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5" r:id="rId3"/>
  </p:sldMasterIdLst>
  <p:notesMasterIdLst>
    <p:notesMasterId r:id="rId19"/>
  </p:notesMasterIdLst>
  <p:sldIdLst>
    <p:sldId id="276" r:id="rId4"/>
    <p:sldId id="463" r:id="rId5"/>
    <p:sldId id="421" r:id="rId6"/>
    <p:sldId id="1055" r:id="rId7"/>
    <p:sldId id="422" r:id="rId8"/>
    <p:sldId id="1056" r:id="rId9"/>
    <p:sldId id="478" r:id="rId10"/>
    <p:sldId id="414" r:id="rId11"/>
    <p:sldId id="424" r:id="rId12"/>
    <p:sldId id="476" r:id="rId13"/>
    <p:sldId id="425" r:id="rId14"/>
    <p:sldId id="1054" r:id="rId15"/>
    <p:sldId id="1038" r:id="rId16"/>
    <p:sldId id="280" r:id="rId17"/>
    <p:sldId id="287"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9125" autoAdjust="0"/>
  </p:normalViewPr>
  <p:slideViewPr>
    <p:cSldViewPr>
      <p:cViewPr varScale="1">
        <p:scale>
          <a:sx n="98" d="100"/>
          <a:sy n="98" d="100"/>
        </p:scale>
        <p:origin x="1080" y="8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09.960"/>
    </inkml:context>
    <inkml:brush xml:id="br0">
      <inkml:brushProperty name="width" value="0.05" units="cm"/>
      <inkml:brushProperty name="height" value="0.05" units="cm"/>
    </inkml:brush>
  </inkml:definitions>
  <inkml:trace contextRef="#ctx0" brushRef="#br0">1 0 24575,'1'11'0,"0"-1"0,0 1 0,1-1 0,1 0 0,0 0 0,0 0 0,1 0 0,0 0 0,1-1 0,0 1 0,0-1 0,1-1 0,1 1 0,-1-1 0,1 0 0,0 0 0,15 11 0,-3-4 0,0-1 0,1 0 0,1-1 0,0-2 0,1 0 0,38 13 0,-33-16 0,0-2 0,1-1 0,0-2 0,0 0 0,52-3 0,4 1 0,-79-1 0,0 1 0,0-1 0,-1 1 0,1 0 0,0 0 0,-1 0 0,1 1 0,-1 0 0,1 0 0,-1 0 0,0 0 0,5 4 0,-6-3 0,0-1 0,-1 1 0,0-1 0,1 1 0,-1 0 0,0 0 0,0 0 0,-1 0 0,1 0 0,-1 0 0,0 0 0,1 1 0,-1-1 0,-1 1 0,1-1 0,0 1 0,-1 4 0,1 11-433,-4 32 1,3-47-68,-2 19-6326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23.533"/>
    </inkml:context>
    <inkml:brush xml:id="br0">
      <inkml:brushProperty name="width" value="0.05" units="cm"/>
      <inkml:brushProperty name="height" value="0.05" units="cm"/>
    </inkml:brush>
  </inkml:definitions>
  <inkml:trace contextRef="#ctx0" brushRef="#br0">0 0 24575,'1'72'0,"3"0"0,3-1 0,3 0 0,3 0 0,26 80 0,-38-148 1,9 28 169,19 38 0,-26-61-325,1 0 0,0-1 0,1 1 0,0-1 0,0-1 0,1 1-1,-1-1 1,1 0 0,1 0 0,8 6 0,1-3-6671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3.031"/>
    </inkml:context>
    <inkml:brush xml:id="br0">
      <inkml:brushProperty name="width" value="0.05" units="cm"/>
      <inkml:brushProperty name="height" value="0.05" units="cm"/>
    </inkml:brush>
  </inkml:definitions>
  <inkml:trace contextRef="#ctx0" brushRef="#br0">171 466 24575,'0'-59'0,"-7"166"0,0-21 0,5-29 0,-38 490 0,24-440 0,-5-1 0,-46 142 0,64-242 0,-4 24 0,6-29 0,1 0 0,0 0 0,0 0 0,1 0 0,-1-1 0,0 1 0,0 0 0,0 0 0,0-1 0,1 1 0,-1 0 0,0 0 0,1-1 0,-1 1 0,1 0 0,-1 0 0,1-1 0,-1 1 0,1-1 0,-1 1 0,1 0 0,-1-1 0,1 1 0,0-1 0,0 0 0,-1 1 0,1-1 0,0 1 0,-1-1 0,1 0 0,0 0 0,0 1 0,0-1 0,13 2 0,0-1 0,0 0 0,1 0 0,21-4 0,0 2 0,1069-28-679,-42 3 679,-918 22 566,-170 5-507,9 0-42,0-1-1,0 0 0,0-2 0,-30-5 1,42 6-18,0 0-1,0-1 1,0 0 0,0 1 0,0-1 0,0-1 0,0 1 0,1 0-1,-1-1 1,1 0 0,0 0 0,0 0 0,0 0 0,0-1 0,0 1-1,1-1 1,-1 1 0,1-1 0,0 0 0,0 0 0,0 0 0,1 0-1,-2-5 1,-4-22 1,1-1 0,2 0 0,-2-46 0,10-99 0,-4 171 0,13-168 0,7 0 0,8 2 0,88-295 0,-113 457 0,5-13 0,-1-2 0,-1 1 0,-1-1 0,-1 0 0,1-28 0,-5 51 0,0 0 0,0 0 0,-1 0 0,1-1 0,0 1 0,-1 0 0,0 0 0,1 0 0,-1 0 0,0 0 0,0 1 0,0-1 0,0 0 0,0 0 0,-1 1 0,1-1 0,0 0 0,-1 1 0,-2-2 0,1 1 0,0 0 0,0 0 0,-1 0 0,1 1 0,-1 0 0,1-1 0,-1 1 0,1 1 0,-1-1 0,-4 0 0,-7 0 0,-1 1 0,1 1 0,0 0 0,-18 4 0,25-3 0,-310 44 0,-742-8 0,302-8 0,742-29 84,7-1-27,-1 1 0,1 0 0,-14 3 0,22-4-115,-1 0 0,1 1 1,-1-1-1,1 1 0,0-1 0,-1 1 0,1-1 0,0 1 1,-1 0-1,1 0 0,0 0 0,0-1 0,0 1 0,0 0 1,0 1-1,0-1 0,0 0 0,0 0 0,0 0 0,0 1 1,1-1-1,-1 0 0,0 1 0,1-1 0,-1 0 0,1 1 1,0-1-1,-1 2 0,2 7-6768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3.638"/>
    </inkml:context>
    <inkml:brush xml:id="br0">
      <inkml:brushProperty name="width" value="0.05" units="cm"/>
      <inkml:brushProperty name="height" value="0.05" units="cm"/>
    </inkml:brush>
  </inkml:definitions>
  <inkml:trace contextRef="#ctx0" brushRef="#br0">267 231 24575,'1'-37'0,"1"15"0,-2 1 0,-5-42 0,5 58 0,-1 0 0,0 1 0,0-1 0,-1 1 0,1-1 0,-1 1 0,0-1 0,0 1 0,0 0 0,-1 0 0,1 0 0,-1 1 0,0-1 0,0 0 0,-1 1 0,1 0 0,-1 0 0,-7-5 0,9 7 0,-1 0 0,1 0 0,-1 0 0,1 0 0,-1 0 0,0 1 0,1 0 0,-1-1 0,0 1 0,1 0 0,-1 0 0,0 0 0,1 1 0,-1-1 0,0 1 0,1-1 0,-1 1 0,1 0 0,-1 0 0,1 0 0,-1 0 0,1 0 0,-1 1 0,1-1 0,0 1 0,0 0 0,0-1 0,-2 4 0,-6 5 0,1 0 0,0 0 0,1 1 0,-9 14 0,4-4 0,2 1 0,0 0 0,1 0 0,1 1 0,1 0 0,1 1 0,1 0 0,2 0 0,0 0 0,1 0 0,1 45 0,3-54 0,0 0 0,1-1 0,0 0 0,1 1 0,1-1 0,0 0 0,1 0 0,0-1 0,1 0 0,1 0 0,0 0 0,0-1 0,2 0 0,-1 0 0,2-1 0,-1 0 0,2 0 0,-1-1 0,1-1 0,1 0 0,12 8 0,-7-7 0,0-2 0,0 0 0,0-1 0,1 0 0,0-2 0,1 0 0,33 4 0,-39-8 0,0 0 0,0 0 0,-1-2 0,1 1 0,0-2 0,0 0 0,-1 0 0,1-1 0,-1-1 0,0 0 0,0 0 0,16-10 0,-22 11 0,-1 0 0,1-1 0,-1 0 0,0 0 0,-1-1 0,1 1 0,-1-1 0,0 0 0,0 0 0,0 0 0,-1-1 0,0 1 0,0-1 0,3-7 0,-3 3 0,-1 1 0,0 0 0,0-1 0,-1 1 0,0-1 0,-1 0 0,0 1 0,-2-17 0,-3-1 0,-1 0 0,-1 0 0,-1 1 0,-2 0 0,-21-41 0,14 32 0,-2 0 0,-1 2 0,-2 0 0,-1 1 0,-54-56 0,71 83 0,1 0 0,-1 0 0,0 1 0,-1 0 0,1 0 0,-1 0 0,-8-3 0,13 7 0,1-1 0,-1 1 0,1-1 0,-1 1 0,1 0 0,-1 0 0,0 0 0,1 0 0,-1 0 0,1 0 0,-1 0 0,1 0 0,-1 0 0,0 1 0,1-1 0,-1 1 0,1-1 0,0 1 0,-1-1 0,1 1 0,-1 0 0,1 0 0,0 0 0,0 0 0,-1 0 0,1 0 0,0 0 0,0 0 0,0 0 0,0 1 0,0-1 0,0 0 0,1 1 0,-1-1 0,0 1 0,1-1 0,-1 1 0,1-1 0,-1 1 0,1 1 0,-3 9 0,1 0 0,0 0 0,1 0 0,1 0 0,0 0 0,1 1 0,0-1 0,4 17 0,3 10 0,17 46 0,-3-24 0,4-1 0,1-1 0,4-1 0,2-1 0,2-2 0,82 96 0,-92-124-1365,-4-8-5461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4.110"/>
    </inkml:context>
    <inkml:brush xml:id="br0">
      <inkml:brushProperty name="width" value="0.05" units="cm"/>
      <inkml:brushProperty name="height" value="0.05" units="cm"/>
    </inkml:brush>
  </inkml:definitions>
  <inkml:trace contextRef="#ctx0" brushRef="#br0">12 218 24575,'-3'-6'0,"1"-1"0,0 0 0,1 0 0,-1 0 0,2 0 0,-1 0 0,1 0 0,0 0 0,0-1 0,1 1 0,0 0 0,0 0 0,1 0 0,4-12 0,-4 14 0,1-1 0,0 1 0,1-1 0,-1 1 0,1 0 0,0 1 0,1-1 0,-1 1 0,1 0 0,-1 0 0,1 0 0,1 0 0,-1 1 0,0 0 0,1 0 0,0 1 0,6-3 0,4 0 0,0 0 0,0 1 0,1 1 0,-1 0 0,1 1 0,28 1 0,-35 1 0,1 1 0,-1 0 0,0 0 0,0 1 0,0 1 0,-1 0 0,1 0 0,-1 0 0,1 2 0,-1-1 0,0 1 0,10 7 0,-15-9 0,-1 0 0,1 0 0,-1 0 0,0 0 0,0 1 0,0-1 0,0 1 0,-1 0 0,0-1 0,1 1 0,-1 0 0,-1 1 0,1-1 0,-1 0 0,1 0 0,-1 1 0,0-1 0,-1 1 0,1-1 0,-1 1 0,0-1 0,0 1 0,0-1 0,-1 1 0,0-1 0,1 0 0,-2 1 0,1-1 0,0 0 0,-1 1 0,-2 4 0,-3 3 0,0 1 0,-1-1 0,0-1 0,-1 1 0,0-1 0,0-1 0,-1 0 0,-20 15 0,-6 1 0,-54 28 0,69-42 0,18-11 0,1 0 0,-1 1 0,0-1 0,1 1 0,0 0 0,-1 0 0,1 0 0,0 0 0,-2 3 0,4-5 0,0 0 0,-1 1 0,1-1 0,0 0 0,0 0 0,0 1 0,0-1 0,0 0 0,0 0 0,0 1 0,0-1 0,0 0 0,0 0 0,0 1 0,0-1 0,0 0 0,1 0 0,-1 1 0,0-1 0,0 0 0,0 0 0,0 0 0,0 1 0,0-1 0,1 0 0,-1 0 0,0 0 0,0 1 0,0-1 0,0 0 0,1 0 0,-1 0 0,0 0 0,1 1 0,17 4 0,128 20 0,-126-19 0,0 0 0,0 0 0,-1 2 0,0 1 0,21 12 0,-35-18 0,0 1 0,0-1 0,-1 1 0,1 0 0,-1 0 0,0 0 0,0 0 0,-1 1 0,1 0 0,-1 0 0,0 0 0,0 0 0,0 0 0,1 7 0,-3-8 0,0 0 0,0 0 0,0 0 0,-1 0 0,0 0 0,0 1 0,0-1 0,-1 0 0,1 0 0,-1 0 0,0 0 0,0 0 0,0-1 0,-1 1 0,1 0 0,-1 0 0,0-1 0,0 1 0,0-1 0,0 1 0,-5 3 0,-2 3 0,-1 0 0,0-1 0,0-1 0,-1 1 0,0-2 0,-1 1 0,0-2 0,0 1 0,0-2 0,-1 1 0,0-2 0,-13 4 0,7-4 0,0 0 0,0-1 0,0-1 0,0 0 0,0-2 0,0 0 0,0-1 0,-20-4 0,30 3-170,0 0-1,-1-1 0,1 0 1,0-1-1,1 1 0,-1-2 1,-9-5-1,-11-12-6655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5.939"/>
    </inkml:context>
    <inkml:brush xml:id="br0">
      <inkml:brushProperty name="width" value="0.05" units="cm"/>
      <inkml:brushProperty name="height" value="0.05" units="cm"/>
    </inkml:brush>
  </inkml:definitions>
  <inkml:trace contextRef="#ctx0" brushRef="#br0">308 805 24575,'0'-28'0,"-3"-74"0,1 90 0,0 0 0,0 0 0,-2 0 0,1 0 0,-1 1 0,-8-16 0,-1 6 0,0 0 0,-30-35 0,25 33 0,-4-15 0,20 37 0,2 8 0,1 9 0,16 108 0,-6 0 0,-5 152 0,-15-107 0,-33 186 0,-11-59 0,-33 257 0,84-533 0,-2 7 0,2-1 0,0 1 0,2 0 0,1-1 0,7 41 0,-8-65 0,1 0 0,-1-1 0,0 1 0,1 0 0,0-1 0,-1 1 0,1-1 0,0 1 0,-1-1 0,1 1 0,0-1 0,0 1 0,0-1 0,1 0 0,-1 0 0,2 2 0,-2-3 0,0 0 0,0 0 0,0 0 0,0 0 0,0 0 0,0 0 0,0 0 0,0 0 0,0 0 0,0-1 0,0 1 0,0 0 0,0-1 0,0 1 0,0-1 0,0 1 0,0-1 0,0 1 0,-1-1 0,1 0 0,0 1 0,0-1 0,-1 0 0,1 0 0,0 0 0,0-1 0,19-19 0,-5 5 0,1 1 0,19-15 0,-29 25 0,1 0 0,1 1 0,-1 0 0,0 0 0,1 1 0,0 0 0,0 1 0,0-1 0,9 0 0,22-2 0,0 1 0,55 3 0,83 14 0,-99-7 0,1082 111-599,-320-28 215,-792-84 376,-1 1 7,0-3 0,73-4 1,-118 1 7,-1 0 1,1 0 0,0 0 0,-1 0 0,1 0-1,-1-1 1,1 1 0,-1-1 0,1 1-1,-1-1 1,1 0 0,-1 0 0,0 1-1,3-3 1,-4 3 1,0-1 0,0 1 0,0 0-1,1-1 1,-1 1 0,0-1 0,0 1 0,0-1-1,0 1 1,0-1 0,0 1 0,0-1-1,0 1 1,0-1 0,0 1 0,0 0 0,0-1-1,-1 1 1,1-1 0,0 1 0,0-1 0,0 1-1,-1 0 1,1-1 0,0 1 0,0-1 0,-1 1-1,1 0 1,0-1 0,-1 1 0,-6-6 100,1 1 1,-1 0-1,0 0 1,-8-4-1,4 2-52,4 3-57,0-2 0,0 1 0,0-1 0,1 1 0,0-2 0,0 1 0,0-1 0,1 0 0,0 0 0,1 0 0,-1-1 0,1 0 0,1 1 0,-1-2 0,2 1 0,-1 0 0,1 0 0,-2-17 0,-30-234 0,18 120 0,0-21 0,5-219 0,52-160 0,-23 405 0,20-187 0,-31 226 0,-7-131 0,-2 195 0,-9-46 0,9 67 0,0-1 0,-2 1 0,1 0 0,-1 0 0,-1 0 0,1 0 0,-2 1 0,-6-9 0,11 16 0,0 1 0,0 0 0,0-1 0,0 1 0,0 0 0,0 0 0,-1 0 0,1 0 0,0 0 0,-1 0 0,1 0 0,-1 0 0,0 1 0,1-1 0,-1 1 0,-2-1 0,3 1 0,0 0 0,0 0 0,0 0 0,0 0 0,0 0 0,-1 1 0,1-1 0,0 0 0,0 1 0,1-1 0,-1 1 0,0-1 0,0 1 0,0 0 0,0-1 0,0 1 0,0 0 0,1-1 0,-1 1 0,0 0 0,1 0 0,-1 0 0,1 0 0,-1 0 0,1 0 0,-1 1 0,-1 0 0,0 1 0,0-1 0,0 1 0,0-1 0,0 0 0,-1 0 0,1 0 0,0 0 0,-1 0 0,0 0 0,1-1 0,-1 1 0,0-1 0,0 0 0,0 0 0,0 0 0,0 0 0,-5 1 0,-7 0 0,0-1 0,-25 0 0,23-1 0,-721 0-787,319-2 452,-425 17 236,815-14 148,13 1-69,0-2 0,-18-1 0,28 1 142,1-1-1,-1 0 1,0-1-1,1 0 0,0 1 1,-1-2-1,1 1 1,0-1-1,-8-4 1,8 3-119,0 0-1,-1 1 1,0 0 0,1 0-1,-1 0 1,0 1 0,-8-3 0,11 5-4,0 0 1,0 0 0,1-1 0,-1 1 0,0 1-1,1-1 1,-1 0 0,0 1 0,1 0-1,-1-1 1,0 1 0,1 0 0,-1 0 0,1 0-1,-1 1 1,1-1 0,0 1 0,0-1-1,-4 4 1,-3 4 0,1 0 0,0 0 0,1 0 0,0 1 0,0 0 0,1 1 0,0-1 0,1 1 0,0 0 0,1 1 0,-5 18 0,3 0 0,0 0 0,2 1 0,0 43 0,4-38 81,2 0 0,2 0-1,9 37 1,31 103-843,-28-119-164,-3-11-5900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6.640"/>
    </inkml:context>
    <inkml:brush xml:id="br0">
      <inkml:brushProperty name="width" value="0.05" units="cm"/>
      <inkml:brushProperty name="height" value="0.05" units="cm"/>
    </inkml:brush>
  </inkml:definitions>
  <inkml:trace contextRef="#ctx0" brushRef="#br0">355 334 24575,'1'-54'0,"-2"-64"0,0 114 0,1 0 0,0 0 0,-1 0 0,1 0 0,-1 0 0,0 1 0,-1-1 0,1 0 0,-1 1 0,1-1 0,-1 1 0,0-1 0,0 1 0,-1 0 0,1 0 0,-1 0 0,1 0 0,-1 0 0,0 1 0,0-1 0,0 1 0,-1 0 0,1 0 0,0 0 0,-1 0 0,1 0 0,-1 1 0,0 0 0,0-1 0,1 1 0,-1 1 0,0-1 0,0 1 0,0-1 0,0 1 0,0 0 0,0 1 0,0-1 0,1 1 0,-1-1 0,0 1 0,-6 3 0,-2 0 0,0 1 0,0 1 0,1 0 0,-1 0 0,2 1 0,-1 1 0,1 0 0,0 0 0,1 1 0,-1 0 0,2 1 0,0 0 0,-11 16 0,8-9 0,1 1 0,0 0 0,2 0 0,0 1 0,1 0 0,0 1 0,-6 35 0,11-42 0,1-1 0,0 0 0,1 0 0,0 1 0,1-1 0,1 0 0,-1 0 0,2 0 0,0 0 0,0 0 0,1 0 0,1-1 0,0 0 0,12 21 0,-9-21 0,0 0 0,0-1 0,1 0 0,1-1 0,0 1 0,0-2 0,0 0 0,1 0 0,1-1 0,-1 0 0,1-1 0,0 0 0,20 6 0,-16-7 0,1-1 0,-1-1 0,1-1 0,0 0 0,-1-1 0,1-1 0,0 0 0,0-2 0,-1 0 0,1 0 0,-1-2 0,1 0 0,-1-1 0,0 0 0,24-13 0,-29 12 0,-1 0 0,0 0 0,0-1 0,-1 0 0,0-1 0,0 0 0,-1-1 0,0 1 0,-1-1 0,8-12 0,-10 13 0,0-1 0,-1 0 0,0 0 0,-1 0 0,0 0 0,0-1 0,-1 1 0,0-1 0,-1 0 0,0 0 0,0 1 0,-1-1 0,-2-13 0,-1 2 0,-1 0 0,-1 1 0,-1-1 0,-1 1 0,0 1 0,-21-37 0,11 26 0,-2 1 0,-1 0 0,-33-36 0,37 47 0,-1 1 0,-34-26 0,46 39 0,0 0 0,0 1 0,-1-1 0,1 1 0,-1 1 0,0-1 0,1 1 0,-1 0 0,0 0 0,0 1 0,0-1 0,-1 2 0,1-1 0,0 0 0,0 1 0,-7 1 0,11-1 0,-1 1 0,1-1 0,0 1 0,0 0 0,0 0 0,0-1 0,0 2 0,0-1 0,0 0 0,1 0 0,-1 0 0,0 1 0,1-1 0,-1 1 0,1-1 0,-1 1 0,-1 3 0,1-2 0,0 1 0,1-1 0,-1 1 0,1-1 0,0 1 0,0 0 0,1 0 0,-1-1 0,0 7 0,2 3 0,-1 1 0,2-1 0,0 1 0,6 21 0,2 1 0,3-1 0,26 54 0,46 65 0,-23-43 0,-20-29 171,35 93 0,-64-138-456,-1 1 1,-2 1-1,-1-1 1,-2 2-1,1 41 1,-7-46-6542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7.129"/>
    </inkml:context>
    <inkml:brush xml:id="br0">
      <inkml:brushProperty name="width" value="0.05" units="cm"/>
      <inkml:brushProperty name="height" value="0.05" units="cm"/>
    </inkml:brush>
  </inkml:definitions>
  <inkml:trace contextRef="#ctx0" brushRef="#br0">56 1 24575,'-6'7'0,"0"1"0,0 0 0,1 0 0,0 0 0,1 1 0,0 0 0,0 0 0,0 0 0,1 0 0,1 1 0,0-1 0,0 1 0,1-1 0,0 1 0,1 16 0,0-7 0,1 1 0,1 0 0,1-1 0,1 1 0,1-1 0,12 33 0,-11-37 0,1-1 0,0 0 0,1 0 0,1-1 0,0 0 0,0 0 0,2-1 0,-1 0 0,16 12 0,-19-18 0,1 0 0,0-1 0,1 1 0,-1-2 0,1 1 0,0-1 0,0 0 0,0-1 0,1 0 0,-1-1 0,1 0 0,-1 0 0,1-1 0,0 0 0,0-1 0,10-1 0,-13 1 0,-1-1 0,0 0 0,-1-1 0,1 1 0,0-1 0,0 0 0,-1-1 0,1 0 0,-1 1 0,0-2 0,1 1 0,6-7 0,-5 4 0,0-1 0,-1 0 0,0 0 0,-1-1 0,1 1 0,-2-1 0,8-14 0,-5 5 0,-1 0 0,-1 0 0,0 0 0,-1-1 0,-1 0 0,-1 0 0,0 1 0,-2-21 0,-1 18 0,-5-35 0,4 48 0,1 0 0,-1 0 0,0 0 0,-1 0 0,0 1 0,0-1 0,0 1 0,-6-7 0,9 11 0,-1 1 0,0 0 0,0 0 0,0 0 0,1 0 0,-1 0 0,0 0 0,0 0 0,-1 0 0,1 0 0,0 0 0,0 1 0,0-1 0,0 0 0,-1 1 0,1-1 0,0 1 0,-1-1 0,1 1 0,0 0 0,-1-1 0,1 1 0,-1 0 0,1 0 0,0 0 0,-1 0 0,1 0 0,0 1 0,-1-1 0,1 0 0,-1 1 0,1-1 0,0 0 0,0 1 0,-1 0 0,1-1 0,0 1 0,0 0 0,0 0 0,-1-1 0,1 1 0,0 0 0,-1 2 0,-3 2 0,0 1 0,1 0 0,-1 0 0,1 0 0,1 1 0,-1-1 0,-2 8 0,-5 16 0,1 1 0,2 0 0,1 0 0,-5 55 0,4 131 0,37 200 0,-3-127 0,-25-274-455,-1 0 0,-2 20 0,-2-15-6371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0.975"/>
    </inkml:context>
    <inkml:brush xml:id="br0">
      <inkml:brushProperty name="width" value="0.05" units="cm"/>
      <inkml:brushProperty name="height" value="0.05" units="cm"/>
    </inkml:brush>
  </inkml:definitions>
  <inkml:trace contextRef="#ctx0" brushRef="#br0">45 290 24575,'-3'2'0,"1"0"0,-1 0 0,0-1 0,0 0 0,0 1 0,0-1 0,0 0 0,-1 0 0,1 0 0,0-1 0,0 1 0,-5-1 0,56-14 0,29 3 0,95-1 0,-92 8 0,1811-72-5784,-1304 59 4334,2677-103-2321,-1673 72 5207,-1564 47-1017,57 0 1770,121 13-1,-184-8-5606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1.720"/>
    </inkml:context>
    <inkml:brush xml:id="br0">
      <inkml:brushProperty name="width" value="0.05" units="cm"/>
      <inkml:brushProperty name="height" value="0.05" units="cm"/>
    </inkml:brush>
  </inkml:definitions>
  <inkml:trace contextRef="#ctx0" brushRef="#br0">109 142 24575,'-108'0'0,"220"-11"0,3703-119-11176,-1601 151 8798,-1 45 1918,-1577-44-44,-148-10 1864,-199-7 4934,-342-6-4614,-18 1-4687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2.564"/>
    </inkml:context>
    <inkml:brush xml:id="br0">
      <inkml:brushProperty name="width" value="0.05" units="cm"/>
      <inkml:brushProperty name="height" value="0.05" units="cm"/>
    </inkml:brush>
  </inkml:definitions>
  <inkml:trace contextRef="#ctx0" brushRef="#br0">127 1 24575,'-9'0'0,"-2"0"0,1 0 0,0 0 0,0 1 0,-1 0 0,1 0 0,0 1 0,0 1 0,-12 4 0,21-7 0,0 1 0,0-1 0,1 0 0,-1 0 0,0 1 0,1-1 0,-1 1 0,0-1 0,1 1 0,-1-1 0,1 1 0,-1-1 0,1 1 0,-1-1 0,1 1 0,-1-1 0,1 1 0,-1 0 0,1-1 0,0 1 0,-1 0 0,1 0 0,0-1 0,0 2 0,0-1 0,0-1 0,0 1 0,1 0 0,-1-1 0,1 1 0,-1-1 0,0 1 0,1 0 0,-1-1 0,1 1 0,-1-1 0,1 1 0,0-1 0,-1 1 0,1-1 0,0 0 0,-1 1 0,1-1 0,1 1 0,5 2 0,1-1 0,-1 1 0,13 1 0,63 7-29,166-2 0,-180-8-166,2832-26-9363,-2138 12 8405,-465 8 986,844-4-589,-1091 10 1286,42 0 1256,105 15 0,-164-10-2192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3.192"/>
    </inkml:context>
    <inkml:brush xml:id="br0">
      <inkml:brushProperty name="width" value="0.05" units="cm"/>
      <inkml:brushProperty name="height" value="0.05" units="cm"/>
    </inkml:brush>
  </inkml:definitions>
  <inkml:trace contextRef="#ctx0" brushRef="#br0">27 75 24575,'-7'6'0,"5"-4"0,-1 0 0,1 0 0,0 1 0,-1-1 0,1 0 0,-3 6 0,5-8 0,0 0 0,0 1 0,0-1 0,-1 1 0,1-1 0,0 0 0,0 1 0,0-1 0,0 0 0,0 1 0,0-1 0,0 1 0,0-1 0,0 0 0,0 1 0,0-1 0,0 0 0,1 1 0,-1-1 0,0 1 0,0-1 0,0 0 0,1 1 0,13 7 0,6-4 0,-1-1 0,1-1 0,0-1 0,30-1 0,-9 0 0,860-23-3282,-614 11 2717,499-20-472,902-28-1730,-1625 59 3654,-29 1-2314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27.049"/>
    </inkml:context>
    <inkml:brush xml:id="br0">
      <inkml:brushProperty name="width" value="0.05" units="cm"/>
      <inkml:brushProperty name="height" value="0.05" units="cm"/>
    </inkml:brush>
  </inkml:definitions>
  <inkml:trace contextRef="#ctx0" brushRef="#br0">23 87 24575,'-6'0'0,"-5"3"0,5-2 0,8-4 0,8-1 0,12-4 0,12-3 0,8-3 0,4 1 0,3 0 0,0 2 0,-3 3 0,-10 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5.064"/>
    </inkml:context>
    <inkml:brush xml:id="br0">
      <inkml:brushProperty name="width" value="0.05" units="cm"/>
      <inkml:brushProperty name="height" value="0.05" units="cm"/>
    </inkml:brush>
  </inkml:definitions>
  <inkml:trace contextRef="#ctx0" brushRef="#br0">12 110 24575,'-6'0'0,"1"0"0,7-3 0,16-1 0,20-3 0,22 0 0,25-2 0,22-3 0,20 1 0,20 0 0,14 1-1055,8-1 1055,-1 2 0,-5 2 0,-11 2 0,-17 3 0,-22 0 0,-30 2-7136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5.670"/>
    </inkml:context>
    <inkml:brush xml:id="br0">
      <inkml:brushProperty name="width" value="0.05" units="cm"/>
      <inkml:brushProperty name="height" value="0.05" units="cm"/>
    </inkml:brush>
  </inkml:definitions>
  <inkml:trace contextRef="#ctx0" brushRef="#br0">159 196 24575,'0'-5'0,"0"0"0,-1 0 0,1 0 0,-1 0 0,0 0 0,0 1 0,-1-1 0,1 0 0,-1 1 0,0-1 0,0 1 0,-1-1 0,-2-3 0,3 6 0,0 0 0,0 0 0,0 0 0,0 1 0,0-1 0,0 1 0,0-1 0,0 1 0,-1 0 0,1 0 0,-1 0 0,1 0 0,-1 0 0,1 0 0,-1 1 0,1-1 0,-1 1 0,1 0 0,-1 0 0,0 0 0,1 0 0,-1 0 0,0 0 0,1 1 0,-1-1 0,-2 2 0,1-1 0,0 1 0,0 0 0,0 0 0,0 0 0,0 0 0,0 1 0,1-1 0,-1 1 0,1 0 0,0 0 0,0 0 0,0 0 0,0 1 0,1-1 0,-1 1 0,1 0 0,0 0 0,0 0 0,0 0 0,0 0 0,1 0 0,0 0 0,0 0 0,0 1 0,0-1 0,1 0 0,-1 1 0,1-1 0,0 1 0,1-1 0,-1 0 0,1 1 0,0-1 0,0 0 0,0 1 0,0-1 0,1 0 0,0 0 0,0 0 0,0 0 0,0-1 0,0 1 0,1 0 0,0-1 0,0 0 0,0 1 0,5 3 0,0-2 0,0-1 0,-1 1 0,1-2 0,1 1 0,-1-1 0,1 0 0,-1-1 0,1 0 0,0 0 0,-1-1 0,1 0 0,0-1 0,0 0 0,13-2 0,-15 2 0,1-1 0,-1 0 0,0-1 0,1 0 0,-1 0 0,0-1 0,0 1 0,0-2 0,0 1 0,-1-1 0,1 0 0,-1 0 0,0-1 0,0 1 0,0-1 0,-1-1 0,7-7 0,-10 9 0,1 0 0,-1 0 0,0 0 0,1 0 0,-2-1 0,1 1 0,-1-1 0,1 1 0,-1-1 0,0 1 0,-1-1 0,1 0 0,-1 0 0,0 1 0,0-1 0,-1-6 0,-1 4 0,0 0 0,0 1 0,0-1 0,-1 1 0,1-1 0,-2 1 0,1 0 0,-1 0 0,0 0 0,-6-6 0,3 3 0,-2 1 0,1 0 0,-1 0 0,0 0 0,-1 2 0,0-1 0,0 1 0,0 0 0,-1 1 0,1 0 0,-1 1 0,-22-5 0,31 8 0,-1 1 0,1-1 0,-1 1 0,1 0 0,-1 0 0,1 0 0,-1 0 0,1 0 0,0 1 0,-1-1 0,1 1 0,-1 0 0,1-1 0,0 1 0,-1 0 0,1 0 0,0 1 0,0-1 0,-3 2 0,3-1 0,0 1 0,0-1 0,0 1 0,0-1 0,1 1 0,-1 0 0,1 0 0,0 0 0,0 0 0,-1 0 0,2 0 0,-1 0 0,0 4 0,-1 6 0,2 1 0,0-1 0,0 1 0,1-1 0,6 26 0,5 10 0,3-2 0,2 0 0,2-1 0,2-1 0,2-1 0,28 42 0,-40-70-455,-1-1 0,24 24 0,-12-18-6371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6.016"/>
    </inkml:context>
    <inkml:brush xml:id="br0">
      <inkml:brushProperty name="width" value="0.05" units="cm"/>
      <inkml:brushProperty name="height" value="0.05" units="cm"/>
    </inkml:brush>
  </inkml:definitions>
  <inkml:trace contextRef="#ctx0" brushRef="#br0">17 1 24575,'0'3'0,"0"4"0,0 7 0,0 8 0,0 8 0,-3 9 0,-1 6 0,0 6 0,1 2 0,1-7-8191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6.340"/>
    </inkml:context>
    <inkml:brush xml:id="br0">
      <inkml:brushProperty name="width" value="0.05" units="cm"/>
      <inkml:brushProperty name="height" value="0.05" units="cm"/>
    </inkml:brush>
  </inkml:definitions>
  <inkml:trace contextRef="#ctx0" brushRef="#br0">0 164 24575,'1'-1'0,"-1"0"0,0 0 0,1 0 0,-1 0 0,0 1 0,1-1 0,-1 0 0,1 0 0,-1 1 0,1-1 0,0 0 0,-1 1 0,1-1 0,0 1 0,-1-1 0,1 1 0,0-1 0,-1 1 0,1-1 0,0 1 0,1-1 0,20-8 0,-20 9 0,39-11 0,0 2 0,1 1 0,66-2 0,-54 5 0,1326-75-3229,-548 63 1942,-760 17-2388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6.839"/>
    </inkml:context>
    <inkml:brush xml:id="br0">
      <inkml:brushProperty name="width" value="0.05" units="cm"/>
      <inkml:brushProperty name="height" value="0.05" units="cm"/>
    </inkml:brush>
  </inkml:definitions>
  <inkml:trace contextRef="#ctx0" brushRef="#br0">273 65 24575,'-8'-8'0,"0"0"0,-1 1 0,-1 1 0,1-1 0,-1 1 0,0 1 0,-10-5 0,15 9 0,1-1 0,0 1 0,-1 0 0,1 0 0,-1 0 0,1 1 0,-1-1 0,1 1 0,-1 0 0,1 0 0,-1 1 0,1 0 0,-1 0 0,1 0 0,-1 0 0,1 0 0,0 1 0,0 0 0,-1 0 0,-4 3 0,1 1 0,1 1 0,0-1 0,0 1 0,0 1 0,1-1 0,0 1 0,1 0 0,0 0 0,0 1 0,1-1 0,0 1 0,0 0 0,1 1 0,0-1 0,1 0 0,0 1 0,0-1 0,0 15 0,1-10 0,0 0 0,1 0 0,1 1 0,0-1 0,1 0 0,1 0 0,0 0 0,1 0 0,0-1 0,1 1 0,1-1 0,6 13 0,-7-19 0,0 0 0,0 0 0,1-1 0,0 0 0,0 0 0,0 0 0,1 0 0,0-1 0,0 0 0,0-1 0,1 0 0,-1 0 0,1 0 0,0-1 0,0 0 0,0-1 0,1 0 0,-1 0 0,1 0 0,-1-1 0,1-1 0,-1 1 0,18-3 0,-15 1 0,1-1 0,-1 0 0,0 0 0,0-1 0,0-1 0,0 0 0,-1-1 0,0 0 0,0 0 0,0-1 0,0 0 0,-1-1 0,0 0 0,0 0 0,-1-1 0,0 0 0,12-16 0,-16 18 0,0 0 0,-1 0 0,0-1 0,0 1 0,0-1 0,-1 0 0,1 1 0,-2-1 0,1 0 0,-1-1 0,0 1 0,-1 0 0,0-12 0,-1 9 0,0 1 0,-1-1 0,0 1 0,-1-1 0,0 1 0,0 0 0,-1 0 0,0 0 0,-8-11 0,4 8 0,0 1 0,-1 0 0,0 0 0,-1 0 0,-1 1 0,1 1 0,-1 0 0,-1 0 0,0 1 0,0 1 0,0 0 0,-1 0 0,-24-7 0,34 13 0,-1 0 0,1 0 0,-1 0 0,0 1 0,1-1 0,-1 1 0,1 0 0,-1 0 0,0 1 0,1-1 0,-1 1 0,0-1 0,1 1 0,0 0 0,-1 1 0,-4 1 0,6-2 0,0 1 0,0-1 0,0 1 0,0 0 0,0 0 0,1-1 0,-1 1 0,1 1 0,-1-1 0,1 0 0,-1 0 0,1 0 0,0 1 0,0-1 0,0 0 0,1 1 0,-1-1 0,0 1 0,1-1 0,0 1 0,-1-1 0,1 1 0,1 5 0,0 2 0,0 1 0,1 0 0,1-1 0,0 1 0,0-1 0,1 0 0,1 0 0,5 11 0,52 77 0,-42-69 0,57 82 224,-25-38-1018,63 116-1,-104-165-6031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7.197"/>
    </inkml:context>
    <inkml:brush xml:id="br0">
      <inkml:brushProperty name="width" value="0.05" units="cm"/>
      <inkml:brushProperty name="height" value="0.05" units="cm"/>
    </inkml:brush>
  </inkml:definitions>
  <inkml:trace contextRef="#ctx0" brushRef="#br0">1 27 24575,'4'-4'0,"-1"1"0,0 0 0,-1 1 0,1-1 0,1 1 0,-1-1 0,6-2 0,-8 5 0,-1-1 0,1 1 0,0 0 0,0 0 0,0-1 0,0 1 0,0 0 0,0 0 0,0 0 0,0 0 0,0 0 0,0 0 0,0 1 0,0-1 0,0 0 0,0 0 0,0 1 0,0-1 0,0 1 0,-1-1 0,1 0 0,0 1 0,0 0 0,0-1 0,-1 1 0,1 0 0,0-1 0,0 1 0,-1 0 0,1-1 0,-1 1 0,1 0 0,0 1 0,1 2 0,-1-1 0,0 0 0,1 1 0,-1-1 0,0 1 0,-1 0 0,1-1 0,-1 1 0,1 0 0,-1-1 0,0 1 0,-1 0 0,1-1 0,-2 7 0,-15 55 0,13-55 0,-10 32 0,7-27 0,2-1 0,0 1 0,1 0 0,0 0 0,2 0 0,-1 1 0,1 22 0,2-37 0,0 0 0,1 1 0,-1-1 0,0 1 0,1-1 0,-1 1 0,1-1 0,0 0 0,-1 0 0,1 1 0,0-1 0,0 0 0,0 0 0,0 0 0,0 0 0,0 0 0,0 0 0,0 0 0,0 0 0,0 0 0,0 0 0,1 0 0,-1-1 0,0 1 0,1-1 0,-1 1 0,1-1 0,-1 1 0,0-1 0,1 0 0,1 0 0,6 1 0,-1 0 0,0-1 0,1-1 0,10-1 0,34-7-341,1-4 0,-2-1-1,64-27 1,-39 12-6485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7.700"/>
    </inkml:context>
    <inkml:brush xml:id="br0">
      <inkml:brushProperty name="width" value="0.05" units="cm"/>
      <inkml:brushProperty name="height" value="0.05" units="cm"/>
    </inkml:brush>
  </inkml:definitions>
  <inkml:trace contextRef="#ctx0" brushRef="#br0">357 61 24575,'-92'-8'0,"62"4"0,-51 0 0,72 4 0,0 0 0,1 1 0,-1 1 0,1 0 0,-1 0 0,1 0 0,0 1 0,-1 0 0,2 1 0,-12 6 0,15-8 0,1 1 0,-1-1 0,1 1 0,-1 0 0,1 0 0,0 0 0,0 0 0,0 1 0,1-1 0,-1 1 0,1 0 0,0 0 0,0 0 0,0 0 0,0 0 0,1 0 0,-2 5 0,3-3 0,-1-1 0,1 1 0,0 0 0,0-1 0,1 1 0,-1 0 0,1-1 0,0 1 0,1-1 0,0 1 0,4 9 0,0-3 0,1 1 0,1-1 0,0 0 0,0-1 0,1 1 0,1-2 0,0 0 0,0 0 0,20 14 0,-19-16 0,1-1 0,-1-1 0,1 0 0,0-1 0,1 0 0,-1 0 0,1-2 0,0 0 0,0 0 0,0-1 0,0 0 0,0-2 0,22 0 0,-26-1 0,0 0 0,0-1 0,-1 1 0,1-2 0,-1 0 0,0 0 0,0 0 0,0-1 0,0 0 0,0 0 0,-1-1 0,0 0 0,0-1 0,0 1 0,0-1 0,-1 0 0,0-1 0,-1 0 0,1 0 0,-1 0 0,6-12 0,-5 6 0,0-1 0,0 0 0,-2 0 0,1 0 0,-2-1 0,0 1 0,1-18 0,-3 22 0,-1 0 0,0 0 0,0-1 0,-1 1 0,0 0 0,-1 0 0,0 0 0,-1 0 0,0 1 0,0-1 0,-7-11 0,9 19 0,1 0 0,-1 0 0,0 1 0,0-1 0,-1 1 0,1-1 0,0 1 0,-1-1 0,1 1 0,0 0 0,-1-1 0,0 1 0,1 0 0,-1 0 0,0 0 0,1 0 0,-1 1 0,0-1 0,0 0 0,0 1 0,1-1 0,-4 1 0,4 0 0,-1 0 0,0 1 0,1-1 0,-1 1 0,0-1 0,1 1 0,-1 0 0,1-1 0,-1 1 0,1 0 0,0 0 0,-1 0 0,1 0 0,0 1 0,0-1 0,-1 0 0,1 0 0,0 1 0,0-1 0,1 0 0,-1 1 0,0-1 0,0 1 0,1 0 0,-1-1 0,0 2 0,-2 8 0,0-1 0,1 0 0,1 0 0,-1 1 0,2-1 0,-1 1 0,1-1 0,1 1 0,0-1 0,1 1 0,0-1 0,0 0 0,1 0 0,8 19 0,-3-9 0,1-1 0,1 0 0,1-1 0,1 0 0,0-1 0,22 24 0,-19-27-455,0 0 0,26 18 0,-9-10-6371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8.093"/>
    </inkml:context>
    <inkml:brush xml:id="br0">
      <inkml:brushProperty name="width" value="0.05" units="cm"/>
      <inkml:brushProperty name="height" value="0.05" units="cm"/>
    </inkml:brush>
  </inkml:definitions>
  <inkml:trace contextRef="#ctx0" brushRef="#br0">14 144 24575,'-2'-4'0,"0"0"0,0 0 0,1 0 0,-1 0 0,1 0 0,0-1 0,0 1 0,1 0 0,-1-1 0,1 1 0,0 0 0,0-1 0,0 1 0,1 0 0,-1-1 0,1 1 0,0 0 0,1 0 0,1-6 0,-1 6 0,1 0 0,-1 1 0,1 0 0,-1-1 0,1 1 0,0 0 0,0 0 0,1 0 0,-1 1 0,0-1 0,1 1 0,0 0 0,0 0 0,-1 0 0,1 0 0,0 1 0,0-1 0,1 1 0,6-1 0,-3 1 0,1 0 0,0 0 0,0 1 0,-1 1 0,1-1 0,0 1 0,0 1 0,-1 0 0,1 0 0,-1 0 0,1 1 0,-1 1 0,0-1 0,9 7 0,-13-8 0,-1 0 0,0 0 0,0 0 0,1 1 0,-2-1 0,1 1 0,0 0 0,0 0 0,-1 0 0,0 0 0,1 1 0,-1-1 0,-1 1 0,1-1 0,0 1 0,-1 0 0,0-1 0,0 1 0,0 0 0,0 0 0,0 0 0,-1 0 0,0 0 0,0 0 0,0 0 0,0 0 0,-1 0 0,1 0 0,-1 0 0,0-1 0,0 1 0,-1 0 0,-1 5 0,-2 0 0,0-1 0,0 1 0,-1-1 0,0 0 0,-1-1 0,1 1 0,-1-1 0,-13 9 0,-18 20 0,38-35 0,0-1 0,-1 0 0,1 1 0,0-1 0,0 0 0,-1 1 0,1-1 0,0 1 0,0-1 0,-1 0 0,1 1 0,0-1 0,0 1 0,0-1 0,0 1 0,0-1 0,0 0 0,0 1 0,0-1 0,0 1 0,0-1 0,0 1 0,0-1 0,0 1 0,0-1 0,0 1 0,0-1 0,1 0 0,-1 1 0,0-1 0,0 1 0,0-1 0,1 0 0,-1 1 0,0-1 0,0 0 0,1 1 0,-1-1 0,0 0 0,1 1 0,-1-1 0,1 0 0,-1 0 0,0 1 0,1-1 0,-1 0 0,1 0 0,-1 0 0,0 0 0,1 1 0,28 7 0,-23-7 0,80 17 0,-52-12 0,-1 0 0,0 3 0,-1 0 0,51 24 0,-78-31 0,-1 0 0,0 1 0,0-1 0,1 1 0,-2 0 0,1 1 0,0-1 0,-1 1 0,0-1 0,5 8 0,-7-10 0,0 0 0,-1 1 0,1-1 0,-1 0 0,1 0 0,-1 1 0,0-1 0,1 0 0,-1 1 0,0-1 0,0 0 0,0 1 0,0-1 0,0 1 0,-1-1 0,1 3 0,-1-2 0,0 0 0,0 0 0,0-1 0,-1 1 0,1 0 0,0 0 0,-1-1 0,1 1 0,-1-1 0,1 1 0,-1-1 0,0 0 0,-3 3 0,-5 1-136,-1 0-1,0-1 1,0 0-1,0-1 1,-1 0-1,1-1 1,-1 0-1,1-1 0,-23 0 1,-19-1-6690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8.657"/>
    </inkml:context>
    <inkml:brush xml:id="br0">
      <inkml:brushProperty name="width" value="0.05" units="cm"/>
      <inkml:brushProperty name="height" value="0.05" units="cm"/>
    </inkml:brush>
  </inkml:definitions>
  <inkml:trace contextRef="#ctx0" brushRef="#br0">408 2 24575,'-36'-1'0,"0"2"0,-1 1 0,1 3 0,-64 15 0,89-17 0,0 1 0,1 0 0,0 1 0,-1 0 0,2 1 0,-1 0 0,1 1 0,-12 10 0,15-11 0,0 0 0,0 1 0,1 0 0,1 0 0,-1 0 0,1 0 0,0 1 0,0-1 0,1 1 0,0 0 0,1 0 0,-3 14 0,3-11 0,1 0 0,0 1 0,1-1 0,0 1 0,1-1 0,0 0 0,1 0 0,0 1 0,1-1 0,0-1 0,1 1 0,0 0 0,1-1 0,0 0 0,0 0 0,1 0 0,1-1 0,0 1 0,0-2 0,0 1 0,18 14 0,-10-10 0,1 0 0,0-2 0,1 0 0,1 0 0,0-2 0,0 0 0,0-1 0,1-1 0,1-1 0,-1 0 0,32 4 0,-31-8 0,0-1 0,0 0 0,0-2 0,0 0 0,0-1 0,0-1 0,0-1 0,31-10 0,-43 11 0,-1 0 0,1 0 0,-1-1 0,0 0 0,0-1 0,0 0 0,-1 0 0,0 0 0,0-1 0,8-8 0,-11 9 0,1 0 0,-1 0 0,0-1 0,0 1 0,-1-1 0,0 0 0,0 1 0,0-1 0,-1 0 0,1 0 0,-1 0 0,-1-1 0,1 1 0,-1 0 0,-1-8 0,-1 1 0,0 1 0,-1 0 0,0 0 0,-1 0 0,0 1 0,-1-1 0,0 1 0,-1 0 0,0 0 0,-1 1 0,0 0 0,-10-12 0,0 3 0,0 1 0,-1 1 0,-1 1 0,-1 1 0,-23-15 0,29 21 0,-1 1 0,-27-11 0,36 17 0,0 0 0,-1 0 0,1 0 0,-1 1 0,0 0 0,1 0 0,-1 1 0,0 0 0,-10 1 0,15-1 0,0 0 0,0 1 0,0-1 0,1 1 0,-1 0 0,0-1 0,0 1 0,0 0 0,0 0 0,1 0 0,-1 0 0,0 1 0,1-1 0,-1 0 0,1 1 0,-1-1 0,1 1 0,0-1 0,0 1 0,-1 0 0,1-1 0,0 1 0,1 0 0,-1 0 0,0 0 0,0 0 0,1 0 0,-1 0 0,1 0 0,0 0 0,0 0 0,-1 0 0,1 0 0,1 0 0,-1 0 0,0 2 0,2 6 0,-1 0 0,1-1 0,1 1 0,0-1 0,0 1 0,6 9 0,20 41 0,66 96 0,53 45 0,-59-94 0,-70-86 0,1-1 0,44 33 0,-39-38-1365,-4-5-5461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29.003"/>
    </inkml:context>
    <inkml:brush xml:id="br0">
      <inkml:brushProperty name="width" value="0.05" units="cm"/>
      <inkml:brushProperty name="height" value="0.05" units="cm"/>
    </inkml:brush>
  </inkml:definitions>
  <inkml:trace contextRef="#ctx0" brushRef="#br0">17 90 24575,'-13'-22'0,"10"21"0,5 15 0,3 9 0,1-1 0,1 1 0,1-2 0,1 1 0,18 32 0,-24-49 0,1 1 0,-1-1 0,1 0 0,0-1 0,1 1 0,-1-1 0,1 1 0,-1-1 0,1-1 0,1 1 0,-1-1 0,0 0 0,1 0 0,0 0 0,0-1 0,-1 0 0,1 0 0,0 0 0,1-1 0,-1 0 0,0 0 0,0-1 0,1 1 0,-1-1 0,10-2 0,-3 0 0,-1-1 0,0-1 0,-1 0 0,1 0 0,-1-1 0,0-1 0,0 0 0,0 0 0,-1-1 0,0 0 0,0-1 0,-1 0 0,0-1 0,15-18 0,-17 18 0,0 0 0,-1 0 0,0 0 0,0 0 0,-1-1 0,-1 0 0,1 0 0,-2-1 0,1 1 0,-1-1 0,-1 0 0,0 1 0,-1-1 0,0 0 0,0 0 0,-3-22 0,-3 17 0,5 16 0,0-1 0,0 1 0,0 0 0,0 0 0,0 0 0,0 0 0,-1 0 0,1 0 0,0 0 0,0 0 0,0 0 0,0 0 0,0 0 0,0 0 0,0 0 0,-1 0 0,1 0 0,0 0 0,0 0 0,0 0 0,0 0 0,0 0 0,0 0 0,-1 0 0,1 0 0,0 0 0,0 0 0,0 0 0,0 0 0,0 0 0,0 0 0,0 0 0,-1 0 0,1 0 0,0 0 0,0 0 0,0 0 0,0 0 0,0 0 0,0 1 0,0-1 0,0 0 0,0 0 0,-1 0 0,1 0 0,0 0 0,0 0 0,0 0 0,0 1 0,0-1 0,0 0 0,0 0 0,-1 4 0,-1-1 0,1 1 0,0 0 0,1-1 0,-1 1 0,0 5 0,-1 76-255,4 0 1,18 130-1,-16-181-346,6 46-6225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27.377"/>
    </inkml:context>
    <inkml:brush xml:id="br0">
      <inkml:brushProperty name="width" value="0.05" units="cm"/>
      <inkml:brushProperty name="height" value="0.05" units="cm"/>
    </inkml:brush>
  </inkml:definitions>
  <inkml:trace contextRef="#ctx0" brushRef="#br0">1 1 24575,'6'12'0,"8"16"0,11 16 0,7 12 0,7 13 0,4 5 0,3 7 0,3 3 0,2 4 0,1 2 0,2 3 0,0 2 0,0 2-1159,1 1 1159,-10-17-7032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34.586"/>
    </inkml:context>
    <inkml:brush xml:id="br0">
      <inkml:brushProperty name="width" value="0.05" units="cm"/>
      <inkml:brushProperty name="height" value="0.05" units="cm"/>
    </inkml:brush>
  </inkml:definitions>
  <inkml:trace contextRef="#ctx0" brushRef="#br0">7 99 24575,'-1'-25'0,"-4"-30"0,5 39 0,0 16 0,0 0 0,1 0 0,-1 0 0,0 0 0,0-1 0,0 1 0,0 0 0,0 0 0,0 0 0,1 0 0,-1 0 0,0-1 0,0 1 0,0 0 0,0 0 0,1 0 0,-1 0 0,0 0 0,0 0 0,0 0 0,1 0 0,-1 0 0,0 0 0,0 0 0,0 0 0,1 0 0,-1 0 0,0 0 0,0 0 0,0 0 0,1 0 0,-1 0 0,0 0 0,0 0 0,0 0 0,1 0 0,-1 0 0,2 2 0,0 0 0,1-1 0,-1 1 0,0 0 0,0 0 0,-1 0 0,1 0 0,2 4 0,14 22 57,-1 1 0,-1 1 0,-2 0 0,-1 1 0,13 44 0,-15-29-484,-1 0 0,-2 1 1,2 57-1,-8-41-6399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35.207"/>
    </inkml:context>
    <inkml:brush xml:id="br0">
      <inkml:brushProperty name="width" value="0.05" units="cm"/>
      <inkml:brushProperty name="height" value="0.05" units="cm"/>
    </inkml:brush>
  </inkml:definitions>
  <inkml:trace contextRef="#ctx0" brushRef="#br0">316 1100 24575,'-32'-21'0,"1"-1"0,1-2 0,1 0 0,1-2 0,1-1 0,1-2 0,-28-40 0,46 58 0,1-1 0,0 0 0,1 0 0,0-1 0,1 1 0,0-1 0,1 0 0,-4-23 0,7 25 0,0 1 0,0-1 0,2 1 0,-1 0 0,1-1 0,1 1 0,0 0 0,0 0 0,1 0 0,0 0 0,1 0 0,5-11 0,3 0 5,1 1 0,0 0 0,2 1 0,0 1 0,1 0 0,1 1 0,30-23 1,3 2-107,96-53 0,-58 43-189,2 5 0,176-59 0,-192 80 303,2 3 0,0 4 0,1 2 0,97-2 0,-139 14-24,-1 2 0,1 1 1,0 2-1,-1 1 1,0 2-1,0 1 1,62 24-1,-79-25 7,0 2 0,-1-1 0,0 2 0,-1 0 1,0 1-1,0 1 0,-1 0 0,-1 1 0,0 0 0,0 1 0,-2 0 0,1 1 0,-2 1 0,0-1 1,-1 2-1,9 22 0,-11-20 52,-1-1 0,-1 2 0,0-1 0,-2 1 0,0-1 0,-1 1 0,-1 0 0,-1 0 0,-1-1 0,0 1 0,-2 0 0,0 0 0,-11 32 0,4-23-16,-1-1 0,-1-1 0,-2 0 0,0-1 0,-2 0-1,-1-2 1,-1 0 0,-31 32 0,10-17-30,-2-2 1,-2-2-1,-1-2 1,-2-2-1,-1-2 0,-1-2 1,-1-2-1,-1-2 1,-2-3-1,-63 18 0,88-31 41,-43 7 0,63-13-39,-1-1 0,0 1 1,0-1-1,1-1 0,-1 1 0,0-2 0,1 1 1,-1-1-1,0 0 0,-8-3 0,14 4-4,0 0 0,0 0 0,0-1 0,0 1 0,0 0 0,0-1 0,0 1 0,0-1 0,1 0 0,-1 1 0,1-1 0,-1 0 0,1 0 0,0 0 0,-1 0 0,1 0 0,0-1 0,0 1 0,1 0 0,-1 0 0,0-1 0,1 1 0,-1 0 0,1-1 0,0 1 0,0 0 0,0-1 0,0 1 0,0-1 0,1 1 0,-1 0 0,1-4 0,2-3 0,0 0 0,0-1 0,1 1 0,0 1 0,1-1 0,10-14 0,2 1 0,0 1 0,2 0 0,1 1 0,0 1 0,2 1 0,0 1 0,42-24 0,-19 16 0,0 2 0,2 2 0,66-20 0,-66 28 0,-1 2 0,2 2 0,-1 3 0,1 1 0,0 2 0,0 3 0,70 8 0,-66-1 0,0 2 0,-1 2 0,-1 3 0,0 2 0,-1 2 0,79 40 0,-105-45 0,-1 0 0,0 2 0,-1 0 0,-1 1 0,0 1 0,24 29 0,-37-38 0,0 1 0,-1 0 0,0 1 0,0-1 0,-1 1 0,-1 0 0,6 18 0,-8-21 0,0 0 0,-1 1 0,0-1 0,0 1 0,-1-1 0,0 1 0,-1 0 0,1-1 0,-1 1 0,-1-1 0,1 0 0,-4 10 0,-1-4 0,0-1 0,0 1 0,-2-1 0,1 0 0,-1-1 0,-1 1 0,0-2 0,-1 1 0,0-1 0,0-1 0,-22 16 0,5-8 0,0-1 0,0-1 0,-2-1 0,-37 13 0,26-13 0,-1-2 0,0-2 0,-1-1 0,0-3 0,-55 3 0,70-9 0,0 0 0,1-2 0,-1-1 0,1-1 0,0-1 0,0-1 0,1-1 0,-1-2 0,-38-19 0,53 23-105,0-2 0,0 0 0,1 0 0,0-1 0,1 0 0,-1-1 0,1 0 0,1 0 0,0-1 0,0 0 0,1 0 0,-8-16 0,-4-18-6721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35.565"/>
    </inkml:context>
    <inkml:brush xml:id="br0">
      <inkml:brushProperty name="width" value="0.05" units="cm"/>
      <inkml:brushProperty name="height" value="0.05" units="cm"/>
    </inkml:brush>
  </inkml:definitions>
  <inkml:trace contextRef="#ctx0" brushRef="#br0">45 231 24575,'-12'-22'0,"6"13"0,1 0 0,0-1 0,1 1 0,0-1 0,-3-12 0,7 19 0,-1 1 0,1-1 0,0 0 0,0 1 0,0-1 0,0 0 0,0 1 0,0-1 0,1 0 0,-1 1 0,1-1 0,0 0 0,0 1 0,0-1 0,0 1 0,0 0 0,1-1 0,-1 1 0,1 0 0,-1 0 0,1 0 0,0 0 0,0 0 0,0 0 0,3-2 0,3-1 0,0 0 0,1 0 0,-1 1 0,1 1 0,0-1 0,0 1 0,1 1 0,-1-1 0,0 2 0,1-1 0,-1 1 0,20 1 0,0 1 0,0 1 0,0 2 0,28 7 0,-19-2 0,-1 1 0,0 2 0,49 24 0,-71-29 0,0 1 0,-1 0 0,0 1 0,-1 1 0,1 0 0,-2 1 0,0 0 0,0 1 0,-1 0 0,14 20 0,-22-28 0,-1-1 0,0 1 0,0-1 0,0 1 0,0 0 0,-1 0 0,1 0 0,-1 0 0,0 0 0,0 0 0,-1 0 0,1 0 0,-1 1 0,0-1 0,0 0 0,0 0 0,-1 0 0,0 0 0,1 0 0,-1 1 0,-1-1 0,1 0 0,0-1 0,-1 1 0,0 0 0,0 0 0,0-1 0,-1 1 0,1-1 0,-1 0 0,1 0 0,-1 0 0,-4 4 0,-2 0 0,-1 0 0,1-1 0,-1 0 0,0 0 0,-1-1 0,1 0 0,-1-1 0,0 0 0,0-1 0,-22 4 0,20-5 0,0-1 0,-1 0 0,1-1 0,-1 0 0,1-2 0,0 1 0,0-1 0,-1-1 0,-16-6 0,25 8 0,1-1 0,0 0 0,0 0 0,0 0 0,0 0 0,0 0 0,1-1 0,-1 0 0,1 0 0,0 0 0,0 0 0,0 0 0,0-1 0,0 1 0,0-1 0,1 0 0,0 1 0,0-1 0,0 0 0,0-1 0,1 1 0,0 0 0,-1 0 0,1-1 0,1 1 0,-1-1 0,1 1 0,0 0 0,0-1 0,0 1 0,1-7 0,2 0 0,-1 0 0,1 1 0,1-1 0,0 1 0,1 0 0,0 0 0,0 0 0,1 1 0,0 0 0,1 0 0,8-9 0,4-2 0,2 0 0,-1 1 0,30-19 0,-21 19-682,58-29-1,-34 24-6143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36.841"/>
    </inkml:context>
    <inkml:brush xml:id="br0">
      <inkml:brushProperty name="width" value="0.05" units="cm"/>
      <inkml:brushProperty name="height" value="0.05" units="cm"/>
    </inkml:brush>
  </inkml:definitions>
  <inkml:trace contextRef="#ctx0" brushRef="#br0">129 770 24575,'0'15'0,"-1"-11"0,1-1 0,0 1 0,0-1 0,0 1 0,1-1 0,-1 1 0,1-1 0,1 4 0,-1-5 0,-1-1 0,1 0 0,0 1 0,1-1 0,-1 0 0,0 1 0,0-1 0,0 0 0,1 0 0,-1 0 0,1 0 0,-1 0 0,1 0 0,-1 0 0,1-1 0,-1 1 0,1-1 0,0 1 0,-1-1 0,4 1 0,9 1 0,0-1 0,0 0 0,0-1 0,0-1 0,0 0 0,-1-1 0,1 0 0,0-1 0,-1-1 0,1 0 0,-1-1 0,0 0 0,-1-1 0,1-1 0,-1 0 0,0 0 0,14-13 0,-22 16 0,0 1 0,-1-1 0,0 0 0,0 0 0,0-1 0,0 1 0,-1 0 0,1-1 0,-1 0 0,0 0 0,2-9 0,-3 11 0,-1 0 0,1 0 0,-1 0 0,0 0 0,0 0 0,0 0 0,0 0 0,-1 0 0,1 0 0,-1 0 0,0 0 0,0 0 0,0 0 0,0 0 0,0 0 0,0 1 0,-1-1 0,0 1 0,1-1 0,-1 1 0,-3-4 0,-4-2 0,0 1 0,-1 0 0,0 0 0,0 1 0,0 0 0,-1 1 0,0 0 0,0 1 0,0 0 0,-1 1 0,1 0 0,-1 1 0,-14-2 0,12 3 0,0 0 0,0 0 0,-1 2 0,1 0 0,0 0 0,0 1 0,0 1 0,0 1 0,0 0 0,-22 9 0,30-9 0,0-1 0,0 0 0,0 1 0,1 0 0,-1 1 0,1-1 0,0 1 0,0 0 0,0 0 0,1 1 0,0-1 0,0 1 0,0 0 0,-5 12 0,6-9 0,1-1 0,-1 1 0,2-1 0,-1 1 0,1 0 0,0 0 0,1 0 0,0-1 0,0 1 0,4 15 0,-2-10 0,2 0 0,0-1 0,0 1 0,2-1 0,-1 0 0,2 0 0,-1-1 0,2 0 0,0 0 0,0-1 0,1 0 0,0 0 0,1-1 0,18 14 0,-16-15 0,1-1 0,0 0 0,0-1 0,0-1 0,1 0 0,0-1 0,1-1 0,-1 0 0,1 0 0,-1-2 0,1 0 0,0 0 0,0-2 0,0 0 0,0 0 0,0-2 0,28-5 0,-23 2 0,-1-1 0,0-1 0,-1 0 0,1-1 0,-2-1 0,1-1 0,-1-1 0,-1 0 0,0-1 0,0-1 0,-2 0 0,27-31 0,-25 25 0,-1-2 0,-2 1 0,0-2 0,-1 0 0,15-37 0,-23 49 0,0 0 0,-1-1 0,-1 1 0,0-1 0,0 1 0,-1-1 0,0 0 0,0 1 0,-2-1 0,1 0 0,-1 0 0,-1 1 0,0-1 0,0 1 0,-6-15 0,6 21 0,0 0 0,0 0 0,0 0 0,-1 0 0,0 0 0,0 0 0,0 1 0,0-1 0,0 1 0,0 0 0,-1 0 0,0 0 0,0 1 0,0-1 0,0 1 0,0 0 0,0 0 0,0 0 0,-1 1 0,1-1 0,-1 1 0,1 0 0,-1 0 0,1 1 0,-1 0 0,1-1 0,-1 1 0,-6 1 0,4 0 0,1 0 0,-1 1 0,1-1 0,0 1 0,-1 1 0,1-1 0,0 1 0,0 0 0,1 0 0,-1 1 0,1-1 0,-1 1 0,1 1 0,0-1 0,1 1 0,-1-1 0,1 1 0,0 1 0,-5 7 0,5-4 0,0 0 0,0 0 0,1 1 0,0-1 0,1 1 0,0-1 0,1 1 0,0 0 0,0 0 0,1 0 0,0-1 0,1 1 0,0 0 0,4 18 0,-4-23 0,1-1 0,-1 1 0,1 0 0,0-1 0,0 1 0,0-1 0,0 0 0,1 0 0,0 0 0,0 0 0,0 0 0,0 0 0,1-1 0,-1 1 0,1-1 0,0 0 0,0 0 0,0-1 0,0 1 0,1-1 0,-1 0 0,1 0 0,-1 0 0,1-1 0,0 0 0,0 0 0,0 0 0,-1 0 0,1-1 0,0 1 0,6-2 0,-1 0 0,0 0 0,1-1 0,-1 0 0,0-1 0,-1 0 0,1 0 0,0-1 0,-1-1 0,0 0 0,0 0 0,0 0 0,-1-1 0,10-9 0,-11 9 0,0 0 0,-1-1 0,0 0 0,0 0 0,-1 0 0,0 0 0,0-1 0,-1 0 0,0 0 0,0 0 0,-1-1 0,0 1 0,-1-1 0,1 0 0,0-13 0,-7 2 0,1 16 0,2 14 0,2-1 0,0 0 0,1 1 0,0-1 0,1 0 0,0 0 0,0 0 0,1-1 0,0 1 0,0-1 0,1 0 0,0 0 0,10 12 0,-6-9 0,1 0 0,1 0 0,0 0 0,0-2 0,1 1 0,0-1 0,17 8 0,-18-11 0,1-1 0,-1 0 0,1-1 0,1 0 0,-1-1 0,0 0 0,1-1 0,0-1 0,-1 0 0,1 0 0,0-1 0,0-1 0,12-2 0,-16 1 0,0 0 0,0 0 0,0-1 0,-1 0 0,1-1 0,-1 0 0,0 0 0,0-1 0,0 0 0,-1 0 0,0-1 0,0 0 0,0 0 0,-1-1 0,0 1 0,0-1 0,0-1 0,7-13 0,-6 6 0,0 0 0,-2-1 0,0 0 0,0 0 0,-2 0 0,0 0 0,-1-1 0,0 0 0,-1 1 0,-1-1 0,-1 1 0,0-1 0,-6-26 0,-3 1 0,-1 1 0,-1 1 0,-3 0 0,-22-44 0,13 34 0,-3 2 0,-42-59 0,69 106 0,-21-22 0,21 22 0,0 1 0,-1 0 0,1-1 0,0 1 0,0 0 0,-1-1 0,1 1 0,0 0 0,-1 0 0,1-1 0,0 1 0,-1 0 0,1 0 0,-1 0 0,1 0 0,0-1 0,-1 1 0,1 0 0,-1 0 0,1 0 0,0 0 0,-1 0 0,1 0 0,-1 0 0,1 0 0,0 0 0,-1 0 0,1 0 0,-1 0 0,1 0 0,0 1 0,-1-1 0,1 0 0,-1 0 0,1 0 0,0 0 0,-1 1 0,1-1 0,0 0 0,-1 0 0,1 1 0,0-1 0,0 0 0,-1 1 0,1-1 0,0 0 0,0 1 0,-1-1 0,1 0 0,0 1 0,0-1 0,0 1 0,0-1 0,0 0 0,-1 1 0,1-1 0,0 1 0,0-1 0,0 0 0,0 1 0,0-1 0,0 1 0,0-1 0,1 1 0,-2 11 0,1 0 0,0-1 0,1 1 0,1 0 0,4 20 0,22 61 0,-17-62 0,15 52 0,70 152 0,-94-232 0,-1 0 0,1 0 0,0 0 0,0 0 0,0-1 0,0 1 0,0 0 0,1-1 0,-1 0 0,1 1 0,0-1 0,-1 0 0,7 3 0,-7-5 0,0 1 0,0-1 0,0 1 0,0-1 0,0 0 0,1 0 0,-1 0 0,0 0 0,0 0 0,0-1 0,0 1 0,0-1 0,0 1 0,1-1 0,-1 0 0,0 0 0,-1 0 0,1 0 0,0 0 0,0 0 0,0 0 0,2-3 0,15-13 0,-1 0 0,0-2 0,19-26 0,9-10 0,-35 43 0,0-1 0,1 0 0,0 0 0,1 2 0,0-1 0,1 2 0,15-10 0,-27 20 0,-1-1 0,0 0 0,1 1 0,-1-1 0,1 0 0,-1 1 0,1 0 0,-1-1 0,1 1 0,-1 0 0,1 0 0,0 0 0,-1 0 0,1 0 0,2 0 0,-3 1 0,0-1 0,0 1 0,0-1 0,-1 1 0,1-1 0,0 1 0,-1-1 0,1 1 0,0-1 0,-1 1 0,1 0 0,0 0 0,-1-1 0,1 1 0,-1 0 0,1 0 0,-1 0 0,0-1 0,1 1 0,-1 1 0,1 2 0,0 0 0,-1-1 0,0 1 0,1 0 0,-1 0 0,-1 0 0,1-1 0,-1 1 0,1 0 0,-1 0 0,-2 4 0,-2 7 0,-2-1 0,0 0 0,-1 0 0,0-1 0,-1 0 0,0 0 0,-1-1 0,-14 14 0,9-12 0,-1 0 0,0-1 0,-1 0 0,0-1 0,-33 16 0,42-25 0,0 1 0,0-2 0,-16 5 0,22-7 0,1 0 0,0 0 0,-1 0 0,1 0 0,0 0 0,-1 0 0,1 0 0,0 0 0,-1 0 0,1 0 0,0-1 0,-1 1 0,1-1 0,-2 0 0,2 0 0,1 1 0,-1-1 0,1 0 0,-1 1 0,1-1 0,-1 0 0,1 1 0,0-1 0,0 0 0,-1 0 0,1 1 0,0-1 0,0 0 0,0 0 0,0 0 0,-1 1 0,1-1 0,1 0 0,-1 0 0,0 1 0,0-1 0,0 0 0,0 0 0,0 0 0,1 1 0,-1-1 0,0 0 0,1 0 0,2-6 0,1-1 0,0 1 0,0 1 0,0-1 0,1 1 0,0-1 0,0 1 0,1 1 0,0-1 0,0 1 0,0 0 0,0 0 0,12-5 0,-4 2 0,0 0 0,1 1 0,0 1 0,0 0 0,27-6 0,-34 11 16,-1 0 0,1 0 1,-1 1-1,1-1 0,0 2 0,-1-1 0,1 1 0,-1 0 0,1 1 0,-1 0 0,1 0 0,-1 0 0,0 1 0,0 0 1,0 0-1,-1 1 0,1 0 0,-1 0 0,8 7 0,5 7-163,0 1-1,-2 0 1,0 2-1,17 26 1,-2-4-803,-14-18-5876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38.276"/>
    </inkml:context>
    <inkml:brush xml:id="br0">
      <inkml:brushProperty name="width" value="0.05" units="cm"/>
      <inkml:brushProperty name="height" value="0.05" units="cm"/>
    </inkml:brush>
  </inkml:definitions>
  <inkml:trace contextRef="#ctx0" brushRef="#br0">327 996 24575,'5'-10'0,"-1"0"0,0 0 0,-1 0 0,0 0 0,0 0 0,-1-1 0,0 1 0,-1-1 0,-1 1 0,1-1 0,-2 0 0,-1-16 0,1 22 0,0-1 0,-1 1 0,1-1 0,-1 1 0,0-1 0,-1 1 0,1 0 0,-1 0 0,0 0 0,-1 0 0,1 0 0,-1 1 0,0 0 0,0-1 0,0 1 0,0 1 0,-1-1 0,1 1 0,-1 0 0,0 0 0,0 0 0,-1 0 0,1 1 0,-8-2 0,6 2 0,0 1 0,0-1 0,0 2 0,0-1 0,0 1 0,0 0 0,0 1 0,0-1 0,0 1 0,0 1 0,0-1 0,1 1 0,-1 0 0,0 1 0,1 0 0,0 0 0,-1 0 0,1 1 0,0 0 0,1 0 0,-11 9 0,7-4 0,0 0 0,0 1 0,1 0 0,0 0 0,1 1 0,0 0 0,1 0 0,0 1 0,1-1 0,0 1 0,-4 15 0,5-9 0,1 1 0,0 0 0,1-1 0,2 1 0,-1 0 0,2 0 0,1 0 0,0-1 0,6 23 0,-5-32 0,0 0 0,0 0 0,1 0 0,0 0 0,0-1 0,1 0 0,0 0 0,12 14 0,-13-17 0,1-1 0,0 0 0,0 0 0,0 0 0,0 0 0,1-1 0,-1 0 0,1 0 0,0-1 0,0 1 0,0-1 0,0-1 0,1 1 0,7 0 0,-5-1 0,-1-1 0,1 0 0,-1 0 0,1-1 0,-1 0 0,1-1 0,-1 0 0,0 0 0,0-1 0,0 0 0,0-1 0,0 1 0,-1-1 0,1-1 0,-1 1 0,0-2 0,-1 1 0,1 0 0,8-11 0,-2 2 0,-1 0 0,0-1 0,-1-1 0,-1 0 0,-1 0 0,0-1 0,12-34 0,-10 14 0,-1-2 0,-3 1 0,-1-1 0,-1 0 0,-2 0 0,-6-79 0,-47-233 0,34 265 0,-40-122 0,53 201 0,2 4 0,1 0 0,-1 0 0,0 0 0,-1 0 0,1 0 0,0 0 0,-1 0 0,0 1 0,1-1 0,-1 1 0,0-1 0,0 1 0,-3-3 0,5 5 0,-1 0 0,1 0 0,-1 0 0,1 0 0,0 0 0,-1 0 0,1 0 0,0 0 0,-1 1 0,1-1 0,-1 0 0,1 0 0,0 0 0,-1 0 0,1 0 0,0 1 0,-1-1 0,1 0 0,0 0 0,0 1 0,-1-1 0,1 0 0,0 1 0,0-1 0,-1 0 0,1 0 0,0 1 0,0-1 0,0 0 0,0 1 0,-1-1 0,1 1 0,0-1 0,0 0 0,0 1 0,0-1 0,0 0 0,0 1 0,0-1 0,0 1 0,-3 20 0,3 13 0,1 1 0,10 64 0,23 70 0,-28-140 0,59 231 0,-41-184 0,44 99 0,-61-159 0,1 0 0,1-1 0,0 1 0,1-2 0,1 1 0,13 14 0,-20-26 0,-1 1 0,0-1 0,0-1 0,1 1 0,0 0 0,-1-1 0,1 0 0,0 1 0,0-2 0,0 1 0,0 0 0,1-1 0,-1 0 0,0 0 0,1 0 0,-1 0 0,1-1 0,-1 0 0,1 0 0,-1 0 0,1 0 0,-1-1 0,0 0 0,1 0 0,-1 0 0,0 0 0,1-1 0,-1 1 0,5-4 0,4-3 0,-1 0 0,0-1 0,0 0 0,-1-1 0,0 0 0,-1-1 0,0 0 0,-1 0 0,0-1 0,-1-1 0,0 1 0,-1-1 0,8-19 0,-6 8 0,0 0 0,-1 0 0,-2-1 0,0-1 0,-2 1 0,2-49 0,-5 59 0,-2-1 0,0 0 0,-5-25 0,5 36 0,0 1 0,0-1 0,-1 1 0,1 0 0,-1-1 0,0 1 0,0 0 0,-1 0 0,1 0 0,-1 0 0,0 0 0,0 1 0,0-1 0,0 1 0,-1 0 0,-6-5 0,9 7 0,-1 1 0,1-1 0,-1 1 0,1-1 0,-1 1 0,0-1 0,1 1 0,-1 0 0,0 0 0,1 0 0,-1 0 0,0 0 0,1 0 0,-1 0 0,0 1 0,1-1 0,-1 0 0,1 1 0,-1 0 0,1-1 0,-1 1 0,1 0 0,-1 0 0,1 0 0,-1 0 0,1 0 0,0 0 0,0 0 0,-1 0 0,1 0 0,0 1 0,0-1 0,0 0 0,0 2 0,-4 4 0,1 0 0,0 0 0,0 1 0,1-1 0,-5 14 0,3-2 0,1 1 0,0-1 0,2 1 0,0 0 0,1 0 0,1 0 0,3 27 0,-1-36 0,-1 1 0,2-1 0,-1 1 0,2-1 0,0 0 0,0 0 0,1-1 0,0 1 0,0-1 0,1 0 0,1-1 0,0 1 0,16 16 0,-18-22 0,0 0 0,0 0 0,1-1 0,-1 0 0,1 1 0,0-2 0,0 1 0,0-1 0,0 0 0,0 0 0,1-1 0,-1 0 0,0 0 0,1 0 0,-1-1 0,1 0 0,-1 0 0,1 0 0,-1-1 0,1 0 0,8-3 0,-10 2 0,1 0 0,0 0 0,-1 0 0,0-1 0,0 1 0,0-2 0,0 1 0,0 0 0,0-1 0,-1 0 0,0 0 0,0 0 0,0 0 0,0-1 0,-1 0 0,1 0 0,-1 0 0,-1 0 0,1 0 0,-1 0 0,1-1 0,-2 0 0,4-10 0,-4 3 0,0-1 0,0 1 0,-1-1 0,-1 1 0,0-1 0,-1 1 0,-1-1 0,0 1 0,-8-21 0,6 19 0,-1 0 0,-1 1 0,0 0 0,-1 0 0,-1 1 0,0 0 0,-21-23 0,26 32 0,0 0 0,-1 0 0,1 0 0,-1 1 0,0 0 0,0 0 0,0 0 0,-1 0 0,1 1 0,0 0 0,-1 0 0,0 1 0,1-1 0,-1 1 0,-10-1 0,13 3 0,-1-1 0,0 0 0,1 1 0,-1 0 0,1 0 0,-1 0 0,1 0 0,0 0 0,-1 1 0,1-1 0,0 1 0,0 0 0,0 0 0,0 0 0,1 1 0,-1-1 0,0 1 0,1-1 0,0 1 0,-1 0 0,1 0 0,0 0 0,1 0 0,-1 0 0,0 0 0,-1 6 0,1-5 0,1 1 0,-1-1 0,1 1 0,0 0 0,0 0 0,0 0 0,0 0 0,1 0 0,0-1 0,0 1 0,1 0 0,-1 0 0,1 0 0,0 0 0,0 0 0,1-1 0,-1 1 0,1 0 0,0-1 0,0 0 0,1 1 0,3 5 0,-2-5 0,1 0 0,-1-1 0,1 1 0,0-1 0,0 0 0,0 0 0,1-1 0,-1 1 0,1-1 0,0 0 0,0-1 0,0 0 0,0 0 0,1 0 0,-1 0 0,12 0 0,-6-1 0,1-1 0,-1-1 0,0 0 0,0 0 0,0-1 0,0-1 0,0 0 0,0-1 0,0 0 0,-1-1 0,0 0 0,0 0 0,0-2 0,-1 1 0,0-1 0,14-12 0,-11 7 0,-1 1 0,0-2 0,-1 0 0,0 0 0,-1-1 0,-1 0 0,0 0 0,-1-1 0,0-1 0,-2 1 0,8-24 0,0-6 0,-10 40 0,-2 12 0,0 13 0,0 3 0,0 1 0,2-1 0,1 1 0,0-1 0,2-1 0,1 1 0,0-1 0,2 0 0,15 26 0,-15-32 0,0-1 0,0-1 0,1 1 0,1-2 0,1 1 0,0-2 0,0 0 0,1 0 0,1-1 0,0-1 0,0-1 0,32 15 0,-42-22 0,0 0 0,1 0 0,-1-1 0,1 0 0,-1 0 0,1 0 0,-1 0 0,1-1 0,0 0 0,-1 0 0,1-1 0,-1 0 0,1 0 0,-1 0 0,1 0 0,-1-1 0,0 0 0,0 0 0,0 0 0,0-1 0,0 0 0,0 0 0,0 0 0,-1 0 0,0-1 0,0 0 0,0 0 0,0 0 0,0 0 0,-1 0 0,0-1 0,4-7 0,3-6 0,-2 0 0,0-1 0,-1 0 0,-1 0 0,0-1 0,-2 0 0,3-25 0,-2-8 0,-3-83 0,-2 129 0,-3-37 0,2 41 0,1 0 0,-1 1 0,1-1 0,-1 0 0,0 0 0,0 0 0,0 1 0,-1-1 0,1 1 0,-1-1 0,1 1 0,-3-3 0,4 5 0,0 0 0,0 0 0,0-1 0,0 1 0,-1 0 0,1 0 0,0 0 0,0 0 0,0 0 0,0 0 0,-1 0 0,1 0 0,0 0 0,0-1 0,0 1 0,0 0 0,-1 0 0,1 0 0,0 0 0,0 0 0,0 0 0,-1 0 0,1 0 0,0 0 0,0 0 0,0 0 0,-1 0 0,1 1 0,0-1 0,0 0 0,0 0 0,0 0 0,-1 0 0,1 0 0,0 0 0,0 0 0,0 0 0,0 1 0,0-1 0,-1 0 0,1 0 0,0 0 0,0 0 0,0 0 0,0 1 0,-5 12 0,0 15 0,6-7 0,0 1 0,1-1 0,2 0 0,0 0 0,1-1 0,1 1 0,0-1 0,2 0 0,1 0 0,0-1 0,1-1 0,1 1 0,1-2 0,1 1 0,0-2 0,28 28 0,-33-37 0,0 0 0,1-1 0,0 0 0,0-1 0,0 0 0,0 0 0,1-1 0,0 0 0,0-1 0,0 0 0,0 0 0,13 1 0,-18-3 0,0-1 0,0 0 0,1 0 0,-1 0 0,0-1 0,0 1 0,0-1 0,0 0 0,0-1 0,0 1 0,0-1 0,0 0 0,0 0 0,-1-1 0,1 1 0,-1-1 0,0 0 0,0 0 0,0-1 0,0 1 0,0-1 0,-1 0 0,1 0 0,-1 0 0,0 0 0,2-6 0,2-3 0,-1-1 0,-1 0 0,0 0 0,-1 0 0,-1-1 0,0 1 0,-1-1 0,-1 0 0,0 0 0,-2-29 0,-2 14 0,-2-1 0,0 1 0,-2 1 0,-14-39 0,12 45 0,0 1 0,-1 1 0,-19-31 0,23 44 0,1-1 0,-1 2 0,-1-1 0,0 1 0,0 0 0,0 0 0,0 1 0,-1 0 0,0 0 0,-1 1 0,-9-5 0,14 8-72,-1 1 1,1-1-1,0 1 0,-1 0 0,1 1 0,-1-1 0,1 1 0,-1-1 1,1 2-1,-1-1 0,1 0 0,-1 1 0,1 0 0,-1 0 0,1 0 1,0 0-1,0 1 0,-5 2 0,-12 8-6754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38.744"/>
    </inkml:context>
    <inkml:brush xml:id="br0">
      <inkml:brushProperty name="width" value="0.05" units="cm"/>
      <inkml:brushProperty name="height" value="0.05" units="cm"/>
    </inkml:brush>
  </inkml:definitions>
  <inkml:trace contextRef="#ctx0" brushRef="#br0">1 318 24575,'0'-14'0,"0"0"0,1 0 0,1 0 0,0 1 0,1-1 0,1 0 0,0 1 0,1 0 0,0 0 0,1 0 0,0 1 0,1 0 0,1 0 0,0 1 0,14-17 0,-20 26 0,-1 1 0,0-1 0,1 1 0,0-1 0,-1 1 0,1 0 0,0 0 0,0-1 0,0 1 0,0 0 0,0 1 0,0-1 0,0 0 0,0 1 0,0-1 0,0 1 0,0-1 0,1 1 0,-1 0 0,0 0 0,0 0 0,0 0 0,0 1 0,1-1 0,-1 0 0,2 2 0,-1-1 0,0 1 0,1 0 0,-1 1 0,0-1 0,-1 0 0,1 1 0,0 0 0,-1-1 0,1 1 0,-1 0 0,0 0 0,0 0 0,0 1 0,2 5 0,6 14 0,-2 0 0,0 0 0,4 26 0,11 77 0,-18-92 0,27 211 0,-25-182 0,3-257 0,-5 144 0,2 0 0,24-88 0,-22 109 0,1 1 0,2 0 0,0 0 0,2 1 0,33-49 0,-42 71 0,-1-1 0,1 0 0,0 1 0,0 0 0,0 0 0,1 1 0,0 0 0,0 0 0,0 0 0,10-5 0,-13 8 0,0 1 0,-1-1 0,1 0 0,-1 1 0,1 0 0,0-1 0,0 1 0,-1 0 0,1 0 0,0 1 0,-1-1 0,1 0 0,0 1 0,-1 0 0,1-1 0,-1 1 0,1 0 0,-1 1 0,1-1 0,-1 0 0,0 1 0,1-1 0,-1 1 0,0 0 0,0-1 0,0 1 0,0 0 0,-1 0 0,1 1 0,2 3 0,5 8 0,-1 0 0,-1 0 0,0 1 0,-1 0 0,-1 0 0,0 1 0,4 26 0,8 116 0,-14-105-273,-3 0 0,-2 0 0,-2 0 0,-13 57 0,1-44-6553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39.166"/>
    </inkml:context>
    <inkml:brush xml:id="br0">
      <inkml:brushProperty name="width" value="0.05" units="cm"/>
      <inkml:brushProperty name="height" value="0.05" units="cm"/>
    </inkml:brush>
  </inkml:definitions>
  <inkml:trace contextRef="#ctx0" brushRef="#br0">962 1451 24575,'-357'32'-78,"283"-28"-214,17-1-317,-318 7-514,355-11 1360,-36-6 1,54 7-226,1 0 1,-1-1-1,0 1 1,0-1 0,0 0-1,0 1 1,1-1 0,-1 0-1,-2-2 1,3 3-10,1 0-1,0-1 1,0 1 0,0 0 0,0 0-1,-1-1 1,1 1 0,0 0 0,0 0 0,0-1-1,0 1 1,0 0 0,0 0 0,0-1-1,0 1 1,0 0 0,0 0 0,0-1 0,0 1-1,0 0 1,0-1 0,0 1 0,0 0 0,0 0-1,0-1 1,0 1 0,0 0 0,0-1-1,0 1 1,0 0 0,1 0 0,-1-1 0,0 1-1,0 0 1,0 0 0,1-1 0,2-2 21,1 1 0,0-1 1,0 1-1,0-1 1,0 1-1,0 1 0,5-3 1,51-16 6,107-21 1,-131 33-34,189-39-526,58-7-1582,51-7 1063,934-166-4602,856-159 2132,-15-59 3464,-2063 434 324,431-110 3090,-411 100-2220,-48 12 1002,-27 6-3204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44.660"/>
    </inkml:context>
    <inkml:brush xml:id="br0">
      <inkml:brushProperty name="width" value="0.05" units="cm"/>
      <inkml:brushProperty name="height" value="0.05" units="cm"/>
    </inkml:brush>
  </inkml:definitions>
  <inkml:trace contextRef="#ctx0" brushRef="#br0">159 306 24575,'-9'-1'0,"1"0"0,0-1 0,-1 0 0,1 0 0,-10-5 0,-7-1 0,21 7 0,-4-2 0,-1 1 0,1-1 0,-1-1 0,-9-5 0,16 8 0,1 1 0,0-1 0,0 1 0,0-1 0,0 1 0,0-1 0,1 0 0,-1 0 0,0 1 0,0-1 0,0 0 0,1 0 0,-1 0 0,0 0 0,1 0 0,-1 0 0,1 0 0,-1 0 0,1 0 0,-1 0 0,1-1 0,0 1 0,0 0 0,-1 0 0,1 0 0,0 0 0,0 0 0,0-1 0,0 1 0,0 0 0,1 0 0,-1 0 0,0 0 0,1 0 0,-1-1 0,0 1 0,1 0 0,-1 0 0,1 0 0,0 0 0,-1 0 0,1 0 0,1-1 0,4-3 0,0-1 0,0 1 0,1 1 0,0-1 0,0 1 0,0 0 0,0 1 0,1 0 0,-1 0 0,1 0 0,8-1 0,1-1 0,102-31 0,182-30 0,128 14 0,-400 49 0,2 0 0,1 1 0,49 3 0,-66 3 0,-15-4 0,0 0 0,0 0 0,0 0 0,0 0 0,0 0 0,0 0 0,0 0 0,1 0 0,-1 1 0,0-1 0,0 0 0,0 0 0,0 0 0,0 0 0,0 0 0,0 0 0,0 0 0,0 1 0,0-1 0,0 0 0,0 0 0,0 0 0,0 0 0,0 0 0,0 1 0,0-1 0,0 0 0,0 0 0,0 0 0,0 0 0,0 0 0,0 0 0,0 1 0,0-1 0,0 0 0,0 0 0,0 0 0,0 0 0,0 0 0,0 0 0,-1 0 0,1 0 0,0 1 0,0-1 0,0 0 0,0 0 0,-23 10 0,-53 8 0,-137 15 0,95-18 0,65-8 0,-78 16 0,128-23 0,1 1 0,-1 0 0,0-1 0,1 1 0,-1 0 0,1 1 0,-1-1 0,1 0 0,0 1 0,0-1 0,0 1 0,-1 0 0,-1 2 0,3-3 0,1 1 0,-1 0 0,0 0 0,0-1 0,1 1 0,-1 0 0,1 0 0,-1 0 0,1 0 0,0-1 0,0 1 0,0 0 0,0 0 0,0 0 0,0 0 0,1 0 0,-1 0 0,1-1 0,0 4 0,42 133 0,16 61 0,-21-12 252,-21-90-1061,56 177 1,-57-235-6018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45.005"/>
    </inkml:context>
    <inkml:brush xml:id="br0">
      <inkml:brushProperty name="width" value="0.05" units="cm"/>
      <inkml:brushProperty name="height" value="0.05" units="cm"/>
    </inkml:brush>
  </inkml:definitions>
  <inkml:trace contextRef="#ctx0" brushRef="#br0">90 37 24575,'0'-2'0,"0"1"0,0-1 0,0 1 0,0-1 0,-1 1 0,1 0 0,0-1 0,-1 1 0,1-1 0,-1 1 0,1-1 0,-1 1 0,0 0 0,0 0 0,0-1 0,0 1 0,0 0 0,0 0 0,0 0 0,0 0 0,0 0 0,0 0 0,0 0 0,-1 0 0,1 1 0,0-1 0,-1 0 0,1 1 0,0-1 0,-1 1 0,1-1 0,-1 1 0,1 0 0,-1 0 0,1 0 0,-1 0 0,1 0 0,-1 0 0,1 0 0,-1 0 0,1 0 0,-1 1 0,1-1 0,-1 0 0,1 1 0,0 0 0,-1-1 0,1 1 0,0 0 0,-1-1 0,1 1 0,0 0 0,0 0 0,0 0 0,-2 3 0,-1 1 0,0 1 0,1 0 0,0 0 0,0 1 0,1-1 0,0 1 0,0-1 0,0 1 0,1 0 0,0 0 0,0-1 0,1 1 0,-1 0 0,2 0 0,-1 0 0,3 11 0,1 6 0,1-1 0,2 1 0,12 31 0,-14-43-273,0 1 0,0-2 0,1 1 0,11 16 0,-4-14-6553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45.348"/>
    </inkml:context>
    <inkml:brush xml:id="br0">
      <inkml:brushProperty name="width" value="0.05" units="cm"/>
      <inkml:brushProperty name="height" value="0.05" units="cm"/>
    </inkml:brush>
  </inkml:definitions>
  <inkml:trace contextRef="#ctx0" brushRef="#br0">0 4 24575,'0'-3'0,"0"2"0,3 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29.422"/>
    </inkml:context>
    <inkml:brush xml:id="br0">
      <inkml:brushProperty name="width" value="0.05" units="cm"/>
      <inkml:brushProperty name="height" value="0.05" units="cm"/>
    </inkml:brush>
  </inkml:definitions>
  <inkml:trace contextRef="#ctx0" brushRef="#br0">0 466 24575,'1209'-10'0,"44"6"-1825,-1 40-537,1112 61 72,447-53 1904,-943-107-246,-763 17 147,659-30 479,-4-62 0,-73-11 980,-1186 110 1185,276-18 2171,-250 32-3801,-519 25-529,9 0 0,0-2 0,-1 1 0,1-2 0,25-7 0,-42 10-30,1 0-1,-1 0 0,0 0 1,0-1-1,1 1 1,-1 0-1,0 0 0,0 0 1,1-1-1,-1 1 0,0 0 1,0-1-1,0 1 1,0 0-1,1 0 0,-1-1 1,0 1-1,0 0 1,0-1-1,0 1 0,0 0 1,0-1-1,0 1 0,0 0 1,0-1-1,0 1 1,0 0-1,0-1 0,0 1 1,0 0-1,0 0 0,0-1 1,0 1-1,0 0 1,0-1-1,-1 1 0,1 0 1,0-1-1,0 1 1,0 0-111,-4-8-6685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45.942"/>
    </inkml:context>
    <inkml:brush xml:id="br0">
      <inkml:brushProperty name="width" value="0.05" units="cm"/>
      <inkml:brushProperty name="height" value="0.05" units="cm"/>
    </inkml:brush>
  </inkml:definitions>
  <inkml:trace contextRef="#ctx0" brushRef="#br0">50 516 24575,'0'1'0,"0"0"0,-1 1 0,1-1 0,0 0 0,0 0 0,-1 0 0,1 0 0,-1 0 0,1 0 0,-1 0 0,1 0 0,-1 0 0,0 0 0,0 0 0,1 0 0,-1 0 0,0-1 0,0 1 0,0 0 0,0-1 0,0 1 0,0 0 0,0-1 0,0 1 0,0-1 0,0 0 0,0 1 0,0-1 0,0 0 0,0 1 0,0-1 0,-1 0 0,1 0 0,0 0 0,0 0 0,-2-1 0,2 1 0,0 0 0,0 0 0,1 0 0,-1 0 0,0 0 0,0 0 0,1 0 0,-1-1 0,0 1 0,0 0 0,1-1 0,-1 1 0,0 0 0,1-1 0,-1 1 0,0-1 0,1 1 0,-1-1 0,1 0 0,-1 1 0,1-1 0,-1 1 0,1-1 0,-1 0 0,1 1 0,0-1 0,-1 0 0,1 0 0,0 1 0,0-1 0,0 0 0,-1 0 0,1 1 0,0-1 0,0 0 0,0 0 0,0 0 0,0 1 0,0-1 0,0 0 0,1 0 0,-1 1 0,0-1 0,0 0 0,1 0 0,-1 1 0,0-1 0,1 0 0,-1 1 0,1-1 0,-1 0 0,0 1 0,1-1 0,0 0 0,0 0 0,0 0 0,-1-1 0,1 1 0,0 0 0,0 0 0,0 0 0,0 0 0,0 0 0,0 0 0,0 0 0,1 0 0,-1 1 0,0-1 0,0 0 0,1 1 0,-1-1 0,0 1 0,1-1 0,-1 1 0,0 0 0,1 0 0,-1-1 0,2 1 0,0 1 0,0-1 0,-1 1 0,1-1 0,-1 1 0,1 0 0,-1 0 0,0 0 0,1 0 0,-1 1 0,0-1 0,4 4 0,0-1 0,-1 1 0,0 0 0,0 0 0,-1 0 0,1 1 0,-1 0 0,-1-1 0,7 14 0,-8-16 0,-1 1 0,0 0 0,0 0 0,0 0 0,0 0 0,-1-1 0,1 1 0,-1 0 0,0 0 0,0 0 0,0 0 0,-1 0 0,0 0 0,1 0 0,-3 6 0,3-10 0,0 0 0,0 0 0,0 1 0,0-1 0,0 0 0,0 0 0,0 0 0,-1 0 0,1 0 0,0 1 0,0-1 0,0 0 0,0 0 0,0 0 0,0 0 0,0 0 0,0 1 0,0-1 0,0 0 0,-1 0 0,1 0 0,0 0 0,0 0 0,0 0 0,0 0 0,0 0 0,0 0 0,-1 1 0,1-1 0,0 0 0,0 0 0,0 0 0,0 0 0,0 0 0,-1 0 0,1 0 0,0 0 0,0 0 0,0 0 0,0 0 0,-1 0 0,1 0 0,0 0 0,0 0 0,0-1 0,-3-7 0,1-14 0,7 1 0,1 1 0,0-1 0,1 1 0,1 1 0,18-31 0,-7 17 0,2 2 0,31-38 0,-44 59 0,0 1 0,1 1 0,-1-1 0,2 2 0,19-14 0,-27 20 0,0 0 0,0 0 0,0 0 0,0 0 0,0 0 0,1 1 0,-1-1 0,0 1 0,1-1 0,-1 1 0,0 0 0,1 0 0,-1 0 0,0 0 0,4 1 0,-4 0 0,0 0 0,0 0 0,0 0 0,0 0 0,0 0 0,0 1 0,-1-1 0,1 1 0,0-1 0,-1 1 0,0 0 0,1-1 0,-1 1 0,0 0 0,0 0 0,0 0 0,0 0 0,0 0 0,1 4 0,2 7 0,-1 0 0,0-1 0,-1 1 0,-1 0 0,1 0 0,-2 17 0,-1-6 0,-1-1 0,-8 37 0,9-58 0,-6 26 0,7-27 0,0 0 0,-1 0 0,1 0 0,0 0 0,-1 0 0,1 0 0,-1 1 0,1-1 0,-1 0 0,0-1 0,1 1 0,-1 0 0,0 0 0,0 0 0,1 0 0,-1 0 0,0-1 0,-1 2 0,1-4 0,1 1 0,0-1 0,0 1 0,0-1 0,0 0 0,0 1 0,0-1 0,0 1 0,1-1 0,-1 1 0,1-1 0,0-2 0,15-44 0,2 0 0,2 1 0,2 1 0,28-43 0,-42 77 0,1 0 0,-1 1 0,19-18 0,-25 26 0,0 1 0,0 0 0,1 0 0,-1 0 0,1 0 0,-1 1 0,1-1 0,-1 1 0,1-1 0,0 1 0,0 0 0,0 0 0,0 0 0,0 0 0,0 1 0,0-1 0,0 1 0,0 0 0,0 0 0,0 0 0,0 0 0,0 0 0,0 1 0,4 0 0,-5 1 0,1 0 0,0 0 0,-1-1 0,1 2 0,-1-1 0,0 0 0,0 0 0,0 1 0,0-1 0,0 1 0,0 0 0,-1-1 0,1 1 0,-1 0 0,0 0 0,0 0 0,0 0 0,0 0 0,0 5 0,2 8 0,-1 0 0,1 24 0,-3-34 0,1 26 0,-2-7 0,2 0 0,1 0 0,1-1 0,1 1 0,8 26 0,-11-49 0,0 1 0,1-1 0,-1 0 0,0 1 0,1-1 0,-1 0 0,1 0 0,0 0 0,-1 0 0,1-1 0,0 1 0,0 0 0,1-1 0,-1 1 0,0-1 0,0 0 0,1 0 0,-1 0 0,0 0 0,1 0 0,-1 0 0,1 0 0,0-1 0,-1 0 0,1 1 0,-1-1 0,1 0 0,0 0 0,-1 0 0,1-1 0,-1 1 0,1-1 0,2 0 0,2 0 0,-1-1 0,0 0 0,0 0 0,0-1 0,0 1 0,0-1 0,0-1 0,-1 1 0,0-1 0,1 0 0,-1 0 0,6-7 0,18-27 0,-1 0 0,-3-2 0,-1-1 0,-2 0 0,-2-2 0,17-50 0,-35 85 0,17-58 0,-18 60 0,0 1 0,0 0 0,-1-1 0,1 1 0,-1-1 0,-1 1 0,1-1 0,-1 1 0,0-1 0,-2-5 0,3 10 0,0 0 0,-1 0 0,1 0 0,0 0 0,-1 1 0,1-1 0,-1 0 0,1 0 0,-1 0 0,1 0 0,-1 1 0,0-1 0,0 0 0,1 0 0,-1 1 0,0-1 0,0 1 0,0-1 0,0 1 0,1-1 0,-1 1 0,0-1 0,0 1 0,0 0 0,0-1 0,0 1 0,-1 0 0,0 0 0,-1 0 0,1 1 0,0-1 0,0 1 0,0-1 0,0 1 0,0 0 0,0 0 0,0 0 0,0 0 0,0 0 0,-2 2 0,-4 4 0,0 0 0,0 0 0,0 1 0,-6 9 0,0 2 0,0 0 0,2 1 0,1 1 0,0 0 0,2 0 0,0 1 0,2 0 0,0 1 0,1 0 0,-4 36 0,10-52 0,-1 0 0,1 0 0,0 0 0,1 1 0,0-1 0,0 0 0,0 0 0,1 0 0,0 0 0,0-1 0,1 1 0,0 0 0,5 7 0,-4-9 0,-1 0 0,1 0 0,0 0 0,1-1 0,-1 0 0,1 0 0,0 0 0,0-1 0,0 1 0,0-1 0,1 0 0,-1-1 0,1 1 0,0-1 0,11 2 0,-6-2-54,0 0-1,0-1 0,0 0 1,0 0-1,0-2 1,0 1-1,0-1 0,0-1 1,0 0-1,0-1 1,0 0-1,-1 0 0,1-1 1,-1-1-1,0 0 0,0 0 1,-1-1-1,1 0 1,-1-1-1,-1 1 0,1-2 1,-1 1-1,0-1 1,6-10-1,3-7-6771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46.357"/>
    </inkml:context>
    <inkml:brush xml:id="br0">
      <inkml:brushProperty name="width" value="0.05" units="cm"/>
      <inkml:brushProperty name="height" value="0.05" units="cm"/>
    </inkml:brush>
  </inkml:definitions>
  <inkml:trace contextRef="#ctx0" brushRef="#br0">125 734 24575,'-10'3'0,"0"-1"0,0 0 0,0 0 0,0 0 0,0-2 0,0 1 0,0-1 0,0-1 0,-15-2 0,24 3 0,1 0 0,0 1 0,-1-1 0,1 0 0,0 0 0,-1 0 0,1 0 0,0 0 0,0 0 0,-1-1 0,1 1 0,0 0 0,-1 0 0,1 0 0,0 0 0,0 0 0,-1 0 0,1 0 0,0-1 0,0 1 0,-1 0 0,1 0 0,0 0 0,0-1 0,-1 1 0,1 0 0,0 0 0,0 0 0,0-1 0,0 1 0,-1 0 0,1-1 0,0 1 0,0 0 0,0 0 0,0-1 0,0 1 0,0 0 0,0-1 0,0 1 0,0 0 0,0 0 0,0-1 0,13-10 0,7 2 0,0 1 0,1 1 0,21-5 0,-30 9 0,707-149-2757,-576 126 2258,1196-199-2329,-374 68 1132,-903 146 1786,62-9 886,149-46 0,-237 52-201,-35 14-689,0 0 0,-1 0 1,1-1-1,-1 1 0,1 0 1,-1 0-1,1-1 0,-1 1 1,1 0-1,-1-1 0,1 1 1,-1 0-1,1-1 0,-1 1 1,0-1-1,1 1 1,-1-1-1,1 1 0,-1-1 1,0 1-1,1-2 0,-10-2 871,-23 4 279,-13 6-2172,-2 2-5448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05.463"/>
    </inkml:context>
    <inkml:brush xml:id="br0">
      <inkml:brushProperty name="width" value="0.05" units="cm"/>
      <inkml:brushProperty name="height" value="0.05" units="cm"/>
    </inkml:brush>
  </inkml:definitions>
  <inkml:trace contextRef="#ctx0" brushRef="#br0">211 135 24575,'0'-3'0,"0"1"0,1-1 0,-1 1 0,0 0 0,1-1 0,0 1 0,-1-1 0,2-1 0,-2 4 0,0 0 0,0 0 0,1 0 0,-1 0 0,0 0 0,0 0 0,0 0 0,0 0 0,0 0 0,0 0 0,0 0 0,0 0 0,0 0 0,0 0 0,0 0 0,0 0 0,0 0 0,0 0 0,0 0 0,0 0 0,0 0 0,0 0 0,0 0 0,0 0 0,0 0 0,0 0 0,0 0 0,0 0 0,0 0 0,0 0 0,0 0 0,1 0 0,-6 15 0,-11 21 0,-1-1 0,-38 58 0,-55 58 0,96-137 0,17-28 0,18-29 0,56-106 0,-40 74 0,47-71 0,-83 144 0,0 0 0,1 0 0,-1 0 0,0 1 0,1-1 0,0 0 0,-1 1 0,1-1 0,0 1 0,-1 0 0,1-1 0,0 1 0,0 0 0,0 0 0,0 0 0,0 1 0,0-1 0,1 0 0,-1 1 0,0-1 0,4 1 0,-3 0 0,0 1 0,0-1 0,0 1 0,0 0 0,0 0 0,0 0 0,-1 0 0,1 0 0,0 1 0,0 0 0,-1-1 0,1 1 0,-1 0 0,0 0 0,4 4 0,13 17 0,0 2 0,-1 0 0,-1 1 0,-2 1 0,14 32 0,-9-20 0,-4-10-273,-1 2 0,-1 0 0,-2 0 0,13 51 0,-22-62-6553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06.364"/>
    </inkml:context>
    <inkml:brush xml:id="br0">
      <inkml:brushProperty name="width" value="0.05" units="cm"/>
      <inkml:brushProperty name="height" value="0.05" units="cm"/>
    </inkml:brush>
  </inkml:definitions>
  <inkml:trace contextRef="#ctx0" brushRef="#br0">685 81 24575,'0'-8'0,"-1"0"0,0 0 0,0 0 0,-1 1 0,0-1 0,0 0 0,-6-12 0,8 20 0,0 0 0,0 0 0,0-1 0,0 1 0,-1 0 0,1 0 0,0-1 0,0 1 0,0 0 0,0 0 0,0-1 0,0 1 0,-1 0 0,1 0 0,0 0 0,0-1 0,0 1 0,-1 0 0,1 0 0,0 0 0,0 0 0,0 0 0,-1-1 0,1 1 0,0 0 0,0 0 0,-1 0 0,1 0 0,0 0 0,-1 0 0,1 0 0,0 0 0,0 0 0,-1 0 0,1 0 0,0 0 0,-6 10 0,1 20 0,5-27 0,-9 100 0,8 174 0,31 105 0,-4-89 0,0 615 0,-50-1 0,3-249 0,-7 149 0,-37-217 0,-47-7 0,-44 164-316,53 9 0,47 144 316,-6 64 0,-11 364 0,64-1158 184,1 135 264,17-224-448,-4-51 0,0 42 0,-4 129 0,-4 183 0,3-373 0,0 0 0,-2 0 0,-2 13 0,4-24 6,0-1-1,0 1 1,0 0 0,0 0-1,0 0 1,0 0-1,0 0 1,0 0 0,-1 0-1,1 0 1,0-1-1,0 1 1,0 0 0,0 0-1,0 0 1,0 0-1,0 0 1,0 0-1,-1 0 1,1 0 0,0 0-1,0 0 1,0 0-1,0 0 1,0 0 0,0 0-1,-1 0 1,1 0-1,0 0 1,0 0 0,0 0-1,0 0 1,0 0-1,0 0 1,-1 0 0,1 0-1,0 0 1,0 0-1,0 0 1,0 0 0,0 0-1,0 0 1,0 0-1,0 1 1,-1-1-1,1 0 1,0 0 0,0 0-1,0 0 1,0 0-1,0 0 1,0 0 0,0 0-1,0 1 1,0-1-1,0 0 1,0 0 0,0 0-1,0 0 1,0 0-1,-5-12-1601,5 12 1486,-6-24-6716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06.924"/>
    </inkml:context>
    <inkml:brush xml:id="br0">
      <inkml:brushProperty name="width" value="0.05" units="cm"/>
      <inkml:brushProperty name="height" value="0.05" units="cm"/>
    </inkml:brush>
  </inkml:definitions>
  <inkml:trace contextRef="#ctx0" brushRef="#br0">134 144 24575,'-22'0'0,"10"1"0,0-1 0,1 0 0,-1-1 0,0 0 0,1-1 0,-20-6 0,21 2 0,9 0 0,3 5 0,-1 0 0,0 0 0,0 0 0,1 0 0,-1 0 0,1 0 0,-1 0 0,1 1 0,-1-1 0,1 1 0,1-1 0,45-10 0,0 1 0,88-4 0,-82 10 0,671-37-2457,9 28-1461,-495 10 3194,3822-12-7679,242 113 7261,-6 110 3736,-4154-201-2144,345 27 4995,-430-25-4271,-57-9-1041,1 0 1,-1 0-1,0 0 0,0 0 1,1 1-1,-1-1 0,0 0 0,0 1 1,1-1-1,-1 1 0,0 0 1,0-1-1,0 1 0,0 0 0,0-1 1,0 1-1,2 2 0,-4-3-56,1 1-1,0 0 0,0-1 0,-1 1 1,1-1-1,0 1 0,-1-1 1,1 1-1,-1-1 0,1 1 0,0-1 1,-1 0-1,1 1 0,-1-1 0,1 0 1,-1 1-1,1-1 0,-1 0 1,0 1-1,1-1 0,-1 0 0,1 0 1,-1 0-1,0 0 0,-48 12 1470,0-4-684,19-3-1136,0-1-1,0-1 0,-49-2 1,60-4-6552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07.343"/>
    </inkml:context>
    <inkml:brush xml:id="br0">
      <inkml:brushProperty name="width" value="0.05" units="cm"/>
      <inkml:brushProperty name="height" value="0.05" units="cm"/>
    </inkml:brush>
  </inkml:definitions>
  <inkml:trace contextRef="#ctx0" brushRef="#br0">66 30 24575,'-11'0'0,"8"0"0,-1 0 0,0 0 0,0 0 0,0 0 0,0 0 0,0-1 0,0 0 0,0 0 0,0 0 0,-7-3 0,11 4 0,0 0 0,0-1 0,-1 1 0,1 0 0,0 0 0,0 0 0,-1 0 0,1 0 0,0-1 0,0 1 0,0 0 0,-1 0 0,1-1 0,0 1 0,0 0 0,0 0 0,0 0 0,0-1 0,-1 1 0,1 0 0,0-1 0,0 1 0,0 0 0,0 0 0,0-1 0,0 1 0,0 0 0,0-1 0,0 1 0,0 0 0,0 0 0,0-1 0,0 1 0,0 0 0,0 0 0,0-1 0,0 1 0,1 0 0,-1-1 0,0 1 0,0 0 0,0 0 0,0 0 0,1-1 0,-1 1 0,0 0 0,0 0 0,0-1 0,1 1 0,-1 0 0,0 0 0,0 0 0,1 0 0,-1 0 0,1-1 0,16-5 0,-9 5 0,1 0 0,-1 1 0,1 0 0,0 0 0,-1 1 0,1 0 0,9 3 0,59 20 0,-52-14 0,0 1 0,0 1 0,-1 1 0,31 23 0,-44-28 0,0 1 0,-1 0 0,1 0 0,-2 2 0,1-1 0,-2 1 0,1 0 0,-1 1 0,-1 0 0,9 18 0,-14-24 18,0 0 0,0-1 0,0 1 0,-1 0 0,0 0 0,0 0 0,-1 0 0,0 0 0,0 0 0,0 0 0,0 0 0,-1 0 0,0 0 0,-1 0 0,1 0 0,-1 0 0,0 0 0,-6 10 0,3-7-189,-1 0 0,-1 0 1,0-1-1,0 0 0,0 0 1,-1-1-1,0 0 0,-1 0 1,-14 9-1,-26 13-6655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07.673"/>
    </inkml:context>
    <inkml:brush xml:id="br0">
      <inkml:brushProperty name="width" value="0.05" units="cm"/>
      <inkml:brushProperty name="height" value="0.05" units="cm"/>
    </inkml:brush>
  </inkml:definitions>
  <inkml:trace contextRef="#ctx0" brushRef="#br0">51 85 24575,'-47'0'0,"43"0"0,7 0 0,25 0 0,68 0 0,256-5 0,-272-1 0,0-2 0,104-26 0,-127 17-1365,-15 2-5461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07.998"/>
    </inkml:context>
    <inkml:brush xml:id="br0">
      <inkml:brushProperty name="width" value="0.05" units="cm"/>
      <inkml:brushProperty name="height" value="0.05" units="cm"/>
    </inkml:brush>
  </inkml:definitions>
  <inkml:trace contextRef="#ctx0" brushRef="#br0">12 16 24575,'-4'-4'0,"-4"-5"0,9 9 0,-1-1 0,1 1 0,-1 0 0,1 0 0,0-1 0,-1 1 0,1 0 0,-1 0 0,1 0 0,-1 0 0,1 0 0,0 0 0,-1 0 0,1 0 0,-1 0 0,1 0 0,-1 0 0,1 0 0,0 0 0,-1 0 0,1 0 0,-1 1 0,1-1 0,0 0 0,33 9 0,0 0 0,-1 3 0,0 0 0,-1 2 0,0 2 0,44 29 0,-62-37 0,-1 1 0,0 1 0,0 0 0,18 20 0,-28-27 0,-1 0 0,1 0 0,-1 0 0,0 1 0,0-1 0,-1 0 0,1 1 0,-1-1 0,0 1 0,0-1 0,1 6 0,-1-6 0,-1-1 0,0 1 0,-1-1 0,1 1 0,0-1 0,-1 0 0,1 1 0,-1-1 0,0 0 0,0 1 0,0-1 0,0 0 0,0 0 0,0 0 0,-1 0 0,1 0 0,-1 0 0,1 0 0,-4 2 0,-3 3 31,-1 0 0,0-1 0,-1 0 0,1 0 0,-1-1 0,0 0 0,0-1 0,-1 0 1,1-1-1,-12 3 0,-15 1-885,-58 4 1,35-7-5973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08.592"/>
    </inkml:context>
    <inkml:brush xml:id="br0">
      <inkml:brushProperty name="width" value="0.05" units="cm"/>
      <inkml:brushProperty name="height" value="0.05" units="cm"/>
    </inkml:brush>
  </inkml:definitions>
  <inkml:trace contextRef="#ctx0" brushRef="#br0">18 230 24575,'-1'0'0,"0"0"0,0-1 0,0 1 0,1-1 0,-1 1 0,0-1 0,0 1 0,0-1 0,1 0 0,-1 1 0,0-1 0,1 0 0,-1 0 0,1 1 0,-1-1 0,1 0 0,-1 0 0,1 0 0,-1 0 0,1 1 0,0-1 0,0 0 0,-1 0 0,1 0 0,0 0 0,0 0 0,0-1 0,-2-28 0,2 27 0,0 1 0,0-1 0,1 0 0,-1 0 0,1 0 0,0 1 0,0-1 0,0 0 0,0 1 0,1-1 0,-1 1 0,1-1 0,-1 1 0,1 0 0,3-4 0,0 2 0,-1 1 0,0-1 0,1 1 0,0 0 0,0 0 0,0 1 0,8-4 0,2 1 0,1 1 0,0 0 0,0 1 0,25-1 0,-33 4 0,-1-1 0,0 2 0,1-1 0,-1 1 0,0 0 0,1 0 0,7 3 0,-13-3 0,0 0 0,0-1 0,0 1 0,-1 0 0,1 0 0,-1 0 0,1 0 0,0 0 0,-1 1 0,0-1 0,1 0 0,-1 1 0,0-1 0,0 0 0,1 1 0,-1 0 0,0-1 0,-1 1 0,1 0 0,0-1 0,0 1 0,-1 0 0,1 0 0,-1 0 0,0 0 0,1-1 0,-1 1 0,0 0 0,0 0 0,0 0 0,0 0 0,-1 0 0,1 2 0,-2 4 0,-1 0 0,0 0 0,0 0 0,0 0 0,-1 0 0,0 0 0,-1-1 0,-8 11 0,-48 52 0,13-27 0,31-29 0,-21 23 0,38-37 0,-1 0 0,1 1 0,-1-1 0,1 0 0,0 0 0,-1 1 0,1-1 0,0 0 0,0 1 0,-1-1 0,1 0 0,0 1 0,-1-1 0,1 0 0,0 1 0,0-1 0,0 1 0,0-1 0,-1 1 0,1-1 0,0 0 0,0 1 0,0-1 0,0 1 0,0-1 0,0 1 0,0-1 0,0 0 0,0 1 0,0-1 0,0 1 0,1-1 0,-1 1 0,15-2 0,22-13 0,-8-2 0,-2 0 0,0-2 0,0-1 0,-2-2 0,0 0 0,-2-1 0,0-2 0,-2 0 0,-1-1 0,0-1 0,-2-1 0,15-31 0,-30 53 0,-1 0 0,0 0 0,0-1 0,-1 1 0,1 0 0,-1-1 0,1-9 0,-2 15 0,0-1 0,0 0 0,-1 0 0,1 0 0,0 0 0,0 0 0,0 1 0,0-1 0,-1 0 0,1 0 0,0 0 0,-1 1 0,1-1 0,-1 0 0,1 0 0,-1 1 0,1-1 0,-1 0 0,0 1 0,1-1 0,-2 0 0,1 0 0,-1 1 0,1-1 0,-1 1 0,0 0 0,1-1 0,-1 1 0,1 0 0,-1 0 0,1 0 0,-1 0 0,0 0 0,1 1 0,-1-1 0,1 0 0,-1 1 0,-2 0 0,-7 4 0,0 0 0,-1 1 0,2 0 0,-1 0 0,1 1 0,-16 13 0,5 0 0,-34 37 0,46-46 0,1 0 0,0 1 0,0-1 0,1 1 0,1 1 0,0 0 0,0-1 0,2 2 0,-5 18 0,7-27 0,2-1 0,-1 1 0,0 0 0,1-1 0,0 1 0,0 0 0,1-1 0,-1 1 0,1 0 0,0-1 0,0 1 0,0-1 0,1 1 0,0-1 0,0 0 0,0 0 0,0 0 0,0 0 0,1 0 0,0 0 0,0 0 0,0-1 0,0 1 0,1-1 0,-1 0 0,1 0 0,0-1 0,0 1 0,0-1 0,0 1 0,6 1 0,4 1-80,0 0 0,0-2-1,0 1 1,1-2 0,-1 0-1,1-1 1,0 0 0,-1-1-1,1-1 1,-1 0 0,1-1 0,-1-1-1,1 0 1,-1-1 0,0 0-1,16-8 1,2-2-6746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0.623"/>
    </inkml:context>
    <inkml:brush xml:id="br0">
      <inkml:brushProperty name="width" value="0.05" units="cm"/>
      <inkml:brushProperty name="height" value="0.05" units="cm"/>
    </inkml:brush>
  </inkml:definitions>
  <inkml:trace contextRef="#ctx0" brushRef="#br0">173 230 24575,'-4'5'0,"0"1"0,1 0 0,0 0 0,0 0 0,1 0 0,0 0 0,0 0 0,0 1 0,-1 8 0,-1 3 0,-19 70 0,-58 193 0,72-252 0,-9 21 0,11-41 0,5-17 0,5-21 0,101-402 0,-97 398 0,22-89 0,-23 102 0,1 1 0,0 0 0,1 1 0,11-18 0,-17 33 0,0 0 0,0 0 0,0 0 0,0 0 0,1 1 0,-1-1 0,1 1 0,-1 0 0,1 0 0,0 0 0,0 0 0,0 0 0,4-1 0,-4 2 0,-1 0 0,0 1 0,0-1 0,0 1 0,1 0 0,-1 0 0,0 0 0,0 0 0,0 0 0,1 0 0,-1 1 0,0-1 0,0 1 0,0 0 0,0-1 0,1 1 0,-1 0 0,0 0 0,-1 0 0,1 0 0,3 3 0,3 3 0,0 1 0,0 0 0,-1 0 0,-1 0 0,1 1 0,-1 0 0,-1 1 0,1-1 0,4 15 0,31 94 0,-40-116 0,17 61 0,-3 1 0,-3 1 0,8 108 0,-20-159-341,0 0 0,-1 0-1,-5 25 1,-2-10-6485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32.665"/>
    </inkml:context>
    <inkml:brush xml:id="br0">
      <inkml:brushProperty name="width" value="0.05" units="cm"/>
      <inkml:brushProperty name="height" value="0.05" units="cm"/>
    </inkml:brush>
  </inkml:definitions>
  <inkml:trace contextRef="#ctx0" brushRef="#br0">646 264 24575,'2'-1'0,"1"1"0,-1-1 0,1 0 0,0 0 0,-1 0 0,0 0 0,1 0 0,-1 0 0,0-1 0,1 1 0,-1-1 0,0 0 0,2-2 0,26-27 0,-29 30 0,7-9 0,0-1 0,-1 1 0,-1-1 0,0 0 0,6-14 0,-10 21 0,-1 0 0,1 0 0,-1-1 0,1 1 0,-1 0 0,0 0 0,-1-1 0,1 1 0,-1-1 0,0 1 0,0 0 0,0-1 0,-1 1 0,0-1 0,1 1 0,-1 0 0,-1-1 0,-1-3 0,0 4 0,0 0 0,0 1 0,0 0 0,-1 0 0,1 0 0,-1 0 0,0 0 0,0 1 0,0-1 0,0 1 0,0 0 0,0 1 0,-1-1 0,1 1 0,0-1 0,-9 0 0,-4-1 0,0 2 0,0-1 0,-21 2 0,4 2 0,0 2 0,1 1 0,-1 1 0,1 2 0,0 2 0,1 1 0,-38 18 0,48-19 0,-1 2 0,1 1 0,1 0 0,0 2 0,1 0 0,1 2 0,1 0 0,0 1 0,1 0 0,-21 30 0,30-35 0,1 0 0,0 0 0,1 0 0,0 1 0,1 0 0,1 0 0,0 0 0,0 1 0,2 0 0,0-1 0,0 21 0,2-25 0,1 0 0,0 0 0,0 0 0,1-1 0,0 1 0,1-1 0,0 1 0,0-1 0,1 0 0,0 0 0,1 0 0,0-1 0,0 0 0,1 0 0,0 0 0,1 0 0,-1-1 0,9 6 0,-3-3 31,1-1 0,0-1 0,1 0 0,0-1 0,0-1 0,1 0 0,-1 0 0,1-2 1,0 0-1,18 2 0,13 1-600,0-3 0,51-2 0,-40-3-6257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0.968"/>
    </inkml:context>
    <inkml:brush xml:id="br0">
      <inkml:brushProperty name="width" value="0.05" units="cm"/>
      <inkml:brushProperty name="height" value="0.05" units="cm"/>
    </inkml:brush>
  </inkml:definitions>
  <inkml:trace contextRef="#ctx0" brushRef="#br0">11 106 24575,'-3'-6'0,"0"-5"0,-1-4 0,4-2 0,5 2 0,4 3 0,8 3 0,6 5 0,5-2 0,5 2 0,2 0 0,-5 2-8191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1.295"/>
    </inkml:context>
    <inkml:brush xml:id="br0">
      <inkml:brushProperty name="width" value="0.05" units="cm"/>
      <inkml:brushProperty name="height" value="0.05" units="cm"/>
    </inkml:brush>
  </inkml:definitions>
  <inkml:trace contextRef="#ctx0" brushRef="#br0">217 215 24575,'0'-5'0,"1"1"0,0-1 0,0 0 0,1 1 0,0-1 0,-1 1 0,5-7 0,6-18 0,-10 23 0,-1-1 0,0 1 0,-1-1 0,1 1 0,-1-1 0,0 1 0,-1-1 0,1 1 0,-2-1 0,1 1 0,0-1 0,-1 1 0,-4-8 0,5 11 0,-1 0 0,1 1 0,-1-1 0,0 0 0,0 1 0,0-1 0,0 1 0,-1-1 0,1 1 0,-1 0 0,1 0 0,-1 0 0,0 0 0,0 1 0,0-1 0,0 1 0,0 0 0,0 0 0,0 0 0,0 0 0,-1 0 0,1 1 0,0-1 0,0 1 0,-1 0 0,1 0 0,0 0 0,-5 1 0,2 0 0,-1 1 0,1-1 0,-1 1 0,1 1 0,0-1 0,0 1 0,0 0 0,0 1 0,0 0 0,1-1 0,-1 2 0,1-1 0,0 1 0,0-1 0,1 1 0,-1 1 0,-3 6 0,2-3 0,0 0 0,0 0 0,2 1 0,-1 0 0,1 0 0,0 0 0,1 0 0,0 1 0,1-1 0,-1 13 0,2-21 0,1 0 0,0 1 0,0-1 0,0 0 0,0 0 0,0 0 0,0 1 0,1-1 0,-1 0 0,1 0 0,-1 0 0,1 0 0,0 0 0,0 0 0,0 0 0,0 0 0,0 0 0,0 0 0,1-1 0,-1 1 0,1 0 0,-1-1 0,1 1 0,-1-1 0,1 1 0,0-1 0,0 0 0,0 0 0,0 0 0,0 0 0,0 0 0,0 0 0,0-1 0,0 1 0,4 0 0,-1 0 0,0-1 0,0 0 0,0 0 0,0 0 0,0-1 0,0 0 0,0 0 0,0 0 0,0 0 0,0-1 0,-1 0 0,1 0 0,-1 0 0,9-6 0,0-2 0,-1-1 0,0-1 0,11-13 0,16-15 0,-38 38 0,0 1 0,1 0 0,-1-1 0,1 1 0,-1 0 0,1 0 0,0 0 0,-1 0 0,1 0 0,0 1 0,0-1 0,0 0 0,0 1 0,2-1 0,-3 1 0,0 1 0,-1-1 0,1 0 0,0 0 0,0 1 0,0-1 0,0 1 0,0-1 0,0 1 0,-1-1 0,1 1 0,0 0 0,0-1 0,-1 1 0,1 0 0,0-1 0,-1 1 0,1 0 0,-1 0 0,1 0 0,-1 0 0,1 0 0,-1-1 0,0 1 0,1 0 0,-1 0 0,0 0 0,0 0 0,1 1 0,3 16 75,-1-6 5,0 0 1,7 16-1,-8-25-192,-1 0 0,0 0 0,1-1 0,0 1 0,0-1 0,-1 1 0,2-1-1,-1 1 1,0-1 0,0 0 0,1 0 0,-1 0 0,1 0 0,4 2 0,5 0-6714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1.642"/>
    </inkml:context>
    <inkml:brush xml:id="br0">
      <inkml:brushProperty name="width" value="0.05" units="cm"/>
      <inkml:brushProperty name="height" value="0.05" units="cm"/>
    </inkml:brush>
  </inkml:definitions>
  <inkml:trace contextRef="#ctx0" brushRef="#br0">0 56 24575,'0'-56'0,"12"326"0,-6-162 0,1-43-1365,-3-42-5461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1.997"/>
    </inkml:context>
    <inkml:brush xml:id="br0">
      <inkml:brushProperty name="width" value="0.05" units="cm"/>
      <inkml:brushProperty name="height" value="0.05" units="cm"/>
    </inkml:brush>
  </inkml:definitions>
  <inkml:trace contextRef="#ctx0" brushRef="#br0">57 27 24575,'3'-3'0,"1"0"0,0-1 0,0 1 0,1 0 0,8-4 0,-12 7 0,0-1 0,-1 1 0,1-1 0,0 1 0,0-1 0,0 1 0,0 0 0,0 0 0,0-1 0,0 1 0,0 0 0,0 0 0,0 0 0,0 0 0,0 0 0,0 0 0,0 1 0,-1-1 0,1 0 0,0 0 0,0 1 0,0-1 0,0 0 0,0 1 0,0-1 0,0 1 0,-1-1 0,1 1 0,0-1 0,0 1 0,-1 0 0,1 0 0,0-1 0,-1 1 0,1 0 0,-1 0 0,2 1 0,-2-1 0,0 0 0,1 1 0,-1-1 0,0 0 0,0 1 0,0-1 0,0 0 0,0 1 0,0-1 0,0 0 0,-1 1 0,1-1 0,0 0 0,-1 1 0,1-1 0,-1 0 0,1 0 0,-1 1 0,0-1 0,1 0 0,-1 0 0,0 0 0,0 0 0,0 0 0,0 0 0,-2 1 0,-1 3 0,-1-1 0,-1 0 0,1-1 0,-7 5 0,10-7 0,-37 18 0,38-18 0,-1-1 0,0 1 0,0 0 0,0-1 0,0 1 0,-1-1 0,1 1 0,0-1 0,0 0 0,0 0 0,0 0 0,0 0 0,0-1 0,0 1 0,0 0 0,-4-2 0,20 9 0,26 15 0,18 18-1365,-38-29-5461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2.417"/>
    </inkml:context>
    <inkml:brush xml:id="br0">
      <inkml:brushProperty name="width" value="0.05" units="cm"/>
      <inkml:brushProperty name="height" value="0.05" units="cm"/>
    </inkml:brush>
  </inkml:definitions>
  <inkml:trace contextRef="#ctx0" brushRef="#br0">230 156 24575,'-1'-10'0,"0"1"0,-1-1 0,0 0 0,0 1 0,-1-1 0,0 1 0,-1 0 0,0 0 0,-1 0 0,1 0 0,-2 1 0,-11-16 0,15 22 0,0 1 0,1-1 0,-1 0 0,0 1 0,0-1 0,0 1 0,-1-1 0,1 1 0,0 0 0,0 0 0,-1 0 0,1 0 0,-1 0 0,1 1 0,-1-1 0,1 1 0,-1 0 0,1 0 0,-4 0 0,2 0 0,0 1 0,1 0 0,-1 0 0,1 0 0,-1 1 0,1-1 0,0 1 0,-1 0 0,1 0 0,0 0 0,-5 5 0,-1 1 0,1 1 0,0 0 0,0 1 0,1-1 0,1 1 0,-1 1 0,-4 12 0,7-16 0,2 0 0,-1 0 0,1 1 0,0-1 0,0 1 0,1-1 0,-1 15 0,2-20 0,0 0 0,0 0 0,1 0 0,-1 0 0,0-1 0,1 1 0,-1 0 0,1 0 0,-1 0 0,1-1 0,0 1 0,0 0 0,0-1 0,0 1 0,0 0 0,0-1 0,0 1 0,1-1 0,-1 0 0,0 1 0,1-1 0,-1 0 0,1 0 0,0 0 0,-1 0 0,1 0 0,0 0 0,-1-1 0,1 1 0,0-1 0,0 1 0,0-1 0,0 1 0,-1-1 0,1 0 0,3 0 0,-2 0 0,1 0 0,-1 0 0,1-1 0,-1 1 0,1-1 0,-1 0 0,1 0 0,-1 0 0,0 0 0,1-1 0,-1 1 0,0-1 0,0 0 0,0 0 0,0 0 0,0 0 0,3-5 0,3-2 0,0-2 0,-1 1 0,10-16 0,-6 6 0,-11 19 0,0 0 0,0-1 0,-1 1 0,1 0 0,0 0 0,0 0 0,0 0 0,0 0 0,0 0 0,0 0 0,1 1 0,-1-1 0,0 0 0,0 0 0,1 1 0,2-2 0,-4 2 0,1 1 0,0-1 0,-1 0 0,1 0 0,0 0 0,-1 0 0,1 1 0,0-1 0,0 0 0,-1 0 0,1 1 0,-1-1 0,1 1 0,0-1 0,-1 0 0,1 1 0,-1-1 0,1 1 0,-1 0 0,1-1 0,-1 1 0,0-1 0,1 2 0,3 5 0,-1 0 0,0 0 0,-1 1 0,4 13 0,-2-5 0,-3-14 0,-1 0 0,1 1 0,0-1 0,0 0 0,0 0 0,1 0 0,-1 0 0,0 0 0,1 0 0,-1 0 0,1 0 0,0 0 0,0-1 0,-1 1 0,1-1 0,0 1 0,0-1 0,0 0 0,1 0 0,-1 0 0,0 0 0,0 0 0,1 0 0,-1-1 0,0 1 0,1-1 0,-1 1 0,1-1 0,-1 0 0,0 0 0,1 0 0,-1 0 0,1-1 0,-1 1 0,0-1 0,1 1 0,3-3 0,5 0 0,0-2 0,-1 1 0,0-1 0,0-1 0,0 0 0,15-12 0,-16 11 0,-1-1 0,0 1 0,0-1 0,-1-1 0,0 0 0,-1 0 0,9-15 0,-13 22 0,-1-1 0,0 1 0,0 0 0,0-1 0,0 1 0,0-1 0,0 0 0,-1 1 0,1-1 0,-1 1 0,0-1 0,0 0 0,0 0 0,0 1 0,0-1 0,0 0 0,-1 1 0,1-1 0,-1 1 0,0-1 0,0 1 0,0-1 0,0 1 0,0-1 0,-1 1 0,1 0 0,-1 0 0,1-1 0,-1 1 0,0 0 0,0 1 0,0-1 0,0 0 0,0 0 0,0 1 0,-4-3 0,4 3 0,1 0 0,-1 0 0,0 0 0,0 1 0,0-1 0,0 0 0,0 1 0,0-1 0,0 1 0,0 0 0,0 0 0,0 0 0,0 0 0,-1 0 0,1 0 0,0 0 0,0 0 0,0 1 0,0-1 0,0 1 0,0 0 0,0 0 0,0-1 0,1 1 0,-1 1 0,0-1 0,0 0 0,-2 2 0,3-1 0,0-1 0,0 0 0,0 1 0,0-1 0,0 1 0,0-1 0,1 1 0,-1 0 0,0-1 0,1 1 0,0 0 0,-1-1 0,1 1 0,0 0 0,0 0 0,0-1 0,0 1 0,0 0 0,0-1 0,0 1 0,1 0 0,-1 0 0,0-1 0,1 1 0,0 0 0,-1-1 0,1 1 0,0-1 0,0 1 0,0-1 0,0 1 0,0-1 0,0 0 0,3 3 0,4 3 0,0 0 0,0-1 0,1 0 0,0 0 0,0-1 0,1 0 0,0-1 0,0 0 0,15 4 0,-12-4 0,0 1 0,0 0 0,-1 1 0,23 14 0,-34-19 0,0-1 0,0 1 0,0 0 0,0-1 0,0 1 0,-1 0 0,1-1 0,0 1 0,0 0 0,-1 0 0,1 0 0,0 0 0,-1 0 0,1 0 0,-1 0 0,1 0 0,-1 0 0,1 0 0,-1 0 0,0 0 0,0 0 0,1 0 0,-1 0 0,0 0 0,0 1 0,0-1 0,0 1 0,-1 0 0,0-1 0,0 1 0,0 0 0,0-1 0,0 0 0,-1 1 0,1-1 0,0 0 0,-1 1 0,1-1 0,0 0 0,-1 0 0,1 0 0,-4 1 0,-6 3 0,0-1 0,0 0 0,-1 0 0,-11 1 0,14-3-341,0-1 0,0 0-1,-17-1 1,4-3-6485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2.855"/>
    </inkml:context>
    <inkml:brush xml:id="br0">
      <inkml:brushProperty name="width" value="0.05" units="cm"/>
      <inkml:brushProperty name="height" value="0.05" units="cm"/>
    </inkml:brush>
  </inkml:definitions>
  <inkml:trace contextRef="#ctx0" brushRef="#br0">31 51 24575,'-2'-2'0,"1"-1"0,-1 1 0,0-1 0,1 0 0,-1 0 0,1 1 0,-2-6 0,2 5 0,0 1 0,0-1 0,0 0 0,0 1 0,-1-1 0,1 1 0,-4-5 0,2 8 0,3 6 0,2 9 0,-2-14 0,6 70 0,-2 95 0,-2-10 0,-2-154 0,0-1 0,1 1 0,-1-1 0,0 1 0,1-1 0,0 0 0,0 1 0,2 3 0,-3-5 0,0-1 0,1 1 0,-1-1 0,0 0 0,1 1 0,-1-1 0,1 0 0,-1 1 0,1-1 0,-1 0 0,0 0 0,1 1 0,-1-1 0,1 0 0,-1 0 0,1 0 0,-1 0 0,1 0 0,-1 0 0,1 0 0,-1 0 0,1 0 0,-1 0 0,1 0 0,-1 0 0,1 0 0,-1 0 0,1 0 0,-1 0 0,1 0 0,-1-1 0,1 1 0,-1 0 0,1 0 0,-1-1 0,1 1 0,-1 0 0,0-1 0,1 1 0,-1 0 0,0-1 0,1 1 0,-1-1 0,0 1 0,1-1 0,-1 1 0,0-1 0,8-9 0,-1 1 0,-1-1 0,0-1 0,0 1 0,-1-1 0,5-14 0,-6 15 0,0-1 0,1 0 0,0 1 0,1 0 0,0 1 0,1-1 0,9-11 0,-15 20 9,0 0-1,0 0 0,0 0 1,0 0-1,0 0 1,1 0-1,-1 0 0,0 0 1,0 0-1,1 0 1,-1 1-1,1-1 0,-1 0 1,0 1-1,1-1 1,-1 1-1,1 0 0,-1 0 1,1-1-1,-1 1 1,1 0-1,-1 0 0,1 0 1,0 0-1,-1 1 1,1-1-1,-1 0 0,1 1 1,-1-1-1,0 1 0,1-1 1,-1 1-1,1 0 1,-1 0-1,0-1 0,0 1 1,1 0-1,-1 0 1,1 2-1,4 4-200,-1 0 1,0 0-1,0 0 1,-1 1-1,6 13 1,-6-12-361,7 14-6274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31.995"/>
    </inkml:context>
    <inkml:brush xml:id="br0">
      <inkml:brushProperty name="width" value="0.05" units="cm"/>
      <inkml:brushProperty name="height" value="0.05" units="cm"/>
    </inkml:brush>
  </inkml:definitions>
  <inkml:trace contextRef="#ctx0" brushRef="#br0">272 1 24575,'-7'6'0,"1"1"0,-1 0 0,1 1 0,0-1 0,1 1 0,0 0 0,0 1 0,-5 13 0,6-10 0,1 1 0,0-1 0,0 1 0,1 0 0,0 23 0,2 170 0,2-82 0,-15 126 0,-34 213 0,36 2 0,36-217 0,-1-37 0,-22-170 0,-2 1 0,-1-1 0,-8 46 0,-23 81 0,-12 86 0,-35 330 0,70-501 0,4 0 0,6 99 0,0-65 0,0-103 0,0 0 0,0 0 0,1 0 0,1 0 0,0 0 0,1-1 0,1 1 0,0-1 0,1 0 0,0-1 0,1 1 0,0-1 0,1-1 0,0 1 0,1-1 0,0-1 0,19 17 0,-27-26-62,0 0 0,-1-1 0,1 1 0,0 0 0,0-1 0,-1 1 0,1-1 0,0 1 0,0-1 0,0 1 0,0-1 0,-1 0-1,1 0 1,0 1 0,0-1 0,0 0 0,0 0 0,0 0 0,0 0 0,0 0 0,2 0 0,7-3-6764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33.806"/>
    </inkml:context>
    <inkml:brush xml:id="br0">
      <inkml:brushProperty name="width" value="0.05" units="cm"/>
      <inkml:brushProperty name="height" value="0.05" units="cm"/>
    </inkml:brush>
  </inkml:definitions>
  <inkml:trace contextRef="#ctx0" brushRef="#br0">0 92 24575,'11'-1'0,"0"-1"0,0-1 0,0 1 0,-1-2 0,0 0 0,1 0 0,18-11 0,10-3 0,-15 9 0,0 2 0,1 0 0,-1 2 0,1 1 0,0 1 0,46 0 0,155 20 0,-114-5 0,1249 32 0,-1388-45 0,17 1 0,1-1 0,-1 1 0,1 1 0,0 0 0,-15 3 0,21-3 0,1 0 0,-1 0 0,1 0 0,-1 1 0,1-1 0,0 0 0,-1 1 0,1 0 0,0-1 0,0 1 0,0 0 0,0 0 0,1 0 0,-1 1 0,0-1 0,1 0 0,-1 1 0,1-1 0,0 1 0,0-1 0,0 1 0,0-1 0,-1 6 0,-1 12 0,1-1 0,0 1 0,2 21 0,-1 15 0,-13 326 0,0 10 0,9-322 0,-22 386 0,24-311 0,20 166 0,36 120 0,32 398 0,-76-666 0,3 108 0,-14-248 0,0 0 0,-2-1 0,0 0 0,-1 1 0,-17 41 0,11-32 0,-12 52 0,16-44 0,2-1 0,-1 61 0,8-43 0,-4 83 0,2-138-124,0-1 0,0 1 0,0 0 0,-1 0 0,1 0 0,-1 0-1,0 0 1,1 0 0,-1-1 0,-1 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34.582"/>
    </inkml:context>
    <inkml:brush xml:id="br0">
      <inkml:brushProperty name="width" value="0.05" units="cm"/>
      <inkml:brushProperty name="height" value="0.05" units="cm"/>
    </inkml:brush>
  </inkml:definitions>
  <inkml:trace contextRef="#ctx0" brushRef="#br0">0 8 24575,'0'3'0,"3"2"0,7-1 0,8-1 0,4-4 0,4-2 0,1-3 0,-1-1 0,-5 1-8191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35.158"/>
    </inkml:context>
    <inkml:brush xml:id="br0">
      <inkml:brushProperty name="width" value="0.05" units="cm"/>
      <inkml:brushProperty name="height" value="0.05" units="cm"/>
    </inkml:brush>
  </inkml:definitions>
  <inkml:trace contextRef="#ctx0" brushRef="#br0">123 5 24575,'0'-1'0,"-1"1"0,1 0 0,-1-1 0,1 1 0,0 0 0,-1-1 0,1 1 0,-1 0 0,1 0 0,-1-1 0,1 1 0,-1 0 0,1 0 0,-1 0 0,1 0 0,-1 0 0,1 0 0,-1-1 0,1 1 0,-1 0 0,0 1 0,1-1 0,-1 0 0,1 0 0,-1 0 0,1 0 0,-2 1 0,-11 11 0,-6 22 0,18-32 0,-14 32 0,2 1 0,1 1 0,2-1 0,2 2 0,1 0 0,-2 40 0,8-70 0,1-1 0,1 1 0,-1 0 0,1 0 0,0-1 0,0 1 0,1-1 0,0 1 0,0-1 0,1 0 0,0 1 0,5 7 0,-6-11 0,0 0 0,0 0 0,0 0 0,1-1 0,0 1 0,-1-1 0,1 0 0,0 0 0,0 0 0,0 0 0,1 0 0,-1 0 0,0-1 0,1 0 0,-1 1 0,0-1 0,1-1 0,0 1 0,-1 0 0,1-1 0,-1 0 0,1 0 0,0 0 0,5-1 0,-2 0 0,0 0 0,1-1 0,-1 0 0,0-1 0,0 0 0,0 0 0,-1 0 0,1-1 0,-1 0 0,1 0 0,-1-1 0,-1 1 0,1-1 0,-1-1 0,0 1 0,0-1 0,0 0 0,-1 0 0,0 0 0,0 0 0,6-13 0,-10 17 0,1 1 0,-1-1 0,1 1 0,-1-1 0,0 0 0,1 1 0,-1-1 0,0 1 0,0-1 0,0 1 0,0-1 0,0 0 0,-1 1 0,1-1 0,0 1 0,-1-1 0,1 1 0,-1-1 0,1 1 0,-1-1 0,0 1 0,0-1 0,0 1 0,0 0 0,0 0 0,0-1 0,0 1 0,0 0 0,0 0 0,0 0 0,-1 0 0,1 0 0,0 0 0,-1 1 0,-1-2 0,-1 1 0,1 0 0,0 0 0,0 0 0,0 0 0,-1 1 0,1-1 0,0 1 0,0 0 0,-1 0 0,1 0 0,0 0 0,-1 1 0,1-1 0,0 1 0,0 0 0,-5 2 0,3-1 27,-1 2-1,1-1 0,0 0 0,0 1 1,0 0-1,1 0 0,0 1 0,-1-1 1,1 1-1,1 0 0,-1 0 0,-4 9 1,6-10-109,0 0 1,0-1 0,1 1 0,-1 0-1,1 0 1,0 0 0,0 0-1,0 0 1,1 0 0,0 0 0,-1 0-1,1 0 1,1 0 0,-1 0 0,1 0-1,-1 0 1,1 0 0,0 0 0,1 0-1,1 4 1,5 5-6745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33.337"/>
    </inkml:context>
    <inkml:brush xml:id="br0">
      <inkml:brushProperty name="width" value="0.05" units="cm"/>
      <inkml:brushProperty name="height" value="0.05" units="cm"/>
    </inkml:brush>
  </inkml:definitions>
  <inkml:trace contextRef="#ctx0" brushRef="#br0">285 582 24575,'-1'-4'0,"0"0"0,-1 0 0,1 0 0,-1 0 0,0 1 0,0-1 0,0 0 0,-1 1 0,-3-5 0,0-1 0,-55-80 0,60 87 0,0 0 0,-1 0 0,1 0 0,-1 0 0,1 1 0,-1-1 0,0 0 0,0 1 0,1 0 0,-1-1 0,0 1 0,-1 0 0,1 0 0,0 0 0,0 0 0,0 0 0,-1 0 0,1 1 0,-5-1 0,4 1 0,0 0 0,0 1 0,-1 0 0,1-1 0,0 1 0,0 1 0,0-1 0,0 0 0,0 1 0,0-1 0,0 1 0,1 0 0,-1 0 0,-3 3 0,-5 5 0,1 1 0,-1 0 0,2 0 0,0 1 0,0 0 0,-8 15 0,13-19 0,0 0 0,0 0 0,1 0 0,-1 0 0,2 1 0,-1-1 0,2 1 0,-1 0 0,1 0 0,0-1 0,1 16 0,0-20 0,1-1 0,-1 0 0,1 1 0,0-1 0,0 1 0,0-1 0,1 0 0,-1 0 0,1 0 0,0 0 0,-1 0 0,1 0 0,1 0 0,-1-1 0,0 1 0,1-1 0,2 3 0,0-2 0,0 0 0,-1 0 0,1-1 0,0 0 0,0 0 0,0 0 0,1 0 0,-1-1 0,0 0 0,7 1 0,1-1 0,0-1 0,-1 0 0,1-1 0,0 0 0,0-1 0,-1-1 0,1 0 0,19-7 0,-20 4 0,0 0 0,0-1 0,-1 0 0,0-1 0,0 0 0,-1-1 0,0 0 0,-1-1 0,0 0 0,0 0 0,-1-1 0,0 0 0,-1-1 0,0 1 0,-1-1 0,-1-1 0,1 1 0,-2-1 0,0 0 0,4-23 0,-7 17 0,-1 19 0,0 0 0,0 0 0,0 0 0,0 0 0,0 0 0,-1 0 0,1 0 0,0 0 0,0 0 0,0 0 0,0 0 0,0-1 0,-1 1 0,1 0 0,0 1 0,0-1 0,0 0 0,0 0 0,0 0 0,0 0 0,-1 0 0,1 0 0,0 0 0,0 0 0,0 0 0,0 0 0,0 0 0,0 0 0,-1 0 0,1 0 0,0 0 0,0 0 0,0 1 0,0-1 0,0 0 0,0 0 0,0 0 0,0 0 0,0 0 0,0 0 0,0 1 0,0-1 0,-1 0 0,1 0 0,0 0 0,0 0 0,0 0 0,0 0 0,0 1 0,0-1 0,0 0 0,0 0 0,0 0 0,-13 34 0,12-25 0,-1 0 0,1 0 0,0 0 0,1 0 0,0 0 0,1-1 0,0 1 0,0 0 0,1 0 0,0 0 0,0-1 0,7 15 0,-8-19 0,1 1 0,1-1 0,-1 0 0,1 0 0,-1-1 0,1 1 0,0 0 0,0-1 0,1 0 0,-1 0 0,1 0 0,0 0 0,-1 0 0,1-1 0,0 1 0,1-1 0,-1 0 0,0-1 0,1 1 0,-1-1 0,1 0 0,-1 0 0,1 0 0,0 0 0,9-1 0,-4-1 0,0 0 0,1-1 0,-1-1 0,0 0 0,0 0 0,0-1 0,0 0 0,-1 0 0,1-1 0,-1-1 0,-1 0 0,1 0 0,-1 0 0,0-1 0,0 0 0,-1-1 0,8-9 0,0-2 0,0-1 0,-1 0 0,-1-1 0,-1-1 0,-1 0 0,10-30 0,-11 23 0,-2 1 0,0-2 0,-3 1 0,4-38 0,-8 46 0,0 0 0,-2 1 0,0-1 0,-2 0 0,0 1 0,-1 0 0,-7-21 0,9 37 0,1-1 0,-1 1 0,0 0 0,0 0 0,-1 0 0,1 0 0,-1 0 0,-3-4 0,5 7 0,0 0 0,0 1 0,0-1 0,0 0 0,1 1 0,-1-1 0,0 0 0,0 1 0,-1-1 0,1 1 0,0 0 0,0-1 0,0 1 0,0 0 0,0 0 0,0-1 0,0 1 0,-1 0 0,1 0 0,0 0 0,0 0 0,0 1 0,0-1 0,0 0 0,-1 0 0,1 1 0,0-1 0,0 1 0,0-1 0,0 1 0,0-1 0,0 1 0,0-1 0,0 1 0,1 0 0,-1 0 0,-1 1 0,-3 3 0,0 0 0,1 1 0,0-1 0,0 1 0,1 0 0,-1 0 0,1 1 0,1-1 0,-5 13 0,0 9 0,-4 28 0,5-22-114,2 1 1,2 0-1,0-1 0,3 1 0,1-1 1,1 1-1,2-1 0,2 0 0,1 0 1,1 0-1,21 47 0,-20-61-6712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35.503"/>
    </inkml:context>
    <inkml:brush xml:id="br0">
      <inkml:brushProperty name="width" value="0.05" units="cm"/>
      <inkml:brushProperty name="height" value="0.05" units="cm"/>
    </inkml:brush>
  </inkml:definitions>
  <inkml:trace contextRef="#ctx0" brushRef="#br0">92 0 24575,'-3'0'0,"0"0"0,0 1 0,-1-1 0,1 1 0,0-1 0,0 1 0,-1 0 0,1 0 0,0 1 0,0-1 0,0 0 0,0 1 0,1 0 0,-1 0 0,0 0 0,1 0 0,-4 3 0,3-1 0,0 1 0,-1-1 0,1 1 0,1-1 0,-1 1 0,1 0 0,0 0 0,0 0 0,-2 10 0,2-4 0,0 0 0,1 0 0,0 0 0,1 0 0,0 0 0,0 0 0,2 0 0,-1 0 0,6 20 0,-4-24 0,0 0 0,0 0 0,0-1 0,1 1 0,-1-1 0,2 1 0,-1-1 0,1-1 0,0 1 0,0-1 0,9 8 0,-11-11 0,1 0 0,-1 0 0,0 0 0,0 0 0,1-1 0,-1 1 0,1-1 0,-1 0 0,1 0 0,0-1 0,-1 1 0,1-1 0,0 0 0,0 0 0,-1 0 0,1 0 0,0 0 0,-1-1 0,1 0 0,0 0 0,-1 0 0,1 0 0,-1 0 0,1-1 0,3-2 0,-2 1 0,0 0 0,0 0 0,-1-1 0,1 0 0,-1 0 0,0 0 0,0 0 0,0-1 0,-1 1 0,1-1 0,-1 0 0,0 0 0,-1 0 0,1 0 0,-1-1 0,0 1 0,-1-1 0,1 1 0,-1-1 0,1-10 0,-1 12 0,-1-1 0,0 1 0,-1-1 0,1 1 0,-1-1 0,0 1 0,0-1 0,0 1 0,0 0 0,-1 0 0,0 0 0,0-1 0,0 2 0,0-1 0,0 0 0,-1 0 0,0 1 0,0-1 0,0 1 0,0 0 0,0 0 0,-1 0 0,1 0 0,-1 1 0,0-1 0,0 1 0,-6-2 0,1 0-273,-2 1 0,1 0 0,0 1 0,-17-2 0,-5 1-6553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36.247"/>
    </inkml:context>
    <inkml:brush xml:id="br0">
      <inkml:brushProperty name="width" value="0.05" units="cm"/>
      <inkml:brushProperty name="height" value="0.05" units="cm"/>
    </inkml:brush>
  </inkml:definitions>
  <inkml:trace contextRef="#ctx0" brushRef="#br0">107 8 24575,'0'0'0,"0"-1"0,0 1 0,0 0 0,0 0 0,1-1 0,-1 1 0,0 0 0,-1 0 0,1-1 0,0 1 0,0 0 0,0 0 0,0-1 0,0 1 0,0 0 0,0 0 0,0-1 0,0 1 0,0 0 0,-1 0 0,1-1 0,0 1 0,0 0 0,0 0 0,0 0 0,-1-1 0,1 1 0,0 0 0,0 0 0,0 0 0,-1 0 0,1 0 0,0 0 0,0-1 0,-1 1 0,1 0 0,0 0 0,0 0 0,-1 0 0,1 0 0,0 0 0,-13 6 0,-9 14 0,14-10 0,0 0 0,1 1 0,1 0 0,-1 1 0,2-1 0,0 1 0,0 0 0,1 1 0,0-1 0,-3 24 0,7-30 0,-1 0 0,1 0 0,0 0 0,1 0 0,-1 0 0,1 0 0,0 0 0,1 0 0,-1 0 0,1 0 0,3 5 0,-3-7 0,1 0 0,-1 0 0,1 0 0,0-1 0,0 1 0,0-1 0,0 0 0,1 0 0,-1 0 0,1 0 0,0-1 0,0 1 0,0-1 0,0 0 0,0 0 0,5 1 0,-5-2 0,0 1 0,0-1 0,0 0 0,0 0 0,0-1 0,0 1 0,0-1 0,0 0 0,0 0 0,0 0 0,0 0 0,0-1 0,0 0 0,0 0 0,0 0 0,-1 0 0,1 0 0,0-1 0,0 0 0,-1 0 0,1 0 0,-1 0 0,0 0 0,0-1 0,0 0 0,0 1 0,0-1 0,0 0 0,-1 0 0,1-1 0,2-4 0,-2 3 0,0-1 0,-1 1 0,0-1 0,0 1 0,0-1 0,0 0 0,-1 0 0,0 0 0,-1 0 0,1 0 0,-1 0 0,0 0 0,0 0 0,-1 0 0,0 0 0,0 0 0,-1 0 0,1 0 0,-1 0 0,-4-7 0,2 6-76,0 1 1,0 0-1,-1 0 0,0 0 0,0 1 0,0 0 0,0 0 0,-1 0 1,0 0-1,0 1 0,-1 0 0,1 1 0,-1-1 0,0 1 1,1 0-1,-1 1 0,-9-2 0,-18-5-6750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3.683"/>
    </inkml:context>
    <inkml:brush xml:id="br0">
      <inkml:brushProperty name="width" value="0.05" units="cm"/>
      <inkml:brushProperty name="height" value="0.05" units="cm"/>
    </inkml:brush>
  </inkml:definitions>
  <inkml:trace contextRef="#ctx0" brushRef="#br0">310 231 24575,'-2'-2'0,"1"0"0,-1-1 0,0 0 0,1 1 0,-1-1 0,1 0 0,0 0 0,0 0 0,0 0 0,0 0 0,1 0 0,-1-4 0,-1-42 0,2 34 0,0 3 0,0 2 0,0 0 0,-1 0 0,0 1 0,-1-1 0,-3-13 0,4 21 0,0-1 0,0 1 0,0-1 0,0 1 0,-1 0 0,1-1 0,-1 1 0,0 0 0,1 0 0,-1 0 0,0 0 0,0 1 0,0-1 0,-1 1 0,1-1 0,0 1 0,0-1 0,-1 1 0,1 0 0,-1 0 0,1 0 0,-1 1 0,0-1 0,-4 0 0,0 1 0,-1-1 0,1 2 0,-1-1 0,1 1 0,-1 0 0,1 1 0,0 0 0,0 0 0,-1 0 0,1 1 0,1 0 0,-1 0 0,0 1 0,1 0 0,-9 7 0,6-4 0,0 0 0,0 1 0,0 0 0,1 1 0,1 0 0,0 0 0,0 1 0,0-1 0,-6 14 0,10-14 0,0-1 0,0 0 0,1 1 0,0-1 0,0 1 0,1 0 0,0-1 0,1 1 0,0 0 0,0 0 0,1 0 0,0 0 0,0-1 0,1 1 0,0-1 0,1 1 0,0-1 0,0 0 0,1 0 0,0 0 0,0 0 0,8 10 0,9 10 0,1-2 0,2 0 0,0-2 0,35 28 0,-49-44 0,0 1 0,-1 0 0,0 0 0,0 1 0,12 20 0,-19-28 0,-1 1 0,0-1 0,1 1 0,-1 0 0,0-1 0,-1 1 0,1 0 0,0-1 0,-1 1 0,1 0 0,-1 0 0,0 0 0,0-1 0,0 1 0,0 0 0,-1 0 0,1 0 0,-1-1 0,0 1 0,1 0 0,-1-1 0,-1 1 0,1-1 0,0 1 0,0-1 0,-1 1 0,0-1 0,1 0 0,-1 0 0,0 0 0,0 0 0,0 0 0,-3 2 0,-3 2 0,-1 1 0,0-2 0,0 1 0,0-1 0,-1-1 0,0 1 0,0-2 0,-14 4 0,17-5 0,-1 0 0,1-1 0,-1 0 0,0 0 0,0-1 0,1 0 0,-1 0 0,0-1 0,0 0 0,1 0 0,-1-1 0,-8-3 0,14 4-65,-1 0 0,1-1 0,-1 1 0,1-1 0,0 0 0,-1 1 0,1-1 0,0 0 0,0 0 0,0-1 0,1 1 0,-1 0 0,1-1 0,-1 1 0,1-1 0,0 1 0,-1-1 0,1 0 0,1 1 0,-2-6 0,-2-12-6761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4.025"/>
    </inkml:context>
    <inkml:brush xml:id="br0">
      <inkml:brushProperty name="width" value="0.05" units="cm"/>
      <inkml:brushProperty name="height" value="0.05" units="cm"/>
    </inkml:brush>
  </inkml:definitions>
  <inkml:trace contextRef="#ctx0" brushRef="#br0">126 1 24575,'-8'0'0,"-1"0"0,1 0 0,0 1 0,-1 0 0,1 1 0,0 0 0,-12 4 0,17-4 0,0-1 0,0 1 0,0 0 0,0 0 0,1 0 0,-1 0 0,1 0 0,-1 1 0,1-1 0,0 1 0,0 0 0,0-1 0,0 1 0,0 0 0,1 0 0,-1 0 0,1 0 0,0 1 0,0-1 0,0 0 0,0 5 0,-1 0 0,2 0 0,-1 0 0,1 0 0,1 1 0,0-1 0,0 0 0,0 0 0,1 0 0,0 0 0,1 0 0,-1 0 0,2-1 0,-1 1 0,1-1 0,0 0 0,1 0 0,6 9 0,-8-12 0,1 0 0,-1 0 0,1-1 0,0 1 0,0-1 0,0 0 0,0 0 0,0 0 0,1 0 0,-1-1 0,1 0 0,0 0 0,-1 0 0,1-1 0,0 1 0,0-1 0,0 0 0,0 0 0,1-1 0,-1 0 0,0 0 0,0 0 0,0 0 0,0-1 0,0 0 0,0 0 0,0 0 0,8-4 0,-9 3 0,0 1 0,0-1 0,0-1 0,0 1 0,-1 0 0,1-1 0,-1 0 0,0 0 0,0 0 0,0 0 0,0 0 0,0 0 0,-1-1 0,1 0 0,-1 1 0,0-1 0,0 0 0,0 0 0,-1 0 0,1 0 0,-1 0 0,1-5 0,-2 4 0,0 0 0,0 1 0,0-1 0,0 0 0,0 0 0,-1 0 0,0 0 0,0 1 0,-1-1 0,1 0 0,-1 1 0,0-1 0,0 1 0,-1 0 0,1 0 0,-1 0 0,0 0 0,0 0 0,-4-4 0,0 1 0,-1 0 0,0 0 0,-16-10 0,20 15 0,1 0 0,-1 0 0,0 0 0,0 1 0,0-1 0,0 1 0,0 0 0,0 0 0,0 0 0,-1 1 0,-7-1 0,3 4-1365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4.415"/>
    </inkml:context>
    <inkml:brush xml:id="br0">
      <inkml:brushProperty name="width" value="0.05" units="cm"/>
      <inkml:brushProperty name="height" value="0.05" units="cm"/>
    </inkml:brush>
  </inkml:definitions>
  <inkml:trace contextRef="#ctx0" brushRef="#br0">1 45 24575,'0'-3'0,"0"-1"0,1 1 0,-1-1 0,1 1 0,0 0 0,0-1 0,0 1 0,3-6 0,-4 8 0,0 1 0,1-1 0,-1 1 0,0-1 0,1 1 0,-1-1 0,1 1 0,-1-1 0,1 1 0,-1 0 0,0-1 0,1 1 0,0 0 0,-1-1 0,1 1 0,-1 0 0,1 0 0,-1-1 0,1 1 0,0 0 0,0 0 0,0 0 0,0 0 0,0 0 0,0 1 0,0-1 0,0 1 0,0-1 0,0 1 0,0-1 0,0 1 0,0-1 0,0 1 0,-1 0 0,1-1 0,0 1 0,0 0 0,-1 0 0,2 1 0,2 4 0,-1-1 0,1 1 0,-1 0 0,-1 0 0,1 0 0,-1 0 0,0 0 0,0 1 0,1 6 0,0 9 0,0 30 0,0-6 0,-3-46 0,0 1 0,0-1 0,0 0 0,0 0 0,0 1 0,0-1 0,0 0 0,0 1 0,0-1 0,0 0 0,0 0 0,0 1 0,0-1 0,0 0 0,0 0 0,0 1 0,0-1 0,0 0 0,1 0 0,-1 1 0,0-1 0,0 0 0,0 0 0,1 0 0,-1 1 0,0-1 0,0 0 0,0 0 0,1 0 0,-1 0 0,0 0 0,0 1 0,1-1 0,-1 0 0,0 0 0,0 0 0,1 0 0,-1 0 0,10-7 0,7-18 0,-3 1 0,26-42 0,-36 61 0,0 0 0,0 0 0,0 0 0,1 1 0,0-1 0,0 1 0,0 0 0,0 1 0,8-5 0,-11 7 0,-1 1 0,0-1 0,0 0 0,1 1 0,-1-1 0,1 1 0,-1 0 0,0-1 0,1 1 0,-1 0 0,1 0 0,-1 0 0,1 0 0,-1 0 0,1 0 0,-1 0 0,0 1 0,1-1 0,-1 0 0,1 1 0,-1-1 0,0 1 0,1 0 0,-1-1 0,0 1 0,0 0 0,1 0 0,-1 0 0,0 0 0,0 0 0,0 0 0,0 0 0,0 0 0,0 0 0,-1 0 0,1 1 0,0-1 0,-1 0 0,1 1 0,0-1 0,-1 0 0,0 1 0,1-1 0,-1 0 0,0 3 0,2 4 0,0 0 0,-1 0 0,-1 0 0,1 0 0,-1 0 0,-2 15 0,-4 6 251,4-20-574,0-1 0,1 1 0,0 0-1,0 14 1,3-10-6503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4.760"/>
    </inkml:context>
    <inkml:brush xml:id="br0">
      <inkml:brushProperty name="width" value="0.05" units="cm"/>
      <inkml:brushProperty name="height" value="0.05" units="cm"/>
    </inkml:brush>
  </inkml:definitions>
  <inkml:trace contextRef="#ctx0" brushRef="#br0">1 215 24575,'3'0'0,"1"3"0,0 4 0,-1 4 0,-1 3 0,0 6 0,-1 1 0,-1 2 0,0-2 0,0 0 0,0-1 0,-1-1 0,1-3-8191</inkml:trace>
  <inkml:trace contextRef="#ctx0" brushRef="#br0" timeOffset="1">55 1 24575,'-3'0'0,"-4"3"0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5.182"/>
    </inkml:context>
    <inkml:brush xml:id="br0">
      <inkml:brushProperty name="width" value="0.05" units="cm"/>
      <inkml:brushProperty name="height" value="0.05" units="cm"/>
    </inkml:brush>
  </inkml:definitions>
  <inkml:trace contextRef="#ctx0" brushRef="#br0">212 176 24575,'1'1'0,"1"-1"0,-1 0 0,0-1 0,1 1 0,-1 0 0,0 0 0,0 0 0,1-1 0,-1 1 0,0-1 0,0 1 0,0-1 0,0 1 0,1-1 0,-1 0 0,0 0 0,0 1 0,0-1 0,0 0 0,0 0 0,-1 0 0,2-1 0,-1 0 0,0 0 0,0 0 0,0-1 0,-1 1 0,1 0 0,-1 0 0,1 0 0,-1 0 0,0-1 0,0 1 0,0 0 0,0-3 0,-1-1 0,0-1 0,0 1 0,-1-1 0,0 1 0,0 0 0,0-1 0,-1 1 0,-3-6 0,2 6 0,-1-1 0,1 1 0,-1 1 0,0-1 0,0 1 0,-1-1 0,0 2 0,0-1 0,-8-5 0,11 9 0,1-1 0,-1 1 0,0 0 0,0 0 0,0 0 0,0 0 0,0 1 0,0-1 0,0 1 0,0 0 0,-1 0 0,1 0 0,0 0 0,0 0 0,0 1 0,0-1 0,0 1 0,0 0 0,0 0 0,0 0 0,0 0 0,0 1 0,1-1 0,-6 4 0,1 1 0,0 0 0,0 1 0,0-1 0,1 1 0,0 1 0,0-1 0,1 1 0,0 0 0,0 0 0,1 1 0,0-1 0,0 1 0,1 0 0,0 0 0,-2 18 0,4-25 0,1 1 0,-1 0 0,1 0 0,0 0 0,0 0 0,0 0 0,1 0 0,-1 0 0,1 0 0,0-1 0,-1 1 0,1 0 0,0 0 0,1-1 0,-1 1 0,0 0 0,1-1 0,0 1 0,-1-1 0,1 0 0,0 0 0,0 0 0,0 0 0,0 0 0,1 0 0,-1 0 0,1 0 0,2 1 0,-1-2 0,-1 1 0,1-1 0,-1 0 0,1-1 0,0 1 0,-1 0 0,1-1 0,0 0 0,-1 0 0,1 0 0,0 0 0,-1-1 0,1 1 0,0-1 0,-1 0 0,1 0 0,-1 0 0,1-1 0,-1 1 0,0-1 0,0 0 0,4-2 0,0-2 0,0 0 0,0-1 0,-1 0 0,0 0 0,0-1 0,0 0 0,6-13 0,17-21 0,-29 41 0,0 1 0,0-1 0,0 1 0,0-1 0,1 1 0,-1 0 0,0-1 0,0 1 0,1-1 0,-1 1 0,0 0 0,0-1 0,1 1 0,-1 0 0,1 0 0,-1-1 0,0 1 0,1 0 0,-1 0 0,1-1 0,-1 1 0,0 0 0,1 0 0,-1 0 0,1 0 0,-1 0 0,1-1 0,-1 1 0,1 0 0,-1 0 0,1 0 0,-1 0 0,0 0 0,1 1 0,-1-1 0,1 0 0,-1 0 0,1 0 0,-1 0 0,1 0 0,-1 1 0,0-1 0,1 0 0,-1 0 0,1 1 0,-1-1 0,0 0 0,1 1 0,-1-1 0,0 0 0,0 1 0,1-1 0,-1 0 0,0 1 0,0-1 0,1 1 0,-1-1 0,0 1 0,10 38 0,-5-16 0,-3-17-227,1-1-1,0 0 1,1 0-1,-1 0 1,8 8-1,6 3-6598</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6.051"/>
    </inkml:context>
    <inkml:brush xml:id="br0">
      <inkml:brushProperty name="width" value="0.05" units="cm"/>
      <inkml:brushProperty name="height" value="0.05" units="cm"/>
    </inkml:brush>
  </inkml:definitions>
  <inkml:trace contextRef="#ctx0" brushRef="#br0">285 539 24575,'-11'-14'0,"9"11"0,0 0 0,0 1 0,0-1 0,-1 1 0,1-1 0,0 1 0,-4-3 0,5 5 0,1 0 0,0 0 0,-1-1 0,1 1 0,-1 0 0,1 0 0,-1 0 0,1 0 0,-1 0 0,1 0 0,0 0 0,-1 0 0,1 0 0,-1 0 0,1 0 0,-1 0 0,1 0 0,-1 0 0,1 0 0,-1 0 0,0 1 0,-10 13 0,7-5 0,1 1 0,0 0 0,0 1 0,1-1 0,0 0 0,0 14 0,1 68 0,2-56 0,0 13 0,1-31 0,-1 0 0,-1 1 0,-1-1 0,-4 25 0,5-42 0,0-1 0,0 1 0,0-1 0,0 0 0,-1 1 0,1-1 0,0 1 0,0-1 0,0 1 0,0-1 0,0 0 0,-1 1 0,1-1 0,0 0 0,0 1 0,-1-1 0,1 0 0,0 1 0,0-1 0,-1 0 0,1 1 0,0-1 0,-1 0 0,1 0 0,-1 1 0,1-1 0,0 0 0,-1 0 0,1 0 0,-1 1 0,1-1 0,-11-9 0,-8-25 0,18 31 0,-30-61 0,3-1 0,2-1 0,4-1 0,3-1 0,-14-91 0,27 119 0,1-79 0,5 106 0,1 1 0,0-1 0,1 0 0,1 0 0,0 0 0,0 1 0,2 0 0,-1 0 0,2 0 0,6-13 0,-9 21 0,0-1 0,0 1 0,0 0 0,0 0 0,1 1 0,0-1 0,-1 1 0,1-1 0,1 1 0,-1 0 0,0 1 0,1-1 0,-1 1 0,1 0 0,0 0 0,0 0 0,0 1 0,-1-1 0,2 1 0,-1 1 0,0-1 0,0 1 0,0-1 0,0 1 0,0 1 0,0-1 0,0 1 0,0 0 0,1 0 0,-2 1 0,8 2 0,1 1 0,-1 1 0,0 0 0,0 1 0,0 0 0,-1 1 0,0 0 0,-1 1 0,0 1 0,0-1 0,15 20 0,-16-16 0,0 0 0,-1 1 0,0 0 0,-1 0 0,0 0 0,-1 1 0,-1 0 0,-1 1 0,0-1 0,-1 1 0,3 28 0,-6-30 0,0 0 0,-1 0 0,0 0 0,-1 0 0,-1 0 0,0 0 0,-1-1 0,-1 1 0,0-1 0,0 0 0,-1-1 0,-1 1 0,-14 18 0,10-16 0,-1-1 0,0 0 0,-2 0 0,1-2 0,-2 0 0,1 0 0,-2-1 0,0-1 0,0-1 0,0 0 0,-24 9 0,24-13 0,19-7 0,30-5 0,-23 7 0,0 0 0,-1 1 0,1 0 0,0 0 0,-1 1 0,1 1 0,-1 0 0,1 0 0,-1 0 0,0 1 0,-1 1 0,11 6 0,6 7 0,-1 0 0,34 35 0,2 2 0,-41-41-1365,-4-4-5461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6.454"/>
    </inkml:context>
    <inkml:brush xml:id="br0">
      <inkml:brushProperty name="width" value="0.05" units="cm"/>
      <inkml:brushProperty name="height" value="0.05" units="cm"/>
    </inkml:brush>
  </inkml:definitions>
  <inkml:trace contextRef="#ctx0" brushRef="#br0">214 177 24575,'1'-29'0,"0"12"0,-1-1 0,-3-27 0,3 42 0,-1-1 0,1 1 0,-1 0 0,0-1 0,0 1 0,0 0 0,-1-1 0,1 1 0,-1 0 0,0 0 0,0 0 0,0 0 0,0 0 0,0 1 0,-1-1 0,1 1 0,-1-1 0,-4-2 0,5 4 0,0 0 0,0 0 0,0 0 0,0 0 0,0 1 0,0-1 0,0 1 0,-1-1 0,1 1 0,0 0 0,0 0 0,-1 0 0,1 0 0,0 0 0,0 1 0,-4 0 0,2 0 0,-1 1 0,1 0 0,0-1 0,0 2 0,0-1 0,0 0 0,-6 6 0,1 0 0,1 1 0,0-1 0,0 1 0,1 1 0,-9 14 0,9-13 0,1 1 0,1 0 0,0 0 0,0 0 0,1 1 0,1-1 0,-3 19 0,5-29 0,1 1 0,0 0 0,0 0 0,-1 0 0,2 0 0,-1 0 0,0 0 0,1 0 0,-1-1 0,1 1 0,0 0 0,0 0 0,0 0 0,0-1 0,0 1 0,1-1 0,-1 1 0,1-1 0,0 1 0,-1-1 0,1 0 0,0 0 0,1 0 0,-1 0 0,0 0 0,0-1 0,1 1 0,-1 0 0,1-1 0,0 0 0,-1 0 0,1 0 0,0 0 0,-1 0 0,1 0 0,0-1 0,0 1 0,5-1 0,-3 1 0,1-1 0,-1 0 0,0 0 0,0 0 0,0-1 0,0 0 0,0 0 0,0 0 0,0 0 0,0-1 0,-1 0 0,1 0 0,0 0 0,-1 0 0,1-1 0,-1 0 0,0 0 0,0 0 0,0-1 0,-1 1 0,1-1 0,3-5 0,2-3 0,-1-1 0,0 1 0,-2-2 0,1 1 0,-2-1 0,7-20 0,0 117 0,-12-78-97,1 1-1,-1-1 1,1 0-1,0 0 1,1 0-1,-1 0 1,1 0-1,0 0 1,0 0-1,0-1 1,1 1-1,0-1 0,5 8 1,3-3-6729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6.830"/>
    </inkml:context>
    <inkml:brush xml:id="br0">
      <inkml:brushProperty name="width" value="0.05" units="cm"/>
      <inkml:brushProperty name="height" value="0.05" units="cm"/>
    </inkml:brush>
  </inkml:definitions>
  <inkml:trace contextRef="#ctx0" brushRef="#br0">18 146 24575,'0'-21'0,"1"-2"0,-2 1 0,0 0 0,-5-24 0,1 34 0,2 19 0,0 21 0,21 152 0,-9-119 0,0 73 0,-7-142 0,-1 1 0,1-1 0,1 0 0,-1 1 0,2-1 0,6-12 0,3-4 0,17-24 0,-28 46 0,0-1 0,-1 1 0,1 0 0,0 0 0,1 0 0,-1-1 0,0 2 0,0-1 0,1 0 0,0 0 0,-1 1 0,1 0 0,5-3 0,-7 4 0,0 0 0,0 0 0,0 0 0,0 0 0,0 0 0,-1 0 0,1 0 0,0 0 0,0 0 0,0 0 0,0 1 0,0-1 0,0 0 0,0 1 0,0-1 0,-1 0 0,1 1 0,1 0 0,-1 0 0,1 1 0,-1-1 0,0 1 0,0-1 0,1 1 0,-1-1 0,0 1 0,-1 0 0,1 0 0,0-1 0,0 1 0,0 2 0,2 8 54,-1 0 0,-1 0 0,1 1-1,-2-1 1,0 19 0,-1-15-617,1 0 1,3 23-1,1-23-6263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33.725"/>
    </inkml:context>
    <inkml:brush xml:id="br0">
      <inkml:brushProperty name="width" value="0.05" units="cm"/>
      <inkml:brushProperty name="height" value="0.05" units="cm"/>
    </inkml:brush>
  </inkml:definitions>
  <inkml:trace contextRef="#ctx0" brushRef="#br0">0 234 24575,'33'-3'0,"-1"-1"0,49-13 0,-11 2 0,33-3 0,-32 8 0,105-31 0,-170 39 0,0-1 0,0 1 0,0-1 0,0 0 0,0 0 0,7-6 0,-12 8 0,0 0 0,1 0 0,-1 0 0,-1 0 0,1 0 0,0 0 0,0 0 0,0 0 0,0 0 0,-1 0 0,1 0 0,-1-1 0,1 1 0,-1 0 0,1 0 0,-1-1 0,0 1 0,1 0 0,-1-1 0,0 1 0,0-1 0,0 1 0,0 0 0,0-1 0,0 1 0,-1 0 0,1-1 0,0 1 0,-1 0 0,1-1 0,-1 1 0,1 0 0,-1 0 0,0 0 0,1-1 0,-3-1 0,-1-1 0,0-1 0,-1 0 0,1 1 0,-1 0 0,0 0 0,0 1 0,-1-1 0,1 1 0,-1 0 0,1 1 0,-1-1 0,0 1 0,0 0 0,0 0 0,0 1 0,-1 0 0,1 0 0,0 1 0,-8-1 0,6 1 0,0 0 0,0 1 0,1 0 0,-1 0 0,0 0 0,0 1 0,1 0 0,-1 1 0,1 0 0,-1 0 0,1 0 0,0 1 0,0 0 0,-11 10 0,12-9 0,1 1 0,0 0 0,0 0 0,0 0 0,1 1 0,0 0 0,0 0 0,1 0 0,0 0 0,0 0 0,0 1 0,1-1 0,1 1 0,-2 9 0,2-11 0,1 0 0,0 0 0,0-1 0,0 1 0,1 0 0,0-1 0,0 1 0,0-1 0,1 1 0,-1-1 0,1 1 0,1-1 0,-1 0 0,1 0 0,0 0 0,0 0 0,0-1 0,1 1 0,0-1 0,5 5 0,0-1 29,2-1-1,-1 1 1,1-2-1,0 0 0,1 0 1,-1-1-1,1 0 1,0-1-1,0 0 1,1-1-1,17 2 1,-20-4-143,1 0 0,-1 0 0,1-1 0,-1-1 1,1 0-1,-1 0 0,1-1 0,-1 0 1,0-1-1,0 0 0,0-1 0,0 0 1,0 0-1,9-6 0,-2-3-6712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7.176"/>
    </inkml:context>
    <inkml:brush xml:id="br0">
      <inkml:brushProperty name="width" value="0.05" units="cm"/>
      <inkml:brushProperty name="height" value="0.05" units="cm"/>
    </inkml:brush>
  </inkml:definitions>
  <inkml:trace contextRef="#ctx0" brushRef="#br0">58 39 24575,'0'-2'0,"0"-1"0,0 1 0,-1 0 0,1-1 0,0 1 0,-1 0 0,0 0 0,1-1 0,-1 1 0,0 0 0,0 0 0,0 0 0,-3-3 0,4 4 0,-1 1 0,1 0 0,0-1 0,0 1 0,-1 0 0,1 0 0,-1-1 0,1 1 0,0 0 0,-1 0 0,1 0 0,-1-1 0,1 1 0,0 0 0,-1 0 0,1 0 0,-1 0 0,1 0 0,-1 0 0,1 0 0,-1 0 0,1 0 0,0 0 0,-1 0 0,1 0 0,-1 0 0,0 1 0,0-1 0,0 1 0,0 0 0,-1 0 0,1 0 0,0 0 0,0 0 0,0 0 0,0 1 0,0-1 0,1 0 0,-1 0 0,-1 3 0,-2 7 0,0-1 0,1 1 0,0 0 0,1 0 0,0 0 0,1 1 0,0-1 0,1 0 0,0 1 0,0-1 0,2 0 0,-1 1 0,1-1 0,1 0 0,6 16 0,-8-23 0,1-1 0,0 1 0,0 0 0,0-1 0,1 0 0,-1 1 0,1-1 0,0 0 0,0 0 0,0 0 0,0-1 0,0 1 0,1-1 0,-1 0 0,1 0 0,-1 0 0,1 0 0,5 1 0,-6-2 0,0 0 0,-1-1 0,1 0 0,0 1 0,0-1 0,0 0 0,-1-1 0,1 1 0,0 0 0,0-1 0,-1 1 0,1-1 0,0 0 0,-1 0 0,1 0 0,-1 0 0,1-1 0,-1 1 0,0-1 0,1 1 0,-1-1 0,0 0 0,0 0 0,0 0 0,0 0 0,-1 0 0,4-5 0,0-1 0,0-1 0,-1 1 0,0-1 0,0 0 0,-1-1 0,0 1 0,0-1 0,-1 1 0,-1-1 0,1 0 0,-2 0 0,1 1 0,-1-1 0,-1 0 0,0 0 0,0 0 0,-4-12 0,4 20-124,0-1 0,0 1 0,0 0 0,0-1 0,-1 1 0,1 0-1,-1 0 1,1 0 0,-1 0 0,-3-3 0,-5-2-6702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7.600"/>
    </inkml:context>
    <inkml:brush xml:id="br0">
      <inkml:brushProperty name="width" value="0.05" units="cm"/>
      <inkml:brushProperty name="height" value="0.05" units="cm"/>
    </inkml:brush>
  </inkml:definitions>
  <inkml:trace contextRef="#ctx0" brushRef="#br0">37 167 24575,'0'-166'0,"-19"419"300,3-81-1965,14-142-5161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40.232"/>
    </inkml:context>
    <inkml:brush xml:id="br0">
      <inkml:brushProperty name="width" value="0.05" units="cm"/>
      <inkml:brushProperty name="height" value="0.05" units="cm"/>
    </inkml:brush>
  </inkml:definitions>
  <inkml:trace contextRef="#ctx0" brushRef="#br0">144 6355 24575,'0'-1'0,"0"1"0,1 0 0,-1-1 0,0 1 0,1 0 0,-1-1 0,0 1 0,1-1 0,-1 1 0,0-1 0,0 1 0,0-1 0,0 1 0,1-1 0,-1 1 0,0-1 0,0 1 0,0-1 0,0 1 0,0-1 0,0 1 0,0-1 0,0 1 0,-1-2 0,0-18 0,1 14 0,6-191 0,0 127 0,-6-73 0,-13-42 0,-7-152 0,-35-691 0,5 225 0,49 771 0,-17-594 0,31 0 0,10-551 0,-23 1123 0,13-424 0,-9 372 0,6-12 0,-5 72 0,-2 0 0,-3-68 0,-1 108 0,0 1 0,-1-1 0,1 1 0,-5-9 0,-3-14 0,9 28 0,0 0 0,0-1 0,0 1 0,0 0 0,1 0 0,-1 0 0,0 0 0,0-1 0,0 1 0,0 0 0,0 0 0,1 0 0,-1 0 0,0 0 0,0 0 0,0 0 0,0-1 0,1 1 0,-1 0 0,0 0 0,0 0 0,0 0 0,1 0 0,-1 0 0,0 0 0,0 0 0,0 0 0,1 0 0,-1 0 0,0 0 0,0 0 0,0 0 0,0 0 0,1 0 0,-1 0 0,0 1 0,0-1 0,0 0 0,1 0 0,-1 0 0,0 0 0,0 0 0,0 0 0,0 1 0,13 3 0,-12-3 0,22 8 0,0-1 0,1-1 0,0-1 0,34 4 0,102 2 0,-131-10 0,172 3 0,0-8 0,-1-9 0,388-75 0,-529 77 0,0 2 0,71 0 0,119 11 0,-235-2 0,159 15 0,-176-14 0,-1-1 0,1 1 0,0 0 0,-1 1 0,1-1 0,0 0 0,1 1 0,-1 0 0,0 0 0,1 0 0,-1 0 0,1 0 0,0 0 0,0 0 0,-2 6 0,-7 41 0,1-1 0,3 1 0,0 52 0,3-45 0,-11 175 0,31 432 0,42 148 0,-65 2 0,-22-286 0,-15 189 0,7-48 0,33-566 0,-4 0 0,-4 0 0,-5-1 0,-47 157 0,42-185 0,3 0 0,-13 111 0,28-159 0,-2-1 0,-10 32 0,9-37 0,1 0 0,1-1 0,1 2 0,-2 35 0,7 258 0,1-299 0,0 1 0,1-1 0,1 0 0,0 0 0,1 0 0,0 0 0,1-1 0,11 18 0,11 31 0,-18-40 0,10 35 0,-19-54 0,0 0 0,0 1 0,0-1 0,-1 1 0,0-1 0,0 1 0,0-1 0,0 1 0,-1-1 0,0 1 0,-1 4 0,2-9-34,0 1 0,0-1 0,0 0 0,-1 1 0,1-1-1,0 0 1,0 1 0,0-1 0,0 1 0,0-1 0,-1 0 0,1 1 0,0-1-1,0 0 1,-1 0 0,1 1 0,0-1 0,0 0 0,-1 1 0,1-1-1,0 0 1,-1 0 0,1 0 0,0 1 0,-1-1 0,1 0 0,-1 0 0,1 0-1,0 0 1,-1 0 0,1 0 0,-1 0 0,1 0 0,0 0 0,-1 0 0,1 0-1,-1 0 1,1 0 0,-1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41.360"/>
    </inkml:context>
    <inkml:brush xml:id="br0">
      <inkml:brushProperty name="width" value="0.05" units="cm"/>
      <inkml:brushProperty name="height" value="0.05" units="cm"/>
    </inkml:brush>
  </inkml:definitions>
  <inkml:trace contextRef="#ctx0" brushRef="#br0">329 160 24575,'-2'0'0,"-1"0"0,0 0 0,0 0 0,0-1 0,0 1 0,0-1 0,0 0 0,0 0 0,1 0 0,-1 0 0,0 0 0,1 0 0,-1-1 0,1 1 0,-1-1 0,-3-3 0,3 2 0,1 0 0,0 0 0,0-1 0,0 1 0,0 0 0,1-1 0,-1 1 0,1-1 0,0 1 0,0-1 0,0 0 0,-1-6 0,2 4 0,-1 1 0,0-1 0,-1 1 0,0 0 0,1-1 0,-2 1 0,1 0 0,0 0 0,-1 0 0,-6-7 0,7 9 0,0 1 0,0 0 0,0 0 0,-1 0 0,1 0 0,-1 1 0,1-1 0,-1 1 0,1-1 0,-1 1 0,0 0 0,0 0 0,0 0 0,1 0 0,-1 1 0,0-1 0,0 1 0,0 0 0,0 0 0,0 0 0,-6 1 0,3 0 0,0 1 0,-1 0 0,1 0 0,1 1 0,-1-1 0,0 1 0,1 1 0,-1-1 0,1 1 0,0 0 0,0 0 0,-7 9 0,2-3 0,1 1 0,0 0 0,1 1 0,-12 22 0,15-22 0,0 0 0,0 0 0,1 1 0,1 0 0,-3 23 0,5-31 0,0 0 0,1 1 0,-1-1 0,1 0 0,1 0 0,-1 0 0,1 0 0,0 0 0,0 0 0,0 0 0,1 0 0,0 0 0,0 0 0,0-1 0,0 1 0,1-1 0,5 8 0,-5-10 0,-1 1 0,1-1 0,0 0 0,0 0 0,0 0 0,0-1 0,0 1 0,1-1 0,-1 1 0,0-1 0,1 0 0,-1-1 0,1 1 0,-1 0 0,1-1 0,0 0 0,-1 0 0,1 0 0,-1 0 0,1-1 0,-1 1 0,1-1 0,-1 0 0,1 0 0,-1 0 0,5-2 0,0-1 0,0 0 0,-1 0 0,1 0 0,-1-1 0,0 0 0,0-1 0,-1 1 0,1-1 0,9-13 0,-4 0 0,-1-1 0,-1 0 0,0-1 0,-2 0 0,0 0 0,7-36 0,-15 57 0,-16 132 0,14-117 0,-15 141 0,16-134 0,1 1 0,1-1 0,1 0 0,9 43 0,-1-38-1365,0-7-5461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42.048"/>
    </inkml:context>
    <inkml:brush xml:id="br0">
      <inkml:brushProperty name="width" value="0.05" units="cm"/>
      <inkml:brushProperty name="height" value="0.05" units="cm"/>
    </inkml:brush>
  </inkml:definitions>
  <inkml:trace contextRef="#ctx0" brushRef="#br0">140 13 24575,'0'-1'0,"0"1"0,0-1 0,0 1 0,0-1 0,-1 0 0,1 1 0,0-1 0,0 1 0,-1-1 0,1 1 0,0-1 0,-1 1 0,1-1 0,-1 1 0,1-1 0,0 1 0,-1 0 0,1-1 0,-1 1 0,1-1 0,-1 1 0,1 0 0,-1 0 0,0-1 0,1 1 0,-1 0 0,1 0 0,-1 0 0,0 0 0,1-1 0,-1 1 0,1 0 0,-1 0 0,0 0 0,1 0 0,-1 1 0,1-1 0,-1 0 0,0 0 0,1 0 0,-1 0 0,1 1 0,-2-1 0,-1 1 0,0 0 0,0-1 0,0 1 0,0 1 0,1-1 0,-1 0 0,-4 3 0,-2 4 0,0 1 0,1-1 0,0 2 0,0-1 0,1 1 0,0 0 0,-7 14 0,11-17 0,0 0 0,0 0 0,0 0 0,1 0 0,0 0 0,0 1 0,1-1 0,0 1 0,0-1 0,1 1 0,0 0 0,1 13 0,0-17 0,1 0 0,-1 0 0,1 0 0,0 0 0,-1 0 0,2 0 0,-1 0 0,0-1 0,1 1 0,0-1 0,0 0 0,0 1 0,0-1 0,0-1 0,1 1 0,-1 0 0,8 3 0,-8-4 0,0-1 0,0 1 0,0-1 0,1 0 0,-1 0 0,0 0 0,0 0 0,0-1 0,1 1 0,-1-1 0,0 0 0,1 0 0,-1 0 0,0-1 0,1 1 0,-1-1 0,0 1 0,0-1 0,0 0 0,1-1 0,-1 1 0,0 0 0,-1-1 0,5-2 0,-5 3 0,-1 0 0,1-1 0,0 1 0,-1-1 0,1 1 0,-1-1 0,0 0 0,0 1 0,1-1 0,-1 0 0,0 0 0,0 0 0,-1 0 0,1 0 0,0 0 0,-1 0 0,1 0 0,-1 0 0,1 0 0,-1 0 0,0 0 0,0 0 0,0 0 0,0-1 0,-1 1 0,1 0 0,0 0 0,-2-4 0,-2-4 0,0 0 0,-1 0 0,-1 1 0,-10-16 0,11 18 0,0-1 0,1 1 0,-1-1 0,-3-12 0,7 19 0,1-1 0,0 1 0,0-1 0,0 0 0,0 1 0,0-1 0,0 1 0,0-1 0,1 0 0,-1 1 0,1-1 0,-1 1 0,1-1 0,-1 1 0,1-1 0,0 1 0,0-1 0,0 1 0,0 0 0,0 0 0,0-1 0,0 1 0,0 0 0,0 0 0,0 0 0,1 0 0,-1 0 0,1 0 0,-1 1 0,0-1 0,1 0 0,2 0 0,6-3 0,0 0 0,0 1 0,18-3 0,-22 5 0,0-1 0,50-7 0,-50 8 0,-1 1 0,1 0 0,-1 0 0,1 0 0,0 1 0,-1-1 0,10 4 0,-14-4 0,0 1 0,1-1 0,-1 1 0,0 0 0,1-1 0,-1 1 0,0 0 0,0 0 0,0 0 0,0 0 0,0 0 0,0 0 0,0 1 0,0-1 0,0 0 0,0 0 0,-1 1 0,1-1 0,0 0 0,-1 1 0,1-1 0,-1 1 0,0-1 0,1 0 0,-1 1 0,0-1 0,0 1 0,0-1 0,0 1 0,0-1 0,0 1 0,0-1 0,-2 3 0,0 6 0,-1-1 0,0 0 0,0 0 0,-7 10 0,4-6 0,0 1 0,1 1 0,0 0 0,1 0 0,1 0 0,0 0 0,1 1 0,0-1 0,2 1 0,0 19 0,0-33 0,0 0 0,1 1 0,-1-1 0,0 0 0,1 0 0,-1 1 0,1-1 0,0 0 0,0 0 0,0 0 0,0 1 0,0-1 0,0 0 0,1 0 0,-1-1 0,0 1 0,1 0 0,0 0 0,-1-1 0,1 1 0,0-1 0,0 1 0,0-1 0,0 0 0,0 0 0,0 0 0,0 0 0,0 0 0,1 0 0,-1-1 0,0 1 0,0-1 0,1 0 0,-1 1 0,0-1 0,1 0 0,-1 0 0,0 0 0,3-1 0,6-1 0,-1 0 0,0 0 0,-1-1 0,1 0 0,0 0 0,-1-2 0,15-7 0,-15 6 0,0 0 0,0 0 0,0-1 0,-1 0 0,0-1 0,0 0 0,-1 0 0,0-1 0,-1 1 0,0-2 0,10-18 0,-14 23 0,0 0 0,0 0 0,0 0 0,-1-1 0,1 1 0,-1 0 0,-1-1 0,1 1 0,-1 0 0,0-1 0,0 1 0,-1-1 0,1 1 0,-1 0 0,0-1 0,-1 1 0,1 0 0,-1 0 0,0 0 0,-1 0 0,1 0 0,-1 1 0,0-1 0,0 1 0,0-1 0,-5-4 0,2 4 0,1 1 0,-1 0 0,0 0 0,0 1 0,-1-1 0,1 1 0,-1 1 0,1-1 0,-1 1 0,0 0 0,0 1 0,0-1 0,0 1 0,0 1 0,0-1 0,0 2 0,0-1 0,0 0 0,-1 1 0,1 1 0,1-1 0,-1 1 0,0 0 0,-12 6 0,19-8-45,-1 0-1,1 0 1,-1 1-1,0-1 1,1 0-1,-1 1 1,1-1-1,0 0 1,-1 1-1,1-1 1,-1 1-1,1-1 1,-1 1-1,1-1 1,0 1-1,0-1 1,-1 1-1,1-1 1,0 1-1,0-1 1,-1 1-1,1-1 1,0 1-1,0 0 0,0-1 1,0 1-1,0-1 1,0 1-1,0 0 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44.944"/>
    </inkml:context>
    <inkml:brush xml:id="br0">
      <inkml:brushProperty name="width" value="0.05" units="cm"/>
      <inkml:brushProperty name="height" value="0.05" units="cm"/>
    </inkml:brush>
  </inkml:definitions>
  <inkml:trace contextRef="#ctx0" brushRef="#br0">0 2976 24575,'0'2'0,"2"21"0,1-20 0,4-14 0,0-9 0,0 1 0,-1-1 0,-1-1 0,3-32 0,1-87 0,-5 51 0,1 18 0,52-763 0,-51 469 0,-5 106 0,7 116 0,1-27 0,-6 127 0,1 1 0,16-68 0,-11 69 0,-1 0 0,2-75 0,-19 0 0,-1 2 0,9 98 0,-1 1 0,0-1 0,-2 1 0,-8-26 0,4 13 0,6 6 0,2 21 0,1 1 0,-1-1 0,0 1 0,0-1 0,1 0 0,-1 1 0,0-1 0,1 1 0,-1-1 0,0 1 0,1-1 0,-1 1 0,1-1 0,-1 1 0,1-1 0,-1 1 0,1 0 0,-1-1 0,1 1 0,0-1 0,2 1 0,0-1 0,0 1 0,0 0 0,-1-1 0,1 1 0,0 0 0,0 1 0,0-1 0,0 1 0,0-1 0,3 2 0,294 43 0,6-26 0,-214-14 0,115-1 0,-162-7 0,1-1 0,66-15 0,-112 19 0,1 0 0,-1 0 0,1 0 0,0 0 0,-1 0 0,1 0 0,-1 0 0,1 0 0,-1 0 0,1 0 0,-1 0 0,1 0 0,-1 1 0,1-1 0,-1 0 0,1 0 0,-1 1 0,1-1 0,-1 0 0,1 1 0,-1-1 0,0 0 0,1 1 0,-1-1 0,0 0 0,1 1 0,-1-1 0,0 1 0,1-1 0,-1 1 0,0-1 0,0 1 0,0-1 0,1 1 0,-1-1 0,0 1 0,0-1 0,0 1 0,0-1 0,0 1 0,0-1 0,0 1 0,0-1 0,0 1 0,0 0 0,0-1 0,0 1 0,-1 0 0,-5 33 0,4-28 0,-19 105 0,5 1 0,-3 179 0,36 116 0,0-117 0,-25 151 0,-1-81 0,0-163 0,0-2 0,0-71 0,0 3 0,7-95 0,-5 34 0,-1 29 0,7-78-273,0 0 0,0-1 0,-2 1 0,-5 21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46.001"/>
    </inkml:context>
    <inkml:brush xml:id="br0">
      <inkml:brushProperty name="width" value="0.05" units="cm"/>
      <inkml:brushProperty name="height" value="0.05" units="cm"/>
    </inkml:brush>
  </inkml:definitions>
  <inkml:trace contextRef="#ctx0" brushRef="#br0">76 14 24575,'-4'0'0,"0"-1"0,1 1 0,-1-1 0,1 0 0,-1 0 0,-3-2 0,5 2 0,-1 0 0,1 0 0,0 0 0,-1 0 0,1 1 0,-1-1 0,1 1 0,-1 0 0,1 0 0,0-1 0,-1 2 0,1-1 0,-5 1 0,6-1 0,1 0 0,-1 0 0,1 1 0,-1-1 0,1 0 0,-1 1 0,1-1 0,0 0 0,-1 1 0,1-1 0,-1 1 0,1-1 0,0 1 0,-1-1 0,1 1 0,0-1 0,0 1 0,-1-1 0,1 1 0,0-1 0,0 1 0,0-1 0,0 1 0,0 0 0,0-1 0,0 1 0,0-1 0,0 1 0,0 0 0,0-1 0,0 1 0,0-1 0,0 1 0,0-1 0,1 1 0,-1-1 0,0 1 0,0-1 0,1 1 0,-1 0 0,15 24 0,-13-22 0,22 30 0,29 29 0,-36-44 0,-1 1 0,0 0 0,-1 1 0,-1 1 0,21 43 0,-33-60 0,-1 1 0,1-1 0,-1 1 0,0-1 0,0 1 0,0-1 0,-1 1 0,0 0 0,0 0 0,0-1 0,0 1 0,-1 0 0,1-1 0,-1 1 0,-2 5 0,1-7 0,0 1 0,1-1 0,-2 0 0,1 1 0,0-1 0,-1 0 0,1-1 0,-1 1 0,0 0 0,0-1 0,0 1 0,0-1 0,0 0 0,-1 0 0,1 0 0,-1-1 0,1 1 0,-7 1 0,5-1-195,-1-1 0,0 1 0,0-1 0,0 0 0,0-1 0,-8 0 0,-7-2-6631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46.704"/>
    </inkml:context>
    <inkml:brush xml:id="br0">
      <inkml:brushProperty name="width" value="0.05" units="cm"/>
      <inkml:brushProperty name="height" value="0.05" units="cm"/>
    </inkml:brush>
  </inkml:definitions>
  <inkml:trace contextRef="#ctx0" brushRef="#br0">0 54 24575,'6'-6'0,"0"1"0,0 0 0,0 0 0,1 1 0,0 0 0,-1 0 0,2 1 0,-1 0 0,0 0 0,1 0 0,-1 1 0,1 0 0,-1 1 0,12-1 0,6 1 0,0 1 0,0 1 0,29 6 0,32 1 0,-82-8 0,0 0 0,0 1 0,1-1 0,-1 1 0,0-1 0,0 1 0,0 0 0,0 1 0,8 3 0,-11-4 0,0 0 0,0 0 0,1 0 0,-1 0 0,0 1 0,0-1 0,0 0 0,-1 1 0,1-1 0,0 1 0,0-1 0,-1 1 0,1-1 0,-1 1 0,1-1 0,-1 1 0,0 0 0,1-1 0,-1 1 0,0 0 0,0-1 0,0 1 0,-1 0 0,1-1 0,0 1 0,-1-1 0,1 1 0,-1 1 0,-21 64 0,14-46 0,-7 32 0,13-47 0,1 1 0,0-1 0,1 1 0,-1-1 0,1 1 0,1 0 0,-1-1 0,1 1 0,2 8 0,-1-12 0,-1 0 0,0 0 0,1 0 0,-1 0 0,1-1 0,0 1 0,0 0 0,0-1 0,0 0 0,0 1 0,1-1 0,-1 0 0,1 0 0,-1 0 0,1-1 0,0 1 0,0-1 0,-1 1 0,7 1 0,-8-3 0,1 1 0,0-1 0,-1 1 0,1-1 0,0 0 0,-1 0 0,1 0 0,0 0 0,-1 0 0,1 0 0,-1 0 0,1-1 0,0 1 0,-1-1 0,1 1 0,-1-1 0,1 1 0,-1-1 0,1 0 0,-1 0 0,1 0 0,-1 0 0,0 0 0,1 0 0,-1 0 0,0 0 0,0 0 0,0-1 0,0 1 0,0 0 0,0-1 0,0 1 0,0-1 0,-1 1 0,1-1 0,-1 0 0,1 1 0,0-3 0,0-4 0,0 0 0,0 1 0,-1-1 0,0 0 0,0 0 0,-1 0 0,0 1 0,0-1 0,-1 0 0,0 1 0,0-1 0,-7-13 0,4 8 0,1 0 0,-5-23 0,9 34 0,0 1 0,0-1 0,0 1 0,0-1 0,0 1 0,0-1 0,0 1 0,0-1 0,1 1 0,-1-1 0,1 1 0,-1-1 0,1 1 0,0-1 0,-1 1 0,1 0 0,0-1 0,0 1 0,0 0 0,0 0 0,0-1 0,0 1 0,0 0 0,0 0 0,1 0 0,-1 1 0,0-1 0,1 0 0,-1 0 0,0 1 0,1-1 0,-1 1 0,1-1 0,-1 1 0,1-1 0,-1 1 0,4 0 0,6-1 0,0 0 0,0 0 0,0 1 0,13 2 0,-17-1 0,4 0 0,1 0 0,-1 0 0,1 1 0,-1 1 0,0 0 0,19 8 0,-27-10 0,0 1 0,0 0 0,0 0 0,0 0 0,0 0 0,-1 1 0,1-1 0,-1 1 0,1-1 0,-1 1 0,0 0 0,0 0 0,0 0 0,-1 0 0,1 0 0,-1 0 0,1 1 0,-1-1 0,0 0 0,0 1 0,-1-1 0,1 1 0,-1-1 0,1 1 0,-2 6 0,1-2 0,-2-1 0,1 0 0,-1 1 0,0-1 0,-1 0 0,1 0 0,-1 0 0,-1-1 0,-4 8 0,3-5 0,1 0 0,-1 1 0,-5 19 0,9-27 0,1-1 0,-1 1 0,1 0 0,0 0 0,0 0 0,0 0 0,0 0 0,0 0 0,0 0 0,0 0 0,1 0 0,-1 0 0,1 0 0,-1-1 0,2 4 0,-1-4 0,-1 0 0,1 0 0,0 0 0,0 0 0,0 0 0,0 0 0,0-1 0,0 1 0,0 0 0,0 0 0,0-1 0,0 1 0,0-1 0,1 1 0,-1-1 0,0 1 0,3-1 0,0 1 0,0-1 0,0 0 0,0 0 0,1 0 0,-1-1 0,0 1 0,0-1 0,0 0 0,0-1 0,0 1 0,-1-1 0,8-3 0,-2 0 0,-1 0 0,0-1 0,0 0 0,-1-1 0,0 0 0,0 0 0,-1 0 0,0-1 0,0 0 0,0 0 0,-1 0 0,0-1 0,-1 0 0,4-10 0,-6 12 0,1 0 0,-1-1 0,-1 1 0,0-1 0,0 0 0,0 1 0,-1-1 0,0 0 0,0 1 0,-1-1 0,0 0 0,0 1 0,-1-1 0,0 1 0,-1-1 0,1 1 0,-1 0 0,-6-10 0,6 12 20,0 1 0,0-1 0,0 1 1,-1 0-1,0 0 0,1 0 0,-1 1 0,0-1 0,-1 1 0,1 0 0,-1 0 0,1 0 0,-1 1 0,0 0 0,0 0 0,-7-2 1,4 2-177,1 1 1,-1 0 0,0 1 0,1 0 0,-1 0 0,0 0 0,1 1-1,-1 0 1,1 1 0,-14 4 0,-10 5-6671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8.517"/>
    </inkml:context>
    <inkml:brush xml:id="br0">
      <inkml:brushProperty name="width" value="0.05" units="cm"/>
      <inkml:brushProperty name="height" value="0.05" units="cm"/>
    </inkml:brush>
  </inkml:definitions>
  <inkml:trace contextRef="#ctx0" brushRef="#br0">87 116 24575,'-3'0'0,"-1"-1"0,0 1 0,1-1 0,-1 0 0,0 0 0,1 0 0,-1 0 0,1-1 0,-1 1 0,-5-5 0,8 6 0,1-1 0,-1 1 0,0 0 0,1-1 0,-1 1 0,1-1 0,0 1 0,-1-1 0,1 1 0,-1-1 0,1 1 0,0-1 0,-1 1 0,1-1 0,0 0 0,0 1 0,0-1 0,-1 0 0,1 1 0,0-1 0,0 0 0,0 1 0,0-1 0,0-1 0,1 1 0,-1 0 0,1 0 0,0 0 0,-1 0 0,1 0 0,0 0 0,0 0 0,0 0 0,0 0 0,0 0 0,0 1 0,0-1 0,0 0 0,0 1 0,0-1 0,1 1 0,-1-1 0,1 0 0,25-8 0,-1 1 0,1 1 0,35-5 0,-30 7 0,51-16 0,-71 15 0,-12 6 0,0 0 0,0 0 0,0 0 0,0 0 0,0 0 0,0 0 0,0 0 0,0 0 0,0 0 0,0 0 0,0 0 0,-1 0 0,1 0 0,0 0 0,0 0 0,0 0 0,0 0 0,0 0 0,0 0 0,0 0 0,0 0 0,0 0 0,0 0 0,0 0 0,0 0 0,0 0 0,0 0 0,0 0 0,0 0 0,0 0 0,0 0 0,0 0 0,0-1 0,0 1 0,0 0 0,0 0 0,0 0 0,0 0 0,0 0 0,0 0 0,0 0 0,0 0 0,0 0 0,0 0 0,0 0 0,0 0 0,0 0 0,0 0 0,0 0 0,0 0 0,0 0 0,0 0 0,0 0 0,0-1 0,-1 2 0,-1-1 0,0 1 0,1-1 0,-1 1 0,0 0 0,1 0 0,-1-1 0,1 1 0,-1 0 0,1 0 0,0 0 0,-2 2 0,0 0 0,0 1 0,0 0 0,1-1 0,-1 1 0,1 0 0,0 0 0,0 1 0,0-1 0,0 0 0,1 1 0,-1 4 0,-6 54 0,5-38 0,-7 104 0,6 179 0,5-289 0,0 0 0,2-1 0,4 20 0,-5-33 0,-3-13 0,-4-18 0,-3 3 0,-2 0 0,-1 1 0,-19-30 0,26 46 0,0 0 0,0 0 0,-1 0 0,0 1 0,0-1 0,0 1 0,-1 0 0,1 1 0,-1-1 0,0 1 0,-1 0 0,1 1 0,-1 0 0,1 0 0,-1 0 0,-8-1 0,12 3 12,0 1 0,0-1 0,0 1-1,-1 1 1,1-1 0,0 0 0,0 1-1,0-1 1,0 1 0,0 0 0,0 0-1,0 0 1,0 0 0,0 1 0,0-1 0,0 1-1,1 0 1,-1 0 0,1 0 0,-1 0-1,1 0 1,0 0 0,0 1 0,0-1-1,0 1 1,0-1 0,0 1 0,-1 3 0,1-1-113,0-1 1,0 1-1,0 0 1,0 0 0,1 1-1,0-1 1,0 0-1,0 0 1,1 1 0,-1-1-1,1 0 1,1 0 0,-1 1-1,1-1 1,0 0-1,2 6 1,4 9-6726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19.434"/>
    </inkml:context>
    <inkml:brush xml:id="br0">
      <inkml:brushProperty name="width" value="0.05" units="cm"/>
      <inkml:brushProperty name="height" value="0.05" units="cm"/>
    </inkml:brush>
  </inkml:definitions>
  <inkml:trace contextRef="#ctx0" brushRef="#br0">144 106 24575,'2'-3'0,"0"0"0,0-1 0,0 0 0,0 1 0,-1-1 0,0 0 0,1 0 0,-2 0 0,1 0 0,0 0 0,-1 0 0,1 0 0,-1 0 0,-1 0 0,1 0 0,0 0 0,-1-1 0,0 1 0,0 1 0,0-1 0,-3-8 0,3 11 0,0 0 0,0 0 0,0 0 0,0 0 0,-1 0 0,1 1 0,0-1 0,0 0 0,0 0 0,-1 1 0,1-1 0,0 1 0,-1-1 0,1 1 0,-1 0 0,1-1 0,0 1 0,-1 0 0,1 0 0,-1 0 0,1 0 0,-1 0 0,1 0 0,0 1 0,-1-1 0,1 0 0,-1 1 0,1-1 0,0 1 0,0-1 0,-1 1 0,1 0 0,0-1 0,0 1 0,-1 0 0,0 1 0,-4 3 0,1-1 0,-1 1 0,1 0 0,0 0 0,-8 12 0,2-1 0,1 0 0,-16 36 0,23-46 0,0 1 0,1 0 0,0 0 0,0 0 0,1 0 0,0 0 0,0 1 0,0-1 0,1 0 0,0 0 0,2 9 0,-2-14 0,0 0 0,1 0 0,-1 0 0,1 0 0,-1 0 0,1-1 0,0 1 0,0 0 0,-1 0 0,1-1 0,0 1 0,1-1 0,-1 1 0,0-1 0,0 1 0,1-1 0,-1 0 0,1 1 0,-1-1 0,1 0 0,-1 0 0,1 0 0,0 0 0,-1 0 0,1-1 0,0 1 0,0-1 0,0 1 0,0-1 0,-1 1 0,1-1 0,0 0 0,0 0 0,0 0 0,0 0 0,0 0 0,3-1 0,2 0 0,-1-1 0,0 0 0,0 0 0,0-1 0,0 1 0,0-1 0,0-1 0,-1 1 0,11-9 0,-7 3 0,0-1 0,0-1 0,0 0 0,-2 0 0,1-1 0,-2 1 0,1-2 0,-1 1 0,-1-1 0,-1 0 0,5-17 0,-12 41 0,0-1 0,1 1 0,1-1 0,-1 1 0,2 20 0,0-28 0,0 1 0,0 0 0,1 0 0,-1-1 0,1 1 0,0-1 0,0 1 0,1 0 0,-1-1 0,1 0 0,0 1 0,0-1 0,0 0 0,0 0 0,0 0 0,1 0 0,-1 0 0,1-1 0,0 1 0,-1-1 0,1 0 0,1 1 0,-1-1 0,4 1 0,-2-1 0,1 0 0,-1 0 0,1 0 0,0-1 0,-1 0 0,1 0 0,0-1 0,0 0 0,0 0 0,0 0 0,0 0 0,-1-1 0,1 0 0,0-1 0,0 1 0,-1-1 0,1 0 0,-1 0 0,0-1 0,1 1 0,-1-1 0,0-1 0,-1 1 0,1-1 0,4-4 0,-2 2 0,-1 0 0,0 0 0,-1 0 0,0-1 0,0 0 0,0-1 0,-1 1 0,0-1 0,0 1 0,-1-1 0,0 0 0,0 0 0,-1-1 0,0 1 0,-1-1 0,2-14 0,-3 21 0,0 0 0,0 1 0,0-1 0,-1 0 0,1 1 0,0-1 0,-1 0 0,1 1 0,-1-1 0,1 1 0,-3-4 0,3 5 0,0-1 0,-1 1 0,1-1 0,-1 1 0,1-1 0,0 1 0,-1 0 0,1-1 0,-1 1 0,0 0 0,1-1 0,-1 1 0,1 0 0,-1 0 0,1-1 0,-1 1 0,0 0 0,1 0 0,-1 0 0,1 0 0,-1 0 0,0 0 0,-1 0 0,1 1 0,-1-1 0,1 1 0,-1-1 0,1 1 0,-1 0 0,1 0 0,0-1 0,-1 1 0,1 0 0,0 0 0,0 0 0,0 1 0,0-1 0,0 0 0,0 0 0,0 1 0,0-1 0,1 0 0,-1 1 0,0-1 0,1 1 0,-1 1 0,-1 3 0,1 0 0,0 1 0,0-1 0,1 0 0,0 0 0,0 1 0,0-1 0,1 0 0,0 0 0,0 0 0,0 0 0,1 0 0,0 0 0,0 0 0,1 0 0,-1 0 0,1-1 0,1 1 0,-1-1 0,1 0 0,0 0 0,0-1 0,0 1 0,1-1 0,5 5 0,-5-5 0,0 0 0,0-1 0,0 1 0,0-1 0,1 0 0,-1-1 0,1 0 0,0 1 0,-1-2 0,1 1 0,10 1 0,-11-3 0,-1 0 0,1 0 0,-1 0 0,1 0 0,-1-1 0,0 0 0,1 0 0,-1 0 0,0 0 0,1-1 0,-1 1 0,0-1 0,0 0 0,0-1 0,0 1 0,6-6 0,-5 2 0,1 1 0,-1-1 0,-1 0 0,1 0 0,-1-1 0,0 1 0,-1-1 0,1 0 0,-1 0 0,-1 0 0,1 0 0,-1 0 0,-1-1 0,1 1 0,-1-1 0,0-8 0,-1 15 0,0 0 0,0 0 0,0 0 0,0-1 0,0 1 0,-1 0 0,1 0 0,0 0 0,-1 0 0,1 0 0,0 0 0,-1 0 0,1-1 0,-1 1 0,0 0 0,1 1 0,-1-1 0,-1-2 0,1 3 0,0 0 0,1 0 0,-1-1 0,1 1 0,-1 0 0,0 0 0,1 0 0,-1 0 0,0 0 0,1 0 0,-1 0 0,0 0 0,1 0 0,-1 1 0,0-1 0,1 0 0,-1 0 0,1 0 0,-1 1 0,0-1 0,1 0 0,-1 1 0,1-1 0,-1 0 0,1 1 0,-1-1 0,1 1 0,-1-1 0,1 1 0,-1-1 0,1 1 0,0-1 0,-1 1 0,1 0 0,-15 19 0,2 1 0,0 0 0,2 1 0,-12 27 0,-29 98 0,45-125 0,-19 70 0,-25 172 0,50-259 0,-4 25 0,5-29 0,0 0 0,0 0 0,-1 0 0,1 0 0,0 0 0,0 0 0,-1 0 0,1 0 0,-1 0 0,1 0 0,-1 0 0,1-1 0,-1 1 0,1 0 0,-1 0 0,0-1 0,1 1 0,-1 0 0,0-1 0,0 1 0,1-1 0,-3 2 0,3-3 0,-1 1 0,0 0 0,1-1 0,-1 1 0,0-1 0,1 0 0,-1 1 0,0-1 0,1 1 0,-1-1 0,1 0 0,-1 1 0,1-1 0,-1 0 0,1 0 0,0 1 0,-1-1 0,1 0 0,0 0 0,-1-1 0,-6-20 0,7 19 0,-8-37 227,7 32-360,1 1 0,-1-1 1,-1 1-1,0-1 0,0 1 1,0 0-1,-1 0 1,0 0-1,0 0 0,-1 1 1,-4-7-1,-1 5-6693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34.451"/>
    </inkml:context>
    <inkml:brush xml:id="br0">
      <inkml:brushProperty name="width" value="0.05" units="cm"/>
      <inkml:brushProperty name="height" value="0.05" units="cm"/>
    </inkml:brush>
  </inkml:definitions>
  <inkml:trace contextRef="#ctx0" brushRef="#br0">176 213 24575,'30'-29'0,"-18"18"0,-1-1 0,18-23 0,-25 31 0,-1-1 0,-1 0 0,1 0 0,-1-1 0,1 1 0,-2 0 0,1-1 0,0 0 0,-1 1 0,0-1 0,0-10 0,-1 14 0,0 0 0,0 0 0,0 0 0,0 0 0,0 0 0,-1-1 0,1 1 0,-1 0 0,0 1 0,1-1 0,-1 0 0,0 0 0,0 0 0,0 0 0,0 1 0,-1-1 0,1 0 0,0 1 0,-1-1 0,1 1 0,-1-1 0,1 1 0,-1 0 0,0 0 0,1 0 0,-1 0 0,0 0 0,0 0 0,0 0 0,0 0 0,0 1 0,0-1 0,0 1 0,0 0 0,0-1 0,0 1 0,0 0 0,-2 0 0,-5 0 0,0 1 0,0 0 0,1 0 0,-1 0 0,0 1 0,1 1 0,-14 4 0,1 3 0,1 0 0,-20 12 0,34-18 0,0 0 0,0 1 0,0-1 0,1 1 0,-1 0 0,1 1 0,0-1 0,1 1 0,0 0 0,-5 8 0,8-12 0,0-1 0,1 0 0,-1 1 0,0-1 0,1 0 0,0 1 0,-1-1 0,1 1 0,0-1 0,0 1 0,-1-1 0,1 1 0,0-1 0,1 1 0,-1-1 0,0 0 0,0 1 0,1-1 0,-1 1 0,0-1 0,1 0 0,0 1 0,0 1 0,0-2 0,1 1 0,-1-1 0,1 1 0,0-1 0,-1 0 0,1 0 0,0 0 0,0 0 0,0 0 0,0 0 0,0 0 0,-1-1 0,2 1 0,1 0 0,5 0 0,0 0 0,-1 0 0,1-1 0,0 0 0,0-1 0,14-2 0,-11 0 0,0 0 0,0-1 0,-1 0 0,1-1 0,16-10 0,-24 13 0,-1 0 0,1-1 0,-1 1 0,0-1 0,0 1 0,0-1 0,0 0 0,0 0 0,0 0 0,-1-1 0,0 1 0,1-1 0,-1 1 0,-1-1 0,1 0 0,0 0 0,-1 0 0,0 0 0,0 0 0,1-5 0,-4-6 0,2 15 0,-1 0 0,1 0 0,0 0 0,0 0 0,0 0 0,-1 0 0,1 0 0,0 0 0,0 0 0,-1 0 0,1 0 0,0 0 0,0 0 0,0 0 0,-1 0 0,1 0 0,0 0 0,0 0 0,0 0 0,-1 0 0,1 1 0,0-1 0,0 0 0,0 0 0,0 0 0,-1 0 0,1 0 0,0 1 0,0-1 0,0 0 0,0 0 0,0 0 0,-1 0 0,1 1 0,0-1 0,-2 3 0,0 0 0,0 1 0,0-1 0,1 0 0,0 1 0,-2 4 0,-4 30 0,2 2 0,1-1 0,2 0 0,5 50 0,-3-73 0,9 99 0,-5-77 0,-1 1 0,-2 0 0,-6 67 0,4-101 0,0 0 0,0 0 0,-1 1 0,1-1 0,-1 0 0,0-1 0,-1 1 0,1 0 0,-1-1 0,0 1 0,0-1 0,-5 6 0,6-8 0,0 0 0,0-1 0,0 1 0,-1-1 0,1 0 0,0 1 0,0-1 0,-1 0 0,1 0 0,-1 0 0,1-1 0,-1 1 0,1-1 0,-1 1 0,1-1 0,-1 0 0,0 0 0,1 0 0,-1 0 0,1-1 0,-1 1 0,0 0 0,1-1 0,-1 0 0,1 0 0,-5-2 0,1 0 0,-1-1 0,1 0 0,0 0 0,1-1 0,-1 0 0,1 0 0,0 0 0,0-1 0,0 1 0,1-1 0,0 0 0,0-1 0,0 1 0,1-1 0,0 1 0,-4-13 0,2 1 0,0-1 0,0 1 0,2-1 0,1 0 0,-1-24 0,3 28 0,0 0 0,1 0 0,1 0 0,0 0 0,1 1 0,1-1 0,0 1 0,7-15 0,-8 22 0,1-1 0,0 1 0,0 0 0,1 0 0,0 1 0,0-1 0,0 1 0,1 0 0,0 1 0,0-1 0,0 1 0,1 0 0,0 1 0,0 0 0,0 0 0,11-4 0,-3 2-455,1 2 0,30-6 0,-26 7-6371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50.071"/>
    </inkml:context>
    <inkml:brush xml:id="br0">
      <inkml:brushProperty name="width" value="0.05" units="cm"/>
      <inkml:brushProperty name="height" value="0.05" units="cm"/>
    </inkml:brush>
  </inkml:definitions>
  <inkml:trace contextRef="#ctx0" brushRef="#br0">119 7449 24575,'-12'1'0,"-4"-2"0,16 0 0,-1 0 0,0 0 0,0 0 0,1 1 0,-1-1 0,1 0 0,-1 0 0,1 0 0,-1 0 0,1 0 0,0 0 0,-1 0 0,1 0 0,0 0 0,0 0 0,0 0 0,0 0 0,0-2 0,-4-56 0,6-66 0,-1-8 0,-18-127 0,-2-46 0,2-177 0,2 181 0,1-23 0,15 204 0,5 0 0,27-150 0,71-234 0,-29 152 0,46-407 0,-103 564 0,-13-375 0,-54 119 0,30 309 0,-8-135 0,16 131 0,-38-179 0,6 143 0,-27-129 0,20 92 0,22 104 0,25 100 0,1 0 0,1 1 0,1-1 0,0 0 0,1 0 0,1 0 0,5-23 0,-3 14 0,19-135 0,-23 159 0,0 0 0,0 0 0,0 0 0,0 0 0,0 0 0,0 0 0,1 0 0,-1 0 0,1 0 0,-1 0 0,0 0 0,1 0 0,0 0 0,-1 0 0,1 0 0,0 0 0,-1 0 0,1 1 0,0-1 0,0 0 0,0 0 0,-1 1 0,1-1 0,0 1 0,0-1 0,0 1 0,0-1 0,0 1 0,0-1 0,0 1 0,0 0 0,1 0 0,-1-1 0,0 1 0,0 0 0,0 0 0,2 1 0,4-1 0,1 2 0,-1-1 0,0 1 0,13 5 0,-4-1 0,42 9 0,0-2 0,70 5 0,120-4 0,-72-10 0,0-9 0,236-35 0,-341 32 0,0 3 0,85 5 0,-67 1 0,-86-1 0,-1 0 0,1 0 0,-1 0 0,1 0 0,-1 0 0,1 1 0,-1-1 0,1 1 0,-1 0 0,0 0 0,1 0 0,-1 0 0,0 0 0,0 0 0,3 3 0,-3-3 0,-1 1 0,0 0 0,1 0 0,-1 0 0,0 0 0,0 1 0,0-1 0,0 0 0,0 0 0,-1 1 0,1-1 0,-1 0 0,0 1 0,1-1 0,-1 1 0,0 2 0,5 57 0,3-1 0,20 75 0,-8-44 0,72 502 0,-78-431 0,-11 274 0,-15-251 0,-6 128 0,-49 811 0,23-92 0,36-651 0,-18 136 0,13-394 0,-5-1 0,-39 139 0,23-132 0,-34 261 0,34-181 0,15-103 0,13-60 0,1 53 0,-1 13 0,-66 300 0,70-405 0,1 0 0,1 0 0,-1 1 0,1-1 0,1 0 0,0 0 0,2 10 0,18 55 0,-2-7 0,-12-38 0,12 31 0,-18-58 30,-1-1-64,0 0 1,0 0 0,0 0 0,0 1 0,0-1-1,1 0 1,-1 0 0,0 0 0,0 0 0,0 1-1,0-1 1,0 0 0,0 0 0,0 1 0,0-1-1,0 0 1,0 0 0,0 0 0,0 1 0,0-1-1,0 0 1,0 0 0,0 0 0,0 1-1,0-1 1,0 0 0,0 0 0,0 0 0,0 1-1,0-1 1,-1 0 0,1 0 0,0 0 0,0 1-1,0-1 1,0 0 0,0 0 0,-1 0 0,1 0-1,0 0 1,0 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51.398"/>
    </inkml:context>
    <inkml:brush xml:id="br0">
      <inkml:brushProperty name="width" value="0.05" units="cm"/>
      <inkml:brushProperty name="height" value="0.05" units="cm"/>
    </inkml:brush>
  </inkml:definitions>
  <inkml:trace contextRef="#ctx0" brushRef="#br0">253 144 24575,'3'-3'0,"0"0"0,-1 0 0,1 0 0,-1 0 0,1 0 0,-1 0 0,0 0 0,-1-1 0,1 1 0,-1-1 0,1 0 0,-1 1 0,0-1 0,0 0 0,-1 0 0,1 1 0,-1-1 0,0 0 0,0 0 0,0 0 0,-1-7 0,0 7 0,0 1 0,0 0 0,-1 0 0,1 0 0,-1 0 0,1 0 0,-1 0 0,0 1 0,0-1 0,0 0 0,-1 1 0,1 0 0,0-1 0,-1 1 0,0 0 0,0 0 0,1 0 0,-1 1 0,0-1 0,0 1 0,0 0 0,-1-1 0,1 1 0,0 1 0,-5-2 0,0 1 0,0 0 0,-1 1 0,1 0 0,0 0 0,0 1 0,0 0 0,0 1 0,0-1 0,0 2 0,1-1 0,-1 1 0,0 0 0,1 0 0,0 1 0,0 0 0,0 1 0,0-1 0,1 1 0,-7 7 0,8-7 0,-1 0 0,1 0 0,1 1 0,-1 0 0,1 0 0,0 0 0,0 1 0,1-1 0,-1 1 0,1 0 0,1 0 0,0 0 0,0 0 0,0 0 0,1 1 0,0-1 0,0 1 0,1-1 0,0 0 0,0 1 0,2 8 0,-1-12 0,-1 0 0,1 0 0,1-1 0,-1 1 0,0 0 0,1-1 0,0 1 0,0-1 0,0 1 0,0-1 0,1 0 0,-1 0 0,1 0 0,0 0 0,-1 0 0,5 2 0,-2-2 0,-1 0 0,1-1 0,0 0 0,0 0 0,0 0 0,0 0 0,0-1 0,0 0 0,0 0 0,11 0 0,-5-1 0,1 0 0,0-1 0,-1 0 0,1-1 0,-1-1 0,0 0 0,0 0 0,0-1 0,0-1 0,14-7 0,-13 5 0,0-1 0,-1 0 0,16-15 0,-23 19 0,0 0 0,0 0 0,-1-1 0,1 1 0,-1-1 0,0 0 0,0 0 0,-1 0 0,1 0 0,-1 0 0,2-7 0,-5-1 0,-5 13 0,-12 18 0,9-3 0,0 0 0,1 1 0,1 0 0,1 0 0,0 1 0,1 0 0,0 0 0,2 0 0,0 1 0,1-1 0,1 1 0,0 0 0,3 20 0,-1-32-195,0 1 0,1-1 0,-1 0 0,1 0 0,1 0 0,4 10 0,5 1-6631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8:52.095"/>
    </inkml:context>
    <inkml:brush xml:id="br0">
      <inkml:brushProperty name="width" value="0.05" units="cm"/>
      <inkml:brushProperty name="height" value="0.05" units="cm"/>
    </inkml:brush>
  </inkml:definitions>
  <inkml:trace contextRef="#ctx0" brushRef="#br0">165 37 24575,'-1'-2'0,"1"0"0,-1 0 0,1 0 0,-1 0 0,0 1 0,0-1 0,0 0 0,0 0 0,0 0 0,0 1 0,-1-1 0,1 0 0,0 1 0,-1 0 0,-2-2 0,4 2 0,-1 0 0,1 1 0,-1-1 0,1 1 0,-1-1 0,0 1 0,1-1 0,-1 1 0,0-1 0,1 1 0,-1 0 0,0-1 0,0 1 0,1 0 0,-1 0 0,0-1 0,0 1 0,0 0 0,1 0 0,-1 0 0,0 0 0,0 0 0,0 0 0,0 0 0,1 1 0,-1-1 0,0 0 0,0 0 0,1 1 0,-1-1 0,0 0 0,0 1 0,1-1 0,-1 1 0,0-1 0,1 1 0,-1-1 0,1 1 0,-1-1 0,0 2 0,-3 4 0,1 0 0,0 1 0,1 0 0,-1 0 0,1-1 0,1 1 0,-1 0 0,1 1 0,0-1 0,1 13 0,1 9 0,6 37 0,-7-61 0,11 52 0,-7-44 0,-1 0 0,-1 1 0,0-1 0,-1 1 0,0-1 0,-1 1 0,0 0 0,-4 23 0,3-35 0,1-1 0,-1 1 0,1 0 0,-1 0 0,0 0 0,0-1 0,0 1 0,0 0 0,0-1 0,0 1 0,0-1 0,0 1 0,-1-1 0,1 0 0,-1 0 0,1 1 0,-1-1 0,1 0 0,-1 0 0,1 0 0,-1 0 0,0-1 0,0 1 0,0 0 0,1-1 0,-1 1 0,0-1 0,0 0 0,0 0 0,0 0 0,0 1 0,0-2 0,1 1 0,-5-1 0,3 1 0,0-1 0,0 0 0,-1 0 0,1 0 0,0-1 0,0 1 0,1-1 0,-1 0 0,0 1 0,0-1 0,1-1 0,-1 1 0,1 0 0,0 0 0,0-1 0,0 0 0,0 1 0,0-1 0,-2-4 0,0-2 0,2 1 0,-1-1 0,1 0 0,0 0 0,1 0 0,0 1 0,0-1 0,1 0 0,0 0 0,1 0 0,0 0 0,0 0 0,1 0 0,0 0 0,1 0 0,0 1 0,0 0 0,1-1 0,0 1 0,0 0 0,9-12 0,-6 10 0,1 1 0,-1 0 0,1 0 0,1 1 0,0 0 0,0 0 0,1 1 0,-1 0 0,1 1 0,1 0 0,0 0 0,-1 1 0,1 1 0,1 0 0,20-5 0,3 5 0,0 2 0,0 1 0,42 5 0,14-1 0,-89-3 0,0 0 0,0 0 0,0 0 0,0 0 0,0 0 0,0 1 0,0-1 0,0 0 0,-1 1 0,1 0 0,0-1 0,0 1 0,3 2 0,-5-2 0,1-1 0,-1 1 0,1 0 0,-1 0 0,0 0 0,1 0 0,-1 0 0,0 0 0,0 0 0,0 0 0,1 0 0,-1 0 0,0 1 0,0-1 0,0 0 0,-1 0 0,1 0 0,0 0 0,0 0 0,-1 0 0,1 0 0,0 0 0,-1 0 0,1 0 0,-1-1 0,1 1 0,-1 0 0,-1 1 0,-31 56 0,23-44 0,2 0 0,-1 1 0,2 0 0,0 0 0,1 1 0,0 0 0,-2 17 0,6-25 0,1-1 0,0 1 0,1 0 0,0 0 0,0 0 0,0 0 0,1 0 0,1 0 0,-1 0 0,1-1 0,1 1 0,-1-1 0,6 11 0,-5-12 0,1-1 0,0 1 0,0-1 0,0 0 0,1-1 0,-1 1 0,1-1 0,0 1 0,0-2 0,1 1 0,-1 0 0,1-1 0,0 0 0,0-1 0,0 1 0,12 2 0,-9-3 0,1-1 0,-1 0 0,1 0 0,0-1 0,-1 0 0,1-1 0,-1 0 0,1-1 0,-1 0 0,0 0 0,0-1 0,0 0 0,0-1 0,0 0 0,0 0 0,-1-1 0,0 0 0,0 0 0,0-1 0,-1 0 0,9-9 0,-10 9 0,0-1 0,0 0 0,0 0 0,-1 0 0,0-1 0,0 0 0,-1 0 0,0 0 0,-1-1 0,3-9 0,-4 12 0,0-1 0,-1 0 0,0 0 0,-1 1 0,0-1 0,0 0 0,0 0 0,-1 0 0,0 1 0,0-1 0,0 0 0,-1 1 0,0-1 0,-4-7 0,3 8 27,-1 0-1,1 1 0,-1-1 0,0 1 1,0 0-1,0 0 0,-1 1 0,0-1 1,1 1-1,-2 0 0,1 1 0,-7-5 1,0 2-369,0 0 1,0 1 0,-1 1-1,-23-6 1,-13 0-6485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07.910"/>
    </inkml:context>
    <inkml:brush xml:id="br0">
      <inkml:brushProperty name="width" value="0.05" units="cm"/>
      <inkml:brushProperty name="height" value="0.05" units="cm"/>
    </inkml:brush>
  </inkml:definitions>
  <inkml:trace contextRef="#ctx0" brushRef="#br0">146 72 24575,'-9'2'0,"1"-1"0,0 1 0,0 1 0,0 0 0,0 0 0,0 0 0,1 1 0,-1 0 0,1 1 0,-8 6 0,-18 9 0,32-20 0,-1 1 0,1-1 0,0 0 0,0 1 0,0 0 0,0-1 0,0 1 0,0-1 0,0 1 0,1 0 0,-1 0 0,0 0 0,0-1 0,0 1 0,1 0 0,-1 0 0,0 0 0,1 0 0,-1 0 0,0 2 0,1-2 0,1-1 0,-1 1 0,1 0 0,-1-1 0,1 1 0,-1-1 0,1 1 0,-1-1 0,1 1 0,-1-1 0,1 0 0,0 1 0,-1-1 0,1 0 0,0 1 0,-1-1 0,1 0 0,0 0 0,-1 1 0,1-1 0,0 0 0,1 0 0,11 2 0,1-1 0,15 0 0,-28-1 0,109-4 0,122-22 0,-144 15 0,954-57 0,-976 69 0,81-2 0,-58-16 0,-50 10 0,-14 2 0,1 2 0,27-1 0,-34 3 0,39-8 0,-18 3 0,-36 5 342,-7 1-2049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09.177"/>
    </inkml:context>
    <inkml:brush xml:id="br0">
      <inkml:brushProperty name="width" value="0.05" units="cm"/>
      <inkml:brushProperty name="height" value="0.05" units="cm"/>
    </inkml:brush>
  </inkml:definitions>
  <inkml:trace contextRef="#ctx0" brushRef="#br0">16 297 24575,'0'0'0,"-1"1"0,0-1 0,0 0 0,0 0 0,0 0 0,1 0 0,-1 1 0,0-1 0,0 0 0,0 1 0,1-1 0,-1 1 0,0-1 0,1 1 0,-1-1 0,0 1 0,0 1 0,1-2 0,0 0 0,0 0 0,-1 1 0,1-1 0,0 0 0,0 0 0,0 1 0,0-1 0,0 0 0,0 1 0,0-1 0,0 0 0,0 0 0,0 1 0,0-1 0,0 0 0,0 1 0,0-1 0,0 0 0,0 0 0,1 1 0,-1-1 0,0 0 0,0 0 0,0 1 0,0-1 0,0 0 0,1 0 0,-1 0 0,0 1 0,0-1 0,0 0 0,1 0 0,-1 0 0,0 0 0,0 1 0,1-1 0,-1 0 0,0 0 0,0 0 0,1 0 0,-1 0 0,0 0 0,1 0 0,-1 0 0,0 0 0,0 0 0,1 0 0,-1 0 0,0 0 0,1 0 0,-1 0 0,0 0 0,0 0 0,1 0 0,41 2 0,0-1 0,0-2 0,77-12 0,-47 4 0,100-9 0,279-32 0,-4-26 0,-218 12 0,26-6 0,-233 67 0,-1 1 0,1 1 0,24 2 0,36-1 0,-68-3 342,-14 3-386,1 0 0,-1 0 0,0 0 1,1 0-1,-1 0 0,0 0 0,1 0 1,-1 0-1,0 0 0,1 0 0,-1 0 0,0-1 1,0 1-1,1 0 0,-1 0 0,0 0 1,0 0-1,1-1 0,-1 1 0,0 0 1,0 0-1,1 0 0,-1-1 0,0 1 1,0 0-1,0 0 0,0-1 0,1 1 1,-1 0-1,0-1 0,0 1 0,0 0 1,0 0-1,0-1 0,0 1 0,0 0 1,0-1-1,0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11.393"/>
    </inkml:context>
    <inkml:brush xml:id="br0">
      <inkml:brushProperty name="width" value="0.05" units="cm"/>
      <inkml:brushProperty name="height" value="0.05" units="cm"/>
    </inkml:brush>
  </inkml:definitions>
  <inkml:trace contextRef="#ctx0" brushRef="#br0">285 74 24575,'0'-5'0,"0"0"0,0 0 0,0 0 0,-1 0 0,0 0 0,0 0 0,0 0 0,-3-6 0,3 10 0,0-1 0,0 1 0,0-1 0,0 1 0,-1-1 0,1 1 0,-1 0 0,1-1 0,-1 1 0,1 0 0,-1 0 0,1 0 0,-1 0 0,0 0 0,0 1 0,0-1 0,1 1 0,-1-1 0,0 1 0,0-1 0,0 1 0,0 0 0,0 0 0,0 0 0,-2 0 0,-5 1 0,0 0 0,0 0 0,-1 1 0,1 0 0,1 1 0,-1 0 0,-16 8 0,10-3 0,-1 0 0,2 1 0,-19 15 0,25-18 0,1 0 0,0 1 0,0 0 0,1 0 0,0 1 0,0-1 0,-5 11 0,10-16 0,0 1 0,-1-1 0,1 0 0,0 1 0,1 0 0,-1-1 0,0 1 0,1 0 0,-1-1 0,1 1 0,0 0 0,0-1 0,0 1 0,0 0 0,1-1 0,-1 1 0,1 0 0,0-1 0,-1 1 0,1 0 0,0-1 0,0 0 0,1 1 0,-1-1 0,0 1 0,1-1 0,0 0 0,-1 0 0,4 3 0,1 0 0,1 1 0,-1-1 0,1 0 0,0-1 0,0 0 0,0 0 0,1-1 0,0 1 0,-1-1 0,1-1 0,11 3 0,-2-3 0,0 0 0,0 0 0,0-2 0,24-1 0,-109 30 0,55-24 0,0 1 0,0 1 0,0 0 0,1 1 0,-21 16 0,31-21 0,-1-1 0,1 1 0,-1 0 0,1 0 0,0 0 0,0 0 0,0 0 0,0 0 0,1 0 0,-1 1 0,1-1 0,0 1 0,0-1 0,0 1 0,0-1 0,1 1 0,-1 0 0,1-1 0,0 1 0,0 0 0,1-1 0,-1 1 0,1 0 0,-1-1 0,1 1 0,0-1 0,1 1 0,1 4 0,2 0 0,-1 0 0,1 0 0,0-1 0,1 0 0,0 1 0,0-2 0,1 1 0,0-1 0,0 0 0,0-1 0,0 1 0,1-1 0,0-1 0,0 0 0,1 0 0,-1 0 0,1-1 0,0 0 0,0-1 0,0 0 0,0 0 0,12 0 0,-10-1 0,0 0 0,1-1 0,-1 0 0,0-1 0,0 0 0,1-1 0,-1 0 0,0-1 0,0 0 0,-1-1 0,1 0 0,-1-1 0,0 0 0,0 0 0,0-1 0,-1 0 0,17-15 0,-24 19 43,0 0 0,0-1-1,0 1 1,-1 0 0,1-1-1,-1 0 1,3-5 0,-4 7-118,1 0 1,-1 0 0,0 0 0,1 0 0,-1-1-1,0 1 1,0 0 0,0 0 0,0 0 0,0-1-1,0 1 1,0 0 0,-1 0 0,1 0 0,0 0-1,-1 0 1,1 0 0,0-1 0,-1 1 0,0 0-1,1 0 1,-2-1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12.657"/>
    </inkml:context>
    <inkml:brush xml:id="br0">
      <inkml:brushProperty name="width" value="0.05" units="cm"/>
      <inkml:brushProperty name="height" value="0.05" units="cm"/>
    </inkml:brush>
  </inkml:definitions>
  <inkml:trace contextRef="#ctx0" brushRef="#br0">1 141 24575,'7'-14'0,"-7"13"0,0 1 0,0 0 0,0 0 0,0 0 0,1-1 0,-1 1 0,0 0 0,0 0 0,0 0 0,1 0 0,-1 0 0,0 0 0,0-1 0,0 1 0,1 0 0,-1 0 0,0 0 0,0 0 0,0 0 0,1 0 0,-1 0 0,0 0 0,0 0 0,1 0 0,-1 0 0,0 0 0,0 0 0,1 0 0,-1 0 0,0 0 0,0 0 0,0 1 0,1-1 0,-1 0 0,0 0 0,0 0 0,0 0 0,1 0 0,-1 0 0,0 1 0,0-1 0,0 0 0,0 0 0,1 0 0,-1 0 0,0 1 0,0-1 0,0 0 0,0 0 0,0 0 0,0 1 0,0-1 0,0 0 0,0 0 0,0 1 0,0-1 0,0 0 0,0 0 0,0 0 0,0 1 0,0-1 0,0 0 0,0 1 0,3 21 0,-1 0 0,-1 1 0,-3 33 0,0-4 0,2 100 0,13-209 0,-11 42 0,20-155 0,-18 149 0,1-1 0,1 0 0,1 1 0,1 0 0,17-30 0,-22 45 0,0 1 0,1-1 0,0 1 0,0 0 0,0 1 0,0-1 0,11-7 0,-13 11 0,-1 0 0,1 0 0,-1 0 0,1 0 0,0 0 0,0 0 0,-1 1 0,1-1 0,0 1 0,0 0 0,0-1 0,0 1 0,-1 0 0,1 0 0,0 0 0,0 0 0,0 0 0,0 1 0,0-1 0,0 0 0,-1 1 0,1 0 0,0-1 0,0 1 0,-1 0 0,1 0 0,0 0 0,-1 0 0,1 0 0,2 3 0,2 1 0,-1 1 0,0 1 0,0-1 0,0 1 0,-1 0 0,0 0 0,0 0 0,5 14 0,17 67 0,-20-64 0,0 8 0,-5-25 0,0 0 0,0-1 0,1 1 0,-1 0 0,1 0 0,1-1 0,-1 1 0,1-1 0,4 7 0,-6-13 0,-1 0 0,0 0 0,0 0 0,0 0 0,0 0 0,1 0 0,-1 0 0,0 0 0,0 0 0,0 0 0,1 0 0,-1 0 0,0 0 0,0 0 0,0 0 0,0 0 0,1 0 0,-1 0 0,0 0 0,0-1 0,0 1 0,0 0 0,0 0 0,1 0 0,-1 0 0,0 0 0,0 0 0,0-1 0,0 1 0,0 0 0,0 0 0,0 0 0,0 0 0,0-1 0,0 1 0,1 0 0,-1 0 0,0 0 0,0 0 0,0-1 0,0 1 0,0 0 0,0 0 0,0 0 0,0 0 0,0-1 0,0 1 0,-1 0 0,1 0 0,0 0 0,0-1 0,2-11 0,-2-48 0,-1 33 0,5-48 0,-3 68 0,0 0 0,1 0 0,-1 0 0,2 0 0,-1 0 0,1 0 0,0 0 0,0 1 0,1 0 0,0-1 0,6-6 0,-9 11 0,1 0 0,-1 0 0,1 0 0,0 1 0,0-1 0,-1 1 0,1-1 0,0 1 0,0 0 0,1-1 0,-1 1 0,0 0 0,0 1 0,0-1 0,1 0 0,-1 1 0,0-1 0,1 1 0,-1 0 0,1-1 0,-1 1 0,0 0 0,1 1 0,-1-1 0,0 0 0,1 1 0,3 0 0,-3 1 0,1 0 0,-1 0 0,1 0 0,-1 1 0,0-1 0,0 1 0,0-1 0,0 1 0,-1 0 0,1 0 0,-1 0 0,1 0 0,-1 1 0,0-1 0,2 8 0,11 29-227,-3 0-1,-1 2 1,-2-1-1,-2 1 1,2 80-1,-8-106-6598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14.060"/>
    </inkml:context>
    <inkml:brush xml:id="br0">
      <inkml:brushProperty name="width" value="0.05" units="cm"/>
      <inkml:brushProperty name="height" value="0.05" units="cm"/>
    </inkml:brush>
  </inkml:definitions>
  <inkml:trace contextRef="#ctx0" brushRef="#br0">226 163 24575,'1'-8'0,"-1"1"0,2-1 0,-1 1 0,1-1 0,0 1 0,0 0 0,6-12 0,2-6 0,-9 23 0,-1 0 0,1 1 0,0-1 0,-1 0 0,1 0 0,-1 0 0,1 1 0,-1-1 0,0 0 0,0 0 0,0 0 0,0 0 0,0 0 0,0 1 0,-1-1 0,1 0 0,-1 0 0,1 0 0,-1 1 0,0-1 0,1 0 0,-1 0 0,0 1 0,0-1 0,0 1 0,0-1 0,-1 1 0,1-1 0,0 1 0,-1 0 0,1 0 0,-1-1 0,1 1 0,-1 0 0,1 0 0,-1 1 0,0-1 0,1 0 0,-1 0 0,0 1 0,0-1 0,0 1 0,1 0 0,-4-1 0,-5 0 0,0 0 0,-1 0 0,1 1 0,-1 0 0,1 1 0,-19 4 0,17-2 0,0 0 0,0 1 0,-20 9 0,27-11 0,1 1 0,-1-1 0,1 1 0,0 0 0,0 0 0,0 0 0,0 1 0,1-1 0,-1 1 0,1 0 0,-6 8 0,8-10 0,1-1 0,-1 1 0,0 0 0,1-1 0,-1 1 0,1 0 0,-1 0 0,1-1 0,0 1 0,0 0 0,0 0 0,0 0 0,0-1 0,0 1 0,0 0 0,1 0 0,-1-1 0,1 1 0,-1 0 0,2 2 0,0 0 0,0-1 0,0 0 0,1 0 0,-1 0 0,1-1 0,-1 1 0,1-1 0,0 1 0,5 2 0,5 3 0,1-1 0,-1-1 0,28 10 0,43 8 0,-49-15 0,1 2 0,58 27 0,-91-37 0,-1 1 0,1-1 0,0 1 0,-1 0 0,0 0 0,1 0 0,-1 0 0,0 0 0,0 1 0,0-1 0,0 1 0,-1-1 0,1 1 0,-1-1 0,2 5 0,-2-6 0,-1 0 0,0 0 0,0 0 0,0 0 0,1 0 0,-1 0 0,0 0 0,0 0 0,-1 0 0,1 0 0,0 0 0,0 0 0,0 0 0,-1 0 0,1 0 0,0 0 0,-1 0 0,1 0 0,-2 0 0,1 1 0,0-1 0,0 0 0,-1 1 0,1-1 0,-1 0 0,1 0 0,-1 0 0,0 0 0,1 0 0,-1 0 0,0-1 0,0 1 0,-3 0 0,-13 3 0,1-2 0,-1 0 0,0-1 0,0 0 0,0-2 0,0 0 0,1-1 0,-1 0 0,0-2 0,1 0 0,-31-12 0,42 13-80,1 0 0,-1 0-1,1 0 1,0-1 0,0 1-1,0-1 1,0-1 0,1 1-1,-1-1 1,1 0 0,0 0 0,1 0-1,-1 0 1,1 0 0,0-1-1,-3-8 1,1-1-6746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17.781"/>
    </inkml:context>
    <inkml:brush xml:id="br0">
      <inkml:brushProperty name="width" value="0.05" units="cm"/>
      <inkml:brushProperty name="height" value="0.05" units="cm"/>
    </inkml:brush>
  </inkml:definitions>
  <inkml:trace contextRef="#ctx0" brushRef="#br0">0 73 24575,'29'7'0,"-5"-1"0,36-1 0,111-5 0,-135-1 0,161-7 0,131-2 0,-123 12 0,167-3 0,-246-8 0,47-1 0,-137 9 0,37-6 0,30-2 0,30-4 0,-86 7 0,-2-2 0,-32 5 0,1 0 0,21 0 0,33 3-1365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18.764"/>
    </inkml:context>
    <inkml:brush xml:id="br0">
      <inkml:brushProperty name="width" value="0.05" units="cm"/>
      <inkml:brushProperty name="height" value="0.05" units="cm"/>
    </inkml:brush>
  </inkml:definitions>
  <inkml:trace contextRef="#ctx0" brushRef="#br0">391 55 24575,'0'-2'0,"0"0"0,0 0 0,0 0 0,-1 0 0,1 0 0,0-1 0,-1 1 0,0 0 0,1 0 0,-1 0 0,0 1 0,0-1 0,0 0 0,0 0 0,0 0 0,-1 1 0,1-1 0,0 0 0,-1 1 0,-1-2 0,0 1 0,0 0 0,0 1 0,0-1 0,-1 1 0,1 0 0,0 0 0,0 0 0,-1 0 0,1 0 0,-1 1 0,-4 0 0,-5 0 0,0 0 0,0 2 0,0-1 0,0 2 0,-17 5 0,5-1 0,-46 22 0,61-24 0,0 0 0,1 1 0,0 0 0,0 0 0,1 1 0,0 0 0,-11 12 0,17-17 0,1-1 0,0 1 0,0-1 0,0 1 0,0 0 0,0-1 0,0 1 0,0 0 0,0 0 0,1-1 0,-1 1 0,1 0 0,-1 0 0,1 0 0,0 0 0,0 0 0,-1 0 0,1 0 0,1 0 0,-1 0 0,0-1 0,1 4 0,0-3 0,1 1 0,-1 0 0,1-1 0,-1 1 0,1-1 0,0 1 0,0-1 0,0 0 0,0 0 0,0 0 0,1 0 0,4 3 0,7 2 0,-1 0 0,1 0 0,1-2 0,21 6 0,-13-4 0,0-1 0,1-1 0,0-1 0,32 2 0,-70-5 0,0 1 0,0 0 0,0 1 0,1 1 0,-1 0 0,1 1 0,0 0 0,-16 10 0,12-7 0,1 2 0,0 0 0,1 1 0,0 1 0,1 0 0,-17 18 0,25-23 0,0 1 0,0 0 0,1 0 0,0 0 0,1 0 0,-1 1 0,2 0 0,-5 13 0,7-17 0,0-1 0,0 1 0,0 0 0,1-1 0,0 1 0,0 0 0,0 0 0,0-1 0,1 1 0,0 0 0,0-1 0,0 1 0,1-1 0,-1 1 0,1-1 0,0 0 0,1 1 0,-1-1 0,3 4 0,3 0 0,-1 0 0,1-1 0,0 1 0,1-2 0,0 1 0,0-1 0,0 0 0,1-1 0,0 0 0,0-1 0,0 0 0,1 0 0,-1-1 0,1-1 0,14 3 0,-2-2 0,0-1 0,1-1 0,-1-1 0,0 0 0,0-2 0,30-6 0,-48 7 0,-1-1 0,1 1 0,0-1 0,-1 0 0,1 0 0,-1-1 0,0 1 0,0-1 0,0 0 0,7-7 0,-10 10 0,0-1 0,0 0 0,0 0 0,0 0 0,-1-1 0,1 1 0,0 0 0,0 0 0,-1 0 0,1-1 0,-1 1 0,1 0 0,-1 0 0,0-1 0,1 1 0,-1 0 0,0-1 0,0 1 0,0-1 0,0 1 0,0 0 0,0-1 0,0 1 0,-1 0 0,1-1 0,0 1 0,-1 0 0,1-1 0,-1 1 0,0 0 0,1 0 0,-1 0 0,0 0 0,0-1 0,1 1 0,-1 0 0,0 0 0,0 0 0,0 1 0,0-1 0,0 0 0,-2-1 0,1 1-114,0 0 1,0-1-1,0 1 0,0 0 0,0 0 1,0 1-1,0-1 0,0 0 0,0 1 1,0-1-1,-4 1 0,-6 0-6712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35.139"/>
    </inkml:context>
    <inkml:brush xml:id="br0">
      <inkml:brushProperty name="width" value="0.05" units="cm"/>
      <inkml:brushProperty name="height" value="0.05" units="cm"/>
    </inkml:brush>
  </inkml:definitions>
  <inkml:trace contextRef="#ctx0" brushRef="#br0">228 124 24575,'1'-2'0,"1"1"0,-1-1 0,1 0 0,-1 0 0,1 0 0,-1 0 0,0-1 0,0 1 0,0 0 0,-1 0 0,1-1 0,0 1 0,-1 0 0,1-1 0,-1 1 0,0-1 0,0 1 0,0-1 0,0 1 0,0 0 0,-1-1 0,1 1 0,-1-1 0,1 1 0,-1 0 0,0 0 0,0-1 0,0 1 0,0 0 0,-1 0 0,1 0 0,0 0 0,-3-3 0,0 1 0,1 0 0,0 0 0,-1 1 0,0-1 0,0 1 0,0 0 0,0 0 0,-1 1 0,1-1 0,-1 1 0,1 0 0,-1 0 0,0 0 0,0 1 0,-6-2 0,4 3 0,1-1 0,-1 1 0,1 1 0,-1-1 0,1 1 0,-1 1 0,1-1 0,-1 1 0,1 0 0,0 0 0,0 1 0,0 0 0,0 0 0,0 0 0,1 1 0,-1-1 0,1 2 0,0-1 0,-5 5 0,7-5 0,0-1 0,1 1 0,-1 0 0,0 0 0,1 0 0,0 0 0,0 0 0,0 0 0,1 1 0,-1-1 0,1 1 0,0-1 0,1 1 0,-1-1 0,1 1 0,-1 0 0,1-1 0,1 1 0,-1 0 0,1-1 0,0 1 0,0-1 0,0 1 0,0-1 0,1 1 0,0-1 0,4 7 0,-1-2 0,2-1 0,-1 0 0,1 0 0,1-1 0,-1 1 0,1-2 0,0 1 0,1-1 0,0 0 0,0-1 0,0 0 0,0 0 0,1-1 0,0 0 0,0-1 0,0 0 0,0-1 0,0 0 0,0 0 0,1-1 0,-1-1 0,1 0 0,-1 0 0,1-1 0,11-2 0,-20 3 0,0-1 0,0 1 0,0-1 0,0 0 0,1 0 0,-1 0 0,0 0 0,0 0 0,-1 0 0,1 0 0,0-1 0,0 1 0,0-1 0,-1 1 0,1-1 0,-1 0 0,0 0 0,1 1 0,-1-1 0,0 0 0,1-3 0,-1 2 0,0 0 0,-1 0 0,1 0 0,-1-1 0,0 1 0,0 0 0,0 0 0,-1 0 0,1-1 0,-1 1 0,1 0 0,-1 0 0,-2-4 0,-1-4 0,-1 0 0,-1 0 0,0 1 0,0 0 0,-1 0 0,-15-15 0,16 18 34,-1 0 1,-1 1-1,1 0 0,-1 0 0,0 1 0,0 0 0,0 1 0,-1 0 0,-11-4 1,16 6-110,0 1 1,0 0 0,0 0 0,-1 1 0,1-1-1,0 1 1,0 0 0,-1 0 0,1 0 0,0 0-1,0 1 1,-1 0 0,1 0 0,0 0 0,0 0-1,0 1 1,0-1 0,0 1 0,1 0 0,-1 0-1,0 1 1,-5 4 0,-2 4-6752</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20.438"/>
    </inkml:context>
    <inkml:brush xml:id="br0">
      <inkml:brushProperty name="width" value="0.05" units="cm"/>
      <inkml:brushProperty name="height" value="0.05" units="cm"/>
    </inkml:brush>
  </inkml:definitions>
  <inkml:trace contextRef="#ctx0" brushRef="#br0">70 114 24575,'-6'0'0,"0"0"0,1 1 0,-1-1 0,0 1 0,0 0 0,1 1 0,-7 1 0,11-2 0,0-1 0,0 1 0,0-1 0,0 1 0,0 0 0,0 0 0,0-1 0,0 1 0,0 0 0,0 0 0,1 0 0,-1 0 0,0 0 0,1 0 0,-1 0 0,1 0 0,-1 0 0,1 0 0,-1 1 0,1-1 0,0 0 0,-1 0 0,1 0 0,0 0 0,0 1 0,0-1 0,0 0 0,0 0 0,0 0 0,0 1 0,1-1 0,-1 0 0,0 0 0,1 0 0,-1 0 0,1 1 0,-1-1 0,1 0 0,-1 0 0,2 1 0,0 1 0,0 0 0,0 0 0,0 0 0,0-1 0,0 1 0,1-1 0,-1 0 0,1 0 0,0 1 0,-1-2 0,1 1 0,0 0 0,0-1 0,0 1 0,1-1 0,-1 0 0,0 0 0,0 0 0,1 0 0,4 0 0,9 1 0,0-1 0,33-2 0,-26 0 0,446-25 0,-209 6 0,251-30 0,-256 22 0,-132 25 0,-78 3 0,0-2 0,47-7 0,68-10 0,-136 17 149,-15 2-116,1-1 0,-1 0-1,12-4 1,-20 5-85,-1 0 1,0-1 0,0 1-1,1 0 1,-1-1-1,0 1 1,0-1 0,0 1-1,0-1 1,0 0-1,1 1 1,-1-1 0,-1 0-1,1 0 1,0 0-1,0 0 1,0 0 0,0 0-1,-1 0 1,1 0-1,0 0 1,-1 0 0,1 0-1,-1-1 1,1 1-1,-1 0 1,0 0 0,1 0-1,-1-1 1,0 1-1,0-3 1,-2-5-6775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21.076"/>
    </inkml:context>
    <inkml:brush xml:id="br0">
      <inkml:brushProperty name="width" value="0.05" units="cm"/>
      <inkml:brushProperty name="height" value="0.05" units="cm"/>
    </inkml:brush>
  </inkml:definitions>
  <inkml:trace contextRef="#ctx0" brushRef="#br0">247 149 24575,'0'-9'0,"1"1"0,0 0 0,5-16 0,-4 19 0,0 0 0,-1-1 0,0 1 0,0-1 0,0 1 0,-1-1 0,1 1 0,-1-1 0,-1 1 0,1-1 0,-2-6 0,1 10 0,0 0 0,-1 0 0,1 0 0,0 1 0,0-1 0,-1 1 0,1-1 0,-1 1 0,0-1 0,1 1 0,-1 0 0,0 0 0,0-1 0,1 1 0,-1 1 0,0-1 0,0 0 0,0 0 0,0 1 0,0-1 0,-1 1 0,1 0 0,0 0 0,0-1 0,0 1 0,0 0 0,-4 1 0,-3 0 0,0 0 0,0 0 0,0 1 0,0 0 0,-10 4 0,7-1 0,0 0 0,0 1 0,1 1 0,-20 14 0,26-17 0,1 0 0,-1-1 0,1 2 0,0-1 0,0 0 0,1 1 0,-1-1 0,1 1 0,0 0 0,0 0 0,1 1 0,0-1 0,-3 8 0,5-10 0,0 0 0,0 0 0,0 0 0,0-1 0,0 1 0,1 0 0,-1 0 0,1 0 0,0-1 0,0 1 0,0-1 0,0 1 0,0 0 0,0-1 0,1 0 0,0 1 0,-1-1 0,1 0 0,0 0 0,0 0 0,0 0 0,3 2 0,6 5 0,1 1 0,26 13 0,-25-15 0,56 30 0,-42-24 0,-1 1 0,0 1 0,45 36 0,-69-50 0,0 0 0,-1-1 0,1 1 0,0 0 0,0 0 0,-1 0 0,1 1 0,-1-1 0,0 0 0,0 1 0,0-1 0,0 0 0,0 1 0,0-1 0,0 1 0,-1 0 0,1 4 0,-1-5 0,-1 0 0,1 1 0,-1-1 0,0 0 0,1 0 0,-1 1 0,0-1 0,0 0 0,0 0 0,0 0 0,-1 0 0,1 0 0,-1-1 0,1 1 0,-1 0 0,-2 1 0,-3 3 0,0-1 0,0 0 0,-1-1 0,0 0 0,0 0 0,0 0 0,0-1 0,0 0 0,-10 1 0,-3 0 0,0 0 0,0-2 0,-39 0 0,53-2 0,-1-1 0,1 1 0,0-1 0,-1-1 0,1 1 0,0-1 0,0 0 0,0-1 0,1 0 0,-1 0 0,0 0 0,1-1 0,0 0 0,-9-8 0,13 11-28,1 0-1,0 0 1,0 0-1,0 0 1,0 0 0,0-1-1,0 1 1,0 0-1,1-1 1,-1 1-1,0 0 1,1-1-1,-1 1 1,1-1 0,-1 1-1,1-1 1,0 0-1,0 1 1,0-1-1,0 1 1,0-1-1,0 1 1,0-1 0,0 0-1,1 1 1,-1-1-1,0 1 1,1-1-1,-1 1 1,1 0-1,0-1 1,0 1 0,-1-1-1,1 1 1,0 0-1,0 0 1,0-1-1,0 1 1,0 0-1,1 0 1,-1 0 0,0 0-1,0 0 1,1 1-1,-1-1 1,1 0-1,2 0 1,10-5-6798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21.983"/>
    </inkml:context>
    <inkml:brush xml:id="br0">
      <inkml:brushProperty name="width" value="0.05" units="cm"/>
      <inkml:brushProperty name="height" value="0.05" units="cm"/>
    </inkml:brush>
  </inkml:definitions>
  <inkml:trace contextRef="#ctx0" brushRef="#br0">10 267 24575,'-5'-16'0,"5"15"0,-1-1 0,0 1 0,1 0 0,-1-1 0,1 1 0,-1-1 0,1 1 0,0-1 0,0 1 0,-1-1 0,1 1 0,0-1 0,1-1 0,0-4 0,1 0 0,0 1 0,1-1 0,0 1 0,0-1 0,4-5 0,-6 10 0,0 0 0,0 0 0,0 0 0,0 0 0,1 1 0,-1-1 0,1 0 0,-1 1 0,1-1 0,0 1 0,-1-1 0,1 1 0,0 0 0,0 0 0,0 0 0,0 0 0,0 0 0,1 0 0,-1 0 0,0 1 0,0-1 0,3 0 0,-4 2 0,1-1 0,0 1 0,-1 0 0,1-1 0,-1 1 0,1 0 0,-1 0 0,1 0 0,-1 0 0,0 0 0,0 0 0,1 0 0,-1 1 0,0-1 0,0 0 0,0 1 0,0-1 0,0 1 0,-1-1 0,1 1 0,0-1 0,-1 1 0,1 0 0,0 3 0,1 4 0,0 0 0,2 20 0,-1 16 0,-2 0 0,-6 51 0,0-78 0,1-15 0,-1-11 0,1-4 0,1-1 0,0 0 0,1 0 0,1 0 0,0 0 0,0 0 0,1 0 0,1 0 0,0 0 0,4-14 0,-1 8 0,1 0 0,1 1 0,0-1 0,1 1 0,1 1 0,13-22 0,-17 34 0,-1-1 0,1 1 0,0 0 0,0 0 0,1 0 0,0 1 0,-1-1 0,1 1 0,11-6 0,-14 9 0,0 0 0,0 0 0,0 0 0,0 0 0,0 1 0,0-1 0,0 1 0,0 0 0,0 0 0,1 0 0,-1 0 0,0 0 0,0 0 0,0 0 0,0 1 0,0-1 0,1 1 0,-1-1 0,0 1 0,0 0 0,0 0 0,-1 0 0,1 0 0,0 0 0,0 0 0,0 1 0,-1-1 0,1 0 0,-1 1 0,1 0 0,-1-1 0,2 4 0,3 2 0,-1 0 0,-1 1 0,0 0 0,0-1 0,0 1 0,-1 1 0,0-1 0,0 1 0,2 14 0,-3-4 0,0 0 0,-1 0 0,-2 26 0,3-62 0,1 0 0,1 1 0,0-1 0,1 1 0,1 0 0,0 0 0,2 1 0,-1 0 0,2 0 0,0 1 0,1 0 0,0 0 0,1 1 0,1 0 0,16-13 0,-25 23 0,1 0 0,0 1 0,-1 0 0,1-1 0,0 1 0,0 1 0,1-1 0,-1 1 0,0-1 0,0 1 0,1 0 0,-1 1 0,1-1 0,-1 1 0,1 0 0,7 1 0,-9-1 0,1 1 0,-1 0 0,0 1 0,1-1 0,-1 0 0,0 1 0,0 0 0,0 0 0,0 0 0,-1 0 0,1 0 0,-1 0 0,1 1 0,-1-1 0,1 1 0,-1 0 0,0-1 0,0 1 0,-1 0 0,1 0 0,2 7 0,2 8 69,0-1-1,-1 1 0,-1 0 0,3 34 1,-4 75-1776,-3-112-5119</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25.226"/>
    </inkml:context>
    <inkml:brush xml:id="br0">
      <inkml:brushProperty name="width" value="0.05" units="cm"/>
      <inkml:brushProperty name="height" value="0.05" units="cm"/>
    </inkml:brush>
  </inkml:definitions>
  <inkml:trace contextRef="#ctx0" brushRef="#br0">14 22 24575,'-1'0'0,"0"0"0,1 0 0,-1 0 0,0 0 0,0 0 0,1 0 0,-1-1 0,0 1 0,1 0 0,-1 0 0,1-1 0,-1 1 0,0-1 0,1 1 0,-1 0 0,1-1 0,-1 1 0,0-2 0,1 2 0,0 0 0,0 0 0,0-1 0,0 1 0,0 0 0,0 0 0,0-1 0,0 1 0,0 0 0,0-1 0,0 1 0,0 0 0,0 0 0,0-1 0,0 1 0,0 0 0,0 0 0,0-1 0,0 1 0,0 0 0,1 0 0,-1-1 0,0 1 0,0 0 0,0 0 0,1-1 0,-1 1 0,0 0 0,0 0 0,0 0 0,1 0 0,-1-1 0,0 1 0,0 0 0,1 0 0,-1 0 0,0 0 0,0 0 0,1 0 0,-1 0 0,0 0 0,1 0 0,-1 0 0,0 0 0,0 0 0,1 0 0,-1 0 0,0 0 0,1 0 0,33-4 0,1 1 0,0 2 0,62 6 0,-79-3 0,14 0 0,753 30 0,-783-32 47,-2 0-72,0 0 0,0 0 0,1 0-1,-1 0 1,0 0 0,0 0 0,0 0 0,0 0-1,1 1 1,-1-1 0,0 0 0,0 0-1,0 0 1,0 0 0,0 0 0,1 0 0,-1 0-1,0 0 1,0 0 0,0 0 0,0 0-1,1 0 1,-1 0 0,0-1 0,0 1 0,0 0-1,0 0 1,0 0 0,1 0 0,-1 0-1,0 0 1,0 0 0,0 0 0,0 0 0,0-1-1,0 1 1,1 0 0,-1 0 0,0 0-1,0 0 1,0 0 0,0 0 0,0-1 0,0 1-1,0 0 1,0 0 0,0 0 0,0 0-1,0-1 1,0 1 0,0 0 0,0 0 0,0 0-1,0 0 1,0-1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25.988"/>
    </inkml:context>
    <inkml:brush xml:id="br0">
      <inkml:brushProperty name="width" value="0.05" units="cm"/>
      <inkml:brushProperty name="height" value="0.05" units="cm"/>
    </inkml:brush>
  </inkml:definitions>
  <inkml:trace contextRef="#ctx0" brushRef="#br0">56 125 24575,'1'1'0,"0"1"0,0 0 0,0-1 0,0 1 0,0-1 0,1 1 0,-1-1 0,0 1 0,1-1 0,-1 0 0,1 0 0,-1 0 0,1 0 0,0 0 0,-1 0 0,1 0 0,0 0 0,0-1 0,0 1 0,-1-1 0,4 1 0,0 1 0,0-1 0,0 1 0,0-1 0,0-1 0,1 1 0,-1-1 0,0 0 0,7 0 0,-9-1 0,1 0 0,0 0 0,-1-1 0,0 1 0,1-1 0,-1 0 0,0 0 0,0 0 0,0 0 0,0-1 0,0 1 0,0-1 0,-1 0 0,1 0 0,-1 0 0,0 0 0,0 0 0,0 0 0,0-1 0,0 1 0,-1-1 0,0 1 0,1-1 0,0-6 0,-1 7 0,-1 0 0,1 0 0,-1 0 0,0 0 0,0 0 0,0 0 0,-1 0 0,1 0 0,0 1 0,-1-1 0,0 0 0,0 0 0,0 0 0,0 1 0,0-1 0,-1 0 0,1 1 0,-1-1 0,1 1 0,-1 0 0,0-1 0,0 1 0,0 0 0,0 0 0,-1 0 0,1 1 0,0-1 0,-1 0 0,1 1 0,-1 0 0,0-1 0,-3 0 0,0 0 0,-1 1 0,1-1 0,-1 1 0,0 1 0,1-1 0,-1 1 0,0 0 0,1 1 0,-1 0 0,0 0 0,1 0 0,-1 1 0,1 0 0,0 0 0,-1 0 0,-8 6 0,12-7 0,0 1 0,0 0 0,0 0 0,1 0 0,-1 0 0,1 0 0,-1 1 0,1-1 0,0 1 0,0-1 0,0 1 0,0 0 0,0 0 0,1 0 0,-1 0 0,1 0 0,0 0 0,0 0 0,0 1 0,0-1 0,1 0 0,-1 0 0,1 1 0,0-1 0,0 0 0,0 1 0,0-1 0,1 0 0,-1 1 0,1-1 0,0 0 0,0 1 0,0-1 0,2 4 0,1 2 0,0 0 0,0-1 0,1 1 0,0-1 0,0 0 0,1 0 0,0-1 0,1 1 0,0-1 0,0-1 0,0 1 0,1-1 0,0-1 0,0 1 0,0-1 0,1-1 0,-1 0 0,1 0 0,0 0 0,1-1 0,-1-1 0,1 1 0,-1-2 0,1 1 0,10-1 0,-14 0 4,94 1 333,-89-3-581,0 1 0,0-2 1,0 0-1,0 0 0,-1-1 1,21-8-1,-19 5-6582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27.444"/>
    </inkml:context>
    <inkml:brush xml:id="br0">
      <inkml:brushProperty name="width" value="0.05" units="cm"/>
      <inkml:brushProperty name="height" value="0.05" units="cm"/>
    </inkml:brush>
  </inkml:definitions>
  <inkml:trace contextRef="#ctx0" brushRef="#br0">20 199 24575,'-2'-2'0,"0"0"0,0 0 0,0-1 0,0 1 0,1 0 0,-1-1 0,0 0 0,1 1 0,0-1 0,-2-5 0,3 7 0,0 0 0,0-1 0,0 1 0,0 0 0,0 0 0,1 0 0,-1 0 0,0 0 0,1 0 0,-1 0 0,0 0 0,1-1 0,-1 1 0,1 1 0,0-1 0,-1 0 0,1 0 0,0 0 0,0 0 0,-1 0 0,1 0 0,0 1 0,0-1 0,0 0 0,0 1 0,0-1 0,0 1 0,0-1 0,0 1 0,2-1 0,24-9 0,0 2 0,1 1 0,0 0 0,1 3 0,42-3 0,-5 0 0,23-3 0,80-13 0,-142 16 0,10-2 0,27 4 0,230-11 0,-256 17 0,-19 0 0,-1-1 0,1-1 0,19-3 0,-25-1 0,-21 1 0,-21-1 0,-29 4-1365,41 1-5461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28.385"/>
    </inkml:context>
    <inkml:brush xml:id="br0">
      <inkml:brushProperty name="width" value="0.05" units="cm"/>
      <inkml:brushProperty name="height" value="0.05" units="cm"/>
    </inkml:brush>
  </inkml:definitions>
  <inkml:trace contextRef="#ctx0" brushRef="#br0">0 162 24575,'0'-23'0,"0"21"0,0 14 0,0 164 0,0-178 0,0-37 0,2 0 0,6-41 0,-6 69 0,0 0 0,1 0 0,0 1 0,0-1 0,2 1 0,-1 0 0,1 0 0,1 0 0,-1 0 0,2 1 0,-1 0 0,10-9 0,-14 16 0,0 0 0,0 0 0,0 0 0,0 0 0,0 0 0,0 1 0,1-1 0,-1 1 0,1-1 0,-1 1 0,1 0 0,-1 0 0,1 0 0,0 1 0,0-1 0,-1 1 0,1-1 0,0 1 0,0 0 0,-1 0 0,1 0 0,0 0 0,0 1 0,0-1 0,-1 1 0,1-1 0,0 1 0,-1 0 0,1 0 0,-1 1 0,1-1 0,4 3 0,-3 0 0,0-1 0,0 1 0,0 0 0,0 0 0,-1 1 0,0-1 0,0 1 0,0-1 0,0 1 0,-1 0 0,1 0 0,-1 0 0,-1 0 0,1 1 0,1 10 0,0 14 0,-2 1 0,-2 31 0,0-36 0,2-39 0,1 0 0,0 0 0,1 0 0,1 0 0,0 1 0,0-1 0,11-17 0,-11 21 0,0 1 0,1 0 0,1 0 0,-1 0 0,1 0 0,1 1 0,-1 0 0,1 0 0,1 1 0,-1 0 0,17-10 0,-22 14 0,0 1 0,0 1 0,0-1 0,0 0 0,0 0 0,0 1 0,0-1 0,1 1 0,-1 0 0,0 0 0,0-1 0,0 1 0,1 1 0,-1-1 0,0 0 0,0 0 0,0 1 0,0 0 0,0-1 0,0 1 0,0 0 0,0 0 0,0 0 0,0 0 0,0 0 0,0 0 0,0 1 0,-1-1 0,1 1 0,-1-1 0,1 1 0,-1-1 0,1 1 0,-1 0 0,2 4 0,4 6 0,-1 1 0,0 1 0,-1-1 0,6 22 0,-3-8 0,0-5 81,-3-7-4,1 0 1,2 16-1,-7-26-206,-1-1 0,1 0 0,-1 1 0,0-1 0,0 1 0,0-1 0,-1 0-1,1 1 1,-1-1 0,0 0 0,0 1 0,-3 3 0,-3 7-6697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29.675"/>
    </inkml:context>
    <inkml:brush xml:id="br0">
      <inkml:brushProperty name="width" value="0.05" units="cm"/>
      <inkml:brushProperty name="height" value="0.05" units="cm"/>
    </inkml:brush>
  </inkml:definitions>
  <inkml:trace contextRef="#ctx0" brushRef="#br0">259 94 24575,'1'-1'0,"0"0"0,1-1 0,-1 1 0,0-1 0,0 1 0,1-1 0,-1 1 0,-1-1 0,1 0 0,0 0 0,0 1 0,-1-1 0,1 0 0,-1 0 0,1 0 0,-1 0 0,0 0 0,0 0 0,0 0 0,0 0 0,0 0 0,0 1 0,0-1 0,-1 0 0,1 0 0,-1 0 0,1 0 0,-1 0 0,0 1 0,-1-3 0,1 1 0,-1 0 0,0 1 0,0 0 0,0-1 0,-1 1 0,1 0 0,0 0 0,-1 0 0,0 0 0,1 1 0,-1-1 0,0 1 0,0-1 0,0 1 0,0 0 0,0 0 0,-4-1 0,-7 1 0,1-1 0,-1 2 0,1 0 0,-1 1 0,0 0 0,-17 4 0,24-4 0,0 1 0,0 0 0,0 0 0,0 1 0,1-1 0,-1 2 0,1-1 0,-1 1 0,1 0 0,0 0 0,1 0 0,-1 1 0,-6 7 0,11-11 0,0 0 0,0 0 0,0 1 0,0-1 0,1 0 0,-1 1 0,0-1 0,1 0 0,-1 1 0,1-1 0,-1 1 0,1-1 0,0 1 0,-1-1 0,1 1 0,0 0 0,0-1 0,0 1 0,0-1 0,0 1 0,1-1 0,0 3 0,0-1 0,0-1 0,0 0 0,1 0 0,-1 1 0,1-1 0,0 0 0,-1 0 0,1-1 0,0 1 0,0 0 0,0-1 0,3 3 0,5 1 0,0 1 0,0-1 0,1-1 0,21 6 0,21 2 0,23 6 0,-68-16 0,1 1 0,-1 0 0,0 1 0,-1 0 0,1 0 0,10 8 0,-16-11 0,-1 0 0,0 1 0,1-1 0,-1 0 0,0 0 0,0 1 0,1-1 0,-1 1 0,0-1 0,-1 1 0,1-1 0,0 1 0,0 0 0,-1-1 0,1 1 0,-1 0 0,1 0 0,-1-1 0,0 1 0,0 0 0,1 0 0,-1 0 0,-1-1 0,1 1 0,0 0 0,0 0 0,-1 0 0,1-1 0,-1 1 0,1 0 0,-1-1 0,0 1 0,0 0 0,1-1 0,-1 1 0,0-1 0,-1 1 0,0 1 0,-2 1 0,0 0 0,1 0 0,-2-1 0,1 1 0,0-1 0,-1 1 0,1-2 0,-1 1 0,0 0 0,0-1 0,-8 3 0,4-3 31,1-1 0,-1 1 0,0-2 0,1 1 0,-1-1 0,0 0 0,1-1 0,-1 0 1,0-1-1,-8-2 0,13 3-109,0 0 0,0 0 1,0 0-1,0-1 1,0 0-1,0 0 1,0 0-1,0-1 0,1 1 1,-1-1-1,1 0 1,0 0-1,0 0 1,0 0-1,0 0 0,0-1 1,1 1-1,0-1 1,-1 0-1,1 0 1,-2-7-1,1-2-6748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32.127"/>
    </inkml:context>
    <inkml:brush xml:id="br0">
      <inkml:brushProperty name="width" value="0.05" units="cm"/>
      <inkml:brushProperty name="height" value="0.05" units="cm"/>
    </inkml:brush>
  </inkml:definitions>
  <inkml:trace contextRef="#ctx0" brushRef="#br0">0 0 24575,'0'2'0,"0"-1"0,0 1 0,0-1 0,1 1 0,-1-1 0,0 0 0,1 1 0,-1-1 0,1 1 0,0-1 0,-1 0 0,1 1 0,0-1 0,0 0 0,0 0 0,-1 0 0,1 0 0,0 0 0,1 0 0,-1 0 0,0 0 0,0 0 0,0 0 0,1 0 0,-1-1 0,0 1 0,1-1 0,-1 1 0,0-1 0,1 1 0,-1-1 0,1 0 0,-1 0 0,1 1 0,-1-1 0,2 0 0,8 0 0,0 0 0,-1-1 0,1 0 0,10-3 0,-7 2 0,67-6 0,157 6 0,-176 3 0,526 35 0,-29-1 0,-191-16-1365,-352-18-5461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33.055"/>
    </inkml:context>
    <inkml:brush xml:id="br0">
      <inkml:brushProperty name="width" value="0.05" units="cm"/>
      <inkml:brushProperty name="height" value="0.05" units="cm"/>
    </inkml:brush>
  </inkml:definitions>
  <inkml:trace contextRef="#ctx0" brushRef="#br0">47 196 24575,'-9'0'0,"8"0"0,1-1 0,-1 1 0,0 0 0,0 0 0,0 0 0,0 0 0,1 0 0,-1 0 0,0 0 0,0 0 0,0 0 0,0 1 0,0-1 0,1 0 0,-1 0 0,0 1 0,0-1 0,1 0 0,-1 1 0,0-1 0,0 1 0,1-1 0,-1 1 0,0 0 0,1-1 0,-1 1 0,1-1 0,-1 1 0,1 0 0,-1 0 0,1-1 0,0 1 0,-1 0 0,1 0 0,0-1 0,-1 1 0,1 0 0,0 0 0,0 0 0,0 0 0,0-1 0,0 3 0,-3 13 0,2-1 0,0 1 0,1 29 0,1-31 0,0-1 0,-1 1 0,-1-1 0,0 0 0,-6 25 0,51-115 0,-9 6 0,30-56 0,-57 115 0,0-1 0,1 1 0,1 1 0,0-1 0,0 2 0,1-1 0,15-10 0,-24 20 0,0-1 0,-1 1 0,1 0 0,0-1 0,0 1 0,0 0 0,1 0 0,-1 0 0,0 1 0,0-1 0,0 1 0,1-1 0,-1 1 0,0-1 0,0 1 0,1 0 0,-1 0 0,0 0 0,1 1 0,-1-1 0,0 0 0,0 1 0,1 0 0,-1-1 0,0 1 0,3 1 0,-3 1 0,1-1 0,0 1 0,-1-1 0,1 1 0,-1 0 0,0 0 0,0 0 0,0 0 0,0 0 0,-1 0 0,1 1 0,-1-1 0,0 0 0,0 1 0,0 0 0,1 3 0,19 134 0,-20-132 0,-1-8 0,0 0 0,0 0 0,0 0 0,1 0 0,-1 1 0,0-1 0,0 0 0,1 0 0,-1 0 0,1 0 0,-1 0 0,1 0 0,-1 0 0,1 0 0,1 1 0,-2-2 0,0 0 0,1 1 0,-1-1 0,0 0 0,1 0 0,-1 0 0,1 0 0,-1 0 0,0 0 0,1 0 0,-1-1 0,0 1 0,1 0 0,-1 0 0,0 0 0,1 0 0,-1 0 0,0 0 0,1-1 0,-1 1 0,0 0 0,0 0 0,1-1 0,-1 1 0,0 0 0,0 0 0,1-1 0,-1 1 0,0 0 0,1-1 0,19-36 0,-16 28 0,2-2 0,10-21 0,27-40 0,-38 63 0,2 1 0,-1 0 0,1 1 0,0-1 0,0 1 0,1 1 0,0 0 0,0 0 0,15-8 0,-21 13 0,0 0 0,0 0 0,0 0 0,0 0 0,0 0 0,0 1 0,1-1 0,-1 1 0,0 0 0,0-1 0,0 1 0,1 0 0,-1 0 0,0 1 0,0-1 0,0 0 0,0 1 0,1-1 0,-1 1 0,0 0 0,0 0 0,2 1 0,-1 0 0,0 0 0,0 1 0,-1-1 0,1 1 0,-1 0 0,1 0 0,-1 0 0,0 0 0,0 0 0,0 1 0,2 6 0,2 8 0,-1-1 0,0 2 0,-2-1 0,2 20 0,-2-13-273,-1-1 0,-2 0 0,0 0 0,-6 37 0,2-40-6553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36.011"/>
    </inkml:context>
    <inkml:brush xml:id="br0">
      <inkml:brushProperty name="width" value="0.05" units="cm"/>
      <inkml:brushProperty name="height" value="0.05" units="cm"/>
    </inkml:brush>
  </inkml:definitions>
  <inkml:trace contextRef="#ctx0" brushRef="#br0">0 275 24575,'1'-4'0,"-1"-1"0,1 0 0,0 0 0,1 1 0,-1-1 0,1 1 0,0-1 0,0 1 0,0 0 0,1-1 0,0 1 0,-1 1 0,1-1 0,1 0 0,-1 1 0,8-7 0,-5 4 0,1 1 0,0 0 0,1 0 0,-1 1 0,1 0 0,0 0 0,0 1 0,13-5 0,-17 7 0,0 0 0,1 0 0,-1 0 0,0 1 0,1 0 0,-1-1 0,1 2 0,-1-1 0,0 0 0,1 1 0,-1 0 0,0 0 0,0 0 0,0 0 0,1 1 0,4 2 0,-6-1 0,1 0 0,-1 0 0,0 0 0,0 0 0,0 0 0,0 1 0,0-1 0,-1 1 0,0 0 0,0 0 0,0 0 0,0 0 0,0 0 0,-1 0 0,0 0 0,1 6 0,1 3 0,-1-1 0,0 1 0,-1-1 0,-1 1 0,-2 23 0,1-29 0,0 0 0,0-1 0,0 1 0,-1 0 0,-1-1 0,1 1 0,-1-1 0,0 1 0,0-1 0,-1 0 0,0 0 0,-5 5 0,9-10 0,0 0 0,-1 0 0,1-1 0,-1 1 0,1-1 0,-1 1 0,0 0 0,1-1 0,-1 1 0,0-1 0,1 1 0,-1-1 0,0 1 0,0-1 0,1 0 0,-1 1 0,0-1 0,0 0 0,0 0 0,1 0 0,-1 0 0,0 1 0,0-1 0,0 0 0,0 0 0,-1-1 0,1 1 0,0-1 0,0 0 0,1 0 0,-1 1 0,0-1 0,1 0 0,-1 0 0,0 0 0,1 0 0,-1 0 0,1 0 0,0 0 0,-1 0 0,1 0 0,0 0 0,-1 0 0,1-2 0,-1-4 0,0 0 0,1 0 0,0 0 0,0 0 0,1-8 0,2 3 0,0 0 0,1 0 0,0 1 0,1 0 0,0 0 0,1 0 0,11-17 0,-13 23 0,-1 0 0,1 0 0,0 0 0,1 1 0,-1-1 0,1 1 0,0 0 0,0 0 0,0 1 0,0 0 0,1 0 0,-1 0 0,1 0 0,0 1 0,0 0 0,11-2 0,-15 3 0,0 1 0,0 0 0,1 0 0,-1 0 0,0 1 0,0-1 0,1 1 0,-1-1 0,0 1 0,0-1 0,0 1 0,0 0 0,0 0 0,0 0 0,0 1 0,0-1 0,0 0 0,-1 1 0,1-1 0,2 3 0,2 4 0,-1-1 0,0 1 0,0-1 0,4 10 0,-7-12 0,0 0 0,1 0 0,0 0 0,0 0 0,0 0 0,1-1 0,-1 0 0,1 1 0,0-1 0,6 4 0,-6-6 0,-1-1 0,0 0 0,1 0 0,-1 0 0,1 0 0,-1-1 0,1 0 0,-1 1 0,1-1 0,-1 0 0,1-1 0,-1 1 0,1-1 0,-1 1 0,1-1 0,-1 0 0,1 0 0,-1-1 0,0 1 0,0-1 0,4-2 0,8-5 0,-1 0 0,0-1 0,13-12 0,-24 19 0,17-16 0,-2 0 0,0-2 0,-1 0 0,-1-1 0,-1 0 0,23-47 0,-37 68 0,10-25 0,-10 25 0,-1 0 0,1-1 0,-1 1 0,1 0 0,-1 0 0,0 0 0,0 0 0,1-1 0,-1 1 0,0 0 0,0 0 0,0-1 0,0 1 0,-1 0 0,1 0 0,0 0 0,0-1 0,-1 0 0,0 2 0,-1 1 0,1 0 0,0 0 0,0-1 0,0 1 0,0 0 0,0 0 0,0 0 0,0 0 0,0 0 0,1 0 0,-1 0 0,0 0 0,1 0 0,-2 2 0,-10 19 0,0 0 0,2 0 0,0 1 0,1 0 0,2 1 0,0 0 0,2 0 0,0 0 0,2 1 0,-1 46 0,5-37 0,2-1 0,1 0 0,1 0 0,2 0 0,1-1 0,2 0 0,21 49 0,9-2 0,13 31 0,-48-96 0,0 1 0,0-1 0,-1 1 0,-1 0 0,2 25 0,-5-37 0,1-1 0,-1 1 0,0 0 0,-1 0 0,1 0 0,0 0 0,-1 0 0,0 0 0,1 0 0,-1-1 0,0 1 0,-1 0 0,1-1 0,0 1 0,-1-1 0,1 1 0,-1-1 0,0 1 0,0-1 0,0 0 0,0 0 0,-3 2 0,1-2 0,1 0 0,0-1 0,-1 1 0,0-1 0,1 0 0,-1 0 0,0 0 0,1-1 0,-1 1 0,0-1 0,0 0 0,0 0 0,1 0 0,-1 0 0,0-1 0,0 0 0,-3-1 0,-5-1 0,1 0 0,0-2 0,0 1 0,0-1 0,0-1 0,1 0 0,0 0 0,0-1 0,1-1 0,-11-9 0,8 5 0,2-1 0,-1 1 0,1-1 0,1-1 0,1 0 0,0 0 0,-6-16 0,6 10 0,1 1 0,1-1 0,1 0 0,0-1 0,2 1 0,0-1 0,2 0 0,0 1 0,1-1 0,1 0 0,1 0 0,6-25 0,-3 26 0,1 0 0,1 1 0,1 0 0,1 0 0,0 1 0,2 0 0,0 0 0,18-21 0,-22 30 0,1 1 0,-1 0 0,2 0 0,-1 0 0,1 1 0,1 1 0,-1-1 0,1 1 0,0 1 0,0 0 0,1 1 0,-1 0 0,1 0 0,0 1 0,0 0 0,18-1 0,-26 3-114,1 1 1,0 0-1,-1 0 0,1 1 0,0-1 1,-1 1-1,1 0 0,-1-1 0,1 2 1,-1-1-1,6 3 0,4 5-6712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34.660"/>
    </inkml:context>
    <inkml:brush xml:id="br0">
      <inkml:brushProperty name="width" value="0.05" units="cm"/>
      <inkml:brushProperty name="height" value="0.05" units="cm"/>
    </inkml:brush>
  </inkml:definitions>
  <inkml:trace contextRef="#ctx0" brushRef="#br0">221 56 24575,'1'-1'0,"0"1"0,0-1 0,-1 0 0,1 1 0,0-1 0,0 0 0,-1 0 0,1 0 0,0 1 0,-1-1 0,1 0 0,-1 0 0,1 0 0,-1 0 0,0 0 0,1 0 0,-1 0 0,0 0 0,0 0 0,1 0 0,-1 0 0,0 0 0,0 0 0,0 0 0,0 0 0,0 0 0,-1 0 0,1 0 0,0 0 0,0 0 0,-1 0 0,1 0 0,-1 0 0,1 0 0,0 0 0,-1 0 0,0 0 0,0-1 0,-2 0 0,1 0 0,0 1 0,0-1 0,-1 1 0,1-1 0,-1 1 0,1 0 0,-1 0 0,1 0 0,-1 0 0,0 1 0,0-1 0,-3 0 0,-2 0 0,1 1 0,-1 0 0,0 0 0,1 1 0,-1 0 0,1 0 0,-1 1 0,-8 2 0,14-3 0,1-1 0,-1 1 0,0 0 0,1 0 0,-1-1 0,1 1 0,-1 1 0,1-1 0,-1 0 0,1 0 0,0 0 0,-1 1 0,1-1 0,0 0 0,0 1 0,0-1 0,0 1 0,0 0 0,1-1 0,-1 1 0,0 0 0,1-1 0,-1 1 0,1 0 0,0 0 0,-1 0 0,1-1 0,0 1 0,0 0 0,0 0 0,0 0 0,1-1 0,-1 1 0,0 0 0,1 0 0,-1-1 0,1 1 0,0 0 0,1 3 0,1 0 0,-1 0 0,1 0 0,1 0 0,-1-1 0,1 1 0,0-1 0,0 0 0,0 0 0,0 0 0,1 0 0,-1-1 0,8 5 0,10 4 0,37 15 0,-28-14 0,-1 1 0,50 24 0,-70-32 0,0 0 0,-1 0 0,1 1 0,-2 1 0,14 12 0,-21-19 0,0 1 0,1-1 0,-1 0 0,0 1 0,0-1 0,0 1 0,0 0 0,0-1 0,-1 1 0,1 0 0,0-1 0,-1 1 0,1 0 0,-1 0 0,1-1 0,-1 1 0,0 0 0,0 0 0,0 0 0,0 0 0,0-1 0,-1 3 0,0-2 0,0 0 0,0-1 0,0 1 0,0 0 0,0-1 0,0 1 0,-1-1 0,1 0 0,-1 0 0,1 1 0,-1-1 0,1 0 0,-1 0 0,0 0 0,1 0 0,-1-1 0,0 1 0,0 0 0,0-1 0,0 1 0,-2-1 0,-17 4 0,1-2 0,-1-1 0,1 0 0,-1-2 0,0 0 0,1-1 0,-1-1 0,1-1 0,0-1 0,0-1 0,0 0 0,1-2 0,0 0 0,-31-19 0,44 23-97,0 0-1,0 0 1,0 0-1,1-1 1,0 0-1,0 0 1,0 0-1,1-1 1,-1 0-1,1 0 1,1 0-1,-1 0 0,-2-7 1,-2-13-6729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35.609"/>
    </inkml:context>
    <inkml:brush xml:id="br0">
      <inkml:brushProperty name="width" value="0.05" units="cm"/>
      <inkml:brushProperty name="height" value="0.05" units="cm"/>
    </inkml:brush>
  </inkml:definitions>
  <inkml:trace contextRef="#ctx0" brushRef="#br0">57 1 24575,'0'4'0,"0"0"0,0 0 0,-1 0 0,1-1 0,-1 1 0,0 0 0,0 0 0,-1 0 0,1-1 0,-1 1 0,-3 6 0,-1-3 0,1 0 0,-1-1 0,0 0 0,-8 7 0,13-13 0,1 0 0,0 0 0,-1 1 0,1-1 0,0 0 0,-1 1 0,1-1 0,0 0 0,-1 1 0,1-1 0,0 0 0,0 1 0,0-1 0,-1 1 0,1-1 0,0 0 0,0 1 0,0-1 0,0 1 0,0-1 0,0 1 0,-1-1 0,1 0 0,0 1 0,0-1 0,1 1 0,-1-1 0,0 1 0,0-1 0,0 1 0,12 8 0,21-1 0,25-2 0,116-4 0,-98-3 0,921 32 0,-703-17 0,31 7 0,-303-21 0,-17-2 138,-8-1 50,-12-3-1011,12 5-45,-15-6-5958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36.637"/>
    </inkml:context>
    <inkml:brush xml:id="br0">
      <inkml:brushProperty name="width" value="0.05" units="cm"/>
      <inkml:brushProperty name="height" value="0.05" units="cm"/>
    </inkml:brush>
  </inkml:definitions>
  <inkml:trace contextRef="#ctx0" brushRef="#br0">243 3 24575,'-27'-1'0,"3"0"0,-1 0 0,-26 4 0,45-2 0,0-1 0,0 1 0,0 1 0,1-1 0,-1 1 0,0 0 0,1 0 0,-1 1 0,1 0 0,0-1 0,0 2 0,0-1 0,0 1 0,-7 7 0,10-10 0,1 0 0,0 0 0,0 0 0,0 1 0,1-1 0,-1 1 0,0-1 0,0 0 0,1 1 0,-1-1 0,1 1 0,-1 0 0,1-1 0,0 1 0,-1-1 0,1 1 0,0 0 0,0-1 0,0 1 0,0-1 0,0 1 0,1 0 0,-1-1 0,0 1 0,1-1 0,0 1 0,-1-1 0,1 1 0,0-1 0,-1 1 0,1-1 0,0 0 0,0 1 0,0-1 0,0 0 0,0 0 0,1 0 0,-1 0 0,0 0 0,0 0 0,3 1 0,3 3 0,1 0 0,-1-1 0,1-1 0,0 1 0,0-1 0,14 3 0,7-1 0,-1-1 0,1-1 0,34-1 0,-8-1 0,-29 3 0,-18 2 0,-8-6 0,0 1 0,0-1 0,-1 1 0,1-1 0,0 1 0,0-1 0,0 1 0,-1-1 0,1 1 0,0-1 0,0 1 0,-1-1 0,1 0 0,0 1 0,-1-1 0,1 1 0,-1-1 0,1 0 0,0 0 0,-1 1 0,1-1 0,-2 1 0,-17 9 0,-1 1 0,-1-2 0,1-1 0,-33 8 0,4 0 0,25-8 0,10-4 0,1 0 0,-1 1 0,1 1 0,0 0 0,1 0 0,-1 2 0,-12 9 0,25-17 0,-1 1 0,0 0 0,0-1 0,1 1 0,-1 0 0,0-1 0,1 1 0,-1 0 0,1 0 0,-1 0 0,1-1 0,0 1 0,-1 0 0,1 0 0,0 0 0,-1 0 0,1 0 0,0 0 0,0 0 0,0 0 0,0 0 0,0 0 0,0 0 0,0 1 0,1 0 0,0-1 0,-1 0 0,1 1 0,0-1 0,0 0 0,0 1 0,0-1 0,0 0 0,0 0 0,0 0 0,1 0 0,-1 0 0,3 1 0,5 3 0,0 0 0,0-1 0,17 4 0,-21-6 0,28 8 0,49 9 0,-68-17 0,0 0 0,0-1 0,0-1 0,0 0 0,0-1 0,20-4 0,-29 4-114,0 0 1,0-1-1,0 0 0,-1 0 0,1 0 1,-1-1-1,1 1 0,-1-1 0,0 0 1,0 0-1,5-5 0,3-6-6712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45.277"/>
    </inkml:context>
    <inkml:brush xml:id="br0">
      <inkml:brushProperty name="width" value="0.05" units="cm"/>
      <inkml:brushProperty name="height" value="0.05" units="cm"/>
    </inkml:brush>
  </inkml:definitions>
  <inkml:trace contextRef="#ctx0" brushRef="#br0">57 2790 24575,'0'0'0,"-14"27"0,2 1 0,-9 31 0,18-51 0,1 0 0,0 1 0,1-1 0,0 1 0,0-1 0,1 1 0,0-1 0,1 1 0,-1 0 0,2-1 0,-1 0 0,4 11 0,-4-17 0,-1-1 0,0 0 0,1 0 0,-1 1 0,1-1 0,0 0 0,-1 0 0,1 0 0,0 0 0,0 1 0,0-1 0,0 0 0,0-1 0,2 3 0,-3-3 0,1 0 0,-1 0 0,1 0 0,-1 0 0,1 1 0,-1-1 0,1 0 0,-1 0 0,1 0 0,-1 0 0,1 0 0,-1-1 0,1 1 0,-1 0 0,1 0 0,-1 0 0,1 0 0,-1-1 0,1 1 0,-1 0 0,1 0 0,-1-1 0,1 1 0,-1 0 0,1-1 0,3-3 0,0-1 0,-1 1 0,1-1 0,-1 0 0,4-7 0,-2 3 0,172-335-308,-24-14-301,-126 292 501,251-699-1068,-87-25 308,-154 526 575,-32 204 195,-2-1 0,-7-79 0,3 128 120,-1 0 1,1 0 0,-2 0-1,0 0 1,0 1-1,-1 0 1,-7-15 0,9 23 51,1 0 1,-1 0 0,0 1 0,0 0 0,0-1 0,0 1-1,0 0 1,0 0 0,-1 0 0,1 0 0,-1 0 0,1 0-1,-1 1 1,0-1 0,0 1 0,0 0 0,0 0 0,0 0-1,0 0 1,0 1 0,0-1 0,0 1 0,0-1 0,0 1-1,0 0 1,0 1 0,0-1 0,0 0 0,0 1 0,0 0-1,0-1 1,-4 3 0,0-1-96,-1 2 0,1-1 0,0 1 0,0 0-1,0 0 1,1 1 0,-1-1 0,1 2 0,0-1 0,1 1 0,-1 0 0,1 0-1,0 0 1,1 1 0,-1-1 0,-5 14 0,-5 14-6805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45.679"/>
    </inkml:context>
    <inkml:brush xml:id="br0">
      <inkml:brushProperty name="width" value="0.05" units="cm"/>
      <inkml:brushProperty name="height" value="0.05" units="cm"/>
    </inkml:brush>
  </inkml:definitions>
  <inkml:trace contextRef="#ctx0" brushRef="#br0">366 174 24575,'17'-24'0,"-1"-1"0,-2 0 0,15-35 0,-28 59 0,0-1 0,-1 1 0,1-1 0,-1 1 0,1 0 0,-1-1 0,0 1 0,1-1 0,-1 1 0,0-1 0,0 0 0,0 1 0,0-1 0,-1 1 0,1-1 0,0 1 0,0-1 0,-1 1 0,0-3 0,0 4 0,0-1 0,0 0 0,1 0 0,-1 1 0,0-1 0,0 1 0,0-1 0,0 1 0,0-1 0,0 1 0,0 0 0,0-1 0,0 1 0,0 0 0,0 0 0,0 0 0,0 0 0,0 0 0,0 0 0,0 0 0,-2 0 0,-8 2 0,0 0 0,1 1 0,-1 1 0,-12 5 0,11-5 0,-151 66 0,142-59 0,0 1 0,1 1 0,0 1 0,1 1 0,-24 23 0,40-34 0,-1-1 0,1 1 0,0 0 0,0 0 0,1 0 0,-1 0 0,1 1 0,0-1 0,0 1 0,0-1 0,0 1 0,1 0 0,0-1 0,0 1 0,0 8 0,1-8 0,1 0 0,-1-1 0,1 1 0,0-1 0,1 1 0,-1-1 0,1 1 0,0-1 0,0 0 0,0 0 0,1 0 0,-1 0 0,1 0 0,0 0 0,0-1 0,6 6 0,6 5 0,1-1 0,1-1 0,0 0 0,34 17 0,81 29 0,-106-47 0,215 79 0,-234-87 0,33 15 0,-38-18 0,-1 1 0,1 0 0,-1 0 0,1 0 0,-1 0 0,1 0 0,-1 0 0,0 0 0,1 1 0,-1-1 0,0 0 0,0 1 0,0-1 0,0 1 0,0-1 0,0 1 0,-1 0 0,2 3 0,-2-4 0,0-1 0,-1 1 0,1 0 0,0 0 0,-1 0 0,1-1 0,-1 1 0,1 0 0,-1 0 0,1-1 0,-1 1 0,0 0 0,1-1 0,-1 1 0,0-1 0,1 1 0,-1-1 0,0 1 0,0-1 0,0 1 0,1-1 0,-1 0 0,0 1 0,0-1 0,0 0 0,0 0 0,0 0 0,1 0 0,-3 0 0,-31 4 0,30-4 0,-19 2 0,1-2 0,0-1 0,-36-6 0,48 5 0,-1 0 0,1-1 0,0 0 0,0-1 0,0 0 0,0-1 0,1 1 0,0-2 0,-15-10 0,21 13-97,0 1-1,1-1 1,-1 1-1,1-1 1,0 0-1,0 0 1,0 0-1,0 0 1,0-1-1,1 1 1,0 0-1,-1-1 0,0-4 1,-1-16-6729</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46.039"/>
    </inkml:context>
    <inkml:brush xml:id="br0">
      <inkml:brushProperty name="width" value="0.05" units="cm"/>
      <inkml:brushProperty name="height" value="0.05" units="cm"/>
    </inkml:brush>
  </inkml:definitions>
  <inkml:trace contextRef="#ctx0" brushRef="#br0">37 143 24575,'15'-4'0,"-9"1"0,-7 0 0,0 3 0,-1-1 0,1 1 0,0 0 0,0 0 0,-1 0 0,1 0 0,0 1 0,0-1 0,0 0 0,-1 0 0,1 1 0,0-1 0,0 1 0,0-1 0,0 1 0,0-1 0,0 1 0,0 0 0,0 0 0,0-1 0,0 1 0,0 0 0,0 0 0,0 0 0,-1 2 0,0 0 0,-1 1 0,0 0 0,1-1 0,0 1 0,-1 0 0,0 5 0,1-5 0,1 1 0,-1-1 0,1 1 0,0 0 0,1-1 0,-1 1 0,1 0 0,0 0 0,0-1 0,0 1 0,1 0 0,0 0 0,0-1 0,0 1 0,0 0 0,3 5 0,-1-5 0,0 0 0,0 0 0,1-1 0,-1 1 0,1-1 0,0 0 0,0 0 0,1 0 0,-1-1 0,1 1 0,9 4 0,2 0 0,0-1 0,1-1 0,-1-1 0,1 0 0,1-1 0,-1-1 0,32 2 0,-28-4 0,0-1 0,35-4 0,-47 2 0,0 1 0,0-1 0,-1-1 0,1 0 0,0 0 0,-1 0 0,0-1 0,13-8 0,-19 10 0,1 0 0,-1 0 0,0 0 0,0 0 0,1 0 0,-1 0 0,-1 0 0,1-1 0,0 1 0,-1-1 0,1 1 0,-1-1 0,0 0 0,1 0 0,-1 1 0,-1-1 0,2-5 0,-2 3 0,0 1 0,0 0 0,0-1 0,-1 1 0,1 0 0,-1-1 0,0 1 0,0 0 0,-1 0 0,-3-8 0,-3-2 0,0 0 0,-1 1 0,-1 0 0,0 0 0,-17-15 0,-15-9 270,31 29-543,1 0 1,0-2-1,1 1 1,0-1-1,-13-18 1,14 12-6554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46.510"/>
    </inkml:context>
    <inkml:brush xml:id="br0">
      <inkml:brushProperty name="width" value="0.05" units="cm"/>
      <inkml:brushProperty name="height" value="0.05" units="cm"/>
    </inkml:brush>
  </inkml:definitions>
  <inkml:trace contextRef="#ctx0" brushRef="#br0">22 149 24575,'7'-42'0,"-1"10"0,-5 23 0,0 0 0,-1 0 0,0 0 0,-1 0 0,-2-16 0,0 20 0,0 12 0,1 14 0,4 29 0,3-1 0,3 0 0,23 87 0,-7-34 0,8 42 0,-29-143 0,2-8 0,3-13 0,-6 17 0,3-9 0,0 0 0,2 1 0,-1 0 0,1 0 0,1 1 0,0 0 0,0 0 0,16-13 0,-21 20 0,1 0 0,0 0 0,1 1 0,-1-1 0,0 1 0,1 0 0,-1 0 0,1 0 0,0 0 0,-1 1 0,6-1 0,-6 2 0,-1 0 0,1 0 0,-1 0 0,1 0 0,-1 1 0,1 0 0,-1-1 0,0 1 0,1 0 0,-1 1 0,0-1 0,0 0 0,0 1 0,0 0 0,0 0 0,0 0 0,3 3 0,-2-1 0,-1-1 0,1 1 0,-1 0 0,0 0 0,0 0 0,-1 0 0,1 0 0,-1 1 0,0-1 0,0 1 0,0-1 0,-1 1 0,0 0 0,0 0 0,0 0 0,0 0 0,-1-1 0,0 1 0,0 0 0,0 0 0,-1 0 0,1 0 0,-2 5 0,0-3 0,1-1 0,-1 0 0,-1 0 0,1 1 0,-1-1 0,0 0 0,0-1 0,-1 1 0,1-1 0,-1 1 0,-1-1 0,1 0 0,-1-1 0,0 1 0,0-1 0,-9 7 0,3-6 29,1 0-1,-1-1 1,0 0-1,0-1 0,0 0 1,0 0-1,-1-1 1,1-1-1,-1 0 1,0-1-1,-18-1 1,20 0-151,0 0 0,0-1 0,0 0 0,1 0 0,-1-1 0,1-1 0,-1 1 0,1-2 0,0 1 1,0-1-1,1 0 0,-1-1 0,-10-10 0,5 2-6704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48.415"/>
    </inkml:context>
    <inkml:brush xml:id="br0">
      <inkml:brushProperty name="width" value="0.05" units="cm"/>
      <inkml:brushProperty name="height" value="0.05" units="cm"/>
    </inkml:brush>
  </inkml:definitions>
  <inkml:trace contextRef="#ctx0" brushRef="#br0">26 275 24575,'-11'-1'0,"-1"0"0,11 1 0,1 1 0,0-1 0,0 0 0,0 1 0,-1-1 0,1 0 0,0 1 0,0-1 0,0 1 0,0-1 0,0 0 0,0 1 0,-1-1 0,1 0 0,0 1 0,0-1 0,0 1 0,0-1 0,1 0 0,-1 1 0,0-1 0,0 1 0,0-1 0,0 0 0,0 1 0,0-1 0,0 0 0,1 1 0,-1-1 0,0 0 0,0 1 0,1-1 0,-1 1 0,14 24 0,1 0 0,1 0 0,32 36 0,-42-54 0,0 0 0,0-1 0,0 1 0,1-2 0,0 1 0,1-1 0,-1 0 0,1 0 0,0-1 0,0 0 0,0-1 0,1 0 0,-1 0 0,1 0 0,0-1 0,17 1 0,-10-2 0,-1-2 0,1 1 0,-1-2 0,1 0 0,-1-1 0,0-1 0,0 0 0,0-1 0,14-7 0,50-26 0,102-67 0,9-5 0,-154 92 0,1 2 0,0 1 0,59-14 0,-66 22 0,1 2 0,0 2 0,0 0 0,0 2 0,55 6 0,-42 1 0,-1 2 0,0 2 0,61 22 0,-3 10 0,-2 5 0,132 82 0,-59-19 0,-170-108 0,0-1 0,1 1 0,-1-1 0,0 0 0,1 1 0,0-1 0,-1-1 0,1 1 0,0 0 0,-1-1 0,1 1 0,0-1 0,4 0 0,-3-1 0,0 0 0,0 0 0,-1 0 0,1-1 0,0 1 0,-1-1 0,1 0 0,5-5 0,9-4 0,0 2 0,1-1 0,0 2 0,1 1 0,0 0 0,20-4 0,129-17 0,-99 19 0,-47 5 0,4 1 0,1-2 0,-1-1 0,48-16 0,-69 19 0,1 0 0,0 0 0,-1-1 0,1 0 0,-1 0 0,0 0 0,-1-1 0,1 0 0,-1 0 0,0 0 0,0-1 0,0 1 0,-1-1 0,0 0 0,0-1 0,0 1 0,-1-1 0,0 0 0,3-9 0,-3 2 0,0 1 0,-1 0 0,0 0 0,-1-1 0,-1 1 0,-2-23 0,2 28 0,-2-1 0,1 1 0,-1 0 0,0-1 0,-1 1 0,0 0 0,0 0 0,-1 1 0,0-1 0,0 1 0,-9-11 0,10 15-85,1 1 0,-1 0-1,1-1 1,-1 1 0,0 0-1,0 0 1,0 1 0,0-1-1,0 1 1,0-1 0,0 1-1,-1 0 1,1 0 0,0 1-1,-5-1 1,-11-1-6741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48.938"/>
    </inkml:context>
    <inkml:brush xml:id="br0">
      <inkml:brushProperty name="width" value="0.05" units="cm"/>
      <inkml:brushProperty name="height" value="0.05" units="cm"/>
    </inkml:brush>
  </inkml:definitions>
  <inkml:trace contextRef="#ctx0" brushRef="#br0">41 180 24575,'-14'-13'0,"11"11"0,0 0 0,0-1 0,0 1 0,0-1 0,1 0 0,-1 0 0,-1-3 0,3 5 0,1 0 0,-1 0 0,1 0 0,0-1 0,0 1 0,-1 0 0,1 0 0,0 0 0,0 0 0,0 0 0,0-1 0,0 1 0,1 0 0,-1 0 0,0 0 0,0 0 0,1 0 0,-1 0 0,1-1 0,-1 1 0,1 0 0,-1 0 0,1 0 0,0 1 0,-1-1 0,1 0 0,0 0 0,1-1 0,0 0 0,0 0 0,0 0 0,0 0 0,1 0 0,-1 0 0,0 1 0,1-1 0,0 1 0,-1 0 0,1 0 0,0 0 0,0 0 0,-1 0 0,1 0 0,0 1 0,0-1 0,0 1 0,0 0 0,0 0 0,0 0 0,3 1 0,-1 0 0,0 0 0,0 0 0,0 1 0,0-1 0,-1 1 0,1 0 0,-1 1 0,1-1 0,-1 1 0,0 0 0,7 6 0,-7-6 0,-1 0 0,0 0 0,0 1 0,-1-1 0,1 1 0,-1-1 0,1 1 0,-1 0 0,0 0 0,-1 0 0,1 0 0,-1 0 0,2 7 0,-3-8 0,0-1 0,0 1 0,0 0 0,0-1 0,0 1 0,0 0 0,-1 0 0,0-1 0,1 1 0,-1-1 0,0 1 0,0-1 0,0 1 0,-1-1 0,1 1 0,-1-1 0,1 0 0,-1 0 0,0 0 0,0 0 0,1 0 0,-1 0 0,-3 1 0,5-2 0,0-1 0,-1 1 0,1-1 0,0 0 0,-1 1 0,1-1 0,0 0 0,-1 1 0,1-1 0,0 0 0,-1 0 0,1 1 0,0-1 0,-1 0 0,1 0 0,-1 0 0,1 0 0,-1 1 0,1-1 0,-1 0 0,1 0 0,0 0 0,-1 0 0,1 0 0,-1 0 0,1 0 0,-1 0 0,0-1 0,3-11 0,15-18 0,3 5 0,1 2 0,1 0 0,2 1 0,0 2 0,31-21 0,-46 35 0,0 0 0,0 1 0,1 0 0,-1 0 0,1 1 0,0 1 0,1 0 0,11-2 0,-18 4 0,1 0 0,-1 1 0,1 0 0,-1 0 0,1 0 0,-1 0 0,1 1 0,-1 0 0,1 0 0,-1 0 0,1 0 0,-1 1 0,0 0 0,0 0 0,0 0 0,0 0 0,0 1 0,0-1 0,-1 1 0,1 0 0,4 5 0,-1 0 0,-1 1 0,0-1 0,-1 1 0,0 0 0,0 0 0,6 18 0,14 63 0,0 0 0,-15-64-1365,-2-6-5461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49.326"/>
    </inkml:context>
    <inkml:brush xml:id="br0">
      <inkml:brushProperty name="width" value="0.05" units="cm"/>
      <inkml:brushProperty name="height" value="0.05" units="cm"/>
    </inkml:brush>
  </inkml:definitions>
  <inkml:trace contextRef="#ctx0" brushRef="#br0">214 179 24575,'9'-9'0,"0"0"0,-1 0 0,0-1 0,-1 0 0,0 0 0,9-17 0,-15 24 0,0 0 0,0 0 0,0 0 0,0 0 0,0 0 0,0 0 0,-1-1 0,0 1 0,0 0 0,0 0 0,0-1 0,-1-5 0,0 6 0,1 1 0,-1 0 0,-1-1 0,1 1 0,0 0 0,0 0 0,-1 0 0,1 0 0,-1 0 0,0 0 0,0 0 0,0 1 0,1-1 0,-1 0 0,-1 1 0,1 0 0,0-1 0,0 1 0,-3-1 0,-1 0 0,0 0 0,0 1 0,0-1 0,0 1 0,-1 0 0,1 1 0,0-1 0,-1 1 0,1 1 0,0-1 0,-1 1 0,1 0 0,0 0 0,-6 3 0,-1 0 0,0 1 0,0 0 0,1 0 0,0 1 0,-17 13 0,24-16 0,0 0 0,1 1 0,0 0 0,0 0 0,0 0 0,0 0 0,0 1 0,1-1 0,0 1 0,0 0 0,0 0 0,1 0 0,-1 1 0,1-1 0,-1 6 0,2-7 0,1 0 0,0 0 0,-1-1 0,2 1 0,-1 0 0,0 0 0,1 0 0,-1 0 0,1-1 0,0 1 0,0 0 0,1-1 0,-1 1 0,1-1 0,0 1 0,0-1 0,0 0 0,0 0 0,0 0 0,1 0 0,-1 0 0,1 0 0,3 2 0,-1-1 0,1 1 0,-1-2 0,1 1 0,0-1 0,0 0 0,0 0 0,0-1 0,0 1 0,0-1 0,1-1 0,-1 1 0,1-1 0,0 0 0,-1-1 0,1 0 0,-1 0 0,1 0 0,0-1 0,-1 1 0,1-2 0,-1 1 0,1-1 0,-1 0 0,0 0 0,1-1 0,-1 0 0,-1 0 0,1 0 0,0-1 0,-1 0 0,8-6 0,17-27 0,-25 29 0,1 1 0,0-1 0,0 1 0,1 1 0,12-11 0,-18 16 0,0 1 0,-1-1 0,1 1 0,0-1 0,-1 1 0,1-1 0,0 1 0,0 0 0,0-1 0,-1 1 0,1 0 0,0 0 0,0 0 0,0-1 0,0 1 0,-1 0 0,1 0 0,0 0 0,0 1 0,0-1 0,0 0 0,0 0 0,-1 0 0,1 0 0,0 1 0,0-1 0,0 0 0,-1 1 0,1-1 0,0 1 0,0-1 0,-1 1 0,1-1 0,0 1 0,-1 0 0,1-1 0,-1 1 0,1 0 0,-1-1 0,1 1 0,-1 0 0,1 0 0,-1-1 0,0 1 0,1 0 0,-1 0 0,0 0 0,0 1 0,3 5 0,-2 1 0,1 0 0,-1 0 0,1 9 0,-2-10 0,1 1-114,-1 1 1,1 0-1,1 0 0,-1-1 0,2 1 1,-1-1-1,1 0 0,0 1 0,1-1 1,0 0-1,8 11 0,0-6-6712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10.300"/>
    </inkml:context>
    <inkml:brush xml:id="br0">
      <inkml:brushProperty name="width" value="0.05" units="cm"/>
      <inkml:brushProperty name="height" value="0.05" units="cm"/>
    </inkml:brush>
  </inkml:definitions>
  <inkml:trace contextRef="#ctx0" brushRef="#br0">0 1 24575,'0'3'0,"9"4"0,10 7 0,0 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48.186"/>
    </inkml:context>
    <inkml:brush xml:id="br0">
      <inkml:brushProperty name="width" value="0.05" units="cm"/>
      <inkml:brushProperty name="height" value="0.05" units="cm"/>
    </inkml:brush>
  </inkml:definitions>
  <inkml:trace contextRef="#ctx0" brushRef="#br0">534 142 24575,'5'-27'0,"-4"25"0,0-1 0,0 1 0,-1 0 0,1-1 0,-1 1 0,1-1 0,-1 1 0,0-1 0,0 1 0,0-1 0,-1 1 0,1-1 0,-1 1 0,1-1 0,-2-3 0,0 2 0,0 0 0,0 0 0,0 1 0,0-1 0,-1 0 0,1 1 0,-1-1 0,0 1 0,0 0 0,-1 0 0,1 0 0,-1 0 0,-7-4 0,5 4 0,-1 0 0,0 0 0,1 1 0,-1 0 0,-1 0 0,1 1 0,-13-2 0,0 3 0,0 0 0,0 1 0,0 1 0,0 1 0,-24 7 0,22-4 0,0 1 0,1 1 0,1 1 0,-1 0 0,1 2 0,1 0 0,-20 15 0,31-20 0,0 0 0,1 0 0,0 1 0,0 0 0,0 1 0,1-1 0,0 1 0,0 0 0,1 1 0,1-1 0,-1 1 0,1 0 0,0 0 0,1 0 0,0 1 0,1-1 0,0 1 0,-1 16 0,3-21 0,0 1 0,0-1 0,1 0 0,0 1 0,0-1 0,0 0 0,1 0 0,0 1 0,0-1 0,0-1 0,0 1 0,1 0 0,0 0 0,0-1 0,0 0 0,1 1 0,-1-1 0,1-1 0,0 1 0,0 0 0,1-1 0,-1 0 0,1 0 0,-1 0 0,11 4 0,2 0 0,1-1 0,-1 0 0,2-1 0,-1-1 0,0-1 0,25 2 0,7-3-195,1-3 0,-1-2 0,0-1 0,0-3 0,-1-3 0,60-18 0,-41 7-6631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50.153"/>
    </inkml:context>
    <inkml:brush xml:id="br0">
      <inkml:brushProperty name="width" value="0.05" units="cm"/>
      <inkml:brushProperty name="height" value="0.05" units="cm"/>
    </inkml:brush>
  </inkml:definitions>
  <inkml:trace contextRef="#ctx0" brushRef="#br0">0 252 24575,'2'-3'0,"0"-1"0,0 1 0,0-1 0,0 1 0,-1-1 0,0 0 0,1 1 0,-2-1 0,1 0 0,0 0 0,-1 0 0,1-7 0,4-19 0,-5 29 0,0 0 0,0-1 0,1 1 0,-1 0 0,1 0 0,-1-1 0,1 1 0,-1 0 0,1 0 0,0 0 0,-1 0 0,1 0 0,0 0 0,0 0 0,0 0 0,0 0 0,0 0 0,0 0 0,0 1 0,0-1 0,0 0 0,0 1 0,1-1 0,-1 1 0,0-1 0,0 1 0,0-1 0,1 1 0,-1 0 0,0 0 0,1 0 0,-1 0 0,0 0 0,1 0 0,-1 0 0,0 0 0,0 0 0,1 1 0,-1-1 0,0 0 0,1 1 0,-1-1 0,0 1 0,0-1 0,0 1 0,0 0 0,0 0 0,2 1 0,3 2 0,0 1 0,0 0 0,-1 0 0,0 0 0,0 0 0,-1 1 0,7 10 0,-6-8 0,-1 0 0,0 0 0,-1 1 0,0-1 0,2 10 0,-4-13 0,0 0 0,0 0 0,-1 0 0,0 0 0,1 0 0,-2 0 0,1 0 0,0 0 0,-1 0 0,-2 7 0,21-57 0,3 0 0,1 1 0,35-51 0,-56 93 0,0 0 0,0 1 0,0-1 0,1 1 0,-1-1 0,0 1 0,1-1 0,-1 1 0,1 0 0,-1 0 0,1 0 0,0 0 0,0 0 0,-1 0 0,1 0 0,0 1 0,0-1 0,0 1 0,0-1 0,0 1 0,-1-1 0,1 1 0,3 0 0,-4 1 0,1-1 0,0 1 0,0 0 0,0 0 0,-1 0 0,1 0 0,0 0 0,-1 0 0,1 0 0,-1 1 0,1-1 0,-1 0 0,0 1 0,0-1 0,1 1 0,-1 0 0,0-1 0,0 1 0,-1 0 0,1 0 0,0 0 0,-1-1 0,1 3 0,5 26 0,-6-23 0,1 0 0,0-1 0,1 1 0,-1 0 0,5 9 0,-5-15 0,-1 0 0,1 0 0,0 0 0,-1 0 0,1 0 0,0 0 0,-1 0 0,1-1 0,0 1 0,0 0 0,0-1 0,0 1 0,0 0 0,0-1 0,0 1 0,0-1 0,0 0 0,0 1 0,0-1 0,0 0 0,0 1 0,0-1 0,0 0 0,0 0 0,0 0 0,0 0 0,1 0 0,-1 0 0,0 0 0,0-1 0,0 1 0,0 0 0,0-1 0,0 1 0,0 0 0,0-1 0,0 0 0,0 1 0,1-2 0,9-4 0,1-1 0,-2-1 0,17-13 0,-16 11 0,0 1 0,18-10 0,-28 18 0,0 0 0,0 1 0,0-1 0,0 1 0,0-1 0,-1 1 0,1-1 0,0 1 0,0 0 0,0 0 0,0-1 0,0 1 0,0 0 0,0 0 0,0 0 0,0 0 0,0 0 0,0 0 0,0 0 0,0 0 0,0 1 0,0-1 0,0 0 0,0 1 0,0-1 0,0 0 0,0 1 0,0-1 0,1 2 0,-1 0 0,1 1 0,0-1 0,0 1 0,-1 0 0,0-1 0,1 1 0,1 6 0,-3-6 0,1 0 0,0 0 0,1-1 0,-1 1 0,0 0 0,1 0 0,-1-1 0,1 1 0,0-1 0,0 0 0,3 3 0,1-1 0,1 0 0,0-1 0,0 0 0,0 0 0,0-1 0,0 0 0,0 0 0,11 1 0,-3-1 0,-1-1 0,1-1 0,20-1 0,-33 1 0,0-1 0,1 1 0,-1-1 0,0 1 0,0-1 0,0 0 0,1 0 0,-1 0 0,0 0 0,0 0 0,0 0 0,0 0 0,-1-1 0,1 1 0,0-1 0,0 1 0,-1-1 0,1 0 0,-1 0 0,0 0 0,1 1 0,-1-1 0,0-1 0,1-1 0,1-5 0,0 0 0,-1 0 0,0 0 0,1-17 0,0-3 0,14-44 0,-28 93 0,9-14 0,0 1 0,0-1 0,0 1 0,1-1 0,0 1 0,1 0 0,-1 0 0,1-1 0,1 1 0,-1 0 0,3 8 0,-2-11 0,0 1 0,1-1 0,0 0 0,0 0 0,0-1 0,1 1 0,-1 0 0,1-1 0,0 1 0,0-1 0,0 0 0,0 0 0,0 0 0,1 0 0,-1-1 0,1 1 0,0-1 0,6 3 0,4 0-170,1 0-1,1 0 0,-1-2 1,1 0-1,-1 0 0,1-2 1,31 0-1,-23-1-6655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51.692"/>
    </inkml:context>
    <inkml:brush xml:id="br0">
      <inkml:brushProperty name="width" value="0.05" units="cm"/>
      <inkml:brushProperty name="height" value="0.05" units="cm"/>
    </inkml:brush>
  </inkml:definitions>
  <inkml:trace contextRef="#ctx0" brushRef="#br0">1 178 24575,'28'-64'0,"-21"46"0,1-1 0,0 2 0,17-26 0,-24 42 0,-1 0 0,1 0 0,0 0 0,0 0 0,-1 0 0,1 0 0,0 0 0,0 0 0,0 0 0,0 0 0,0 1 0,0-1 0,0 0 0,0 1 0,0-1 0,0 1 0,1-1 0,-1 1 0,0 0 0,0-1 0,0 1 0,2 0 0,-1 0 0,-1 1 0,0-1 0,0 1 0,0-1 0,0 1 0,1-1 0,-1 1 0,0 0 0,0 0 0,0 0 0,0-1 0,-1 1 0,1 0 0,0 0 0,0 0 0,0 0 0,-1 1 0,1 0 0,5 9 0,-1 0 0,-1 0 0,6 22 0,-7-21 0,92 321 0,-5-13 0,-50-183-1365,-27-86-5461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52.036"/>
    </inkml:context>
    <inkml:brush xml:id="br0">
      <inkml:brushProperty name="width" value="0.05" units="cm"/>
      <inkml:brushProperty name="height" value="0.05" units="cm"/>
    </inkml:brush>
  </inkml:definitions>
  <inkml:trace contextRef="#ctx0" brushRef="#br0">197 299 24575,'-4'0'0,"-1"1"0,1 0 0,-1 0 0,1 0 0,0 1 0,0-1 0,0 1 0,0 0 0,0 0 0,0 1 0,0-1 0,1 1 0,-1 0 0,1 0 0,-6 6 0,-4 6 0,0 0 0,-11 20 0,24-35 0,-11 19 0,0 0 0,-8 24 0,-3 4 0,14-38 0,4-16 0,1-19 0,6-10 0,2 1 0,1 0 0,2 0 0,14-38 0,-20 64 0,43-118 0,-38 110 0,0 0 0,2 1 0,0 0 0,1 1 0,14-18 0,-21 29 0,0 1 0,0 0 0,1 0 0,-1 0 0,1 0 0,-1 1 0,1-1 0,0 1 0,0 0 0,0 0 0,0 0 0,1 0 0,-1 1 0,0 0 0,1 0 0,-1 0 0,1 0 0,6 1 0,-5 0 0,0 1 0,0 0 0,0 0 0,0 1 0,0 0 0,0 0 0,0 0 0,-1 1 0,1-1 0,-1 1 0,0 1 0,0-1 0,5 5 0,9 9-273,-1 0 0,-1 1 0,0 1 0,13 22 0,-3-3-6553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52.624"/>
    </inkml:context>
    <inkml:brush xml:id="br0">
      <inkml:brushProperty name="width" value="0.05" units="cm"/>
      <inkml:brushProperty name="height" value="0.05" units="cm"/>
    </inkml:brush>
  </inkml:definitions>
  <inkml:trace contextRef="#ctx0" brushRef="#br0">0 345 24575,'4'1'0,"0"0"0,0 1 0,0-1 0,0 1 0,0 0 0,-1 0 0,1 0 0,-1 0 0,5 5 0,2 0 0,-1-1 0,0-1 0,0 1 0,1-1 0,0-1 0,0 0 0,0-1 0,0 1 0,20 2 0,-24-6 0,0 1 0,0-1 0,0 0 0,0-1 0,0 0 0,0 0 0,0 0 0,0 0 0,-1-1 0,1 0 0,0-1 0,-1 1 0,0-1 0,1 0 0,-1 0 0,0 0 0,7-7 0,-5 3 0,-1 0 0,0-1 0,0 0 0,0 0 0,-1 0 0,0 0 0,-1-1 0,0 0 0,0 0 0,-1 0 0,0 0 0,-1-1 0,3-16 0,-2 2 0,-1 0 0,-1 0 0,-1 0 0,-5-33 0,5 50 0,-1-1 0,0 0 0,0 1 0,-1-1 0,0 1 0,0 0 0,-1-1 0,0 1 0,0 0 0,-6-8 0,8 14 0,1 1 0,0 0 0,0 0 0,0-1 0,0 1 0,-1 0 0,1-1 0,0 1 0,0 0 0,0 0 0,-1 0 0,1-1 0,0 1 0,-1 0 0,1 0 0,0 0 0,0 0 0,-1 0 0,1-1 0,0 1 0,-1 0 0,1 0 0,0 0 0,-1 0 0,1 0 0,0 0 0,-1 0 0,1 0 0,0 0 0,-1 0 0,1 0 0,-1 1 0,-5 9 0,2 19 0,4 10 0,2-1 0,11 72 0,28 77 0,-34-159 0,67 252 0,14 54 0,-86-324 0,5 21 0,4 45 0,-10-68 0,0-1 0,-1 1 0,-1 0 0,1 0 0,-1 0 0,0-1 0,-1 1 0,0-1 0,0 1 0,0-1 0,-5 9 0,5-13 0,1-1 0,0 1 0,-1-1 0,0 0 0,0 0 0,1 0 0,-1 0 0,0 0 0,-1 0 0,1 0 0,0-1 0,0 1 0,-1-1 0,1 1 0,-1-1 0,1 0 0,-1 0 0,-4 1 0,3-2 0,0 1 0,0-1 0,0 0 0,0 0 0,0-1 0,0 1 0,0-1 0,0 0 0,0 0 0,1 0 0,-8-4 0,1 0 0,1 0 0,-1-1 0,1-1 0,1 1 0,-1-1 0,1-1 0,0 0 0,-11-15 0,8 8 0,2-1 0,0-1 0,0 0 0,2 0 0,0-1 0,1 1 0,1-2 0,-4-19 0,6 16 0,0-2 0,1 1 0,1 0 0,1 0 0,1 0 0,5-27 0,-4 41 38,0 1 0,0-1 0,1 0 0,0 1 0,1 0 0,0 0 0,0 0 0,10-13 0,-13 19-83,0 0 0,1 0 0,0 0 0,-1 1 0,1-1 0,0 0 0,0 1 0,-1 0 0,1-1 0,0 1 1,1 0-1,-1 0 0,0 0 0,0 0 0,0 0 0,1 1 0,-1-1 0,0 1 0,0 0 0,1-1 0,-1 1 1,1 0-1,-1 0 0,0 0 0,1 1 0,-1-1 0,0 1 0,0-1 0,1 1 0,-1 0 0,0 0 0,0 0 1,0 0-1,0 0 0,0 0 0,0 0 0,2 3 0,21 16-6781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37.868"/>
    </inkml:context>
    <inkml:brush xml:id="br0">
      <inkml:brushProperty name="width" value="0.05" units="cm"/>
      <inkml:brushProperty name="height" value="0.05" units="cm"/>
    </inkml:brush>
  </inkml:definitions>
  <inkml:trace contextRef="#ctx0" brushRef="#br0">1 0 24575,'9'6'0,"12"8"0,12 11 0,9 7 0,7 7 0,4 4 0,-1 3 0,-3 3 0,-10-7-8191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38.209"/>
    </inkml:context>
    <inkml:brush xml:id="br0">
      <inkml:brushProperty name="width" value="0.05" units="cm"/>
      <inkml:brushProperty name="height" value="0.05" units="cm"/>
    </inkml:brush>
  </inkml:definitions>
  <inkml:trace contextRef="#ctx0" brushRef="#br0">0 0 24575,'0'9'0,"0"16"0,0 3-8191</inkml:trace>
  <inkml:trace contextRef="#ctx0" brushRef="#br0" timeOffset="1">108 573 24575,'15'18'-4823,"11"15"4823,11 12 2250,8 3-2250,-5-6-5618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7:25.716"/>
    </inkml:context>
    <inkml:brush xml:id="br0">
      <inkml:brushProperty name="width" value="0.05" units="cm"/>
      <inkml:brushProperty name="height" value="0.05" units="cm"/>
    </inkml:brush>
  </inkml:definitions>
  <inkml:trace contextRef="#ctx0" brushRef="#br0">6508 257 24575,'-32'-15'0,"-2"1"0,-67-18 0,-291-46 0,-9 24 0,374 50 0,-678-48-1178,-6 44-676,652 8 1749,-813 12-2069,5 70 2288,351 21-886,361-63 849,-192 78 0,259-78 1056,1 4 0,2 3 0,-138 103 1,189-122-1018,1 0 1,0 2 0,3 2-1,0 1 1,3 1 0,-28 43-1,8 0 40,4 1-1,-34 86 0,42-77-155,4 0 0,-25 118 0,31-76 0,-9 135 0,17 535 0,18-744 0,14 275 0,-8-260 0,4-1 0,32 114 0,-34-155 0,2-1 0,0-1 0,2 0 0,1 0 0,1-1 0,1-1 0,1-1 0,1 0 0,1-2 0,1 0 0,1-1 0,39 29 0,-12-15-107,2-1 0,1-3-1,1-2 1,2-3 0,111 37-1,-33-25-214,200 30 0,421 4-461,12-58-438,-370-9 976,1524 15 245,-1496-27-622,-303 0 283,173-34 1,-256 34 491,1-2 0,65-27-1,-80 27 248,-1-2-1,0-1 0,0 0 1,-2-2-1,24-20 0,14-15 235,77-52 0,-94 76-456,0 2 1,2 2 0,50-19-1,-21 16-178,91-19 0,76-2 0,-178 35 0,53-9 0,124-25 0,-228 42 0,0 0 0,1 0 0,-1-1 0,-1 0 0,1-1 0,0 0 0,-1-1 0,0 0 0,-1 0 0,1-1 0,-1 0 0,0 0 0,-1-1 0,0 0 0,0 0 0,-1-1 0,0 0 0,9-18 0,17-37 0,-3-1 0,-4-1 0,-2-2 0,-3 0 0,-3-1 0,-3-1 0,9-130 0,-13-15 0,-19-219 0,-3 282 0,-8 1 0,-48-185 0,32 197 0,-76-190 0,88 272 0,2-2 0,2 0 0,-22-119 0,37 128 0,4 33 0,-1 1 0,0-1 0,-2 1 0,1-1 0,-9-20 0,10 33 0,0 1 0,0-1 0,0 1 0,0-1 0,-1 1 0,1 0 0,-1 0 0,0 0 0,0 1 0,0-1 0,0 1 0,0-1 0,-6-2 0,-5-1 0,1 0 0,-23-7 0,33 13 0,-110-31-40,-206-28 0,225 44-243,-1254-159-3493,-14 103 1602,834 76 2381,345-3 1247,30 7 465,-151 28 0,117-12-1105,-95 21-814,-169 26 0,89-18 0,278-37 0,1 4 0,-100 38 0,158-49 0,1 2 0,0 0 0,1 1 0,0 1 0,1 1 0,1 1 0,0 1 0,1 1 0,1 1 0,1 1 0,1 0 0,-20 30 0,-97 175 0,72-115 0,60-107 0,-149 279 0,133-242 0,1 1 0,3 1 0,2 0 0,1 1 0,-6 55 0,2 470 0,16-401 0,-2-47 0,7 173 0,-3-251 0,3-1 0,1 0 0,2 0 0,27 76 0,21-4 0,-37-76 0,20 47 0,-24-45 0,37 68 0,-42-88 0,1-2 0,1 1 0,0-2 0,1 0 0,26 24 0,-33-35 0,1 0 0,0 0 0,0 0 0,0-1 0,0 0 0,0 0 0,1-1 0,0-1 0,12 3 0,10 0 0,45 2 0,-64-6 0,665 7-775,-459-10 639,2737-1-2104,-2155 3 2137,-763 1 328,-9 0 375,1-2-1,43-5 1,-64 4-505,1 0-1,-1 0 1,0 0 0,1-1-1,-1-1 1,0 1 0,-1-1-1,1-1 1,-1 1-1,0-1 1,0-1 0,11-9-1,158-178-94,24-24 0,-149 166 0,67-75 0,-100 105 0,-1-2 0,-1 0 0,-1-1 0,14-30 0,-12 14 0,-3 0 0,-1-1 0,12-63 0,8-132 0,-25 166 0,17-554 0,-27 576 0,-3-1 0,-1 1 0,-3 0 0,-1 1 0,-3 0 0,-2 1 0,-2 0 0,-2 1 0,-1 1 0,-3 1 0,-1 1 0,-3 1 0,-51-62 0,59 83 0,-1 0 0,-1 2 0,-1 0 0,0 1 0,-1 1 0,-1 2 0,0 0 0,-1 1 0,-48-16 0,-12 2 0,-153-26 0,172 40 0,-213-33-190,-1 12 0,-340 3 0,-134 33-445,3 39 0,729-39 635,-1137 81 0,149-79-473,882-5 455,100 1 35,-204 6 918,203-3-802,1 1 0,0 1 0,0 1-1,1 2 1,0 1 0,-29 13 0,27-5-58,1 1 0,0 1-1,1 1 1,1 2 0,-38 40 0,52-47-75,0-1 0,0 1 0,2 1 0,0 0 0,-10 21 0,-32 92 0,40-98 0,-47 138-166,-49 229 0,13 186-166,66 241 332,29-783 83,2 0 0,2-1 0,2 1 0,1-1 0,3-1 0,1 1 0,19 45 0,8 7-83,86 184 0,-106-244 0,2-2 0,1 0 0,1-1 0,2-1 0,0-1 0,34 29 0,-37-40 0,1-2 0,1 0 0,0-1 0,0-1 0,1-1 0,33 11 0,161 38 0,-77-33-537,248 16 0,153-28-1125,-507-16 1588,859 6-2993,459-10 2882,-203-1-1023,-928 7 990,516-22 734,-668 12 648,-1-3 0,132-39-1,-152 33-487,0-2-1,-1-2 1,-1-2-1,71-48 1,-95 54-651,-1-1 0,-1-1 0,0-1 0,19-24 0,65-95-37,-52 65 2,10-12 10,145-152 0,-183 215 0,-1-2 0,-1 0 0,22-34 0,-35 43 0,-1 1 0,-1-1 0,0 0 0,-1-1 0,-1 0 0,-1 0 0,0 0 0,2-20 0,6-82 0,-6-201 0,-8 243 0,-2-142-292,-10 1-1,-62-330 1,-39 88 292,37 160 0,39 152 164,11 50 193,-26-191-1,33 81-356,20 207 0,0-1 0,0 0 0,0 0 0,-1 1 0,1-1 0,-1 0 0,1 1 0,-1-1 0,0 1 0,1-1 0,-1 1 0,0-1 0,0 1 0,0-1 0,0 1 0,0 0 0,-1-1 0,1 1 0,-2-1 0,0 0 0,-1 1 0,1-1 0,-1 1 0,0 0 0,1 1 0,-1-1 0,0 0 0,0 1 0,-5 0 0,-193-1 0,14 2 0,-56 1-354,-1030-2-3448,-437 3 1941,1106 38 2588,8 42-138,-119 13 1669,493-83-357,92-8-1359,95-1-542,0 2 0,0 1 0,1 2 0,-41 15 0,67-20 0,-1 1 0,1-1 0,-1 1 0,1 1 0,1 0 0,-1 0 0,1 1 0,0 0 0,1 0 0,-1 0 0,1 1 0,-11 18 0,-1 5 0,2 1 0,-20 48 0,28-58 0,-212 498 0,13 64 0,179-476 0,4 1 0,5 1 0,5 1 0,4 0 0,6 121 0,10 355 0,-1-528 0,2 0 0,3 0 0,2-1 0,32 96 0,-31-124 0,1 0 0,1 0 0,2-2 0,0 0 0,2 0 0,1-2 0,2 0 0,42 41 0,-7-16 0,2-2 0,104 67 0,-108-81 0,1-3 0,2-2 0,1-2 0,1-4 0,83 25 0,16-13-97,0-7 1,272 16-1,330-35-269,-610-12 350,566 1 16,332-4 0,1-71 0,-853 50 56,224 0 0,-181 28 241,115-2-34,-279-3-263,-1-3 0,1-3 0,95-25 0,-160 31 0,0 0 0,0-1 0,0 0 0,0-1 0,-1 1 0,0-2 0,0 1 0,0-1 0,-1-1 0,0 0 0,0 0 0,0 0 0,-1-1 0,0 0 0,8-13 0,31-43 0,61-92 0,-93 133 0,-2 0 0,0-1 0,-2 0 0,-1-1 0,7-29 0,67-367 0,-65 285 0,2-156 0,-23-312 0,-1 514 0,-4-1 0,-4 1 0,-3 1 0,-36-114 0,31 133 0,-14-95 0,22 102 0,-45-426 0,54 410 0,2 42 0,-8-63 0,1 63 0,-1 0 0,-2 0 0,-22-51 0,32 83 0,-1 1 0,0 0 0,0-1 0,0 1 0,-1 0 0,1 0 0,-1 0 0,0 0 0,0 1 0,0-1 0,-1 1 0,1-1 0,-1 1 0,0 1 0,0-1 0,0 0 0,0 1 0,0 0 0,0 0 0,-1 0 0,1 0 0,-9-1 0,-27-3 0,-1 2 0,-1 1 0,-46 4 0,20 0 0,-416-1-391,-584-6-1991,5-53 802,730 22 1230,-403-27 605,384 66 3894,170 0-3884,-616 53-231,627-36-34,-387 59 0,412-54-1365,130-21-5461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3.694"/>
    </inkml:context>
    <inkml:brush xml:id="br0">
      <inkml:brushProperty name="width" value="0.05" units="cm"/>
      <inkml:brushProperty name="height" value="0.05" units="cm"/>
    </inkml:brush>
  </inkml:definitions>
  <inkml:trace contextRef="#ctx0" brushRef="#br0">268 1 24575,'-15'24'0,"-18"30"0,-12 27 0,-4 18 0,2 5 0,10-4 0,11-9 0,10-20-8191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39.890"/>
    </inkml:context>
    <inkml:brush xml:id="br0">
      <inkml:brushProperty name="width" value="0.05" units="cm"/>
      <inkml:brushProperty name="height" value="0.05" units="cm"/>
    </inkml:brush>
  </inkml:definitions>
  <inkml:trace contextRef="#ctx0" brushRef="#br0">0 320 24575,'6'-133'0,"-4"110"0,2 0 0,1 1 0,14-40 0,-15 50 0,-2 6 0,0 1 0,0-1 0,0 1 0,1 0 0,6-9 0,-9 14 0,0-1 0,0 1 0,0 0 0,1 0 0,-1-1 0,0 1 0,0 0 0,0 0 0,1 0 0,-1 0 0,0-1 0,0 1 0,1 0 0,-1 0 0,0 0 0,1 0 0,-1 0 0,0 0 0,0 0 0,1 0 0,-1 0 0,0 0 0,1 0 0,-1 0 0,0 0 0,1 0 0,-1 0 0,0 0 0,0 0 0,1 0 0,-1 0 0,0 0 0,1 0 0,-1 0 0,0 1 0,0-1 0,1 0 0,-1 0 0,0 0 0,0 0 0,0 1 0,1-1 0,-1 0 0,0 0 0,0 1 0,0-1 0,1 0 0,-1 0 0,0 1 0,0-1 0,0 0 0,0 0 0,0 1 0,0 0 0,7 17 0,2 27 0,7 90 0,-12 51 0,-4-139 0,1 332-166,12 458-384,63 603 550,-73-1387 0,0 1061 0,-21-899 172,-8 241 372,32-325-544,-4-114 0,1 0 0,1 0 0,0-1 0,1 0 0,11 26 0,-14-39 0,0 0 0,0 0 0,0-1 0,0 1 0,0-1 0,0 1 0,1-1 0,-1 0 0,1 0 0,0 0 0,-1 0 0,1 0 0,0-1 0,0 1 0,0-1 0,0 0 0,0 0 0,1 0 0,-1 0 0,0-1 0,0 1 0,1-1 0,-1 0 0,0 0 0,1 0 0,5-1 0,9-1 0,0-1 0,0-1 0,29-11 0,-31 10 0,57-16 26,152-22-1,80 13-279,493 2-2043,2 43-729,467 43 2548,1 23 570,-99-6-1625,-1061-68 1553,498 24-577,-2-25 2544,-593-6-1744,1 0 142,1 0 0,0-1-1,0-1 1,-1 0-1,15-4 1,-18 1 664,-10 1-437,-15-3-125,-22-1-926,-7 0-6017</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0.235"/>
    </inkml:context>
    <inkml:brush xml:id="br0">
      <inkml:brushProperty name="width" value="0.05" units="cm"/>
      <inkml:brushProperty name="height" value="0.05" units="cm"/>
    </inkml:brush>
  </inkml:definitions>
  <inkml:trace contextRef="#ctx0" brushRef="#br0">2029 1381 24575,'-49'-34'0,"-64"-44"0,-62-42 0,-44-32-5477,-27-16 5477,-14-12 0,-3 2-2293,4 3 2293,13 11 0,48 32-421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48.527"/>
    </inkml:context>
    <inkml:brush xml:id="br0">
      <inkml:brushProperty name="width" value="0.05" units="cm"/>
      <inkml:brushProperty name="height" value="0.05" units="cm"/>
    </inkml:brush>
  </inkml:definitions>
  <inkml:trace contextRef="#ctx0" brushRef="#br0">11 38 24575,'-3'-3'0,"-1"-4"0,1-4 0,3 0 0,1 5 0,5 7 0,3 8 0,1 10 0,2 7 0,-2 6 0,1 6 0,-2 2 0,-2 5 0,-2-1 0,-2 0 0,-2-9-8191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1.484"/>
    </inkml:context>
    <inkml:brush xml:id="br0">
      <inkml:brushProperty name="width" value="0.05" units="cm"/>
      <inkml:brushProperty name="height" value="0.05" units="cm"/>
    </inkml:brush>
  </inkml:definitions>
  <inkml:trace contextRef="#ctx0" brushRef="#br0">38 361 24575,'-7'0'0,"6"0"0,-1-1 0,0 1 0,1 0 0,-1 0 0,0 0 0,1 0 0,-1 0 0,0 1 0,1-1 0,-1 1 0,0-1 0,1 1 0,-1-1 0,1 1 0,-1 0 0,1 0 0,-3 1 0,4-2 0,0 0 0,0 1 0,0-1 0,0 0 0,0 0 0,1 1 0,-1-1 0,0 0 0,0 0 0,0 1 0,0-1 0,0 0 0,0 0 0,0 1 0,0-1 0,1 0 0,-1 0 0,0 0 0,0 1 0,0-1 0,0 0 0,1 0 0,-1 0 0,0 0 0,0 1 0,1-1 0,-1 0 0,0 0 0,0 0 0,0 0 0,1 0 0,-1 0 0,0 0 0,0 0 0,1 0 0,-1 0 0,0 0 0,1 0 0,-1 0 0,0 0 0,0 0 0,1 0 0,13 2 0,94 3 0,119-9 0,-191 2 0,787-39-2226,-180 8 0,1654-101-2717,157-7 3211,-1447 115 3642,-992 26-1812,18 0 1520,55 8 1,-70-2-537,-18-6-1043,0 0 0,0 0 0,0 1 0,0-1 1,0 0-1,0 0 0,0 0 0,0 1 0,0-1 1,0 0-1,0 0 0,0 0 0,0 1 0,0-1 0,0 0 1,0 0-1,0 0 0,0 1 0,0-1 0,0 0 0,0 0 1,0 0-1,0 0 0,0 1 0,0-1 0,0 0 1,0 0-1,0 0 0,-1 0 0,1 1 0,0-1 0,0 0 1,0 0-1,0 0 0,0 0 0,-1 0 0,1 0 0,0 1 1,0-1-1,0 0 0,-1 0 0,-28 12 1318,-192 35 33,89-23-982,127-23-408,0 0 0,0 1 0,0-1 0,0 1 0,0 0 0,-7 4 0,11-5 0,1-1 0,-1 1 0,1-1 0,-1 0 0,0 1 0,1 0 0,0-1 0,-1 1 0,1-1 0,-1 1 0,1 0 0,0-1 0,-1 1 0,1 0 0,0-1 0,-1 1 0,1 0 0,0-1 0,0 1 0,0 1 0,0-1 0,0 1 0,1-1 0,-1 0 0,0 0 0,1 1 0,0-1 0,-1 0 0,1 0 0,0 0 0,-1 0 0,1 0 0,0 0 0,0 0 0,0 0 0,0 0 0,1 1 0,12 9 0,0-1 0,23 13 0,13 8 0,-24-12 0,-2 2 0,0 0 0,-1 2 0,-2 1 0,0 0 0,-1 1 0,16 30 0,-13-15 0,-2 1 0,-2 1 0,-2 1 0,17 59 0,34 221 28,-23 7-111,-36-257 25,74 1322-891,-105 3 28,17-1219 904,-1 334 431,44-3 332,-26-436-372,-2-17-141,2 60 0,-12-101-233,-2 0 0,0-1 0,0 1 0,-1-1 0,-6 16 0,3-12 0,2 1 0,-4 25 0,10 78 0,-2-121 0,-1 0 0,1-1 0,-1 1 0,1-1 0,-1 1 0,0-1 0,1 1 0,-1-1 0,0 1 0,0-1 0,0 0 0,0 1 0,0-1 0,0 0 0,0 0 0,-1 0 0,1 0 0,0 0 0,-1 0 0,1 0 0,-1 0 0,-2 0 0,-40 14 0,31-12 0,-63 14-282,-105 11-1,148-24-517,-62 8-6026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1.813"/>
    </inkml:context>
    <inkml:brush xml:id="br0">
      <inkml:brushProperty name="width" value="0.05" units="cm"/>
      <inkml:brushProperty name="height" value="0.05" units="cm"/>
    </inkml:brush>
  </inkml:definitions>
  <inkml:trace contextRef="#ctx0" brushRef="#br0">3196 2631 24575,'-12'-9'0,"-16"-12"0,-4-3-8191</inkml:trace>
  <inkml:trace contextRef="#ctx0" brushRef="#br0" timeOffset="1">2570 1988 24575,'-15'-25'0,"-5"-7"-8191</inkml:trace>
  <inkml:trace contextRef="#ctx0" brushRef="#br0" timeOffset="2">728 467 24575,'-31'-18'0,"-36"-24"0,-36-24 0,-23-16-3947,-13-8 3947,-3-2-1778,22 15-688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2.456"/>
    </inkml:context>
    <inkml:brush xml:id="br0">
      <inkml:brushProperty name="width" value="0.05" units="cm"/>
      <inkml:brushProperty name="height" value="0.05" units="cm"/>
    </inkml:brush>
  </inkml:definitions>
  <inkml:trace contextRef="#ctx0" brushRef="#br0">56 22 24575,'0'-3'0,"-3"-4"0,-4-1 0,-1 4 0,1 9 0,2 9 0,-2 12 0,1 11 0,1 10 0,1 14 0,2 10 0,1 7 0,1 4 0,0 4 0,0 2 0,3-1 0,2-4 0,-1-16-8191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2.798"/>
    </inkml:context>
    <inkml:brush xml:id="br0">
      <inkml:brushProperty name="width" value="0.05" units="cm"/>
      <inkml:brushProperty name="height" value="0.05" units="cm"/>
    </inkml:brush>
  </inkml:definitions>
  <inkml:trace contextRef="#ctx0" brushRef="#br0">235 873 24575,'-24'-40'0,"-102"-191"0,113 204 0,2-1 0,1 0 0,2 0 0,0-1 0,2 0 0,-4-50 0,9 67 0,1-1 0,1 1 0,-1 0 0,2-1 0,0 1 0,0 0 0,2 0 0,-1 1 0,1-1 0,1 1 0,0-1 0,0 1 0,1 1 0,1-1 0,0 1 0,0 0 0,1 1 0,0 0 0,1 0 0,0 1 0,0 0 0,1 0 0,16-9 0,-1 3 0,2 1 0,-1 1 0,2 1 0,-1 2 0,1 1 0,1 1 0,-1 1 0,1 2 0,0 1 0,30 0 0,-12 3 0,0 2 0,0 3 0,-1 1 0,1 2 0,68 22 0,-86-20 0,1 1 0,-2 2 0,1 1 0,-2 0 0,0 3 0,-1 0 0,0 1 0,-2 2 0,36 36 0,-46-41 0,-1 0 0,-1 1 0,0 1 0,-1 0 0,-1 0 0,0 1 0,-2 0 0,0 1 0,-1 0 0,-1 0 0,0 1 0,-2-1 0,0 1 0,-1 0 0,0 40 0,-5-35-16,0-1-1,-1 0 1,-2 0-1,0 0 1,-2 0 0,0-1-1,-19 40 1,10-33-33,-1 0 1,-2-1 0,0-1 0,-2-1-1,-25 26 1,2-11-12,-1-2 0,-1-2 0,-3-2-1,0-2 1,-3-3 0,-56 27 0,38-25 60,-132 43 0,167-66 0,-1-1 0,1-2 0,-1-1 0,0-2 0,0-1 0,-37-3 0,63-1 44,1 1-1,0-2 1,-1 0 0,1 0 0,0 0-1,-12-6 1,18 7-124,-1-1-1,1 0 0,0 0 1,0 0-1,0 0 1,0 0-1,0-1 0,1 1 1,-1-1-1,1 0 1,0 0-1,-1 0 0,1 0 1,1 0-1,-1 0 1,0-1-1,1 1 1,-2-5-1,-3-28-6043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3.302"/>
    </inkml:context>
    <inkml:brush xml:id="br0">
      <inkml:brushProperty name="width" value="0.05" units="cm"/>
      <inkml:brushProperty name="height" value="0.05" units="cm"/>
    </inkml:brush>
  </inkml:definitions>
  <inkml:trace contextRef="#ctx0" brushRef="#br0">420 310 24575,'2'-2'0,"0"-1"0,-1 1 0,0 0 0,1-1 0,-1 1 0,0-1 0,0 0 0,0 1 0,-1-1 0,1 0 0,-1 1 0,1-1 0,-1-5 0,-3-38 0,3 37 0,-3-15 0,0 0 0,-1 1 0,-1 0 0,-1-1 0,-1 2 0,-11-24 0,18 44 0,-1 1 0,0-1 0,0 0 0,0 1 0,0-1 0,0 1 0,0-1 0,0 1 0,0-1 0,-1 1 0,1 0 0,0 0 0,-1 0 0,1-1 0,-1 1 0,0 1 0,1-1 0,-1 0 0,0 0 0,1 1 0,-3-1 0,2 1 0,0 0 0,0 0 0,-1 0 0,1 0 0,0 1 0,0-1 0,0 1 0,0-1 0,0 1 0,0 0 0,0 0 0,0 0 0,0 0 0,0 0 0,-1 2 0,-8 7 0,1-1 0,1 1 0,-1 1 0,-10 16 0,16-22 0,-49 70 0,4 2 0,3 1 0,-36 88 0,77-156 0,2-4 0,0 0 0,0 0 0,0 1 0,1-1 0,0 1 0,0 0 0,1-1 0,0 1 0,0 0 0,1 0 0,0 12 0,0-18 0,0 1 0,0-1 0,1 0 0,-1 0 0,1 0 0,-1 0 0,1 0 0,-1 0 0,1 0 0,0 0 0,0 0 0,-1-1 0,1 1 0,0 0 0,0 0 0,0-1 0,0 1 0,0 0 0,0-1 0,0 1 0,0-1 0,0 1 0,0-1 0,0 1 0,0-1 0,0 0 0,0 0 0,0 1 0,0-1 0,1 0 0,-1 0 0,0 0 0,0 0 0,0-1 0,0 1 0,2 0 0,3-2 0,0 1 0,1-1 0,-1 0 0,0 0 0,7-4 0,11-8 0,0 0 0,-1-1 0,37-32 0,55-63 0,14-13 0,-126 121 0,0-1 0,0 1 0,1 0 0,-1 0 0,1 0 0,-1 0 0,1 0 0,6-1 0,-9 3 0,0-1 0,1 1 0,-1 0 0,0 0 0,0 0 0,0 0 0,0 0 0,0 1 0,0-1 0,0 0 0,0 0 0,1 1 0,-1-1 0,0 1 0,0-1 0,0 1 0,0-1 0,0 1 0,-1 0 0,1-1 0,0 1 0,0 0 0,0 0 0,-1 0 0,1-1 0,0 1 0,-1 0 0,1 0 0,0 0 0,-1 0 0,0 0 0,1 0 0,-1 0 0,1 3 0,3 10 0,-1 0 0,-1 0 0,0 1 0,-1 0 0,-1 18 0,1 11 0,0-35 7,1 23 159,9 46 1,-10-69-322,1-1 0,1 1 0,0-1 0,0 0 0,1 1 0,0-1 0,0-1 0,1 1 0,0-1 0,7 9 0,4-1-6671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3.647"/>
    </inkml:context>
    <inkml:brush xml:id="br0">
      <inkml:brushProperty name="width" value="0.05" units="cm"/>
      <inkml:brushProperty name="height" value="0.05" units="cm"/>
    </inkml:brush>
  </inkml:definitions>
  <inkml:trace contextRef="#ctx0" brushRef="#br0">139 324 24575,'5'-21'0,"0"0"0,-1 0 0,1-29 0,-1 12 0,-1 15 0,-1 11 0,0 0 0,0 0 0,-1 1 0,-1-1 0,0 0 0,-1 0 0,0 0 0,-5-20 0,6 31 0,-1 0 0,1 0 0,0 0 0,-1-1 0,1 1 0,-1 0 0,1 0 0,-1 0 0,0 0 0,0 0 0,1 0 0,-1 0 0,0 0 0,0 0 0,0 1 0,0-1 0,0 0 0,0 1 0,0-1 0,0 0 0,0 1 0,0-1 0,0 1 0,-1 0 0,-1-1 0,1 1 0,0 0 0,0 1 0,0-1 0,1 1 0,-1-1 0,0 1 0,0 0 0,1-1 0,-1 1 0,0 0 0,1 0 0,-1 0 0,1 1 0,-3 1 0,-4 5 0,0 1 0,1-1 0,0 1 0,-7 13 0,6-8 0,0 0 0,1 1 0,0 0 0,2 0 0,0 1 0,0-1 0,2 1 0,-4 25 0,7-32 0,-1 0 0,1 0 0,1 0 0,0 0 0,0 0 0,0 0 0,2 0 0,-1 0 0,1-1 0,0 1 0,0-1 0,1 0 0,0 0 0,1 0 0,0-1 0,11 14 0,3-3 0,0-1 0,1-1 0,0-1 0,2 0 0,31 15 0,-48-28 0,0 1 0,0 1 0,0-1 0,0 1 0,0 0 0,-1 0 0,1 0 0,6 8 0,-10-10 0,0-1 0,0 0 0,-1 1 0,1-1 0,0 1 0,-1-1 0,1 1 0,0-1 0,-1 1 0,0-1 0,1 1 0,-1 0 0,0-1 0,0 1 0,0-1 0,0 1 0,0 0 0,0-1 0,-1 1 0,1 0 0,0-1 0,-1 1 0,1-1 0,-1 1 0,0-1 0,1 1 0,-1-1 0,0 0 0,0 1 0,0-1 0,0 0 0,0 1 0,-2 0 0,-3 3 0,1 0 0,-1-1 0,-1 0 0,1 0 0,0-1 0,-1 0 0,0 0 0,0 0 0,0-1 0,-8 2 0,1-1 0,0 0 0,-1-1 0,1-1 0,-18 0 0,22-2-227,1 0-1,-1 0 1,1-1-1,-1-1 1,-11-3-1,-4-5-6598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3.992"/>
    </inkml:context>
    <inkml:brush xml:id="br0">
      <inkml:brushProperty name="width" value="0.05" units="cm"/>
      <inkml:brushProperty name="height" value="0.05" units="cm"/>
    </inkml:brush>
  </inkml:definitions>
  <inkml:trace contextRef="#ctx0" brushRef="#br0">0 31 24575,'8'-9'0,"-7"7"0,0 0 0,1 0 0,-1 0 0,1 1 0,0-1 0,-1 0 0,1 1 0,0-1 0,0 1 0,0 0 0,2-2 0,-3 4 0,-1 0 0,0 0 0,0 1 0,1-1 0,-1 0 0,0 0 0,0 0 0,0 0 0,0 0 0,-1 1 0,1-1 0,0 0 0,-1 2 0,0 0 0,-11 77 0,4 0 0,3 142 0,32 161 0,-7-155 0,-18-196 0,-2-20 0,1 1 0,4 25 0,-5-38 0,0 0 0,0 1 0,0-1 0,0 0 0,0 0 0,0 1 0,0-1 0,0 0 0,0 0 0,0 1 0,0-1 0,0 0 0,1 1 0,-1-1 0,0 0 0,0 0 0,0 0 0,0 1 0,1-1 0,-1 0 0,0 0 0,0 1 0,0-1 0,1 0 0,-1 0 0,0 0 0,0 0 0,1 0 0,-1 1 0,0-1 0,0 0 0,1 0 0,-1 0 0,0 0 0,0 0 0,1 0 0,-1 0 0,0 0 0,1 0 0,-1 0 0,10-10 0,7-20 0,0-6 0,72-143 0,-75 156 0,0 0 0,2 1 0,0 1 0,2 0 0,26-24 0,-38 40 0,0 0 0,0 1 0,0 0 0,0 0 0,1 0 0,0 1 0,0 0 0,8-3 0,-12 5 0,0 1 0,0-1 0,0 0 0,0 1 0,0 0 0,1 0 0,-1 0 0,0 0 0,0 1 0,0-1 0,0 1 0,0-1 0,0 1 0,0 0 0,0 1 0,0-1 0,0 0 0,-1 1 0,1-1 0,0 1 0,-1 0 0,3 2 0,1 3 0,0 0 0,0 0 0,-1 0 0,0 1 0,0 0 0,0 0 0,-1 0 0,-1 1 0,1-1 0,2 12 0,3 16 0,5 44 0,-11-61 0,17 136-1365,-14-119-5461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4.514"/>
    </inkml:context>
    <inkml:brush xml:id="br0">
      <inkml:brushProperty name="width" value="0.05" units="cm"/>
      <inkml:brushProperty name="height" value="0.05" units="cm"/>
    </inkml:brush>
  </inkml:definitions>
  <inkml:trace contextRef="#ctx0" brushRef="#br0">49 130 24575,'4'-10'0,"0"-1"0,-1 0 0,0 1 0,3-23 0,4-17 0,-7 45 0,-1 12 0,0 14 0,0 479 0,-4-246 0,4-221 0,-2-33 0,0 0 0,0 0 0,0 0 0,0 0 0,0 0 0,0 0 0,0 0 0,0 1 0,0-1 0,0 0 0,0 0 0,0 0 0,0 0 0,0 0 0,0 0 0,0 0 0,0 0 0,0 1 0,0-1 0,0 0 0,1 0 0,-1 0 0,0 0 0,0 0 0,0 0 0,0 0 0,0 0 0,0 0 0,0 0 0,0 0 0,0 0 0,1 1 0,-1-1 0,0 0 0,0 0 0,0 0 0,0 0 0,0 0 0,0 0 0,0 0 0,0 0 0,1 0 0,-1 0 0,0 0 0,0 0 0,0 0 0,0 0 0,0 0 0,0 0 0,0-1 0,1 1 0,-1 0 0,0 0 0,0 0 0,0 0 0,0 0 0,0 0 0,0 0 0,0 0 0,8-16 0,4-18 0,4-13 0,34-70 0,-44 105 0,1 0 0,0 0 0,1 1 0,0 0 0,1 0 0,0 1 0,1 0 0,0 0 0,1 1 0,17-12 0,-25 19 0,0 1 0,0-1 0,0 0 0,0 1 0,1-1 0,-1 1 0,0 0 0,1 0 0,-1 1 0,1-1 0,-1 1 0,1-1 0,-1 1 0,1 0 0,-1 0 0,1 1 0,-1-1 0,1 1 0,-1 0 0,1 0 0,-1 0 0,0 0 0,0 0 0,1 1 0,-1-1 0,0 1 0,0 0 0,0 0 0,-1 0 0,1 1 0,0-1 0,-1 1 0,3 2 0,0 1 0,-1 1 0,0-1 0,0 1 0,0 0 0,-1 0 0,0 0 0,0 0 0,-1 0 0,0 1 0,0-1 0,-1 1 0,0-1 0,0 1 0,-1 10 0,0-9 12,-1-1 1,-1 1-1,1 0 0,-1-1 0,-1 0 0,1 1 1,-1-1-1,-1 0 0,0-1 0,0 1 0,0-1 1,-1 1-1,-7 8 0,4-8 5,-1 1 0,1-1 0,-1 0 0,-1-1 0,0 0 0,1-1 0,-2 0 0,1 0 1,-14 4-1,11-5-107,1-1 0,0 0 0,-1-1 0,0 0 0,0-1 1,0 0-1,0-1 0,0-1 0,0 0 0,0-1 1,0 0-1,0-1 0,0-1 0,1 0 0,-1 0 0,1-1 1,0-1-1,-18-9 0,4-4-6736</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6.451"/>
    </inkml:context>
    <inkml:brush xml:id="br0">
      <inkml:brushProperty name="width" value="0.05" units="cm"/>
      <inkml:brushProperty name="height" value="0.05" units="cm"/>
    </inkml:brush>
  </inkml:definitions>
  <inkml:trace contextRef="#ctx0" brushRef="#br0">288 113 24575,'-1'-2'0,"1"-1"0,-1 1 0,0-1 0,0 1 0,0-1 0,0 1 0,0 0 0,0-1 0,-1 1 0,1 0 0,-1 0 0,0 0 0,-2-3 0,-27-24 0,30 28 0,-14-12 0,11 8 0,-1 1 0,1 0 0,-1 0 0,0 1 0,0-1 0,-1 1 0,-5-3 0,9 6 0,0-1 0,0 1 0,0 0 0,0-1 0,0 1 0,0 0 0,0 0 0,0 0 0,0 1 0,0-1 0,0 0 0,0 1 0,0 0 0,0-1 0,0 1 0,1 0 0,-1 0 0,0 0 0,0 0 0,1 0 0,-1 0 0,0 0 0,1 1 0,-1-1 0,1 1 0,-2 2 0,-6 6 0,0 2 0,1-1 0,0 1 0,1 0 0,0 1 0,-8 23 0,-21 84 0,34-113 0,-6 22 0,-7 53 0,14-74 0,0-1 0,1 0 0,0 1 0,0-1 0,1 0 0,0 1 0,0-1 0,1 0 0,0 0 0,0 0 0,0 0 0,1 0 0,4 7 0,-5-12 0,0 1 0,-1-1 0,1 1 0,1-1 0,-1 0 0,0 0 0,0 1 0,1-2 0,-1 1 0,1 0 0,0 0 0,-1-1 0,1 0 0,0 1 0,0-1 0,0 0 0,5 1 0,-3-2 0,0 1 0,0-1 0,0 0 0,0-1 0,0 1 0,0-1 0,0 0 0,-1 0 0,1-1 0,6-1 0,1-3 0,-1 0 0,1 0 0,-1-1 0,0 0 0,0-1 0,-1 0 0,15-16 0,-17 15 0,-1-1 0,1 0 0,-1-1 0,-1 0 0,0 0 0,-1 0 0,0-1 0,0 1 0,-1-1 0,-1 0 0,2-14 0,-3 20 0,-1-1 0,-1 0 0,1 1 0,-1-1 0,0 0 0,-1 0 0,1 1 0,-1-1 0,-1 0 0,1 1 0,-1-1 0,0 1 0,-1 0 0,1 0 0,-1 0 0,-1 0 0,1 0 0,-1 0 0,0 1 0,0 0 0,-1 0 0,-4-5 0,8 9 0,0 0 0,0 1 0,0-1 0,0 0 0,-1 1 0,1-1 0,0 0 0,0 1 0,0 0 0,-1-1 0,1 1 0,0 0 0,-1 0 0,-1-1 0,1 5 0,10 3 0,6 2 0,0-2 0,1 0 0,0 0 0,0-2 0,0 0 0,1 0 0,23 2 0,114 8 0,202-17 0,-352 1 0,22-1 0,34-8 0,-53 9 0,-1 0 0,1-1 0,-1 0 0,1 0 0,-1 0 0,0-1 0,0 1 0,0-1 0,0-1 0,0 1 0,-1-1 0,5-4 0,-8 7 0,0 0 0,0-1 0,0 1 0,0-1 0,0 0 0,-1 1 0,1-1 0,0 1 0,-1-1 0,1 0 0,-1 0 0,0 1 0,0-1 0,0 0 0,0 0 0,0 1 0,0-1 0,0 0 0,0 0 0,-1 1 0,1-1 0,-1 0 0,1 1 0,-1-1 0,0 0 0,1 1 0,-1-1 0,0 1 0,0-1 0,0 1 0,0-1 0,0 1 0,-1 0 0,1 0 0,0 0 0,-2-2 0,-6-4 0,1 0 0,-1 0 0,-1 1 0,-11-6 0,13 8 0,0 0 0,0 0 0,0 1 0,0 0 0,-1 0 0,1 1 0,-1 0 0,0 1 0,-9-1 0,13 2 0,0 0 0,0 1 0,0 0 0,0 0 0,0 0 0,0 0 0,0 1 0,0-1 0,1 1 0,-1 0 0,0 1 0,1-1 0,0 1 0,-1 0 0,1 0 0,-6 7 0,0 0 0,1 1 0,1 0 0,0 0 0,0 1 0,1 0 0,0 1 0,2-1 0,-7 18 0,9-22 0,1-1 0,0 0 0,0 1 0,1-1 0,0 1 0,0-1 0,1 1 0,0 0 0,0-1 0,0 1 0,1 0 0,1-1 0,-1 1 0,1-1 0,0 0 0,6 12 0,-5-14 0,1 0 0,0 0 0,0 0 0,1-1 0,-1 0 0,1 0 0,0 0 0,0 0 0,0-1 0,0 0 0,1 0 0,-1 0 0,1-1 0,0 1 0,0-1 0,0-1 0,0 1 0,0-1 0,10 0 0,0 1 0,1-1 0,-1-1 0,0-1 0,0 0 0,0-1 0,23-6 0,-27 5 0,0-1 0,0 0 0,16-8 0,-24 10 0,0-1 0,0 1 0,0-1 0,-1 1 0,1-1 0,-1 0 0,0 0 0,0-1 0,0 1 0,0-1 0,-1 1 0,5-9 0,28-46 0,-28 47 0,1 0 0,-2-1 0,1 0 0,8-23 0,-15 34 0,1 0 0,-1 0 0,1 0 0,-1 0 0,0 0 0,0 0 0,1 0 0,-1 0 0,0 0 0,0 0 0,0 0 0,0 0 0,0 0 0,-1 0 0,1 0 0,0 0 0,0 1 0,0-1 0,-1-1 0,0 1 0,0 1 0,0-1 0,0 1 0,0 0 0,0-1 0,0 1 0,0 0 0,0 0 0,0 0 0,0 0 0,0 0 0,0 0 0,0 0 0,0 0 0,-1 1 0,-2-3 0,10-2 0,11-5 0,-16 9 0,15-8 0,0-1 0,0 0 0,23-19 0,-39 27 0,-4 2 0,-8 8 0,7-2 0,1 1 0,0 0 0,0 0 0,0 0 0,1 0 0,0 1 0,1-1 0,0 1 0,0 0 0,1 0 0,0-1 0,0 1 0,1 0 0,0 0 0,3 14 0,-2-12 0,1-1 0,0 1 0,1 0 0,0-1 0,0 0 0,1 0 0,1 0 0,-1 0 0,2 0 0,-1-1 0,2 0 0,10 12 0,-15-18-45,1 0-1,0 0 1,0 0-1,0 0 1,1 0-1,-1-1 1,0 0-1,1 0 1,0 0-1,0 0 1,-1 0-1,1-1 1,0 0-1,0 1 1,1-2-1,-1 1 1,0 0-1,0-1 1,0 0-1,0 0 1,1 0-1,-1 0 1,0-1-1,0 1 0,0-1 1,0 0-1,0-1 1,0 1-1,6-3 1,6-4-6781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7.289"/>
    </inkml:context>
    <inkml:brush xml:id="br0">
      <inkml:brushProperty name="width" value="0.05" units="cm"/>
      <inkml:brushProperty name="height" value="0.05" units="cm"/>
    </inkml:brush>
  </inkml:definitions>
  <inkml:trace contextRef="#ctx0" brushRef="#br0">72 717 24575,'-36'-27'0,"8"7"0,21 10 0,11 4 0,-3 6 0,1-1 0,0 1 0,-1 0 0,1 0 0,0 0 0,0 0 0,-1 0 0,1 0 0,0 0 0,0 0 0,2 1 0,5 2 0,0 1 0,-1 0 0,1 0 0,-1 1 0,0 0 0,0 0 0,-1 0 0,0 1 0,1 1 0,-2-1 0,1 1 0,-1 0 0,0 1 0,-1-1 0,10 17 0,-11-16 0,0 0 0,0 0 0,-1 0 0,0 0 0,0 0 0,-1 1 0,0-1 0,-1 1 0,1 0 0,-2 0 0,1-1 0,-1 1 0,-1 0 0,0 0 0,0-1 0,0 1 0,-4 11 0,3-15 0,-1 0 0,1-1 0,-1 1 0,0-1 0,0 0 0,0 0 0,0 0 0,-1-1 0,0 1 0,-4 3 0,7-6 0,0 0 0,0 0 0,-1 0 0,1 0 0,0-1 0,0 1 0,0 0 0,-1-1 0,1 1 0,0-1 0,-1 0 0,1 1 0,0-1 0,-1 0 0,1 0 0,-1 0 0,1 0 0,0 0 0,-1 0 0,1 0 0,-1 0 0,1 0 0,0-1 0,-1 1 0,1-1 0,0 1 0,-1-1 0,1 1 0,0-1 0,0 0 0,0 0 0,-1 1 0,1-1 0,0 0 0,0 0 0,0 0 0,0 0 0,1 0 0,-1-1 0,0 1 0,0-1 0,-1-2 0,0 0 0,0 0 0,1 0 0,0-1 0,0 1 0,0 0 0,0-1 0,1 1 0,-1 0 0,1-1 0,0 1 0,1 0 0,-1-1 0,2-5 0,0-1 0,1-1 0,0 1 0,1 0 0,5-12 0,-2 10 0,0-1 0,0 2 0,2-1 0,-1 1 0,2 0 0,-1 1 0,1 0 0,1 1 0,0 0 0,1 0 0,0 1 0,0 1 0,1 0 0,0 0 0,0 2 0,1-1 0,-1 2 0,2 0 0,-1 1 0,0 0 0,1 1 0,0 0 0,-1 2 0,1-1 0,0 2 0,0 0 0,26 4 0,-1 4 0,1 2 0,49 19 0,28 7 0,-122-38 0,-1-1 0,1 0 0,0 0 0,0 0 0,0-1 0,0 0 0,1 1 0,0-1 0,-1 0 0,-3-8 0,1 4 0,0 0 0,0 1 0,-14-12 0,19 18 0,0 0 0,0 1 0,0-1 0,0 0 0,0 1 0,0-1 0,0 1 0,0 0 0,-1-1 0,1 1 0,0 0 0,0 0 0,0 0 0,-1 0 0,1 0 0,0 0 0,0 0 0,-1 0 0,1 0 0,0 0 0,-2 1 0,1 0 0,-1 1 0,0-1 0,1 1 0,-1-1 0,1 1 0,-1 0 0,1 0 0,-3 3 0,-2 3 0,0 0 0,1 0 0,0 0 0,-5 11 0,2-1 0,1 0 0,1 0 0,0 0 0,-7 37 0,12-49 0,1 1 0,0 0 0,0 0 0,1-1 0,0 1 0,0 0 0,1 0 0,0 0 0,0 0 0,0-1 0,1 1 0,0 0 0,0-1 0,1 0 0,0 1 0,0-1 0,4 7 0,-5-11 0,1 1 0,-1-1 0,0 0 0,1 0 0,-1 1 0,1-2 0,-1 1 0,1 0 0,0 0 0,0-1 0,0 0 0,0 0 0,0 0 0,7 2 0,-5-2 0,1-1 0,-1 0 0,1 0 0,0 0 0,-1 0 0,1-1 0,-1 0 0,7-2 0,2-1 0,0-2 0,-1 1 0,1-2 0,-1 0 0,21-14 0,-19 9 0,0 0 0,-1 0 0,0-2 0,-1 0 0,-1 0 0,21-32 0,-19 22 0,0-1 0,-2-1 0,-1 1 0,9-35 0,-8 15 0,-2-1 0,-2-1 0,-2 1 0,-2-1 0,-4-66 0,-12-20 0,8 113 0,0 0 0,-1 0 0,-1 1 0,-12-26 0,17 42 0,0 1 0,-1-1 0,1 1 0,-1 0 0,1-1 0,-1 1 0,0 0 0,0 0 0,0 0 0,0 0 0,0 0 0,-3-1 0,4 2 0,0 1 0,0 0 0,0-1 0,0 1 0,0 0 0,0 0 0,0 0 0,0 0 0,0 0 0,0 0 0,-1 0 0,1 0 0,0 1 0,0-1 0,0 0 0,0 1 0,0-1 0,1 0 0,-1 1 0,0-1 0,0 1 0,0 0 0,0-1 0,0 1 0,1 0 0,-1-1 0,0 1 0,0 0 0,1 0 0,-1 0 0,1 0 0,-1-1 0,1 1 0,-1 2 0,-4 5 0,1 0 0,-1 1 0,2-1 0,0 1 0,0 0 0,-2 11 0,-7 59 0,10-60 0,-14 289 313,25 1-892,-4-178-520,-2-41-5727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4.888"/>
    </inkml:context>
    <inkml:brush xml:id="br0">
      <inkml:brushProperty name="width" value="0.05" units="cm"/>
      <inkml:brushProperty name="height" value="0.05" units="cm"/>
    </inkml:brush>
  </inkml:definitions>
  <inkml:trace contextRef="#ctx0" brushRef="#br0">156 214 24575,'-8'-2'0,"-1"1"0,1-1 0,0-1 0,0 1 0,0-1 0,0-1 0,-13-7 0,7 4 0,9 5 0,0-1 0,-1 0 0,1 0 0,0-1 0,1 1 0,-1-1 0,1 0 0,-1-1 0,-6-7 0,10 10 0,0 0 0,0 0 0,0 0 0,0 0 0,0-1 0,0 1 0,1 0 0,-1 0 0,1 0 0,0-1 0,-1 1 0,1 0 0,0 0 0,0-1 0,0 1 0,1 0 0,-1 0 0,0-1 0,1 1 0,0 0 0,-1 0 0,1 0 0,0 0 0,0 0 0,0 0 0,0 0 0,1 0 0,1-3 0,3-1 0,-1 1 0,1-1 0,0 1 0,0 0 0,0 1 0,1 0 0,0 0 0,0 0 0,0 1 0,0-1 0,0 2 0,1-1 0,10-1 0,1 0 0,-1 1 0,1 1 0,0 0 0,26 2 0,-35 0 0,0 1 0,-1 1 0,1-1 0,0 1 0,-1 1 0,0 0 0,1 0 0,-1 1 0,-1 0 0,15 9 0,-20-11 0,0 0 0,0 1 0,0-1 0,-1 1 0,1 0 0,-1-1 0,1 1 0,-1 0 0,0 1 0,0-1 0,-1 0 0,1 1 0,-1-1 0,1 1 0,-1-1 0,0 1 0,0-1 0,-1 1 0,1 0 0,-1 0 0,1-1 0,-1 1 0,-1 0 0,1 0 0,0-1 0,-1 1 0,0 0 0,0-1 0,0 1 0,-2 4 0,-1 2 0,-1-1 0,0 0 0,0-1 0,0 1 0,-1-1 0,-1 0 0,0 0 0,0-1 0,0 0 0,0 0 0,-12 7 0,3-3 0,0-1 0,-1-1 0,0 0 0,0-1 0,-20 6 0,35-13 0,1 0 0,0-1 0,0 1 0,-1-1 0,1 1 0,0-1 0,-1 0 0,1 1 0,-1-1 0,1 0 0,0 0 0,-1 0 0,1 0 0,-1 0 0,1-1 0,-1 1 0,1 0 0,-2-1 0,3 0 0,0 1 0,-1-1 0,1 0 0,0 1 0,0-1 0,0 0 0,0 1 0,0-1 0,0 0 0,0 1 0,0-1 0,1 0 0,-1 1 0,0-1 0,0 0 0,1 1 0,-1-1 0,0 0 0,0 1 0,1-1 0,-1 1 0,1-1 0,-1 1 0,2-2 0,6-8 0,1 0 0,13-12 0,103-82 0,-11 10 0,-94 74 0,-18 15 0,-15 10 0,-8 7 0,1 1 0,1 1 0,-33 29 0,45-36 0,1-1 0,0 1 0,0 0 0,1 0 0,0 0 0,0 1 0,0 0 0,1 0 0,1 0 0,-1 0 0,1 1 0,0-1 0,-1 14 0,3-17 0,1 0 0,1-1 0,-1 1 0,1 0 0,-1-1 0,1 1 0,1-1 0,-1 1 0,1-1 0,-1 0 0,1 1 0,0-1 0,1 0 0,-1 0 0,1 0 0,0-1 0,0 1 0,0-1 0,0 1 0,1-1 0,-1 0 0,1 0 0,4 2 0,5 3 0,0 0 0,0-1 0,1 0 0,0-2 0,27 9 0,-12-7-195,0-1 0,1-2 0,0-1 0,-1-1 0,1-1 0,41-5 0,-15-3-6631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7.892"/>
    </inkml:context>
    <inkml:brush xml:id="br0">
      <inkml:brushProperty name="width" value="0.05" units="cm"/>
      <inkml:brushProperty name="height" value="0.05" units="cm"/>
    </inkml:brush>
  </inkml:definitions>
  <inkml:trace contextRef="#ctx0" brushRef="#br0">601 373 24575,'16'-16'0,"-2"-1"0,1 0 0,-2-1 0,15-26 0,-22 35 0,-2 0 0,1-1 0,-1 1 0,-1-1 0,0 0 0,0 0 0,-1-1 0,0 1 0,-1 0 0,0-1 0,-1-14 0,-1 19 0,0 1 0,0 0 0,0-1 0,-1 1 0,1 0 0,-1 0 0,-1 0 0,1 0 0,-1 0 0,0 0 0,0 1 0,0 0 0,-1-1 0,1 1 0,-1 0 0,0 0 0,0 1 0,0-1 0,-1 1 0,1 0 0,-1 0 0,0 1 0,0-1 0,0 1 0,0 0 0,-6-1 0,-4-1 0,0 0 0,0 1 0,0 1 0,-1 0 0,1 1 0,0 1 0,-1 0 0,-17 3 0,10 0 0,0 2 0,0 1 0,0 0 0,1 2 0,-42 20 0,55-24 0,0 1 0,0 0 0,1 1 0,0 0 0,0 0 0,0 1 0,1 0 0,0 0 0,0 0 0,0 1 0,1 0 0,1 1 0,-1-1 0,1 1 0,1 0 0,-5 13 0,8-17 0,-1 1 0,1 0 0,1 0 0,-1 0 0,1 0 0,0-1 0,0 1 0,1 0 0,-1 0 0,1 0 0,1 0 0,2 8 0,0-5 0,0 0 0,0 0 0,1-1 0,0 1 0,1-1 0,12 14 0,5 0 0,2 0 0,0-2 0,40 26 0,-62-44 0,208 125 0,22 15 0,-220-132 0,1-1 0,-2 2 0,1-1 0,16 21 0,-27-29 0,0 1 0,0-1 0,0 1 0,0-1 0,-1 1 0,1 0 0,-1-1 0,1 1 0,-1 0 0,0 0 0,-1 0 0,1 0 0,0 0 0,-1 0 0,1 0 0,-1 1 0,0-1 0,0 0 0,-1 0 0,1 0 0,0 0 0,-1 0 0,0 0 0,0 0 0,0 0 0,0 0 0,0 0 0,-1 0 0,1-1 0,-4 6 0,-1-1 0,0-1 0,0 0 0,-1 0 0,1 0 0,-1-1 0,-1 0 0,1 0 0,-1-1 0,-12 6 0,-10 2 0,-39 10 0,65-21 0,-61 17 0,-122 15 0,145-28 0,0-3 0,-1-1 0,1-2 0,-45-7 0,73 5 0,0 0 0,0 0 0,0-1 0,1-1 0,-1 0 0,1-1 0,-19-11 0,27 14 0,-1-1 0,1 0 0,0 0 0,0-1 0,0 0 0,1 1 0,-1-1 0,1-1 0,1 1 0,-1-1 0,1 0 0,0 1 0,0-1 0,0-1 0,1 1 0,0 0 0,0 0 0,-1-9 0,3 3-136,-1 1-1,2-1 1,0 0-1,0 1 1,1-1-1,0 1 1,1 0-1,0-1 0,9-18 1,18-36-6690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9.330"/>
    </inkml:context>
    <inkml:brush xml:id="br0">
      <inkml:brushProperty name="width" value="0.05" units="cm"/>
      <inkml:brushProperty name="height" value="0.05" units="cm"/>
    </inkml:brush>
  </inkml:definitions>
  <inkml:trace contextRef="#ctx0" brushRef="#br0">0 193 24575,'285'-145'0,"-268"137"0,-1 0 0,1 0 0,0 2 0,23-7 0,-37 12 0,0 0 0,0 0 0,0 1 0,1-1 0,-1 1 0,0 0 0,0 0 0,1 0 0,-1 0 0,0 0 0,0 1 0,0 0 0,1 0 0,-1-1 0,0 2 0,0-1 0,0 0 0,0 1 0,-1-1 0,1 1 0,0 0 0,-1 0 0,1 0 0,-1 0 0,3 3 0,1 4 0,-1 1 0,0-1 0,-1 1 0,0 0 0,0 0 0,-1 1 0,-1-1 0,3 16 0,1 3 0,105 435 0,-68-316 0,67 156 0,-101-285 0,9 20 0,-17-36 0,0-1 0,-1 1 0,1 0 0,0-1 0,-1 1 0,1 0 0,-1 0 0,0-1 0,0 1 0,0 0 0,-1 3 0,1-6 0,0 0 0,0 1 0,0-1 0,-1 0 0,1 0 0,0 0 0,0 1 0,0-1 0,0 0 0,0 0 0,-1 0 0,1 1 0,0-1 0,0 0 0,0 0 0,-1 0 0,1 0 0,0 0 0,0 0 0,-1 0 0,1 0 0,0 1 0,0-1 0,-1 0 0,1 0 0,0 0 0,0 0 0,-1 0 0,1 0 0,0 0 0,0 0 0,-1 0 0,1-1 0,0 1 0,0 0 0,0 0 0,-1 0 0,1 0 0,0 0 0,0 0 0,-1 0 0,1-1 0,0 1 0,0 0 0,-12-9 0,11 9 0,-35-34 0,2-1 0,1-2 0,-39-59 0,14 20 0,34 47 0,9 11 0,1 0 0,0-1 0,-19-35 0,32 53 0,1 0 0,-1 0 0,1 0 0,-1 0 0,1 0 0,0 0 0,-1 0 0,1 0 0,0 0 0,0 0 0,-1 0 0,1 0 0,0 0 0,0 0 0,0 0 0,0 0 0,1 0 0,-1 0 0,0 0 0,0 0 0,0 0 0,1 0 0,-1 0 0,1 0 0,-1 0 0,1 0 0,-1 0 0,1 0 0,-1 1 0,1-1 0,0 0 0,-1 0 0,1 1 0,0-1 0,0 0 0,0 1 0,0-1 0,0 0 0,-1 1 0,1 0 0,0-1 0,0 1 0,0-1 0,0 1 0,2 0 0,6-2 0,-1 1 0,1 0 0,0 0 0,14 2 0,-12-1 0,168 4 0,113-2 0,-219-5 0,-1-3 0,71-15 0,-136 19 0,40-10 0,-44 11 0,-1 0 0,1 0 0,0 0 0,-1-1 0,0 1 0,1-1 0,-1 1 0,0-1 0,0 0 0,1 0 0,-1 0 0,-1 0 0,1 0 0,2-3 0,-4 4 0,1 0 0,-1 0 0,0 0 0,1 0 0,-1 0 0,0 0 0,0-1 0,0 1 0,0 0 0,1 0 0,-1 0 0,-1 0 0,1 0 0,0 0 0,0 0 0,0 0 0,-1 0 0,1 0 0,0 0 0,-1 0 0,1 0 0,-1 0 0,1 0 0,-1 0 0,1 0 0,-1 0 0,0 0 0,0 1 0,1-1 0,-1 0 0,0 1 0,0-1 0,0 0 0,0 1 0,0-1 0,0 1 0,0-1 0,-1 0 0,-3-1 0,0 0 0,-1 0 0,1 0 0,-1 0 0,0 1 0,-5-1 0,0 1 0,0 1 0,0 0 0,-1 1 0,1 0 0,0 1 0,0 0 0,1 1 0,-1 0 0,0 1 0,1 0 0,0 0 0,0 1 0,0 1 0,1 0 0,-11 7 0,10-5 0,1-1 0,0 1 0,0 1 0,0 0 0,1 0 0,1 0 0,0 1 0,0 0 0,1 1 0,0-1 0,0 1 0,1 0 0,-5 21 0,8-27 0,1 0 0,0 0 0,1 0 0,-1 0 0,1 0 0,0 0 0,1 0 0,-1 0 0,1 0 0,0 0 0,0 0 0,0 0 0,1 0 0,0-1 0,0 1 0,0 0 0,0-1 0,1 1 0,0-1 0,0 0 0,0 0 0,0 0 0,0-1 0,1 1 0,0-1 0,0 1 0,0-1 0,0-1 0,0 1 0,1 0 0,-1-1 0,1 0 0,0 0 0,-1 0 0,1-1 0,0 0 0,0 0 0,0 0 0,0 0 0,0-1 0,0 0 0,0 0 0,1 0 0,4-1 0,4-1 0,-1-1 0,0 0 0,0-1 0,0 0 0,0-1 0,-1-1 0,0 0 0,0 0 0,0-1 0,-1-1 0,11-8 0,-7 3 0,0-1 0,0 0 0,-2-1 0,0 0 0,0-1 0,17-31 0,-13 14 0,-2 6 0,20-31 0,-30 52 0,-1 0 0,1 0 0,0 0 0,0 1 0,1-1 0,0 1 0,0 1 0,0-1 0,0 1 0,9-4 0,-11 6 0,1 1 0,-1 0 0,1 0 0,-1 0 0,1 1 0,0-1 0,-1 1 0,1 0 0,-1 1 0,1-1 0,-1 1 0,1 0 0,-1 0 0,1 0 0,-1 1 0,0-1 0,1 1 0,-1 0 0,0 0 0,0 1 0,0-1 0,3 4 0,6 4 0,-1 0 0,0 1 0,-1 1 0,20 25 0,-17-19 0,-1 2 0,-1 0 0,17 38 0,-25-48 0,0 0 0,0 1 0,-1 0 0,-1-1 0,0 1 0,0 0 0,-1 0 0,-1 0 0,0 0 0,-1 13 0,1-21 0,-1 0 0,1 1 0,-1-1 0,0 0 0,0 0 0,0 0 0,0 0 0,0 0 0,-1 0 0,1 0 0,-1 0 0,0 0 0,0-1 0,0 1 0,0-1 0,-1 0 0,1 1 0,0-1 0,-1 0 0,0 0 0,1 0 0,-1-1 0,0 1 0,0-1 0,0 0 0,0 1 0,0-1 0,0-1 0,-1 1 0,1 0 0,0-1 0,0 1 0,-1-1 0,1 0 0,0 0 0,0-1 0,-1 1 0,1 0 0,0-1 0,0 0 0,0 0 0,-1 0 0,1 0 0,0-1 0,1 1 0,-1-1 0,0 1 0,0-1 0,1 0 0,-1 0 0,1 0 0,-5-5 0,5 3 0,-1 1 0,1 0 0,0-1 0,0 0 0,1 1 0,-1-1 0,1 0 0,-1 0 0,1 0 0,1 0 0,-1 0 0,0 0 0,1 0 0,0 0 0,0 0 0,0 0 0,0 0 0,1 0 0,0 0 0,0 0 0,0 0 0,0 0 0,0 0 0,3-4 0,2-6 0,1 1 0,0 0 0,1 0 0,1 0 0,12-14 0,0 4 0,1 0 0,1 1 0,0 1 0,2 2 0,0 0 0,41-21 0,-48 30 0,1 1 0,-1 1 0,1 1 0,1 0 0,-1 1 0,1 2 0,0 0 0,1 1 0,-1 1 0,0 1 0,22 1 0,-38 0 0,0 0 0,0 1 0,1-1 0,-1 1 0,0 0 0,0 1 0,0-1 0,0 1 0,0-1 0,0 1 0,0 0 0,5 4 0,-7-4 0,0 1 0,0-1 0,0 0 0,-1 1 0,1-1 0,-1 1 0,1 0 0,-1-1 0,0 1 0,0 0 0,0 0 0,0 0 0,0 0 0,-1 0 0,0 0 0,1 0 0,-1 0 0,0 3 0,0 3 0,0 0 0,1 0 0,0 0 0,1 0 0,0-1 0,6 17 0,-7-22 0,0-1 0,0 1 0,0-1 0,0 0 0,1 1 0,0-1 0,-1 0 0,1 0 0,0 0 0,0 0 0,0 0 0,0 0 0,0 0 0,1-1 0,-1 1 0,0-1 0,1 0 0,0 1 0,-1-1 0,1 0 0,-1-1 0,1 1 0,0 0 0,0-1 0,-1 1 0,4-1 0,6-1 0,0 0 0,-1 0 0,1-1 0,0-1 0,18-6 0,58-27 0,-64 25 0,34-12 0,-30 13 0,50-27 0,-78 37 0,1 0 0,-1 0 0,1-1 0,0 1 0,-1 0 0,1-1 0,-1 1 0,1-1 0,0 1 0,-1 0 0,0-1 0,1 1 0,-1-1 0,1 1 0,-1-1 0,1 0 0,-1 1 0,0-1 0,1 1 0,-1-1 0,0 0 0,0 1 0,0-1 0,1 0 0,-1 1 0,0-2 0,-1 2 0,1 0 0,0-1 0,-1 1 0,1 0 0,-1 0 0,1 0 0,-1 0 0,1 0 0,0 0 0,-1 0 0,1 0 0,-1 0 0,1 0 0,-1 1 0,1-1 0,-1 0 0,1 0 0,0 0 0,-1 0 0,1 1 0,-1-1 0,1 0 0,0 0 0,-1 1 0,1-1 0,0 0 0,0 1 0,-1-1 0,1 0 0,0 1 0,-1-1 0,1 1 0,0-1 0,0 0 0,-1 2 0,-2 2 0,1 1 0,-1 0 0,1 0 0,-1 0 0,1 0 0,1 1 0,-1-1 0,1 0 0,0 1 0,0-1 0,1 1 0,-1-1 0,2 12 0,1 6 0,9 45 0,-10-62 0,12 48 0,34 91 0,35 48 0,1 4 0,-57-132 0,-7-19 0,15 58 0,-34-97 0,-6-10 0,-7-11 0,-33-39 0,-3 1 0,-62-50 0,-121-76 0,219 164 0,13 14 0,0 0 0,0 0 0,0 0 0,0-1 0,0 1 0,0 0 0,0 0 0,0-1 0,0 1 0,0 0 0,0 0 0,0 0 0,0-1 0,0 1 0,0 0 0,1 0 0,-1 0 0,0-1 0,0 1 0,0 0 0,0 0 0,1 0 0,-1 0 0,0 0 0,0 0 0,0-1 0,0 1 0,1 0 0,-1 0 0,0 0 0,0 0 0,1 0 0,-1 0 0,0 0 0,0 0 0,0 0 0,1 0 0,-1 0 0,0 0 0,36 1 0,-25 0 0,-1-1-227,0 0-1,1 0 1,-1-1-1,0 0 1,15-5-1,-2-1-6598</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49.673"/>
    </inkml:context>
    <inkml:brush xml:id="br0">
      <inkml:brushProperty name="width" value="0.05" units="cm"/>
      <inkml:brushProperty name="height" value="0.05" units="cm"/>
    </inkml:brush>
  </inkml:definitions>
  <inkml:trace contextRef="#ctx0" brushRef="#br0">0 299 24575,'40'-6'0,"55"-8"0,54-11 0,45-8 0,31-3-4194,24 1 4194,12 0 0,1 3-1819,-5 4 1819,-9 4 0,-14 6 0,-46 6-2178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0.990"/>
    </inkml:context>
    <inkml:brush xml:id="br0">
      <inkml:brushProperty name="width" value="0.05" units="cm"/>
      <inkml:brushProperty name="height" value="0.05" units="cm"/>
    </inkml:brush>
  </inkml:definitions>
  <inkml:trace contextRef="#ctx0" brushRef="#br0">87 447 24575,'-6'-2'0,"0"0"0,1 0 0,-1 1 0,0 0 0,0 0 0,-8-1 0,8 2 0,1-1 0,-1 1 0,1-1 0,-10-4 0,40-3 0,550-70-1212,-394 55 667,1828-170-6395,58 69 6886,-2007 121 989,-46 4 687,-14-1-1605,0 0 1,0 0-1,0 0 1,0 0-1,0 0 1,0 0-1,0 0 1,0 0-1,0 0 1,0 0-1,0 0 1,0 1-1,0-1 1,0 0-1,0 0 1,0 0-1,0 0 1,0 0-1,0 0 1,0 0-1,0 0 1,0 0-1,0 0 1,0 0-1,0 0 1,0 0-1,0 0 1,0 0-1,0 0 1,0 0-1,0 0 1,0 0-1,0 0 1,0 1-1,0-1 1,0 0-1,0 0 1,0 0-1,0 0 1,0 0-1,0 0 1,0 0-1,0 0 1,0 0-1,0 0 1,0 0-1,1 0 1,-1 0-1,0 0 1,0 0-1,0 0 1,0 0-1,0 0 1,0 0-1,0 0 1,-19 5-179,-18 3-2655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1.596"/>
    </inkml:context>
    <inkml:brush xml:id="br0">
      <inkml:brushProperty name="width" value="0.05" units="cm"/>
      <inkml:brushProperty name="height" value="0.05" units="cm"/>
    </inkml:brush>
  </inkml:definitions>
  <inkml:trace contextRef="#ctx0" brushRef="#br0">179 395 24575,'-9'8'0,"-1"0"0,0-1 0,-1 1 0,0-2 0,0 0 0,-13 6 0,8-5 0,-29 19 0,43-24 0,-22 18 0,24-20 0,-1 0 0,1 1 0,0-1 0,-1 0 0,1 1 0,-1-1 0,1 1 0,0-1 0,-1 1 0,1-1 0,0 0 0,0 1 0,-1-1 0,1 1 0,0-1 0,0 1 0,0-1 0,-1 1 0,1 0 0,0-1 0,0 1 0,0-1 0,0 1 0,0-1 0,0 1 0,0-1 0,0 1 0,1-1 0,-1 1 0,0-1 0,0 1 0,0-1 0,0 1 0,1-1 0,-1 1 0,0-1 0,1 1 0,-1-1 0,0 1 0,1-1 0,-1 0 0,0 1 0,1-1 0,-1 0 0,1 1 0,-1-1 0,1 0 0,0 1 0,6 1 0,0 1 0,1-1 0,-1-1 0,1 0 0,0 0 0,-1 0 0,13-1 0,-3 1 0,146-3-592,166-21-1,-231 13 280,1924-194-8005,125-12 7272,-1936 197 603,698-45 2186,-820 64-875,-57 2 675,-26 1-861,-13 2-533,-22 3-2020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2.375"/>
    </inkml:context>
    <inkml:brush xml:id="br0">
      <inkml:brushProperty name="width" value="0.05" units="cm"/>
      <inkml:brushProperty name="height" value="0.05" units="cm"/>
    </inkml:brush>
  </inkml:definitions>
  <inkml:trace contextRef="#ctx0" brushRef="#br0">0 43 24575,'0'3'0,"3"1"0,4 0 0,4-1 0,3-4 0,5-2 0,6-3 0,4-1 0,7-2 0,6 0 0,8 2 0,8-1 0,-6 1-8191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2.703"/>
    </inkml:context>
    <inkml:brush xml:id="br0">
      <inkml:brushProperty name="width" value="0.05" units="cm"/>
      <inkml:brushProperty name="height" value="0.05" units="cm"/>
    </inkml:brush>
  </inkml:definitions>
  <inkml:trace contextRef="#ctx0" brushRef="#br0">1 107 24575,'3'0'0,"1"-3"0,6-1 0,7 0 0,7-2 0,12 0 0,11 1 0,-2 1-8191</inkml:trace>
  <inkml:trace contextRef="#ctx0" brushRef="#br0" timeOffset="1">1200 54 24575,'2'0'0,"5"-3"0,4-1 0,7-3 0,5 0 0,5-3 0,8 2 0,9 1 0,12 3 0,-3 1-8191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3.030"/>
    </inkml:context>
    <inkml:brush xml:id="br0">
      <inkml:brushProperty name="width" value="0.05" units="cm"/>
      <inkml:brushProperty name="height" value="0.05" units="cm"/>
    </inkml:brush>
  </inkml:definitions>
  <inkml:trace contextRef="#ctx0" brushRef="#br0">1 97 24575,'267'1'0,"450"-7"0,-506-6 0,288-53 0,-466 57-1365,-10 1-5461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3.434"/>
    </inkml:context>
    <inkml:brush xml:id="br0">
      <inkml:brushProperty name="width" value="0.05" units="cm"/>
      <inkml:brushProperty name="height" value="0.05" units="cm"/>
    </inkml:brush>
  </inkml:definitions>
  <inkml:trace contextRef="#ctx0" brushRef="#br0">91 122 24575,'-8'-32'0,"-6"-17"0,12 45 0,1 1 0,0 0 0,-1 0 0,0 0 0,0 0 0,0 0 0,0 0 0,0 0 0,-1 0 0,1 1 0,-4-3 0,5 5 0,1-1 0,-1 1 0,1 0 0,-1 0 0,1-1 0,-1 1 0,0 0 0,1 0 0,-1 0 0,0 0 0,1-1 0,-1 1 0,0 0 0,1 0 0,-1 1 0,1-1 0,-1 0 0,0 0 0,1 0 0,-1 0 0,0 0 0,1 1 0,-1-1 0,1 0 0,-1 0 0,1 1 0,-1-1 0,1 1 0,-1-1 0,1 0 0,-1 1 0,1-1 0,-1 1 0,1-1 0,0 1 0,-1-1 0,1 1 0,0-1 0,-1 1 0,1 0 0,0-1 0,0 1 0,-1-1 0,1 1 0,0 1 0,-9 31 0,4 8 0,1 1 0,4 69 0,16 87 0,-12-157 0,63 569-977,9 104-254,4 42 1280,30-6-657,-37-302 1119,-65-408-1397,-2-13-4163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4.290"/>
    </inkml:context>
    <inkml:brush xml:id="br0">
      <inkml:brushProperty name="width" value="0.05" units="cm"/>
      <inkml:brushProperty name="height" value="0.05" units="cm"/>
    </inkml:brush>
  </inkml:definitions>
  <inkml:trace contextRef="#ctx0" brushRef="#br0">70 593 24575,'-28'-21'0,"23"19"0,1-1 0,0 0 0,0 0 0,0 0 0,1 0 0,-1-1 0,1 1 0,-4-6 0,6 8 0,1 0 0,-1 0 0,1 0 0,0 0 0,0 0 0,-1 0 0,1 0 0,0 0 0,0 0 0,0 0 0,0 0 0,0 1 0,0-1 0,0 0 0,0 0 0,1 0 0,-1 0 0,0 0 0,1-1 0,0 0 0,1-1 0,-1 1 0,1 0 0,-1 0 0,1 0 0,0 0 0,0 0 0,0 1 0,0-1 0,3-1 0,11-7 0,1 2 0,0 0 0,1 1 0,0 0 0,0 1 0,0 2 0,22-4 0,-5 0 0,580-106-2099,10 34 0,1327-73-1235,7 91-1,-206 42 2787,-1694 21 1188,-5-2 327,-1 2 0,0 3 0,69 13 1,-118-16-804,-1 0 0,1 0 0,0 0 0,-1 0 0,1 1 0,-1-1 0,1 1 0,-1 0 0,0 0 0,6 4 0,-8-5-85,-1 0 1,1-1-1,-1 1 0,1 0 1,-1 0-1,1-1 1,-1 1-1,0 0 0,1 0 1,-1 0-1,0 0 0,0-1 1,0 1-1,0 0 1,0 0-1,0 0 0,0 0 1,0 1-1,0 0-3,-1 0 0,1 0 0,-1 0 0,0-1 0,0 1-1,0 0 1,0 0 0,0-1 0,0 1 0,-3 2 0,-15 17 519,-2-1 1,-27 20 0,22-18-110,-26 26 0,38-33-486,1 1 0,0 1 0,1 0 0,1 1 0,1 0 0,1 0 0,0 1 0,2 0 0,0 1 0,-6 27 0,7-13 0,1 0 0,1 0 0,3 0 0,0 1 0,7 51 0,42 188 0,22-3 0,-47-187 0,235 847-397,9 34-41,-254-918 441,27 113-32,-35-134 58,-2-1-1,0 1 0,-1-1 0,-3 33 1,0-52 1,1 0 0,-1 0 1,-1 0-1,1 0 1,-1 0-1,0 0 0,0-1 1,-1 1-1,1-1 1,-1 1-1,-1-1 0,1 0 1,-1 0-1,-7 8 1,5-8-9,0-1 0,0 1 0,0-1 0,0 0-1,-1-1 1,1 0 0,-1 0 0,0 0 0,0-1 0,0 0 0,-14 2 0,-5-1-22,0-1 0,0-1 0,-28-2 0,-80-13 0,90 8 0,-920-79-3373,-5 41-871,-166 15 443,-1516 74 2558,2255-25 1016,-440 15 2122,826-34-1751,-30 0 719,0-1 0,-41-7 0,48 0-794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5.307"/>
    </inkml:context>
    <inkml:brush xml:id="br0">
      <inkml:brushProperty name="width" value="0.05" units="cm"/>
      <inkml:brushProperty name="height" value="0.05" units="cm"/>
    </inkml:brush>
  </inkml:definitions>
  <inkml:trace contextRef="#ctx0" brushRef="#br0">56 184 24575,'-3'0'0,"0"0"0,1 0 0,-1 0 0,0-1 0,1 1 0,-1-1 0,1 0 0,-1 1 0,1-1 0,-1 0 0,1-1 0,0 1 0,-1 0 0,1-1 0,0 1 0,0-1 0,0 0 0,-3-3 0,5 4 0,-1 0 0,0-1 0,0 1 0,1 0 0,-1-1 0,1 1 0,-1-1 0,1 1 0,-1-1 0,1 0 0,0 1 0,0-1 0,0 1 0,0-1 0,0 1 0,0-1 0,0 1 0,1-1 0,-1 0 0,1 1 0,-1-1 0,1 1 0,-1 0 0,1-1 0,0 1 0,0-1 0,-1 1 0,1 0 0,0 0 0,0 0 0,0-1 0,2 0 0,5-6 0,1 0 0,0 1 0,0 0 0,1 1 0,-1 0 0,17-7 0,-2 3 0,44-14 0,-38 16 0,36-5 0,-53 11 0,-1 1 0,0 0 0,1 1 0,-1 0 0,24 4 0,-34-4 0,-1 1 0,1-1 0,0 0 0,0 1 0,-1-1 0,1 1 0,0 0 0,-1-1 0,1 1 0,-1 0 0,1 0 0,-1 0 0,1 0 0,-1 1 0,0-1 0,1 0 0,-1 0 0,0 1 0,0-1 0,0 1 0,2 2 0,-3-2 0,0 1 0,1-1 0,-1 0 0,0 0 0,0 0 0,0 0 0,0 0 0,-1 0 0,1 0 0,0 1 0,-1-1 0,1 0 0,-1 0 0,0 0 0,-1 3 0,-3 3 0,-1 1 0,1-1 0,-2 0 0,1 0 0,-1 0 0,-10 8 0,2-4 0,-1-1 0,-33 18 0,32-20 0,-1 2 0,-17 13 0,35-24 0,0 0 0,-1 0 0,1 0 0,0 0 0,0 1 0,0-1 0,-1 0 0,1 0 0,0 0 0,0 0 0,0 1 0,-1-1 0,1 0 0,0 0 0,0 1 0,0-1 0,0 0 0,0 0 0,0 0 0,-1 1 0,1-1 0,0 0 0,0 0 0,0 1 0,0-1 0,0 0 0,0 1 0,0-1 0,0 0 0,0 0 0,0 1 0,0-1 0,0 0 0,0 0 0,1 1 0,-1-1 0,11 5 0,23-1 0,-26-3 0,22 2 0,-1 2 0,33 9 0,-52-11 0,0 1 0,0 0 0,-1 0 0,1 0 0,-1 1 0,0 1 0,0 0 0,0 0 0,11 11 0,-18-16 0,-1 1 0,0-1 0,1 0 0,-1 0 0,0 1 0,0-1 0,0 1 0,0-1 0,0 1 0,0 0 0,0-1 0,-1 1 0,1 0 0,-1-1 0,1 1 0,-1 0 0,1 0 0,-1-1 0,0 1 0,0 0 0,0 0 0,0 0 0,0-1 0,0 1 0,-1 0 0,1 0 0,0 0 0,-1-1 0,0 1 0,1 0 0,-1-1 0,0 1 0,0-1 0,0 1 0,0-1 0,0 1 0,0-1 0,-3 3 0,-1 0 0,0 0 0,0 0 0,-1 0 0,0-1 0,1 0 0,-1 0 0,0 0 0,0-1 0,-12 3 0,-3-2-170,0-1-1,0 0 0,0-2 1,0 0-1,0-1 0,0-2 1,-37-8-1,7 0-6655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5.216"/>
    </inkml:context>
    <inkml:brush xml:id="br0">
      <inkml:brushProperty name="width" value="0.05" units="cm"/>
      <inkml:brushProperty name="height" value="0.05" units="cm"/>
    </inkml:brush>
  </inkml:definitions>
  <inkml:trace contextRef="#ctx0" brushRef="#br0">2 817 24575,'-1'-20'0,"1"-22"0,0 40 0,0-1 0,0 1 0,1 0 0,-1-1 0,1 1 0,0 0 0,-1-1 0,1 1 0,0 0 0,0 0 0,1-1 0,1-2 0,-2 5 0,-1-1 0,1 1 0,-1-1 0,1 1 0,-1-1 0,1 1 0,-1 0 0,1 0 0,0-1 0,-1 1 0,1 0 0,0 0 0,-1 0 0,1-1 0,0 1 0,-1 0 0,1 0 0,0 0 0,-1 0 0,1 0 0,-1 0 0,1 0 0,0 1 0,-1-1 0,1 0 0,0 0 0,-1 0 0,1 1 0,0-1 0,-1 0 0,1 1 0,-1-1 0,1 0 0,-1 1 0,1-1 0,-1 1 0,1-1 0,-1 1 0,0-1 0,1 1 0,-1-1 0,1 1 0,16 27 0,-6-1 0,-1 1 0,-2 0 0,0 1 0,-2 0 0,4 50 0,-5 150 0,-5-186 0,-2 110 0,3-681 0,-2 57 0,9 299 0,-5 148 0,0 2 0,2-1 0,0 0 0,2 1 0,11-28 0,-15 45 0,0-1 0,0 0 0,0 1 0,1 0 0,0 0 0,0 0 0,6-6 0,-8 9 0,-1 1 0,1 0 0,0-1 0,0 1 0,-1 0 0,1 0 0,0 0 0,0 0 0,0 1 0,0-1 0,0 0 0,0 1 0,0 0 0,0-1 0,1 1 0,-1 0 0,0 0 0,0 0 0,0 0 0,0 0 0,0 1 0,0-1 0,1 1 0,-1-1 0,2 2 0,1 0 0,0 1 0,0 0 0,-1 0 0,1 1 0,-1-1 0,1 1 0,-1 0 0,0 0 0,-1 1 0,7 8 0,2 6 0,14 29 0,-20-37 0,31 68 0,29 89 0,15 89 0,-22-69 0,-6-27 0,-39-135 0,-14-25 0,0-1 0,0 0 0,0 1 0,1-1 0,-1 0 0,0 1 0,1-1 0,-1 0 0,0 0 0,0 1 0,1-1 0,-1 0 0,1 0 0,-1 0 0,0 0 0,1 1 0,-1-1 0,0 0 0,1 0 0,-1 0 0,1 0 0,-1 0 0,1 0 0,0 0 0,-1-1 0,1 1 0,-1 0 0,1-1 0,-1 1 0,1-1 0,-1 1 0,1-1 0,-1 1 0,1-1 0,-1 0 0,0 1 0,1-1 0,-1 1 0,0-1 0,0 0 0,1 1 0,-1-1 0,0-1 0,5-19 0,-1 0 0,-1 0 0,-1-1 0,-1-39 0,0 1 0,25-262 0,-18 268 0,3 0 0,2 1 0,36-97 0,-42 134 0,0 1 0,1 0 0,0 0 0,2 0 0,14-18 0,-21 30 0,1-1 0,-1 1 0,0 0 0,1 0 0,0 1 0,-1-1 0,1 1 0,0-1 0,1 1 0,-1 1 0,5-3 0,-6 4 0,0-1 0,0 1 0,0 0 0,0 0 0,0 0 0,0 0 0,0 0 0,0 0 0,0 1 0,0 0 0,0 0 0,0 0 0,0 0 0,0 0 0,0 0 0,-1 1 0,1-1 0,3 3 0,3 3 0,0 1 0,-1 0 0,0 1 0,-1-1 0,1 1 0,-1 1 0,-1-1 0,10 21 0,34 90 0,-19-29 0,20 106 0,4 100 0,-33-112-1365,-20-142-5461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5.574"/>
    </inkml:context>
    <inkml:brush xml:id="br0">
      <inkml:brushProperty name="width" value="0.05" units="cm"/>
      <inkml:brushProperty name="height" value="0.05" units="cm"/>
    </inkml:brush>
  </inkml:definitions>
  <inkml:trace contextRef="#ctx0" brushRef="#br0">228 278 24575,'7'-12'0,"-2"0"0,0 0 0,0-1 0,3-13 0,-8 23 0,1 0 0,-1-1 0,1 1 0,-1 0 0,0-1 0,0 1 0,-1 0 0,1-1 0,-2-5 0,1 7 0,1 1 0,-1-1 0,0 1 0,0-1 0,0 1 0,0-1 0,0 1 0,0 0 0,0-1 0,0 1 0,0 0 0,-1 0 0,1 0 0,-1 0 0,1 0 0,0 0 0,-1 1 0,0-1 0,1 0 0,-3 0 0,0 0 0,0 1 0,0-1 0,1 1 0,-1 0 0,0 0 0,0 1 0,0-1 0,1 1 0,-1 0 0,0-1 0,1 2 0,-1-1 0,1 0 0,-1 1 0,1 0 0,0-1 0,-6 5 0,-1 1 0,1 1 0,0-1 0,0 1 0,-11 13 0,8-5 0,1 0 0,0 1 0,1 0 0,0 0 0,2 1 0,0 0 0,1 1 0,1 0 0,1 0 0,-6 35 0,10-40 0,0-1 0,0 0 0,2 0 0,-1 1 0,2-1 0,0 0 0,5 19 0,-4-23 0,0 0 0,1-1 0,0 0 0,0 0 0,1 0 0,0 0 0,0 0 0,1-1 0,-1 0 0,2 0 0,10 9 0,-11-12 0,0 1 0,1-1 0,-1 0 0,1-1 0,0 0 0,0 0 0,0 0 0,0-1 0,0 0 0,1 0 0,-1-1 0,1 0 0,-1 0 0,1 0 0,0-1 0,-1-1 0,1 1 0,-1-1 0,1-1 0,-1 1 0,1-1 0,-1 0 0,10-5 0,-5 2 0,-1-1 0,1 0 0,-1-1 0,-1 0 0,1 0 0,-1-1 0,-1-1 0,1 0 0,-1 0 0,-1-1 0,0 1 0,0-2 0,7-13 0,-5 4 0,-1 0 0,0-1 0,-2 0 0,-1-1 0,0 0 0,-2 0 0,4-37 0,-7 39 0,0 0 0,-2 1 0,0-1 0,-1 0 0,-1 1 0,0 0 0,-2-1 0,-13-35 0,14 46-54,0 0-1,-1 1 0,0-1 1,0 1-1,-1 0 1,0 1-1,0-1 0,-1 1 1,1 0-1,-2 1 1,1 0-1,-1 0 0,0 0 1,0 1-1,-1 0 0,1 1 1,-1 0-1,0 0 1,0 1-1,0 0 0,-1 1 1,1-1-1,-1 2 1,-15-1-1,-3 1-6771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6.090"/>
    </inkml:context>
    <inkml:brush xml:id="br0">
      <inkml:brushProperty name="width" value="0.05" units="cm"/>
      <inkml:brushProperty name="height" value="0.05" units="cm"/>
    </inkml:brush>
  </inkml:definitions>
  <inkml:trace contextRef="#ctx0" brushRef="#br0">262 692 24575,'-1'-6'0,"-1"0"0,0 0 0,0 0 0,-1 0 0,0 0 0,0 0 0,-6-8 0,6 8 0,1 3 0,0 0 0,0 0 0,0 0 0,0 0 0,0 1 0,-1-1 0,1 1 0,-1 0 0,0-1 0,0 1 0,0 0 0,0 1 0,0-1 0,-6-2 0,6 3 0,1 1 0,-1-1 0,1 1 0,-1 0 0,1 0 0,-1 0 0,1 0 0,-1 0 0,1 1 0,0-1 0,-1 1 0,1 0 0,-1-1 0,1 1 0,0 0 0,-1 0 0,1 1 0,0-1 0,0 0 0,0 1 0,-4 3 0,-2 3 0,0 1 0,0 0 0,1 0 0,0 1 0,1 0 0,0 0 0,-8 19 0,-26 80 0,40-108 0,-7 20 0,1 1 0,1-1 0,0 1 0,2 1 0,1-1 0,1 31 0,1-46 0,1 1 0,0 0 0,1 0 0,0-1 0,0 1 0,0-1 0,1 0 0,0 0 0,6 10 0,-6-12 0,1 0 0,0-1 0,-1 0 0,1 0 0,1 0 0,-1 0 0,0 0 0,1-1 0,0 0 0,0 0 0,0 0 0,0-1 0,0 0 0,8 3 0,-4-3 0,0 0 0,0-1 0,0 1 0,1-2 0,-1 1 0,1-1 0,-1-1 0,0 0 0,1 0 0,-1-1 0,0 0 0,0 0 0,0-1 0,0 0 0,-1-1 0,1 0 0,-1 0 0,0-1 0,0 0 0,13-11 0,-6 3 0,0-1 0,0 0 0,-1-1 0,-1-1 0,-1 0 0,0 0 0,-1-2 0,14-29 0,-11 13 0,-2-1 0,-1 0 0,-2-1 0,-1 0 0,-2 0 0,-1-1 0,-2 0 0,-2-40 0,-6-32 0,-28-154 0,30 241 0,1 1 0,-2 1 0,0 0 0,-1 0 0,-1 1 0,-11-28 0,6 33 0,10 14 0,1 0 0,0 0 0,0-1 0,-1 1 0,1 0 0,0 0 0,0 0 0,-1 0 0,1 0 0,0 0 0,-1 0 0,1 0 0,0 0 0,0 0 0,-1 0 0,1 0 0,0 0 0,-1 0 0,1 0 0,0 0 0,0 0 0,-1 0 0,1 1 0,0-1 0,-1 0 0,1 0 0,0 0 0,0 0 0,0 0 0,-1 1 0,0 1 0,-1 0 0,1 0 0,0 1 0,0-1 0,0 0 0,0 1 0,0-1 0,1 0 0,-1 1 0,1 3 0,-3 22 0,1 1 0,1-1 0,6 54 0,22 85 0,-24-148 0,57 271 0,-4-24 0,-31-135-1365,-14-84-5461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6.805"/>
    </inkml:context>
    <inkml:brush xml:id="br0">
      <inkml:brushProperty name="width" value="0.05" units="cm"/>
      <inkml:brushProperty name="height" value="0.05" units="cm"/>
    </inkml:brush>
  </inkml:definitions>
  <inkml:trace contextRef="#ctx0" brushRef="#br0">43 1148 24575,'0'-1'0,"0"1"0,0-1 0,0 1 0,0-1 0,0 1 0,0-1 0,0 1 0,-1-1 0,1 1 0,0-1 0,0 1 0,-1-1 0,1 1 0,0 0 0,0-1 0,-1 1 0,1-1 0,0 1 0,-1 0 0,1-1 0,-1 1 0,1 0 0,-1 0 0,1-1 0,0 1 0,-1 0 0,1 0 0,-1 0 0,1-1 0,-1 1 0,1 0 0,-1 0 0,1 0 0,-1 0 0,1 0 0,-1 0 0,1 0 0,-1 0 0,1 0 0,-1 0 0,1 0 0,-1 1 0,1-1 0,-1 0 0,1 0 0,-1 0 0,0 1 0,-1 0 0,1-1 0,-1 1 0,0 0 0,0-1 0,1 1 0,-1 0 0,1 0 0,-1 0 0,0 1 0,1-1 0,0 0 0,-2 2 0,2-1 0,1-1 0,-1 1 0,1 0 0,0 0 0,-1-1 0,1 1 0,0 0 0,0 0 0,0 0 0,0-1 0,0 1 0,1 0 0,-1 0 0,1 0 0,-1-1 0,1 1 0,-1 0 0,1-1 0,0 1 0,0 0 0,0-1 0,0 1 0,0-1 0,0 0 0,0 1 0,1-1 0,-1 0 0,0 0 0,3 2 0,2 2 0,0 0 0,0 0 0,1-1 0,0 1 0,10 3 0,-4-3 0,-1-1 0,1 0 0,1-1 0,-1-1 0,0 0 0,1-1 0,-1 0 0,1-1 0,-1-1 0,0 0 0,1 0 0,-1-2 0,0 1 0,0-2 0,0 0 0,0 0 0,-1-1 0,1-1 0,-1 0 0,11-9 0,-18 13 0,-1-1 0,0-1 0,0 1 0,-1-1 0,1 0 0,-1 1 0,0-1 0,0-1 0,0 1 0,0 0 0,-1-1 0,1 0 0,-1 1 0,-1-1 0,1 0 0,-1 0 0,1 0 0,-1 0 0,-1 0 0,1 0 0,-1 0 0,0-1 0,0 1 0,0 0 0,-1 0 0,0 0 0,0 0 0,0 0 0,-1 0 0,1 0 0,-1 0 0,-4-7 0,1 3 0,0 0 0,0 0 0,-1 0 0,-1 1 0,1 0 0,-1 0 0,-1 0 0,1 1 0,-1 0 0,-1 1 0,1 0 0,-1 0 0,0 1 0,0 0 0,-13-5 0,16 8 0,0 0 0,0 0 0,-1 1 0,1 0 0,0 0 0,-1 0 0,1 1 0,-1 0 0,1 0 0,-1 1 0,1-1 0,-1 1 0,-9 4 0,11-3 0,0 0 0,0 0 0,0 1 0,0 0 0,1 0 0,0 0 0,-1 1 0,1 0 0,0-1 0,1 1 0,-1 0 0,1 1 0,0-1 0,0 1 0,0-1 0,-4 10 0,1 3 0,0 1 0,0 0 0,2 0 0,0 0 0,1 0 0,1 1 0,1-1 0,1 1 0,0-1 0,3 21 0,1-13 0,0 0 0,2 0 0,1 0 0,0-1 0,2 0 0,19 36 0,-21-48 0,1 0 0,0 0 0,1-1 0,1 0 0,-1-1 0,2 0 0,0 0 0,0-2 0,1 1 0,0-1 0,25 14 0,-25-17 0,-1-1 0,1-1 0,0 0 0,0 0 0,1-1 0,-1-1 0,0 0 0,1-1 0,0 0 0,-1-1 0,1 0 0,-1-1 0,1 0 0,19-5 0,-12 0 0,0 0 0,-1-1 0,0-1 0,0-1 0,0 0 0,-1-2 0,-1 0 0,28-23 0,-24 16 0,-2-2 0,0 0 0,-2-1 0,0-1 0,-1 0 0,13-26 0,-8 7 0,-1-1 0,-3-1 0,-1 0 0,-3-2 0,-1 0 0,-3 0 0,8-78 0,-13 26 0,-4 1 0,-4-1 0,-5 0 0,-3 1 0,-32-119 0,40 201 0,-22-79 0,22 84 0,0-1 0,-1 0 0,1 1 0,-2 0 0,1 0 0,-13-14 0,17 21 0,0 1 0,0 0 0,0 0 0,0 0 0,-1 0 0,1 0 0,0 0 0,0 0 0,-1 0 0,1 0 0,0 1 0,-1-1 0,1 1 0,-1-1 0,1 1 0,-1-1 0,1 1 0,-1 0 0,1-1 0,-1 1 0,1 0 0,-3 0 0,2 1 0,0 0 0,0 0 0,1-1 0,-1 1 0,0 0 0,1 0 0,-1 1 0,1-1 0,-1 0 0,1 0 0,0 1 0,0-1 0,-1 1 0,1-1 0,-1 4 0,-3 4 0,0 2 0,0-1 0,1 0 0,1 1 0,-3 12 0,-1 15 0,2 0 0,2 0 0,1 1 0,4 48 0,29 155 0,-17-170 0,4-1 0,3 0 0,3-1 0,3-2 0,3 0 0,3-2 0,80 120 0,-94-160 0,2 0 0,27 27 0,-40-46 0,-1 0 0,2 0 0,-1-1 0,1 0 0,0 0 0,0-1 0,0 0 0,1 0 0,0-1 0,17 4 0,-23-7-29,-1-1-1,1 1 0,-1-1 1,1 0-1,-1 0 0,0 0 0,1-1 1,-1 0-1,1 1 0,-1-1 1,0 0-1,0 0 0,1-1 1,-1 1-1,0-1 0,0 1 1,0-1-1,-1 0 0,1 0 1,0 0-1,-1-1 0,1 1 1,-1-1-1,0 1 0,0-1 1,0 0-1,0 0 0,0 0 1,0 0-1,-1 0 0,0 0 0,1 0 1,-1-1-1,0 1 0,-1 0 1,1-1-1,-1 1 0,1 0 1,-1-1-1,0 1 0,0-1 1,-1 1-1,1-1 0,-1 1 1,-1-6-1,-6-17-6796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7.132"/>
    </inkml:context>
    <inkml:brush xml:id="br0">
      <inkml:brushProperty name="width" value="0.05" units="cm"/>
      <inkml:brushProperty name="height" value="0.05" units="cm"/>
    </inkml:brush>
  </inkml:definitions>
  <inkml:trace contextRef="#ctx0" brushRef="#br0">3160 0 24575,'-36'21'0,"-53"29"0,-49 27 0,-45 24-3703,9-4-785</inkml:trace>
  <inkml:trace contextRef="#ctx0" brushRef="#br0" timeOffset="1">655 1521 24575,'-24'15'0,"-8"6"-8191</inkml:trace>
  <inkml:trace contextRef="#ctx0" brushRef="#br0" timeOffset="2">83 1878 24575,'-15'9'0,"-17"10"0,-4 1-8191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8.509"/>
    </inkml:context>
    <inkml:brush xml:id="br0">
      <inkml:brushProperty name="width" value="0.05" units="cm"/>
      <inkml:brushProperty name="height" value="0.05" units="cm"/>
    </inkml:brush>
  </inkml:definitions>
  <inkml:trace contextRef="#ctx0" brushRef="#br0">272 231 24575,'-104'8'0,"26"-1"0,53-6 0,14-1 0,1 0 0,-1 1 0,-15 3 0,20 0 0,13-1 0,17 1 0,51-2 0,105-11 0,-83 2 0,3390-221-6859,-3348 214 8464,-122 10-63,-23 2-494,-29 2 279,-176 20-1355,131-14-6798</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19:59.383"/>
    </inkml:context>
    <inkml:brush xml:id="br0">
      <inkml:brushProperty name="width" value="0.05" units="cm"/>
      <inkml:brushProperty name="height" value="0.05" units="cm"/>
    </inkml:brush>
  </inkml:definitions>
  <inkml:trace contextRef="#ctx0" brushRef="#br0">451 201 24575,'-255'17'0,"114"-3"0,99-11 0,30-1 0,31-2 0,558-21-1240,-329 7 896,2283-110-5447,-2302 114 4829,271-14 616,-168 3 3085,-311 19-964,-28 1 114,-31 1-394,38 0-1508,-118 1 811,106-3-567,14-4-189,2-6-1680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0.828"/>
    </inkml:context>
    <inkml:brush xml:id="br0">
      <inkml:brushProperty name="width" value="0.05" units="cm"/>
      <inkml:brushProperty name="height" value="0.05" units="cm"/>
    </inkml:brush>
  </inkml:definitions>
  <inkml:trace contextRef="#ctx0" brushRef="#br0">59 18 24575,'-1'-2'0,"-1"0"0,0 1 0,0-1 0,1 1 0,-1 0 0,0-1 0,0 1 0,-1 0 0,1 0 0,0 0 0,0 1 0,0-1 0,-3 0 0,4 1 0,0 0 0,0 0 0,0 0 0,1 0 0,-1 0 0,0 1 0,0-1 0,0 0 0,0 0 0,0 1 0,1-1 0,-1 1 0,0-1 0,0 1 0,1-1 0,-1 1 0,0-1 0,0 1 0,1-1 0,-1 1 0,1 0 0,-1 0 0,1-1 0,-1 1 0,1 0 0,-1 0 0,1-1 0,0 1 0,-1 0 0,1 0 0,0 0 0,0 0 0,-1 0 0,1 0 0,0-1 0,0 2 0,-4 34 0,2 0 0,3 61 0,1-30 0,-1 49 0,4 247 0,30-2 0,-17-281-1365,-12-55-5461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1.358"/>
    </inkml:context>
    <inkml:brush xml:id="br0">
      <inkml:brushProperty name="width" value="0.05" units="cm"/>
      <inkml:brushProperty name="height" value="0.05" units="cm"/>
    </inkml:brush>
  </inkml:definitions>
  <inkml:trace contextRef="#ctx0" brushRef="#br0">428 179 24575,'1'-6'0,"0"0"0,0 0 0,0 0 0,3-8 0,4-18 0,-7 27 0,-1 0 0,0-1 0,0 1 0,0-1 0,0 1 0,-1-1 0,0 1 0,0 0 0,-1-1 0,-2-5 0,3 8 0,-1 0 0,1 1 0,-1-1 0,0 1 0,0-1 0,0 1 0,-1 0 0,1 0 0,-1 0 0,1 0 0,-1 0 0,1 0 0,-1 1 0,0 0 0,0-1 0,0 1 0,0 0 0,0 0 0,-4 0 0,-4-1 0,0 0 0,0 1 0,0 1 0,-1 0 0,1 0 0,0 1 0,0 1 0,-19 4 0,-2 4 0,-50 20 0,61-21 0,0 1 0,-24 16 0,40-23 0,0 0 0,0 1 0,0 0 0,0 0 0,1 0 0,-1 0 0,1 1 0,1 0 0,-1 0 0,0 0 0,1 0 0,0 0 0,-3 10 0,5-13 0,0 0 0,1 1 0,0-1 0,0 0 0,-1 0 0,1 0 0,1 0 0,-1 0 0,0 1 0,0-1 0,1 0 0,-1 0 0,1 0 0,0 0 0,-1 0 0,1 0 0,2 2 0,-1 0 0,1 0 0,0 0 0,0-1 0,0 1 0,1-1 0,-1 0 0,7 4 0,4 2 0,-1-1 0,1-1 0,25 9 0,129 31 0,-17-6 0,-143-38 0,0 0 0,-1 0 0,1 1 0,-1 0 0,13 9 0,-19-13 0,0 1 0,0 0 0,0 0 0,0 0 0,0 0 0,0 0 0,0 0 0,-1 0 0,1 0 0,0 0 0,-1 0 0,1 0 0,-1 0 0,1 0 0,-1 1 0,1-1 0,-1 0 0,0 0 0,0 1 0,1-1 0,-1 0 0,0 1 0,0-1 0,-1 0 0,1 0 0,0 1 0,0-1 0,0 0 0,-1 0 0,1 1 0,-1-1 0,1 0 0,-1 0 0,1 0 0,-1 0 0,0 1 0,0-1 0,1 0 0,-1 0 0,0-1 0,0 1 0,0 0 0,0 0 0,0 0 0,0-1 0,-2 2 0,-6 5 0,-1-1 0,0 0 0,0-1 0,0 0 0,-1-1 0,1 0 0,-1 0 0,-12 2 0,-92 12 0,86-14 0,0-2 0,-33-2 0,54-1 0,-1 1 0,0-2 0,1 1 0,-1-1 0,0 0 0,1-1 0,0 0 0,0 0 0,0-1 0,0 0 0,-11-7 0,17 9-85,-1 0 0,1 0-1,0 0 1,0 0 0,0-1-1,0 1 1,1-1 0,-1 1-1,1-1 1,-1 1 0,1-1-1,0 0 1,0 0 0,0 0-1,-1-5 1,1-15-6741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1.775"/>
    </inkml:context>
    <inkml:brush xml:id="br0">
      <inkml:brushProperty name="width" value="0.05" units="cm"/>
      <inkml:brushProperty name="height" value="0.05" units="cm"/>
    </inkml:brush>
  </inkml:definitions>
  <inkml:trace contextRef="#ctx0" brushRef="#br0">0 63 24575,'11'-5'0,"-5"1"0,0 1 0,0 0 0,0 0 0,1 1 0,10-3 0,-16 5 0,0-1 0,0 1 0,0 0 0,0 0 0,0 0 0,1 0 0,-1 0 0,0 1 0,0-1 0,0 0 0,0 0 0,0 1 0,0-1 0,0 1 0,0-1 0,0 1 0,0-1 0,0 1 0,0-1 0,0 1 0,-1 0 0,1 0 0,0-1 0,0 1 0,-1 0 0,1 0 0,0 0 0,-1 0 0,1 0 0,-1 0 0,1 0 0,-1 0 0,1 0 0,-1 0 0,0 0 0,0 0 0,1 0 0,-1 0 0,0 1 0,0-1 0,0 2 0,0 14 0,0 1 0,-2 0 0,0-1 0,-7 30 0,1 1 0,-25 294 0,50-508 0,-5 66 0,-9 65 0,2 0 0,1 1 0,1-1 0,2 1 0,21-50 0,-28 79 0,0 0 0,1 0 0,0 1 0,0-1 0,0 1 0,1 0 0,5-5 0,-8 8 0,0 0 0,0 0 0,0 0 0,0 1 0,0-1 0,0 0 0,1 1 0,-1-1 0,0 1 0,1-1 0,-1 1 0,0 0 0,1-1 0,-1 1 0,0 0 0,1 0 0,-1 0 0,0 0 0,1 0 0,-1 0 0,0 1 0,1-1 0,-1 0 0,0 1 0,1-1 0,-1 1 0,0-1 0,0 1 0,1 0 0,-1-1 0,0 1 0,0 0 0,1 1 0,4 4 0,0 0 0,-1 0 0,1 0 0,-1 1 0,-1 0 0,1 0 0,-1 0 0,-1 0 0,5 11 0,21 75 0,-26-83 0,114 398-1365,-109-378-5461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5.634"/>
    </inkml:context>
    <inkml:brush xml:id="br0">
      <inkml:brushProperty name="width" value="0.05" units="cm"/>
      <inkml:brushProperty name="height" value="0.05" units="cm"/>
    </inkml:brush>
  </inkml:definitions>
  <inkml:trace contextRef="#ctx0" brushRef="#br0">1 0 24575,'9'6'0,"12"8"0,12 5 0,12 2 0,11 1 0,11-4 0,9-5 0,7-4 0,-10-4-8191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2.104"/>
    </inkml:context>
    <inkml:brush xml:id="br0">
      <inkml:brushProperty name="width" value="0.05" units="cm"/>
      <inkml:brushProperty name="height" value="0.05" units="cm"/>
    </inkml:brush>
  </inkml:definitions>
  <inkml:trace contextRef="#ctx0" brushRef="#br0">12 174 24575,'0'-6'0,"-3"-5"0,-1-4 0,0-2 0,4 2 0,5 0 0,8 0 0,7 2 0,7 1 0,5 1 0,5 1 0,4 1 0,3 3 0,1-1 0,-2 0 0,-8 3-8191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2.480"/>
    </inkml:context>
    <inkml:brush xml:id="br0">
      <inkml:brushProperty name="width" value="0.05" units="cm"/>
      <inkml:brushProperty name="height" value="0.05" units="cm"/>
    </inkml:brush>
  </inkml:definitions>
  <inkml:trace contextRef="#ctx0" brushRef="#br0">35 256 24575,'-4'-5'0,"1"0"0,-1 0 0,1-1 0,0 1 0,0-1 0,0 1 0,1-1 0,-2-7 0,3 11 0,0-1 0,0 0 0,0 1 0,0-1 0,1 0 0,0 0 0,-1 0 0,1 1 0,0-1 0,0 0 0,1 0 0,-1 0 0,1 0 0,-1 1 0,1-1 0,0 0 0,0 0 0,0 1 0,2-4 0,-3 6 0,0-1 0,1 1 0,-1-1 0,0 1 0,1 0 0,-1-1 0,1 1 0,-1 0 0,0-1 0,1 1 0,-1 0 0,1 0 0,-1 0 0,1-1 0,-1 1 0,1 0 0,-1 0 0,1 0 0,-1 0 0,1 0 0,-1 0 0,1 0 0,-1 0 0,1 0 0,-1 0 0,1 0 0,-1 0 0,1 0 0,-1 0 0,1 0 0,0 1 0,13 13 0,4 23 0,-18-37 0,98 327 0,-95-318 0,4 19 0,-2-1 0,0 1 0,-2 0 0,0 1 0,-3 44 0,0-72 0,0 0 0,0 0 0,-1 0 0,1 0 0,0 0 0,0 0 0,0 0 0,-1 0 0,1 0 0,0 0 0,-1 0 0,1 0 0,-1-1 0,0 3 0,0-3 0,1 0 0,0 0 0,-1 0 0,1 0 0,0 0 0,-1 0 0,1 0 0,0 0 0,0 0 0,-1-1 0,1 1 0,0 0 0,0 0 0,-1 0 0,1 0 0,0 0 0,0-1 0,-1 1 0,1 0 0,0 0 0,0 0 0,0-1 0,-1 1 0,1 0 0,0 0 0,0-1 0,0 1 0,0 0 0,0-1 0,-1 1 0,-11-33 0,-8-52 0,4 0 0,-8-164 0,24 121 0,1 116 0,0 0 0,1 0 0,0 1 0,1-1 0,1 0 0,-1 1 0,2 0 0,7-16 0,-10 24 0,0 0 0,0-1 0,0 1 0,1 0 0,-1 0 0,1 0 0,0 1 0,-1-1 0,1 1 0,0-1 0,1 1 0,-1 0 0,0 0 0,1 0 0,-1 1 0,1-1 0,-1 1 0,1 0 0,0 0 0,0 0 0,-1 0 0,1 1 0,0-1 0,0 1 0,0 0 0,0 0 0,0 1 0,-1-1 0,1 1 0,0 0 0,0 0 0,5 2 0,-2 0 0,0 0 0,0 1 0,0 0 0,0 1 0,-1-1 0,0 1 0,0 0 0,0 1 0,0-1 0,-1 1 0,0 0 0,0 1 0,-1-1 0,8 14 0,-10-14 11,0-1 0,1 1-1,-2 0 1,1 0 0,-1 0-1,1 0 1,-2 0 0,1 0-1,-1 0 1,0 0 0,0 0-1,-1 0 1,1 0 0,-1 0-1,-3 9 1,1-7 4,0-1 1,-1 1-1,1 0 1,-2-1-1,1 0 1,-1 0 0,0 0-1,-1 0 1,1-1-1,-9 7 1,4-4-130,0-1 0,0-1 0,-1 0 0,0 0 1,0-1-1,0 0 0,-1-1 0,0-1 1,0 0-1,0 0 0,-1-1 0,1-1 1,-1 0-1,-23 1 0,11-6-6712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2.834"/>
    </inkml:context>
    <inkml:brush xml:id="br0">
      <inkml:brushProperty name="width" value="0.05" units="cm"/>
      <inkml:brushProperty name="height" value="0.05" units="cm"/>
    </inkml:brush>
  </inkml:definitions>
  <inkml:trace contextRef="#ctx0" brushRef="#br0">93 1 24575,'-18'-1'0,"-23"1"0,39 0 0,0 0 0,0 0 0,0 1 0,0-1 0,0 0 0,0 1 0,0 0 0,1-1 0,-1 1 0,0 0 0,0 0 0,0 0 0,1 0 0,-1 0 0,-1 2 0,3-3 0,-1 1 0,1-1 0,0 0 0,0 1 0,-1-1 0,1 0 0,0 1 0,0-1 0,0 1 0,0-1 0,0 1 0,0-1 0,0 0 0,0 1 0,0-1 0,0 1 0,0-1 0,0 1 0,0-1 0,0 0 0,0 1 0,0-1 0,0 1 0,0-1 0,1 0 0,-1 1 0,0-1 0,0 0 0,1 1 0,-1-1 0,0 0 0,0 1 0,1 0 0,14 10 0,22 10 0,2-2 0,0-2 0,48 15 0,-29-11 0,38 14-19,782 304-1305,-28 61 175,-804-374 1154,-21-11 331,46 20-1,-71-35-320,0 0 0,1 0 0,-1 0 0,0 0 0,0 1 0,0-1 0,0 0 0,0 0 0,0 0 0,1 0 0,-1 0 0,0 0 0,0 0 0,0 0 0,0 1 0,1-1 0,-1 0 0,0 0 0,0 0 0,0 0 0,1 0 0,-1 0 0,0 0 0,0 0 0,0 0 0,0 0 0,1 0 0,-1 0 0,0 0 0,0-1 0,0 1 0,0 0 0,1 0 0,-1 0 0,0 0 0,0 0 0,0 0 0,0 0 0,0 0 0,1 0 1,-1-1-1,0 1 0,0 0 0,0 0 0,0 0 0,-5-10 543,-14-11-234,18 21-329,-100-108-1112,67 68-5709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3.238"/>
    </inkml:context>
    <inkml:brush xml:id="br0">
      <inkml:brushProperty name="width" value="0.05" units="cm"/>
      <inkml:brushProperty name="height" value="0.05" units="cm"/>
    </inkml:brush>
  </inkml:definitions>
  <inkml:trace contextRef="#ctx0" brushRef="#br0">2370 1 24575,'-5'0'0,"-1"1"0,1 0 0,-1 0 0,1 1 0,0-1 0,0 1 0,0 0 0,0 1 0,-8 4 0,-43 31 0,44-28 0,-241 200 44,62-49-273,-576 432-2113,-28-38 1278,736-517 961,-103 73 238,148-97 338,14-14-463,0 0 0,0 0 0,0 0 0,0 0 0,0 0 0,0 0 0,0 0 0,0 1 0,0-1 0,0 0-1,0 0 1,0 0 0,0 0 0,0 0 0,0 0 0,0 0 0,0 1 0,0-1 0,0 0 0,0 0 0,0 0 0,0 0 0,0 0 0,0 0 0,0 0 0,0 0 0,1 0 0,-1 1 0,0-1 0,0 0 0,0 0 0,0 0 0,0 0 0,0 0 0,0 0 0,0 0 0,0 0 0,1 0 0,-1 0 0,0 0 0,0 0 0,0 0 0,0 0 0,0 0 0,0 0 0,0 0 0,1 0 0,-1 0 0,0 0 0,0 0 0,0 0 0,0 0-1,0 0 1,0 0 0,0 0 0,1 0 0,-1 0 0,0 0 0,0 0 0,0 0 0,31-10 1262,320-166-66,-346 174-1151,-3 1-143,0 0-1,-1 0 0,1 0 0,0 0 1,-1 0-1,1 0 0,0 0 0,-1-1 0,0 1 1,1-1-1,-1 1 0,0-1 0,0 1 1,1-1-1,0-1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3.583"/>
    </inkml:context>
    <inkml:brush xml:id="br0">
      <inkml:brushProperty name="width" value="0.05" units="cm"/>
      <inkml:brushProperty name="height" value="0.05" units="cm"/>
    </inkml:brush>
  </inkml:definitions>
  <inkml:trace contextRef="#ctx0" brushRef="#br0">15 1 24575,'-3'6'0,"-2"8"0,2 5 0,-1-1-8191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8.665"/>
    </inkml:context>
    <inkml:brush xml:id="br0">
      <inkml:brushProperty name="width" value="0.05" units="cm"/>
      <inkml:brushProperty name="height" value="0.05" units="cm"/>
    </inkml:brush>
  </inkml:definitions>
  <inkml:trace contextRef="#ctx0" brushRef="#br0">20 1 24575,'-1'0'0,"0"0"0,0 0 0,0 0 0,0 0 0,0 0 0,0 0 0,0 0 0,0 0 0,0 0 0,1 1 0,-1-1 0,0 0 0,0 1 0,0-1 0,0 1 0,0-1 0,-1 2 0,2-2 0,0 1 0,0-1 0,-1 0 0,1 1 0,0-1 0,0 1 0,0-1 0,0 1 0,0-1 0,0 1 0,0-1 0,0 0 0,0 1 0,0-1 0,0 1 0,0-1 0,0 1 0,1-1 0,-1 0 0,0 1 0,0-1 0,0 1 0,1-1 0,-1 0 0,0 1 0,1 0 0,1 2 0,1 0 0,-1-1 0,1 1 0,0 0 0,0-1 0,1 1 0,4 2 0,37 17 0,1-3 0,70 21 0,-83-29 0,461 137 0,-483-145 0,-4-1 0,0 0 0,1 0 0,-1 1 0,0 0 0,0 0 0,0 1 0,-1-1 0,1 1 0,-1 1 0,9 8 0,-14-13 0,-1 1 0,1-1 0,-1 1 0,0-1 0,1 1 0,-1-1 0,0 1 0,1 0 0,-1-1 0,0 1 0,0 0 0,1-1 0,-1 1 0,0 0 0,0-1 0,0 1 0,0 0 0,0-1 0,0 1 0,0 0 0,0 0 0,0-1 0,-1 1 0,1 0 0,0-1 0,0 1 0,-1-1 0,1 1 0,0 0 0,-1-1 0,1 1 0,0-1 0,-1 1 0,1 0 0,-1-1 0,1 0 0,-1 1 0,-24 15 0,21-14 0,-208 89 303,141-64-859,1 4 0,-107 63 0,152-77-6270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09.411"/>
    </inkml:context>
    <inkml:brush xml:id="br0">
      <inkml:brushProperty name="width" value="0.05" units="cm"/>
      <inkml:brushProperty name="height" value="0.05" units="cm"/>
    </inkml:brush>
  </inkml:definitions>
  <inkml:trace contextRef="#ctx0" brushRef="#br0">319 1 24575,'-41'0'0,"7"-1"0,0 2 0,-49 7 0,82-9 0,1 1 0,-1 0 0,0 0 0,0 1 0,0-1 0,0 0 0,0 0 0,1 0 0,-1 0 0,0 1 0,0-1 0,0 0 0,1 1 0,-1-1 0,0 1 0,0-1 0,1 1 0,-1-1 0,0 1 0,1-1 0,-1 1 0,1 0 0,-2 1 0,3-2 0,-1 1 0,1 0 0,-1-1 0,1 1 0,-1 0 0,1-1 0,-1 1 0,1-1 0,0 1 0,-1-1 0,1 1 0,0-1 0,0 1 0,-1-1 0,1 1 0,0-1 0,0 0 0,1 1 0,46 12 0,115 12 0,-94-16 0,0 2 0,111 34 0,-167-40 0,1 0 0,0 1 0,-1 0 0,0 1 0,0 1 0,-1 0 0,0 1 0,-1 0 0,0 0 0,19 22 0,-28-29 0,-1 0 0,0-1 0,1 1 0,-1 0 0,0 0 0,0 0 0,0 0 0,0 1 0,-1-1 0,1 0 0,0 0 0,-1 0 0,0 1 0,1-1 0,-1 0 0,0 0 0,0 1 0,0-1 0,-1 0 0,1 1 0,0-1 0,-1 0 0,0 0 0,1 0 0,-1 0 0,0 1 0,0-1 0,0 0 0,0 0 0,-1-1 0,1 1 0,0 0 0,-1 0 0,1-1 0,-1 1 0,-2 2 0,-7 4 0,0 0 0,-1-1 0,0 0 0,0-1 0,-14 5 0,8-3 0,-97 45 0,-12 5 0,-174 107 0,189-87-1365,69-45-5461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10.469"/>
    </inkml:context>
    <inkml:brush xml:id="br0">
      <inkml:brushProperty name="width" value="0.05" units="cm"/>
      <inkml:brushProperty name="height" value="0.05" units="cm"/>
    </inkml:brush>
  </inkml:definitions>
  <inkml:trace contextRef="#ctx0" brushRef="#br0">545 153 24575,'-4'-4'0,"0"0"0,1 0 0,0-1 0,0 1 0,0-1 0,0 1 0,1-1 0,0 0 0,0 0 0,0 0 0,1 0 0,-1-1 0,0-7 0,2 10 0,-1-1 0,1 1 0,0-1 0,0 1 0,0-1 0,1 1 0,-1 0 0,1-1 0,0 1 0,0-1 0,0 1 0,0 0 0,1 0 0,-1-1 0,1 1 0,0 0 0,0 1 0,0-1 0,0 0 0,0 0 0,4-2 0,-5 4 0,-1 1 0,0 0 0,0-1 0,0 1 0,1 0 0,-1-1 0,0 1 0,1 0 0,-1-1 0,0 1 0,1 0 0,-1 0 0,0 0 0,1-1 0,-1 1 0,0 0 0,1 0 0,-1 0 0,1 0 0,-1 0 0,0 0 0,1-1 0,-1 1 0,1 0 0,-1 0 0,0 0 0,1 1 0,-1-1 0,1 0 0,-1 0 0,0 0 0,1 0 0,-1 0 0,1 0 0,-1 0 0,0 1 0,1-1 0,-1 0 0,0 0 0,1 1 0,-1-1 0,0 0 0,1 0 0,-1 1 0,0-1 0,0 0 0,1 1 0,-1-1 0,0 0 0,0 1 0,0-1 0,0 1 0,1-1 0,-1 0 0,0 1 0,0-1 0,0 0 0,0 1 0,0-1 0,0 1 0,0-1 0,0 1 0,0 0 0,-2 29 0,-4-11 0,0 0 0,-1-1 0,-1 1 0,-12 18 0,-45 67 0,41-69 0,-3-1 0,0-2 0,-3 0 0,-44 37 0,49-48 0,-1-1 0,0-2 0,-2 0 0,0-2 0,-1-1 0,-41 15 0,45-23 0,62-14 49,1 2 0,-1 1 0,1 2-1,0 2 1,0 1 0,58 10 0,-43-2-391,0 2 1,-1 3 0,-1 2-1,70 31 1,-76-25-6485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11.078"/>
    </inkml:context>
    <inkml:brush xml:id="br0">
      <inkml:brushProperty name="width" value="0.05" units="cm"/>
      <inkml:brushProperty name="height" value="0.05" units="cm"/>
    </inkml:brush>
  </inkml:definitions>
  <inkml:trace contextRef="#ctx0" brushRef="#br0">520 130 24575,'1'-7'0,"0"0"0,0-1 0,1 1 0,0 1 0,0-1 0,4-8 0,-3 10 0,-1-1 0,0 1 0,0 0 0,-1-1 0,0 1 0,0-1 0,0 0 0,0 1 0,-1-10 0,0 14 0,0 1 0,0 0 0,0 0 0,0-1 0,0 1 0,0 0 0,0-1 0,0 1 0,0 0 0,0-1 0,0 1 0,-1 0 0,1 0 0,0-1 0,0 1 0,0 0 0,0-1 0,-1 1 0,1 0 0,0 0 0,0 0 0,0-1 0,-1 1 0,1 0 0,0 0 0,0 0 0,-1-1 0,1 1 0,0 0 0,-1 0 0,1 0 0,0 0 0,0 0 0,-1 0 0,1 0 0,0 0 0,-1 0 0,1 0 0,0 0 0,-1 0 0,1 0 0,0 0 0,0 0 0,-1 0 0,1 0 0,0 0 0,-1 0 0,1 0 0,0 0 0,-1 0 0,1 1 0,0-1 0,0 0 0,-1 0 0,1 0 0,0 1 0,-16 14 0,-116 164 0,-10 12 0,112-154 0,-2-1 0,-2-1 0,-1-2 0,-2-2 0,-41 28 0,111-56 0,-9-2 0,-1 2 0,1 0 0,-1 2 0,0 1 0,0 0 0,37 17 0,127 71 0,-174-87 0,201 128-1365,-161-95-5461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07.647"/>
    </inkml:context>
    <inkml:brush xml:id="br0">
      <inkml:brushProperty name="width" value="0.05" units="cm"/>
      <inkml:brushProperty name="height" value="0.05" units="cm"/>
    </inkml:brush>
  </inkml:definitions>
  <inkml:trace contextRef="#ctx0" brushRef="#br0">435 195 24575,'-43'-22'0,"-54"-25"0,-50-17 0,0 3-8191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3.549"/>
    </inkml:context>
    <inkml:brush xml:id="br0">
      <inkml:brushProperty name="width" value="0.05" units="cm"/>
      <inkml:brushProperty name="height" value="0.05" units="cm"/>
    </inkml:brush>
  </inkml:definitions>
  <inkml:trace contextRef="#ctx0" brushRef="#br0">13 254 24575,'-1'-1'0,"0"0"0,-1-1 0,1 1 0,0-1 0,0 0 0,0 1 0,1-1 0,-1 0 0,0 0 0,1 1 0,-1-1 0,1 0 0,-1 0 0,1 0 0,0 0 0,0 0 0,0 0 0,0-3 0,1 2 0,-1-1 0,2 0 0,-1 0 0,0 0 0,1 1 0,-1-1 0,1 0 0,3-4 0,2-1 0,0 0 0,0 0 0,1 1 0,0 0 0,14-10 0,3 0 0,2 1 0,0 0 0,31-12 0,-44 23 0,0 0 0,0 1 0,0 1 0,0 0 0,1 1 0,0 1 0,-1 0 0,27 1 0,-38 1 0,-1 0 0,1 0 0,0 0 0,-1 1 0,1-1 0,-1 1 0,1 0 0,0 0 0,-1 0 0,0 0 0,1 0 0,-1 0 0,0 1 0,1-1 0,-1 1 0,0-1 0,0 1 0,0 0 0,3 4 0,-4-4 0,1 1 0,-1 0 0,0 0 0,0 0 0,0 0 0,0 0 0,-1 1 0,1-1 0,-1 0 0,0 0 0,0 0 0,0 1 0,0-1 0,-1 4 0,-1 5 0,-1 0 0,-1 1 0,0-2 0,0 1 0,-2 0 0,1-1 0,-9 12 0,-9 12 0,-3-1 0,0-1 0,-3-1 0,-51 45 0,55-60 0,25-17 0,0 0 0,0 0 0,0 0 0,0 1 0,-1-1 0,1 0 0,0 0 0,0 0 0,0 0 0,-1 0 0,1 0 0,0 0 0,0 0 0,0 0 0,0 0 0,-1 0 0,1 0 0,0 0 0,0 0 0,0 0 0,-1 0 0,1 0 0,0 0 0,0 0 0,0 0 0,-1 0 0,1 0 0,0 0 0,0 0 0,0 0 0,-1 0 0,1-1 0,0 1 0,0 0 0,0 0 0,-1 0 0,7-14 0,19-21 0,0 1 0,36-34 0,0-2 0,-39 44 0,36-47 0,-51 64 0,-1-1 0,0 0 0,0-1 0,-1 1 0,6-17 0,-11 26 0,0 0 0,1 1 0,-1-1 0,0 1 0,0-1 0,0 0 0,1 1 0,-1-1 0,0 0 0,0 1 0,0-1 0,0 0 0,0 1 0,0-1 0,0 0 0,0 1 0,-1-1 0,1 0 0,0 1 0,0-1 0,-1 0 0,-8 6 0,-14 22 0,18-17 0,0-1 0,0 1 0,1 1 0,0-1 0,1 0 0,0 1 0,1 0 0,0 0 0,1 0 0,0 0 0,1 0 0,0 11 0,1-14 0,0 0 0,1 0 0,0 0 0,1 0 0,-1 0 0,1 0 0,1-1 0,0 0 0,0 0 0,0 0 0,1 0 0,-1 0 0,2-1 0,-1 0 0,1 0 0,12 10 0,-10-10-195,1-1 0,0 0 0,0 0 0,0-1 0,1 0 0,18 6 0,16 0-6631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08.935"/>
    </inkml:context>
    <inkml:brush xml:id="br0">
      <inkml:brushProperty name="width" value="0.05" units="cm"/>
      <inkml:brushProperty name="height" value="0.05" units="cm"/>
    </inkml:brush>
  </inkml:definitions>
  <inkml:trace contextRef="#ctx0" brushRef="#br0">1 175 24575,'6'-8'0,"0"0"0,0 0 0,0 0 0,7-18 0,3-4 0,-1 2 0,-13 22 0,1-1 0,0 1 0,1 0 0,0 0 0,0 0 0,0 0 0,8-8 0,-11 14 0,-1 0 0,1 0 0,-1 0 0,1-1 0,-1 1 0,1 0 0,-1 0 0,1 0 0,-1 0 0,1 0 0,-1 0 0,1 0 0,-1 0 0,1 0 0,-1 0 0,1 0 0,-1 0 0,1 1 0,-1-1 0,1 0 0,-1 0 0,0 0 0,1 1 0,-1-1 0,1 0 0,-1 1 0,1-1 0,-1 0 0,0 1 0,1-1 0,-1 0 0,0 1 0,1-1 0,-1 1 0,0-1 0,0 1 0,0-1 0,1 1 0,-1-1 0,0 1 0,0 0 0,9 23 0,-8-22 0,54 252 0,-40-175 0,0 19-455,-4 0 0,-2 119 0,-9-169-6371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09.278"/>
    </inkml:context>
    <inkml:brush xml:id="br0">
      <inkml:brushProperty name="width" value="0.05" units="cm"/>
      <inkml:brushProperty name="height" value="0.05" units="cm"/>
    </inkml:brush>
  </inkml:definitions>
  <inkml:trace contextRef="#ctx0" brushRef="#br0">41 37 24575,'-1'0'0,"-1"0"0,0 0 0,0 0 0,0 1 0,1-1 0,-1 0 0,0 1 0,0-1 0,1 1 0,-1 0 0,1 0 0,-1 0 0,0-1 0,1 1 0,0 1 0,-1-1 0,1 0 0,-1 0 0,1 0 0,0 1 0,0-1 0,-1 3 0,1-3 0,0 0 0,1 0 0,-1 1 0,1-1 0,0 0 0,-1 1 0,1-1 0,0 0 0,0 1 0,0-1 0,0 1 0,0-1 0,0 0 0,0 1 0,1-1 0,-1 1 0,0-1 0,1 0 0,-1 0 0,1 1 0,0-1 0,-1 0 0,1 0 0,0 1 0,0-1 0,-1 0 0,1 0 0,2 1 0,9 10 0,1-1 0,0-1 0,1 0 0,0-1 0,25 12 0,-5-5 0,51 15 0,-70-26 0,0-1 0,1 0 0,-1-1 0,1-1 0,-1 0 0,1-1 0,0-1 0,-1 0 0,1-2 0,0 1 0,-1-2 0,1 0 0,-1-1 0,0 0 0,0-2 0,0 1 0,-1-2 0,0 0 0,0 0 0,-1-2 0,0 0 0,0 0 0,-1-1 0,0 0 0,20-24 0,-22 23 0,-1-1 0,0-1 0,0 0 0,-1 0 0,9-23 0,-16 28 0,-6 11 0,-9 10 0,-65 90-1365,46-65-5461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0.384"/>
    </inkml:context>
    <inkml:brush xml:id="br0">
      <inkml:brushProperty name="width" value="0.05" units="cm"/>
      <inkml:brushProperty name="height" value="0.05" units="cm"/>
    </inkml:brush>
  </inkml:definitions>
  <inkml:trace contextRef="#ctx0" brushRef="#br0">321 106 24575,'5'-1'0,"-1"-1"0,0 1 0,0-1 0,0 0 0,0 0 0,-1 0 0,1 0 0,0-1 0,-1 1 0,0-1 0,1 0 0,-1 0 0,0-1 0,4-5 0,-6 8 0,-1 0 0,1 0 0,-1 0 0,1 0 0,-1 0 0,1 0 0,-1 0 0,0 0 0,1-1 0,-1 1 0,0 0 0,0 0 0,0 0 0,0 0 0,0-1 0,0 1 0,0 0 0,-1 0 0,1 0 0,0 0 0,0 0 0,-1-1 0,1 1 0,-1 0 0,1 0 0,-1 0 0,0 0 0,1 0 0,-1 0 0,0 1 0,0-1 0,1 0 0,-1 0 0,0 0 0,0 1 0,0-1 0,0 0 0,0 1 0,0-1 0,0 1 0,0-1 0,0 1 0,0 0 0,-1-1 0,0 1 0,-6-2 0,1 0 0,-1 0 0,0 1 0,0 0 0,-11 1 0,8 0 0,-1 1 0,0 0 0,1 1 0,-1 1 0,1 0 0,0 0 0,0 1 0,0 1 0,0 0 0,1 0 0,-1 1 0,2 0 0,-1 1 0,1 0 0,0 0 0,0 1 0,1 0 0,-15 18 0,12-10 0,0 0 0,1 1 0,0 0 0,1 1 0,1 0 0,1 0 0,1 0 0,0 1 0,2 0 0,-5 33 0,8-44 0,0 0 0,1 1 0,0-1 0,0 0 0,1 1 0,0-1 0,1 0 0,0 0 0,0 0 0,1 0 0,-1 0 0,2 0 0,-1-1 0,7 10 0,-6-11 0,1 0 0,0-1 0,0 1 0,0-1 0,1 0 0,0-1 0,0 1 0,0-1 0,0 0 0,1-1 0,0 0 0,-1 0 0,1 0 0,0-1 0,1 0 0,8 2 0,4-1 0,0-1 0,0-1 0,0-1 0,0-1 0,0 0 0,0-2 0,-1 0 0,34-10 0,-5-3 0,-1-2 0,57-29 0,-73 31 0,0-1 0,-1-2 0,45-36 0,-65 47 0,0-2 0,0 1 0,0-1 0,-2-1 0,1 1 0,-1-1 0,-1-1 0,0 0 0,0 0 0,-2 0 0,1-1 0,4-18 0,-8 26 0,-1-1 0,0 0 0,-1 0 0,1 0 0,-1 1 0,0-1 0,0 0 0,-1 0 0,0 0 0,0 1 0,0-1 0,-1 0 0,0 1 0,0-1 0,0 1 0,-1 0 0,0 0 0,0 0 0,0 0 0,0 0 0,-1 1 0,0-1 0,0 1 0,0 0 0,0 0 0,-9-6 0,4 5 0,0 0 0,0 0 0,0 1 0,0 0 0,0 1 0,-1 0 0,0 0 0,1 1 0,-1 0 0,0 1 0,0 0 0,0 1 0,0 0 0,-19 2 0,8 2-273,0 1 0,1 0 0,0 2 0,-31 14 0,18-5-6553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0.997"/>
    </inkml:context>
    <inkml:brush xml:id="br0">
      <inkml:brushProperty name="width" value="0.05" units="cm"/>
      <inkml:brushProperty name="height" value="0.05" units="cm"/>
    </inkml:brush>
  </inkml:definitions>
  <inkml:trace contextRef="#ctx0" brushRef="#br0">233 119 24575,'0'-5'0,"-1"0"0,0 0 0,0 0 0,0 0 0,-1 0 0,-2-6 0,4 10 0,-1 0 0,1 0 0,-1 0 0,0 0 0,1 0 0,-1 0 0,0 0 0,0 0 0,1 0 0,-1 1 0,0-1 0,0 0 0,-2-1 0,2 2 0,1 0 0,-1 0 0,0 0 0,1 0 0,-1-1 0,0 1 0,1 1 0,-1-1 0,0 0 0,1 0 0,-1 0 0,0 0 0,1 0 0,-1 1 0,1-1 0,-1 0 0,1 0 0,-1 1 0,0-1 0,1 0 0,-1 1 0,1-1 0,-1 1 0,1-1 0,0 1 0,-1-1 0,1 1 0,-1 0 0,-12 16 0,1 2 0,1-1 0,0 2 0,-14 36 0,11-24 0,4-9 0,-12 22 0,2 2 0,2 1 0,-17 71 0,34-116 0,1 0 0,-1 0 0,1 1 0,-1-1 0,1 0 0,0 1 0,1-1 0,-1 0 0,0 0 0,1 1 0,0-1 0,-1 0 0,1 0 0,3 6 0,-3-8 0,1 1 0,0 0 0,-1 0 0,1-1 0,0 1 0,0-1 0,0 1 0,0-1 0,0 0 0,0 0 0,0 0 0,0 0 0,1 0 0,-1 0 0,0-1 0,1 1 0,-1-1 0,0 1 0,1-1 0,4 0 0,169-1 0,-78-1 0,-42 2 0,0-2 0,-1-3 0,1-2 0,92-25 0,-141 30 0,0-1 0,0 1 0,0-1 0,0 0 0,-1-1 0,1 1 0,-1-1 0,0 0 0,7-8 0,-10 9 0,0 0 0,-1-1 0,1 1 0,-1-1 0,0 1 0,0-1 0,0 0 0,-1 0 0,1 0 0,-1 0 0,0 0 0,0 0 0,-1 0 0,1 0 0,-1-1 0,0 1 0,0-7 0,-2-3 0,0 1 0,0 0 0,-2 0 0,1 0 0,-2 1 0,-10-24 0,-46-70 0,43 77 0,-3-6 0,13 20 0,-1-1 0,0 2 0,-1-1 0,-1 1 0,-21-21 0,27 31 0,0 0 0,0 1 0,0-1 0,-1 1 0,1 0 0,-1 1 0,0-1 0,0 1 0,-11-3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1.975"/>
    </inkml:context>
    <inkml:brush xml:id="br0">
      <inkml:brushProperty name="width" value="0.05" units="cm"/>
      <inkml:brushProperty name="height" value="0.05" units="cm"/>
    </inkml:brush>
  </inkml:definitions>
  <inkml:trace contextRef="#ctx0" brushRef="#br0">33 417 24575,'-1'0'0,"0"-1"0,0 1 0,-1 0 0,1-1 0,0 0 0,0 1 0,0-1 0,0 0 0,0 1 0,0-1 0,0 0 0,0 0 0,0 0 0,0 0 0,1 0 0,-1 0 0,0 0 0,0 0 0,1 0 0,-1-1 0,1 1 0,-1-2 0,-9-28 0,9 25 0,1-1 0,-1 1 0,2-1 0,-1 1 0,1-1 0,0 1 0,0 0 0,0-1 0,1 1 0,0 0 0,0 0 0,1 0 0,0 0 0,0 0 0,0 1 0,1 0 0,0-1 0,0 1 0,5-5 0,5-5 0,1 0 0,0 1 0,1 1 0,31-19 0,-12 11 0,2 1 0,0 3 0,1 1 0,1 1 0,47-10 0,-36 13 0,1 3 0,0 2 0,90-1 0,-128 8 0,0 0 0,0 1 0,1 1 0,-1 0 0,0 1 0,16 5 0,-24-6 0,-1 0 0,1 0 0,-1 0 0,0 1 0,0-1 0,0 1 0,0 0 0,0 0 0,-1 1 0,1-1 0,-1 1 0,0 0 0,0 0 0,0 0 0,-1 0 0,1 0 0,-1 0 0,0 1 0,0-1 0,1 7 0,0 0 0,-1 0 0,-1 0 0,0 0 0,0 0 0,-1 0 0,-3 17 0,-14 68 0,8-52 0,-5 40 0,4 1 0,4 0 0,3 0 0,4 0 0,22 155 0,-16-200-455,2 1 0,25 67 0,-26-89-6371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2.318"/>
    </inkml:context>
    <inkml:brush xml:id="br0">
      <inkml:brushProperty name="width" value="0.05" units="cm"/>
      <inkml:brushProperty name="height" value="0.05" units="cm"/>
    </inkml:brush>
  </inkml:definitions>
  <inkml:trace contextRef="#ctx0" brushRef="#br0">22 99 24575,'-1'1'0,"1"1"0,0-1 0,0 0 0,-1 0 0,1 1 0,-1-1 0,1 0 0,-1 0 0,1 0 0,-1 0 0,0 1 0,0-1 0,1 0 0,-1 0 0,-2 1 0,2-1 0,1-1 0,-1 1 0,0 0 0,0 0 0,0 0 0,1 0 0,-1 0 0,0 0 0,1 0 0,-1 0 0,1 0 0,-1 0 0,1 0 0,0 0 0,0 1 0,-1-1 0,1 0 0,0 0 0,0 0 0,0 1 0,0-1 0,0 0 0,0 0 0,0 0 0,1 0 0,0 3 0,0-2 0,0 1 0,1 0 0,0-1 0,0 0 0,-1 1 0,1-1 0,1 0 0,-1 0 0,0 0 0,0 0 0,1 0 0,-1 0 0,1-1 0,0 0 0,-1 1 0,6 1 0,6 2 0,-1-1 0,16 3 0,-28-7 0,33 7 0,2-2 0,-1-1 0,54-1 0,-67-4 0,1-1 0,-1-1 0,0-1 0,0-1 0,0 0 0,35-16 0,-51 19 0,-1-1 0,0 0 0,0 0 0,0 0 0,0-1 0,0 0 0,-1 0 0,0 0 0,0 0 0,0-1 0,0 1 0,-1-1 0,1 0 0,-1 0 0,-1-1 0,1 1 0,-1 0 0,0-1 0,0 0 0,0 1 0,-1-1 0,0 0 0,0 0 0,0 0 0,-1 0 0,0 0 0,0 0 0,0 0 0,-1 1 0,0-1 0,-2-8 0,2 13 6,1 0 0,0 1 0,0-1 0,-1 0 0,1 0 0,0 0 0,-1 1 0,1-1 0,-1 0 1,1 1-1,-1-1 0,1 0 0,-1 1 0,0-1 0,1 1 0,-1-1 0,0 1 0,1-1 0,-1 1 0,0-1 0,0 1 0,0 0 0,1-1 0,-1 1 0,-1 0 0,0 0 7,0 0 0,1 0 0,-1 0 0,1 1 0,-1-1 0,1 0 0,-1 1 0,1 0 0,-1-1 0,1 1 0,0 0 0,-1 0 0,0 0 0,-6 6-336,0-1 0,1 1 0,-10 12 1,15-17-91,-22 27-6413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3.020"/>
    </inkml:context>
    <inkml:brush xml:id="br0">
      <inkml:brushProperty name="width" value="0.05" units="cm"/>
      <inkml:brushProperty name="height" value="0.05" units="cm"/>
    </inkml:brush>
  </inkml:definitions>
  <inkml:trace contextRef="#ctx0" brushRef="#br0">648 128 24575,'2'-2'0,"-1"0"0,0 0 0,0 0 0,-1 0 0,1-1 0,0 1 0,-1 0 0,1-1 0,-1 1 0,0 0 0,0-1 0,0 1 0,0 0 0,0-1 0,0 1 0,0 0 0,-1-1 0,1 1 0,-1 0 0,0 0 0,0-1 0,0 1 0,-1-2 0,-1 1 0,1 0 0,-1 1 0,0 0 0,1-1 0,-1 1 0,0 0 0,-1 0 0,1 0 0,0 1 0,0-1 0,-1 1 0,1 0 0,-1 0 0,-5-1 0,-50-12 0,-2 3 0,0 3 0,0 2 0,-77 3 0,123 3 0,1 2 0,0-1 0,0 2 0,0 0 0,0 0 0,1 1 0,-1 1 0,-24 12 0,34-14 0,-1 0 0,0 0 0,1 0 0,0 1 0,0-1 0,0 1 0,0 0 0,0 0 0,1 1 0,0-1 0,0 1 0,0-1 0,1 1 0,-1 0 0,1 0 0,0 0 0,0 0 0,1 1 0,0-1 0,0 0 0,0 1 0,0-1 0,1 1 0,0-1 0,1 11 0,4 19 0,1-1 0,17 52 0,31 65 0,-3-9 0,28 142 0,-67-220 0,-2 0 0,3 100 0,-14-53 0,0 25 0,1-131-170,0-1-1,1 1 0,0-1 1,-1 0-1,2 0 0,-1 1 1,3 6-1,4 1-6655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3.368"/>
    </inkml:context>
    <inkml:brush xml:id="br0">
      <inkml:brushProperty name="width" value="0.05" units="cm"/>
      <inkml:brushProperty name="height" value="0.05" units="cm"/>
    </inkml:brush>
  </inkml:definitions>
  <inkml:trace contextRef="#ctx0" brushRef="#br0">9 191 24575,'-1'0'0,"1"1"0,-1-1 0,1 0 0,-1 1 0,1-1 0,-1 0 0,1 1 0,-1-1 0,1 0 0,0 1 0,-1-1 0,1 1 0,-1-1 0,1 1 0,0-1 0,0 1 0,-1-1 0,1 1 0,0-1 0,0 1 0,0-1 0,0 1 0,-1-1 0,1 1 0,0-1 0,0 1 0,0-1 0,0 1 0,0 0 0,1 0 0,20 2 0,-18-3 0,94 10 0,-49-5 0,68 1 0,-103-7 0,1 0 0,-1 0 0,0-1 0,1-1 0,-1 0 0,0-1 0,-1 0 0,1-1 0,20-11 0,-27 12 0,0 0 0,0 0 0,-1 0 0,0-1 0,0 0 0,0 0 0,0 0 0,-1-1 0,0 1 0,0-1 0,0 0 0,-1 0 0,0-1 0,0 1 0,0-1 0,-1 1 0,0-1 0,-1 0 0,1 0 0,-1 0 0,-1 0 0,1 0 0,-1 0 0,-1-14 0,0 19 0,1 1 0,0 0 0,0-1 0,0 1 0,-1-1 0,1 1 0,-1-1 0,1 1 0,-1 0 0,1-1 0,-1 1 0,0 0 0,0-1 0,0 1 0,0 0 0,0 0 0,-1-1 0,1 1 0,0 1 0,0-1 0,1 1 0,-1 0 0,0-1 0,0 1 0,0 0 0,0 0 0,0 0 0,0 0 0,0 0 0,0 0 0,0 0 0,0 0 0,0 0 0,1 0 0,-1 1 0,0-1 0,0 0 0,-1 1 0,-3 1 0,1 1 0,0-1 0,0 1 0,0 0 0,1 0 0,-1 0 0,1 0 0,-1 1 0,-2 4 0,-41 64-1365,23-30-5461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7.531"/>
    </inkml:context>
    <inkml:brush xml:id="br0">
      <inkml:brushProperty name="width" value="0.05" units="cm"/>
      <inkml:brushProperty name="height" value="0.05" units="cm"/>
    </inkml:brush>
  </inkml:definitions>
  <inkml:trace contextRef="#ctx0" brushRef="#br0">64 110 24575,'0'0'0,"0"1"0,-1 0 0,1 0 0,-1 0 0,1-1 0,-1 1 0,1 0 0,-1-1 0,1 1 0,-1 0 0,0-1 0,1 1 0,-1 0 0,0-1 0,0 1 0,1-1 0,-1 0 0,0 1 0,0-1 0,-1 1 0,-22 8 0,18-7 0,-14 4 0,29-13 0,31-14 0,2 3 0,1 2 0,71-18 0,94-3 0,-153 31-1365,-35 5-5461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7.858"/>
    </inkml:context>
    <inkml:brush xml:id="br0">
      <inkml:brushProperty name="width" value="0.05" units="cm"/>
      <inkml:brushProperty name="height" value="0.05" units="cm"/>
    </inkml:brush>
  </inkml:definitions>
  <inkml:trace contextRef="#ctx0" brushRef="#br0">44 223 24575,'-2'0'0,"-1"0"0,1 0 0,0 0 0,-1-1 0,1 1 0,-1 0 0,1-1 0,0 0 0,-1 0 0,1 0 0,0 0 0,0 0 0,0 0 0,0 0 0,-3-3 0,4 4 0,1-1 0,0 1 0,-1-1 0,1 0 0,-1 1 0,1-1 0,0 1 0,-1-1 0,1 0 0,0 1 0,0-1 0,0 0 0,-1 0 0,1 1 0,0-1 0,0 0 0,0 1 0,0-1 0,0 0 0,1-1 0,-1 0 0,1 1 0,0-1 0,-1 0 0,1 1 0,0-1 0,0 1 0,0-1 0,0 1 0,0-1 0,1 1 0,1-2 0,7-5 0,0 0 0,0 1 0,0 1 0,1 0 0,0 0 0,15-5 0,74-21 0,-79 26 0,147-34 0,-29 7 0,-121 27-1365,-5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3.969"/>
    </inkml:context>
    <inkml:brush xml:id="br0">
      <inkml:brushProperty name="width" value="0.05" units="cm"/>
      <inkml:brushProperty name="height" value="0.05" units="cm"/>
    </inkml:brush>
  </inkml:definitions>
  <inkml:trace contextRef="#ctx0" brushRef="#br0">15 198 24575,'0'-9'0,"2"1"0,-1 0 0,1 0 0,0 0 0,0 1 0,1-1 0,0 0 0,1 1 0,-1 0 0,2-1 0,-1 2 0,1-1 0,0 0 0,0 1 0,8-8 0,-6 7 0,1 0 0,0 0 0,0 1 0,0 0 0,1 0 0,0 1 0,0 0 0,0 1 0,1 0 0,-1 0 0,19-4 0,-25 7 0,0 1 0,0-1 0,-1 1 0,1 0 0,0-1 0,0 1 0,0 1 0,-1-1 0,1 0 0,0 1 0,0-1 0,-1 1 0,1 0 0,0 0 0,-1 0 0,1 0 0,-1 0 0,1 1 0,-1-1 0,0 1 0,1-1 0,-1 1 0,0 0 0,0 0 0,0 0 0,-1 0 0,1 1 0,0-1 0,-1 0 0,1 1 0,-1-1 0,0 1 0,0-1 0,0 1 0,0-1 0,0 1 0,-1 0 0,1 4 0,1 3 0,-2 0 0,1 0 0,-1 0 0,-1 0 0,0 0 0,0 0 0,-1 0 0,0-1 0,-7 18 0,2-11 0,-2 0 0,0-1 0,0 0 0,-1 0 0,-1-1 0,-1-1 0,0 0 0,0-1 0,-1 0 0,-1 0 0,0-2 0,-1 0 0,0 0 0,-21 9 0,-2-6 0,18-13 0,20 0 0,-1 0 0,1 0 0,-1 0 0,1-1 0,-1 1 0,1 0 0,-1 0 0,1-1 0,0 1 0,-1 0 0,1-1 0,0 1 0,-1-1 0,1 1 0,0 0 0,-1-1 0,1 1 0,0-1 0,0 1 0,0-1 0,-1 1 0,1-1 0,0 1 0,0-1 0,0 1 0,0-1 0,0 1 0,0-1 0,0 1 0,0-1 0,0-1 0,1 0 0,-1 0 0,0 1 0,1-1 0,0 1 0,-1-1 0,1 0 0,0 1 0,0-1 0,0 1 0,0 0 0,0-1 0,0 1 0,0 0 0,3-2 0,23-18 0,-21 17 0,16-9-72,0 0 1,1 2-1,0 1 0,1 0 0,0 2 0,0 1 0,1 1 0,0 1 1,0 1-1,1 1 0,-1 1 0,1 1 0,-1 2 0,1 1 0,-1 0 1,0 2-1,0 1 0,37 12 0,-27-3-6754</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8.200"/>
    </inkml:context>
    <inkml:brush xml:id="br0">
      <inkml:brushProperty name="width" value="0.05" units="cm"/>
      <inkml:brushProperty name="height" value="0.05" units="cm"/>
    </inkml:brush>
  </inkml:definitions>
  <inkml:trace contextRef="#ctx0" brushRef="#br0">1 194 24575,'0'-1'0,"0"-1"0,1 1 0,-1 0 0,1 0 0,-1 0 0,1 0 0,-1 0 0,1 0 0,0 0 0,-1 0 0,1 0 0,0 0 0,0 0 0,0 0 0,0 1 0,0-1 0,0 0 0,0 1 0,2-2 0,23-11 0,-22 12 0,105-42 0,227-54 0,-327 95 107,-6 1-220,1 1 0,-1-1-1,0 1 1,0-1 0,1 0 0,-1 0-1,0-1 1,0 1 0,0-1 0,0 1-1,0-1 1,3-3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8.542"/>
    </inkml:context>
    <inkml:brush xml:id="br0">
      <inkml:brushProperty name="width" value="0.05" units="cm"/>
      <inkml:brushProperty name="height" value="0.05" units="cm"/>
    </inkml:brush>
  </inkml:definitions>
  <inkml:trace contextRef="#ctx0" brushRef="#br0">10 126 24575,'-1'1'0,"1"-1"0,-1 0 0,1 1 0,-1-1 0,1 1 0,-1-1 0,1 1 0,-1-1 0,1 1 0,-1-1 0,1 1 0,-1-1 0,1 1 0,0 0 0,-1-1 0,1 1 0,0 0 0,0-1 0,-1 1 0,1 0 0,0-1 0,0 1 0,0 1 0,2-2 0,-1 1 0,1-1 0,0 1 0,0-1 0,0 0 0,-1 0 0,1 0 0,0 0 0,0 0 0,3 0 0,35-4 0,0-1 0,68-18 0,-78 15 0,139-34 322,58-13-2009,-204 50-5139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8.885"/>
    </inkml:context>
    <inkml:brush xml:id="br0">
      <inkml:brushProperty name="width" value="0.05" units="cm"/>
      <inkml:brushProperty name="height" value="0.05" units="cm"/>
    </inkml:brush>
  </inkml:definitions>
  <inkml:trace contextRef="#ctx0" brushRef="#br0">1 134 24575,'3'0'0,"4"-3"0,4-1 0,6-2 0,10-5 0,5-2 0,8 1 0,2-1 0,4 2 0,3-1 0,-1 3 0,-2-1 0,-6 1 0,-7 3 0,-3-2 0,-6 2-8191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9.225"/>
    </inkml:context>
    <inkml:brush xml:id="br0">
      <inkml:brushProperty name="width" value="0.05" units="cm"/>
      <inkml:brushProperty name="height" value="0.05" units="cm"/>
    </inkml:brush>
  </inkml:definitions>
  <inkml:trace contextRef="#ctx0" brushRef="#br0">155 104 24575,'3'0'0,"5"0"0,3 0 0,6-4 0,6-3 0,6-4 0,4-3 0,5-2 0,2-2 0,2 0 0,-8 2-8191</inkml:trace>
  <inkml:trace contextRef="#ctx0" brushRef="#br0" timeOffset="1">138 85 24575,'0'6'0,"-3"6"0,-11-1 0,-2 6 0,-5-1 0,1-3-8191</inkml:trace>
  <inkml:trace contextRef="#ctx0" brushRef="#br0" timeOffset="2">30 681 24575,'-7'9'0,"-4"9"0,-1 2-8191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9.554"/>
    </inkml:context>
    <inkml:brush xml:id="br0">
      <inkml:brushProperty name="width" value="0.05" units="cm"/>
      <inkml:brushProperty name="height" value="0.05" units="cm"/>
    </inkml:brush>
  </inkml:definitions>
  <inkml:trace contextRef="#ctx0" brushRef="#br0">403 0 24575,'-6'16'0,"-11"16"0,-12 16 0,-2 0-8191</inkml:trace>
  <inkml:trace contextRef="#ctx0" brushRef="#br0" timeOffset="1">7 883 24575,'-6'0'0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19.883"/>
    </inkml:context>
    <inkml:brush xml:id="br0">
      <inkml:brushProperty name="width" value="0.05" units="cm"/>
      <inkml:brushProperty name="height" value="0.05" units="cm"/>
    </inkml:brush>
  </inkml:definitions>
  <inkml:trace contextRef="#ctx0" brushRef="#br0">94 1 24575,'0'0'-8191</inkml:trace>
  <inkml:trace contextRef="#ctx0" brushRef="#br0" timeOffset="1">4 37 24575,'-3'3'0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20.998"/>
    </inkml:context>
    <inkml:brush xml:id="br0">
      <inkml:brushProperty name="width" value="0.05" units="cm"/>
      <inkml:brushProperty name="height" value="0.05" units="cm"/>
    </inkml:brush>
  </inkml:definitions>
  <inkml:trace contextRef="#ctx0" brushRef="#br0">1 0 24575,'0'0'-8191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21.341"/>
    </inkml:context>
    <inkml:brush xml:id="br0">
      <inkml:brushProperty name="width" value="0.05" units="cm"/>
      <inkml:brushProperty name="height" value="0.05" units="cm"/>
    </inkml:brush>
  </inkml:definitions>
  <inkml:trace contextRef="#ctx0" brushRef="#br0">36 0 24575,'-6'0'0</inkml:trace>
  <inkml:trace contextRef="#ctx0" brushRef="#br0" timeOffset="1">0 18 24575,'0'0'-8191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21.666"/>
    </inkml:context>
    <inkml:brush xml:id="br0">
      <inkml:brushProperty name="width" value="0.05" units="cm"/>
      <inkml:brushProperty name="height" value="0.05" units="cm"/>
    </inkml:brush>
  </inkml:definitions>
  <inkml:trace contextRef="#ctx0" brushRef="#br0">0 0 24575,'0'3'0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22.820"/>
    </inkml:context>
    <inkml:brush xml:id="br0">
      <inkml:brushProperty name="width" value="0.05" units="cm"/>
      <inkml:brushProperty name="height" value="0.05" units="cm"/>
    </inkml:brush>
  </inkml:definitions>
  <inkml:trace contextRef="#ctx0" brushRef="#br0">0 10 24575,'3'-3'0,"1"-4"0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2.582"/>
    </inkml:context>
    <inkml:brush xml:id="br0">
      <inkml:brushProperty name="width" value="0.05" units="cm"/>
      <inkml:brushProperty name="height" value="0.05" units="cm"/>
    </inkml:brush>
  </inkml:definitions>
  <inkml:trace contextRef="#ctx0" brushRef="#br0">88 314 24575,'-5'0'0,"-1"0"0,0-1 0,1 0 0,-1 0 0,1 0 0,-1 0 0,1-1 0,0 0 0,-10-5 0,13 6 0,0 0 0,1 0 0,-1 0 0,1-1 0,-1 1 0,1 0 0,-1-1 0,1 1 0,0-1 0,0 1 0,0-1 0,0 1 0,0-1 0,0 0 0,0 0 0,1 0 0,-1 1 0,1-1 0,-1 0 0,1 0 0,0 0 0,-1 0 0,1 0 0,0 0 0,0 0 0,0 0 0,1 0 0,-1 1 0,0-1 0,1 0 0,-1 0 0,2-2 0,1-3 0,0 0 0,1 0 0,0 1 0,0-1 0,0 1 0,1 0 0,0 0 0,0 1 0,1 0 0,-1 0 0,1 0 0,7-5 0,3 0 0,1 0 0,-1 1 0,32-11 0,-32 13 0,1 2 0,0 0 0,25-3 0,-37 7 0,0 0 0,0 1 0,0-1 0,0 1 0,1 0 0,-1 1 0,0-1 0,0 1 0,0 0 0,0 1 0,0-1 0,-1 1 0,1 0 0,0 0 0,-1 0 0,7 5 0,-8-5 0,-1 1 0,1 0 0,-1 0 0,0 0 0,0 0 0,0 0 0,-1 1 0,1-1 0,-1 0 0,0 1 0,0-1 0,0 1 0,0 0 0,0-1 0,-1 1 0,0 0 0,1-1 0,-1 1 0,-1 0 0,1-1 0,-1 1 0,1 0 0,-3 4 0,0 4 0,0 0 0,-1 0 0,-1 0 0,0 0 0,-11 16 0,2-6 0,-2 0 0,0-2 0,-35 35 0,38-43 0,-1 0 0,-1 0 0,1-1 0,-2-1 0,1-1 0,-24 10 0,36-17 0,-1-1 0,1 0 0,-1 0 0,0 0 0,0-1 0,1 1 0,-1-1 0,-6 0 0,9 0 0,1 0 0,-1 0 0,1 0 0,-1 0 0,1 0 0,-1-1 0,1 1 0,-1 0 0,1 0 0,-1-1 0,1 1 0,-1 0 0,1 0 0,-1-1 0,1 1 0,-1-1 0,1 1 0,-1 0 0,1-1 0,0 1 0,-1-1 0,1 1 0,-1-1 0,1 0 0,0-1 0,0 1 0,0 0 0,0 0 0,0 0 0,0 0 0,0 0 0,1 0 0,-1 0 0,0 0 0,1 0 0,-1 0 0,0 0 0,1 0 0,-1 0 0,1 0 0,0-1 0,11-14 0,1 0 0,0 1 0,0 0 0,2 2 0,26-21 0,-19 15 0,70-52 0,23-20 0,-98 75 0,0 0 0,-1-1 0,-1-1 0,15-22 0,-27 35 0,1 0 0,-1-1 0,-1 0 0,1 1 0,1-8 0,-4 12 0,1 0 0,-1 1 0,0-1 0,0 0 0,0 1 0,1-1 0,-1 0 0,0 1 0,0-1 0,0 0 0,0 1 0,0-1 0,0 0 0,0 0 0,-1 1 0,1-1 0,0 0 0,0 1 0,-1-1 0,1 0 0,0 1 0,-1-1 0,1 1 0,0-1 0,-1 0 0,1 1 0,-1-1 0,1 1 0,-1-1 0,1 1 0,-1-1 0,1 1 0,-1 0 0,0-1 0,1 1 0,-1 0 0,1-1 0,-1 1 0,0 0 0,1 0 0,-1 0 0,0-1 0,0 1 0,1 0 0,-1 0 0,0 0 0,1 0 0,-1 0 0,0 0 0,0 1 0,1-1 0,-1 0 0,0 0 0,-1 1 0,-5 1 0,-1 0 0,1 0 0,-1 1 0,1 0 0,0 1 0,0-1 0,0 1 0,0 1 0,-5 4 0,-1 1 0,2 0 0,-1 1 0,-16 20 0,22-23 0,1-1 0,0 1 0,0 0 0,1 0 0,0 0 0,1 1 0,-1-1 0,2 1 0,-1 0 0,1 0 0,0 0 0,1 0 0,0 0 0,1 0 0,0 13 0,1-14 0,1-1 0,-1 1 0,1-1 0,0 0 0,1 1 0,0-1 0,0 0 0,0-1 0,1 1 0,0 0 0,1-1 0,-1 0 0,1 0 0,0-1 0,0 1 0,1-1 0,0 0 0,12 8 0,-8-7 31,0-1 0,1 1 0,0-2 0,0 1 0,0-2 0,1 1 0,-1-2 0,1 0 1,0 0-1,18 0 0,-6-2-373,1-1 1,-1-1 0,0-1-1,26-7 1,-3-2-6485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25.008"/>
    </inkml:context>
    <inkml:brush xml:id="br0">
      <inkml:brushProperty name="width" value="0.05" units="cm"/>
      <inkml:brushProperty name="height" value="0.05" units="cm"/>
    </inkml:brush>
  </inkml:definitions>
  <inkml:trace contextRef="#ctx0" brushRef="#br0">123 1050 24575,'0'-2'0,"-1"0"0,0 0 0,0 1 0,0-1 0,0 0 0,0 1 0,0-1 0,0 1 0,-1-1 0,1 1 0,-3-3 0,1 2 0,-72-63 0,74 64 0,-1 0 0,1-1 0,0 1 0,-1 0 0,1 0 0,-1 0 0,1 0 0,-1 1 0,0-1 0,-3-1 0,5 2 0,0 0 0,-1 0 0,1 0 0,-1 0 0,1 0 0,0 0 0,-1 0 0,1 0 0,0 0 0,-1 1 0,1-1 0,0 0 0,0 0 0,-1 0 0,1 0 0,0 1 0,-1-1 0,1 0 0,0 0 0,0 0 0,-1 1 0,1-1 0,0 0 0,0 1 0,-1-1 0,1 0 0,0 0 0,0 1 0,0-1 0,0 0 0,0 1 0,-1 0 0,1 2 0,0 1 0,-1-1 0,1 1 0,0-1 0,1 1 0,-1 0 0,1-1 0,0 1 0,1 4 0,20 55 0,2 0 0,36 62 0,-52-108 0,-3-7 0,32 60 0,-33-64 0,0 1 0,1-1 0,0 0 0,0 0 0,0-1 0,1 1 0,11 7 0,-14-11 0,-1-1 0,0 0 0,1 0 0,0 0 0,-1 0 0,1 0 0,0-1 0,-1 1 0,1-1 0,0 1 0,0-1 0,0 0 0,-1 0 0,1-1 0,0 1 0,0 0 0,-1-1 0,1 0 0,0 0 0,-1 1 0,1-2 0,3-1 0,4-2 0,0-1 0,-1-1 0,0 0 0,11-11 0,263-285 0,-230 242 0,381-467-569,-181 215 310,-240 296 161,-1 1-64,1 1 1,0 0 0,1 0 0,1 2 0,0-1-1,31-19 1,-18 20-5975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0.282"/>
    </inkml:context>
    <inkml:brush xml:id="br0">
      <inkml:brushProperty name="width" value="0.05" units="cm"/>
      <inkml:brushProperty name="height" value="0.05" units="cm"/>
    </inkml:brush>
  </inkml:definitions>
  <inkml:trace contextRef="#ctx0" brushRef="#br0">272 284 24575,'-26'-39'0,"-3"-2"0,3-1 0,1-1 0,-26-63 0,45 94 0,3 16 0,3 27 0,0-21 0,24 342 36,-9-187-360,48 2301-5070,-188 0 433,62-1499 4202,43-4 300,41-606 1901,-4-242 786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17.059"/>
    </inkml:context>
    <inkml:brush xml:id="br0">
      <inkml:brushProperty name="width" value="0.05" units="cm"/>
      <inkml:brushProperty name="height" value="0.05" units="cm"/>
    </inkml:brush>
  </inkml:definitions>
  <inkml:trace contextRef="#ctx0" brushRef="#br0">19 0 24575,'-1'0'0,"0"0"0,0 0 0,1 0 0,-1 1 0,0-1 0,0 0 0,0 0 0,1 1 0,-1-1 0,0 0 0,0 1 0,1-1 0,-1 0 0,0 1 0,1-1 0,-1 1 0,1 0 0,-1-1 0,1 1 0,-1-1 0,1 1 0,-1 0 0,1-1 0,-1 1 0,1 0 0,0 0 0,-1-1 0,1 1 0,0 0 0,0 0 0,-1 0 0,1-1 0,0 1 0,0 0 0,0 0 0,0 0 0,0 0 0,1 1 0,5 40 0,-2-27 0,8 185 0,-8-108 0,82 1175 0,-79-1186 197,13 132-1759,-17-190-5264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17.401"/>
    </inkml:context>
    <inkml:brush xml:id="br0">
      <inkml:brushProperty name="width" value="0.05" units="cm"/>
      <inkml:brushProperty name="height" value="0.05" units="cm"/>
    </inkml:brush>
  </inkml:definitions>
  <inkml:trace contextRef="#ctx0" brushRef="#br0">26 232 24575,'-2'0'0,"0"1"0,0-1 0,0 0 0,0 1 0,0-1 0,1 1 0,-1-1 0,0 1 0,0 0 0,1 0 0,-3 1 0,4-2 0,0 0 0,0 0 0,0 0 0,0 0 0,-1 0 0,1 1 0,0-1 0,0 0 0,0 0 0,0 0 0,0 0 0,0 0 0,0 0 0,0 0 0,0 0 0,0 0 0,-1 0 0,1 0 0,0 1 0,0-1 0,0 0 0,0 0 0,0 0 0,0 0 0,0 0 0,0 0 0,0 0 0,0 0 0,0 1 0,0-1 0,0 0 0,0 0 0,0 0 0,0 0 0,0 0 0,0 0 0,0 0 0,0 1 0,0-1 0,0 0 0,0 0 0,0 0 0,0 0 0,1 0 0,-1 0 0,0 0 0,0 0 0,0 0 0,0 0 0,0 1 0,0-1 0,0 0 0,0 0 0,0 0 0,16 0 0,400-36-631,3 20-627,-397 15 1193,1088-21-4697,-108 3 4445,-7-26 106,-939 41-23,403-45-56,-441 45 515,36-11 1,-52 15-166,0-1-1,0 1 1,-1-1 0,1 0 0,0 0 0,-1 0 0,1 0 0,0 0 0,-1 0 0,0 0 0,1 0 0,-1-1 0,0 1 0,3-3 0,-4 3-153,0 0 0,0 0 0,0 0 1,1 1-1,-1-1 0,0 0 0,0 0 0,0 0 0,-1 1 0,1-1 0,0 0 1,0 0-1,0 0 0,0 1 0,-1-1 0,1 0 0,0 0 0,-1 0 0,1 1 85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18.191"/>
    </inkml:context>
    <inkml:brush xml:id="br0">
      <inkml:brushProperty name="width" value="0.05" units="cm"/>
      <inkml:brushProperty name="height" value="0.05" units="cm"/>
    </inkml:brush>
  </inkml:definitions>
  <inkml:trace contextRef="#ctx0" brushRef="#br0">12 434 24575,'-1'-1'0,"0"1"0,0-1 0,0 0 0,1 0 0,-1 0 0,0 0 0,0 0 0,1 0 0,-1 0 0,1 0 0,-1 0 0,1 0 0,-1-1 0,1 1 0,-1 0 0,1 0 0,0 0 0,0-1 0,0 1 0,0 0 0,0 0 0,0-1 0,0 1 0,0 0 0,0 0 0,0 0 0,1-1 0,-1 1 0,1 0 0,-1 0 0,1 0 0,-1 0 0,1 0 0,-1 0 0,1 0 0,0 0 0,0 0 0,-1 0 0,3-2 0,1 0 0,1 0 0,-1-1 0,1 1 0,-1 1 0,1-1 0,0 1 0,0 0 0,6-2 0,58-13 0,0 3 0,106-9 0,-149 21 0,1000-64-3220,-728 53 2313,1659-97-1658,-330 17 1709,-1598 91 1224,79-6 1180,-90 5-211,-18 3-1318,0 0-1,0 0 0,0 0 1,0-1-1,-1 1 0,1 0 1,0 0-1,0 0 0,0 0 0,0 0 1,0 0-1,0 0 0,0 0 1,0 0-1,0 0 0,0 0 1,0 0-1,0 0 0,0 0 1,0 0-1,0 0 0,0 0 1,0-1-1,0 1 0,0 0 0,0 0 1,0 0-1,0 0 0,0 0 1,0 0-1,0 0 0,0 0 1,0 0-1,0 0 0,0 0 1,0 0-1,0-1 0,0 1 0,0 0 1,0 0-1,0 0 0,0 0 1,0 0-1,0 0 0,0 0 1,0 0-1,0 0 0,0 0 1,0 0-1,0 0 0,0 0 0,0 0 1,0 0-1,0 0 0,0-1 1,1 1-1,-1 0 0,0 0 1,0 0-1,0 0 0,0 0 1,0 0-1,0 0 0,0 0 0,0 0 1,0 0-1,0 0 0,1 0 1,-27-4 1763,-165 1-864,159 5-852,0 1 0,1 1 1,-1 2-1,-30 10 0,59-15-66,0 0 0,-1 0 0,1 0 0,0 1 0,0-1 0,0 1 0,0 0 0,0 0 0,0 0 0,1 0 0,-1 0 0,1 1 0,-1-1 0,1 1 0,0-1 0,0 1 0,0 0 0,0 0 0,-1 4 0,1-2 0,1 0 0,1-1 0,-1 1 0,1 0 0,-1 0 0,1 0 0,1-1 0,-1 1 0,1 0 0,0 0 0,0 0 0,0-1 0,2 6 0,17 43 0,27 52 0,17 46 0,-42-78 0,-4 2 0,-2 0 0,9 153 0,-21 232 0,-26-118 0,11-257 0,-45 164 0,54-242 37,-12 30 256,14-36-349,0 0-1,-1 0 1,0 0-1,1 0 1,-1 0-1,1 0 1,-1-1-1,0 1 1,0 0-1,0 0 1,1-1-1,-1 1 1,0-1-1,0 1 1,0 0-1,0-1 1,0 0-1,0 1 1,0-1-1,0 0 1,0 1-1,0-1 1,0 0-1,0 0 1,0 0-1,-1 0 0,1 0 1,0 0-1,-2 0 1,-9-5-6770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18.941"/>
    </inkml:context>
    <inkml:brush xml:id="br0">
      <inkml:brushProperty name="width" value="0.05" units="cm"/>
      <inkml:brushProperty name="height" value="0.05" units="cm"/>
    </inkml:brush>
  </inkml:definitions>
  <inkml:trace contextRef="#ctx0" brushRef="#br0">354 272 24575,'13'-25'0,"2"-5"0,13-36 0,-25 57 0,-1 0 0,1 1 0,-1-1 0,-1 0 0,0-1 0,0 1 0,-1 0 0,0 0 0,-1-10 0,0 17 0,1-1 0,-1 1 0,1-1 0,-1 1 0,0-1 0,0 1 0,0 0 0,0 0 0,-1-1 0,1 1 0,-1 0 0,1 0 0,-1 0 0,0 1 0,0-1 0,1 0 0,-1 1 0,0-1 0,-1 1 0,1-1 0,0 1 0,0 0 0,-1 0 0,1 0 0,0 0 0,-1 1 0,1-1 0,-1 0 0,1 1 0,-1 0 0,1 0 0,-1 0 0,1 0 0,-1 0 0,-2 1 0,-5 0 0,0 0 0,0 1 0,1 0 0,-1 1 0,1 0 0,-1 0 0,-14 9 0,9-4 0,1 1 0,0 0 0,1 1 0,0 1 0,0 0 0,1 1 0,1 0 0,0 1 0,0 0 0,-10 19 0,17-26 0,0 1 0,1-1 0,0 1 0,1 0 0,-1 0 0,1 0 0,1 0 0,-1 0 0,1 0 0,0 0 0,1 1 0,0-1 0,0 0 0,1 0 0,-1 1 0,2-1 0,-1 0 0,1 0 0,0 0 0,0 0 0,1 0 0,0-1 0,0 1 0,1-1 0,-1 0 0,6 7 0,-1-3 0,0-1 0,1 0 0,0 0 0,0 0 0,1-1 0,0-1 0,1 0 0,0 0 0,0-1 0,0 0 0,1-1 0,-1 0 0,1-1 0,0 0 0,1-1 0,-1 0 0,1-1 0,-1-1 0,1 0 0,15-1 0,-5-4 0,-16 0 0,-7 4 0,0 0 0,0-1 0,0 1 0,0 0 0,0 0 0,0-1 0,0 1 0,0 0 0,0 0 0,-1 0 0,1-1 0,0 1 0,0 0 0,0 0 0,0 0 0,0-1 0,-1 1 0,1 0 0,0 0 0,0 0 0,0 0 0,-1 0 0,1-1 0,0 1 0,0 0 0,0 0 0,-1 0 0,1 0 0,0 0 0,0 0 0,-1 0 0,1 0 0,0 0 0,-1 0 0,-8-3 0,-1 1 0,1 0 0,-1 0 0,0 1 0,0 1 0,1 0 0,-16 1 0,0 2 0,-43 9 0,55-8 0,0 0 0,0 0 0,0 2 0,0-1 0,1 2 0,0-1 0,0 2 0,1 0 0,0 0 0,0 1 0,-18 20 0,24-24 0,0 1 0,1 0 0,0 0 0,0 0 0,1 0 0,0 1 0,0-1 0,0 1 0,1 0 0,0 0 0,1 0 0,-1 0 0,1 0 0,0 0 0,1 0 0,0 0 0,0 1 0,0-1 0,1 0 0,0 0 0,1 0 0,0 0 0,0 0 0,5 11 0,-2-7 0,2 0 0,0 0 0,0 0 0,0-1 0,2 0 0,-1-1 0,1 0 0,1 0 0,-1-1 0,1 0 0,1-1 0,0 0 0,0 0 0,0-1 0,22 8 0,-8-5 0,1 0 0,0-2 0,1-1 0,-1-1 0,1-2 0,40 1 0,-41-4-136,1-1-1,-1-2 1,0-1-1,0-1 1,0-1-1,-1-1 1,0-1-1,0-2 0,24-12 1,1-6-6690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19.283"/>
    </inkml:context>
    <inkml:brush xml:id="br0">
      <inkml:brushProperty name="width" value="0.05" units="cm"/>
      <inkml:brushProperty name="height" value="0.05" units="cm"/>
    </inkml:brush>
  </inkml:definitions>
  <inkml:trace contextRef="#ctx0" brushRef="#br0">89 120 24575,'-10'-11'0,"1"0"0,0-1 0,-9-16 0,11 15 0,-1 1 0,-18-20 0,26 32 0,0 0 0,0 0 0,0 0 0,0 0 0,0 0 0,0 0 0,0 0 0,0 0 0,0 0 0,0 0 0,0 0 0,0 0 0,0 0 0,0 0 0,0 0 0,0 1 0,0-1 0,0 0 0,-1 0 0,1 0 0,0 0 0,0 0 0,0 0 0,0 0 0,0 0 0,0 0 0,0 0 0,0 0 0,0 0 0,0 0 0,0 0 0,0 0 0,0 0 0,-1 0 0,1 0 0,0 0 0,7 15 0,13 22 0,28 51-455,-5 1 0,57 171 0,-92-235-6371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19.613"/>
    </inkml:context>
    <inkml:brush xml:id="br0">
      <inkml:brushProperty name="width" value="0.05" units="cm"/>
      <inkml:brushProperty name="height" value="0.05" units="cm"/>
    </inkml:brush>
  </inkml:definitions>
  <inkml:trace contextRef="#ctx0" brushRef="#br0">309 88 24575,'0'-3'0,"0"1"0,0-1 0,0 1 0,0-1 0,0 0 0,-1 1 0,1-1 0,-1 1 0,0-1 0,0 1 0,0-1 0,0 1 0,0 0 0,0-1 0,-1 1 0,1 0 0,-1 0 0,0 0 0,1 0 0,-1 0 0,0 0 0,0 1 0,0-1 0,0 0 0,-1 1 0,1 0 0,0-1 0,-1 1 0,1 0 0,-4-1 0,2 2 0,0-1 0,0 1 0,0 0 0,0 0 0,0 0 0,0 0 0,1 1 0,-1-1 0,0 1 0,0 0 0,0 1 0,1-1 0,-1 0 0,1 1 0,-1 0 0,1 0 0,0 0 0,-1 0 0,1 1 0,-3 2 0,-8 9 0,1 1 0,0 1 0,1 0 0,1 1 0,0 0 0,-12 27 0,6-7 0,2 1 0,-12 49 0,19-59-195,1 0 0,2 0 0,1 1 0,1-1 0,1 1 0,3 39 0,3-42-6631</inkml:trace>
  <inkml:trace contextRef="#ctx0" brushRef="#br0" timeOffset="1">687 35 24575,'0'-1'0,"0"-1"0,0 1 0,0-1 0,0 1 0,-1 0 0,1-1 0,0 1 0,-1 0 0,1-1 0,0 1 0,-1 0 0,0 0 0,1-1 0,-1 1 0,0 0 0,1 0 0,-1 0 0,0 0 0,0 0 0,0 0 0,0 0 0,0 0 0,0 0 0,0 1 0,-1-1 0,1 0 0,0 1 0,0-1 0,-1 1 0,1-1 0,0 1 0,0-1 0,-1 1 0,1 0 0,0 0 0,-1 0 0,1 0 0,-1 0 0,1 0 0,0 0 0,-1 0 0,-1 1 0,-3 0 0,0 0 0,-1 0 0,1 1 0,0 0 0,0 0 0,0 0 0,1 1 0,-6 3 0,-2 3 0,2 0 0,-1 1 0,1 0 0,1 1 0,0 0 0,0 1 0,1 0 0,-14 26 0,13-21 0,2 0 0,0 0 0,1 1 0,1 1 0,1-1 0,-5 32 0,9-40 0,0 0 0,1 0 0,0 0 0,1 1 0,0-1 0,0 0 0,1 0 0,0 0 0,1 0 0,1-1 0,-1 1 0,1-1 0,7 11 0,-7-13 0,0 0 0,1 0 0,0-1 0,1 0 0,0 0 0,0-1 0,0 1 0,0-1 0,1 0 0,0-1 0,0 0 0,0 0 0,0 0 0,1-1 0,-1 0 0,16 4 0,-9-5-273,-1 0 0,0-1 0,1 0 0,17-2 0,9-3-6553</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0.232"/>
    </inkml:context>
    <inkml:brush xml:id="br0">
      <inkml:brushProperty name="width" value="0.05" units="cm"/>
      <inkml:brushProperty name="height" value="0.05" units="cm"/>
    </inkml:brush>
  </inkml:definitions>
  <inkml:trace contextRef="#ctx0" brushRef="#br0">179 643 24575,'-2'-2'0,"0"1"0,0 0 0,0-1 0,0 1 0,0 0 0,0 0 0,0 0 0,-1 0 0,1 0 0,0 1 0,0-1 0,-1 1 0,1-1 0,-1 1 0,1 0 0,0 0 0,-1 0 0,1 0 0,-1 1 0,1-1 0,0 0 0,-4 2 0,6-2 0,0 1 0,0-1 0,0 0 0,0 0 0,0 1 0,0-1 0,0 0 0,0 0 0,0 0 0,0 1 0,0-1 0,0 0 0,0 0 0,0 0 0,0 1 0,1-1 0,-1 0 0,0 0 0,0 0 0,0 1 0,0-1 0,0 0 0,1 0 0,-1 0 0,0 0 0,0 0 0,0 0 0,1 1 0,-1-1 0,0 0 0,0 0 0,0 0 0,1 0 0,-1 0 0,0 0 0,0 0 0,0 0 0,1 0 0,-1 0 0,0 0 0,0 0 0,1 0 0,-1 0 0,0 0 0,0 0 0,1 0 0,13 2 0,11-1 0,0-1 0,-1-2 0,1-1 0,0 0 0,-1-2 0,1-1 0,41-16 0,-58 19 0,-1 0 0,0 0 0,0-1 0,0 0 0,-1 0 0,1-1 0,-1 0 0,7-6 0,-12 9 0,1 0 0,0 0 0,-1 0 0,1 0 0,-1-1 0,0 1 0,0 0 0,0-1 0,0 1 0,0-1 0,0 1 0,-1-1 0,1 0 0,-1 1 0,1-1 0,-1 1 0,0-1 0,0 0 0,-1 1 0,1-1 0,0 0 0,-1 1 0,0-1 0,1 1 0,-1-1 0,0 1 0,-3-5 0,1 1 0,-1 0 0,0 0 0,-1 1 0,1 0 0,-1 0 0,0 0 0,0 0 0,-1 1 0,1 0 0,-1 0 0,0 0 0,0 1 0,-1 0 0,1 0 0,-13-4 0,8 4 0,-1 0 0,1 0 0,0 2 0,-1-1 0,1 1 0,-1 1 0,1 0 0,-22 3 0,20 0 0,1 0 0,-1 1 0,1 1 0,0 0 0,1 0 0,-1 1 0,1 1 0,0 0 0,1 0 0,0 1 0,0 1 0,0-1 0,1 2 0,1-1 0,0 1 0,0 0 0,1 1 0,0 0 0,0 0 0,1 1 0,1-1 0,0 1 0,-5 21 0,7-22 0,0 0 0,1 0 0,0 0 0,1 0 0,0 0 0,1 1 0,0-1 0,0 0 0,2 0 0,-1 1 0,1-1 0,1 0 0,0-1 0,1 1 0,0 0 0,0-1 0,1 0 0,1 0 0,-1 0 0,2-1 0,-1 0 0,1 0 0,1 0 0,-1-1 0,2 0 0,-1-1 0,11 8 0,-4-6 0,0-1 0,0 0 0,1-1 0,0-1 0,0 0 0,1-1 0,-1-1 0,1-1 0,0 0 0,0-1 0,0-1 0,0-1 0,1 0 0,-1-1 0,19-4 0,-9 1 0,-1-2 0,0-1 0,0-1 0,-1-1 0,0-1 0,-1-2 0,0 0 0,44-31 0,-45 25 0,0-1 0,-1-1 0,-2-1 0,0-1 0,-1 0 0,-1-2 0,-1 0 0,-1-1 0,-1-1 0,-1 0 0,-2-1 0,0 0 0,-2-1 0,-1 0 0,-2-1 0,0 0 0,-2 0 0,2-40 0,-5 31 0,-5-72 0,1 90 0,-1 2 0,0-1 0,-2 0 0,0 1 0,-13-30 0,16 44 0,0 0 0,0 0 0,0 1 0,0-1 0,-1 1 0,1-1 0,-1 1 0,0 0 0,0 0 0,0 1 0,-5-4 0,7 5 0,-1 0 0,0 0 0,0 1 0,1-1 0,-1 0 0,0 1 0,0-1 0,0 1 0,0 0 0,0 0 0,0 0 0,0 0 0,0 0 0,1 0 0,-1 0 0,0 0 0,0 1 0,0-1 0,0 1 0,0-1 0,0 1 0,1 0 0,-1 0 0,0 0 0,-2 2 0,-3 3 0,0-1 0,1 1 0,0 1 0,0-1 0,1 1 0,0 0 0,0 1 0,0-1 0,-6 15 0,1 1 0,2 0 0,-8 30 0,11-29 0,0-1 0,2 1 0,1 0 0,1 0 0,1 0 0,1 1 0,1-1 0,1 0 0,2-1 0,0 1 0,1-1 0,11 27 0,-6-23 0,2 0 0,1 0 0,1-1 0,0-1 0,3-1 0,0 0 0,1-1 0,1-1 0,34 29 0,-54-50 0,21 16 0,38 25 0,-54-38 0,0-1 0,1 0 0,-1-1 0,1 1 0,-1-1 0,1 0 0,0-1 0,-1 1 0,1-1 0,0 0 0,0 0 0,0-1 0,0 0 0,8 0 0,-12-1-68,0 1 0,-1-1-1,1 0 1,0 1 0,0-1 0,0 0-1,-1 0 1,1 0 0,0 0 0,-1 0-1,1 0 1,-1-1 0,0 1 0,1-1-1,-1 1 1,0-1 0,0 1-1,1-1 1,0-2 0,6-14-6758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1.609"/>
    </inkml:context>
    <inkml:brush xml:id="br0">
      <inkml:brushProperty name="width" value="0.05" units="cm"/>
      <inkml:brushProperty name="height" value="0.05" units="cm"/>
    </inkml:brush>
  </inkml:definitions>
  <inkml:trace contextRef="#ctx0" brushRef="#br0">6724 74 24575,'0'-2'0,"0"-1"0,0 0 0,-1 0 0,1 0 0,-1 1 0,0-1 0,0 0 0,0 0 0,0 1 0,0-1 0,0 1 0,-1-1 0,1 1 0,-1 0 0,1-1 0,-1 1 0,0 0 0,0 0 0,0 0 0,-1 0 0,1 1 0,0-1 0,0 1 0,-1-1 0,1 1 0,-1 0 0,0 0 0,1 0 0,-1 0 0,-4-1 0,-8-1 0,0 1 0,0 0 0,-1 1 0,-21 1 0,21 0 0,-419 33 0,234-12 0,-1397 55-937,1191-60 937,405-16 33,0 0 1,-1 0-1,1 0 0,0 0 1,-1 0-1,1 1 1,0-1-1,0 1 1,-1 0-1,1 0 1,0 0-1,0 0 1,-3 1-1,5-1-15,-1 0-1,0 1 0,1-1 1,-1 0-1,1 0 1,0 0-1,-1 0 0,1 1 1,0-1-1,0 0 0,0 0 1,0 1-1,0-1 1,0 0-1,0 0 0,0 1 1,1-1-1,-1 0 0,0 0 1,1 0-1,-1 1 0,1-1 1,-1 0-1,1 0 1,-1 0-1,2 1 0,9 25-17,-1 0 0,12 54 0,2 62 0,-17-99 0,58 478 0,-54-362 0,-13 206 0,-25 7 0,-12 354 0,41-645 0,-2 62 0,0-143 0,0-1 0,0 0 0,-1 0 0,1 1 0,0-1 0,0 0 0,0 0 0,0 1 0,0-1 0,0 0 0,0 0 0,0 1 0,0-1 0,-1 0 0,1 0 0,0 0 0,0 0 0,0 1 0,0-1 0,-1 0 0,1 0 0,0 0 0,0 0 0,-1 1 0,1-1 0,0 0 0,0 0 0,0 0 0,-1 0 0,1 0 0,0 0 0,0 0 0,-1 0 0,1 0 0,0 0 0,0 0 0,-1 0 0,1 0 0,0 0 0,0 0 0,-1 0 0,1 0 0,0 0 0,0 0 0,-1 0 0,1 0 0,0-1 0,0 1 0,-1 0 0,1 0 0,0 0 0,0 0 0,0 0 0,0-1 0,-1 1 0,1 0 0,0 0 0,0 0 0,0-1 0,0 1 0,-1 0 0,-16-17 0,11 11 0,1 2 0,0 0 0,0 1 0,0 0 0,-1 0 0,1 0 0,-1 1 0,0 0 0,1 0 0,-1 0 0,0 1 0,0 0 0,0 0 0,0 0 0,0 1 0,0 0 0,-11 1 0,-7 2 0,1 1 0,0 2 0,-24 8 0,7-2 0,-457 96 7,314-73-212,-1076 192-2484,143-27 2422,995-177-98,-352 60 959,454-82-42,19-1-531,0 0-1,0 0 1,0 0 0,1 0-1,-1 0 1,0 0 0,0 0 0,0 0-1,0 0 1,0 0 0,0 0 0,0 0-1,0 0 1,0 0 0,0 0 0,0 0-1,0 0 1,0 0 0,1 0-1,-1 0 1,0 0 0,0 0 0,0 0-1,0 0 1,0-1 0,0 1 0,0 0-1,0 0 1,0 0 0,0 0 0,0 0-1,0 0 1,0 0 0,0 0-1,0 0 1,0 0 0,0 0 0,0 0-1,0-1 1,0 1 0,0 0 0,0 0-1,0 0 1,0 0 0,0 0 0,0 0-1,0 0 1,0 0 0,0 0 0,0 0-1,0 0 1,0 0 0,0 0-1,29-10 1087,89-18-2325,-94 23-5608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2.923"/>
    </inkml:context>
    <inkml:brush xml:id="br0">
      <inkml:brushProperty name="width" value="0.05" units="cm"/>
      <inkml:brushProperty name="height" value="0.05" units="cm"/>
    </inkml:brush>
  </inkml:definitions>
  <inkml:trace contextRef="#ctx0" brushRef="#br0">29 74 24575,'0'-7'0,"0"-4"0,-3-4 0,-1-2 0,-3 2 0,0 6 0,1 11 0,4 8 0,6 8 0,6 8 0,3 8 0,3 8 0,2 5 0,1 4 0,0 3 0,-4-8-8191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1.949"/>
    </inkml:context>
    <inkml:brush xml:id="br0">
      <inkml:brushProperty name="width" value="0.05" units="cm"/>
      <inkml:brushProperty name="height" value="0.05" units="cm"/>
    </inkml:brush>
  </inkml:definitions>
  <inkml:trace contextRef="#ctx0" brushRef="#br0">125 98 24575,'-4'-12'0,"0"0"0,1 0 0,0 0 0,1-1 0,-1-24 0,-1 57 0,-1 0 0,-2-1 0,-9 21 0,4-10 0,-11 22 0,17-41 0,0 0 0,1 0 0,0 0 0,1 1 0,1 0 0,-1 0 0,2 0 0,-2 14 0,4-24 0,1 1 0,-1 0 0,1 0 0,0-1 0,0 1 0,0 0 0,0-1 0,0 1 0,0-1 0,1 1 0,-1-1 0,1 0 0,0 1 0,0-1 0,0 0 0,0 0 0,0 0 0,0-1 0,0 1 0,0 0 0,1-1 0,-1 0 0,1 1 0,2 0 0,9 4 0,1 0 0,-1-1 0,19 3 0,-19-4 0,198 53-1365,-160-42-5461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2.722"/>
    </inkml:context>
    <inkml:brush xml:id="br0">
      <inkml:brushProperty name="width" value="0.05" units="cm"/>
      <inkml:brushProperty name="height" value="0.05" units="cm"/>
    </inkml:brush>
  </inkml:definitions>
  <inkml:trace contextRef="#ctx0" brushRef="#br0">366 82 24575,'-2'0'0,"0"-1"0,1 0 0,-1 1 0,0-1 0,1 0 0,-1 1 0,1-1 0,-1 0 0,1 0 0,0 0 0,-1-1 0,1 1 0,0 0 0,0 0 0,-1-1 0,1 1 0,0-1 0,0 1 0,1-1 0,-1 1 0,-1-3 0,-14-36 0,15 37 0,1 3 0,0-1 0,0 1 0,0-1 0,0 1 0,0-1 0,0 1 0,0 0 0,-1-1 0,1 1 0,0-1 0,0 1 0,0-1 0,0 1 0,-1-1 0,1 1 0,0-1 0,-1 1 0,1 0 0,0-1 0,-1 1 0,1 0 0,0-1 0,-1 1 0,1 0 0,-1 0 0,1-1 0,0 1 0,-1 0 0,1 0 0,-1-1 0,1 1 0,-1 0 0,1 0 0,-1 0 0,1 0 0,-1 0 0,0 0 0,-13 15 0,6-4 0,-23 24 0,-2-1 0,-1-1 0,-1-2 0,-1-1 0,-52 30 0,85-58 0,0 0 0,0 0 0,0 0 0,0 0 0,0 1 0,0-1 0,-3 4 0,6-5 0,0-1 0,0 0 0,0 0 0,0 1 0,0-1 0,0 0 0,0 0 0,0 0 0,0 1 0,-1-1 0,1 0 0,0 0 0,0 1 0,0-1 0,0 0 0,1 0 0,-1 1 0,0-1 0,0 0 0,0 0 0,0 1 0,0-1 0,0 0 0,0 0 0,0 0 0,0 1 0,1-1 0,-1 0 0,0 0 0,0 0 0,0 1 0,0-1 0,1 0 0,-1 0 0,0 0 0,0 0 0,19 6 0,62 6 0,-1 5 0,115 38 0,-149-40-1365,-7-3-5461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3.086"/>
    </inkml:context>
    <inkml:brush xml:id="br0">
      <inkml:brushProperty name="width" value="0.05" units="cm"/>
      <inkml:brushProperty name="height" value="0.05" units="cm"/>
    </inkml:brush>
  </inkml:definitions>
  <inkml:trace contextRef="#ctx0" brushRef="#br0">94 484 24575,'-10'-5'0,"0"1"0,0 1 0,-13-4 0,-10-2 0,25 4 0,12 3 0,17-1 0,-16 3 0,961-59-2221,1256-82-4729,-1219 81 5102,-927 55 1849,2134-156 1010,-2036 143 2116,-152 17-2116,-22 1-976,0 0 0,0 0 0,0 0 0,0 0 0,0 0 1,0 0-1,0 0 0,0 0 0,0 0 0,0 0 0,0 0 0,0 0 1,0 0-1,0 1 0,0-1 0,0 0 0,0 0 0,0 0 0,0 0 1,0 0-1,-1 0 0,1 0 0,0 0 0,0 0 0,0 0 0,0 0 0,0 0 1,0 0-1,0 1 0,0-1 0,0 0 0,0 0 0,0 0 0,1 0 1,-1 0-1,0 0 0,0 0 0,0 0 0,0 0 0,0 0 0,0 0 1,0 0-1,0 0 0,0 0 0,0 0 0,0 1 0,-33 7 1370,6-2-688,-233 40 14,215-42-7557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3.597"/>
    </inkml:context>
    <inkml:brush xml:id="br0">
      <inkml:brushProperty name="width" value="0.05" units="cm"/>
      <inkml:brushProperty name="height" value="0.05" units="cm"/>
    </inkml:brush>
  </inkml:definitions>
  <inkml:trace contextRef="#ctx0" brushRef="#br0">2 39 24575,'0'-6'0,"-1"4"0,1 0 0,0 1 0,0-1 0,0 0 0,0 0 0,0 1 0,0-1 0,1 0 0,-1 1 0,0-1 0,1 0 0,-1 1 0,1-1 0,0 1 0,0-1 0,-1 1 0,3-3 0,-3 4 0,1 0 0,-1 0 0,1 0 0,-1 0 0,1 0 0,-1 0 0,1 1 0,-1-1 0,0 0 0,1 0 0,-1 1 0,1-1 0,-1 0 0,0 0 0,1 1 0,-1-1 0,0 0 0,1 1 0,-1-1 0,0 0 0,1 1 0,-1-1 0,0 1 0,0-1 0,0 0 0,1 1 0,-1-1 0,0 1 0,0-1 0,0 1 0,0-1 0,0 1 0,0 0 0,6 18 0,3 36 0,4 110 0,-10-90 0,16 304 0,32 389 0,-41-703-1365,-4-48-5461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4.325"/>
    </inkml:context>
    <inkml:brush xml:id="br0">
      <inkml:brushProperty name="width" value="0.05" units="cm"/>
      <inkml:brushProperty name="height" value="0.05" units="cm"/>
    </inkml:brush>
  </inkml:definitions>
  <inkml:trace contextRef="#ctx0" brushRef="#br0">291 488 24575,'-21'-17'0,"0"0"0,-2 2 0,1 1 0,-2 0 0,-36-14 0,33 15 0,2 2 0,18 9 0,0-1 0,1 0 0,0 0 0,-1 0 0,1 0 0,1-1 0,-1 0 0,-9-9 0,15 13 0,0-1 0,-1 1 0,1 0 0,0 0 0,0-1 0,0 1 0,0 0 0,-1-1 0,1 1 0,0 0 0,0-1 0,0 1 0,0 0 0,0-1 0,0 1 0,0-1 0,0 1 0,0 0 0,0-1 0,0 1 0,0 0 0,0-1 0,0 1 0,0 0 0,0-1 0,1 1 0,-1 0 0,0-1 0,0 1 0,0 0 0,0-1 0,1 1 0,-1 0 0,0 0 0,0-1 0,1 1 0,-1 0 0,0 0 0,1-1 0,-1 1 0,0 0 0,1 0 0,-1 0 0,0 0 0,1-1 0,20-6 0,-20 7 0,44-8 0,-1 1 0,58 0 0,-37 3 0,3909-215-10801,-3904 216 10795,1781-49-1002,-1811 52 1306,360 14 3174,-385-12-3231,-7-2 65,0 0-1,0 1 0,0 0 1,0 1-1,0 0 1,-1 0-1,1 0 0,-1 1 1,12 6-1,-18-9-274,-1 1 0,1-1 0,-1 0-1,0 0 1,1 1 0,-1-1 0,0 0-1,1 0 1,-1 1 0,0-1-1,0 0 1,1 1 0,-1-1 0,0 0-1,0 1 1,1-1 0,-1 0 0,0 1-1,0-1 1,0 1 0,0-1 0,0 0-1,0 1 1,0-1 0,0 1 0,0-1-1,0 0 1,0 1 0,0-1 0,0 1-1,0-1 1,0 1 0,0-1 0,0 0-1,0 1 1,0-1 0,-1 0 0,1 1-1,0-1 1,0 1 0,0-1 0,-1 0-1,0 1 1,-15 9 1378,-10-1-1049,0-1-1,0-2 1,-1 0 0,-52 3-1,18-2-169,57-7-190,0 1 0,1-1 0,-1 1 0,1 0 0,0 0 0,-1 1 0,-5 2 0,8-4 0,1 1 0,-1 0 0,0-1 0,1 1 0,-1-1 0,1 1 0,-1 0 0,1-1 0,0 1 0,-1 0 0,1 0 0,-1-1 0,1 1 0,0 0 0,0 0 0,0 0 0,-1-1 0,1 1 0,0 0 0,0 0 0,0 0 0,0 0 0,0-1 0,1 1 0,-1 0 0,0 0 0,0 0 0,0-1 0,1 1 0,-1 0 0,0 0 0,1 0 0,-1-1 0,1 1 0,-1 0 0,1-1 0,0 2 0,20 31 0,-9-16 0,-1 2 0,-1-1 0,0 1 0,8 26 0,-4 5 0,-3 0 0,-1 1 0,3 85 0,-12 157 0,-2-263 0,-1 0 0,-1 0 0,-2 0 0,-1 0 0,-17 48 0,19-66 0,-1 0 0,-1 0 0,-1 0 0,1 0 0,-2-1 0,1 0 0,-2-1 0,1 0 0,-1 0 0,-1-1 0,0 0 0,0 0 0,-1-1 0,0-1 0,-16 9 0,2-5 0,0-1 0,0-1 0,-1-1 0,-41 7 0,-112 7 0,-583 8-2913,466-23 1644,-1502 66-5357,2 37 4819,739-57 2255,1001-51 299,1-3 0,-62-10 0,62-1 988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4.776"/>
    </inkml:context>
    <inkml:brush xml:id="br0">
      <inkml:brushProperty name="width" value="0.05" units="cm"/>
      <inkml:brushProperty name="height" value="0.05" units="cm"/>
    </inkml:brush>
  </inkml:definitions>
  <inkml:trace contextRef="#ctx0" brushRef="#br0">1 0 24575,'3'0'0,"1"4"0,0 3 0,2 7 0,1 7 0,-2 6 0,2 5 0,-1 6 0,3 6 0,-2 4 0,0 4 0,0 1 0,0 2 0,-2-3 0,-1 0 0,-2-4 0,-4-7 0,-1-10-8191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5.104"/>
    </inkml:context>
    <inkml:brush xml:id="br0">
      <inkml:brushProperty name="width" value="0.05" units="cm"/>
      <inkml:brushProperty name="height" value="0.05" units="cm"/>
    </inkml:brush>
  </inkml:definitions>
  <inkml:trace contextRef="#ctx0" brushRef="#br0">32 364 24575,'-7'-23'0,"1"0"0,0-1 0,2 0 0,0 1 0,1-49 0,3 63 0,1 0 0,0 0 0,1 1 0,0-1 0,0 0 0,1 1 0,0-1 0,6-10 0,-6 14 0,0-1 0,1 1 0,0 0 0,0 1 0,0-1 0,1 1 0,-1-1 0,1 1 0,0 1 0,0-1 0,0 1 0,1 0 0,6-3 0,2 1 0,0 0 0,0 2 0,0-1 0,1 2 0,-1 0 0,1 1 0,-1 0 0,1 1 0,-1 1 0,1 0 0,-1 1 0,15 3 0,2 3 0,-1 0 0,-1 2 0,0 1 0,44 24 0,-47-21 0,-1 1 0,-1 1 0,0 2 0,-2 0 0,0 1 0,-1 1 0,0 2 0,23 32 0,-35-41 0,-1 0 0,0 0 0,-1 1 0,-1 0 0,0 1 0,-1-1 0,5 24 0,-8-26 0,0 0 0,-1 0 0,-1 0 0,0 0 0,0 0 0,-1 1 0,-1-1 0,0 0 0,-1-1 0,-6 19 0,2-12 0,-2 0 0,0-1 0,-1 1 0,0-2 0,-2 0 0,0 0 0,0-1 0,-2 0 0,0-1 0,0-1 0,-2 0 0,1-1 0,-2-1 0,-22 12 0,11-7 0,-2-3 0,0 0 0,0-2 0,-1-1 0,0-1 0,-1-2 0,-64 6 0,77-11 69,0-2-1,-1 0 0,1-1 0,-21-5 1,31 5-225,0-2 1,0 1 0,1-1 0,-1 0 0,1-1 0,0 0 0,0 0-1,0-1 1,0 0 0,-11-9 0,-5-13-6671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5.807"/>
    </inkml:context>
    <inkml:brush xml:id="br0">
      <inkml:brushProperty name="width" value="0.05" units="cm"/>
      <inkml:brushProperty name="height" value="0.05" units="cm"/>
    </inkml:brush>
  </inkml:definitions>
  <inkml:trace contextRef="#ctx0" brushRef="#br0">144 575 24575,'4'0'0,"-1"-1"0,1 1 0,-1-1 0,1 0 0,-1 0 0,0 0 0,1 0 0,-1-1 0,0 1 0,0-1 0,0 0 0,0 0 0,0 0 0,0 0 0,-1-1 0,1 1 0,-1-1 0,0 1 0,1-1 0,-1 0 0,0 0 0,-1 0 0,1 0 0,0 0 0,1-5 0,0 1 0,-1 0 0,0 0 0,0 0 0,0-1 0,-1 1 0,0 0 0,0-1 0,-1 1 0,0-1 0,-2-13 0,1 13 0,-1 1 0,0 0 0,-1 0 0,0 0 0,0 0 0,-1 0 0,1 0 0,-1 1 0,-1 0 0,-6-8 0,9 12 0,1 0 0,-1 1 0,1-1 0,-1 1 0,0 0 0,1-1 0,-1 1 0,0 0 0,0 0 0,0 0 0,0 0 0,0 0 0,0 1 0,0-1 0,0 1 0,-1-1 0,1 1 0,0 0 0,0 0 0,0 0 0,0 0 0,-1 0 0,1 0 0,0 1 0,0-1 0,0 1 0,0-1 0,0 1 0,0 0 0,0 0 0,0 0 0,0 0 0,0 0 0,0 0 0,1 1 0,-1-1 0,0 1 0,1-1 0,-3 4 0,-7 6 0,1 2 0,1-1 0,0 1 0,1 1 0,0-1 0,1 1 0,-5 16 0,4-10 0,2-1 0,0 1 0,1 1 0,-3 38 0,7-53 0,1 0 0,0-1 0,0 1 0,1 0 0,-1-1 0,1 1 0,0 0 0,1-1 0,0 1 0,-1-1 0,2 0 0,2 7 0,-3-10 0,-1 0 0,1 0 0,0 0 0,0 0 0,0-1 0,0 1 0,0-1 0,0 1 0,0-1 0,0 0 0,0 1 0,1-1 0,-1-1 0,1 1 0,-1 0 0,1 0 0,-1-1 0,1 1 0,-1-1 0,1 0 0,-1 0 0,1 0 0,-1 0 0,1 0 0,-1-1 0,1 1 0,-1-1 0,1 0 0,3-1 0,2-1 0,0-1 0,0 0 0,0 0 0,0 0 0,-1-1 0,0-1 0,0 1 0,-1-1 0,1 0 0,-1 0 0,0-1 0,6-9 0,3-6 0,-1 0 0,21-44 0,-22 37 0,10-20 0,-23 49 0,0-1 0,0 1 0,0-1 0,0 1 0,0-1 0,1 1 0,-1 0 0,0-1 0,0 1 0,1-1 0,-1 1 0,0 0 0,1-1 0,-1 1 0,0 0 0,1-1 0,-1 1 0,0 0 0,1-1 0,-1 1 0,1 0 0,-1 0 0,1 0 0,-1-1 0,1 1 0,-1 0 0,1 0 0,-1 0 0,0 0 0,1 0 0,-1 0 0,1 0 0,-1 0 0,1 0 0,-1 0 0,1 0 0,-1 0 0,1 0 0,-1 0 0,1 1 0,-1-1 0,1 0 0,-1 0 0,1 0 0,-1 1 0,0-1 0,1 0 0,-1 1 0,0-1 0,1 0 0,-1 1 0,0-1 0,1 0 0,-1 1 0,0-1 0,0 1 0,1-1 0,-1 1 0,0 0 0,11 29 0,-8-5 0,-1 0 0,-1 43 0,-2-48 0,1 1 0,1-1 0,0 1 0,10 38 0,-10-54 0,1 0 0,0 0 0,0 0 0,0-1 0,0 1 0,1-1 0,0 0 0,0 1 0,0-1 0,1 0 0,-1-1 0,1 1 0,7 5 0,-8-7 0,0 0 0,0-1 0,1 1 0,-1-1 0,0 0 0,0 0 0,1 0 0,-1 0 0,1 0 0,-1-1 0,1 0 0,-1 1 0,1-1 0,-1-1 0,1 1 0,-1 0 0,0-1 0,1 0 0,-1 0 0,1 0 0,3-2 0,5-3 0,0 0 0,0-1 0,-1 0 0,0-1 0,0 0 0,-1-1 0,0 0 0,-1-1 0,1 0 0,11-18 0,-11 13 0,-1 1 0,0-2 0,-1 1 0,-1-1 0,0 0 0,-2 0 0,8-33 0,-9 21 0,-2 0 0,0 0 0,-2 0 0,-1 0 0,-1-1 0,-12-52 0,3 36 0,-2 1 0,-2 1 0,-30-62 0,41 98 0,3 4 0,0-1 0,-1 1 0,0-1 0,0 1 0,0 0 0,0 0 0,0 0 0,-1 0 0,1 0 0,-5-3 0,7 6 0,0 0 0,-1-1 0,1 1 0,0 0 0,0 0 0,-1 0 0,1 0 0,0 0 0,-1 0 0,1 0 0,0 0 0,0 0 0,-1 0 0,1 0 0,0 1 0,0-1 0,-1 0 0,1 0 0,0 0 0,0 0 0,-1 0 0,1 0 0,0 1 0,0-1 0,-1 0 0,1 0 0,0 0 0,0 0 0,0 1 0,0-1 0,-1 0 0,1 0 0,0 1 0,0-1 0,0 0 0,0 0 0,0 1 0,0-1 0,0 0 0,0 0 0,-1 1 0,1-1 0,0 0 0,0 1 0,0-1 0,0 0 0,1 1 0,-2 15 0,1-15 0,3 44 0,2 1 0,18 65 0,-12-55 0,11 48 0,33 190 0,-54-284-341,0-1 0,0 2-1,-2 14 1,-2-9-6485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6.323"/>
    </inkml:context>
    <inkml:brush xml:id="br0">
      <inkml:brushProperty name="width" value="0.05" units="cm"/>
      <inkml:brushProperty name="height" value="0.05" units="cm"/>
    </inkml:brush>
  </inkml:definitions>
  <inkml:trace contextRef="#ctx0" brushRef="#br0">14 353 24575,'-1'-1'0,"-1"0"0,1 0 0,0 0 0,0 0 0,0 0 0,1-1 0,-1 1 0,0 0 0,0-1 0,1 1 0,-1 0 0,1-1 0,-1 1 0,1-1 0,-1 1 0,1-1 0,0 1 0,0-1 0,0 1 0,0-1 0,0 1 0,0 0 0,0-1 0,0 1 0,1-1 0,-1 1 0,0-1 0,1 1 0,1-3 0,-1 2 0,0 0 0,0 0 0,1 0 0,-1 1 0,1-1 0,0 0 0,-1 1 0,1-1 0,0 1 0,0 0 0,0-1 0,0 1 0,0 0 0,0 0 0,0 0 0,1 1 0,-1-1 0,3 0 0,33-4 0,1 2 0,0 2 0,43 4 0,23-1 0,-47-3 0,62-10 0,-100 8 0,-1-1 0,0 0 0,0-2 0,-1 0 0,0-1 0,0-1 0,19-11 0,-34 17 0,0 0 0,1 0 0,-2 0 0,1 0 0,0-1 0,0 1 0,-1-1 0,1 0 0,-1 0 0,0 0 0,0 0 0,0 0 0,0 0 0,2-7 0,-3 6 0,-1 1 0,1 0 0,-1-1 0,0 1 0,0 0 0,0 0 0,-1-1 0,1 1 0,-1 0 0,1 0 0,-1-1 0,0 1 0,0 0 0,-1 0 0,1 0 0,-4-5 0,-1-1 0,0 0 0,0 0 0,-1 0 0,0 1 0,-1 0 0,1 1 0,-2 0 0,1 0 0,-1 1 0,-9-6 0,15 10 0,0 0 0,-1 1 0,1-1 0,0 1 0,0 0 0,-1-1 0,1 2 0,-1-1 0,1 0 0,-1 1 0,1-1 0,-1 1 0,0 0 0,1 0 0,-1 1 0,1-1 0,-1 1 0,1 0 0,-1 0 0,1 0 0,0 0 0,-1 0 0,1 1 0,0 0 0,0-1 0,0 1 0,0 0 0,0 1 0,0-1 0,1 0 0,-1 1 0,1-1 0,-3 5 0,-3 4 0,1 1 0,1-1 0,0 1 0,0 0 0,1 1 0,1-1 0,0 1 0,1 0 0,0 0 0,1 0 0,1 1 0,0-1 0,1 21 0,1-21 0,0 0 0,0 0 0,1 0 0,1 0 0,0-1 0,1 1 0,0-1 0,1 0 0,1 0 0,-1-1 0,2 1 0,0-1 0,16 20 0,-20-28 0,0 0 0,0 1 0,1-2 0,-1 1 0,1 0 0,-1-1 0,1 1 0,0-1 0,0 0 0,0 0 0,1-1 0,-1 1 0,0-1 0,0 0 0,1 0 0,-1-1 0,1 1 0,-1-1 0,1 0 0,-1 0 0,7-1 0,-5 0 0,-1-1 0,0 0 0,1 0 0,-1 0 0,0 0 0,0-1 0,0 0 0,0 0 0,-1-1 0,1 1 0,-1-1 0,0 0 0,0 0 0,0 0 0,0 0 0,4-8 0,-2 0 0,1 0 0,-2 0 0,0 0 0,0 0 0,-1-1 0,-1 0 0,0 0 0,0 0 0,0-17 0,-1-18 0,-4-56 0,1 85 0,37 130 0,14 28-1365,-34-99-5461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6.849"/>
    </inkml:context>
    <inkml:brush xml:id="br0">
      <inkml:brushProperty name="width" value="0.05" units="cm"/>
      <inkml:brushProperty name="height" value="0.05" units="cm"/>
    </inkml:brush>
  </inkml:definitions>
  <inkml:trace contextRef="#ctx0" brushRef="#br0">330 468 24575,'10'-11'0,"0"-1"0,-1 0 0,0-1 0,-1 0 0,0 0 0,-1-1 0,-1 0 0,7-21 0,-7 15 0,0-1 0,-2 1 0,-1-1 0,0 0 0,0-33 0,-4 45 0,1 0 0,-1 0 0,0 0 0,-1 0 0,0 0 0,-1 0 0,1 0 0,-2 1 0,1-1 0,-1 1 0,-9-14 0,10 18 0,-1-1 0,0 1 0,0 0 0,0 0 0,-1 0 0,1 1 0,-1-1 0,1 1 0,-1 0 0,-1 1 0,1-1 0,0 1 0,0 0 0,-1 0 0,1 0 0,-1 1 0,0 0 0,1 0 0,-11 0 0,7 1 0,-1 0 0,1 1 0,0 0 0,0 1 0,0 0 0,0 0 0,0 1 0,0 0 0,1 0 0,-1 1 0,1 0 0,0 1 0,0-1 0,0 2 0,1-1 0,0 1 0,0 0 0,0 1 0,1-1 0,0 1 0,0 1 0,1-1 0,-5 10 0,4-7 0,1 1 0,0-1 0,1 1 0,0 1 0,0-1 0,2 0 0,-1 1 0,1 0 0,1-1 0,0 1 0,1 0 0,0 0 0,1-1 0,0 1 0,1 0 0,0-1 0,7 22 0,11 13 0,2-1 0,2-1 0,33 45 0,12 24 0,-45-70 0,-2 1 0,22 62 0,-38-86 0,0 1 0,-1 0 0,-1 1 0,0-1 0,-2 1 0,-1-1 0,-2 40 0,0-55 0,0 0 0,0 0 0,0 0 0,-1-1 0,0 1 0,0 0 0,0 0 0,-1-1 0,0 0 0,0 1 0,0-1 0,-1 0 0,1 0 0,-1-1 0,-1 1 0,1-1 0,-6 5 0,6-6 0,-1-1 0,1 1 0,-1-1 0,0 1 0,0-1 0,0-1 0,0 1 0,0-1 0,-1 0 0,1 0 0,0 0 0,0-1 0,-1 0 0,1 0 0,0 0 0,-1 0 0,1-1 0,0 0 0,-11-3 0,5-1 0,0 0 0,1 0 0,-1-1 0,1 0 0,0-1 0,0 0 0,1-1 0,0 1 0,0-2 0,1 1 0,0-2 0,-11-14 0,8 6 0,0 1 0,1-1 0,0-1 0,2 0 0,0 0 0,-7-30 0,11 34 0,1 1 0,1-1 0,0 0 0,1 0 0,1-27 0,0 40 16,1 1 1,-1-1-1,0 0 0,1 1 0,-1-1 1,1 1-1,-1-1 0,1 1 0,0 0 0,0-1 1,-1 1-1,1 0 0,0-1 0,0 1 0,1 0 1,-1 0-1,0 0 0,0 0 0,0 0 0,2-1 1,30-10-1487,-31 12 1234,19-5-6590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14.261"/>
    </inkml:context>
    <inkml:brush xml:id="br0">
      <inkml:brushProperty name="width" value="0.05" units="cm"/>
      <inkml:brushProperty name="height" value="0.05" units="cm"/>
    </inkml:brush>
  </inkml:definitions>
  <inkml:trace contextRef="#ctx0" brushRef="#br0">45 55 24575,'0'-1'0,"0"0"0,0 1 0,0-1 0,-1 0 0,1 1 0,0-1 0,-1 1 0,1-1 0,-1 0 0,1 1 0,0-1 0,-1 1 0,1-1 0,-1 1 0,0-1 0,1 1 0,-1-1 0,1 1 0,-1 0 0,0-1 0,1 1 0,-1 0 0,0 0 0,1-1 0,-1 1 0,-1 0 0,-23-4 0,20 3 0,28 3 0,40-3 0,-11-1 0,1189-16-366,209 1-96,-1056 30 377,-266-2 146,132 29 0,-230-31 250,-25-7-267,0 0-1,0-1 1,0 1 0,0-1-1,1 0 1,-1 0 0,0-1-1,1 0 1,-1 0 0,7 0-1,-16 3-43,1 1 0,-1 0 0,1 0 0,0 0 0,1 0 0,-1 0 0,1 1 0,-3 7 0,0-1 0,1 1 0,1-1 0,0 1 0,1 0 0,-2 22 0,4 64 0,1-55 0,-10 419 0,6-310 0,6 0 0,28 177 0,-12-144 0,-5 217 0,-15-137 0,1-264 0,0-1 0,0 1 0,0-1 0,0 1 0,0-1 0,0 1 0,0 0 0,0-1 0,0 1 0,0-1 0,0 1 0,0-1 0,0 1 0,0-1 0,0 1 0,1-1 0,-1 1 0,0-1 0,0 1 0,1-1 0,-1 0 0,0 1 0,1-1 0,-1 1 0,0-1 0,1 1 0,8-10 0,7-23 0,-7 6-1365,-1 0-5461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7.273"/>
    </inkml:context>
    <inkml:brush xml:id="br0">
      <inkml:brushProperty name="width" value="0.05" units="cm"/>
      <inkml:brushProperty name="height" value="0.05" units="cm"/>
    </inkml:brush>
  </inkml:definitions>
  <inkml:trace contextRef="#ctx0" brushRef="#br0">166 111 24575,'-1'-1'0,"1"0"0,0 1 0,-1-1 0,1 0 0,0 0 0,-1 1 0,1-1 0,-1 0 0,1 1 0,-1-1 0,0 1 0,1-1 0,-1 0 0,0 1 0,1-1 0,-1 1 0,0 0 0,1-1 0,-1 1 0,0 0 0,0-1 0,0 1 0,1 0 0,-1 0 0,0 0 0,0-1 0,-1 1 0,-27-3 0,25 3 0,-3-1 0,0 1 0,0 0 0,0 0 0,0 1 0,0-1 0,0 2 0,-8 1 0,13-2 0,-1 0 0,1 1 0,-1-1 0,1 1 0,-1-1 0,1 1 0,0 0 0,0 0 0,0 0 0,0 0 0,0 0 0,1 0 0,-1 0 0,0 1 0,1-1 0,0 1 0,-1-1 0,1 1 0,0-1 0,1 1 0,-2 3 0,-1 12 0,0 0 0,1 1 0,1 0 0,1-1 0,0 1 0,2-1 0,0 1 0,1-1 0,1 0 0,0 0 0,1 0 0,13 28 0,-12-36 0,-1 1 0,2-1 0,-1-1 0,1 1 0,1-1 0,0 0 0,0-1 0,1 0 0,-1 0 0,2-1 0,-1 0 0,1-1 0,21 11 0,-26-14 0,1-1 0,0 1 0,-1-1 0,1-1 0,0 1 0,0-1 0,1 0 0,-1 0 0,0 0 0,0-1 0,0 0 0,1 0 0,-1-1 0,0 0 0,0 0 0,0 0 0,0-1 0,0 0 0,0 0 0,0 0 0,-1-1 0,1 0 0,-1 0 0,0-1 0,0 1 0,0-1 0,8-8 0,-5 3 0,0-2 0,0 1 0,-2-1 0,1 0 0,-1-1 0,-1 1 0,0-1 0,0 0 0,-1 0 0,-1-1 0,0 1 0,-1-1 0,0 0 0,-1 0 0,0 0 0,-2-13 0,0 7 0,0-1 0,-2 1 0,0 0 0,-2 1 0,0-1 0,-1 0 0,0 1 0,-2 1 0,0-1 0,-12-18 0,15 28 0,-1 1 0,0-1 0,0 1 0,0 0 0,-1 0 0,0 0 0,-13-8 0,18 13 0,0 1 0,-1-1 0,1 1 0,-1 0 0,1 0 0,-1 0 0,1 0 0,-1 0 0,1 1 0,-1-1 0,0 1 0,1-1 0,-1 1 0,0 0 0,1 0 0,-1 1 0,0-1 0,0 0 0,1 1 0,-1-1 0,1 1 0,-1 0 0,1 0 0,-1 0 0,1 0 0,-1 1 0,1-1 0,0 1 0,0-1 0,-1 1 0,-1 2 0,0 0-97,1 0-1,-1 1 1,1-1-1,0 1 1,0 0-1,0 0 1,0 1-1,1-1 1,0 0-1,0 1 1,1-1-1,-1 1 0,0 7 1,0 8-6729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7.646"/>
    </inkml:context>
    <inkml:brush xml:id="br0">
      <inkml:brushProperty name="width" value="0.05" units="cm"/>
      <inkml:brushProperty name="height" value="0.05" units="cm"/>
    </inkml:brush>
  </inkml:definitions>
  <inkml:trace contextRef="#ctx0" brushRef="#br0">0 114 24575,'0'-8'0,"3"-48"0,-3 53 0,1 0 0,-1 0 0,1 1 0,0-1 0,-1 0 0,1 1 0,0-1 0,0 1 0,1-1 0,-1 1 0,0-1 0,1 1 0,0 0 0,-1 0 0,1 0 0,3-3 0,-4 5 0,-1 0 0,1-1 0,0 1 0,-1 0 0,1 0 0,0 0 0,-1-1 0,1 1 0,0 0 0,0 0 0,-1 0 0,1 0 0,0 0 0,0 0 0,-1 1 0,1-1 0,0 0 0,-1 0 0,1 0 0,0 1 0,-1-1 0,1 0 0,0 1 0,-1-1 0,1 1 0,-1-1 0,1 1 0,0-1 0,-1 1 0,1-1 0,-1 1 0,0-1 0,1 1 0,-1 0 0,1-1 0,-1 1 0,0-1 0,0 1 0,1 0 0,-1 0 0,0-1 0,0 2 0,11 33 0,-11-35 0,9 48 0,2 81 0,-8-77 0,13 66 0,-12-95 0,1-1 0,2 0 0,0-1 0,19 40 0,-22-55 0,-1 0 0,1 0 0,1 0 0,-1-1 0,1 0 0,0 0 0,0 0 0,10 7 0,-11-9 0,1-1 0,-1 0 0,0 0 0,1 0 0,-1 0 0,1-1 0,-1 0 0,1 0 0,0 0 0,-1-1 0,1 1 0,0-1 0,0 0 0,6-1 0,-6 0 0,0 0 0,-1 0 0,1 0 0,0-1 0,-1 1 0,1-1 0,-1 0 0,0 0 0,0-1 0,0 0 0,0 1 0,7-7 0,-6 4 0,0-1 0,0 0 0,0-1 0,0 1 0,-1-1 0,0 0 0,3-8 0,1-6 0,-1 0 0,-1-1 0,-1 0 0,3-36 0,-5 29 0,-1 0 0,-1 0 0,-2 0 0,-1 1 0,-1-1 0,-2 0 0,0 1 0,-2 0 0,-2 0 0,-13-31 0,20 55 49,0 0 0,0-1 0,-1 2-1,1-1 1,-1 0 0,-4-4 0,6 7-131,0 0 1,-1 0 0,1 0 0,0 0-1,-1 0 1,1 1 0,0-1-1,-1 0 1,1 0 0,-1 1 0,1-1-1,-1 1 1,1 0 0,-1-1 0,1 1-1,-1 0 1,0 0 0,1 0 0,-1 0-1,-2 0 1,-7 4-6745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8.067"/>
    </inkml:context>
    <inkml:brush xml:id="br0">
      <inkml:brushProperty name="width" value="0.05" units="cm"/>
      <inkml:brushProperty name="height" value="0.05" units="cm"/>
    </inkml:brush>
  </inkml:definitions>
  <inkml:trace contextRef="#ctx0" brushRef="#br0">0 171 24575,'4'-40'0,"-4"38"0,0 0 0,0 0 0,1 1 0,-1-1 0,1 0 0,-1 1 0,1-1 0,0 0 0,-1 1 0,1-1 0,0 1 0,0-1 0,0 1 0,0 0 0,0-1 0,1 1 0,-1 0 0,0 0 0,0 0 0,2-1 0,-2 2 0,0-1 0,-1 1 0,1 1 0,0-1 0,0 0 0,-1 0 0,1 0 0,0 0 0,-1 0 0,1 1 0,0-1 0,-1 0 0,1 0 0,-1 1 0,1-1 0,0 1 0,-1-1 0,1 0 0,-1 1 0,1-1 0,-1 1 0,1-1 0,-1 1 0,0-1 0,1 1 0,-1 0 0,0-1 0,1 1 0,-1 0 0,10 22 0,-9-22 0,9 31 0,-1 1 0,-2 0 0,-1 0 0,2 45 0,-5 137 0,-3-174 0,0-28 0,0-9 0,1 0 0,-1 0 0,0 0 0,0 0 0,-1 0 0,1 0 0,-1 0 0,0 0 0,0 0 0,0 0 0,0-1 0,-3 6 0,4-9 0,-1 1 0,1-1 0,0 0 0,-1 0 0,1 0 0,0 1 0,-1-1 0,1 0 0,0 0 0,-1 0 0,1 0 0,0 0 0,-1 0 0,1 0 0,0 0 0,-1 0 0,1 0 0,0 0 0,-1 0 0,1 0 0,-1 0 0,1 0 0,0 0 0,-1 0 0,1-1 0,0 1 0,0 0 0,-1 0 0,1 0 0,0 0 0,-1-1 0,1 1 0,0 0 0,0 0 0,-1-1 0,1 1 0,0 0 0,0-1 0,-1 1 0,1 0 0,0 0 0,0-1 0,0 1 0,0 0 0,0-1 0,0 1 0,0-1 0,-1 1 0,1 0 0,0-1 0,-6-19 0,3 4 0,1-1 0,0 1 0,2 0 0,0-1 0,3-18 0,16-83 0,-7 62 0,27-73 0,-28 99 0,1 0 0,2 1 0,1 1 0,18-27 0,-31 53 0,24-31 0,-25 32 0,0 0 0,0 0 0,0 0 0,0 0 0,0 0 0,0 0 0,0 0 0,0 0 0,0 1 0,0-1 0,1 0 0,-1 1 0,0-1 0,1 1 0,-1-1 0,0 1 0,1 0 0,-1-1 0,0 1 0,1 0 0,-1 0 0,1 0 0,-1 0 0,3 1 0,-3-1 0,0 1 0,-1 0 0,1 0 0,0-1 0,0 1 0,-1 0 0,1 0 0,-1 0 0,1 0 0,-1 0 0,1 0 0,-1 0 0,1 0 0,-1 0 0,0 0 0,0 0 0,0 0 0,1 0 0,-1 0 0,0 0 0,0 0 0,0 0 0,0 0 0,-1 2 0,-5 27 0,-3-2-1365,-2-1-5461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8.408"/>
    </inkml:context>
    <inkml:brush xml:id="br0">
      <inkml:brushProperty name="width" value="0.05" units="cm"/>
      <inkml:brushProperty name="height" value="0.05" units="cm"/>
    </inkml:brush>
  </inkml:definitions>
  <inkml:trace contextRef="#ctx0" brushRef="#br0">204 174 24575,'0'-15'0,"2"1"0,4-20 0,-4 25 0,0-1 0,-1 0 0,0 1 0,0-1 0,-1 0 0,-2-19 0,2 28 0,0 0 0,0 0 0,0 0 0,0 0 0,0 0 0,0 0 0,-1 0 0,1 1 0,0-1 0,0 0 0,-1 0 0,1 0 0,-1 0 0,1 0 0,-1 1 0,1-1 0,-1 0 0,1 1 0,-1-1 0,0 0 0,1 1 0,-1-1 0,0 0 0,0 1 0,1-1 0,-1 1 0,0 0 0,0-1 0,0 1 0,0 0 0,0-1 0,1 1 0,-1 0 0,0 0 0,0 0 0,0 0 0,0 0 0,0 0 0,0 0 0,0 0 0,0 0 0,0 0 0,0 0 0,1 1 0,-1-1 0,0 0 0,0 1 0,0-1 0,0 0 0,-1 2 0,-3 1 0,0 0 0,1 1 0,-1-1 0,1 1 0,-1 0 0,-6 9 0,-7 12 0,1 1 0,1 0 0,2 1 0,0 1 0,2 0 0,1 1 0,1 0 0,2 1 0,0 0 0,2 0 0,2 1 0,1 0 0,1-1 0,1 1 0,6 43 0,-5-67 0,2 1 0,-1-1 0,1 0 0,0-1 0,0 1 0,1 0 0,0-1 0,0 1 0,8 11 0,-8-15 0,0 1 0,0-1 0,0 0 0,0 0 0,1 0 0,-1 0 0,1-1 0,0 1 0,0-1 0,0 0 0,0 0 0,0-1 0,0 1 0,1-1 0,-1 0 0,9 1 0,21-1-1365,-2-4-5461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28.820"/>
    </inkml:context>
    <inkml:brush xml:id="br0">
      <inkml:brushProperty name="width" value="0.05" units="cm"/>
      <inkml:brushProperty name="height" value="0.05" units="cm"/>
    </inkml:brush>
  </inkml:definitions>
  <inkml:trace contextRef="#ctx0" brushRef="#br0">75 254 24575,'-4'-1'0,"1"1"0,0-1 0,0 0 0,0 0 0,0 0 0,0 0 0,0-1 0,0 1 0,-2-3 0,3 3 0,0 0 0,0-1 0,0 1 0,0 0 0,0 0 0,0 0 0,0 1 0,0-1 0,0 0 0,0 1 0,0-1 0,-1 1 0,1 0 0,0 0 0,0 0 0,-1 0 0,-2 0 0,5 1 0,0-1 0,0 1 0,0-1 0,0 1 0,0-1 0,0 1 0,0-1 0,0 0 0,0 1 0,0-1 0,0 1 0,0-1 0,0 1 0,1-1 0,-1 1 0,0-1 0,0 0 0,1 1 0,-1-1 0,0 1 0,0-1 0,1 0 0,-1 1 0,0-1 0,1 0 0,-1 0 0,1 1 0,11 12 0,-12-13 0,26 27 0,0-2 0,2 0 0,50 33 0,-71-54 0,0-1 0,0 1 0,0-1 0,1 0 0,-1-1 0,1 0 0,0 0 0,-1 0 0,1-1 0,15 0 0,-19-1 0,-1 0 0,1-1 0,-1 1 0,1-1 0,-1 0 0,1 0 0,-1 0 0,1 0 0,-1-1 0,0 1 0,0-1 0,0 0 0,0 0 0,0 0 0,0 0 0,0-1 0,-1 1 0,1-1 0,-1 0 0,0 1 0,0-1 0,0 0 0,0 0 0,0-1 0,-1 1 0,2-4 0,1-5 0,0 0 0,-1 0 0,-1 0 0,0-1 0,0-19 0,-4-65 0,1 91 0,1-6 0,-2 0 0,0 0 0,0 1 0,-1-1 0,0 1 0,-1-1 0,0 1 0,-11-19 0,14 27 0,-1 0 0,0 0 0,0 1 0,0-1 0,0 0 0,-1 1 0,1-1 0,-1 1 0,1 0 0,-1 0 0,0 0 0,0 0 0,0 0 0,0 1 0,0-1 0,0 1 0,0 0 0,-1 0 0,1 0 0,0 1 0,-1-1 0,1 1 0,-1-1 0,1 1 0,-1 0 0,1 0 0,0 1 0,-1-1 0,1 1 0,0 0 0,-1 0 0,1 0 0,0 0 0,-6 3 0,0 1 0,0 0 0,1 0 0,-1 1 0,1 0 0,1 1 0,-1 0 0,1 0 0,0 0 0,1 1 0,0 0 0,0 1 0,1-1 0,0 1 0,0 0 0,1 0 0,-6 16 0,5-7 0,0 0 0,1 1 0,0-1 0,2 1 0,0-1 0,1 1 0,1 0 0,3 21 0,0-19 0,1-1 0,0 0 0,2 0 0,0-1 0,1 1 0,1-1 0,1-1 0,1 0 0,0 0 0,1-1 0,25 29 0,-27-36 0,0 0 0,2 0 0,-1-1 0,1 0 0,0-1 0,1 0 0,0-1 0,0 0 0,0-1 0,1-1 0,0 0 0,0 0 0,0-2 0,1 1 0,0-2 0,-1 1 0,1-2 0,18 0 0,-25-1 31,0-1 0,1 1 0,-1-2 0,0 1 0,1-1 0,-1 0 0,0 0 0,0-1 1,-1 0-1,12-7 0,-15 8-100,-1 0 1,1 0 0,0 0 0,-1 0-1,0-1 1,1 1 0,-1-1-1,0 0 1,0 0 0,-1 1 0,1-1-1,0-1 1,-1 1 0,0 0 0,0 0-1,0 0 1,0-1 0,0 1 0,-1 0-1,1-1 1,-1 1 0,0-1-1,0 1 1,-1-6 0,-5-22-6758</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1.766"/>
    </inkml:context>
    <inkml:brush xml:id="br0">
      <inkml:brushProperty name="width" value="0.05" units="cm"/>
      <inkml:brushProperty name="height" value="0.05" units="cm"/>
    </inkml:brush>
  </inkml:definitions>
  <inkml:trace contextRef="#ctx0" brushRef="#br0">528 299 24575,'18'-10'0,"-1"-1"0,0-1 0,-1 0 0,-1-1 0,0-1 0,-1 0 0,19-24 0,-31 35 0,1 0 0,-1 0 0,0 0 0,0 0 0,0 0 0,0-1 0,-1 1 0,0 0 0,1-1 0,-1 1 0,0-1 0,-1 0 0,1 1 0,0-1 0,-1 0 0,0 1 0,0-1 0,0 0 0,-1 1 0,1-1 0,-1 0 0,0 1 0,0-1 0,0 0 0,0 1 0,0 0 0,-1-1 0,0 1 0,0 0 0,0 0 0,0 0 0,0 0 0,0 0 0,-1 0 0,0 1 0,1-1 0,-1 1 0,0 0 0,0-1 0,-6-2 0,-2-1 0,0 1 0,0 0 0,-1 0 0,0 1 0,0 0 0,0 1 0,0 1 0,-1 0 0,1 0 0,0 1 0,-1 1 0,1 0 0,-1 1 0,1 0 0,-1 1 0,1 0 0,0 1 0,-20 7 0,9-1 0,0 0 0,1 2 0,1 0 0,0 2 0,0 0 0,1 1 0,1 1 0,-30 30 0,30-23 0,1 1 0,1 0 0,1 1 0,1 1 0,1 1 0,1 0 0,1 0 0,1 2 0,2-1 0,1 1 0,-9 56 0,11-42 0,3 0 0,1 1 0,2-1 0,2 0 0,1 0 0,3 0 0,17 68 0,-15-84 0,1 0 0,1 0 0,1 0 0,1-2 0,2 1 0,0-2 0,1 1 0,2-2 0,0-1 0,34 33 0,-37-41 0,1 0 0,1-2 0,0 0 0,0 0 0,1-1 0,0-1 0,1-1 0,0-1 0,0 0 0,1-1 0,0-2 0,0 1 0,0-2 0,0-1 0,38 1 0,-37-5 0,0 0 0,0-2 0,0 0 0,-1-1 0,1-1 0,-1 0 0,-1-2 0,0 0 0,0-1 0,0-1 0,-1-1 0,0 0 0,-1-1 0,-1-1 0,0 0 0,21-25 0,-27 26 0,1 0 0,-2 0 0,0 0 0,-1-1 0,0-1 0,0 1 0,-2-1 0,0 0 0,0 0 0,2-17 0,-5 19 0,-1 0 0,0-1 0,-1 1 0,0 0 0,-1 0 0,-1-1 0,0 1 0,0 0 0,-1 0 0,-1 0 0,0 1 0,0-1 0,-9-13 0,6 12 0,-1 0 0,-1 1 0,0 0 0,-1 1 0,0 0 0,0 1 0,-1 0 0,-1 0 0,0 2 0,-14-10 0,17 13 0,1 0 0,-1 0 0,0 1 0,-1 0 0,1 1 0,-1 0 0,1 1 0,-1 0 0,0 0 0,0 1 0,0 0 0,0 0 0,0 2 0,0-1 0,-18 4 0,25-4 0,0 1 0,0 0 0,0 0 0,0 0 0,1 0 0,-1 1 0,0-1 0,0 1 0,1-1 0,-1 1 0,1 0 0,0 0 0,0 0 0,-1 0 0,1 1 0,1-1 0,-1 0 0,0 1 0,0 0 0,1-1 0,-3 6 0,4-4 0,-1-1 0,0 0 0,1 1 0,0-1 0,0 0 0,0 1 0,0-1 0,1 0 0,-1 1 0,1-1 0,0 0 0,0 0 0,0 0 0,0 1 0,1-1 0,-1 0 0,1 0 0,0-1 0,3 6 0,3 1 0,1 1 0,0-1 0,1-1 0,-1 0 0,2 0 0,-1-1 0,1 0 0,0-1 0,0 0 0,1-1 0,23 8 0,1-3 0,1-1 0,65 7 0,-83-14 0,1 0 0,-1-2 0,1-1 0,-1 0 0,30-6 0,-47 6 0,1 1 0,-1-1 0,0 1 0,1-1 0,-1 1 0,0 0 0,1 0 0,-1 0 0,0 1 0,1-1 0,-1 0 0,0 1 0,1-1 0,-1 1 0,0 0 0,0 0 0,0 0 0,0 0 0,3 2 0,-3-1 0,0 1 0,0-1 0,0 0 0,-1 1 0,1 0 0,-1-1 0,0 1 0,1 0 0,-1-1 0,0 1 0,-1 0 0,1 0 0,-1 0 0,1 0 0,-1 3 0,4 43 0,-6 82 0,1 24 0,4-137-1365,1-6-5461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2.374"/>
    </inkml:context>
    <inkml:brush xml:id="br0">
      <inkml:brushProperty name="width" value="0.05" units="cm"/>
      <inkml:brushProperty name="height" value="0.05" units="cm"/>
    </inkml:brush>
  </inkml:definitions>
  <inkml:trace contextRef="#ctx0" brushRef="#br0">177 622 24575,'7'-7'0,"1"1"0,0 1 0,0 0 0,1 0 0,9-4 0,19-11 0,-28 14 0,0-1 0,-1 1 0,0-2 0,0 1 0,0-1 0,-1 0 0,0 0 0,0-1 0,-1 0 0,5-11 0,-9 16 0,0 0 0,-1 0 0,1 1 0,-1-1 0,0 0 0,-1 0 0,1 0 0,0 0 0,-1 0 0,0 0 0,0-1 0,0 1 0,-1 0 0,0 0 0,1 0 0,-1 0 0,0 0 0,-1 1 0,1-1 0,-1 0 0,0 0 0,0 1 0,0-1 0,0 1 0,0 0 0,-1 0 0,0 0 0,0 0 0,-5-5 0,3 4 0,0 0 0,0 0 0,0 1 0,-1 0 0,1 0 0,-1 0 0,1 1 0,-1 0 0,0 0 0,0 0 0,0 1 0,0 0 0,0 0 0,0 1 0,-1-1 0,1 1 0,0 1 0,0-1 0,0 1 0,0 0 0,0 0 0,0 1 0,0 0 0,-11 5 0,5-2 0,1 0 0,1 2 0,-1-1 0,1 1 0,1 1 0,-1 0 0,1 0 0,0 1 0,1 0 0,0 0 0,-11 18 0,11-13 0,1 1 0,0 0 0,1 0 0,0 0 0,2 1 0,-1 0 0,2 0 0,0 0 0,1 0 0,1 17 0,1-25 0,0 0 0,1 1 0,0-1 0,0 0 0,1 0 0,0 0 0,1 0 0,0 0 0,6 11 0,-6-14 0,0 0 0,0-1 0,1 1 0,0-1 0,0 0 0,0 0 0,0 0 0,1 0 0,-1-1 0,1 0 0,0 0 0,0 0 0,0 0 0,0-1 0,7 2 0,-6-2 0,1 0 0,0 0 0,-1-1 0,1 0 0,0 0 0,0-1 0,0 0 0,0 0 0,0-1 0,0 1 0,-1-1 0,1-1 0,9-2 0,-7 0 0,0 0 0,0-1 0,0 1 0,-1-2 0,1 1 0,-1-1 0,-1 0 0,12-12 0,-5 2 0,-1 0 0,0-1 0,-1 0 0,-1-1 0,-1-1 0,0 0 0,-1 0 0,6-24 0,-4 7 0,-2-1 0,6-60 0,-3-78 0,-11 145 0,3-132 0,0 366 0,33 213 0,-34-379 235,8 42-1835,-5-59-5226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2.813"/>
    </inkml:context>
    <inkml:brush xml:id="br0">
      <inkml:brushProperty name="width" value="0.05" units="cm"/>
      <inkml:brushProperty name="height" value="0.05" units="cm"/>
    </inkml:brush>
  </inkml:definitions>
  <inkml:trace contextRef="#ctx0" brushRef="#br0">1 274 24575,'-1'-39'0,"3"-63"0,-1 90 0,0 1 0,1-1 0,1 1 0,0-1 0,0 1 0,8-15 0,-11 24 0,1 1 0,0-1 0,0 0 0,-1 1 0,1-1 0,0 1 0,0-1 0,1 1 0,-1 0 0,0-1 0,0 1 0,1 0 0,-1 0 0,0 0 0,1 0 0,0 0 0,-1 0 0,1 0 0,-1 0 0,1 1 0,0-1 0,0 1 0,-1-1 0,1 1 0,0 0 0,0-1 0,-1 1 0,1 0 0,0 0 0,0 0 0,0 1 0,-1-1 0,1 0 0,0 1 0,0-1 0,-1 1 0,1-1 0,2 2 0,2 1 0,-1 1 0,1-1 0,-1 1 0,0 0 0,0 1 0,0-1 0,-1 1 0,0 0 0,6 8 0,1 5 0,0 1 0,-2 0 0,0 1 0,-2 0 0,0 0 0,-1 0 0,-1 1 0,-1 0 0,0 0 0,-2 0 0,-1 1 0,-1 30 0,-1-47 0,0 1 0,0 0 0,0 0 0,-1-1 0,0 1 0,0-1 0,0 0 0,-1 1 0,1-1 0,-1 0 0,-1 0 0,1-1 0,-6 7 0,7-9 0,0 0 0,0-1 0,0 1 0,-1 0 0,1-1 0,-1 1 0,1-1 0,-1 0 0,0 0 0,1 0 0,-1 0 0,0 0 0,0 0 0,0-1 0,0 0 0,0 1 0,1-1 0,-1 0 0,0 0 0,0-1 0,0 1 0,0-1 0,0 1 0,0-1 0,1 0 0,-1 0 0,0 0 0,-2-2 0,0 1 0,1-1 0,0 0 0,0 0 0,0 0 0,0 0 0,1-1 0,-1 1 0,1-1 0,0 0 0,0 0 0,1 0 0,-1-1 0,1 1 0,-1 0 0,1-1 0,1 0 0,-1 1 0,1-1 0,0 0 0,0 0 0,0 0 0,1 0 0,-1-9 0,1 1 0,1 1 0,0-1 0,1 0 0,0 1 0,1-1 0,0 1 0,1 0 0,6-15 0,-1 10 0,0-1 0,1 2 0,0 0 0,2 0 0,0 1 0,25-25 0,-29 31 0,2 2 0,-1-1 0,1 1 0,0 0 0,0 1 0,1 1 0,0-1 0,0 2 0,0-1 0,0 2 0,1-1 0,13-1 0,-21 4 0,-1 1 0,1 0 0,-1-1 0,1 1 0,-1 0 0,1 0 0,-1 1 0,1-1 0,-1 1 0,1 0 0,-1 0 0,1 0 0,-1 0 0,0 1 0,0-1 0,0 1 0,0 0 0,0 0 0,0 0 0,0 0 0,0 0 0,3 5 0,-2-1 0,0-1 0,-1 1 0,0 0 0,0 0 0,-1 1 0,0-1 0,0 0 0,0 1 0,-1 0 0,0-1 0,1 8 0,5 93 215,4 24-194,-8-108-421,1 1 0,2-1-1,11 33 1,-10-40-6426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3.135"/>
    </inkml:context>
    <inkml:brush xml:id="br0">
      <inkml:brushProperty name="width" value="0.05" units="cm"/>
      <inkml:brushProperty name="height" value="0.05" units="cm"/>
    </inkml:brush>
  </inkml:definitions>
  <inkml:trace contextRef="#ctx0" brushRef="#br0">0 120 24575,'0'-9'0,"0"-9"0,0-8 0,0-6 0,0 9 0,0 12 0,0 13 0,0 13 0,4 13 0,0 7 0,0-1-8191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3.683"/>
    </inkml:context>
    <inkml:brush xml:id="br0">
      <inkml:brushProperty name="width" value="0.05" units="cm"/>
      <inkml:brushProperty name="height" value="0.05" units="cm"/>
    </inkml:brush>
  </inkml:definitions>
  <inkml:trace contextRef="#ctx0" brushRef="#br0">0 128 24575,'0'-9'0,"2"-30"0,-2 38 0,0-1 0,1 1 0,-1 0 0,0 0 0,1-1 0,-1 1 0,1 0 0,-1 0 0,1 0 0,-1-1 0,1 1 0,0 0 0,0 0 0,0 0 0,-1 0 0,1 0 0,0 0 0,0 1 0,0-1 0,1 0 0,-1 0 0,0 1 0,0-1 0,2 0 0,-2 1 0,0 0 0,0 0 0,0 0 0,0 0 0,0 1 0,0-1 0,1 0 0,-1 1 0,0-1 0,0 1 0,0-1 0,0 1 0,0-1 0,0 1 0,-1 0 0,1-1 0,0 1 0,0 0 0,0 0 0,-1 0 0,1 0 0,0 0 0,-1 0 0,1 0 0,-1 0 0,1 0 0,-1 0 0,1 0 0,-1 1 0,13 35 0,-8-13 0,-2 0 0,2 42 0,-5-45 0,2 1 0,0-1 0,1 0 0,8 25 0,-11-44 0,1 0 0,-1-1 0,1 1 0,0 0 0,-1-1 0,1 1 0,0-1 0,0 1 0,0-1 0,0 1 0,1-1 0,-1 0 0,0 1 0,0-1 0,1 0 0,-1 0 0,3 2 0,-2-3 0,-1 0 0,0 0 0,0 0 0,0 0 0,0 0 0,0 0 0,0-1 0,0 1 0,0 0 0,0-1 0,0 1 0,0 0 0,0-1 0,0 1 0,0-1 0,0 1 0,0-1 0,0 0 0,0 1 0,0-1 0,-1 0 0,1 0 0,0 0 0,0 0 0,-1 1 0,1-1 0,-1 0 0,1 0 0,-1 0 0,1-2 0,6-9 0,-1-1 0,0 0 0,-1 0 0,5-22 0,9-60 0,-7 34 0,16-57 0,-25 140 0,-2 19 0,-3 2 0,1-15 0,2 50 0,0-72 0,-1 0 0,1 0 0,1 1 0,-1-1 0,1 0 0,0 0 0,0 0 0,1-1 0,0 1 0,0-1 0,0 1 0,1-1 0,5 7 0,-6-9 0,-1-1 0,1 0 0,-1 0 0,1 0 0,0-1 0,0 1 0,0-1 0,0 1 0,0-1 0,0 0 0,0 0 0,0 0 0,0-1 0,7 2 0,-5-2 0,1-1 0,-1 1 0,1-1 0,0 0 0,-1 0 0,1 0 0,-1-1 0,6-2 0,1-1 0,0-1 0,-1-1 0,0 0 0,0 0 0,0-1 0,16-16 0,-25 21 0,0 0 0,0 0 0,0 0 0,0 0 0,0 0 0,-1 0 0,1 0 0,-1-1 0,0 1 0,0-1 0,0 1 0,-1-1 0,1-5 0,-2-52 0,-1 35 0,3 3 0,-1-22 0,0 43 0,-1-1 0,1 0 0,-1 0 0,1 0 0,-1 0 0,0 0 0,0 0 0,0 1 0,-1-1 0,1 0 0,-2-2 0,1 4 0,1-1 0,-1 1 0,1 0 0,-1 0 0,1 0 0,-1 1 0,0-1 0,1 0 0,-1 1 0,0-1 0,1 1 0,-1-1 0,0 1 0,0 0 0,0 0 0,1 0 0,-1 0 0,0 0 0,0 0 0,0 0 0,1 1 0,-1-1 0,0 0 0,1 1 0,-1 0 0,0-1 0,-3 3 0,-3 1 0,0 0 0,0 1 0,0 0 0,-8 6 0,7-3 0,1-1 0,0 1 0,0 0 0,1 0 0,0 1 0,1 0 0,0 1 0,0-1 0,1 1 0,0 0 0,0 0 0,1 1 0,1 0 0,0-1 0,0 1 0,1 0 0,1 0 0,-1 0 0,2 1 0,0-1 0,0 0 0,1 0 0,0 0 0,1 0 0,0 0 0,1 0 0,0 0 0,1-1 0,0 1 0,1-1 0,0 0 0,0 0 0,13 16 0,-4-10-114,0 0 1,1-1-1,1-1 0,0 0 0,1-1 1,0-1-1,1 0 0,1-2 0,0 0 1,0-1-1,28 9 0,-20-10-6712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15.987"/>
    </inkml:context>
    <inkml:brush xml:id="br0">
      <inkml:brushProperty name="width" value="0.05" units="cm"/>
      <inkml:brushProperty name="height" value="0.05" units="cm"/>
    </inkml:brush>
  </inkml:definitions>
  <inkml:trace contextRef="#ctx0" brushRef="#br0">1 0 24575,'30'21'0,"38"32"0,38 27 0,30 23-4921,-7-8 1651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14.600"/>
    </inkml:context>
    <inkml:brush xml:id="br0">
      <inkml:brushProperty name="width" value="0.05" units="cm"/>
      <inkml:brushProperty name="height" value="0.05" units="cm"/>
    </inkml:brush>
  </inkml:definitions>
  <inkml:trace contextRef="#ctx0" brushRef="#br0">680 165 24575,'-9'0'0,"-16"0"0,-11 0 0,-10 0 0,3 0-8191</inkml:trace>
  <inkml:trace contextRef="#ctx0" brushRef="#br0" timeOffset="1">161 76 24575,'-15'-6'0,"-20"-11"0,-20-10 0,0 1-8191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4.697"/>
    </inkml:context>
    <inkml:brush xml:id="br0">
      <inkml:brushProperty name="width" value="0.05" units="cm"/>
      <inkml:brushProperty name="height" value="0.05" units="cm"/>
    </inkml:brush>
  </inkml:definitions>
  <inkml:trace contextRef="#ctx0" brushRef="#br0">180 421 24575,'5'-1'0,"1"0"0,-1 0 0,0-1 0,1 1 0,-1-1 0,9-5 0,3 0 0,8-3 0,-1-1 0,0 0 0,-1-2 0,-1 0 0,0-2 0,-1-1 0,0 0 0,-1-1 0,32-38 0,-46 48 0,-1 0 0,-1 0 0,1 0 0,-1-1 0,-1 0 0,1 0 0,-1 0 0,-1 0 0,0 0 0,0 0 0,1-9 0,-2 13 0,-1 0 0,0 0 0,0 0 0,0 0 0,-1 0 0,1 0 0,-1 0 0,0 0 0,0 0 0,0 1 0,-1-1 0,1 0 0,-1 1 0,0-1 0,0 1 0,0 0 0,0-1 0,-1 1 0,1 0 0,-1 0 0,0 1 0,0-1 0,0 0 0,0 1 0,-5-3 0,-2 0 0,0 1 0,0 0 0,-1 0 0,1 1 0,-1 1 0,0 0 0,1 0 0,-1 1 0,0 0 0,0 1 0,0 0 0,0 1 0,-14 2 0,5 1 0,0 1 0,0 0 0,0 2 0,1 0 0,0 1 0,-21 12 0,28-13 0,0 0 0,0 1 0,1 1 0,0 0 0,1 0 0,0 1 0,0 0 0,1 1 0,1 0 0,-1 1 0,-6 13 0,11-18 0,1 0 0,0 0 0,1 1 0,-1-1 0,1 1 0,1 0 0,-1-1 0,1 1 0,1 0 0,-1 0 0,1 0 0,1 0 0,-1-1 0,2 1 0,-1 0 0,1 0 0,0-1 0,0 1 0,1-1 0,0 0 0,5 9 0,-1-4 0,1 1 0,1-1 0,0-1 0,0 0 0,2 0 0,-1-1 0,1 0 0,0 0 0,24 13 0,5 0 0,77 31 0,8 4 0,-121-56 0,0 0 0,0 1 0,0-1 0,0 1 0,-1 0 0,1 0 0,-1 0 0,0 1 0,0-1 0,4 7 0,-6-9 0,0 1 0,-1 0 0,1-1 0,-1 1 0,0-1 0,1 1 0,-1-1 0,0 1 0,0 0 0,0-1 0,0 1 0,0 0 0,-1-1 0,1 1 0,0-1 0,-1 1 0,1-1 0,-1 1 0,0-1 0,1 1 0,-1-1 0,0 1 0,0-1 0,0 0 0,0 1 0,0-1 0,0 0 0,0 0 0,0 0 0,-1 0 0,1 0 0,0 0 0,-2 1 0,-6 4 0,0-1 0,0 0 0,0 0 0,0-1 0,-1 0 0,1-1 0,-20 5 0,5-4 0,-1 0 0,-27 0 0,31-3 0,0-1 0,0-2 0,0 0 0,0-1 0,-37-10 0,50 10 0,-1 0 0,0 0 0,1-1 0,0-1 0,0 0 0,-13-10 0,16 12 0,1-1 0,0 0 0,0 0 0,1-1 0,-1 1 0,1-1 0,0 0 0,0 0 0,1 0 0,-1 0 0,1 0 0,-1-6 0,1 5 25,1 1-1,1 0 0,-1-1 1,1 1-1,0-1 1,0 1-1,0 0 0,1-1 1,0 1-1,0-1 0,0 1 1,1 0-1,3-7 1,-1 3-269,0 0 0,1 0 0,1 1 0,-1 0 1,1 0-1,9-9 0,10-7-6582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5.095"/>
    </inkml:context>
    <inkml:brush xml:id="br0">
      <inkml:brushProperty name="width" value="0.05" units="cm"/>
      <inkml:brushProperty name="height" value="0.05" units="cm"/>
    </inkml:brush>
  </inkml:definitions>
  <inkml:trace contextRef="#ctx0" brushRef="#br0">105 275 24575,'2'-6'0,"-1"0"0,1 0 0,0 1 0,0-1 0,1 0 0,-1 1 0,1-1 0,1 1 0,5-7 0,-1-2 0,28-53 0,-28 49 0,0 0 0,2 1 0,0 0 0,25-30 0,-34 46 0,0 0 0,0 0 0,0 0 0,0 0 0,0 0 0,0 0 0,1 0 0,-1 0 0,0 0 0,1 0 0,-1 1 0,1-1 0,1 0 0,-3 1 0,0 0 0,1 0 0,-1 0 0,0 0 0,1 1 0,-1-1 0,0 0 0,1 0 0,-1 0 0,0 0 0,0 1 0,1-1 0,-1 0 0,0 0 0,0 1 0,0-1 0,1 0 0,-1 0 0,0 1 0,0-1 0,0 0 0,0 0 0,1 1 0,-1-1 0,0 0 0,0 1 0,0-1 0,0 0 0,0 1 0,0-1 0,0 0 0,0 1 0,0-1 0,0 0 0,0 1 0,0 5 0,-1-1 0,0 1 0,0 0 0,0-1 0,-4 9 0,-101 247 0,59-153 0,-57 190 0,102-289 0,0 0 0,1 0 0,-1 0 0,1 16 0,1-24 0,0 1 0,0-1 0,0 0 0,0 1 0,0-1 0,0 0 0,1 1 0,-1-1 0,0 0 0,1 1 0,-1-1 0,1 0 0,0 0 0,-1 1 0,1-1 0,0 0 0,0 0 0,-1 0 0,1 0 0,0 0 0,0 0 0,0 0 0,0 0 0,1-1 0,-1 1 0,0 0 0,0 0 0,0-1 0,1 1 0,-1-1 0,0 1 0,0-1 0,1 0 0,-1 1 0,0-1 0,1 0 0,-1 0 0,1 0 0,-1 0 0,3 0 0,1-2-151,0 1-1,0-1 0,0 1 0,0-1 1,0-1-1,-1 1 0,1-1 1,7-6-1,15-10-6674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5.482"/>
    </inkml:context>
    <inkml:brush xml:id="br0">
      <inkml:brushProperty name="width" value="0.05" units="cm"/>
      <inkml:brushProperty name="height" value="0.05" units="cm"/>
    </inkml:brush>
  </inkml:definitions>
  <inkml:trace contextRef="#ctx0" brushRef="#br0">0 203 24575,'53'-165'0,"-50"210"0,-3-27 0,1 1 0,0-1 0,2 1 0,0-1 0,1 0 0,0 0 0,2-1 0,0 1 0,1-1 0,10 18 0,-12-26 0,1 0 0,-1-1 0,2 0 0,-1 0 0,1 0 0,0-1 0,1 0 0,-1-1 0,1 1 0,1-1 0,-1-1 0,1 0 0,0 0 0,0-1 0,1 0 0,-1 0 0,1-1 0,0 0 0,0-1 0,10 1 0,-13-2 0,1-1 0,-1 1 0,1-1 0,-1-1 0,0 1 0,1-2 0,-1 1 0,0-1 0,0 0 0,0 0 0,0 0 0,0-1 0,0-1 0,-1 1 0,1-1 0,-1 0 0,0 0 0,0-1 0,-1 0 0,1 0 0,-1 0 0,0 0 0,-1-1 0,1 0 0,-1 0 0,0 0 0,-1-1 0,1 1 0,-1-1 0,0 0 0,2-11 0,1-7 0,-1-1 0,-1 1 0,-1-1 0,-2 1 0,0-1 0,-2 0 0,-6-44 0,6 65 0,0 1 0,-1-1 0,1 1 0,-1 0 0,1 0 0,-4-6 0,4 10 0,1-1 0,0 1 0,-1-1 0,1 1 0,-1-1 0,1 1 0,-1-1 0,1 1 0,-1-1 0,1 1 0,-1 0 0,1-1 0,-1 1 0,1 0 0,-1-1 0,0 1 0,1 0 0,-1 0 0,0 0 0,0-1 0,0 2 0,0-1 0,0 0 0,0 0 0,1 1 0,-1-1 0,0 0 0,0 1 0,0-1 0,0 1 0,1-1 0,-1 1 0,0-1 0,1 1 0,-1 0 0,0-1 0,1 1 0,-1 0 0,1-1 0,-1 2 0,-5 6 0,1 1 0,1-1 0,-1 1 0,2 0 0,-1 0 0,1 1 0,-3 18 0,1 0 0,-1 42 0,5-43 57,1 0 0,1 0 0,2 0 0,1 0 0,11 41 0,-11-56-171,-1-1 0,1 1 0,1-1 0,0 0 1,1 0-1,0 0 0,1-1 0,0 0 1,0 0-1,1-1 0,0 0 0,1-1 1,0 1-1,17 10 0,-3-6-6712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6.071"/>
    </inkml:context>
    <inkml:brush xml:id="br0">
      <inkml:brushProperty name="width" value="0.05" units="cm"/>
      <inkml:brushProperty name="height" value="0.05" units="cm"/>
    </inkml:brush>
  </inkml:definitions>
  <inkml:trace contextRef="#ctx0" brushRef="#br0">90 152 24575,'5'-19'0,"-5"15"0,-4 13 0,-5 23 0,0 1 0,2 0 0,-4 54 0,8 102 0,4-165 0,8 43 0,-7-57 0,0 0 0,1-1 0,0 1 0,1-1 0,0 1 0,10 15 0,-14-24 0,0 0 0,1 0 0,-1-1 0,0 1 0,1 0 0,-1 0 0,1-1 0,-1 1 0,1-1 0,0 1 0,-1 0 0,1-1 0,0 1 0,-1-1 0,1 1 0,0-1 0,0 0 0,-1 1 0,1-1 0,0 0 0,0 1 0,0-1 0,0 0 0,-1 0 0,3 0 0,-3 0 0,1-1 0,-1 0 0,1 1 0,-1-1 0,0 0 0,1 0 0,-1 1 0,0-1 0,1 0 0,-1 0 0,0 0 0,0 1 0,0-1 0,0 0 0,0 0 0,0 0 0,0 0 0,0 1 0,0-1 0,0 0 0,0 0 0,0 0 0,-1 1 0,1-1 0,-1-1 0,-7-28 0,-2 1 0,-1 0 0,-20-36 0,-12-32 0,41 92 0,0-1 0,0 1 0,1-1 0,0 0 0,0 1 0,0-1 0,0-12 0,1 16 0,1 1 0,-1-1 0,0 0 0,1 0 0,-1 0 0,1 1 0,0-1 0,0 0 0,-1 1 0,1-1 0,0 1 0,0-1 0,0 1 0,1-1 0,-1 1 0,0 0 0,0-1 0,1 1 0,-1 0 0,1 0 0,-1 0 0,1 0 0,0 0 0,-1 1 0,1-1 0,0 0 0,-1 1 0,5-2 0,9 0 0,0 0 0,0 1 0,0 0 0,0 2 0,19 1 0,-20 0 0,0-1 0,0-1 0,1 0 0,-1-1 0,0 0 0,17-5 0,-28 5 0,0 0 0,1-1 0,-1 0 0,0 0 0,0 0 0,0 0 0,0 0 0,0 0 0,0-1 0,-1 1 0,1-1 0,-1 0 0,0 0 0,0 0 0,0 0 0,0 0 0,0-1 0,-1 1 0,1 0 0,1-7 0,1-7 0,0 1 0,-1-1 0,2-21 0,-3 14 0,-1 15 0,0-4 0,1-1 0,0 0 0,0 1 0,2-1 0,0 1 0,0 0 0,1 0 0,8-13 0,-13 25 0,0 0 0,0 1 0,1-1 0,-1 1 0,0-1 0,1 1 0,-1-1 0,0 1 0,1-1 0,-1 1 0,1-1 0,-1 1 0,1-1 0,-1 1 0,1 0 0,-1-1 0,1 1 0,0 0 0,-1 0 0,1-1 0,-1 1 0,1 0 0,0 0 0,-1 0 0,1 0 0,0 0 0,-1-1 0,1 1 0,1 1 0,-1-1 0,0 1 0,-1 0 0,1-1 0,0 1 0,0 0 0,0 0 0,-1 0 0,1 0 0,0 0 0,-1 0 0,1 0 0,-1 0 0,1 0 0,-1 0 0,1 1 0,9 44 0,8 178 0,-6-60 0,-8-120-455,-1 0 0,-5 57 0,-1-72-6371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7.116"/>
    </inkml:context>
    <inkml:brush xml:id="br0">
      <inkml:brushProperty name="width" value="0.05" units="cm"/>
      <inkml:brushProperty name="height" value="0.05" units="cm"/>
    </inkml:brush>
  </inkml:definitions>
  <inkml:trace contextRef="#ctx0" brushRef="#br0">125 505 24575,'0'-15'0,"1"-1"0,0 1 0,1 0 0,0-1 0,1 1 0,1 0 0,1 0 0,0 1 0,1-1 0,13-24 0,-18 39 0,-1-1 0,0 1 0,0-1 0,1 1 0,-1-1 0,0 1 0,1-1 0,-1 1 0,0-1 0,1 1 0,-1 0 0,1-1 0,-1 1 0,1 0 0,-1-1 0,1 1 0,-1 0 0,1-1 0,-1 1 0,1 0 0,0 0 0,-1 0 0,1 0 0,0 0 0,0 0 0,-1 0 0,1 0 0,-1 1 0,0-1 0,1 0 0,-1 1 0,1-1 0,-1 1 0,0-1 0,1 1 0,-1-1 0,0 1 0,1-1 0,-1 1 0,0-1 0,0 1 0,1-1 0,-1 1 0,0 0 0,5 31 0,-3 99 0,-3-93 0,1 0 0,2 1 0,1-1 0,13 54 0,-15-87 0,1 0 0,0 0 0,0 0 0,0 0 0,0-1 0,4 6 0,-5-10 0,-2-8 0,-6-11 0,-79-150 0,-6-14 0,82 158 0,1 0 0,1 0 0,1-1 0,1 0 0,-4-41 0,10 59 0,-1 0 0,1 0 0,1 0 0,-1 0 0,1 0 0,1 0 0,0 0 0,0 0 0,0 1 0,1-1 0,0 1 0,0-1 0,1 1 0,5-8 0,-5 10 0,1 0 0,0-1 0,0 2 0,1-1 0,-1 0 0,1 1 0,0 0 0,0 1 0,0-1 0,0 1 0,1 0 0,0 1 0,-1 0 0,1 0 0,0 0 0,9-1 0,5 1 0,1 1 0,-1 0 0,1 2 0,-1 0 0,1 1 0,38 10 0,-24-2 0,0 2 0,0 1 0,35 18 0,-58-24 0,1 0 0,-1 1 0,0 1 0,-1 0 0,0 1 0,0 0 0,-1 0 0,17 22 0,-25-28 0,0 1 0,0-1 0,0 1 0,-1 0 0,1 0 0,-1 0 0,0 0 0,-1 0 0,1 1 0,-1-1 0,0 0 0,0 1 0,-1-1 0,1 1 0,-1-1 0,-1 1 0,1-1 0,-1 1 0,0-1 0,0 1 0,0-1 0,-1 0 0,0 0 0,0 0 0,0 0 0,-1 0 0,-4 7 0,-1 0 0,-2-1 0,1 0 0,-1 0 0,-1-1 0,0-1 0,-1 1 0,1-2 0,-2 0 0,-14 8 0,4-4 0,0-2 0,0 0 0,-1-2 0,-35 9 0,32-14 0,18-7 0,9 4 0,0 0 0,0-1 0,0 1 0,0-1 0,0 1 0,0-1 0,0 1 0,0 0 0,0-1 0,0 1 0,0-1 0,1 1 0,-1 0 0,0-1 0,0 1 0,1 0 0,-1-1 0,0 1 0,0 0 0,1-1 0,-1 1 0,0 0 0,1 0 0,-1-1 0,0 1 0,1 0 0,8-7 0,1 1 0,-1 0 0,1 0 0,0 1 0,0 1 0,1-1 0,19-4 0,-3 3 0,1 0 0,28-1 0,-36 6 0,-1 1 0,0 0 0,1 2 0,-1 0 0,0 1 0,0 1 0,0 1 0,0 1 0,-1 0 0,22 11 0,-31-12 0,-1 0 0,1 1 0,-1-1 0,1 2 0,-2-1 0,1 1 0,-1 0 0,0 1 0,8 10 0,-11-12 0,0 1 0,-1-1 0,0 0 0,0 1 0,-1 0 0,1 0 0,-2-1 0,1 1 0,-1 1 0,0-1 0,0 0 0,-1 0 0,0 0 0,-1 11 0,0-11 0,0 0 0,0 0 0,-1 0 0,0 0 0,-1 0 0,1-1 0,-1 1 0,0-1 0,-1 0 0,0 0 0,0 0 0,0 0 0,-7 7 0,3-6 0,0 0 0,0-1 0,0 1 0,-1-2 0,0 1 0,0-1 0,0-1 0,-16 6 0,8-5 0,1 0 0,-1-1 0,0-1 0,0-1 0,-1 0 0,1-2 0,0 0 0,-1 0 0,1-2 0,-33-6 0,40 5 0,0 0 0,0-1 0,1 1 0,-1-2 0,1 0 0,0 0 0,0 0 0,1-1 0,0 0 0,-9-9 0,13 11 0,0 0 0,0-1 0,1 0 0,0 1 0,-1-1 0,2 0 0,-1-1 0,0 1 0,1 0 0,0-1 0,1 0 0,-1 1 0,1-1 0,0 0 0,0 0 0,1 1 0,0-1 0,0 0 0,1-7 0,8-30-1365,5 4-5461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7.680"/>
    </inkml:context>
    <inkml:brush xml:id="br0">
      <inkml:brushProperty name="width" value="0.05" units="cm"/>
      <inkml:brushProperty name="height" value="0.05" units="cm"/>
    </inkml:brush>
  </inkml:definitions>
  <inkml:trace contextRef="#ctx0" brushRef="#br0">1 221 24575,'3'0'0,"-1"0"0,1 0 0,0 0 0,0 0 0,-1 1 0,1-1 0,0 1 0,-1 0 0,1 0 0,0 0 0,2 1 0,-3 0 0,-1-1 0,1 0 0,-1 1 0,0-1 0,0 1 0,0-1 0,1 1 0,-1-1 0,-1 1 0,1 0 0,0-1 0,0 1 0,-1 0 0,1 0 0,-1 0 0,1 0 0,-1 2 0,7 50 0,-6-36 0,1 0 0,1 0 0,10 30 0,-5-24 0,2-1 0,1-1 0,1 0 0,24 34 0,-27-43 0,1-1 0,0 0 0,1-1 0,1 0 0,0-1 0,0 0 0,1-1 0,21 12 0,-30-19 0,-1 0 0,1 0 0,-1-1 0,1 1 0,0-1 0,-1 0 0,1 0 0,0-1 0,0 1 0,0-1 0,0 0 0,-1 0 0,1 0 0,0 0 0,0-1 0,0 1 0,0-1 0,-1 0 0,1 0 0,0-1 0,-1 1 0,1-1 0,-1 1 0,1-1 0,-1 0 0,0-1 0,0 1 0,0-1 0,0 1 0,0-1 0,0 0 0,-1 0 0,0 0 0,1 0 0,-1 0 0,0-1 0,0 1 0,2-7 0,5-12 0,-1 0 0,-1 0 0,7-41 0,3-73 0,-5 35 0,-9 72 0,-4 27 0,-2 16 0,0 10 0,1-1 0,1 1 0,1 0 0,1-1 0,1 1 0,1-1 0,6 26 0,-6-38 0,0-1 0,1 0 0,0 0 0,0 0 0,1 0 0,1-1 0,0 1 0,0-1 0,0-1 0,1 1 0,1-1 0,-1-1 0,1 1 0,1-1 0,-1-1 0,1 1 0,17 8 0,-11-8 0,-1-2 0,1 0 0,0 0 0,1-1 0,-1-1 0,1-1 0,-1 0 0,26-1 0,-27-1 0,0-1 0,-1 0 0,1-1 0,-1-1 0,1 0 0,-1 0 0,0-2 0,0 1 0,-1-2 0,15-8 0,-20 10 0,-1-1 0,0 0 0,0 0 0,-1-1 0,1 0 0,-1 0 0,-1 0 0,1-1 0,-1 0 0,0 1 0,0-2 0,-1 1 0,0 0 0,0 0 0,-1-1 0,0 0 0,0 1 0,-1-1 0,0 0 0,0 0 0,-1-9 0,-1-7 0,0 0 0,-2 0 0,0 0 0,-2 0 0,-13-40 0,10 40 0,0 1 0,-2 0 0,-1 0 0,-1 1 0,-1 1 0,-24-32 0,30 44 0,-1 1 0,0 1 0,0-1 0,0 1 0,-1 1 0,0-1 0,-16-7 0,18 11 0,0 0 0,0 0 0,0 1 0,-1 0 0,1 1 0,-1-1 0,1 2 0,-1-1 0,1 1 0,-1 0 0,1 0 0,-9 2 0,-29 10-1365,5 5-5461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9.009"/>
    </inkml:context>
    <inkml:brush xml:id="br0">
      <inkml:brushProperty name="width" value="0.05" units="cm"/>
      <inkml:brushProperty name="height" value="0.05" units="cm"/>
    </inkml:brush>
  </inkml:definitions>
  <inkml:trace contextRef="#ctx0" brushRef="#br0">70 241 24575,'-7'-6'0,"1"-1"0,-1 0 0,1-1 0,-6-8 0,25 42 0,-1 2 0,-1-1 0,8 36 0,0-4 0,-2-10 0,27 89 0,-39-119 0,-2 0 0,0 0 0,0 0 0,-2 1 0,-1 25 0,0-44 0,0 0 0,0-1 0,0 1 0,0 0 0,0 0 0,0-1 0,0 1 0,0 0 0,0 0 0,-1-1 0,1 1 0,0 0 0,0 0 0,-1-1 0,1 1 0,0 0 0,-1-1 0,1 1 0,-1 0 0,1-1 0,-1 1 0,1-1 0,-1 1 0,1-1 0,-1 1 0,1-1 0,-2 1 0,1-1 0,0 0 0,0 0 0,0-1 0,1 1 0,-1 0 0,0-1 0,0 1 0,0-1 0,0 1 0,1-1 0,-1 0 0,0 1 0,0-1 0,1 0 0,-1 1 0,0-1 0,0-1 0,-25-39 0,-5-22 0,-31-84 0,53 122 0,2-1 0,0 0 0,2 0 0,0 0 0,2 0 0,1-43 0,2 60 0,1-1 0,0 0 0,1 1 0,0-1 0,1 1 0,0 0 0,0 0 0,1 0 0,0 0 0,1 0 0,0 1 0,0 0 0,9-11 0,-5 10 0,0-1 0,1 2 0,0 0 0,1 0 0,-1 0 0,1 1 0,1 1 0,-1 0 0,20-7 0,-1 3 0,0 2 0,0 1 0,1 1 0,0 1 0,53-1 0,-42 6 0,0 2 0,1 2 0,69 15 0,-100-16 0,1 1 0,-1 0 0,1 0 0,-1 1 0,-1 1 0,1 0 0,11 8 0,-21-12 0,0 0 0,1 0 0,-1 0 0,0 0 0,0 0 0,0 1 0,0-1 0,-1 0 0,1 1 0,-1 0 0,1-1 0,-1 1 0,0 0 0,0 0 0,1 3 0,-2-3 0,0 0 0,0 0 0,0 0 0,-1 0 0,1 0 0,-1 0 0,1-1 0,-1 1 0,0 0 0,0 0 0,0-1 0,-1 1 0,1 0 0,-1-1 0,1 1 0,-1-1 0,0 0 0,-3 4 0,-8 7 0,0-1 0,-1 0 0,0-1 0,-1 0 0,-25 13 0,-86 36 0,111-53 0,-108 39 0,23-10 0,206-44 0,-94 7 0,184-5 0,-176 7 0,1 0 0,-1 2 0,1 1 0,-1 0 0,0 1 0,0 2 0,26 11 0,-39-15 0,-1 1 0,0 0 0,0 0 0,0 0 0,-1 1 0,0-1 0,1 1 0,-2 1 0,1-1 0,0 1 0,-1-1 0,0 1 0,4 8 0,-7-10 0,1 0 0,-1-1 0,0 1 0,0 0 0,0 0 0,-1 0 0,1 0 0,-1-1 0,0 1 0,0 0 0,0 0 0,0 0 0,-1 0 0,0 0 0,0 0 0,0 0 0,0-1 0,0 1 0,-1 0 0,0-1 0,1 1 0,-1-1 0,-1 0 0,1 0 0,-4 5 0,-2-1 0,0 1 0,0-1 0,-1 0 0,0 0 0,0-1 0,0-1 0,-1 1 0,0-2 0,0 1 0,-1-1 0,1-1 0,-1 0 0,0 0 0,-15 1 0,4-1 0,1-2 0,-1 0 0,0-2 0,0 0 0,0-1 0,-29-7 0,38 6 0,0-1 0,1 0 0,-1 0 0,1-2 0,0 1 0,0-2 0,-13-8 0,22 13 0,-1-1 0,1 1 0,0-1 0,0 0 0,0 0 0,0 0 0,0 0 0,1-1 0,-1 1 0,1-1 0,0 0 0,0 1 0,1-1 0,-1 0 0,1 0 0,0 0 0,0 0 0,0 0 0,0-1 0,1 1 0,-1 0 0,1 0 0,0 0 0,0-1 0,1 1 0,1-7 0,12-25-1365,6 2-5461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9.459"/>
    </inkml:context>
    <inkml:brush xml:id="br0">
      <inkml:brushProperty name="width" value="0.05" units="cm"/>
      <inkml:brushProperty name="height" value="0.05" units="cm"/>
    </inkml:brush>
  </inkml:definitions>
  <inkml:trace contextRef="#ctx0" brushRef="#br0">1 146 24575,'1'0'0,"6"-1"0,-1 1 0,1 0 0,0 1 0,-1 0 0,1 0 0,11 3 0,-16-3 0,0 0 0,0 1 0,0-1 0,0 0 0,0 1 0,-1-1 0,1 1 0,0 0 0,-1 0 0,1-1 0,-1 1 0,0 0 0,1 0 0,-1 0 0,0 1 0,0-1 0,-1 0 0,1 0 0,0 0 0,-1 1 0,1-1 0,0 5 0,5 77 0,-6-65 0,2 0 0,-1 0 0,2 0 0,1 0 0,6 20 0,7 4 0,2 0 0,2-2 0,2-1 0,40 55 0,-53-80 0,-9-13 0,-3-3 0,-15-24 0,1-5 0,1-1 0,2-1 0,1 0 0,1-1 0,-8-44 0,10 26 0,2 0 0,0-99 0,7 140 0,0-13 0,6-40 0,-6 58 0,1 0 0,0-1 0,1 1 0,-1 0 0,1 0 0,0 0 0,0 0 0,1 0 0,-1 0 0,1 0 0,0 1 0,1 0 0,4-5 0,-6 7 0,0 0 0,1 1 0,-1 0 0,1-1 0,-1 1 0,1 0 0,-1 0 0,1 0 0,0 1 0,-1-1 0,1 1 0,0 0 0,0-1 0,-1 1 0,1 0 0,0 0 0,0 1 0,-1-1 0,1 1 0,0-1 0,0 1 0,-1 0 0,1 0 0,-1 0 0,1 0 0,-1 1 0,1-1 0,3 4 0,4 2 0,0 0 0,-1 1 0,0 0 0,0 1 0,10 12 0,-8-6 0,0 0 0,0 1 0,-2 0 0,0 1 0,12 33 0,-17-38 0,0 1 0,-1-1 0,0 1 0,-1 0 0,0 0 0,-1 0 0,-1 0 0,0 0 0,-3 19 0,2-27 0,0-1 0,-1 1 0,1-1 0,-1 1 0,0-1 0,0 0 0,-1 0 0,1 0 0,-1 0 0,0 0 0,0 0 0,0-1 0,0 1 0,-1-1 0,1 0 0,-1 0 0,0 0 0,0-1 0,0 1 0,0-1 0,0 0 0,-1 0 0,1-1 0,0 1 0,-1-1 0,0 0 0,-4 1 0,0-1 0,0 0 0,1 0 0,-1-1 0,0 0 0,0-1 0,1 0 0,-1 0 0,0-1 0,1 0 0,-1 0 0,1-1 0,0 0 0,0 0 0,-8-6 0,13 7-124,0 0 0,-1 0 0,1-1 0,0 1 0,1-1 0,-1 0-1,0 0 1,1 0 0,0 0 0,-3-6 0,-4-11-6702</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39.786"/>
    </inkml:context>
    <inkml:brush xml:id="br0">
      <inkml:brushProperty name="width" value="0.05" units="cm"/>
      <inkml:brushProperty name="height" value="0.05" units="cm"/>
    </inkml:brush>
  </inkml:definitions>
  <inkml:trace contextRef="#ctx0" brushRef="#br0">138 135 24575,'2'-1'0,"9"-5"0,1 0 0,-1-1 0,-1 0 0,15-12 0,-23 17 0,0 1 0,0-1 0,-1 1 0,1-1 0,-1 1 0,1-1 0,-1 0 0,0 0 0,0 0 0,0 0 0,0 0 0,0 0 0,0 0 0,0 0 0,-1 0 0,1 0 0,-1 0 0,0-1 0,1 1 0,-1 0 0,0 0 0,0 0 0,0-1 0,-1 1 0,1 0 0,0 0 0,-1 0 0,0 0 0,1-1 0,-1 1 0,0 0 0,0 0 0,0 0 0,-3-3 0,4 4 0,-1 0 0,0 0 0,-1-1 0,1 1 0,0 0 0,0 0 0,0 0 0,0 0 0,-1 0 0,1 1 0,-1-1 0,1 0 0,0 1 0,-1-1 0,1 1 0,-1-1 0,1 1 0,-1 0 0,0-1 0,-1 1 0,0 0 0,0 1 0,0-1 0,0 1 0,0-1 0,0 1 0,0 0 0,1 0 0,-1 0 0,-5 3 0,0 1 0,-1 1 0,1 0 0,1 0 0,-1 1 0,-8 10 0,4-3 0,1 1 0,1 0 0,1 0 0,0 1 0,1 0 0,0 0 0,2 1 0,0 0 0,0 0 0,2 1 0,0-1 0,-2 32 0,5-39 0,1 1 0,0-1 0,1 0 0,0 0 0,0 0 0,1 0 0,0 0 0,1-1 0,0 1 0,1 0 0,-1-1 0,2 0 0,0 0 0,0 0 0,0-1 0,1 0 0,0 0 0,1 0 0,0-1 0,0 1 0,1-2 0,-1 1 0,18 10 0,-18-13 20,1 0 0,0 0 0,0-1 1,1 0-1,-1-1 0,1 1 0,-1-2 0,1 1 0,0-1 0,-1 0 0,1-1 0,0 0 0,0 0 0,-1-1 0,1-1 0,11-2 1,-13 2-107,0 0 1,0-1 0,-1 0-1,1 0 1,-1 0 0,1-1-1,-1 0 1,0-1 0,0 1-1,-1-1 1,1 0 0,-1 0-1,0-1 1,-1 0 0,1 0-1,-1 0 1,0 0 0,-1 0-1,5-12 1,2-10-6741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1.451"/>
    </inkml:context>
    <inkml:brush xml:id="br0">
      <inkml:brushProperty name="width" value="0.05" units="cm"/>
      <inkml:brushProperty name="height" value="0.05" units="cm"/>
    </inkml:brush>
  </inkml:definitions>
  <inkml:trace contextRef="#ctx0" brushRef="#br0">0 472 24575,'12'-25'0,"-11"22"0,0 0 0,0 0 0,0 0 0,0 0 0,1 0 0,0 0 0,2-3 0,-4 6 0,1-1 0,-1 1 0,0 0 0,0 0 0,1-1 0,-1 1 0,0 0 0,1 0 0,-1 0 0,0 0 0,1-1 0,-1 1 0,1 0 0,-1 0 0,0 0 0,1 0 0,-1 0 0,0 0 0,1 0 0,-1 0 0,1 0 0,-1 0 0,0 0 0,1 0 0,0 1 0,12 11 0,-7-2 0,-1 0 0,0 0 0,0 0 0,-1 0 0,0 1 0,-1 0 0,2 14 0,9 85 0,-10-70 0,24 259 0,-21-250 0,-7-43 0,-4-11 0,-4-13 0,-11-51 0,4 0 0,-13-121 0,22 143 0,-2-27 0,0-107 0,9 151 0,1 0 0,1 1 0,2-1 0,1 1 0,1 0 0,17-43 0,-20 64 0,0 0 0,0 0 0,0 0 0,1 1 0,0 0 0,1 0 0,-1 0 0,2 0 0,-1 1 0,0 0 0,1 1 0,0-1 0,1 1 0,-1 1 0,1-1 0,0 1 0,12-4 0,-10 5 0,0 0 0,1 1 0,-1 0 0,1 1 0,-1 0 0,1 1 0,-1 0 0,1 0 0,-1 2 0,1-1 0,-1 1 0,1 0 0,-1 1 0,13 5 0,-10-2 0,0 0 0,0 1 0,0 1 0,-1 0 0,0 0 0,-1 1 0,0 1 0,0 0 0,-1 0 0,0 1 0,-1 0 0,0 1 0,-1 0 0,0 0 0,-1 1 0,-1 0 0,0 0 0,0 1 0,3 15 0,-5-16 0,-1 1 0,0 0 0,-1 0 0,-1 0 0,0 0 0,-1 0 0,-1 1 0,0-1 0,-1 0 0,0 0 0,-1-1 0,-1 1 0,0 0 0,-1-1 0,0 0 0,-1 0 0,0 0 0,-1-1 0,-15 20 0,6-14 0,0-1 0,-1 0 0,-1-2 0,-1 0 0,0 0 0,-1-2 0,0-1 0,-1 0 0,-1-1 0,1-2 0,-2 0 0,1-1 0,-41 8 0,58-15 0,-1-1 0,1 1 0,0-1 0,-1 0 0,-10-2 0,16 2 0,-1 0 0,0 0 0,1 0 0,-1-1 0,0 1 0,1 0 0,-1 0 0,0-1 0,1 1 0,-1 0 0,1-1 0,-1 1 0,0-1 0,1 1 0,-1-1 0,1 1 0,-1-1 0,1 1 0,0-1 0,-2 0 0,2 0 0,0 0 0,1 0 0,-1 0 0,0 0 0,0 0 0,0 1 0,0-1 0,1 0 0,-1 0 0,0 0 0,1 1 0,-1-1 0,0 0 0,1 0 0,-1 1 0,1-1 0,-1 0 0,1 1 0,0-1 0,-1 0 0,1 1 0,0-1 0,6-5 0,0 1 0,1 0 0,-1 0 0,1 1 0,0 0 0,0 1 0,0-1 0,0 1 0,1 1 0,-1 0 0,12-2 0,7 0 0,0 2 0,39 0 0,-37 3 0,1 1 0,-1 2 0,1 0 0,29 10 0,-47-11 0,-1 1 0,1 0 0,-1 1 0,0 0 0,0 1 0,-1 0 0,0 0 0,0 1 0,0 1 0,-1 0 0,0 0 0,14 16 0,-20-20 0,0 1 0,0-1 0,-1 0 0,1 1 0,-1 0 0,0 0 0,0-1 0,0 1 0,-1 0 0,0 1 0,0-1 0,0 0 0,0 0 0,-1 0 0,0 1 0,0-1 0,-1 0 0,1 0 0,-1 0 0,0 0 0,0 0 0,-3 7 0,0-4 0,0 0 0,-1 0 0,0-1 0,0 0 0,0 0 0,-1 0 0,0-1 0,0 0 0,-1 0 0,0 0 0,0-1 0,-13 8 0,4-4 0,0-1 0,-1-1 0,0 0 0,0-1 0,-1-1 0,0 0 0,0-1 0,-35 2 0,39-5 0,0-1 0,0-1 0,0 0 0,0 0 0,0-2 0,1 1 0,-1-2 0,1 0 0,-1-1 0,1 0 0,1-1 0,-17-9 0,25 12 20,0 1 0,0-1 0,0 0 1,1 0-1,0 0 0,-1-1 0,1 1 0,0-1 0,1 0 0,-1 0 0,1 0 0,-1 0 0,1 0 0,0 0 0,1-1 0,-3-8 1,3 7-153,1 0 1,-1 0 0,1 1-1,1-1 1,-1 0 0,1 0 0,0 0-1,0 0 1,1 0 0,0 1 0,0-1-1,4-8 1,12-21-6695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17.183"/>
    </inkml:context>
    <inkml:brush xml:id="br0">
      <inkml:brushProperty name="width" value="0.05" units="cm"/>
      <inkml:brushProperty name="height" value="0.05" units="cm"/>
    </inkml:brush>
  </inkml:definitions>
  <inkml:trace contextRef="#ctx0" brushRef="#br0">174 245 24575,'-1'-1'0,"-1"-1"0,1 1 0,0-1 0,-1 1 0,1-1 0,0 1 0,-1 0 0,0 0 0,1 0 0,-1 0 0,0 0 0,1 0 0,-1 0 0,0 0 0,-2 0 0,-2-2 0,-2 0 0,1-2 0,-1 1 0,1-1 0,-1 0 0,1 0 0,1-1 0,-8-7 0,13 11 0,-1 0 0,1 0 0,0 0 0,-1 0 0,1-1 0,0 1 0,0 0 0,0 0 0,1-1 0,-1 1 0,1 0 0,-1-1 0,1 1 0,0-1 0,0 1 0,0 0 0,0-1 0,0 1 0,0-1 0,1 1 0,-1-1 0,1 1 0,0 0 0,-1 0 0,1-1 0,0 1 0,0 0 0,1 0 0,-1 0 0,0 0 0,3-3 0,4-4 0,0 0 0,1 1 0,0 0 0,1 0 0,-1 1 0,1 0 0,1 0 0,-1 1 0,1 1 0,0 0 0,1 0 0,-1 1 0,1 0 0,0 1 0,0 1 0,17-2 0,-25 4 0,0 0 0,0 0 0,0 1 0,0 0 0,0-1 0,0 1 0,0 1 0,0-1 0,-1 0 0,1 1 0,0 0 0,-1 0 0,1 0 0,-1 0 0,0 1 0,0-1 0,0 1 0,0 0 0,0 0 0,-1 0 0,1 0 0,-1 0 0,0 1 0,0-1 0,0 1 0,0-1 0,-1 1 0,1 0 0,-1 0 0,1 6 0,2 5 0,-1 1 0,-1-1 0,-1 1 0,0 0 0,-1 0 0,-3 24 0,-1-15 0,-1 1 0,-1-2 0,-1 1 0,-2-1 0,0 0 0,-1-1 0,-1 0 0,-2 0 0,0-2 0,-1 1 0,-1-2 0,-1 0 0,-1-1 0,-1 0 0,0-2 0,-1 0 0,-24 16 0,37-28 0,-1 0 0,-1-1 0,1 0 0,-1 0 0,0 0 0,1-1 0,-2 0 0,1-1 0,0 0 0,-16 2 0,23-3 0,0-1 0,1 0 0,-1 0 0,0 0 0,0 0 0,0 0 0,0 0 0,0 0 0,1 0 0,-1 0 0,0 0 0,0 0 0,0-1 0,1 1 0,-1 0 0,0-1 0,0 1 0,1 0 0,-1-1 0,0 1 0,0-1 0,1 1 0,-1-1 0,1 0 0,-1 1 0,0-1 0,1 1 0,-1-1 0,1 0 0,0 0 0,-1 1 0,1-1 0,-1 0 0,1 0 0,0 1 0,0-1 0,-1 0 0,1 0 0,0 0 0,0 0 0,0 1 0,0-1 0,0 0 0,0 0 0,0 0 0,1-1 0,0-1 0,0-1 0,0 0 0,1 0 0,-1 1 0,1-1 0,0 1 0,0-1 0,5-4 0,3-4 0,1 1 0,0 1 0,1 0 0,1 0 0,-1 1 0,1 1 0,1 0 0,20-9 0,-17 10 0,-1 1 0,2 0 0,-1 1 0,0 1 0,1 1 0,0 0 0,19 0 0,-26 3 23,0 1 0,0 0 0,0 1-1,0 0 1,0 1 0,0 0 0,-1 0-1,1 1 1,-1 1 0,0 0 0,-1 0-1,1 1 1,-1 0 0,15 12 0,0 5-450,0 1 0,-2 1 1,30 43-1,-33-42-6399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1.792"/>
    </inkml:context>
    <inkml:brush xml:id="br0">
      <inkml:brushProperty name="width" value="0.05" units="cm"/>
      <inkml:brushProperty name="height" value="0.05" units="cm"/>
    </inkml:brush>
  </inkml:definitions>
  <inkml:trace contextRef="#ctx0" brushRef="#br0">0 32 24575,'3'-3'0,"0"-1"0,1 1 0,-1 0 0,1-1 0,0 1 0,0 0 0,0 1 0,5-3 0,-8 4 0,-1 1 0,1 0 0,0 0 0,0-1 0,0 1 0,0 0 0,-1 0 0,1 0 0,0 0 0,0 0 0,0 0 0,0 0 0,-1 1 0,1-1 0,0 0 0,0 0 0,0 1 0,-1-1 0,2 1 0,-1 0 0,1 0 0,-1 0 0,0 0 0,0 1 0,1-1 0,-1 1 0,0-1 0,0 1 0,0-1 0,-1 1 0,1-1 0,1 3 0,9 30 0,-1-1 0,9 66 0,-8-39 0,18 72 281,17 96-1927,-43-199-5180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2.133"/>
    </inkml:context>
    <inkml:brush xml:id="br0">
      <inkml:brushProperty name="width" value="0.05" units="cm"/>
      <inkml:brushProperty name="height" value="0.05" units="cm"/>
    </inkml:brush>
  </inkml:definitions>
  <inkml:trace contextRef="#ctx0" brushRef="#br0">108 506 24575,'-39'-125'0,"2"10"0,35 108 0,-19-95 0,19 90 0,1 0 0,0 0 0,1-1 0,0 1 0,1 0 0,3-16 0,-4 26 0,1-1 0,-1 0 0,1 1 0,0-1 0,0 1 0,0-1 0,0 1 0,0-1 0,0 1 0,1 0 0,-1 0 0,1-1 0,-1 1 0,1 0 0,0 0 0,0 1 0,0-1 0,0 0 0,0 1 0,0-1 0,1 1 0,-1-1 0,0 1 0,1 0 0,-1 0 0,1 0 0,-1 1 0,1-1 0,0 1 0,-1-1 0,1 1 0,0 0 0,-1 0 0,1 0 0,0 0 0,-1 0 0,1 1 0,0-1 0,-1 1 0,5 1 0,6 3 0,-1-1 0,0 2 0,0 0 0,0 0 0,-1 1 0,20 16 0,3 6 0,-1 1 0,-2 1 0,34 44 0,-46-49 0,-1 0 0,0 2 0,-2 0 0,-2 0 0,14 37 0,-24-53 0,0-1 0,-1 1 0,-1 0 0,0 0 0,0 0 0,-1 0 0,-1 0 0,0 0 0,-3 23 0,1-27 0,0 0 0,0-1 0,0 1 0,-1 0 0,-1-1 0,1 0 0,-1 0 0,0 0 0,-1 0 0,1-1 0,-1 1 0,-1-1 0,1 0 0,-1-1 0,-11 9 0,2-4 38,0-2 0,0 1 0,0-2 0,-1 0 0,0-1 0,-1-1 0,1 0 0,-35 4 0,21-6-380,1 0 1,-1-3 0,0 0-1,-38-6 1,18-2-6485</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2.790"/>
    </inkml:context>
    <inkml:brush xml:id="br0">
      <inkml:brushProperty name="width" value="0.05" units="cm"/>
      <inkml:brushProperty name="height" value="0.05" units="cm"/>
    </inkml:brush>
  </inkml:definitions>
  <inkml:trace contextRef="#ctx0" brushRef="#br0">2 66 24575,'-1'-20'0,"2"-22"0,-1 42 0,0 0 0,0-1 0,0 1 0,0 0 0,0 0 0,0 0 0,0 0 0,0 0 0,0 0 0,0 0 0,0 0 0,0-1 0,0 1 0,0 0 0,0 0 0,0 0 0,0 0 0,0 0 0,0 0 0,1 0 0,-1 0 0,0 0 0,0-1 0,0 1 0,0 0 0,0 0 0,0 0 0,0 0 0,0 0 0,0 0 0,0 0 0,1 0 0,-1 0 0,0 0 0,0 0 0,0 0 0,0 0 0,0 0 0,0 0 0,0 0 0,0 0 0,1 0 0,-1 0 0,0 0 0,0 0 0,0 0 0,0 0 0,0 0 0,0 0 0,0 0 0,0 0 0,1 0 0,-1 0 0,0 0 0,6 7 0,5 11 0,13 40 0,27 94 0,-34-94 0,-16-55 0,71 240 342,-54-172-1196,11 107 1,-26-148-5973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3.150"/>
    </inkml:context>
    <inkml:brush xml:id="br0">
      <inkml:brushProperty name="width" value="0.05" units="cm"/>
      <inkml:brushProperty name="height" value="0.05" units="cm"/>
    </inkml:brush>
  </inkml:definitions>
  <inkml:trace contextRef="#ctx0" brushRef="#br0">52 530 24575,'-19'-51'0,"13"38"0,1-2 0,0 1 0,0-1 0,2 1 0,0-1 0,-2-20 0,5 33 0,0 0 0,0 0 0,0 1 0,0-1 0,1 0 0,-1 0 0,1 0 0,-1 1 0,1-1 0,-1 0 0,1 0 0,0 1 0,0-1 0,0 1 0,0-1 0,0 1 0,0-1 0,1 1 0,-1 0 0,0-1 0,1 1 0,-1 0 0,1 0 0,-1 0 0,1 0 0,-1 0 0,1 0 0,0 1 0,0-1 0,-1 1 0,1-1 0,0 1 0,0-1 0,0 1 0,-1 0 0,4 0 0,8 0 0,-1 0 0,0 1 0,0 0 0,17 4 0,-17-2 0,20 2 0,86 14 0,-97-17 0,-1 0 0,0-2 0,36-4 0,-54 4 0,1 0 0,-1 0 0,0-1 0,0 1 0,0-1 0,1 0 0,-1 1 0,0-1 0,0 0 0,0 0 0,0-1 0,0 1 0,0 0 0,-1-1 0,1 1 0,0-1 0,-1 1 0,1-1 0,-1 0 0,1 0 0,-1 0 0,0 1 0,2-5 0,-2 3 0,0-1 0,-1 1 0,1-1 0,-1 1 0,0-1 0,0 1 0,0 0 0,-1-1 0,1 1 0,-1-1 0,0 1 0,0 0 0,0-1 0,-2-5 0,-87-163 0,64 126 0,25 43 0,-2-2 0,1 1 0,-1-1 0,0 0 0,-1 1 0,1 0 0,-5-4 0,8 7 0,0 1 0,0 0 0,0 0 0,-1 0 0,1-1 0,0 1 0,0 0 0,0 0 0,-1 0 0,1 0 0,0 0 0,0 0 0,0-1 0,-1 1 0,1 0 0,0 0 0,0 0 0,-1 0 0,1 0 0,0 0 0,0 0 0,-1 0 0,1 0 0,0 0 0,0 0 0,-1 0 0,1 0 0,0 0 0,0 0 0,0 1 0,-1-1 0,1 0 0,0 0 0,0 0 0,-1 0 0,1 0 0,0 1 0,-4 10 0,4 16 0,0-27 0,7 86 0,5-1 0,3 0 0,4-1 0,34 96 0,-39-141-682,27 50-1,-25-59-6143</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3.602"/>
    </inkml:context>
    <inkml:brush xml:id="br0">
      <inkml:brushProperty name="width" value="0.05" units="cm"/>
      <inkml:brushProperty name="height" value="0.05" units="cm"/>
    </inkml:brush>
  </inkml:definitions>
  <inkml:trace contextRef="#ctx0" brushRef="#br0">166 364 24575,'0'-24'0,"0"0"0,2 0 0,1 0 0,0 1 0,2-1 0,13-36 0,-9 46 0,-9 14 0,0 0 0,0 0 0,1 0 0,-1 0 0,0-1 0,0 1 0,0 0 0,1 0 0,-1 0 0,0 0 0,0 0 0,0 0 0,1 1 0,-1-1 0,0 0 0,0 0 0,0 0 0,1 0 0,-1 0 0,0 0 0,0 0 0,0 0 0,0 0 0,1 0 0,-1 1 0,0-1 0,0 0 0,0 0 0,0 0 0,0 0 0,1 1 0,-1-1 0,0 0 0,0 0 0,0 0 0,0 0 0,0 1 0,0-1 0,0 0 0,1 3 0,0 0 0,0 0 0,-1 1 0,1-1 0,-1 0 0,1 0 0,-2 6 0,-2 36 0,-3 0 0,-13 51 0,-32 88 0,47-170 0,-1 3 0,-17 50 0,20-62 0,0 0 0,0 0 0,-1 0 0,0-1 0,0 1 0,0-1 0,0 0 0,-1 0 0,1 0 0,-7 5 0,9-9 0,0 1 0,1 0 0,-1-1 0,0 1 0,0-1 0,0 1 0,0-1 0,0 0 0,0 1 0,0-1 0,0 0 0,0 0 0,0 1 0,-1-1 0,1 0 0,0 0 0,0 0 0,0 0 0,0 0 0,0-1 0,0 1 0,0 0 0,0 0 0,0-1 0,-2 0 0,2 0 0,-1-1 0,0 1 0,0-1 0,1 1 0,-1-1 0,1 0 0,0 1 0,-1-1 0,1 0 0,0 0 0,-1-4 0,-2-3 0,1-1 0,0 0 0,1 0 0,-2-14 0,0-19 0,3 0 0,1 0 0,2 1 0,2-1 0,2 1 0,1 0 0,3 0 0,1 1 0,25-61 0,-28 84 0,1 1 0,19-30 0,-25 43 0,0 0 0,0-1 0,0 1 0,1 1 0,0-1 0,0 0 0,0 1 0,0 0 0,0 0 0,1 0 0,-1 0 0,1 1 0,-1 0 0,1 0 0,7-2 0,-9 4 0,0 0 0,1 0 0,-1 0 0,1 0 0,-1 0 0,0 1 0,1 0 0,-1 0 0,0 0 0,1 0 0,-1 0 0,0 1 0,0-1 0,0 1 0,0 0 0,-1 0 0,1 0 0,0 0 0,-1 0 0,5 6 0,2 2 0,-1 0 0,0 1 0,13 24 0,8 22 0,37 103 0,5 68 0,-69-223 3,5 18-231,0 0 0,-2 1 0,0 0 0,-2 1 0,1 29 0,-6-29-6598</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4.294"/>
    </inkml:context>
    <inkml:brush xml:id="br0">
      <inkml:brushProperty name="width" value="0.05" units="cm"/>
      <inkml:brushProperty name="height" value="0.05" units="cm"/>
    </inkml:brush>
  </inkml:definitions>
  <inkml:trace contextRef="#ctx0" brushRef="#br0">62 470 24575,'-5'-3'0,"0"-1"0,0 0 0,0 0 0,0 0 0,1 0 0,-1-1 0,1 0 0,-4-6 0,6 9 0,1 0 0,-1 0 0,1-1 0,-1 1 0,1 0 0,0-1 0,0 1 0,0-1 0,0 0 0,0 1 0,1-1 0,-1 0 0,1 1 0,0-1 0,-1 0 0,1 1 0,1-1 0,-1 0 0,0 0 0,2-4 0,-1 5 0,0 0 0,1 1 0,0-1 0,-1 0 0,1 0 0,0 1 0,0-1 0,0 1 0,0 0 0,0-1 0,0 1 0,0 0 0,0 0 0,1 0 0,-1 1 0,4-2 0,43-7 0,-41 8 0,79-6 0,18-2 0,-93 7 0,0-1 0,-1 0 0,1 0 0,-1-1 0,0-1 0,17-8 0,-24 10 0,0 0 0,0 0 0,0 0 0,0 0 0,-1-1 0,1 1 0,-1-1 0,0 0 0,0 0 0,-1 0 0,1 0 0,-1 0 0,0-1 0,0 1 0,0-1 0,0 0 0,1-7 0,-1-5 0,0 0 0,-1 0 0,-2-30 0,0 32 0,0 1 0,1 0 0,1 0 0,5-28 0,-3 36 0,-1 12 0,-2 13 0,-32 212 0,-1-6 0,31-206 0,-1 27 0,3-44 0,0 1 0,0 0 0,0 0 0,0 0 0,1 0 0,-1-1 0,1 1 0,0 0 0,0-1 0,0 1 0,3 4 0,-4-7 0,0 0 0,0 0 0,0 0 0,0 0 0,0 1 0,0-1 0,0 0 0,0 0 0,1 0 0,-1 0 0,0 0 0,0 0 0,0 0 0,0 0 0,0 0 0,0 0 0,0 0 0,1 0 0,-1 0 0,0 0 0,0 0 0,0 0 0,0 0 0,0 0 0,0 0 0,1 0 0,-1 0 0,0 0 0,0 0 0,0 0 0,0 0 0,0 0 0,0 0 0,1 0 0,-1-1 0,0 1 0,0 0 0,0 0 0,0 0 0,0 0 0,0 0 0,0 0 0,0 0 0,0 0 0,0-1 0,1 1 0,4-10 0,2-10 0,24-150 0,-6 22 0,-19 121 0,2 0 0,0 0 0,17-33 0,-22 54 0,0 1 0,0-1 0,1 1 0,-1-1 0,9-7 0,-11 12 0,-1 0 0,1 0 0,0 0 0,0 1 0,0-1 0,0 0 0,0 1 0,0-1 0,0 0 0,0 1 0,0-1 0,0 1 0,0 0 0,0-1 0,0 1 0,0 0 0,0 0 0,0-1 0,0 1 0,1 0 0,-1 0 0,0 0 0,0 0 0,0 1 0,0-1 0,0 0 0,0 0 0,0 1 0,1-1 0,-1 1 0,0-1 0,0 1 0,0-1 0,0 1 0,0-1 0,-1 1 0,1 0 0,0 0 0,1 1 0,6 9 0,-2 0 0,1 0 0,-1 0 0,-1 1 0,0 0 0,-1 0 0,0 0 0,2 15 0,1-4 0,-6-17 0,50 149 0,-44-138 0,1 0 0,1 0 0,0-1 0,1 0 0,0 0 0,22 23 0,-30-37 0,0 0 0,0 0 0,0-1 0,0 1 0,0 0 0,0-1 0,1 1 0,-1-1 0,1 1 0,-1-1 0,1 0 0,0 0 0,-1-1 0,1 1 0,0 0 0,-1-1 0,1 0 0,4 1 0,-5-2 0,0 1 0,1-1 0,-1 0 0,0 1 0,0-1 0,0 0 0,0-1 0,0 1 0,0 0 0,0 0 0,0-1 0,0 1 0,-1-1 0,1 0 0,-1 1 0,1-1 0,-1 0 0,1 0 0,-1 0 0,0 0 0,0 0 0,1-4 0,4-9 0,-1 0 0,0-1 0,-2 1 0,1-1 0,-2 0 0,0 0 0,-1-1 0,-1-16 0,-16-130 0,13 143 0,2 4 0,-1-1 0,-1 1 0,-1 1 0,0-1 0,-1 0 0,-10-21 0,15 37 0,0-1 0,0 1 0,-1-1 0,1 1 0,0-1 0,0 1 0,-1 0 0,1-1 0,0 1 0,-1-1 0,1 1 0,0 0 0,-1-1 0,1 1 0,-1 0 0,1-1 0,-1 1 0,1 0 0,0-1 0,-1 1 0,1 0 0,-1 0 0,1 0 0,-1 0 0,0-1 0,1 1 0,-1 0 0,1 0 0,-1 0 0,1 0 0,-2 0 0,1 1 0,1 0 0,-1-1 0,0 1 0,0 0 0,0 0 0,0-1 0,1 1 0,-1 0 0,0 0 0,1 0 0,-1 0 0,1 0 0,-1 0 0,1 1 0,-12 38 0,11-32-151,0-1-1,1 1 0,-1 0 0,2 0 1,-1 0-1,1 0 0,0 0 1,3 9-1,3 5-6674</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4.711"/>
    </inkml:context>
    <inkml:brush xml:id="br0">
      <inkml:brushProperty name="width" value="0.05" units="cm"/>
      <inkml:brushProperty name="height" value="0.05" units="cm"/>
    </inkml:brush>
  </inkml:definitions>
  <inkml:trace contextRef="#ctx0" brushRef="#br0">0 420 24575,'2'-6'0,"-1"0"0,1 1 0,1-1 0,-1 0 0,1 1 0,0-1 0,0 1 0,0 0 0,1 0 0,0 0 0,5-4 0,-6 5 0,0 1 0,1 0 0,-1-1 0,1 1 0,0 1 0,0-1 0,6-3 0,-9 6 0,0-1 0,0 1 0,0-1 0,0 1 0,0 0 0,0-1 0,1 1 0,-1 0 0,0 0 0,0 0 0,0 0 0,0 0 0,1 0 0,-1 0 0,0 0 0,0 0 0,0 1 0,0-1 0,0 0 0,0 1 0,1-1 0,-1 1 0,0-1 0,0 1 0,0-1 0,-1 1 0,1 0 0,0 0 0,0-1 0,0 1 0,0 0 0,-1 0 0,1 0 0,0 0 0,-1 0 0,2 1 0,1 5 0,-1 0 0,1-1 0,-1 1 0,0 0 0,-1 0 0,0 1 0,0-1 0,0 0 0,-1 13 0,-10 69 0,8-71 0,-9 49 0,-28 103 0,32-153 0,7-17 0,0 0 0,-1 0 0,1 0 0,0-1 0,0 1 0,0 0 0,0 0 0,-1 0 0,1 0 0,0 0 0,0 0 0,0 0 0,0 0 0,-1 0 0,1 0 0,0 0 0,0 0 0,0-1 0,0 1 0,0 0 0,0 0 0,-1 0 0,1 0 0,0 0 0,0 0 0,0-1 0,0 1 0,0 0 0,0 0 0,0 0 0,0 0 0,0-1 0,0 1 0,0 0 0,0 0 0,0 0 0,0 0 0,0-1 0,0 1 0,0 0 0,0 0 0,0 0 0,0-1 0,-2-34 0,6-89 0,6 0 0,47-218 0,-54 329 0,-1-3 0,2-1 0,0 1 0,1 1 0,1-1 0,12-24 0,-18 39 0,0 0 0,1 0 0,-1 0 0,1 1 0,-1-1 0,1 0 0,-1 0 0,1 1 0,0-1 0,-1 0 0,1 1 0,0-1 0,-1 1 0,1-1 0,0 0 0,0 1 0,0 0 0,-1-1 0,1 1 0,0 0 0,0-1 0,0 1 0,2 0 0,-2 0 0,0 0 0,-1 1 0,1-1 0,0 1 0,0-1 0,0 1 0,0-1 0,-1 1 0,1-1 0,0 1 0,-1 0 0,1-1 0,0 1 0,-1 0 0,1 0 0,-1 0 0,1-1 0,0 3 0,2 5 0,1 1 0,-1 0 0,2 13 0,-5-22 0,45 238 0,7 28 0,0-43-1365,-45-198-5461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5.038"/>
    </inkml:context>
    <inkml:brush xml:id="br0">
      <inkml:brushProperty name="width" value="0.05" units="cm"/>
      <inkml:brushProperty name="height" value="0.05" units="cm"/>
    </inkml:brush>
  </inkml:definitions>
  <inkml:trace contextRef="#ctx0" brushRef="#br0">12 203 24575,'-3'-6'0,"-1"-8"0,0-5 0,4-5 0,8-2 0,8 0 0,12 3 0,6 1 0,7 4 0,3 6 0,3 5 0,-1 3 0,-8 2-8191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5.755"/>
    </inkml:context>
    <inkml:brush xml:id="br0">
      <inkml:brushProperty name="width" value="0.05" units="cm"/>
      <inkml:brushProperty name="height" value="0.05" units="cm"/>
    </inkml:brush>
  </inkml:definitions>
  <inkml:trace contextRef="#ctx0" brushRef="#br0">0 5 24575,'0'-3'0,"0"2"0,0 4 0,0 5 0,0 7 0,3 7 0,2 6 0,1 7 0,2 5 0,1 6 0,-1 6 0,2 3 0,-1 1 0,-2 0 0,-2-9-8191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6.105"/>
    </inkml:context>
    <inkml:brush xml:id="br0">
      <inkml:brushProperty name="width" value="0.05" units="cm"/>
      <inkml:brushProperty name="height" value="0.05" units="cm"/>
    </inkml:brush>
  </inkml:definitions>
  <inkml:trace contextRef="#ctx0" brushRef="#br0">11 267 24575,'-3'-6'0,"1"-1"0,1 0 0,-1 0 0,1 1 0,0-1 0,1 0 0,0 0 0,0 0 0,0 0 0,1 0 0,0 0 0,0 0 0,1 0 0,0 1 0,0-1 0,0 0 0,1 1 0,0 0 0,0 0 0,5-7 0,-1 5 0,0-1 0,0 1 0,1 1 0,0-1 0,0 1 0,1 1 0,0-1 0,0 2 0,0-1 0,1 1 0,0 0 0,13-3 0,2 0 0,1 1 0,0 2 0,0 1 0,0 0 0,1 2 0,-1 1 0,1 2 0,36 4 0,-22 1 0,1 2 0,-2 1 0,1 2 0,61 27 0,-77-27 0,-1 1 0,0 1 0,0 1 0,-2 1 0,0 1 0,28 25 0,-42-33 0,-1 1 0,1 0 0,-1 0 0,-1 0 0,0 1 0,0 0 0,7 18 0,-11-21 0,1 1 0,-1-1 0,-1 1 0,1 0 0,-1-1 0,-1 1 0,1 0 0,-1 0 0,-1 0 0,0 0 0,0 0 0,-2 9 0,-2-4 0,0 1 0,-1 0 0,0-1 0,-1 0 0,-1-1 0,0 1 0,0-1 0,-1-1 0,-1 0 0,0 0 0,0-1 0,-1 0 0,-21 14 0,6-6 0,-2-1 0,0-2 0,0 0 0,-1-2 0,-38 12 0,33-15 0,-62 11 0,80-19 0,1 0 0,-1-1 0,0-1 0,1 0 0,-1-2 0,-21-3 0,33 4-49,1 0 1,-1 1-1,1-1 0,0-1 0,-1 1 1,1 0-1,0-1 0,0 0 0,0 0 1,0 0-1,0 0 0,0 0 0,0 0 1,1-1-1,-1 1 0,1-1 0,0 0 1,0 0-1,0 0 0,0 0 0,0 0 1,1 0-1,-1-1 0,1 1 0,0 0 0,0-1 1,-1-4-1,0-24-6777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17.527"/>
    </inkml:context>
    <inkml:brush xml:id="br0">
      <inkml:brushProperty name="width" value="0.05" units="cm"/>
      <inkml:brushProperty name="height" value="0.05" units="cm"/>
    </inkml:brush>
  </inkml:definitions>
  <inkml:trace contextRef="#ctx0" brushRef="#br0">158 87 24575,'-5'-10'0,"-1"0"0,0 0 0,0 1 0,-1 0 0,-12-13 0,18 20 0,0 1 0,0 0 0,-1-1 0,1 1 0,0 0 0,-1 0 0,1 0 0,-1 0 0,1 0 0,-1 0 0,1 1 0,-1-1 0,0 1 0,1-1 0,-1 1 0,0-1 0,0 1 0,1 0 0,-1 0 0,0 0 0,0 0 0,1 0 0,-1 0 0,0 0 0,0 1 0,1-1 0,-1 0 0,0 1 0,1 0 0,-1-1 0,0 1 0,1 0 0,-1 0 0,1 0 0,-1 0 0,1 0 0,0 0 0,-1 0 0,1 1 0,0-1 0,0 0 0,0 1 0,0-1 0,-1 3 0,-4 5 0,1-1 0,0 2 0,1-1 0,0 0 0,0 1 0,1 0 0,1 0 0,-1 0 0,2 0 0,-1 0 0,1 0 0,1 1 0,0-1 0,2 18 0,0-14 0,0-1 0,1 1 0,0-1 0,1 0 0,1 1 0,0-2 0,1 1 0,0-1 0,1 0 0,12 16 0,-16-24 0,0 0 0,0-1 0,0 0 0,0 0 0,1 0 0,-1 0 0,1 0 0,0-1 0,0 1 0,0-1 0,0 0 0,0 0 0,0-1 0,1 1 0,-1-1 0,1 0 0,-1 0 0,1 0 0,-1-1 0,1 0 0,-1 0 0,1 0 0,-1 0 0,1-1 0,-1 1 0,1-1 0,-1 0 0,6-3 0,-4 2 0,-1 0 0,0-1 0,1 0 0,-1 0 0,-1-1 0,1 1 0,0-1 0,-1 0 0,1 0 0,-1-1 0,-1 1 0,1-1 0,0 0 0,-1 0 0,0 0 0,0 0 0,-1 0 0,1-1 0,-1 0 0,-1 1 0,3-9 0,-3 6 0,-1 0 0,0 1 0,0-1 0,-1 1 0,0-1 0,0 1 0,-1-1 0,0 1 0,0 0 0,-1 0 0,0 0 0,0 0 0,-1 0 0,1 1 0,-1-1 0,-1 1 0,-9-11 0,9 11 0,0 0 0,-1 1 0,1-1 0,-1 1 0,0 0 0,-1 0 0,1 1 0,-1 0 0,0 0 0,0 1 0,-1 0 0,1 0 0,0 1 0,-1 0 0,0 0 0,1 0 0,-10 0 0,13 2-114,1 1 1,0-1-1,-1 0 0,1 1 0,-1 0 1,1 0-1,0 0 0,0 0 0,0 0 1,-1 1-1,-3 2 0,-7 7-6712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46.941"/>
    </inkml:context>
    <inkml:brush xml:id="br0">
      <inkml:brushProperty name="width" value="0.05" units="cm"/>
      <inkml:brushProperty name="height" value="0.05" units="cm"/>
    </inkml:brush>
  </inkml:definitions>
  <inkml:trace contextRef="#ctx0" brushRef="#br0">0 218 24575,'60'-27'0,"16"-10"0,-75 36 0,0 1 0,0-1 0,0 1 0,-1-1 0,1 1 0,0 0 0,0-1 0,0 1 0,0 0 0,0-1 0,0 1 0,0 0 0,0 0 0,2 0 0,-3 0 0,0 0 0,1 1 0,-1-1 0,0 0 0,0 0 0,1 0 0,-1 1 0,0-1 0,0 0 0,0 0 0,0 0 0,1 1 0,-1-1 0,0 0 0,0 1 0,0-1 0,0 0 0,0 0 0,0 1 0,0-1 0,0 0 0,0 1 0,0-1 0,0 0 0,0 1 0,0-1 0,0 0 0,0 0 0,0 1 0,0-1 0,-12 34 0,7-22 0,-1 8 0,0 1 0,0 0 0,2 0 0,-3 42 0,7-52 0,0 0 0,0 1 0,1-1 0,1 0 0,0 0 0,0 0 0,1-1 0,0 1 0,1 0 0,1-1 0,6 13 0,-9-19 0,0-1 0,0 0 0,1 0 0,-1 0 0,0 0 0,1 0 0,0 0 0,0-1 0,0 1 0,0-1 0,0 0 0,0 0 0,1 0 0,-1 0 0,1-1 0,-1 1 0,1-1 0,0 0 0,-1 0 0,1 0 0,0-1 0,0 1 0,-1-1 0,1 0 0,0 0 0,0 0 0,0-1 0,0 1 0,-1-1 0,1 0 0,0 0 0,-1 0 0,6-3 0,-1 0 0,0 0 0,-1 0 0,0-1 0,0 0 0,0 0 0,0-1 0,-1 1 0,0-1 0,0-1 0,-1 1 0,1-1 0,-1 0 0,-1-1 0,5-8 0,-5 5 0,0 1 0,0-1 0,-1-1 0,-1 1 0,0 0 0,0-1 0,-1 1 0,0-1 0,-1 1 0,-1-1 0,0 1 0,0-1 0,-1 1 0,-5-14 0,5 17 0,0 1 0,-1 0 0,0 0 0,0 0 0,-1 0 0,0 0 0,0 1 0,-1 0 0,0 0 0,0 0 0,0 0 0,-1 1 0,1 0 0,-1 0 0,-1 1 0,1-1 0,0 1 0,-1 1 0,0-1 0,0 1 0,0 0 0,-9-2 0,13 4 0,0 1 0,0-1 0,0 1 0,-1 0 0,1 0 0,0 0 0,0 0 0,0 1 0,0-1 0,0 1 0,0 0 0,0 0 0,-5 2 0,8-3 0,-1 0 0,0 1 0,1-1 0,-1 1 0,0-1 0,1 1 0,-1-1 0,1 1 0,-1-1 0,1 1 0,-1 0 0,1-1 0,-1 1 0,1 0 0,0-1 0,-1 1 0,1 0 0,0 0 0,0-1 0,-1 1 0,1 0 0,0 0 0,0 1 0,0-1 0,1 1 0,-1-1 0,0 1 0,1-1 0,0 1 0,-1-1 0,1 1 0,0-1 0,-1 0 0,1 1 0,0-1 0,0 0 0,0 0 0,2 2 0,1 0 0,0 0 0,-1 0 0,1 0 0,0-1 0,1 1 0,-1-1 0,0 0 0,1 0 0,-1-1 0,1 1 0,0-1 0,-1 0 0,1 0 0,0-1 0,0 0 0,0 1 0,-1-1 0,1-1 0,0 1 0,0-1 0,6-1 0,4-2 0,0 0 0,0-1 0,0-1 0,-1 0 0,18-10 0,-17 7 0,-1-1 0,20-18 0,12-9 0,-46 37 0,1-1 0,0 1 0,-1 0 0,1-1 0,-1 1 0,1 0 0,0 0 0,-1-1 0,1 1 0,0 0 0,0 0 0,-1 0 0,1 0 0,0 0 0,-1 0 0,1 0 0,0 0 0,0 0 0,-1 0 0,1 0 0,0 1 0,-1-1 0,1 0 0,0 0 0,-1 1 0,1-1 0,-1 0 0,1 1 0,0-1 0,-1 1 0,1-1 0,-1 0 0,1 1 0,-1-1 0,1 1 0,-1 0 0,0-1 0,1 1 0,-1-1 0,1 1 0,-1 0 0,0-1 0,1 2 0,11 38 0,-9-27 0,-3-10 0,9 26 0,2-1 0,13 29 0,-20-50 0,0 0 0,0 0 0,0 0 0,1 0 0,0-1 0,1 0 0,-1 0 0,1 0 0,0-1 0,1 0 0,-1 0 0,14 7 0,-18-10 0,1-1 0,-1 0 0,1 0 0,-1-1 0,1 1 0,0 0 0,-1-1 0,1 0 0,0 1 0,-1-1 0,1 0 0,0 0 0,-1-1 0,1 1 0,0-1 0,-1 1 0,1-1 0,-1 0 0,1 0 0,-1 0 0,1 0 0,-1 0 0,0 0 0,1-1 0,-1 1 0,0-1 0,0 0 0,0 0 0,0 0 0,0 0 0,-1 0 0,1 0 0,0 0 0,1-4 0,5-7 0,-1-1 0,-1 0 0,0 0 0,7-26 0,-10 29 0,0 4 0,-3 4 0,1 0 0,0 0 0,0 0 0,0 1 0,0-1 0,0 0 0,0 1 0,1-1 0,0 0 0,-1 1 0,1 0 0,3-4 0,-4 6 0,-1 0 0,0 0 0,0 0 0,1 0 0,-1 0 0,0 0 0,1 0 0,-1 0 0,0 0 0,1 0 0,-1 0 0,0 0 0,1 0 0,-1 0 0,0 0 0,1 0 0,-1 0 0,0 1 0,0-1 0,1 0 0,-1 0 0,0 0 0,0 0 0,1 1 0,-1-1 0,0 0 0,0 0 0,1 1 0,-1-1 0,0 0 0,0 0 0,0 1 0,0-1 0,1 0 0,-1 1 0,0-1 0,0 0 0,0 0 0,0 1 0,0 0 0,6 16 0,-6-15 0,4 14 0,1-1 0,1 1 0,0-1 0,1-1 0,0 1 0,19 25 0,-24-36 0,1 0 0,1-1 0,-1 1 0,0-1 0,1 1 0,0-1 0,-1 0 0,1-1 0,0 1 0,1-1 0,-1 0 0,0 0 0,1 0 0,-1 0 0,1-1 0,0 0 0,-1 0 0,1 0 0,0 0 0,0-1 0,-1 0 0,1 0 0,0 0 0,0 0 0,0-1 0,-1 0 0,10-3 0,-10 3 0,0-1 0,0-1 0,0 1 0,0 0 0,-1-1 0,1 0 0,-1 0 0,1 0 0,-1 0 0,0-1 0,0 1 0,-1-1 0,1 1 0,-1-1 0,1 0 0,-1 0 0,-1 0 0,1-1 0,0 1 0,0-5 0,1 0 0,-1 0 0,-1 0 0,1 0 0,-1 0 0,-1 0 0,0 0 0,0-1 0,-1 1 0,-1-9 0,0 10 20,0 0 0,-1 0 0,0 0 1,0 0-1,-1 1 0,0 0 0,0-1 0,-1 2 0,0-1 0,0 0 0,0 1 0,-1 0 0,0 0 0,0 1 0,-1-1 0,-10-6 1,2 4-265,0 0 0,0 1 0,-1 0 0,0 1 1,0 1-1,-34-6 0,-14 1-6582</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1.612"/>
    </inkml:context>
    <inkml:brush xml:id="br0">
      <inkml:brushProperty name="width" value="0.05" units="cm"/>
      <inkml:brushProperty name="height" value="0.05" units="cm"/>
    </inkml:brush>
  </inkml:definitions>
  <inkml:trace contextRef="#ctx0" brushRef="#br0">1 768 24575,'0'6'0,"1"0"0,0 0 0,1-1 0,-1 1 0,1 0 0,0-1 0,1 1 0,-1-1 0,1 0 0,4 6 0,-1-2 0,0-1 0,0 0 0,1 0 0,15 14 0,-20-20 0,0-1 0,0 1 0,0-1 0,1 1 0,-1-1 0,0 1 0,1-1 0,-1 0 0,0 0 0,1 0 0,0-1 0,-1 1 0,1-1 0,-1 1 0,1-1 0,0 0 0,-1 0 0,1 0 0,0 0 0,-1 0 0,1-1 0,2 0 0,0-1 0,0 0 0,-1-1 0,0 1 0,1-1 0,-1 0 0,0 0 0,0-1 0,-1 1 0,1-1 0,5-7 0,10-15 0,-1-1 0,-2 0 0,0-1 0,-2-1 0,-1 0 0,-1-1 0,-2 0 0,-1-1 0,-1 0 0,7-61 0,-11 40 0,-1-1 0,-3 0 0,-3 0 0,-1 0 0,-21-94 0,23 139 0,0-1 0,-1 1 0,1 0 0,-1-1 0,-9-14 0,2 14 0,2 14 0,6-3 0,1 1 0,0 0 0,0-1 0,0 1 0,0 0 0,1 0 0,-1 3 0,-2 21 0,1 1 0,1-1 0,5 39 0,17 83 0,-2-62 0,4 0 0,35 85 0,-49-146 0,23 40 0,-28-60 0,0 1 0,0-1 0,0 0 0,1 0 0,-1-1 0,1 1 0,1-1 0,-1 0 0,1-1 0,0 1 0,8 4 0,-11-8 0,0 0 0,0 0 0,0-1 0,0 1 0,0-1 0,-1 1 0,1-1 0,0 0 0,0 0 0,0 0 0,0-1 0,0 1 0,0-1 0,0 1 0,0-1 0,0 0 0,-1 0 0,1 0 0,0-1 0,-1 1 0,1-1 0,-1 1 0,1-1 0,-1 0 0,0 0 0,3-2 0,3-4 0,0-1 0,0 1 0,-1-2 0,0 1 0,7-14 0,0-3 0,-1-1 0,-2-1 0,0 0 0,9-42 0,13-120 0,-32 183 0,1 0 0,-2 0 0,1 0 0,-1 0 0,-1-11 0,2 18 0,-1 0 0,0 0 0,0 0 0,0-1 0,0 1 0,0 0 0,0 0 0,0 0 0,0 0 0,0 0 0,0 0 0,0 0 0,0-1 0,0 1 0,0 0 0,0 0 0,0 0 0,0 0 0,-1 0 0,1 0 0,0 0 0,0 0 0,0-1 0,0 1 0,0 0 0,0 0 0,0 0 0,0 0 0,0 0 0,0 0 0,0 0 0,0 0 0,-1 0 0,1 0 0,0 0 0,0 0 0,0-1 0,0 1 0,0 0 0,0 0 0,0 0 0,0 0 0,-1 0 0,1 0 0,0 0 0,0 0 0,0 0 0,0 0 0,0 0 0,0 0 0,0 0 0,-1 0 0,1 0 0,0 1 0,-5 6 0,-3 13 0,4-6 0,1 0 0,1 0 0,1 1 0,0-1 0,0 1 0,2-1 0,0 1 0,0-1 0,5 20 0,-4-26 0,0 0 0,0 0 0,1 0 0,0-1 0,1 1 0,-1-1 0,1 0 0,1 0 0,-1 0 0,1-1 0,0 1 0,1-1 0,0 0 0,0-1 0,0 0 0,0 1 0,1-2 0,9 6 0,-12-8 0,1 0 0,0 0 0,0-1 0,0 1 0,0-1 0,0 0 0,0-1 0,0 1 0,0-1 0,1 0 0,-1 0 0,9-2 0,-6 0 0,0 0 0,0 0 0,-1-1 0,1 0 0,-1-1 0,0 0 0,11-7 0,-5 1 0,-1 0 0,0-1 0,0 0 0,-1 0 0,-1-2 0,0 1 0,15-27 0,-15 19 0,-1 0 0,-1 0 0,0-1 0,-2 0 0,-1 0 0,0-1 0,-1 1 0,-2-1 0,0 0 0,-2-37 0,-1 53 0,0 1 0,1 0 0,-2 0 0,1 0 0,-1 0 0,1 0 0,-1 0 0,-1 0 0,1 1 0,-1-1 0,0 1 0,-4-6 0,6 9 0,0 0 0,0-1 0,0 1 0,-1 0 0,1 0 0,0 0 0,-1 0 0,1 0 0,-1 1 0,1-1 0,-1 0 0,0 1 0,1-1 0,-1 1 0,0-1 0,1 1 0,-1 0 0,0 0 0,1 0 0,-1 0 0,0 0 0,1 0 0,-1 0 0,0 1 0,0-1 0,1 0 0,-1 1 0,1 0 0,-1-1 0,1 1 0,-1 0 0,1 0 0,-1 0 0,1 0 0,-1 0 0,1 0 0,0 0 0,0 0 0,-1 0 0,0 3 0,-2-1 0,1 1 0,0 0 0,0-1 0,0 1 0,1 1 0,-1-1 0,1 0 0,0 0 0,0 1 0,1 0 0,-1-1 0,1 1 0,-1 6 0,1-4 0,1 0 0,0 1 0,0-1 0,1 1 0,0-1 0,0 0 0,0 0 0,3 8 0,3 2 0,0-1 0,0 0 0,2 0 0,0 0 0,1-1 0,16 20 0,44 39 0,-48-53 0,-2 1 0,33 44 0,-51-65 0,-1 1 0,0 0 0,0 0 0,0 0 0,0 0 0,0 0 0,0 0 0,0 0 0,-1 1 0,1-1 0,-1 0 0,0 0 0,1 1 0,-1-1 0,0 0 0,0 0 0,-1 4 0,0-4 0,1-1 0,-1 1 0,0-1 0,0 1 0,0-1 0,0 1 0,-1-1 0,1 0 0,0 1 0,0-1 0,-1 0 0,1 0 0,-1 0 0,1 0 0,-1 0 0,1 0 0,-1 0 0,0-1 0,1 1 0,-1-1 0,0 1 0,-2 0 0,-3 0 0,0 0 0,-1 0 0,1-1 0,-1 0 0,1 0 0,-1-1 0,1 0 0,0 0 0,-1-1 0,1 0 0,0 0 0,0 0 0,0-1 0,1 0 0,-1-1 0,0 1 0,-9-8 0,13 9 0,0 0 0,0-1 0,1 1 0,-1-1 0,0 1 0,1-1 0,-1 0 0,1 0 0,0 0 0,0 0 0,0 0 0,1 0 0,-1-1 0,1 1 0,-1-1 0,1 1 0,0-1 0,1 1 0,-1-1 0,1 1 0,-1-1 0,1 0 0,0 0 0,0 1 0,1-1 0,-1 0 0,1 1 0,0-1 0,-1 1 0,2-1 0,-1 1 0,0-1 0,1 1 0,0 0 0,-1 0 0,5-5 0,-2 3 0,0 0 0,0 0 0,1 1 0,0 0 0,-1 0 0,2 0 0,-1 0 0,0 1 0,1-1 0,11-3 0,6-2 0,37-8 0,-7 2 0,-30 7 0,-2 0 0,1-2 0,29-16 0,-42 20 0,-1-1 0,1 1 0,-1-2 0,0 1 0,-1-1 0,1 0 0,-2 0 0,1-1 0,9-16 0,8-25 0,-53 129-1365,21-61-5461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3.433"/>
    </inkml:context>
    <inkml:brush xml:id="br0">
      <inkml:brushProperty name="width" value="0.05" units="cm"/>
      <inkml:brushProperty name="height" value="0.05" units="cm"/>
    </inkml:brush>
  </inkml:definitions>
  <inkml:trace contextRef="#ctx0" brushRef="#br0">17 513 24575,'6'-7'0,"0"0"0,-1-1 0,1 0 0,7-15 0,3-4 0,4-5 0,21-42 0,-35 62 0,-1 0 0,0-1 0,-1 1 0,0-1 0,-1 0 0,-1-1 0,1-14 0,-3 27 0,0 0 0,0-1 0,0 1 0,0-1 0,0 1 0,0 0 0,0-1 0,-1 1 0,1-1 0,0 1 0,-1 0 0,1-1 0,-1 1 0,0 0 0,-1-3 0,2 4 0,-1-1 0,0 1 0,1-1 0,-1 1 0,0 0 0,1-1 0,-1 1 0,0 0 0,0-1 0,1 1 0,-1 0 0,0 0 0,0 0 0,1 0 0,-1-1 0,0 1 0,0 0 0,0 0 0,1 0 0,-3 1 0,0 0 0,0 0 0,-1 0 0,1 0 0,0 1 0,0 0 0,0-1 0,0 1 0,0 0 0,0 0 0,0 1 0,-3 2 0,-3 6 0,1-1 0,-1 2 0,2-1 0,0 1 0,0 0 0,1 1 0,0-1 0,-5 20 0,3-6 0,2 0 0,1 1 0,-3 36 0,7-47 0,0 1 0,1-1 0,1 0 0,1 1 0,1-1 0,0 0 0,0 0 0,2-1 0,0 1 0,8 16 0,-9-24 0,1 0 0,-1 0 0,2 0 0,-1-1 0,1 0 0,0 0 0,0 0 0,1-1 0,-1 0 0,1 0 0,1-1 0,-1 0 0,1 0 0,0-1 0,0 0 0,1 0 0,-1-1 0,1 0 0,12 3 0,-11-4 0,1-1 0,-1 1 0,0-2 0,0 0 0,1 0 0,-1 0 0,0-2 0,0 1 0,0-1 0,0-1 0,0 0 0,0 0 0,0-1 0,9-5 0,-12 5 0,1-1 0,-1 0 0,0 0 0,-1 0 0,1-1 0,-1 0 0,0-1 0,-1 1 0,1-1 0,-1 0 0,-1 0 0,1-1 0,-1 0 0,-1 1 0,1-1 0,-1 0 0,2-10 0,0-5 0,-1-1 0,-2 0 0,0 0 0,-1-1 0,-1 1 0,-7-43 0,1 27 0,-3 0 0,-1 1 0,-18-47 0,18 61 0,-1 1 0,-26-42 0,32 58 0,0 0 0,-1 0 0,0 1 0,0 0 0,-1 0 0,0 0 0,0 1 0,0 0 0,-1 1 0,0-1 0,-12-5 0,16 10 0,0-1 0,0 1 0,0 0 0,1 0 0,-1 0 0,0 0 0,0 1 0,-1-1 0,1 1 0,0 0 0,0 1 0,0-1 0,0 1 0,0-1 0,0 1 0,1 1 0,-6 1 0,4-1 0,0 1 0,1 0 0,-1 0 0,1 1 0,-1-1 0,1 1 0,0 0 0,1 0 0,-1 0 0,1 1 0,-5 6 0,2 0 0,0 1 0,1 0 0,0 0 0,0 1 0,1-1 0,1 1 0,1 0 0,-1 0 0,0 25 0,4-24 0,0-1 0,1 0 0,0 0 0,1 0 0,0 0 0,1 0 0,1-1 0,0 1 0,0-1 0,1 0 0,1-1 0,0 1 0,1-2 0,0 1 0,9 9 0,-11-14 0,0 0 0,0 0 0,0-1 0,1 0 0,0 0 0,0-1 0,0 0 0,0 0 0,1-1 0,-1 0 0,1 0 0,0 0 0,0-1 0,0-1 0,0 1 0,0-1 0,1-1 0,-1 1 0,0-1 0,0-1 0,0 1 0,1-2 0,-1 1 0,0-1 0,10-3 0,-10 2 0,0-1 0,-1 0 0,1 0 0,-1 0 0,0-1 0,0 0 0,0 0 0,-1-1 0,1 0 0,-2 0 0,1-1 0,-1 1 0,1-1 0,3-7 0,4-11 0,-1-1 0,18-51 0,-18 44 0,15-31 0,-25 60 0,0 0 0,1 0 0,0 0 0,0 0 0,0 0 0,0 1 0,6-6 0,-9 8 0,1 1 0,0-1 0,0 1 0,0-1 0,0 1 0,0-1 0,0 1 0,-1-1 0,1 1 0,0 0 0,0-1 0,0 1 0,0 0 0,0 0 0,0 0 0,1 0 0,-1 0 0,0 0 0,0 0 0,0 0 0,0 0 0,0 1 0,0-1 0,0 0 0,0 1 0,-1-1 0,1 0 0,0 1 0,0-1 0,0 1 0,0 0 0,0-1 0,-1 1 0,1 0 0,0-1 0,0 1 0,-1 0 0,1 0 0,-1 0 0,2 1 0,1 3 0,0 0 0,-1 0 0,1 0 0,-1 1 0,-1-1 0,1 1 0,1 10 0,3 44 0,-3-30 0,9 204 0,-7-208 0,1-20 0,-5-6 0,-1-1 0,1 1 0,0 0 0,-1 0 0,1 0 0,-1-1 0,1 1 0,-1 0 0,1-1 0,-1 1 0,1-1 0,-1 1 0,0 0 0,1-1 0,-1 1 0,1-1 0,-1 1 0,0-1 0,1 0 0,69-126 0,-13 21 0,-48 93 0,39-62 0,-43 69 0,0 0 0,1 0 0,-1 0 0,1 1 0,0-1 0,0 2 0,1-1 0,11-6 0,-17 10 0,0 1 0,0-1 0,0 1 0,0 0 0,0-1 0,0 1 0,0 0 0,0 0 0,0 0 0,0 0 0,0 0 0,1 0 0,-1 0 0,0 0 0,0 0 0,0 0 0,0 0 0,0 1 0,0-1 0,0 0 0,0 1 0,1 0 0,-1 0 0,1 1 0,0-1 0,-1 0 0,0 1 0,1-1 0,-1 1 0,0 0 0,0-1 0,0 1 0,0 0 0,1 2 0,2 7 0,-1 1 0,0-1 0,2 18 0,-2-13 0,-2-11 0,3 18 0,2-1 0,0 0 0,11 25 0,-14-41 0,-1-1 0,1 0 0,0 0 0,0 0 0,0-1 0,0 1 0,1-1 0,0 1 0,0-1 0,0 0 0,1-1 0,-1 1 0,1-1 0,0 0 0,0 0 0,0 0 0,0-1 0,8 3 0,-9-4 0,-1 0 0,1 0 0,-1-1 0,1 0 0,0 0 0,-1 0 0,1 0 0,-1 0 0,1 0 0,-1-1 0,1 0 0,-1 0 0,1 0 0,-1 0 0,4-2 0,-2 0 0,0 0 0,0-1 0,0 1 0,0-1 0,-1 0 0,0 0 0,0 0 0,6-8 0,-1-2 0,-1 0 0,0 0 0,0-1 0,-2 0 0,9-27 0,-9 22 0,-1 1 0,-2-1 0,0 0 0,1-32 0,-4 42 0,0 0 0,-1 1 0,0-1 0,-1 0 0,0 0 0,0 1 0,-1 0 0,0-1 0,-1 1 0,0 0 0,-7-11 0,9 17 0,1 0 0,-1 1 0,0-1 0,0 1 0,0 0 0,0-1 0,-1 1 0,1 0 0,0 0 0,-1 1 0,1-1 0,-1 0 0,0 1 0,0-1 0,1 1 0,-1 0 0,0 0 0,0 0 0,0 1 0,0-1 0,0 1 0,-1-1 0,1 1 0,0 0 0,0 0 0,0 0 0,0 1 0,0-1 0,0 1 0,0 0 0,0 0 0,0 0 0,0 0 0,0 0 0,1 1 0,-1-1 0,0 1 0,1-1 0,-1 1 0,1 0 0,0 0 0,-1 0 0,1 1 0,-3 3 0,0 1 0,0 0 0,1 1 0,0 0 0,0-1 0,0 1 0,1 1 0,1-1 0,-1 0 0,1 1 0,1-1 0,-1 1 0,2-1 0,-1 1 0,1 0 0,0-1 0,1 1 0,0 0 0,0-1 0,1 1 0,5 15 0,-2-11 0,0 0 0,0-1 0,1 0 0,0 0 0,1 0 0,1-1 0,0 0 0,0 0 0,1-1 0,0 0 0,1-1 0,20 15 0,-19-17-170,0 0-1,1-1 0,0-1 1,0 0-1,0 0 0,1-1 1,19 3-1,-2-3-6655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5.363"/>
    </inkml:context>
    <inkml:brush xml:id="br0">
      <inkml:brushProperty name="width" value="0.05" units="cm"/>
      <inkml:brushProperty name="height" value="0.05" units="cm"/>
    </inkml:brush>
  </inkml:definitions>
  <inkml:trace contextRef="#ctx0" brushRef="#br0">16 735 24575,'0'7'0,"-1"-1"0,-1 1 0,1-1 0,-4 9 0,-1 6 0,12-42 0,1 0 0,1 0 0,0 1 0,14-22 0,55-86 0,-62 104 0,32-50 0,57-95 0,-88 139 0,-1-2 0,-1 0 0,15-53 0,-26 74-273,-1 0 0,0 0 0,-1 0 0,0-17 0,-3 2-6553</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6.016"/>
    </inkml:context>
    <inkml:brush xml:id="br0">
      <inkml:brushProperty name="width" value="0.05" units="cm"/>
      <inkml:brushProperty name="height" value="0.05" units="cm"/>
    </inkml:brush>
  </inkml:definitions>
  <inkml:trace contextRef="#ctx0" brushRef="#br0">387 80 24575,'-71'-59'0,"70"57"0,0 0 0,-1 1 0,0-1 0,1 1 0,-1-1 0,0 1 0,0 0 0,1 0 0,-1 0 0,0 0 0,0 0 0,0 0 0,0 0 0,-1 1 0,1-1 0,0 1 0,0-1 0,0 1 0,-4 0 0,3 1 0,0 0 0,0 0 0,1 0 0,-1 0 0,0 0 0,0 1 0,1 0 0,-1-1 0,1 1 0,0 0 0,-1 0 0,1 0 0,-3 5 0,-17 18 0,2 1 0,1 1 0,-31 57 0,-34 97 0,57-119 0,25-56 0,-1-1 0,1 0 0,1 0 0,-1 1 0,-1 10 0,3-15 0,0 0 0,0-1 0,0 1 0,0-1 0,0 1 0,0 0 0,0-1 0,0 1 0,1 0 0,-1-1 0,0 1 0,0-1 0,0 1 0,1-1 0,-1 1 0,0 0 0,1-1 0,-1 1 0,1-1 0,-1 0 0,1 1 0,-1-1 0,1 1 0,1 0 0,-1-1 0,0 1 0,1-1 0,-1 0 0,0 0 0,1 0 0,-1 0 0,1 0 0,-1 0 0,0 0 0,1 0 0,-1 0 0,1-1 0,-1 1 0,2-1 0,65-21 0,-45 14 0,1 0 0,-1 1 0,1 2 0,0 0 0,0 2 0,36-1 0,-40 5 0,-1 1 0,1 1 0,-1 1 0,0 0 0,0 2 0,-1 0 0,0 1 0,34 18 0,-42-19 0,0 0 0,-1 1 0,0 0 0,0 1 0,-1 0 0,0 0 0,9 12 0,-13-13 0,1-1 0,-2 1 0,1 0 0,-1 0 0,0 0 0,0 1 0,-1-1 0,0 1 0,0-1 0,-1 1 0,1 12 0,-1-14 14,-1 1 1,-1-1-1,1 0 0,-1 0 0,0 1 1,-1-1-1,0 0 0,1 0 0,-2 0 0,1-1 1,-1 1-1,0 0 0,0-1 0,0 0 1,-1 0-1,0 0 0,0 0 0,0 0 0,-1-1 1,0 0-1,1 0 0,-1 0 0,-10 5 1,5-4-147,0 0 1,0 0 0,-1-1-1,1-1 1,-1 1 0,0-2 0,0 0-1,-1 0 1,1-1 0,0 0 0,0-1-1,-15-2 1,-7-2-6695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6.358"/>
    </inkml:context>
    <inkml:brush xml:id="br0">
      <inkml:brushProperty name="width" value="0.05" units="cm"/>
      <inkml:brushProperty name="height" value="0.05" units="cm"/>
    </inkml:brush>
  </inkml:definitions>
  <inkml:trace contextRef="#ctx0" brushRef="#br0">1 186 24575,'0'-6'0,"3"-12"0,7-5 0,5-5 0,7-1 0,4 2 0,5 5 0,6 6 0,6 7 0,5 3 0,0 4 0,2 2 0,0 4 0,2 5 0,-1 0 0,-11-1-8191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6.683"/>
    </inkml:context>
    <inkml:brush xml:id="br0">
      <inkml:brushProperty name="width" value="0.05" units="cm"/>
      <inkml:brushProperty name="height" value="0.05" units="cm"/>
    </inkml:brush>
  </inkml:definitions>
  <inkml:trace contextRef="#ctx0" brushRef="#br0">203 48 24575,'1'0'0,"0"0"0,1 0 0,-1 0 0,0 0 0,0 0 0,0 0 0,0 0 0,1-1 0,-1 1 0,0-1 0,0 1 0,0 0 0,0-1 0,0 0 0,0 1 0,0-1 0,0 0 0,0 1 0,1-2 0,-2 1 0,0 0 0,1 1 0,-1-1 0,0 0 0,1 1 0,-1-1 0,0 0 0,0 0 0,1 0 0,-1 1 0,0-1 0,0 0 0,0 0 0,0 0 0,0 1 0,0-1 0,0 0 0,-1 0 0,1 0 0,0 1 0,-1-2 0,1 1 0,-1-1 0,0 1 0,1 0 0,-1-1 0,0 1 0,0 0 0,0 0 0,0 0 0,0 0 0,0 0 0,-1 0 0,1 0 0,0 0 0,0 0 0,-1 0 0,1 1 0,0-1 0,-1 0 0,1 1 0,-1 0 0,1-1 0,-1 1 0,1 0 0,-1-1 0,1 1 0,-1 0 0,1 0 0,-1 0 0,-1 1 0,-2 0 0,0 1 0,0 0 0,0 0 0,0 1 0,1-1 0,-1 1 0,1 0 0,0 0 0,0 1 0,0-1 0,0 1 0,1 0 0,-1 0 0,-5 8 0,-4 8 0,-20 39 0,32-58 0,-11 25 0,1 0 0,0 1 0,2 1 0,2-1 0,0 1 0,-3 34 0,8-41 0,0 1 0,2-1 0,0 0 0,2 1 0,0-1 0,1 0 0,2 0 0,0 0 0,7 20 0,-7-32 0,0 1 0,0 0 0,1-1 0,0 0 0,1-1 0,0 1 0,0-1 0,1 0 0,0-1 0,0 0 0,1 0 0,-1-1 0,2 0 0,-1-1 0,0 1 0,1-2 0,14 5 0,-16-6 0,1 0 0,0 0 0,0-1 0,0-1 0,0 0 0,0 0 0,0 0 0,1-1 0,-1-1 0,0 1 0,0-2 0,0 1 0,0-1 0,0 0 0,0-1 0,-1 0 0,1-1 0,-1 0 0,0 0 0,14-10 0,-18 11 0,0 0 0,-1 0 0,0 0 0,0 0 0,0-1 0,0 0 0,0 0 0,0 0 0,-1 0 0,0 0 0,0 0 0,0 0 0,-1-1 0,1 1 0,-1-1 0,0 1 0,0-1 0,0 1 0,-1-7 0,0 4 0,-1 0 0,1 1 0,-1-1 0,-1 1 0,1 0 0,-1-1 0,0 1 0,-1 0 0,1 0 0,-1 0 0,-1 0 0,-6-9 0,6 10 0,0 0 0,0 0 0,0 1 0,-1 0 0,0 0 0,1 0 0,-1 0 0,-1 1 0,1 0 0,-1 0 0,1 0 0,-1 1 0,-9-3 0,10 4 0,1 0 0,-1 0 0,0 1 0,0 0 0,1 0 0,-1 0 0,0 0 0,0 1 0,1 0 0,-1 0 0,1 0 0,-1 1 0,1-1 0,-1 1 0,1 0 0,0 0 0,0 1 0,0-1 0,-6 6 0,5-5 29,1 1-1,0 0 1,0 1-1,0-1 0,1 0 1,0 1-1,-1 0 1,1 0-1,1 0 1,-1 0-1,-2 10 1,4-11-111,0-1 1,0 0 0,0 1 0,1-1-1,0 1 1,0-1 0,0 1-1,0-1 1,0 0 0,1 1 0,-1-1-1,1 1 1,0-1 0,0 0 0,0 1-1,1-1 1,-1 0 0,1 0 0,-1 0-1,4 4 1,11 9-6745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7.012"/>
    </inkml:context>
    <inkml:brush xml:id="br0">
      <inkml:brushProperty name="width" value="0.05" units="cm"/>
      <inkml:brushProperty name="height" value="0.05" units="cm"/>
    </inkml:brush>
  </inkml:definitions>
  <inkml:trace contextRef="#ctx0" brushRef="#br0">1 111 24575,'0'-3'0,"0"-4"0,2-4 0,6-3 0,2-3 0,4 2 0,6 1 0,2 2 0,3 4 0,4 2 0,3 4 0,-4 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7.371"/>
    </inkml:context>
    <inkml:brush xml:id="br0">
      <inkml:brushProperty name="width" value="0.05" units="cm"/>
      <inkml:brushProperty name="height" value="0.05" units="cm"/>
    </inkml:brush>
  </inkml:definitions>
  <inkml:trace contextRef="#ctx0" brushRef="#br0">10 7 24575,'-3'-3'0,"-4"0"0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7.842"/>
    </inkml:context>
    <inkml:brush xml:id="br0">
      <inkml:brushProperty name="width" value="0.05" units="cm"/>
      <inkml:brushProperty name="height" value="0.05" units="cm"/>
    </inkml:brush>
  </inkml:definitions>
  <inkml:trace contextRef="#ctx0" brushRef="#br0">311 149 24575,'0'-2'0,"0"0"0,1-1 0,-1 1 0,1 0 0,0 0 0,-1 0 0,1 0 0,2-3 0,-3 4 0,1 0 0,0 0 0,0 0 0,-1 0 0,1-1 0,-1 1 0,1 0 0,-1 0 0,0 0 0,1-1 0,-1 1 0,0 0 0,0 0 0,0-1 0,0 1 0,0 0 0,0 0 0,0-1 0,0 1 0,0 0 0,-1 0 0,1-1 0,-1 1 0,1 0 0,-1 0 0,1 0 0,-1-1 0,1 1 0,-1 0 0,-1-1 0,-6-5 0,-1 0 0,1 1 0,-2 0 0,1 0 0,-17-6 0,-7-6 0,22 13 0,1 1 0,-1 0 0,1 0 0,-1 2 0,0-1 0,-1 1 0,1 1 0,0 0 0,0 0 0,-1 1 0,1 1 0,0 0 0,-1 0 0,1 1 0,-15 5 0,6 4 0,18-3 0,12-3 0,14-1 0,0-1 0,0-2 0,0 0 0,0-2 0,24-3 0,-36 3 0,114-14 0,60-3 0,-184 18 0,-1 0 0,1 0 0,0 0 0,0 0 0,0 0 0,0 1 0,0-1 0,0 1 0,0-1 0,0 1 0,0-1 0,-1 1 0,1 0 0,0 0 0,0 0 0,-1 0 0,1 0 0,-1 0 0,1 1 0,-1-1 0,1 1 0,0 1 0,0-1 0,-1 1 0,0 0 0,0-1 0,-1 1 0,1 0 0,0-1 0,-1 1 0,0 0 0,0 0 0,0 0 0,0-1 0,0 1 0,0 0 0,-1 0 0,0 3 0,-10 38 0,-3-1 0,-28 66 0,-1-2 0,-15 109 170,34-116-1705,19-81-5291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17.853"/>
    </inkml:context>
    <inkml:brush xml:id="br0">
      <inkml:brushProperty name="width" value="0.05" units="cm"/>
      <inkml:brushProperty name="height" value="0.05" units="cm"/>
    </inkml:brush>
  </inkml:definitions>
  <inkml:trace contextRef="#ctx0" brushRef="#br0">109 28 24575,'-1'-1'0,"1"0"0,-1 0 0,1-1 0,0 1 0,-1 0 0,0 0 0,1 0 0,-1 0 0,0 0 0,1 0 0,-1 0 0,0 0 0,0 0 0,0 1 0,0-1 0,0 0 0,0 0 0,0 1 0,0-1 0,0 1 0,0-1 0,0 1 0,-2-1 0,0 0 0,-1-1 0,1 1 0,0 1 0,0-1 0,-1 0 0,1 1 0,-5-1 0,6 2 0,-1 0 0,1-1 0,0 1 0,-1 0 0,1 0 0,0 0 0,-1 0 0,1 1 0,0-1 0,0 1 0,0-1 0,0 1 0,1 0 0,-1 0 0,0 0 0,1 0 0,-1 0 0,1 0 0,-1 0 0,1 0 0,0 0 0,0 1 0,0-1 0,0 0 0,0 4 0,-2 4 0,1 1 0,0-1 0,0 0 0,0 19 0,3-19 0,-1 0 0,1 0 0,1 0 0,0 0 0,0 0 0,1-1 0,0 1 0,0-1 0,1 0 0,1 0 0,-1 0 0,2-1 0,-1 1 0,1-1 0,0 0 0,1-1 0,0 0 0,0 0 0,0 0 0,1-1 0,11 7 0,-12-8 0,1 0 0,0-1 0,0-1 0,0 1 0,1-1 0,-1 0 0,1-1 0,-1 0 0,1-1 0,0 1 0,0-2 0,0 1 0,0-1 0,-1-1 0,1 1 0,0-2 0,0 1 0,0-1 0,-1 0 0,1-1 0,-1 0 0,0-1 0,0 1 0,8-6 0,-8 4 0,-1 0 0,0 0 0,0-1 0,0 0 0,-1 0 0,0-1 0,0 0 0,-1 0 0,0 0 0,0 0 0,0-1 0,-1 0 0,4-12 0,-6 15 0,-1 0 0,1 0 0,-1 0 0,0 0 0,-1 0 0,1 0 0,-1 0 0,0-1 0,0 1 0,-1 0 0,0 0 0,0 0 0,0 0 0,0 0 0,-1 0 0,0 0 0,0 0 0,0 0 0,0 1 0,-1-1 0,0 1 0,0 0 0,0 0 0,-5-5 0,0 2-105,-1 0 0,0 1 0,0 0 0,0 0 0,-1 1 0,1 0 0,-1 1 0,-1 0 0,1 0 0,0 1 0,-1 1 0,-21-3 0,-24-1-6721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8.296"/>
    </inkml:context>
    <inkml:brush xml:id="br0">
      <inkml:brushProperty name="width" value="0.05" units="cm"/>
      <inkml:brushProperty name="height" value="0.05" units="cm"/>
    </inkml:brush>
  </inkml:definitions>
  <inkml:trace contextRef="#ctx0" brushRef="#br0">11 187 24575,'-6'-26'0,"5"24"0,1 0 0,-1 0 0,0 0 0,1 0 0,-1 0 0,1 0 0,0 0 0,0-1 0,-1 1 0,2 0 0,-1 0 0,0 0 0,0 0 0,0 0 0,1 0 0,0 0 0,-1 0 0,3-4 0,-1 2 0,1 1 0,0-1 0,0 1 0,0 0 0,0 0 0,0 0 0,1 0 0,-1 1 0,1-1 0,0 1 0,0 0 0,0 0 0,0 0 0,0 1 0,0-1 0,6 0 0,8-2 0,0 0 0,28-1 0,78-1 0,-58 4 0,-1-3 0,89-18 0,-123 11 0,-27 10 0,1 0 0,0 0 0,-1 0 0,1 1 0,0-1 0,5 0 0,-10 2 0,0 1 0,1-1 0,-1 0 0,0 0 0,0 0 0,0 0 0,1 0 0,-1 1 0,0-1 0,0 0 0,0 0 0,0 0 0,1 0 0,-1 1 0,0-1 0,0 0 0,0 0 0,0 1 0,0-1 0,0 0 0,0 0 0,0 0 0,0 1 0,1-1 0,-1 0 0,0 0 0,0 1 0,0-1 0,0 0 0,0 0 0,-1 1 0,1-1 0,0 0 0,0 0 0,0 1 0,0-1 0,0 0 0,0 0 0,0 0 0,0 1 0,-1-1 0,1 0 0,0 0 0,0 0 0,0 1 0,0-1 0,-1 0 0,1 0 0,-9 16 0,8-15 0,-13 24 0,1 1 0,1 0 0,-13 41 0,20-48 0,0 0 0,1 1 0,0-1 0,2 1 0,0-1 0,2 21 0,0-33 0,1-1 0,0 0 0,0 1 0,0-1 0,1 0 0,0 0 0,0 0 0,1 0 0,-1 0 0,1 0 0,1-1 0,-1 1 0,1-1 0,0 0 0,0 0 0,7 6 0,-7-8 0,1 1 0,0-1 0,-1 0 0,1 0 0,1-1 0,-1 0 0,0 0 0,0 0 0,1 0 0,-1-1 0,1 0 0,0 0 0,-1 0 0,1-1 0,0 0 0,-1 0 0,1-1 0,9-1 0,-5 0 0,0-1 0,0-1 0,-1 0 0,0 0 0,0-1 0,0 0 0,0 0 0,-1-1 0,0 0 0,0 0 0,-1-1 0,1 0 0,-1-1 0,-1 1 0,0-1 0,0-1 0,0 1 0,-1-1 0,0 0 0,5-16 0,-6 17 0,-1 0 0,0 0 0,0-1 0,-1 1 0,-1-1 0,1 0 0,-1 0 0,-1 0 0,1 1 0,-2-1 0,1 0 0,-1 0 0,0 0 0,-1 1 0,0-1 0,-1 0 0,1 1 0,-2 0 0,1 0 0,-1 0 0,0 0 0,-1 0 0,-10-13 0,9 15-97,-1 1-1,0 0 1,0 0-1,0 0 1,-1 1-1,1 0 1,-1 0-1,0 1 1,0 0-1,0 1 1,-1 0-1,1 0 0,-13-1 1,-26-3-6729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8.628"/>
    </inkml:context>
    <inkml:brush xml:id="br0">
      <inkml:brushProperty name="width" value="0.05" units="cm"/>
      <inkml:brushProperty name="height" value="0.05" units="cm"/>
    </inkml:brush>
  </inkml:definitions>
  <inkml:trace contextRef="#ctx0" brushRef="#br0">30 214 24575,'-14'5'0,"-2"2"0,19-4 0,11-2 0,58-4 0,85-14 0,-49 4 0,646-44-1183,5 25-1176,212-12 469,-917 41 1811,185-21 947,-230 22-728,23-4 134,-31 6-166,0-1 0,1 1 0,-1-1 0,0 1 0,1-1-1,-1 0 1,0 1 0,1-1 0,-1 0 0,0 0 0,0 0 0,0 0-1,0 0 1,0 0 0,1-1 0,-2 1-126,0 1 0,1 0 0,-1-1 0,0 1 0,0 0 1,0 0-1,0-1 0,0 1 0,0 0 0,0-1 0,-1 1 0,1 0 0,0 0 0,0-1 0,0 1 0,0 0 0,0-1 1,0 1-1,0 0 0,-1 0 0,1 0 0,0-1 0,0 1 0,0 0 0,0 0 0,-1-1 0,1 1 0,0 0 0,0 0 0,-1 0 1,1 0-1,0 0 0,0-1 0,-1 1 0,-14-6-5043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0:58.972"/>
    </inkml:context>
    <inkml:brush xml:id="br0">
      <inkml:brushProperty name="width" value="0.05" units="cm"/>
      <inkml:brushProperty name="height" value="0.05" units="cm"/>
    </inkml:brush>
  </inkml:definitions>
  <inkml:trace contextRef="#ctx0" brushRef="#br0">957 0 24575,'-15'0'0,"-24"0"0,-5 0-8191</inkml:trace>
  <inkml:trace contextRef="#ctx0" brushRef="#br0" timeOffset="1">273 54 24575,'-16'3'0,"-16"4"0,-19 4 0,-10 1 0,0-3 0,9-2-8191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1.094"/>
    </inkml:context>
    <inkml:brush xml:id="br0">
      <inkml:brushProperty name="width" value="0.05" units="cm"/>
      <inkml:brushProperty name="height" value="0.05" units="cm"/>
    </inkml:brush>
  </inkml:definitions>
  <inkml:trace contextRef="#ctx0" brushRef="#br0">1 51 24575,'0'-2'0,"0"-1"0,0 1 0,1 0 0,-1-1 0,1 1 0,-1 0 0,1-1 0,0 1 0,0 0 0,0 0 0,0-1 0,0 1 0,0 0 0,1 0 0,-1 1 0,1-1 0,-1 0 0,1 0 0,0 1 0,3-3 0,-4 3 0,0 0 0,1 1 0,-1-1 0,0 1 0,1-1 0,-1 1 0,1 0 0,-1-1 0,1 1 0,-1 0 0,1 0 0,-1 0 0,1 0 0,-1 0 0,1 1 0,-1-1 0,0 0 0,1 1 0,-1-1 0,1 1 0,-1-1 0,0 1 0,1-1 0,-1 1 0,0 0 0,0 0 0,1 0 0,-1 0 0,0 0 0,0 0 0,0 0 0,0 0 0,0 0 0,0 2 0,12 14 0,-1 1 0,-1 0 0,16 36 0,20 69 0,-39-99 0,67 203-977,55 284 0,-15 254-1745,-70 464-354,-143-1 768,-86-69 1547,67-464 442,54-241 1250,49-306-486,5 159 0,10-286-389,5 85 1476,-4-94-1254,0-1 0,0 1 0,1-1 1,1 0-1,0 0 0,10 19 0,-14-29-181,1 1 1,0-1-1,0 1 0,0-1 0,-1 1 0,1-1 0,1 1 0,-1-1 0,0 0 0,0 0 0,0 1 0,1-1 0,-1 0 0,0 0 0,1 0 0,-1-1 0,1 1 0,0 0 1,-1 0-1,1-1 0,-1 1 0,1-1 0,0 0 0,-1 1 0,1-1 0,0 0 0,0 0 0,-1 0 0,1 0 0,0 0 0,-1 0 0,1-1 0,0 1 0,0-1 0,2 0 1,1-2 30,-1 0 0,0 0 0,0 0 0,0 0 0,0 0 0,-1-1 1,1 1-1,-1-1 0,0 0 0,0 0 0,3-7 0,17-36-891,-3-2-5913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2.250"/>
    </inkml:context>
    <inkml:brush xml:id="br0">
      <inkml:brushProperty name="width" value="0.05" units="cm"/>
      <inkml:brushProperty name="height" value="0.05" units="cm"/>
    </inkml:brush>
  </inkml:definitions>
  <inkml:trace contextRef="#ctx0" brushRef="#br0">388 1 24575,'-37'9'0,"-48"16"0,-48 12 0,0 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2.577"/>
    </inkml:context>
    <inkml:brush xml:id="br0">
      <inkml:brushProperty name="width" value="0.05" units="cm"/>
      <inkml:brushProperty name="height" value="0.05" units="cm"/>
    </inkml:brush>
  </inkml:definitions>
  <inkml:trace contextRef="#ctx0" brushRef="#br0">714 0 24575,'-36'13'0,"-44"18"0,-41 17 0,-30 16-4704,-22 12 4704,20-7-3487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4.622"/>
    </inkml:context>
    <inkml:brush xml:id="br0">
      <inkml:brushProperty name="width" value="0.05" units="cm"/>
      <inkml:brushProperty name="height" value="0.05" units="cm"/>
    </inkml:brush>
  </inkml:definitions>
  <inkml:trace contextRef="#ctx0" brushRef="#br0">1 3 24575,'3'0'0,"4"-3"0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4.967"/>
    </inkml:context>
    <inkml:brush xml:id="br0">
      <inkml:brushProperty name="width" value="0.05" units="cm"/>
      <inkml:brushProperty name="height" value="0.05" units="cm"/>
    </inkml:brush>
  </inkml:definitions>
  <inkml:trace contextRef="#ctx0" brushRef="#br0">180 3 24575,'7'0'0,"1"3"0</inkml:trace>
  <inkml:trace contextRef="#ctx0" brushRef="#br0" timeOffset="1">217 39 24575,'0'0'-8191</inkml:trace>
  <inkml:trace contextRef="#ctx0" brushRef="#br0" timeOffset="2">36 21 24575</inkml:trace>
  <inkml:trace contextRef="#ctx0" brushRef="#br0" timeOffset="3">1 3 24575,'0'-3'0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5.298"/>
    </inkml:context>
    <inkml:brush xml:id="br0">
      <inkml:brushProperty name="width" value="0.05" units="cm"/>
      <inkml:brushProperty name="height" value="0.05" units="cm"/>
    </inkml:brush>
  </inkml:definitions>
  <inkml:trace contextRef="#ctx0" brushRef="#br0">73 144 24575,'-6'3'0</inkml:trace>
  <inkml:trace contextRef="#ctx0" brushRef="#br0" timeOffset="1">19 163 24575,'0'-3'0</inkml:trace>
  <inkml:trace contextRef="#ctx0" brushRef="#br0" timeOffset="2">0 90 24575,'0'0'-8191</inkml:trace>
  <inkml:trace contextRef="#ctx0" brushRef="#br0" timeOffset="3">91 0 24575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5.640"/>
    </inkml:context>
    <inkml:brush xml:id="br0">
      <inkml:brushProperty name="width" value="0.05" units="cm"/>
      <inkml:brushProperty name="height" value="0.05" units="cm"/>
    </inkml:brush>
  </inkml:definitions>
  <inkml:trace contextRef="#ctx0" brushRef="#br0">19 1 24575,'0'0'-8191</inkml:trace>
  <inkml:trace contextRef="#ctx0" brushRef="#br0" timeOffset="1">19 1 24575,'0'0'-8191</inkml:trace>
  <inkml:trace contextRef="#ctx0" brushRef="#br0" timeOffset="2">55 1 24575,'0'0'-8191</inkml:trace>
  <inkml:trace contextRef="#ctx0" brushRef="#br0" timeOffset="3">55 1 24575,'0'0'-8191</inkml:trace>
  <inkml:trace contextRef="#ctx0" brushRef="#br0" timeOffset="4">1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2.462"/>
    </inkml:context>
    <inkml:brush xml:id="br0">
      <inkml:brushProperty name="width" value="0.05" units="cm"/>
      <inkml:brushProperty name="height" value="0.05" units="cm"/>
    </inkml:brush>
  </inkml:definitions>
  <inkml:trace contextRef="#ctx0" brushRef="#br0">51 80 24575,'-15'-13'0,"-12"-12"0,26 24 0,0 0 0,0 0 0,0 0 0,1 0 0,-1 0 0,1 0 0,-1 0 0,1 0 0,-1 0 0,1 0 0,-1-1 0,1 1 0,0 0 0,0 0 0,0-1 0,0 1 0,0 0 0,0 0 0,0-1 0,0 1 0,0 0 0,0 0 0,1 0 0,0-2 0,-1 2 0,1 1 0,-1-1 0,1 0 0,0 0 0,-1 1 0,1-1 0,0 0 0,0 1 0,0-1 0,-1 1 0,1-1 0,0 1 0,0-1 0,0 1 0,0 0 0,0-1 0,0 1 0,0 0 0,0 0 0,0 0 0,1 0 0,25-1 0,-19 1 0,252 11 0,-45-1 0,1252-4-2119,-857-8 1564,-257 0 640,716 15-901,-975-8 1503,-213-2 2031,83-4-2718,13 0 0,0 1 0,-32 4 0,54-3 0,0-1 0,0 0 0,0 1 0,0-1 0,0 0 0,0 1 0,0 0 0,0-1 0,0 1 0,0 0 0,0-1 0,0 1 0,0 0 0,0 0 0,1 0 0,-1-1 0,0 1 0,1 0 0,-1 0 0,1 0 0,-1 0 0,1 0 0,-1 0 0,1 1 0,0-1 0,0 0 0,-1 0 0,1 0 0,0 0 0,0 0 0,0 0 0,0 2 0,0 5 0,1 1 0,0 0 0,3 12 0,0 2 0,0 60 0,-7 94 0,-21 83 0,-3 76 0,27 329 0,3-575 0,5-1 0,28 139 0,-35-224 0,0-1 0,0 1 0,0 0 0,0-1 0,1 1 0,3 4 0,-5-8 0,0 1 0,0-1 0,0 0 0,0 0 0,0 0 0,0 1 0,1-1 0,-1 0 0,0 0 0,0 0 0,0 0 0,0 0 0,1 0 0,-1 1 0,0-1 0,0 0 0,0 0 0,1 0 0,-1 0 0,0 0 0,0 0 0,1 0 0,-1 0 0,0 0 0,0 0 0,0 0 0,1 0 0,-1 0 0,0 0 0,0 0 0,1 0 0,-1 0 0,0 0 0,0 0 0,0 0 0,1-1 0,-1 1 0,8-16 0,4-34 342,-12 46-485,1 0 1,-1 1 0,0-1 0,0 0-1,0 0 1,-1 1 0,1-1 0,-1 0 0,0 1-1,0-1 1,-3-5 0,-3-2-6684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5.981"/>
    </inkml:context>
    <inkml:brush xml:id="br0">
      <inkml:brushProperty name="width" value="0.05" units="cm"/>
      <inkml:brushProperty name="height" value="0.05" units="cm"/>
    </inkml:brush>
  </inkml:definitions>
  <inkml:trace contextRef="#ctx0" brushRef="#br0">470 19 24575,'0'-3'0,"-6"-1"0</inkml:trace>
  <inkml:trace contextRef="#ctx0" brushRef="#br0" timeOffset="1">397 1 24575,'-6'0'0,"-2"3"0,-3 1 0,1 0-8191</inkml:trace>
  <inkml:trace contextRef="#ctx0" brushRef="#br0" timeOffset="2">182 127 24575,'0'3'0,"-9"1"0,-10 0 0,-1 2 0,-6 7 0,1 0-8191</inkml:trace>
  <inkml:trace contextRef="#ctx0" brushRef="#br0" timeOffset="3">1 199 24575,'9'0'0,"3"0"-8191</inkml:trace>
  <inkml:trace contextRef="#ctx0" brushRef="#br0" timeOffset="4">145 199 24575,'6'0'0,"12"0"0,2 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6.308"/>
    </inkml:context>
    <inkml:brush xml:id="br0">
      <inkml:brushProperty name="width" value="0.05" units="cm"/>
      <inkml:brushProperty name="height" value="0.05" units="cm"/>
    </inkml:brush>
  </inkml:definitions>
  <inkml:trace contextRef="#ctx0" brushRef="#br0">0 0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6.650"/>
    </inkml:context>
    <inkml:brush xml:id="br0">
      <inkml:brushProperty name="width" value="0.05" units="cm"/>
      <inkml:brushProperty name="height" value="0.05" units="cm"/>
    </inkml:brush>
  </inkml:definitions>
  <inkml:trace contextRef="#ctx0" brushRef="#br0">497 0 24575,'0'0'-8191</inkml:trace>
  <inkml:trace contextRef="#ctx0" brushRef="#br0" timeOffset="1">641 0 24575,'0'0'-8191</inkml:trace>
  <inkml:trace contextRef="#ctx0" brushRef="#br0" timeOffset="2">533 18 24575,'0'0'-8191</inkml:trace>
  <inkml:trace contextRef="#ctx0" brushRef="#br0" timeOffset="3">65 180 24575,'-9'0'0,"-9"0"0,-2 6 0,3 3-8191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6.978"/>
    </inkml:context>
    <inkml:brush xml:id="br0">
      <inkml:brushProperty name="width" value="0.05" units="cm"/>
      <inkml:brushProperty name="height" value="0.05" units="cm"/>
    </inkml:brush>
  </inkml:definitions>
  <inkml:trace contextRef="#ctx0" brushRef="#br0">36 0 24575,'0'6'0</inkml:trace>
  <inkml:trace contextRef="#ctx0" brushRef="#br0" timeOffset="1">1 54 24575,'0'0'-8191</inkml:trace>
  <inkml:trace contextRef="#ctx0" brushRef="#br0" timeOffset="2">36 54 24575,'0'0'-8191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7.317"/>
    </inkml:context>
    <inkml:brush xml:id="br0">
      <inkml:brushProperty name="width" value="0.05" units="cm"/>
      <inkml:brushProperty name="height" value="0.05" units="cm"/>
    </inkml:brush>
  </inkml:definitions>
  <inkml:trace contextRef="#ctx0" brushRef="#br0">1 1 24575,'0'0'-8191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7.647"/>
    </inkml:context>
    <inkml:brush xml:id="br0">
      <inkml:brushProperty name="width" value="0.05" units="cm"/>
      <inkml:brushProperty name="height" value="0.05" units="cm"/>
    </inkml:brush>
  </inkml:definitions>
  <inkml:trace contextRef="#ctx0" brushRef="#br0">113 1 24575,'-6'3'0,"-2"7"0,0 2-8191</inkml:trace>
  <inkml:trace contextRef="#ctx0" brushRef="#br0" timeOffset="1">40 91 24575,'0'3'0,"-9"1"0,-6 3 0,-1 1-8191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1:37.990"/>
    </inkml:context>
    <inkml:brush xml:id="br0">
      <inkml:brushProperty name="width" value="0.05" units="cm"/>
      <inkml:brushProperty name="height" value="0.05" units="cm"/>
    </inkml:brush>
  </inkml:definitions>
  <inkml:trace contextRef="#ctx0" brushRef="#br0">132 0 24575,'-3'3'0</inkml:trace>
  <inkml:trace contextRef="#ctx0" brushRef="#br0" timeOffset="1">7 54 24575,'-6'0'0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00.752"/>
    </inkml:context>
    <inkml:brush xml:id="br0">
      <inkml:brushProperty name="width" value="0.05" units="cm"/>
      <inkml:brushProperty name="height" value="0.05" units="cm"/>
    </inkml:brush>
  </inkml:definitions>
  <inkml:trace contextRef="#ctx0" brushRef="#br0">57 488 24575,'-57'24'0,"77"-25"0,3130-435-6552,-1798 362 5049,-1159 75 3251,-151 3 20,-33 1-1076,-13 0-81,-18 3 488,-27 3-1782,-9-2-4688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01.190"/>
    </inkml:context>
    <inkml:brush xml:id="br0">
      <inkml:brushProperty name="width" value="0.05" units="cm"/>
      <inkml:brushProperty name="height" value="0.05" units="cm"/>
    </inkml:brush>
  </inkml:definitions>
  <inkml:trace contextRef="#ctx0" brushRef="#br0">0 576 24575,'26'-1'0,"0"-2"0,38-8 0,-10 1 0,890-112-2530,6 33-1678,-486 47 3069,1534-154 55,-1147 101 3138,-801 90-774,-39 4 112,-30 3-1427,-19 2-3886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01.672"/>
    </inkml:context>
    <inkml:brush xml:id="br0">
      <inkml:brushProperty name="width" value="0.05" units="cm"/>
      <inkml:brushProperty name="height" value="0.05" units="cm"/>
    </inkml:brush>
  </inkml:definitions>
  <inkml:trace contextRef="#ctx0" brushRef="#br0">29 519 24575,'-1'1'0,"0"0"0,-1 0 0,1 0 0,0 0 0,0 0 0,-1-1 0,1 1 0,-1 0 0,1-1 0,0 1 0,-1-1 0,1 1 0,-1-1 0,0 0 0,1 1 0,-1-1 0,1 0 0,-2 0 0,37-17 0,77-10-50,190-20 1,-245 40-90,1177-131-4222,6 23 2575,151-16-495,-1326 125 2160,208-28 1904,-230 26-2970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3.067"/>
    </inkml:context>
    <inkml:brush xml:id="br0">
      <inkml:brushProperty name="width" value="0.05" units="cm"/>
      <inkml:brushProperty name="height" value="0.05" units="cm"/>
    </inkml:brush>
  </inkml:definitions>
  <inkml:trace contextRef="#ctx0" brushRef="#br0">36 0 24575,'-1'1'0,"-1"-1"0,1 0 0,-1 1 0,1-1 0,0 1 0,-1 0 0,1-1 0,0 1 0,-1 0 0,1 0 0,0 0 0,0 0 0,0 0 0,0 0 0,0 0 0,0 0 0,0 0 0,0 0 0,0 1 0,0-1 0,1 0 0,-1 1 0,1-1 0,-1 0 0,1 1 0,-1 1 0,-1 3 0,1-1 0,-1 1 0,1-1 0,1 1 0,-1 8 0,2 3 0,1-1 0,4 17 0,-3-15 0,3 29 0,-5 0 0,-1-17 0,1 0 0,1 0 0,2 0 0,9 36 0,22 30 0,-14-40 0,-20-55-45,-1-1-1,0 1 1,1-1-1,-1 0 1,0 1-1,0-1 1,0 1-1,0-1 1,1 1-1,-1-1 1,0 1-1,0-1 1,0 1-1,0-1 1,0 1-1,0-1 1,0 1-1,0-1 1,-1 1-1,1-1 1,0 1-1,0-1 1,0 1-1,0-1 0,-1 1 1,1-1-1,0 1 1,-1-1-1,1 1 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02.176"/>
    </inkml:context>
    <inkml:brush xml:id="br0">
      <inkml:brushProperty name="width" value="0.05" units="cm"/>
      <inkml:brushProperty name="height" value="0.05" units="cm"/>
    </inkml:brush>
  </inkml:definitions>
  <inkml:trace contextRef="#ctx0" brushRef="#br0">0 287 24575,'78'-15'0,"372"-32"-838,-255 31 300,1180-90-4280,1 26 2609,-1255 73 2091,376-9 1641,-450 19-1468,-30 1-1303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02.850"/>
    </inkml:context>
    <inkml:brush xml:id="br0">
      <inkml:brushProperty name="width" value="0.05" units="cm"/>
      <inkml:brushProperty name="height" value="0.05" units="cm"/>
    </inkml:brush>
  </inkml:definitions>
  <inkml:trace contextRef="#ctx0" brushRef="#br0">0 408 24575,'366'-32'27,"-202"12"-290,994-83-4459,4 21 1108,14-1 2695,-910 62 441,254-18 593,-175 20 3147,-326 19-805,-33 1-168,-15 2-1358,-43 9-16,62-14-744,14-4 0,14-5-1878,-3 5-5119</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07.699"/>
    </inkml:context>
    <inkml:brush xml:id="br0">
      <inkml:brushProperty name="width" value="0.05" units="cm"/>
      <inkml:brushProperty name="height" value="0.05" units="cm"/>
    </inkml:brush>
  </inkml:definitions>
  <inkml:trace contextRef="#ctx0" brushRef="#br0">65 72 24575,'-1'-4'0,"0"0"0,0-1 0,-1 1 0,1 0 0,-1 0 0,0 0 0,0 1 0,-1-1 0,1 0 0,-1 1 0,1-1 0,-1 1 0,0 0 0,0 0 0,-1 0 0,1 0 0,0 1 0,-6-4 0,8 6 0,1 0 0,0 0 0,-1-1 0,1 1 0,0 0 0,-1 0 0,1 0 0,0 0 0,-1 0 0,1 0 0,0 0 0,-1 0 0,1 0 0,0 0 0,-1 0 0,1 0 0,-1 0 0,1 0 0,0 0 0,-1 0 0,1 0 0,0 0 0,-1 1 0,1-1 0,0 0 0,0 0 0,-1 0 0,1 0 0,0 1 0,-1-1 0,1 0 0,0 1 0,-4 12 0,8 23 0,-3-32 0,8 55 0,41 360 0,-49-114-577,-1-266-211,0-16-6038</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08.212"/>
    </inkml:context>
    <inkml:brush xml:id="br0">
      <inkml:brushProperty name="width" value="0.05" units="cm"/>
      <inkml:brushProperty name="height" value="0.05" units="cm"/>
    </inkml:brush>
  </inkml:definitions>
  <inkml:trace contextRef="#ctx0" brushRef="#br0">1085 193 24575,'-17'-10'0,"0"1"0,-1 0 0,0 2 0,0 0 0,0 1 0,-1 1 0,0 0 0,0 2 0,0 0 0,0 1 0,-1 1 0,1 1 0,-34 4 0,23 0 0,0 1 0,0 2 0,0 1 0,1 1 0,0 1 0,1 2 0,-54 31 0,45-19 0,1 2 0,2 1 0,0 2 0,2 2 0,1 0 0,2 2 0,1 2 0,-45 72 0,47-62 0,2 1 0,3 0 0,1 2 0,2 0 0,3 1 0,1 1 0,-9 72 0,18-76 0,2 0 0,2 0 0,2 0 0,2 0 0,2 0 0,21 86 0,-16-96 0,2 0 0,2 0 0,1-1 0,1-1 0,2-1 0,2-1 0,0 0 0,47 53 0,-36-53-10,1 0 0,2-3 0,1-1 0,1-1 0,2-2 0,0-2 0,1-1 0,54 21 0,-45-25-14,0-2-1,1-2 0,0-3 0,1-1 1,0-3-1,0-2 0,55-1 0,-56-6 1,0-1-1,0-3 0,0-2 1,-1-1-1,0-3 0,-1-3 0,58-24 1,-66 21 14,0-2 0,-2-1 0,-1-2 0,0-2 0,-2-1 0,-1-1 0,-1-2 0,48-57 0,-46 42 10,-3-1 0,-1-1 0,-2-1 0,-3-2 0,-2-1 0,-2-1 0,21-74 0,-26 64 0,-3 0 0,-3 0 0,-2-1 0,-3-1 0,-3 1 0,-7-80 0,0 100 0,-1 2 0,-1-1 0,-3 1 0,-1 0 0,-31-70 0,29 81 0,-2 2 0,-1 0 0,-1 1 0,-1 1 0,-1 0 0,-2 1 0,0 2 0,-34-29 0,22 26 0,-2 1 0,0 1 0,-2 2 0,-1 2 0,0 1 0,-1 2 0,-1 2 0,-46-11 0,15 10 0,-2 2 0,1 4 0,-136 0 0,162 10 55,-59 8 1,86-6-286,0 1 0,1 1 0,-1 0 0,1 2-1,-29 13 1,7 3-6116</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11.926"/>
    </inkml:context>
    <inkml:brush xml:id="br0">
      <inkml:brushProperty name="width" value="0.05" units="cm"/>
      <inkml:brushProperty name="height" value="0.05" units="cm"/>
    </inkml:brush>
  </inkml:definitions>
  <inkml:trace contextRef="#ctx0" brushRef="#br0">1 1062 24575,'5'-13'0,"-5"12"0,0 1 0,0-1 0,0 1 0,0-1 0,0 1 0,0-1 0,0 1 0,1-1 0,-1 1 0,0-1 0,0 1 0,0-1 0,0 1 0,1-1 0,-1 1 0,0-1 0,0 1 0,1 0 0,-1-1 0,0 1 0,1 0 0,-1-1 0,0 1 0,1 0 0,-1-1 0,1 1 0,-1 0 0,0-1 0,1 1 0,-1 0 0,1 0 0,-1 0 0,1 0 0,-1-1 0,1 1 0,-1 0 0,1 0 0,-1 0 0,1 0 0,-1 0 0,1 0 0,-1 0 0,1 0 0,-1 0 0,1 1 0,-1-1 0,1 0 0,-1 0 0,1 0 0,-1 1 0,1-1 0,4 3 0,-1-1 0,0 1 0,-1 0 0,1 0 0,0 0 0,-1 1 0,1-1 0,-1 1 0,0 0 0,-1-1 0,1 1 0,0 1 0,-1-1 0,3 8 0,4 10 0,9 38 0,-15-50 0,7 37 0,-8-35 0,0 0 0,0 0 0,1-1 0,1 0 0,0 1 0,6 11 0,-9-22 0,-1 0 0,1-1 0,-1 1 0,1 0 0,-1-1 0,1 1 0,-1 0 0,1-1 0,0 1 0,-1-1 0,1 1 0,0-1 0,-1 1 0,1-1 0,0 1 0,0-1 0,0 0 0,-1 1 0,1-1 0,0 0 0,0 0 0,0 0 0,0 0 0,-1 0 0,1 0 0,0 0 0,0 0 0,0 0 0,0 0 0,0 0 0,-1 0 0,1-1 0,0 1 0,0 0 0,0 0 0,-1-1 0,1 1 0,0-1 0,1 0 0,2-2 0,1-1 0,-1 0 0,0 0 0,0 0 0,3-5 0,30-41 0,58-107 0,-44 68 0,69-114-87,292-448-454,-403 639 557,51-65 278,-52 69-518,0 0-1,1 0 1,0 0-1,0 1 1,0 1 0,13-7-1,5 3-6077</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14.048"/>
    </inkml:context>
    <inkml:brush xml:id="br0">
      <inkml:brushProperty name="width" value="0.05" units="cm"/>
      <inkml:brushProperty name="height" value="0.05" units="cm"/>
    </inkml:brush>
  </inkml:definitions>
  <inkml:trace contextRef="#ctx0" brushRef="#br0">8 1357 24575,'-1'-12'0,"1"0"0,-2 0 0,-2-14 0,4 24 0,4 4 0,8 14 0,13 22 0,28 60 0,-37-64 0,1-1 0,43 59 0,-58-89 0,0 0 0,1-1 0,-1 1 0,1-1 0,-1 1 0,1-1 0,0 0 0,0 0 0,-1 0 0,1-1 0,1 1 0,-1-1 0,0 1 0,0-1 0,6 1 0,-6-2 0,0 0 0,0 0 0,1 0 0,-1-1 0,0 1 0,0-1 0,0 0 0,0 0 0,0 0 0,0 0 0,0-1 0,-1 1 0,1-1 0,0 1 0,-1-1 0,1 0 0,3-4 0,22-22 0,-1-1 0,-2-1 0,25-39 0,-10 15 0,512-708-564,-183 246 251,-313 442-906,-12 19-4876</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17.682"/>
    </inkml:context>
    <inkml:brush xml:id="br0">
      <inkml:brushProperty name="width" value="0.05" units="cm"/>
      <inkml:brushProperty name="height" value="0.05" units="cm"/>
    </inkml:brush>
  </inkml:definitions>
  <inkml:trace contextRef="#ctx0" brushRef="#br0">829 313 24575,'0'-1'0,"0"0"0,0 1 0,0-1 0,0 1 0,0-1 0,0 0 0,0 1 0,0-1 0,0 1 0,0-1 0,1 1 0,-1-1 0,0 0 0,0 1 0,1-1 0,-1 1 0,0-1 0,1 1 0,-1-1 0,1 1 0,-1 0 0,0-1 0,1 1 0,-1-1 0,1 1 0,-1 0 0,1-1 0,-1 1 0,1 0 0,-1 0 0,1 0 0,0-1 0,-1 1 0,1 0 0,-1 0 0,1 0 0,-1 0 0,1 0 0,0 0 0,-1 0 0,1 0 0,-1 0 0,1 0 0,0 0 0,-1 0 0,1 1 0,-1-1 0,1 0 0,-1 0 0,1 0 0,-1 1 0,1-1 0,-1 0 0,1 1 0,-1-1 0,1 1 0,-1-1 0,1 0 0,-1 1 0,0-1 0,1 1 0,-1-1 0,0 1 0,1-1 0,-1 1 0,0 0 0,1 0 0,1 5 0,0 1 0,-1-1 0,0 1 0,0-1 0,0 1 0,-1-1 0,0 1 0,0 0 0,0-1 0,-1 1 0,0-1 0,0 1 0,-5 11 0,3-7 0,-2 0 0,1-1 0,-1 1 0,-1-1 0,1-1 0,-2 1 0,-9 11 0,10-14 0,0-1 0,-1 1 0,0-1 0,0 0 0,-1-1 0,1 1 0,-1-1 0,-1-1 0,1 0 0,0 0 0,-1-1 0,-14 4 0,16-5 0,-1-1 0,1-1 0,0 1 0,-1-1 0,1 0 0,-1-1 0,1 0 0,-1 0 0,1-1 0,0 0 0,0 0 0,0 0 0,0-1 0,0 0 0,0-1 0,-6-3 0,5 2 0,0-1 0,0 0 0,1 0 0,0 0 0,0-1 0,0 0 0,1 0 0,0 0 0,1-1 0,-1 0 0,1 0 0,1-1 0,0 1 0,-4-11 0,5 8 0,0 0 0,1 0 0,0-1 0,1 1 0,0 0 0,1-1 0,0 1 0,1-1 0,0 1 0,5-19 0,-1 12 0,0 1 0,1 0 0,1 0 0,1 0 0,0 1 0,1 0 0,1 1 0,1 0 0,0 0 0,0 1 0,2 1 0,0 0 0,0 1 0,24-17 0,-28 23 0,1 0 0,-1 1 0,1 0 0,0 1 0,1 0 0,-1 0 0,1 1 0,-1 1 0,1 0 0,0 0 0,0 1 0,0 0 0,14 1 0,-16 1 0,-1 1 0,1-1 0,-1 1 0,1 1 0,-1 0 0,0 0 0,0 0 0,0 1 0,-1 0 0,1 1 0,-1-1 0,0 2 0,-1-1 0,1 1 0,-1 0 0,0 0 0,8 10 0,-3 0 0,-1 1 0,0 0 0,-1 1 0,-1 0 0,0 0 0,-1 1 0,-2 0 0,6 25 0,-5-4 0,-1-1 0,-1 2 0,-3 43 0,-3-44 0,-1-1 0,-2 1 0,-2-1 0,-1 0 0,-3 0 0,0-1 0,-3 0 0,-1-2 0,-2 1 0,-38 60 0,34-67 0,0-1 0,-2-1 0,-2-1 0,0-1 0,-2-1 0,0-1 0,-2-2 0,0 0 0,-2-3 0,0 0 0,-1-2 0,-36 14 0,41-20 0,-2-2 0,1 0 0,-1-2 0,-1-1 0,-49 3 0,67-8 0,0-1 0,-1 0 0,1-1 0,0-1 0,-1 1 0,1-2 0,0 0 0,0 0 0,0-1 0,1-1 0,0 0 0,-1 0 0,2-1 0,-1-1 0,1 1 0,-12-11 0,17 12 0,-1-1 0,1 1 0,1-1 0,-1 0 0,1-1 0,0 1 0,0-1 0,1 0 0,-1 1 0,2-2 0,-1 1 0,1 0 0,-3-15 0,4 12 0,1 0 0,0 1 0,0-1 0,1 0 0,0 0 0,0 1 0,1-1 0,1 1 0,6-19 0,-3 15 0,0 1 0,0 0 0,1 0 0,1 1 0,0 0 0,0 0 0,1 1 0,0 0 0,1 0 0,0 1 0,1 1 0,0-1 0,0 2 0,1 0 0,20-10 0,-17 12 0,-1 0 0,1 1 0,1 0 0,-1 2 0,0 0 0,1 0 0,28 2 0,-21 2 0,1 1 0,-1 1 0,0 1 0,34 12 0,0 6 0,-1 3 0,-2 2 0,54 37 0,37 35 0,-1 0 0,-128-90 86,0-1-1,1-1 0,22 9 1,-32-15-229,-1 0 1,1 0 0,0-1 0,0 0-1,0 0 1,0 0 0,0-1 0,0 0 0,0-1-1,0 1 1,12-4 0,5-4-6684</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2:18.180"/>
    </inkml:context>
    <inkml:brush xml:id="br0">
      <inkml:brushProperty name="width" value="0.05" units="cm"/>
      <inkml:brushProperty name="height" value="0.05" units="cm"/>
    </inkml:brush>
  </inkml:definitions>
  <inkml:trace contextRef="#ctx0" brushRef="#br0">1564 95 24575,'-30'-11'0,"-1"2"0,0 1 0,-1 2 0,-54-5 0,75 10 0,-54-5 0,1 3 0,-1 3 0,-116 16 0,128-8 0,1 3 0,1 1 0,0 4 0,1 1 0,-53 27 0,70-27-18,2 1-1,0 2 1,1 1-1,1 1 1,1 2-1,-35 38 1,32-26-39,1 1 0,2 2 0,1 1 0,-28 58 0,20-21-12,4 0 0,3 2 0,4 2 0,3 0 0,-14 112 0,27-131 69,2 0 0,3 1 0,2-1 0,3 1 0,12 68 0,-9-100 0,2 0 0,1 0 0,1-1 0,2 0 0,1 0 0,1-1 0,1-1 0,2-1 0,1 0 0,1 0 0,42 45 0,-36-48-7,1-2 0,1-1 0,1 0 0,1-3 0,45 24 0,-32-22 33,1-2 1,1-3-1,70 18 1,-40-19-200,1-3 0,1-3 1,0-4-1,134-8 0,-133-3 154,0-3 0,-1-4-1,0-2 1,-2-4 0,0-4-1,-1-2 1,-1-3 0,129-76-1,-151 74 24,-2-2 0,-2-3 0,-1-1 0,-1-2 0,43-53 0,-56 54-6,-1-1 1,-1-2 0,-3 0-1,-1-2 1,-2 0 0,26-76-1,-36 80 2,-2-1 0,-1 0 0,-2 0 0,-1-1 0,-3 1 0,-1-1 0,-2 0 0,-2 0 0,-2 0 0,-1 0 0,-2 1 0,-2 0 0,-2 1 0,-1 0 0,-2 0 0,-2 1 0,-1 1 0,-44-68 0,27 55-21,-3 2 0,-1 1 0,-2 2 0,-2 2 1,-3 2-1,0 2 0,-3 2 0,-1 2 0,-1 2 0,-2 2 0,-1 3 0,-68-26 0,89 42 1,-1 1 0,-1 2 0,0 2 0,-38-5 0,56 11 36,1 1 0,-1 0 0,1 1 0,-30 5 0,36-4 29,0 0 0,1 1-1,-1 0 1,1 1-1,-1 0 1,1 0-1,0 1 1,0 0 0,-8 7-1,10-6-63,0 0 1,1 0-1,-1 1 0,1 0 0,1 0 0,-1 0 0,1 1 0,1-1 0,-1 1 1,1 0-1,-3 12 0,-6 33-6312</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1.351"/>
    </inkml:context>
    <inkml:brush xml:id="br0">
      <inkml:brushProperty name="width" value="0.05" units="cm"/>
      <inkml:brushProperty name="height" value="0.05" units="cm"/>
    </inkml:brush>
  </inkml:definitions>
  <inkml:trace contextRef="#ctx0" brushRef="#br0">3427 241 24575,'0'-2'0,"-1"0"0,1-1 0,0 1 0,-1 0 0,0 0 0,1 0 0,-1 0 0,0 0 0,0 0 0,0 0 0,0 0 0,-1 0 0,1 0 0,0 0 0,-1 1 0,1-1 0,-1 0 0,0 1 0,1 0 0,-1-1 0,-4-1 0,-4-3 0,0 1 0,-1 0 0,-13-4 0,5 2 0,-68-26 0,-2 3 0,-1 4 0,-1 4 0,-101-12 0,-155 14 0,0 23 0,261 0 0,0 3 0,0 3 0,1 5 0,1 3 0,-149 51 0,165-42 0,1 3 0,1 3 0,2 2 0,1 4 0,2 2 0,-91 78 0,71-42 0,3 3 0,4 4 0,4 3 0,3 3 0,4 3 0,5 2 0,3 3 0,-66 166 0,84-155 0,-39 196 0,33-114 0,25-115 0,4 0 0,2 2 0,-1 147 0,13-189 0,6 119 0,-4-134 0,1 0 0,1 0 0,1-1 0,1 0 0,14 32 0,5-3 0,2-2 0,1-1 0,3-1 0,1-1 0,38 38 0,-23-34 0,2-2 0,2-2 0,93 61 0,563 300 0,-586-348 0,3-6 0,1-4 0,3-6 0,149 26 0,-75-36-419,230 4 1,209-26-877,-568-8 1200,194 0-115,991-23 157,-1108 12-21,0-7 1,-2-7 0,0-5-1,-2-8 1,-2-5 0,-2-7 0,-2-6-1,-3-6 1,163-100 0,-234 122 279,-2-3 1,88-78 0,-132 103-6,-1 0 1,-1-2 0,-1 0 0,-1-1 0,-1-1-1,0 0 1,-2-1 0,-1-1 0,0 0 0,-2 0-1,7-27 1,-8 11-153,-2 0-1,-1 0 1,0-57-1,-15-124-60,3 158-12,-3 0 0,-3 0 0,-3 2 0,-34-91 0,18 76-42,-3 1 0,-3 3 0,-49-71 0,6 32-11,-3 3 0,-6 5 0,-4 3 0,-114-95 0,64 77 77,-173-110 0,-173-73 0,319 205-91,-192-78-1,268 136 325,-1 4 0,-2 5 0,-188-32-1,-99 13-211,288 33 173,-159-17-1753,233 31-5267</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3.021"/>
    </inkml:context>
    <inkml:brush xml:id="br0">
      <inkml:brushProperty name="width" value="0.05" units="cm"/>
      <inkml:brushProperty name="height" value="0.05" units="cm"/>
    </inkml:brush>
  </inkml:definitions>
  <inkml:trace contextRef="#ctx0" brushRef="#br0">1 0 24575,'8'322'0,"0"-57"0,-1 243-136,6 1111-673,-14-1363 809,1-251 21,0 0 1,0 0-1,0-1 0,1 1 0,0 0 0,-1 0 1,2 0-1,-1-1 0,0 1 0,1 0 0,0-1 1,5 9-1,-3-9 21,0 0 1,0 0 0,0-1-1,1 1 1,0-1 0,-1 0-1,1-1 1,0 1 0,0-1-1,0 0 1,11 3 0,104 25 114,62 3-157,67 2-418,76 7-1253,79 12 606,70 6-1523,242 38 244,367 45 206,1-46 390,-785-84 1838,-71-8 300,47-7 2069,-251 1-1705,-17 2-488,-1-1-1,1 0 1,-1 0 0,0-1 0,1 0-1,-1 0 1,1 0 0,-1-1-1,0 0 1,11-5 0,-15 6-125,-1-1 0,1 1 1,-1 0-1,0-1 0,1 1 0,-1-1 1,0 0-1,0 1 0,0-1 0,0 0 1,-1 0-1,1 0 0,0 1 1,-1-1-1,1 0 0,-1 0 0,0 0 1,1 0-1,-1 0 0,0-3 1,-6-44 850,3 32-274,-30-493 33,5 27-991,-54 48-651,-30 2 982,41 164-167,-121-391-85,174 602 159,-51-189 1175,68 241-1162,-1-2-5,0 1 1,0-1-1,-1 1 0,-5-10 1,7 14-8,-1 0 1,0 1-1,0 0 1,0-1-1,0 1 1,0 0-1,0 0 0,-1 0 1,1 0-1,-1 1 1,1-1-1,-1 1 1,0-1-1,0 1 1,-5-2-1,-14-2 1,-1 1 0,0 1 0,0 0 0,-44 3 0,23-1 0,-158 0 0,-74 2-486,-75 1-1460,-58 0 869,-1347 3-3298,576-6 7941,1178 1-3419,0 0-1,1 0 1,-1 0-1,0 0 1,1 0 0,-1 1-1,0-1 1,1 0-1,-1 1 1,1 0-1,-1-1 1,0 1 0,-1 1-1,2-1-141,0 0 1,0 0-1,1 0 0,-1 0 1,0 0-1,1 0 0,-1 0 1,1 0-1,0 0 0,-1 0 1,1 1-1,0-1 0,-1 0 0,1 0 1,0 0-1,0 1 0,0 1 1,1 17-6027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4.014"/>
    </inkml:context>
    <inkml:brush xml:id="br0">
      <inkml:brushProperty name="width" value="0.05" units="cm"/>
      <inkml:brushProperty name="height" value="0.05" units="cm"/>
    </inkml:brush>
  </inkml:definitions>
  <inkml:trace contextRef="#ctx0" brushRef="#br0">205 288 24575,'-4'0'0,"0"-1"0,1 1 0,-1-1 0,0 0 0,1 0 0,-1 0 0,1-1 0,-1 1 0,1-1 0,0 0 0,0 1 0,0-2 0,0 1 0,0 0 0,0-1 0,0 1 0,1-1 0,-1 0 0,1 0 0,0 0 0,0 0 0,0 0 0,0 0 0,0-1 0,1 1 0,-2-5 0,1 3 0,0-1 0,0 0 0,1 0 0,-1-1 0,1 1 0,1 0 0,-1 0 0,1-1 0,0 1 0,1 0 0,-1 0 0,1-1 0,1 1 0,3-11 0,-1 8 0,0 1 0,1-1 0,0 1 0,1 0 0,0 1 0,0-1 0,1 1 0,0 1 0,0-1 0,1 1 0,8-6 0,-10 8 0,-1 1 0,1-1 0,1 1 0,-1 1 0,0-1 0,1 1 0,-1 0 0,1 0 0,0 1 0,0 0 0,-1 0 0,1 0 0,0 1 0,0 0 0,0 1 0,9 1 0,-12-1 0,-1 0 0,1 0 0,0 1 0,0 0 0,-1-1 0,1 2 0,-1-1 0,0 0 0,1 1 0,-1-1 0,0 1 0,0 0 0,-1 0 0,1 0 0,-1 0 0,1 1 0,-1-1 0,0 0 0,0 1 0,-1 0 0,1 0 0,-1-1 0,0 1 0,0 0 0,0 0 0,0 0 0,0 7 0,0 0 0,-1 1 0,0-1 0,0 1 0,-1-1 0,-1 0 0,0 1 0,0-1 0,-7 18 0,0-7 0,-1-1 0,-1-1 0,-1 0 0,-1 0 0,0-1 0,-2-1 0,0 0 0,-1-1 0,-1 0 0,0-2 0,-1 0 0,-1-1 0,0-1 0,-1 0 0,0-2 0,-1 0 0,-30 10 0,45-19 0,1-1 0,-1 0 0,0 0 0,0-1 0,-9 0 0,14 1 0,1-1 0,-1 0 0,0 0 0,0 0 0,1 0 0,-1 0 0,0 0 0,1 0 0,-1 0 0,0-1 0,0 1 0,1 0 0,-1 0 0,0-1 0,1 1 0,-1 0 0,0-1 0,1 1 0,-1-1 0,1 1 0,-1 0 0,0-1 0,1 1 0,-1-1 0,1 0 0,0 1 0,-1-1 0,1 1 0,-1-1 0,1 0 0,0 1 0,-1-1 0,1 0 0,0 0 0,0 1 0,0-1 0,0 0 0,-1 1 0,1-1 0,0 0 0,0 0 0,0 1 0,1-1 0,-1 0 0,0 0 0,0 1 0,0-1 0,0 0 0,1 1 0,-1-1 0,0 0 0,1 1 0,0-2 0,2-3 0,0 0 0,1 0 0,-1 1 0,1-1 0,0 1 0,1 0 0,-1 0 0,1 0 0,0 0 0,0 1 0,0 0 0,10-5 0,0 2 0,1-1 0,-1 2 0,24-6 0,-18 7 0,-1 0 0,0 2 0,1 0 0,0 1 0,-1 1 0,1 1 0,0 1 0,-1 1 0,1 0 0,-1 2 0,0 0 0,-1 2 0,1 0 0,-1 1 0,0 1 0,-1 0 0,0 2 0,29 22 0,-11-2 247,-18-14-1053,38 26 0,-33-29-6020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3.564"/>
    </inkml:context>
    <inkml:brush xml:id="br0">
      <inkml:brushProperty name="width" value="0.05" units="cm"/>
      <inkml:brushProperty name="height" value="0.05" units="cm"/>
    </inkml:brush>
  </inkml:definitions>
  <inkml:trace contextRef="#ctx0" brushRef="#br0">1 1 24575,'5'9'0,"0"1"0,0-1 0,-1 2 0,-1-1 0,1 0 0,2 17 0,7 66 0,-12-83 0,9 445 0,-12-301 0,4-88 0,17 114 0,31 57 0,-24-135-1365,-18-76-5461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4.171"/>
    </inkml:context>
    <inkml:brush xml:id="br0">
      <inkml:brushProperty name="width" value="0.05" units="cm"/>
      <inkml:brushProperty name="height" value="0.05" units="cm"/>
    </inkml:brush>
  </inkml:definitions>
  <inkml:trace contextRef="#ctx0" brushRef="#br0">0 1 24575,'0'9'0,"0"6"0,0 13 0,0 5 0,0 12 0,0 7 0,0 2 0,0 6 0,0-4 0,3-8 0,1-6 0,0-8 0,0-5 0,-2-3 0,-1-5-8191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5.840"/>
    </inkml:context>
    <inkml:brush xml:id="br0">
      <inkml:brushProperty name="width" value="0.05" units="cm"/>
      <inkml:brushProperty name="height" value="0.05" units="cm"/>
    </inkml:brush>
  </inkml:definitions>
  <inkml:trace contextRef="#ctx0" brushRef="#br0">0 3596 24575,'9'-5'0,"1"0"0,-1 0 0,1 1 0,0 1 0,0 0 0,0 0 0,0 1 0,19-2 0,8-2 0,529-138-345,-92 19 82,-407 110 263,389-80 0,-313 71 0,180-5 0,96 30 239,140-8 130,-450-5-369,-1-4 0,0-6 0,147-49 0,-245 68 0,78-25 0,0-3 0,83-45 0,-120 49 0,1 1 0,1 3 0,66-19 0,-49 30 0,-56 11 0,0-1 0,-1 0 0,1-1 0,-1-1 0,0 0 0,23-10 0,-1-7 0,0-2 0,51-45 0,-76 61 0,122-108-544,222-246 0,67-176-988,-263 308 1329,-11-7-1,142-309 0,-252 470 199,-10 21 267,-2-1 1,17-61 0,-34 87 177,-7 21-217,1 0 0,1 0 0,-1 0 0,1 0 1,1 0-1,0 1 0,0-1 0,9-12 0,78-104-1588,-75 103-5461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7.298"/>
    </inkml:context>
    <inkml:brush xml:id="br0">
      <inkml:brushProperty name="width" value="0.05" units="cm"/>
      <inkml:brushProperty name="height" value="0.05" units="cm"/>
    </inkml:brush>
  </inkml:definitions>
  <inkml:trace contextRef="#ctx0" brushRef="#br0">20 10 24575,'2'1'0,"0"-1"0,0 1 0,0-1 0,0 1 0,0 0 0,0-1 0,0 1 0,0 0 0,0 0 0,-1 0 0,1 1 0,-1-1 0,1 0 0,0 1 0,-1-1 0,0 1 0,1-1 0,-1 1 0,0 0 0,0-1 0,0 1 0,0 0 0,0 0 0,0 2 0,4 8 0,-1 0 0,5 22 0,-6-25 0,4 32 0,-1-1 0,1 46 0,-3-32 0,2 170 0,-6-184 0,-18-288 0,0-28 0,19 224 0,-1 33 0,-1 55 0,-6 56 0,-21 97 0,5-43 0,15-96 0,3 0 0,2 1 0,5 63 0,-2-109 0,1 0 0,0 0 0,0 0 0,0 0 0,1 0 0,0 0 0,-1-1 0,2 1 0,-1-1 0,0 1 0,1-1 0,0 0 0,0 0 0,0 0 0,1 0 0,6 5 0,-4-5 0,0 0 0,0 0 0,1-1 0,-1 0 0,1 0 0,0 0 0,0-1 0,0 0 0,0-1 0,12 2 0,-3-2 0,0-1 0,0 0 0,0-1 0,0-1 0,0 0 0,0-1 0,-1-1 0,0-1 0,0 0 0,17-8 0,-13 3 69,-1 0-1,0-2 0,0 0 0,18-17 1,-27 21-240,-1 0 0,0-1 1,0 1-1,-1-1 0,-1-1 1,1 0-1,-1 0 0,-1 0 1,6-15-1,-3-2-6655</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7.673"/>
    </inkml:context>
    <inkml:brush xml:id="br0">
      <inkml:brushProperty name="width" value="0.05" units="cm"/>
      <inkml:brushProperty name="height" value="0.05" units="cm"/>
    </inkml:brush>
  </inkml:definitions>
  <inkml:trace contextRef="#ctx0" brushRef="#br0">0 255 24575,'0'-3'0,"4"-5"0,6-6 0,11-4 0,17-2 0,9 2 0,15-5 0,2 2 0,-6 1 0,-11 3 0,-6 3 0,-10-3 0,-11-2 0,-9-3 0,-6 2-8191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8.004"/>
    </inkml:context>
    <inkml:brush xml:id="br0">
      <inkml:brushProperty name="width" value="0.05" units="cm"/>
      <inkml:brushProperty name="height" value="0.05" units="cm"/>
    </inkml:brush>
  </inkml:definitions>
  <inkml:trace contextRef="#ctx0" brushRef="#br0">0 149 24575,'3'-3'0,"7"-4"0,21-7 0,19-11 0,27 0 0,33 0 0,23 5 0,7 6 0,-8 5 0,-20 4 0,-18 3 0,-23 2-8191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8.518"/>
    </inkml:context>
    <inkml:brush xml:id="br0">
      <inkml:brushProperty name="width" value="0.05" units="cm"/>
      <inkml:brushProperty name="height" value="0.05" units="cm"/>
    </inkml:brush>
  </inkml:definitions>
  <inkml:trace contextRef="#ctx0" brushRef="#br0">766 85 24575,'5'-22'0,"-5"21"0,1 0 0,-1 0 0,1 0 0,0-1 0,-1 1 0,0 0 0,1-1 0,-1 1 0,0 0 0,0-1 0,0 1 0,0 0 0,0-1 0,0 1 0,0 0 0,0-1 0,0 1 0,-1 0 0,1-1 0,0 1 0,-1 0 0,1 0 0,-1-1 0,0 1 0,1 0 0,-1 0 0,0 0 0,0 0 0,0 0 0,0 0 0,-1-1 0,-2-1 0,-1 0 0,0 0 0,0 1 0,0 0 0,-1 0 0,1 0 0,0 1 0,-1-1 0,1 1 0,-1 1 0,-5-1 0,-6 0 0,-1 1 0,-23 4 0,17-1 0,1 2 0,-1 0 0,1 2 0,0 1 0,0 0 0,1 2 0,1 0 0,-1 2 0,2 0 0,-32 25 0,28-17 0,1 1 0,1 1 0,1 1 0,1 2 0,1-1 0,1 2 0,-26 50 0,15-19 0,4 2 0,-31 100 0,45-114 0,1 0 0,2 0 0,2 1 0,0 66 0,5-108 0,2 0 0,-1 1 0,0-1 0,1 0 0,0 0 0,0 0 0,0-1 0,0 1 0,3 6 0,-2-7 0,-1-2 0,1 1 0,-1 0 0,1 0 0,0 0 0,-1-1 0,1 1 0,0-1 0,0 1 0,0-1 0,0 0 0,0 0 0,1 0 0,-1 0 0,0 0 0,1 0 0,3 0 0,4 1 0,0-1 0,0-1 0,-1 1 0,1-1 0,0-1 0,0 0 0,-1 0 0,12-4 0,76-27 0,-80 25 0,149-61 0,-130 50 0,-1-1 0,50-35 0,-71 43-273,-1-1 0,0-1 0,0 1 0,14-20 0,-4-2-6553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5:59.081"/>
    </inkml:context>
    <inkml:brush xml:id="br0">
      <inkml:brushProperty name="width" value="0.05" units="cm"/>
      <inkml:brushProperty name="height" value="0.05" units="cm"/>
    </inkml:brush>
  </inkml:definitions>
  <inkml:trace contextRef="#ctx0" brushRef="#br0">389 11 24575,'0'-1'0,"-1"0"0,1 1 0,0-1 0,-1 1 0,1-1 0,0 1 0,-1-1 0,1 1 0,-1-1 0,1 1 0,0-1 0,-1 1 0,1-1 0,-1 1 0,0 0 0,1-1 0,-1 1 0,1 0 0,-1-1 0,1 1 0,-1 0 0,0 0 0,1 0 0,-1 0 0,0-1 0,1 1 0,-1 0 0,0 0 0,1 0 0,-1 0 0,1 1 0,-1-1 0,0 0 0,1 0 0,-1 0 0,-1 1 0,-25 5 0,15 0 0,0 0 0,1 1 0,-1 0 0,2 0 0,-1 2 0,1-1 0,0 1 0,-9 12 0,-5 6 0,-34 55 0,37-49 0,1 1 0,2 1 0,1 0 0,2 2 0,2 0 0,1 0 0,2 1 0,2 0 0,1 1 0,2 0 0,-1 48 0,6-82 0,0-1 0,0 0 0,1 1 0,-1-1 0,1 0 0,0 1 0,0-1 0,0 0 0,3 6 0,-2-8 0,-1 1 0,1-1 0,0 0 0,0-1 0,0 1 0,0 0 0,0 0 0,1-1 0,-1 0 0,0 1 0,1-1 0,-1 0 0,1 0 0,-1 0 0,1 0 0,0-1 0,4 1 0,43 7 0,1-3 0,0-2 0,74-5 0,-85 1 0,67-4-455,-1-4 0,201-45 0,-230 33-6371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00.290"/>
    </inkml:context>
    <inkml:brush xml:id="br0">
      <inkml:brushProperty name="width" value="0.05" units="cm"/>
      <inkml:brushProperty name="height" value="0.05" units="cm"/>
    </inkml:brush>
  </inkml:definitions>
  <inkml:trace contextRef="#ctx0" brushRef="#br0">1 0 24575,'167'0'0,"738"49"-2809,908 205-955,-581-53 2197,-1192-193 1691,361 77 1842,-381-80-1374,-1 1 1,0 1-1,0 0 0,-1 2 1,0 0-1,0 1 1,-1 0-1,-1 2 0,25 21 1,-22-17-561,0-1 0,0-1 0,1-1 0,1-1 1,0-1-1,1 0 0,39 12 0,-11-8-531,0-3 1,76 9-1,-34-10-6327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01.232"/>
    </inkml:context>
    <inkml:brush xml:id="br0">
      <inkml:brushProperty name="width" value="0.05" units="cm"/>
      <inkml:brushProperty name="height" value="0.05" units="cm"/>
    </inkml:brush>
  </inkml:definitions>
  <inkml:trace contextRef="#ctx0" brushRef="#br0">1 526 24575,'0'10'0,"2"0"0,-1 0 0,1 0 0,1 0 0,-1 0 0,6 11 0,6 24 0,5 56 0,6 129 0,-19-162 0,4 46 0,30 259 0,-34-335 0,-4-37 0,0-9 0,1-17 0,-4-404 0,8-170 0,-1 536 0,16-85 0,-16 122 0,1 1 0,1 1 0,1-1 0,0 1 0,2 1 0,16-25 0,-21 40 0,1 0 0,0 0 0,0 0 0,1 0 0,0 1 0,0 1 0,1-1 0,-1 2 0,1-1 0,1 1 0,-1 0 0,1 1 0,0 0 0,0 1 0,0 0 0,1 0 0,19-2 0,10 1 0,1 2 0,0 2 0,49 5 0,-83-4 0,17 0 0,0 2 0,0 1 0,42 12 0,-60-14 0,1 0 0,0 1 0,-1-1 0,0 2 0,1-1 0,-1 1 0,-1 0 0,1 0 0,-1 0 0,1 1 0,-1 0 0,0 0 0,-1 1 0,1-1 0,-1 1 0,0 0 0,4 9 0,-3-2 0,-1 0 0,0 0 0,-1 1 0,-1 0 0,0-1 0,0 22 0,-1-9 0,-3 1 0,-5 38 0,2-42 0,-1 0 0,0-1 0,-2 1 0,-1-1 0,0-1 0,-17 27 0,-3-2 0,-54 65 0,83-106 0,9-2 0,19-2 0,-12-1 0,4 2 0,0 2 0,0 1 0,0 0 0,-1 1 0,31 15 0,-11-3 0,60 42 0,-79-47 0,-1 2 0,-1 0 0,0 1 0,-1 0 0,23 30 0,-33-37 0,0 1 0,-1-1 0,0 2 0,0-1 0,-1 1 0,-1 0 0,0 0 0,0 0 0,-1 0 0,-1 1 0,1-1 0,-2 1 0,1 15 0,-2-22 0,-1 0 0,0 0 0,1 1 0,-2-1 0,1 0 0,-1 0 0,1 0 0,-1 0 0,-1 0 0,1 0 0,-1-1 0,0 1 0,0-1 0,0 0 0,0 0 0,-1 0 0,0 0 0,0 0 0,0-1 0,-6 4 0,-7 4 0,-1-1 0,0-1 0,-38 14 0,46-19 0,-59 19 0,0-3 0,-2-4 0,0-2 0,-1-3 0,0-4 0,-74-1 0,133-6-136,1 0-1,-1 0 1,1-1-1,-1-1 1,1 0-1,-1 0 1,1-2-1,0 1 0,-15-8 1,-17-17-6690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4.357"/>
    </inkml:context>
    <inkml:brush xml:id="br0">
      <inkml:brushProperty name="width" value="0.05" units="cm"/>
      <inkml:brushProperty name="height" value="0.05" units="cm"/>
    </inkml:brush>
  </inkml:definitions>
  <inkml:trace contextRef="#ctx0" brushRef="#br0">160 183 24575,'-2'-25'0,"-1"0"0,0 0 0,-14-44 0,17 66 0,-1 0 0,0 0 0,0 0 0,-1 0 0,1 0 0,-1 0 0,1 1 0,-1-1 0,-3-3 0,4 5 0,0 0 0,1 1 0,-1-1 0,0 1 0,0-1 0,0 1 0,1-1 0,-1 1 0,0 0 0,0-1 0,0 1 0,0 0 0,0 0 0,0 0 0,0 0 0,0 0 0,0 0 0,0 0 0,0 0 0,0 0 0,0 0 0,0 0 0,1 1 0,-1-1 0,0 0 0,0 1 0,0-1 0,0 1 0,0-1 0,1 1 0,-1-1 0,0 1 0,0-1 0,0 2 0,-6 4 0,1 0 0,0 1 0,1 0 0,0 0 0,0 0 0,0 0 0,1 1 0,0 0 0,1 0 0,-1 0 0,-2 14 0,-3 11 0,-6 52 0,13-74 0,1 0 0,1 1 0,-1-1 0,2 0 0,0 0 0,0 0 0,1 0 0,3 11 0,-4-18 0,0-1 0,0 1 0,1-1 0,0 1 0,0-1 0,0 0 0,0 1 0,0-1 0,0 0 0,1 0 0,-1-1 0,1 1 0,0 0 0,0-1 0,0 0 0,0 0 0,1 0 0,-1 0 0,0 0 0,1 0 0,-1-1 0,1 0 0,0 0 0,-1 0 0,1 0 0,5 0 0,2-1 0,0 0 0,-1-1 0,1 0 0,-1-1 0,0 0 0,1-1 0,17-7 0,-15 6 0,1-1 0,0 2 0,19-3 0,-32 5 0,0 1 0,1 0 0,-1 0 0,0-1 0,0 1 0,1 0 0,-1 0 0,0 0 0,1 1 0,-1-1 0,0 0 0,0 0 0,1 1 0,-1-1 0,0 1 0,0-1 0,1 1 0,-1-1 0,0 1 0,0 0 0,0 0 0,0-1 0,0 1 0,0 0 0,0 0 0,0 0 0,-1 0 0,1 0 0,0 0 0,0 0 0,-1 0 0,1 1 0,-1-1 0,1 0 0,-1 0 0,0 0 0,1 1 0,-1-1 0,0 0 0,0 1 0,0-1 0,0 0 0,0 1 0,0-1 0,0 0 0,0 0 0,0 1 0,-1-1 0,0 2 0,0 2 0,0 1 0,-1 0 0,0-1 0,0 1 0,-1-1 0,0 0 0,0 0 0,0 0 0,-7 8 0,5-8-97,0-1-1,0 0 1,-1 0-1,1-1 1,-1 1-1,0-1 1,0 0-1,0-1 1,0 0-1,-1 0 1,1 0-1,-1-1 0,-7 1 1,-9 1-6729</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02.023"/>
    </inkml:context>
    <inkml:brush xml:id="br0">
      <inkml:brushProperty name="width" value="0.05" units="cm"/>
      <inkml:brushProperty name="height" value="0.05" units="cm"/>
    </inkml:brush>
  </inkml:definitions>
  <inkml:trace contextRef="#ctx0" brushRef="#br0">1 0 24575,'1'1'0,"1"0"0,-1 0 0,0 0 0,0 1 0,1-1 0,-1 0 0,0 0 0,0 1 0,0-1 0,-1 0 0,1 1 0,0-1 0,0 1 0,-1-1 0,1 1 0,0 1 0,6 32 0,-6-23 0,23 140 0,31 167 0,-52-308 0,88 355 0,-85-347 0,0-1 0,12 20 0,-17-36 0,0 0 0,0 0 0,0 0 0,0 0 0,1 0 0,-1 0 0,1-1 0,-1 1 0,1 0 0,0-1 0,0 1 0,0-1 0,-1 0 0,1 0 0,3 2 0,-4-3 0,0 0 0,0 0 0,1 0 0,-1 1 0,0-1 0,0 0 0,0-1 0,1 1 0,-1 0 0,0 0 0,0 0 0,0-1 0,0 1 0,1-1 0,-1 1 0,0-1 0,0 1 0,0-1 0,0 0 0,1-1 0,3-2 0,0-2 0,0 1 0,-1 0 0,0-1 0,-1 0 0,1 0 0,-1 0 0,3-8 0,93-259 0,-70 179 0,85-178 0,-112 268 0,0 0 0,0 0 0,0 0 0,1 0 0,-1 0 0,1 1 0,0-1 0,0 1 0,0 0 0,1 0 0,-1 0 0,6-3 0,-8 6 0,0-1 0,0 1 0,0-1 0,1 1 0,-1 0 0,0 0 0,0 0 0,1 0 0,-1 0 0,0 0 0,0 0 0,0 0 0,1 0 0,-1 1 0,0-1 0,0 0 0,0 1 0,2 0 0,0 1 0,0 0 0,0 0 0,-1 0 0,1 0 0,0 1 0,-1-1 0,0 1 0,5 5 0,17 29 0,-2 1 0,32 73 0,-15-28 0,106 189 0,-112-217 0,3-2 0,74 86 0,-107-135 0,1 0 0,0 0 0,0 0 0,0 0 0,1-1 0,-1 0 0,1 0 0,0 0 0,-1 0 0,1-1 0,6 2 0,-9-4 0,-1 1 0,1-1 0,0 0 0,-1 0 0,1 0 0,-1 0 0,1 0 0,0 0 0,-1-1 0,1 1 0,-1 0 0,1-1 0,0 0 0,-1 1 0,3-2 0,-2 0 0,0 0 0,1 1 0,-1-1 0,0-1 0,0 1 0,0 0 0,0 0 0,0-1 0,-1 1 0,3-6 0,2-3 0,-1-1 0,-1 0 0,0-1 0,0 1 0,2-21 0,3-67 0,-7 74 0,0-9 17,45-451-1399,-32 407-5444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04.311"/>
    </inkml:context>
    <inkml:brush xml:id="br0">
      <inkml:brushProperty name="width" value="0.05" units="cm"/>
      <inkml:brushProperty name="height" value="0.05" units="cm"/>
    </inkml:brush>
  </inkml:definitions>
  <inkml:trace contextRef="#ctx0" brushRef="#br0">0 0 24575,'4'7'0,"0"22"0,3 47 0,0 47 0,-1 40 0,-1 28 0,-2 7-1033,-1-13 1033,-1-30 0,-1-34 253,-1-33-253,1-29 0,3-31 0,7-29 0,2-15-7411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04.810"/>
    </inkml:context>
    <inkml:brush xml:id="br0">
      <inkml:brushProperty name="width" value="0.05" units="cm"/>
      <inkml:brushProperty name="height" value="0.05" units="cm"/>
    </inkml:brush>
  </inkml:definitions>
  <inkml:trace contextRef="#ctx0" brushRef="#br0">1 1 24575,'3'0'0,"1"6"0,0 20 0,2 28 0,0 29 0,9 27 0,7 27 0,3 13 0,-2-2 0,-6-18 0,-2-16 0,-4-20 0,6-15 0,-1-18 0,-2-15 0,2-32 0,-2-17-8191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05.303"/>
    </inkml:context>
    <inkml:brush xml:id="br0">
      <inkml:brushProperty name="width" value="0.05" units="cm"/>
      <inkml:brushProperty name="height" value="0.05" units="cm"/>
    </inkml:brush>
  </inkml:definitions>
  <inkml:trace contextRef="#ctx0" brushRef="#br0">1 0 24575,'6'0'0,"11"6"0,3 21 0,1 26 0,-3 36 0,-1 33 0,5 17 0,2 9 0,-3 1 0,1-12 0,-3-27 0,-5-25 0,-5-22 0,-4-18 0,-2-17-8191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53.289"/>
    </inkml:context>
    <inkml:brush xml:id="br0">
      <inkml:brushProperty name="width" value="0.05" units="cm"/>
      <inkml:brushProperty name="height" value="0.05" units="cm"/>
    </inkml:brush>
  </inkml:definitions>
  <inkml:trace contextRef="#ctx0" brushRef="#br0">1051 1 24575,'-2'0'0,"-1"1"0,1-1 0,0 1 0,0-1 0,-1 1 0,1 0 0,0 0 0,0 0 0,0 0 0,0 1 0,0-1 0,0 0 0,1 1 0,-1 0 0,0-1 0,1 1 0,-1 0 0,1 0 0,0-1 0,-2 4 0,-4 7 0,1-1 0,-7 18 0,8-17 0,-98 248 0,-71 163 0,-53 194 0,51 19 0,35-117 0,109-397 0,-19 141 0,6 128 0,15 253-200,32 2-114,1-304 248,-3 186 263,2 290 186,2-738-383,3 1 0,4-1 0,3-1 0,4 0 0,31 83 0,-5-42 0,6-2 0,94 164 0,-96-203 0,3-1 0,72 84 0,-78-111 0,2-2 0,2-1 0,94 67 0,-51-54 0,2-3 0,114 49 0,212 68 0,300 58-85,-647-212 9,778 199-448,-622-176 383,419 27 1,861-104 140,-963-31 0,121-9 0,564 44 0,-767 26 0,91-37 0,-5-37 0,-491 68 0,402-65-88,162-23-52,-17 48 140,-486 43 0,-67 1 149,-1-1 0,1-3 1,94-30-1,-63 10 150,118-61-1,13-8-298,-202 92-341,0 0 0,0-1-1,16-13 1,-12 7-6485</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54.866"/>
    </inkml:context>
    <inkml:brush xml:id="br0">
      <inkml:brushProperty name="width" value="0.05" units="cm"/>
      <inkml:brushProperty name="height" value="0.05" units="cm"/>
    </inkml:brush>
  </inkml:definitions>
  <inkml:trace contextRef="#ctx0" brushRef="#br0">1 2128 24575,'6'0'0,"0"0"0,0-1 0,1 0 0,-1 0 0,0 0 0,0-1 0,0 0 0,0 0 0,-1-1 0,1 1 0,5-4 0,0-2 0,0 0 0,-1-1 0,0 0 0,10-12 0,37-43 0,36-37 0,-7 24-92,3 4 0,3 4 1,173-97-1,329-122-276,-385 199 368,379-109 0,-54 89-589,7 29-193,-399 60 730,678-86 52,450-68 0,-316 31-522,-527 100 522,2 21 0,310-28 0,-161-26 0,-180 21 0,264 6 81,-2 50-1081,-611 0-3592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6:59.479"/>
    </inkml:context>
    <inkml:brush xml:id="br0">
      <inkml:brushProperty name="width" value="0.05" units="cm"/>
      <inkml:brushProperty name="height" value="0.05" units="cm"/>
    </inkml:brush>
  </inkml:definitions>
  <inkml:trace contextRef="#ctx0" brushRef="#br0">1608 20 24575,'3'-2'0,"-1"0"0,1 0 0,-1 1 0,1-1 0,0 1 0,-1-1 0,1 1 0,0 0 0,0 0 0,0 1 0,0-1 0,5 0 0,43-2 0,-38 3 0,63 4 0,146 26 0,512 147-2227,-18 82 1,-501-166 1962,-4 9 1,-5 9-1,222 160 0,-372-230 116,-2 2-1,-2 3 1,83 94-1,-102-100 103,-3 0 0,-2 3-1,-1 0 1,-2 2-1,34 88 1,-34-58 45,-3 0-1,-4 2 1,15 136 0,-11 240 28,-30 525 678,-2-339 57,9-567-762,-6 328 0,-31-1 0,8-240-52,-7-3 0,-72 188 0,-156 286-80,-15-87 106,-26-9 789,148-261 1091,58-105-725,-215 272 1,223-331-1175,-4-5 1,-5-4-1,-133 102 0,73-84 45,-334 185 0,375-243 0,-158 54 0,-138 13 0,-190-15 398,344-72-288,212-32-110,0 3 0,0 1 0,1 3 0,-67 29 0,-14 29 0,29-15 0,96-55-151,0-1-1,0 1 0,0-1 0,-1 0 1,1-1-1,-1 0 0,1 0 1,-8 1-1,0-2-6674</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7:01.360"/>
    </inkml:context>
    <inkml:brush xml:id="br0">
      <inkml:brushProperty name="width" value="0.05" units="cm"/>
      <inkml:brushProperty name="height" value="0.05" units="cm"/>
    </inkml:brush>
  </inkml:definitions>
  <inkml:trace contextRef="#ctx0" brushRef="#br0">1 867 24575,'3'0'0,"0"1"0,0 0 0,0 0 0,0-1 0,0 2 0,0-1 0,0 0 0,0 1 0,-1-1 0,1 1 0,0 0 0,-1-1 0,1 2 0,1 1 0,32 35 0,-35-38 0,49 60 0,115 131 0,-159-187 0,0 1 0,0-1 0,1-1 0,0 1 0,-1-1 0,1 0 0,1-1 0,-1 0 0,0 0 0,14 3 0,-10-3 0,1-2 0,0 1 0,0-2 0,0 1 0,0-2 0,16-1 0,8-5 0,-1-2 0,0-1 0,53-23 0,287-139-704,-234 104 327,586-266-1065,18 34 323,97 25-121,-749 250-2069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7:02.602"/>
    </inkml:context>
    <inkml:brush xml:id="br0">
      <inkml:brushProperty name="width" value="0.05" units="cm"/>
      <inkml:brushProperty name="height" value="0.05" units="cm"/>
    </inkml:brush>
  </inkml:definitions>
  <inkml:trace contextRef="#ctx0" brushRef="#br0">1 879 24575,'4'-1'0,"1"1"0,-1 0 0,1 0 0,0 1 0,-1-1 0,1 1 0,-1 0 0,0 0 0,1 1 0,-1-1 0,0 1 0,0 0 0,0 0 0,0 0 0,0 1 0,0-1 0,0 1 0,-1 0 0,1 0 0,4 6 0,29 34 0,44 67 0,-51-66 0,1-2 0,47 48 0,-74-86 0,1 0 0,0-1 0,0 1 0,0-1 0,0 0 0,0 0 0,1-1 0,-1 1 0,1-1 0,0 0 0,-1-1 0,1 0 0,0 1 0,0-2 0,0 1 0,0-1 0,0 0 0,0 0 0,0-1 0,0 1 0,0-1 0,0-1 0,7-2 0,13-5 0,0-1 0,-1-1 0,46-29 0,-51 28 0,356-220-823,107-62-343,-158 128-299,660-235 0,-721 320 810,-191 63-1962</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7:03.706"/>
    </inkml:context>
    <inkml:brush xml:id="br0">
      <inkml:brushProperty name="width" value="0.05" units="cm"/>
      <inkml:brushProperty name="height" value="0.05" units="cm"/>
    </inkml:brush>
  </inkml:definitions>
  <inkml:trace contextRef="#ctx0" brushRef="#br0">0 327 24575,'0'0'0,"0"0"0,0 0 0,0-1 0,0 1 0,0 0 0,0-1 0,1 1 0,-1 0 0,0 0 0,0-1 0,0 1 0,0 0 0,0-1 0,0 1 0,0 0 0,1 0 0,-1-1 0,0 1 0,0 0 0,0 0 0,1 0 0,-1-1 0,0 1 0,0 0 0,1 0 0,-1 0 0,0 0 0,0-1 0,1 1 0,-1 0 0,0 0 0,0 0 0,1 0 0,-1 0 0,0 0 0,1 0 0,-1 0 0,0 0 0,1 0 0,-1 0 0,0 0 0,0 0 0,1 0 0,-1 0 0,0 0 0,1 0 0,-1 0 0,0 1 0,0-1 0,1 0 0,-1 0 0,0 0 0,15 10 0,-10-2 0,-1-1 0,0 1 0,0 0 0,-1 1 0,0-1 0,4 17 0,-6-18 0,1 0 0,0 0 0,0 0 0,1 0 0,-1-1 0,2 1 0,-1-1 0,1 1 0,0-1 0,0 0 0,8 8 0,-10-12 0,0-1 0,0 0 0,0 0 0,0 0 0,0 0 0,0 0 0,0-1 0,0 1 0,0-1 0,0 1 0,0-1 0,1 0 0,-1 0 0,0 0 0,0 0 0,0 0 0,0 0 0,1-1 0,2 0 0,6-2 0,-1-1 0,18-8 0,-28 12 0,38-19 0,-2-2 0,60-44 0,63-66 0,-123 100 0,1-1 69,78-63 180,-91 77-810,1 1 0,51-25 0,-57 34-6265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4.841"/>
    </inkml:context>
    <inkml:brush xml:id="br0">
      <inkml:brushProperty name="width" value="0.05" units="cm"/>
      <inkml:brushProperty name="height" value="0.05" units="cm"/>
    </inkml:brush>
  </inkml:definitions>
  <inkml:trace contextRef="#ctx0" brushRef="#br0">1 36 24575,'51'-7'0,"-13"0"0,-12 6 0,1 2 0,-1 0 0,0 1 0,0 2 0,0 1 0,0 0 0,30 13 0,-25-12 0,-25-5 0,0 0 0,0 0 0,1 1 0,-1 0 0,-1 0 0,7 3 0,-10-4 0,-1 0 0,0 0 0,0 0 0,0 0 0,-1 0 0,1 0 0,0 0 0,0 1 0,-1-1 0,1 0 0,0 0 0,-1 1 0,0-1 0,1 1 0,-1-1 0,0 0 0,1 1 0,-1-1 0,0 1 0,0-1 0,0 0 0,-1 3 0,-6 37 0,4-26 0,-1 8 0,0 1 0,2 0 0,1 0 0,1-1 0,1 1 0,1 0 0,10 41 0,-10-56 0,0-1 0,1 0 0,0 1 0,0-1 0,1-1 0,0 1 0,0 0 0,1-1 0,0 0 0,1 0 0,-1-1 0,1 1 0,1-1 0,-1 0 0,1-1 0,0 0 0,0 0 0,0 0 0,1-1 0,0 0 0,0 0 0,0-1 0,0 0 0,13 2 0,-15-3 0,0-1 0,0-1 0,1 1 0,-1-1 0,0 0 0,1 0 0,-1-1 0,0 0 0,1 0 0,-1-1 0,0 1 0,0-1 0,0-1 0,0 1 0,-1-1 0,1 0 0,-1 0 0,1-1 0,-1 1 0,0-1 0,-1-1 0,1 1 0,-1 0 0,1-1 0,6-10 0,-5 5 0,1 0 0,-2-1 0,1 0 0,-2 0 0,1 0 0,-1 0 0,-1-1 0,0 0 0,-1 1 0,0-1 0,-1 0 0,0-22 0,-3 17 27,0 0-1,-1 0 0,-1 0 0,0 1 1,-1 0-1,-1 0 0,-1 0 0,0 0 1,-1 1-1,-1 1 0,0-1 0,-15-18 1,16 24-70,-1 0 0,1 1 1,-2 0-1,1 0 0,-1 1 1,0 0-1,-21-11 0,23 15-71,-1-1 1,1 1-1,-1 1 0,1 0 0,-1 0 1,0 1-1,0 0 0,1 0 0,-1 1 1,0 0-1,-15 2 0,-8 5-6712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7:13.044"/>
    </inkml:context>
    <inkml:brush xml:id="br0">
      <inkml:brushProperty name="width" value="0.05" units="cm"/>
      <inkml:brushProperty name="height" value="0.05" units="cm"/>
    </inkml:brush>
  </inkml:definitions>
  <inkml:trace contextRef="#ctx0" brushRef="#br0">0 22 24575,'0'6'0,"0"5"0,12 1 0,23-2 0,23-2 0,27-3 0,17-3 0,19-3 0,25-6 0,7-1 0,-2-3 0,-17 1 0,-22 2 0,-24-7 0,-27 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7:13.482"/>
    </inkml:context>
    <inkml:brush xml:id="br0">
      <inkml:brushProperty name="width" value="0.05" units="cm"/>
      <inkml:brushProperty name="height" value="0.05" units="cm"/>
    </inkml:brush>
  </inkml:definitions>
  <inkml:trace contextRef="#ctx0" brushRef="#br0">1 1 24575,'0'6'0,"0"5"0,15 0 0,36-1 0,46-2 0,43-3 0,41-3 0,26 0 0,9-2-1060,-2 0 1060,-13-1 0,-28 1 0,-38-1 0,-41 1-7131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5:46.498"/>
    </inkml:context>
    <inkml:brush xml:id="br0">
      <inkml:brushProperty name="width" value="0.05" units="cm"/>
      <inkml:brushProperty name="height" value="0.05" units="cm"/>
    </inkml:brush>
  </inkml:definitions>
  <inkml:trace contextRef="#ctx0" brushRef="#br0">1 58 24575,'0'0'0,"0"1"0,0-1 0,0 0 0,1 1 0,-1-1 0,0 1 0,0-1 0,1 0 0,-1 1 0,0-1 0,0 0 0,1 1 0,-1-1 0,1 0 0,-1 1 0,0-1 0,1 0 0,-1 0 0,1 0 0,-1 1 0,0-1 0,1 0 0,-1 0 0,1 0 0,-1 0 0,1 0 0,0 0 0,17 3 0,-13-3 0,113 5 0,-105-5 0,1373 4-3019,-787-6 2177,-318 3 869,325-3-783,-555 0 862,1-2 0,57-12 0,-64 6 1397,45-17 0,-79 24-1523,0 0 0,-1 0 1,1 1-1,12-1 0,-4 2-6806</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5:47.268"/>
    </inkml:context>
    <inkml:brush xml:id="br0">
      <inkml:brushProperty name="width" value="0.05" units="cm"/>
      <inkml:brushProperty name="height" value="0.05" units="cm"/>
    </inkml:brush>
  </inkml:definitions>
  <inkml:trace contextRef="#ctx0" brushRef="#br0">0 1 24575,'3'2'0,"0"0"0,0 0 0,0-1 0,0 1 0,0 0 0,0-1 0,1 0 0,-1 0 0,0 0 0,1 0 0,-1-1 0,7 1 0,-2 0 0,69 8 0,109-2 0,-123-7 0,1671 5-4843,-1011-7 3564,618 2 1097,-1276 0-1705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5:47.996"/>
    </inkml:context>
    <inkml:brush xml:id="br0">
      <inkml:brushProperty name="width" value="0.05" units="cm"/>
      <inkml:brushProperty name="height" value="0.05" units="cm"/>
    </inkml:brush>
  </inkml:definitions>
  <inkml:trace contextRef="#ctx0" brushRef="#br0">1 0 24575,'0'3'0,"6"8"0,8 1 0,24-1 0,38 0 0,43-1 0,45-2 0,49-3 0,35-3-1538,17 0 1538,1-2 0,-11 0 0,-30-1 0,-42 1 0,-52-1-6653</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5:51.618"/>
    </inkml:context>
    <inkml:brush xml:id="br0">
      <inkml:brushProperty name="width" value="0.05" units="cm"/>
      <inkml:brushProperty name="height" value="0.05" units="cm"/>
    </inkml:brush>
  </inkml:definitions>
  <inkml:trace contextRef="#ctx0" brushRef="#br0">5 1 24575,'-3'3'0,"2"10"0,4 16 0,8 14 0,11 16 0,5 13 0,7 15 0,1 6 0,0 2 0,-5-12 0,-2-11 0,-6-15 0,-3-13 0,-5-15-8191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5:52.428"/>
    </inkml:context>
    <inkml:brush xml:id="br0">
      <inkml:brushProperty name="width" value="0.05" units="cm"/>
      <inkml:brushProperty name="height" value="0.05" units="cm"/>
    </inkml:brush>
  </inkml:definitions>
  <inkml:trace contextRef="#ctx0" brushRef="#br0">1 142 24575,'0'6'0,"1"-1"0,-1 1 0,2 0 0,-1-1 0,0 1 0,1-1 0,0 0 0,0 0 0,1 1 0,0-1 0,0-1 0,0 1 0,5 6 0,5 4 0,2 1 0,20 16 0,-20-19 0,36 31 0,67 46 0,-90-71 0,1-1 0,0-2 0,2-1 0,44 15 0,-72-29 0,0 0 0,1 0 0,-1 0 0,0 0 0,1-1 0,-1 1 0,1-1 0,-1 0 0,1 0 0,0 0 0,-1 0 0,1-1 0,-1 1 0,0-1 0,5-2 0,-5 2 0,0-1 0,-1 0 0,1 0 0,-1 0 0,0 0 0,0-1 0,1 1 0,-2-1 0,1 1 0,0-1 0,0 0 0,-1 1 0,0-1 0,1 0 0,-1 0 0,0 0 0,0-4 0,5-15 0,-1-1 0,-1 0 0,2-45 0,-9-74 0,1 81 0,-1-57-1365,3 93-5461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5:54.878"/>
    </inkml:context>
    <inkml:brush xml:id="br0">
      <inkml:brushProperty name="width" value="0.05" units="cm"/>
      <inkml:brushProperty name="height" value="0.05" units="cm"/>
    </inkml:brush>
  </inkml:definitions>
  <inkml:trace contextRef="#ctx0" brushRef="#br0">4 1 24575,'0'0'0,"0"0"0,-1 0 0,1 0 0,0 0 0,0 0 0,0 1 0,-1-1 0,1 0 0,0 0 0,0 0 0,0 0 0,0 0 0,0 1 0,-1-1 0,1 0 0,0 0 0,0 0 0,0 1 0,0-1 0,0 0 0,0 0 0,0 0 0,0 1 0,-1-1 0,1 0 0,0 0 0,0 1 0,0-1 0,0 0 0,0 0 0,0 1 0,0-1 0,0 0 0,1 0 0,-1 0 0,0 1 0,0-1 0,0 0 0,0 0 0,0 0 0,0 1 0,0-1 0,0 0 0,1 0 0,-1 1 0,6 11 0,4 4 0,1 0 0,1 0 0,16 15 0,13 18 0,-17-17 0,23 41 0,-38-58 0,-2 0 0,0 1 0,0 1 0,-2-1 0,5 24 0,-2 8 0,2 85 0,-11 52 0,-1-92 0,0 383 0,4-438 0,2-1 0,15 67 0,3 12 0,-10-21 0,4-1 0,43 141 0,-46-196 0,1-2 0,3 1 0,1-2 0,1 0 0,2-2 0,1 0 0,2-1 0,47 49 0,44 23 0,-110-101 0,-1 1 0,0-1 0,0 1 0,-1 0 0,1 1 0,-1-1 0,0 0 0,-1 1 0,1 0 0,-1-1 0,3 13 0,-1 2 0,-2 1 0,2 25 0,-4-31 0,1 101 0,-27 218 0,-3 48 0,29-377 0,0 59 0,2 1 0,17 96 0,37 42 0,-37-143 0,-2 0 0,15 103 0,-11 208 0,-21 1 0,-2-140 0,2-220 0,0 0 0,-1-1 0,0 1 0,-1 0 0,0-1 0,-1 1 0,0-1 0,-1 0 0,0 1 0,-1-2 0,0 1 0,-1-1 0,0 0 0,0 0 0,-1 0 0,-1-1 0,1 0 0,-13 11 0,-1-4 0,0 1 0,-1-2 0,-1-1 0,0-1 0,-35 14 0,26-12 0,6-1-1365,8-2-5461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8:17.418"/>
    </inkml:context>
    <inkml:brush xml:id="br0">
      <inkml:brushProperty name="width" value="0.05" units="cm"/>
      <inkml:brushProperty name="height" value="0.05" units="cm"/>
    </inkml:brush>
  </inkml:definitions>
  <inkml:trace contextRef="#ctx0" brushRef="#br0">1 187 24575,'6'3'0,"14"1"0,29-3 0,26-8 0,45-18 0,25-5 0,29 0 0,14-1 0,13 4-879,3 7 879,-15 7 0,-19 6 0,-19 4 0,-27 2 0,-30 2 0,-32 0-7312</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8:18.090"/>
    </inkml:context>
    <inkml:brush xml:id="br0">
      <inkml:brushProperty name="width" value="0.05" units="cm"/>
      <inkml:brushProperty name="height" value="0.05" units="cm"/>
    </inkml:brush>
  </inkml:definitions>
  <inkml:trace contextRef="#ctx0" brushRef="#br0">1 1 24575,'6'0'0,"27"0"0,44 0 0,58 0 0,55 0 0,54 0 0,46 0-2655,29 0 2655,4 0 0,-24 0 0,-43 0 0,-53 0 0,-61 3 630,-55 0-6796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6.420"/>
    </inkml:context>
    <inkml:brush xml:id="br0">
      <inkml:brushProperty name="width" value="0.05" units="cm"/>
      <inkml:brushProperty name="height" value="0.05" units="cm"/>
    </inkml:brush>
  </inkml:definitions>
  <inkml:trace contextRef="#ctx0" brushRef="#br0">55 72 24575,'-24'-8'0,"11"2"0,12 6 0,0 0 0,0-1 0,0 1 0,0 0 0,0 0 0,0-1 0,1 1 0,-1 0 0,0-1 0,0 1 0,0-1 0,0 1 0,1-1 0,-1 1 0,0-1 0,1 0 0,-1 1 0,0-1 0,1 0 0,-2-1 0,3 2 0,-1-1 0,1 1 0,-1-1 0,1 1 0,-1-1 0,1 1 0,0 0 0,-1-1 0,1 1 0,0 0 0,-1-1 0,1 1 0,0 0 0,-1 0 0,1-1 0,0 1 0,-1 0 0,1 0 0,1 0 0,46-4 0,504-4-111,253-7-1780,-369 8 1940,800 0-259,-1197 8 232,2-1 182,0 1 0,0 2 0,78 17 0,-112-18-2,1 1-1,-1 0 1,0 1-1,12 7 1,10 6 115,-22-15-317,0 1 0,0-1 0,1-1 0,-1 1 0,0-1 0,1-1 0,-1 1 0,1-1 0,-1 0 0,10-2 0,-6 0 0,1 0 0,-1 0 0,0-1 0,-1 0 0,1-1 0,10-6 0,-14 4 0,-10 3 0,2 3 0,0 0 0,0 0 0,0 0 0,0 0 0,0 0 0,0 0 0,1 0 0,-1 1 0,0-1 0,0 0 0,0 1 0,0-1 0,0 0 0,1 1 0,-1-1 0,0 1 0,0-1 0,-1 2 0,0 1 0,0 0 0,1 0 0,-1-1 0,1 1 0,-1 0 0,1 0 0,0 1 0,0-1 0,0 0 0,1 0 0,-1 5 0,-1 40 0,2-34 0,4 97 0,30 177 0,-24-219 0,4 28 0,71 662 0,-69 350 0,-16-970 0,-4-173-1365,1 14-5461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8:19.133"/>
    </inkml:context>
    <inkml:brush xml:id="br0">
      <inkml:brushProperty name="width" value="0.05" units="cm"/>
      <inkml:brushProperty name="height" value="0.05" units="cm"/>
    </inkml:brush>
  </inkml:definitions>
  <inkml:trace contextRef="#ctx0" brushRef="#br0">1 2819 24575,'17'-27'0,"0"-1"0,-2 0 0,19-49 0,-1 2 0,88-162 0,4-4 0,-10-25 0,122-423 0,-225 650 0,87-282 0,22 8 0,-105 285 0,1-1 0,1 2 0,2 0 0,30-33 0,-9 12 0,32-46 305,39-46-1975,-90 115-5156</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48:19.831"/>
    </inkml:context>
    <inkml:brush xml:id="br0">
      <inkml:brushProperty name="width" value="0.05" units="cm"/>
      <inkml:brushProperty name="height" value="0.05" units="cm"/>
    </inkml:brush>
  </inkml:definitions>
  <inkml:trace contextRef="#ctx0" brushRef="#br0">0 429 24575,'5'-11'0,"0"0"0,12-18 0,0 4 0,1 2 0,1 0 0,1 1 0,0 1 0,2 0 0,47-32 0,-8 12 0,108-53 0,-147 83 0,46-21 0,-62 29 0,0 1 0,0 1 0,1-1 0,-1 1 0,0 0 0,0 0 0,1 1 0,-1 0 0,8 1 0,-12-1 0,0 0 0,1 1 0,-1 0 0,0-1 0,1 1 0,-1 0 0,0 0 0,0 1 0,0-1 0,0 0 0,0 0 0,0 1 0,0 0 0,-1-1 0,1 1 0,2 3 0,0 0 0,-1 1 0,0-1 0,-1 1 0,1 0 0,2 10 0,4 21 0,-2-1 0,-2 1 0,1 38 0,-5-53 0,33 808 0,-31-728 0,0-23-1365,1-25-5461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51.011"/>
    </inkml:context>
    <inkml:brush xml:id="br0">
      <inkml:brushProperty name="width" value="0.05" units="cm"/>
      <inkml:brushProperty name="height" value="0.05" units="cm"/>
    </inkml:brush>
  </inkml:definitions>
  <inkml:trace contextRef="#ctx0" brushRef="#br0">163 166 24575,'-1'-11'0,"0"-1"0,-1 1 0,0 0 0,-1 0 0,0 0 0,-1 0 0,0 1 0,-1-1 0,0 1 0,0 0 0,-12-14 0,16 22 0,0 0 0,0 1 0,0-1 0,-1 0 0,1 1 0,-1 0 0,1-1 0,-1 1 0,0 0 0,1 0 0,-1 0 0,0 0 0,0 0 0,0 0 0,1 0 0,-1 1 0,0-1 0,-4 0 0,5 1 0,-1 1 0,1-1 0,-1 0 0,1 1 0,0 0 0,-1-1 0,1 1 0,0 0 0,-1-1 0,1 1 0,0 0 0,0 0 0,0 0 0,0 0 0,-1 0 0,2 0 0,-1 1 0,0-1 0,0 0 0,0 0 0,0 1 0,1-1 0,-1 0 0,1 1 0,-1-1 0,0 3 0,-5 14 0,1 0 0,1 0 0,-4 38 0,3 62 0,4-79 0,-2 914-2532,5-537 1379,-10 976-830,-1-135 900,30-642 1615,-15-553-2504</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51.480"/>
    </inkml:context>
    <inkml:brush xml:id="br0">
      <inkml:brushProperty name="width" value="0.05" units="cm"/>
      <inkml:brushProperty name="height" value="0.05" units="cm"/>
    </inkml:brush>
  </inkml:definitions>
  <inkml:trace contextRef="#ctx0" brushRef="#br0">221 1 24575,'-12'1'0,"0"0"0,1 2 0,-1-1 0,1 1 0,-22 9 0,6-2 0,18-7 0,-45 17 0,51-18 0,0-1 0,0 1 0,0 0 0,0-1 0,0 1 0,1 0 0,-1 1 0,1-1 0,-1 0 0,1 1 0,0 0 0,0-1 0,-3 5 0,5-6 0,0 0 0,0 0 0,0 0 0,0 0 0,0 0 0,-1 0 0,2 0 0,-1 0 0,0 0 0,0 0 0,0 0 0,0 0 0,1 0 0,-1 0 0,0 0 0,1 0 0,-1-1 0,1 1 0,-1 0 0,1 0 0,-1 0 0,1-1 0,-1 1 0,1 0 0,0 0 0,0-1 0,-1 1 0,1-1 0,0 1 0,0-1 0,0 1 0,0-1 0,1 1 0,34 14 0,-35-15 0,55 13 0,1-2 0,0-3 0,76 1 0,-80-6 0,870 25-3716,-729-26 3391,1286 10-5465,-570-7 4401,-686-3 991,2210 26-3077,-4 49 2365,-1733-42 1430,537 24 2948,-1154-55-3061,181-1 4084,-235-6-2837,-26 3-1423,0 0-1,0 0 1,0 0 0,1 0-1,-1 0 1,0 0 0,0 0 0,0 0-1,0 0 1,1 0 0,-1 0-1,0 0 1,0 0 0,0 0 0,0 0-1,0 0 1,1 0 0,-1 0-1,0 0 1,0 0 0,0 0-1,0-1 1,0 1 0,0 0 0,1 0-1,-1 0 1,0 0 0,0 0-1,0 0 1,0-1 0,0 1 0,0 0-1,0 0 1,0 0 0,0 0-1,0 0 1,1-1 0,-1 1-1,0 0 1,0 0 0,0 0 0,0 0-1,0 0 1,0-1 0,0 1-1,0 0 1,0 0 0,0 0-1,-1 0 1,1-1 0,0 1 0,-3-2 305,-1 1 1,1-1 0,-1 1 0,0-1 0,1 1-1,-1 1 1,-6-2 0,-253-43 2171,118 21-4009,56 8-5325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52.601"/>
    </inkml:context>
    <inkml:brush xml:id="br0">
      <inkml:brushProperty name="width" value="0.05" units="cm"/>
      <inkml:brushProperty name="height" value="0.05" units="cm"/>
    </inkml:brush>
  </inkml:definitions>
  <inkml:trace contextRef="#ctx0" brushRef="#br0">38 170 24575,'-1'-13'0,"-1"1"0,0-1 0,0 1 0,-8-22 0,-5-24 0,10 31 0,5 46 0,0 10 0,1 110 0,13 499 0,38 420 0,-28-757 0,-24-294 118,0-6-211,0 1 0,0-1 1,0 1-1,0 0 0,1-1 1,-1 1-1,0-1 0,1 1 1,-1 0-1,1-1 0,0 1 1,-1-1-1,1 0 0,0 1 1,1 1-1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53.492"/>
    </inkml:context>
    <inkml:brush xml:id="br0">
      <inkml:brushProperty name="width" value="0.05" units="cm"/>
      <inkml:brushProperty name="height" value="0.05" units="cm"/>
    </inkml:brush>
  </inkml:definitions>
  <inkml:trace contextRef="#ctx0" brushRef="#br0">77 91 24575,'-4'-1'0,"0"-1"0,0 1 0,0-1 0,1 0 0,-1 0 0,1 0 0,-1-1 0,1 1 0,-4-4 0,-2-1 0,7 6 0,-21-18 0,23 18 0,0 1 0,0 0 0,-1-1 0,1 1 0,0-1 0,0 1 0,0 0 0,-1-1 0,1 1 0,0-1 0,0 1 0,0 0 0,0-1 0,0 1 0,0-1 0,0 1 0,0 0 0,0-1 0,0 1 0,0-1 0,0 1 0,0-1 0,0 1 0,1-1 0,-1 0 0,1 1 0,0-1 0,-1 0 0,1 1 0,0-1 0,0 1 0,-1-1 0,1 1 0,0-1 0,0 1 0,0-1 0,0 1 0,0 0 0,0 0 0,1-1 0,29-6 0,1 2 0,50-3 0,68 6 0,-81 2 0,917 1 0,-988 0 0,-1-1 0,1 1 0,0 0 0,0 0 0,-1 0 0,1 0 0,0 0 0,0 0 0,0 0 0,0 1 0,0-1 0,1 1 0,-1-1 0,0 1 0,1 0 0,-1 0 0,1 0 0,0 0 0,-1 0 0,1 0 0,-1 4 0,-5 7 0,2 0 0,-6 17 0,11-29 0,-9 31 0,1 0 0,2 1 0,-3 51 0,5 102 0,4-131 0,9 309 0,0-64 0,-1-38 0,11-1 0,63 304 0,-44-323 0,-35-216-1365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54.228"/>
    </inkml:context>
    <inkml:brush xml:id="br0">
      <inkml:brushProperty name="width" value="0.05" units="cm"/>
      <inkml:brushProperty name="height" value="0.05" units="cm"/>
    </inkml:brush>
  </inkml:definitions>
  <inkml:trace contextRef="#ctx0" brushRef="#br0">21 21 24575,'-1'-1'0,"1"-1"0,0 1 0,-1 0 0,1-1 0,-1 1 0,1 0 0,-1 0 0,0-1 0,1 1 0,-1 0 0,0 0 0,0 0 0,-1-1 0,-5-1 0,4 14 0,25 327 0,-9-215 0,-11-100 0,4 38 0,14 67 0,-15-112 342,-5-16-380,0 0 1,0 0 0,0 0 0,0 0 0,0 0 0,0 0 0,0-1 0,0 1 0,0 0 0,1 0-1,-1 0 1,0 0 0,0 0 0,0 0 0,0 0 0,0 0 0,0 0 0,1 0 0,-1 0 0,0 0-1,0 0 1,0 0 0,0 0 0,0 0 0,0 0 0,1 0 0,-1 0 0,0 0 0,0 0 0,0 0-1,0 0 1,0 0 0,0 0 0,1 0 0,-1 0 0,0 0 0,0 0 0,0 0 0,0 0 0,0 0-1,0 0 1,1 0 0,-1 0 0,0 1 0,0-1 0,1-11-6789</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55.613"/>
    </inkml:context>
    <inkml:brush xml:id="br0">
      <inkml:brushProperty name="width" value="0.05" units="cm"/>
      <inkml:brushProperty name="height" value="0.05" units="cm"/>
    </inkml:brush>
  </inkml:definitions>
  <inkml:trace contextRef="#ctx0" brushRef="#br0">53 258 24575,'0'-6'0,"-2"0"0,1 0 0,0 0 0,-1 0 0,0 0 0,-4-6 0,-1-6 0,-22-79 0,26 113 0,4 19 0,5-3 0,1 0 0,2 0 0,1-1 0,18 40 0,-18-50 0,1 0 0,1-1 0,0 0 0,2-1 0,0-1 0,32 32 0,-40-44 0,-1-2 0,1 1 0,0-1 0,0 0 0,1 0 0,-1 0 0,1-1 0,0 0 0,0 0 0,0-1 0,0 0 0,0 0 0,0-1 0,1 0 0,-1 0 0,1-1 0,12 0 0,-12-1 0,-1-1 0,1 0 0,0 0 0,0-1 0,-1 0 0,1 0 0,-1 0 0,0-1 0,0 0 0,-1-1 0,1 0 0,-1 0 0,0 0 0,0 0 0,0-1 0,5-8 0,6-8 0,-2-1 0,0 0 0,-2-1 0,0-1 0,-2 0 0,16-53 0,-18 45 0,-1 0 0,-2-1 0,-1 0 0,-2 0 0,-2-41 0,-1 73 0,0 1 0,0-1 0,0 1 0,0-1 0,0 1 0,0-1 0,0 1 0,-1-1 0,1 1 0,-1-1 0,1 1 0,-1 0 0,0-1 0,0 1 0,0-2 0,0 3 0,1 0 0,-1-1 0,1 1 0,-1 0 0,1 0 0,-1 0 0,1 0 0,0 0 0,-1 0 0,1 0 0,-1 0 0,1 0 0,-1 0 0,1 0 0,-1 0 0,1 0 0,-1 0 0,1 0 0,-1 0 0,1 0 0,0 1 0,-1-1 0,1 0 0,-1 0 0,1 1 0,0-1 0,-1 0 0,1 1 0,0-1 0,-1 1 0,-3 3 0,0 0 0,0 1 0,1-1 0,0 1 0,0 0 0,-5 10 0,-18 54 0,3 1 0,3 1 0,-14 97 0,10 3 0,-5 244 0,17-252 0,13-158 171,0-6 0,1-7-1878,1-8-5119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55.972"/>
    </inkml:context>
    <inkml:brush xml:id="br0">
      <inkml:brushProperty name="width" value="0.05" units="cm"/>
      <inkml:brushProperty name="height" value="0.05" units="cm"/>
    </inkml:brush>
  </inkml:definitions>
  <inkml:trace contextRef="#ctx0" brushRef="#br0">162 106 24575,'-4'0'0,"1"1"0,-1-1 0,1 1 0,-1 0 0,1 1 0,-1-1 0,1 1 0,0-1 0,0 1 0,-1 0 0,1 0 0,1 0 0,-4 3 0,-33 34 0,30-28 0,1 1 0,0 0 0,1 0 0,0 1 0,1 0 0,0 0 0,1 1 0,-4 17 0,6-23 0,2 1 0,-1-1 0,1 1 0,0 0 0,1 0 0,-1 0 0,2-1 0,0 1 0,0 0 0,0 0 0,1-1 0,0 1 0,1-1 0,5 13 0,-6-18 0,0 0 0,-1 0 0,1 0 0,1 0 0,-1 0 0,0 0 0,1-1 0,0 1 0,-1-1 0,1 0 0,0 0 0,0 0 0,0 0 0,0 0 0,1-1 0,-1 1 0,0-1 0,1 0 0,-1 0 0,1 0 0,-1 0 0,1-1 0,-1 0 0,1 1 0,0-1 0,-1-1 0,1 1 0,-1 0 0,1-1 0,-1 0 0,1 0 0,-1 0 0,5-1 0,2-2 0,1-1 0,-1 0 0,0 0 0,-1-1 0,0 0 0,1 0 0,-2-1 0,1-1 0,11-13 0,-8 8 0,-2-2 0,0 0 0,-1 0 0,0-1 0,-1 0 0,-1 0 0,0-1 0,5-23 0,-9 29 0,0 1 0,-1-1 0,-1 0 0,0 0 0,0 0 0,-1 0 0,0 0 0,-1 0 0,-1 0 0,1 0 0,-2 0 0,1 0 0,-2 1 0,-7-17 0,9 22 0,-1 0 0,0 1 0,0 0 0,0 0 0,-1 0 0,0 0 0,1 0 0,-1 1 0,0-1 0,-1 1 0,1 0 0,-1 1 0,1-1 0,-1 1 0,0 0 0,0 0 0,0 0 0,0 1 0,-6-2 0,7 3 0,0-1 0,0 1 0,-1 0 0,1 0 0,0 1 0,0-1 0,0 1 0,0 0 0,0 0 0,1 0 0,-1 0 0,0 1 0,0-1 0,1 1 0,-1 0 0,1 0 0,-1 1 0,1-1 0,0 1 0,0-1 0,0 1 0,0 0 0,1 0 0,-1 0 0,-2 5 0,4-7-68,0 0 0,0 1-1,1-1 1,-1 0 0,1 0 0,-1 1-1,1-1 1,-1 0 0,1 1 0,0-1-1,-1 0 1,1 1 0,0-1 0,0 1-1,0-1 1,0 0 0,0 1-1,1-1 1,-1 3 0,6 5-6758</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56.502"/>
    </inkml:context>
    <inkml:brush xml:id="br0">
      <inkml:brushProperty name="width" value="0.05" units="cm"/>
      <inkml:brushProperty name="height" value="0.05" units="cm"/>
    </inkml:brush>
  </inkml:definitions>
  <inkml:trace contextRef="#ctx0" brushRef="#br0">35 166 24575,'0'-12'0,"-2"0"0,0 0 0,0 1 0,-6-17 0,-2-11 0,1-11 0,8 49 0,1 3 0,-1 11 0,3 21 0,22 112 0,-18-121 0,1 0 0,1 0 0,19 39 0,-24-58 0,0-1 0,0 1 0,1-1 0,-1 0 0,1 0 0,1 0 0,-1-1 0,0 1 0,6 3 0,-8-7 0,0 0 0,0 0 0,0 0 0,0 0 0,0 0 0,0 0 0,0-1 0,0 1 0,0-1 0,0 1 0,0-1 0,1 0 0,-1 0 0,0 0 0,0 0 0,0 0 0,0-1 0,0 1 0,1-1 0,-1 1 0,0-1 0,0 0 0,0 1 0,0-1 0,-1 0 0,1-1 0,0 1 0,0 0 0,2-3 0,1 0 0,0-1 0,-1 0 0,0 0 0,0 0 0,0 0 0,-1-1 0,1 1 0,-1-1 0,-1 0 0,4-8 0,2-11 0,6-31 0,-11 40 0,0 6 0,1-7 0,0 1 0,-1-1 0,0 0 0,-2 0 0,0 0 0,-2-21 0,1 37 0,0 0 0,0 0 0,0 0 0,0 0 0,0 0 0,-1 0 0,1 0 0,0 0 0,-1 0 0,1 0 0,-1 0 0,1 0 0,-1 0 0,0 0 0,1 1 0,-1-1 0,0 0 0,-1-1 0,2 2 0,-1 0 0,1 0 0,-1 0 0,0 0 0,1 0 0,-1 0 0,1 0 0,-1 0 0,1 0 0,-1 0 0,0 0 0,1 0 0,-1 0 0,1 0 0,-1 1 0,1-1 0,-1 0 0,1 0 0,-1 1 0,1-1 0,-1 0 0,1 1 0,-1 0 0,-3 3 0,0-1 0,0 2 0,1-1 0,-1 0 0,-3 9 0,-15 27 0,3 1 0,1 2 0,2 0 0,-13 56 0,-27 185 0,46-223 0,-2 9 0,2 0 0,-1 117 0,11-185 0,1 0 0,-1 1 0,0-1 0,0 1 0,1-1 0,0 0 0,-1 1 0,1-1 0,0 0 0,2 3 0,-3-5 0,0 0 0,0 0 0,0 0 0,0 1 0,0-1 0,0 0 0,0 0 0,0 0 0,0 0 0,1 0 0,-1 0 0,0 0 0,0 0 0,0 0 0,0 0 0,0 0 0,0 0 0,0 0 0,1 0 0,-1 0 0,0 0 0,0 0 0,0 0 0,0 0 0,0 0 0,0 0 0,1 0 0,-1 0 0,0 0 0,0 0 0,0 0 0,0 0 0,0 0 0,0 0 0,1 0 0,-1 0 0,0 0 0,0 0 0,0 0 0,0 0 0,0 0 0,0-1 0,0 1 0,0 0 0,0 0 0,1 0 0,-1 0 0,0 0 0,0 0 0,0-1 0,4-15 0,-1-21-1365,-3 20-5461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16.328"/>
    </inkml:context>
    <inkml:brush xml:id="br0">
      <inkml:brushProperty name="width" value="0.05" units="cm"/>
      <inkml:brushProperty name="height" value="0.05" units="cm"/>
    </inkml:brush>
  </inkml:definitions>
  <inkml:trace contextRef="#ctx0" brushRef="#br0">1 1 24575,'24'24'0,"30"32"0,5 8-8191</inkml:trace>
  <inkml:trace contextRef="#ctx0" brushRef="#br0" timeOffset="1">967 1073 24575,'15'22'0,"20"27"0,5 7-8191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9.252"/>
    </inkml:context>
    <inkml:brush xml:id="br0">
      <inkml:brushProperty name="width" value="0.05" units="cm"/>
      <inkml:brushProperty name="height" value="0.05" units="cm"/>
    </inkml:brush>
  </inkml:definitions>
  <inkml:trace contextRef="#ctx0" brushRef="#br0">1 99 24575,'0'0'0,"1"-1"0,0 1 0,0-1 0,0 1 0,0-1 0,-1 0 0,1 1 0,0-1 0,0 0 0,-1 1 0,1-1 0,0 0 0,-1 0 0,1 0 0,-1 1 0,1-1 0,-1 0 0,0 0 0,1 0 0,-1-2 0,9-25 0,-7 21 0,8-40 0,-8 151 0,1 81 0,0-146 0,2 1 0,15 63 0,1-45-1365,-12-38-5461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0.173"/>
    </inkml:context>
    <inkml:brush xml:id="br0">
      <inkml:brushProperty name="width" value="0.05" units="cm"/>
      <inkml:brushProperty name="height" value="0.05" units="cm"/>
    </inkml:brush>
  </inkml:definitions>
  <inkml:trace contextRef="#ctx0" brushRef="#br0">279 5077 24575,'0'-7'0,"0"-34"0,1-1 0,9-50 0,10-26 0,-6-1 0,-2-130 0,-23-240 0,8 429 0,-72-693 0,66 681 0,-26-371 0,7 61 0,-60-828 0,60 778 0,-19-20 0,36 366 0,11 85 0,0 0 0,0 0 0,0 0 0,-1 0 0,1 0 0,0 0 0,1 0 0,-1 0 0,0 0 0,0 0 0,0 0 0,0 0 0,1 0 0,-1 0 0,0 0 0,1 0 0,-1 0 0,1 1 0,-1-1 0,1 0 0,0 0 0,-1 0 0,1 1 0,0-1 0,-1 0 0,1 1 0,0-1 0,0 1 0,0-1 0,-1 1 0,1-1 0,0 1 0,0-1 0,0 1 0,0 0 0,0 0 0,0-1 0,0 1 0,1 0 0,5-1 0,0 1 0,-1 0 0,1 0 0,12 3 0,-9-2 0,662 46 0,613-29 0,-1278-19 0,-2 1 0,1 0 0,-1 0 0,0 1 0,1-1 0,-1 1 0,7 2 0,-11-2 0,1-1 0,-1 1 0,0 0 0,1 0 0,-1-1 0,0 1 0,0 0 0,0 0 0,0 0 0,0 1 0,0-1 0,0 0 0,0 0 0,0 0 0,-1 1 0,1-1 0,0 0 0,-1 1 0,1-1 0,-1 1 0,1-1 0,-1 1 0,0-1 0,0 0 0,0 1 0,0-1 0,0 3 0,-3 155 0,-1-14 0,35 570 0,-21-544 0,146 1321 0,-92-1000 0,-37 2 0,-67 10 0,7-165 0,26-247 0,-4 274 0,13-340 0,10 49 0,-9-94 0,-2-17 0,-8-29-1365,3 32-5461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0.999"/>
    </inkml:context>
    <inkml:brush xml:id="br0">
      <inkml:brushProperty name="width" value="0.05" units="cm"/>
      <inkml:brushProperty name="height" value="0.05" units="cm"/>
    </inkml:brush>
  </inkml:definitions>
  <inkml:trace contextRef="#ctx0" brushRef="#br0">642 132 24575,'12'-13'0,"19"-24"0,-27 32 0,-1 0 0,0 0 0,0 0 0,0-1 0,-1 1 0,1-1 0,-2 0 0,3-9 0,-3 14 0,-1 0 0,0 0 0,0 0 0,0 0 0,0 0 0,0 0 0,0 0 0,0 0 0,0 0 0,0 0 0,0 0 0,-1 0 0,1 0 0,0 0 0,-1 0 0,1 0 0,-2-2 0,2 3 0,-1 0 0,1-1 0,-1 1 0,1 0 0,-1-1 0,1 1 0,-1 0 0,1 0 0,-1-1 0,0 1 0,1 0 0,-1 0 0,1 0 0,-1 0 0,0 0 0,1 0 0,-1 0 0,1 0 0,-1 0 0,0 0 0,1 0 0,-2 0 0,-1 2 0,0-1 0,-1 0 0,1 1 0,0-1 0,0 1 0,-1 0 0,1 0 0,-5 5 0,-14 18 0,0 0 0,2 1 0,-23 38 0,16-23 0,-28 40 0,-345 483 0,381-541 0,11-14 0,0 0 0,1 1 0,0 1 0,0-1 0,-6 15 0,11-14-1365</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1.340"/>
    </inkml:context>
    <inkml:brush xml:id="br0">
      <inkml:brushProperty name="width" value="0.05" units="cm"/>
      <inkml:brushProperty name="height" value="0.05" units="cm"/>
    </inkml:brush>
  </inkml:definitions>
  <inkml:trace contextRef="#ctx0" brushRef="#br0">955 8 24575,'2'-1'0,"0"0"0,0 0 0,0 0 0,0 0 0,0 0 0,1 1 0,-1-1 0,0 1 0,0 0 0,1-1 0,-1 1 0,0 0 0,0 0 0,1 1 0,-1-1 0,5 1 0,-6 0 0,1 0 0,-1 0 0,0 0 0,1 0 0,-1 0 0,0 0 0,1 0 0,-1 0 0,0 0 0,0 1 0,0-1 0,0 0 0,0 1 0,0-1 0,-1 1 0,1-1 0,1 4 0,-1 1 0,1 1 0,-1-1 0,-1 0 0,1 1 0,-1 0 0,0-1 0,0 1 0,-1-1 0,0 1 0,-2 7 0,-7 19 0,-2-2 0,-1 1 0,-1-2 0,-1 0 0,-29 41 0,-110 130 0,-164 136 0,-25 30 0,331-352 0,-42 56 0,50-65 0,1 0 0,-1 0 0,1 0 0,0 1 0,1-1 0,-1 1 0,2 0 0,-1-1 0,-1 14 0,3-19 11,-1 0-1,1 0 0,0 0 1,0 0-1,0 0 0,1 0 1,-1 0-1,0 0 0,0 0 1,0 0-1,1 0 0,-1 0 1,1 0-1,-1-1 0,1 1 1,-1 0-1,1 0 0,-1 0 1,1-1-1,-1 1 0,1 0 1,0 0-1,0-1 0,-1 1 1,1-1-1,0 1 1,0-1-1,0 1 0,0-1 1,-1 1-1,1-1 0,2 1 1,0-1-201,0 1 0,0-1 1,1 0-1,-1 0 0,0-1 1,0 1-1,0 0 1,6-2-1,21-8-6636</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1.696"/>
    </inkml:context>
    <inkml:brush xml:id="br0">
      <inkml:brushProperty name="width" value="0.05" units="cm"/>
      <inkml:brushProperty name="height" value="0.05" units="cm"/>
    </inkml:brush>
  </inkml:definitions>
  <inkml:trace contextRef="#ctx0" brushRef="#br0">1208 1 24575,'7'-1'0,"-1"1"0,1 1 0,-1-1 0,0 1 0,1 0 0,-1 1 0,0 0 0,0 0 0,9 4 0,-12-5 0,-1 1 0,1 0 0,-1 0 0,0 0 0,0 0 0,1 0 0,-2 1 0,1-1 0,0 0 0,0 1 0,-1-1 0,1 1 0,-1 0 0,0 0 0,0-1 0,0 1 0,0 0 0,0 0 0,-1 0 0,1 0 0,-1 0 0,0 5 0,0 5 0,-1 0 0,-1 0 0,0 0 0,0 0 0,-2-1 0,1 1 0,-2-1 0,1 0 0,-8 12 0,-65 107 0,63-108 0,-425 587-583,161-237 300,-177 326 427,444-678-931,7-9-5895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2.025"/>
    </inkml:context>
    <inkml:brush xml:id="br0">
      <inkml:brushProperty name="width" value="0.05" units="cm"/>
      <inkml:brushProperty name="height" value="0.05" units="cm"/>
    </inkml:brush>
  </inkml:definitions>
  <inkml:trace contextRef="#ctx0" brushRef="#br0">1383 1 24575,'2'0'0,"-1"0"0,1 0 0,0 0 0,0 0 0,0 0 0,-1 1 0,1-1 0,0 1 0,0-1 0,-1 1 0,1-1 0,0 1 0,-1 0 0,1 0 0,-1 0 0,1 0 0,-1 0 0,0 0 0,1 0 0,-1 1 0,0-1 0,0 0 0,1 1 0,-1-1 0,-1 1 0,1-1 0,0 1 0,0 0 0,0-1 0,-1 1 0,1 0 0,-1-1 0,1 1 0,-1 0 0,0 0 0,0 0 0,0 2 0,0 5 0,0-1 0,-1 0 0,0 0 0,-1 1 0,0-1 0,0 0 0,-4 8 0,-10 22 0,-2-1 0,-30 48 0,-56 67 0,80-117 0,-439 565-452,153-206-10,23 14 239,277-392 242,-66 111 617,65-106-868,0 0 0,2 1-1,1 1 1,-6 25 0,10-23-6316</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2.351"/>
    </inkml:context>
    <inkml:brush xml:id="br0">
      <inkml:brushProperty name="width" value="0.05" units="cm"/>
      <inkml:brushProperty name="height" value="0.05" units="cm"/>
    </inkml:brush>
  </inkml:definitions>
  <inkml:trace contextRef="#ctx0" brushRef="#br0">1580 0 24575,'0'5'0,"0"-1"0,-1 1 0,0-1 0,0 1 0,0-1 0,-1 0 0,1 0 0,-1 1 0,0-1 0,0 0 0,-6 7 0,-3 3 0,-22 22 0,22-25 0,-204 195 0,61-62 0,-47 62-358,-260 343-1,8 107-887,434-624-4982</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2.679"/>
    </inkml:context>
    <inkml:brush xml:id="br0">
      <inkml:brushProperty name="width" value="0.05" units="cm"/>
      <inkml:brushProperty name="height" value="0.05" units="cm"/>
    </inkml:brush>
  </inkml:definitions>
  <inkml:trace contextRef="#ctx0" brushRef="#br0">1229 1 24575,'1'0'0,"0"1"0,0 0 0,0-1 0,0 1 0,0 0 0,0-1 0,0 1 0,0 0 0,0 0 0,0 0 0,-1 0 0,1 0 0,0 0 0,-1 0 0,1 0 0,-1 0 0,1 0 0,-1 0 0,0 0 0,1 0 0,-1 3 0,1-1 0,-1 0 0,0 0 0,-1 0 0,1 1 0,0-1 0,-1 0 0,0 0 0,-1 4 0,-2 4 0,-1 1 0,-1-1 0,-9 14 0,-8 9 0,-2-1 0,-2-2 0,-45 44 0,-102 75 0,152-132 0,-86 70 0,-278 246 0,331-280 0,2 3 0,3 2 0,3 2 0,-63 106 0,68-92-1365,26-50-5461</inkml:trace>
  <inkml:trace contextRef="#ctx0" brushRef="#br0" timeOffset="1">1104 848 24575,'6'5'0,"0"1"0,-1 0 0,0 1 0,0-1 0,0 1 0,-1 0 0,0 0 0,0 1 0,-1-1 0,1 1 0,-2-1 0,1 1 0,-1 0 0,-1 0 0,1 1 0,-1-1 0,-1 0 0,1 0 0,-1 0 0,-1 1 0,0-1 0,0 0 0,0 0 0,-1 0 0,-4 11 0,-2 1 0,-1-1 0,-1 1 0,0-2 0,-2 1 0,0-1 0,-17 18 0,-95 93 0,112-117 0,-287 252 0,-66 67 0,356-322 0,-3 3 0,1 0 0,0 1 0,0 0 0,-11 21 0,21-29-1365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3.413"/>
    </inkml:context>
    <inkml:brush xml:id="br0">
      <inkml:brushProperty name="width" value="0.05" units="cm"/>
      <inkml:brushProperty name="height" value="0.05" units="cm"/>
    </inkml:brush>
  </inkml:definitions>
  <inkml:trace contextRef="#ctx0" brushRef="#br0">59 219 24575,'-8'-4'0,"-1"-1"0,1 0 0,-13-10 0,20 14 0,0 0 0,0 0 0,0 0 0,0 0 0,0 0 0,0 0 0,0 0 0,0-1 0,0 1 0,1 0 0,-1-1 0,1 1 0,-1-1 0,0-1 0,1 3 0,0-1 0,0 0 0,1 0 0,-1 0 0,0 0 0,0 0 0,0 0 0,1 0 0,-1 1 0,1-1 0,-1 0 0,0 0 0,1 0 0,0 1 0,-1-1 0,1 0 0,-1 0 0,1 1 0,0-1 0,-1 1 0,1-1 0,0 1 0,0-1 0,-1 1 0,2-1 0,9-4 0,0 0 0,1 1 0,-1 0 0,1 1 0,0 0 0,21-2 0,-10 2 0,276-37 0,117-22 0,-387 55 0,-22 2 0,-16 3 0,-21 0 0,-29 2 0,-67 8 0,101-5 0,0 1 0,1 1 0,-1 1 0,1 1 0,-33 16 0,52-21 0,0 0 0,1 1 0,0 0 0,-1 0 0,1 0 0,1 0 0,-1 1 0,0 0 0,1 0 0,0 0 0,-1 0 0,2 0 0,-1 1 0,0-1 0,1 1 0,0-1 0,0 1 0,0 0 0,1 0 0,0 0 0,0 0 0,0 0 0,0 0 0,1 7 0,0 10 0,2 0 0,0-1 0,1 1 0,10 31 0,-4-13 0,74 371-1365,-74-359-5461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3.860"/>
    </inkml:context>
    <inkml:brush xml:id="br0">
      <inkml:brushProperty name="width" value="0.05" units="cm"/>
      <inkml:brushProperty name="height" value="0.05" units="cm"/>
    </inkml:brush>
  </inkml:definitions>
  <inkml:trace contextRef="#ctx0" brushRef="#br0">344 199 24575,'1'-16'0,"-2"1"0,0 0 0,0-1 0,-1 1 0,-7-24 0,7 34 0,0 0 0,0 1 0,0-1 0,-1 1 0,1 0 0,-1 0 0,0 0 0,0 0 0,0 0 0,-1 1 0,0-1 0,1 1 0,-1 0 0,0 0 0,0 0 0,-1 1 0,1-1 0,-1 1 0,1 0 0,-1 0 0,-5-1 0,2 1 0,0 1 0,-1-1 0,1 1 0,0 1 0,0 0 0,0 0 0,0 1 0,0 0 0,-1 0 0,1 0 0,1 1 0,-1 1 0,0-1 0,0 1 0,1 1 0,0-1 0,-1 1 0,1 1 0,1-1 0,-1 1 0,1 0 0,0 1 0,-7 7 0,6-7 0,1 1 0,1 1 0,-1-1 0,1 1 0,0 0 0,1 0 0,0 0 0,0 1 0,1-1 0,0 1 0,1 0 0,0 0 0,0 0 0,1 0 0,0 0 0,0 0 0,1 1 0,0-1 0,1 0 0,2 14 0,-2-18 0,1-1 0,-1 0 0,1 1 0,-1-1 0,1 0 0,0 0 0,1 0 0,-1-1 0,1 1 0,0-1 0,-1 1 0,1-1 0,1 0 0,-1 0 0,1 0 0,-1 0 0,1-1 0,0 1 0,0-1 0,0 0 0,0 0 0,0 0 0,0-1 0,0 0 0,1 0 0,-1 0 0,6 1 0,-2-2 0,-1 1 0,1-1 0,-1 0 0,1-1 0,-1 0 0,1 0 0,-1-1 0,0 0 0,1 0 0,-1-1 0,0 1 0,-1-2 0,1 1 0,0-1 0,8-6 0,-2-2 0,-1 0 0,-1-1 0,0 0 0,-1-1 0,0 0 0,-1 0 0,8-17 0,-7 13 0,0 0 0,2 0 0,25-29 0,-36 45 0,1 0 0,0 1 0,-1-1 0,1 1 0,0 0 0,0-1 0,0 1 0,0 0 0,0 0 0,0 0 0,0 0 0,0 0 0,4 0 0,-4 1 0,-1 0 0,0 0 0,0 0 0,0 1 0,0-1 0,0 0 0,1 1 0,-1-1 0,0 0 0,0 1 0,0-1 0,0 1 0,0 0 0,0-1 0,0 1 0,-1 0 0,1 0 0,0 0 0,0-1 0,0 1 0,-1 0 0,1 0 0,-1 0 0,1 0 0,0 0 0,-1 0 0,0 0 0,1 2 0,7 18 0,-1 1 0,7 43 0,-9-40 0,15 46 0,-13-53-682,17 29-1,-10-23-6143</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4.204"/>
    </inkml:context>
    <inkml:brush xml:id="br0">
      <inkml:brushProperty name="width" value="0.05" units="cm"/>
      <inkml:brushProperty name="height" value="0.05" units="cm"/>
    </inkml:brush>
  </inkml:definitions>
  <inkml:trace contextRef="#ctx0" brushRef="#br0">13 180 24575,'-6'-50'0,"4"43"0,0 1 0,1-1 0,0 0 0,1 0 0,-1 1 0,1-1 0,0 0 0,1 0 0,0 0 0,0 1 0,3-13 0,-3 19 0,-1-1 0,0 1 0,0-1 0,1 0 0,-1 1 0,0-1 0,1 1 0,-1 0 0,0-1 0,1 1 0,-1-1 0,1 1 0,-1 0 0,1-1 0,-1 1 0,1 0 0,-1-1 0,1 1 0,-1 0 0,1 0 0,0-1 0,-1 1 0,1 0 0,-1 0 0,1 0 0,-1 0 0,2 0 0,0 0 0,-1 1 0,0-1 0,1 1 0,-1-1 0,0 1 0,0-1 0,0 1 0,1 0 0,-1 0 0,0-1 0,2 3 0,23 30 0,-15-10 0,0 0 0,-1 0 0,-2 1 0,0 0 0,-1 1 0,-2 0 0,-1 0 0,2 32 0,-5-48 0,-1 1 0,0 0 0,-3 19 0,3-26 0,-1 1 0,0-1 0,1 0 0,-2 0 0,1 0 0,0 0 0,0 0 0,-1 0 0,0 0 0,0 0 0,0-1 0,0 1 0,0-1 0,0 1 0,-3 1 0,4-3 0,0 0 0,0-1 0,0 1 0,1-1 0,-1 1 0,0-1 0,0 1 0,0-1 0,0 0 0,0 1 0,0-1 0,-1 0 0,1 0 0,0 0 0,0 0 0,0 0 0,0 0 0,0 0 0,0 0 0,0 0 0,0 0 0,0 0 0,0-1 0,0 1 0,0-1 0,0 1 0,0 0 0,0-1 0,0 0 0,0 1 0,0-1 0,1 0 0,-1 1 0,0-1 0,0 0 0,1 0 0,-1 1 0,0-1 0,1 0 0,-1 0 0,1 0 0,-1 0 0,1 0 0,-1 0 0,1-2 0,-3-3 0,0-1 0,1 0 0,0 1 0,1-1 0,-2-12 0,2 2 0,2 0 0,-1 1 0,2-1 0,0 1 0,1-1 0,1 1 0,10-29 0,-6 26 0,0-1 0,1 1 0,2 1 0,0 0 0,23-29 0,-29 41 0,0 0 0,0 0 0,1 1 0,0 0 0,0 1 0,0-1 0,1 1 0,12-6 0,-17 9 0,1 0 0,-1 0 0,1 0 0,-1 0 0,1 1 0,-1 0 0,1-1 0,-1 1 0,1 0 0,0 0 0,-1 0 0,1 0 0,-1 1 0,1-1 0,-1 1 0,1-1 0,-1 1 0,1 0 0,-1 0 0,0 0 0,1 1 0,-1-1 0,0 0 0,0 1 0,0-1 0,0 1 0,0 0 0,0 0 0,2 3 0,11 16-1365,-3 0-5461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9.579"/>
    </inkml:context>
    <inkml:brush xml:id="br0">
      <inkml:brushProperty name="width" value="0.05" units="cm"/>
      <inkml:brushProperty name="height" value="0.05" units="cm"/>
    </inkml:brush>
  </inkml:definitions>
  <inkml:trace contextRef="#ctx0" brushRef="#br0">160 61 24575,'1'-1'0,"0"0"0,0 0 0,0 1 0,0-1 0,0 0 0,0 0 0,0 0 0,-1 0 0,1-1 0,0 1 0,-1 0 0,1 0 0,-1 0 0,1 0 0,-1-1 0,0 1 0,1 0 0,-1 0 0,0-1 0,0 1 0,0 0 0,0-1 0,0 1 0,0 0 0,0 0 0,-1-1 0,1 1 0,0 0 0,-1 0 0,1-1 0,-1 1 0,1 0 0,-1 0 0,1 0 0,-1 0 0,0 0 0,0 0 0,1 0 0,-3-2 0,1 2 0,0-1 0,0 1 0,0-1 0,0 1 0,-1 0 0,1 0 0,0 0 0,-1 0 0,1 0 0,0 1 0,-1-1 0,1 1 0,-1-1 0,0 1 0,1 0 0,-1 0 0,1 0 0,-1 1 0,-2-1 0,-1 2 0,-1 0 0,1 0 0,0 0 0,0 1 0,0-1 0,1 2 0,-1-1 0,1 0 0,0 1 0,-1 0 0,2 1 0,-1-1 0,0 1 0,1-1 0,0 2 0,-6 7 0,8-8 0,-1 0 0,1 0 0,0 0 0,0 0 0,1 0 0,0 0 0,-1 1 0,2-1 0,-1 1 0,1-1 0,-1 0 0,2 1 0,-1-1 0,0 1 0,1-1 0,0 0 0,1 1 0,-1-1 0,1 0 0,3 7 0,2 2 0,1-1 0,1 1 0,0-2 0,0 1 0,2-1 0,0 0 0,0-1 0,25 19 0,9 2 0,56 31 0,-97-61 0,29 15 0,-24-13 0,0 0 0,-1 1 0,1 0 0,-1 0 0,0 0 0,0 1 0,11 12 0,-19-18 0,0 1 0,1-1 0,-1 1 0,0-1 0,1 1 0,-1-1 0,0 1 0,0-1 0,0 1 0,1 0 0,-1-1 0,0 1 0,0-1 0,0 1 0,0-1 0,0 1 0,0 0 0,0-1 0,0 1 0,0-1 0,-1 1 0,1-1 0,0 1 0,0 0 0,0-1 0,-1 1 0,1-1 0,0 1 0,0-1 0,-1 1 0,1-1 0,0 0 0,-1 1 0,1-1 0,-1 1 0,1-1 0,-1 0 0,1 1 0,-1-1 0,1 0 0,-1 1 0,1-1 0,-1 0 0,1 0 0,-1 0 0,1 1 0,-1-1 0,1 0 0,-1 0 0,0 0 0,1 0 0,-2 0 0,-32 4 0,15-4-124,0-2 0,0 0 0,0-1 0,1-1 0,-1 0 0,1-2-1,0 0 1,0-1 0,1-1 0,-29-16 0,13 2-6702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4.748"/>
    </inkml:context>
    <inkml:brush xml:id="br0">
      <inkml:brushProperty name="width" value="0.05" units="cm"/>
      <inkml:brushProperty name="height" value="0.05" units="cm"/>
    </inkml:brush>
  </inkml:definitions>
  <inkml:trace contextRef="#ctx0" brushRef="#br0">330 326 24575,'5'-7'0,"1"0"0,-1-1 0,-1 1 0,1-1 0,-1 0 0,-1-1 0,1 1 0,-1-1 0,-1 1 0,3-14 0,-2 6 0,-1-1 0,-1 1 0,0 0 0,-3-31 0,2 42 0,-1-1 0,0 1 0,0 0 0,-1 0 0,1-1 0,-1 1 0,0 0 0,-1 1 0,1-1 0,-1 0 0,0 1 0,0-1 0,0 1 0,-1 0 0,1 0 0,-1 0 0,0 0 0,0 1 0,-7-5 0,6 6 0,0-1 0,0 1 0,0 0 0,-1 0 0,1 1 0,-1 0 0,1 0 0,-1 0 0,1 0 0,-1 1 0,0 0 0,1 0 0,-1 1 0,0-1 0,1 1 0,-1 0 0,1 1 0,-9 2 0,1 2 0,-1 0 0,1 1 0,0 1 0,0 0 0,1 0 0,0 1 0,1 1 0,0 0 0,-15 18 0,17-18 0,2-1 0,-1 2 0,1-1 0,1 1 0,0 0 0,0 0 0,1 0 0,1 1 0,0 0 0,1 0 0,-4 22 0,6-30 0,1 0 0,0-1 0,0 1 0,0-1 0,0 1 0,0-1 0,1 1 0,-1-1 0,1 1 0,0-1 0,1 1 0,-1-1 0,0 0 0,1 1 0,0-1 0,-1 0 0,1 0 0,1 0 0,-1-1 0,0 1 0,5 4 0,-2-4 0,0 0 0,1 0 0,-1 0 0,1 0 0,0-1 0,0 0 0,0 0 0,0-1 0,0 0 0,0 0 0,11 0 0,-7 0 0,0-1 0,0-1 0,0 0 0,0 0 0,-1-1 0,1 0 0,0-1 0,-1 0 0,0-1 0,1 0 0,-1 0 0,-1-1 0,1 0 0,-1 0 0,9-8 0,-11 9 0,0-2 0,-1 1 0,0 0 0,0-1 0,0 0 0,-1 0 0,1-1 0,-1 1 0,-1-1 0,1 0 0,-1 0 0,-1 0 0,1 0 0,-1-1 0,0 1 0,-1-1 0,0 1 0,0-1 0,-1 1 0,0-10 0,-4 3 0,4 14 0,0-1 0,0 1 0,0 0 0,0 0 0,-1 0 0,1 0 0,0 0 0,0 0 0,0 0 0,0-1 0,-1 1 0,1 0 0,0 0 0,0 0 0,0 0 0,-1 0 0,1 0 0,0 0 0,0 0 0,0 0 0,-1 0 0,1 0 0,0 0 0,0 0 0,0 0 0,-1 0 0,1 0 0,0 0 0,0 1 0,0-1 0,-1 0 0,1 0 0,0 0 0,0 0 0,0 0 0,-1 1 0,0 0 0,0 1 0,-1-1 0,1 1 0,0 0 0,0 0 0,0-1 0,0 1 0,0 0 0,0 0 0,0 0 0,0 2 0,-6 33 0,2-1 0,1 1 0,1-1 0,4 48 0,-1-29 0,2 58 0,-3 95 0,-1-175 0,-2 0 0,-1 0 0,-2 0 0,-11 34 0,16-60 0,-1 0 0,0 0 0,0 0 0,-1 0 0,0-1 0,0 1 0,-1-1 0,1 0 0,-7 6 0,9-10 0,0-1 0,-1 1 0,1 0 0,0-1 0,-1 1 0,1-1 0,0 0 0,-1 1 0,0-1 0,1 0 0,-1-1 0,0 1 0,1 0 0,-1-1 0,0 0 0,0 0 0,1 1 0,-1-2 0,0 1 0,0 0 0,1 0 0,-1-1 0,0 0 0,1 1 0,-1-1 0,0 0 0,-3-2 0,-1-1 0,1 0 0,0-1 0,0 1 0,1-1 0,-1 0 0,1-1 0,0 1 0,1-1 0,-1 0 0,1 0 0,0 0 0,1-1 0,-5-10 0,0-2 0,2 0 0,0-1 0,-6-33 0,8 31 0,2 0 0,0 0 0,2 0 0,0 0 0,1 0 0,2 0 0,8-39 0,-8 48 0,1 1 0,1-1 0,0 0 0,1 1 0,0 0 0,0 0 0,2 1 0,-1 0 0,1 0 0,1 1 0,0 0 0,1 0 0,0 1 0,11-8 0,1 3-341,0 1 0,1 1-1,39-14 1,-21 11-6485</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5.340"/>
    </inkml:context>
    <inkml:brush xml:id="br0">
      <inkml:brushProperty name="width" value="0.05" units="cm"/>
      <inkml:brushProperty name="height" value="0.05" units="cm"/>
    </inkml:brush>
  </inkml:definitions>
  <inkml:trace contextRef="#ctx0" brushRef="#br0">185 471 24575,'-160'-11'0,"158"11"0,1 0 0,0 0 0,0 0 0,0-1 0,0 1 0,0 0 0,-1 0 0,1 0 0,0 1 0,0-1 0,0 0 0,0 0 0,0 1 0,0-1 0,0 1 0,0-1 0,0 1 0,0-1 0,-1 1 0,1 0 0,1-1 0,0 1 0,0 0 0,0-1 0,0 1 0,-1-1 0,1 1 0,0-1 0,0 1 0,0-1 0,0 1 0,0 0 0,1-1 0,-1 1 0,0-1 0,0 1 0,0-1 0,0 1 0,1-1 0,-1 1 0,0 0 0,0-1 0,1 0 0,-1 1 0,1 0 0,2 3 0,0-1 0,0 0 0,0 1 0,0-1 0,0 0 0,1-1 0,0 1 0,5 3 0,-1-3 0,0 0 0,1-1 0,-1 0 0,1 0 0,-1 0 0,1-1 0,0-1 0,0 1 0,-1-2 0,1 1 0,0-1 0,-1 0 0,1-1 0,-1 0 0,1 0 0,-1-1 0,0 0 0,0 0 0,8-6 0,-11 7 0,0-1 0,0 0 0,0 0 0,-1-1 0,1 0 0,-1 1 0,0-2 0,0 1 0,0 0 0,-1-1 0,0 1 0,0-1 0,0 0 0,0 0 0,-1 0 0,1-1 0,-1 1 0,-1 0 0,1-1 0,-1 0 0,0 1 0,0-1 0,-1 0 0,1 1 0,-1-1 0,-1 0 0,1 1 0,-1-1 0,-2-10 0,0 8 0,0-1 0,-1 1 0,0-1 0,0 1 0,0 0 0,-1 1 0,0-1 0,-1 1 0,0 0 0,0 0 0,0 1 0,-1 0 0,0 0 0,0 0 0,-1 1 0,1 0 0,-1 1 0,0-1 0,-10-2 0,15 6 0,0 0 0,1 0 0,-1 1 0,0-1 0,0 1 0,0-1 0,1 1 0,-1 0 0,0 0 0,0 1 0,0-1 0,0 1 0,0-1 0,1 1 0,-1 0 0,0 0 0,1 0 0,-1 0 0,-4 3 0,3-1 0,1 0 0,-1 0 0,1 1 0,0-1 0,0 1 0,0 0 0,1 0 0,-1 0 0,1 0 0,0 0 0,-2 5 0,-1 7 0,0 0 0,1 0 0,1 0 0,1 0 0,-1 32 0,3-34 0,1-1 0,0 1 0,1-1 0,1 1 0,0-1 0,0 0 0,2 0 0,0 0 0,0-1 0,1 1 0,1-1 0,0-1 0,0 1 0,1-1 0,1-1 0,18 19 0,-20-22 0,1 0 0,1 0 0,-1-1 0,1-1 0,0 1 0,0-2 0,0 1 0,1-1 0,0 0 0,0-1 0,0 0 0,0-1 0,0 0 0,0-1 0,1 0 0,-1 0 0,0-1 0,1 0 0,-1-1 0,1-1 0,-1 1 0,17-6 0,-15 3 0,0-1 0,-1 1 0,1-2 0,-1 0 0,0 0 0,-1-1 0,0 0 0,0-1 0,0 0 0,12-15 0,-11 10 0,-1 0 0,-1-1 0,0 0 0,0 0 0,-2-1 0,0 0 0,6-19 0,-3-3 0,-1-1 0,-1-1 0,-3 0 0,-1 1 0,-2-2 0,-2-38 0,0 64 0,0 0 0,-1 1 0,-1-1 0,0 0 0,0 1 0,-1-1 0,-1 1 0,-6-15 0,10 27 0,-1 0 0,1 1 0,0-1 0,-1 0 0,1 0 0,-1 0 0,1 0 0,-1 0 0,1 1 0,-1-1 0,1 0 0,-1 0 0,0 1 0,0-1 0,1 0 0,-1 1 0,0-1 0,0 1 0,0-1 0,1 1 0,-1 0 0,0-1 0,0 1 0,0 0 0,0-1 0,0 1 0,0 0 0,0 0 0,0 0 0,0 0 0,0 0 0,0 0 0,0 0 0,0 0 0,0 0 0,1 0 0,-1 1 0,0-1 0,0 0 0,0 1 0,0-1 0,0 1 0,0-1 0,0 1 0,1-1 0,-1 1 0,-1 0 0,-1 3 0,0-1 0,0 1 0,0-1 0,0 1 0,1 0 0,-1 0 0,1 0 0,-3 9 0,-2 9 0,1 0 0,1 1 0,1 0 0,1 0 0,0 33 0,11 118 0,-4-139-341,2 1 0,1 0-1,17 51 1,-13-59-6485</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5.681"/>
    </inkml:context>
    <inkml:brush xml:id="br0">
      <inkml:brushProperty name="width" value="0.05" units="cm"/>
      <inkml:brushProperty name="height" value="0.05" units="cm"/>
    </inkml:brush>
  </inkml:definitions>
  <inkml:trace contextRef="#ctx0" brushRef="#br0">19 48 24575,'-3'-3'0,"-1"-4"0,-3-1 0,3 1 0,5 1 0,8 3 0,10 1 0,6 1 0,10 0 0,6 1 0,7 1 0,7-1 0,3 0 0,1 1 0,-3-4 0,-2-1 0,-11 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6.010"/>
    </inkml:context>
    <inkml:brush xml:id="br0">
      <inkml:brushProperty name="width" value="0.05" units="cm"/>
      <inkml:brushProperty name="height" value="0.05" units="cm"/>
    </inkml:brush>
  </inkml:definitions>
  <inkml:trace contextRef="#ctx0" brushRef="#br0">95 212 24575,'-4'-5'0,"1"-1"0,0 1 0,0 0 0,0-1 0,1 0 0,0 1 0,0-1 0,-2-10 0,-1 0 0,-8-37 0,10 38 0,-1 1 0,0-1 0,-8-18 0,12 33 0,0 0 0,0 0 0,0-1 0,0 1 0,0 0 0,0 0 0,0-1 0,0 1 0,-1 0 0,1 0 0,0-1 0,0 1 0,0 0 0,0 0 0,0-1 0,-1 1 0,1 0 0,0 0 0,0 0 0,0-1 0,-1 1 0,1 0 0,0 0 0,0 0 0,-1 0 0,1 0 0,0 0 0,0-1 0,-1 1 0,1 0 0,0 0 0,0 0 0,-1 0 0,1 0 0,0 0 0,0 0 0,-1 0 0,1 0 0,0 0 0,-1 0 0,1 0 0,0 1 0,-7 11 0,1 22 0,1 19 0,3 1 0,3-1 0,9 75 0,-8-115 0,1-1 0,0 1 0,1-1 0,0 0 0,1 0 0,0 0 0,1 0 0,1-1 0,10 15 0,-14-22 0,0 0 0,0 0 0,1 0 0,0-1 0,-1 1 0,1-1 0,0 0 0,0 0 0,1-1 0,-1 1 0,0-1 0,1 0 0,0 0 0,-1-1 0,1 1 0,0-1 0,0 0 0,0 0 0,0-1 0,0 1 0,0-1 0,0 0 0,0 0 0,0-1 0,0 0 0,9-2 0,-7 0 0,-1 1 0,0-1 0,0-1 0,0 1 0,-1-1 0,1 0 0,-1 0 0,0-1 0,0 1 0,0-1 0,-1 0 0,0-1 0,0 1 0,0-1 0,-1 0 0,1 0 0,3-11 0,4-9 0,-2-1 0,11-50 0,-20 77 0,7-32 0,-2 1 0,-1-1 0,1-58 0,-8 73 0,3 17 0,-1 0 0,1-1 0,0 1 0,0 0 0,0 0 0,0 0 0,0 0 0,0-1 0,0 1 0,0 0 0,0 0 0,0 0 0,-1 0 0,1 0 0,0 0 0,0 0 0,0-1 0,0 1 0,0 0 0,-1 0 0,1 0 0,0 0 0,0 0 0,0 0 0,0 0 0,0 0 0,-1 0 0,1 0 0,0 0 0,0 0 0,0 0 0,0 0 0,-1 0 0,1 0 0,0 0 0,0 0 0,0 0 0,0 0 0,-1 0 0,1 0 0,-1 2 0,-1-1 0,1 1 0,0 0 0,-1-1 0,1 1 0,0 0 0,0 0 0,1 0 0,-1-1 0,0 1 0,0 4 0,-21 74 0,-13 89 0,0 86 0,25-178 0,-1 13 0,-1 177 0,12-264-124,0 1 0,0-1 0,0 1 0,1-1 0,0 1 0,0-1-1,0 0 1,0 0 0,0 1 0,3 4 0,5 1-6702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6.442"/>
    </inkml:context>
    <inkml:brush xml:id="br0">
      <inkml:brushProperty name="width" value="0.05" units="cm"/>
      <inkml:brushProperty name="height" value="0.05" units="cm"/>
    </inkml:brush>
  </inkml:definitions>
  <inkml:trace contextRef="#ctx0" brushRef="#br0">203 34 24575,'-4'-2'0,"0"-1"0,0 1 0,0 0 0,0 1 0,0-1 0,0 1 0,-1-1 0,1 1 0,0 1 0,-1-1 0,1 0 0,-6 1 0,-14-3 0,20 2 0,1 0 0,-1 0 0,0 1 0,0 0 0,0-1 0,1 1 0,-1 1 0,0-1 0,0 0 0,0 1 0,-4 1 0,5 0 0,1-1 0,-1 0 0,1 1 0,-1 0 0,1 0 0,-1-1 0,1 2 0,0-1 0,0 0 0,0 0 0,1 0 0,-1 1 0,0-1 0,1 1 0,-2 4 0,-3 7 0,0 0 0,1 0 0,1 1 0,1 0 0,0-1 0,-1 24 0,2-13 0,2 0 0,0 0 0,6 30 0,-5-49 0,0 0 0,0 0 0,1 0 0,0 0 0,0 0 0,1 0 0,-1 0 0,1-1 0,0 1 0,1-1 0,0 0 0,-1 0 0,2 0 0,5 5 0,-7-7 0,1-1 0,0 1 0,0 0 0,0-1 0,0 0 0,1 0 0,-1-1 0,1 1 0,-1-1 0,1 0 0,-1 0 0,1 0 0,0-1 0,0 1 0,-1-1 0,1 0 0,0-1 0,-1 1 0,9-3 0,-4 1 0,-1-1 0,0 0 0,0-1 0,0 0 0,0 0 0,-1 0 0,1-1 0,-1-1 0,-1 1 0,1-1 0,-1 0 0,0 0 0,0-1 0,0 0 0,-1 0 0,0 0 0,-1-1 0,0 1 0,0-1 0,0 0 0,2-10 0,-2 8 0,-1 0 0,0 0 0,-1 0 0,0 0 0,-1-1 0,0 1 0,0-1 0,-1 1 0,-1 0 0,0-1 0,0 1 0,-1 0 0,0 0 0,-1-1 0,0 1 0,0 1 0,-8-15 0,7 18 0,0 0 0,0 0 0,-1 0 0,0 1 0,0-1 0,0 1 0,-1 1 0,1-1 0,-1 1 0,0 0 0,-1 0 0,1 1 0,0-1 0,-1 2 0,-11-5 0,13 6 0,0 0 0,-1 0 0,1 0 0,0 1 0,0 0 0,-1 0 0,1 0 0,0 1 0,-1-1 0,1 1 0,0 0 0,0 1 0,0-1 0,0 1 0,0 0 0,0 1 0,1-1 0,-1 1 0,1 0 0,-1 0 0,1 0 0,-4 4 0,6-5-105,0 0 0,1-1 0,-1 1 0,1 0 0,-1 0 0,1 0 0,0 0 0,0 0 0,0 0 0,0 0 0,0 1 0,0 3 0,0 5-6721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6.989"/>
    </inkml:context>
    <inkml:brush xml:id="br0">
      <inkml:brushProperty name="width" value="0.05" units="cm"/>
      <inkml:brushProperty name="height" value="0.05" units="cm"/>
    </inkml:brush>
  </inkml:definitions>
  <inkml:trace contextRef="#ctx0" brushRef="#br0">20 245 24575,'2'-36'0,"2"-1"0,17-70 0,-16 86 0,-12 44 0,-22 94 0,22-73 0,-2 60 0,9-87 0,0 1 0,2-1 0,0 0 0,0 1 0,2-1 0,8 25 0,-11-38 0,1 1 0,0-1 0,0 0 0,1 1 0,-1-1 0,1 0 0,0 0 0,0 0 0,1-1 0,-1 1 0,1-1 0,-1 0 0,1 0 0,0 0 0,0 0 0,0-1 0,1 0 0,-1 0 0,1 0 0,6 2 0,-5-3 0,0 0 0,0 0 0,0 0 0,1-1 0,-1 0 0,0-1 0,0 1 0,0-1 0,0 0 0,0-1 0,-1 1 0,1-1 0,0 0 0,0-1 0,-1 1 0,7-5 0,-2 0 0,0-1 0,-1 0 0,0 0 0,0-1 0,0 0 0,-1-1 0,-1 0 0,0 0 0,0-1 0,-1 0 0,0 0 0,-1 0 0,7-22 0,-1-2 0,-2-2 0,-1 1 0,4-51 0,-10 67 0,1 2 0,-1-1 0,-1 0 0,-1 0 0,0 0 0,-6-30 0,6 48 0,0 0 0,0 0 0,0 0 0,0 0 0,-1 0 0,1 1 0,0-1 0,-1 0 0,1 0 0,-1 0 0,1 0 0,-1 1 0,1-1 0,-1 0 0,1 1 0,-1-1 0,0 0 0,0 1 0,1-1 0,-1 1 0,-1-1 0,1 1 0,1 0 0,-1 0 0,0 0 0,1 0 0,-1 0 0,0 0 0,0 0 0,1 0 0,-1 0 0,0 1 0,1-1 0,-1 0 0,0 1 0,1-1 0,-1 0 0,1 1 0,-1-1 0,0 1 0,1-1 0,-1 1 0,-4 4 0,1 0 0,0 0 0,1 0 0,-7 11 0,-19 48 0,2 1 0,-27 104 0,42-127 0,-73 261 0,27 6 0,58-307 0,-8 89 0,8-81 0,0 0 0,0 1 0,2-1 0,-1 0 0,1 0 0,5 15 0,-7-24 0,1 1 0,-1-1 0,0 0 0,1 0 0,-1 0 0,1 0 0,0 1 0,-1-1 0,1 0 0,0 0 0,0 0 0,-1 0 0,1-1 0,0 1 0,0 0 0,0 0 0,0 0 0,0-1 0,0 1 0,1 0 0,-1-1 0,0 1 0,0-1 0,2 1 0,-1-1 0,-1 0 0,1-1 0,0 1 0,0 0 0,-1-1 0,1 1 0,0-1 0,-1 0 0,1 1 0,-1-1 0,1 0 0,-1 0 0,1 0 0,-1 0 0,2-2 0,5-4 0,-1 0 0,-1-1 0,1 0 0,9-15 0,-9 11 86,-1 1-1,0-1 0,4-13 1,-8 22-181,-1-1 0,0 1 0,0 0 0,-1 0 1,1-1-1,-1 1 0,1-1 0,-1 1 0,0 0 0,-1-1 1,1 1-1,0 0 0,-1-1 0,0 1 0,0 0 1,0-1-1,-2-2 0,-7-9-6731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09.728"/>
    </inkml:context>
    <inkml:brush xml:id="br0">
      <inkml:brushProperty name="width" value="0.05" units="cm"/>
      <inkml:brushProperty name="height" value="0.05" units="cm"/>
    </inkml:brush>
  </inkml:definitions>
  <inkml:trace contextRef="#ctx0" brushRef="#br0">15 76 24575,'-1'0'0,"1"0"0,-1 0 0,0-1 0,0 1 0,0-1 0,1 1 0,-1 0 0,0-1 0,1 1 0,-1-1 0,0 0 0,1 1 0,-1-1 0,1 0 0,-1 1 0,1-1 0,-1 0 0,1 1 0,-1-1 0,1 0 0,0 0 0,0 0 0,-1 1 0,1-1 0,0 0 0,0 0 0,0 0 0,0 0 0,0-1 0,0-27 0,0 28 0,0 0 0,0 0 0,0-1 0,0 1 0,0 0 0,1 0 0,-1 0 0,0 0 0,1-1 0,-1 1 0,1 0 0,-1 0 0,1 0 0,0 0 0,0 0 0,-1 0 0,1 0 0,0 0 0,0 0 0,0 1 0,0-1 0,0 0 0,0 1 0,0-1 0,0 0 0,1 0 0,0 2 0,-1-1 0,1 0 0,-1 0 0,1 1 0,-1-1 0,0 1 0,1 0 0,-1-1 0,0 1 0,1 0 0,-1 0 0,0-1 0,0 1 0,0 0 0,0 0 0,0 1 0,0-1 0,0 0 0,0 0 0,0 0 0,1 3 0,63 97 0,27 36 0,-77-118 0,1 0 0,0-1 0,2 0 0,33 24 0,-48-39 0,1 0 0,0-1 0,0 0 0,0 1 0,0-2 0,0 1 0,0 0 0,1-1 0,-1 0 0,7 2 0,-9-3 0,0 0 0,0-1 0,-1 1 0,1 0 0,0 0 0,0-1 0,0 1 0,0-1 0,-1 0 0,1 1 0,0-1 0,-1 0 0,1 0 0,0 0 0,-1 0 0,1 0 0,-1-1 0,1 1 0,-1 0 0,0-1 0,0 1 0,0-1 0,0 1 0,0-1 0,0 1 0,0-1 0,1-2 0,6-15 0,-1 0 0,8-34 0,-11 33 0,2 0 0,13-31 0,-9 29 0,2 0 0,-1 1 0,2 0 0,30-37 0,-42 58 0,-1-1 0,0 0 0,1 1 0,-1-1 0,0 1 0,1-1 0,-1 1 0,1-1 0,-1 1 0,1 0 0,-1-1 0,1 1 0,0-1 0,-1 1 0,1 0 0,-1 0 0,1-1 0,0 1 0,-1 0 0,1 0 0,0 0 0,-1 0 0,1-1 0,0 1 0,-1 0 0,1 0 0,1 1 0,-2 0 0,0-1 0,0 1 0,0 0 0,0 0 0,0 0 0,0 0 0,0 0 0,0 0 0,-1-1 0,1 1 0,0 0 0,-1 0 0,1 0 0,-1 0 0,1-1 0,0 1 0,-1 0 0,0-1 0,1 1 0,-1 0 0,0 0 0,-18 20 69,-1-2-1,0 0 0,-1-1 0,-42 26 1,39-28-411,2 0 1,0 1 0,1 1-1,-32 36 1,41-39-6485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0.792"/>
    </inkml:context>
    <inkml:brush xml:id="br0">
      <inkml:brushProperty name="width" value="0.05" units="cm"/>
      <inkml:brushProperty name="height" value="0.05" units="cm"/>
    </inkml:brush>
  </inkml:definitions>
  <inkml:trace contextRef="#ctx0" brushRef="#br0">415 2076 24575,'0'-2'0,"-1"0"0,0 0 0,-1 0 0,1 1 0,0-1 0,0 0 0,-1 1 0,1-1 0,-1 1 0,1-1 0,-1 1 0,0 0 0,0 0 0,1-1 0,-1 1 0,-3-1 0,-3-3 0,1 0 0,0 0 0,1-1 0,0 0 0,0 0 0,1 0 0,0-1 0,0 0 0,0 0 0,1 0 0,0-1 0,0 1 0,1-1 0,0 0 0,1 0 0,-3-12 0,-1-11 0,2 0 0,0-58 0,4 68 0,-18-763 0,17 759 0,0-56 0,-22-145 0,-3 127 0,11 43 0,14 52 0,1-1 0,0 1 0,0-1 0,1 1 0,-1 0 0,1-1 0,0 1 0,0 0 0,0-1 0,1 1 0,-1 0 0,1 0 0,0 0 0,0 0 0,1 0 0,2-3 0,-1 0 0,1-1 0,-2 1 0,5-12 0,-6 12 0,-1 0 0,0 1 0,0-1 0,0 0 0,-1 0 0,0 0 0,0 1 0,-1-1 0,0 0 0,0 0 0,-4-12 0,-2 0 0,-1 1 0,-18-30 0,19 35 0,-5-20 0,5 9 0,7 23 0,0 1 0,0-1 0,-1 1 0,1 0 0,0-1 0,0 1 0,0-1 0,-1 1 0,1 0 0,0 0 0,-1-1 0,1 1 0,0 0 0,0-1 0,-1 1 0,1 0 0,-1 0 0,1-1 0,0 1 0,-1 0 0,1 0 0,0 0 0,-1 0 0,1 0 0,-1 0 0,1-1 0,0 1 0,-1 0 0,1 0 0,-1 0 0,1 0 0,-1 0 0,1 0 0,0 1 0,-1-1 0,1 0 0,-1 0 0,1 0 0,0 0 0,-1 0 0,1 1 0,0-1 0,-1 0 0,1 0 0,0 1 0,-1-1 0,1 0 0,0 0 0,-1 1 0,1-1 0,0 0 0,0 1 0,-1-1 0,1 0 0,0 1 0,0-1 0,0 1 0,-1-1 0,-15 26 0,15-23 0,-126 276 0,116-252 0,9-27 0,2-7 0,2-12 0,12-18 0,2 0 0,1 1 0,2 1 0,32-45 0,21-39 0,-63 101 0,-6 12 0,-1 0 0,1 1 0,0-1 0,1 1 0,-1 0 0,1 0 0,0 0 0,0 0 0,6-4 0,-9 8 0,0 1 0,-1-1 0,1 1 0,0 0 0,0-1 0,0 1 0,0 0 0,0 0 0,0-1 0,-1 1 0,1 0 0,0 0 0,0 0 0,0 0 0,0 0 0,0 0 0,0 1 0,0-1 0,0 0 0,-1 0 0,1 0 0,0 1 0,0-1 0,0 1 0,0-1 0,-1 1 0,1-1 0,0 1 0,0-1 0,-1 1 0,1-1 0,0 1 0,-1 0 0,1 0 0,-1-1 0,1 1 0,0 1 0,3 5 0,0-1 0,0 1 0,4 11 0,-6-12 0,46 106 241,59 123-1847,-98-218-5220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1.231"/>
    </inkml:context>
    <inkml:brush xml:id="br0">
      <inkml:brushProperty name="width" value="0.05" units="cm"/>
      <inkml:brushProperty name="height" value="0.05" units="cm"/>
    </inkml:brush>
  </inkml:definitions>
  <inkml:trace contextRef="#ctx0" brushRef="#br0">256 1 24575,'-21'1'0,"-31"5"0,0 1 0,10-6 0,25-1 0,-1 1 0,-27 5 0,37-3 0,10 0 0,15 1 0,216 1 0,-144-6 0,491-8-451,-43-1 49,-165 11 544,-533-1-796,126 0-6172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3.818"/>
    </inkml:context>
    <inkml:brush xml:id="br0">
      <inkml:brushProperty name="width" value="0.05" units="cm"/>
      <inkml:brushProperty name="height" value="0.05" units="cm"/>
    </inkml:brush>
  </inkml:definitions>
  <inkml:trace contextRef="#ctx0" brushRef="#br0">1606 1891 24575,'-2'1'0,"0"0"0,-1 0 0,1 0 0,0 1 0,-1-1 0,1 0 0,0 1 0,0 0 0,-2 1 0,-10 8 0,-11 1 0,-1 0 0,0-1 0,-1-2 0,0 0 0,0-2 0,-1-2 0,0 0 0,-40 1 0,21-5 0,0-2 0,0-3 0,0-1 0,0-3 0,-76-22 0,60 10 0,0-4 0,1-2 0,-83-49 0,99 47 0,1-2 0,2-1 0,1-3 0,2-1 0,1-3 0,2 0 0,-35-48 0,44 47 0,1-1 0,2-1 0,2-2 0,2 0 0,1-1 0,3-2 0,1 1 0,-9-53 0,14 41 0,2-1 0,4 0 0,1-1 0,7-87 0,1 99 0,3 1 0,1 0 0,2 0 0,2 1 0,3 1 0,21-48 0,-25 68 0,1 1 0,1 1 0,2 0 0,0 1 0,1 0 0,24-23 0,-27 32 0,0 0 0,0 1 0,1 1 0,0 1 0,1 0 0,0 0 0,1 2 0,-1 0 0,1 0 0,25-5 0,-19 7 0,0 1 0,1 1 0,-1 1 0,1 1 0,34 3 0,-46-1 0,-1 0 0,1 2 0,-1-1 0,1 1 0,18 9 0,-24-9 0,1 0 0,-1 0 0,1 0 0,-1 1 0,0 0 0,0 0 0,-1 1 0,1 0 0,-1-1 0,6 11 0,-7-10-124,0-1 0,-1 1 0,0 0 0,0 0 0,-1 0 0,1 0-1,-1 1 1,0-1 0,-1 0 0,1 9 0,-1 4-6702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29.986"/>
    </inkml:context>
    <inkml:brush xml:id="br0">
      <inkml:brushProperty name="width" value="0.05" units="cm"/>
      <inkml:brushProperty name="height" value="0.05" units="cm"/>
    </inkml:brush>
  </inkml:definitions>
  <inkml:trace contextRef="#ctx0" brushRef="#br0">0 148 24575,'118'-8'0,"-25"0"0,-33 7 0,89-7 0,-134 6 0,1 0 0,0-2 0,-1 0 0,0 0 0,0-2 0,0 0 0,14-8 0,-11-3 0,-13 9 0,-5 8 0,0 0 0,-1-1 0,1 1 0,0 0 0,0 0 0,0 0 0,0 0 0,-1 0 0,1 0 0,0 0 0,0 0 0,0-1 0,0 1 0,-1 0 0,1 0 0,0 0 0,0 0 0,0 0 0,-1 0 0,1 0 0,0 0 0,0 0 0,0 0 0,-1 0 0,1 0 0,0 0 0,0 0 0,0 0 0,-1 1 0,1-1 0,0 0 0,0 0 0,0 0 0,0 0 0,-1 0 0,1 0 0,0 0 0,0 1 0,0-1 0,0 0 0,-5 3 0,0-1 0,0 1 0,1 1 0,0-1 0,-1 1 0,1-1 0,1 1 0,-1 0 0,0 1 0,-3 6 0,-28 49 0,34-60 0,-4 10 0,0 1 0,0-1 0,1 1 0,1 0 0,0 0 0,0 1 0,1-1 0,0 0 0,1 1 0,1-1 0,0 1 0,2 19 0,0-20 0,0-1 0,1 1 0,1-1 0,0 0 0,0 0 0,1 0 0,0 0 0,0-1 0,1 0 0,1 0 0,0 0 0,0-1 0,13 11 0,-7-7 0,1-1 0,0 0 0,1-2 0,0 1 0,1-2 0,0 0 0,0-1 0,1-1 0,0 0 0,0-1 0,25 4 0,-31-7 0,0-1 0,0 0 0,-1-1 0,1 0 0,0 0 0,0-1 0,0-1 0,-1 0 0,1 0 0,-1-1 0,1 0 0,-1-1 0,0 0 0,0-1 0,-1 0 0,1 0 0,-1-1 0,0 0 0,15-15 0,-19 16 0,0-1 0,0 0 0,-1 0 0,1 0 0,-2 0 0,1-1 0,0 0 0,-1 0 0,-1 0 0,1 0 0,-1 0 0,0-1 0,1-9 0,-2 6 0,-1 1 0,0-1 0,-1 1 0,0-1 0,0 1 0,-1 0 0,-1-1 0,-6-17 0,1 9 0,0 1 0,-2 1 0,0 0 0,-1 0 0,0 1 0,-2 0 0,1 1 0,-2 0 0,-28-22 0,24 23-170,-1 2-1,-1 0 0,0 2 1,-1 0-1,0 1 0,0 1 1,-44-11-1,-1 7-6655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4.379"/>
    </inkml:context>
    <inkml:brush xml:id="br0">
      <inkml:brushProperty name="width" value="0.05" units="cm"/>
      <inkml:brushProperty name="height" value="0.05" units="cm"/>
    </inkml:brush>
  </inkml:definitions>
  <inkml:trace contextRef="#ctx0" brushRef="#br0">72 307 24575,'-7'-7'0,"0"0"0,1-1 0,0 1 0,0-2 0,1 1 0,0 0 0,0-1 0,1 0 0,0 0 0,0-1 0,1 1 0,0-1 0,1 1 0,-2-20 0,4 23 0,0-1 0,0 1 0,0 0 0,1 0 0,0 0 0,0-1 0,1 1 0,-1 0 0,1 1 0,1-1 0,-1 0 0,1 0 0,0 1 0,0 0 0,1 0 0,-1 0 0,1 0 0,0 0 0,1 1 0,-1-1 0,1 1 0,0 0 0,0 1 0,10-6 0,-10 6 0,1 0 0,-1 0 0,1 1 0,0 0 0,0 0 0,-1 0 0,1 1 0,1 0 0,-1 0 0,0 1 0,0 0 0,0 0 0,0 0 0,0 1 0,0 0 0,0 0 0,0 0 0,0 1 0,0 0 0,0 0 0,0 0 0,-1 1 0,0 0 0,1 0 0,-1 0 0,0 1 0,6 4 0,-2 1 0,0-1 0,-1 2 0,0-1 0,-1 1 0,1 0 0,-2 0 0,0 1 0,0 0 0,-1 0 0,0 0 0,-1 1 0,6 21 0,-8-17 0,0 1 0,0-1 0,-2 0 0,0 1 0,-1-1 0,0 0 0,-2 1 0,0-1 0,0 0 0,-2 0 0,0-1 0,-1 1 0,-14 27 0,9-23 0,-1-2 0,0 1 0,-1-2 0,-1 0 0,-1 0 0,-1-2 0,0 1 0,0-2 0,-37 24 0,46-34 0,-1 0 0,0 0 0,0-1 0,-13 5 0,20-8 0,-1 1 0,0-1 0,0 0 0,0 0 0,0 0 0,0 0 0,0 0 0,0 0 0,0 0 0,1 0 0,-1-1 0,-2 0 0,3 1 0,0-1 0,0 1 0,1-1 0,-1 1 0,0-1 0,0 1 0,1-1 0,-1 0 0,0 1 0,1-1 0,-1 0 0,1 0 0,-1 0 0,1 1 0,-1-1 0,1 0 0,0 0 0,-1 0 0,1 0 0,0 0 0,0 0 0,0 0 0,0 0 0,0 0 0,0-1 0,0-2 0,1 0 0,-1 0 0,1 1 0,0-1 0,1 0 0,-1 1 0,1-1 0,-1 0 0,1 1 0,0 0 0,0 0 0,1-1 0,-1 1 0,1 0 0,-1 1 0,1-1 0,3-2 0,6-6 0,1 1 0,23-13 0,-26 17 0,0 0 0,0 1 0,0 1 0,0 0 0,1 0 0,0 1 0,0 1 0,0-1 0,0 2 0,0 0 0,0 0 0,0 1 0,1 0 0,-1 1 0,0 0 0,0 1 0,0 0 0,0 1 0,0 0 0,-1 0 0,1 2 0,-1-1 0,0 1 0,10 6 0,4 8 0,-1 0 0,-1 1 0,30 35 0,6 6 0,-35-42-1365,-3-6-5461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4.767"/>
    </inkml:context>
    <inkml:brush xml:id="br0">
      <inkml:brushProperty name="width" value="0.05" units="cm"/>
      <inkml:brushProperty name="height" value="0.05" units="cm"/>
    </inkml:brush>
  </inkml:definitions>
  <inkml:trace contextRef="#ctx0" brushRef="#br0">163 120 24575,'-9'-19'0,"-18"-26"0,23 39 0,0 1 0,0 0 0,0 0 0,-1 0 0,0 0 0,0 1 0,0 0 0,-10-6 0,13 9 0,1 0 0,-1 0 0,0 0 0,1 1 0,-1-1 0,1 1 0,-1 0 0,0-1 0,0 1 0,1 0 0,-1 0 0,0 0 0,1 0 0,-1 0 0,0 0 0,1 1 0,-1-1 0,0 0 0,1 1 0,-1-1 0,0 1 0,1 0 0,-1 0 0,1-1 0,0 1 0,-1 0 0,1 0 0,-1 0 0,1 1 0,0-1 0,0 0 0,0 0 0,0 1 0,0-1 0,0 1 0,0-1 0,0 1 0,0-1 0,1 1 0,-1 1 0,-3 5 0,1 0 0,1 0 0,0 0 0,0 0 0,0 1 0,0 14 0,2 2 0,0-1 0,2 0 0,1 0 0,1 0 0,7 25 0,-8-37 0,1-1 0,0 0 0,1 0 0,0 0 0,0 0 0,1-1 0,0 1 0,1-2 0,1 1 0,-1-1 0,1 0 0,12 9 0,-14-13 0,0-1 0,0-1 0,0 1 0,1-1 0,-1 0 0,1 0 0,0-1 0,0 0 0,0 0 0,0-1 0,0 0 0,0 0 0,1-1 0,-1 1 0,0-2 0,0 1 0,0-1 0,1 0 0,-1 0 0,0-1 0,0 0 0,0 0 0,-1-1 0,9-4 0,-8 3 0,1 0 0,-1-1 0,0 1 0,0-2 0,0 1 0,-1-1 0,1 0 0,-2 0 0,1-1 0,-1 0 0,0 0 0,0 0 0,-1 0 0,0-1 0,0 0 0,0 1 0,-1-2 0,-1 1 0,1 0 0,0-9 0,-2 6 0,-1 0 0,0 0 0,0 0 0,-1 1 0,-1-1 0,0 0 0,0 0 0,-1 1 0,0-1 0,-1 1 0,0 0 0,-1 0 0,0 1 0,0-1 0,-1 1 0,0 0 0,-1 0 0,0 1 0,-1 0 0,1 0 0,-1 1 0,-1 0 0,1 0 0,-1 1 0,-1 0 0,1 1 0,-1 0 0,0 0 0,0 1 0,0 1 0,0-1 0,-15-1 0,20 4 27,-1 1-1,0 0 0,1 0 0,-1 0 1,1 1-1,-1 0 0,1 0 0,0 1 1,-1-1-1,1 1 0,0 0 0,-5 3 1,8-4-67,1 0 0,-1 0 1,1 0-1,0 0 0,-1 0 0,1 0 1,0 0-1,0 0 0,0 0 1,-1 0-1,1 1 0,1-1 1,-1 0-1,0 1 0,0-1 1,0 1-1,1-1 0,-1 1 0,1-1 1,-1 1-1,1 0 0,0-1 1,0 1-1,-1 0 0,1-1 1,0 1-1,0 0 0,1-1 1,-1 1-1,0-1 0,0 1 1,1 0-1,-1-1 0,1 1 0,0-1 1,-1 1-1,1-1 0,0 1 1,0-1-1,0 0 0,0 1 1,2 1-1,8 11-6786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5.406"/>
    </inkml:context>
    <inkml:brush xml:id="br0">
      <inkml:brushProperty name="width" value="0.05" units="cm"/>
      <inkml:brushProperty name="height" value="0.05" units="cm"/>
    </inkml:brush>
  </inkml:definitions>
  <inkml:trace contextRef="#ctx0" brushRef="#br0">91 140 24575,'-6'-5'0,"0"-1"0,-1 1 0,-13-7 0,15 9 0,1 0 0,-1 0 0,1 0 0,-1 0 0,1-1 0,0 1 0,0-1 0,0 0 0,-5-9 0,8 13 0,1-1 0,0 1 0,0-1 0,-1 1 0,1-1 0,0 1 0,0-1 0,-1 1 0,1-1 0,0 1 0,0-1 0,0 1 0,0-1 0,0 1 0,0-1 0,0 0 0,0 1 0,0-1 0,0 1 0,0-2 0,9 1 0,-7 1 0,0 1 0,1 0 0,-1 0 0,0-1 0,1 2 0,-1-1 0,0 0 0,2 2 0,7 7 0,-1 0 0,0 1 0,-1 1 0,0 0 0,0 0 0,-2 0 0,1 1 0,-2 0 0,7 19 0,1 6 0,-2 1 0,8 45 0,-17-68 0,0-7 0,-1 1 0,0-1 0,0 0 0,-1 1 0,-1-1 0,0 1 0,0 0 0,-3 16 0,3-26 0,0 1 0,0 0 0,0-1 0,0 1 0,-1-1 0,1 1 0,0-1 0,0 1 0,-1-1 0,1 1 0,0-1 0,-1 1 0,1-1 0,-1 1 0,1-1 0,-1 1 0,1-1 0,-1 0 0,1 1 0,-2 0 0,-6-6 0,-5-21 0,7 2 0,1 0 0,1 0 0,1-1 0,1 1 0,1-1 0,4-37 0,-1 42 0,1 1 0,0-1 0,2 1 0,0 0 0,1 0 0,1 0 0,1 1 0,16-27 0,-22 41 0,1 0 0,-1 1 0,1-1 0,0 1 0,0 0 0,0-1 0,1 1 0,-1 1 0,1-1 0,0 1 0,-1-1 0,1 1 0,5-2 0,-7 3 0,0 1 0,0 0 0,0-1 0,-1 1 0,1 0 0,0 0 0,0 0 0,0 0 0,0 0 0,0 0 0,0 1 0,0-1 0,0 1 0,0-1 0,0 1 0,0 0 0,-1 0 0,1 0 0,0 0 0,-1 0 0,1 0 0,0 0 0,-1 1 0,0-1 0,1 0 0,-1 1 0,0-1 0,1 1 0,-1 0 0,0-1 0,1 3 0,3 5 0,0 1 0,0 0 0,-1 0 0,0 1 0,-1-1 0,0 1 0,2 14 0,4 80 0,-7-65 0,1-16 0,2-20 0,3-14 0,23-64 0,21-38 0,-45 100 0,-1 1 0,2 0 0,0 0 0,0 1 0,1 0 0,0 1 0,11-10 0,-18 17 0,0 1 0,0-1 0,0 1 0,0 0 0,0 0 0,0-1 0,0 1 0,0 0 0,0 1 0,0-1 0,1 0 0,-1 1 0,0-1 0,1 1 0,-1 0 0,0-1 0,1 1 0,-1 0 0,1 1 0,-1-1 0,0 0 0,1 1 0,1 0 0,-1 1 0,0 0 0,0 0 0,0 0 0,0 0 0,0 0 0,-1 1 0,1-1 0,-1 1 0,1 0 0,-1-1 0,0 1 0,0 0 0,-1 0 0,4 7 0,6 19 0,-1 0 0,-2 0 0,10 57 0,-11-45 0,15 45 0,-22-84-59,1 0 0,-1 1-1,1-1 1,0 0-1,0 0 1,0 1 0,0-1-1,0 0 1,0 0 0,1 0-1,-1 0 1,0 0 0,1-1-1,0 1 1,-1 0-1,1-1 1,0 1 0,0-1-1,0 0 1,0 1 0,0-1-1,3 1 1,7-1-6767</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5.812"/>
    </inkml:context>
    <inkml:brush xml:id="br0">
      <inkml:brushProperty name="width" value="0.05" units="cm"/>
      <inkml:brushProperty name="height" value="0.05" units="cm"/>
    </inkml:brush>
  </inkml:definitions>
  <inkml:trace contextRef="#ctx0" brushRef="#br0">86 229 24575,'0'-11'0,"-1"0"0,-1 1 0,0-1 0,0 1 0,-1-1 0,0 1 0,-1 0 0,0 0 0,-1 0 0,0 1 0,0 0 0,-8-10 0,12 18 0,0 0 0,0-1 0,0 1 0,0 0 0,0 0 0,-1 0 0,1 0 0,-1 0 0,1 0 0,0 0 0,-4-1 0,5 2 0,-1 0 0,1 0 0,-1 0 0,1 0 0,-1 0 0,1 0 0,-1 0 0,1 0 0,-1 0 0,1 0 0,-1 0 0,1 0 0,-1 0 0,1 0 0,-1 0 0,1 1 0,0-1 0,-1 0 0,1 0 0,-1 1 0,1-1 0,-1 0 0,1 0 0,0 1 0,-1 0 0,0 0 0,0 1 0,0-1 0,1 1 0,-1 0 0,1-1 0,-1 1 0,1 0 0,-1 0 0,1-1 0,0 1 0,0 0 0,0 0 0,0-1 0,0 1 0,0 0 0,1 0 0,-1-1 0,0 1 0,1 0 0,0 1 0,9 21 0,0-1 0,2-1 0,19 30 0,17 32 0,-47-83 0,-1 0 0,1 1 0,-1-1 0,1 0 0,-1 0 0,1 0 0,0 0 0,0 0 0,0 0 0,-1 0 0,1 0 0,0 0 0,0 0 0,0 0 0,0 0 0,1-1 0,-1 1 0,0 0 0,2 0 0,-2-1 0,0 0 0,0-1 0,0 1 0,0-1 0,0 1 0,0-1 0,0 1 0,0-1 0,-1 0 0,1 1 0,0-1 0,0 0 0,-1 1 0,1-1 0,0 0 0,-1 0 0,1 0 0,-1 0 0,1 0 0,-1 0 0,0 0 0,1 0 0,-1 0 0,0 0 0,0 0 0,1-1 0,8-34 0,7-45 0,-12 55 0,1-1 0,2 0 0,18-50 0,-23 73 0,0-1 0,1 1 0,-1 0 0,1 0 0,0 0 0,0 0 0,4-3 0,-6 6 0,0 0 0,-1 0 0,1 1 0,0-1 0,0 1 0,0-1 0,0 1 0,0-1 0,0 1 0,0-1 0,0 1 0,0 0 0,0-1 0,0 1 0,0 0 0,0 0 0,0 0 0,0 0 0,0 0 0,0 0 0,0 0 0,0 0 0,0 0 0,0 1 0,0-1 0,0 0 0,0 1 0,0-1 0,0 0 0,0 1 0,0-1 0,-1 1 0,1 0 0,0-1 0,0 1 0,0 0 0,-1-1 0,2 2 0,3 4 0,-1 0 0,1 0 0,-1 1 0,-1-1 0,1 1 0,-1-1 0,3 11 0,14 56 0,-8-28 0,0-1 0,-8-25 0,1 0 0,1 0 0,1-1 0,0 0 0,2 0 0,18 29 0,-26-46-76,0 1 1,0-1-1,0 0 0,0 0 0,0 1 0,1-1 0,-1 0 0,1 0 1,-1 0-1,0-1 0,1 1 0,0 0 0,-1-1 0,1 1 1,-1 0-1,1-1 0,2 1 0,9-2-6750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6.310"/>
    </inkml:context>
    <inkml:brush xml:id="br0">
      <inkml:brushProperty name="width" value="0.05" units="cm"/>
      <inkml:brushProperty name="height" value="0.05" units="cm"/>
    </inkml:brush>
  </inkml:definitions>
  <inkml:trace contextRef="#ctx0" brushRef="#br0">158 254 24575,'-15'0'0,"1"-1"0,0 0 0,-27-7 0,37 7 0,-1 0 0,0-1 0,1 1 0,-1-1 0,1 0 0,0 0 0,0-1 0,0 1 0,0-1 0,0 0 0,0 0 0,1 0 0,-1-1 0,1 1 0,-3-5 0,5 6 0,0 0 0,0 1 0,1-1 0,-1 0 0,0 1 0,1-1 0,-1 0 0,1 0 0,0 0 0,0 0 0,0 1 0,0-1 0,0 0 0,0 0 0,0 0 0,0 0 0,2-2 0,-1 0 0,0 0 0,1 0 0,0 0 0,0 1 0,0-1 0,1 1 0,4-6 0,1 1 0,1-1 0,0 1 0,0 1 0,17-11 0,-6 7 0,1 1 0,0 1 0,0 1 0,1 1 0,0 0 0,35-4 0,5 2 0,72 1 0,-71 7 0,-52 2 0,-43-1 0,-40 0 0,-56 2 0,125-2 0,0 0 0,0 0 0,1 0 0,-1 0 0,0 1 0,1 0 0,-1-1 0,1 1 0,-1 0 0,1 0 0,-1 1 0,1-1 0,0 0 0,-1 1 0,1-1 0,0 1 0,0 0 0,-3 3 0,3-2 0,1 0 0,0 0 0,-1-1 0,2 1 0,-1 0 0,0 0 0,0 0 0,1 0 0,0 0 0,-1 0 0,1 0 0,0 0 0,1 0 0,-1 0 0,0 0 0,3 6 0,23 109 0,65 179 0,-91-297 1,3 9-197,1 0 1,0 0 0,0 0 0,0-1 0,1 0 0,10 13 0,-6-13-6631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18.059"/>
    </inkml:context>
    <inkml:brush xml:id="br0">
      <inkml:brushProperty name="width" value="0.05" units="cm"/>
      <inkml:brushProperty name="height" value="0.05" units="cm"/>
    </inkml:brush>
  </inkml:definitions>
  <inkml:trace contextRef="#ctx0" brushRef="#br0">71 0 24575,'-30'12'0,"-11"5"-8191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07.760"/>
    </inkml:context>
    <inkml:brush xml:id="br0">
      <inkml:brushProperty name="width" value="0.05" units="cm"/>
      <inkml:brushProperty name="height" value="0.05" units="cm"/>
    </inkml:brush>
  </inkml:definitions>
  <inkml:trace contextRef="#ctx0" brushRef="#br0">289 471 24575,'-11'891'-705,"3"-348"705,-3 72 0,-24-2 0,21-487 176,-41 161 0,-61 115 177,107-376-353,2-7 0,1 0 0,0 0 0,-3 27 0,9-45 0,0 0 0,0-1 0,-1 1 0,1 0 0,0 0 0,0 0 0,0-1 0,0 1 0,0 0 0,0 0 0,0 0 0,0 0 0,0 0 0,1-1 0,-1 1 0,0 0 0,0 0 0,1-1 0,-1 1 0,0 0 0,1 0 0,-1-1 0,1 1 0,-1 0 0,1-1 0,-1 1 0,1 0 0,0-1 0,-1 1 0,1-1 0,0 1 0,-1-1 0,1 0 0,0 1 0,0-1 0,-1 0 0,1 1 0,0-1 0,0 0 0,0 0 0,0 1 0,1-1 0,3-1 0,0 0 0,-1 1 0,1-2 0,0 1 0,0 0 0,5-3 0,-2 1 0,70-23-143,147-26-1,88 7-416,-269 40 486,1501-147-7024,-1426 142 6404,2586-178-2405,5 108 2949,-2308 75 2228,-137-4 2368,-229 7-3489,-36 2-926,0 0 0,0 0 0,1 0 0,-1 0 1,0 0-1,0 0 0,0 0 0,0 0 0,0 0 1,0 0-1,0 0 0,1 0 0,-1 0 0,0 0 1,0 0-1,0 0 0,0 0 0,0 0 0,0 0 1,1 0-1,-1 0 0,0 0 0,0 0 0,0 0 1,0 0-1,0 0 0,0 0 0,1 0 0,-1 0 1,0 0-1,0 0 0,0 0 0,0 0 0,0 0 1,0 0-1,0-1 0,0 1 0,0 0 0,1 0 1,-1 0-1,0 0 0,0 0 0,0 0 0,0 0 1,0 0-1,0-1 0,0 1 0,0 0 1,0 0-1,0 0 0,0 0 0,0 0 0,0 0 1,0-1-1,0 1 0,0 0 0,0 0 0,0 0 1,0 0-1,0 0 0,0-1 0,-11-3 729,-17-2 200,7 3-833,-2 0-19,0 0 0,0-2 0,1-1 0,-25-10 0,41 14-99,0-1-1,0 0 1,0-1-1,1 0 0,-1 1 1,1-2-1,0 1 1,0-1-1,0 1 1,0-1-1,1-1 0,0 1 1,0-1-1,1 1 1,-1-1-1,1 0 0,0 0 1,-3-13-1,0-9-8,1-1 0,2 1 0,1 0 0,1-1 0,4-37 0,-1 7 0,-1-360-52,4-170-140,40 3-37,74-52 395,50 12 141,-166 618-307,0-2 0,1-1 0,-2 0 0,1 0 0,-2-1 0,2-15 0,-4 24 0,1 0 0,0 0 0,-1 0 0,1 0 0,-1 1 0,0-1 0,0 0 0,0 0 0,0 1 0,0-1 0,-1 0 0,1 1 0,-1 0 0,0-1 0,0 1 0,0 0 0,0 0 0,0 0 0,0 0 0,0 0 0,-1 0 0,1 1 0,-1-1 0,1 1 0,-6-3 0,-17-4 0,0 0 0,-1 1 0,0 2 0,-28-3 0,5 1 0,-191-13 0,165 16 0,-605-17-1522,-6 22-1041,517 0 2118,-2681 127-7484,12 156 8691,2549-248 3377,271-36-871,18 0-3225,24-7 2282,10-1-1878,174-34 1028,-206 42-1475,0-1 0,0 1 0,0-1 0,1 1 0,-1 0 0,0 0 0,0 0 0,0 0 0,1 1 0,-1-1 0,0 1 0,0-1 0,0 1 0,4 1 0,-5-1 0,-1-1 0,0 0 0,1 1 0,-1-1 0,0 1 0,1-1 0,-1 0 0,0 1 0,0-1 0,1 1 0,-1-1 0,0 1 0,0-1 0,0 1 0,0-1 0,1 1 0,-1-1 0,0 1 0,0-1 0,0 1 0,0-1 0,0 1 0,-1 0 0,-8 19 0,-10 2-1365</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09.691"/>
    </inkml:context>
    <inkml:brush xml:id="br0">
      <inkml:brushProperty name="width" value="0.05" units="cm"/>
      <inkml:brushProperty name="height" value="0.05" units="cm"/>
    </inkml:brush>
  </inkml:definitions>
  <inkml:trace contextRef="#ctx0" brushRef="#br0">806 713 24575,'5'-3'0,"-1"1"0,1-1 0,0 0 0,-1 0 0,0-1 0,0 1 0,0-1 0,0 0 0,-1 0 0,1 0 0,-1 0 0,0-1 0,3-6 0,-2 3 0,-1 0 0,-1-1 0,0 1 0,0 0 0,-1-1 0,0 1 0,0-17 0,-1-15 0,-2 0 0,-2 1 0,-12-58 0,9 67 0,-2 0 0,-1 1 0,-1 1 0,-1 0 0,-18-31 0,24 48 0,-1 0 0,-1 1 0,0 0 0,0 0 0,-1 0 0,0 1 0,-1 0 0,0 1 0,0 0 0,-1 1 0,0 0 0,0 1 0,0 0 0,-1 0 0,0 1 0,0 1 0,-1 0 0,1 1 0,-1 0 0,0 1 0,0 0 0,1 1 0,-1 1 0,-20 1 0,10 2 0,1 0 0,-1 2 0,1 1 0,0 0 0,1 2 0,-1 0 0,2 2 0,-1 0 0,1 1 0,1 1 0,0 1 0,1 1 0,0 0 0,1 1 0,-25 28 0,30-28 0,0 1 0,1 0 0,1 0 0,0 1 0,1 1 0,1-1 0,0 2 0,-5 21 0,9-25 0,1 1 0,0 0 0,1 0 0,1 0 0,1 1 0,0-1 0,1 0 0,0 0 0,2 0 0,6 24 0,1-9 0,2-2 0,1 1 0,2-2 0,0 0 0,2 0 0,1-2 0,1 0 0,1-1 0,40 38 0,17 7 0,139 96 0,-178-138 0,78 58 0,-99-71 0,0 0 0,0 2 0,-2 0 0,15 20 0,-27-34 0,-1 0 0,1 1 0,-1 0 0,0-1 0,0 1 0,0 0 0,-1 0 0,1 0 0,-1 0 0,0 0 0,0 1 0,-1-1 0,1 0 0,-1 0 0,0 1 0,0-1 0,0 0 0,0 1 0,-1-1 0,0 0 0,0 0 0,0 0 0,0 0 0,-1 0 0,0 0 0,0 0 0,0 0 0,0 0 0,0-1 0,-1 1 0,1-1 0,-1 0 0,0 0 0,0 0 0,0 0 0,-1 0 0,1 0 0,-7 2 0,-7 6 0,-1-1 0,-1 0 0,1-2 0,-2 0 0,1-2 0,-1 0 0,-24 4 0,-3-2 0,0-2 0,-49-1 0,63-4 0,0-2 0,1-1 0,-1-2 0,-49-12 0,71 14 0,-1-2 0,1 1 0,0-2 0,1 1 0,-1-1 0,1-1 0,0 0 0,0-1 0,1 0 0,-1 0 0,2-1 0,-1 0 0,1 0 0,0-1 0,1 0 0,-7-10 0,11 13-68,1 0 0,-1 0-1,1 0 1,0 0 0,1 0 0,-1 0-1,1 0 1,0-1 0,1 1 0,-1 0-1,1-1 1,1 1 0,-1 0 0,1-1-1,0 1 1,1 0 0,-1 0-1,1 0 1,5-10 0,11-23-6758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0.320"/>
    </inkml:context>
    <inkml:brush xml:id="br0">
      <inkml:brushProperty name="width" value="0.05" units="cm"/>
      <inkml:brushProperty name="height" value="0.05" units="cm"/>
    </inkml:brush>
  </inkml:definitions>
  <inkml:trace contextRef="#ctx0" brushRef="#br0">216 768 24575,'16'-11'0,"-1"3"0,-1-2 0,0 0 0,-1 0 0,18-19 0,-29 27 0,0 0 0,0 0 0,-1 0 0,1-1 0,0 1 0,-1-1 0,1 1 0,-1-1 0,0 1 0,0-1 0,0 0 0,0 1 0,0-1 0,-1 0 0,1 0 0,-1 0 0,0 1 0,1-1 0,-2 0 0,1 0 0,0 0 0,0 0 0,-1 1 0,0-1 0,1 0 0,-1 0 0,0 1 0,0-1 0,-1 0 0,1 1 0,0-1 0,-1 1 0,-2-4 0,2 4 0,-1-1 0,1 1 0,-1-1 0,1 1 0,-1 0 0,0 0 0,0 0 0,0 1 0,0-1 0,0 1 0,0-1 0,0 1 0,0 0 0,-1 0 0,1 0 0,0 1 0,-1-1 0,1 1 0,0 0 0,-1 0 0,1 0 0,-1 0 0,1 1 0,0-1 0,-1 1 0,1 0 0,0 0 0,-5 2 0,-1 1 0,0 0 0,1 0 0,-1 1 0,1 0 0,0 1 0,0 0 0,0 0 0,-11 13 0,6-3 0,0 1 0,1 0 0,1 1 0,1 0 0,0 1 0,1 0 0,-10 31 0,6-5 0,2 0 0,-8 63 0,17-90 0,0 0 0,1-1 0,3 36 0,-2-48 0,1-1 0,0 1 0,0-1 0,1 0 0,-1 0 0,1 1 0,0-1 0,0 0 0,4 6 0,-5-9 0,1 1 0,0 0 0,-1 0 0,1-1 0,0 1 0,0-1 0,0 0 0,0 1 0,0-1 0,0 0 0,0 0 0,1 0 0,-1-1 0,0 1 0,1 0 0,-1-1 0,0 0 0,1 1 0,2-1 0,0-1 0,1 1 0,0-1 0,-1-1 0,1 1 0,-1-1 0,0 1 0,1-2 0,-1 1 0,0 0 0,0-1 0,0 0 0,-1 0 0,1-1 0,-1 1 0,5-6 0,4-3 0,-1-1 0,0-1 0,14-21 0,-8 6 0,-1 0 0,21-53 0,17-66 0,-39 101 0,-3 17 0,-13 30 0,0 0 0,0 0 0,0 0 0,0 0 0,0-1 0,0 1 0,0 0 0,1 0 0,-1 0 0,0 0 0,0-1 0,0 1 0,0 0 0,0 0 0,0 0 0,1 0 0,-1 0 0,0 0 0,0-1 0,0 1 0,0 0 0,1 0 0,-1 0 0,0 0 0,0 0 0,0 0 0,0 0 0,1 0 0,-1 0 0,0 0 0,0 0 0,0 0 0,1 0 0,-1 0 0,0 0 0,0 0 0,0 0 0,1 0 0,-1 0 0,4 16 0,-4 82 0,0 10 0,1-91 0,1-1 0,1 1 0,0-1 0,8 23 0,-9-35 0,-1 0 0,1 0 0,0 0 0,0 0 0,0 0 0,0 0 0,1-1 0,0 1 0,0-1 0,0 0 0,0 0 0,0 0 0,0 0 0,1 0 0,0-1 0,-1 1 0,1-1 0,0 0 0,0 0 0,5 1 0,-3-2 0,0 0 0,0 0 0,0 0 0,0-1 0,-1 0 0,1 0 0,0-1 0,0 1 0,0-1 0,0-1 0,0 1 0,-1-1 0,1 0 0,7-4 0,5-3 0,0-2 0,0 0 0,-1 0 0,-1-2 0,0 0 0,17-18 0,-11 6 0,0 0 0,-2-1 0,20-33 0,-20 24 0,-1-1 0,-2-1 0,-2-1 0,-1 0 0,-2-1 0,-2-1 0,8-54 0,-13 48 0,-2 1 0,-1 0 0,-3-1 0,-2 1 0,-1 0 0,-15-61 0,18 102 0,-17-58 0,17 58 0,-1 1 0,1-1 0,-1 1 0,0 0 0,0 0 0,0 0 0,0 0 0,0 0 0,-1 0 0,1 0 0,-1 1 0,0-1 0,0 1 0,-4-3 0,6 5 0,0-1 0,-1 1 0,1 0 0,0-1 0,-1 1 0,1 0 0,0 0 0,-1 0 0,1 0 0,0 0 0,-1 1 0,1-1 0,0 0 0,0 1 0,-1-1 0,1 0 0,0 1 0,0 0 0,-1-1 0,1 1 0,0 0 0,0-1 0,0 1 0,0 0 0,0 0 0,0 0 0,0 0 0,1 0 0,-1 0 0,0 0 0,-1 2 0,-3 5 0,1-1 0,-1 1 0,-3 11 0,-6 17 0,2 1 0,1 0 0,-10 70 0,-2 119 0,23-217 0,-6 227 342,7-206-627,2 0 1,1-1-1,2 1 1,1-1-1,18 51 1,-4-36-6542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0.946"/>
    </inkml:context>
    <inkml:brush xml:id="br0">
      <inkml:brushProperty name="width" value="0.05" units="cm"/>
      <inkml:brushProperty name="height" value="0.05" units="cm"/>
    </inkml:brush>
  </inkml:definitions>
  <inkml:trace contextRef="#ctx0" brushRef="#br0">91 491 24575,'-3'2'0,"0"0"0,0-1 0,0 1 0,0 0 0,1 0 0,-1 1 0,1-1 0,-1 1 0,1-1 0,0 1 0,0 0 0,0-1 0,-3 7 0,5-9 0,0 0 0,0 1 0,0-1 0,0 1 0,0-1 0,0 0 0,0 1 0,0-1 0,0 0 0,0 1 0,0-1 0,0 0 0,1 1 0,-1-1 0,0 0 0,0 1 0,0-1 0,0 0 0,1 0 0,-1 1 0,0-1 0,0 0 0,1 1 0,-1-1 0,0 0 0,1 0 0,-1 0 0,0 1 0,0-1 0,1 0 0,-1 0 0,0 0 0,1 0 0,-1 0 0,1 0 0,-1 0 0,0 1 0,1-1 0,-1 0 0,0 0 0,1 0 0,-1 0 0,1-1 0,18 0 0,-18 1 0,16-3 0,-1-1 0,0 0 0,-1-2 0,1 1 0,25-15 0,70-48 0,-97 59 0,0-1 0,-1 0 0,0-1 0,-1-1 0,16-19 0,-25 27 0,0 0 0,0 0 0,0 0 0,-1 0 0,1 0 0,-1-1 0,0 1 0,-1-1 0,1 1 0,-1-1 0,0 0 0,0 1 0,0-1 0,0 0 0,-1 0 0,0 0 0,0 0 0,0 0 0,-1 0 0,0 1 0,0-1 0,0 0 0,-3-6 0,2 7 0,0 0 0,0 0 0,0 1 0,0 0 0,-1-1 0,0 1 0,0 0 0,0 0 0,0 0 0,0 1 0,0-1 0,-1 1 0,1-1 0,-1 1 0,0 0 0,1 1 0,-1-1 0,0 1 0,0 0 0,0-1 0,-1 2 0,1-1 0,0 0 0,0 1 0,0 0 0,0 0 0,-1 0 0,1 1 0,-5 0 0,-3 1 0,-1 1 0,1 0 0,0 0 0,0 2 0,0-1 0,0 2 0,1-1 0,-16 12 0,10-5 0,0 1 0,1 1 0,1 1 0,0 0 0,1 1 0,1 1 0,1 0 0,-20 35 0,24-38 0,1 0 0,1 1 0,0-1 0,1 1 0,1 0 0,0 1 0,1-1 0,1 1 0,0-1 0,2 1 0,-1 0 0,4 25 0,-2-33 0,1 0 0,-1-1 0,2 1 0,-1-1 0,1 0 0,0 0 0,1 0 0,-1 0 0,1 0 0,1-1 0,-1 1 0,1-1 0,0 0 0,1-1 0,-1 1 0,1-1 0,8 5 0,-6-5 0,1 0 0,0-1 0,0 0 0,0 0 0,0-1 0,1 0 0,-1-1 0,1 0 0,0 0 0,-1-1 0,1-1 0,0 0 0,13-1 0,4-2 0,0-2 0,0-1 0,0-1 0,-1-1 0,0-1 0,-1-2 0,0 0 0,-1-2 0,45-30 0,-33 17 0,-2-2 0,0-1 0,-3-2 0,0-1 0,38-51 0,-53 60 0,-1-1 0,0 0 0,21-52 0,-30 60 0,0 0 0,-2-1 0,0 1 0,0-1 0,-2 0 0,0-1 0,-1-28 0,-1 40 0,-1-1 0,1 1 0,-1 0 0,-1 0 0,0 0 0,1 0 0,-2 0 0,1 0 0,-1 0 0,0 1 0,0-1 0,0 1 0,-9-10 0,10 13 0,-1-1 0,1 1 0,-1 0 0,0 0 0,0 0 0,0 0 0,0 1 0,-1-1 0,1 1 0,0-1 0,-1 1 0,1 0 0,-1 1 0,1-1 0,-1 1 0,1-1 0,-1 1 0,1 0 0,-1 0 0,1 1 0,-1-1 0,1 1 0,-1-1 0,1 1 0,-7 3 0,5-2 0,-1 0 0,1 1 0,0 0 0,0 0 0,0 0 0,1 0 0,-1 1 0,1 0 0,0 0 0,0 0 0,0 1 0,0-1 0,1 1 0,0 0 0,0 0 0,0 0 0,0 0 0,1 0 0,-3 10 0,3-8 0,1-1 0,-1 0 0,2 1 0,-1 0 0,0-1 0,1 1 0,1-1 0,-1 1 0,1-1 0,0 1 0,0-1 0,1 1 0,0-1 0,0 0 0,0 0 0,1 0 0,4 7 0,1-1 0,1 0 0,0-1 0,0 0 0,2 0 0,20 16 0,64 38 0,-71-50 0,0 1 0,0 0 0,-2 2 0,26 26 0,-46-41 0,1 0 0,0 0 0,0 1 0,-1-1 0,0 1 0,0-1 0,0 1 0,0 0 0,0 0 0,-1 0 0,0 0 0,0 0 0,0 0 0,0 0 0,-1 0 0,1 1 0,-1-1 0,0 0 0,0 0 0,-1 1 0,1-1 0,-1 0 0,0 0 0,0 0 0,0 0 0,-1 0 0,0 0 0,1 0 0,-1 0 0,-1-1 0,1 1 0,0-1 0,-1 1 0,0-1 0,0 0 0,0 0 0,-4 3 0,-1 1 38,-1 0 0,1-1 0,-1 0 0,0-1 0,0 0 0,-1-1 0,0 0 0,-18 6 0,5-5-607,1 0 0,-46 2 0,25-5-6257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49.180"/>
    </inkml:context>
    <inkml:brush xml:id="br0">
      <inkml:brushProperty name="width" value="0.05" units="cm"/>
      <inkml:brushProperty name="height" value="0.05" units="cm"/>
    </inkml:brush>
  </inkml:definitions>
  <inkml:trace contextRef="#ctx0" brushRef="#br0">232 131 24575,'29'7'0,"-4"-1"0,-7-4 0,1 0 0,-1-2 0,1 0 0,29-4 0,-40 3 0,0-1 0,0 0 0,0 0 0,-1-1 0,1 0 0,-1 0 0,0-1 0,0 1 0,0-2 0,0 1 0,-1-1 0,1 0 0,6-7 0,-12 11 0,0-1 0,1 1 0,-1-1 0,0 1 0,0-1 0,0 1 0,0-1 0,0 0 0,0 0 0,0 1 0,-1-1 0,1 0 0,-1 0 0,1 0 0,-1 0 0,0 0 0,1 0 0,-1 0 0,0 0 0,0 1 0,-1-1 0,1 0 0,0 0 0,-1 0 0,1 0 0,-2-3 0,1 3 0,-1 0 0,1 0 0,-1 0 0,1 0 0,-1 0 0,0 0 0,0 0 0,0 0 0,0 1 0,0-1 0,-1 1 0,1-1 0,0 1 0,-1 0 0,1 0 0,0 0 0,-1 0 0,-5 0 0,-13-3 0,-1 1 0,0 2 0,1 0 0,-1 1 0,0 2 0,1 0 0,-1 1 0,1 1 0,-1 1 0,1 1 0,1 0 0,-1 2 0,1 1 0,1 0 0,0 1 0,0 1 0,-32 26 0,44-31 0,0 1 0,0-1 0,1 2 0,0-1 0,1 1 0,-1-1 0,1 1 0,1 1 0,0-1 0,0 1 0,0 0 0,1-1 0,1 2 0,-3 9 0,4-11 0,1-1 0,0 1 0,0-1 0,0 1 0,1-1 0,0 1 0,0-1 0,1 0 0,0 1 0,0-1 0,1 0 0,0 0 0,0-1 0,1 1 0,-1-1 0,2 1 0,-1-1 0,7 7 0,-3-4 0,1-1 0,0 1 0,0-1 0,1-1 0,0 0 0,1 0 0,0-1 0,18 8 0,-12-8 0,1 0 0,0-1 0,1 0 0,-1-2 0,22 2 0,-2-4 0,-1-1 0,1-2 0,0-2 0,-1-1 0,41-11 0,-4-4-1365,-10-1-5461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1.648"/>
    </inkml:context>
    <inkml:brush xml:id="br0">
      <inkml:brushProperty name="width" value="0.05" units="cm"/>
      <inkml:brushProperty name="height" value="0.05" units="cm"/>
    </inkml:brush>
  </inkml:definitions>
  <inkml:trace contextRef="#ctx0" brushRef="#br0">435 687 24575,'5'-4'0,"-1"-1"0,1 0 0,-1 0 0,-1 0 0,1 0 0,-1-1 0,0 0 0,3-6 0,-2 2 0,-1-1 0,0 1 0,0-1 0,-1 1 0,0-1 0,-1 0 0,0-18 0,-1 26 0,0 0 0,-1 0 0,1-1 0,0 1 0,-1 0 0,0 0 0,0 0 0,0 0 0,0 0 0,0 0 0,-1 0 0,1 0 0,-1 0 0,0 0 0,0 1 0,0-1 0,0 1 0,0-1 0,-1 1 0,1 0 0,-1 0 0,1 0 0,-1 0 0,0 1 0,0-1 0,0 1 0,0-1 0,0 1 0,-4-1 0,-5 0 0,1 1 0,-1 0 0,0 1 0,1 0 0,-1 1 0,1 0 0,-1 1 0,1 0 0,0 1 0,0 0 0,0 1 0,0 0 0,0 1 0,-18 10 0,9-3 0,1 1 0,0 0 0,1 2 0,0 0 0,2 1 0,-24 27 0,28-27 0,1 0 0,1 1 0,0 1 0,1-1 0,0 2 0,2-1 0,0 1 0,1 0 0,1 0 0,-2 21 0,6-29 0,0-1 0,0 1 0,2 0 0,-1-1 0,1 1 0,1-1 0,0 1 0,0-1 0,4 11 0,-3-14 0,0 0 0,0-1 0,1 1 0,0-1 0,0 0 0,1 0 0,0 0 0,0-1 0,0 1 0,0-1 0,1 0 0,0-1 0,12 8 0,-12-8 0,0-1 0,0-1 0,1 1 0,-1-1 0,1 0 0,-1 0 0,1-1 0,0 0 0,-1 0 0,1-1 0,9 0 0,-6-1 0,1 0 0,-1-1 0,1 0 0,-1-1 0,0 0 0,16-7 0,-4-2 0,0 0 0,0-2 0,-1 0 0,-1-2 0,24-23 0,-19 15 0,-2-2 0,0-1 0,-2-1 0,-1 0 0,-2-2 0,-1 0 0,-1-1 0,-1-1 0,20-65 0,-22 49 0,-2-1 0,-2 0 0,-2 0 0,-3-1 0,-1 1 0,-6-71 0,2 107 0,-8-64 0,8 70 0,0 1 0,-1-1 0,0 0 0,-1 1 0,1 0 0,-1-1 0,0 1 0,-6-9 0,8 15 0,1-1 0,-1 0 0,1 1 0,0-1 0,-1 1 0,1-1 0,-1 1 0,0-1 0,1 1 0,-1-1 0,1 1 0,-1-1 0,0 1 0,1 0 0,-1-1 0,0 1 0,1 0 0,-1 0 0,0 0 0,1-1 0,-1 1 0,0 0 0,0 0 0,1 0 0,-1 0 0,0 0 0,1 0 0,-1 0 0,0 0 0,0 1 0,1-1 0,-1 0 0,0 0 0,1 1 0,-1-1 0,0 0 0,1 1 0,-1-1 0,1 1 0,-1-1 0,0 0 0,1 1 0,-1-1 0,1 1 0,-1 0 0,1-1 0,0 1 0,-1-1 0,1 1 0,0 0 0,-1-1 0,1 2 0,-4 4 0,1 0 0,0 0 0,1 0 0,-3 9 0,-4 18 0,2 0 0,2 0 0,-2 45 0,4 105 0,4-171 0,0 51-227,3 0-1,3 0 1,3-1-1,2 0 1,25 72-1,-21-89-6598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2.295"/>
    </inkml:context>
    <inkml:brush xml:id="br0">
      <inkml:brushProperty name="width" value="0.05" units="cm"/>
      <inkml:brushProperty name="height" value="0.05" units="cm"/>
    </inkml:brush>
  </inkml:definitions>
  <inkml:trace contextRef="#ctx0" brushRef="#br0">379 936 24575,'0'-11'0,"-1"-1"0,0 1 0,-1 0 0,-1 0 0,0-1 0,0 1 0,-1 1 0,0-1 0,-1 1 0,0-1 0,-1 1 0,0 1 0,0-1 0,-1 1 0,0 0 0,-1 1 0,0 0 0,0 0 0,-1 0 0,0 1 0,-1 1 0,1-1 0,-13-5 0,17 10 0,0-1 0,1 1 0,-1 0 0,0 0 0,0 1 0,-1-1 0,1 1 0,0 0 0,0 1 0,0-1 0,-1 1 0,1 0 0,-9 2 0,10-1 0,-1 0 0,1 1 0,0-1 0,0 1 0,0 0 0,1 1 0,-1-1 0,0 1 0,1-1 0,-1 1 0,1 0 0,0 0 0,0 1 0,0-1 0,1 1 0,-5 7 0,-5 9 0,1 2 0,1-1 0,1 2 0,0-1 0,-6 35 0,7-21 0,2 1 0,-3 66 0,9-94 0,0 0 0,0 0 0,1 0 0,0 0 0,1 0 0,0-1 0,4 12 0,-5-17 0,0 0 0,1 0 0,-1 0 0,1 0 0,0-1 0,0 1 0,0-1 0,0 1 0,1-1 0,-1 0 0,1 0 0,-1 0 0,1 0 0,-1 0 0,1 0 0,0-1 0,0 1 0,0-1 0,0 0 0,0 0 0,0 0 0,1 0 0,2 0 0,1-1 0,1 0 0,-1 0 0,0 0 0,0-1 0,0 0 0,0 0 0,-1-1 0,1 0 0,0 0 0,0 0 0,-1-1 0,0 0 0,1-1 0,-1 1 0,0-1 0,-1 0 0,6-5 0,7-7 0,-1 0 0,-1-1 0,26-34 0,-15 13 0,-2-1 0,-1-1 0,19-46 0,-31 58 0,-1-1 0,-1 0 0,-1 0 0,-2-1 0,6-49 0,-13 56 0,0 23 0,0 0 0,0-1 0,0 1 0,0 0 0,0 0 0,0 0 0,0 0 0,0 0 0,0-1 0,0 1 0,0 0 0,0 0 0,0 0 0,0 0 0,0 0 0,0 0 0,0-1 0,0 1 0,0 0 0,0 0 0,0 0 0,0 0 0,0 0 0,0-1 0,-1 1 0,1 0 0,0 0 0,0 0 0,0 0 0,0 0 0,0 0 0,0 0 0,0 0 0,-1-1 0,1 1 0,0 0 0,0 0 0,0 0 0,0 0 0,0 0 0,0 0 0,-1 0 0,1 0 0,0 0 0,0 0 0,0 0 0,0 0 0,0 0 0,-1 0 0,1 0 0,0 0 0,-6 9 0,-4 14 0,1 11 0,1 1 0,1-1 0,-3 61 0,9-77 0,1 0 0,1 0 0,1 0 0,0 0 0,1-1 0,1 1 0,1-1 0,0 0 0,10 21 0,-12-32 0,0 0 0,0 0 0,0-1 0,1 0 0,0 0 0,0 0 0,0 0 0,1 0 0,-1-1 0,1 0 0,0 0 0,0 0 0,1 0 0,-1-1 0,1 0 0,0 0 0,0-1 0,0 1 0,0-1 0,0-1 0,0 1 0,1-1 0,-1 0 0,1 0 0,-1-1 0,0 0 0,1 0 0,-1-1 0,1 1 0,-1-1 0,0-1 0,1 1 0,-1-1 0,0 0 0,0-1 0,0 1 0,6-5 0,3-2 0,-1-1 0,-1 0 0,1 0 0,-2-2 0,1 0 0,-2 0 0,1-1 0,-2 0 0,0-1 0,0 0 0,-2-1 0,12-24 0,-2-3 0,-1-2 0,-3 0 0,13-65 0,-10 4 0,-4-1 0,-4 0 0,-9-152 0,0 257 0,0-21 0,-2 0 0,-5-32 0,7 53 0,0 0 0,0 1 0,-1-1 0,1 0 0,0 0 0,0 1 0,-1-1 0,1 0 0,0 0 0,-1 1 0,1-1 0,0 0 0,-1 1 0,1-1 0,-1 0 0,1 1 0,-1-1 0,0 0 0,0 1 0,1 0 0,0 0 0,-1 0 0,1 1 0,0-1 0,-1 0 0,1 0 0,0 0 0,-1 0 0,1 1 0,0-1 0,-1 0 0,1 0 0,0 0 0,-1 1 0,1-1 0,0 0 0,0 0 0,0 1 0,-1-1 0,1 0 0,0 1 0,0-1 0,0 0 0,0 1 0,-1-1 0,-9 32 0,-1 40 0,3 0 0,2 117 0,6-151 0,3 81-455,5 0 0,26 129 0,-28-213-6371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2.769"/>
    </inkml:context>
    <inkml:brush xml:id="br0">
      <inkml:brushProperty name="width" value="0.05" units="cm"/>
      <inkml:brushProperty name="height" value="0.05" units="cm"/>
    </inkml:brush>
  </inkml:definitions>
  <inkml:trace contextRef="#ctx0" brushRef="#br0">97 575 24575,'-15'-16'0,"1"-1"0,1-1 0,1 0 0,1-1 0,-16-33 0,27 51 0,-1 0 0,1 0 0,-1 0 0,1 0 0,-1 0 0,1 0 0,-1 0 0,1 0 0,0 0 0,0 0 0,-1-1 0,1 1 0,0 0 0,0 0 0,0 0 0,0 0 0,1 0 0,-1-1 0,0 1 0,0 0 0,1 0 0,-1 0 0,0 0 0,1 0 0,-1 0 0,1 0 0,0 0 0,-1 0 0,1 0 0,0 0 0,-1 0 0,1 1 0,0-1 0,0 0 0,0 0 0,0 1 0,0-1 0,0 0 0,0 1 0,0-1 0,0 1 0,2-1 0,5-1 0,0 0 0,1 1 0,-1 0 0,0 0 0,10 1 0,5-1 0,240-39 0,-217 29 0,0-1 0,-1-3 0,68-32 0,-97 39 0,0-1 0,-1 0 0,-1-1 0,0-1 0,23-21 0,-33 27 0,1 0 0,-1 0 0,0-1 0,-1 0 0,1 1 0,-1-1 0,0 0 0,2-7 0,-4 9 0,0 0 0,0 1 0,0-1 0,-1 0 0,0 0 0,1 0 0,-1 0 0,-1 0 0,1 0 0,-1 0 0,1 0 0,-1 0 0,0 0 0,-3-5 0,2 5 0,0 0 0,0 0 0,0 0 0,-1 1 0,0-1 0,1 1 0,-1-1 0,-1 1 0,1 0 0,0 1 0,-1-1 0,1 0 0,-1 1 0,0 0 0,0 0 0,0 0 0,0 0 0,0 1 0,0-1 0,-1 1 0,1 0 0,0 1 0,-1-1 0,-6 0 0,2 1 0,0 0 0,1 1 0,-1 0 0,0 0 0,0 1 0,0 0 0,1 0 0,-1 1 0,1 0 0,0 1 0,-11 5 0,4 2 0,0 0 0,1 1 0,0 0 0,1 2 0,0-1 0,1 1 0,0 1 0,2 0 0,-1 1 0,-13 30 0,11-19 0,2 1 0,1 0 0,1 0 0,1 1 0,2 0 0,-3 32 0,8-54 0,1 1 0,-1 0 0,1 0 0,1 0 0,0-1 0,0 1 0,0 0 0,1-1 0,0 1 0,1-1 0,6 13 0,-7-16 0,1 0 0,-1 0 0,1 0 0,0-1 0,0 1 0,1-1 0,-1 0 0,1 0 0,0 0 0,-1 0 0,1-1 0,1 0 0,-1 1 0,0-2 0,0 1 0,1 0 0,-1-1 0,1 0 0,-1 0 0,9 1 0,-5-1 0,1-1 0,0 0 0,-1-1 0,1 0 0,-1 0 0,1-1 0,-1 0 0,0 0 0,0-1 0,1 0 0,-2 0 0,1-1 0,0 0 0,-1 0 0,0-1 0,0 0 0,0-1 0,0 1 0,-1-1 0,0 0 0,10-14 0,-5 4 0,0 0 0,-1 0 0,-1-1 0,0-1 0,-1 0 0,-1 0 0,-1 0 0,6-33 0,-6 15 0,-1 0 0,-1-58 0,-5 169 0,0 9 0,9 83 0,5-86-1365,2-9-5461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3.268"/>
    </inkml:context>
    <inkml:brush xml:id="br0">
      <inkml:brushProperty name="width" value="0.05" units="cm"/>
      <inkml:brushProperty name="height" value="0.05" units="cm"/>
    </inkml:brush>
  </inkml:definitions>
  <inkml:trace contextRef="#ctx0" brushRef="#br0">56 166 24575,'-8'-42'0,"1"7"0,6 8 0,0 15 0,0 0 0,-3-18 0,4 29 0,0 1 0,0 0 0,0 0 0,0-1 0,0 1 0,0 0 0,0 0 0,0-1 0,0 1 0,0 0 0,-1 0 0,1 0 0,0-1 0,0 1 0,0 0 0,0 0 0,0-1 0,0 1 0,-1 0 0,1 0 0,0 0 0,0-1 0,0 1 0,0 0 0,-1 0 0,1 0 0,0 0 0,0 0 0,-1-1 0,1 1 0,0 0 0,0 0 0,0 0 0,-1 0 0,-5 8 0,-1 18 0,-2 43 0,4 1 0,3 77 0,2-86 0,0-48 0,7 224 0,-4-205 0,1-1 0,2 1 0,2-1 0,0 0 0,17 39 0,-21-61-170,0 0-1,1 0 0,0-1 1,1 1-1,0-1 0,0-1 1,11 11-1,9 4-6655</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3.675"/>
    </inkml:context>
    <inkml:brush xml:id="br0">
      <inkml:brushProperty name="width" value="0.05" units="cm"/>
      <inkml:brushProperty name="height" value="0.05" units="cm"/>
    </inkml:brush>
  </inkml:definitions>
  <inkml:trace contextRef="#ctx0" brushRef="#br0">103 466 24575,'6'-44'0,"-5"37"0,1 1 0,-1-1 0,-1 0 0,1 0 0,-2-13 0,1 19 0,0 1 0,0-1 0,0 0 0,0 1 0,0-1 0,0 0 0,0 1 0,-1-1 0,1 0 0,0 1 0,-1-1 0,1 1 0,0-1 0,-1 0 0,1 1 0,0-1 0,-1 1 0,0-1 0,0 1 0,1-1 0,0 1 0,-1 0 0,1 0 0,0 0 0,-1 0 0,1 0 0,0 0 0,-1 1 0,1-1 0,-1 0 0,1 0 0,0 0 0,-1 0 0,1 0 0,0 0 0,0 1 0,-1-1 0,1 0 0,0 0 0,-1 0 0,1 1 0,0-1 0,-1 1 0,-14 23 0,-1 24 0,3 1 0,1 1 0,-7 80 0,7-47 0,8-60 0,1-7 0,1 1 0,0-1 0,1 17 0,4-23 0,2-13 0,5-16 0,35-97 0,39-155 0,21-61 0,-101 321 0,3-6 0,14-27 0,-19 40 0,0 1 0,0-1 0,1 1 0,0-1 0,-1 1 0,1 0 0,0 0 0,1 0 0,-1 1 0,0-1 0,1 1 0,6-4 0,-8 6 0,0-1 0,1 1 0,-1-1 0,0 1 0,1 0 0,-1 0 0,0 0 0,1 0 0,-1 1 0,0-1 0,0 1 0,1-1 0,-1 1 0,0 0 0,0 0 0,0 0 0,0 0 0,0 0 0,0 0 0,0 0 0,0 1 0,0-1 0,0 1 0,-1-1 0,1 1 0,-1 0 0,1 0 0,1 2 0,6 9 0,0 0 0,0 1 0,6 14 0,-10-17 0,150 353 0,-126-286 0,21 65 342,-43-119-769,-1 0 0,-1 1 1,2 48-1,-7-38-6399</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4.015"/>
    </inkml:context>
    <inkml:brush xml:id="br0">
      <inkml:brushProperty name="width" value="0.05" units="cm"/>
      <inkml:brushProperty name="height" value="0.05" units="cm"/>
    </inkml:brush>
  </inkml:definitions>
  <inkml:trace contextRef="#ctx0" brushRef="#br0">49 232 24575,'-6'-3'0,"-5"-5"0,-1-3 0,2-3 0,2-2 0,6-2 0,7-1 0,8 4 0,8 0 0,9 0 0,10 0 0,9-1 0,6-1 0,6 0 0,5-1 0,-9 3-8191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4.344"/>
    </inkml:context>
    <inkml:brush xml:id="br0">
      <inkml:brushProperty name="width" value="0.05" units="cm"/>
      <inkml:brushProperty name="height" value="0.05" units="cm"/>
    </inkml:brush>
  </inkml:definitions>
  <inkml:trace contextRef="#ctx0" brushRef="#br0">155 575 24575,'-1'-20'0,"-1"1"0,-6-27 0,1 6 0,7 39 0,-1-1 0,1 1 0,0 0 0,0 0 0,-1-1 0,1 1 0,0 0 0,-1 0 0,1 0 0,-1 0 0,0 0 0,1-1 0,-1 1 0,0 0 0,1 0 0,-3-1 0,3 2 0,-1 0 0,1-1 0,-1 1 0,1 0 0,-1 0 0,1 0 0,-1 0 0,0 0 0,1 0 0,-1 0 0,1 0 0,-1 0 0,1 0 0,-1 0 0,0 0 0,1 0 0,-1 0 0,1 1 0,-1-1 0,1 0 0,-1 0 0,1 0 0,-1 1 0,0 0 0,-3 2 0,1 0 0,0 0 0,-1 0 0,1 1 0,0-1 0,1 1 0,-5 6 0,-7 16 0,0 1 0,-17 53 0,25-61 0,1 0 0,0 1 0,2-1 0,0 1 0,0 27 0,3-40 0,1-1 0,-1 1 0,1-1 0,0 1 0,1-1 0,-1 1 0,1-1 0,1 0 0,-1 0 0,1 0 0,0 0 0,1 0 0,-1-1 0,1 1 0,0-1 0,0 0 0,1 0 0,-1-1 0,1 1 0,10 6 0,-8-7 0,0 0 0,1 0 0,-1-1 0,1 0 0,0-1 0,0 1 0,0-2 0,0 1 0,0-1 0,0 0 0,1 0 0,-1-1 0,0-1 0,0 1 0,1-1 0,9-3 0,2-1 0,0-1 0,0-1 0,-1-1 0,1 0 0,-2-2 0,0 0 0,0-1 0,0-1 0,-2 0 0,1-2 0,-2 0 0,0 0 0,-1-2 0,18-23 0,-15 16 0,-1-2 0,-2 0 0,0 0 0,-1-2 0,-2 0 0,-1 0 0,-1-1 0,-1 0 0,7-53 0,-11 44 0,-2-1 0,-1 0 0,-2 0 0,-2 0 0,-1 1 0,-19-74 0,22 109 0,0-2 0,0-1 0,0 1 0,-1 0 0,1-1 0,-1 1 0,0 0 0,0 0 0,-1 1 0,1-1 0,-4-3 0,6 7 0,0-1 0,0 1 0,0 0 0,-1 0 0,1 0 0,0 0 0,0-1 0,-1 1 0,1 0 0,0 0 0,0 0 0,-1 0 0,1 0 0,0 0 0,0 0 0,-1 0 0,1 0 0,0 0 0,-1 0 0,1 0 0,0 0 0,0 0 0,-1 0 0,1 0 0,0 0 0,-1 0 0,1 0 0,0 0 0,0 0 0,-1 1 0,1-1 0,0 0 0,0 0 0,0 0 0,-1 0 0,1 1 0,0-1 0,0 0 0,0 0 0,-1 0 0,1 1 0,0-1 0,0 0 0,0 0 0,0 1 0,0-1 0,-1 1 0,-3 14 0,0 21 0,1-1 0,2 1 0,2 0 0,9 61 0,-5-50 0,-2-16 0,58 427 0,-52-420-1365,0-9-5461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4.798"/>
    </inkml:context>
    <inkml:brush xml:id="br0">
      <inkml:brushProperty name="width" value="0.05" units="cm"/>
      <inkml:brushProperty name="height" value="0.05" units="cm"/>
    </inkml:brush>
  </inkml:definitions>
  <inkml:trace contextRef="#ctx0" brushRef="#br0">28 303 24575,'-1'-8'0,"0"0"0,-1 1 0,0-1 0,-1 1 0,1 0 0,-1 0 0,-6-11 0,5 9 0,20 11 0,0-1 0,1 0 0,-1-1 0,1-1 0,-1-1 0,0 0 0,27-7 0,-34 6 0,0 0 0,0 0 0,0 0 0,0-1 0,-1-1 0,0 1 0,0-2 0,0 1 0,-1-1 0,0 0 0,0 0 0,0-1 0,-1 0 0,11-15 0,-7 2 0,-10 19 0,1 0 0,-1 0 0,0 0 0,1 0 0,-1 1 0,0-1 0,0 0 0,0 0 0,0 0 0,0 0 0,0 0 0,0 0 0,0 0 0,0 1 0,0-1 0,0 0 0,-1 0 0,1 0 0,0 0 0,-1 0 0,1 1 0,-1-2 0,1 2 0,-1 0 0,1 0 0,-1-1 0,1 1 0,0 0 0,-1 0 0,1 0 0,-1 0 0,1 0 0,-1 1 0,1-1 0,0 0 0,-1 0 0,1 0 0,-1 0 0,1 0 0,0 1 0,-1-1 0,1 0 0,-1 0 0,1 0 0,0 1 0,-1-1 0,1 0 0,0 1 0,0-1 0,-1 0 0,1 1 0,0-1 0,0 0 0,-1 1 0,1-1 0,0 1 0,0-1 0,0 0 0,0 1 0,-1-1 0,1 1 0,0-1 0,0 1 0,-8 19 0,8-20 0,-8 26 0,2 1 0,0-1 0,2 1 0,0 0 0,2 0 0,2 0 0,0 0 0,1 0 0,2 0 0,7 32 0,-8-52 0,0 1 0,0-1 0,1 1 0,0-1 0,1 0 0,-1 0 0,1-1 0,1 1 0,-1-1 0,1 0 0,0 0 0,0 0 0,1 0 0,6 4 0,-8-7 0,1 0 0,0-1 0,-1 1 0,1-1 0,0 0 0,1 0 0,-1-1 0,0 0 0,0 1 0,1-2 0,-1 1 0,1-1 0,-1 1 0,0-2 0,1 1 0,-1 0 0,1-1 0,-1 0 0,0-1 0,9-2 0,-4 0 0,0 0 0,-1 0 0,0-1 0,0 0 0,0-1 0,-1 0 0,0 0 0,0-1 0,7-8 0,-4 3 0,-1-1 0,0 0 0,-1 0 0,-1-1 0,9-18 0,-4-1 0,0-1 0,-2 0 0,-2-1 0,7-53 0,-11 60 0,-1 12 0,-1 0 0,-1 0 0,-1-1 0,0 1 0,-1-1 0,-3-23 0,3 40 0,0-1 0,0 1 0,0 0 0,0-1 0,0 1 0,0 0 0,0-1 0,0 1 0,-1 0 0,1 0 0,0-1 0,0 1 0,0 0 0,0-1 0,0 1 0,-1 0 0,1 0 0,0-1 0,0 1 0,0 0 0,-1 0 0,1 0 0,0-1 0,0 1 0,-1 0 0,1 0 0,0 0 0,-1 0 0,1 0 0,0-1 0,0 1 0,-1 0 0,-7 7 0,-3 18 0,1 8 0,1 1 0,2 0 0,1 1 0,-2 48 0,7-57 0,1 0 0,2 0 0,0 0 0,2 0 0,1 0 0,12 39 0,2-23-1365,0-9-5461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5.433"/>
    </inkml:context>
    <inkml:brush xml:id="br0">
      <inkml:brushProperty name="width" value="0.05" units="cm"/>
      <inkml:brushProperty name="height" value="0.05" units="cm"/>
    </inkml:brush>
  </inkml:definitions>
  <inkml:trace contextRef="#ctx0" brushRef="#br0">468 671 24575,'0'-14'0,"-3"-89"0,2 89 0,-1 0 0,0 0 0,-1 0 0,-1 0 0,-6-14 0,8 24 0,1 1 0,-1-1 0,0 1 0,-1-1 0,1 1 0,-1 0 0,1 0 0,-1 0 0,0 0 0,0 0 0,0 1 0,0-1 0,-1 1 0,1 0 0,-1 0 0,1 0 0,-1 0 0,0 1 0,0 0 0,1-1 0,-1 1 0,0 1 0,0-1 0,0 0 0,0 1 0,0 0 0,-1 0 0,-6 1 0,0 1 0,1 0 0,-1 0 0,1 1 0,0 0 0,0 1 0,0 0 0,0 1 0,0 0 0,-15 11 0,6-1 0,0 1 0,1 1 0,0 0 0,2 1 0,0 1 0,1 1 0,1 0 0,1 1 0,1 0 0,1 1 0,0 1 0,2 0 0,1 0 0,0 0 0,2 1 0,-4 27 0,9-43 0,1 1 0,-1 0 0,1-1 0,1 1 0,0-1 0,0 1 0,0-1 0,1 1 0,0-1 0,1 0 0,5 11 0,-6-16 0,-1 1 0,2-1 0,-1 0 0,0 0 0,1 0 0,-1 0 0,1 0 0,0 0 0,0-1 0,0 1 0,0-1 0,0 0 0,1 0 0,-1 0 0,1-1 0,-1 1 0,1-1 0,0 1 0,0-1 0,-1-1 0,1 1 0,0 0 0,0-1 0,0 0 0,0 0 0,6-1 0,2 0 0,0-1 0,0-1 0,0 0 0,-1-1 0,0 0 0,0-1 0,0 0 0,0-1 0,-1 0 0,0-1 0,0 0 0,14-13 0,-12 9 0,-1 0 0,0-1 0,-1 0 0,0-1 0,-1 0 0,-1 0 0,0-1 0,0 0 0,5-17 0,-13 30 0,9-29 0,-8 29 0,-1-1 0,0 1 0,1-1 0,-1 1 0,0-1 0,0 1 0,0-1 0,0 1 0,0-1 0,0 1 0,0-1 0,-1 1 0,1-1 0,0 1 0,-1 0 0,0-1 0,0-1 0,0 3 0,1 0 0,-1 0 0,1 0 0,-1 0 0,1 0 0,-1 0 0,1 0 0,-1 0 0,1 0 0,-1 1 0,0-1 0,1 0 0,0 0 0,-1 0 0,1 1 0,-1-1 0,1 0 0,-1 1 0,1-1 0,-1 0 0,1 1 0,0-1 0,-1 1 0,1-1 0,0 1 0,-1-1 0,1 0 0,0 1 0,0-1 0,0 1 0,-1-1 0,1 1 0,0 0 0,-10 20 0,4-7 0,1 2 0,0-1 0,2 0 0,-3 21 0,5-26 0,0-1 0,0 0 0,1 1 0,1-1 0,0 1 0,0-1 0,1 1 0,4 12 0,-5-19 0,0 0 0,0 0 0,1 0 0,-1 0 0,1 0 0,0-1 0,0 1 0,0-1 0,0 1 0,0-1 0,0 0 0,1 0 0,-1 0 0,1 0 0,-1 0 0,1-1 0,0 1 0,3 0 0,-2 0 0,1-1 0,0 0 0,0 0 0,0 0 0,0-1 0,0 0 0,0 0 0,0 0 0,-1 0 0,9-3 0,2-1 0,0 0 0,0-1 0,-1-1 0,1-1 0,-2 0 0,19-12 0,-6 2 0,-2-2 0,0-1 0,-1 0 0,-1-2 0,0-1 0,-2 0 0,-1-2 0,-1 0 0,22-40 0,-29 42 0,0-1 0,-1 0 0,-2 0 0,0-1 0,-2 0 0,-1 0 0,0-1 0,-2 0 0,-1 1 0,-1-1 0,-5-45 0,-1 37 0,-1-1 0,-16-51 0,17 69 0,-1 1 0,-1-1 0,0 1 0,-2 1 0,1 0 0,-22-28 0,28 41 0,0 0 0,0 0 0,0 0 0,0 0 0,0 0 0,0 0 0,-1 1 0,1-1 0,-1 1 0,1-1 0,-1 1 0,1 0 0,-1 0 0,0 0 0,1 1 0,-1-1 0,0 1 0,0-1 0,-3 1 0,4 0 0,-1 1 0,1-1 0,0 1 0,-1 0 0,1 0 0,0 0 0,0 0 0,0 0 0,0 0 0,0 1 0,0-1 0,0 1 0,0-1 0,0 1 0,1 0 0,-1-1 0,1 1 0,-1 0 0,1 0 0,0 0 0,-1 0 0,0 5 0,-4 7 0,1 0 0,0 1 0,2 0 0,-1 0 0,2 0 0,0 0 0,1 0 0,1 24 0,2 9 0,14 67 0,-4-52 0,2-1 0,4-1 0,2-1 0,45 93 0,-56-135 69,1 0-1,0-1 0,2 0 0,20 22 1,-27-33-183,1 0 0,0-1 0,0 1 0,0-1 1,1-1-1,-1 1 0,1-1 0,0 0 1,1-1-1,-1 0 0,1 0 0,-1 0 1,1-1-1,8 1 0,14-2-6712</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5.763"/>
    </inkml:context>
    <inkml:brush xml:id="br0">
      <inkml:brushProperty name="width" value="0.05" units="cm"/>
      <inkml:brushProperty name="height" value="0.05" units="cm"/>
    </inkml:brush>
  </inkml:definitions>
  <inkml:trace contextRef="#ctx0" brushRef="#br0">310 0 24575,'4'65'0,"17"94"0,-1-16 0,-13-84 0,2 18 0,-1 97 0,-9-152 0,0 0 0,-1-1 0,-1 1 0,-1-1 0,-1 0 0,-1 0 0,-1-1 0,-1 1 0,-13 25 0,15-37 27,1-1-1,-1 0 0,0 0 0,-1-1 1,0 0-1,0 0 0,0 0 0,-1-1 1,0 0-1,0-1 0,-1 0 0,-16 8 1,6-6-369,-1 0 1,0-2 0,0 0-1,-39 4 1,-15-2-6485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49.522"/>
    </inkml:context>
    <inkml:brush xml:id="br0">
      <inkml:brushProperty name="width" value="0.05" units="cm"/>
      <inkml:brushProperty name="height" value="0.05" units="cm"/>
    </inkml:brush>
  </inkml:definitions>
  <inkml:trace contextRef="#ctx0" brushRef="#br0">1 251 24575,'0'-3'0,"-1"-15"0,6-36 0,-4 48 0,0-1 0,1 1 0,0-1 0,1 1 0,-1 0 0,1 0 0,0 0 0,8-10 0,-3 6 0,0-1 0,1 2 0,0-1 0,1 1 0,0 1 0,18-13 0,-21 17 0,1 0 0,-1 0 0,1 1 0,-1-1 0,1 2 0,0-1 0,0 1 0,0 0 0,0 1 0,1 0 0,13 0 0,-19 1 0,-1 0 0,1 0 0,0 1 0,0-1 0,-1 1 0,1-1 0,-1 1 0,1 0 0,0 0 0,-1 0 0,0 1 0,1-1 0,-1 0 0,0 1 0,0 0 0,1-1 0,-1 1 0,-1 0 0,4 4 0,-2-2 0,-1 0 0,0 0 0,0 0 0,-1 0 0,1 0 0,-1 0 0,0 1 0,0-1 0,-1 1 0,1-1 0,-1 5 0,0 8 0,-1-1 0,-1 0 0,0 1 0,-2-1 0,-7 24 0,-2-6 0,-2 0 0,-2 0 0,0-2 0,-26 34 0,42-63 0,-1-1 0,0 1 0,0 0 0,1 0 0,0 0 0,0 0 0,0 0 0,0 0 0,-1 5 0,2-8 0,0 1 0,0-1 0,0 1 0,0-1 0,0 1 0,0-1 0,0 1 0,0-1 0,1 0 0,-1 1 0,0-1 0,0 1 0,0-1 0,1 1 0,-1-1 0,0 1 0,1-1 0,-1 0 0,0 1 0,1-1 0,-1 0 0,0 1 0,2-1 0,-1 1 0,1 0 0,-1-1 0,1 0 0,-1 1 0,1-1 0,-1 0 0,1 0 0,-1 0 0,1 0 0,-1 0 0,4 0 0,32-7 0,1-2 0,-1-1 0,54-23 0,-29 11 0,7-3-1365,-6 2-5461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6.186"/>
    </inkml:context>
    <inkml:brush xml:id="br0">
      <inkml:brushProperty name="width" value="0.05" units="cm"/>
      <inkml:brushProperty name="height" value="0.05" units="cm"/>
    </inkml:brush>
  </inkml:definitions>
  <inkml:trace contextRef="#ctx0" brushRef="#br0">141 1 24575,'-12'0'0,"-20"0"0,-16 0 0,-1 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6.513"/>
    </inkml:context>
    <inkml:brush xml:id="br0">
      <inkml:brushProperty name="width" value="0.05" units="cm"/>
      <inkml:brushProperty name="height" value="0.05" units="cm"/>
    </inkml:brush>
  </inkml:definitions>
  <inkml:trace contextRef="#ctx0" brushRef="#br0">91 793 24575,'-9'3'0,"-13"1"0,-8 0 0,1-1-8191</inkml:trace>
  <inkml:trace contextRef="#ctx0" brushRef="#br0" timeOffset="1">37 253 24575,'6'-9'-9830,"2"-3"11469</inkml:trace>
  <inkml:trace contextRef="#ctx0" brushRef="#br0" timeOffset="2">108 36 24575,'0'-3'0,"0"-7"0,-6-2 0,-2 1-8191</inkml:trace>
  <inkml:trace contextRef="#ctx0" brushRef="#br0" timeOffset="3">72 91 24575,'0'3'0,"7"4"0,4 4 0,1 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6.842"/>
    </inkml:context>
    <inkml:brush xml:id="br0">
      <inkml:brushProperty name="width" value="0.05" units="cm"/>
      <inkml:brushProperty name="height" value="0.05" units="cm"/>
    </inkml:brush>
  </inkml:definitions>
  <inkml:trace contextRef="#ctx0" brushRef="#br0">1 1 24575,'0'0'-8191</inkml:trace>
  <inkml:trace contextRef="#ctx0" brushRef="#br0" timeOffset="1">1 1 24575,'0'0'-8191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7.202"/>
    </inkml:context>
    <inkml:brush xml:id="br0">
      <inkml:brushProperty name="width" value="0.05" units="cm"/>
      <inkml:brushProperty name="height" value="0.05" units="cm"/>
    </inkml:brush>
  </inkml:definitions>
  <inkml:trace contextRef="#ctx0" brushRef="#br0">1 0 24575,'3'0'0</inkml:trace>
  <inkml:trace contextRef="#ctx0" brushRef="#br0" timeOffset="1">19 0 24575,'0'0'-8191</inkml:trace>
  <inkml:trace contextRef="#ctx0" brushRef="#br0" timeOffset="2">19 19 24575,'0'0'-8191</inkml:trace>
  <inkml:trace contextRef="#ctx0" brushRef="#br0" timeOffset="3">109 19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7.528"/>
    </inkml:context>
    <inkml:brush xml:id="br0">
      <inkml:brushProperty name="width" value="0.05" units="cm"/>
      <inkml:brushProperty name="height" value="0.05" units="cm"/>
    </inkml:brush>
  </inkml:definitions>
  <inkml:trace contextRef="#ctx0" brushRef="#br0">1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8.124"/>
    </inkml:context>
    <inkml:brush xml:id="br0">
      <inkml:brushProperty name="width" value="0.05" units="cm"/>
      <inkml:brushProperty name="height" value="0.05" units="cm"/>
    </inkml:brush>
  </inkml:definitions>
  <inkml:trace contextRef="#ctx0" brushRef="#br0">0 0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8.450"/>
    </inkml:context>
    <inkml:brush xml:id="br0">
      <inkml:brushProperty name="width" value="0.05" units="cm"/>
      <inkml:brushProperty name="height" value="0.05" units="cm"/>
    </inkml:brush>
  </inkml:definitions>
  <inkml:trace contextRef="#ctx0" brushRef="#br0">182 37 24575,'0'0'-8191</inkml:trace>
  <inkml:trace contextRef="#ctx0" brushRef="#br0" timeOffset="1">182 37 24575,'0'0'-8191</inkml:trace>
  <inkml:trace contextRef="#ctx0" brushRef="#br0" timeOffset="2">182 19 24575,'0'0'-8191</inkml:trace>
  <inkml:trace contextRef="#ctx0" brushRef="#br0" timeOffset="3">182 19 24575,'0'0'-8191</inkml:trace>
  <inkml:trace contextRef="#ctx0" brushRef="#br0" timeOffset="4">145 1 24575,'0'0'-8191</inkml:trace>
  <inkml:trace contextRef="#ctx0" brushRef="#br0" timeOffset="5">38 1 24575,'0'0'-8191</inkml:trace>
  <inkml:trace contextRef="#ctx0" brushRef="#br0" timeOffset="6">1 19 24575,'0'3'0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18.777"/>
    </inkml:context>
    <inkml:brush xml:id="br0">
      <inkml:brushProperty name="width" value="0.05" units="cm"/>
      <inkml:brushProperty name="height" value="0.05" units="cm"/>
    </inkml:brush>
  </inkml:definitions>
  <inkml:trace contextRef="#ctx0" brushRef="#br0">1 3103 24575,'9'0'0,"9"0"0,2 0-8191</inkml:trace>
  <inkml:trace contextRef="#ctx0" brushRef="#br0" timeOffset="1">595 2958 24575,'16'-6'0,"26"-5"0,6 0-8191</inkml:trace>
  <inkml:trace contextRef="#ctx0" brushRef="#br0" timeOffset="2">7712 59 24575,'15'-6'0,"11"-9"0,8-4 0,-3 1-8191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0.303"/>
    </inkml:context>
    <inkml:brush xml:id="br0">
      <inkml:brushProperty name="width" value="0.05" units="cm"/>
      <inkml:brushProperty name="height" value="0.05" units="cm"/>
    </inkml:brush>
  </inkml:definitions>
  <inkml:trace contextRef="#ctx0" brushRef="#br0">723 63 24575,'0'-7'0,"2"1"0,-1 0 0,1-1 0,3-9 0,1-4 0,-13 82 0,2-5 0,-132 879-1490,-54-8-1,65-440 1245,-91 406-371,203-829 602,0 1 864,2 1-1,-3 76 1,15-142-803,-1 1 1,1 0 0,0 0-1,0-1 1,1 1-1,-1 0 1,0 0-1,0-1 1,1 1-1,-1 0 1,1-1-1,0 1 1,-1 0-1,1-1 1,0 1-1,0-1 1,0 1 0,2 2-1,-2-4-32,-1 0-1,0 0 0,1 1 1,-1-1-1,1 0 1,-1 0-1,1 0 1,-1 0-1,1 0 1,-1 1-1,1-1 0,0 0 1,-1 0-1,1 0 1,-1-1-1,1 1 1,-1 0-1,1 0 1,-1 0-1,1 0 0,-1 0 1,1-1-1,15-14 107,5-18-120,-18 27 0,1 0 0,0-1 0,0 1 0,0 1 0,1-1 0,-1 1 0,1-1 0,1 1 0,-1 1 0,1-1 0,8-4 0,3 0 0,0 2 0,0 0 0,0 1 0,1 1 0,19-4 0,99-9 0,-117 16 0,847-42-4225,-835 44 4109,327-7-1085,55 3-1434,53 2 1352,292 0-1341,1198-8-708,-3-40 2413,-823-7 884,-9-32 786,-870 60 172,-249 29-914,55-7 1075,0-3 0,101-29 1,-108 16 2158</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1.472"/>
    </inkml:context>
    <inkml:brush xml:id="br0">
      <inkml:brushProperty name="width" value="0.05" units="cm"/>
      <inkml:brushProperty name="height" value="0.05" units="cm"/>
    </inkml:brush>
  </inkml:definitions>
  <inkml:trace contextRef="#ctx0" brushRef="#br0">74 777 24575,'-25'-41'0,"16"26"0,0 1 0,1-2 0,-7-17 0,13 29 0,1 0 0,0 0 0,0 0 0,0 0 0,0 0 0,1 0 0,0-1 0,0 1 0,0 0 0,0 0 0,0 0 0,1 0 0,0 0 0,0 0 0,0 0 0,0 0 0,4-8 0,-1 7 0,0 0 0,0 0 0,0 0 0,0 1 0,1-1 0,0 1 0,0 0 0,0 1 0,0-1 0,0 1 0,1 0 0,0 0 0,-1 0 0,8-1 0,13-4 0,54-10 0,-62 14 0,556-67-1641,-493 63 1344,196-16-670,48-1-1353,48 1 1115,1440-57-5794,5 33 4807,-165 5 1513,-922 21 587,1109-40 1484,-1595 49-850,68-9 1919,-239 12 126,-49 4-1513,-25 6-1042,0 0 1,0 0 0,1-1-1,-1 1 1,0 0 0,0 0-1,0 0 1,0 0 0,0 0-1,0 0 1,1 0-1,-1 0 1,0 0 0,0 0-1,0 0 1,0-1 0,0 1-1,0 0 1,0 0 0,0 0-1,0 0 1,0 0 0,1 0-1,-1 0 1,0-1 0,0 1-1,0 0 1,0 0-1,0 0 1,0 0 0,0 0-1,0-1 1,0 1 0,0 0-1,0 0 1,0 0 0,0 0-1,0 0 1,0-1 0,0 1-1,-1 0 1,1 0 0,0 0-1,0 0 1,0 0-1,0 0 1,0 0 0,0-1-1,0 1 1,0 0 0,0 0-1,0 0 1,-1 0 0,1 0-1,0 0 1,0 0 0,0 0-1,0 0 1,0 0-1,-1-1 1,-3 0 314,-1-1 0,0 0-1,0 1 1,0 0 0,-7-1-1,-125-9 3231,-73 11-2889,209 0-688,-5 0 0,0 1 0,-1-1 0,1 1 0,-11 3 0,16-3 0,0-1 0,0 0 0,1 1 0,-1-1 0,0 0 0,0 1 0,1-1 0,-1 1 0,0-1 0,1 1 0,-1-1 0,1 1 0,-1-1 0,1 1 0,-1 0 0,1-1 0,-1 1 0,1 0 0,-1-1 0,1 1 0,0 0 0,-1 0 0,1-1 0,0 1 0,0 0 0,0 0 0,0-1 0,0 1 0,-1 0 0,1 0 0,1 0 0,-1-1 0,0 1 0,0 0 0,0 0 0,0 0 0,0-1 0,1 1 0,-1 0 0,0 0 0,1-1 0,-1 1 0,1 0 0,-1-1 0,2 2 0,25 43 0,-16-28 0,0 1 0,-1 1 0,-1-1 0,11 32 0,-12-18 0,-2 0 0,-1 0 0,-2 1 0,-1-1 0,-3 62 0,-34 162 0,33-244 0,-133 655-841,47-255 855,72-329-14,-247 1150-2,247-1166-4,-66 233 1,80-293-17,0-1 120,0 1 0,-1-1 0,0 1 0,0-1 0,-5 7 0,7-12-89,0 0 0,0 1 0,0-1 0,0 0 0,0 0-1,0 0 1,-1-1 0,1 1 0,0 0 0,0 0 0,-1-1-1,1 1 1,0 0 0,-1-1 0,1 0 0,-1 1 0,1-1-1,-1 0 1,1 0 0,0 1 0,-1-1 0,1 0 0,-1-1-1,1 1 1,-1 0 0,1 0 0,-1-1 0,1 1 0,0 0-1,-2-2 1,-11-4-9,0 0 0,-21-15 0,21 12 0,0 1 0,-23-10 0,9 9 0,0 1 0,-1 1 0,0 2 0,0 1 0,-44-1 0,-150 13 0,219-8 0,-739 68-2095,593-51-4001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0.187"/>
    </inkml:context>
    <inkml:brush xml:id="br0">
      <inkml:brushProperty name="width" value="0.05" units="cm"/>
      <inkml:brushProperty name="height" value="0.05" units="cm"/>
    </inkml:brush>
  </inkml:definitions>
  <inkml:trace contextRef="#ctx0" brushRef="#br0">359 124 24575,'0'-8'0,"0"1"0,0-1 0,-1 1 0,0-1 0,-1 1 0,1-1 0,-1 1 0,-5-11 0,5 14 0,0 1 0,0 1 0,0-1 0,0 0 0,0 0 0,-1 1 0,1-1 0,-1 1 0,0 0 0,0 0 0,1 0 0,-1 0 0,0 0 0,-1 1 0,1-1 0,0 1 0,0 0 0,-1 0 0,1 0 0,-7 0 0,1 0 0,-1 0 0,0 1 0,1 0 0,-1 1 0,1 0 0,-1 0 0,1 1 0,-1 1 0,-13 4 0,11-2 0,-1 1 0,1 0 0,1 0 0,-1 1 0,1 1 0,-19 17 0,23-19 0,0 2 0,0-1 0,1 1 0,0 0 0,0 0 0,1 0 0,0 1 0,1 0 0,-6 14 0,8-16 0,0-1 0,1 1 0,0-1 0,0 1 0,0-1 0,1 1 0,0 0 0,0-1 0,1 1 0,0-1 0,0 1 0,1-1 0,-1 1 0,1-1 0,4 7 0,-2-6 0,0 1 0,1-1 0,-1 0 0,2-1 0,-1 1 0,1-1 0,0 0 0,0-1 0,1 1 0,0-1 0,0 0 0,0-1 0,0 0 0,1 0 0,0 0 0,0-1 0,10 3 0,8 1 0,0-1 0,0-1 0,1-1 0,31 0 0,-11-4-341,0-2 0,0-2-1,63-13 1,-33 1-6485</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2.328"/>
    </inkml:context>
    <inkml:brush xml:id="br0">
      <inkml:brushProperty name="width" value="0.05" units="cm"/>
      <inkml:brushProperty name="height" value="0.05" units="cm"/>
    </inkml:brush>
  </inkml:definitions>
  <inkml:trace contextRef="#ctx0" brushRef="#br0">394 398 24575,'61'-147'0,"-55"128"0,-1 0 0,-1 0 0,0 0 0,-1-1 0,-1 1 0,-1-21 0,-1 35 0,-1 1 0,1-1 0,-1 0 0,0 0 0,0 0 0,-1 0 0,0 1 0,1-1 0,-1 1 0,-1-1 0,1 1 0,-1 0 0,1 0 0,-5-4 0,5 6 0,0-1 0,-1 1 0,1 0 0,-1 0 0,0 1 0,0-1 0,0 0 0,0 1 0,0 0 0,0 0 0,0 0 0,0 0 0,0 0 0,0 0 0,0 1 0,-1 0 0,1 0 0,0 0 0,0 0 0,-1 0 0,1 0 0,-4 2 0,-2 0 0,0 1 0,0 0 0,0 1 0,1 0 0,0 0 0,0 1 0,0 0 0,0 0 0,1 1 0,-1 0 0,2 0 0,-1 1 0,1 0 0,0 0 0,0 0 0,1 1 0,0 0 0,0 0 0,-7 18 0,7-15 0,1 1 0,0 0 0,0 0 0,1 0 0,1 0 0,0 1 0,1-1 0,0 1 0,1 0 0,0-1 0,1 1 0,0-1 0,1 1 0,6 18 0,0-12 0,0 1 0,2-1 0,0 0 0,2-1 0,0-1 0,1 0 0,0 0 0,22 19 0,11 7 0,79 57 0,12-7 0,24 20 0,-152-107 0,-1 1 0,0 0 0,0 0 0,0 1 0,-1 0 0,6 9 0,-12-15 0,0-1 0,0 1 0,0 0 0,0 0 0,0 0 0,-1 0 0,1 0 0,0 0 0,-1 0 0,0 0 0,0 0 0,1 0 0,-1 0 0,0 0 0,0 0 0,-1 0 0,1 0 0,0 0 0,-1 0 0,1 0 0,-1 0 0,0 0 0,0 0 0,1 0 0,-1 0 0,-1-1 0,1 1 0,0 0 0,0-1 0,0 1 0,-1-1 0,1 1 0,-1-1 0,0 1 0,1-1 0,-1 0 0,-2 1 0,-6 5 0,0-1 0,0-1 0,0 0 0,0-1 0,-1 0 0,-12 3 0,-71 12 0,69-15 0,-223 31 0,203-32 0,-1-1 0,1-3 0,-67-8 0,100 7 49,-1 0 0,1-1 0,0-1-1,0 0 1,1 0 0,-19-10 0,26 12-121,1 0 1,-1-1 0,1 1 0,0-1 0,0 1 0,0-1 0,0 0 0,1 0 0,-1-1-1,1 1 1,-1 0 0,1-1 0,0 0 0,1 1 0,-1-1 0,1 0 0,-1 0 0,1 0 0,0 0-1,1 0 1,-1 0 0,1 0 0,-1-4 0,6-31-6755</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3"/>
    </inkml:context>
    <inkml:brush xml:id="br0">
      <inkml:brushProperty name="width" value="0.05" units="cm"/>
      <inkml:brushProperty name="height" value="0.05" units="cm"/>
    </inkml:brush>
  </inkml:definitions>
  <inkml:trace contextRef="#ctx0" brushRef="#br0">200 666 24575,'17'0'0,"-2"0"0,0 0 0,-1-1 0,1 0 0,21-5 0,-33 5 0,0 1 0,0-1 0,0 0 0,0 0 0,-1-1 0,1 1 0,-1 0 0,1-1 0,-1 0 0,1 1 0,-1-1 0,0 0 0,0 0 0,0 0 0,0-1 0,0 1 0,0 0 0,0-1 0,-1 1 0,0-1 0,1 0 0,-1 1 0,0-1 0,0 0 0,0 0 0,-1 0 0,1 0 0,0-4 0,-1 2 0,0-1 0,0 1 0,0 0 0,-1-1 0,0 1 0,0 0 0,0-1 0,0 1 0,-1 0 0,0 0 0,0 0 0,0 0 0,-4-5 0,5 8 0,-1 0 0,0 0 0,0 0 0,0 0 0,0 0 0,0 0 0,0 0 0,-1 1 0,1-1 0,0 1 0,-1-1 0,1 1 0,-1 0 0,0 0 0,1 0 0,-1 1 0,0-1 0,0 1 0,1-1 0,-1 1 0,0 0 0,0 0 0,0 0 0,1 0 0,-1 0 0,-5 2 0,0 1 0,0-1 0,0 2 0,0-1 0,1 1 0,0 0 0,-1 0 0,1 1 0,1 0 0,-1 0 0,1 1 0,-9 9 0,-2 5 0,1 0 0,-20 32 0,17-21 0,2 0 0,0 1 0,-20 61 0,31-76 0,2 0 0,0-1 0,0 1 0,2 1 0,0-1 0,1 0 0,1 1 0,0-1 0,2 0 0,3 18 0,-4-29 0,0 0 0,1-1 0,0 1 0,0 0 0,1 0 0,0-1 0,0 0 0,0 1 0,1-1 0,-1-1 0,1 1 0,0 0 0,1-1 0,-1 0 0,1 0 0,0 0 0,0 0 0,6 3 0,-4-4 0,0 0 0,0 0 0,0-1 0,0 0 0,1 0 0,-1-1 0,0 0 0,1 0 0,-1-1 0,1 0 0,-1 0 0,1-1 0,-1 0 0,13-3 0,-5 0 0,1-1 0,-1-1 0,0 0 0,0-1 0,-1-1 0,0 0 0,0-1 0,-1 0 0,0-1 0,-1 0 0,0-1 0,-1-1 0,0 0 0,-1-1 0,0 0 0,-1 0 0,0-1 0,10-22 0,-7 9 0,-1-1 0,-1-1 0,-1 1 0,-2-1 0,-1-1 0,-1 1 0,-2-1 0,-1 0 0,-2-35 0,0 60 0,-4-40 0,4 44 0,0-1 0,-1 0 0,1 1 0,0-1 0,-1 0 0,1 1 0,-1-1 0,0 1 0,1-1 0,-1 1 0,0-1 0,0 1 0,0 0 0,0-1 0,0 1 0,0 0 0,0 0 0,0 0 0,-1 0 0,1 0 0,-3-2 0,4 3 0,-1 0 0,0 0 0,1 0 0,-1 0 0,1 0 0,-1 0 0,1 0 0,-1 0 0,1 0 0,-1 1 0,1-1 0,-1 0 0,1 0 0,-1 0 0,1 1 0,-1-1 0,1 0 0,-1 0 0,1 1 0,-1-1 0,1 0 0,0 1 0,-1-1 0,1 1 0,-1-1 0,1 1 0,0-1 0,-1 1 0,-7 17 0,8-17 0,-8 25 0,1-1 0,2 1 0,0 0 0,2 1 0,1-1 0,1 1 0,1-1 0,2 0 0,4 30 0,-4-46 0,0 0 0,1 0 0,0-1 0,1 1 0,-1 0 0,2-1 0,-1 0 0,2 0 0,10 14 0,-13-19 0,0 0 0,1-1 0,-1 0 0,1 1 0,0-1 0,0 0 0,0-1 0,1 1 0,-1-1 0,1 0 0,-1 0 0,1 0 0,0 0 0,0-1 0,-1 0 0,1 0 0,0-1 0,0 1 0,0-1 0,0 0 0,10-1 0,-2-1 0,0-2 0,1 1 0,-1-1 0,0-1 0,-1-1 0,1 1 0,-1-2 0,0 0 0,-1 0 0,1-1 0,11-12 0,-3 2 0,-1 0 0,-1-2 0,0-1 0,26-40 0,-27 30 0,0 0 0,-3-1 0,0 0 0,-3-1 0,0-1 0,-2 1 0,-2-2 0,-1 1 0,-1-1 0,-2 0 0,-2 0 0,-1 0 0,-2 0 0,-1 0 0,-1 0 0,-3 1 0,-20-66 0,23 87 0,-1 1 0,-1-1 0,0 1 0,-14-20 0,18 29 0,0 1 0,0-1 0,0 1 0,-1 0 0,1 0 0,0 0 0,-1 0 0,1 0 0,-1 1 0,0-1 0,-5-1 0,7 2 0,-1 1 0,0 0 0,0-1 0,0 1 0,0 0 0,1 0 0,-1 0 0,0 1 0,0-1 0,0 0 0,0 1 0,0-1 0,1 1 0,-1 0 0,0-1 0,1 1 0,-1 0 0,0 0 0,1 0 0,-1 0 0,-1 2 0,-2 1 0,0 1 0,0 1 0,0-1 0,1 0 0,0 1 0,0 0 0,0 0 0,1 0 0,-4 11 0,-3 8 0,-6 32 0,12-44 0,-11 49 0,2 1 0,-8 127 0,20-139 0,2 0 0,2 0 0,2 0 0,15 63 0,-15-94 86,1 1-1,1-1 0,14 30 1,-17-41-257,2 0 0,-1 0 1,1-1-1,0 0 0,1 0 1,0 0-1,0 0 0,0-1 1,10 6-1,18 8-6655</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3.595"/>
    </inkml:context>
    <inkml:brush xml:id="br0">
      <inkml:brushProperty name="width" value="0.05" units="cm"/>
      <inkml:brushProperty name="height" value="0.05" units="cm"/>
    </inkml:brush>
  </inkml:definitions>
  <inkml:trace contextRef="#ctx0" brushRef="#br0">72 544 24575,'0'-1'0,"-1"0"0,1 0 0,-1 0 0,1 1 0,-1-1 0,1 0 0,-1 0 0,1 0 0,-1 1 0,0-1 0,0 0 0,1 1 0,-1-1 0,0 1 0,0-1 0,1 1 0,-1-1 0,0 1 0,0-1 0,0 1 0,0 0 0,0-1 0,0 1 0,0 0 0,0 0 0,0 0 0,-1 0 0,-27-3 0,12 7 0,16-4 0,1 0 0,0 0 0,0 1 0,0-1 0,-1 0 0,1 0 0,0 0 0,0 0 0,0 0 0,0 1 0,0-1 0,-1 0 0,1 0 0,0 1 0,0-1 0,0 0 0,0 0 0,0 0 0,0 1 0,0-1 0,0 0 0,0 0 0,0 1 0,0-1 0,0 0 0,0 0 0,0 1 0,0-1 0,0 0 0,0 0 0,0 0 0,0 1 0,0-1 0,0 0 0,1 2 0,0-1 0,1 0 0,-1 0 0,0 0 0,0 0 0,1 0 0,-1 0 0,0 0 0,1 0 0,-1 0 0,1 0 0,0-1 0,-1 1 0,1-1 0,2 1 0,10 2 0,1-1 0,-1-1 0,0 0 0,1-1 0,-1-1 0,23-3 0,-1-3 0,49-16 0,-67 18 0,0-2 0,0 0 0,-1-1 0,0-1 0,-1-1 0,0 0 0,0-1 0,15-14 0,-25 19 0,0 0 0,0 0 0,0-1 0,0 0 0,-1 0 0,0 0 0,-1 0 0,0-1 0,0 0 0,0 0 0,-1 0 0,0-1 0,-1 1 0,0 0 0,0-1 0,-1 0 0,0 1 0,-1-1 0,0-15 0,0 19 0,-1 0 0,0 1 0,0-1 0,0 0 0,0 0 0,-1 1 0,0-1 0,0 1 0,0-1 0,0 1 0,-1 0 0,0 0 0,0 0 0,0 0 0,0 0 0,0 1 0,-1-1 0,0 1 0,0 0 0,0 0 0,0 0 0,0 1 0,0-1 0,-1 1 0,1 0 0,-1 1 0,-8-3 0,4 2 0,-1 0 0,0 1 0,0 0 0,0 1 0,0 0 0,1 1 0,-1 0 0,0 0 0,0 1 0,1 0 0,-1 1 0,-18 8 0,12-3 0,0 0 0,0 2 0,0 0 0,2 1 0,-1 0 0,1 1 0,1 1 0,0 0 0,-17 23 0,20-22 0,1 0 0,0 0 0,1 1 0,1-1 0,0 2 0,1-1 0,1 1 0,0 0 0,1 0 0,-3 30 0,6-40 0,1 0 0,0 1 0,0-1 0,0 0 0,1 1 0,-1-1 0,2 0 0,-1 0 0,1 0 0,0 1 0,0-2 0,1 1 0,-1 0 0,1 0 0,1-1 0,-1 0 0,1 1 0,0-1 0,0-1 0,0 1 0,1 0 0,0-1 0,-1 0 0,2 0 0,-1-1 0,0 1 0,1-1 0,-1 0 0,1-1 0,0 1 0,0-1 0,11 2 0,1-1 0,0 0 0,0-1 0,1-2 0,-1 1 0,0-2 0,0-1 0,0 0 0,0-1 0,25-8 0,-4-1 0,0-2 0,-1-1 0,40-23 0,-43 18 0,-1-1 0,-1-1 0,54-47 0,-69 52 0,-1 0 0,-1-2 0,0 0 0,-1 0 0,-1-1 0,-1-1 0,14-30 0,-23 40 0,0 1 0,-1 0 0,0-1 0,-1 0 0,0 0 0,0 0 0,-1 0 0,-1 0 0,0 0 0,0 0 0,-1 0 0,-4-17 0,4 23 0,0 0 0,-1-1 0,0 1 0,0 0 0,0 0 0,-1 0 0,0 1 0,0-1 0,0 0 0,0 1 0,-1 0 0,1 0 0,-1 0 0,0 0 0,0 0 0,-1 1 0,1 0 0,-1 0 0,0 0 0,0 1 0,0-1 0,0 1 0,0 0 0,0 1 0,0-1 0,-10-1 0,10 3 0,0-1 0,0 1 0,0 0 0,0 0 0,0 0 0,0 1 0,0 0 0,1 0 0,-1 0 0,0 0 0,0 1 0,1 0 0,-1 0 0,1 0 0,-1 0 0,1 1 0,0 0 0,0 0 0,0 0 0,0 0 0,1 1 0,0-1 0,-1 1 0,1 0 0,0 0 0,-3 7 0,1-3 0,1 1 0,0 0 0,1 0 0,0 0 0,0 0 0,1 0 0,0 1 0,1-1 0,0 1 0,1-1 0,-1 1 0,2-1 0,1 11 0,1-1 0,1 0 0,2 0 0,0 0 0,14 30 0,43 66 0,-40-77 0,33 77 0,-54-108 0,1 0 0,-1-1 0,-1 1 0,1 0 0,-1 0 0,0 0 0,-1 0 0,0 0 0,0 0 0,0 0 0,-1 0 0,-2 8 0,2-10 0,0-1 0,-1 0 0,0 0 0,0 0 0,0 0 0,-1 0 0,1 0 0,-1 0 0,0-1 0,0 1 0,0-1 0,-1 0 0,1 0 0,-1 0 0,1 0 0,-1-1 0,0 0 0,0 1 0,-8 2 0,-1-1-273,-1 0 0,1 0 0,-1-1 0,-18 1 0,-8-1-6553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4"/>
    </inkml:context>
    <inkml:brush xml:id="br0">
      <inkml:brushProperty name="width" value="0.05" units="cm"/>
      <inkml:brushProperty name="height" value="0.05" units="cm"/>
    </inkml:brush>
  </inkml:definitions>
  <inkml:trace contextRef="#ctx0" brushRef="#br0">11 81 24575,'-6'-38'0,"5"33"0,0-1 0,0 0 0,0 0 0,1-11 0,0 17 0,0 0 0,0 0 0,0 0 0,0 0 0,0 0 0,0 0 0,0 0 0,0 0 0,0 0 0,0 0 0,0 0 0,0 0 0,0 0 0,1 0 0,-1 0 0,0 0 0,0 0 0,0 0 0,0 0 0,0 0 0,0 0 0,0 0 0,0 0 0,0 0 0,0 0 0,0 0 0,0 0 0,0 0 0,1 0 0,-1 0 0,0 0 0,0 0 0,0 0 0,0 0 0,0 0 0,0 0 0,0 0 0,0-1 0,0 1 0,0 0 0,0 0 0,0 0 0,0 0 0,0 0 0,0 0 0,0 0 0,0 0 0,0 0 0,0 0 0,0 0 0,0 0 0,0 0 0,0-1 0,0 1 0,0 0 0,0 0 0,0 0 0,0 0 0,0 0 0,0 0 0,0 0 0,0 0 0,0 0 0,0 0 0,0 0 0,0 0 0,0-1 0,4 9 0,3 15 0,16 91 0,7 119 0,-21-149 0,21 189-1365,-23-200-5461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4.328"/>
    </inkml:context>
    <inkml:brush xml:id="br0">
      <inkml:brushProperty name="width" value="0.05" units="cm"/>
      <inkml:brushProperty name="height" value="0.05" units="cm"/>
    </inkml:brush>
  </inkml:definitions>
  <inkml:trace contextRef="#ctx0" brushRef="#br0">157 447 24575,'-46'-72'0,"-19"-33"0,57 90 0,1-1 0,0 1 0,1-2 0,1 1 0,-3-19 0,7 30 0,0 1 0,0-1 0,0 0 0,1 1 0,0-1 0,0 0 0,0 0 0,1 1 0,-1-1 0,1 0 0,0 0 0,0 1 0,1-1 0,0 1 0,0 0 0,0-1 0,0 1 0,0 0 0,1 0 0,0 0 0,0 0 0,0 1 0,0-1 0,0 1 0,1 0 0,0 0 0,-1 0 0,1 0 0,0 1 0,1-1 0,-1 1 0,0 0 0,5-1 0,7-3 0,0 2 0,0 0 0,0 1 0,0 0 0,0 1 0,31 1 0,-3 3 0,61 12 0,-28 0-105,-1 4 0,-1 3-1,115 49 1,-134-45 35,-1 2-1,-2 2 1,-1 3 0,-2 3 0,54 46-1,-85-64 71,-1 0 0,-1 2 0,0 0 0,-2 0 0,0 2 0,-1 0 0,12 26 0,-21-37 0,-1 0 0,0 1 0,-1-1 0,0 1 0,-1 0 0,0 0 0,-1 0 0,0 11 0,-1-13 0,0-1 0,-1 0 0,-1 1 0,0-1 0,0 0 0,0 0 0,-1 0 0,0-1 0,0 1 0,-1 0 0,-8 11 0,2-6 43,-1 0-1,0-1 0,-1 0 0,0-1 0,-1 0 0,0-1 0,-1-1 1,0 0-1,-29 13 0,5-5 98,-2-2 1,-70 17-1,59-20-54,0-3-1,-1-1 0,-53-1 1,74-7-330,0 0 0,1-3 0,-1 0 0,1-2 1,0-1-1,-42-15 0,9-5-6582</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4.966"/>
    </inkml:context>
    <inkml:brush xml:id="br0">
      <inkml:brushProperty name="width" value="0.05" units="cm"/>
      <inkml:brushProperty name="height" value="0.05" units="cm"/>
    </inkml:brush>
  </inkml:definitions>
  <inkml:trace contextRef="#ctx0" brushRef="#br0">304 506 24575,'1'0'0,"-1"0"0,1-1 0,0 1 0,-1 0 0,1 0 0,0-1 0,-1 1 0,1 0 0,0-1 0,-1 1 0,1-1 0,-1 1 0,1-1 0,0 1 0,-1-1 0,1 1 0,-1-1 0,0 1 0,1-1 0,-1 0 0,0 1 0,1-1 0,-1 0 0,0 1 0,1-1 0,-1 0 0,0 0 0,0 1 0,0-1 0,0 0 0,0 1 0,0-1 0,0 0 0,0 0 0,0 1 0,0-1 0,-1-1 0,-5-28 0,0 19 0,0 1 0,-1-1 0,0 1 0,-1 1 0,0-1 0,0 2 0,-1-1 0,0 1 0,-1 0 0,0 1 0,-16-10 0,24 16 0,-1 0 0,0 0 0,1 0 0,-1 0 0,1 1 0,-1-1 0,0 1 0,0 0 0,1 0 0,-1 0 0,0 0 0,1 0 0,-1 0 0,0 1 0,1-1 0,-1 1 0,0 0 0,1 0 0,-1 0 0,1 0 0,-1 0 0,1 1 0,0-1 0,-1 1 0,1-1 0,0 1 0,0 0 0,0 0 0,0 0 0,-1 3 0,-6 6 0,1 0 0,0 1 0,1 0 0,-9 20 0,-1 5 0,-17 50 0,29-71 0,1-1 0,0 1 0,2 0 0,-1 0 0,2 0 0,1 22 0,0-34 0,0-1 0,0 1 0,1 0 0,0 0 0,0 0 0,0-1 0,0 1 0,1 0 0,-1-1 0,1 1 0,0-1 0,0 0 0,0 0 0,0 0 0,1 0 0,-1 0 0,1 0 0,0 0 0,0-1 0,0 1 0,0-1 0,5 3 0,-2-2 0,0-1 0,0 0 0,0 0 0,1 0 0,-1-1 0,0 0 0,1 0 0,-1-1 0,1 0 0,-1 0 0,1 0 0,10-2 0,-4-1 0,-1 0 0,0 0 0,0-1 0,0 0 0,0-1 0,-1-1 0,0 0 0,0 0 0,0-1 0,-1 0 0,0-1 0,-1 0 0,1-1 0,14-17 0,-15 14 0,0-1 0,0 0 0,-2-1 0,1 0 0,-2 0 0,0 0 0,-1-1 0,0 0 0,-1 0 0,0 0 0,1-26 0,-3 17 0,-2-39 0,-1 98 0,1 50 0,1-67 0,1 0 0,1 0 0,1-1 0,0 1 0,1-1 0,12 27 0,-15-40 0,0 0 0,0 0 0,0 0 0,0-1 0,1 1 0,0-1 0,-1 0 0,1 0 0,0 0 0,1 0 0,-1 0 0,0 0 0,1-1 0,-1 0 0,1 0 0,0 0 0,0 0 0,0 0 0,0-1 0,0 0 0,0 0 0,0 0 0,1 0 0,-1-1 0,0 1 0,0-1 0,1 0 0,-1 0 0,0-1 0,0 1 0,1-1 0,-1 0 0,7-3 0,1 0 0,0-2 0,0 1 0,-1-1 0,0-1 0,0 0 0,0-1 0,-1 0 0,0 0 0,15-18 0,-7 5 0,0-1 0,-2-1 0,21-36 0,-22 30 0,-1 0 0,-1-1 0,-2-1 0,-1 0 0,8-43 0,-14 54 0,-1-1 0,-1 1 0,-1-1 0,-1 0 0,-1 0 0,0 1 0,-2-1 0,0 1 0,-9-30 0,11 47 0,-1-1 0,1 0 0,-1 0 0,0 1 0,0-1 0,0 1 0,-1-1 0,1 1 0,-1 0 0,-5-6 0,7 9 0,0-1 0,1 1 0,-1-1 0,0 1 0,0 0 0,0-1 0,1 1 0,-1 0 0,0-1 0,0 1 0,0 0 0,0 0 0,0 0 0,0 0 0,1 0 0,-1 0 0,0 0 0,0 0 0,0 0 0,-1 1 0,0 0 0,0-1 0,1 1 0,-1 0 0,1 0 0,0 0 0,-1 1 0,1-1 0,0 0 0,0 1 0,0-1 0,0 0 0,0 1 0,0-1 0,-1 3 0,-4 9 0,0-1 0,2 1 0,-1 0 0,2 1 0,0-1 0,-3 23 0,1 85 0,11-27-455,4 0 0,37 153 0,-30-176-6371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5.494"/>
    </inkml:context>
    <inkml:brush xml:id="br0">
      <inkml:brushProperty name="width" value="0.05" units="cm"/>
      <inkml:brushProperty name="height" value="0.05" units="cm"/>
    </inkml:brush>
  </inkml:definitions>
  <inkml:trace contextRef="#ctx0" brushRef="#br0">43 426 24575,'-4'-5'0,"0"1"0,-1-1 0,2 0 0,-1 0 0,0-1 0,1 1 0,0-1 0,1 0 0,-1 0 0,1 0 0,-2-6 0,4 9 0,-1 1 0,1-1 0,0 1 0,0-1 0,0 1 0,0 0 0,0-1 0,1 1 0,-1-1 0,1 1 0,-1 0 0,1-1 0,0 1 0,0 0 0,0 0 0,0 0 0,0-1 0,1 1 0,-1 0 0,1 1 0,-1-1 0,1 0 0,0 0 0,0 1 0,-1-1 0,1 1 0,0-1 0,0 1 0,1 0 0,-1 0 0,3-1 0,23-9 0,0 2 0,1 1 0,54-7 0,-47 9 0,164-26 0,111-22 0,-300 52 0,6-2 0,28-9 0,-42 12 0,-1 0 0,1 0 0,0 0 0,-1-1 0,1 1 0,-1-1 0,1 1 0,-1-1 0,1 0 0,-1 0 0,0 0 0,0 0 0,0 0 0,0-1 0,-1 1 0,1-1 0,1-3 0,-3 5 0,1-1 0,-1 0 0,0 0 0,0 0 0,0 1 0,-1-1 0,1 0 0,0 0 0,-1 0 0,1 1 0,-1-1 0,1 0 0,-1 1 0,0-1 0,0 0 0,0 1 0,0-1 0,0 1 0,0-1 0,0 1 0,0 0 0,-1-1 0,-1-1 0,-4-3 0,0 0 0,-1 1 0,-9-7 0,10 8 0,0 0 0,0 1 0,-1-1 0,1 1 0,-1 0 0,1 1 0,-1 0 0,0 0 0,0 1 0,0 0 0,0 0 0,0 1 0,0 0 0,0 1 0,-9 1 0,8 0 0,1 0 0,-1 1 0,1 0 0,-1 1 0,1 0 0,0 0 0,1 1 0,-1 0 0,1 0 0,0 1 0,0 0 0,0 0 0,-7 10 0,-5 7 0,1 0 0,1 2 0,1 0 0,1 1 0,-19 46 0,26-54 0,2 1 0,0 0 0,1 0 0,1 1 0,0-1 0,2 1 0,0 0 0,2 0 0,2 30 0,-1-42 0,0 0 0,1 0 0,0 0 0,0 0 0,1-1 0,0 1 0,0 0 0,1-1 0,0 0 0,0 0 0,1 0 0,0-1 0,11 12 0,-11-13 0,1-1 0,-1 0 0,1 0 0,0 0 0,0-1 0,0 0 0,0 0 0,1-1 0,-1 0 0,1 0 0,0 0 0,-1-1 0,1 0 0,0 0 0,0-1 0,13 0 0,-8-1 0,-1-1 0,0 0 0,1-1 0,-1 0 0,0-1 0,0 0 0,-1-1 0,1 0 0,-1 0 0,0-1 0,0-1 0,-1 0 0,0 0 0,0 0 0,-1-1 0,1-1 0,-2 0 0,9-12 0,-2 2 0,-1-1 0,-2-1 0,0 0 0,-1-1 0,-1 0 0,-1-1 0,10-44 0,-6 5 0,-8 152 0,4 38-682,33 168-1,-26-212-6143</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6.180"/>
    </inkml:context>
    <inkml:brush xml:id="br0">
      <inkml:brushProperty name="width" value="0.05" units="cm"/>
      <inkml:brushProperty name="height" value="0.05" units="cm"/>
    </inkml:brush>
  </inkml:definitions>
  <inkml:trace contextRef="#ctx0" brushRef="#br0">82 435 24575,'-16'-8'0,"3"2"0,0-1 0,1 0 0,-13-10 0,25 17 0,0 0 0,0 0 0,0 0 0,-1 0 0,1 0 0,0 0 0,0 0 0,0 0 0,0 0 0,0 0 0,0-1 0,0 1 0,-1 0 0,1 0 0,0 0 0,0 0 0,0 0 0,0 0 0,0 0 0,0-1 0,0 1 0,0 0 0,0 0 0,0 0 0,0 0 0,0 0 0,0-1 0,0 1 0,0 0 0,0 0 0,0 0 0,0 0 0,0 0 0,0-1 0,0 1 0,0 0 0,0 0 0,0 0 0,0 0 0,0 0 0,0 0 0,0-1 0,0 1 0,0 0 0,1 0 0,-1 0 0,0 0 0,0 0 0,0 0 0,0 0 0,0-1 0,0 1 0,0 0 0,1 0 0,-1 0 0,0 0 0,0 0 0,0 0 0,0 0 0,0 0 0,1 0 0,11-2 0,370-36 0,14-17-316,-8-34 0,-369 83 316,82-29 0,-89 30 0,0 0 0,-1-1 0,0-1 0,0 0 0,-1 0 0,11-10 0,-20 16 0,1-1 0,0 1 0,-1-1 0,1 0 0,-1 1 0,1-1 0,-1 0 0,0 0 0,0 0 0,0 0 0,0 0 0,0 0 0,0 0 0,-1 0 0,1 0 0,-1-1 0,1 1 0,-1 0 0,0 0 0,0-4 0,-1 4 0,1 0 0,-1 0 0,0 0 0,0 0 0,0 0 0,0 1 0,0-1 0,0 0 0,-1 0 0,1 1 0,-1-1 0,1 1 0,-1-1 0,1 1 0,-1 0 0,0-1 0,0 1 0,0 0 0,0 0 0,0 0 0,-2 0 0,-11-5 45,0 1 0,-1 1 0,0 0 1,1 2-1,-1-1 0,-27 1 0,0 2 113,-55 8 0,69-5-158,1 1 0,0 2 0,1 1 0,-1 1 0,1 1 0,-30 15 0,45-18 0,1 0 0,1 1 0,-1 0 0,1 1 0,0 0 0,1 0 0,0 1 0,0 0 0,1 1 0,0 0 0,1 0 0,0 1 0,0 0 0,1 0 0,1 0 0,-6 17 0,5-4 0,0 0 0,2 0 0,1 0 0,1 0 0,1 0 0,1 1 0,4 33 0,37 169 0,-40-221 0,116 472 0,-101-408-1365,-3-14-5461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6.648"/>
    </inkml:context>
    <inkml:brush xml:id="br0">
      <inkml:brushProperty name="width" value="0.05" units="cm"/>
      <inkml:brushProperty name="height" value="0.05" units="cm"/>
    </inkml:brush>
  </inkml:definitions>
  <inkml:trace contextRef="#ctx0" brushRef="#br0">377 339 24575,'1'-65'0,"1"29"0,-2-1 0,-7-49 0,6 78 0,-1 0 0,0 0 0,0 0 0,-1 0 0,0 1 0,0-1 0,-1 1 0,-7-12 0,9 16 0,0 0 0,0 1 0,0-1 0,-1 1 0,1 0 0,-1 0 0,0 0 0,1 0 0,-1 0 0,0 1 0,0-1 0,0 1 0,0-1 0,0 1 0,-1 0 0,1 1 0,0-1 0,0 0 0,-1 1 0,1 0 0,0 0 0,-1 0 0,-5 1 0,1 0 0,1 1 0,-1 1 0,1-1 0,0 1 0,0 1 0,0-1 0,0 1 0,0 0 0,1 1 0,0 0 0,0 0 0,0 0 0,-9 11 0,1 1 0,0 1 0,2 0 0,-19 34 0,15-19 0,1 0 0,1 1 0,2 1 0,-12 61 0,20-76 0,1 0 0,1 0 0,0 0 0,2 1 0,1-1 0,0 1 0,1-1 0,1 0 0,1 0 0,7 20 0,-8-33 0,0 1 0,0-1 0,1 0 0,0 0 0,0 0 0,0 0 0,1-1 0,0 0 0,0 0 0,13 11 0,-14-14 0,0-1 0,0 1 0,0-1 0,0 0 0,0 0 0,1 0 0,-1-1 0,1 1 0,-1-1 0,1 0 0,0-1 0,-1 1 0,1-1 0,0 0 0,0 0 0,-1 0 0,1-1 0,0 1 0,8-4 0,-2 1 0,-1-2 0,0 1 0,0-1 0,0-1 0,-1 0 0,0 0 0,0-1 0,0 0 0,-1-1 0,0 1 0,-1-2 0,0 1 0,9-13 0,5-12 0,-1 0 0,23-53 0,-18 26 0,-4 0 0,14-64 0,-8 27 0,-19 74 0,-8 22 0,0 1 0,0 0 0,0 0 0,0 0 0,0 0 0,0 0 0,0-1 0,0 1 0,0 0 0,0 0 0,0 0 0,0 0 0,0-1 0,1 1 0,-1 0 0,0 0 0,0 0 0,0 0 0,0 0 0,0 0 0,0-1 0,0 1 0,0 0 0,1 0 0,-1 0 0,0 0 0,0 0 0,0 0 0,0 0 0,0 0 0,1 0 0,-1 0 0,0 0 0,0-1 0,0 1 0,0 0 0,0 0 0,1 0 0,-1 0 0,0 0 0,0 0 0,0 0 0,0 0 0,1 0 0,-1 1 0,0-1 0,0 0 0,0 0 0,1 0 0,2 10 0,-1 17 0,-2-25 0,19 253 342,-15-224-586,2-1 0,1 1 0,1-2 0,2 1 1,0-1-1,20 34 0,-10-29-6582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6.979"/>
    </inkml:context>
    <inkml:brush xml:id="br0">
      <inkml:brushProperty name="width" value="0.05" units="cm"/>
      <inkml:brushProperty name="height" value="0.05" units="cm"/>
    </inkml:brush>
  </inkml:definitions>
  <inkml:trace contextRef="#ctx0" brushRef="#br0">71 440 24575,'-17'-50'0,"3"0"0,1-1 0,3-1 0,-6-77 0,15 120 0,1-1 0,1 1 0,0-1 0,0 1 0,5-15 0,-6 22 0,1 0 0,-1 1 0,1-1 0,0 1 0,-1-1 0,1 1 0,0-1 0,0 1 0,0-1 0,0 1 0,1 0 0,-1 0 0,0 0 0,0-1 0,1 1 0,1-1 0,-1 2 0,-1-1 0,0 1 0,1 0 0,-1 0 0,1 0 0,-1 0 0,1 0 0,-1 0 0,1 0 0,-1 1 0,1-1 0,-1 0 0,1 1 0,-1-1 0,0 1 0,1-1 0,-1 1 0,0 0 0,1 0 0,-1-1 0,0 1 0,2 2 0,5 4 0,-1 0 0,0 0 0,0 1 0,0 0 0,-1 1 0,0-1 0,-1 1 0,0 0 0,0 1 0,5 14 0,-1 2 0,-1 1 0,8 47 0,-11-40 0,-1 0 0,-2-1 0,-4 53 0,0-64 0,0-1 0,-2 0 0,-1 0 0,0 0 0,-2 0 0,-14 31 0,19-47 0,0-1 0,0 0 0,0 0 0,0 0 0,-1-1 0,0 1 0,0-1 0,0 1 0,0-1 0,-6 5 0,9-8 0,-1 0 0,1 0 0,0 1 0,0-1 0,-1 0 0,1 0 0,-1 0 0,1 0 0,0 0 0,-1 1 0,1-1 0,0 0 0,-1 0 0,1 0 0,0 0 0,-1 0 0,1 0 0,-1 0 0,1 0 0,0 0 0,-1-1 0,1 1 0,0 0 0,-1 0 0,1 0 0,0 0 0,-1 0 0,1-1 0,0 1 0,-1 0 0,1 0 0,0-1 0,-1 1 0,-3-15 0,6-19 0,4 8 0,1 1 0,0 1 0,2 0 0,14-27 0,56-91 0,-75 134 0,-1 3 1,104-160 339,-95 148-553,1 1 0,1 1-1,0 0 1,1 1 0,1 0 0,0 1-1,26-15 1,-15 15-6613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50.687"/>
    </inkml:context>
    <inkml:brush xml:id="br0">
      <inkml:brushProperty name="width" value="0.05" units="cm"/>
      <inkml:brushProperty name="height" value="0.05" units="cm"/>
    </inkml:brush>
  </inkml:definitions>
  <inkml:trace contextRef="#ctx0" brushRef="#br0">40 197 24575,'-4'-4'0,"-1"-1"0,1 0 0,1 0 0,-1 0 0,1 0 0,0-1 0,0 1 0,0-1 0,-2-9 0,4 13 0,1-1 0,-1 0 0,1 0 0,0 1 0,0-1 0,0 0 0,0 1 0,1-1 0,-1 0 0,1 1 0,-1-1 0,1 0 0,0 1 0,0-1 0,0 1 0,1-1 0,-1 1 0,0 0 0,1-1 0,0 1 0,-1 0 0,1 0 0,0 0 0,3-2 0,4-3 0,1 0 0,-1 1 0,1 0 0,0 1 0,1 0 0,-1 0 0,1 1 0,0 1 0,12-3 0,6 0 0,-1 1 0,43-1 0,-52 5 0,0 1 0,1 1 0,-1 0 0,22 5 0,-36-5 0,0 1 0,0-1 0,-1 1 0,1 0 0,0 0 0,-1 1 0,0-1 0,1 1 0,4 4 0,-7-5 0,0 0 0,0 0 0,0 0 0,0 1 0,-1-1 0,1 0 0,-1 1 0,0 0 0,0-1 0,1 1 0,-2 0 0,1-1 0,0 1 0,-1 0 0,1 0 0,-1 0 0,0 4 0,0-1 0,-1 0 0,0 0 0,0 0 0,0 0 0,-1-1 0,0 1 0,-1 0 0,1-1 0,-1 0 0,0 1 0,0-1 0,0 0 0,-1-1 0,0 1 0,0 0 0,-6 4 0,-9 8 0,0-1 0,-33 20 0,45-32 0,-82 46 0,89-47 0,8-2 0,17 0 0,-19-1 0,15 1 0,0 1 0,-1 1 0,0 1 0,1 0 0,-2 2 0,23 8 0,-32-9 0,-1-1 0,1 1 0,-1 1 0,-1-1 0,1 1 0,8 9 0,-13-11 0,1 1 0,-1-1 0,-1 1 0,1 0 0,-1 0 0,0 0 0,0 0 0,0 1 0,-1-1 0,0 1 0,3 8 0,-4-9 0,0-1 0,-1 0 0,1 1 0,-1-1 0,0 1 0,0-1 0,0 1 0,0-1 0,-1 1 0,0-1 0,0 0 0,0 1 0,0-1 0,-1 0 0,0 0 0,0 0 0,0 0 0,0 0 0,-1 0 0,1-1 0,-1 1 0,0-1 0,0 1 0,0-1 0,0 0 0,-1-1 0,0 1 0,1 0 0,-1-1 0,0 0 0,-6 3 0,-5 1 0,1 0 0,-1-1 0,0-1 0,-1-1 0,1 0 0,-1-1 0,-28 1 0,26-3 0,-1-1 0,0-1 0,1 0 0,-1-1 0,1-1 0,0-1 0,-25-10 0,31 9 0,0 1 0,0-1 0,1-1 0,0 0 0,0-1 0,1 0 0,-1-1 0,2 0 0,-1 0 0,2-1 0,-11-14 0,7 2-1365,4 4-5461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7.541"/>
    </inkml:context>
    <inkml:brush xml:id="br0">
      <inkml:brushProperty name="width" value="0.05" units="cm"/>
      <inkml:brushProperty name="height" value="0.05" units="cm"/>
    </inkml:brush>
  </inkml:definitions>
  <inkml:trace contextRef="#ctx0" brushRef="#br0">345 460 24575,'1'0'0,"0"-1"0,-1 1 0,1 0 0,-1 0 0,1-1 0,0 1 0,-1 0 0,1-1 0,-1 1 0,1 0 0,-1-1 0,1 1 0,-1-1 0,1 1 0,-1-1 0,1 1 0,-1-1 0,0 1 0,1-1 0,-1 0 0,0 1 0,0-1 0,1 1 0,-1-1 0,0 0 0,0 1 0,0-2 0,4-21 0,-4 20 0,0-12 0,0 0 0,0 0 0,-2 0 0,0 0 0,-1 0 0,-6-19 0,-35-87 0,37 103 0,5 13 0,-8-19 0,-22-40 0,29 59 0,0 0 0,0 1 0,0-1 0,-1 0 0,1 1 0,-1 0 0,-1 0 0,1 0 0,0 0 0,-1 1 0,0 0 0,0-1 0,0 2 0,-6-4 0,8 6 0,-1-1 0,1 1 0,0-1 0,0 1 0,0 0 0,-1 1 0,1-1 0,0 0 0,0 1 0,0 0 0,0 0 0,0 0 0,0 0 0,0 0 0,0 0 0,0 1 0,0 0 0,1-1 0,-1 1 0,0 0 0,1 0 0,0 0 0,0 1 0,-1-1 0,-1 5 0,-5 4 0,1 0 0,0 1 0,1 0 0,-8 18 0,4-3 0,0-1 0,2 1 0,1 1 0,-7 45 0,13-58 0,1 1 0,0 0 0,0-1 0,2 1 0,0-1 0,1 1 0,0-1 0,1 0 0,1 0 0,6 16 0,-8-26 0,0-1 0,0 1 0,1-1 0,0 1 0,-1-1 0,1 0 0,1 0 0,-1 0 0,0 0 0,1-1 0,0 0 0,0 1 0,0-1 0,0-1 0,1 1 0,-1-1 0,1 1 0,-1-1 0,10 2 0,-8-2 0,1-1 0,0-1 0,0 1 0,0-1 0,0 0 0,0-1 0,0 1 0,0-2 0,0 1 0,0-1 0,0 0 0,-1 0 0,12-6 0,-4 1 0,0-1 0,-1-1 0,0 0 0,0-1 0,-1 0 0,0-1 0,-1 0 0,-1-1 0,1 0 0,-2 0 0,11-19 0,-11 16 0,-1 0 0,0-1 0,-1 0 0,-1 0 0,-1-1 0,0 0 0,-1 0 0,-1 0 0,2-35 0,-5 51 0,1 0 0,-1-1 0,0 1 0,0 0 0,0 0 0,0-1 0,0 1 0,-1 0 0,1 0 0,0 0 0,-1-1 0,1 1 0,0 0 0,-1 0 0,1 0 0,-2-2 0,1 3 0,1 0 0,-1 0 0,1 0 0,-1 0 0,1 0 0,-1 0 0,1 0 0,-1 1 0,1-1 0,-1 0 0,1 0 0,0 0 0,-1 1 0,1-1 0,-1 0 0,1 1 0,0-1 0,-1 0 0,1 1 0,0-1 0,-1 0 0,1 1 0,0-1 0,-1 1 0,1-1 0,0 1 0,-5 7 0,1-1 0,0 1 0,-5 15 0,0 11 0,2 0 0,1 1 0,-2 47 0,7 112 0,9-72-152,27 141 1,44 117-352,-26-133 359,-46-216 144,10 66 0,-16-88 0,-1 1 0,0 0 0,0-1 0,-1 1 0,0 0 0,-1-1 0,-4 17 0,5-24 8,1 0 0,-1 0 0,0 0 0,0 0 0,0 0 0,0-1-1,0 1 1,0 0 0,0 0 0,0-1 0,-1 1 0,1-1 0,0 1 0,-1-1 0,0 0 0,1 0 0,-1 1 0,0-1-1,1 0 1,-1-1 0,0 1 0,0 0 0,0 0 0,0-1 0,0 1 0,0-1 0,0 0 0,0 1 0,0-1 0,0 0 0,0 0-1,0 0 1,0 0 0,-4-2 0,0 1 39,0-1 0,0-1 0,1 1-1,-1-1 1,0 0 0,1 0 0,-1-1 0,1 1-1,0-1 1,-6-6 0,-5-7-27,1-1-1,0-1 1,1 0 0,1-1 0,1 0 0,1-1-1,1-1 1,0 1 0,-6-26 0,4 7-28,2 0 0,2-1 0,1 0 0,-1-56 0,7 61 8,2 1 0,1-1 0,2 0 0,1 1 0,14-49 0,-14 68 0,0 0 0,1 0 0,1 0 0,0 1 0,1 0 0,0 1 0,2 0 0,-1 0 0,2 1 0,0 0 0,0 1 0,1 0 0,22-16 0,-23 21-114,0 1 1,0 0-1,1 1 0,0 1 0,0-1 1,0 2-1,0 0 0,1 0 0,0 1 1,-1 1-1,20 0 0,1 1-6712</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8.183"/>
    </inkml:context>
    <inkml:brush xml:id="br0">
      <inkml:brushProperty name="width" value="0.05" units="cm"/>
      <inkml:brushProperty name="height" value="0.05" units="cm"/>
    </inkml:brush>
  </inkml:definitions>
  <inkml:trace contextRef="#ctx0" brushRef="#br0">131 879 24575,'-11'-21'0,"-1"0"0,-1 1 0,0 0 0,-2 1 0,-28-29 0,41 46 0,1 1 0,-1-1 0,0 1 0,0 0 0,0 0 0,1 0 0,-1 0 0,-4-1 0,5 2 0,1 0 0,0 0 0,0 0 0,0-1 0,0 1 0,0 0 0,0 0 0,0 0 0,0 0 0,0 0 0,0 0 0,0 0 0,-1 0 0,1 0 0,0 0 0,0 0 0,0 1 0,0-1 0,0 0 0,0 0 0,0 0 0,0 0 0,0 0 0,0 0 0,0 0 0,0 0 0,-1 0 0,1 0 0,0 0 0,0 0 0,0 0 0,0 0 0,0 0 0,0 0 0,0 0 0,0 0 0,0 1 0,0-1 0,0 0 0,0 0 0,0 0 0,0 0 0,0 0 0,0 0 0,0 0 0,0 0 0,0 0 0,0 0 0,0 0 0,0 1 0,0-1 0,0 0 0,0 0 0,0 0 0,0 0 0,0 0 0,0 0 0,0 0 0,0 0 0,9 11 0,1-1 0,0-1 0,1 0 0,1 0 0,-1-1 0,1-1 0,1 0 0,-1-1 0,1 0 0,0-1 0,15 4 0,-22-7 0,0 0 0,-1-1 0,1 0 0,0-1 0,0 1 0,0-1 0,0 0 0,0 0 0,-1-1 0,1 0 0,0 0 0,0 0 0,-1-1 0,1 0 0,0 0 0,-1 0 0,0-1 0,0 0 0,0 0 0,0 0 0,0 0 0,0-1 0,-1 0 0,1 0 0,-1 0 0,6-8 0,-6 5 0,0 0 0,-1 0 0,1 0 0,-2 0 0,1-1 0,-1 1 0,0-1 0,0 0 0,-1 1 0,0-1 0,0 0 0,-1 0 0,0 0 0,-2-13 0,-1 5 0,1-1 0,-2 1 0,0 1 0,-1-1 0,-1 1 0,-8-16 0,11 24 0,-1 0 0,0 1 0,-1-1 0,1 1 0,-1 0 0,0 0 0,-1 1 0,0-1 0,0 1 0,-9-6 0,12 9 0,0 0 0,0 1 0,0-1 0,0 1 0,0 0 0,-1 0 0,1 0 0,0 0 0,-1 1 0,1-1 0,0 1 0,-1 0 0,1 0 0,-1 0 0,1 1 0,0-1 0,-1 1 0,1-1 0,0 1 0,0 0 0,-1 1 0,1-1 0,0 0 0,0 1 0,0 0 0,-4 2 0,1 2 0,-1 0 0,1 0 0,1 1 0,-1-1 0,1 1 0,0 1 0,0-1 0,1 1 0,0-1 0,1 1 0,-1 0 0,1 0 0,1 1 0,0-1 0,-2 11 0,1 3 0,0 1 0,2-1 0,0 1 0,5 37 0,-2-42 0,1-1 0,0 1 0,1-1 0,1 0 0,1-1 0,0 1 0,2-1 0,0 0 0,18 27 0,-19-33 0,1 0 0,0-1 0,1 0 0,0 0 0,0-1 0,1-1 0,0 1 0,0-2 0,1 1 0,0-1 0,0-1 0,0 0 0,1-1 0,23 6 0,-18-7 0,-1-1 0,1-1 0,0 0 0,0-1 0,-1-1 0,1-1 0,0-1 0,-1 0 0,0-1 0,0 0 0,0-1 0,0-1 0,-1-1 0,1 0 0,13-10 0,-5 2 0,-1-1 0,0 0 0,-1-2 0,-1-1 0,-1-1 0,-1 0 0,0-1 0,18-29 0,-23 28 0,-2-1 0,0 0 0,-1-1 0,-1-1 0,-1 1 0,-2-2 0,0 1 0,-2-1 0,0 0 0,0-36 0,-4 23 0,-2 0 0,-1 0 0,-2 0 0,-2 1 0,-2-1 0,-16-48 0,17 64 0,-2 0 0,-12-23 0,19 41 0,-1 0 0,1 0 0,-1 0 0,-1 1 0,1 0 0,0-1 0,-1 1 0,0 0 0,0 1 0,0-1 0,-1 1 0,1 0 0,-1 0 0,0 0 0,-6-3 0,10 6 0,-1 0 0,0-1 0,1 1 0,-1 0 0,0-1 0,1 1 0,-1 0 0,0 0 0,0 1 0,1-1 0,-1 0 0,0 0 0,1 1 0,-1-1 0,0 1 0,1 0 0,-1-1 0,-2 2 0,1 1 0,1-1 0,-1 0 0,1 0 0,-1 1 0,1-1 0,0 1 0,0 0 0,-4 5 0,1 3 0,-1 1 0,2-1 0,0 1 0,-4 15 0,1 10 0,1 1 0,1 0 0,3 1 0,1-1 0,1 0 0,3 1 0,9 48 0,3-12 0,3 0 0,47 120 0,-65-195 0,44 103 0,-38-90 0,1 0 0,1-1 0,0 0 0,0 0 0,16 16 0,-21-26 38,0 1 0,0-1 0,0 1 0,0-1 0,0 0 0,0 0 0,0-1 0,5 3 0,-6-4-128,-1 1 0,1-1 0,0 0 0,-1 1 0,1-1 1,0 0-1,0 0 0,-1 0 0,1 0 0,0 0 1,0-1-1,-1 1 0,1 0 0,0-1 0,-1 1 0,1-1 1,0 0-1,2-1 0,10-9-6736</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28.527"/>
    </inkml:context>
    <inkml:brush xml:id="br0">
      <inkml:brushProperty name="width" value="0.05" units="cm"/>
      <inkml:brushProperty name="height" value="0.05" units="cm"/>
    </inkml:brush>
  </inkml:definitions>
  <inkml:trace contextRef="#ctx0" brushRef="#br0">84 299 24575,'-5'-11'0,"-2"1"0,1 0 0,-14-14 0,14 17 0,0 0 0,0-1 0,1 0 0,0 0 0,1 0 0,-7-16 0,10 22 0,1 0 0,-1 0 0,1 0 0,-1 0 0,1 0 0,0 0 0,0 0 0,0 0 0,1 0 0,-1 0 0,0 0 0,1 0 0,-1 0 0,1 0 0,0 0 0,-1 0 0,1 0 0,0 1 0,2-3 0,-1 0 0,1 1 0,0-1 0,1 1 0,-1 0 0,1-1 0,-1 2 0,1-1 0,5-2 0,6-3 0,1 0 0,0 2 0,25-8 0,241-49 0,-259 60-1365,-9 3-5461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37.028"/>
    </inkml:context>
    <inkml:brush xml:id="br0">
      <inkml:brushProperty name="width" value="0.05" units="cm"/>
      <inkml:brushProperty name="height" value="0.05" units="cm"/>
    </inkml:brush>
  </inkml:definitions>
  <inkml:trace contextRef="#ctx0" brushRef="#br0">87 76 24575,'-4'-2'0,"0"1"0,0-1 0,-1 1 0,1 0 0,-1 1 0,1-1 0,-9 1 0,10 0 0,-1 0 0,1-1 0,-1 1 0,1-1 0,-1 1 0,1-1 0,-1 0 0,1 0 0,-1 0 0,-4-4 0,29 3 0,92 2 0,138-18 0,-40-18 0,-530 122 0,154-40 0,132-40 0,33-6 0,-1 0 0,1 0 0,0 0 0,-1 0 0,1 0 0,0 0 0,0 0 0,-1 0 0,1 0 0,0 0 0,-1 0 0,1 0 0,0 0 0,0-1 0,-1 1 0,1 0 0,0 0 0,0 0 0,-1 0 0,1-1 0,0 1 0,0 0 0,0 0 0,-1 0 0,1-1 0,0 1 0,0 0 0,0 0 0,0-1 0,0 1 0,-1 0 0,2-1 0,-1 0 0,0 0 0,0 0 0,1 0 0,-1 0 0,1 0 0,-1 0 0,1 1 0,-1-1 0,1 0 0,-1 0 0,1 1 0,0-1 0,1-1 0,-2 2 0,1-1 0,-1 1 0,0-1 0,1 1 0,-1 0 0,0-1 0,1 1 0,-1-1 0,1 1 0,-1 0 0,1 0 0,-1-1 0,1 1 0,-1 0 0,1 0 0,-1 0 0,1-1 0,-1 1 0,1 0 0,0 0 0,0 0 0,4 9 0,-7 23 0,2-25 0,-9 254 0,-13 123 0,18-362 0,2-14 0,1-1 0,0 1 0,0-1 0,1 1 0,0 0 0,1 12 0,-1-19 0,0-1 0,0 0 0,0 1 0,0-1 0,0 0 0,0 1 0,1-1 0,-1 0 0,0 1 0,0-1 0,0 0 0,0 1 0,0-1 0,1 0 0,-1 1 0,0-1 0,0 0 0,0 0 0,1 1 0,-1-1 0,0 0 0,1 0 0,-1 1 0,0-1 0,0 0 0,1 0 0,-1 0 0,0 0 0,1 1 0,-1-1 0,0 0 0,1 0 0,-1 0 0,0 0 0,1 0 0,-1 0 0,1 0 0,13-9 0,9-20 0,39-77 0,1-3 0,-51 92 0,0 0 0,1 1 0,29-29 0,-39 43 0,0-1 0,0 1 0,1-1 0,-1 1 0,0 0 0,1 0 0,0 0 0,-1 1 0,1-1 0,0 1 0,0 0 0,-1 0 0,1 0 0,0 1 0,7-1 0,-8 1 0,1 1 0,-1-1 0,0 1 0,0 0 0,0 0 0,0 0 0,0 0 0,0 1 0,0-1 0,0 1 0,0 0 0,-1 0 0,1 0 0,-1 0 0,1 0 0,-1 0 0,0 1 0,0-1 0,3 5 0,4 7 0,-1 0 0,0 1 0,-1 0 0,-1 1 0,-1-1 0,4 17 0,18 100 0,-27-128 0,1 0 0,3 19 0,0 1 0,-2 0 0,-1 0 0,-2 38 0,1-56 0,-1-1 0,0 1 0,0-1 0,-1 0 0,1 1 0,-1-1 0,0 0 0,0 0 0,-1 0 0,0 0 0,0-1 0,0 1 0,0-1 0,-1 1 0,1-1 0,-1 0 0,0-1 0,0 1 0,-1-1 0,1 1 0,-1-1 0,0-1 0,0 1 0,0-1 0,-10 4 0,-6 0 57,0-1 0,0-1 0,0-1 0,-1-1 0,-33-1 0,18-3-626,0-2 0,-49-10 0,39 3-6257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37.448"/>
    </inkml:context>
    <inkml:brush xml:id="br0">
      <inkml:brushProperty name="width" value="0.05" units="cm"/>
      <inkml:brushProperty name="height" value="0.05" units="cm"/>
    </inkml:brush>
  </inkml:definitions>
  <inkml:trace contextRef="#ctx0" brushRef="#br0">197 36 24575,'-4'-4'0,"-1"1"0,0-1 0,0 1 0,-1 0 0,1 0 0,-1 1 0,1 0 0,-1 0 0,0 0 0,0 0 0,0 1 0,-8-1 0,10 1 0,0 1 0,0 0 0,0-1 0,-1 1 0,1 1 0,0-1 0,0 1 0,0-1 0,0 1 0,0 0 0,0 1 0,0-1 0,0 1 0,1-1 0,-1 1 0,0 0 0,1 1 0,-6 3 0,4 0 0,1 0 0,0 1 0,0-1 0,1 1 0,0 0 0,0 0 0,0 0 0,1 0 0,0 0 0,0 0 0,1 1 0,0-1 0,0 1 0,1 8 0,1 15 0,8 61 0,-9-88 0,8 47 0,21 73 0,-21-99 0,0 0 0,2-1 0,1 0 0,25 41 0,-31-58 0,0 0 0,0-1 0,1 1 0,0-1 0,0 0 0,0-1 0,1 1 0,0-1 0,0-1 0,0 1 0,15 6 0,-16-9 0,-1-1 0,0 1 0,1-1 0,-1 0 0,1 0 0,0-1 0,-1 1 0,1-1 0,0-1 0,-1 1 0,1-1 0,-1 0 0,1 0 0,-1 0 0,1-1 0,-1 0 0,0 0 0,9-5 0,-5 2 0,-1-1 0,0 0 0,0 0 0,0 0 0,-1-1 0,0 0 0,-1-1 0,0 0 0,0 0 0,0 0 0,5-10 0,-5 4 0,0 1 0,-1-1 0,0 0 0,-1-1 0,-1 1 0,4-30 0,-6 21 0,0 0 0,-2 0 0,0 0 0,-2 0 0,0 0 0,-2 1 0,0-1 0,-2 1 0,-13-32 0,13 39 0,0 2 0,-1-1 0,-1 1 0,0 0 0,-1 1 0,0 0 0,-1 1 0,0 0 0,-1 1 0,0 0 0,-18-11 0,23 16 0,0 1 0,-1 0 0,0 0 0,0 1 0,0 0 0,0 1 0,0 0 0,-1 0 0,1 0 0,-1 1 0,1 1 0,-1-1 0,1 1 0,-1 1 0,1 0 0,-1 0 0,1 0 0,-1 1 0,1 0 0,0 1 0,0 0 0,-8 4 0,-23 18-1365,9 2-5461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38.113"/>
    </inkml:context>
    <inkml:brush xml:id="br0">
      <inkml:brushProperty name="width" value="0.05" units="cm"/>
      <inkml:brushProperty name="height" value="0.05" units="cm"/>
    </inkml:brush>
  </inkml:definitions>
  <inkml:trace contextRef="#ctx0" brushRef="#br0">36 176 24575,'-1'-8'0,"0"-1"0,0 1 0,-1-1 0,-4-10 0,0-1 0,3 8 0,-1-1 0,0 0 0,2-1 0,0 1 0,-1-23 0,4 34 0,2 9 0,2 12 0,2 66 0,-4 113 0,-4-110 0,0 45 178,8 254-1721,-3-342-5283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38.706"/>
    </inkml:context>
    <inkml:brush xml:id="br0">
      <inkml:brushProperty name="width" value="0.05" units="cm"/>
      <inkml:brushProperty name="height" value="0.05" units="cm"/>
    </inkml:brush>
  </inkml:definitions>
  <inkml:trace contextRef="#ctx0" brushRef="#br0">86 144 24575,'0'-1'0,"-1"-14"0,1-1 0,1 1 0,0-1 0,1 1 0,1 0 0,8-27 0,-11 42 0,0-1 0,0 1 0,0 0 0,0-1 0,0 1 0,0 0 0,0-1 0,1 1 0,-1 0 0,0-1 0,0 1 0,0 0 0,1-1 0,-1 1 0,0 0 0,0-1 0,1 1 0,-1 0 0,0 0 0,0 0 0,1-1 0,-1 1 0,0 0 0,1 0 0,-1 0 0,0 0 0,1-1 0,-1 1 0,0 0 0,1 0 0,0 0 0,4 10 0,0 20 0,-4 13 0,-2-1 0,-1 0 0,-11 53 0,-1-22 0,-25 72 0,-2-34 0,41-111 0,0 0 0,1 0 0,-1 0 0,0 0 0,0 0 0,0 0 0,0 0 0,0 0 0,0 0 0,0 0 0,0 0 0,0 0 0,0 0 0,0 0 0,0 0 0,0 0 0,0 0 0,0 0 0,1 0 0,-1 0 0,0 0 0,0 0 0,0 0 0,0 0 0,0 0 0,0 0 0,0 0 0,0 0 0,0 0 0,0 0 0,0 0 0,0 0 0,0 0 0,0 0 0,0 0 0,0 0 0,0 0 0,0 0 0,1 0 0,-1 0 0,0 0 0,0 0 0,0 0 0,0 1 0,0-1 0,0 0 0,0 0 0,0 0 0,0 0 0,0 0 0,0 0 0,0 0 0,0 0 0,0 0 0,0 0 0,0 0 0,0 0 0,0 0 0,0 0 0,0 0 0,0 1 0,-1-1 0,9-6 0,9-11 0,240-247 0,-244 252 0,25-18 0,-32 28 0,-11 10 0,-13 11 0,-32 24 0,-3-2 0,-73 43 0,56-38 0,67-44 0,-20 16 0,22-18 0,1 0 0,0 0 0,-1 1 0,1-1 0,0 0 0,0 1 0,-1-1 0,1 0 0,0 1 0,0-1 0,-1 0 0,1 1 0,0-1 0,0 0 0,0 1 0,0-1 0,0 0 0,-1 1 0,1-1 0,0 1 0,0-1 0,0 0 0,0 1 0,0-1 0,0 1 0,0-1 0,0 0 0,1 1 0,-1-1 0,0 1 0,0-1 0,0 0 0,0 1 0,0-1 0,1 0 0,-1 1 0,0-1 0,0 0 0,1 1 0,-1-1 0,0 0 0,0 0 0,1 1 0,-1-1 0,0 0 0,1 0 0,-1 1 0,0-1 0,1 0 0,-1 0 0,1 0 0,-1 0 0,0 0 0,1 1 0,-1-1 0,0 0 0,1 0 0,-1 0 0,1 0 0,14 2 0,1 1 0,-1-2 0,0 0 0,22-2 0,22 1 0,-41 2 49,-1 0 0,1 1 0,-1 0-1,0 1 1,0 1 0,17 8 0,-24-8-192,-1 0 1,0 0 0,0 1 0,0 0-1,-1 1 1,1 0 0,-2 0 0,1 0 0,-1 1-1,0 1 1,6 9 0,8 16-6684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39.440"/>
    </inkml:context>
    <inkml:brush xml:id="br0">
      <inkml:brushProperty name="width" value="0.05" units="cm"/>
      <inkml:brushProperty name="height" value="0.05" units="cm"/>
    </inkml:brush>
  </inkml:definitions>
  <inkml:trace contextRef="#ctx0" brushRef="#br0">373 335 24575,'1'-87'0,"-2"-100"0,0 183 0,1-1 0,0 1 0,-1-1 0,0 1 0,0 0 0,0 0 0,-1-1 0,1 1 0,-4-5 0,5 8 0,-1 0 0,0 0 0,0 0 0,0 0 0,0 1 0,0-1 0,1 0 0,-2 0 0,1 1 0,0-1 0,0 0 0,0 1 0,0-1 0,0 1 0,0-1 0,-1 1 0,1 0 0,0 0 0,0-1 0,-1 1 0,1 0 0,0 0 0,0 0 0,-1 0 0,1 1 0,0-1 0,0 0 0,0 0 0,-1 1 0,1-1 0,0 1 0,0-1 0,0 1 0,0-1 0,0 1 0,-2 1 0,-9 5 0,0 1 0,1 1 0,0 0 0,1 0 0,0 1 0,-10 12 0,-49 71 0,56-73 0,0 2 0,2 0 0,-16 41 0,23-51 0,0-1 0,1 1 0,0 0 0,1 0 0,1 0 0,0 1 0,0-1 0,1 0 0,3 20 0,-2-28 0,-1 0 0,1 0 0,0 0 0,1 0 0,-1 0 0,0-1 0,1 1 0,0 0 0,0-1 0,0 1 0,1-1 0,-1 0 0,1 0 0,-1 0 0,1 0 0,0 0 0,0-1 0,1 1 0,-1-1 0,0 0 0,1 0 0,-1 0 0,1 0 0,0-1 0,0 1 0,-1-1 0,1 0 0,0 0 0,0 0 0,0-1 0,0 0 0,0 1 0,4-2 0,2 1 0,0-1 0,0 0 0,0-1 0,-1 0 0,1-1 0,-1 0 0,0 0 0,0-1 0,0-1 0,0 1 0,0-1 0,11-10 0,-7 5 0,-2-1 0,0-1 0,0 0 0,-1-1 0,0 0 0,-1 0 0,-1-1 0,0 0 0,-1 0 0,-1-1 0,0 0 0,0 0 0,-2-1 0,4-21 0,-7 29 0,-1 1 0,0 0 0,0 0 0,-2-8 0,2 13 0,0 1 0,-1 0 0,1-1 0,0 1 0,-1 0 0,1-1 0,-1 1 0,1 0 0,-1 0 0,0 0 0,0 0 0,-1-2 0,2 3 0,-1-1 0,1 1 0,-1 0 0,1 0 0,-1 0 0,1-1 0,-1 1 0,1 0 0,-1 0 0,1 0 0,-1 0 0,1 0 0,-1 0 0,1 0 0,-1 0 0,1 0 0,-1 0 0,1 1 0,-1-1 0,1 0 0,-1 0 0,1 0 0,-1 1 0,1-1 0,-1 0 0,1 1 0,0-1 0,-1 0 0,1 1 0,-1-1 0,1 0 0,0 1 0,-1 0 0,-4 5 0,0 1 0,0 0 0,1 0 0,0 1 0,0-1 0,1 1 0,0 0 0,0 0 0,-2 16 0,2-15 0,-8 38 0,2 1 0,2-1 0,2 1 0,1 49 0,18 194 0,0-65 0,-14-201 0,0 1 0,-2-1 0,0 0 0,-8 28 0,8-44 0,-1 0 0,0 0 0,-1 0 0,1-1 0,-2 1 0,-5 8 0,7-12 0,-1-1 0,1 0 0,-1 0 0,0 0 0,0-1 0,0 1 0,0-1 0,-1 0 0,1 0 0,-1 0 0,-9 3 0,10-4 0,-1-1 0,0 1 0,1-1 0,-1-1 0,0 1 0,0 0 0,0-1 0,0 0 0,0 0 0,0-1 0,1 1 0,-1-1 0,0 0 0,-7-3 0,4 1 0,1 0 0,0-1 0,-1 0 0,1-1 0,1 1 0,-1-1 0,1 0 0,-7-7 0,1-1 0,1 0 0,0-1 0,1 0 0,1-1 0,0 0 0,1 0 0,-11-29 0,13 23 0,0-1 0,1 0 0,2 0 0,0 0 0,1 0 0,1-1 0,1 1 0,1 0 0,2-1 0,0 1 0,1 0 0,1 0 0,1 1 0,1-1 0,0 1 0,2 1 0,1-1 0,0 1 0,1 1 0,2 0 0,0 1 0,0 0 0,2 1 0,0 1 0,1 0 0,1 1 0,0 1 0,1 0 0,0 2 0,22-12 0,-17 13-682,47-17-1,-32 18-6143</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39.987"/>
    </inkml:context>
    <inkml:brush xml:id="br0">
      <inkml:brushProperty name="width" value="0.05" units="cm"/>
      <inkml:brushProperty name="height" value="0.05" units="cm"/>
    </inkml:brush>
  </inkml:definitions>
  <inkml:trace contextRef="#ctx0" brushRef="#br0">45 11 24575,'0'0'0,"0"0"0,0 1 0,0-1 0,0 1 0,0-1 0,1 0 0,-1 1 0,-1-1 0,1 1 0,0-1 0,0 0 0,0 1 0,0-1 0,0 1 0,0-1 0,0 0 0,0 1 0,-1-1 0,1 0 0,0 1 0,0-1 0,0 0 0,-1 1 0,1-1 0,0 0 0,0 1 0,-1-1 0,1 0 0,0 0 0,-1 0 0,1 1 0,0-1 0,-1 0 0,1 0 0,-1 0 0,1 0 0,0 1 0,-1-1 0,1 0 0,0 0 0,-1 0 0,1 0 0,-1 0 0,1 0 0,0-1 0,0 1 0,0 0 0,-1 0 0,1 0 0,0 0 0,0 0 0,0-1 0,0 1 0,-1 0 0,1 0 0,0 0 0,0-1 0,0 1 0,0 0 0,0 0 0,0 0 0,0-1 0,0 1 0,0 0 0,0 0 0,0-1 0,0 1 0,0 0 0,0 0 0,0 0 0,0-1 0,0 1 0,0 0 0,0 0 0,0-1 0,0 1 0,0 0 0,0 0 0,0 0 0,0-1 0,0 1 0,1 0 0,-1 0 0,0 0 0,0 0 0,0-1 0,0 1 0,1 0 0,-1 0 0,0 0 0,0 0 0,0 0 0,0-1 0,1 1 0,-1 0 0,0 0 0,0 0 0,1 0 0,-1 0 0,1 1 0,0 0 0,-1 0 0,1 1 0,-1-1 0,1 0 0,-1 0 0,1 1 0,-1-1 0,0 0 0,1 1 0,-1-1 0,0 0 0,0 1 0,0 1 0,0 44 0,-3 0 0,-1 0 0,-18 80 0,9-60 0,13-67 0,-1 1 0,1 0 0,0 0 0,0 0 0,0 0 0,-1 0 0,1-1 0,0 1 0,0 0 0,0 0 0,0 0 0,0 0 0,0 0 0,1 0 0,-1-1 0,0 1 0,0 0 0,1 0 0,-1 0 0,0 0 0,1 0 0,0-1 0,0 0 0,-1 0 0,1 0 0,0 0 0,-1-1 0,1 1 0,-1 0 0,1 0 0,0-1 0,-1 1 0,1 0 0,-1-1 0,1 1 0,-1 0 0,1-1 0,-1 1 0,1-1 0,-1 1 0,0-1 0,1 0 0,26-34 0,17-40 0,-20 32 0,2 0 0,2 2 0,56-63 0,-80 99 0,1 1 0,-1 0 0,1 1 0,0-1 0,0 1 0,0 0 0,1 0 0,-1 0 0,7-1 0,-10 3 0,0 0 0,0 1 0,1-1 0,-1 1 0,0 0 0,0 0 0,0 0 0,0 0 0,0 0 0,0 0 0,1 1 0,-1-1 0,0 1 0,0-1 0,0 1 0,0 0 0,0 0 0,0 0 0,-1 0 0,1 0 0,0 0 0,0 0 0,-1 1 0,1-1 0,-1 0 0,1 1 0,-1 0 0,1-1 0,1 4 0,1 3 0,0 0 0,0 0 0,-1 0 0,0 0 0,0 1 0,2 17 0,5 58 0,-7-47 0,0-16-341,0 0 0,1 0-1,12 36 1,-5-31-6485</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43.985"/>
    </inkml:context>
    <inkml:brush xml:id="br0">
      <inkml:brushProperty name="width" value="0.05" units="cm"/>
      <inkml:brushProperty name="height" value="0.05" units="cm"/>
    </inkml:brush>
  </inkml:definitions>
  <inkml:trace contextRef="#ctx0" brushRef="#br0">130 520 24575,'-4'0'0,"0"0"0,0 0 0,-1-1 0,1 1 0,0-1 0,0 0 0,0 0 0,0-1 0,1 1 0,-1-1 0,0 0 0,0 0 0,1 0 0,-1 0 0,1-1 0,0 1 0,-3-4 0,2 2 0,0-1 0,1 1 0,0-1 0,0 0 0,0 0 0,1-1 0,-1 1 0,1 0 0,1-1 0,-1 1 0,0-7 0,0-1 0,0-1 0,2 1 0,-1-1 0,2 1 0,0 0 0,0-1 0,1 1 0,1 0 0,8-24 0,-2 14 0,1 1 0,2 0 0,0 0 0,1 1 0,24-30 0,-28 41 0,0 0 0,0 1 0,1 0 0,0 1 0,0 0 0,1 0 0,0 1 0,0 0 0,1 1 0,0 1 0,0 0 0,15-5 0,-20 9 0,0-1 0,0 1 0,1 1 0,-1-1 0,0 1 0,0 0 0,0 1 0,0 0 0,0 0 0,0 0 0,0 1 0,8 3 0,-4 0 0,-1-1 0,0 2 0,-1 0 0,1 0 0,-1 0 0,0 1 0,8 9 0,4 6 0,-2 0 0,0 2 0,-2 0 0,-1 1 0,14 27 0,-15-25 0,-2 1 0,0 1 0,-2-1 0,0 2 0,-3 0 0,8 43 0,-15-62 0,0 0 0,-1 0 0,0 0 0,0 0 0,-2 0 0,1 0 0,-1 0 0,-1 0 0,-5 12 0,5-15 0,-1 0 0,0 0 0,-1 0 0,0-1 0,0 0 0,-1 0 0,0 0 0,0-1 0,0 1 0,-1-1 0,0-1 0,-14 9 0,7-5 0,-1-1 0,0-1 0,0-1 0,-1 0 0,0-1 0,0-1 0,0 0 0,0-1 0,-1-1 0,-24 1 0,38-3 0,0 0 0,0 0 0,-1-1 0,1 1 0,0-1 0,0 1 0,-1-1 0,1 0 0,0 0 0,0-1 0,0 1 0,0 0 0,1-1 0,-1 0 0,0 0 0,1 0 0,-1 0 0,1 0 0,-1 0 0,-3-6 0,5 6 0,0 0 0,0-1 0,0 1 0,0-1 0,0 1 0,1-1 0,-1 1 0,1-1 0,0 0 0,0 1 0,0-1 0,0 1 0,0-1 0,0 0 0,1 1 0,-1-1 0,1 1 0,0-1 0,0 1 0,0-1 0,0 1 0,0 0 0,0-1 0,1 1 0,-1 0 0,3-3 0,2-2 0,0 1 0,0 0 0,0 0 0,0 0 0,1 1 0,0 0 0,0 1 0,1-1 0,-1 1 0,1 1 0,0-1 0,0 1 0,0 1 0,0-1 0,1 2 0,-1-1 0,15 0 0,-5 1 0,-1 1 0,1 0 0,-1 2 0,1 0 0,-1 1 0,1 0 0,26 10 0,-26-6 0,1 1 0,-1 1 0,-1 0 0,0 1 0,0 1 0,-1 1 0,0 0 0,-1 1 0,-1 1 0,0 0 0,13 18 0,-21-25 0,0 1 0,0 1 0,-1-1 0,0 1 0,-1 0 0,0 0 0,-1 1 0,1-1 0,-2 1 0,1-1 0,-2 1 0,1 0 0,-1 0 0,-1 0 0,1 0 0,-2 0 0,1 0 0,-2 0 0,1-1 0,-1 1 0,-1 0 0,1-1 0,-9 17 0,6-15 0,0-1 0,-2 0 0,1 0 0,-1-1 0,0 0 0,-1 0 0,0-1 0,-1 1 0,-15 10 0,11-10 0,-1 0 0,-1-1 0,1-1 0,-1 0 0,-1-1 0,-20 5 0,8-4 0,-1-2 0,0-1 0,0-1 0,0-2 0,0-1 0,0-1 0,-43-7 0,47 3 0,-1-1 0,1-1 0,0-1 0,1-1 0,0-1 0,1-2 0,0 0 0,-23-16 0,33 19 0,1 0 0,0-1 0,0 0 0,1-1 0,0 0 0,1-1 0,0 0 0,1-1 0,1 0 0,0 0 0,0-1 0,2 0 0,-1 0 0,-6-26 0,11 35-76,1-1 1,0 1-1,0-1 0,1 0 0,-1 1 0,1-1 0,0 1 0,1-1 1,-1 0-1,1 1 0,1-1 0,-1 1 0,1 0 0,-1-1 1,2 1-1,-1 0 0,4-6 0,10-8-6750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32.889"/>
    </inkml:context>
    <inkml:brush xml:id="br0">
      <inkml:brushProperty name="width" value="0.05" units="cm"/>
      <inkml:brushProperty name="height" value="0.05" units="cm"/>
    </inkml:brush>
  </inkml:definitions>
  <inkml:trace contextRef="#ctx0" brushRef="#br0">1 1 24575,'7'0'0,"1"1"0,-1 1 0,0-1 0,10 4 0,11 3 0,63 5 0,148 2 0,-186-13 0,1008 28-766,-73 30 755,-936-55 400,93 21-1,-133-26-388,-11-7 0,-1-2 0,3 8 0,0 1 0,0 0 0,1 0 0,-1 1 0,0-1 0,0 0 0,6 3 0,-3-2 0,28 2 0,0-2 0,1-1 0,66-10 0,-51 4 0,-30 6 0,0 0 0,-1 1 0,37 7 0,-1 0 0,-27-5 0,33 9 0,-63-12 0,1 0 0,-1 0 0,0 1 0,0-1 0,0 1 0,0-1 0,0 1 0,1 0 0,-1-1 0,0 1 0,1 0 0,-1 0 0,1 0 0,-1 1 0,1-1 0,-1 0 0,1 1 0,0-1 0,-1 0 0,1 1 0,0 0 0,0-1 0,0 1 0,-1 2 0,-2 2 0,1 1 0,0-1 0,0 0 0,0 1 0,1 0 0,-3 14 0,0 38 0,2 0 0,6 70 0,-1-82 0,40 377 0,-23-264 0,89 725 0,-99-779 0,-7 183 0,-11-196 0,-1 29 0,11 80-1365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44.377"/>
    </inkml:context>
    <inkml:brush xml:id="br0">
      <inkml:brushProperty name="width" value="0.05" units="cm"/>
      <inkml:brushProperty name="height" value="0.05" units="cm"/>
    </inkml:brush>
  </inkml:definitions>
  <inkml:trace contextRef="#ctx0" brushRef="#br0">358 160 24575,'2'-2'0,"0"0"0,0-1 0,0 1 0,0-1 0,0 1 0,-1-1 0,1 0 0,-1 1 0,1-1 0,-1 0 0,0 0 0,0 0 0,-1 0 0,1 0 0,0 0 0,-1 0 0,0 0 0,0 0 0,0 0 0,0-1 0,0 1 0,-1 0 0,1 0 0,-1 0 0,0 0 0,0 0 0,0 0 0,0 1 0,-1-1 0,1 0 0,-1 0 0,1 1 0,-1-1 0,0 1 0,0 0 0,-3-4 0,-1 1 0,1 0 0,-1 0 0,0 0 0,-1 1 0,1-1 0,-1 2 0,0-1 0,0 1 0,0 0 0,0 0 0,0 1 0,-1 0 0,-12-2 0,12 3 0,0 1 0,1 0 0,-1 1 0,1 0 0,-1 0 0,1 0 0,0 1 0,-1 0 0,1 1 0,0 0 0,0 0 0,1 0 0,-1 1 0,1-1 0,-1 2 0,1-1 0,0 1 0,1 0 0,-1 0 0,1 1 0,0-1 0,0 1 0,-7 13 0,7-11 0,1 0 0,0 0 0,0 1 0,1-1 0,0 1 0,1 0 0,0 0 0,0 0 0,1 0 0,0 1 0,0-1 0,1 0 0,0 0 0,1 1 0,0-1 0,1 0 0,0 0 0,0 0 0,4 11 0,1-7 0,0 0 0,0-1 0,1 1 0,0-2 0,1 1 0,1-1 0,-1 0 0,2-1 0,0 0 0,0-1 0,0 0 0,1-1 0,24 13 0,-22-14 0,0-1 0,0 0 0,0-1 0,1 0 0,0-1 0,0-1 0,0 0 0,0-1 0,0-1 0,0 0 0,0-1 0,1-1 0,16-3 0,-25 3 0,0 0 0,-1-1 0,1 0 0,0-1 0,-1 1 0,1-1 0,-1-1 0,0 1 0,0-1 0,0 0 0,-1 0 0,1-1 0,-1 0 0,5-5 0,-7 5 0,0 1 0,0-1 0,0 1 0,-1-1 0,0 0 0,0 0 0,0 0 0,0-1 0,-1 1 0,0 0 0,0-1 0,0 1 0,-1 0 0,0-1 0,0 1 0,0-1 0,-1 1 0,-1-10 0,-2 1 0,0 1 0,-1 0 0,0 0 0,-1 0 0,-1 1 0,0-1 0,0 2 0,-1-1 0,-1 1 0,-11-12 0,5 7 0,-1 1 0,-1 0 0,0 1 0,-1 1 0,-34-18 0,36 23 34,-1 0 1,0 2-1,0 0 0,0 1 0,-1 1 0,0 0 0,0 1 0,0 1 0,-18 1 1,27 1-70,1 0 1,-1 1 0,1 1 0,0-1 0,0 1 0,0 1 0,0-1 0,0 2-1,-11 4 1,14-5-57,0 1 0,1-1 0,-1 1 0,1 0 0,0 0 0,0 0 0,0 0 0,0 1 0,1 0 0,0 0 0,0 0 0,0 0 0,0 0 0,-2 10 0,-3 16-6735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45.374"/>
    </inkml:context>
    <inkml:brush xml:id="br0">
      <inkml:brushProperty name="width" value="0.05" units="cm"/>
      <inkml:brushProperty name="height" value="0.05" units="cm"/>
    </inkml:brush>
  </inkml:definitions>
  <inkml:trace contextRef="#ctx0" brushRef="#br0">129 1111 24575,'-3'-2'0,"0"0"0,0 0 0,0 0 0,0 0 0,-1 1 0,1-1 0,0 1 0,-1 0 0,1 0 0,-1 0 0,1 1 0,-1-1 0,0 1 0,-6 0 0,7 0 0,0 0 0,0 0 0,-1 1 0,1-1 0,0 1 0,0 0 0,0 0 0,0 0 0,0 0 0,0 0 0,0 0 0,0 1 0,1 0 0,-1-1 0,0 1 0,-3 4 0,4-3 0,0 0 0,0 0 0,0 0 0,0 0 0,1 0 0,0 1 0,-1-1 0,1 0 0,1 1 0,-1-1 0,0 1 0,1-1 0,-1 1 0,1-1 0,0 1 0,1-1 0,-1 1 0,0 0 0,1-1 0,0 0 0,0 1 0,0-1 0,2 5 0,-2-6 0,0 1 0,1-1 0,-1 1 0,1-1 0,-1 0 0,1 0 0,0 0 0,0 0 0,0 0 0,0 0 0,0 0 0,0 0 0,1-1 0,-1 1 0,0-1 0,1 0 0,-1 0 0,1 0 0,0 0 0,-1 0 0,1 0 0,0-1 0,-1 1 0,1-1 0,0 0 0,0 0 0,0 0 0,-1 0 0,6-1 0,-1-1 0,-1 0 0,0 0 0,1-1 0,-1 0 0,0 0 0,-1 0 0,1-1 0,0 0 0,-1 0 0,0 0 0,0-1 0,0 0 0,-1 0 0,6-8 0,3-5 0,-1 0 0,0-1 0,8-22 0,-2 0 0,-2-1 0,-2-1 0,-2 0 0,-1-1 0,5-60 0,-9 30 0,-3 0 0,-9-109 0,-17 5 0,15 147 0,0 0 0,-2 0 0,-20-46 0,25 69 0,0 0 0,-1 0 0,0 0 0,0 0 0,-1 1 0,0 0 0,-7-7 0,11 12 0,1 1 0,0 0 0,-1-1 0,0 1 0,1 0 0,-1 0 0,0 0 0,1 0 0,-1 1 0,0-1 0,0 0 0,0 1 0,1-1 0,-1 1 0,0 0 0,0-1 0,0 1 0,0 0 0,0 0 0,0 0 0,0 0 0,0 1 0,0-1 0,0 1 0,0-1 0,1 1 0,-1-1 0,0 1 0,0 0 0,1 0 0,-1 0 0,0 0 0,1 0 0,-1 0 0,1 1 0,-1-1 0,1 0 0,-2 3 0,-2 2 0,1 0 0,0 0 0,0 0 0,0 1 0,1-1 0,0 1 0,0 0 0,1 0 0,-3 11 0,0 9 0,-3 34 0,8-52 0,-4 40 0,4 1 0,1-1 0,2 0 0,3 1 0,2-1 0,1-1 0,3 0 0,2 0 0,2-2 0,3 1 0,1-2 0,2-1 0,2-1 0,2 0 0,37 46 0,-51-74 0,2-1 0,-1 0 0,1-1 0,1-1 0,1 0 0,-1-1 0,2 0 0,-1-2 0,30 13 0,-38-18 0,1-1 0,-1-1 0,1 0 0,-1 0 0,1-1 0,0 1 0,-1-2 0,1 0 0,0 0 0,0 0 0,-1-1 0,1 0 0,0-1 0,-1 0 0,1 0 0,-1-1 0,0 0 0,0 0 0,0-1 0,0 0 0,-1-1 0,1 0 0,8-7 0,-1-2 0,-1-1 0,0 0 0,-1-1 0,-1 0 0,0-1 0,-1 0 0,-1-1 0,14-33 0,-6 4 0,-2-1 0,14-70 0,0-69 0,-28 162 0,-1-1 0,-1 1 0,-2 0 0,0-1 0,-8-33 0,9 52 0,-1 0 0,-1 0 0,1 1 0,-1-1 0,0 1 0,0 0 0,-1 0 0,0 0 0,0 0 0,-7-7 0,9 12 0,0-1 0,1 1 0,-1-1 0,0 1 0,0 0 0,0 0 0,0 0 0,0 0 0,0 0 0,-1 0 0,1 1 0,0-1 0,0 1 0,0-1 0,-1 1 0,1 0 0,0 0 0,-1 0 0,1 0 0,0 0 0,-1 0 0,1 1 0,0-1 0,0 1 0,0 0 0,-1 0 0,1-1 0,0 1 0,0 1 0,0-1 0,0 0 0,0 0 0,1 1 0,-1-1 0,-1 3 0,-5 3 0,1 0 0,0 0 0,1 1 0,0 0 0,0 1 0,0-1 0,1 1 0,1 0 0,0 1 0,0-1 0,1 1 0,0-1 0,-3 20 0,2-10 0,2 0 0,1 1 0,0-1 0,1 1 0,2-1 0,4 27 0,0-14 0,2-1 0,1 1 0,2-1 0,1-1 0,1 0 0,1-1 0,2 0 0,1-1 0,1-1 0,2-1 0,28 30 0,-42-49 0,1-1 0,0-1 0,0 1 0,0-1 0,0 0 0,1-1 0,0 0 0,0 0 0,0 0 0,9 1 0,-13-4 0,0 0 0,0 0 0,0-1 0,0 1 0,0-1 0,0 0 0,0 0 0,0-1 0,0 1 0,0-1 0,0 0 0,0 0 0,0 0 0,0-1 0,-1 1 0,1-1 0,0 0 0,-1 0 0,0 0 0,1-1 0,-1 1 0,0-1 0,0 0 0,3-3 0,11-16 0,-2 0 0,0-2 0,-1 0 0,20-47 0,-2 4 0,-22 48 0,-7 10 0,1 0 0,1 0 0,-1 1 0,2 0 0,-1 0 0,1 0 0,0 0 0,1 1 0,9-8 0,-16 14 0,1 1 0,-1-1 0,1 1 0,-1 0 0,0 0 0,1-1 0,-1 1 0,1 0 0,-1 0 0,1-1 0,-1 1 0,1 0 0,-1 0 0,1 0 0,-1 0 0,1 0 0,-1 0 0,1 0 0,-1 0 0,1 0 0,0 0 0,0 0 0,-2 9 0,-12 14 0,-3-5 0,-1 0 0,-1-2 0,-1 0 0,-1-1 0,0 0 0,0-2 0,-39 18 0,76-38 0,0 0 0,0 1 0,0 0 0,37-5 0,-45 10 0,0 0 0,0 1 0,0 0 0,0 0 0,-1 1 0,1 0 0,0 1 0,0 0 0,-1 0 0,1 1 0,-1 0 0,0 1 0,0-1 0,0 2 0,0-1 0,-1 1 0,1 0 0,-1 1 0,-1-1 0,1 1 0,-1 1 0,0-1 0,9 15 0,38 58 85,-34-48-1535,-4-8-5376</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46.075"/>
    </inkml:context>
    <inkml:brush xml:id="br0">
      <inkml:brushProperty name="width" value="0.05" units="cm"/>
      <inkml:brushProperty name="height" value="0.05" units="cm"/>
    </inkml:brush>
  </inkml:definitions>
  <inkml:trace contextRef="#ctx0" brushRef="#br0">410 281 24575,'0'0'0,"-1"0"0,1 0 0,0 0 0,-1 0 0,1 0 0,0-1 0,-1 1 0,1 0 0,-1 0 0,1 0 0,0-1 0,-1 1 0,1 0 0,0 0 0,0-1 0,-1 1 0,1 0 0,0-1 0,-1 1 0,1 0 0,0-1 0,0 1 0,0 0 0,0-1 0,-1 1 0,1-1 0,0 1 0,0 0 0,0-1 0,0 1 0,0-1 0,0 1 0,0 0 0,0-1 0,0 1 0,0-1 0,0 1 0,0 0 0,0-1 0,1 0 0,4-20 0,-5 19 0,3-6 0,-1 0 0,0 0 0,0 0 0,-1 0 0,0 0 0,0-1 0,-1 1 0,0 0 0,-2-13 0,1 15 0,-1 0 0,0 1 0,0-1 0,-1 1 0,1-1 0,-1 1 0,0 0 0,-1 0 0,1 0 0,-1 0 0,0 1 0,0-1 0,0 1 0,-6-4 0,0 0 0,0 0 0,-1 1 0,0 0 0,0 0 0,0 1 0,-1 1 0,0 0 0,0 1 0,0 0 0,-25-4 0,29 7 0,1 0 0,-1 1 0,0 0 0,0 1 0,1-1 0,-1 2 0,0-1 0,1 1 0,0 0 0,-1 0 0,1 1 0,0 0 0,0 0 0,0 1 0,0 0 0,1 0 0,0 0 0,0 1 0,-9 8 0,8-5 0,1-1 0,0 1 0,0 0 0,0 1 0,1-1 0,1 1 0,-1 0 0,1 0 0,1 1 0,0-1 0,0 1 0,1-1 0,0 1 0,1 0 0,-1 15 0,2-19 0,0 1 0,0-1 0,1 0 0,0 0 0,0 1 0,1-1 0,0 0 0,0 0 0,0-1 0,0 1 0,1 0 0,0-1 0,1 1 0,-1-1 0,1 0 0,0 0 0,0-1 0,0 1 0,1-1 0,0 0 0,-1 0 0,2 0 0,-1 0 0,0-1 0,10 4 0,-3-2 0,1-1 0,0 0 0,0-1 0,0 0 0,0-1 0,0-1 0,0 0 0,1-1 0,-1 0 0,0-1 0,0 0 0,1-1 0,-1-1 0,0 0 0,-1-1 0,19-7 0,-13 3 0,-1 0 0,-1-1 0,1-1 0,-2 0 0,1-2 0,-2 1 0,1-2 0,-2 0 0,1 0 0,21-31 0,-22 31 0,-13 13 0,0 0 0,0 0 0,1 0 0,-1 0 0,0 0 0,0 0 0,0 0 0,1 0 0,-1 0 0,0 0 0,0 0 0,1 0 0,-1 0 0,0 0 0,0 0 0,0 0 0,1 0 0,-1 1 0,0-1 0,0 0 0,0 0 0,1 0 0,-1 0 0,0 0 0,0 1 0,0-1 0,0 0 0,1 0 0,-1 0 0,0 0 0,0 1 0,0-1 0,0 0 0,0 0 0,0 0 0,0 1 0,1-1 0,0 5 0,0 0 0,-1 0 0,1 0 0,-1 10 0,2 84 0,17 307 0,-2-275 0,10 131 0,-26-249 0,-1 1 0,-1-1 0,1 1 0,-6 22 0,5-34 0,1 1 0,-1-1 0,0 1 0,0-1 0,0 1 0,-1-1 0,1 1 0,0-1 0,-1 0 0,0 0 0,0 0 0,1 0 0,-3 2 0,2-3 0,0 0 0,1 0 0,-1 0 0,0-1 0,0 1 0,0 0 0,0-1 0,0 1 0,0-1 0,1 0 0,-1 0 0,0 0 0,0 0 0,0 0 0,0 0 0,0 0 0,0-1 0,0 1 0,0 0 0,-2-2 0,-5-1 0,1-1 0,-1-1 0,1 1 0,0-1 0,0-1 0,1 1 0,0-1 0,0 0 0,0-1 0,1 0 0,-11-13 0,-5-12 0,-27-50 0,42 69 0,-18-32 0,2-1 0,-32-94 0,49 118 0,0 0 0,1 0 0,1-1 0,1 1 0,1-1 0,1 0 0,2 0 0,0 0 0,4-23 0,-3 38 0,0-1 0,0 1 0,1 0 0,0 0 0,0 0 0,1 1 0,0-1 0,1 1 0,-1 0 0,1 0 0,1 0 0,-1 1 0,1 0 0,0 0 0,1 0 0,8-5 0,0 2 0,0 0 0,0 2 0,0 0 0,1 0 0,0 2 0,1 0 0,18-3 0,92-13-1365,-93 17-5461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46.402"/>
    </inkml:context>
    <inkml:brush xml:id="br0">
      <inkml:brushProperty name="width" value="0.05" units="cm"/>
      <inkml:brushProperty name="height" value="0.05" units="cm"/>
    </inkml:brush>
  </inkml:definitions>
  <inkml:trace contextRef="#ctx0" brushRef="#br0">18 306 24575,'-6'-30'0,"1"-1"0,2 0 0,1 0 0,1 1 0,4-43 0,-3 65 0,1 0 0,0 1 0,1-1 0,-1 0 0,1 0 0,1 1 0,3-10 0,-5 16 0,-1 1 0,0-1 0,0 1 0,0 0 0,0-1 0,1 1 0,-1-1 0,0 1 0,0 0 0,1-1 0,-1 1 0,0 0 0,1-1 0,-1 1 0,0 0 0,1 0 0,-1-1 0,1 1 0,-1 0 0,0 0 0,1 0 0,-1-1 0,1 1 0,-1 0 0,1 0 0,-1 0 0,0 0 0,1 0 0,-1 0 0,1 0 0,-1 0 0,1 0 0,10 12 0,1 25 0,26 236 0,-28-180 0,-1-10 0,-2-4 0,4-1 0,28 106 0,-37-176-136,1 0-1,-1 0 1,1 0-1,1 0 1,0 0-1,0-1 1,0 1-1,1-1 0,11 12 1,-1-6-6690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46.730"/>
    </inkml:context>
    <inkml:brush xml:id="br0">
      <inkml:brushProperty name="width" value="0.05" units="cm"/>
      <inkml:brushProperty name="height" value="0.05" units="cm"/>
    </inkml:brush>
  </inkml:definitions>
  <inkml:trace contextRef="#ctx0" brushRef="#br0">3 356 24575,'-1'-48'0,"0"24"0,1 0 0,1 0 0,3-24 0,-3 47 0,-1 0 0,0 0 0,0 0 0,0 0 0,0 0 0,1 0 0,-1 0 0,0 0 0,1 0 0,-1 1 0,0-1 0,1 0 0,0 0 0,-1 0 0,1 1 0,-1-1 0,1 0 0,0 0 0,0 0 0,0 1 0,0 0 0,-1 0 0,1 0 0,-1 0 0,1 0 0,-1 0 0,1 0 0,-1 0 0,1 1 0,-1-1 0,1 0 0,-1 0 0,1 1 0,-1-1 0,1 0 0,-1 0 0,0 1 0,1-1 0,-1 0 0,1 1 0,-1-1 0,0 1 0,1-1 0,-1 1 0,22 38 0,-18-33 0,8 21 0,0 0 0,-1 1 0,13 56 0,-9-134 0,-2 8 0,1 0 0,2 0 0,31-58 0,-39 87 0,-1 1 0,1 0 0,1 0 0,0 0 0,19-17 0,-25 27 0,-1 0 0,1 0 0,0 0 0,0 0 0,0 0 0,0 1 0,0-1 0,0 1 0,0 0 0,0 0 0,1 0 0,-1 0 0,5 0 0,-6 1 0,0 0 0,1 1 0,-1-1 0,1 1 0,-1-1 0,0 1 0,1 0 0,-1 0 0,0 0 0,0 0 0,0 0 0,0 1 0,0-1 0,0 1 0,0-1 0,0 1 0,0 0 0,-1-1 0,1 1 0,2 4 0,3 5 0,-1 0 0,0 0 0,-1 0 0,-1 1 0,1 0 0,-2 0 0,1 0 0,1 19 0,7 103 0,-12-121 0,2 181-1365,-2-145-5461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3:49.554"/>
    </inkml:context>
    <inkml:brush xml:id="br0">
      <inkml:brushProperty name="width" value="0.05" units="cm"/>
      <inkml:brushProperty name="height" value="0.05" units="cm"/>
    </inkml:brush>
  </inkml:definitions>
  <inkml:trace contextRef="#ctx0" brushRef="#br0">4 4 24575,'-3'0'0,"2"0"0,8-3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25.555"/>
    </inkml:context>
    <inkml:brush xml:id="br0">
      <inkml:brushProperty name="width" value="0.05" units="cm"/>
      <inkml:brushProperty name="height" value="0.05" units="cm"/>
    </inkml:brush>
  </inkml:definitions>
  <inkml:trace contextRef="#ctx0" brushRef="#br0">0 797 24575,'9'-146'0,"-2"27"0,-7 109 0,4-140 0,24-152 0,-26 291 0,-1 4 0,0 1 0,0 0 0,0 0 0,1 0 0,-1 1 0,2-1 0,3-8 0,-6 14 0,0 0 0,0-1 0,0 1 0,0 0 0,0 0 0,0 0 0,0 0 0,1 0 0,-1-1 0,0 1 0,0 0 0,0 0 0,0 0 0,0 0 0,0 0 0,1 0 0,-1 0 0,0-1 0,0 1 0,0 0 0,0 0 0,0 0 0,1 0 0,-1 0 0,0 0 0,0 0 0,0 0 0,0 0 0,1 0 0,-1 0 0,0 0 0,0 0 0,0 0 0,0 0 0,1 0 0,-1 0 0,0 0 0,0 0 0,0 0 0,0 0 0,1 1 0,-1-1 0,0 0 0,0 0 0,0 0 0,0 0 0,0 0 0,6 11 0,0 15 0,3 139 0,-7-83 0,11 217 0,25 1001 0,-26-1038 0,-8-245 0,-4-16 0,0-1 0,0 0 0,0 0 0,0 0 0,0 0 0,0 0 0,0 0 0,0 0 0,0 0 0,0 0 0,0 1 0,1-1 0,-1 0 0,0 0 0,0 0 0,0 0 0,0 0 0,0 0 0,0 0 0,0 0 0,0 0 0,1 0 0,-1 0 0,0 0 0,0 0 0,0 0 0,0 0 0,0 0 0,0 0 0,0 0 0,1 0 0,-1 0 0,0 0 0,0 0 0,0 0 0,0 0 0,0 0 0,0 0 0,0 0 0,1 0 0,-1 0 0,0 0 0,0-1 0,0 1 0,0 0 0,0 0 0,0 0 0,0 0 0,0 0 0,0 0 0,0 0 0,0 0 0,0 0 0,0-1 0,1 1 0,9-29 0,18-115-1365,-17 88-5461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26.528"/>
    </inkml:context>
    <inkml:brush xml:id="br0">
      <inkml:brushProperty name="width" value="0.05" units="cm"/>
      <inkml:brushProperty name="height" value="0.05" units="cm"/>
    </inkml:brush>
  </inkml:definitions>
  <inkml:trace contextRef="#ctx0" brushRef="#br0">77 88 24575,'6'-47'0,"-5"44"0,0 0 0,-1 0 0,1 0 0,0 0 0,1 0 0,-1 0 0,0 0 0,1 1 0,0-1 0,-1 1 0,1-1 0,3-2 0,-5 5 0,1-1 0,-1 1 0,1 0 0,-1 0 0,1 0 0,-1 0 0,1 0 0,-1 0 0,1 0 0,-1 0 0,1 0 0,0 0 0,-1 0 0,1 0 0,-1 0 0,1 0 0,-1 1 0,1-1 0,-1 0 0,0 0 0,1 0 0,-1 1 0,1-1 0,-1 0 0,1 1 0,-1-1 0,0 0 0,1 1 0,-1-1 0,0 1 0,1-1 0,-1 0 0,0 1 0,0-1 0,1 1 0,-1-1 0,0 1 0,0-1 0,0 1 0,9 23 0,-8-23 0,9 44 0,-3-1 0,-1 1 0,1 71 0,-5-70 0,-15 659 0,-61-3 0,63-612 0,-50 583 0,61-658 0,-1-9 0,1-1 0,0 1 0,0 0 0,0 0 0,1 0 0,0 0 0,0 0 0,0-1 0,1 1 0,-1 0 0,4 5 0,-5-10 0,0-1 0,0 0 0,1 1 0,-1-1 0,0 0 0,0 0 0,0 1 0,0-1 0,0 0 0,1 0 0,-1 1 0,0-1 0,0 0 0,0 0 0,1 1 0,-1-1 0,0 0 0,0 0 0,1 0 0,-1 0 0,0 1 0,1-1 0,-1 0 0,0 0 0,1 0 0,-1 0 0,0 0 0,0 0 0,1 0 0,-1 0 0,0 0 0,1 0 0,-1 0 0,0 0 0,1 0 0,-1 0 0,0 0 0,1 0 0,-1 0 0,0 0 0,0-1 0,1 1 0,-1 0 0,0 0 0,1 0 0,-1 0 0,0-1 0,0 1 0,1 0 0,-1 0 0,0-1 0,0 1 0,0 0 0,0 0 0,1-1 0,-1 1 0,0 0 0,0 0 0,0-1 0,0 1 0,0 0 0,0-1 0,1 1 0,5-24 0,0-62-1365,-5 36-5461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29.846"/>
    </inkml:context>
    <inkml:brush xml:id="br0">
      <inkml:brushProperty name="width" value="0.05" units="cm"/>
      <inkml:brushProperty name="height" value="0.05" units="cm"/>
    </inkml:brush>
  </inkml:definitions>
  <inkml:trace contextRef="#ctx0" brushRef="#br0">18 433 24575,'0'0'0,"-1"-1"0,1 1 0,-1 0 0,0 0 0,1-1 0,-1 1 0,0 0 0,1-1 0,-1 1 0,1 0 0,-1-1 0,1 1 0,-1-1 0,1 1 0,-1-1 0,1 1 0,-1-1 0,1 1 0,0-1 0,-1 0 0,1 1 0,0-1 0,0 1 0,-1-1 0,1 0 0,0 1 0,0-2 0,-4-21 0,4 21 0,-1-8 0,1 1 0,0-1 0,0 0 0,1 1 0,1-1 0,-1 1 0,2 0 0,-1-1 0,1 1 0,0 0 0,1 0 0,0 1 0,8-13 0,-8 15 0,1 0 0,0 0 0,0 0 0,0 1 0,0 0 0,1 0 0,0 0 0,0 1 0,0 0 0,1 0 0,-1 0 0,1 1 0,0 0 0,0 0 0,0 1 0,0 0 0,15-2 0,-16 3 0,-1 0 0,1 1 0,0 0 0,0 1 0,-1-1 0,1 1 0,0 0 0,-1 0 0,1 1 0,0-1 0,-1 1 0,0 1 0,1-1 0,4 4 0,-3-1 0,0 0 0,0 1 0,0 0 0,-1 0 0,0 0 0,-1 1 0,1 0 0,6 12 0,-1 0 0,-2 1 0,0 0 0,-1 0 0,-1 1 0,-1 0 0,5 37 0,-8-33 0,0 1 0,-2-1 0,-1 1 0,-6 43 0,4-55 0,0 0 0,-1-1 0,-1 1 0,0-1 0,-1 0 0,-1 0 0,0-1 0,0 1 0,-1-1 0,-11 13 0,16-22 0,0-1 0,0 1 0,0-1 0,0 0 0,-1 0 0,1 0 0,-1 0 0,1-1 0,-1 1 0,0 0 0,0-1 0,0 0 0,0 0 0,0 0 0,-4 1 0,5-2 0,1 0 0,-1 0 0,0 0 0,0-1 0,0 1 0,0 0 0,1-1 0,-1 1 0,0-1 0,0 0 0,1 0 0,-1 1 0,1-1 0,-1 0 0,1 0 0,-1-1 0,1 1 0,-1 0 0,1 0 0,0-1 0,0 1 0,0 0 0,0-1 0,0 0 0,0 1 0,0-1 0,-1-2 0,-2-5 0,0-1 0,1 0 0,0-1 0,0 1 0,1-1 0,0 1 0,1-1 0,1 1 0,0-18 0,3-11 0,9-46 0,-11 79 0,48-218 0,-40 193 0,2 1 0,1-1 0,1 2 0,2 0 0,18-28 0,-27 49 0,-1 0 0,1 1 0,1 0 0,0 0 0,0 0 0,0 1 0,0-1 0,1 2 0,10-7 0,-14 11 0,-1-1 0,1 0 0,0 1 0,-1 0 0,1 0 0,0 0 0,0 0 0,0 0 0,0 1 0,0 0 0,0 0 0,0 0 0,0 0 0,0 1 0,0-1 0,-1 1 0,1 0 0,0 0 0,0 1 0,-1-1 0,1 1 0,0 0 0,-1 0 0,6 4 0,0 1 0,-1 1 0,-1 0 0,1 0 0,-1 0 0,-1 1 0,1 0 0,-2 0 0,1 1 0,-1 0 0,-1 0 0,0 0 0,3 12 0,2 6 0,-2 2 0,-2-1 0,3 37 0,-5-30 0,-5 64 0,1-82 0,-2-1 0,0 0 0,0 0 0,-2 0 0,-10 27 0,5-29 0,10-15 0,0 0 0,-1 0 0,1 0 0,0 0 0,0 0 0,0 0 0,-1 0 0,1 0 0,0 0 0,0 0 0,0 0 0,-1-1 0,1 1 0,0 0 0,0 0 0,0 0 0,-1 0 0,1 0 0,0 0 0,0-1 0,0 1 0,0 0 0,0 0 0,0 0 0,-1 0 0,1-1 0,0 1 0,0 0 0,0 0 0,0 0 0,0-1 0,0 1 0,0 0 0,0 0 0,0 0 0,0-1 0,0 1 0,0 0 0,0-1 0,-1-3 0,1-1 0,0 1 0,0-1 0,0 1 0,2-9 0,8-36 0,3-1 0,2 2 0,25-56 0,-27 75 0,1 1 0,1 1 0,2 1 0,0 0 0,2 1 0,32-33 0,-45 51 0,1 1 0,1 0 0,-1 0 0,1 1 0,0 0 0,0 0 0,1 1 0,-1 0 0,1 0 0,15-3 0,-20 6 0,1 0 0,0 0 0,-1 1 0,1 0 0,0 0 0,-1 0 0,1 0 0,0 1 0,-1 0 0,1 0 0,0 0 0,-1 1 0,1-1 0,-1 1 0,0 0 0,0 0 0,0 1 0,0-1 0,0 1 0,0 0 0,0 0 0,5 7 0,0 0 0,-1 1 0,0 0 0,-1 1 0,0 0 0,-1 0 0,0 0 0,-1 1 0,6 22 0,-2 1 0,8 72 0,-9 124-1365,-9-192-5461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30.172"/>
    </inkml:context>
    <inkml:brush xml:id="br0">
      <inkml:brushProperty name="width" value="0.05" units="cm"/>
      <inkml:brushProperty name="height" value="0.05" units="cm"/>
    </inkml:brush>
  </inkml:definitions>
  <inkml:trace contextRef="#ctx0" brushRef="#br0">37 1 24575,'0'2'0,"0"6"0,-3 6 0,-1 7 0,-3 6 0,0 8 0,1 7 0,2 6 0,1 3 0,1 3 0,1 1 0,4 0 0,1-2 0,0-8 0,0-8 0,-2-11-8191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34.385"/>
    </inkml:context>
    <inkml:brush xml:id="br0">
      <inkml:brushProperty name="width" value="0.05" units="cm"/>
      <inkml:brushProperty name="height" value="0.05" units="cm"/>
    </inkml:brush>
  </inkml:definitions>
  <inkml:trace contextRef="#ctx0" brushRef="#br0">21 0 24575,'-17'4'0,"17"-4"0,-1 0 0,1 1 0,0-1 0,0 0 0,-1 0 0,1 1 0,0-1 0,0 0 0,0 1 0,0-1 0,-1 0 0,1 0 0,0 1 0,0-1 0,0 0 0,0 1 0,0-1 0,0 0 0,0 1 0,0-1 0,0 1 0,0-1 0,0 0 0,0 1 0,0-1 0,0 0 0,0 1 0,1 1 0,0-1 0,0 1 0,0-1 0,0 1 0,0-1 0,0 0 0,1 0 0,-1 1 0,0-1 0,1 0 0,-1 0 0,1 0 0,-1 0 0,1-1 0,2 2 0,12 3 0,0-1 0,0 0 0,1-1 0,-1-1 0,1 0 0,26-2 0,-20 1 0,771 1-610,-412-4 410,821 15-553,-5 51 0,-949-40 1459,289 65 0,-533-88-646,0 0 0,0 0 1,0-1-1,0 1 0,1-1 0,-1 0 1,0-1-1,0 1 0,0-1 1,0 0-1,0-1 0,0 1 1,0-1-1,5-2 0,-40 0-60,24 4 0,0 0 0,0 0 0,-1 1 0,1 0 0,0 0 0,0 1 0,0 0 0,0 0 0,0 0 0,1 0 0,-8 5 0,9-4 0,0 0 0,1 0 0,-1 0 0,1 0 0,0 0 0,0 1 0,0 0 0,0-1 0,1 1 0,-1 0 0,1 0 0,0 1 0,1-1 0,-1 0 0,1 0 0,-2 6 0,-85 320 0,59-223 0,4 1 0,5 0 0,-6 117 0,23 334 0,6-283 0,-7-218 0,-2 0 0,-24 99 0,21-125 0,-37 167 0,41-169 0,1 0 0,2 0 0,1 1 0,5 51 0,-4-82 0,0 1 0,0 0 0,0-1 0,0 1 0,0-1 0,1 1 0,-1 0 0,0-1 0,0 1 0,0 0 0,1-1 0,-1 1 0,0-1 0,0 1 0,1-1 0,-1 1 0,1 0 0,-1-1 0,0 1 0,1-1 0,-1 0 0,1 1 0,-1-1 0,1 1 0,0-1 0,0 0 0,0 0 0,-1 0 0,1 0 0,0 0 0,0 0 0,-1 0 0,1 0 0,0-1 0,-1 1 0,1 0 0,0 0 0,-1-1 0,1 1 0,-1-1 0,1 1 0,0 0 0,-1-1 0,1 0 0,3-2 0,-1 0 0,0-1 0,-1 1 0,1-1 0,-1 1 0,3-5 0,1-9-1365,-2 2-5461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30.513"/>
    </inkml:context>
    <inkml:brush xml:id="br0">
      <inkml:brushProperty name="width" value="0.05" units="cm"/>
      <inkml:brushProperty name="height" value="0.05" units="cm"/>
    </inkml:brush>
  </inkml:definitions>
  <inkml:trace contextRef="#ctx0" brushRef="#br0">1811 119 24575,'-26'-16'-27,"-1"1"0,0 1-1,-2 1 1,1 1 0,-1 2-1,-1 1 1,-42-8 0,33 12-53,-1 1-1,0 1 1,0 3 0,0 1 0,-47 8 0,24 2-8,2 3 1,0 2 0,1 4-1,1 2 1,0 2-1,2 3 1,-63 40-1,56-27 88,2 3 0,2 3 0,2 2 0,2 3 0,3 2 0,1 2 0,-63 90 0,87-103 0,2 1 0,2 2 0,1 0 0,-31 95 0,43-101 0,1 1 0,2 0 0,2 0 0,2 0 0,2 1 0,4 72 0,4-65 8,2 1-1,2-1 1,2-1-1,3 0 0,1 0 1,3-2-1,1 0 1,2-1-1,32 45 0,-15-31-182,2-3-1,3-1 0,3-2 1,1-3-1,103 82 0,-104-96 149,2-2 0,0-3 0,3-1-1,0-3 1,1-2 0,2-3 0,0-2 0,88 19-1,-98-30 32,0-2 0,0-2 1,0-1-1,0-3 0,0-2 0,1-2 0,-2-1 0,1-3 0,-1-2 0,0-1 0,67-28 0,-55 13-4,-2-2 0,0-3 0,-2-3 0,-1-1 0,-2-3 0,-2-2 0,-1-2 0,-2-2 0,50-65 0,-43 42 0,-3-1 0,-4-3 0,-2-2 0,-4-1 0,-3-2 0,36-112 0,-51 120 6,-3 0-1,-2-2 0,-4 1 0,-3-2 0,-2-130 1,-7 157-21,-3 0 1,-2-1 0,-1 2 0,-3-1-1,-1 1 1,-3 1 0,-1 0 0,-2 1-1,-1 0 1,-34-52 0,34 68-31,0 0 0,-1 2-1,-1 1 1,-1 0 0,-1 2 0,-1 0-1,-1 1 1,-30-17 0,24 19 13,-1 1 1,-1 1 0,0 2-1,-1 1 1,-1 1 0,-60-10 0,32 13 31,-1 3 0,1 2 0,-1 3 0,-100 13 0,64 2 0,0 5 0,-106 35 0,142-34 101,-80 37 0,115-43-303,0 0-1,0 1 0,2 2 0,-43 36 1,30-13-3852</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31.839"/>
    </inkml:context>
    <inkml:brush xml:id="br0">
      <inkml:brushProperty name="width" value="0.05" units="cm"/>
      <inkml:brushProperty name="height" value="0.05" units="cm"/>
    </inkml:brush>
  </inkml:definitions>
  <inkml:trace contextRef="#ctx0" brushRef="#br0">1 467 24575,'0'-42'0,"-1"4"0,8-68 0,-6 95 0,1 1 0,1-1 0,0 0 0,0 1 0,1 0 0,0-1 0,1 1 0,0 1 0,1-1 0,12-15 0,-15 21 0,1 0 0,0 0 0,-1 1 0,2-1 0,-1 1 0,0 0 0,0 0 0,1 1 0,0-1 0,-1 1 0,1 0 0,0 0 0,0 0 0,10-1 0,-8 2 0,0 1 0,0 0 0,-1 0 0,1 1 0,0 0 0,0 0 0,-1 0 0,1 1 0,0 0 0,8 3 0,-2 2 0,0 0 0,0 1 0,0 0 0,-1 1 0,0 0 0,-1 1 0,0 0 0,0 0 0,15 22 0,-12-12 0,-1 0 0,-2 1 0,0 0 0,-1 1 0,-1 0 0,-1 1 0,-1 0 0,6 39 0,-10-45 0,-1 1 0,-1-1 0,0 0 0,-1 0 0,-1 1 0,-1-1 0,0 0 0,-1 0 0,-1 0 0,-1 0 0,0-1 0,-13 27 0,13-34 0,-1 0 0,0 0 0,0-1 0,0 0 0,-15 14 0,19-20 0,-1 1 0,0-1 0,0 0 0,0 0 0,0 0 0,0 0 0,0 0 0,0-1 0,-1 1 0,1-1 0,-1 0 0,1 0 0,-1 0 0,1-1 0,-1 1 0,0-1 0,1 0 0,-1 0 0,-6-1 0,8 1 0,0-1 0,0 0 0,-1 0 0,2 0 0,-1 0 0,0 0 0,0 0 0,0-1 0,0 1 0,1 0 0,-1-1 0,1 0 0,-1 1 0,1-1 0,0 0 0,-1 0 0,1 0 0,0 0 0,0 0 0,0 0 0,1 0 0,-1 0 0,0-3 0,-2-5 0,1 0 0,1 0 0,-1-19 0,3-4 0,1 0 0,1 0 0,2 0 0,1 1 0,18-54 0,-7 37 0,3 0 0,48-86 0,-56 115 0,1 0 0,1 0 0,1 2 0,0-1 0,2 2 0,0 0 0,1 1 0,29-20 0,-38 31 0,0 0 0,0 0 0,0 1 0,0 0 0,1 1 0,-1-1 0,1 2 0,0 0 0,18-2 0,-20 4 0,0 0 0,0 1 0,0 0 0,0 0 0,0 1 0,0 0 0,0 0 0,0 1 0,-1 0 0,0 0 0,1 1 0,-1 0 0,11 8 0,-5-1 0,0 0 0,0 1 0,-1 1 0,-1 0 0,0 0 0,-1 1 0,-1 0 0,0 1 0,0 0 0,-2 1 0,0-1 0,-1 1 0,6 23 0,-7-23 0,-2 1 0,0-1 0,0 1 0,-2 0 0,0 0 0,-1 0 0,-1 0 0,0 0 0,-1 0 0,-1 0 0,-1 0 0,0-1 0,-10 24 0,10-31 0,-1 0 0,0 0 0,-1-1 0,0 1 0,-12 12 0,16-19 0,0 0 0,0 0 0,0 0 0,-1-1 0,1 1 0,0-1 0,-1 1 0,1-1 0,-1 0 0,1 0 0,-6 1 0,7-2 0,-1 0 0,1 0 0,-1 0 0,1 0 0,-1 0 0,1 0 0,-1 0 0,1-1 0,-1 1 0,1-1 0,-1 1 0,1-1 0,0 0 0,-1 1 0,1-1 0,0 0 0,0 0 0,-1 0 0,1 0 0,0 0 0,0 0 0,0 0 0,-1-2 0,0 0 0,0 0 0,0-1 0,0 1 0,1-1 0,-1 0 0,1 1 0,0-1 0,0 0 0,0 0 0,1 0 0,-1 0 0,1 0 0,0 0 0,0 0 0,0 1 0,1-1 0,0-5 0,2-7 0,1 0 0,11-28 0,-2 12 0,1 2 0,1-1 0,2 2 0,1 0 0,30-37 0,-33 49 0,1 0 0,0 0 0,1 2 0,0 0 0,1 1 0,1 0 0,1 2 0,38-19 0,-49 27 0,-1 1 0,1 0 0,0 0 0,1 1 0,-1 1 0,0-1 0,1 2 0,-1-1 0,1 1 0,-1 0 0,0 1 0,12 2 0,-14-1 0,0 0 0,0 1 0,0-1 0,0 1 0,-1 1 0,1-1 0,-1 1 0,0 0 0,0 1 0,0-1 0,0 1 0,-1 0 0,0 1 0,0-1 0,8 13 0,-5-5 29,-1 1-1,0 1 1,-1-1-1,-1 1 0,0 0 1,-1 0-1,-1 1 1,0-1-1,-1 1 1,-1 0-1,0 22 1,-3 8-598,-2-1 0,-17 74 0,14-83-6257</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32.210"/>
    </inkml:context>
    <inkml:brush xml:id="br0">
      <inkml:brushProperty name="width" value="0.05" units="cm"/>
      <inkml:brushProperty name="height" value="0.05" units="cm"/>
    </inkml:brush>
  </inkml:definitions>
  <inkml:trace contextRef="#ctx0" brushRef="#br0">148 218 24575,'19'-29'0,"-3"4"0,1 0 0,1 1 0,23-22 0,-34 39 0,0 0 0,1 1 0,0 0 0,0 0 0,1 1 0,0 0 0,-1 1 0,1 0 0,1 0 0,-1 1 0,1 0 0,-1 1 0,15-2 0,-6 2 0,0 2 0,0 0 0,0 0 0,0 2 0,0 0 0,23 7 0,-33-8 0,0 2 0,0-1 0,-1 1 0,1 0 0,-1 0 0,1 1 0,-1 0 0,0 1 0,0 0 0,-1 0 0,1 0 0,-1 0 0,-1 1 0,1 0 0,9 13 0,-14-15 0,1 1 0,0-1 0,-1 1 0,0-1 0,0 1 0,0 0 0,0-1 0,-1 1 0,0 0 0,0 0 0,0-1 0,-1 1 0,1 0 0,-1-1 0,0 1 0,-1 0 0,1-1 0,-1 1 0,0-1 0,0 0 0,0 0 0,-4 6 0,-3 4 0,0-1 0,-1-1 0,0 0 0,-1 0 0,-17 15 0,-5-1 0,-2-2 0,0 0 0,-60 28 0,-122 39 0,72-41 0,144-49 0,0-1 0,0 1 0,0-1 0,0 1 0,0-1 0,0 1 0,0 0 0,0-1 0,0 1 0,0 0 0,0 0 0,0-1 0,0 1 0,-1 2 0,2-3 0,0 0 0,0 1 0,0-1 0,1 0 0,-1 1 0,0-1 0,0 0 0,0 0 0,0 1 0,0-1 0,0 0 0,0 1 0,0-1 0,1 0 0,-1 0 0,0 1 0,0-1 0,0 0 0,1 0 0,-1 1 0,0-1 0,0 0 0,1 0 0,-1 0 0,0 1 0,0-1 0,1 0 0,-1 0 0,0 0 0,1 0 0,-1 0 0,1 0 0,37 9 0,-35-8 0,329 26 0,2-27 0,-270-1-341,-1-3 0,0-2-1,120-30 1,-114 15-6485</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32.673"/>
    </inkml:context>
    <inkml:brush xml:id="br0">
      <inkml:brushProperty name="width" value="0.05" units="cm"/>
      <inkml:brushProperty name="height" value="0.05" units="cm"/>
    </inkml:brush>
  </inkml:definitions>
  <inkml:trace contextRef="#ctx0" brushRef="#br0">3262 385 24575,'-88'-53'0,"-121"-66"0,123 80-255,-2 4-1,-2 3 0,-1 5 0,-1 4 1,0 3-1,-2 5 0,0 4 0,-142 1 1,105 14-129,1 5 0,0 6 1,1 6-1,2 5 1,-205 71-1,237-63 243,2 5 0,1 3 1,-166 106-1,207-113 12,2 3 0,-80 81 0,97-85 94,3 1-1,1 1 1,2 2 0,-33 59 0,46-69 42,0 1 1,1 0-1,2 1 1,1 0-1,2 0 0,1 1 1,1 0-1,2 0 1,0 54-1,5-50 1,1-1 1,2 1-1,2-1 0,1-1 0,1 1 1,2-1-1,2-1 0,25 49 0,-7-28 6,2-2 0,2-1 0,2-2 0,3-2 0,1-1-1,3-2 1,82 63 0,-45-47 26,4-4-1,1-3 1,177 76-1,-155-85-34,2-5 0,2-5 0,0-4 0,2-6 0,1-4 0,1-5 0,156-2 0,-178-16-6,0-3 0,0-4 0,158-41 0,-174 30 0,-1-5 1,-1-2-1,-1-4 0,117-70 0,-124 58 1,-1-3 0,-3-3 0,-1-2 0,-3-3 0,99-121 0,-119 125 0,-3-1 0,-1-2 0,-3-2 0,-3-1 0,-2-1 0,-3-1 0,32-118 0,-49 142 10,-1-1 0,-2 1 0,-2-1 0,-1 0-1,-2 1 1,-1-1 0,-9-53 0,4 62-3,-1 0 0,-1 0 0,-1 1 1,-1 0-1,-2 1 0,0 0 0,-2 1 0,-1 0 0,-1 1 0,-21-23 1,10 16-38,-1 2 0,-2 1 0,-1 2 0,-1 0 0,-38-22 0,18 18-114,-1 1 0,-108-39 0,47 32-178,-1 5 0,-229-31 0,-257 21-914,330 38 981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37.513"/>
    </inkml:context>
    <inkml:brush xml:id="br0">
      <inkml:brushProperty name="width" value="0.05" units="cm"/>
      <inkml:brushProperty name="height" value="0.05" units="cm"/>
    </inkml:brush>
  </inkml:definitions>
  <inkml:trace contextRef="#ctx0" brushRef="#br0">130 92 24575,'-3'1'0,"-1"-1"0,1 1 0,0 1 0,0-1 0,0 0 0,0 1 0,0 0 0,-4 3 0,-8 4 0,10-8 0,0 1 0,-1-1 0,1 1 0,-11 0 0,12-2 0,0 0 0,1 0 0,-1 1 0,0 0 0,0 0 0,1 0 0,-1 0 0,1 0 0,-1 1 0,-5 3 0,9-5 0,0 0 0,0 0 0,0 0 0,0 0 0,0 1 0,0-1 0,0 0 0,0 0 0,0 0 0,0 0 0,0 1 0,0-1 0,0 0 0,0 0 0,0 0 0,0 0 0,0 1 0,0-1 0,0 0 0,0 0 0,1 0 0,-1 0 0,0 1 0,0-1 0,0 0 0,0 0 0,0 0 0,0 0 0,0 0 0,0 0 0,1 1 0,-1-1 0,0 0 0,0 0 0,0 0 0,0 0 0,1 0 0,-1 0 0,0 0 0,0 0 0,0 0 0,0 0 0,1 0 0,-1 0 0,0 0 0,11 4 0,22 3 0,0-2 0,0-2 0,1-1 0,38-2 0,-34 0 0,638-39-924,-579 31 881,708-79 43,-792 85 0,-2 1 0,-1-1 0,1 0 0,-1-1 0,13-4 0,-23 7 0,0 0 0,0 0 0,0 0 0,0 0 0,1 0 0,-1 0 0,0 0 0,0 0 0,0 0 0,0 0 0,0 0 1,0 0-1,0 0 0,0 0 0,0 0 0,1 0 0,-1 0 0,0 0 0,0 0 0,0-1 0,0 1 0,0 0 0,0 0 0,0 0 0,0 0 0,0 0 0,0 0 0,0 0 0,0 0 0,0 0 0,0 0 0,0 0 0,0-1 1,1 1-1,-1 0 0,0 0 0,0 0 0,0 0 0,0 0 0,0 0 0,0 0 0,0 0 0,0-1 0,0 1 0,0 0 0,-1 0 0,1 0 0,0 0 0,0 0 0,0 0 0,0 0 0,0 0 0,0 0 0,0 0 0,0-1 0,0 1 1,0 0-1,0 0 0,0 0 0,0 0 0,0 0 0,0 0 0,0 0 0,-1 0 0,1 0 0,0 0 0,0 0 0,0 0 0,-12-4-7,-15 1 172,-142 2 439,121 2-1767,13-1-5663</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38.013"/>
    </inkml:context>
    <inkml:brush xml:id="br0">
      <inkml:brushProperty name="width" value="0.05" units="cm"/>
      <inkml:brushProperty name="height" value="0.05" units="cm"/>
    </inkml:brush>
  </inkml:definitions>
  <inkml:trace contextRef="#ctx0" brushRef="#br0">236 16 24575,'-38'-14'0,"34"13"0,-1 1 0,1 0 0,-1 0 0,1 0 0,-1 0 0,1 1 0,0 0 0,-1 0 0,1 0 0,0 0 0,-1 1 0,1 0 0,0 0 0,0 0 0,1 0 0,-1 0 0,0 1 0,1 0 0,-1 0 0,1 0 0,0 0 0,0 0 0,0 0 0,-4 8 0,-5 6 0,1 2 0,1 0 0,-14 35 0,23-52 0,-7 17 0,2 0 0,0 0 0,1 1 0,1 0 0,0 0 0,2 0 0,0 27 0,1-39 0,2 1 0,-1-1 0,1 1 0,1-1 0,0 0 0,0 0 0,0 1 0,1-1 0,0-1 0,0 1 0,1 0 0,0-1 0,1 0 0,0 0 0,0 0 0,0 0 0,1-1 0,0 0 0,12 10 0,-6-9 0,-1-1 0,1 0 0,0 0 0,1-1 0,-1-1 0,1 0 0,0-1 0,0 0 0,0-1 0,0-1 0,0 0 0,1-1 0,-1 0 0,0-1 0,0 0 0,1-1 0,-1 0 0,0-2 0,-1 1 0,1-1 0,15-8 0,-18 7 0,1 0 0,-1-1 0,0 0 0,-1-1 0,0 0 0,0 0 0,0-1 0,-1 0 0,0-1 0,12-17 0,-15 18 0,0-1 0,-1 1 0,0-1 0,0 0 0,-1 0 0,0 0 0,-1 0 0,0 0 0,0-1 0,-1 1 0,0-1 0,-1 1 0,0-1 0,-2-12 0,-1 7 0,0 0 0,-1 0 0,0 0 0,-1 1 0,-1 0 0,0 0 0,-1 1 0,-1-1 0,0 1 0,0 1 0,-1 0 0,-1 0 0,-14-14 0,17 19 0,0 1 0,-1 0 0,1 0 0,-1 0 0,0 1 0,-1 0 0,1 1 0,-1 0 0,0 0 0,0 1 0,0 0 0,0 0 0,-1 1 0,1 1 0,-1-1 0,0 2 0,1-1 0,-1 1 0,1 1 0,-1-1 0,0 2 0,-9 2 0,16-4-85,-1 1 0,1 1-1,0-1 1,-1 0 0,1 1-1,0 0 1,0 0 0,0 0-1,0 0 1,0 0 0,1 0-1,-1 1 1,1-1 0,-1 1-1,-2 4 1,-2 7-6741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38.545"/>
    </inkml:context>
    <inkml:brush xml:id="br0">
      <inkml:brushProperty name="width" value="0.05" units="cm"/>
      <inkml:brushProperty name="height" value="0.05" units="cm"/>
    </inkml:brush>
  </inkml:definitions>
  <inkml:trace contextRef="#ctx0" brushRef="#br0">99 147 24575,'-38'-14'0,"30"13"0,0-1 0,-1 1 0,1 1 0,0 0 0,-11 0 0,52 11 0,272-3 0,-198-8 0,1592-41-3676,-1186 23 3095,-252 10 413,747-39-1333,-986 45 1469,2 1 350,0-2-1,39-9 0,-55 8 274,-13 1 22,-15 0 567,-254-2 1227,202 6-3557,35-1-5676</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4.966"/>
    </inkml:context>
    <inkml:brush xml:id="br0">
      <inkml:brushProperty name="width" value="0.05" units="cm"/>
      <inkml:brushProperty name="height" value="0.05" units="cm"/>
    </inkml:brush>
  </inkml:definitions>
  <inkml:trace contextRef="#ctx0" brushRef="#br0">221 49 24575,'15'-2'0,"-1"1"0,1-2 0,-1 0 0,0-1 0,0 0 0,25-12 0,-27 8 0,-12 8 0,1-1 0,-1 1 0,0 0 0,0 0 0,0 0 0,0 0 0,0 0 0,0 0 0,0-1 0,0 1 0,0 0 0,0 0 0,1 0 0,-1 0 0,0 0 0,0-1 0,0 1 0,0 0 0,0 0 0,0 0 0,0 0 0,0 0 0,0-1 0,0 1 0,0 0 0,0 0 0,-1 0 0,1 0 0,0-1 0,0 1 0,0 0 0,0 0 0,0 0 0,0 0 0,0 0 0,0 0 0,0-1 0,0 1 0,0 0 0,-1 0 0,0 0 0,0-1 0,-1 1 0,1 0 0,0 0 0,0 0 0,-1 0 0,1 0 0,0 0 0,-1 0 0,1 0 0,0 0 0,-1 0 0,1 1 0,0-1 0,0 1 0,-3 0 0,-27 15 0,1 1 0,1 1 0,0 2 0,-27 24 0,54-43 0,-24 20-273,2 1 0,1 0 0,0 2 0,-32 45 0,49-61-6553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5.309"/>
    </inkml:context>
    <inkml:brush xml:id="br0">
      <inkml:brushProperty name="width" value="0.05" units="cm"/>
      <inkml:brushProperty name="height" value="0.05" units="cm"/>
    </inkml:brush>
  </inkml:definitions>
  <inkml:trace contextRef="#ctx0" brushRef="#br0">348 1 24575,'0'0'0,"1"0"0,-1 0 0,1 0 0,-1 0 0,1 0 0,-1 0 0,1 0 0,-1 0 0,1 1 0,-1-1 0,0 0 0,1 0 0,-1 0 0,1 1 0,-1-1 0,0 0 0,1 0 0,-1 1 0,1-1 0,-1 0 0,0 1 0,1-1 0,-1 0 0,0 1 0,0-1 0,1 1 0,-1-1 0,0 1 0,0-1 0,0 0 0,0 1 0,1-1 0,-1 1 0,0-1 0,0 1 0,0-1 0,0 1 0,0-1 0,0 1 0,0-1 0,0 1 0,0-1 0,-1 1 0,1-1 0,0 1 0,0-1 0,0 0 0,0 1 0,-1-1 0,1 1 0,-1 0 0,-11 22 0,-27 31 0,17-21 0,-2 0 0,-1-2 0,-2-1 0,-33 29 0,-88 59-1365</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5.667"/>
    </inkml:context>
    <inkml:brush xml:id="br0">
      <inkml:brushProperty name="width" value="0.05" units="cm"/>
      <inkml:brushProperty name="height" value="0.05" units="cm"/>
    </inkml:brush>
  </inkml:definitions>
  <inkml:trace contextRef="#ctx0" brushRef="#br0">317 0 24575,'0'2'0,"-1"0"0,1-1 0,-1 1 0,0-1 0,1 1 0,-1 0 0,0-1 0,0 1 0,0-1 0,0 0 0,0 1 0,0-1 0,0 0 0,-2 2 0,-24 20 0,15-13 0,-45 41 142,-137 138-1649,182-176-5319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35.629"/>
    </inkml:context>
    <inkml:brush xml:id="br0">
      <inkml:brushProperty name="width" value="0.05" units="cm"/>
      <inkml:brushProperty name="height" value="0.05" units="cm"/>
    </inkml:brush>
  </inkml:definitions>
  <inkml:trace contextRef="#ctx0" brushRef="#br0">12 18 24575,'0'-1'0,"0"0"0,0 1 0,-1-1 0,1 0 0,0 1 0,0-1 0,-1 0 0,1 1 0,-1-1 0,1 1 0,-1-1 0,1 1 0,-1-1 0,1 1 0,-1-1 0,1 1 0,-1-1 0,0 0 0,-3-3 0,19 2 0,652 18-31,-524-8-93,242 11-164,584 26-199,-920-43 487,284 15 0,-304-12 465,-24 0-145,-16 1-175,9-6-145,1 0 0,-1 1 0,0-1 0,1 1 0,-1-1 0,1 1 0,-1 0 0,1-1 0,-1 1 0,1 0 0,0 0 0,-1 0 0,1 0 0,0 1 0,0-1 0,0 0 0,0 0 0,0 1 0,0-1 0,0 0 0,0 1 0,0-1 0,1 1 0,-1-1 0,1 1 0,-1 0 0,1-1 0,-1 1 0,1-1 0,0 4 0,1 0 0,0 1 0,0-1 0,0 0 0,1 1 0,0-1 0,0 0 0,0 0 0,4 6 0,1 1 0,-1 0 0,-1 0 0,0 1 0,-1 0 0,0 0 0,3 23 0,26 115 0,-22-109 0,-1 1 0,6 74 0,-16-36 0,-4 0 0,-16 88 0,-4 63 0,23-194 0,1 1 0,2-1 0,2 0 0,9 41 0,43 127 0,0-1 0,-47-161 0,-1 0 0,2 78 0,-1-25 0,-1 5 0,-1-53 0,-1-11 0,-6-37-42,0-1-1,0 1 0,1-1 1,-1 1-1,0-1 0,0 1 1,0-1-1,0 1 0,0-1 1,0 1-1,0-1 0,-1 1 1,1 0-1,0-1 0,0 1 1,0-1-1,0 1 0,-1-1 1,1 1-1,0-1 0,0 0 1,-1 1-1,1-1 0,0 1 1,-1-1-1,1 1 0,-1-1 1,1 0-1,0 1 0,-1-1 1,0 1-1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6.230"/>
    </inkml:context>
    <inkml:brush xml:id="br0">
      <inkml:brushProperty name="width" value="0.05" units="cm"/>
      <inkml:brushProperty name="height" value="0.05" units="cm"/>
    </inkml:brush>
  </inkml:definitions>
  <inkml:trace contextRef="#ctx0" brushRef="#br0">41 31 24575,'-2'-1'0,"1"1"0,0-1 0,-1 1 0,1-1 0,0 0 0,0 1 0,0-1 0,-1 0 0,1 0 0,0 0 0,0 0 0,0 0 0,0 0 0,1 0 0,-2-3 0,1 3 0,1 0 0,-1 0 0,0 1 0,1-1 0,-1 0 0,0 0 0,1 0 0,-1 0 0,0 1 0,0-1 0,0 0 0,0 1 0,0-1 0,0 1 0,0-1 0,0 1 0,0-1 0,0 1 0,0 0 0,0-1 0,-2 1 0,3 3 0,0 0 0,0 0 0,0 0 0,0 1 0,0-1 0,1 0 0,-1 0 0,1 0 0,2 6 0,-2-4 0,91 480-1365,-85-438-5461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6.806"/>
    </inkml:context>
    <inkml:brush xml:id="br0">
      <inkml:brushProperty name="width" value="0.05" units="cm"/>
      <inkml:brushProperty name="height" value="0.05" units="cm"/>
    </inkml:brush>
  </inkml:definitions>
  <inkml:trace contextRef="#ctx0" brushRef="#br0">193 720 24575,'-12'-16'0,"-20"-26"0,1-1 0,-49-93 0,73 120 0,0 0 0,2 0 0,0-1 0,0 0 0,-2-24 0,6 29 0,1 0 0,0 1 0,0-1 0,1 0 0,0 0 0,1 0 0,1 1 0,7-22 0,-5 21 0,0 1 0,1-1 0,1 1 0,-1 1 0,2-1 0,-1 1 0,2 0 0,16-16 0,-11 14 0,1 1 0,0 0 0,1 1 0,0 1 0,28-12 0,-20 11 0,1 2 0,0 0 0,0 2 0,1 1 0,0 1 0,0 1 0,0 1 0,47 4 0,-57-1 0,1 1 0,-1 1 0,0 1 0,0 0 0,0 1 0,-1 1 0,0 0 0,0 1 0,26 17 0,-31-17 0,-1 0 0,-1 0 0,1 1 0,-1 0 0,-1 1 0,1 0 0,-1 0 0,-1 1 0,0 0 0,0 0 0,-1 0 0,0 0 0,-1 1 0,6 20 0,-6-12 0,-1-1 0,0 1 0,-2 0 0,0 0 0,-1 0 0,-1 0 0,0 0 0,-2 0 0,-4 19 0,0-13 0,-1 0 0,-1 0 0,-2-1 0,0-1 0,-1 0 0,-16 23 0,5-13 0,-2-2 0,-1 0 0,-1-2 0,-2-1 0,-1-2 0,-1 0 0,-1-2 0,-55 31 0,81-52 0,-35 18 0,39-20 0,-1 0 0,1 0 0,0 0 0,-1-1 0,1 1 0,-1-1 0,1 1 0,-1-1 0,1 0 0,-1 0 0,1 0 0,-1 0 0,1-1 0,-5 0 0,7 1 0,0 0 0,0 0 0,-1-1 0,1 1 0,0 0 0,-1 0 0,1 0 0,0 0 0,0-1 0,-1 1 0,1 0 0,0 0 0,0 0 0,0-1 0,-1 1 0,1 0 0,0-1 0,0 1 0,0 0 0,0 0 0,0-1 0,-1 1 0,1 0 0,0-1 0,0 1 0,0 0 0,0-1 0,0 1 0,0 0 0,0 0 0,0-1 0,0 0 0,7-11 0,14-7 0,-6 9 0,1 0 0,1 1 0,-1 1 0,1 1 0,21-7 0,-8 5 0,1 2 0,39-5 0,-47 9 0,-1 2 0,1 1 0,0 1 0,-1 1 0,1 1 0,-1 0 0,0 2 0,0 1 0,0 1 0,-1 0 0,0 2 0,0 0 0,19 13 0,-22-11 0,0 1 0,-1 0 0,-1 2 0,0 0 0,-1 0 0,0 2 0,-1-1 0,-1 2 0,-1 0 0,0 1 0,-1 0 0,-1 0 0,-1 1 0,8 23 0,-14-34 0,0 1 0,-1 0 0,0-1 0,0 1 0,-1 0 0,0 0 0,-1 0 0,1 0 0,-2 0 0,0 0 0,0-1 0,0 1 0,-1 0 0,0 0 0,-1-1 0,0 1 0,-1-1 0,1 0 0,-1 0 0,-1 0 0,0-1 0,0 1 0,0-1 0,-1 0 0,0-1 0,0 1 0,-1-1 0,0 0 0,0-1 0,-9 6 0,3-3 0,-1 0 0,0-1 0,0-1 0,-1 0 0,0-1 0,0-1 0,0 0 0,-1-1 0,1-1 0,-1 0 0,-23 0 0,30-2 0,-1-1 0,1 0 0,0 0 0,0 0 0,0-1 0,0-1 0,0 0 0,1 0 0,-1 0 0,1-1 0,0 0 0,0-1 0,0 0 0,1 0 0,-1-1 0,1 0 0,1 0 0,-1-1 0,1 1 0,-10-15 0,-7-27-1365,7 1-5461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7.147"/>
    </inkml:context>
    <inkml:brush xml:id="br0">
      <inkml:brushProperty name="width" value="0.05" units="cm"/>
      <inkml:brushProperty name="height" value="0.05" units="cm"/>
    </inkml:brush>
  </inkml:definitions>
  <inkml:trace contextRef="#ctx0" brushRef="#br0">1 41 24575,'0'-41'0,"1"41"0,-1 0 0,1 1 0,-1-1 0,1 0 0,-1 0 0,1 1 0,-1-1 0,0 0 0,1 0 0,-1 1 0,1-1 0,-1 1 0,0-1 0,1 0 0,-1 1 0,0-1 0,1 1 0,-1-1 0,0 0 0,0 1 0,0-1 0,1 1 0,-1-1 0,0 1 0,0 0 0,9 18 0,33 120 0,38 229 0,-34-132 0,-44-231 14,0 8-290,1-1 0,0 0 0,1 0 1,9 18-1,-5-16-6550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7.477"/>
    </inkml:context>
    <inkml:brush xml:id="br0">
      <inkml:brushProperty name="width" value="0.05" units="cm"/>
      <inkml:brushProperty name="height" value="0.05" units="cm"/>
    </inkml:brush>
  </inkml:definitions>
  <inkml:trace contextRef="#ctx0" brushRef="#br0">113 397 24575,'-3'-30'0,"2"27"0,1 0 0,-1 0 0,1 1 0,-1-1 0,1 0 0,0 0 0,0 0 0,0 0 0,1 0 0,-1 1 0,1-1 0,-1 0 0,1 0 0,0 1 0,0-1 0,0 0 0,0 1 0,1-1 0,-1 1 0,1-1 0,-1 1 0,1 0 0,0 0 0,0 0 0,3-3 0,33-25 0,-24 20 0,-1 0 0,-1-1 0,0 0 0,0-1 0,12-16 0,-22 24 0,1 0 0,-1 0 0,0 0 0,0-1 0,0 1 0,0-1 0,-1 1 0,0-1 0,0 1 0,0-1 0,-1 0 0,1 1 0,-1-1 0,0 0 0,0 1 0,-1-1 0,0 0 0,0 1 0,0-1 0,0 0 0,0 1 0,-1 0 0,-3-6 0,3 5 0,-1 0 0,-1 0 0,1 0 0,-1 1 0,1 0 0,-1 0 0,-1 0 0,1 0 0,0 0 0,-1 1 0,0 0 0,0 0 0,0 0 0,0 1 0,0 0 0,-1-1 0,1 2 0,-1-1 0,1 1 0,-1 0 0,1 0 0,-13 0 0,13 1 0,-1-1 0,1 2 0,-1-1 0,0 0 0,1 1 0,-1 0 0,1 1 0,-1-1 0,1 1 0,0 0 0,0 0 0,0 1 0,0 0 0,0 0 0,0 0 0,1 0 0,-1 0 0,1 1 0,0 0 0,0 0 0,0 0 0,1 1 0,-5 6 0,3-1 0,1 1 0,1 0 0,-1 0 0,2 0 0,-1 0 0,2 0 0,-1 0 0,2 0 0,-1 1 0,2-1 0,1 16 0,1-6 0,0 0 0,2-1 0,0 1 0,1-1 0,12 24 0,-12-30 43,2 0 0,-1-1-1,2 1 1,0-2 0,0 1-1,1-1 1,18 16 0,-23-24-129,0 1 1,0-1 0,0 0-1,1-1 1,0 1 0,0-1-1,0 0 1,0-1 0,0 1-1,1-1 1,-1 0 0,1-1-1,-1 0 1,1 0 0,0 0-1,-1-1 1,1 0 0,0 0-1,11-2 1,9-5-6741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7.834"/>
    </inkml:context>
    <inkml:brush xml:id="br0">
      <inkml:brushProperty name="width" value="0.05" units="cm"/>
      <inkml:brushProperty name="height" value="0.05" units="cm"/>
    </inkml:brush>
  </inkml:definitions>
  <inkml:trace contextRef="#ctx0" brushRef="#br0">28 175 24575,'1'-19'0,"-2"0"0,1 0 0,-2 0 0,-1 0 0,0 0 0,-10-32 0,7 42 0,6 16 0,5 19 0,14 39 0,-4-20 0,-2 2 0,-2 0 0,7 70 0,-18-78 0,1-7 0,1-36 0,3-21 0,7-58 0,-8 42 0,3 0 0,1 0 0,15-42 0,-21 77 0,0 1 0,0 0 0,1 0 0,0 0 0,0 0 0,1 0 0,3-4 0,-6 8 0,0 0 0,-1 0 0,1 0 0,0 0 0,0 1 0,0-1 0,0 0 0,0 1 0,0-1 0,0 1 0,0-1 0,0 1 0,0-1 0,1 1 0,-1 0 0,0-1 0,0 1 0,0 0 0,0 0 0,1 0 0,-1 0 0,0 0 0,0 0 0,0 0 0,0 1 0,1-1 0,-1 0 0,0 1 0,0-1 0,0 1 0,0-1 0,0 1 0,0-1 0,0 1 0,0 0 0,0-1 0,0 1 0,0 0 0,-1 0 0,2 1 0,3 4 0,0 0 0,-1 0 0,0 1 0,-1-1 0,1 1 0,-1 0 0,0-1 0,-1 2 0,0-1 0,3 14 0,-1 8 0,1 41 0,-4-64 0,-1 68 308,-1-39-1144,5 38-1,0-50-5989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8.361"/>
    </inkml:context>
    <inkml:brush xml:id="br0">
      <inkml:brushProperty name="width" value="0.05" units="cm"/>
      <inkml:brushProperty name="height" value="0.05" units="cm"/>
    </inkml:brush>
  </inkml:definitions>
  <inkml:trace contextRef="#ctx0" brushRef="#br0">233 538 24575,'2'-5'0,"0"0"0,0 0 0,-1 0 0,1-1 0,-1 1 0,0 0 0,-1-1 0,1 1 0,-1-1 0,0 1 0,0 0 0,-1-1 0,0 1 0,0-1 0,0 1 0,0 0 0,-1 0 0,0-1 0,0 1 0,-1 1 0,1-1 0,-1 0 0,0 1 0,0-1 0,-1 1 0,1 0 0,-1 0 0,0 0 0,0 0 0,0 1 0,0 0 0,-1 0 0,0 0 0,1 0 0,-1 1 0,0-1 0,0 1 0,0 1 0,-10-3 0,12 4 0,0-1 0,-1 1 0,1 1 0,0-1 0,0 0 0,0 1 0,0 0 0,-1-1 0,1 1 0,0 1 0,0-1 0,0 0 0,1 1 0,-1-1 0,0 1 0,1 0 0,-1 0 0,1 0 0,-1 0 0,1 1 0,0-1 0,0 0 0,0 1 0,0 0 0,0-1 0,-2 6 0,-4 7 0,1 0 0,0 1 0,-7 26 0,14-40 0,-9 26 0,2 1 0,1 0 0,-4 51 0,9-66 0,1 0 0,1 0 0,0 0 0,1 0 0,0 0 0,1 0 0,0-1 0,1 1 0,1-1 0,7 14 0,-11-24 0,1 1 0,0-1 0,0 1 0,1-1 0,-1 0 0,1 0 0,-1 0 0,1 0 0,0 0 0,0-1 0,0 1 0,1-1 0,-1 0 0,1 0 0,-1 0 0,1 0 0,0-1 0,-1 1 0,1-1 0,0 0 0,0 0 0,0-1 0,7 1 0,-6-1 0,1 0 0,-1-1 0,0 0 0,0 0 0,0-1 0,1 0 0,-1 1 0,-1-2 0,1 1 0,0 0 0,0-1 0,-1 0 0,0 0 0,1 0 0,-1-1 0,0 0 0,5-6 0,2-4 0,0-2 0,-1 0 0,0 0 0,-1-1 0,-1 0 0,-1 0 0,-1-1 0,0 0 0,-1 0 0,5-37 0,-4 1 0,-2-1 0,-6-83 0,0 83 0,-2 0 0,-3 0 0,-26-105 0,18 129 0,5 22 0,10 9 0,-1 0 0,1 0 0,0 0 0,-1 0 0,1 0 0,-1 0 0,1 0 0,0 0 0,-1 1 0,1-1 0,-1 0 0,1 0 0,0 0 0,-1 1 0,1-1 0,0 0 0,-1 1 0,1-1 0,0 0 0,-1 1 0,1-1 0,0 0 0,0 1 0,0-1 0,-1 0 0,1 1 0,0-1 0,0 1 0,0-1 0,-1 1 0,-1 6 0,0 0 0,0 1 0,1-1 0,0 0 0,0 1 0,0-1 0,1 0 0,1 8 0,8 66 0,-7-65 0,12 76 0,27 93 0,-31-148 0,2 0 0,2-1 0,2-1 0,1 0 0,27 42 0,-38-69 86,-1 0-1,1 0 0,8 7 1,-12-13-200,0 0 0,1 0 0,-1-1 0,0 1 1,1 0-1,0-1 0,-1 1 0,1-1 1,0 0-1,-1 0 0,1 0 0,0 0 1,0-1-1,3 1 0,10-2-6712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8.692"/>
    </inkml:context>
    <inkml:brush xml:id="br0">
      <inkml:brushProperty name="width" value="0.05" units="cm"/>
      <inkml:brushProperty name="height" value="0.05" units="cm"/>
    </inkml:brush>
  </inkml:definitions>
  <inkml:trace contextRef="#ctx0" brushRef="#br0">3 111 24575,'-1'-26'0,"0"19"0,1 0 0,-1 0 0,1 0 0,1 0 0,-1 0 0,1 0 0,0 0 0,1 0 0,4-12 0,-6 19 0,0 0 0,0-1 0,0 1 0,0 0 0,0 0 0,1 0 0,-1 0 0,0-1 0,0 1 0,0 0 0,1 0 0,-1 0 0,0 0 0,0 0 0,0 0 0,1 0 0,-1 0 0,0 0 0,0 0 0,0 0 0,1 0 0,-1 0 0,0 0 0,0 0 0,1 0 0,-1 0 0,0 0 0,0 0 0,0 0 0,1 0 0,-1 0 0,0 0 0,0 0 0,0 0 0,1 0 0,-1 1 0,0-1 0,0 0 0,0 0 0,0 0 0,1 0 0,-1 1 0,0-1 0,0 0 0,0 0 0,0 0 0,0 0 0,0 1 0,1-1 0,-1 0 0,0 0 0,0 1 0,0-1 0,0 0 0,7 14 0,-7-13 0,10 28 47,-1 1 0,-2 0 0,-1 0 0,3 41 0,7 33-1647,-12-87-5226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49.622"/>
    </inkml:context>
    <inkml:brush xml:id="br0">
      <inkml:brushProperty name="width" value="0.05" units="cm"/>
      <inkml:brushProperty name="height" value="0.05" units="cm"/>
    </inkml:brush>
  </inkml:definitions>
  <inkml:trace contextRef="#ctx0" brushRef="#br0">34 61 24575,'-11'-29'0,"-2"-3"0,13 32 0,0 0 0,0 1 0,0-1 0,0 0 0,0 0 0,0 0 0,0 1 0,0-1 0,0 0 0,-1 0 0,1 0 0,0 1 0,0-1 0,0 0 0,0 0 0,0 0 0,-1 0 0,1 0 0,0 1 0,0-1 0,0 0 0,0 0 0,-1 0 0,1 0 0,0 0 0,0 0 0,0 0 0,-1 0 0,1 0 0,0 1 0,0-1 0,0 0 0,-1 0 0,1 0 0,0 0 0,0 0 0,0 0 0,-1-1 0,1 1 0,0 0 0,0 0 0,0 0 0,-1 0 0,1 0 0,0 0 0,0 0 0,0 0 0,-1 0 0,1-1 0,0 1 0,0 0 0,0 0 0,0 0 0,-1 0 0,1 0 0,0-1 0,0 1 0,0 0 0,0 0 0,0-1 0,-1 20 0,8 9 0,1-1 0,2 0 0,0 0 0,2-1 0,15 26 0,-9-16 0,-13-29 0,-1 1 0,1-1 0,1 1 0,0-1 0,0-1 0,0 1 0,0-1 0,11 7 0,-14-10 0,2 2 0,0 0 0,-1 1 0,1 0 0,-1 0 0,0 0 0,-1 1 0,0-1 0,0 1 0,0 0 0,3 11 0,-4-9 0,2 0 0,-1 0 0,1 0 0,10 14 0,-14-22 0,0-1 0,0 1 0,1-1 0,-1 1 0,0-1 0,1 1 0,-1-1 0,0 0 0,1 1 0,-1-1 0,1 1 0,-1-1 0,1 0 0,-1 0 0,1 1 0,-1-1 0,1 0 0,-1 0 0,1 1 0,-1-1 0,1 0 0,-1 0 0,1 0 0,-1 0 0,1 0 0,0 0 0,-1 0 0,1 0 0,-1 0 0,1 0 0,-1 0 0,1 0 0,-1 0 0,1-1 0,-1 1 0,1 0 0,-1 0 0,1 0 0,-1-1 0,1 1 0,-1 0 0,1-1 0,-1 1 0,1 0 0,-1-1 0,0 1 0,1-1 0,-1 1 0,0-1 0,1 1 0,-1-1 0,0 1 0,0-1 0,1 1 0,-1-1 0,0 1 0,0-1 0,0 0 0,15-39 0,-13 31 0,15-47 0,-8 24 0,1 1 0,14-30 0,-22 56 0,1 0 0,0 1 0,0 0 0,0 0 0,0 0 0,0 0 0,6-5 0,-8 8 0,0 1 0,-1-1 0,1 0 0,0 1 0,0-1 0,0 1 0,0-1 0,0 1 0,0-1 0,0 1 0,0 0 0,0-1 0,0 1 0,0 0 0,0 0 0,0 0 0,0 0 0,0 0 0,0 0 0,0 0 0,0 0 0,0 0 0,0 1 0,1-1 0,-1 0 0,0 1 0,0-1 0,-1 0 0,1 1 0,0-1 0,0 1 0,0 0 0,0-1 0,0 1 0,0 0 0,-1 0 0,1-1 0,0 1 0,-1 0 0,1 0 0,0 1 0,8 11 0,-1 1 0,-1 0 0,11 30 0,-14-32 0,1-1 0,0 1 0,0-1 0,1 0 0,1 0 0,0-1 0,15 19 0,-16-23 0,1 0 0,0-1 0,0 0 0,1 0 0,-1 0 0,1-1 0,0 0 0,0 0 0,1-1 0,-1 0 0,1-1 0,-1 0 0,1 0 0,0-1 0,0 0 0,0 0 0,0-1 0,13-2 0,-15 1 0,1 0 0,-1 0 0,0-1 0,0 0 0,0-1 0,0 0 0,0 0 0,-1 0 0,1-1 0,-1 0 0,0 0 0,0-1 0,0 1 0,-1-1 0,0 0 0,0-1 0,0 0 0,0 1 0,-1-1 0,0-1 0,0 1 0,4-12 0,-2 2 0,-1 0 0,-1 0 0,0 0 0,-2-1 0,0 1 0,0-1 0,-2 0 0,0 0 0,-1 1 0,0-1 0,-2 0 0,0 1 0,0 0 0,-2-1 0,-6-15 0,10 29 0,-1 0 0,1 0 0,-1 0 0,0 0 0,0 0 0,1 0 0,-2 1 0,1-1 0,0 1 0,-1-1 0,1 1 0,-1 0 0,1 0 0,-1 0 0,0 1 0,0-1 0,-6-2 0,7 4 0,-1-1 0,1 1 0,-1 0 0,1 0 0,-1 0 0,1 0 0,-1 0 0,1 1 0,-1-1 0,1 1 0,-1 0 0,1 0 0,-1 0 0,1 0 0,0 0 0,-1 0 0,1 0 0,0 1 0,0-1 0,0 1 0,0 0 0,0 0 0,-2 2 0,-2 4 0,0-1 0,1 1 0,0 0 0,0 0 0,0 0 0,1 1 0,1-1 0,-1 1 0,1 0 0,1 0 0,0 0 0,0 1 0,-1 12 0,3-18 0,0 1 0,-1-1 0,1 1 0,1-1 0,-1 1 0,1-1 0,0 0 0,0 1 0,0-1 0,0 0 0,1 1 0,0-1 0,0 0 0,0 0 0,0 0 0,0 0 0,1-1 0,0 1 0,0-1 0,0 0 0,0 1 0,0-1 0,1-1 0,0 1 0,-1 0 0,1-1 0,0 0 0,0 0 0,7 3 0,-8-4 0,0 0 0,1 0 0,-1-1 0,0 1 0,0-1 0,0 0 0,0 0 0,1 0 0,-1 0 0,0 0 0,0-1 0,0 1 0,0-1 0,0 0 0,0 0 0,0 0 0,5-3 0,-3 1 0,0 0 0,-1-1 0,1 0 0,-1 1 0,0-2 0,0 1 0,-1 0 0,1-1 0,3-6 0,0-2 0,0 1 0,-1-1 0,-1-1 0,0 1 0,-1-1 0,-1 0 0,3-16 0,-3 16 0,-3 14 0,0 0 0,0 0 0,0 0 0,0 0 0,0 0 0,0 0 0,0 0 0,0 0 0,0-1 0,0 1 0,0 0 0,0 0 0,0 0 0,0 0 0,0 0 0,0 0 0,0 0 0,0 0 0,0 0 0,0 0 0,0 0 0,1 0 0,-1 0 0,0 0 0,0 0 0,0 0 0,0 0 0,0 0 0,0 0 0,0 0 0,0 0 0,0 0 0,0-1 0,0 1 0,0 0 0,0 0 0,1 0 0,-1 0 0,0 1 0,0-1 0,0 0 0,0 0 0,0 0 0,0 0 0,0 0 0,0 0 0,0 0 0,0 0 0,0 0 0,0 0 0,1 0 0,-1 0 0,0 0 0,0 0 0,0 0 0,0 0 0,0 0 0,0 0 0,0 0 0,0 0 0,0 0 0,0 1 0,6 22 0,114 642 0,-41-239 0,-74-395 0,21 135 0,-23-136 0,-1 0 0,-2 1 0,-4 42 0,3-67 0,0 0 0,0 0 0,0-1 0,-1 1 0,0-1 0,0 1 0,0-1 0,-1 0 0,0 0 0,0 0 0,-5 7 0,6-10 0,0-1 0,0 1 0,1-1 0,-1 1 0,0-1 0,-1 1 0,1-1 0,0 0 0,0 0 0,0 0 0,-1-1 0,1 1 0,0 0 0,-1-1 0,1 1 0,-1-1 0,1 0 0,-1 0 0,1 0 0,0 0 0,-1 0 0,1-1 0,-1 1 0,1-1 0,0 1 0,-1-1 0,1 0 0,-4-2 0,-3-2 0,0 0 0,0 0 0,0-1 0,1-1 0,0 1 0,0-1 0,1-1 0,0 0 0,0 0 0,-8-11 0,-2-7 0,2-1 0,-17-36 0,13 18 0,2-1 0,2 0 0,2-1 0,2 0 0,2-1 0,2-1 0,3 1 0,1-1 0,3 1 0,2-1 0,15-90 0,-13 119 0,1-1 0,2 1 0,0 0 0,1 0 0,10-19 0,-14 32 0,0-1 0,1 1 0,0-1 0,1 2 0,-1-1 0,1 0 0,0 1 0,1 0 0,0 1 0,0-1 0,0 1 0,0 1 0,1-1 0,14-5 0,-20 9-59,1 0 0,-1 0-1,0 0 1,0 1-1,1-1 1,-1 1 0,0-1-1,1 1 1,-1 0 0,1 0-1,-1 0 1,0 0 0,1 0-1,-1 1 1,0-1-1,1 1 1,-1 0 0,0 0-1,1-1 1,-1 1 0,0 1-1,3 1 1,3 6-6767</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1.584"/>
    </inkml:context>
    <inkml:brush xml:id="br0">
      <inkml:brushProperty name="width" value="0.05" units="cm"/>
      <inkml:brushProperty name="height" value="0.05" units="cm"/>
    </inkml:brush>
  </inkml:definitions>
  <inkml:trace contextRef="#ctx0" brushRef="#br0">92 107 24575,'-26'-25'0,"19"20"0,1-1 0,-1 0 0,1-1 0,0 0 0,1 0 0,0 0 0,0 0 0,0-1 0,-5-12 0,10 20 0,0 0 0,0 0 0,0 0 0,0 0 0,-1 0 0,1 0 0,0 0 0,0 0 0,0 0 0,0 0 0,0 0 0,0 0 0,0 0 0,0 0 0,0 0 0,0 0 0,0 0 0,0 0 0,-1 0 0,1 0 0,0 0 0,0 0 0,0 0 0,0 0 0,0 0 0,0 0 0,0 0 0,0 0 0,0 0 0,0 0 0,0 0 0,0 0 0,0 0 0,-1 0 0,1 0 0,0 0 0,0 0 0,0-1 0,0 1 0,0 0 0,0 0 0,0 0 0,0 0 0,0 0 0,0 0 0,0 0 0,0 0 0,0 0 0,0 0 0,0 0 0,0 0 0,0-1 0,0 1 0,0 0 0,0 0 0,-1 11 0,3 19 0,129 717 0,-128-734 0,9 49-682,6 76-1,-17-112-6143</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2.095"/>
    </inkml:context>
    <inkml:brush xml:id="br0">
      <inkml:brushProperty name="width" value="0.05" units="cm"/>
      <inkml:brushProperty name="height" value="0.05" units="cm"/>
    </inkml:brush>
  </inkml:definitions>
  <inkml:trace contextRef="#ctx0" brushRef="#br0">381 1679 24575,'-121'-222'0,"75"127"0,5-1 0,4-3 0,4-1 0,5-1 0,4-2 0,5 0 0,4-1 0,-1-109 0,15 177 0,2-1 0,1 1 0,2-1 0,16-68 0,-17 93 0,2-1 0,0 1 0,0 0 0,1 0 0,1 0 0,0 1 0,10-13 0,-10 17 0,-1 0 0,1 0 0,0 1 0,1 0 0,-1 0 0,1 1 0,0 0 0,1 0 0,-1 1 0,1 0 0,11-3 0,-3 3 0,0 0 0,1 1 0,0 1 0,0 1 0,0 1 0,-1 0 0,1 1 0,0 1 0,0 1 0,-1 0 0,1 1 0,27 11 0,-3 1 0,-1 2 0,-1 2 0,71 47 0,-64-35-59,-2 3 0,-1 1 0,-2 2-1,66 78 1,-88-91 29,0 2 1,-2 0-1,-1 0 1,-1 2-1,-2 0 0,0 1 1,-2 0-1,-2 1 0,13 56 1,-21-69 29,0 0 0,-1 0 0,0 0 0,-2 0 0,0 0 0,-1-1 0,-1 1 0,-1 0 0,0-1 0,-1 0 0,-10 23 0,5-20 0,0-1 0,-2 0 0,0 0 0,-1-1 0,0-1 0,-2 0 0,0-1 0,-31 26 0,11-16 54,0-2 0,-2-2-1,0-1 1,-2-2 0,0-2 0,-1-1 0,0-2 0,-1-2 0,-1-1-1,-72 8 1,112-19-54,-13 2 0,1-1 0,-20-1 0,31 0 0,0 0 0,0-1 0,0 1 0,1 0 0,-1-1 0,0 0 0,1 0 0,-1 1 0,0-2 0,1 1 0,-1 0 0,1 0 0,0-1 0,-1 1 0,1-1 0,0 0 0,0 0 0,0 0 0,-2-2 0,3 2 0,0 1 0,1-1 0,-1 0 0,1 1 0,0-1 0,-1 0 0,1 1 0,0-1 0,0 0 0,0 0 0,0 1 0,0-1 0,1 0 0,-1 1 0,0-1 0,1 0 0,-1 1 0,1-1 0,0 0 0,-1 1 0,1-1 0,0 1 0,0-1 0,0 1 0,0 0 0,0-1 0,2-1 0,3-3 0,1-1 0,0 1 0,13-11 0,-1 6 0,0 0 0,0 1 0,1 0 0,0 2 0,0 1 0,1 0 0,0 1 0,0 2 0,1 0 0,30-2 0,-11 5 0,0 0 0,0 3 0,0 2 0,66 14 0,-63-8 0,-2 2 0,0 2 0,0 2 0,-1 2 0,-1 2 0,64 42 0,-80-46 0,-2 1 0,0 1 0,-1 1 0,0 1 0,-2 0 0,0 2 0,-2 0 0,0 2 0,-2-1 0,-1 2 0,19 41 0,-29-54 0,0-1 0,-1 0 0,0 1 0,0 0 0,-2-1 0,1 1 0,-2 0 0,1 0 0,-3 20 0,0-24 0,0 1 0,0 0 0,0-1 0,-1 1 0,0-1 0,-1 0 0,0 0 0,0 0 0,-1-1 0,0 1 0,0-1 0,0 0 0,-11 9 0,1-3 0,0-2 0,0 0 0,-2 0 0,1-2 0,-1 0 0,0-1 0,-1 0 0,0-2 0,0 0 0,-34 6 0,23-7 0,0-1 0,0-1 0,-1-2 0,1-1 0,-1-1 0,-38-7 0,52 5 0,-1-1 0,1 0 0,0-1 0,0-1 0,1-1 0,0 0 0,0 0 0,0-2 0,-13-10 0,20 13 0,0-1 0,1 0 0,0 0 0,0-1 0,1 1 0,0-1 0,0-1 0,1 1 0,0-1 0,1 0 0,-1 0 0,2-1 0,-1 1 0,1-1 0,1 1 0,-2-15 0,2 7-455,1-1 0,2-21 0,7-31-6371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17.637"/>
    </inkml:context>
    <inkml:brush xml:id="br0">
      <inkml:brushProperty name="width" value="0.05" units="cm"/>
      <inkml:brushProperty name="height" value="0.05" units="cm"/>
    </inkml:brush>
  </inkml:definitions>
  <inkml:trace contextRef="#ctx0" brushRef="#br0">538 87 24575,'25'-36'0,"-22"30"0,0 1 0,0 0 0,1 0 0,0 0 0,0 0 0,0 0 0,9-6 0,-13 11 0,1-1 0,-1 1 0,1 0 0,-1-1 0,1 1 0,-1 0 0,1 0 0,0-1 0,-1 1 0,1 0 0,-1 0 0,1 0 0,0 0 0,-1 0 0,1 0 0,0 0 0,-1 0 0,1 0 0,-1 0 0,1 0 0,0 1 0,-1-1 0,1 0 0,-1 0 0,1 0 0,-1 1 0,1-1 0,0 0 0,-1 1 0,1-1 0,-1 1 0,0-1 0,1 0 0,-1 1 0,1-1 0,-1 1 0,0-1 0,1 1 0,-1 0 0,0-1 0,1 1 0,-1-1 0,0 1 0,0-1 0,0 1 0,1 0 0,-1-1 0,0 1 0,0 1 0,5 33 0,-5-33 0,0 114 0,-16 131 0,1-55 0,-10 653 0,27-209 0,-4 630 0,-71-385 0,-5-347-415,32-237 244,18-107 171,-92 779 0,75-255 0,-53 619 0,86-1217 16,-39 417 304,29 1-70,24-350-250,8-1 0,37 203 0,-43-368 0,-1-7 0,-1 0 0,-1 1 0,1-1 0,-2 0 0,1 1 0,-2 11 0,-4-14 342,0-16-2049,2-3-5119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37.437"/>
    </inkml:context>
    <inkml:brush xml:id="br0">
      <inkml:brushProperty name="width" value="0.05" units="cm"/>
      <inkml:brushProperty name="height" value="0.05" units="cm"/>
    </inkml:brush>
  </inkml:definitions>
  <inkml:trace contextRef="#ctx0" brushRef="#br0">0 108 24575,'1'-2'0,"-1"0"0,1 1 0,0-1 0,-1 0 0,1 0 0,0 0 0,0 0 0,0 1 0,0-1 0,0 1 0,1-1 0,-1 1 0,3-4 0,22-15 0,-21 16 0,1 1 0,0 0 0,0 1 0,0-1 0,1 1 0,-1 1 0,11-3 0,50-1 0,-33 3 0,658-13-425,-280 13 229,882-12 817,-1291 14-621,25 2 0,-27-2 0,-1 1 0,1-1 0,-1 0 0,1 0 0,-1 0 0,1 0 0,-1 0 0,0 0 0,1 1 0,-1-1 0,1 0 0,-1 0 0,0 1 0,1-1 0,-1 0 0,0 1 0,1-1 0,-1 0 0,0 1 0,1-1 0,-1 0 0,0 1 0,0-1 0,1 1 0,-1-1 0,0 1 0,0-1 0,0 0 0,0 1 0,0-1 0,0 1 0,0-1 0,0 1 0,0-1 0,0 1 0,0-1 0,0 1 0,0-1 0,0 0 0,0 1 0,0-1 0,0 1 0,0-1 0,-1 1 0,1-1 0,0 0 0,0 1 0,-1-1 0,1 1 0,0-1 0,0 0 0,-1 1 0,0-1 0,-3 8 0,0-1 0,0 1 0,1 0 0,0 0 0,1 0 0,-1 0 0,1 1 0,1-1 0,0 0 0,0 1 0,0-1 0,2 13 0,1 11 0,13 61 0,64 197 0,-29-125 0,-14-32 0,-6 2 0,-6 0 0,12 243 0,-36-16 0,0 46 0,2-373 0,1 0 0,3 1 0,9 33 0,37 101 0,-49-159 0,0-1 0,-1 1 0,0 0 0,1 16 0,-3-24 0,0 1 0,0 0 0,0 0 0,0-1 0,-1 1 0,1 0 0,-1-1 0,0 1 0,0 0 0,-1-1 0,1 0 0,-1 1 0,1-1 0,-1 0 0,0 0 0,-3 4 0,5-6 8,-1-1-1,1 0 0,0 0 0,0 1 1,0-1-1,-1 0 0,1 0 0,0 0 1,0 1-1,0-1 0,-1 0 0,1 0 1,0 0-1,0 0 0,-1 0 0,1 1 1,0-1-1,0 0 0,-1 0 0,1 0 1,0 0-1,-1 0 0,1 0 1,0 0-1,0 0 0,-1 0 0,1 0 1,0 0-1,-1 0 0,1 0 0,0 0 1,0 0-1,-1 0 0,1-1 0,0 1 1,0 0-1,-1 0 0,1 0 0,0 0 1,0-1-1,-1 1 0,1 0 0,0 0 1,0 0-1,0-1 0,-1 1 1,-4-13-1715,3-3-5119</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2.422"/>
    </inkml:context>
    <inkml:brush xml:id="br0">
      <inkml:brushProperty name="width" value="0.05" units="cm"/>
      <inkml:brushProperty name="height" value="0.05" units="cm"/>
    </inkml:brush>
  </inkml:definitions>
  <inkml:trace contextRef="#ctx0" brushRef="#br0">30 80 24575,'6'-8'0,"0"0"0,15-13 0,-16 16 0,1-1 0,-1 0 0,0 0 0,7-11 0,-12 14 0,-6 8 0,-9 12 0,4 3 0,0-1 0,2 2 0,1-1 0,0 1 0,2 1 0,0-1 0,1 1 0,-3 43 0,6-22 0,2 0 0,1 0 0,13 74 0,-3-60 69,3 0-1,3-2 0,2 0 0,44 89 1,-26-74-638,3-2 0,94 120 0,-106-154-6257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3.049"/>
    </inkml:context>
    <inkml:brush xml:id="br0">
      <inkml:brushProperty name="width" value="0.05" units="cm"/>
      <inkml:brushProperty name="height" value="0.05" units="cm"/>
    </inkml:brush>
  </inkml:definitions>
  <inkml:trace contextRef="#ctx0" brushRef="#br0">1 528 24575,'2'-5'0,"1"0"0,0-1 0,0 2 0,7-10 0,-8 12 0,0 1 0,0-1 0,0 0 0,0 1 0,1-1 0,-1 1 0,0 0 0,1 0 0,-1 0 0,1 0 0,0 0 0,-1 0 0,4 1 0,126-14 0,-86 11 0,55-11 0,-96 13 0,30-6 0,35-13 0,-62 18 0,0-1 0,0-1 0,0 1 0,0-1 0,-1-1 0,1 1 0,-1-1 0,0-1 0,-1 1 0,8-9 0,-12 12 0,0 0 0,-1-1 0,1 0 0,0 1 0,-1-1 0,0 0 0,0 0 0,0 0 0,0 1 0,0-1 0,0 0 0,-1-1 0,0 1 0,1 0 0,-1 0 0,-1-4 0,1 2 0,-2-1 0,1 1 0,0 0 0,-1 0 0,0 0 0,0 0 0,0 0 0,-6-8 0,-1 0 0,-1 1 0,0 0 0,-1 0 0,0 1 0,-19-14 0,18 16 0,-1 0 0,0 1 0,0 1 0,-1 0 0,0 0 0,-1 2 0,1 0 0,-1 0 0,0 1 0,-24-2 0,32 5 0,0 0 0,0 1 0,0 0 0,0 0 0,0 1 0,-1 0 0,1 0 0,1 0 0,-1 1 0,0 0 0,0 1 0,1 0 0,-1 0 0,1 0 0,0 0 0,0 1 0,0 0 0,0 1 0,1-1 0,-1 1 0,1 0 0,1 0 0,-1 1 0,-7 10 0,7-6 0,-1 1 0,1-1 0,1 1 0,0 0 0,1 0 0,0 0 0,0 0 0,1 1 0,1-1 0,0 1 0,0 0 0,1-1 0,1 1 0,0-1 0,1 1 0,0-1 0,6 21 0,-3-18 0,0 0 0,1-1 0,1 0 0,0 0 0,1-1 0,0 1 0,1-2 0,0 1 0,1-1 0,0-1 0,1 1 0,0-2 0,21 15 0,-9-11 0,0 0 0,1-2 0,0 0 0,1-2 0,0-1 0,0 0 0,1-2 0,42 4 0,-45-8 0,0-1 0,0 0 0,0-2 0,0-1 0,0-1 0,-1-1 0,1-1 0,-1 0 0,0-2 0,25-11 0,-39 14 0,0 0 0,0 0 0,0-1 0,-1 0 0,0 0 0,0-1 0,0 0 0,0 0 0,-1 0 0,0-1 0,-1 0 0,1 0 0,-1-1 0,-1 0 0,1 0 0,-2 0 0,1 0 0,-1 0 0,0-1 0,0 1 0,-1-1 0,0 0 0,-1 0 0,0 0 0,-1 0 0,0-12 0,-2 0 0,0 1 0,-2-1 0,0 1 0,-2-1 0,-8-19 0,-47-98 0,33 77 0,-9-19 0,73 163 0,50 129 0,-72-171 0,-2 1 0,-2 0 0,7 55 0,-20-130 0,2 0 0,2 0 0,1 0 0,8-42 0,-7 55 0,2-1 0,0 1 0,1 1 0,1-1 0,1 1 0,0 1 0,2-1 0,20-30 0,-26 44 0,0 1 0,0-1 0,0 1 0,1 0 0,-1 0 0,1 1 0,0-1 0,0 1 0,0 0 0,0 0 0,1 1 0,-1-1 0,11-2 0,-12 5 0,-1-1 0,1 1 0,0 0 0,0 0 0,0 0 0,0 0 0,-1 1 0,1-1 0,0 1 0,0 0 0,-1 0 0,1 0 0,0 1 0,-1-1 0,0 1 0,1 0 0,-1 0 0,0 0 0,0 1 0,0-1 0,0 1 0,3 3 0,3 4 0,0 1 0,-1 1 0,0-1 0,-1 1 0,0 1 0,9 23 0,22 87 0,-12-36 0,-1-18-1365,-14-44-5461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3.718"/>
    </inkml:context>
    <inkml:brush xml:id="br0">
      <inkml:brushProperty name="width" value="0.05" units="cm"/>
      <inkml:brushProperty name="height" value="0.05" units="cm"/>
    </inkml:brush>
  </inkml:definitions>
  <inkml:trace contextRef="#ctx0" brushRef="#br0">468 1056 24575,'0'-9'0,"-2"1"0,1-1 0,-1 1 0,0-1 0,0 1 0,-1 0 0,-1 0 0,1 0 0,-1 1 0,0-1 0,-1 1 0,0 0 0,0 0 0,0 1 0,-1-1 0,0 1 0,0 0 0,-11-7 0,-1-1 0,-1 2 0,0 0 0,0 1 0,-1 0 0,-40-13 0,48 20 0,-1 0 0,0 1 0,0 0 0,0 1 0,-24-2 0,32 4 0,1 0 0,-1 1 0,1-1 0,0 1 0,-1 0 0,1 0 0,0 0 0,-1 1 0,1 0 0,0-1 0,0 1 0,0 1 0,1-1 0,-1 0 0,0 1 0,1 0 0,-1 0 0,1 0 0,0 0 0,-4 7 0,0 1 0,1 0 0,1 0 0,0 1 0,1 0 0,0-1 0,1 1 0,0 1 0,1-1 0,0 0 0,1 1 0,0-1 0,2 24 0,1-13 0,1 0 0,1-1 0,1 1 0,1-1 0,1 0 0,10 24 0,-12-36 0,0 0 0,0 0 0,1-1 0,1 0 0,-1 0 0,1-1 0,1 0 0,-1 0 0,1 0 0,1-1 0,-1 0 0,17 9 0,-18-12 0,-1-1 0,0-1 0,1 1 0,-1-1 0,1 0 0,-1-1 0,1 0 0,0 0 0,0 0 0,0-1 0,0 1 0,-1-2 0,1 1 0,0-1 0,0 0 0,0-1 0,-1 1 0,1-1 0,-1-1 0,1 1 0,7-5 0,-6 2 0,0 0 0,-1-1 0,0 1 0,0-1 0,0-1 0,-1 1 0,0-1 0,0 0 0,-1-1 0,0 1 0,0-1 0,0 0 0,-1-1 0,-1 1 0,1-1 0,1-9 0,3-10 0,-2 0 0,-1-1 0,2-52 0,-5-5 0,-16-148 0,-32-84 0,39 276 0,-2-19 0,0 0 0,-2 1 0,-29-92 0,40 151 0,-1 0 0,1-1 0,0 1 0,-1 0 0,0 0 0,1-1 0,-1 1 0,0 0 0,1 0 0,-1 0 0,0 0 0,0 0 0,-1-1 0,1 2 0,1 0 0,0 0 0,0 0 0,-1 0 0,1 0 0,0 0 0,-1 0 0,1 1 0,0-1 0,0 0 0,-1 0 0,1 0 0,0 0 0,0 0 0,-1 1 0,1-1 0,0 0 0,0 0 0,0 0 0,0 1 0,-1-1 0,1 0 0,0 0 0,0 1 0,0-1 0,0 0 0,0 0 0,-1 1 0,1-1 0,0 0 0,0 1 0,0-1 0,0 0 0,0 1 0,-1 5 0,0 1 0,0-1 0,0 0 0,1 8 0,7 79 0,4-1 0,4-1 0,27 93 0,-18-96 0,44 103 0,-48-146 0,1-1 0,2-1 0,2-2 0,32 42 0,-48-72 0,0 0 0,1-1 0,0 0 0,1 0 0,0-1 0,0 0 0,1-1 0,21 11 0,-29-17 0,0 0 0,0-1 0,1 1 0,-1-1 0,1 0 0,-1 0 0,1 0 0,-1 0 0,1-1 0,-1 0 0,1 0 0,0 0 0,-1-1 0,1 1 0,-1-1 0,1 0 0,-1 0 0,1-1 0,-1 1 0,0-1 0,0 0 0,0 0 0,0-1 0,0 1 0,0-1 0,-1 0 0,1 0 0,-1 0 0,1 0 0,2-5 0,2-3 0,-1 0 0,0 0 0,-1 0 0,0-1 0,-1 0 0,0 0 0,-1-1 0,0 1 0,-1-1 0,2-20 0,0-15 0,-2-69 0,-3 115 0,0-11 0,1 8 0,-1 1 0,1-1 0,-1 0 0,-1 0 0,1 0 0,-1 1 0,0-1 0,0 0 0,0 1 0,0-1 0,-1 0 0,-4-7 0,6 11 0,-1 1 0,1 0 0,0-1 0,0 1 0,0 0 0,-1 0 0,1-1 0,0 1 0,0 0 0,-1 0 0,1-1 0,0 1 0,-1 0 0,1 0 0,0 0 0,0 0 0,-1 0 0,1-1 0,0 1 0,-1 0 0,1 0 0,0 0 0,-1 0 0,1 0 0,0 0 0,-1 0 0,1 0 0,-1 0 0,1 0 0,0 0 0,-1 0 0,1 1 0,0-1 0,-1 0 0,-7 12 0,2 18 0,4-8 0,1 0 0,1 0 0,1 0 0,2 0 0,0-1 0,1 1 0,1 0 0,1-1 0,0 0 0,2-1 0,1 0 0,0 0 0,1 0 0,17 22 0,-10-22-1365,-2-5-5461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4.063"/>
    </inkml:context>
    <inkml:brush xml:id="br0">
      <inkml:brushProperty name="width" value="0.05" units="cm"/>
      <inkml:brushProperty name="height" value="0.05" units="cm"/>
    </inkml:brush>
  </inkml:definitions>
  <inkml:trace contextRef="#ctx0" brushRef="#br0">140 70 24575,'-7'-6'0,"-7"-9"0,-5-4 0,-5 1 0,-2 7 0,4 11 0,5 11 0,6 11 0,11 11 0,5-1-8191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4.795"/>
    </inkml:context>
    <inkml:brush xml:id="br0">
      <inkml:brushProperty name="width" value="0.05" units="cm"/>
      <inkml:brushProperty name="height" value="0.05" units="cm"/>
    </inkml:brush>
  </inkml:definitions>
  <inkml:trace contextRef="#ctx0" brushRef="#br0">1 325 24575,'1'-1'0,"0"1"0,0-1 0,0 1 0,-1-1 0,1 1 0,0-1 0,0 0 0,0 1 0,-1-1 0,1 0 0,0 0 0,-1 0 0,1 0 0,-1 1 0,1-1 0,-1 0 0,1 0 0,-1 0 0,0 0 0,1 0 0,-1 0 0,0 0 0,0 0 0,0 0 0,0 0 0,0 0 0,0 0 0,0-1 0,0 0 0,3-13 0,-2 15 0,-1 0 0,1 1 0,-1-1 0,0 0 0,1 0 0,-1 1 0,1-1 0,-1 0 0,0 1 0,1-1 0,-1 0 0,0 1 0,0-1 0,1 0 0,-1 1 0,0-1 0,0 0 0,1 1 0,-1-1 0,0 1 0,0-1 0,0 1 0,0-1 0,0 1 0,0-1 0,0 0 0,0 2 0,6 15 0,13 86 0,6 19 0,-25-121 0,1 1 0,-1-1 0,0 1 0,1-1 0,0 1 0,-1-1 0,1 1 0,0-1 0,0 0 0,-1 1 0,1-1 0,0 0 0,1 0 0,-1 0 0,0 1 0,2 0 0,-2-2 0,0 0 0,0 0 0,0 0 0,0 0 0,0 0 0,0 0 0,-1 0 0,1-1 0,0 1 0,0 0 0,0-1 0,0 1 0,0 0 0,-1-1 0,1 1 0,0-1 0,0 0 0,-1 1 0,1-1 0,-1 1 0,1-1 0,0 0 0,-1 0 0,1 1 0,-1-1 0,1 0 0,-1 0 0,0 1 0,1-1 0,-1-2 0,48-90 0,15-26 0,-45 89 0,41-61 0,-48 77 0,-1 0 0,2 1 0,0 1 0,15-13 0,-26 24 0,1-1 0,0 1 0,0-1 0,-1 1 0,1 0 0,0 0 0,0 0 0,0 0 0,1 0 0,-1 1 0,0-1 0,0 0 0,0 1 0,1 0 0,-1 0 0,0-1 0,3 1 0,-3 1 0,0 0 0,-1-1 0,1 1 0,0 0 0,-1 0 0,1 0 0,0 0 0,-1 0 0,0 0 0,1 0 0,-1 1 0,0-1 0,1 0 0,-1 1 0,0-1 0,0 1 0,0 0 0,0-1 0,0 1 0,1 3 0,6 16 0,-1 2 0,8 36 0,-13-44 0,1-1 0,1 1 0,0-1 0,1 0 0,1 0 0,0 0 0,1-1 0,0 0 0,11 15 0,-12-21 0,1 0 0,-1 0 0,1-1 0,1 0 0,-1 0 0,1 0 0,0-1 0,0 0 0,1-1 0,-1 0 0,1 0 0,13 3 0,-15-5 0,-1-1 0,1 0 0,-1-1 0,1 1 0,0-1 0,-1 0 0,1-1 0,-1 0 0,1 0 0,-1 0 0,1-1 0,-1 0 0,0 0 0,1 0 0,-1-1 0,-1 0 0,1 0 0,9-7 0,0-3 0,-1 0 0,0 0 0,-1-2 0,-1 1 0,0-2 0,0 0 0,-2 0 0,10-20 0,2-9 0,30-91 0,-49 128 0,-1-1 0,1 1 0,-2 0 0,1-1 0,-1 0 0,-1 1 0,0-11 0,0 18 0,0-1 0,0 0 0,-1 0 0,1 1 0,0-1 0,-1 0 0,0 0 0,1 1 0,-1-1 0,0 0 0,0 1 0,0-1 0,0 1 0,0-1 0,0 1 0,0 0 0,0-1 0,-1 1 0,1 0 0,-1 0 0,1 0 0,-1 0 0,1 0 0,-1 0 0,1 0 0,-1 1 0,0-1 0,1 0 0,-1 1 0,0-1 0,0 1 0,0 0 0,1 0 0,-1 0 0,0 0 0,0 0 0,0 0 0,1 0 0,-1 0 0,-2 1 0,-3 1 0,-1 0 0,1 0 0,0 0 0,0 1 0,0 0 0,1 1 0,-1-1 0,1 1 0,-11 9 0,15-11 0,0 0 0,0 0 0,0-1 0,0 1 0,0 1 0,1-1 0,-1 0 0,1 0 0,0 1 0,-1-1 0,1 1 0,0-1 0,-1 4 0,2-4 0,0 0 0,0 0 0,0-1 0,1 1 0,-1 0 0,0 0 0,0-1 0,1 1 0,-1 0 0,1-1 0,0 1 0,-1 0 0,1-1 0,0 1 0,0-1 0,0 1 0,0-1 0,0 0 0,1 1 0,-1-1 0,0 0 0,3 2 0,4 3 0,0 1 0,1-2 0,-1 1 0,1-1 0,14 5 0,-18-8 0,1 0 0,-1 0 0,1-1 0,-1 0 0,1 0 0,0 0 0,-1 0 0,1-1 0,0 0 0,10-2 0,-14 2 0,-1 0 0,1 0 0,-1 0 0,0 0 0,1 1 0,-1-1 0,1 0 0,-1 0 0,0 1 0,1-1 0,-1 1 0,0-1 0,0 1 0,1 0 0,-1-1 0,0 1 0,0 0 0,0 0 0,0 0 0,0 0 0,0 0 0,0 0 0,0 0 0,0 0 0,-1 0 0,1 1 0,0-1 0,-1 0 0,2 3 0,2 5 0,-1 0 0,0 1 0,3 11 0,-5-13 0,73 440 0,-74-447 0,13 114 0,-4 0 0,-7 116 0,-2-224 0,-8 71 0,6-69 0,1-1 0,-2 0 0,1 1 0,-1-1 0,0 0 0,-8 13 0,10-19 0,0 0 0,0-1 0,0 1 0,0 0 0,0-1 0,-1 1 0,1-1 0,0 0 0,-1 1 0,1-1 0,-1 0 0,0 0 0,1 0 0,-1 0 0,0 0 0,0 0 0,1-1 0,-1 1 0,0 0 0,0-1 0,0 0 0,0 1 0,0-1 0,0 0 0,0 0 0,0 0 0,0 0 0,0 0 0,0-1 0,1 1 0,-1-1 0,0 1 0,0-1 0,0 1 0,0-1 0,1 0 0,-1 0 0,0 0 0,1 0 0,-1 0 0,-1-2 0,-5-3 0,1 0 0,0-1 0,0 0 0,0 0 0,1-1 0,-10-15 0,0-6 0,2 0 0,0-1 0,2 0 0,2-1 0,1 0 0,1-1 0,1 0 0,2 0 0,-1-45 0,4 20 0,4 0 0,1-1 0,4 1 0,19-84 0,-15 98 0,1 0 0,3 0 0,23-48 0,-29 74 0,-1 0 0,2 1 0,0 1 0,1 0 0,1 0 0,0 1 0,1 0 0,0 1 0,1 1 0,21-15 0,-30 23 27,1 1-1,0 0 0,0 0 0,0 0 1,0 1-1,0 0 0,0 0 0,1 1 1,-1 0-1,0 0 0,1 0 0,11 1 1,-14 0-109,0 1 1,0 0 0,0 0 0,0 0-1,0 0 1,0 1 0,0 0-1,-1-1 1,1 1 0,-1 0 0,1 1-1,-1-1 1,0 1 0,0-1 0,0 1-1,0 0 1,0 0 0,-1 1 0,0-1-1,4 7 1,13 29-6745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5.189"/>
    </inkml:context>
    <inkml:brush xml:id="br0">
      <inkml:brushProperty name="width" value="0.05" units="cm"/>
      <inkml:brushProperty name="height" value="0.05" units="cm"/>
    </inkml:brush>
  </inkml:definitions>
  <inkml:trace contextRef="#ctx0" brushRef="#br0">13 195 24575,'-3'3'0,"-4"1"0,5-3 0,9-5 0,13-4 0,12-5 0,12-6 0,15-3 0,13-3 0,8-1 0,4 1 0,-1 1 0,-4 6 0,-11 5 0,-16 8 0,-17 5-8191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5.578"/>
    </inkml:context>
    <inkml:brush xml:id="br0">
      <inkml:brushProperty name="width" value="0.05" units="cm"/>
      <inkml:brushProperty name="height" value="0.05" units="cm"/>
    </inkml:brush>
  </inkml:definitions>
  <inkml:trace contextRef="#ctx0" brushRef="#br0">150 0 24575,'-21'13'0,"2"1"0,-1 1 0,2 1 0,0 0 0,-23 27 0,40-41 0,-1-1 0,1 1 0,0-1 0,0 1 0,0 0 0,0-1 0,1 1 0,-1 0 0,0 0 0,1-1 0,-1 1 0,1 0 0,-1 0 0,1 0 0,0 0 0,0 0 0,0 0 0,0 3 0,1-3 0,0-1 0,0 0 0,-1 1 0,1-1 0,0 0 0,0 0 0,0 0 0,0 0 0,0 0 0,0 0 0,1 0 0,-1 0 0,0 0 0,0 0 0,1 0 0,-1-1 0,1 1 0,-1-1 0,0 1 0,1-1 0,-1 1 0,1-1 0,-1 0 0,2 0 0,11 2 0,-1-1 0,0 0 0,1-1 0,-1-1 0,15-2 0,70-17 0,-65 13 0,321-94-1365,-273 74-5461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6.066"/>
    </inkml:context>
    <inkml:brush xml:id="br0">
      <inkml:brushProperty name="width" value="0.05" units="cm"/>
      <inkml:brushProperty name="height" value="0.05" units="cm"/>
    </inkml:brush>
  </inkml:definitions>
  <inkml:trace contextRef="#ctx0" brushRef="#br0">289 452 24575,'-97'-55'0,"8"5"0,77 43 0,1-1 0,0-1 0,0 0 0,1-1 0,-12-14 0,19 21 0,1 0 0,-1-1 0,1 1 0,0-1 0,0 1 0,0-1 0,0 0 0,1 0 0,-1 0 0,1 0 0,0 0 0,0 0 0,1 0 0,-1 0 0,1 0 0,0 0 0,0 0 0,1-6 0,0 5 0,1 1 0,-1 0 0,1 0 0,0-1 0,0 1 0,1 1 0,-1-1 0,1 0 0,0 1 0,0-1 0,0 1 0,0 0 0,1 0 0,-1 0 0,1 0 0,6-3 0,12-6 0,0 0 0,0 2 0,1 1 0,1 1 0,30-6 0,124-18 0,-168 31 0,179-21 0,360 5 0,-561 19 0,0 1 0,0 0 0,-13 5 0,16-5 0,-1 1 0,1 0 0,0 0 0,1 1 0,-1 0 0,1 1 0,-14 12 0,15-10 0,0 1 0,1 0 0,1 0 0,-1 0 0,1 1 0,1-1 0,0 1 0,0 1 0,1-1 0,1 0 0,-1 1 0,2-1 0,-1 1 0,1 11 0,1 19 0,1 0 0,8 53 0,-6-76 0,88 576 0,-38-271 0,-52-316 0,-1-5 0,0 1 0,1 0 0,-1 0 0,1-1 0,0 1 0,-1-1 0,1 1 0,0 0 0,3 3 0,-4-6 0,0 1 0,0-1 0,1 0 0,-1 0 0,0 0 0,0 0 0,0 0 0,0 0 0,0 0 0,0 0 0,1 0 0,-1 0 0,0 0 0,0 0 0,0 0 0,0 0 0,0 0 0,1 0 0,-1 0 0,0 0 0,0 0 0,0 0 0,0 0 0,0 0 0,0 0 0,1 0 0,-1 0 0,0 0 0,0 0 0,0-1 0,0 1 0,0 0 0,0 0 0,0 0 0,0 0 0,1 0 0,-1 0 0,0 0 0,0 0 0,0-1 0,0 1 0,0 0 0,0 0 0,0 0 0,0 0 0,0 0 0,0 0 0,0-1 0,0 1 0,0 0 0,0 0 0,0 0 0,0 0 0,0 0 0,0-1 0,0 1 0,0 0 0,2-11 0,-3-4 0,0 0 0,-1 1 0,0-1 0,-1 0 0,-1 0 0,0 1 0,-2 0 0,1 0 0,-1 0 0,-1 1 0,-1 0 0,0 0 0,0 1 0,-1 0 0,-1 0 0,-21-20 0,20 24 0,-1 0 0,0 1 0,0 1 0,0 0 0,-1 0 0,0 2 0,0-1 0,-1 2 0,1-1 0,-1 2 0,0 0 0,1 1 0,-1 0 0,0 1 0,0 0 0,-23 4 0,13 0 0,1 1 0,-1 0 0,1 2 0,0 1 0,0 1 0,1 0 0,0 2 0,-35 23 0,44-25 0,0 1 0,1 1 0,0 0 0,0 0 0,-13 19 0,22-25 0,-1 0 0,1 0 0,1 0 0,-1 0 0,1 0 0,0 0 0,0 1 0,-1 7 0,2-10 0,1 0 0,0 0 0,0 0 0,0 0 0,0 1 0,0-1 0,1 0 0,-1 0 0,1 0 0,0 0 0,0 0 0,0 0 0,0 0 0,1-1 0,-1 1 0,3 3 0,-1-3 22,0 1-1,0-1 0,0 0 1,0 0-1,1-1 0,-1 1 1,1 0-1,0-1 0,0 0 1,0 0-1,0 0 0,0-1 1,0 1-1,0-1 0,7 1 1,4 0-449,0 0 0,0-1 1,17-1-1,16-2-6399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6.453"/>
    </inkml:context>
    <inkml:brush xml:id="br0">
      <inkml:brushProperty name="width" value="0.05" units="cm"/>
      <inkml:brushProperty name="height" value="0.05" units="cm"/>
    </inkml:brush>
  </inkml:definitions>
  <inkml:trace contextRef="#ctx0" brushRef="#br0">251 220 24575,'1'-1'0,"0"-1"0,0 1 0,1 0 0,-1-1 0,0 1 0,0-1 0,-1 1 0,1-1 0,0 1 0,0-1 0,-1 0 0,1 1 0,-1-1 0,1 0 0,-1 1 0,0-1 0,1 0 0,-1 0 0,0 1 0,0-1 0,-1 0 0,1 0 0,0 0 0,0 1 0,-1-1 0,1 0 0,-1 1 0,0-1 0,1 0 0,-1 1 0,0-1 0,0 1 0,-1-2 0,-1-1 0,0 1 0,0-1 0,0 1 0,0 0 0,0 0 0,-1 0 0,1 1 0,-1-1 0,0 1 0,1 0 0,-1 0 0,-5-2 0,2 2 0,-1 0 0,1 1 0,-1-1 0,0 2 0,1-1 0,-1 1 0,0 0 0,1 1 0,-1-1 0,0 2 0,1-1 0,-1 1 0,1 0 0,0 1 0,0-1 0,-1 1 0,2 1 0,-13 7 0,15-8 0,0 0 0,0 0 0,0 1 0,0-1 0,1 1 0,-1 0 0,1 0 0,0 0 0,0 0 0,1 0 0,-1 1 0,1-1 0,0 1 0,0 0 0,1 0 0,-1-1 0,1 1 0,0 0 0,0 0 0,1 0 0,0 0 0,0 1 0,0-1 0,0 0 0,1 0 0,-1 0 0,1 0 0,1 0 0,2 6 0,1 3 0,1-1 0,1 0 0,1 0 0,0-1 0,0 0 0,1-1 0,0 1 0,1-2 0,1 1 0,0-1 0,20 14 0,-11-10 0,1-1 0,0-1 0,1-1 0,0-1 0,1-1 0,29 8 0,-40-14 0,0 0 0,0-1 0,0 0 0,0-1 0,0 0 0,23-2 0,-31 0 0,0 1 0,0-1 0,0 0 0,-1 0 0,1 0 0,0 0 0,-1-1 0,1 0 0,-1 1 0,1-1 0,-1-1 0,0 1 0,0 0 0,0-1 0,0 1 0,0-1 0,-1 0 0,1 0 0,-1 0 0,0 0 0,1-1 0,-2 1 0,1-1 0,0 1 0,1-6 0,0-1 0,-1 0 0,-1 0 0,0 0 0,0-1 0,-1 1 0,0 0 0,0-1 0,-1 1 0,-1 0 0,0 0 0,-5-15 0,-1-2 0,-2 1 0,-1 1 0,-15-26 0,13 28 0,-1 1 0,-1 0 0,-1 1 0,-21-23 0,29 36 0,0 1 0,0-1 0,0 1 0,-1 1 0,0 0 0,-1 0 0,1 0 0,-1 1 0,0 1 0,-1 0 0,1 0 0,-18-3 0,25 6 0,0 1 0,0 0 0,-1 0 0,1 0 0,0 0 0,0 1 0,0-1 0,0 1 0,0 0 0,0 0 0,0 0 0,0 0 0,-5 3 0,7-3 0,0-1 0,1 1 0,-1 0 0,0-1 0,0 1 0,0 0 0,0 0 0,1 0 0,-1 0 0,0 0 0,1 0 0,-1 0 0,0 0 0,1 0 0,0 0 0,-1 0 0,1 0 0,0 0 0,-1 1 0,1-1 0,0 0 0,0 0 0,0 0 0,0 1 0,0-1 0,0 0 0,0 0 0,1 0 0,-1 0 0,0 1 0,1-1 0,-1 0 0,0 0 0,1 0 0,0 0 0,-1 0 0,1 0 0,-1 0 0,2 1 0,14 16-1365,3-1-5461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6.844"/>
    </inkml:context>
    <inkml:brush xml:id="br0">
      <inkml:brushProperty name="width" value="0.05" units="cm"/>
      <inkml:brushProperty name="height" value="0.05" units="cm"/>
    </inkml:brush>
  </inkml:definitions>
  <inkml:trace contextRef="#ctx0" brushRef="#br0">55 806 24575,'1'-2'0,"1"0"0,-1 0 0,0 0 0,0-1 0,1 1 0,-1 0 0,-1-1 0,1 1 0,0 0 0,-1-1 0,1-2 0,0 2 0,-1 1 0,0 0 0,1 0 0,-1 0 0,1 0 0,0 0 0,0 0 0,0 0 0,0 0 0,0 0 0,0 0 0,2-2 0,-2 4 0,-1 0 0,1 0 0,-1 0 0,1 0 0,-1 1 0,1-1 0,-1 0 0,1 0 0,-1 0 0,0 0 0,1 1 0,-1-1 0,1 0 0,-1 0 0,0 1 0,1-1 0,-1 0 0,0 0 0,1 1 0,-1-1 0,0 1 0,1-1 0,-1 0 0,0 1 0,0-1 0,1 1 0,-1-1 0,0 0 0,0 1 0,0-1 0,0 1 0,0-1 0,0 1 0,0-1 0,1 1 0,-1-1 0,-1 1 0,8 20 0,1 32 0,3 66 0,7 46 0,-17-159 0,0-1 0,1 0 0,-1 0 0,1 0 0,0-1 0,0 1 0,1 0 0,3 4 0,-6-8 0,1 0 0,0 0 0,0 0 0,0-1 0,-1 1 0,1 0 0,0 0 0,0-1 0,0 1 0,0-1 0,0 1 0,0-1 0,0 1 0,1-1 0,-1 0 0,0 1 0,0-1 0,0 0 0,0 0 0,0 0 0,1 0 0,-1 0 0,0 0 0,0 0 0,0 0 0,0-1 0,0 1 0,0 0 0,1-1 0,-1 1 0,0 0 0,0-1 0,0 0 0,0 1 0,0-1 0,0 1 0,-1-1 0,1 0 0,0 0 0,0 0 0,0 0 0,0-1 0,4-3 0,0-1 0,-1 1 0,1-1 0,-1-1 0,-1 1 0,1 0 0,-1-1 0,0 0 0,-1 1 0,0-1 0,0 0 0,1-8 0,2-14 0,1-47 0,-6 69 0,2-69 0,-4 0 0,-4 0 0,-18-93 0,-2 47 0,-49-141 0,72 252 0,-5-14 0,-1 0 0,-1 0 0,-1 1 0,-15-24 0,26 46 0,-1 1 0,0-1 0,0 1 0,0 0 0,0-1 0,0 1 0,0 0 0,0 0 0,0-1 0,0 1 0,-1 0 0,1 0 0,0 1 0,-1-1 0,1 0 0,-1 0 0,1 1 0,-1-1 0,1 1 0,-1-1 0,1 1 0,-3-1 0,3 2 0,0-1 0,0 1 0,-1 0 0,1-1 0,0 1 0,0 0 0,0 0 0,0 0 0,0 0 0,0-1 0,0 2 0,0-1 0,1 0 0,-1 0 0,0 0 0,0 0 0,1 0 0,-1 1 0,1-1 0,-1 0 0,1 1 0,0-1 0,-1 0 0,1 1 0,0 1 0,-2 8-170,1 1-1,0-1 0,1 1 1,0-1-1,1 1 0,0-1 1,4 16-1,2 11-6655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38.809"/>
    </inkml:context>
    <inkml:brush xml:id="br0">
      <inkml:brushProperty name="width" value="0.05" units="cm"/>
      <inkml:brushProperty name="height" value="0.05" units="cm"/>
    </inkml:brush>
  </inkml:definitions>
  <inkml:trace contextRef="#ctx0" brushRef="#br0">93 79 24575,'-1'-2'0,"0"0"0,0 0 0,0 1 0,0-1 0,-1 0 0,1 1 0,0-1 0,-1 1 0,1 0 0,-1-1 0,1 1 0,-1 0 0,0 0 0,0 0 0,1 0 0,-3-1 0,-6-4 0,-43-33 0,53 39 0,0 0 0,0 0 0,0 0 0,-1 0 0,1 0 0,0 0 0,0 0 0,0 0 0,0-1 0,0 1 0,-1 0 0,1 0 0,0 0 0,0 0 0,0 0 0,0 0 0,0-1 0,0 1 0,-1 0 0,1 0 0,0 0 0,0 0 0,0 0 0,0-1 0,0 1 0,0 0 0,0 0 0,0 0 0,0-1 0,0 1 0,0 0 0,0 0 0,0 0 0,0 0 0,0-1 0,0 1 0,0 0 0,0 0 0,0 0 0,0 0 0,0-1 0,0 1 0,0 0 0,0 0 0,1 0 0,-1 0 0,0-1 0,0 1 0,0 0 0,0 0 0,0 0 0,0 0 0,1 0 0,-1 0 0,0 0 0,0-1 0,0 1 0,17-1 0,24 6 0,-40-5 0,886 105-1079,7-46-511,-526-38 1365,467 25-410,301 20-1122,-5 37 1051,-1037-91 4203,-203-28-2177,-44-9-145,140 21-1175,0 2 0,13 3 0,0-1 0,0 1 0,0 0 0,0-1 0,1 1 0,-1-1 0,0 1 0,0-1 0,0 1 0,1-1 0,-1 1 0,0 0 0,1-1 0,-1 0 0,0 1 0,1-1 0,-1 1 0,1-1 0,-1 1 0,0-1 0,1 0 0,-1 1 0,2-1 0,4 10 0,1 0 0,-2 0 0,1 1 0,-1-1 0,-1 1 0,0 0 0,-1 1 0,4 14 0,-1-2 0,12 46 0,-3 2 0,-3 0 0,-4 0 0,0 113 0,-12-85 0,-3 0 0,-38 174 0,34-223 0,-94 507 0,96-479 0,4 1 0,3 0 0,3 0 0,4 0 0,16 84 0,44 94 0,-11-51 0,-53-202 0,4 19 0,-5-23 0,0 0 0,0 0 0,1-1 0,-1 1 0,0 0 0,0 0 0,0 0 0,0 0 0,-1 0 0,1 0 0,0 0 0,0 0 0,-1 0 0,1 0 0,0 0 0,-1 0 0,0 1 0,-2-4-1365,0-7-5461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7.450"/>
    </inkml:context>
    <inkml:brush xml:id="br0">
      <inkml:brushProperty name="width" value="0.05" units="cm"/>
      <inkml:brushProperty name="height" value="0.05" units="cm"/>
    </inkml:brush>
  </inkml:definitions>
  <inkml:trace contextRef="#ctx0" brushRef="#br0">56 281 24575,'-2'0'0,"-1"0"0,1 0 0,-1 0 0,1-1 0,-1 0 0,1 1 0,0-1 0,-1 0 0,1 0 0,0 0 0,0 0 0,0-1 0,-1 1 0,1 0 0,0-1 0,1 0 0,-1 1 0,0-1 0,0 0 0,1 0 0,-1 0 0,1 0 0,0 0 0,0 0 0,-2-4 0,3 5 0,-1 0 0,1-1 0,0 0 0,-1 1 0,1-1 0,0 1 0,0-1 0,0 1 0,0-1 0,0 1 0,0-1 0,1 0 0,-1 1 0,0-1 0,1 1 0,-1-1 0,1 1 0,0 0 0,-1-1 0,1 1 0,0 0 0,0-1 0,0 1 0,0 0 0,0 0 0,0 0 0,0 0 0,1 0 0,-1 0 0,0 0 0,0 0 0,1 0 0,-1 0 0,1 1 0,-1-1 0,0 1 0,1-1 0,0 1 0,-1-1 0,2 1 0,1-1 0,-1 1 0,0 0 0,1-1 0,-1 1 0,1 1 0,-1-1 0,1 0 0,-1 1 0,0 0 0,1 0 0,-1 0 0,0 0 0,1 0 0,-1 1 0,0-1 0,0 1 0,0 0 0,0 0 0,-1 0 0,1 0 0,-1 0 0,1 1 0,-1-1 0,0 1 0,4 4 0,0 1 0,-1 0 0,0 1 0,0-1 0,0 1 0,-1 0 0,0 1 0,4 16 0,-6-12 0,0 0 0,-1 0 0,0 0 0,-1 1 0,-4 22 0,2-8 0,13-41 0,3-11 0,28-56 0,-9 13 0,3 1 0,76-103 0,-107 163 0,-1-1 0,1 1 0,0 1 0,0-1 0,10-6 0,-14 10 0,0 0 0,1 0 0,-1 1 0,0-1 0,1 1 0,-1-1 0,1 1 0,-1-1 0,1 1 0,-1 0 0,1-1 0,-1 1 0,1 0 0,-1 0 0,1 0 0,-1 0 0,1 1 0,-1-1 0,1 0 0,-1 1 0,1-1 0,-1 1 0,0-1 0,1 1 0,-1 0 0,0-1 0,1 1 0,-1 0 0,0 0 0,0 0 0,2 1 0,2 4 0,-1 1 0,0-1 0,0 1 0,0 0 0,-1 0 0,0 0 0,-1 0 0,1 0 0,1 11 0,3 7 0,16 43 0,42 91 0,-54-137 0,1-1 0,0 0 0,1-1 0,2-1 0,0 0 0,1-1 0,0 0 0,21 15 0,-33-29 0,1 0 0,0-1 0,0 1 0,1-1 0,-1 0 0,1-1 0,-1 0 0,1 1 0,0-2 0,0 1 0,0-1 0,9 1 0,-12-2 0,1 0 0,0 0 0,0-1 0,0 0 0,-1 1 0,1-1 0,0-1 0,-1 1 0,1-1 0,-1 1 0,1-1 0,-1 0 0,0 0 0,0 0 0,0-1 0,0 1 0,0-1 0,0 0 0,-1 1 0,4-6 0,7-10 0,-1-1 0,-1 0 0,14-32 0,19-65 0,-31 78 0,-11 33 32,10-35 268,-13 23-709,1 17 366,0-1 1,0 1-1,0 0 0,-1-1 0,1 1 0,0 0 0,0-1 0,-1 1 0,1 0 0,0-1 0,-1 1 0,1 0 0,-1-1 0,1 1 0,0 0 0,-1 0 0,1 0 0,-1-1 0,1 1 0,0 0 0,-1 0 1,1 0-1,-1 0 0,1 0 0,-1 0 0,1 0 0,-1 0 0,1 0 0,-1 0 0,-13 3-6783</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4:58.041"/>
    </inkml:context>
    <inkml:brush xml:id="br0">
      <inkml:brushProperty name="width" value="0.05" units="cm"/>
      <inkml:brushProperty name="height" value="0.05" units="cm"/>
    </inkml:brush>
  </inkml:definitions>
  <inkml:trace contextRef="#ctx0" brushRef="#br0">150 509 24575,'-17'4'0,"0"0"0,0-1 0,0-1 0,-1 0 0,-19-1 0,13-5 0,24 4 0,0 0 0,0 0 0,0 0 0,0 0 0,-1 0 0,1 0 0,0 0 0,0 0 0,0 0 0,0 0 0,0-1 0,-1 1 0,1 0 0,0 0 0,0 0 0,0 0 0,0 0 0,0 0 0,0 0 0,0-1 0,0 1 0,0 0 0,-1 0 0,1 0 0,0 0 0,0 0 0,0 0 0,0-1 0,0 1 0,0 0 0,0 0 0,0 0 0,0 0 0,0 0 0,0-1 0,0 1 0,0 0 0,0 0 0,0 0 0,0 0 0,0-1 0,0 1 0,13-7 0,10 1 0,43-7 0,-40 9 0,722-93-1911,10 31-1003,-664 59 2690,2854-175-4314,-2858 180 4645,2 0 709,143-22 0,-228 23-667,0-1 0,0 1-1,-1-1 1,1-1-1,6-2 1,-12 5-103,-1 0 1,0 0-1,1-1 0,-1 1 1,1 0-1,-1 0 0,0 0 1,1-1-1,-1 1 0,1 0 1,-1 0-1,0-1 0,0 1 1,1 0-1,-1-1 0,0 1 1,1-1-1,-1 1 0,0 0 1,0-1-1,0 1 0,1-1 1,-1 1-1,0 0 0,0-1 0,0 1 1,0-1-1,0 1 0,0-1 1,0 1-1,0 0 0,0-1 1,0 1-1,0-1 0,0 1 1,0-1-1,0 1 0,0 0 1,-1-1-1,1 1 0,0-1 1,0 1-1,0 0 0,-1-1 1,1 1-1,0-1 0,-1 1 1,1 0-1,0-1 0,0 1 1,-1 0-1,1 0 0,-1-1 1,1 1-1,0 0 0,-1 0 1,-26-14 604,-10 3-203,-1 1-1,1 2 1,-61-4-1,59 7-1124,-61-7-4963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05.053"/>
    </inkml:context>
    <inkml:brush xml:id="br0">
      <inkml:brushProperty name="width" value="0.05" units="cm"/>
      <inkml:brushProperty name="height" value="0.05" units="cm"/>
    </inkml:brush>
  </inkml:definitions>
  <inkml:trace contextRef="#ctx0" brushRef="#br0">0 145 24575,'4'-3'0,"1"1"0,-1-1 0,0 1 0,1-1 0,0 1 0,0 1 0,-1-1 0,1 1 0,0-1 0,0 1 0,0 1 0,9-1 0,8-2 0,149-25 0,224-8 0,455 18 0,-766 19 0,96-2 0,-167-1 68,-1 0 1,0-1-1,0 0 0,11-5 0,-11 4-494,0 0-1,1 0 1,21-2-1,-15 5-6399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22.956"/>
    </inkml:context>
    <inkml:brush xml:id="br0">
      <inkml:brushProperty name="width" value="0.05" units="cm"/>
      <inkml:brushProperty name="height" value="0.05" units="cm"/>
    </inkml:brush>
  </inkml:definitions>
  <inkml:trace contextRef="#ctx0" brushRef="#br0">0 1 24575,'105'0'0,"800"26"0,-636 0-104,551 33-463,-819-59 560,22 1-304,0-1-1,0-1 0,37-7 0,-41 3-5954</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23.756"/>
    </inkml:context>
    <inkml:brush xml:id="br0">
      <inkml:brushProperty name="width" value="0.05" units="cm"/>
      <inkml:brushProperty name="height" value="0.05" units="cm"/>
    </inkml:brush>
  </inkml:definitions>
  <inkml:trace contextRef="#ctx0" brushRef="#br0">0 20 24575,'6'0'0,"15"-3"0,18-1 0,28 0 0,26 1 0,35 0 0,20 2 0,27 0 0,9 1 0,-9 0 0,-15 0 0,-20 0 0,-28 0 0,-26 1 0,-35-1 0,-25 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26.349"/>
    </inkml:context>
    <inkml:brush xml:id="br0">
      <inkml:brushProperty name="width" value="0.05" units="cm"/>
      <inkml:brushProperty name="height" value="0.05" units="cm"/>
    </inkml:brush>
  </inkml:definitions>
  <inkml:trace contextRef="#ctx0" brushRef="#br0">0 8 24575,'3'0'0,"4"0"0,11 0 0,7 0 0,12 0 0,16 0 0,16 0 0,15 0 0,18 0 0,4 0 0,-4 0 0,-7 0 0,-4 0 0,-15 0 0,-17-3 0,-19-1-8191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27.468"/>
    </inkml:context>
    <inkml:brush xml:id="br0">
      <inkml:brushProperty name="width" value="0.05" units="cm"/>
      <inkml:brushProperty name="height" value="0.05" units="cm"/>
    </inkml:brush>
  </inkml:definitions>
  <inkml:trace contextRef="#ctx0" brushRef="#br0">1 0 24575,'2'2'0,"0"0"0,1-1 0,-1 1 0,1-1 0,-1 0 0,1 1 0,0-1 0,-1-1 0,1 1 0,0 0 0,5 0 0,35 1 0,-26-2 0,336 2 191,-182-3-1747,-147 1-5270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28.172"/>
    </inkml:context>
    <inkml:brush xml:id="br0">
      <inkml:brushProperty name="width" value="0.05" units="cm"/>
      <inkml:brushProperty name="height" value="0.05" units="cm"/>
    </inkml:brush>
  </inkml:definitions>
  <inkml:trace contextRef="#ctx0" brushRef="#br0">1 20 24575,'3'0'0,"10"0"0,9-3 0,19-1 0,21 0 0,19 0 0,25 2 0,32 1 0,30 0 0,34 1 0,21 0-1163,14 0 1163,4 0 0,-8 0 0,-25 0 0,-34 0 0,-39 0 0,-43 1-7028</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28.761"/>
    </inkml:context>
    <inkml:brush xml:id="br0">
      <inkml:brushProperty name="width" value="0.05" units="cm"/>
      <inkml:brushProperty name="height" value="0.05" units="cm"/>
    </inkml:brush>
  </inkml:definitions>
  <inkml:trace contextRef="#ctx0" brushRef="#br0">0 0 24575,'4'0'0,"3"0"0,4 0 0,6 0 0,19 0 0,21 0 0,20 0 0,33 0 0,29 0 0,27 0 0,16 0 0,14 0-796,1 0 796,-8 0 0,-24 0 0,-25 0 0,-33 0 0,-35 0-7395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29.275"/>
    </inkml:context>
    <inkml:brush xml:id="br0">
      <inkml:brushProperty name="width" value="0.05" units="cm"/>
      <inkml:brushProperty name="height" value="0.05" units="cm"/>
    </inkml:brush>
  </inkml:definitions>
  <inkml:trace contextRef="#ctx0" brushRef="#br0">1 0 24575,'6'0'0,"5"0"0,4 0 0,2 0 0,8 0 0,14 0 0,20 0 0,18 0 0,20 0 0,18 0 0,26 0 0,18 0 0,-1 0 0,-3 0 0,-8 0 0,-22 0 0,-24 0 0,-30 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39.997"/>
    </inkml:context>
    <inkml:brush xml:id="br0">
      <inkml:brushProperty name="width" value="0.05" units="cm"/>
      <inkml:brushProperty name="height" value="0.05" units="cm"/>
    </inkml:brush>
  </inkml:definitions>
  <inkml:trace contextRef="#ctx0" brushRef="#br0">22 1 24575,'-19'-1'0,"16"1"0,5 0 0,31 1 0,124 12 0,-28-1 0,1674 54-960,-1380-81 925,-404 14 236,-29 6 209,-18 7-32,23-8-377,0 0-1,1-1 0,0 2 1,0-1-1,0 0 1,0 1-1,0 0 1,1 0-1,0 0 1,0 0-1,1 0 0,-1 1 1,1-1-1,0 1 1,1-1-1,-2 11 1,0 6-2,1-1 1,1 1 0,3 27 0,0-9-1,-9 319 1,6 124 0,58 67 0,-15-196 0,-21 2 0,-23 27 0,-5-328 0,1-14 0,6-39-26,0-1 1,0 0-1,0 1 0,0-1 0,0 1 1,1-1-1,-1 0 0,0 1 0,1-1 1,-1 0-1,1 0 0,0 1 0,-1-1 1,1 0-1,0 0 0,0 0 0,0 0 1,-1 0-1,1 0 0,0 0 0,0 0 1,1 0-1,-1 0 0,0-1 0,0 1 0,0 0 1,1-1-1,-1 1 0,0-1 0,0 1 1,1-1-1,-1 0 0,0 1 0,1-1 1,-1 0-1,1 0 0,-1 0 0,0 0 1,1 0-1,-1-1 0,0 1 0,1 0 1,-1 0-1,0-1 0,1 1 0,-1-1 0,0 1 1,0-1-1,1 0 0,-1 1 0,0-1 1,2-2-1,5-5-6800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8:29.739"/>
    </inkml:context>
    <inkml:brush xml:id="br0">
      <inkml:brushProperty name="width" value="0.05" units="cm"/>
      <inkml:brushProperty name="height" value="0.05" units="cm"/>
    </inkml:brush>
  </inkml:definitions>
  <inkml:trace contextRef="#ctx0" brushRef="#br0">0 0 24575,'3'0'0,"4"0"0,4 0 0,3 0 0,6 0 0,14 0 0,14 0 0,14 0 0,9 0 0,10 0 0,7 0 0,1 0 0,-9 0 0,-2 0 0,-12 0 0,-17 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13.593"/>
    </inkml:context>
    <inkml:brush xml:id="br0">
      <inkml:brushProperty name="width" value="0.05" units="cm"/>
      <inkml:brushProperty name="height" value="0.05" units="cm"/>
    </inkml:brush>
  </inkml:definitions>
  <inkml:trace contextRef="#ctx0" brushRef="#br0">0 0 24575,'1'2'0,"-1"-1"0,0 0 0,1 0 0,-1 0 0,0 0 0,1 0 0,0 0 0,-1 0 0,1 1 0,-1-2 0,1 1 0,0 0 0,0 0 0,0 0 0,-1 0 0,1 0 0,0-1 0,0 1 0,0 0 0,0-1 0,0 1 0,0-1 0,1 1 0,-1-1 0,0 1 0,2-1 0,33 8 0,-33-8 0,78 7 0,133-5 0,-111-4 0,744 1-1365,-818 1-5461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14.252"/>
    </inkml:context>
    <inkml:brush xml:id="br0">
      <inkml:brushProperty name="width" value="0.05" units="cm"/>
      <inkml:brushProperty name="height" value="0.05" units="cm"/>
    </inkml:brush>
  </inkml:definitions>
  <inkml:trace contextRef="#ctx0" brushRef="#br0">0 1 24575,'7'0'0,"16"0"0,14 0 0,19 0 0,19 0 0,27 0 0,17 0 0,1 0 0,5 0 0,-10 0 0,-12 0 0,-18 0 0,-17 0 0,-17 0 0,-17 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16.686"/>
    </inkml:context>
    <inkml:brush xml:id="br0">
      <inkml:brushProperty name="width" value="0.05" units="cm"/>
      <inkml:brushProperty name="height" value="0.05" units="cm"/>
    </inkml:brush>
  </inkml:definitions>
  <inkml:trace contextRef="#ctx0" brushRef="#br0">1 0 24575,'0'657'0,"0"-655"0,0 1 0,0 0 0,0-1 0,0 1 0,0-1 0,1 1 0,0-1 0,-1 1 0,1-1 0,0 1 0,0-1 0,0 0 0,0 1 0,1-1 0,-1 0 0,1 0 0,-1 0 0,4 3 0,-1-2 0,0 0 0,1-1 0,-1 1 0,1-1 0,0 0 0,0 0 0,0-1 0,0 1 0,6 0 0,245 33 0,-138-23 0,583 72 0,-312-60 0,2-23 0,738-2 0,-614 2 0,-512-1 0,1 0 0,0 0 0,0 0 0,0-1 0,0 1 0,0-1 0,-1 0 0,1 0 0,3-2 0,-5 2 0,-1 0 0,0 0 0,0 0 0,1 0 0,-1 0 0,0-1 0,0 1 0,0 0 0,-1-1 0,1 1 0,0 0 0,0-1 0,-1 1 0,1-1 0,-1 0 0,1 1 0,-1-1 0,0 1 0,1-1 0,-1 0 0,0 1 0,0-1 0,-1-2 0,-6-393 0,7 361 0,1-10 0,-1-1 0,-3 0 0,-15-77 0,18 121 0,-1 0 0,1 1 0,-1-1 0,0 1 0,0-1 0,0 1 0,0-1 0,0 1 0,0 0 0,-1-1 0,1 1 0,-1 0 0,0 0 0,1 0 0,-1 0 0,0 0 0,0 1 0,0-1 0,0 1 0,-1-1 0,1 1 0,0 0 0,-1-1 0,1 1 0,0 1 0,-1-1 0,0 0 0,1 0 0,-1 1 0,1 0 0,-4-1 0,-211-1 0,114 5 0,-1761-1 0,1062-3 0,575 15 0,179-9 0,-39 9-1365,72-12-5461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0.366"/>
    </inkml:context>
    <inkml:brush xml:id="br0">
      <inkml:brushProperty name="width" value="0.05" units="cm"/>
      <inkml:brushProperty name="height" value="0.05" units="cm"/>
    </inkml:brush>
  </inkml:definitions>
  <inkml:trace contextRef="#ctx0" brushRef="#br0">0 82 24575,'2'-2'0,"1"0"0,-1 1 0,0-1 0,0 1 0,1-1 0,-1 1 0,1 0 0,-1 0 0,1 0 0,-1 1 0,1-1 0,0 0 0,2 1 0,41-2 0,-30 2 0,740-3 0,-384 5 0,-202 0 0,201-5 0,-116-21 0,-9 0 0,3 16 0,-223 6-1365,-9-1-5461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0.977"/>
    </inkml:context>
    <inkml:brush xml:id="br0">
      <inkml:brushProperty name="width" value="0.05" units="cm"/>
      <inkml:brushProperty name="height" value="0.05" units="cm"/>
    </inkml:brush>
  </inkml:definitions>
  <inkml:trace contextRef="#ctx0" brushRef="#br0">0 1 24575,'1554'0'-1365,"-1521"0"-5461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2.030"/>
    </inkml:context>
    <inkml:brush xml:id="br0">
      <inkml:brushProperty name="width" value="0.05" units="cm"/>
      <inkml:brushProperty name="height" value="0.05" units="cm"/>
    </inkml:brush>
  </inkml:definitions>
  <inkml:trace contextRef="#ctx0" brushRef="#br0">1 0 24575,'6'0'0,"11"0"0,15 0 0,14 0 0,18 0 0,17 0 0,12 0 0,18 0 0,9 0 0,14 0 0,-6 0 0,-9 0 0,-17 0 0,-22 0 0,-12 0 0,-15 0 0,3 0 0,-10 0-8191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2.612"/>
    </inkml:context>
    <inkml:brush xml:id="br0">
      <inkml:brushProperty name="width" value="0.05" units="cm"/>
      <inkml:brushProperty name="height" value="0.05" units="cm"/>
    </inkml:brush>
  </inkml:definitions>
  <inkml:trace contextRef="#ctx0" brushRef="#br0">0 0 24575,'6'0'0,"5"0"0,4 0 0,3 0 0,6 0 0,7 0 0,6 0 0,9 0 0,16 0 0,6 0 0,7 0 0,3 0 0,-6 0 0,-3 0 0,-13 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4.125"/>
    </inkml:context>
    <inkml:brush xml:id="br0">
      <inkml:brushProperty name="width" value="0.05" units="cm"/>
      <inkml:brushProperty name="height" value="0.05" units="cm"/>
    </inkml:brush>
  </inkml:definitions>
  <inkml:trace contextRef="#ctx0" brushRef="#br0">1 1 24575,'2591'0'-679,"-2244"15"792,-209-12 453,-134-1-395,-14 2 0,-16 0-1878,-10 0-5119</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4.689"/>
    </inkml:context>
    <inkml:brush xml:id="br0">
      <inkml:brushProperty name="width" value="0.05" units="cm"/>
      <inkml:brushProperty name="height" value="0.05" units="cm"/>
    </inkml:brush>
  </inkml:definitions>
  <inkml:trace contextRef="#ctx0" brushRef="#br0">144 0 24575,'-3'3'0,"-7"7"0,-2 11 0,1 8 0,-4 6 0,-2 2 0,2-2 0,3 0 0,1-1 0,-1 1 0,-2-6 0,2-8-8191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4.107"/>
    </inkml:context>
    <inkml:brush xml:id="br0">
      <inkml:brushProperty name="width" value="0.05" units="cm"/>
      <inkml:brushProperty name="height" value="0.05" units="cm"/>
    </inkml:brush>
  </inkml:definitions>
  <inkml:trace contextRef="#ctx0" brushRef="#br0">0 87 24575,'2'-2'0,"0"0"0,-1-1 0,0 1 0,1-1 0,-1 0 0,0 1 0,0-1 0,0 0 0,-1 0 0,1 1 0,0-1 0,-1 0 0,0 0 0,0-4 0,0 5 0,0 0 0,0-1 0,0 1 0,0 0 0,0 0 0,1 0 0,-1 0 0,1 0 0,-1 0 0,1 0 0,0 0 0,0 0 0,0 0 0,0 0 0,0 0 0,0 0 0,0 1 0,1-1 0,1-2 0,-2 4 0,0 0 0,0-1 0,0 1 0,0 0 0,0 0 0,0 0 0,-1 0 0,1 0 0,0 0 0,0 0 0,0 1 0,0-1 0,0 0 0,-1 0 0,1 1 0,0-1 0,0 0 0,0 1 0,-1-1 0,1 1 0,0-1 0,-1 1 0,1-1 0,0 1 0,-1 0 0,1-1 0,-1 1 0,1 0 0,-1-1 0,2 3 0,14 24 0,6 18 0,-3 0 0,-2 2 0,-2 0 0,13 69 0,11 201 0,-34-184-682,-17 198-1,9-295-6143</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5.106"/>
    </inkml:context>
    <inkml:brush xml:id="br0">
      <inkml:brushProperty name="width" value="0.05" units="cm"/>
      <inkml:brushProperty name="height" value="0.05" units="cm"/>
    </inkml:brush>
  </inkml:definitions>
  <inkml:trace contextRef="#ctx0" brushRef="#br0">0 1 24575,'3'0'0,"4"0"0,4 0 0,7 3 0,2 7 0,8 14 0,2 9 0,1 9 0,0-1 0,0 3 0,-5-4 0,-1-2 0,-2-4 0,-1-9 0,-5-5 0,-6-6-8191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5.652"/>
    </inkml:context>
    <inkml:brush xml:id="br0">
      <inkml:brushProperty name="width" value="0.05" units="cm"/>
      <inkml:brushProperty name="height" value="0.05" units="cm"/>
    </inkml:brush>
  </inkml:definitions>
  <inkml:trace contextRef="#ctx0" brushRef="#br0">21 0 24575,'-1'0'0,"1"0"0,-1 1 0,1-1 0,-1 0 0,1 0 0,-1 1 0,0-1 0,1 1 0,-1-1 0,1 0 0,-1 1 0,1-1 0,0 1 0,-1-1 0,1 1 0,-1-1 0,1 1 0,0-1 0,-1 1 0,1 0 0,0-1 0,0 1 0,0-1 0,-1 1 0,1 0 0,0-1 0,0 2 0,-3 22 0,3-19 0,-6 346 0,7-220 0,0 391-1365,-1-504-5461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9:26.548"/>
    </inkml:context>
    <inkml:brush xml:id="br0">
      <inkml:brushProperty name="width" value="0.05" units="cm"/>
      <inkml:brushProperty name="height" value="0.05" units="cm"/>
    </inkml:brush>
  </inkml:definitions>
  <inkml:trace contextRef="#ctx0" brushRef="#br0">179 0 24575,'0'7'0,"-9"10"0,-7 6 0,-2 5 0,-6 4 0,-1 0 0,1 0 0,1-2 0,1-3 0,5-7-8191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4.449"/>
    </inkml:context>
    <inkml:brush xml:id="br0">
      <inkml:brushProperty name="width" value="0.05" units="cm"/>
      <inkml:brushProperty name="height" value="0.05" units="cm"/>
    </inkml:brush>
  </inkml:definitions>
  <inkml:trace contextRef="#ctx0" brushRef="#br0">168 1059 24575,'-83'-312'0,"58"203"0,17 78 0,-36-186 0,40 191 0,1-1 0,2 1 0,1-1 0,1 0 0,1 1 0,7-31 0,-7 48 0,0-1 0,1 1 0,1 0 0,-1 1 0,1-1 0,1 1 0,-1-1 0,2 1 0,-1 1 0,1-1 0,0 1 0,0 0 0,1 0 0,9-6 0,-8 7 0,1 0 0,0 1 0,0 0 0,1 1 0,-1 0 0,1 0 0,0 1 0,0 1 0,0 0 0,0 0 0,1 0 0,19 1 0,-6 2 0,1 1 0,-1 1 0,1 1 0,-1 2 0,-1 0 0,1 1 0,-1 2 0,0 0 0,38 22 0,-37-17 0,0 1 0,-1 2 0,-1 0 0,-1 1 0,0 1 0,-1 1 0,-1 1 0,21 30 0,-30-35 0,0 0 0,0 1 0,-2 0 0,0 0 0,-1 1 0,-1 0 0,0 0 0,-2 1 0,0-1 0,2 34 0,-5-40 0,-2 1 0,1 0 0,-2-1 0,1 1 0,-2-1 0,0 1 0,0-1 0,-1 0 0,-1 0 0,0-1 0,0 1 0,-1-1 0,-1 0 0,0-1 0,0 1 0,-18 17 0,12-15 0,-1-1 0,0 0 0,-1-1 0,0-1 0,-1 0 0,0-1 0,-31 11 0,24-11 0,0-2 0,-1-1 0,0 0 0,0-2 0,-32 2 0,45-6 86,0 0-1,0 0 0,-17-3 1,26 3-161,-1-1 1,1 1 0,0-1 0,0 1 0,-1-1-1,1 0 1,0 0 0,0 0 0,0 0 0,0 0-1,0 0 1,0-1 0,0 1 0,1 0 0,-1-1-1,0 0 1,1 1 0,-1-1 0,1 0 0,0 0-1,0 0 1,-3-4 0,2-9-6752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4.792"/>
    </inkml:context>
    <inkml:brush xml:id="br0">
      <inkml:brushProperty name="width" value="0.05" units="cm"/>
      <inkml:brushProperty name="height" value="0.05" units="cm"/>
    </inkml:brush>
  </inkml:definitions>
  <inkml:trace contextRef="#ctx0" brushRef="#br0">1 27 24575,'1'2'0,"0"1"0,1 0 0,-1 0 0,1 0 0,0-1 0,0 1 0,0-1 0,0 1 0,0-1 0,0 0 0,1 0 0,-1 0 0,1 0 0,2 1 0,1 2 0,16 13 0,-2 1 0,0 1 0,-2 1 0,30 40 0,-37-43 0,1 1 0,-2 0 0,-1 0 0,0 1 0,-1 1 0,8 35 0,-14-48 0,-2-1 0,1 0 0,-1 0 0,0 1 0,-1-1 0,1 0 0,-2 1 0,1-1 0,-1 0 0,0 0 0,0 0 0,-4 8 0,4-12 0,1 0 0,0-1 0,-1 1 0,0 0 0,0 0 0,1-1 0,-2 1 0,1-1 0,0 0 0,0 0 0,-1 0 0,1 0 0,-1 0 0,0 0 0,1 0 0,-1-1 0,0 1 0,0-1 0,0 0 0,0 0 0,0 0 0,0-1 0,0 1 0,-1-1 0,1 1 0,0-1 0,0 0 0,0 0 0,-6-1 0,7 0 0,0 0 0,0 1 0,0-1 0,0 0 0,0 0 0,0 0 0,0-1 0,0 1 0,1 0 0,-1-1 0,0 1 0,1-1 0,-1 0 0,1 1 0,0-1 0,0 0 0,-1 0 0,1 0 0,0 0 0,1 0 0,-1 0 0,0 0 0,1 0 0,-1 0 0,1 0 0,-1-4 0,0-4 0,0-1 0,0 1 0,1 0 0,2-14 0,1 4 0,1 1 0,0 0 0,2 0 0,0 1 0,2-1 0,0 1 0,0 1 0,2 0 0,0 0 0,22-27 0,-17 26 0,1 0 0,0 1 0,1 1 0,1 1 0,0 0 0,1 2 0,1 0 0,36-18 0,-37 24-151,0 0-1,0 2 0,1 0 0,-1 2 1,1 0-1,0 1 0,0 0 1,30 3-1,-22 1-6674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5.604"/>
    </inkml:context>
    <inkml:brush xml:id="br0">
      <inkml:brushProperty name="width" value="0.05" units="cm"/>
      <inkml:brushProperty name="height" value="0.05" units="cm"/>
    </inkml:brush>
  </inkml:definitions>
  <inkml:trace contextRef="#ctx0" brushRef="#br0">142 538 24575,'0'0'0,"0"0"0,0 1 0,0-1 0,0 1 0,0-1 0,0 0 0,0 1 0,-1-1 0,1 0 0,0 1 0,0-1 0,0 0 0,0 0 0,0 1 0,-1-1 0,1 0 0,0 1 0,0-1 0,0 0 0,-1 0 0,1 1 0,0-1 0,-1 0 0,1 0 0,0 0 0,0 0 0,-1 1 0,1-1 0,0 0 0,-1 0 0,1 0 0,0 0 0,-1 0 0,1 0 0,0 0 0,-1 0 0,1 0 0,0 0 0,-1 0 0,1 0 0,0 0 0,-1 0 0,1 0 0,0 0 0,-1 0 0,1 0 0,0 0 0,-1-1 0,1 1 0,0 0 0,-1 0 0,1 0 0,0-1 0,0 1 0,-1 0 0,1 0 0,0-1 0,-1 1 0,-21-17 0,18 14 0,2 2 0,1 1 0,0-1 0,0 1 0,-1-1 0,1 1 0,0 0 0,-1-1 0,1 1 0,0 0 0,-1 0 0,1 0 0,0 0 0,-1 0 0,1 1 0,-1-1 0,1 0 0,0 0 0,-1 1 0,1-1 0,0 1 0,0-1 0,-1 1 0,1 0 0,0-1 0,0 1 0,0 0 0,0 0 0,0 0 0,0 0 0,0 0 0,0 0 0,0 0 0,0 0 0,1 0 0,-1 1 0,0 0 0,-5 7 0,1 0 0,0 1 0,-6 14 0,9-20 0,-3 10 0,0-1 0,1 1 0,0 0 0,1 1 0,0-1 0,1 1 0,1-1 0,0 1 0,2-1 0,-1 1 0,4 16 0,-3-24 0,1 1 0,0-1 0,0 1 0,1-1 0,0 0 0,0 0 0,1 0 0,0-1 0,0 1 0,1-1 0,-1 0 0,1 0 0,1 0 0,-1-1 0,1 0 0,0 0 0,0 0 0,0-1 0,1 0 0,-1 0 0,1-1 0,12 5 0,-12-6 0,0 0 0,0 0 0,0-1 0,0 0 0,0 0 0,0-1 0,0 0 0,0 0 0,0 0 0,1-1 0,-1-1 0,0 1 0,0-1 0,-1 0 0,1 0 0,0-1 0,-1 0 0,1 0 0,-1-1 0,0 1 0,0-1 0,0-1 0,-1 1 0,1-1 0,-1 0 0,0 0 0,-1-1 0,1 1 0,-1-1 0,0 0 0,-1 0 0,1-1 0,-1 1 0,0-1 0,-1 1 0,0-1 0,0 0 0,0 0 0,0-9 0,0 0 0,-2-1 0,0 1 0,-1-1 0,0 1 0,-1 0 0,-1 0 0,-8-26 0,7 32 0,1-1 0,-2 1 0,1 0 0,-2 0 0,1 0 0,-1 1 0,0 0 0,-1 0 0,0 0 0,-1 1 0,0 0 0,-9-7 0,-13 2 0,14 12 0,16 1 0,0 1 0,-1-1 0,1 0 0,0 0 0,-1 0 0,1 1 0,0-1 0,-1 0 0,1 1 0,0-1 0,-1 0 0,1 0 0,0 1 0,0-1 0,0 1 0,-1-1 0,1 0 0,0 1 0,0-1 0,0 0 0,0 1 0,0-1 0,-1 1 0,1-1 0,0 1 0,0-1 0,0 0 0,0 1 0,0-1 0,0 1 0,1 0 0,-1 0 0,1 1 0,0 0 0,-1-1 0,1 1 0,0-1 0,0 1 0,0-1 0,0 1 0,1-1 0,-1 1 0,0-1 0,0 0 0,1 0 0,-1 0 0,1 0 0,-1 0 0,1 0 0,0 0 0,1 0 0,37 16 0,-38-17 0,26 9 0,1-2 0,0-1 0,0-1 0,1-2 0,0-1 0,33-1 0,-25-3 0,0-2 0,0-1 0,0-2 0,48-15 0,-74 18 0,41-15 0,-49 18 0,0-1 0,0 0 0,0 0 0,0 0 0,-1-1 0,1 1 0,-1-1 0,1 0 0,4-5 0,-8 8 0,0 0 0,0 0 0,1-1 0,-1 1 0,0 0 0,0 0 0,0 0 0,0-1 0,1 1 0,-1 0 0,0 0 0,0 0 0,0-1 0,0 1 0,0 0 0,0 0 0,0-1 0,0 1 0,0 0 0,0-1 0,0 1 0,0 0 0,0 0 0,0-1 0,0 1 0,0 0 0,0 0 0,0-1 0,0 1 0,0 0 0,0 0 0,0-1 0,0 1 0,0 0 0,-1 0 0,1-1 0,0 1 0,0 0 0,0 0 0,0 0 0,-1-1 0,1 1 0,0 0 0,0 0 0,0 0 0,-1 0 0,1 0 0,0-1 0,0 1 0,-1 0 0,1 0 0,0 0 0,0 0 0,-1 0 0,1 0 0,0 0 0,0 0 0,-1 0 0,-17 2 0,10 2 0,0 0 0,0 0 0,1 1 0,-1 0 0,1 1 0,0 0 0,0 0 0,1 0 0,0 1 0,0 0 0,1 0 0,-6 9 0,0 2 0,0 1 0,2-1 0,0 2 0,-7 23 0,12-29 0,0 0 0,1 0 0,1 0 0,0 1 0,1-1 0,0 1 0,1-1 0,1 1 0,0-1 0,5 22 0,-4-28 0,0-1 0,1 1 0,0 0 0,0-1 0,1 1 0,0-1 0,0 0 0,1 0 0,0-1 0,0 1 0,0-1 0,1 0 0,0 0 0,0-1 0,1 0 0,-1 0 0,1-1 0,0 1 0,15 5 0,-15-7 0,0 0 0,1-1 0,-1 0 0,1 0 0,0-1 0,0 0 0,-1 0 0,1-1 0,0 0 0,0 0 0,0-1 0,-1 0 0,1 0 0,0-1 0,-1 0 0,1 0 0,-1-1 0,0 0 0,1 0 0,-2-1 0,1 0 0,0 0 0,-1-1 0,0 1 0,9-9 0,-4 2 0,0-1 0,0-1 0,-1 0 0,-1 0 0,0-1 0,0 0 0,-2 0 0,0-1 0,-1 0 0,0 0 0,5-23 0,-2-10 0,-1 0 0,-3 0 0,-2-94 0,-28-145 0,22 266 0,-1-14 0,-1-1 0,-13-40 0,18 74 0,0 1 0,-1 0 0,1-1 0,-1 1 0,1 0 0,-1 0 0,1-1 0,-1 1 0,0 0 0,1 0 0,-1 0 0,0 0 0,0 0 0,-1-2 0,1 3 0,1 0 0,0 1 0,-1-1 0,1 0 0,0 0 0,-1 0 0,1 0 0,0 1 0,-1-1 0,1 0 0,0 0 0,-1 1 0,1-1 0,0 0 0,0 1 0,-1-1 0,1 0 0,0 1 0,0-1 0,0 0 0,-1 1 0,1-1 0,0 0 0,0 1 0,0-1 0,0 1 0,0-1 0,0 0 0,0 1 0,0 0 0,-6 44 0,3 110 0,7 1 0,25 155 0,-5-172 342,-20-122-627,1 0 1,0 0-1,2-1 1,0 0-1,17 30 1,-9-26-6542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6.013"/>
    </inkml:context>
    <inkml:brush xml:id="br0">
      <inkml:brushProperty name="width" value="0.05" units="cm"/>
      <inkml:brushProperty name="height" value="0.05" units="cm"/>
    </inkml:brush>
  </inkml:definitions>
  <inkml:trace contextRef="#ctx0" brushRef="#br0">21 88 24575,'4'-21'0,"-3"19"0,0 0 0,-1 0 0,1 0 0,-1 0 0,1 0 0,-1 0 0,0 0 0,0 0 0,0-1 0,0 1 0,0 0 0,-1 0 0,0-4 0,1 6 0,0 0 0,0 0 0,0-1 0,0 1 0,0 0 0,-1 0 0,1 0 0,0-1 0,0 1 0,0 0 0,0 0 0,-1 0 0,1-1 0,0 1 0,0 0 0,0 0 0,-1 0 0,1 0 0,0 0 0,0-1 0,0 1 0,-1 0 0,1 0 0,0 0 0,0 0 0,-1 0 0,1 0 0,0 0 0,0 0 0,-1 0 0,1 0 0,0 0 0,0 0 0,-1 0 0,1 0 0,0 0 0,0 0 0,-1 0 0,1 0 0,0 1 0,0-1 0,-1 0 0,1 0 0,0 0 0,0 0 0,0 0 0,-1 1 0,1-1 0,0 0 0,0 0 0,0 0 0,0 1 0,-1-1 0,1 0 0,0 0 0,0 0 0,0 1 0,0-1 0,0 0 0,0 0 0,0 1 0,-8 16 0,6-8 0,0-1 0,0 1 0,1-1 0,0 1 0,1 0 0,0-1 0,1 1 0,-1 0 0,1-1 0,1 1 0,0-1 0,0 1 0,1-1 0,0 0 0,0 0 0,1 0 0,0 0 0,0-1 0,1 1 0,0-1 0,0 0 0,1-1 0,0 1 0,0-1 0,0 0 0,1-1 0,0 1 0,0-2 0,0 1 0,9 4 0,3 0 0,0-1 0,0-1 0,35 9 0,-43-14 0,0 1 0,0-2 0,1 0 0,-1 0 0,1-1 0,-1-1 0,1 1 0,12-4 0,-20 3 0,-1 0 0,0 0 0,0 0 0,0 0 0,0 0 0,0-1 0,0 1 0,0-1 0,-1 0 0,1 0 0,0 0 0,-1 0 0,0-1 0,1 1 0,-1-1 0,0 1 0,0-1 0,1-3 0,-1 2 0,0-1 0,0 0 0,0 0 0,-1 0 0,0 0 0,0 0 0,-1 0 0,1 0 0,-1 0 0,-1-8 0,-1-4 0,0 1 0,-2 0 0,0 0 0,-1 0 0,0 0 0,-9-16 0,7 18 0,0 1 0,-15-23 0,20 34 0,0-1 0,0 0 0,-1 0 0,1 1 0,-1-1 0,1 1 0,-1-1 0,0 1 0,0 0 0,0 0 0,0 1 0,0-1 0,0 1 0,0-1 0,-1 1 0,1 0 0,-7-1 0,8 2 0,0 0 0,1 0 0,-1 1 0,0-1 0,1 0 0,-1 1 0,1 0 0,-1-1 0,1 1 0,-1 0 0,1 0 0,-1-1 0,1 1 0,-1 0 0,1 1 0,0-1 0,0 0 0,0 0 0,0 0 0,0 1 0,0-1 0,0 0 0,0 1 0,0-1 0,0 1 0,0 1 0,-2 5 0,0 0 0,1 0 0,0 0 0,-1 8 0,0 4 0,1 0 0,0 0 0,2 1 0,0-1 0,1 0 0,1 0 0,1 0 0,1 0 0,11 35 0,-10-43 0,0 0 0,0-1 0,1 1 0,1-1 0,0 0 0,0-1 0,1 0 0,1 0 0,-1 0 0,2-1 0,-1-1 0,1 0 0,0 0 0,1 0 0,0-2 0,17 9 0,-11-8-341,1 0 0,0-2-1,33 7 1,0-5-6485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6.454"/>
    </inkml:context>
    <inkml:brush xml:id="br0">
      <inkml:brushProperty name="width" value="0.05" units="cm"/>
      <inkml:brushProperty name="height" value="0.05" units="cm"/>
    </inkml:brush>
  </inkml:definitions>
  <inkml:trace contextRef="#ctx0" brushRef="#br0">307 747 24575,'0'-14'0,"-1"-1"0,-1 1 0,0 0 0,-1 0 0,0 0 0,-1 0 0,-1 0 0,0 1 0,-1-1 0,-14-22 0,16 30 0,0 0 0,0 0 0,0 1 0,-1 0 0,0 0 0,0 0 0,0 0 0,-1 1 0,1 0 0,-1 0 0,0 0 0,0 1 0,-1 0 0,1 0 0,-1 1 0,1-1 0,-1 1 0,0 1 0,0-1 0,0 1 0,0 1 0,0-1 0,0 1 0,-9 1 0,13 0 0,-1-1 0,1 1 0,-1 0 0,1 0 0,-1 0 0,1 1 0,0-1 0,-1 1 0,1 0 0,0-1 0,0 2 0,0-1 0,1 0 0,-4 4 0,2-1 0,0-1 0,0 2 0,1-1 0,-1 0 0,1 1 0,1-1 0,-5 11 0,3 0 0,0 0 0,1 0 0,0 0 0,1 1 0,1 23 0,1-30 0,0 1 0,1-1 0,0 0 0,1 0 0,0 0 0,1 0 0,-1 0 0,2-1 0,0 1 0,0-1 0,0 0 0,1 0 0,1 0 0,0-1 0,0 0 0,0 0 0,1 0 0,0-1 0,0 0 0,1 0 0,0-1 0,0 0 0,1 0 0,0-1 0,0 0 0,0-1 0,0 0 0,1 0 0,15 3 0,-9-3 0,0-1 0,0 0 0,0-1 0,0-1 0,1 0 0,-1-1 0,0-1 0,0-1 0,1 0 0,-1-1 0,-1-1 0,1 0 0,0-1 0,-1-1 0,0-1 0,27-15 0,-22 9 0,-2 0 0,1-1 0,-2-1 0,0 0 0,-1-2 0,0 0 0,-2 0 0,0-2 0,-1 1 0,-1-2 0,16-32 0,-13 16 0,-1-2 0,-2 0 0,-2 0 0,-1-1 0,5-64 0,-9 25 0,-8-147 0,2 219 0,1-1 0,-1 0 0,0 1 0,-1 0 0,-2-9 0,3 14 0,1 1 0,0-1 0,-1 0 0,1 0 0,-1 1 0,1-1 0,-1 0 0,1 1 0,-1-1 0,1 0 0,-1 1 0,0-1 0,1 1 0,-1-1 0,0 1 0,1-1 0,-1 1 0,0 0 0,-1-1 0,1 1 0,0 0 0,0 0 0,0 0 0,0 0 0,-1 0 0,1 0 0,0 1 0,0-1 0,0 0 0,0 1 0,0-1 0,0 1 0,0-1 0,0 1 0,0 0 0,0-1 0,1 1 0,-1 0 0,-1 1 0,-3 3 0,0 1 0,0-1 0,1 1 0,0 1 0,0-1 0,0 1 0,1-1 0,0 1 0,0 0 0,1 0 0,-2 9 0,-2 13 0,-5 42 0,8-25 43,2 1 0,1 0-1,3-1 1,1 1 0,3-1-1,2 0 1,20 62 0,-12-56-328,3 0 1,2-1-1,3-1 1,1-2-1,63 87 1,-52-88-6542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6.796"/>
    </inkml:context>
    <inkml:brush xml:id="br0">
      <inkml:brushProperty name="width" value="0.05" units="cm"/>
      <inkml:brushProperty name="height" value="0.05" units="cm"/>
    </inkml:brush>
  </inkml:definitions>
  <inkml:trace contextRef="#ctx0" brushRef="#br0">12 150 24575,'-3'-4'0,"-2"-6"0,1-5 0,4 0 0,5 0 0,8 2 0,8 0 0,8 0 0,10 1 0,7 1 0,5 1 0,2 0 0,-7 2-8191</inkml:trace>
  <inkml:trace contextRef="#ctx0" brushRef="#br0" timeOffset="1">620 113 24575,'3'3'0,"4"4"0,4 1 0,3 0 0,2-3 0,-1-4 0,-4-7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20.945"/>
    </inkml:context>
    <inkml:brush xml:id="br0">
      <inkml:brushProperty name="width" value="0.05" units="cm"/>
      <inkml:brushProperty name="height" value="0.05" units="cm"/>
    </inkml:brush>
  </inkml:definitions>
  <inkml:trace contextRef="#ctx0" brushRef="#br0">370 48 24575,'-3'-6'0,"1"1"0,-1-1 0,-1 1 0,-6-9 0,9 13 0,0 0 0,0 0 0,1 0 0,-1 0 0,0 1 0,0-1 0,0 0 0,0 1 0,0-1 0,0 0 0,0 1 0,0-1 0,-1 1 0,1 0 0,0-1 0,0 1 0,0 0 0,0 0 0,-1-1 0,1 1 0,0 0 0,0 0 0,-1 1 0,1-1 0,0 0 0,0 0 0,0 0 0,0 1 0,-1-1 0,1 1 0,0-1 0,0 1 0,-1 0 0,-11 8 0,0 1 0,0 0 0,-21 25 0,-30 41 0,58-69 0,-19 25 0,2 0 0,0 1 0,3 2 0,-20 45 0,33-66 0,1 1 0,1-1 0,1 2 0,0-1 0,1 0 0,0 1 0,1-1 0,1 1 0,1 0 0,0 0 0,1-1 0,1 1 0,5 25 0,-4-32 0,0-1 0,0 0 0,0 0 0,1-1 0,0 1 0,1-1 0,0 0 0,0 0 0,0 0 0,1-1 0,0 0 0,0 0 0,7 5 0,-3-4 0,0-1 0,1 0 0,0 0 0,0-1 0,0-1 0,0 1 0,1-2 0,16 4 0,-1-4 0,0 0 0,1-2 0,-1-1 0,0-1 0,0-1 0,0-1 0,40-11 0,66-29-1365,-77 19-5461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7.844"/>
    </inkml:context>
    <inkml:brush xml:id="br0">
      <inkml:brushProperty name="width" value="0.05" units="cm"/>
      <inkml:brushProperty name="height" value="0.05" units="cm"/>
    </inkml:brush>
  </inkml:definitions>
  <inkml:trace contextRef="#ctx0" brushRef="#br0">33 1 24575,'-2'0'0,"0"0"0,0 0 0,-1 0 0,1 1 0,0-1 0,0 1 0,-1-1 0,1 1 0,0 0 0,0 0 0,-3 2 0,5-3 0,-1 0 0,1 0 0,0 0 0,0 1 0,-1-1 0,1 0 0,0 0 0,0 0 0,0 1 0,0-1 0,-1 0 0,1 1 0,0-1 0,0 0 0,0 0 0,0 1 0,0-1 0,0 0 0,0 1 0,0-1 0,0 0 0,0 1 0,0-1 0,0 0 0,0 1 0,0-1 0,0 0 0,0 0 0,0 1 0,14 11 0,-6-8 0,1 0 0,0-1 0,1 0 0,-1 0 0,0-1 0,19 2 0,63 0 0,-61-4 0,406-15-1365,-402 12-5461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0.370"/>
    </inkml:context>
    <inkml:brush xml:id="br0">
      <inkml:brushProperty name="width" value="0.05" units="cm"/>
      <inkml:brushProperty name="height" value="0.05" units="cm"/>
    </inkml:brush>
  </inkml:definitions>
  <inkml:trace contextRef="#ctx0" brushRef="#br0">21 0 24575,'-9'6'0,"-3"2"-8191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0.698"/>
    </inkml:context>
    <inkml:brush xml:id="br0">
      <inkml:brushProperty name="width" value="0.05" units="cm"/>
      <inkml:brushProperty name="height" value="0.05" units="cm"/>
    </inkml:brush>
  </inkml:definitions>
  <inkml:trace contextRef="#ctx0" brushRef="#br0">1 468 24575,'0'0'-8191</inkml:trace>
  <inkml:trace contextRef="#ctx0" brushRef="#br0" timeOffset="1">431 254 24575,'0'-3'0</inkml:trace>
  <inkml:trace contextRef="#ctx0" brushRef="#br0" timeOffset="2">520 128 24575,'3'-3'0</inkml:trace>
  <inkml:trace contextRef="#ctx0" brushRef="#br0" timeOffset="3">537 3 24575,'0'-3'0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5.641"/>
    </inkml:context>
    <inkml:brush xml:id="br0">
      <inkml:brushProperty name="width" value="0.05" units="cm"/>
      <inkml:brushProperty name="height" value="0.05" units="cm"/>
    </inkml:brush>
  </inkml:definitions>
  <inkml:trace contextRef="#ctx0" brushRef="#br0">422 263 24575,'5'-1'0,"1"0"0,0 0 0,-1 0 0,1 0 0,-1-1 0,1 0 0,-1 0 0,0-1 0,5-2 0,4-4 0,24-18 0,-25 16 0,0-1 0,-1 0 0,19-24 0,-26 30 0,-1 0 0,0 0 0,0-1 0,-1 0 0,0 1 0,0-1 0,0 0 0,-1 0 0,0-1 0,-1 1 0,2-9 0,-3 14 0,0 0 0,0 1 0,0-1 0,0 0 0,0 0 0,0 0 0,-1 1 0,1-1 0,-1 0 0,1 1 0,-1-1 0,0 0 0,1 1 0,-1-1 0,0 0 0,0 1 0,0 0 0,0-1 0,0 1 0,-3-2 0,2 1 0,0 1 0,0 0 0,-1-1 0,1 1 0,-1 0 0,1 1 0,0-1 0,-1 0 0,0 1 0,1-1 0,-1 1 0,-4 0 0,-4 1 0,0 0 0,0 0 0,1 1 0,-1 1 0,-16 5 0,-2 4 0,1 1 0,0 2 0,1 0 0,0 2 0,2 1 0,0 1 0,-44 43 0,41-32 0,0 1 0,2 2 0,2 0 0,0 2 0,-27 57 0,38-66 0,2 1 0,2 0 0,0 1 0,1-1 0,2 2 0,1-1 0,1 1 0,2-1 0,1 1 0,3 43 0,0-53 0,0-1 0,2 0 0,0 0 0,1 0 0,1-1 0,1 0 0,0 0 0,1 0 0,1-1 0,0 0 0,1-1 0,1 0 0,0-1 0,1 0 0,1 0 0,0-2 0,22 18 0,-18-19 0,1 0 0,0-1 0,0-1 0,1 0 0,0-1 0,0-2 0,1 0 0,0-1 0,0 0 0,0-2 0,29 1 0,-35-3 0,-1-1 0,0 0 0,1-1 0,-1-1 0,1 0 0,-1-1 0,0 0 0,0-1 0,-1-1 0,1 0 0,-1 0 0,0-2 0,0 1 0,-1-1 0,0-1 0,0 0 0,-1-1 0,13-12 0,-8 2 0,-1 0 0,-1-1 0,-1 0 0,0-1 0,-2 0 0,0-1 0,11-41 0,-5 4 0,14-110 0,-28 152 0,0 6 0,0 1 0,-1-1 0,-1 1 0,0-1 0,-2-19 0,2 30 0,0-1 0,0 1 0,0 0 0,0-1 0,0 1 0,0 0 0,0-1 0,0 1 0,0 0 0,0 0 0,0-1 0,-1 1 0,1 0 0,0-1 0,0 1 0,0 0 0,0-1 0,-1 1 0,1 0 0,0 0 0,0 0 0,0-1 0,-1 1 0,1 0 0,0 0 0,0-1 0,-1 1 0,1 0 0,0 0 0,-1 0 0,1 0 0,0 0 0,0 0 0,-1 0 0,1-1 0,-9 10 0,-5 18 0,8-11 0,1 1 0,1 0 0,0 0 0,1 0 0,1 0 0,0 0 0,1 1 0,3 26 0,-2-33 0,2 0 0,0 1 0,0-1 0,1 0 0,0-1 0,1 1 0,0 0 0,0-1 0,1 0 0,1 0 0,0 0 0,0-1 0,1 0 0,9 10 0,-13-16 0,1 0 0,-1 0 0,1 0 0,0 0 0,0-1 0,0 1 0,0-1 0,0 0 0,0 0 0,1-1 0,-1 1 0,1-1 0,-1 0 0,1 0 0,-1-1 0,1 1 0,-1-1 0,1 0 0,0 0 0,-1-1 0,10-1 0,-7 0 0,0 0 0,0-1 0,1 0 0,-2-1 0,1 0 0,0 0 0,-1 0 0,0-1 0,1 1 0,-2-1 0,1-1 0,7-8 0,6-10 0,-1-2 0,-1 1 0,-1-2 0,-1 0 0,-1-1 0,12-38 0,-22 51 0,-9 22 0,-8 23 0,10-16 0,0 1 0,0-1 0,1 1 0,1 0 0,0 0 0,2-1 0,-1 1 0,2 0 0,5 24 0,-6-32 0,2 1 0,-1-1 0,1-1 0,0 1 0,0 0 0,1-1 0,0 1 0,0-1 0,7 7 0,-7-9 0,0 0 0,0-1 0,0 0 0,0 0 0,1 0 0,-1 0 0,1-1 0,0 1 0,0-1 0,0 0 0,0-1 0,0 1 0,0-1 0,7 1 0,-4-2 0,1 0 0,0 0 0,0-1 0,-1 0 0,1-1 0,0 1 0,-1-2 0,1 1 0,-1-1 0,0-1 0,0 1 0,0-1 0,-1-1 0,1 0 0,6-5 0,9-8 0,-1-1 0,-1-1 0,23-27 0,-19 19 0,-1-2 0,27-47 0,-40 59 0,-2 0 0,0-1 0,-1 0 0,-1-1 0,0 0 0,3-22 0,-9 38 0,0-1 0,-1 0 0,0 1 0,0-1 0,0 0 0,0 1 0,-2-9 0,2 13 0,0-1 0,-1 0 0,1 0 0,0 0 0,-1 0 0,1 0 0,-1 0 0,1 1 0,-1-1 0,1 0 0,-1 0 0,0 1 0,1-1 0,-1 0 0,0 1 0,0-1 0,1 1 0,-1-1 0,0 1 0,0-1 0,0 1 0,0 0 0,1-1 0,-1 1 0,0 0 0,0 0 0,0 0 0,0-1 0,0 1 0,0 0 0,0 0 0,0 0 0,0 1 0,0-1 0,0 0 0,0 0 0,0 0 0,1 1 0,-1-1 0,0 0 0,0 1 0,0-1 0,-1 2 0,-5 1 0,-1 1 0,1 0 0,1 0 0,-1 0 0,1 1 0,0 0 0,0 0 0,0 1 0,0 0 0,1 0 0,-7 10 0,10-12 0,-1 0 0,1 0 0,0 0 0,0 0 0,1 0 0,-1 0 0,1 0 0,0 1 0,0-1 0,0 0 0,1 1 0,-1-1 0,1 1 0,0-1 0,0 1 0,1-1 0,-1 1 0,1-1 0,0 0 0,0 1 0,1-1 0,1 4 0,3 2 0,0 0 0,0 0 0,1-1 0,0 0 0,15 14 0,48 37 0,-22-19 0,-36-31 0,0 1 0,-1 0 0,-1 1 0,0 0 0,-1 1 0,11 18 0,-18-29 0,-1 1 0,1 0 0,-1 0 0,0 1 0,0-1 0,0 0 0,0 0 0,-1 0 0,1 1 0,-1-1 0,0 0 0,0 1 0,0-1 0,0 0 0,-1 1 0,1-1 0,-1 0 0,0 0 0,0 1 0,0-1 0,0 0 0,0 0 0,-1 0 0,0 0 0,1-1 0,-1 1 0,0 0 0,0-1 0,-1 1 0,1-1 0,0 0 0,-1 1 0,1-1 0,-1 0 0,0-1 0,-4 3 0,-7 4 0,0-1 0,-1-1 0,1 0 0,-1 0 0,-1-2 0,1 0 0,-1-1 0,1 0 0,-1-2 0,0 1 0,0-2 0,0 0 0,0-1 0,0-1 0,0 0 0,-30-9 0,39 8-151,1 0-1,-1 0 0,0 0 0,1-1 1,0 0-1,0 0 0,0-1 1,-7-6-1,-7-13-6674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5.985"/>
    </inkml:context>
    <inkml:brush xml:id="br0">
      <inkml:brushProperty name="width" value="0.05" units="cm"/>
      <inkml:brushProperty name="height" value="0.05" units="cm"/>
    </inkml:brush>
  </inkml:definitions>
  <inkml:trace contextRef="#ctx0" brushRef="#br0">86 1 24575,'-20'39'0,"12"-20"0,1 1 0,1 0 0,1 1 0,1-1 0,-2 35 0,4 109 0,2-21 0,-18 13-169,13-118-1027,0-2-5630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7.093"/>
    </inkml:context>
    <inkml:brush xml:id="br0">
      <inkml:brushProperty name="width" value="0.05" units="cm"/>
      <inkml:brushProperty name="height" value="0.05" units="cm"/>
    </inkml:brush>
  </inkml:definitions>
  <inkml:trace contextRef="#ctx0" brushRef="#br0">0 275 24575,'0'-1'0,"1"0"0,-1 0 0,0-1 0,1 1 0,-1 0 0,1 0 0,-1 0 0,1-1 0,-1 1 0,1 0 0,0 0 0,0 0 0,-1 0 0,1 0 0,0 0 0,0 0 0,0 0 0,0 1 0,0-1 0,2-1 0,26-12 0,-27 14 0,31-11 0,1 1 0,1 2 0,-1 2 0,46-3 0,-27 3 0,165-17 0,141-21 0,-352 43 0,26-6 0,-32 7 0,0 0 0,0 0 0,0-1 0,0 1 0,1-1 0,-1 1 0,0-1 0,0 1 0,0-1 0,0 1 0,0-1 0,0 0 0,0 0 0,0 0 0,0 1 0,-1-1 0,1 0 0,0 0 0,1-2 0,-2 2 0,-1 0 0,1 1 0,0-1 0,0 1 0,0-1 0,-1 0 0,1 1 0,0-1 0,-1 1 0,1-1 0,0 0 0,-1 1 0,1-1 0,-1 1 0,1-1 0,-1 1 0,1 0 0,-1-1 0,1 1 0,-1 0 0,1-1 0,-1 1 0,0 0 0,1-1 0,-1 1 0,1 0 0,-1 0 0,0 0 0,1 0 0,-1 0 0,-1-1 0,-24-3 0,24 4 0,-19-2 0,1 2 0,0 0 0,0 1 0,0 2 0,1-1 0,-1 2 0,-30 10 0,36-9 0,0 0 0,1 0 0,-1 2 0,1-1 0,1 2 0,-1 0 0,1 0 0,1 1 0,-1 1 0,2 0 0,-11 12 0,16-15 0,0 0 0,0 0 0,1 0 0,0 1 0,0 0 0,1 0 0,0 0 0,1 0 0,0 0 0,0 1 0,1-1 0,-1 0 0,2 1 0,0 0 0,0 10 0,1-13 0,0 0 0,0 0 0,0 0 0,1-1 0,0 1 0,0-1 0,0 1 0,1-1 0,-1 0 0,1 0 0,1 0 0,-1 0 0,1 0 0,0-1 0,0 0 0,0 0 0,0 0 0,1 0 0,0 0 0,-1-1 0,1 0 0,11 5 0,-8-4 0,0-1 0,0 0 0,0-1 0,1 0 0,-1 0 0,1-1 0,-1 0 0,1 0 0,-1-1 0,1 0 0,0 0 0,-1-1 0,1 0 0,-1-1 0,1 0 0,-1 0 0,0-1 0,0 0 0,0 0 0,0-1 0,0 0 0,-1-1 0,0 1 0,0-1 0,0-1 0,0 1 0,-1-1 0,0 0 0,0-1 0,-1 1 0,0-1 0,8-13 0,-4-2 0,0 0 0,-2-1 0,7-36 0,11-30 0,-22 78 0,2 1 0,-1 0 0,1 0 0,1 0 0,0 1 0,8-11 0,-10 16 0,-1 0 0,1 1 0,0-1 0,0 1 0,1-1 0,-1 1 0,1 0 0,0 1 0,0-1 0,0 1 0,0 0 0,0 0 0,0 1 0,0-1 0,1 1 0,-1 1 0,0-1 0,1 1 0,-1-1 0,1 1 0,-1 1 0,0-1 0,1 1 0,-1 0 0,0 0 0,10 4 0,-5-1 0,1 0 0,-1 1 0,0 0 0,0 1 0,-1 0 0,0 0 0,0 1 0,0 0 0,-1 1 0,0 0 0,14 17 0,-13-11 0,1 1 0,-2 0 0,0 0 0,0 0 0,-2 1 0,0 0 0,7 32 0,-11-40 0,-1-1 0,0 0 0,0 0 0,-1 1 0,0-1 0,-1 0 0,1 0 0,-1 1 0,-1-1 0,1 0 0,-1 0 0,0 0 0,-1 0 0,0 0 0,0-1 0,0 1 0,-1-1 0,0 0 0,0 0 0,-10 10 0,10-12 0,0 0 0,-1 0 0,1 0 0,-1-1 0,0 0 0,0 0 0,0 0 0,0-1 0,0 1 0,-1-1 0,-7 2 0,11-4 0,0 0 0,-1 0 0,1 0 0,0 0 0,0 0 0,0 0 0,0-1 0,0 1 0,-1-1 0,1 1 0,0-1 0,0 0 0,0 0 0,0 0 0,1 0 0,-1 0 0,0 0 0,0 0 0,1-1 0,-1 1 0,0-1 0,1 1 0,0-1 0,-1 0 0,1 1 0,0-1 0,0 0 0,0 0 0,0 0 0,0 0 0,0 0 0,0 0 0,0-3 0,-1-3 0,0 0 0,1-1 0,0 1 0,0 0 0,1 0 0,0 0 0,1 0 0,-1-1 0,2 1 0,-1 0 0,1 0 0,0 0 0,1 0 0,3-8 0,4-5 0,0 0 0,1 1 0,25-35 0,-22 37 0,0 1 0,0 0 0,2 2 0,34-29 0,-43 39 0,1-1 0,0 2 0,0-1 0,0 1 0,1 0 0,-1 0 0,1 1 0,0 1 0,0-1 0,0 1 0,0 1 0,0 0 0,0 0 0,15 1 0,-18 1 0,-1 0 0,1 0 0,-1 0 0,0 1 0,1 0 0,-1 0 0,0 0 0,0 1 0,0 0 0,-1 0 0,1 0 0,-1 0 0,1 1 0,-1 0 0,0 0 0,0 0 0,-1 0 0,1 1 0,-1-1 0,0 1 0,-1 0 0,5 9 0,-4-7 0,0 0 0,-1 0 0,0 1 0,0-1 0,-1 1 0,1-1 0,-2 1 0,1 0 0,-1-1 0,0 1 0,-1-1 0,0 1 0,0 0 0,-1-1 0,-4 15 0,0-10 0,0 0 0,-1 0 0,0-1 0,-1 1 0,0-2 0,0 1 0,-1-1 0,-12 10 0,7-13 0,14-7 0,0 0 0,-1 0 0,1 0 0,0 0 0,0 0 0,-1 0 0,1 0 0,0 0 0,0 0 0,-1 0 0,1 0 0,0 0 0,-1-1 0,1 1 0,0 0 0,0 0 0,0 0 0,-1 0 0,1-1 0,0 1 0,0 0 0,0 0 0,-1 0 0,1-1 0,0 1 0,0 0 0,0 0 0,-1-1 0,1-1 0,0 0 0,-1 1 0,1-1 0,0 0 0,0 0 0,0 0 0,0 1 0,1-1 0,-1 0 0,0 0 0,1 1 0,-1-1 0,2-2 0,4-10 0,1 0 0,0 0 0,1 0 0,1 1 0,0 1 0,16-18 0,70-64 0,-93 92 0,9-8 0,71-60 0,-74 65 0,0-1 0,-1 2 0,2-1 0,-1 1 0,0 0 0,1 1 0,0 0 0,0 0 0,11-2 0,-18 5 0,0 0 0,-1 0 0,1-1 0,0 1 0,-1 0 0,1 0 0,0 1 0,-1-1 0,1 0 0,0 1 0,-1-1 0,1 0 0,0 1 0,-1 0 0,1-1 0,-1 1 0,1 0 0,-1 0 0,0 0 0,1 0 0,-1 0 0,0 0 0,1 0 0,-1 1 0,0-1 0,0 0 0,0 1 0,0-1 0,0 1 0,-1-1 0,1 1 0,0-1 0,-1 1 0,1-1 0,-1 1 0,1 0 0,-1-1 0,0 1 0,0 0 0,0 0 0,0 3 0,0 7 0,-1 0 0,0 1 0,-1-1 0,-5 19 0,4-22 0,-3 16 0,0 1 0,2 0 0,1 0 0,1 0 0,1 29 0,1-49 0,1 0 0,-1 0 0,1 0 0,1 0 0,-1 0 0,1 0 0,0 0 0,0 0 0,1-1 0,0 1 0,0-1 0,0 1 0,0-1 0,1 0 0,0-1 0,0 1 0,1-1 0,-1 1 0,1-1 0,0-1 0,0 1 0,0-1 0,0 1 0,1-2 0,-1 1 0,1 0 0,7 1 0,-3-1 0,-1-1 0,1 0 0,-1 0 0,1-1 0,-1-1 0,1 1 0,0-1 0,-1-1 0,1 0 0,-1-1 0,1 1 0,16-7 0,-13 3 0,-1 0 0,1-1 0,-1-1 0,-1 0 0,1-1 0,-1 0 0,0-1 0,13-13 0,-10 7 0,0-2 0,-1 1 0,0-1 0,-2-1 0,0 0 0,-1-1 0,-1 0 0,0-1 0,-2 0 0,0 0 0,6-34 0,-12 47 0,0 0 0,0 0 0,-1 0 0,0 0 0,0 0 0,-1 0 0,0 0 0,0 0 0,-1 0 0,-2-8 0,3 12 0,-1 0 0,1 1 0,0-1 0,-1 1 0,0-1 0,0 1 0,0 0 0,0-1 0,0 1 0,0 0 0,0 0 0,-1 1 0,1-1 0,-1 0 0,1 1 0,-1-1 0,1 1 0,-1 0 0,0 0 0,0 0 0,0 0 0,0 1 0,0-1 0,0 1 0,0 0 0,-3-1 0,0 1 0,1 0 0,0 1 0,0-1 0,-1 1 0,1 0 0,0 0 0,0 1 0,0-1 0,0 1 0,0 0 0,0 1 0,1-1 0,-1 1 0,-5 4 0,5-2 0,-1 0 0,1 0 0,0 1 0,0 0 0,1 0 0,-1 0 0,2 0 0,-1 1 0,-4 8 0,4-3 0,-1 0 0,2 1 0,0-1 0,0 0 0,1 1 0,1 0 0,0-1 0,0 1 0,1 0 0,1 0 0,4 19 0,-3-23-57,0 0 0,1 0 1,0 0-1,1-1 0,0 1 0,1-1 0,-1 0 0,2 0 0,-1-1 0,1 1 0,0-1 1,0 0-1,1-1 0,0 0 0,0 0 0,1 0 0,-1-1 0,1 0 0,0 0 1,1-1-1,-1 0 0,1-1 0,10 3 0,16 4-6769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7.437"/>
    </inkml:context>
    <inkml:brush xml:id="br0">
      <inkml:brushProperty name="width" value="0.05" units="cm"/>
      <inkml:brushProperty name="height" value="0.05" units="cm"/>
    </inkml:brush>
  </inkml:definitions>
  <inkml:trace contextRef="#ctx0" brushRef="#br0">14 183 24575,'0'-27'0,"-1"-23"0,1 46 0,1 0 0,-1 0 0,1 1 0,0-1 0,0 0 0,0 0 0,0 1 0,1-1 0,2-5 0,-3 9 0,-1-1 0,1 0 0,-1 1 0,1-1 0,0 1 0,-1-1 0,1 1 0,0-1 0,-1 1 0,1-1 0,0 1 0,0 0 0,-1-1 0,1 1 0,0 0 0,0 0 0,0 0 0,0-1 0,-1 1 0,1 0 0,0 0 0,0 0 0,0 0 0,0 0 0,-1 1 0,1-1 0,0 0 0,0 0 0,0 0 0,-1 1 0,1-1 0,0 0 0,0 1 0,-1-1 0,1 1 0,0-1 0,-1 1 0,1-1 0,0 1 0,0 1 0,26 26 0,-26-27 0,32 44 0,-2 2 0,-2 1 0,-2 2 0,32 82 0,-56-126 0,-1 0 0,0 0 0,-1 0 0,1 0 0,-1 0 0,0 0 0,-1 0 0,0 0 0,0 1 0,0-1 0,-2 8 0,2-11 0,-1 0 0,0 0 0,-1 0 0,1 0 0,0 0 0,-1 0 0,0 0 0,1 0 0,-1-1 0,0 1 0,-1 0 0,1-1 0,0 0 0,-1 0 0,1 0 0,-1 0 0,0 0 0,0 0 0,0 0 0,1-1 0,-2 0 0,-4 2 0,2-1 0,0 0 0,0-1 0,0 0 0,-1 0 0,1-1 0,0 1 0,0-1 0,0-1 0,-1 1 0,1-1 0,0 0 0,0-1 0,0 1 0,0-1 0,0 0 0,1-1 0,-1 1 0,0-1 0,1 0 0,0-1 0,0 1 0,0-1 0,0 0 0,1 0 0,-9-10 0,6 6 0,1-1 0,-1 1 0,2-1 0,-1-1 0,1 1 0,0-1 0,1 0 0,1 0 0,-1 0 0,1 0 0,1-1 0,0 1 0,0-1 0,1-15 0,2 11 0,0 1 0,2-1 0,-1 1 0,2 0 0,0 0 0,1 1 0,0-1 0,1 1 0,0 0 0,1 0 0,1 1 0,0 0 0,1 0 0,0 1 0,1 0 0,12-12 0,-9 11 0,1 1 0,0 0 0,0 1 0,1 1 0,0 0 0,0 1 0,1 0 0,0 2 0,1 0 0,0 0 0,-1 2 0,2 0 0,19-2 0,-32 6-151,0-1-1,1 1 0,-1 1 0,1-1 1,-1 1-1,0 0 0,1 0 1,7 3-1,4 4-6674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7.969"/>
    </inkml:context>
    <inkml:brush xml:id="br0">
      <inkml:brushProperty name="width" value="0.05" units="cm"/>
      <inkml:brushProperty name="height" value="0.05" units="cm"/>
    </inkml:brush>
  </inkml:definitions>
  <inkml:trace contextRef="#ctx0" brushRef="#br0">429 516 24575,'84'-95'0,"-46"49"0,-19 25 0,10-12 0,33-48 0,-56 71 0,0 0 0,0 0 0,0-1 0,-2 0 0,1 0 0,-1 0 0,-1 0 0,0-1 0,2-22 0,-4 30 0,-1 0 0,0 0 0,0 0 0,-1 0 0,1 0 0,-1 0 0,0 0 0,0 0 0,0 0 0,0 1 0,-1-1 0,1 0 0,-1 1 0,0-1 0,0 1 0,-1-1 0,-3-3 0,2 3 0,0 1 0,0-1 0,-1 1 0,1 1 0,-1-1 0,1 1 0,-1-1 0,0 1 0,0 1 0,0-1 0,-10-1 0,-1 1 0,1 0 0,0 2 0,-1 0 0,1 1 0,-1 0 0,1 1 0,-1 1 0,-16 5 0,15-3 0,1 1 0,0 1 0,0 0 0,0 2 0,1-1 0,0 2 0,1 0 0,0 0 0,1 2 0,0-1 0,-23 28 0,28-28 0,0 0 0,1 0 0,1 0 0,-1 1 0,2 0 0,0 1 0,0-1 0,1 1 0,1 0 0,0 0 0,1 0 0,0 0 0,1 0 0,0 1 0,1-1 0,2 19 0,2-10 0,1 1 0,0-1 0,2 0 0,0 0 0,22 41 0,66 94 0,-67-116 0,-2 0 0,-2 2 0,23 54 0,-42-83 0,0 1 0,-1-1 0,0 1 0,-1 0 0,-1 0 0,1 25 0,-3-35 0,0 1 0,0-1 0,-1 0 0,0 0 0,0 0 0,-1 0 0,1 0 0,-1 0 0,0 0 0,0 0 0,-1-1 0,1 1 0,-1-1 0,0 1 0,0-1 0,-1 0 0,1 0 0,-1-1 0,0 1 0,0-1 0,0 0 0,-8 5 0,0-2 0,0-1 0,0 0 0,-1-1 0,1 0 0,-1-1 0,0 0 0,0-1 0,-1 0 0,-16-1 0,9-1 0,-1-1 0,0-1 0,1-1 0,-42-11 0,54 12 0,-1-2 0,1 1 0,-1-2 0,1 1 0,0-1 0,1 0 0,-1-1 0,1 0 0,0-1 0,0 1 0,-7-10 0,11 11 0,0 0 0,0 0 0,1-1 0,0 1 0,0-1 0,0 0 0,1 0 0,0 0 0,0 0 0,1 0 0,-1 0 0,1 0 0,0 0 0,1-1 0,0 1 0,0 0 0,0-1 0,1 1 0,1-8 0,12-31-1365,6 2-5461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8.656"/>
    </inkml:context>
    <inkml:brush xml:id="br0">
      <inkml:brushProperty name="width" value="0.05" units="cm"/>
      <inkml:brushProperty name="height" value="0.05" units="cm"/>
    </inkml:brush>
  </inkml:definitions>
  <inkml:trace contextRef="#ctx0" brushRef="#br0">1 165 24575,'4'2'0,"1"1"0,-1-1 0,0 1 0,0 0 0,0 0 0,0 1 0,0-1 0,-1 1 0,1-1 0,-1 1 0,0 0 0,0 1 0,2 4 0,-1-1 0,-1 1 0,0-1 0,0 1 0,-1 0 0,0 0 0,1 11 0,-3-17 0,0-1 0,1 0 0,-1 0 0,1 1 0,0-1 0,0 0 0,0 0 0,0 0 0,0 0 0,0 0 0,0 0 0,1 0 0,-1 0 0,1-1 0,-1 1 0,1 0 0,0-1 0,3 3 0,-1-2 0,0 0 0,1 0 0,-1 0 0,0 0 0,1-1 0,0 0 0,-1 1 0,9-1 0,4 0 0,0-1 0,-1 0 0,1-1 0,18-5 0,-20 3 0,0 0 0,-1-2 0,1 0 0,-1-1 0,0 0 0,0-1 0,23-16 0,-26 16 0,-1-1 0,0 0 0,-1-1 0,0 0 0,-1 0 0,1-1 0,-2 0 0,1 0 0,10-22 0,-17 29 0,1-1 0,0 1 0,-1-1 0,0 0 0,0 1 0,0-1 0,-1 0 0,1 0 0,-1 0 0,0 0 0,0 1 0,0-1 0,0 0 0,-1 0 0,1 0 0,-1 0 0,0 1 0,-1-1 0,1 0 0,0 1 0,-1-1 0,0 1 0,0-1 0,0 1 0,0 0 0,-1 0 0,1 0 0,-1 0 0,0 0 0,1 1 0,-1-1 0,-5-2 0,2 1 0,0 0 0,-1 1 0,1 0 0,-1 0 0,0 0 0,0 1 0,0 0 0,0 0 0,0 0 0,-1 1 0,1 1 0,0-1 0,-1 1 0,1 0 0,0 1 0,-11 1 0,8 1 0,-1 1 0,1 0 0,0 0 0,0 1 0,0 0 0,0 1 0,1 0 0,0 0 0,1 1 0,-1 0 0,1 1 0,0 0 0,1 0 0,0 0 0,0 1 0,1 0 0,0 1 0,1-1 0,0 1 0,1 0 0,-1 0 0,-4 21 0,6-20 0,0 1 0,1-1 0,1 0 0,-1 1 0,2-1 0,0 1 0,0-1 0,1 1 0,0-1 0,1 0 0,0 1 0,1-1 0,1 0 0,-1-1 0,2 1 0,-1 0 0,2-1 0,-1 0 0,1 0 0,1-1 0,14 17 0,-11-17 0,0 0 0,1 0 0,1-1 0,-1 0 0,1-1 0,1-1 0,-1 0 0,1 0 0,0-1 0,0-1 0,0 0 0,1-1 0,0-1 0,-1 0 0,1 0 0,0-2 0,0 1 0,0-2 0,14-2 0,-7 0 0,-1-1 0,0 0 0,0-2 0,0 0 0,-1-2 0,0 0 0,0-1 0,-1-1 0,0 0 0,0-1 0,-1-2 0,17-15 0,-11 6 0,-2 0 0,0-1 0,-2-2 0,0 0 0,-2-1 0,0 0 0,-2-2 0,-2 0 0,0 0 0,-2-1 0,12-45 0,-21 67 0,-1 1 0,0-1 0,-1 0 0,1 0 0,-2-10 0,1 16 0,0 0 0,0 0 0,0 0 0,0-1 0,0 1 0,-1 0 0,1 0 0,0 0 0,-1 0 0,1 0 0,-1 0 0,1 0 0,-1 0 0,0 0 0,1 0 0,-1 0 0,0 0 0,0 1 0,0-1 0,1 0 0,-1 0 0,0 1 0,0-1 0,0 1 0,0-1 0,0 1 0,0-1 0,0 1 0,-1-1 0,1 1 0,0 0 0,0 0 0,0-1 0,0 1 0,0 0 0,0 0 0,-1 0 0,1 0 0,0 1 0,0-1 0,-1 0 0,-4 2 0,0 0 0,1 0 0,-1 1 0,1-1 0,0 1 0,0 0 0,0 0 0,0 1 0,0 0 0,1 0 0,-1 0 0,1 0 0,0 1 0,1-1 0,-6 8 0,-2 6 0,0 0 0,1 0 0,-8 23 0,6-10 0,2 1 0,1 0 0,-8 63 0,1 101 0,4-24 0,8-134 0,-3-1 0,-16 55 0,19-80 0,0 0 0,-1-1 0,0 1 0,-11 15 0,14-24 0,1-1 0,-1 1 0,1-1 0,-1 0 0,0 0 0,0 0 0,0 0 0,0 0 0,-1 0 0,1 0 0,0-1 0,-1 1 0,1-1 0,-1 0 0,1 0 0,-1 0 0,0 0 0,0 0 0,1 0 0,-1-1 0,0 1 0,0-1 0,0 0 0,0 0 0,-4 0 0,4-1-65,0 0 0,1 0 0,-1-1 0,1 1 0,0-1 0,-1 1 0,1-1 0,0 0 0,0 0 0,0 0 0,0 0 0,0 0 0,1 0 0,-1 0 0,1-1 0,-1 1 0,1-1 0,0 1 0,0-1 0,-1-3 0,-7-17-6761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48.998"/>
    </inkml:context>
    <inkml:brush xml:id="br0">
      <inkml:brushProperty name="width" value="0.05" units="cm"/>
      <inkml:brushProperty name="height" value="0.05" units="cm"/>
    </inkml:brush>
  </inkml:definitions>
  <inkml:trace contextRef="#ctx0" brushRef="#br0">0 29 24575,'3'0'0,"4"0"0,4 0 0,3-3 0,-1-5 0,1 0 0,-3-2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21.553"/>
    </inkml:context>
    <inkml:brush xml:id="br0">
      <inkml:brushProperty name="width" value="0.05" units="cm"/>
      <inkml:brushProperty name="height" value="0.05" units="cm"/>
    </inkml:brush>
  </inkml:definitions>
  <inkml:trace contextRef="#ctx0" brushRef="#br0">256 634 24575,'0'-8'0,"0"-7"0,0 0 0,-1 0 0,-5-21 0,6 32 0,-1 1 0,0-1 0,-1 0 0,1 1 0,-1-1 0,1 1 0,-1-1 0,0 1 0,-1 0 0,1 0 0,0 0 0,-1 0 0,1 0 0,-1 1 0,0-1 0,0 1 0,0-1 0,-6-2 0,6 4 0,0 0 0,0 1 0,-1-1 0,1 0 0,0 1 0,0 0 0,0 0 0,-1 0 0,1 0 0,0 1 0,0-1 0,0 1 0,0 0 0,0 0 0,0 0 0,0 0 0,0 0 0,0 1 0,0-1 0,0 1 0,1 0 0,-4 2 0,-6 5 0,0 1 0,0 1 0,-10 11 0,13-12 0,1 0 0,1 0 0,0 1 0,0 0 0,1 0 0,0 0 0,1 1 0,-7 22 0,11-28 0,-1 1 0,1-1 0,0 1 0,1-1 0,0 1 0,0 0 0,0-1 0,2 10 0,-1-12 0,0 0 0,0 0 0,1 0 0,-1 0 0,1 0 0,0-1 0,0 1 0,0-1 0,1 1 0,-1-1 0,1 0 0,0 0 0,0 0 0,4 4 0,-2-4 0,-1 0 0,1 0 0,0-1 0,0 0 0,0 0 0,1 0 0,-1 0 0,0-1 0,1 1 0,-1-2 0,1 1 0,-1 0 0,1-1 0,0 0 0,-1 0 0,1-1 0,-1 0 0,1 0 0,-1 0 0,0-1 0,1 1 0,7-5 0,-4 2 0,0 0 0,-1 0 0,0-1 0,0 0 0,0 0 0,-1-1 0,1 0 0,-2-1 0,1 0 0,-1 0 0,1 0 0,7-13 0,20-58 0,-34 78 0,0 0 0,0 0 0,0-1 0,0 1 0,0 0 0,0 0 0,0 0 0,0-1 0,1 1 0,-1 0 0,0 0 0,0 0 0,0 0 0,0-1 0,1 1 0,-1 0 0,0 0 0,0 0 0,0 0 0,1 0 0,-1 0 0,0-1 0,0 1 0,0 0 0,1 0 0,-1 0 0,0 0 0,0 0 0,1 0 0,-1 0 0,0 0 0,0 0 0,1 0 0,-1 0 0,0 0 0,0 0 0,1 1 0,5 7 0,2 19 0,-8-25 0,2 5 0,2 15 0,2 1 0,1-1 0,0-1 0,19 36 0,-24-52 0,1 0 0,0-1 0,1 0 0,-1 1 0,1-1 0,0 0 0,0-1 0,0 1 0,0-1 0,1 0 0,5 3 0,-7-4 0,1-1 0,0 1 0,0-1 0,0 0 0,0 0 0,0-1 0,1 1 0,-1-1 0,0 0 0,0 0 0,0 0 0,0-1 0,0 1 0,1-1 0,-1 0 0,6-2 0,0-2 0,0 0 0,0 0 0,0-1 0,-1 0 0,0 0 0,0-1 0,-1-1 0,1 1 0,-1-1 0,-1-1 0,0 1 0,10-16 0,-2 0 0,-1 0 0,-1-1 0,18-51 0,-15 23 0,-2-2 0,-3 0 0,-2 0 0,-3-1 0,-2 1 0,-3-1 0,-7-73 0,6 119 0,-1-1 0,1 0 0,-2 0 0,0 0 0,0 0 0,0 1 0,-9-20 0,5 23 0,1 14 0,1 15 0,-1 90 0,16 191 0,-4-247-455,2 1 0,18 58 0,-17-78-6371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9:58.854"/>
    </inkml:context>
    <inkml:brush xml:id="br0">
      <inkml:brushProperty name="width" value="0.05" units="cm"/>
      <inkml:brushProperty name="height" value="0.05" units="cm"/>
    </inkml:brush>
  </inkml:definitions>
  <inkml:trace contextRef="#ctx0" brushRef="#br0">52 32 24575,'-6'-3'0,"-5"-4"0,-7-1 0,6 1 0,8 2 0,10 4 0,11 3 0,12 1 0,9 0 0,8 0 0,8-2 0,7 0 0,3 0 0,2-1 0,-4-3 0,-7-1 0,-8 0 0,-14 1-8191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0:00.741"/>
    </inkml:context>
    <inkml:brush xml:id="br0">
      <inkml:brushProperty name="width" value="0.05" units="cm"/>
      <inkml:brushProperty name="height" value="0.05" units="cm"/>
    </inkml:brush>
  </inkml:definitions>
  <inkml:trace contextRef="#ctx0" brushRef="#br0">967 94 24575,'14'-4'0,"-1"-1"0,1-1 0,-1 0 0,0 0 0,-1-2 0,13-8 0,-25 16 0,1-1 0,0 0 0,0 1 0,0-1 0,0 0 0,-1 0 0,1 0 0,0 1 0,-1-1 0,1 0 0,0 0 0,-1 0 0,1 0 0,-1 0 0,0 0 0,1 0 0,-1 0 0,1-2 0,-2 2 0,1 1 0,0-1 0,0 0 0,0 1 0,-1-1 0,1 1 0,0-1 0,-1 1 0,1-1 0,0 1 0,-1-1 0,1 1 0,-1-1 0,1 1 0,-1-1 0,1 1 0,-1 0 0,1-1 0,-1 1 0,1 0 0,-1-1 0,-1 1 0,-4-2 0,0 0 0,0 0 0,0 1 0,-1 0 0,-6 0 0,-38-2 0,-1 1 0,0 3 0,1 3 0,-1 1 0,1 3 0,1 2 0,-1 2 0,-90 36 0,128-43 0,1 1 0,1 0 0,-1 1 0,1 0 0,1 1 0,-18 15 0,23-18 0,0 1 0,1-1 0,0 1 0,0 0 0,0 0 0,1 0 0,0 0 0,0 1 0,0 0 0,1-1 0,0 1 0,0 0 0,1 0 0,-1 9 0,2 9 0,1 1 0,1-1 0,2 0 0,0 0 0,11 35 0,-4-15 0,16 93-112,-7 2-1,-5 0 0,-6 194 1,-56 422-339,-84 243 451,-50-9 0,171-935 0,8-50 0,-50 298 0,43-228 0,3 1 0,4 77 0,3-132 56,0 0 0,2 0 1,1 0-1,0 0 1,1 0-1,2-1 0,13 30 1,-17-43-39,0 0 0,1-1 0,0 1 0,0-1 0,1 0 0,0-1 0,0 1 0,0-1 0,0 0 0,1 0 0,0-1 0,0 1 0,1-1 0,-1-1 0,1 1 0,-1-1 0,1 0 0,0 0 0,0-1 0,1 0 0,-1-1 0,0 1 0,1-1 0,11 0 0,0-2-18,-1-1 0,1 0 0,-1-1 0,0-1 0,0-1 0,29-11 0,102-56 0,-80 36 0,175-77-1365,-214 100-5461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0:02.125"/>
    </inkml:context>
    <inkml:brush xml:id="br0">
      <inkml:brushProperty name="width" value="0.05" units="cm"/>
      <inkml:brushProperty name="height" value="0.05" units="cm"/>
    </inkml:brush>
  </inkml:definitions>
  <inkml:trace contextRef="#ctx0" brushRef="#br0">1 47 24575,'0'-2'0,"0"-2"0,0 1 0,0-1 0,0 1 0,0-1 0,1 1 0,-1-1 0,1 1 0,0 0 0,0-1 0,2-3 0,1 5 0,-1 8 0,0 11 0,-3-15 0,12 83 64,21 181 192,-26-184-1098,-5 103-1,-6-124-5983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0:02.451"/>
    </inkml:context>
    <inkml:brush xml:id="br0">
      <inkml:brushProperty name="width" value="0.05" units="cm"/>
      <inkml:brushProperty name="height" value="0.05" units="cm"/>
    </inkml:brush>
  </inkml:definitions>
  <inkml:trace contextRef="#ctx0" brushRef="#br0">1 5 24575,'0'0'0,"0"0"0,0-1 0,0 1 0,0 0 0,0 0 0,0 0 0,0 0 0,0 0 0,0 0 0,0 0 0,0-1 0,0 1 0,0 0 0,0 0 0,0 0 0,0 0 0,0 0 0,0 0 0,0 0 0,0-1 0,0 1 0,0 0 0,0 0 0,0 0 0,0 0 0,0 0 0,0 0 0,0 0 0,0-1 0,0 1 0,0 0 0,0 0 0,1 0 0,-1 0 0,0 0 0,0 0 0,0 0 0,0 0 0,0 0 0,0 0 0,0 0 0,0 0 0,1 0 0,-1 0 0,0 0 0,0 0 0,0 0 0,0-1 0,0 1 0,0 0 0,1 1 0,-1-1 0,0 0 0,0 0 0,0 0 0,0 0 0,0 0 0,0 0 0,0 0 0,1 0 0,-1 0 0,0 0 0,0 0 0,0 0 0,0 0 0,0 0 0,0 0 0,0 1 0,11 11 0,15 29 0,-20-31 0,123 218 0,-103-173 0,-2 0 0,23 82 0,-38-103 0,-1 1 0,-2 0 0,-2 1 0,-1-1 0,-2 46 0,-3-54 0,-1 0 0,-1 0 0,-1 0 0,-2 0 0,-1-1 0,0 0 0,-22 42 0,12-34-341,-2-2 0,-2-1-1,-45 53 1,0-13-6485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0:02.919"/>
    </inkml:context>
    <inkml:brush xml:id="br0">
      <inkml:brushProperty name="width" value="0.05" units="cm"/>
      <inkml:brushProperty name="height" value="0.05" units="cm"/>
    </inkml:brush>
  </inkml:definitions>
  <inkml:trace contextRef="#ctx0" brushRef="#br0">1 255 24575,'0'-10'0,"-1"-12"0,2 0 0,0 0 0,1 0 0,8-33 0,-8 50 0,0-1 0,-1 1 0,1 0 0,1 0 0,-1 0 0,1 0 0,0 1 0,0-1 0,0 1 0,1 0 0,0 0 0,0 0 0,0 0 0,0 0 0,0 1 0,1 0 0,-1 0 0,1 0 0,0 0 0,0 1 0,0 0 0,0 0 0,9-2 0,-5 2 0,-1 0 0,1 1 0,0 0 0,0 0 0,0 1 0,0 0 0,0 0 0,0 1 0,-1 1 0,1-1 0,0 1 0,9 4 0,-14-4 0,1 0 0,-1 1 0,0-1 0,1 1 0,-1 0 0,0 0 0,-1 0 0,1 0 0,-1 1 0,1 0 0,-1-1 0,0 1 0,0 1 0,-1-1 0,1 0 0,-1 0 0,0 1 0,0 0 0,-1-1 0,1 1 0,-1 0 0,0 0 0,0 6 0,0 0 0,-1 1 0,0-1 0,-1 1 0,0-1 0,-1 1 0,-1-1 0,0 0 0,0 0 0,-1 0 0,0 0 0,-7 11 0,-10 18 0,-39 52 0,55-85 0,-10 14 0,10-16 0,1 0 0,0 0 0,1 1 0,-1-1 0,1 1 0,0 0 0,-3 11 0,5-17 0,1 1 0,0-1 0,0 1 0,0-1 0,0 1 0,0 0 0,0-1 0,0 1 0,0-1 0,0 1 0,0 0 0,0-1 0,0 1 0,0-1 0,1 1 0,-1-1 0,0 1 0,0-1 0,1 1 0,-1-1 0,0 1 0,1-1 0,-1 1 0,0-1 0,1 1 0,-1-1 0,1 0 0,-1 1 0,1-1 0,0 1 0,0 0 0,1-1 0,0 1 0,0-1 0,0 1 0,-1-1 0,1 0 0,0 1 0,0-1 0,3 0 0,40-8 0,-44 8 0,162-51-341,-133 40-683,18-5-5802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0:03.256"/>
    </inkml:context>
    <inkml:brush xml:id="br0">
      <inkml:brushProperty name="width" value="0.05" units="cm"/>
      <inkml:brushProperty name="height" value="0.05" units="cm"/>
    </inkml:brush>
  </inkml:definitions>
  <inkml:trace contextRef="#ctx0" brushRef="#br0">143 246 24575,'-13'-35'0,"-13"-46"0,24 73 0,1-1 0,0 0 0,0 1 0,0-1 0,1 0 0,1 1 0,1-14 0,-1 19 0,-1 0 0,1 1 0,0-1 0,0 1 0,0-1 0,0 1 0,0-1 0,0 1 0,1 0 0,-1-1 0,1 1 0,0 0 0,-1 0 0,1 0 0,4-3 0,-4 4 0,-1 0 0,1 1 0,0-1 0,0 0 0,-1 1 0,1-1 0,0 1 0,0-1 0,-1 1 0,1 0 0,0 0 0,0 0 0,0 0 0,0 0 0,-1 0 0,1 1 0,0-1 0,0 1 0,-1-1 0,1 1 0,0-1 0,0 1 0,-1 0 0,3 1 0,6 5 0,0 0 0,0 1 0,-1 0 0,0 1 0,-1-1 0,0 2 0,0-1 0,-1 1 0,0 0 0,6 12 0,-1 1 0,-1 0 0,-1 1 0,12 45 0,-17-51 0,-2 1 0,0-1 0,-1 1 0,-1 0 0,0 0 0,-2 0 0,0-1 0,-2 1 0,1 0 0,-12 34 0,7-32 0,-2 1 0,0-1 0,-1-1 0,-1 0 0,-1-1 0,-1 0 0,-1 0 0,-27 28 0,-54 37-1365,-3-12-5461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3:51.860"/>
    </inkml:context>
    <inkml:brush xml:id="br0">
      <inkml:brushProperty name="width" value="0.05" units="cm"/>
      <inkml:brushProperty name="height" value="0.05" units="cm"/>
    </inkml:brush>
  </inkml:definitions>
  <inkml:trace contextRef="#ctx0" brushRef="#br0">1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3:54.047"/>
    </inkml:context>
    <inkml:brush xml:id="br0">
      <inkml:brushProperty name="width" value="0.05" units="cm"/>
      <inkml:brushProperty name="height" value="0.05" units="cm"/>
    </inkml:brush>
  </inkml:definitions>
  <inkml:trace contextRef="#ctx0" brushRef="#br0">0 0 24575,'3'0'0,"4"0"0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3:54.558"/>
    </inkml:context>
    <inkml:brush xml:id="br0">
      <inkml:brushProperty name="width" value="0.05" units="cm"/>
      <inkml:brushProperty name="height" value="0.05" units="cm"/>
    </inkml:brush>
  </inkml:definitions>
  <inkml:trace contextRef="#ctx0" brushRef="#br0">49 22 24575,'-3'0'0,"-4"-3"0,-4-1 0,-3-3 0,1 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7:59.539"/>
    </inkml:context>
    <inkml:brush xml:id="br0">
      <inkml:brushProperty name="width" value="0.05" units="cm"/>
      <inkml:brushProperty name="height" value="0.05" units="cm"/>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22.832"/>
    </inkml:context>
    <inkml:brush xml:id="br0">
      <inkml:brushProperty name="width" value="0.05" units="cm"/>
      <inkml:brushProperty name="height" value="0.05" units="cm"/>
    </inkml:brush>
  </inkml:definitions>
  <inkml:trace contextRef="#ctx0" brushRef="#br0">24 619 24575,'-6'-7'0,"4"6"0,0-1 0,0 0 0,0 0 0,1 0 0,-1-1 0,1 1 0,-1 0 0,1-1 0,-2-2 0,3 4 0,0-1 0,0 1 0,0 0 0,0 0 0,0-1 0,1 1 0,-1 0 0,0-1 0,0 1 0,1 0 0,-1 0 0,1-1 0,-1 1 0,1 0 0,0 0 0,0 0 0,-1 0 0,1 0 0,0 0 0,0 0 0,0 0 0,0 0 0,1-1 0,10-6 0,0 0 0,0 0 0,1 1 0,-1 1 0,1 0 0,1 1 0,-1 0 0,16-3 0,-1-1 0,67-21 0,164-63 0,-255 91 0,0 0 0,0 0 0,-1 0 0,1-1 0,-1 1 0,1-1 0,-1 0 0,0 0 0,0 0 0,4-6 0,-6 8 0,-1 0 0,1 0 0,-1 0 0,1 0 0,-1 0 0,1 0 0,-1 0 0,0 0 0,0 0 0,0-1 0,1 1 0,-1 0 0,0 0 0,0 0 0,-1 0 0,1 0 0,0 0 0,-1-2 0,1 1 0,-1 1 0,0-1 0,0 1 0,0-1 0,0 1 0,-1 0 0,1-1 0,0 1 0,0 0 0,-1 0 0,1 0 0,-1 0 0,1 0 0,-1 0 0,-2-1 0,0 0 0,0 0 0,-1 0 0,0 1 0,1 0 0,-1-1 0,0 1 0,1 1 0,-1-1 0,0 1 0,0 0 0,0 0 0,0 0 0,1 0 0,-11 3 0,9-1 0,-1 1 0,0 0 0,1 0 0,0 0 0,-1 1 0,1-1 0,1 1 0,-1 1 0,-6 6 0,1 0 0,0 1 0,1 1 0,1-1 0,0 1 0,1 1 0,0 0 0,1 0 0,-8 22 0,11-23 0,0-1 0,2 0 0,-1 1 0,1 0 0,1-1 0,0 1 0,1 0 0,1 13 0,-1-22 0,1 0 0,0 0 0,-1 0 0,1 0 0,0-1 0,1 1 0,-1 0 0,1 0 0,0-1 0,-1 1 0,1-1 0,1 0 0,-1 0 0,1 0 0,-1 0 0,1 0 0,0 0 0,0 0 0,0-1 0,0 0 0,0 0 0,1 1 0,-1-2 0,1 1 0,-1 0 0,1-1 0,0 0 0,0 0 0,6 2 0,-2-3 0,-1 0 0,0 0 0,0 0 0,0-1 0,0 0 0,0 0 0,0 0 0,0-1 0,0-1 0,0 1 0,-1-1 0,1 0 0,-1 0 0,0-1 0,1 0 0,9-8 0,-9 6 0,0 0 0,0-1 0,-1 0 0,0 0 0,0 0 0,0 0 0,-1-1 0,0 0 0,-1 0 0,0-1 0,0 1 0,4-14 0,1-64 0,-5 107 0,1 0 0,0-1 0,2 1 0,0-1 0,1 0 0,2-1 0,0 0 0,18 27 0,-23-39 0,1 0 0,-1-1 0,1 1 0,0-1 0,1-1 0,-1 1 0,1-1 0,0 0 0,0 0 0,1-1 0,0 0 0,-1 0 0,1-1 0,1 0 0,-1-1 0,0 1 0,1-2 0,-1 1 0,1-1 0,-1 0 0,1-1 0,0 0 0,16-2 0,-16 0 0,-1 0 0,1 0 0,-1 0 0,0-1 0,0-1 0,0 1 0,0-1 0,0-1 0,-1 1 0,0-1 0,9-8 0,-7 4 0,0 0 0,-1-1 0,0 0 0,0 0 0,-1 0 0,-1-1 0,7-14 0,-4 2 0,0-1 0,-2 1 0,0-1 0,-2 0 0,-1-1 0,0 1 0,-1-39 0,-5 22 0,-1-1 0,-2 1 0,-2 0 0,-2 1 0,-23-64 0,32 103 0,-1-4 0,-1 0 0,0 0 0,0 0 0,-1 0 0,1 0 0,-7-8 0,9 13 0,0 0 0,0 0 0,0 0 0,-1-1 0,1 1 0,0 0 0,0 0 0,0 0 0,-1 0 0,1-1 0,0 1 0,0 0 0,-1 0 0,1 0 0,0 0 0,0 0 0,-1 0 0,1 0 0,0 0 0,-1 0 0,1 0 0,0 0 0,0 0 0,-1 0 0,1 0 0,0 0 0,0 0 0,-1 0 0,1 0 0,0 0 0,-1 0 0,1 0 0,0 0 0,0 1 0,-1-1 0,1 0 0,0 0 0,0 0 0,0 0 0,-1 1 0,1-1 0,0 0 0,0 0 0,0 0 0,0 1 0,-1-1 0,1 0 0,0 0 0,0 1 0,0-1 0,0 0 0,0 1 0,0-1 0,0 0 0,0 0 0,0 1 0,0-1 0,0 0 0,0 0 0,0 1 0,0-1 0,-3 22 0,3-22 0,0 44 0,2 0 0,2 0 0,17 77 0,-9-56 0,-6-27 0,0 1 0,1 0 0,2-1 0,26 68 0,-33-102 0,0 0 0,0-1 0,0 1 0,1-1 0,0 1 0,-1-1 0,1 0 0,1 0 0,-1-1 0,0 1 0,1-1 0,-1 1 0,1-1 0,-1 0 0,1 0 0,0-1 0,0 1 0,0-1 0,0 0 0,0 0 0,0 0 0,1 0 0,-1-1 0,0 0 0,7 0 0,6-1 0,-1 0 0,0-2 0,1 1 0,-1-2 0,20-7 0,-30 9 0,0 0 0,0 0 0,1-1 0,-1 0 0,-1 0 0,1-1 0,0 1 0,6-7 0,-10 8 0,-1 0 0,1 0 0,0 0 0,-1 0 0,1-1 0,-1 1 0,0-1 0,0 1 0,0-1 0,0 1 0,0-1 0,0 0 0,-1 1 0,1-1 0,-1 0 0,0 0 0,0 0 0,0 1 0,0-1 0,0 0 0,-1 0 0,0-2 0,-15-47 0,13 45 0,0 0 0,1 0 0,-1 0 0,2 0 0,-1-1 0,1 1 0,0-1 0,0 0 0,1 1 0,0-1 0,0 0 0,2-10 0,-2 17 0,0 1 0,0 0 0,0 0 0,0-1 0,0 1 0,0 0 0,1-1 0,-1 1 0,0 0 0,0-1 0,0 1 0,0 0 0,0 0 0,0-1 0,1 1 0,-1 0 0,0 0 0,0-1 0,0 1 0,1 0 0,-1 0 0,0 0 0,0-1 0,1 1 0,-1 0 0,0 0 0,1 0 0,-1 0 0,0-1 0,1 1 0,4 8 0,2 20 0,-6-25 0,5 25 0,2 1 0,0-1 0,18 36 0,-22-55 0,0 0 0,1 0 0,0-1 0,1 0 0,0 0 0,0 0 0,0-1 0,1 1 0,0-2 0,1 1 0,0-1 0,0 0 0,15 8 0,-19-12 0,-1-1 0,1 1 0,0-1 0,0 0 0,0-1 0,0 1 0,0-1 0,0 1 0,0-1 0,0 0 0,0-1 0,0 1 0,0-1 0,0 1 0,0-1 0,-1 0 0,1-1 0,0 1 0,0-1 0,-1 0 0,1 1 0,-1-2 0,1 1 0,-1 0 0,0-1 0,0 1 0,0-1 0,0 0 0,-1 0 0,5-6 0,-1 0 0,1 0 0,-2 0 0,1-1 0,-1 0 0,-1-1 0,1 1 0,-2-1 0,0 1 0,4-23 0,-4 14 0,-1 0 0,-1-1 0,-1 1 0,0-1 0,-1 1 0,-5-21 0,6 39 0,0-1 0,-1 0 0,1 0 0,-1 1 0,0-1 0,0 0 0,1 1 0,-1-1 0,0 1 0,0-1 0,-1 1 0,-1-3 0,3 4 0,-1 0 0,1 0 0,-1-1 0,1 1 0,-1 0 0,1 0 0,-1-1 0,1 1 0,-1 0 0,1 0 0,-1 0 0,0 0 0,1 0 0,-1 0 0,1 0 0,-1 0 0,0 0 0,1 0 0,-1 0 0,1 0 0,-1 0 0,1 1 0,-1-1 0,1 0 0,-2 1 0,0 1 0,-1 0 0,1 0 0,0 0 0,0 0 0,0 1 0,0-1 0,0 1 0,0-1 0,1 1 0,-1 0 0,1-1 0,-2 6 0,-6 19 0,2 0 0,1 1 0,1-1 0,1 1 0,2 1 0,0-1 0,2 0 0,5 40 0,9 29 0,25 98 0,-33-172 0,18 91-1365,-21-96-5461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9:00.768"/>
    </inkml:context>
    <inkml:brush xml:id="br0">
      <inkml:brushProperty name="width" value="0.05" units="cm"/>
      <inkml:brushProperty name="height" value="0.05" units="cm"/>
    </inkml:brush>
  </inkml:definitions>
  <inkml:trace contextRef="#ctx0" brushRef="#br0">2 1 24575,'-1'64'0,"3"106"0,-2-166-85,0 0 0,0 0-1,1 0 1,0-1 0,0 1-1,0 0 1,0-1 0,0 1-1,1 0 1,0-1 0,-1 0-1,1 1 1,0-1 0,1 0-1,2 4 1,6 0-6741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3:55.825"/>
    </inkml:context>
    <inkml:brush xml:id="br0">
      <inkml:brushProperty name="width" value="0.05" units="cm"/>
      <inkml:brushProperty name="height" value="0.05" units="cm"/>
    </inkml:brush>
  </inkml:definitions>
  <inkml:trace contextRef="#ctx0" brushRef="#br0">240 262 24575,'37'26'0,"-33"-22"0,1 0 0,-1 0 0,1-1 0,0 0 0,0 0 0,0 0 0,1 0 0,10 3 0,-16-6 0,1 0 0,0 0 0,-1 0 0,1 0 0,0 0 0,-1 0 0,1-1 0,0 1 0,-1 0 0,1 0 0,0-1 0,-1 1 0,1 0 0,-1-1 0,1 1 0,-1 0 0,1-1 0,0 1 0,-1-1 0,0 1 0,1-1 0,-1 1 0,1-1 0,-1 1 0,0-1 0,1 0 0,-1 1 0,0-1 0,0 1 0,1-1 0,-1 0 0,0 1 0,0-2 0,5-28 0,-4 20 0,1 3 0,-1 1 0,-1-1 0,1 0 0,-1 1 0,0-1 0,-1-8 0,1 14 0,-1 0 0,1 0 0,0 0 0,0 0 0,-1 0 0,1 0 0,-1 0 0,1 0 0,-1 0 0,1 0 0,-1 0 0,0 1 0,1-1 0,-1 0 0,0 0 0,1 1 0,-1-1 0,0 0 0,-1 0 0,0 1 0,0-1 0,1 1 0,-1 0 0,1 0 0,-1-1 0,1 1 0,-1 1 0,0-1 0,1 0 0,-1 0 0,1 0 0,-1 1 0,1-1 0,-1 1 0,1-1 0,-1 1 0,-1 1 0,-13 7 0,0 0 0,1 1 0,0 0 0,-21 20 0,-50 57 0,75-76 0,-22 24 0,-52 73 0,84-102 0,10-12 0,14-14 0,82-89 0,151-204 0,-250 304 0,1 0 0,1 1 0,-1 0 0,15-12 0,-21 19 0,0 0 0,1 0 0,-1 0 0,0 0 0,0 0 0,1 0 0,-1 1 0,1-1 0,-1 0 0,0 1 0,1-1 0,-1 1 0,1 0 0,-1-1 0,1 1 0,0 0 0,-1 0 0,1 0 0,-1 0 0,1 0 0,-1 1 0,1-1 0,-1 0 0,1 1 0,-1-1 0,1 1 0,-1-1 0,1 1 0,-1 0 0,0-1 0,1 1 0,-1 0 0,0 0 0,0 0 0,0 0 0,1 0 0,-1 0 0,0 1 0,0-1 0,-1 0 0,1 1 0,1 1 0,5 13 0,0-1 0,-2 1 0,0 0 0,-1 1 0,0-1 0,2 32 0,-2-18 0,4 25 0,-2-3 0,3-1 0,29 96 0,-37-144 0,13 29 0,-14-31 0,1 1 0,0-1 0,-1 0 0,1 0 0,0 1 0,0-1 0,0 0 0,0 0 0,0 0 0,0 0 0,0 0 0,0 0 0,0 0 0,0-1 0,0 1 0,1 0 0,-1 0 0,3 0 0,0-5-1365,-4-4-5461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3:56.653"/>
    </inkml:context>
    <inkml:brush xml:id="br0">
      <inkml:brushProperty name="width" value="0.05" units="cm"/>
      <inkml:brushProperty name="height" value="0.05" units="cm"/>
    </inkml:brush>
  </inkml:definitions>
  <inkml:trace contextRef="#ctx0" brushRef="#br0">337 55 24575,'-3'-6'0,"1"2"0,0-1 0,0 1 0,-1 0 0,1 0 0,-1 0 0,0 0 0,0 0 0,-1 0 0,-6-6 0,9 10 0,1 0 0,0 0 0,0 0 0,-1 0 0,1-1 0,0 1 0,-1 0 0,1 0 0,0 0 0,-1 0 0,1 0 0,0 0 0,-1 0 0,1 0 0,0 0 0,-1 0 0,1 0 0,0 0 0,-1 0 0,1 0 0,0 0 0,-1 0 0,1 0 0,0 0 0,-1 0 0,1 1 0,0-1 0,-1 0 0,1 0 0,0 0 0,0 1 0,-1-1 0,1 0 0,0 0 0,0 1 0,-1-1 0,1 0 0,0 0 0,0 1 0,0-1 0,0 0 0,-1 1 0,1-1 0,0 0 0,0 1 0,0-1 0,0 0 0,0 1 0,0-1 0,0 0 0,0 1 0,0-1 0,0 0 0,0 1 0,0 0 0,2 22 0,-2-20 0,18 252 0,-12-122 0,38 469-144,3 50-156,-24 2 135,-70 553 165,-30-527-4,-28 278-51,58 15 55,-6 77 0,-30 194 0,78-1078 53,-4 227 314,26 0-119,60 300-248,-57-522 0,32 216 0,-28-217 0,-23-169 1,1 16-343,0 0 1,2 0-1,8 25 1,-6-29-6485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3:57.385"/>
    </inkml:context>
    <inkml:brush xml:id="br0">
      <inkml:brushProperty name="width" value="0.05" units="cm"/>
      <inkml:brushProperty name="height" value="0.05" units="cm"/>
    </inkml:brush>
  </inkml:definitions>
  <inkml:trace contextRef="#ctx0" brushRef="#br0">55 229 24575,'-45'5'0,"36"-4"0,16-2 0,100-12 0,127 3 0,-129 7 0,605-13-2077,-159 6 13,2430-115-6510,1483 69 7810,-2577 127 1985,-95-3-89,-273-15 4439,-1258-38-1321,-255-15-4220,-5 0-44,1 0 0,0 0 0,0 1 0,0-1-1,-1 0 1,1-1 0,0 1 0,0 0-1,-1 0 1,1-1 0,0 1 0,0-1 0,-1 0-1,1 1 1,0-1 0,-1 0 0,2-1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3:57.726"/>
    </inkml:context>
    <inkml:brush xml:id="br0">
      <inkml:brushProperty name="width" value="0.05" units="cm"/>
      <inkml:brushProperty name="height" value="0.05" units="cm"/>
    </inkml:brush>
  </inkml:definitions>
  <inkml:trace contextRef="#ctx0" brushRef="#br0">0 70 24575,'1'-3'0,"-1"0"0,0 1 0,1-1 0,0 0 0,0 0 0,-1 0 0,2 0 0,-1 1 0,0-1 0,0 1 0,1-1 0,0 1 0,-1-1 0,1 1 0,0 0 0,0 0 0,0-1 0,0 2 0,1-1 0,-1 0 0,1 0 0,-1 1 0,1-1 0,-1 1 0,1 0 0,0 0 0,-1 0 0,6-1 0,-2 0 0,1 1 0,-1-1 0,1 1 0,-1 1 0,1-1 0,-1 1 0,1 1 0,-1-1 0,1 1 0,-1 0 0,1 0 0,6 3 0,-6-1 0,-1-1 0,0 1 0,0 0 0,-1 1 0,1 0 0,-1-1 0,0 2 0,0-1 0,0 1 0,0-1 0,-1 2 0,0-1 0,0 0 0,0 1 0,0-1 0,-1 1 0,0 0 0,-1 0 0,4 12 0,-4-10 0,0 0 0,-1 1 0,0-1 0,0 1 0,-1-1 0,-1 1 0,1-1 0,-1 0 0,-1 1 0,1-1 0,-1 0 0,-1 0 0,0 0 0,0 0 0,-6 11 0,0-4-151,-1-1-1,0 0 0,-1-1 0,0 0 1,-1-1-1,-1 0 0,0-1 1,-23 16-1,-18 9-6674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0.441"/>
    </inkml:context>
    <inkml:brush xml:id="br0">
      <inkml:brushProperty name="width" value="0.05" units="cm"/>
      <inkml:brushProperty name="height" value="0.05" units="cm"/>
    </inkml:brush>
  </inkml:definitions>
  <inkml:trace contextRef="#ctx0" brushRef="#br0">572 7014 24575,'-7'-29'0,"0"6"0,2-24 0,2-1 0,5-63 0,0 26 0,-17-329 0,2 279 0,-33-141 0,-68-195 0,-56-293 0,55-129 0,47-6 0,76-219 0,3 912 0,-20-273 0,6 438 0,-16-315 0,20 295 0,2 0 0,3 0 0,25-109 0,-2 63 0,-28 105 0,-1 0 0,1 0 0,0 1 0,-1-1 0,1 0 0,0 1 0,0-1 0,0 1 0,0-1 0,0 1 0,0-1 0,0 1 0,1 0 0,-1-1 0,0 1 0,1 0 0,-1 0 0,1 0 0,-1 0 0,1 0 0,0 1 0,-1-1 0,1 0 0,0 1 0,2-1 0,4 0 0,0 0 0,1 0 0,-1 1 0,12 0 0,-4 1 0,534-21 5,-344 8-118,971-71-428,-1078 75 541,-101 9 18,0 0 0,1 0 0,-1 1 0,0-1 0,0 1 0,1-1 0,-1 1 0,1-1 0,0 1 0,-1 0 0,1 0 0,0 0 0,0 0 0,0 0 0,0 0 0,1 0 0,-2 2 1,-1 5 45,0-1 1,0 1 0,1-1 0,-2 11 0,-2 82-65,7 104 0,1-41 0,-34 586-626,12-398 428,-16 629 198,-28 383 0,62-1337-1,-42 584 6,27 0-50,40-224 85,-12-246 742,-8 128-753,-2-16-15,3-225-14,0-1 0,13 39 0,0 7 0,47 231 0,-56-263 0,5 29 0,-12-63 0,-1 1 0,0-1 0,0 0 0,-1 0 0,1 1 0,-2-1 0,-2 10 0,-2-3-1365,-2-2-5461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1.143"/>
    </inkml:context>
    <inkml:brush xml:id="br0">
      <inkml:brushProperty name="width" value="0.05" units="cm"/>
      <inkml:brushProperty name="height" value="0.05" units="cm"/>
    </inkml:brush>
  </inkml:definitions>
  <inkml:trace contextRef="#ctx0" brushRef="#br0">200 275 24575,'-7'-2'0,"0"1"0,0-1 0,0 0 0,0-1 0,0 1 0,1-1 0,-1-1 0,1 1 0,0-1 0,-10-9 0,13 11 0,0 0 0,0-1 0,0 1 0,1-1 0,-1 0 0,1 0 0,0 0 0,0 0 0,0-1 0,0 1 0,0 0 0,1-1 0,0 1 0,-1-1 0,1 0 0,1 1 0,-1-1 0,0 0 0,1 0 0,0 1 0,0-1 0,0 0 0,0 0 0,1 0 0,-1 1 0,1-1 0,0 0 0,0 1 0,1-1 0,-1 1 0,1-1 0,-1 1 0,4-5 0,1-1 0,0 0 0,1 0 0,0 0 0,1 1 0,0 0 0,0 1 0,1 0 0,0 0 0,0 1 0,14-8 0,-16 10 0,1 1 0,0 0 0,0 0 0,0 0 0,1 1 0,-1 0 0,0 1 0,1 0 0,-1 0 0,1 1 0,8 0 0,-12 1 0,0-1 0,-1 1 0,1 0 0,0 1 0,-1-1 0,0 1 0,1 0 0,-1 0 0,0 0 0,0 0 0,0 1 0,0 0 0,0 0 0,-1 0 0,1 0 0,-1 0 0,0 1 0,0 0 0,0-1 0,-1 1 0,5 7 0,-3-1 0,-1 0 0,1 0 0,-2 0 0,1 0 0,-1 0 0,-1 0 0,0 1 0,0-1 0,-1 1 0,-1-1 0,1 1 0,-2-1 0,1 0 0,-6 16 0,-1 3 0,-2 0 0,-1-1 0,-27 48 0,18-41 0,-1-2 0,-45 54 0,51-69 0,-1-1 0,-1 0 0,-1-2 0,-1 0 0,-39 24 0,53-36 0,0-1 0,0 1 0,0-1 0,0 0 0,-1 0 0,1-1 0,0 0 0,-10 1 0,14-2 0,0 0 0,0 0 0,-1 0 0,1 0 0,0 0 0,0-1 0,0 1 0,0 0 0,-1-1 0,1 1 0,0-1 0,0 1 0,0-1 0,0 1 0,0-1 0,0 0 0,0 0 0,-1 0 0,1-1 0,1 1 0,-1-1 0,0 0 0,0 1 0,1-1 0,-1 0 0,1 1 0,-1-1 0,1 0 0,0 0 0,-1 1 0,1-1 0,0 0 0,0 0 0,1-3 0,0-3 0,1-1 0,0 1 0,1 0 0,0 0 0,0 0 0,1 0 0,-1 1 0,2-1 0,-1 1 0,1 0 0,0 0 0,1 0 0,0 1 0,0 0 0,0 0 0,11-7 0,-8 5 0,1 2 0,0 0 0,0 0 0,0 0 0,0 2 0,1-1 0,0 1 0,0 1 0,0 0 0,1 0 0,20-1 0,-17 4 36,0 1 0,1 1 0,-1 0 0,0 1 0,0 0 0,-1 2-1,1-1 1,23 13 0,8 7-418,52 35 1,-55-31-544,-10-8-5901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1.487"/>
    </inkml:context>
    <inkml:brush xml:id="br0">
      <inkml:brushProperty name="width" value="0.05" units="cm"/>
      <inkml:brushProperty name="height" value="0.05" units="cm"/>
    </inkml:brush>
  </inkml:definitions>
  <inkml:trace contextRef="#ctx0" brushRef="#br0">153 89 24575,'0'-5'0,"-1"0"0,1 0 0,-2 0 0,1 0 0,0 0 0,-1 0 0,0 0 0,-4-7 0,5 9 0,-1 0 0,0 1 0,1-1 0,-1 0 0,0 1 0,-1-1 0,1 1 0,0-1 0,-1 1 0,1 0 0,-1 0 0,0 0 0,-5-2 0,7 4 0,0-1 0,-1 1 0,1 0 0,0 0 0,0 0 0,-1 0 0,1 0 0,0 1 0,0-1 0,-1 0 0,1 1 0,0-1 0,0 0 0,0 1 0,-1-1 0,1 1 0,0 0 0,0-1 0,0 1 0,0 0 0,0 0 0,0 0 0,0 0 0,1 0 0,-1 0 0,0 0 0,0 0 0,1 0 0,-1 0 0,1 0 0,-1 0 0,0 2 0,-2 4 0,0 0 0,0 1 0,-3 14 0,3-4 0,0 1 0,1-1 0,0 1 0,2 0 0,3 33 0,-2-45 0,0 0 0,0 0 0,0-1 0,1 1 0,0 0 0,0-1 0,1 1 0,0-1 0,0 0 0,1 0 0,-1 0 0,1 0 0,1 0 0,-1-1 0,1 0 0,0 0 0,0 0 0,10 6 0,-13-9 0,0-1 0,0 0 0,0 0 0,0 0 0,0 0 0,1 0 0,-1 0 0,0-1 0,1 1 0,-1-1 0,1 1 0,-1-1 0,0 0 0,1 0 0,-1 0 0,1-1 0,-1 1 0,0 0 0,1-1 0,-1 0 0,0 1 0,1-1 0,-1 0 0,0 0 0,0 0 0,0-1 0,0 1 0,0 0 0,0-1 0,0 1 0,0-1 0,-1 0 0,1 0 0,-1 1 0,1-1 0,1-4 0,2-1 0,-1 0 0,0-1 0,-1 0 0,0 1 0,0-2 0,0 1 0,-1 0 0,-1 0 0,2-11 0,-3 9 0,0-1 0,0 1 0,-1-1 0,0 1 0,-1 0 0,0-1 0,-1 1 0,0 0 0,0 0 0,-1 1 0,-1-1 0,-8-14 0,10 19 0,0 1 0,0 0 0,0 0 0,0 0 0,0 1 0,-1-1 0,0 1 0,0 0 0,0 0 0,0 0 0,0 0 0,0 1 0,-1 0 0,1 0 0,-1 0 0,0 0 0,0 1 0,0 0 0,1 0 0,-1 0 0,0 0 0,0 1 0,0 0 0,0 0 0,0 0 0,0 1 0,0-1 0,-7 3 0,7-1-151,1-1-1,-1 1 0,1 0 0,0 0 1,-1 0-1,1 1 0,0-1 1,-5 6-1,-5 6-6674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1.866"/>
    </inkml:context>
    <inkml:brush xml:id="br0">
      <inkml:brushProperty name="width" value="0.05" units="cm"/>
      <inkml:brushProperty name="height" value="0.05" units="cm"/>
    </inkml:brush>
  </inkml:definitions>
  <inkml:trace contextRef="#ctx0" brushRef="#br0">178 126 24575,'-1'-4'0,"1"-1"0,-2 1 0,1-1 0,0 1 0,-1 0 0,0-1 0,-4-6 0,-6-16 0,11 25 0,1 0 0,-1 0 0,1 0 0,0 0 0,-1 0 0,1 0 0,0 0 0,0 0 0,0 0 0,0 0 0,1 0 0,-1 0 0,0 0 0,1 0 0,-1 0 0,1 0 0,0 0 0,0 1 0,0-1 0,0 0 0,0 0 0,0 1 0,2-3 0,-1 2 0,-1 1 0,1 1 0,0-1 0,-1 0 0,1 0 0,0 1 0,-1-1 0,1 1 0,0-1 0,0 1 0,0 0 0,-1 0 0,1-1 0,0 1 0,0 1 0,0-1 0,-1 0 0,1 0 0,0 1 0,0-1 0,-1 1 0,1-1 0,0 1 0,-1 0 0,1 0 0,0-1 0,2 3 0,1 0 0,-1 1 0,1-1 0,0 1 0,-1 0 0,0 0 0,0 0 0,0 1 0,0 0 0,-1-1 0,0 1 0,0 1 0,0-1 0,0 0 0,-1 1 0,0-1 0,0 1 0,0 0 0,-1-1 0,0 1 0,0 0 0,-1 0 0,1 0 0,-1 0 0,-2 9 0,1 1 0,-2 0 0,0 0 0,0-1 0,-2 1 0,0-1 0,0 0 0,-16 28 0,8-21 0,-2 0 0,0 0 0,-1-1 0,-1-1 0,-1-1 0,-1-1 0,0 0 0,-1-1 0,-37 22 0,56-38 0,0 0 0,0 0 0,0-1 0,0 1 0,0-1 0,-1 1 0,1-1 0,0 1 0,0-1 0,-1 0 0,1 0 0,0 1 0,-2-1 0,2-1 0,1 1 0,0 0 0,0 0 0,0-1 0,0 1 0,0 0 0,-1 0 0,1-1 0,0 1 0,0 0 0,0-1 0,0 1 0,0 0 0,0-1 0,0 1 0,0 0 0,0 0 0,0-1 0,0 1 0,0 0 0,0-1 0,0 1 0,1 0 0,-1-1 0,0 1 0,0 0 0,0 0 0,0-1 0,1 1 0,-1 0 0,0 0 0,1-1 0,2-4 0,0 0 0,1 0 0,0 1 0,7-8 0,6-2 0,1 1 0,0 1 0,1 1 0,0 0 0,0 2 0,1 0 0,0 1 0,1 1 0,0 1 0,0 0 0,37-3 0,-40 7 0,0 1 0,0 1 0,0 0 0,0 2 0,0 0 0,0 1 0,0 1 0,0 0 0,-1 2 0,0 0 0,0 0 0,-1 2 0,0 0 0,22 15 0,-8-1-1365,-5-2-5461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2.274"/>
    </inkml:context>
    <inkml:brush xml:id="br0">
      <inkml:brushProperty name="width" value="0.05" units="cm"/>
      <inkml:brushProperty name="height" value="0.05" units="cm"/>
    </inkml:brush>
  </inkml:definitions>
  <inkml:trace contextRef="#ctx0" brushRef="#br0">62 200 24575,'-7'-8'0,"-1"0"0,2 0 0,-1 0 0,1-1 0,0 0 0,-8-18 0,12 25 0,1-1 0,0 1 0,0-1 0,1 0 0,-1 0 0,1 1 0,-1-1 0,1 0 0,0 0 0,0 0 0,0 0 0,0 1 0,0-1 0,1 0 0,-1 0 0,1 0 0,0 1 0,0-1 0,0 0 0,0 1 0,1-1 0,-1 1 0,0-1 0,1 1 0,0 0 0,0-1 0,-1 1 0,1 0 0,1 0 0,2-2 0,3-1 0,0 0 0,0 0 0,1 1 0,0 0 0,0 1 0,0 0 0,0 0 0,1 1 0,-1 0 0,1 0 0,15 1 0,-17 0 0,-1 1 0,1 0 0,-1 0 0,1 1 0,-1 0 0,0 1 0,0-1 0,1 1 0,-1 1 0,-1-1 0,1 1 0,0 1 0,-1-1 0,1 1 0,9 8 0,-14-10 0,0 0 0,0 0 0,0 0 0,0 0 0,-1 0 0,1 1 0,-1-1 0,0 1 0,1-1 0,-1 1 0,0-1 0,-1 1 0,1 0 0,0-1 0,-1 1 0,1 5 0,-1-3 0,-1-1 0,0 1 0,1-1 0,-1 1 0,-1-1 0,1 0 0,-1 0 0,1 1 0,-5 5 0,-4 6 0,0-1 0,-2-1 0,0 0 0,-14 14 0,19-22 0,-1 2 0,1 0 0,-1 0 0,1 0 0,1 1 0,-1 0 0,1 0 0,1 1 0,-7 16 0,11-25 0,1 0 0,0 1 0,-1-1 0,1 0 0,0 0 0,0 0 0,0 0 0,0 0 0,0 0 0,0 1 0,0-1 0,0 0 0,1 0 0,-1 0 0,0 0 0,1 0 0,-1 0 0,0 0 0,1 0 0,-1 0 0,1 0 0,0 0 0,-1 0 0,1 0 0,0 0 0,0 0 0,0-1 0,-1 1 0,1 0 0,0-1 0,0 1 0,0 0 0,0-1 0,0 1 0,0-1 0,0 1 0,2-1 0,5 2 0,-1 0 0,1-1 0,-1 0 0,14 0 0,-10 0 0,-5-1 0,85 10 0,-83-9 0,1 1 0,-1 0 0,1 1 0,-1 0 0,0 0 0,0 1 0,0 0 0,8 5 0,-15-8 0,0-1 0,0 1 0,0 0 0,0 0 0,0 0 0,0-1 0,0 1 0,-1 0 0,1 0 0,0 0 0,-1 0 0,1 1 0,-1-1 0,1 0 0,-1 0 0,1 0 0,-1 0 0,0 0 0,1 1 0,-1-1 0,0 0 0,0 0 0,0 3 0,0-2 0,-1 0 0,0 0 0,0 0 0,1 0 0,-1 0 0,0 0 0,0 0 0,-1 0 0,1-1 0,0 1 0,-1 0 0,-1 1 0,-5 5 0,-1-1 0,1-1 0,-1 0 0,-11 7 0,-25 9-455,0-1 0,-86 26 0,71-29-6371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48:23.191"/>
    </inkml:context>
    <inkml:brush xml:id="br0">
      <inkml:brushProperty name="width" value="0.05" units="cm"/>
      <inkml:brushProperty name="height" value="0.05" units="cm"/>
    </inkml:brush>
  </inkml:definitions>
  <inkml:trace contextRef="#ctx0" brushRef="#br0">282 55 24575,'0'-2'0,"0"0"0,0 0 0,0 0 0,-1 0 0,1 0 0,0 0 0,-1 0 0,0 0 0,1 0 0,-1 0 0,0 0 0,0 0 0,0 0 0,0 1 0,0-1 0,0 0 0,-1 1 0,1-1 0,-1 1 0,1-1 0,-3 0 0,1 0 0,0 0 0,0 0 0,-1 1 0,1 0 0,-1 0 0,0 0 0,1 0 0,-1 0 0,0 0 0,-7 1 0,1 0 0,0 0 0,0 1 0,1 1 0,-1-1 0,0 2 0,0-1 0,-18 9 0,21-8 0,0 1 0,0 0 0,0 1 0,0 0 0,1 0 0,0 0 0,0 1 0,0 0 0,-5 6 0,9-9 0,0 0 0,0 0 0,0 1 0,1-1 0,-1 0 0,1 1 0,0-1 0,0 1 0,0-1 0,0 1 0,0 0 0,1-1 0,0 1 0,0 0 0,0-1 0,0 1 0,0 0 0,1-1 0,0 1 0,-1 0 0,1-1 0,2 5 0,2 2 0,1 1 0,0-1 0,0-1 0,1 1 0,0-1 0,1-1 0,-1 1 0,16 11 0,79 55 0,-65-50 0,-24-17 0,20 15 0,-32-22 0,1 0 0,-1 0 0,0 0 0,0 0 0,0 0 0,0 0 0,0 1 0,0-1 0,0 0 0,0 1 0,0-1 0,-1 1 0,1-1 0,0 1 0,-1-1 0,1 1 0,-1-1 0,1 3 0,-2-2 0,0 0 0,1-1 0,-1 1 0,0-1 0,0 0 0,0 1 0,0-1 0,0 1 0,0-1 0,0 0 0,0 0 0,0 0 0,-1 0 0,1 0 0,0 0 0,-1 0 0,1 0 0,-1 0 0,1-1 0,-1 1 0,-2 0 0,-37 12 0,20-9-151,0 0-1,0-1 0,0-1 0,0-1 1,0-1-1,0-1 0,0 0 1,-31-8-1,27 1-6674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3.254"/>
    </inkml:context>
    <inkml:brush xml:id="br0">
      <inkml:brushProperty name="width" value="0.05" units="cm"/>
      <inkml:brushProperty name="height" value="0.05" units="cm"/>
    </inkml:brush>
  </inkml:definitions>
  <inkml:trace contextRef="#ctx0" brushRef="#br0">1 89 24575,'0'-89'0,"25"273"0,54 201 0,-74-362 0,20 68 0,-23-83 0,1-1 0,0 1 0,1-1 0,0 0 0,0 0 0,0 0 0,1-1 0,0 0 0,7 7 0,5-1-1365,-2-6-5461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3.596"/>
    </inkml:context>
    <inkml:brush xml:id="br0">
      <inkml:brushProperty name="width" value="0.05" units="cm"/>
      <inkml:brushProperty name="height" value="0.05" units="cm"/>
    </inkml:brush>
  </inkml:definitions>
  <inkml:trace contextRef="#ctx0" brushRef="#br0">2 113 24575,'-1'-35'0,"1"14"0,2-31 0,0 48 0,1 10 0,3 13 0,28 207 0,-23-132 0,40 154 0,-50-243 0,1 0 0,-1 0 0,1 0 0,0 0 0,1-1 0,0 1 0,-1 0 0,1-1 0,1 0 0,-1 0 0,5 4 0,-6-6 0,0 0 0,1 0 0,0-1 0,-1 0 0,1 1 0,0-1 0,-1 0 0,1 0 0,0 0 0,0-1 0,0 1 0,0-1 0,0 0 0,0 0 0,0 0 0,0 0 0,0 0 0,0 0 0,0-1 0,0 0 0,3 0 0,31-12 0,0-1 0,-2-2 0,41-23 0,-10 4 0,-31 18 88,138-73-1541,-147 75-5373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6.454"/>
    </inkml:context>
    <inkml:brush xml:id="br0">
      <inkml:brushProperty name="width" value="0.05" units="cm"/>
      <inkml:brushProperty name="height" value="0.05" units="cm"/>
    </inkml:brush>
  </inkml:definitions>
  <inkml:trace contextRef="#ctx0" brushRef="#br0">37 137 24575,'-4'-6'0,"0"0"0,0-1 0,0 1 0,1-1 0,0 0 0,0 0 0,1 0 0,0-1 0,0 1 0,-1-15 0,2 16 0,1 3 0,-1 0 0,1 0 0,-1-1 0,1 1 0,0 0 0,1 0 0,-1-1 0,0 1 0,1 0 0,1-4 0,-2 7 0,0 0 0,0 0 0,0 0 0,0-1 0,0 1 0,0 0 0,0 0 0,0 0 0,0 0 0,0 0 0,1 0 0,-1 0 0,0 0 0,0 0 0,0 0 0,0 0 0,0 0 0,0-1 0,0 1 0,0 0 0,0 0 0,1 0 0,-1 0 0,0 0 0,0 0 0,0 0 0,0 0 0,0 0 0,0 0 0,0 0 0,1 0 0,-1 0 0,0 0 0,0 0 0,0 0 0,0 0 0,0 0 0,0 0 0,0 1 0,0-1 0,1 0 0,-1 0 0,0 0 0,0 0 0,0 0 0,0 0 0,0 0 0,0 0 0,0 0 0,0 0 0,0 0 0,0 1 0,0-1 0,0 0 0,0 0 0,1 0 0,-1 0 0,0 0 0,0 0 0,0 0 0,0 0 0,0 1 0,0-1 0,0 0 0,3 10 0,6 31 0,-3 0 0,-1 1 0,-1 52 0,0-22 0,-5 1170-1365,0-1203-5461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6.967"/>
    </inkml:context>
    <inkml:brush xml:id="br0">
      <inkml:brushProperty name="width" value="0.05" units="cm"/>
      <inkml:brushProperty name="height" value="0.05" units="cm"/>
    </inkml:brush>
  </inkml:definitions>
  <inkml:trace contextRef="#ctx0" brushRef="#br0">12 256 24575,'-2'-4'0,"0"0"0,1 0 0,-1-1 0,1 1 0,0-1 0,0 0 0,0 1 0,1-1 0,-1 0 0,1-4 0,0 6 0,1 1 0,-1 0 0,1-1 0,0 1 0,-1 0 0,1-1 0,0 1 0,0 0 0,1 0 0,-1 0 0,0 0 0,1 0 0,-1 0 0,1 0 0,-1 1 0,1-1 0,0 1 0,0-1 0,0 1 0,0-1 0,3-1 0,8-3 0,-1 1 0,1 0 0,0 1 0,0 0 0,20-2 0,73-6 0,-73 9 0,437-31 0,241-25 0,-659 54 0,44-7 0,-96 12 0,1-1 0,-1 1 0,1 0 0,-1 0 0,0 0 0,1 0 0,-1 0 0,1 0 0,-1 0 0,1 0 0,-1 0 0,1 0 0,-1 0 0,0 0 0,1 0 0,-1 0 0,1 0 0,-1 0 0,1 1 0,-1-1 0,0 0 0,1 0 0,-1 0 0,1 1 0,-1-1 0,0 0 0,1 1 0,-1-1 0,0 0 0,0 1 0,1-1 0,-1 0 0,0 1 0,0-1 0,1 0 0,-1 1 0,0-1 0,0 1 0,0-1 0,0 0 0,1 1 0,-1-1 0,0 1 0,0-1 0,0 1 0,0-1 0,0 1 0,0-1 0,0 0 0,0 1 0,0-1 0,-1 1 0,1-1 0,0 1 0,0 0 0,-14 33 0,6-16 0,3 5 0,0 1 0,1 0 0,1 0 0,1 0 0,3 42 0,20 123 0,-20-180 0,51 311 0,21 159 0,-55-300-682,-5 209-1,-13-370-6143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7.681"/>
    </inkml:context>
    <inkml:brush xml:id="br0">
      <inkml:brushProperty name="width" value="0.05" units="cm"/>
      <inkml:brushProperty name="height" value="0.05" units="cm"/>
    </inkml:brush>
  </inkml:definitions>
  <inkml:trace contextRef="#ctx0" brushRef="#br0">497 352 24575,'1'0'0,"-1"0"0,1-1 0,0 1 0,0 0 0,-1-1 0,1 1 0,0-1 0,-1 1 0,1-1 0,0 1 0,-1-1 0,1 0 0,-1 1 0,1-1 0,-1 0 0,1 1 0,-1-1 0,0 0 0,1 0 0,-1 1 0,0-1 0,0 0 0,1 0 0,-1 0 0,0 1 0,0-1 0,0 0 0,0 0 0,0 0 0,0-1 0,0-27 0,-2 17 0,-1-1 0,0 1 0,-1 0 0,0 0 0,-1 0 0,0 1 0,-1-1 0,0 1 0,0 1 0,-10-12 0,13 17 0,-1 1 0,0-1 0,-1 1 0,1-1 0,-1 1 0,0 1 0,0-1 0,0 1 0,0 0 0,-1 0 0,1 0 0,-1 1 0,0 0 0,1 0 0,-1 0 0,0 1 0,0 0 0,0 0 0,-1 0 0,1 1 0,0 0 0,-10 1 0,4 2 0,1 0 0,0 0 0,0 1 0,1 0 0,-1 1 0,1 1 0,0-1 0,0 2 0,1-1 0,0 1 0,0 1 0,0 0 0,-8 10 0,0 1 0,1 2 0,1 0 0,0 0 0,-20 43 0,23-38 0,0 1 0,2 1 0,1 0 0,1 1 0,2-1 0,1 1 0,1 1 0,1-1 0,2 38 0,2-51 0,1 1 0,0-1 0,1 0 0,1-1 0,0 1 0,2-1 0,13 29 0,-13-33 0,1 0 0,0 0 0,1-1 0,0 0 0,1-1 0,0 1 0,0-2 0,1 1 0,0-1 0,0-1 0,12 7 0,-9-7 0,-1-1 0,1-1 0,-1 0 0,2 0 0,-1-1 0,0-1 0,1 0 0,-1-1 0,1-1 0,0 0 0,0 0 0,16-3 0,-13 0 0,1-1 0,-1-1 0,0 0 0,0-2 0,-1 0 0,1 0 0,-1-2 0,28-17 0,-25 13 0,-1-2 0,0 0 0,0-2 0,-2 0 0,0 0 0,0-2 0,-2 0 0,0 0 0,-2-1 0,0-1 0,-1 0 0,0-1 0,-2 0 0,13-44 0,-18 42 0,0 0 0,-2 0 0,-1 0 0,0 0 0,-2 0 0,-1 0 0,-1 0 0,0 0 0,-2 0 0,-1 1 0,0-1 0,-2 2 0,-15-32 0,14 35 0,0 1 0,-1 0 0,-1 0 0,-1 1 0,0 0 0,-1 1 0,-1 0 0,0 1 0,-1 1 0,0 0 0,-1 1 0,-1 1 0,0 0 0,0 2 0,-35-15 0,41 20 0,1 1 0,-1 1 0,0 0 0,1 0 0,-1 1 0,0 1 0,0 0 0,0 0 0,0 1 0,0 0 0,0 1 0,1 0 0,-1 1 0,1 0 0,-15 7 0,17-7 0,1 1 0,0 0 0,0 1 0,0 0 0,1 0 0,0 0 0,0 1 0,0-1 0,1 2 0,-1-1 0,2 1 0,-1-1 0,1 1 0,0 0 0,0 1 0,1-1 0,0 1 0,0 0 0,0-1 0,1 1 0,-1 10 0,2-4 0,0 0 0,1 0 0,1 1 0,0-1 0,1 0 0,1 0 0,0 0 0,0 0 0,2 0 0,0-1 0,0 1 0,10 15 0,10 16 0,3-2 0,34 42 0,-55-76 0,97 113-1365,-77-94-5461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8.021"/>
    </inkml:context>
    <inkml:brush xml:id="br0">
      <inkml:brushProperty name="width" value="0.05" units="cm"/>
      <inkml:brushProperty name="height" value="0.05" units="cm"/>
    </inkml:brush>
  </inkml:definitions>
  <inkml:trace contextRef="#ctx0" brushRef="#br0">7 11 24575,'-7'-9'0,"7"7"0,12 18 0,24 69 0,45 163 0,-55-159 0,14 50 0,25 79 0,-61-205-273,1 0 0,1 0 0,0 0 0,11 17 0,2-7-6553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08.367"/>
    </inkml:context>
    <inkml:brush xml:id="br0">
      <inkml:brushProperty name="width" value="0.05" units="cm"/>
      <inkml:brushProperty name="height" value="0.05" units="cm"/>
    </inkml:brush>
  </inkml:definitions>
  <inkml:trace contextRef="#ctx0" brushRef="#br0">44 9 24575,'0'-3'0,"-3"-1"0,-1 3 0,-3 8 0,0 9 0,1 11 0,2 9 0,1 12 0,1 12 0,1 12 0,1 8 0,0 6 0,1 6 0,-4 4 0,-1-16-8191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0.392"/>
    </inkml:context>
    <inkml:brush xml:id="br0">
      <inkml:brushProperty name="width" value="0.05" units="cm"/>
      <inkml:brushProperty name="height" value="0.05" units="cm"/>
    </inkml:brush>
  </inkml:definitions>
  <inkml:trace contextRef="#ctx0" brushRef="#br0">127 291 24575,'-24'268'0,"-3"-100"0,-23 162 0,25 1 0,24-321 0,1-1 0,1 1 0,0 0 0,0-1 0,5 16 0,-5-22 0,0 0 0,0 0 0,0-1 0,0 1 0,1 0 0,0-1 0,-1 1 0,1-1 0,0 1 0,0-1 0,0 0 0,1 0 0,-1 0 0,0 0 0,1 0 0,0-1 0,-1 1 0,1-1 0,0 1 0,0-1 0,4 1 0,15 4 0,1-2 0,0 0 0,1-2 0,37 0 0,96-13 0,-91 4 0,-41 5 0,625-45 0,0 47 0,-355 35 0,-293-34 0,1-1 0,-1 1 0,1-1 0,0 0 0,-1 0 0,1 0 0,-1 0 0,1 0 0,-1-1 0,1 1 0,-1-1 0,1 0 0,3-1 0,-5 1 0,0 1 0,0-1 0,0 0 0,-1 0 0,1 0 0,0-1 0,0 1 0,-1 0 0,1 0 0,0 0 0,-1 0 0,1-1 0,-1 1 0,0 0 0,1-1 0,-1 1 0,0 0 0,0-1 0,0 1 0,0 0 0,0-1 0,0 1 0,0 0 0,0-1 0,0 1 0,-1-2 0,-9-46 0,5 26 0,-4-34 0,-11-445 0,49 2 0,-22 448 0,1-4 0,2-84 0,-10 137 0,0 0 0,0 0 0,0-1 0,-1 1 0,1 0 0,-1 0 0,0 0 0,0 0 0,0 0 0,0 0 0,0 0 0,-1 0 0,1 0 0,-1 1 0,0-1 0,1 0 0,-1 1 0,-1 0 0,1-1 0,0 1 0,-1 0 0,-3-3 0,1 3 0,1 0 0,-1 1 0,0-1 0,1 1 0,-1 0 0,0 0 0,0 0 0,0 1 0,0 0 0,0 0 0,1 0 0,-1 1 0,0-1 0,-5 2 0,-123 17 0,-188 3 0,235-18 0,-930 7 0,752-12 0,253 3 331,17 4-1283,-3-4 208,7 6-6082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1.126"/>
    </inkml:context>
    <inkml:brush xml:id="br0">
      <inkml:brushProperty name="width" value="0.05" units="cm"/>
      <inkml:brushProperty name="height" value="0.05" units="cm"/>
    </inkml:brush>
  </inkml:definitions>
  <inkml:trace contextRef="#ctx0" brushRef="#br0">217 198 24575,'-1'-24'0,"0"1"0,-5-32 0,5 49 0,0 1 0,0-1 0,-1 1 0,1-1 0,-1 1 0,-1 0 0,1 0 0,-1 0 0,1 0 0,-2 0 0,1 0 0,0 1 0,-1 0 0,0-1 0,-7-5 0,9 9 0,-1 0 0,0-1 0,1 1 0,-1 0 0,0 0 0,0 1 0,0-1 0,0 1 0,0-1 0,0 1 0,0 0 0,0 0 0,0 0 0,0 0 0,0 1 0,1-1 0,-1 1 0,0 0 0,0 0 0,0 0 0,0 0 0,1 0 0,-1 1 0,1-1 0,-1 1 0,1 0 0,-1 0 0,-1 2 0,-3 1 0,1 1 0,0 0 0,1 0 0,-1 0 0,1 1 0,0-1 0,1 1 0,0 1 0,-4 7 0,3 0 0,0 0 0,1 1 0,1-1 0,0 1 0,1 0 0,1 0 0,1 0 0,0 0 0,1 0 0,0-1 0,2 1 0,-1 0 0,2-1 0,0 1 0,9 18 0,-7-18 0,1-1 0,0 0 0,1-1 0,1 1 0,0-2 0,1 1 0,1-1 0,0-1 0,1 0 0,0 0 0,1-1 0,0-1 0,0 0 0,24 12 0,-30-18 0,2-1 0,-1 0 0,0 0 0,1 0 0,-1-1 0,1 0 0,0-1 0,-1 0 0,1 0 0,0-1 0,0 0 0,0-1 0,-1 0 0,1 0 0,0-1 0,-1 0 0,17-6 0,-16 3 0,1 1 0,-1-2 0,1 1 0,-1-1 0,-1-1 0,1 0 0,-1 0 0,-1 0 0,1-1 0,-1 0 0,-1-1 0,1 0 0,-1 0 0,6-12 0,-6 8 0,0-1 0,0-1 0,-2 1 0,0-1 0,0 1 0,-1-1 0,-1 0 0,0 0 0,-2 0 0,1 0 0,-2-1 0,0 1 0,-1 0 0,0 0 0,-6-20 0,4 23 0,0 1 0,0 0 0,-1 1 0,0-1 0,-1 1 0,0 0 0,-1 0 0,0 1 0,-1 0 0,0 0 0,0 1 0,0 0 0,-1 0 0,-1 1 0,1 0 0,-1 1 0,0 0 0,0 0 0,-1 1 0,-14-4 0,19 6 0,-1 1 0,0 1 0,0-1 0,-1 1 0,1 1 0,0-1 0,0 1 0,0 0 0,0 1 0,-1 0 0,1 0 0,0 0 0,0 1 0,0 0 0,1 0 0,-8 4 0,9-3 0,-1 0 0,1 0 0,0 1 0,0 0 0,1 0 0,-1 0 0,1 0 0,0 1 0,0 0 0,0-1 0,1 2 0,-1-1 0,1 0 0,1 0 0,-1 1 0,1 0 0,0 0 0,0-1 0,-1 8 0,1 1 0,1 0 0,0 0 0,1 0 0,1 0 0,0 0 0,1 0 0,0-1 0,1 1 0,1-1 0,0 1 0,1-1 0,12 24 0,1-3 0,2-1 0,1-1 0,36 43 0,-51-69 7,14 20-282,1-2 1,1 0 0,2-1-1,26 19 1,-31-29-6552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8:54:11.546"/>
    </inkml:context>
    <inkml:brush xml:id="br0">
      <inkml:brushProperty name="width" value="0.05" units="cm"/>
      <inkml:brushProperty name="height" value="0.05" units="cm"/>
    </inkml:brush>
  </inkml:definitions>
  <inkml:trace contextRef="#ctx0" brushRef="#br0">70 129 24575,'2'-3'0,"0"0"0,0-1 0,0 1 0,0 0 0,-1-1 0,1 1 0,-1 0 0,0-1 0,1-4 0,8-19 0,-7 22 0,0 1 0,0-1 0,0 1 0,1 0 0,0 0 0,0 0 0,0 1 0,0-1 0,0 1 0,1 0 0,-1 0 0,1 1 0,0-1 0,0 1 0,10-3 0,-8 4 0,0-1 0,0 1 0,0 0 0,1 1 0,-1 0 0,0 0 0,1 1 0,-1 0 0,0 0 0,0 0 0,8 3 0,-8-2 0,0 1 0,-1-1 0,1 1 0,-1 0 0,0 1 0,0-1 0,0 1 0,0 0 0,0 1 0,-1-1 0,0 1 0,0 0 0,0 1 0,-1-1 0,1 1 0,-1 0 0,-1 0 0,1 0 0,-1 1 0,0-1 0,-1 1 0,1-1 0,-1 1 0,-1 0 0,2 9 0,-3-2 0,0 0 0,-2 0 0,1-1 0,-2 1 0,0-1 0,0 1 0,-1-1 0,-1 0 0,-12 24 0,1-9 0,-1 0 0,-1-1 0,-24 27 0,-3-5 0,-2-2 0,-71 55 0,114-98 0,-2 0 0,1 1 0,-1 0 0,1 0 0,0 0 0,-7 10 0,12-15 0,0 0 0,-1 1 0,1-1 0,0 0 0,0 0 0,0 1 0,0-1 0,0 0 0,0 0 0,-1 1 0,1-1 0,0 0 0,0 0 0,0 1 0,0-1 0,0 0 0,0 0 0,0 1 0,0-1 0,0 0 0,0 0 0,0 1 0,0-1 0,0 0 0,0 0 0,1 1 0,-1-1 0,0 0 0,0 0 0,0 1 0,0-1 0,0 0 0,1 0 0,-1 1 0,0-1 0,0 0 0,13 3 0,15-7 0,-27 4 0,120-27 0,83-14 0,-167 36 0,-1 1 0,1 3 0,61 4 0,-88-2 0,-1 0 0,1 1 0,0 0 0,-1 1 0,1 0 0,8 5 0,-16-8 0,0 1 0,-1 0 0,1-1 0,0 1 0,-1 0 0,1 0 0,-1 1 0,1-1 0,-1 0 0,1 0 0,-1 1 0,0-1 0,0 1 0,0-1 0,0 1 0,0-1 0,0 1 0,0 0 0,0-1 0,-1 1 0,1 0 0,-1 0 0,1 0 0,-1-1 0,0 1 0,1 0 0,-1 0 0,0 0 0,0 0 0,-1 0 0,1 0 0,0-1 0,0 1 0,-1 0 0,1 0 0,-1 0 0,0-1 0,-1 4 0,-9 13-1365,-2-2-5461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1/24/2024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4262152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4925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5231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509240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67765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779520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2690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64326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57122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30197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29065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5877965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355856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6"/>
            <a:ext cx="10827834" cy="1362075"/>
          </a:xfrm>
        </p:spPr>
        <p:txBody>
          <a:bodyPr anchor="t"/>
          <a:lstStyle>
            <a:lvl1pPr algn="ctr">
              <a:defRPr sz="5298"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92805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4"/>
            <a:ext cx="9195625" cy="1470025"/>
          </a:xfrm>
        </p:spPr>
        <p:txBody>
          <a:bodyPr anchor="t">
            <a:normAutofit/>
          </a:bodyPr>
          <a:lstStyle>
            <a:lvl1pPr algn="l">
              <a:defRPr sz="4399"/>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399">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947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80998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8667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1507929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560130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3" y="4794325"/>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3" y="4277817"/>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797972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2944023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22029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1196752"/>
            <a:ext cx="440469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615077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41"/>
            <a:ext cx="4404851" cy="1642193"/>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2060848"/>
            <a:ext cx="4404692" cy="3816424"/>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17068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7439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1628019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641430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83964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14015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1/24/2024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30513912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8712750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25.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5.png"/><Relationship Id="rId63" Type="http://schemas.openxmlformats.org/officeDocument/2006/relationships/customXml" Target="../ink/ink31.xml"/><Relationship Id="rId84" Type="http://schemas.openxmlformats.org/officeDocument/2006/relationships/image" Target="../media/image46.png"/><Relationship Id="rId138" Type="http://schemas.openxmlformats.org/officeDocument/2006/relationships/image" Target="../media/image73.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0.png"/><Relationship Id="rId53" Type="http://schemas.openxmlformats.org/officeDocument/2006/relationships/customXml" Target="../ink/ink26.xml"/><Relationship Id="rId74" Type="http://schemas.openxmlformats.org/officeDocument/2006/relationships/image" Target="../media/image41.png"/><Relationship Id="rId128" Type="http://schemas.openxmlformats.org/officeDocument/2006/relationships/image" Target="../media/image68.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22" Type="http://schemas.openxmlformats.org/officeDocument/2006/relationships/image" Target="../media/image15.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8.png"/><Relationship Id="rId64" Type="http://schemas.openxmlformats.org/officeDocument/2006/relationships/image" Target="../media/image36.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63.png"/><Relationship Id="rId134" Type="http://schemas.openxmlformats.org/officeDocument/2006/relationships/image" Target="../media/image71.png"/><Relationship Id="rId139" Type="http://schemas.openxmlformats.org/officeDocument/2006/relationships/customXml" Target="../ink/ink69.xml"/><Relationship Id="rId80" Type="http://schemas.openxmlformats.org/officeDocument/2006/relationships/image" Target="../media/image44.png"/><Relationship Id="rId85" Type="http://schemas.openxmlformats.org/officeDocument/2006/relationships/customXml" Target="../ink/ink42.xml"/><Relationship Id="rId150" Type="http://schemas.openxmlformats.org/officeDocument/2006/relationships/image" Target="../media/image79.png"/><Relationship Id="rId12" Type="http://schemas.openxmlformats.org/officeDocument/2006/relationships/image" Target="../media/image10.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23.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58.png"/><Relationship Id="rId124" Type="http://schemas.openxmlformats.org/officeDocument/2006/relationships/image" Target="../media/image66.png"/><Relationship Id="rId129" Type="http://schemas.openxmlformats.org/officeDocument/2006/relationships/customXml" Target="../ink/ink64.xml"/><Relationship Id="rId54" Type="http://schemas.openxmlformats.org/officeDocument/2006/relationships/image" Target="../media/image31.png"/><Relationship Id="rId70" Type="http://schemas.openxmlformats.org/officeDocument/2006/relationships/image" Target="../media/image39.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52.png"/><Relationship Id="rId140" Type="http://schemas.openxmlformats.org/officeDocument/2006/relationships/image" Target="../media/image74.png"/><Relationship Id="rId145" Type="http://schemas.openxmlformats.org/officeDocument/2006/relationships/customXml" Target="../ink/ink72.xml"/><Relationship Id="rId1" Type="http://schemas.openxmlformats.org/officeDocument/2006/relationships/slideLayout" Target="../slideLayouts/slideLayout33.xml"/><Relationship Id="rId6" Type="http://schemas.openxmlformats.org/officeDocument/2006/relationships/image" Target="../media/image7.png"/><Relationship Id="rId23" Type="http://schemas.openxmlformats.org/officeDocument/2006/relationships/customXml" Target="../ink/ink11.xml"/><Relationship Id="rId28" Type="http://schemas.openxmlformats.org/officeDocument/2006/relationships/image" Target="../media/image18.png"/><Relationship Id="rId49" Type="http://schemas.openxmlformats.org/officeDocument/2006/relationships/customXml" Target="../ink/ink24.xml"/><Relationship Id="rId114" Type="http://schemas.openxmlformats.org/officeDocument/2006/relationships/image" Target="../media/image61.png"/><Relationship Id="rId119" Type="http://schemas.openxmlformats.org/officeDocument/2006/relationships/customXml" Target="../ink/ink59.xml"/><Relationship Id="rId44" Type="http://schemas.openxmlformats.org/officeDocument/2006/relationships/image" Target="../media/image26.png"/><Relationship Id="rId60" Type="http://schemas.openxmlformats.org/officeDocument/2006/relationships/image" Target="../media/image34.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47.png"/><Relationship Id="rId130" Type="http://schemas.openxmlformats.org/officeDocument/2006/relationships/image" Target="../media/image69.png"/><Relationship Id="rId135" Type="http://schemas.openxmlformats.org/officeDocument/2006/relationships/customXml" Target="../ink/ink67.xml"/><Relationship Id="rId151" Type="http://schemas.openxmlformats.org/officeDocument/2006/relationships/customXml" Target="../ink/ink75.xml"/><Relationship Id="rId13" Type="http://schemas.openxmlformats.org/officeDocument/2006/relationships/customXml" Target="../ink/ink6.xml"/><Relationship Id="rId18" Type="http://schemas.openxmlformats.org/officeDocument/2006/relationships/image" Target="../media/image13.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1.png"/><Relationship Id="rId50" Type="http://schemas.openxmlformats.org/officeDocument/2006/relationships/image" Target="../media/image29.png"/><Relationship Id="rId55" Type="http://schemas.openxmlformats.org/officeDocument/2006/relationships/customXml" Target="../ink/ink27.xml"/><Relationship Id="rId76" Type="http://schemas.openxmlformats.org/officeDocument/2006/relationships/image" Target="../media/image42.png"/><Relationship Id="rId97" Type="http://schemas.openxmlformats.org/officeDocument/2006/relationships/customXml" Target="../ink/ink48.xml"/><Relationship Id="rId104" Type="http://schemas.openxmlformats.org/officeDocument/2006/relationships/image" Target="../media/image56.png"/><Relationship Id="rId120" Type="http://schemas.openxmlformats.org/officeDocument/2006/relationships/image" Target="../media/image64.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77.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50.png"/><Relationship Id="rId2" Type="http://schemas.openxmlformats.org/officeDocument/2006/relationships/image" Target="../media/image5.png"/><Relationship Id="rId29" Type="http://schemas.openxmlformats.org/officeDocument/2006/relationships/customXml" Target="../ink/ink14.xml"/><Relationship Id="rId24" Type="http://schemas.openxmlformats.org/officeDocument/2006/relationships/image" Target="../media/image16.png"/><Relationship Id="rId40" Type="http://schemas.openxmlformats.org/officeDocument/2006/relationships/image" Target="../media/image24.png"/><Relationship Id="rId45" Type="http://schemas.openxmlformats.org/officeDocument/2006/relationships/customXml" Target="../ink/ink22.xml"/><Relationship Id="rId66" Type="http://schemas.openxmlformats.org/officeDocument/2006/relationships/image" Target="../media/image37.png"/><Relationship Id="rId87" Type="http://schemas.openxmlformats.org/officeDocument/2006/relationships/customXml" Target="../ink/ink43.xml"/><Relationship Id="rId110" Type="http://schemas.openxmlformats.org/officeDocument/2006/relationships/image" Target="../media/image59.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72.png"/><Relationship Id="rId61" Type="http://schemas.openxmlformats.org/officeDocument/2006/relationships/customXml" Target="../ink/ink30.xml"/><Relationship Id="rId82" Type="http://schemas.openxmlformats.org/officeDocument/2006/relationships/image" Target="../media/image45.png"/><Relationship Id="rId152" Type="http://schemas.openxmlformats.org/officeDocument/2006/relationships/image" Target="../media/image80.png"/><Relationship Id="rId19" Type="http://schemas.openxmlformats.org/officeDocument/2006/relationships/customXml" Target="../ink/ink9.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17.xml"/><Relationship Id="rId56" Type="http://schemas.openxmlformats.org/officeDocument/2006/relationships/image" Target="../media/image32.png"/><Relationship Id="rId77" Type="http://schemas.openxmlformats.org/officeDocument/2006/relationships/customXml" Target="../ink/ink38.xml"/><Relationship Id="rId100" Type="http://schemas.openxmlformats.org/officeDocument/2006/relationships/image" Target="../media/image54.png"/><Relationship Id="rId105" Type="http://schemas.openxmlformats.org/officeDocument/2006/relationships/customXml" Target="../ink/ink52.xml"/><Relationship Id="rId126" Type="http://schemas.openxmlformats.org/officeDocument/2006/relationships/image" Target="../media/image67.png"/><Relationship Id="rId147" Type="http://schemas.openxmlformats.org/officeDocument/2006/relationships/customXml" Target="../ink/ink73.xml"/><Relationship Id="rId8" Type="http://schemas.openxmlformats.org/officeDocument/2006/relationships/image" Target="../media/image8.png"/><Relationship Id="rId51" Type="http://schemas.openxmlformats.org/officeDocument/2006/relationships/customXml" Target="../ink/ink25.xml"/><Relationship Id="rId72" Type="http://schemas.openxmlformats.org/officeDocument/2006/relationships/image" Target="../media/image40.png"/><Relationship Id="rId93" Type="http://schemas.openxmlformats.org/officeDocument/2006/relationships/customXml" Target="../ink/ink46.xml"/><Relationship Id="rId98" Type="http://schemas.openxmlformats.org/officeDocument/2006/relationships/image" Target="../media/image53.png"/><Relationship Id="rId121" Type="http://schemas.openxmlformats.org/officeDocument/2006/relationships/customXml" Target="../ink/ink60.xml"/><Relationship Id="rId142" Type="http://schemas.openxmlformats.org/officeDocument/2006/relationships/image" Target="../media/image75.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7.png"/><Relationship Id="rId67" Type="http://schemas.openxmlformats.org/officeDocument/2006/relationships/customXml" Target="../ink/ink33.xml"/><Relationship Id="rId116" Type="http://schemas.openxmlformats.org/officeDocument/2006/relationships/image" Target="../media/image62.png"/><Relationship Id="rId137" Type="http://schemas.openxmlformats.org/officeDocument/2006/relationships/customXml" Target="../ink/ink68.xml"/><Relationship Id="rId20" Type="http://schemas.openxmlformats.org/officeDocument/2006/relationships/image" Target="../media/image14.png"/><Relationship Id="rId41" Type="http://schemas.openxmlformats.org/officeDocument/2006/relationships/customXml" Target="../ink/ink20.xml"/><Relationship Id="rId62" Type="http://schemas.openxmlformats.org/officeDocument/2006/relationships/image" Target="../media/image35.png"/><Relationship Id="rId83" Type="http://schemas.openxmlformats.org/officeDocument/2006/relationships/customXml" Target="../ink/ink41.xml"/><Relationship Id="rId88" Type="http://schemas.openxmlformats.org/officeDocument/2006/relationships/image" Target="../media/image48.png"/><Relationship Id="rId111" Type="http://schemas.openxmlformats.org/officeDocument/2006/relationships/customXml" Target="../ink/ink55.xml"/><Relationship Id="rId132" Type="http://schemas.openxmlformats.org/officeDocument/2006/relationships/image" Target="../media/image70.png"/><Relationship Id="rId15" Type="http://schemas.openxmlformats.org/officeDocument/2006/relationships/customXml" Target="../ink/ink7.xml"/><Relationship Id="rId36" Type="http://schemas.openxmlformats.org/officeDocument/2006/relationships/image" Target="../media/image22.png"/><Relationship Id="rId57" Type="http://schemas.openxmlformats.org/officeDocument/2006/relationships/customXml" Target="../ink/ink28.xml"/><Relationship Id="rId106" Type="http://schemas.openxmlformats.org/officeDocument/2006/relationships/image" Target="../media/image57.png"/><Relationship Id="rId127" Type="http://schemas.openxmlformats.org/officeDocument/2006/relationships/customXml" Target="../ink/ink63.xml"/><Relationship Id="rId10" Type="http://schemas.openxmlformats.org/officeDocument/2006/relationships/image" Target="../media/image9.png"/><Relationship Id="rId31" Type="http://schemas.openxmlformats.org/officeDocument/2006/relationships/customXml" Target="../ink/ink15.xml"/><Relationship Id="rId52" Type="http://schemas.openxmlformats.org/officeDocument/2006/relationships/image" Target="../media/image30.png"/><Relationship Id="rId73" Type="http://schemas.openxmlformats.org/officeDocument/2006/relationships/customXml" Target="../ink/ink36.xml"/><Relationship Id="rId78" Type="http://schemas.openxmlformats.org/officeDocument/2006/relationships/image" Target="../media/image43.png"/><Relationship Id="rId94" Type="http://schemas.openxmlformats.org/officeDocument/2006/relationships/image" Target="../media/image51.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5.png"/><Relationship Id="rId143" Type="http://schemas.openxmlformats.org/officeDocument/2006/relationships/customXml" Target="../ink/ink71.xml"/><Relationship Id="rId148" Type="http://schemas.openxmlformats.org/officeDocument/2006/relationships/image" Target="../media/image78.png"/><Relationship Id="rId4" Type="http://schemas.openxmlformats.org/officeDocument/2006/relationships/image" Target="../media/image6.png"/><Relationship Id="rId9" Type="http://schemas.openxmlformats.org/officeDocument/2006/relationships/customXml" Target="../ink/ink4.xml"/><Relationship Id="rId26" Type="http://schemas.openxmlformats.org/officeDocument/2006/relationships/image" Target="../media/image17.png"/><Relationship Id="rId47" Type="http://schemas.openxmlformats.org/officeDocument/2006/relationships/customXml" Target="../ink/ink23.xml"/><Relationship Id="rId68" Type="http://schemas.openxmlformats.org/officeDocument/2006/relationships/image" Target="../media/image38.png"/><Relationship Id="rId89" Type="http://schemas.openxmlformats.org/officeDocument/2006/relationships/customXml" Target="../ink/ink44.xml"/><Relationship Id="rId112" Type="http://schemas.openxmlformats.org/officeDocument/2006/relationships/image" Target="../media/image60.png"/><Relationship Id="rId133" Type="http://schemas.openxmlformats.org/officeDocument/2006/relationships/customXml" Target="../ink/ink66.xml"/><Relationship Id="rId16" Type="http://schemas.openxmlformats.org/officeDocument/2006/relationships/image" Target="../media/image12.png"/><Relationship Id="rId37" Type="http://schemas.openxmlformats.org/officeDocument/2006/relationships/customXml" Target="../ink/ink18.xml"/><Relationship Id="rId58" Type="http://schemas.openxmlformats.org/officeDocument/2006/relationships/image" Target="../media/image33.png"/><Relationship Id="rId79" Type="http://schemas.openxmlformats.org/officeDocument/2006/relationships/customXml" Target="../ink/ink39.xml"/><Relationship Id="rId102" Type="http://schemas.openxmlformats.org/officeDocument/2006/relationships/image" Target="../media/image55.png"/><Relationship Id="rId123" Type="http://schemas.openxmlformats.org/officeDocument/2006/relationships/customXml" Target="../ink/ink61.xml"/><Relationship Id="rId144" Type="http://schemas.openxmlformats.org/officeDocument/2006/relationships/image" Target="../media/image76.png"/><Relationship Id="rId90" Type="http://schemas.openxmlformats.org/officeDocument/2006/relationships/image" Target="../media/image49.png"/></Relationships>
</file>

<file path=ppt/slides/_rels/slide4.xml.rels><?xml version="1.0" encoding="UTF-8" standalone="yes"?>
<Relationships xmlns="http://schemas.openxmlformats.org/package/2006/relationships"><Relationship Id="rId117" Type="http://schemas.openxmlformats.org/officeDocument/2006/relationships/customXml" Target="../ink/ink135.xml"/><Relationship Id="rId21" Type="http://schemas.openxmlformats.org/officeDocument/2006/relationships/image" Target="../media/image89.png"/><Relationship Id="rId42" Type="http://schemas.openxmlformats.org/officeDocument/2006/relationships/customXml" Target="../ink/ink97.xml"/><Relationship Id="rId63" Type="http://schemas.openxmlformats.org/officeDocument/2006/relationships/image" Target="../media/image110.png"/><Relationship Id="rId84" Type="http://schemas.openxmlformats.org/officeDocument/2006/relationships/customXml" Target="../ink/ink118.xml"/><Relationship Id="rId138" Type="http://schemas.openxmlformats.org/officeDocument/2006/relationships/image" Target="../media/image147.png"/><Relationship Id="rId159" Type="http://schemas.openxmlformats.org/officeDocument/2006/relationships/customXml" Target="../ink/ink156.xml"/><Relationship Id="rId170" Type="http://schemas.openxmlformats.org/officeDocument/2006/relationships/image" Target="../media/image163.png"/><Relationship Id="rId191" Type="http://schemas.openxmlformats.org/officeDocument/2006/relationships/customXml" Target="../ink/ink172.xml"/><Relationship Id="rId205" Type="http://schemas.openxmlformats.org/officeDocument/2006/relationships/customXml" Target="../ink/ink179.xml"/><Relationship Id="rId226" Type="http://schemas.openxmlformats.org/officeDocument/2006/relationships/image" Target="../media/image191.png"/><Relationship Id="rId247" Type="http://schemas.openxmlformats.org/officeDocument/2006/relationships/customXml" Target="../ink/ink200.xml"/><Relationship Id="rId107" Type="http://schemas.openxmlformats.org/officeDocument/2006/relationships/customXml" Target="../ink/ink130.xml"/><Relationship Id="rId11" Type="http://schemas.openxmlformats.org/officeDocument/2006/relationships/image" Target="../media/image84.png"/><Relationship Id="rId32" Type="http://schemas.openxmlformats.org/officeDocument/2006/relationships/customXml" Target="../ink/ink92.xml"/><Relationship Id="rId53" Type="http://schemas.openxmlformats.org/officeDocument/2006/relationships/image" Target="../media/image105.png"/><Relationship Id="rId74" Type="http://schemas.openxmlformats.org/officeDocument/2006/relationships/customXml" Target="../ink/ink113.xml"/><Relationship Id="rId128" Type="http://schemas.openxmlformats.org/officeDocument/2006/relationships/image" Target="../media/image142.png"/><Relationship Id="rId149" Type="http://schemas.openxmlformats.org/officeDocument/2006/relationships/customXml" Target="../ink/ink151.xml"/><Relationship Id="rId5" Type="http://schemas.openxmlformats.org/officeDocument/2006/relationships/customXml" Target="../ink/ink78.xml"/><Relationship Id="rId95" Type="http://schemas.openxmlformats.org/officeDocument/2006/relationships/image" Target="../media/image126.png"/><Relationship Id="rId160" Type="http://schemas.openxmlformats.org/officeDocument/2006/relationships/image" Target="../media/image158.png"/><Relationship Id="rId181" Type="http://schemas.openxmlformats.org/officeDocument/2006/relationships/customXml" Target="../ink/ink167.xml"/><Relationship Id="rId216" Type="http://schemas.openxmlformats.org/officeDocument/2006/relationships/image" Target="../media/image186.png"/><Relationship Id="rId237" Type="http://schemas.openxmlformats.org/officeDocument/2006/relationships/customXml" Target="../ink/ink195.xml"/><Relationship Id="rId22" Type="http://schemas.openxmlformats.org/officeDocument/2006/relationships/customXml" Target="../ink/ink87.xml"/><Relationship Id="rId43" Type="http://schemas.openxmlformats.org/officeDocument/2006/relationships/image" Target="../media/image100.png"/><Relationship Id="rId64" Type="http://schemas.openxmlformats.org/officeDocument/2006/relationships/customXml" Target="../ink/ink108.xml"/><Relationship Id="rId118" Type="http://schemas.openxmlformats.org/officeDocument/2006/relationships/image" Target="../media/image137.png"/><Relationship Id="rId139" Type="http://schemas.openxmlformats.org/officeDocument/2006/relationships/customXml" Target="../ink/ink146.xml"/><Relationship Id="rId85" Type="http://schemas.openxmlformats.org/officeDocument/2006/relationships/image" Target="../media/image121.png"/><Relationship Id="rId150" Type="http://schemas.openxmlformats.org/officeDocument/2006/relationships/image" Target="../media/image153.png"/><Relationship Id="rId171" Type="http://schemas.openxmlformats.org/officeDocument/2006/relationships/customXml" Target="../ink/ink162.xml"/><Relationship Id="rId192" Type="http://schemas.openxmlformats.org/officeDocument/2006/relationships/image" Target="../media/image174.png"/><Relationship Id="rId206" Type="http://schemas.openxmlformats.org/officeDocument/2006/relationships/image" Target="../media/image181.png"/><Relationship Id="rId227" Type="http://schemas.openxmlformats.org/officeDocument/2006/relationships/customXml" Target="../ink/ink190.xml"/><Relationship Id="rId248" Type="http://schemas.openxmlformats.org/officeDocument/2006/relationships/image" Target="../media/image202.png"/><Relationship Id="rId12" Type="http://schemas.openxmlformats.org/officeDocument/2006/relationships/customXml" Target="../ink/ink82.xml"/><Relationship Id="rId33" Type="http://schemas.openxmlformats.org/officeDocument/2006/relationships/image" Target="../media/image95.png"/><Relationship Id="rId108" Type="http://schemas.openxmlformats.org/officeDocument/2006/relationships/image" Target="../media/image132.png"/><Relationship Id="rId129" Type="http://schemas.openxmlformats.org/officeDocument/2006/relationships/customXml" Target="../ink/ink141.xml"/><Relationship Id="rId54" Type="http://schemas.openxmlformats.org/officeDocument/2006/relationships/customXml" Target="../ink/ink103.xml"/><Relationship Id="rId75" Type="http://schemas.openxmlformats.org/officeDocument/2006/relationships/image" Target="../media/image116.png"/><Relationship Id="rId96" Type="http://schemas.openxmlformats.org/officeDocument/2006/relationships/customXml" Target="../ink/ink124.xml"/><Relationship Id="rId140" Type="http://schemas.openxmlformats.org/officeDocument/2006/relationships/image" Target="../media/image148.png"/><Relationship Id="rId161" Type="http://schemas.openxmlformats.org/officeDocument/2006/relationships/customXml" Target="../ink/ink157.xml"/><Relationship Id="rId182" Type="http://schemas.openxmlformats.org/officeDocument/2006/relationships/image" Target="../media/image169.png"/><Relationship Id="rId217" Type="http://schemas.openxmlformats.org/officeDocument/2006/relationships/customXml" Target="../ink/ink185.xml"/><Relationship Id="rId6" Type="http://schemas.openxmlformats.org/officeDocument/2006/relationships/image" Target="../media/image82.png"/><Relationship Id="rId238" Type="http://schemas.openxmlformats.org/officeDocument/2006/relationships/image" Target="../media/image197.png"/><Relationship Id="rId23" Type="http://schemas.openxmlformats.org/officeDocument/2006/relationships/image" Target="../media/image90.png"/><Relationship Id="rId119" Type="http://schemas.openxmlformats.org/officeDocument/2006/relationships/customXml" Target="../ink/ink136.xml"/><Relationship Id="rId44" Type="http://schemas.openxmlformats.org/officeDocument/2006/relationships/customXml" Target="../ink/ink98.xml"/><Relationship Id="rId65" Type="http://schemas.openxmlformats.org/officeDocument/2006/relationships/image" Target="../media/image111.png"/><Relationship Id="rId86" Type="http://schemas.openxmlformats.org/officeDocument/2006/relationships/customXml" Target="../ink/ink119.xml"/><Relationship Id="rId130" Type="http://schemas.openxmlformats.org/officeDocument/2006/relationships/image" Target="../media/image143.png"/><Relationship Id="rId151" Type="http://schemas.openxmlformats.org/officeDocument/2006/relationships/customXml" Target="../ink/ink152.xml"/><Relationship Id="rId172" Type="http://schemas.openxmlformats.org/officeDocument/2006/relationships/image" Target="../media/image164.png"/><Relationship Id="rId193" Type="http://schemas.openxmlformats.org/officeDocument/2006/relationships/customXml" Target="../ink/ink173.xml"/><Relationship Id="rId207" Type="http://schemas.openxmlformats.org/officeDocument/2006/relationships/customXml" Target="../ink/ink180.xml"/><Relationship Id="rId228" Type="http://schemas.openxmlformats.org/officeDocument/2006/relationships/image" Target="../media/image192.png"/><Relationship Id="rId249" Type="http://schemas.openxmlformats.org/officeDocument/2006/relationships/customXml" Target="../ink/ink201.xml"/><Relationship Id="rId13" Type="http://schemas.openxmlformats.org/officeDocument/2006/relationships/image" Target="../media/image85.png"/><Relationship Id="rId109" Type="http://schemas.openxmlformats.org/officeDocument/2006/relationships/customXml" Target="../ink/ink131.xml"/><Relationship Id="rId34" Type="http://schemas.openxmlformats.org/officeDocument/2006/relationships/customXml" Target="../ink/ink93.xml"/><Relationship Id="rId55" Type="http://schemas.openxmlformats.org/officeDocument/2006/relationships/image" Target="../media/image106.png"/><Relationship Id="rId76" Type="http://schemas.openxmlformats.org/officeDocument/2006/relationships/customXml" Target="../ink/ink114.xml"/><Relationship Id="rId97" Type="http://schemas.openxmlformats.org/officeDocument/2006/relationships/image" Target="../media/image127.png"/><Relationship Id="rId120" Type="http://schemas.openxmlformats.org/officeDocument/2006/relationships/image" Target="../media/image138.png"/><Relationship Id="rId141" Type="http://schemas.openxmlformats.org/officeDocument/2006/relationships/customXml" Target="../ink/ink147.xml"/><Relationship Id="rId7" Type="http://schemas.openxmlformats.org/officeDocument/2006/relationships/customXml" Target="../ink/ink79.xml"/><Relationship Id="rId162" Type="http://schemas.openxmlformats.org/officeDocument/2006/relationships/image" Target="../media/image159.png"/><Relationship Id="rId183" Type="http://schemas.openxmlformats.org/officeDocument/2006/relationships/customXml" Target="../ink/ink168.xml"/><Relationship Id="rId218" Type="http://schemas.openxmlformats.org/officeDocument/2006/relationships/image" Target="../media/image187.png"/><Relationship Id="rId239" Type="http://schemas.openxmlformats.org/officeDocument/2006/relationships/customXml" Target="../ink/ink196.xml"/><Relationship Id="rId250" Type="http://schemas.openxmlformats.org/officeDocument/2006/relationships/image" Target="../media/image203.png"/><Relationship Id="rId24" Type="http://schemas.openxmlformats.org/officeDocument/2006/relationships/customXml" Target="../ink/ink88.xml"/><Relationship Id="rId45" Type="http://schemas.openxmlformats.org/officeDocument/2006/relationships/image" Target="../media/image101.png"/><Relationship Id="rId66" Type="http://schemas.openxmlformats.org/officeDocument/2006/relationships/customXml" Target="../ink/ink109.xml"/><Relationship Id="rId87" Type="http://schemas.openxmlformats.org/officeDocument/2006/relationships/image" Target="../media/image122.png"/><Relationship Id="rId110" Type="http://schemas.openxmlformats.org/officeDocument/2006/relationships/image" Target="../media/image133.png"/><Relationship Id="rId131" Type="http://schemas.openxmlformats.org/officeDocument/2006/relationships/customXml" Target="../ink/ink142.xml"/><Relationship Id="rId152" Type="http://schemas.openxmlformats.org/officeDocument/2006/relationships/image" Target="../media/image154.png"/><Relationship Id="rId173" Type="http://schemas.openxmlformats.org/officeDocument/2006/relationships/customXml" Target="../ink/ink163.xml"/><Relationship Id="rId194" Type="http://schemas.openxmlformats.org/officeDocument/2006/relationships/image" Target="../media/image175.png"/><Relationship Id="rId208" Type="http://schemas.openxmlformats.org/officeDocument/2006/relationships/image" Target="../media/image182.png"/><Relationship Id="rId229" Type="http://schemas.openxmlformats.org/officeDocument/2006/relationships/customXml" Target="../ink/ink191.xml"/><Relationship Id="rId240" Type="http://schemas.openxmlformats.org/officeDocument/2006/relationships/image" Target="../media/image198.png"/><Relationship Id="rId14" Type="http://schemas.openxmlformats.org/officeDocument/2006/relationships/customXml" Target="../ink/ink83.xml"/><Relationship Id="rId35" Type="http://schemas.openxmlformats.org/officeDocument/2006/relationships/image" Target="../media/image96.png"/><Relationship Id="rId56" Type="http://schemas.openxmlformats.org/officeDocument/2006/relationships/customXml" Target="../ink/ink104.xml"/><Relationship Id="rId77" Type="http://schemas.openxmlformats.org/officeDocument/2006/relationships/image" Target="../media/image117.png"/><Relationship Id="rId100" Type="http://schemas.openxmlformats.org/officeDocument/2006/relationships/customXml" Target="../ink/ink126.xml"/><Relationship Id="rId8" Type="http://schemas.openxmlformats.org/officeDocument/2006/relationships/customXml" Target="../ink/ink80.xml"/><Relationship Id="rId98" Type="http://schemas.openxmlformats.org/officeDocument/2006/relationships/customXml" Target="../ink/ink125.xml"/><Relationship Id="rId121" Type="http://schemas.openxmlformats.org/officeDocument/2006/relationships/customXml" Target="../ink/ink137.xml"/><Relationship Id="rId142" Type="http://schemas.openxmlformats.org/officeDocument/2006/relationships/image" Target="../media/image149.png"/><Relationship Id="rId163" Type="http://schemas.openxmlformats.org/officeDocument/2006/relationships/customXml" Target="../ink/ink158.xml"/><Relationship Id="rId184" Type="http://schemas.openxmlformats.org/officeDocument/2006/relationships/image" Target="../media/image170.png"/><Relationship Id="rId219" Type="http://schemas.openxmlformats.org/officeDocument/2006/relationships/customXml" Target="../ink/ink186.xml"/><Relationship Id="rId230" Type="http://schemas.openxmlformats.org/officeDocument/2006/relationships/image" Target="../media/image193.png"/><Relationship Id="rId251" Type="http://schemas.openxmlformats.org/officeDocument/2006/relationships/customXml" Target="../ink/ink202.xml"/><Relationship Id="rId25" Type="http://schemas.openxmlformats.org/officeDocument/2006/relationships/image" Target="../media/image91.png"/><Relationship Id="rId46" Type="http://schemas.openxmlformats.org/officeDocument/2006/relationships/customXml" Target="../ink/ink99.xml"/><Relationship Id="rId67" Type="http://schemas.openxmlformats.org/officeDocument/2006/relationships/image" Target="../media/image112.png"/><Relationship Id="rId88" Type="http://schemas.openxmlformats.org/officeDocument/2006/relationships/customXml" Target="../ink/ink120.xml"/><Relationship Id="rId111" Type="http://schemas.openxmlformats.org/officeDocument/2006/relationships/customXml" Target="../ink/ink132.xml"/><Relationship Id="rId132" Type="http://schemas.openxmlformats.org/officeDocument/2006/relationships/image" Target="../media/image144.png"/><Relationship Id="rId153" Type="http://schemas.openxmlformats.org/officeDocument/2006/relationships/customXml" Target="../ink/ink153.xml"/><Relationship Id="rId174" Type="http://schemas.openxmlformats.org/officeDocument/2006/relationships/image" Target="../media/image165.png"/><Relationship Id="rId195" Type="http://schemas.openxmlformats.org/officeDocument/2006/relationships/customXml" Target="../ink/ink174.xml"/><Relationship Id="rId209" Type="http://schemas.openxmlformats.org/officeDocument/2006/relationships/customXml" Target="../ink/ink181.xml"/><Relationship Id="rId220" Type="http://schemas.openxmlformats.org/officeDocument/2006/relationships/image" Target="../media/image188.png"/><Relationship Id="rId241" Type="http://schemas.openxmlformats.org/officeDocument/2006/relationships/customXml" Target="../ink/ink197.xml"/><Relationship Id="rId15" Type="http://schemas.openxmlformats.org/officeDocument/2006/relationships/image" Target="../media/image86.png"/><Relationship Id="rId36" Type="http://schemas.openxmlformats.org/officeDocument/2006/relationships/customXml" Target="../ink/ink94.xml"/><Relationship Id="rId57" Type="http://schemas.openxmlformats.org/officeDocument/2006/relationships/image" Target="../media/image107.png"/><Relationship Id="rId78" Type="http://schemas.openxmlformats.org/officeDocument/2006/relationships/customXml" Target="../ink/ink115.xml"/><Relationship Id="rId99" Type="http://schemas.openxmlformats.org/officeDocument/2006/relationships/image" Target="../media/image128.png"/><Relationship Id="rId101" Type="http://schemas.openxmlformats.org/officeDocument/2006/relationships/image" Target="../media/image129.png"/><Relationship Id="rId122" Type="http://schemas.openxmlformats.org/officeDocument/2006/relationships/image" Target="../media/image139.png"/><Relationship Id="rId143" Type="http://schemas.openxmlformats.org/officeDocument/2006/relationships/customXml" Target="../ink/ink148.xml"/><Relationship Id="rId164" Type="http://schemas.openxmlformats.org/officeDocument/2006/relationships/image" Target="../media/image160.png"/><Relationship Id="rId185" Type="http://schemas.openxmlformats.org/officeDocument/2006/relationships/customXml" Target="../ink/ink169.xml"/><Relationship Id="rId9" Type="http://schemas.openxmlformats.org/officeDocument/2006/relationships/image" Target="../media/image83.png"/><Relationship Id="rId210" Type="http://schemas.openxmlformats.org/officeDocument/2006/relationships/image" Target="../media/image183.png"/><Relationship Id="rId26" Type="http://schemas.openxmlformats.org/officeDocument/2006/relationships/customXml" Target="../ink/ink89.xml"/><Relationship Id="rId231" Type="http://schemas.openxmlformats.org/officeDocument/2006/relationships/customXml" Target="../ink/ink192.xml"/><Relationship Id="rId252" Type="http://schemas.openxmlformats.org/officeDocument/2006/relationships/image" Target="../media/image204.png"/><Relationship Id="rId47" Type="http://schemas.openxmlformats.org/officeDocument/2006/relationships/image" Target="../media/image102.png"/><Relationship Id="rId68" Type="http://schemas.openxmlformats.org/officeDocument/2006/relationships/customXml" Target="../ink/ink110.xml"/><Relationship Id="rId89" Type="http://schemas.openxmlformats.org/officeDocument/2006/relationships/image" Target="../media/image123.png"/><Relationship Id="rId112" Type="http://schemas.openxmlformats.org/officeDocument/2006/relationships/image" Target="../media/image134.png"/><Relationship Id="rId133" Type="http://schemas.openxmlformats.org/officeDocument/2006/relationships/customXml" Target="../ink/ink143.xml"/><Relationship Id="rId154" Type="http://schemas.openxmlformats.org/officeDocument/2006/relationships/image" Target="../media/image155.png"/><Relationship Id="rId175" Type="http://schemas.openxmlformats.org/officeDocument/2006/relationships/customXml" Target="../ink/ink164.xml"/><Relationship Id="rId196" Type="http://schemas.openxmlformats.org/officeDocument/2006/relationships/image" Target="../media/image176.png"/><Relationship Id="rId200" Type="http://schemas.openxmlformats.org/officeDocument/2006/relationships/image" Target="../media/image178.png"/><Relationship Id="rId16" Type="http://schemas.openxmlformats.org/officeDocument/2006/relationships/customXml" Target="../ink/ink84.xml"/><Relationship Id="rId221" Type="http://schemas.openxmlformats.org/officeDocument/2006/relationships/customXml" Target="../ink/ink187.xml"/><Relationship Id="rId242" Type="http://schemas.openxmlformats.org/officeDocument/2006/relationships/image" Target="../media/image199.png"/><Relationship Id="rId37" Type="http://schemas.openxmlformats.org/officeDocument/2006/relationships/image" Target="../media/image97.png"/><Relationship Id="rId58" Type="http://schemas.openxmlformats.org/officeDocument/2006/relationships/customXml" Target="../ink/ink105.xml"/><Relationship Id="rId79" Type="http://schemas.openxmlformats.org/officeDocument/2006/relationships/image" Target="../media/image118.png"/><Relationship Id="rId102" Type="http://schemas.openxmlformats.org/officeDocument/2006/relationships/customXml" Target="../ink/ink127.xml"/><Relationship Id="rId123" Type="http://schemas.openxmlformats.org/officeDocument/2006/relationships/customXml" Target="../ink/ink138.xml"/><Relationship Id="rId144" Type="http://schemas.openxmlformats.org/officeDocument/2006/relationships/image" Target="../media/image150.png"/><Relationship Id="rId90" Type="http://schemas.openxmlformats.org/officeDocument/2006/relationships/customXml" Target="../ink/ink121.xml"/><Relationship Id="rId165" Type="http://schemas.openxmlformats.org/officeDocument/2006/relationships/customXml" Target="../ink/ink159.xml"/><Relationship Id="rId186" Type="http://schemas.openxmlformats.org/officeDocument/2006/relationships/image" Target="../media/image171.png"/><Relationship Id="rId211" Type="http://schemas.openxmlformats.org/officeDocument/2006/relationships/customXml" Target="../ink/ink182.xml"/><Relationship Id="rId232" Type="http://schemas.openxmlformats.org/officeDocument/2006/relationships/image" Target="../media/image194.png"/><Relationship Id="rId253" Type="http://schemas.openxmlformats.org/officeDocument/2006/relationships/customXml" Target="../ink/ink203.xml"/><Relationship Id="rId27" Type="http://schemas.openxmlformats.org/officeDocument/2006/relationships/image" Target="../media/image92.png"/><Relationship Id="rId48" Type="http://schemas.openxmlformats.org/officeDocument/2006/relationships/customXml" Target="../ink/ink100.xml"/><Relationship Id="rId69" Type="http://schemas.openxmlformats.org/officeDocument/2006/relationships/image" Target="../media/image113.png"/><Relationship Id="rId113" Type="http://schemas.openxmlformats.org/officeDocument/2006/relationships/customXml" Target="../ink/ink133.xml"/><Relationship Id="rId134" Type="http://schemas.openxmlformats.org/officeDocument/2006/relationships/image" Target="../media/image145.png"/><Relationship Id="rId80" Type="http://schemas.openxmlformats.org/officeDocument/2006/relationships/customXml" Target="../ink/ink116.xml"/><Relationship Id="rId155" Type="http://schemas.openxmlformats.org/officeDocument/2006/relationships/customXml" Target="../ink/ink154.xml"/><Relationship Id="rId176" Type="http://schemas.openxmlformats.org/officeDocument/2006/relationships/image" Target="../media/image166.png"/><Relationship Id="rId197" Type="http://schemas.openxmlformats.org/officeDocument/2006/relationships/customXml" Target="../ink/ink175.xml"/><Relationship Id="rId201" Type="http://schemas.openxmlformats.org/officeDocument/2006/relationships/customXml" Target="../ink/ink177.xml"/><Relationship Id="rId222" Type="http://schemas.openxmlformats.org/officeDocument/2006/relationships/image" Target="../media/image189.png"/><Relationship Id="rId243" Type="http://schemas.openxmlformats.org/officeDocument/2006/relationships/customXml" Target="../ink/ink198.xml"/><Relationship Id="rId17" Type="http://schemas.openxmlformats.org/officeDocument/2006/relationships/image" Target="../media/image87.png"/><Relationship Id="rId38" Type="http://schemas.openxmlformats.org/officeDocument/2006/relationships/customXml" Target="../ink/ink95.xml"/><Relationship Id="rId59" Type="http://schemas.openxmlformats.org/officeDocument/2006/relationships/image" Target="../media/image108.png"/><Relationship Id="rId103" Type="http://schemas.openxmlformats.org/officeDocument/2006/relationships/image" Target="../media/image130.png"/><Relationship Id="rId124" Type="http://schemas.openxmlformats.org/officeDocument/2006/relationships/image" Target="../media/image140.png"/><Relationship Id="rId70" Type="http://schemas.openxmlformats.org/officeDocument/2006/relationships/customXml" Target="../ink/ink111.xml"/><Relationship Id="rId91" Type="http://schemas.openxmlformats.org/officeDocument/2006/relationships/image" Target="../media/image124.png"/><Relationship Id="rId145" Type="http://schemas.openxmlformats.org/officeDocument/2006/relationships/customXml" Target="../ink/ink149.xml"/><Relationship Id="rId166" Type="http://schemas.openxmlformats.org/officeDocument/2006/relationships/image" Target="../media/image161.png"/><Relationship Id="rId187" Type="http://schemas.openxmlformats.org/officeDocument/2006/relationships/customXml" Target="../ink/ink170.xml"/><Relationship Id="rId1" Type="http://schemas.openxmlformats.org/officeDocument/2006/relationships/slideLayout" Target="../slideLayouts/slideLayout33.xml"/><Relationship Id="rId212" Type="http://schemas.openxmlformats.org/officeDocument/2006/relationships/image" Target="../media/image184.png"/><Relationship Id="rId233" Type="http://schemas.openxmlformats.org/officeDocument/2006/relationships/customXml" Target="../ink/ink193.xml"/><Relationship Id="rId254" Type="http://schemas.openxmlformats.org/officeDocument/2006/relationships/image" Target="../media/image205.png"/><Relationship Id="rId28" Type="http://schemas.openxmlformats.org/officeDocument/2006/relationships/customXml" Target="../ink/ink90.xml"/><Relationship Id="rId49" Type="http://schemas.openxmlformats.org/officeDocument/2006/relationships/image" Target="../media/image103.png"/><Relationship Id="rId114" Type="http://schemas.openxmlformats.org/officeDocument/2006/relationships/image" Target="../media/image135.png"/><Relationship Id="rId60" Type="http://schemas.openxmlformats.org/officeDocument/2006/relationships/customXml" Target="../ink/ink106.xml"/><Relationship Id="rId81" Type="http://schemas.openxmlformats.org/officeDocument/2006/relationships/image" Target="../media/image119.png"/><Relationship Id="rId135" Type="http://schemas.openxmlformats.org/officeDocument/2006/relationships/customXml" Target="../ink/ink144.xml"/><Relationship Id="rId156" Type="http://schemas.openxmlformats.org/officeDocument/2006/relationships/image" Target="../media/image156.png"/><Relationship Id="rId177" Type="http://schemas.openxmlformats.org/officeDocument/2006/relationships/customXml" Target="../ink/ink165.xml"/><Relationship Id="rId198" Type="http://schemas.openxmlformats.org/officeDocument/2006/relationships/image" Target="../media/image177.png"/><Relationship Id="rId202" Type="http://schemas.openxmlformats.org/officeDocument/2006/relationships/image" Target="../media/image179.png"/><Relationship Id="rId223" Type="http://schemas.openxmlformats.org/officeDocument/2006/relationships/customXml" Target="../ink/ink188.xml"/><Relationship Id="rId244" Type="http://schemas.openxmlformats.org/officeDocument/2006/relationships/image" Target="../media/image200.png"/><Relationship Id="rId18" Type="http://schemas.openxmlformats.org/officeDocument/2006/relationships/customXml" Target="../ink/ink85.xml"/><Relationship Id="rId39" Type="http://schemas.openxmlformats.org/officeDocument/2006/relationships/image" Target="../media/image98.png"/><Relationship Id="rId50" Type="http://schemas.openxmlformats.org/officeDocument/2006/relationships/customXml" Target="../ink/ink101.xml"/><Relationship Id="rId104" Type="http://schemas.openxmlformats.org/officeDocument/2006/relationships/customXml" Target="../ink/ink128.xml"/><Relationship Id="rId125" Type="http://schemas.openxmlformats.org/officeDocument/2006/relationships/customXml" Target="../ink/ink139.xml"/><Relationship Id="rId146" Type="http://schemas.openxmlformats.org/officeDocument/2006/relationships/image" Target="../media/image151.png"/><Relationship Id="rId167" Type="http://schemas.openxmlformats.org/officeDocument/2006/relationships/customXml" Target="../ink/ink160.xml"/><Relationship Id="rId188" Type="http://schemas.openxmlformats.org/officeDocument/2006/relationships/image" Target="../media/image172.png"/><Relationship Id="rId71" Type="http://schemas.openxmlformats.org/officeDocument/2006/relationships/image" Target="../media/image114.png"/><Relationship Id="rId92" Type="http://schemas.openxmlformats.org/officeDocument/2006/relationships/customXml" Target="../ink/ink122.xml"/><Relationship Id="rId213" Type="http://schemas.openxmlformats.org/officeDocument/2006/relationships/customXml" Target="../ink/ink183.xml"/><Relationship Id="rId234" Type="http://schemas.openxmlformats.org/officeDocument/2006/relationships/image" Target="../media/image195.png"/><Relationship Id="rId2" Type="http://schemas.openxmlformats.org/officeDocument/2006/relationships/customXml" Target="../ink/ink76.xml"/><Relationship Id="rId29" Type="http://schemas.openxmlformats.org/officeDocument/2006/relationships/image" Target="../media/image93.png"/><Relationship Id="rId40" Type="http://schemas.openxmlformats.org/officeDocument/2006/relationships/customXml" Target="../ink/ink96.xml"/><Relationship Id="rId115" Type="http://schemas.openxmlformats.org/officeDocument/2006/relationships/customXml" Target="../ink/ink134.xml"/><Relationship Id="rId136" Type="http://schemas.openxmlformats.org/officeDocument/2006/relationships/image" Target="../media/image146.png"/><Relationship Id="rId157" Type="http://schemas.openxmlformats.org/officeDocument/2006/relationships/customXml" Target="../ink/ink155.xml"/><Relationship Id="rId178" Type="http://schemas.openxmlformats.org/officeDocument/2006/relationships/image" Target="../media/image167.png"/><Relationship Id="rId61" Type="http://schemas.openxmlformats.org/officeDocument/2006/relationships/image" Target="../media/image109.png"/><Relationship Id="rId82" Type="http://schemas.openxmlformats.org/officeDocument/2006/relationships/customXml" Target="../ink/ink117.xml"/><Relationship Id="rId199" Type="http://schemas.openxmlformats.org/officeDocument/2006/relationships/customXml" Target="../ink/ink176.xml"/><Relationship Id="rId203" Type="http://schemas.openxmlformats.org/officeDocument/2006/relationships/customXml" Target="../ink/ink178.xml"/><Relationship Id="rId19" Type="http://schemas.openxmlformats.org/officeDocument/2006/relationships/image" Target="../media/image88.png"/><Relationship Id="rId224" Type="http://schemas.openxmlformats.org/officeDocument/2006/relationships/image" Target="../media/image190.png"/><Relationship Id="rId245" Type="http://schemas.openxmlformats.org/officeDocument/2006/relationships/customXml" Target="../ink/ink199.xml"/><Relationship Id="rId30" Type="http://schemas.openxmlformats.org/officeDocument/2006/relationships/customXml" Target="../ink/ink91.xml"/><Relationship Id="rId105" Type="http://schemas.openxmlformats.org/officeDocument/2006/relationships/image" Target="../media/image131.png"/><Relationship Id="rId126" Type="http://schemas.openxmlformats.org/officeDocument/2006/relationships/image" Target="../media/image141.png"/><Relationship Id="rId147" Type="http://schemas.openxmlformats.org/officeDocument/2006/relationships/customXml" Target="../ink/ink150.xml"/><Relationship Id="rId168" Type="http://schemas.openxmlformats.org/officeDocument/2006/relationships/image" Target="../media/image162.png"/><Relationship Id="rId51" Type="http://schemas.openxmlformats.org/officeDocument/2006/relationships/image" Target="../media/image104.png"/><Relationship Id="rId72" Type="http://schemas.openxmlformats.org/officeDocument/2006/relationships/customXml" Target="../ink/ink112.xml"/><Relationship Id="rId93" Type="http://schemas.openxmlformats.org/officeDocument/2006/relationships/image" Target="../media/image125.png"/><Relationship Id="rId189" Type="http://schemas.openxmlformats.org/officeDocument/2006/relationships/customXml" Target="../ink/ink171.xml"/><Relationship Id="rId3" Type="http://schemas.openxmlformats.org/officeDocument/2006/relationships/image" Target="../media/image81.png"/><Relationship Id="rId214" Type="http://schemas.openxmlformats.org/officeDocument/2006/relationships/image" Target="../media/image185.png"/><Relationship Id="rId235" Type="http://schemas.openxmlformats.org/officeDocument/2006/relationships/customXml" Target="../ink/ink194.xml"/><Relationship Id="rId116" Type="http://schemas.openxmlformats.org/officeDocument/2006/relationships/image" Target="../media/image136.png"/><Relationship Id="rId137" Type="http://schemas.openxmlformats.org/officeDocument/2006/relationships/customXml" Target="../ink/ink145.xml"/><Relationship Id="rId158" Type="http://schemas.openxmlformats.org/officeDocument/2006/relationships/image" Target="../media/image157.png"/><Relationship Id="rId20" Type="http://schemas.openxmlformats.org/officeDocument/2006/relationships/customXml" Target="../ink/ink86.xml"/><Relationship Id="rId41" Type="http://schemas.openxmlformats.org/officeDocument/2006/relationships/image" Target="../media/image99.png"/><Relationship Id="rId62" Type="http://schemas.openxmlformats.org/officeDocument/2006/relationships/customXml" Target="../ink/ink107.xml"/><Relationship Id="rId83" Type="http://schemas.openxmlformats.org/officeDocument/2006/relationships/image" Target="../media/image120.png"/><Relationship Id="rId179" Type="http://schemas.openxmlformats.org/officeDocument/2006/relationships/customXml" Target="../ink/ink166.xml"/><Relationship Id="rId190" Type="http://schemas.openxmlformats.org/officeDocument/2006/relationships/image" Target="../media/image173.png"/><Relationship Id="rId204" Type="http://schemas.openxmlformats.org/officeDocument/2006/relationships/image" Target="../media/image180.png"/><Relationship Id="rId225" Type="http://schemas.openxmlformats.org/officeDocument/2006/relationships/customXml" Target="../ink/ink189.xml"/><Relationship Id="rId246" Type="http://schemas.openxmlformats.org/officeDocument/2006/relationships/image" Target="../media/image201.png"/><Relationship Id="rId106" Type="http://schemas.openxmlformats.org/officeDocument/2006/relationships/customXml" Target="../ink/ink129.xml"/><Relationship Id="rId127" Type="http://schemas.openxmlformats.org/officeDocument/2006/relationships/customXml" Target="../ink/ink140.xml"/><Relationship Id="rId10" Type="http://schemas.openxmlformats.org/officeDocument/2006/relationships/customXml" Target="../ink/ink81.xml"/><Relationship Id="rId31" Type="http://schemas.openxmlformats.org/officeDocument/2006/relationships/image" Target="../media/image94.png"/><Relationship Id="rId52" Type="http://schemas.openxmlformats.org/officeDocument/2006/relationships/customXml" Target="../ink/ink102.xml"/><Relationship Id="rId73" Type="http://schemas.openxmlformats.org/officeDocument/2006/relationships/image" Target="../media/image115.png"/><Relationship Id="rId94" Type="http://schemas.openxmlformats.org/officeDocument/2006/relationships/customXml" Target="../ink/ink123.xml"/><Relationship Id="rId148" Type="http://schemas.openxmlformats.org/officeDocument/2006/relationships/image" Target="../media/image152.png"/><Relationship Id="rId169" Type="http://schemas.openxmlformats.org/officeDocument/2006/relationships/customXml" Target="../ink/ink161.xml"/><Relationship Id="rId4" Type="http://schemas.openxmlformats.org/officeDocument/2006/relationships/customXml" Target="../ink/ink77.xml"/><Relationship Id="rId180" Type="http://schemas.openxmlformats.org/officeDocument/2006/relationships/image" Target="../media/image168.png"/><Relationship Id="rId215" Type="http://schemas.openxmlformats.org/officeDocument/2006/relationships/customXml" Target="../ink/ink184.xml"/><Relationship Id="rId236" Type="http://schemas.openxmlformats.org/officeDocument/2006/relationships/image" Target="../media/image196.png"/></Relationships>
</file>

<file path=ppt/slides/_rels/slide5.xml.rels><?xml version="1.0" encoding="UTF-8" standalone="yes"?>
<Relationships xmlns="http://schemas.openxmlformats.org/package/2006/relationships"><Relationship Id="rId117" Type="http://schemas.openxmlformats.org/officeDocument/2006/relationships/customXml" Target="../ink/ink261.xml"/><Relationship Id="rId299" Type="http://schemas.openxmlformats.org/officeDocument/2006/relationships/customXml" Target="../ink/ink355.xml"/><Relationship Id="rId21" Type="http://schemas.openxmlformats.org/officeDocument/2006/relationships/customXml" Target="../ink/ink213.xml"/><Relationship Id="rId63" Type="http://schemas.openxmlformats.org/officeDocument/2006/relationships/customXml" Target="../ink/ink234.xml"/><Relationship Id="rId159" Type="http://schemas.openxmlformats.org/officeDocument/2006/relationships/customXml" Target="../ink/ink283.xml"/><Relationship Id="rId324" Type="http://schemas.openxmlformats.org/officeDocument/2006/relationships/image" Target="../media/image362.png"/><Relationship Id="rId366" Type="http://schemas.openxmlformats.org/officeDocument/2006/relationships/image" Target="../media/image383.png"/><Relationship Id="rId170" Type="http://schemas.openxmlformats.org/officeDocument/2006/relationships/image" Target="../media/image287.png"/><Relationship Id="rId226" Type="http://schemas.openxmlformats.org/officeDocument/2006/relationships/image" Target="../media/image315.png"/><Relationship Id="rId268" Type="http://schemas.openxmlformats.org/officeDocument/2006/relationships/image" Target="../media/image335.png"/><Relationship Id="rId32" Type="http://schemas.openxmlformats.org/officeDocument/2006/relationships/image" Target="../media/image220.png"/><Relationship Id="rId74" Type="http://schemas.openxmlformats.org/officeDocument/2006/relationships/image" Target="../media/image241.png"/><Relationship Id="rId128" Type="http://schemas.openxmlformats.org/officeDocument/2006/relationships/image" Target="../media/image81.png"/><Relationship Id="rId335" Type="http://schemas.openxmlformats.org/officeDocument/2006/relationships/customXml" Target="../ink/ink373.xml"/><Relationship Id="rId5" Type="http://schemas.openxmlformats.org/officeDocument/2006/relationships/customXml" Target="../ink/ink205.xml"/><Relationship Id="rId181" Type="http://schemas.openxmlformats.org/officeDocument/2006/relationships/customXml" Target="../ink/ink294.xml"/><Relationship Id="rId237" Type="http://schemas.openxmlformats.org/officeDocument/2006/relationships/customXml" Target="../ink/ink322.xml"/><Relationship Id="rId279" Type="http://schemas.openxmlformats.org/officeDocument/2006/relationships/customXml" Target="../ink/ink345.xml"/><Relationship Id="rId43" Type="http://schemas.openxmlformats.org/officeDocument/2006/relationships/customXml" Target="../ink/ink224.xml"/><Relationship Id="rId139" Type="http://schemas.openxmlformats.org/officeDocument/2006/relationships/customXml" Target="../ink/ink273.xml"/><Relationship Id="rId290" Type="http://schemas.openxmlformats.org/officeDocument/2006/relationships/image" Target="../media/image345.png"/><Relationship Id="rId304" Type="http://schemas.openxmlformats.org/officeDocument/2006/relationships/image" Target="../media/image352.png"/><Relationship Id="rId346" Type="http://schemas.openxmlformats.org/officeDocument/2006/relationships/image" Target="../media/image373.png"/><Relationship Id="rId85" Type="http://schemas.openxmlformats.org/officeDocument/2006/relationships/customXml" Target="../ink/ink245.xml"/><Relationship Id="rId150" Type="http://schemas.openxmlformats.org/officeDocument/2006/relationships/image" Target="../media/image277.png"/><Relationship Id="rId192" Type="http://schemas.openxmlformats.org/officeDocument/2006/relationships/image" Target="../media/image298.png"/><Relationship Id="rId206" Type="http://schemas.openxmlformats.org/officeDocument/2006/relationships/image" Target="../media/image305.png"/><Relationship Id="rId248" Type="http://schemas.openxmlformats.org/officeDocument/2006/relationships/image" Target="../media/image326.png"/><Relationship Id="rId12" Type="http://schemas.openxmlformats.org/officeDocument/2006/relationships/image" Target="../media/image210.png"/><Relationship Id="rId108" Type="http://schemas.openxmlformats.org/officeDocument/2006/relationships/image" Target="../media/image258.png"/><Relationship Id="rId315" Type="http://schemas.openxmlformats.org/officeDocument/2006/relationships/customXml" Target="../ink/ink363.xml"/><Relationship Id="rId357" Type="http://schemas.openxmlformats.org/officeDocument/2006/relationships/customXml" Target="../ink/ink384.xml"/><Relationship Id="rId54" Type="http://schemas.openxmlformats.org/officeDocument/2006/relationships/image" Target="../media/image231.png"/><Relationship Id="rId96" Type="http://schemas.openxmlformats.org/officeDocument/2006/relationships/image" Target="../media/image252.png"/><Relationship Id="rId161" Type="http://schemas.openxmlformats.org/officeDocument/2006/relationships/customXml" Target="../ink/ink284.xml"/><Relationship Id="rId217" Type="http://schemas.openxmlformats.org/officeDocument/2006/relationships/customXml" Target="../ink/ink312.xml"/><Relationship Id="rId259" Type="http://schemas.openxmlformats.org/officeDocument/2006/relationships/image" Target="../media/image331.png"/><Relationship Id="rId23" Type="http://schemas.openxmlformats.org/officeDocument/2006/relationships/customXml" Target="../ink/ink214.xml"/><Relationship Id="rId119" Type="http://schemas.openxmlformats.org/officeDocument/2006/relationships/customXml" Target="../ink/ink262.xml"/><Relationship Id="rId270" Type="http://schemas.openxmlformats.org/officeDocument/2006/relationships/image" Target="../media/image336.png"/><Relationship Id="rId326" Type="http://schemas.openxmlformats.org/officeDocument/2006/relationships/image" Target="../media/image363.png"/><Relationship Id="rId65" Type="http://schemas.openxmlformats.org/officeDocument/2006/relationships/customXml" Target="../ink/ink235.xml"/><Relationship Id="rId130" Type="http://schemas.openxmlformats.org/officeDocument/2006/relationships/image" Target="../media/image268.png"/><Relationship Id="rId368" Type="http://schemas.openxmlformats.org/officeDocument/2006/relationships/image" Target="../media/image384.png"/><Relationship Id="rId172" Type="http://schemas.openxmlformats.org/officeDocument/2006/relationships/image" Target="../media/image288.png"/><Relationship Id="rId228" Type="http://schemas.openxmlformats.org/officeDocument/2006/relationships/image" Target="../media/image316.png"/><Relationship Id="rId281" Type="http://schemas.openxmlformats.org/officeDocument/2006/relationships/customXml" Target="../ink/ink346.xml"/><Relationship Id="rId337" Type="http://schemas.openxmlformats.org/officeDocument/2006/relationships/customXml" Target="../ink/ink374.xml"/><Relationship Id="rId34" Type="http://schemas.openxmlformats.org/officeDocument/2006/relationships/image" Target="../media/image221.png"/><Relationship Id="rId76" Type="http://schemas.openxmlformats.org/officeDocument/2006/relationships/image" Target="../media/image242.png"/><Relationship Id="rId141" Type="http://schemas.openxmlformats.org/officeDocument/2006/relationships/customXml" Target="../ink/ink274.xml"/><Relationship Id="rId7" Type="http://schemas.openxmlformats.org/officeDocument/2006/relationships/customXml" Target="../ink/ink206.xml"/><Relationship Id="rId183" Type="http://schemas.openxmlformats.org/officeDocument/2006/relationships/customXml" Target="../ink/ink295.xml"/><Relationship Id="rId239" Type="http://schemas.openxmlformats.org/officeDocument/2006/relationships/customXml" Target="../ink/ink323.xml"/><Relationship Id="rId250" Type="http://schemas.openxmlformats.org/officeDocument/2006/relationships/customXml" Target="../ink/ink329.xml"/><Relationship Id="rId292" Type="http://schemas.openxmlformats.org/officeDocument/2006/relationships/image" Target="../media/image346.png"/><Relationship Id="rId306" Type="http://schemas.openxmlformats.org/officeDocument/2006/relationships/image" Target="../media/image353.png"/><Relationship Id="rId45" Type="http://schemas.openxmlformats.org/officeDocument/2006/relationships/customXml" Target="../ink/ink225.xml"/><Relationship Id="rId87" Type="http://schemas.openxmlformats.org/officeDocument/2006/relationships/customXml" Target="../ink/ink246.xml"/><Relationship Id="rId110" Type="http://schemas.openxmlformats.org/officeDocument/2006/relationships/image" Target="../media/image259.png"/><Relationship Id="rId348" Type="http://schemas.openxmlformats.org/officeDocument/2006/relationships/image" Target="../media/image374.png"/><Relationship Id="rId152" Type="http://schemas.openxmlformats.org/officeDocument/2006/relationships/image" Target="../media/image278.png"/><Relationship Id="rId194" Type="http://schemas.openxmlformats.org/officeDocument/2006/relationships/image" Target="../media/image299.png"/><Relationship Id="rId208" Type="http://schemas.openxmlformats.org/officeDocument/2006/relationships/image" Target="../media/image306.png"/><Relationship Id="rId261" Type="http://schemas.openxmlformats.org/officeDocument/2006/relationships/image" Target="../media/image332.png"/><Relationship Id="rId14" Type="http://schemas.openxmlformats.org/officeDocument/2006/relationships/image" Target="../media/image211.png"/><Relationship Id="rId56" Type="http://schemas.openxmlformats.org/officeDocument/2006/relationships/image" Target="../media/image232.png"/><Relationship Id="rId317" Type="http://schemas.openxmlformats.org/officeDocument/2006/relationships/customXml" Target="../ink/ink364.xml"/><Relationship Id="rId359" Type="http://schemas.openxmlformats.org/officeDocument/2006/relationships/customXml" Target="../ink/ink385.xml"/><Relationship Id="rId98" Type="http://schemas.openxmlformats.org/officeDocument/2006/relationships/image" Target="../media/image253.png"/><Relationship Id="rId121" Type="http://schemas.openxmlformats.org/officeDocument/2006/relationships/customXml" Target="../ink/ink263.xml"/><Relationship Id="rId163" Type="http://schemas.openxmlformats.org/officeDocument/2006/relationships/customXml" Target="../ink/ink285.xml"/><Relationship Id="rId219" Type="http://schemas.openxmlformats.org/officeDocument/2006/relationships/customXml" Target="../ink/ink313.xml"/><Relationship Id="rId370" Type="http://schemas.openxmlformats.org/officeDocument/2006/relationships/image" Target="../media/image385.png"/><Relationship Id="rId230" Type="http://schemas.openxmlformats.org/officeDocument/2006/relationships/image" Target="../media/image317.png"/><Relationship Id="rId25" Type="http://schemas.openxmlformats.org/officeDocument/2006/relationships/customXml" Target="../ink/ink215.xml"/><Relationship Id="rId67" Type="http://schemas.openxmlformats.org/officeDocument/2006/relationships/customXml" Target="../ink/ink236.xml"/><Relationship Id="rId272" Type="http://schemas.openxmlformats.org/officeDocument/2006/relationships/image" Target="../media/image337.png"/><Relationship Id="rId328" Type="http://schemas.openxmlformats.org/officeDocument/2006/relationships/image" Target="../media/image364.png"/><Relationship Id="rId132" Type="http://schemas.openxmlformats.org/officeDocument/2006/relationships/customXml" Target="../ink/ink269.xml"/><Relationship Id="rId174" Type="http://schemas.openxmlformats.org/officeDocument/2006/relationships/image" Target="../media/image289.png"/><Relationship Id="rId241" Type="http://schemas.openxmlformats.org/officeDocument/2006/relationships/customXml" Target="../ink/ink324.xml"/><Relationship Id="rId15" Type="http://schemas.openxmlformats.org/officeDocument/2006/relationships/customXml" Target="../ink/ink210.xml"/><Relationship Id="rId36" Type="http://schemas.openxmlformats.org/officeDocument/2006/relationships/image" Target="../media/image222.png"/><Relationship Id="rId57" Type="http://schemas.openxmlformats.org/officeDocument/2006/relationships/customXml" Target="../ink/ink231.xml"/><Relationship Id="rId262" Type="http://schemas.openxmlformats.org/officeDocument/2006/relationships/customXml" Target="../ink/ink335.xml"/><Relationship Id="rId283" Type="http://schemas.openxmlformats.org/officeDocument/2006/relationships/customXml" Target="../ink/ink347.xml"/><Relationship Id="rId318" Type="http://schemas.openxmlformats.org/officeDocument/2006/relationships/image" Target="../media/image359.png"/><Relationship Id="rId339" Type="http://schemas.openxmlformats.org/officeDocument/2006/relationships/customXml" Target="../ink/ink375.xml"/><Relationship Id="rId78" Type="http://schemas.openxmlformats.org/officeDocument/2006/relationships/image" Target="../media/image243.png"/><Relationship Id="rId99" Type="http://schemas.openxmlformats.org/officeDocument/2006/relationships/customXml" Target="../ink/ink252.xml"/><Relationship Id="rId101" Type="http://schemas.openxmlformats.org/officeDocument/2006/relationships/customXml" Target="../ink/ink253.xml"/><Relationship Id="rId122" Type="http://schemas.openxmlformats.org/officeDocument/2006/relationships/image" Target="../media/image265.png"/><Relationship Id="rId143" Type="http://schemas.openxmlformats.org/officeDocument/2006/relationships/customXml" Target="../ink/ink275.xml"/><Relationship Id="rId164" Type="http://schemas.openxmlformats.org/officeDocument/2006/relationships/image" Target="../media/image284.png"/><Relationship Id="rId185" Type="http://schemas.openxmlformats.org/officeDocument/2006/relationships/customXml" Target="../ink/ink296.xml"/><Relationship Id="rId350" Type="http://schemas.openxmlformats.org/officeDocument/2006/relationships/image" Target="../media/image375.png"/><Relationship Id="rId371" Type="http://schemas.openxmlformats.org/officeDocument/2006/relationships/customXml" Target="../ink/ink391.xml"/><Relationship Id="rId9" Type="http://schemas.openxmlformats.org/officeDocument/2006/relationships/customXml" Target="../ink/ink207.xml"/><Relationship Id="rId210" Type="http://schemas.openxmlformats.org/officeDocument/2006/relationships/image" Target="../media/image307.png"/><Relationship Id="rId26" Type="http://schemas.openxmlformats.org/officeDocument/2006/relationships/image" Target="../media/image217.png"/><Relationship Id="rId231" Type="http://schemas.openxmlformats.org/officeDocument/2006/relationships/customXml" Target="../ink/ink319.xml"/><Relationship Id="rId252" Type="http://schemas.openxmlformats.org/officeDocument/2006/relationships/customXml" Target="../ink/ink330.xml"/><Relationship Id="rId273" Type="http://schemas.openxmlformats.org/officeDocument/2006/relationships/customXml" Target="../ink/ink341.xml"/><Relationship Id="rId294" Type="http://schemas.openxmlformats.org/officeDocument/2006/relationships/image" Target="../media/image347.png"/><Relationship Id="rId308" Type="http://schemas.openxmlformats.org/officeDocument/2006/relationships/image" Target="../media/image354.png"/><Relationship Id="rId329" Type="http://schemas.openxmlformats.org/officeDocument/2006/relationships/customXml" Target="../ink/ink370.xml"/><Relationship Id="rId47" Type="http://schemas.openxmlformats.org/officeDocument/2006/relationships/customXml" Target="../ink/ink226.xml"/><Relationship Id="rId68" Type="http://schemas.openxmlformats.org/officeDocument/2006/relationships/image" Target="../media/image238.png"/><Relationship Id="rId89" Type="http://schemas.openxmlformats.org/officeDocument/2006/relationships/customXml" Target="../ink/ink247.xml"/><Relationship Id="rId112" Type="http://schemas.openxmlformats.org/officeDocument/2006/relationships/image" Target="../media/image260.png"/><Relationship Id="rId133" Type="http://schemas.openxmlformats.org/officeDocument/2006/relationships/customXml" Target="../ink/ink270.xml"/><Relationship Id="rId154" Type="http://schemas.openxmlformats.org/officeDocument/2006/relationships/image" Target="../media/image279.png"/><Relationship Id="rId175" Type="http://schemas.openxmlformats.org/officeDocument/2006/relationships/customXml" Target="../ink/ink291.xml"/><Relationship Id="rId340" Type="http://schemas.openxmlformats.org/officeDocument/2006/relationships/image" Target="../media/image370.png"/><Relationship Id="rId361" Type="http://schemas.openxmlformats.org/officeDocument/2006/relationships/customXml" Target="../ink/ink386.xml"/><Relationship Id="rId196" Type="http://schemas.openxmlformats.org/officeDocument/2006/relationships/image" Target="../media/image300.png"/><Relationship Id="rId200" Type="http://schemas.openxmlformats.org/officeDocument/2006/relationships/image" Target="../media/image302.png"/><Relationship Id="rId16" Type="http://schemas.openxmlformats.org/officeDocument/2006/relationships/image" Target="../media/image212.png"/><Relationship Id="rId221" Type="http://schemas.openxmlformats.org/officeDocument/2006/relationships/customXml" Target="../ink/ink314.xml"/><Relationship Id="rId242" Type="http://schemas.openxmlformats.org/officeDocument/2006/relationships/image" Target="../media/image323.png"/><Relationship Id="rId263" Type="http://schemas.openxmlformats.org/officeDocument/2006/relationships/image" Target="../media/image333.png"/><Relationship Id="rId284" Type="http://schemas.openxmlformats.org/officeDocument/2006/relationships/image" Target="../media/image342.png"/><Relationship Id="rId319" Type="http://schemas.openxmlformats.org/officeDocument/2006/relationships/customXml" Target="../ink/ink365.xml"/><Relationship Id="rId37" Type="http://schemas.openxmlformats.org/officeDocument/2006/relationships/customXml" Target="../ink/ink221.xml"/><Relationship Id="rId58" Type="http://schemas.openxmlformats.org/officeDocument/2006/relationships/image" Target="../media/image233.png"/><Relationship Id="rId79" Type="http://schemas.openxmlformats.org/officeDocument/2006/relationships/customXml" Target="../ink/ink242.xml"/><Relationship Id="rId102" Type="http://schemas.openxmlformats.org/officeDocument/2006/relationships/image" Target="../media/image255.png"/><Relationship Id="rId123" Type="http://schemas.openxmlformats.org/officeDocument/2006/relationships/customXml" Target="../ink/ink264.xml"/><Relationship Id="rId144" Type="http://schemas.openxmlformats.org/officeDocument/2006/relationships/image" Target="../media/image274.png"/><Relationship Id="rId330" Type="http://schemas.openxmlformats.org/officeDocument/2006/relationships/image" Target="../media/image365.png"/><Relationship Id="rId90" Type="http://schemas.openxmlformats.org/officeDocument/2006/relationships/image" Target="../media/image249.png"/><Relationship Id="rId165" Type="http://schemas.openxmlformats.org/officeDocument/2006/relationships/customXml" Target="../ink/ink286.xml"/><Relationship Id="rId186" Type="http://schemas.openxmlformats.org/officeDocument/2006/relationships/image" Target="../media/image295.png"/><Relationship Id="rId351" Type="http://schemas.openxmlformats.org/officeDocument/2006/relationships/customXml" Target="../ink/ink381.xml"/><Relationship Id="rId372" Type="http://schemas.openxmlformats.org/officeDocument/2006/relationships/image" Target="../media/image386.png"/><Relationship Id="rId211" Type="http://schemas.openxmlformats.org/officeDocument/2006/relationships/customXml" Target="../ink/ink309.xml"/><Relationship Id="rId232" Type="http://schemas.openxmlformats.org/officeDocument/2006/relationships/image" Target="../media/image318.png"/><Relationship Id="rId253" Type="http://schemas.openxmlformats.org/officeDocument/2006/relationships/image" Target="../media/image328.png"/><Relationship Id="rId274" Type="http://schemas.openxmlformats.org/officeDocument/2006/relationships/customXml" Target="../ink/ink342.xml"/><Relationship Id="rId295" Type="http://schemas.openxmlformats.org/officeDocument/2006/relationships/customXml" Target="../ink/ink353.xml"/><Relationship Id="rId309" Type="http://schemas.openxmlformats.org/officeDocument/2006/relationships/customXml" Target="../ink/ink360.xml"/><Relationship Id="rId27" Type="http://schemas.openxmlformats.org/officeDocument/2006/relationships/customXml" Target="../ink/ink216.xml"/><Relationship Id="rId48" Type="http://schemas.openxmlformats.org/officeDocument/2006/relationships/image" Target="../media/image228.png"/><Relationship Id="rId69" Type="http://schemas.openxmlformats.org/officeDocument/2006/relationships/customXml" Target="../ink/ink237.xml"/><Relationship Id="rId113" Type="http://schemas.openxmlformats.org/officeDocument/2006/relationships/customXml" Target="../ink/ink259.xml"/><Relationship Id="rId134" Type="http://schemas.openxmlformats.org/officeDocument/2006/relationships/image" Target="../media/image269.png"/><Relationship Id="rId320" Type="http://schemas.openxmlformats.org/officeDocument/2006/relationships/image" Target="../media/image360.png"/><Relationship Id="rId80" Type="http://schemas.openxmlformats.org/officeDocument/2006/relationships/image" Target="../media/image244.png"/><Relationship Id="rId155" Type="http://schemas.openxmlformats.org/officeDocument/2006/relationships/customXml" Target="../ink/ink281.xml"/><Relationship Id="rId176" Type="http://schemas.openxmlformats.org/officeDocument/2006/relationships/image" Target="../media/image290.png"/><Relationship Id="rId197" Type="http://schemas.openxmlformats.org/officeDocument/2006/relationships/customXml" Target="../ink/ink302.xml"/><Relationship Id="rId341" Type="http://schemas.openxmlformats.org/officeDocument/2006/relationships/customXml" Target="../ink/ink376.xml"/><Relationship Id="rId362" Type="http://schemas.openxmlformats.org/officeDocument/2006/relationships/image" Target="../media/image381.png"/><Relationship Id="rId201" Type="http://schemas.openxmlformats.org/officeDocument/2006/relationships/customXml" Target="../ink/ink304.xml"/><Relationship Id="rId222" Type="http://schemas.openxmlformats.org/officeDocument/2006/relationships/image" Target="../media/image313.png"/><Relationship Id="rId243" Type="http://schemas.openxmlformats.org/officeDocument/2006/relationships/customXml" Target="../ink/ink325.xml"/><Relationship Id="rId264" Type="http://schemas.openxmlformats.org/officeDocument/2006/relationships/customXml" Target="../ink/ink336.xml"/><Relationship Id="rId285" Type="http://schemas.openxmlformats.org/officeDocument/2006/relationships/customXml" Target="../ink/ink348.xml"/><Relationship Id="rId17" Type="http://schemas.openxmlformats.org/officeDocument/2006/relationships/customXml" Target="../ink/ink211.xml"/><Relationship Id="rId38" Type="http://schemas.openxmlformats.org/officeDocument/2006/relationships/image" Target="../media/image223.png"/><Relationship Id="rId59" Type="http://schemas.openxmlformats.org/officeDocument/2006/relationships/customXml" Target="../ink/ink232.xml"/><Relationship Id="rId103" Type="http://schemas.openxmlformats.org/officeDocument/2006/relationships/customXml" Target="../ink/ink254.xml"/><Relationship Id="rId124" Type="http://schemas.openxmlformats.org/officeDocument/2006/relationships/image" Target="../media/image266.png"/><Relationship Id="rId310" Type="http://schemas.openxmlformats.org/officeDocument/2006/relationships/image" Target="../media/image355.png"/><Relationship Id="rId70" Type="http://schemas.openxmlformats.org/officeDocument/2006/relationships/image" Target="../media/image239.png"/><Relationship Id="rId91" Type="http://schemas.openxmlformats.org/officeDocument/2006/relationships/customXml" Target="../ink/ink248.xml"/><Relationship Id="rId145" Type="http://schemas.openxmlformats.org/officeDocument/2006/relationships/customXml" Target="../ink/ink276.xml"/><Relationship Id="rId166" Type="http://schemas.openxmlformats.org/officeDocument/2006/relationships/image" Target="../media/image285.png"/><Relationship Id="rId187" Type="http://schemas.openxmlformats.org/officeDocument/2006/relationships/customXml" Target="../ink/ink297.xml"/><Relationship Id="rId331" Type="http://schemas.openxmlformats.org/officeDocument/2006/relationships/customXml" Target="../ink/ink371.xml"/><Relationship Id="rId352" Type="http://schemas.openxmlformats.org/officeDocument/2006/relationships/image" Target="../media/image376.png"/><Relationship Id="rId1" Type="http://schemas.openxmlformats.org/officeDocument/2006/relationships/slideLayout" Target="../slideLayouts/slideLayout33.xml"/><Relationship Id="rId212" Type="http://schemas.openxmlformats.org/officeDocument/2006/relationships/image" Target="../media/image308.png"/><Relationship Id="rId233" Type="http://schemas.openxmlformats.org/officeDocument/2006/relationships/customXml" Target="../ink/ink320.xml"/><Relationship Id="rId254" Type="http://schemas.openxmlformats.org/officeDocument/2006/relationships/customXml" Target="../ink/ink331.xml"/><Relationship Id="rId28" Type="http://schemas.openxmlformats.org/officeDocument/2006/relationships/image" Target="../media/image218.png"/><Relationship Id="rId49" Type="http://schemas.openxmlformats.org/officeDocument/2006/relationships/customXml" Target="../ink/ink227.xml"/><Relationship Id="rId114" Type="http://schemas.openxmlformats.org/officeDocument/2006/relationships/image" Target="../media/image261.png"/><Relationship Id="rId275" Type="http://schemas.openxmlformats.org/officeDocument/2006/relationships/image" Target="../media/image338.png"/><Relationship Id="rId296" Type="http://schemas.openxmlformats.org/officeDocument/2006/relationships/image" Target="../media/image348.png"/><Relationship Id="rId300" Type="http://schemas.openxmlformats.org/officeDocument/2006/relationships/image" Target="../media/image350.png"/><Relationship Id="rId60" Type="http://schemas.openxmlformats.org/officeDocument/2006/relationships/image" Target="../media/image234.png"/><Relationship Id="rId81" Type="http://schemas.openxmlformats.org/officeDocument/2006/relationships/customXml" Target="../ink/ink243.xml"/><Relationship Id="rId135" Type="http://schemas.openxmlformats.org/officeDocument/2006/relationships/customXml" Target="../ink/ink271.xml"/><Relationship Id="rId156" Type="http://schemas.openxmlformats.org/officeDocument/2006/relationships/image" Target="../media/image280.png"/><Relationship Id="rId177" Type="http://schemas.openxmlformats.org/officeDocument/2006/relationships/customXml" Target="../ink/ink292.xml"/><Relationship Id="rId198" Type="http://schemas.openxmlformats.org/officeDocument/2006/relationships/image" Target="../media/image301.png"/><Relationship Id="rId321" Type="http://schemas.openxmlformats.org/officeDocument/2006/relationships/customXml" Target="../ink/ink366.xml"/><Relationship Id="rId342" Type="http://schemas.openxmlformats.org/officeDocument/2006/relationships/image" Target="../media/image371.png"/><Relationship Id="rId363" Type="http://schemas.openxmlformats.org/officeDocument/2006/relationships/customXml" Target="../ink/ink387.xml"/><Relationship Id="rId202" Type="http://schemas.openxmlformats.org/officeDocument/2006/relationships/image" Target="../media/image303.png"/><Relationship Id="rId223" Type="http://schemas.openxmlformats.org/officeDocument/2006/relationships/customXml" Target="../ink/ink315.xml"/><Relationship Id="rId244" Type="http://schemas.openxmlformats.org/officeDocument/2006/relationships/image" Target="../media/image324.png"/><Relationship Id="rId18" Type="http://schemas.openxmlformats.org/officeDocument/2006/relationships/image" Target="../media/image213.png"/><Relationship Id="rId39" Type="http://schemas.openxmlformats.org/officeDocument/2006/relationships/customXml" Target="../ink/ink222.xml"/><Relationship Id="rId265" Type="http://schemas.openxmlformats.org/officeDocument/2006/relationships/customXml" Target="../ink/ink337.xml"/><Relationship Id="rId286" Type="http://schemas.openxmlformats.org/officeDocument/2006/relationships/image" Target="../media/image343.png"/><Relationship Id="rId50" Type="http://schemas.openxmlformats.org/officeDocument/2006/relationships/image" Target="../media/image229.png"/><Relationship Id="rId104" Type="http://schemas.openxmlformats.org/officeDocument/2006/relationships/image" Target="../media/image256.png"/><Relationship Id="rId125" Type="http://schemas.openxmlformats.org/officeDocument/2006/relationships/customXml" Target="../ink/ink265.xml"/><Relationship Id="rId146" Type="http://schemas.openxmlformats.org/officeDocument/2006/relationships/image" Target="../media/image275.png"/><Relationship Id="rId167" Type="http://schemas.openxmlformats.org/officeDocument/2006/relationships/customXml" Target="../ink/ink287.xml"/><Relationship Id="rId188" Type="http://schemas.openxmlformats.org/officeDocument/2006/relationships/image" Target="../media/image296.png"/><Relationship Id="rId311" Type="http://schemas.openxmlformats.org/officeDocument/2006/relationships/customXml" Target="../ink/ink361.xml"/><Relationship Id="rId332" Type="http://schemas.openxmlformats.org/officeDocument/2006/relationships/image" Target="../media/image366.png"/><Relationship Id="rId353" Type="http://schemas.openxmlformats.org/officeDocument/2006/relationships/customXml" Target="../ink/ink382.xml"/><Relationship Id="rId71" Type="http://schemas.openxmlformats.org/officeDocument/2006/relationships/customXml" Target="../ink/ink238.xml"/><Relationship Id="rId92" Type="http://schemas.openxmlformats.org/officeDocument/2006/relationships/image" Target="../media/image250.png"/><Relationship Id="rId213" Type="http://schemas.openxmlformats.org/officeDocument/2006/relationships/customXml" Target="../ink/ink310.xml"/><Relationship Id="rId234" Type="http://schemas.openxmlformats.org/officeDocument/2006/relationships/image" Target="../media/image319.png"/><Relationship Id="rId2" Type="http://schemas.openxmlformats.org/officeDocument/2006/relationships/image" Target="../media/image5.png"/><Relationship Id="rId29" Type="http://schemas.openxmlformats.org/officeDocument/2006/relationships/customXml" Target="../ink/ink217.xml"/><Relationship Id="rId255" Type="http://schemas.openxmlformats.org/officeDocument/2006/relationships/image" Target="../media/image329.png"/><Relationship Id="rId276" Type="http://schemas.openxmlformats.org/officeDocument/2006/relationships/customXml" Target="../ink/ink343.xml"/><Relationship Id="rId297" Type="http://schemas.openxmlformats.org/officeDocument/2006/relationships/customXml" Target="../ink/ink354.xml"/><Relationship Id="rId40" Type="http://schemas.openxmlformats.org/officeDocument/2006/relationships/image" Target="../media/image224.png"/><Relationship Id="rId115" Type="http://schemas.openxmlformats.org/officeDocument/2006/relationships/customXml" Target="../ink/ink260.xml"/><Relationship Id="rId136" Type="http://schemas.openxmlformats.org/officeDocument/2006/relationships/image" Target="../media/image270.png"/><Relationship Id="rId157" Type="http://schemas.openxmlformats.org/officeDocument/2006/relationships/customXml" Target="../ink/ink282.xml"/><Relationship Id="rId178" Type="http://schemas.openxmlformats.org/officeDocument/2006/relationships/image" Target="../media/image291.png"/><Relationship Id="rId301" Type="http://schemas.openxmlformats.org/officeDocument/2006/relationships/customXml" Target="../ink/ink356.xml"/><Relationship Id="rId322" Type="http://schemas.openxmlformats.org/officeDocument/2006/relationships/image" Target="../media/image361.png"/><Relationship Id="rId343" Type="http://schemas.openxmlformats.org/officeDocument/2006/relationships/customXml" Target="../ink/ink377.xml"/><Relationship Id="rId364" Type="http://schemas.openxmlformats.org/officeDocument/2006/relationships/image" Target="../media/image382.png"/><Relationship Id="rId61" Type="http://schemas.openxmlformats.org/officeDocument/2006/relationships/customXml" Target="../ink/ink233.xml"/><Relationship Id="rId82" Type="http://schemas.openxmlformats.org/officeDocument/2006/relationships/image" Target="../media/image245.png"/><Relationship Id="rId199" Type="http://schemas.openxmlformats.org/officeDocument/2006/relationships/customXml" Target="../ink/ink303.xml"/><Relationship Id="rId203" Type="http://schemas.openxmlformats.org/officeDocument/2006/relationships/customXml" Target="../ink/ink305.xml"/><Relationship Id="rId19" Type="http://schemas.openxmlformats.org/officeDocument/2006/relationships/customXml" Target="../ink/ink212.xml"/><Relationship Id="rId224" Type="http://schemas.openxmlformats.org/officeDocument/2006/relationships/image" Target="../media/image314.png"/><Relationship Id="rId245" Type="http://schemas.openxmlformats.org/officeDocument/2006/relationships/customXml" Target="../ink/ink326.xml"/><Relationship Id="rId266" Type="http://schemas.openxmlformats.org/officeDocument/2006/relationships/image" Target="../media/image334.png"/><Relationship Id="rId287" Type="http://schemas.openxmlformats.org/officeDocument/2006/relationships/customXml" Target="../ink/ink349.xml"/><Relationship Id="rId30" Type="http://schemas.openxmlformats.org/officeDocument/2006/relationships/image" Target="../media/image219.png"/><Relationship Id="rId105" Type="http://schemas.openxmlformats.org/officeDocument/2006/relationships/customXml" Target="../ink/ink255.xml"/><Relationship Id="rId126" Type="http://schemas.openxmlformats.org/officeDocument/2006/relationships/image" Target="../media/image267.png"/><Relationship Id="rId147" Type="http://schemas.openxmlformats.org/officeDocument/2006/relationships/customXml" Target="../ink/ink277.xml"/><Relationship Id="rId168" Type="http://schemas.openxmlformats.org/officeDocument/2006/relationships/image" Target="../media/image286.png"/><Relationship Id="rId312" Type="http://schemas.openxmlformats.org/officeDocument/2006/relationships/image" Target="../media/image356.png"/><Relationship Id="rId333" Type="http://schemas.openxmlformats.org/officeDocument/2006/relationships/customXml" Target="../ink/ink372.xml"/><Relationship Id="rId354" Type="http://schemas.openxmlformats.org/officeDocument/2006/relationships/image" Target="../media/image377.png"/><Relationship Id="rId51" Type="http://schemas.openxmlformats.org/officeDocument/2006/relationships/customXml" Target="../ink/ink228.xml"/><Relationship Id="rId72" Type="http://schemas.openxmlformats.org/officeDocument/2006/relationships/image" Target="../media/image240.png"/><Relationship Id="rId93" Type="http://schemas.openxmlformats.org/officeDocument/2006/relationships/customXml" Target="../ink/ink249.xml"/><Relationship Id="rId189" Type="http://schemas.openxmlformats.org/officeDocument/2006/relationships/customXml" Target="../ink/ink298.xml"/><Relationship Id="rId3" Type="http://schemas.openxmlformats.org/officeDocument/2006/relationships/customXml" Target="../ink/ink204.xml"/><Relationship Id="rId214" Type="http://schemas.openxmlformats.org/officeDocument/2006/relationships/image" Target="../media/image309.png"/><Relationship Id="rId235" Type="http://schemas.openxmlformats.org/officeDocument/2006/relationships/customXml" Target="../ink/ink321.xml"/><Relationship Id="rId256" Type="http://schemas.openxmlformats.org/officeDocument/2006/relationships/customXml" Target="../ink/ink332.xml"/><Relationship Id="rId277" Type="http://schemas.openxmlformats.org/officeDocument/2006/relationships/image" Target="../media/image339.png"/><Relationship Id="rId298" Type="http://schemas.openxmlformats.org/officeDocument/2006/relationships/image" Target="../media/image349.png"/><Relationship Id="rId116" Type="http://schemas.openxmlformats.org/officeDocument/2006/relationships/image" Target="../media/image262.png"/><Relationship Id="rId137" Type="http://schemas.openxmlformats.org/officeDocument/2006/relationships/customXml" Target="../ink/ink272.xml"/><Relationship Id="rId158" Type="http://schemas.openxmlformats.org/officeDocument/2006/relationships/image" Target="../media/image281.png"/><Relationship Id="rId302" Type="http://schemas.openxmlformats.org/officeDocument/2006/relationships/image" Target="../media/image351.png"/><Relationship Id="rId323" Type="http://schemas.openxmlformats.org/officeDocument/2006/relationships/customXml" Target="../ink/ink367.xml"/><Relationship Id="rId344" Type="http://schemas.openxmlformats.org/officeDocument/2006/relationships/image" Target="../media/image372.png"/><Relationship Id="rId20" Type="http://schemas.openxmlformats.org/officeDocument/2006/relationships/image" Target="../media/image214.png"/><Relationship Id="rId41" Type="http://schemas.openxmlformats.org/officeDocument/2006/relationships/customXml" Target="../ink/ink223.xml"/><Relationship Id="rId62" Type="http://schemas.openxmlformats.org/officeDocument/2006/relationships/image" Target="../media/image235.png"/><Relationship Id="rId83" Type="http://schemas.openxmlformats.org/officeDocument/2006/relationships/customXml" Target="../ink/ink244.xml"/><Relationship Id="rId179" Type="http://schemas.openxmlformats.org/officeDocument/2006/relationships/customXml" Target="../ink/ink293.xml"/><Relationship Id="rId365" Type="http://schemas.openxmlformats.org/officeDocument/2006/relationships/customXml" Target="../ink/ink388.xml"/><Relationship Id="rId190" Type="http://schemas.openxmlformats.org/officeDocument/2006/relationships/image" Target="../media/image297.png"/><Relationship Id="rId204" Type="http://schemas.openxmlformats.org/officeDocument/2006/relationships/image" Target="../media/image304.png"/><Relationship Id="rId225" Type="http://schemas.openxmlformats.org/officeDocument/2006/relationships/customXml" Target="../ink/ink316.xml"/><Relationship Id="rId246" Type="http://schemas.openxmlformats.org/officeDocument/2006/relationships/image" Target="../media/image325.png"/><Relationship Id="rId267" Type="http://schemas.openxmlformats.org/officeDocument/2006/relationships/customXml" Target="../ink/ink338.xml"/><Relationship Id="rId288" Type="http://schemas.openxmlformats.org/officeDocument/2006/relationships/image" Target="../media/image344.png"/><Relationship Id="rId106" Type="http://schemas.openxmlformats.org/officeDocument/2006/relationships/image" Target="../media/image257.png"/><Relationship Id="rId127" Type="http://schemas.openxmlformats.org/officeDocument/2006/relationships/customXml" Target="../ink/ink266.xml"/><Relationship Id="rId313" Type="http://schemas.openxmlformats.org/officeDocument/2006/relationships/customXml" Target="../ink/ink362.xml"/><Relationship Id="rId10" Type="http://schemas.openxmlformats.org/officeDocument/2006/relationships/image" Target="../media/image209.png"/><Relationship Id="rId31" Type="http://schemas.openxmlformats.org/officeDocument/2006/relationships/customXml" Target="../ink/ink218.xml"/><Relationship Id="rId52" Type="http://schemas.openxmlformats.org/officeDocument/2006/relationships/image" Target="../media/image230.png"/><Relationship Id="rId73" Type="http://schemas.openxmlformats.org/officeDocument/2006/relationships/customXml" Target="../ink/ink239.xml"/><Relationship Id="rId94" Type="http://schemas.openxmlformats.org/officeDocument/2006/relationships/image" Target="../media/image251.png"/><Relationship Id="rId148" Type="http://schemas.openxmlformats.org/officeDocument/2006/relationships/image" Target="../media/image276.png"/><Relationship Id="rId169" Type="http://schemas.openxmlformats.org/officeDocument/2006/relationships/customXml" Target="../ink/ink288.xml"/><Relationship Id="rId334" Type="http://schemas.openxmlformats.org/officeDocument/2006/relationships/image" Target="../media/image367.png"/><Relationship Id="rId355" Type="http://schemas.openxmlformats.org/officeDocument/2006/relationships/customXml" Target="../ink/ink383.xml"/><Relationship Id="rId4" Type="http://schemas.openxmlformats.org/officeDocument/2006/relationships/image" Target="../media/image206.png"/><Relationship Id="rId180" Type="http://schemas.openxmlformats.org/officeDocument/2006/relationships/image" Target="../media/image292.png"/><Relationship Id="rId215" Type="http://schemas.openxmlformats.org/officeDocument/2006/relationships/customXml" Target="../ink/ink311.xml"/><Relationship Id="rId236" Type="http://schemas.openxmlformats.org/officeDocument/2006/relationships/image" Target="../media/image320.png"/><Relationship Id="rId257" Type="http://schemas.openxmlformats.org/officeDocument/2006/relationships/image" Target="../media/image330.png"/><Relationship Id="rId278" Type="http://schemas.openxmlformats.org/officeDocument/2006/relationships/customXml" Target="../ink/ink344.xml"/><Relationship Id="rId303" Type="http://schemas.openxmlformats.org/officeDocument/2006/relationships/customXml" Target="../ink/ink357.xml"/><Relationship Id="rId42" Type="http://schemas.openxmlformats.org/officeDocument/2006/relationships/image" Target="../media/image225.png"/><Relationship Id="rId84" Type="http://schemas.openxmlformats.org/officeDocument/2006/relationships/image" Target="../media/image246.png"/><Relationship Id="rId138" Type="http://schemas.openxmlformats.org/officeDocument/2006/relationships/image" Target="../media/image271.png"/><Relationship Id="rId345" Type="http://schemas.openxmlformats.org/officeDocument/2006/relationships/customXml" Target="../ink/ink378.xml"/><Relationship Id="rId191" Type="http://schemas.openxmlformats.org/officeDocument/2006/relationships/customXml" Target="../ink/ink299.xml"/><Relationship Id="rId205" Type="http://schemas.openxmlformats.org/officeDocument/2006/relationships/customXml" Target="../ink/ink306.xml"/><Relationship Id="rId247" Type="http://schemas.openxmlformats.org/officeDocument/2006/relationships/customXml" Target="../ink/ink327.xml"/><Relationship Id="rId107" Type="http://schemas.openxmlformats.org/officeDocument/2006/relationships/customXml" Target="../ink/ink256.xml"/><Relationship Id="rId289" Type="http://schemas.openxmlformats.org/officeDocument/2006/relationships/customXml" Target="../ink/ink350.xml"/><Relationship Id="rId11" Type="http://schemas.openxmlformats.org/officeDocument/2006/relationships/customXml" Target="../ink/ink208.xml"/><Relationship Id="rId53" Type="http://schemas.openxmlformats.org/officeDocument/2006/relationships/customXml" Target="../ink/ink229.xml"/><Relationship Id="rId149" Type="http://schemas.openxmlformats.org/officeDocument/2006/relationships/customXml" Target="../ink/ink278.xml"/><Relationship Id="rId314" Type="http://schemas.openxmlformats.org/officeDocument/2006/relationships/image" Target="../media/image357.png"/><Relationship Id="rId356" Type="http://schemas.openxmlformats.org/officeDocument/2006/relationships/image" Target="../media/image378.png"/><Relationship Id="rId95" Type="http://schemas.openxmlformats.org/officeDocument/2006/relationships/customXml" Target="../ink/ink250.xml"/><Relationship Id="rId160" Type="http://schemas.openxmlformats.org/officeDocument/2006/relationships/image" Target="../media/image282.png"/><Relationship Id="rId216" Type="http://schemas.openxmlformats.org/officeDocument/2006/relationships/image" Target="../media/image310.png"/><Relationship Id="rId258" Type="http://schemas.openxmlformats.org/officeDocument/2006/relationships/customXml" Target="../ink/ink333.xml"/><Relationship Id="rId22" Type="http://schemas.openxmlformats.org/officeDocument/2006/relationships/image" Target="../media/image215.png"/><Relationship Id="rId64" Type="http://schemas.openxmlformats.org/officeDocument/2006/relationships/image" Target="../media/image236.png"/><Relationship Id="rId118" Type="http://schemas.openxmlformats.org/officeDocument/2006/relationships/image" Target="../media/image263.png"/><Relationship Id="rId325" Type="http://schemas.openxmlformats.org/officeDocument/2006/relationships/customXml" Target="../ink/ink368.xml"/><Relationship Id="rId367" Type="http://schemas.openxmlformats.org/officeDocument/2006/relationships/customXml" Target="../ink/ink389.xml"/><Relationship Id="rId171" Type="http://schemas.openxmlformats.org/officeDocument/2006/relationships/customXml" Target="../ink/ink289.xml"/><Relationship Id="rId227" Type="http://schemas.openxmlformats.org/officeDocument/2006/relationships/customXml" Target="../ink/ink317.xml"/><Relationship Id="rId269" Type="http://schemas.openxmlformats.org/officeDocument/2006/relationships/customXml" Target="../ink/ink339.xml"/><Relationship Id="rId33" Type="http://schemas.openxmlformats.org/officeDocument/2006/relationships/customXml" Target="../ink/ink219.xml"/><Relationship Id="rId129" Type="http://schemas.openxmlformats.org/officeDocument/2006/relationships/customXml" Target="../ink/ink267.xml"/><Relationship Id="rId280" Type="http://schemas.openxmlformats.org/officeDocument/2006/relationships/image" Target="../media/image340.png"/><Relationship Id="rId336" Type="http://schemas.openxmlformats.org/officeDocument/2006/relationships/image" Target="../media/image368.png"/><Relationship Id="rId75" Type="http://schemas.openxmlformats.org/officeDocument/2006/relationships/customXml" Target="../ink/ink240.xml"/><Relationship Id="rId140" Type="http://schemas.openxmlformats.org/officeDocument/2006/relationships/image" Target="../media/image272.png"/><Relationship Id="rId182" Type="http://schemas.openxmlformats.org/officeDocument/2006/relationships/image" Target="../media/image293.png"/><Relationship Id="rId6" Type="http://schemas.openxmlformats.org/officeDocument/2006/relationships/image" Target="../media/image207.png"/><Relationship Id="rId238" Type="http://schemas.openxmlformats.org/officeDocument/2006/relationships/image" Target="../media/image321.png"/><Relationship Id="rId291" Type="http://schemas.openxmlformats.org/officeDocument/2006/relationships/customXml" Target="../ink/ink351.xml"/><Relationship Id="rId305" Type="http://schemas.openxmlformats.org/officeDocument/2006/relationships/customXml" Target="../ink/ink358.xml"/><Relationship Id="rId347" Type="http://schemas.openxmlformats.org/officeDocument/2006/relationships/customXml" Target="../ink/ink379.xml"/><Relationship Id="rId44" Type="http://schemas.openxmlformats.org/officeDocument/2006/relationships/image" Target="../media/image226.png"/><Relationship Id="rId86" Type="http://schemas.openxmlformats.org/officeDocument/2006/relationships/image" Target="../media/image247.png"/><Relationship Id="rId151" Type="http://schemas.openxmlformats.org/officeDocument/2006/relationships/customXml" Target="../ink/ink279.xml"/><Relationship Id="rId193" Type="http://schemas.openxmlformats.org/officeDocument/2006/relationships/customXml" Target="../ink/ink300.xml"/><Relationship Id="rId207" Type="http://schemas.openxmlformats.org/officeDocument/2006/relationships/customXml" Target="../ink/ink307.xml"/><Relationship Id="rId249" Type="http://schemas.openxmlformats.org/officeDocument/2006/relationships/customXml" Target="../ink/ink328.xml"/><Relationship Id="rId13" Type="http://schemas.openxmlformats.org/officeDocument/2006/relationships/customXml" Target="../ink/ink209.xml"/><Relationship Id="rId109" Type="http://schemas.openxmlformats.org/officeDocument/2006/relationships/customXml" Target="../ink/ink257.xml"/><Relationship Id="rId260" Type="http://schemas.openxmlformats.org/officeDocument/2006/relationships/customXml" Target="../ink/ink334.xml"/><Relationship Id="rId316" Type="http://schemas.openxmlformats.org/officeDocument/2006/relationships/image" Target="../media/image358.png"/><Relationship Id="rId55" Type="http://schemas.openxmlformats.org/officeDocument/2006/relationships/customXml" Target="../ink/ink230.xml"/><Relationship Id="rId97" Type="http://schemas.openxmlformats.org/officeDocument/2006/relationships/customXml" Target="../ink/ink251.xml"/><Relationship Id="rId120" Type="http://schemas.openxmlformats.org/officeDocument/2006/relationships/image" Target="../media/image264.png"/><Relationship Id="rId358" Type="http://schemas.openxmlformats.org/officeDocument/2006/relationships/image" Target="../media/image379.png"/><Relationship Id="rId162" Type="http://schemas.openxmlformats.org/officeDocument/2006/relationships/image" Target="../media/image283.png"/><Relationship Id="rId218" Type="http://schemas.openxmlformats.org/officeDocument/2006/relationships/image" Target="../media/image311.png"/><Relationship Id="rId271" Type="http://schemas.openxmlformats.org/officeDocument/2006/relationships/customXml" Target="../ink/ink340.xml"/><Relationship Id="rId24" Type="http://schemas.openxmlformats.org/officeDocument/2006/relationships/image" Target="../media/image216.png"/><Relationship Id="rId66" Type="http://schemas.openxmlformats.org/officeDocument/2006/relationships/image" Target="../media/image237.png"/><Relationship Id="rId131" Type="http://schemas.openxmlformats.org/officeDocument/2006/relationships/customXml" Target="../ink/ink268.xml"/><Relationship Id="rId327" Type="http://schemas.openxmlformats.org/officeDocument/2006/relationships/customXml" Target="../ink/ink369.xml"/><Relationship Id="rId369" Type="http://schemas.openxmlformats.org/officeDocument/2006/relationships/customXml" Target="../ink/ink390.xml"/><Relationship Id="rId173" Type="http://schemas.openxmlformats.org/officeDocument/2006/relationships/customXml" Target="../ink/ink290.xml"/><Relationship Id="rId229" Type="http://schemas.openxmlformats.org/officeDocument/2006/relationships/customXml" Target="../ink/ink318.xml"/><Relationship Id="rId240" Type="http://schemas.openxmlformats.org/officeDocument/2006/relationships/image" Target="../media/image322.png"/><Relationship Id="rId35" Type="http://schemas.openxmlformats.org/officeDocument/2006/relationships/customXml" Target="../ink/ink220.xml"/><Relationship Id="rId77" Type="http://schemas.openxmlformats.org/officeDocument/2006/relationships/customXml" Target="../ink/ink241.xml"/><Relationship Id="rId100" Type="http://schemas.openxmlformats.org/officeDocument/2006/relationships/image" Target="../media/image254.png"/><Relationship Id="rId282" Type="http://schemas.openxmlformats.org/officeDocument/2006/relationships/image" Target="../media/image341.png"/><Relationship Id="rId338" Type="http://schemas.openxmlformats.org/officeDocument/2006/relationships/image" Target="../media/image369.png"/><Relationship Id="rId8" Type="http://schemas.openxmlformats.org/officeDocument/2006/relationships/image" Target="../media/image208.png"/><Relationship Id="rId142" Type="http://schemas.openxmlformats.org/officeDocument/2006/relationships/image" Target="../media/image273.png"/><Relationship Id="rId184" Type="http://schemas.openxmlformats.org/officeDocument/2006/relationships/image" Target="../media/image294.png"/><Relationship Id="rId251" Type="http://schemas.openxmlformats.org/officeDocument/2006/relationships/image" Target="../media/image327.png"/><Relationship Id="rId46" Type="http://schemas.openxmlformats.org/officeDocument/2006/relationships/image" Target="../media/image227.png"/><Relationship Id="rId293" Type="http://schemas.openxmlformats.org/officeDocument/2006/relationships/customXml" Target="../ink/ink352.xml"/><Relationship Id="rId307" Type="http://schemas.openxmlformats.org/officeDocument/2006/relationships/customXml" Target="../ink/ink359.xml"/><Relationship Id="rId349" Type="http://schemas.openxmlformats.org/officeDocument/2006/relationships/customXml" Target="../ink/ink380.xml"/><Relationship Id="rId88" Type="http://schemas.openxmlformats.org/officeDocument/2006/relationships/image" Target="../media/image248.png"/><Relationship Id="rId111" Type="http://schemas.openxmlformats.org/officeDocument/2006/relationships/customXml" Target="../ink/ink258.xml"/><Relationship Id="rId153" Type="http://schemas.openxmlformats.org/officeDocument/2006/relationships/customXml" Target="../ink/ink280.xml"/><Relationship Id="rId195" Type="http://schemas.openxmlformats.org/officeDocument/2006/relationships/customXml" Target="../ink/ink301.xml"/><Relationship Id="rId209" Type="http://schemas.openxmlformats.org/officeDocument/2006/relationships/customXml" Target="../ink/ink308.xml"/><Relationship Id="rId360" Type="http://schemas.openxmlformats.org/officeDocument/2006/relationships/image" Target="../media/image380.png"/><Relationship Id="rId220" Type="http://schemas.openxmlformats.org/officeDocument/2006/relationships/image" Target="../media/image312.png"/></Relationships>
</file>

<file path=ppt/slides/_rels/slide6.xml.rels><?xml version="1.0" encoding="UTF-8" standalone="yes"?>
<Relationships xmlns="http://schemas.openxmlformats.org/package/2006/relationships"><Relationship Id="rId117" Type="http://schemas.openxmlformats.org/officeDocument/2006/relationships/image" Target="../media/image442.png"/><Relationship Id="rId21" Type="http://schemas.openxmlformats.org/officeDocument/2006/relationships/image" Target="../media/image396.png"/><Relationship Id="rId42" Type="http://schemas.openxmlformats.org/officeDocument/2006/relationships/customXml" Target="../ink/ink412.xml"/><Relationship Id="rId63" Type="http://schemas.openxmlformats.org/officeDocument/2006/relationships/image" Target="../media/image417.png"/><Relationship Id="rId84" Type="http://schemas.openxmlformats.org/officeDocument/2006/relationships/customXml" Target="../ink/ink433.xml"/><Relationship Id="rId138" Type="http://schemas.openxmlformats.org/officeDocument/2006/relationships/customXml" Target="../ink/ink461.xml"/><Relationship Id="rId159" Type="http://schemas.openxmlformats.org/officeDocument/2006/relationships/image" Target="../media/image463.png"/><Relationship Id="rId170" Type="http://schemas.openxmlformats.org/officeDocument/2006/relationships/image" Target="../media/image468.png"/><Relationship Id="rId191" Type="http://schemas.openxmlformats.org/officeDocument/2006/relationships/customXml" Target="../ink/ink488.xml"/><Relationship Id="rId205" Type="http://schemas.openxmlformats.org/officeDocument/2006/relationships/customXml" Target="../ink/ink495.xml"/><Relationship Id="rId226" Type="http://schemas.openxmlformats.org/officeDocument/2006/relationships/image" Target="../media/image496.png"/><Relationship Id="rId107" Type="http://schemas.openxmlformats.org/officeDocument/2006/relationships/customXml" Target="../ink/ink445.xml"/><Relationship Id="rId11" Type="http://schemas.openxmlformats.org/officeDocument/2006/relationships/image" Target="../media/image391.png"/><Relationship Id="rId32" Type="http://schemas.openxmlformats.org/officeDocument/2006/relationships/customXml" Target="../ink/ink407.xml"/><Relationship Id="rId53" Type="http://schemas.openxmlformats.org/officeDocument/2006/relationships/image" Target="../media/image412.png"/><Relationship Id="rId74" Type="http://schemas.openxmlformats.org/officeDocument/2006/relationships/customXml" Target="../ink/ink428.xml"/><Relationship Id="rId128" Type="http://schemas.openxmlformats.org/officeDocument/2006/relationships/customXml" Target="../ink/ink456.xml"/><Relationship Id="rId149" Type="http://schemas.openxmlformats.org/officeDocument/2006/relationships/image" Target="../media/image458.png"/><Relationship Id="rId5" Type="http://schemas.openxmlformats.org/officeDocument/2006/relationships/image" Target="../media/image388.png"/><Relationship Id="rId95" Type="http://schemas.openxmlformats.org/officeDocument/2006/relationships/image" Target="../media/image433.png"/><Relationship Id="rId160" Type="http://schemas.openxmlformats.org/officeDocument/2006/relationships/customXml" Target="../ink/ink472.xml"/><Relationship Id="rId181" Type="http://schemas.openxmlformats.org/officeDocument/2006/relationships/customXml" Target="../ink/ink483.xml"/><Relationship Id="rId216" Type="http://schemas.openxmlformats.org/officeDocument/2006/relationships/image" Target="../media/image491.png"/><Relationship Id="rId237" Type="http://schemas.openxmlformats.org/officeDocument/2006/relationships/customXml" Target="../ink/ink511.xml"/><Relationship Id="rId22" Type="http://schemas.openxmlformats.org/officeDocument/2006/relationships/customXml" Target="../ink/ink402.xml"/><Relationship Id="rId43" Type="http://schemas.openxmlformats.org/officeDocument/2006/relationships/image" Target="../media/image407.png"/><Relationship Id="rId64" Type="http://schemas.openxmlformats.org/officeDocument/2006/relationships/customXml" Target="../ink/ink423.xml"/><Relationship Id="rId118" Type="http://schemas.openxmlformats.org/officeDocument/2006/relationships/customXml" Target="../ink/ink451.xml"/><Relationship Id="rId139" Type="http://schemas.openxmlformats.org/officeDocument/2006/relationships/image" Target="../media/image453.png"/><Relationship Id="rId85" Type="http://schemas.openxmlformats.org/officeDocument/2006/relationships/image" Target="../media/image428.png"/><Relationship Id="rId150" Type="http://schemas.openxmlformats.org/officeDocument/2006/relationships/customXml" Target="../ink/ink467.xml"/><Relationship Id="rId171" Type="http://schemas.openxmlformats.org/officeDocument/2006/relationships/customXml" Target="../ink/ink478.xml"/><Relationship Id="rId192" Type="http://schemas.openxmlformats.org/officeDocument/2006/relationships/image" Target="../media/image479.png"/><Relationship Id="rId206" Type="http://schemas.openxmlformats.org/officeDocument/2006/relationships/image" Target="../media/image486.png"/><Relationship Id="rId227" Type="http://schemas.openxmlformats.org/officeDocument/2006/relationships/customXml" Target="../ink/ink506.xml"/><Relationship Id="rId12" Type="http://schemas.openxmlformats.org/officeDocument/2006/relationships/customXml" Target="../ink/ink397.xml"/><Relationship Id="rId33" Type="http://schemas.openxmlformats.org/officeDocument/2006/relationships/image" Target="../media/image402.png"/><Relationship Id="rId108" Type="http://schemas.openxmlformats.org/officeDocument/2006/relationships/customXml" Target="../ink/ink446.xml"/><Relationship Id="rId129" Type="http://schemas.openxmlformats.org/officeDocument/2006/relationships/image" Target="../media/image448.png"/><Relationship Id="rId54" Type="http://schemas.openxmlformats.org/officeDocument/2006/relationships/customXml" Target="../ink/ink418.xml"/><Relationship Id="rId75" Type="http://schemas.openxmlformats.org/officeDocument/2006/relationships/image" Target="../media/image423.png"/><Relationship Id="rId96" Type="http://schemas.openxmlformats.org/officeDocument/2006/relationships/customXml" Target="../ink/ink439.xml"/><Relationship Id="rId140" Type="http://schemas.openxmlformats.org/officeDocument/2006/relationships/customXml" Target="../ink/ink462.xml"/><Relationship Id="rId161" Type="http://schemas.openxmlformats.org/officeDocument/2006/relationships/image" Target="../media/image464.png"/><Relationship Id="rId182" Type="http://schemas.openxmlformats.org/officeDocument/2006/relationships/image" Target="../media/image474.png"/><Relationship Id="rId217" Type="http://schemas.openxmlformats.org/officeDocument/2006/relationships/customXml" Target="../ink/ink501.xml"/><Relationship Id="rId6" Type="http://schemas.openxmlformats.org/officeDocument/2006/relationships/customXml" Target="../ink/ink394.xml"/><Relationship Id="rId238" Type="http://schemas.openxmlformats.org/officeDocument/2006/relationships/image" Target="../media/image502.png"/><Relationship Id="rId23" Type="http://schemas.openxmlformats.org/officeDocument/2006/relationships/image" Target="../media/image397.png"/><Relationship Id="rId119" Type="http://schemas.openxmlformats.org/officeDocument/2006/relationships/image" Target="../media/image443.png"/><Relationship Id="rId44" Type="http://schemas.openxmlformats.org/officeDocument/2006/relationships/customXml" Target="../ink/ink413.xml"/><Relationship Id="rId65" Type="http://schemas.openxmlformats.org/officeDocument/2006/relationships/image" Target="../media/image418.png"/><Relationship Id="rId86" Type="http://schemas.openxmlformats.org/officeDocument/2006/relationships/customXml" Target="../ink/ink434.xml"/><Relationship Id="rId130" Type="http://schemas.openxmlformats.org/officeDocument/2006/relationships/customXml" Target="../ink/ink457.xml"/><Relationship Id="rId151" Type="http://schemas.openxmlformats.org/officeDocument/2006/relationships/image" Target="../media/image459.png"/><Relationship Id="rId172" Type="http://schemas.openxmlformats.org/officeDocument/2006/relationships/image" Target="../media/image469.png"/><Relationship Id="rId193" Type="http://schemas.openxmlformats.org/officeDocument/2006/relationships/customXml" Target="../ink/ink489.xml"/><Relationship Id="rId207" Type="http://schemas.openxmlformats.org/officeDocument/2006/relationships/customXml" Target="../ink/ink496.xml"/><Relationship Id="rId228" Type="http://schemas.openxmlformats.org/officeDocument/2006/relationships/image" Target="../media/image497.png"/><Relationship Id="rId13" Type="http://schemas.openxmlformats.org/officeDocument/2006/relationships/image" Target="../media/image392.png"/><Relationship Id="rId109" Type="http://schemas.openxmlformats.org/officeDocument/2006/relationships/image" Target="../media/image438.png"/><Relationship Id="rId34" Type="http://schemas.openxmlformats.org/officeDocument/2006/relationships/customXml" Target="../ink/ink408.xml"/><Relationship Id="rId55" Type="http://schemas.openxmlformats.org/officeDocument/2006/relationships/image" Target="../media/image413.png"/><Relationship Id="rId76" Type="http://schemas.openxmlformats.org/officeDocument/2006/relationships/customXml" Target="../ink/ink429.xml"/><Relationship Id="rId97" Type="http://schemas.openxmlformats.org/officeDocument/2006/relationships/image" Target="../media/image434.png"/><Relationship Id="rId120" Type="http://schemas.openxmlformats.org/officeDocument/2006/relationships/customXml" Target="../ink/ink452.xml"/><Relationship Id="rId141" Type="http://schemas.openxmlformats.org/officeDocument/2006/relationships/image" Target="../media/image454.png"/><Relationship Id="rId7" Type="http://schemas.openxmlformats.org/officeDocument/2006/relationships/image" Target="../media/image389.png"/><Relationship Id="rId162" Type="http://schemas.openxmlformats.org/officeDocument/2006/relationships/customXml" Target="../ink/ink473.xml"/><Relationship Id="rId183" Type="http://schemas.openxmlformats.org/officeDocument/2006/relationships/customXml" Target="../ink/ink484.xml"/><Relationship Id="rId218" Type="http://schemas.openxmlformats.org/officeDocument/2006/relationships/image" Target="../media/image492.png"/><Relationship Id="rId24" Type="http://schemas.openxmlformats.org/officeDocument/2006/relationships/customXml" Target="../ink/ink403.xml"/><Relationship Id="rId45" Type="http://schemas.openxmlformats.org/officeDocument/2006/relationships/image" Target="../media/image408.png"/><Relationship Id="rId66" Type="http://schemas.openxmlformats.org/officeDocument/2006/relationships/customXml" Target="../ink/ink424.xml"/><Relationship Id="rId87" Type="http://schemas.openxmlformats.org/officeDocument/2006/relationships/image" Target="../media/image429.png"/><Relationship Id="rId110" Type="http://schemas.openxmlformats.org/officeDocument/2006/relationships/customXml" Target="../ink/ink447.xml"/><Relationship Id="rId131" Type="http://schemas.openxmlformats.org/officeDocument/2006/relationships/image" Target="../media/image449.png"/><Relationship Id="rId152" Type="http://schemas.openxmlformats.org/officeDocument/2006/relationships/customXml" Target="../ink/ink468.xml"/><Relationship Id="rId173" Type="http://schemas.openxmlformats.org/officeDocument/2006/relationships/customXml" Target="../ink/ink479.xml"/><Relationship Id="rId194" Type="http://schemas.openxmlformats.org/officeDocument/2006/relationships/image" Target="../media/image480.png"/><Relationship Id="rId208" Type="http://schemas.openxmlformats.org/officeDocument/2006/relationships/image" Target="../media/image487.png"/><Relationship Id="rId229" Type="http://schemas.openxmlformats.org/officeDocument/2006/relationships/customXml" Target="../ink/ink507.xml"/><Relationship Id="rId14" Type="http://schemas.openxmlformats.org/officeDocument/2006/relationships/customXml" Target="../ink/ink398.xml"/><Relationship Id="rId35" Type="http://schemas.openxmlformats.org/officeDocument/2006/relationships/image" Target="../media/image403.png"/><Relationship Id="rId56" Type="http://schemas.openxmlformats.org/officeDocument/2006/relationships/customXml" Target="../ink/ink419.xml"/><Relationship Id="rId77" Type="http://schemas.openxmlformats.org/officeDocument/2006/relationships/image" Target="../media/image424.png"/><Relationship Id="rId100" Type="http://schemas.openxmlformats.org/officeDocument/2006/relationships/customXml" Target="../ink/ink441.xml"/><Relationship Id="rId8" Type="http://schemas.openxmlformats.org/officeDocument/2006/relationships/customXml" Target="../ink/ink395.xml"/><Relationship Id="rId98" Type="http://schemas.openxmlformats.org/officeDocument/2006/relationships/customXml" Target="../ink/ink440.xml"/><Relationship Id="rId121" Type="http://schemas.openxmlformats.org/officeDocument/2006/relationships/image" Target="../media/image444.png"/><Relationship Id="rId142" Type="http://schemas.openxmlformats.org/officeDocument/2006/relationships/customXml" Target="../ink/ink463.xml"/><Relationship Id="rId163" Type="http://schemas.openxmlformats.org/officeDocument/2006/relationships/image" Target="../media/image465.png"/><Relationship Id="rId184" Type="http://schemas.openxmlformats.org/officeDocument/2006/relationships/image" Target="../media/image475.png"/><Relationship Id="rId219" Type="http://schemas.openxmlformats.org/officeDocument/2006/relationships/customXml" Target="../ink/ink502.xml"/><Relationship Id="rId230" Type="http://schemas.openxmlformats.org/officeDocument/2006/relationships/image" Target="../media/image498.png"/><Relationship Id="rId25" Type="http://schemas.openxmlformats.org/officeDocument/2006/relationships/image" Target="../media/image398.png"/><Relationship Id="rId46" Type="http://schemas.openxmlformats.org/officeDocument/2006/relationships/customXml" Target="../ink/ink414.xml"/><Relationship Id="rId67" Type="http://schemas.openxmlformats.org/officeDocument/2006/relationships/image" Target="../media/image419.png"/><Relationship Id="rId88" Type="http://schemas.openxmlformats.org/officeDocument/2006/relationships/customXml" Target="../ink/ink435.xml"/><Relationship Id="rId111" Type="http://schemas.openxmlformats.org/officeDocument/2006/relationships/image" Target="../media/image439.png"/><Relationship Id="rId132" Type="http://schemas.openxmlformats.org/officeDocument/2006/relationships/customXml" Target="../ink/ink458.xml"/><Relationship Id="rId153" Type="http://schemas.openxmlformats.org/officeDocument/2006/relationships/image" Target="../media/image460.png"/><Relationship Id="rId174" Type="http://schemas.openxmlformats.org/officeDocument/2006/relationships/image" Target="../media/image470.png"/><Relationship Id="rId195" Type="http://schemas.openxmlformats.org/officeDocument/2006/relationships/customXml" Target="../ink/ink490.xml"/><Relationship Id="rId209" Type="http://schemas.openxmlformats.org/officeDocument/2006/relationships/customXml" Target="../ink/ink497.xml"/><Relationship Id="rId190" Type="http://schemas.openxmlformats.org/officeDocument/2006/relationships/image" Target="../media/image478.png"/><Relationship Id="rId204" Type="http://schemas.openxmlformats.org/officeDocument/2006/relationships/image" Target="../media/image485.png"/><Relationship Id="rId220" Type="http://schemas.openxmlformats.org/officeDocument/2006/relationships/image" Target="../media/image493.png"/><Relationship Id="rId225" Type="http://schemas.openxmlformats.org/officeDocument/2006/relationships/customXml" Target="../ink/ink505.xml"/><Relationship Id="rId15" Type="http://schemas.openxmlformats.org/officeDocument/2006/relationships/image" Target="../media/image393.png"/><Relationship Id="rId36" Type="http://schemas.openxmlformats.org/officeDocument/2006/relationships/customXml" Target="../ink/ink409.xml"/><Relationship Id="rId57" Type="http://schemas.openxmlformats.org/officeDocument/2006/relationships/image" Target="../media/image414.png"/><Relationship Id="rId106" Type="http://schemas.openxmlformats.org/officeDocument/2006/relationships/customXml" Target="../ink/ink444.xml"/><Relationship Id="rId127" Type="http://schemas.openxmlformats.org/officeDocument/2006/relationships/image" Target="../media/image447.png"/><Relationship Id="rId10" Type="http://schemas.openxmlformats.org/officeDocument/2006/relationships/customXml" Target="../ink/ink396.xml"/><Relationship Id="rId31" Type="http://schemas.openxmlformats.org/officeDocument/2006/relationships/image" Target="../media/image401.png"/><Relationship Id="rId52" Type="http://schemas.openxmlformats.org/officeDocument/2006/relationships/customXml" Target="../ink/ink417.xml"/><Relationship Id="rId73" Type="http://schemas.openxmlformats.org/officeDocument/2006/relationships/image" Target="../media/image422.png"/><Relationship Id="rId78" Type="http://schemas.openxmlformats.org/officeDocument/2006/relationships/customXml" Target="../ink/ink430.xml"/><Relationship Id="rId94" Type="http://schemas.openxmlformats.org/officeDocument/2006/relationships/customXml" Target="../ink/ink438.xml"/><Relationship Id="rId99" Type="http://schemas.openxmlformats.org/officeDocument/2006/relationships/image" Target="../media/image435.png"/><Relationship Id="rId101" Type="http://schemas.openxmlformats.org/officeDocument/2006/relationships/image" Target="../media/image436.png"/><Relationship Id="rId122" Type="http://schemas.openxmlformats.org/officeDocument/2006/relationships/customXml" Target="../ink/ink453.xml"/><Relationship Id="rId143" Type="http://schemas.openxmlformats.org/officeDocument/2006/relationships/image" Target="../media/image455.png"/><Relationship Id="rId148" Type="http://schemas.openxmlformats.org/officeDocument/2006/relationships/customXml" Target="../ink/ink466.xml"/><Relationship Id="rId164" Type="http://schemas.openxmlformats.org/officeDocument/2006/relationships/customXml" Target="../ink/ink474.xml"/><Relationship Id="rId169" Type="http://schemas.openxmlformats.org/officeDocument/2006/relationships/customXml" Target="../ink/ink477.xml"/><Relationship Id="rId185" Type="http://schemas.openxmlformats.org/officeDocument/2006/relationships/customXml" Target="../ink/ink485.xml"/><Relationship Id="rId4" Type="http://schemas.openxmlformats.org/officeDocument/2006/relationships/customXml" Target="../ink/ink393.xml"/><Relationship Id="rId9" Type="http://schemas.openxmlformats.org/officeDocument/2006/relationships/image" Target="../media/image390.png"/><Relationship Id="rId180" Type="http://schemas.openxmlformats.org/officeDocument/2006/relationships/image" Target="../media/image473.png"/><Relationship Id="rId210" Type="http://schemas.openxmlformats.org/officeDocument/2006/relationships/image" Target="../media/image488.png"/><Relationship Id="rId215" Type="http://schemas.openxmlformats.org/officeDocument/2006/relationships/customXml" Target="../ink/ink500.xml"/><Relationship Id="rId236" Type="http://schemas.openxmlformats.org/officeDocument/2006/relationships/image" Target="../media/image501.png"/><Relationship Id="rId26" Type="http://schemas.openxmlformats.org/officeDocument/2006/relationships/customXml" Target="../ink/ink404.xml"/><Relationship Id="rId231" Type="http://schemas.openxmlformats.org/officeDocument/2006/relationships/customXml" Target="../ink/ink508.xml"/><Relationship Id="rId47" Type="http://schemas.openxmlformats.org/officeDocument/2006/relationships/image" Target="../media/image409.png"/><Relationship Id="rId68" Type="http://schemas.openxmlformats.org/officeDocument/2006/relationships/customXml" Target="../ink/ink425.xml"/><Relationship Id="rId89" Type="http://schemas.openxmlformats.org/officeDocument/2006/relationships/image" Target="../media/image430.png"/><Relationship Id="rId112" Type="http://schemas.openxmlformats.org/officeDocument/2006/relationships/customXml" Target="../ink/ink448.xml"/><Relationship Id="rId133" Type="http://schemas.openxmlformats.org/officeDocument/2006/relationships/image" Target="../media/image450.png"/><Relationship Id="rId154" Type="http://schemas.openxmlformats.org/officeDocument/2006/relationships/customXml" Target="../ink/ink469.xml"/><Relationship Id="rId175" Type="http://schemas.openxmlformats.org/officeDocument/2006/relationships/customXml" Target="../ink/ink480.xml"/><Relationship Id="rId196" Type="http://schemas.openxmlformats.org/officeDocument/2006/relationships/image" Target="../media/image481.png"/><Relationship Id="rId200" Type="http://schemas.openxmlformats.org/officeDocument/2006/relationships/image" Target="../media/image483.png"/><Relationship Id="rId16" Type="http://schemas.openxmlformats.org/officeDocument/2006/relationships/customXml" Target="../ink/ink399.xml"/><Relationship Id="rId221" Type="http://schemas.openxmlformats.org/officeDocument/2006/relationships/customXml" Target="../ink/ink503.xml"/><Relationship Id="rId37" Type="http://schemas.openxmlformats.org/officeDocument/2006/relationships/image" Target="../media/image404.png"/><Relationship Id="rId58" Type="http://schemas.openxmlformats.org/officeDocument/2006/relationships/customXml" Target="../ink/ink420.xml"/><Relationship Id="rId79" Type="http://schemas.openxmlformats.org/officeDocument/2006/relationships/image" Target="../media/image425.png"/><Relationship Id="rId102" Type="http://schemas.openxmlformats.org/officeDocument/2006/relationships/customXml" Target="../ink/ink442.xml"/><Relationship Id="rId123" Type="http://schemas.openxmlformats.org/officeDocument/2006/relationships/image" Target="../media/image445.png"/><Relationship Id="rId144" Type="http://schemas.openxmlformats.org/officeDocument/2006/relationships/customXml" Target="../ink/ink464.xml"/><Relationship Id="rId90" Type="http://schemas.openxmlformats.org/officeDocument/2006/relationships/customXml" Target="../ink/ink436.xml"/><Relationship Id="rId165" Type="http://schemas.openxmlformats.org/officeDocument/2006/relationships/image" Target="../media/image466.png"/><Relationship Id="rId186" Type="http://schemas.openxmlformats.org/officeDocument/2006/relationships/image" Target="../media/image476.png"/><Relationship Id="rId211" Type="http://schemas.openxmlformats.org/officeDocument/2006/relationships/customXml" Target="../ink/ink498.xml"/><Relationship Id="rId232" Type="http://schemas.openxmlformats.org/officeDocument/2006/relationships/image" Target="../media/image499.png"/><Relationship Id="rId27" Type="http://schemas.openxmlformats.org/officeDocument/2006/relationships/image" Target="../media/image399.png"/><Relationship Id="rId48" Type="http://schemas.openxmlformats.org/officeDocument/2006/relationships/customXml" Target="../ink/ink415.xml"/><Relationship Id="rId69" Type="http://schemas.openxmlformats.org/officeDocument/2006/relationships/image" Target="../media/image420.png"/><Relationship Id="rId113" Type="http://schemas.openxmlformats.org/officeDocument/2006/relationships/image" Target="../media/image440.png"/><Relationship Id="rId134" Type="http://schemas.openxmlformats.org/officeDocument/2006/relationships/customXml" Target="../ink/ink459.xml"/><Relationship Id="rId80" Type="http://schemas.openxmlformats.org/officeDocument/2006/relationships/customXml" Target="../ink/ink431.xml"/><Relationship Id="rId155" Type="http://schemas.openxmlformats.org/officeDocument/2006/relationships/image" Target="../media/image461.png"/><Relationship Id="rId176" Type="http://schemas.openxmlformats.org/officeDocument/2006/relationships/image" Target="../media/image471.png"/><Relationship Id="rId197" Type="http://schemas.openxmlformats.org/officeDocument/2006/relationships/customXml" Target="../ink/ink491.xml"/><Relationship Id="rId201" Type="http://schemas.openxmlformats.org/officeDocument/2006/relationships/customXml" Target="../ink/ink493.xml"/><Relationship Id="rId222" Type="http://schemas.openxmlformats.org/officeDocument/2006/relationships/image" Target="../media/image494.png"/><Relationship Id="rId17" Type="http://schemas.openxmlformats.org/officeDocument/2006/relationships/image" Target="../media/image394.png"/><Relationship Id="rId38" Type="http://schemas.openxmlformats.org/officeDocument/2006/relationships/customXml" Target="../ink/ink410.xml"/><Relationship Id="rId59" Type="http://schemas.openxmlformats.org/officeDocument/2006/relationships/image" Target="../media/image415.png"/><Relationship Id="rId103" Type="http://schemas.openxmlformats.org/officeDocument/2006/relationships/image" Target="../media/image81.png"/><Relationship Id="rId124" Type="http://schemas.openxmlformats.org/officeDocument/2006/relationships/customXml" Target="../ink/ink454.xml"/><Relationship Id="rId70" Type="http://schemas.openxmlformats.org/officeDocument/2006/relationships/customXml" Target="../ink/ink426.xml"/><Relationship Id="rId91" Type="http://schemas.openxmlformats.org/officeDocument/2006/relationships/image" Target="../media/image431.png"/><Relationship Id="rId145" Type="http://schemas.openxmlformats.org/officeDocument/2006/relationships/image" Target="../media/image456.png"/><Relationship Id="rId166" Type="http://schemas.openxmlformats.org/officeDocument/2006/relationships/customXml" Target="../ink/ink475.xml"/><Relationship Id="rId187" Type="http://schemas.openxmlformats.org/officeDocument/2006/relationships/customXml" Target="../ink/ink486.xml"/><Relationship Id="rId1" Type="http://schemas.openxmlformats.org/officeDocument/2006/relationships/slideLayout" Target="../slideLayouts/slideLayout33.xml"/><Relationship Id="rId212" Type="http://schemas.openxmlformats.org/officeDocument/2006/relationships/image" Target="../media/image489.png"/><Relationship Id="rId233" Type="http://schemas.openxmlformats.org/officeDocument/2006/relationships/customXml" Target="../ink/ink509.xml"/><Relationship Id="rId28" Type="http://schemas.openxmlformats.org/officeDocument/2006/relationships/customXml" Target="../ink/ink405.xml"/><Relationship Id="rId49" Type="http://schemas.openxmlformats.org/officeDocument/2006/relationships/image" Target="../media/image410.png"/><Relationship Id="rId114" Type="http://schemas.openxmlformats.org/officeDocument/2006/relationships/customXml" Target="../ink/ink449.xml"/><Relationship Id="rId60" Type="http://schemas.openxmlformats.org/officeDocument/2006/relationships/customXml" Target="../ink/ink421.xml"/><Relationship Id="rId81" Type="http://schemas.openxmlformats.org/officeDocument/2006/relationships/image" Target="../media/image426.png"/><Relationship Id="rId135" Type="http://schemas.openxmlformats.org/officeDocument/2006/relationships/image" Target="../media/image451.png"/><Relationship Id="rId156" Type="http://schemas.openxmlformats.org/officeDocument/2006/relationships/customXml" Target="../ink/ink470.xml"/><Relationship Id="rId177" Type="http://schemas.openxmlformats.org/officeDocument/2006/relationships/customXml" Target="../ink/ink481.xml"/><Relationship Id="rId198" Type="http://schemas.openxmlformats.org/officeDocument/2006/relationships/image" Target="../media/image482.png"/><Relationship Id="rId202" Type="http://schemas.openxmlformats.org/officeDocument/2006/relationships/image" Target="../media/image484.png"/><Relationship Id="rId223" Type="http://schemas.openxmlformats.org/officeDocument/2006/relationships/customXml" Target="../ink/ink504.xml"/><Relationship Id="rId18" Type="http://schemas.openxmlformats.org/officeDocument/2006/relationships/customXml" Target="../ink/ink400.xml"/><Relationship Id="rId39" Type="http://schemas.openxmlformats.org/officeDocument/2006/relationships/image" Target="../media/image405.png"/><Relationship Id="rId50" Type="http://schemas.openxmlformats.org/officeDocument/2006/relationships/customXml" Target="../ink/ink416.xml"/><Relationship Id="rId104" Type="http://schemas.openxmlformats.org/officeDocument/2006/relationships/customXml" Target="../ink/ink443.xml"/><Relationship Id="rId125" Type="http://schemas.openxmlformats.org/officeDocument/2006/relationships/image" Target="../media/image446.png"/><Relationship Id="rId146" Type="http://schemas.openxmlformats.org/officeDocument/2006/relationships/customXml" Target="../ink/ink465.xml"/><Relationship Id="rId167" Type="http://schemas.openxmlformats.org/officeDocument/2006/relationships/customXml" Target="../ink/ink476.xml"/><Relationship Id="rId188" Type="http://schemas.openxmlformats.org/officeDocument/2006/relationships/image" Target="../media/image477.png"/><Relationship Id="rId71" Type="http://schemas.openxmlformats.org/officeDocument/2006/relationships/image" Target="../media/image421.png"/><Relationship Id="rId92" Type="http://schemas.openxmlformats.org/officeDocument/2006/relationships/customXml" Target="../ink/ink437.xml"/><Relationship Id="rId213" Type="http://schemas.openxmlformats.org/officeDocument/2006/relationships/customXml" Target="../ink/ink499.xml"/><Relationship Id="rId234" Type="http://schemas.openxmlformats.org/officeDocument/2006/relationships/image" Target="../media/image500.png"/><Relationship Id="rId2" Type="http://schemas.openxmlformats.org/officeDocument/2006/relationships/customXml" Target="../ink/ink392.xml"/><Relationship Id="rId29" Type="http://schemas.openxmlformats.org/officeDocument/2006/relationships/image" Target="../media/image400.png"/><Relationship Id="rId40" Type="http://schemas.openxmlformats.org/officeDocument/2006/relationships/customXml" Target="../ink/ink411.xml"/><Relationship Id="rId115" Type="http://schemas.openxmlformats.org/officeDocument/2006/relationships/image" Target="../media/image441.png"/><Relationship Id="rId136" Type="http://schemas.openxmlformats.org/officeDocument/2006/relationships/customXml" Target="../ink/ink460.xml"/><Relationship Id="rId157" Type="http://schemas.openxmlformats.org/officeDocument/2006/relationships/image" Target="../media/image462.png"/><Relationship Id="rId178" Type="http://schemas.openxmlformats.org/officeDocument/2006/relationships/image" Target="../media/image472.png"/><Relationship Id="rId61" Type="http://schemas.openxmlformats.org/officeDocument/2006/relationships/image" Target="../media/image416.png"/><Relationship Id="rId82" Type="http://schemas.openxmlformats.org/officeDocument/2006/relationships/customXml" Target="../ink/ink432.xml"/><Relationship Id="rId199" Type="http://schemas.openxmlformats.org/officeDocument/2006/relationships/customXml" Target="../ink/ink492.xml"/><Relationship Id="rId203" Type="http://schemas.openxmlformats.org/officeDocument/2006/relationships/customXml" Target="../ink/ink494.xml"/><Relationship Id="rId19" Type="http://schemas.openxmlformats.org/officeDocument/2006/relationships/image" Target="../media/image395.png"/><Relationship Id="rId224" Type="http://schemas.openxmlformats.org/officeDocument/2006/relationships/image" Target="../media/image495.png"/><Relationship Id="rId30" Type="http://schemas.openxmlformats.org/officeDocument/2006/relationships/customXml" Target="../ink/ink406.xml"/><Relationship Id="rId105" Type="http://schemas.openxmlformats.org/officeDocument/2006/relationships/image" Target="../media/image437.png"/><Relationship Id="rId126" Type="http://schemas.openxmlformats.org/officeDocument/2006/relationships/customXml" Target="../ink/ink455.xml"/><Relationship Id="rId147" Type="http://schemas.openxmlformats.org/officeDocument/2006/relationships/image" Target="../media/image457.png"/><Relationship Id="rId168" Type="http://schemas.openxmlformats.org/officeDocument/2006/relationships/image" Target="../media/image467.png"/><Relationship Id="rId51" Type="http://schemas.openxmlformats.org/officeDocument/2006/relationships/image" Target="../media/image411.png"/><Relationship Id="rId72" Type="http://schemas.openxmlformats.org/officeDocument/2006/relationships/customXml" Target="../ink/ink427.xml"/><Relationship Id="rId93" Type="http://schemas.openxmlformats.org/officeDocument/2006/relationships/image" Target="../media/image432.png"/><Relationship Id="rId189" Type="http://schemas.openxmlformats.org/officeDocument/2006/relationships/customXml" Target="../ink/ink487.xml"/><Relationship Id="rId3" Type="http://schemas.openxmlformats.org/officeDocument/2006/relationships/image" Target="../media/image387.png"/><Relationship Id="rId214" Type="http://schemas.openxmlformats.org/officeDocument/2006/relationships/image" Target="../media/image490.png"/><Relationship Id="rId235" Type="http://schemas.openxmlformats.org/officeDocument/2006/relationships/customXml" Target="../ink/ink510.xml"/><Relationship Id="rId116" Type="http://schemas.openxmlformats.org/officeDocument/2006/relationships/customXml" Target="../ink/ink450.xml"/><Relationship Id="rId137" Type="http://schemas.openxmlformats.org/officeDocument/2006/relationships/image" Target="../media/image452.png"/><Relationship Id="rId158" Type="http://schemas.openxmlformats.org/officeDocument/2006/relationships/customXml" Target="../ink/ink471.xml"/><Relationship Id="rId20" Type="http://schemas.openxmlformats.org/officeDocument/2006/relationships/customXml" Target="../ink/ink401.xml"/><Relationship Id="rId41" Type="http://schemas.openxmlformats.org/officeDocument/2006/relationships/image" Target="../media/image406.png"/><Relationship Id="rId62" Type="http://schemas.openxmlformats.org/officeDocument/2006/relationships/customXml" Target="../ink/ink422.xml"/><Relationship Id="rId83" Type="http://schemas.openxmlformats.org/officeDocument/2006/relationships/image" Target="../media/image427.png"/><Relationship Id="rId179" Type="http://schemas.openxmlformats.org/officeDocument/2006/relationships/customXml" Target="../ink/ink482.xml"/></Relationships>
</file>

<file path=ppt/slides/_rels/slide7.xml.rels><?xml version="1.0" encoding="UTF-8" standalone="yes"?>
<Relationships xmlns="http://schemas.openxmlformats.org/package/2006/relationships"><Relationship Id="rId13" Type="http://schemas.openxmlformats.org/officeDocument/2006/relationships/image" Target="../media/image508.png"/><Relationship Id="rId18" Type="http://schemas.openxmlformats.org/officeDocument/2006/relationships/customXml" Target="../ink/ink520.xml"/><Relationship Id="rId26" Type="http://schemas.openxmlformats.org/officeDocument/2006/relationships/customXml" Target="../ink/ink524.xml"/><Relationship Id="rId39" Type="http://schemas.openxmlformats.org/officeDocument/2006/relationships/image" Target="../media/image521.png"/><Relationship Id="rId21" Type="http://schemas.openxmlformats.org/officeDocument/2006/relationships/image" Target="../media/image512.png"/><Relationship Id="rId34" Type="http://schemas.openxmlformats.org/officeDocument/2006/relationships/customXml" Target="../ink/ink528.xml"/><Relationship Id="rId42" Type="http://schemas.openxmlformats.org/officeDocument/2006/relationships/customXml" Target="../ink/ink532.xml"/><Relationship Id="rId7" Type="http://schemas.openxmlformats.org/officeDocument/2006/relationships/image" Target="../media/image505.png"/><Relationship Id="rId2" Type="http://schemas.openxmlformats.org/officeDocument/2006/relationships/customXml" Target="../ink/ink512.xml"/><Relationship Id="rId16" Type="http://schemas.openxmlformats.org/officeDocument/2006/relationships/customXml" Target="../ink/ink519.xml"/><Relationship Id="rId20" Type="http://schemas.openxmlformats.org/officeDocument/2006/relationships/customXml" Target="../ink/ink521.xml"/><Relationship Id="rId29" Type="http://schemas.openxmlformats.org/officeDocument/2006/relationships/image" Target="../media/image516.png"/><Relationship Id="rId41" Type="http://schemas.openxmlformats.org/officeDocument/2006/relationships/image" Target="../media/image522.png"/><Relationship Id="rId1" Type="http://schemas.openxmlformats.org/officeDocument/2006/relationships/slideLayout" Target="../slideLayouts/slideLayout21.xml"/><Relationship Id="rId6" Type="http://schemas.openxmlformats.org/officeDocument/2006/relationships/customXml" Target="../ink/ink514.xml"/><Relationship Id="rId11" Type="http://schemas.openxmlformats.org/officeDocument/2006/relationships/image" Target="../media/image507.png"/><Relationship Id="rId24" Type="http://schemas.openxmlformats.org/officeDocument/2006/relationships/customXml" Target="../ink/ink523.xml"/><Relationship Id="rId32" Type="http://schemas.openxmlformats.org/officeDocument/2006/relationships/customXml" Target="../ink/ink527.xml"/><Relationship Id="rId37" Type="http://schemas.openxmlformats.org/officeDocument/2006/relationships/image" Target="../media/image520.png"/><Relationship Id="rId40" Type="http://schemas.openxmlformats.org/officeDocument/2006/relationships/customXml" Target="../ink/ink531.xml"/><Relationship Id="rId5" Type="http://schemas.openxmlformats.org/officeDocument/2006/relationships/image" Target="../media/image504.png"/><Relationship Id="rId15" Type="http://schemas.openxmlformats.org/officeDocument/2006/relationships/image" Target="../media/image509.png"/><Relationship Id="rId23" Type="http://schemas.openxmlformats.org/officeDocument/2006/relationships/image" Target="../media/image513.png"/><Relationship Id="rId28" Type="http://schemas.openxmlformats.org/officeDocument/2006/relationships/customXml" Target="../ink/ink525.xml"/><Relationship Id="rId36" Type="http://schemas.openxmlformats.org/officeDocument/2006/relationships/customXml" Target="../ink/ink529.xml"/><Relationship Id="rId10" Type="http://schemas.openxmlformats.org/officeDocument/2006/relationships/customXml" Target="../ink/ink516.xml"/><Relationship Id="rId19" Type="http://schemas.openxmlformats.org/officeDocument/2006/relationships/image" Target="../media/image511.png"/><Relationship Id="rId31" Type="http://schemas.openxmlformats.org/officeDocument/2006/relationships/image" Target="../media/image517.png"/><Relationship Id="rId4" Type="http://schemas.openxmlformats.org/officeDocument/2006/relationships/customXml" Target="../ink/ink513.xml"/><Relationship Id="rId9" Type="http://schemas.openxmlformats.org/officeDocument/2006/relationships/image" Target="../media/image506.png"/><Relationship Id="rId14" Type="http://schemas.openxmlformats.org/officeDocument/2006/relationships/customXml" Target="../ink/ink518.xml"/><Relationship Id="rId22" Type="http://schemas.openxmlformats.org/officeDocument/2006/relationships/customXml" Target="../ink/ink522.xml"/><Relationship Id="rId27" Type="http://schemas.openxmlformats.org/officeDocument/2006/relationships/image" Target="../media/image515.png"/><Relationship Id="rId30" Type="http://schemas.openxmlformats.org/officeDocument/2006/relationships/customXml" Target="../ink/ink526.xml"/><Relationship Id="rId35" Type="http://schemas.openxmlformats.org/officeDocument/2006/relationships/image" Target="../media/image519.png"/><Relationship Id="rId43" Type="http://schemas.openxmlformats.org/officeDocument/2006/relationships/image" Target="../media/image523.png"/><Relationship Id="rId8" Type="http://schemas.openxmlformats.org/officeDocument/2006/relationships/customXml" Target="../ink/ink515.xml"/><Relationship Id="rId3" Type="http://schemas.openxmlformats.org/officeDocument/2006/relationships/image" Target="../media/image503.png"/><Relationship Id="rId12" Type="http://schemas.openxmlformats.org/officeDocument/2006/relationships/customXml" Target="../ink/ink517.xml"/><Relationship Id="rId17" Type="http://schemas.openxmlformats.org/officeDocument/2006/relationships/image" Target="../media/image510.png"/><Relationship Id="rId25" Type="http://schemas.openxmlformats.org/officeDocument/2006/relationships/image" Target="../media/image514.png"/><Relationship Id="rId33" Type="http://schemas.openxmlformats.org/officeDocument/2006/relationships/image" Target="../media/image518.png"/><Relationship Id="rId38" Type="http://schemas.openxmlformats.org/officeDocument/2006/relationships/customXml" Target="../ink/ink53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mui5/saccorptraining/blob/master/day%202/SAC%20Requirement%20-%20Mobility%20Company.pdf" TargetMode="External"/><Relationship Id="rId2" Type="http://schemas.openxmlformats.org/officeDocument/2006/relationships/image" Target="../media/image5.png"/><Relationship Id="rId1" Type="http://schemas.openxmlformats.org/officeDocument/2006/relationships/slideLayout" Target="../slideLayouts/slideLayout33.xml"/><Relationship Id="rId4" Type="http://schemas.openxmlformats.org/officeDocument/2006/relationships/hyperlink" Target="https://github.com/samui5/saccorptraining/blob/master/day%202/Sales_Data_Target.xlsx"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Hands-on BI Hierarchy and Model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360" y="1067417"/>
            <a:ext cx="11427023" cy="461545"/>
          </a:xfrm>
          <a:prstGeom prst="rect">
            <a:avLst/>
          </a:prstGeom>
          <a:noFill/>
        </p:spPr>
        <p:txBody>
          <a:bodyPr wrap="square" rtlCol="0">
            <a:spAutoFit/>
          </a:bodyPr>
          <a:lstStyle/>
          <a:p>
            <a:pPr defTabSz="1218621"/>
            <a:r>
              <a:rPr lang="en-US" sz="2399" dirty="0">
                <a:solidFill>
                  <a:prstClr val="black"/>
                </a:solidFill>
                <a:latin typeface="Calibri"/>
              </a:rPr>
              <a:t>BI Hierarchy and model update data available </a:t>
            </a:r>
            <a:r>
              <a:rPr lang="en-US" sz="2399" dirty="0">
                <a:solidFill>
                  <a:prstClr val="black"/>
                </a:solidFill>
                <a:latin typeface="Calibri"/>
                <a:hlinkClick r:id="rId3"/>
              </a:rPr>
              <a:t>here</a:t>
            </a:r>
            <a:endParaRPr lang="en-US" sz="2399" dirty="0">
              <a:solidFill>
                <a:prstClr val="black"/>
              </a:solidFill>
              <a:latin typeface="Calibri"/>
            </a:endParaRPr>
          </a:p>
        </p:txBody>
      </p:sp>
    </p:spTree>
    <p:extLst>
      <p:ext uri="{BB962C8B-B14F-4D97-AF65-F5344CB8AC3E}">
        <p14:creationId xmlns:p14="http://schemas.microsoft.com/office/powerpoint/2010/main" val="31543588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Updating data in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202B2D0-B24F-4F31-B138-D79CFD59C913}"/>
              </a:ext>
            </a:extLst>
          </p:cNvPr>
          <p:cNvSpPr txBox="1"/>
          <p:nvPr/>
        </p:nvSpPr>
        <p:spPr>
          <a:xfrm>
            <a:off x="228541" y="1067415"/>
            <a:ext cx="11727940" cy="3784666"/>
          </a:xfrm>
          <a:prstGeom prst="rect">
            <a:avLst/>
          </a:prstGeom>
          <a:noFill/>
        </p:spPr>
        <p:txBody>
          <a:bodyPr wrap="square" rtlCol="0">
            <a:spAutoFit/>
          </a:bodyPr>
          <a:lstStyle/>
          <a:p>
            <a:pPr defTabSz="1218621"/>
            <a:r>
              <a:rPr lang="en-US" sz="2399" dirty="0">
                <a:solidFill>
                  <a:prstClr val="black"/>
                </a:solidFill>
                <a:latin typeface="Calibri"/>
              </a:rPr>
              <a:t>When we use acquired data model, there is a need to reload(refresh) data on timely manner. Remember any new data which is manually added will be added as draft if not scheduled.</a:t>
            </a:r>
          </a:p>
          <a:p>
            <a:pPr defTabSz="1218621"/>
            <a:endParaRPr lang="en-US" sz="2399" dirty="0">
              <a:solidFill>
                <a:prstClr val="black"/>
              </a:solidFill>
              <a:latin typeface="Calibri"/>
            </a:endParaRPr>
          </a:p>
          <a:p>
            <a:pPr marL="457063" indent="-457063" defTabSz="1218621">
              <a:buFontTx/>
              <a:buAutoNum type="arabicPeriod"/>
            </a:pPr>
            <a:r>
              <a:rPr lang="en-US" sz="2399" dirty="0">
                <a:solidFill>
                  <a:prstClr val="black"/>
                </a:solidFill>
                <a:latin typeface="Calibri"/>
              </a:rPr>
              <a:t>Using Schedule</a:t>
            </a:r>
          </a:p>
          <a:p>
            <a:pPr marL="457063" indent="-457063" defTabSz="1218621">
              <a:buFontTx/>
              <a:buAutoNum type="arabicPeriod"/>
            </a:pPr>
            <a:r>
              <a:rPr lang="en-US" sz="2399" dirty="0">
                <a:solidFill>
                  <a:prstClr val="black"/>
                </a:solidFill>
                <a:latin typeface="Calibri"/>
              </a:rPr>
              <a:t>Direct Refresh</a:t>
            </a:r>
          </a:p>
          <a:p>
            <a:pPr marL="457063" indent="-457063" defTabSz="1218621">
              <a:buFontTx/>
              <a:buAutoNum type="arabicPeriod"/>
            </a:pPr>
            <a:r>
              <a:rPr lang="en-US" sz="2399" dirty="0">
                <a:solidFill>
                  <a:prstClr val="black"/>
                </a:solidFill>
                <a:latin typeface="Calibri"/>
              </a:rPr>
              <a:t>Draft Data Source</a:t>
            </a:r>
          </a:p>
          <a:p>
            <a:pPr marL="457063" indent="-457063" defTabSz="1218621">
              <a:buFontTx/>
              <a:buAutoNum type="arabicPeriod"/>
            </a:pPr>
            <a:endParaRPr lang="en-US" sz="2399" dirty="0">
              <a:solidFill>
                <a:prstClr val="black"/>
              </a:solidFill>
              <a:latin typeface="Calibri"/>
            </a:endParaRPr>
          </a:p>
          <a:p>
            <a:pPr defTabSz="1218621"/>
            <a:r>
              <a:rPr lang="en-US" sz="2399" dirty="0">
                <a:solidFill>
                  <a:prstClr val="black"/>
                </a:solidFill>
                <a:latin typeface="Calibri"/>
              </a:rPr>
              <a:t>SAC also allows Export jobs, which means we can also bring data out of SAC which is already in a model. It will help in scenarios like when source data is by mistake removed or we want data to move back after transformation by sac to another place.</a:t>
            </a:r>
          </a:p>
        </p:txBody>
      </p:sp>
      <p:sp>
        <p:nvSpPr>
          <p:cNvPr id="7" name="TextBox 6">
            <a:extLst>
              <a:ext uri="{FF2B5EF4-FFF2-40B4-BE49-F238E27FC236}">
                <a16:creationId xmlns:a16="http://schemas.microsoft.com/office/drawing/2014/main" id="{F3603DA6-7EFA-435C-9424-1D849E01237E}"/>
              </a:ext>
            </a:extLst>
          </p:cNvPr>
          <p:cNvSpPr txBox="1"/>
          <p:nvPr/>
        </p:nvSpPr>
        <p:spPr>
          <a:xfrm>
            <a:off x="228541" y="5008429"/>
            <a:ext cx="11427023" cy="461545"/>
          </a:xfrm>
          <a:prstGeom prst="rect">
            <a:avLst/>
          </a:prstGeom>
          <a:noFill/>
        </p:spPr>
        <p:txBody>
          <a:bodyPr wrap="square" rtlCol="0">
            <a:spAutoFit/>
          </a:bodyPr>
          <a:lstStyle/>
          <a:p>
            <a:pPr defTabSz="1218621"/>
            <a:r>
              <a:rPr lang="en-US" sz="2399" dirty="0">
                <a:solidFill>
                  <a:prstClr val="black"/>
                </a:solidFill>
                <a:latin typeface="Calibri"/>
              </a:rPr>
              <a:t>Update data available </a:t>
            </a:r>
            <a:r>
              <a:rPr lang="en-US" sz="2399" dirty="0">
                <a:solidFill>
                  <a:prstClr val="black"/>
                </a:solidFill>
                <a:latin typeface="Calibri"/>
                <a:hlinkClick r:id="rId3"/>
              </a:rPr>
              <a:t>here</a:t>
            </a:r>
            <a:endParaRPr lang="en-US" sz="2399" dirty="0">
              <a:solidFill>
                <a:prstClr val="black"/>
              </a:solidFill>
              <a:latin typeface="Calibri"/>
            </a:endParaRPr>
          </a:p>
        </p:txBody>
      </p:sp>
    </p:spTree>
    <p:extLst>
      <p:ext uri="{BB962C8B-B14F-4D97-AF65-F5344CB8AC3E}">
        <p14:creationId xmlns:p14="http://schemas.microsoft.com/office/powerpoint/2010/main" val="5720302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696" y="189484"/>
            <a:ext cx="11289067" cy="710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defRPr/>
            </a:pPr>
            <a:r>
              <a:rPr lang="en-US" sz="4399" b="1" dirty="0">
                <a:solidFill>
                  <a:prstClr val="black"/>
                </a:solidFill>
                <a:latin typeface="Calibri Light" panose="020F0302020204030204"/>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0419" y="6547770"/>
            <a:ext cx="2224715" cy="203567"/>
          </a:xfrm>
        </p:spPr>
        <p:txBody>
          <a:bodyPr/>
          <a:lstStyle/>
          <a:p>
            <a:pPr defTabSz="914126">
              <a:defRPr/>
            </a:pPr>
            <a:r>
              <a:rPr lang="en-US" b="1" dirty="0">
                <a:solidFill>
                  <a:prstClr val="black"/>
                </a:solidFill>
                <a:latin typeface="Calibri" panose="020F0502020204030204"/>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14" y="982990"/>
            <a:ext cx="11693197"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Hands on- BI Scenario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Add Waterfall chart</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Stack Column Chart with Heatmaps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Dynamic page filtering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Table Control and Styling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Measure based dimension </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Filtering data based on dimension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Blending</a:t>
            </a:r>
          </a:p>
          <a:p>
            <a:pPr>
              <a:defRPr/>
            </a:pPr>
            <a:r>
              <a:rPr lang="en-US" sz="1600" dirty="0">
                <a:solidFill>
                  <a:prstClr val="black"/>
                </a:solidFill>
                <a:latin typeface="Calibri" panose="020F0502020204030204"/>
              </a:rPr>
              <a:t>	- Concept of Trellis and Chart Scaling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 updates &amp; Advance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data model using google drive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hierarchies and Basic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Update Models using Draft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Concept of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Create Reference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Conditional Formatting</a:t>
            </a: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Types of filters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25761C1B-BB4B-4309-8F96-649C079CD9A7}"/>
              </a:ext>
            </a:extLst>
          </p:cNvPr>
          <p:cNvSpPr txBox="1"/>
          <p:nvPr/>
        </p:nvSpPr>
        <p:spPr>
          <a:xfrm>
            <a:off x="76180" y="991236"/>
            <a:ext cx="7389475" cy="1076937"/>
          </a:xfrm>
          <a:prstGeom prst="rect">
            <a:avLst/>
          </a:prstGeom>
          <a:noFill/>
        </p:spPr>
        <p:txBody>
          <a:bodyPr wrap="square" rtlCol="0">
            <a:spAutoFit/>
          </a:bodyPr>
          <a:lstStyle/>
          <a:p>
            <a:pPr defTabSz="914126"/>
            <a:r>
              <a:rPr lang="en-US" sz="3199" dirty="0">
                <a:solidFill>
                  <a:prstClr val="black"/>
                </a:solidFill>
                <a:latin typeface="Calibri"/>
              </a:rPr>
              <a:t>Page filter – Applies only to current page</a:t>
            </a:r>
          </a:p>
          <a:p>
            <a:pPr defTabSz="914126"/>
            <a:r>
              <a:rPr lang="en-US" sz="3199" dirty="0">
                <a:solidFill>
                  <a:prstClr val="black"/>
                </a:solidFill>
                <a:latin typeface="Calibri"/>
              </a:rPr>
              <a:t>Story Filter – Entire story</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1CDCD91-7225-7FD5-2121-0CDA529FF4E1}"/>
                  </a:ext>
                </a:extLst>
              </p14:cNvPr>
              <p14:cNvContentPartPr/>
              <p14:nvPr/>
            </p14:nvContentPartPr>
            <p14:xfrm>
              <a:off x="617988" y="470125"/>
              <a:ext cx="241560" cy="175320"/>
            </p14:xfrm>
          </p:contentPart>
        </mc:Choice>
        <mc:Fallback>
          <p:pic>
            <p:nvPicPr>
              <p:cNvPr id="3" name="Ink 2">
                <a:extLst>
                  <a:ext uri="{FF2B5EF4-FFF2-40B4-BE49-F238E27FC236}">
                    <a16:creationId xmlns:a16="http://schemas.microsoft.com/office/drawing/2014/main" id="{A1CDCD91-7225-7FD5-2121-0CDA529FF4E1}"/>
                  </a:ext>
                </a:extLst>
              </p:cNvPr>
              <p:cNvPicPr/>
              <p:nvPr/>
            </p:nvPicPr>
            <p:blipFill>
              <a:blip r:embed="rId4"/>
              <a:stretch>
                <a:fillRect/>
              </a:stretch>
            </p:blipFill>
            <p:spPr>
              <a:xfrm>
                <a:off x="609348" y="461125"/>
                <a:ext cx="2592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13B4D5A-39DE-C4C7-F3E0-146480CE08F1}"/>
                  </a:ext>
                </a:extLst>
              </p14:cNvPr>
              <p14:cNvContentPartPr/>
              <p14:nvPr/>
            </p14:nvContentPartPr>
            <p14:xfrm>
              <a:off x="856308" y="669205"/>
              <a:ext cx="17280" cy="14760"/>
            </p14:xfrm>
          </p:contentPart>
        </mc:Choice>
        <mc:Fallback>
          <p:pic>
            <p:nvPicPr>
              <p:cNvPr id="4" name="Ink 3">
                <a:extLst>
                  <a:ext uri="{FF2B5EF4-FFF2-40B4-BE49-F238E27FC236}">
                    <a16:creationId xmlns:a16="http://schemas.microsoft.com/office/drawing/2014/main" id="{513B4D5A-39DE-C4C7-F3E0-146480CE08F1}"/>
                  </a:ext>
                </a:extLst>
              </p:cNvPr>
              <p:cNvPicPr/>
              <p:nvPr/>
            </p:nvPicPr>
            <p:blipFill>
              <a:blip r:embed="rId6"/>
              <a:stretch>
                <a:fillRect/>
              </a:stretch>
            </p:blipFill>
            <p:spPr>
              <a:xfrm>
                <a:off x="847308" y="660565"/>
                <a:ext cx="349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B928A81D-6668-C5BC-A53F-927A3FF86FA8}"/>
                  </a:ext>
                </a:extLst>
              </p14:cNvPr>
              <p14:cNvContentPartPr/>
              <p14:nvPr/>
            </p14:nvContentPartPr>
            <p14:xfrm>
              <a:off x="1448508" y="933805"/>
              <a:ext cx="169560" cy="127080"/>
            </p14:xfrm>
          </p:contentPart>
        </mc:Choice>
        <mc:Fallback>
          <p:pic>
            <p:nvPicPr>
              <p:cNvPr id="8" name="Ink 7">
                <a:extLst>
                  <a:ext uri="{FF2B5EF4-FFF2-40B4-BE49-F238E27FC236}">
                    <a16:creationId xmlns:a16="http://schemas.microsoft.com/office/drawing/2014/main" id="{B928A81D-6668-C5BC-A53F-927A3FF86FA8}"/>
                  </a:ext>
                </a:extLst>
              </p:cNvPr>
              <p:cNvPicPr/>
              <p:nvPr/>
            </p:nvPicPr>
            <p:blipFill>
              <a:blip r:embed="rId8"/>
              <a:stretch>
                <a:fillRect/>
              </a:stretch>
            </p:blipFill>
            <p:spPr>
              <a:xfrm>
                <a:off x="1439868" y="924805"/>
                <a:ext cx="1872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E1E99BA1-5E69-047C-E38E-AED8E5F95C85}"/>
                  </a:ext>
                </a:extLst>
              </p14:cNvPr>
              <p14:cNvContentPartPr/>
              <p14:nvPr/>
            </p14:nvContentPartPr>
            <p14:xfrm>
              <a:off x="1983108" y="1358605"/>
              <a:ext cx="380520" cy="432000"/>
            </p14:xfrm>
          </p:contentPart>
        </mc:Choice>
        <mc:Fallback>
          <p:pic>
            <p:nvPicPr>
              <p:cNvPr id="9" name="Ink 8">
                <a:extLst>
                  <a:ext uri="{FF2B5EF4-FFF2-40B4-BE49-F238E27FC236}">
                    <a16:creationId xmlns:a16="http://schemas.microsoft.com/office/drawing/2014/main" id="{E1E99BA1-5E69-047C-E38E-AED8E5F95C85}"/>
                  </a:ext>
                </a:extLst>
              </p:cNvPr>
              <p:cNvPicPr/>
              <p:nvPr/>
            </p:nvPicPr>
            <p:blipFill>
              <a:blip r:embed="rId10"/>
              <a:stretch>
                <a:fillRect/>
              </a:stretch>
            </p:blipFill>
            <p:spPr>
              <a:xfrm>
                <a:off x="1974468" y="1349965"/>
                <a:ext cx="39816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50113E72-06B2-950A-9947-DD6B90CBCB51}"/>
                  </a:ext>
                </a:extLst>
              </p14:cNvPr>
              <p14:cNvContentPartPr/>
              <p14:nvPr/>
            </p14:nvContentPartPr>
            <p14:xfrm>
              <a:off x="2401428" y="2518885"/>
              <a:ext cx="226800" cy="3717720"/>
            </p14:xfrm>
          </p:contentPart>
        </mc:Choice>
        <mc:Fallback>
          <p:pic>
            <p:nvPicPr>
              <p:cNvPr id="10" name="Ink 9">
                <a:extLst>
                  <a:ext uri="{FF2B5EF4-FFF2-40B4-BE49-F238E27FC236}">
                    <a16:creationId xmlns:a16="http://schemas.microsoft.com/office/drawing/2014/main" id="{50113E72-06B2-950A-9947-DD6B90CBCB51}"/>
                  </a:ext>
                </a:extLst>
              </p:cNvPr>
              <p:cNvPicPr/>
              <p:nvPr/>
            </p:nvPicPr>
            <p:blipFill>
              <a:blip r:embed="rId12"/>
              <a:stretch>
                <a:fillRect/>
              </a:stretch>
            </p:blipFill>
            <p:spPr>
              <a:xfrm>
                <a:off x="2392428" y="2510245"/>
                <a:ext cx="244440" cy="3735360"/>
              </a:xfrm>
              <a:prstGeom prst="rect">
                <a:avLst/>
              </a:prstGeom>
            </p:spPr>
          </p:pic>
        </mc:Fallback>
      </mc:AlternateContent>
      <p:grpSp>
        <p:nvGrpSpPr>
          <p:cNvPr id="23" name="Group 22">
            <a:extLst>
              <a:ext uri="{FF2B5EF4-FFF2-40B4-BE49-F238E27FC236}">
                <a16:creationId xmlns:a16="http://schemas.microsoft.com/office/drawing/2014/main" id="{B7BBE1C3-FCED-6CB0-847A-B89194EB1402}"/>
              </a:ext>
            </a:extLst>
          </p:cNvPr>
          <p:cNvGrpSpPr/>
          <p:nvPr/>
        </p:nvGrpSpPr>
        <p:grpSpPr>
          <a:xfrm>
            <a:off x="1006428" y="2176525"/>
            <a:ext cx="1670040" cy="740160"/>
            <a:chOff x="1006428" y="2176525"/>
            <a:chExt cx="1670040" cy="740160"/>
          </a:xfrm>
        </p:grpSpPr>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46B5024E-AE97-8628-5870-985AA7B3259E}"/>
                    </a:ext>
                  </a:extLst>
                </p14:cNvPr>
                <p14:cNvContentPartPr/>
                <p14:nvPr/>
              </p14:nvContentPartPr>
              <p14:xfrm>
                <a:off x="1006428" y="2288125"/>
                <a:ext cx="231480" cy="275760"/>
              </p14:xfrm>
            </p:contentPart>
          </mc:Choice>
          <mc:Fallback>
            <p:pic>
              <p:nvPicPr>
                <p:cNvPr id="14" name="Ink 13">
                  <a:extLst>
                    <a:ext uri="{FF2B5EF4-FFF2-40B4-BE49-F238E27FC236}">
                      <a16:creationId xmlns:a16="http://schemas.microsoft.com/office/drawing/2014/main" id="{46B5024E-AE97-8628-5870-985AA7B3259E}"/>
                    </a:ext>
                  </a:extLst>
                </p:cNvPr>
                <p:cNvPicPr/>
                <p:nvPr/>
              </p:nvPicPr>
              <p:blipFill>
                <a:blip r:embed="rId14"/>
                <a:stretch>
                  <a:fillRect/>
                </a:stretch>
              </p:blipFill>
              <p:spPr>
                <a:xfrm>
                  <a:off x="997788" y="2279125"/>
                  <a:ext cx="2491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9207BD3A-4524-7728-3E12-31839148EA13}"/>
                    </a:ext>
                  </a:extLst>
                </p14:cNvPr>
                <p14:cNvContentPartPr/>
                <p14:nvPr/>
              </p14:nvContentPartPr>
              <p14:xfrm>
                <a:off x="1221708" y="2219005"/>
                <a:ext cx="281160" cy="318960"/>
              </p14:xfrm>
            </p:contentPart>
          </mc:Choice>
          <mc:Fallback>
            <p:pic>
              <p:nvPicPr>
                <p:cNvPr id="15" name="Ink 14">
                  <a:extLst>
                    <a:ext uri="{FF2B5EF4-FFF2-40B4-BE49-F238E27FC236}">
                      <a16:creationId xmlns:a16="http://schemas.microsoft.com/office/drawing/2014/main" id="{9207BD3A-4524-7728-3E12-31839148EA13}"/>
                    </a:ext>
                  </a:extLst>
                </p:cNvPr>
                <p:cNvPicPr/>
                <p:nvPr/>
              </p:nvPicPr>
              <p:blipFill>
                <a:blip r:embed="rId16"/>
                <a:stretch>
                  <a:fillRect/>
                </a:stretch>
              </p:blipFill>
              <p:spPr>
                <a:xfrm>
                  <a:off x="1213068" y="2210005"/>
                  <a:ext cx="29880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645CAF54-E0DB-9C09-D385-B0059E2BC9B7}"/>
                    </a:ext>
                  </a:extLst>
                </p14:cNvPr>
                <p14:cNvContentPartPr/>
                <p14:nvPr/>
              </p14:nvContentPartPr>
              <p14:xfrm>
                <a:off x="1472268" y="2224405"/>
                <a:ext cx="609840" cy="403560"/>
              </p14:xfrm>
            </p:contentPart>
          </mc:Choice>
          <mc:Fallback>
            <p:pic>
              <p:nvPicPr>
                <p:cNvPr id="16" name="Ink 15">
                  <a:extLst>
                    <a:ext uri="{FF2B5EF4-FFF2-40B4-BE49-F238E27FC236}">
                      <a16:creationId xmlns:a16="http://schemas.microsoft.com/office/drawing/2014/main" id="{645CAF54-E0DB-9C09-D385-B0059E2BC9B7}"/>
                    </a:ext>
                  </a:extLst>
                </p:cNvPr>
                <p:cNvPicPr/>
                <p:nvPr/>
              </p:nvPicPr>
              <p:blipFill>
                <a:blip r:embed="rId18"/>
                <a:stretch>
                  <a:fillRect/>
                </a:stretch>
              </p:blipFill>
              <p:spPr>
                <a:xfrm>
                  <a:off x="1463268" y="2215765"/>
                  <a:ext cx="62748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05281DDA-57F9-0517-4907-ECBD095D7BC5}"/>
                    </a:ext>
                  </a:extLst>
                </p14:cNvPr>
                <p14:cNvContentPartPr/>
                <p14:nvPr/>
              </p14:nvContentPartPr>
              <p14:xfrm>
                <a:off x="2126388" y="2305045"/>
                <a:ext cx="113400" cy="168480"/>
              </p14:xfrm>
            </p:contentPart>
          </mc:Choice>
          <mc:Fallback>
            <p:pic>
              <p:nvPicPr>
                <p:cNvPr id="17" name="Ink 16">
                  <a:extLst>
                    <a:ext uri="{FF2B5EF4-FFF2-40B4-BE49-F238E27FC236}">
                      <a16:creationId xmlns:a16="http://schemas.microsoft.com/office/drawing/2014/main" id="{05281DDA-57F9-0517-4907-ECBD095D7BC5}"/>
                    </a:ext>
                  </a:extLst>
                </p:cNvPr>
                <p:cNvPicPr/>
                <p:nvPr/>
              </p:nvPicPr>
              <p:blipFill>
                <a:blip r:embed="rId20"/>
                <a:stretch>
                  <a:fillRect/>
                </a:stretch>
              </p:blipFill>
              <p:spPr>
                <a:xfrm>
                  <a:off x="2117748" y="2296405"/>
                  <a:ext cx="1310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2249AE4D-D8B0-2F5B-F186-050BB39CDEC9}"/>
                    </a:ext>
                  </a:extLst>
                </p14:cNvPr>
                <p14:cNvContentPartPr/>
                <p14:nvPr/>
              </p14:nvContentPartPr>
              <p14:xfrm>
                <a:off x="2285868" y="2176525"/>
                <a:ext cx="70560" cy="252720"/>
              </p14:xfrm>
            </p:contentPart>
          </mc:Choice>
          <mc:Fallback>
            <p:pic>
              <p:nvPicPr>
                <p:cNvPr id="18" name="Ink 17">
                  <a:extLst>
                    <a:ext uri="{FF2B5EF4-FFF2-40B4-BE49-F238E27FC236}">
                      <a16:creationId xmlns:a16="http://schemas.microsoft.com/office/drawing/2014/main" id="{2249AE4D-D8B0-2F5B-F186-050BB39CDEC9}"/>
                    </a:ext>
                  </a:extLst>
                </p:cNvPr>
                <p:cNvPicPr/>
                <p:nvPr/>
              </p:nvPicPr>
              <p:blipFill>
                <a:blip r:embed="rId22"/>
                <a:stretch>
                  <a:fillRect/>
                </a:stretch>
              </p:blipFill>
              <p:spPr>
                <a:xfrm>
                  <a:off x="2276868" y="2167525"/>
                  <a:ext cx="882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08193675-86C9-424E-98D9-0AC853F1EB7C}"/>
                    </a:ext>
                  </a:extLst>
                </p14:cNvPr>
                <p14:cNvContentPartPr/>
                <p14:nvPr/>
              </p14:nvContentPartPr>
              <p14:xfrm>
                <a:off x="2277588" y="2228725"/>
                <a:ext cx="121320" cy="33120"/>
              </p14:xfrm>
            </p:contentPart>
          </mc:Choice>
          <mc:Fallback>
            <p:pic>
              <p:nvPicPr>
                <p:cNvPr id="21" name="Ink 20">
                  <a:extLst>
                    <a:ext uri="{FF2B5EF4-FFF2-40B4-BE49-F238E27FC236}">
                      <a16:creationId xmlns:a16="http://schemas.microsoft.com/office/drawing/2014/main" id="{08193675-86C9-424E-98D9-0AC853F1EB7C}"/>
                    </a:ext>
                  </a:extLst>
                </p:cNvPr>
                <p:cNvPicPr/>
                <p:nvPr/>
              </p:nvPicPr>
              <p:blipFill>
                <a:blip r:embed="rId24"/>
                <a:stretch>
                  <a:fillRect/>
                </a:stretch>
              </p:blipFill>
              <p:spPr>
                <a:xfrm>
                  <a:off x="2268588" y="2219725"/>
                  <a:ext cx="1389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1EF22855-3D93-CE4D-D90D-25F2C8E78469}"/>
                    </a:ext>
                  </a:extLst>
                </p14:cNvPr>
                <p14:cNvContentPartPr/>
                <p14:nvPr/>
              </p14:nvContentPartPr>
              <p14:xfrm>
                <a:off x="2453268" y="2523925"/>
                <a:ext cx="223200" cy="392760"/>
              </p14:xfrm>
            </p:contentPart>
          </mc:Choice>
          <mc:Fallback>
            <p:pic>
              <p:nvPicPr>
                <p:cNvPr id="22" name="Ink 21">
                  <a:extLst>
                    <a:ext uri="{FF2B5EF4-FFF2-40B4-BE49-F238E27FC236}">
                      <a16:creationId xmlns:a16="http://schemas.microsoft.com/office/drawing/2014/main" id="{1EF22855-3D93-CE4D-D90D-25F2C8E78469}"/>
                    </a:ext>
                  </a:extLst>
                </p:cNvPr>
                <p:cNvPicPr/>
                <p:nvPr/>
              </p:nvPicPr>
              <p:blipFill>
                <a:blip r:embed="rId26"/>
                <a:stretch>
                  <a:fillRect/>
                </a:stretch>
              </p:blipFill>
              <p:spPr>
                <a:xfrm>
                  <a:off x="2444628" y="2515285"/>
                  <a:ext cx="240840" cy="41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16EEC46F-98FB-EBD7-3A94-A035C2BA301E}"/>
                  </a:ext>
                </a:extLst>
              </p14:cNvPr>
              <p14:cNvContentPartPr/>
              <p14:nvPr/>
            </p14:nvContentPartPr>
            <p14:xfrm>
              <a:off x="2395308" y="6084685"/>
              <a:ext cx="6840000" cy="226440"/>
            </p14:xfrm>
          </p:contentPart>
        </mc:Choice>
        <mc:Fallback>
          <p:pic>
            <p:nvPicPr>
              <p:cNvPr id="24" name="Ink 23">
                <a:extLst>
                  <a:ext uri="{FF2B5EF4-FFF2-40B4-BE49-F238E27FC236}">
                    <a16:creationId xmlns:a16="http://schemas.microsoft.com/office/drawing/2014/main" id="{16EEC46F-98FB-EBD7-3A94-A035C2BA301E}"/>
                  </a:ext>
                </a:extLst>
              </p:cNvPr>
              <p:cNvPicPr/>
              <p:nvPr/>
            </p:nvPicPr>
            <p:blipFill>
              <a:blip r:embed="rId28"/>
              <a:stretch>
                <a:fillRect/>
              </a:stretch>
            </p:blipFill>
            <p:spPr>
              <a:xfrm>
                <a:off x="2386308" y="6076045"/>
                <a:ext cx="6857640" cy="244080"/>
              </a:xfrm>
              <a:prstGeom prst="rect">
                <a:avLst/>
              </a:prstGeom>
            </p:spPr>
          </p:pic>
        </mc:Fallback>
      </mc:AlternateContent>
      <p:grpSp>
        <p:nvGrpSpPr>
          <p:cNvPr id="32" name="Group 31">
            <a:extLst>
              <a:ext uri="{FF2B5EF4-FFF2-40B4-BE49-F238E27FC236}">
                <a16:creationId xmlns:a16="http://schemas.microsoft.com/office/drawing/2014/main" id="{B995175E-1B0C-4038-EEF7-5B14AC9FD7F0}"/>
              </a:ext>
            </a:extLst>
          </p:cNvPr>
          <p:cNvGrpSpPr/>
          <p:nvPr/>
        </p:nvGrpSpPr>
        <p:grpSpPr>
          <a:xfrm>
            <a:off x="7733028" y="6300685"/>
            <a:ext cx="1275480" cy="421920"/>
            <a:chOff x="7733028" y="6300685"/>
            <a:chExt cx="1275480" cy="421920"/>
          </a:xfrm>
        </p:grpSpPr>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083B1E4F-4149-FDB4-E27C-47861291BDF2}"/>
                    </a:ext>
                  </a:extLst>
                </p14:cNvPr>
                <p14:cNvContentPartPr/>
                <p14:nvPr/>
              </p14:nvContentPartPr>
              <p14:xfrm>
                <a:off x="7733028" y="6350725"/>
                <a:ext cx="277200" cy="258840"/>
              </p14:xfrm>
            </p:contentPart>
          </mc:Choice>
          <mc:Fallback>
            <p:pic>
              <p:nvPicPr>
                <p:cNvPr id="25" name="Ink 24">
                  <a:extLst>
                    <a:ext uri="{FF2B5EF4-FFF2-40B4-BE49-F238E27FC236}">
                      <a16:creationId xmlns:a16="http://schemas.microsoft.com/office/drawing/2014/main" id="{083B1E4F-4149-FDB4-E27C-47861291BDF2}"/>
                    </a:ext>
                  </a:extLst>
                </p:cNvPr>
                <p:cNvPicPr/>
                <p:nvPr/>
              </p:nvPicPr>
              <p:blipFill>
                <a:blip r:embed="rId30"/>
                <a:stretch>
                  <a:fillRect/>
                </a:stretch>
              </p:blipFill>
              <p:spPr>
                <a:xfrm>
                  <a:off x="7724388" y="6341725"/>
                  <a:ext cx="29484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CA11DEAC-B4CF-D6C6-3687-E4F77FF5151C}"/>
                    </a:ext>
                  </a:extLst>
                </p14:cNvPr>
                <p14:cNvContentPartPr/>
                <p14:nvPr/>
              </p14:nvContentPartPr>
              <p14:xfrm>
                <a:off x="7972428" y="6300685"/>
                <a:ext cx="295200" cy="262080"/>
              </p14:xfrm>
            </p:contentPart>
          </mc:Choice>
          <mc:Fallback>
            <p:pic>
              <p:nvPicPr>
                <p:cNvPr id="26" name="Ink 25">
                  <a:extLst>
                    <a:ext uri="{FF2B5EF4-FFF2-40B4-BE49-F238E27FC236}">
                      <a16:creationId xmlns:a16="http://schemas.microsoft.com/office/drawing/2014/main" id="{CA11DEAC-B4CF-D6C6-3687-E4F77FF5151C}"/>
                    </a:ext>
                  </a:extLst>
                </p:cNvPr>
                <p:cNvPicPr/>
                <p:nvPr/>
              </p:nvPicPr>
              <p:blipFill>
                <a:blip r:embed="rId32"/>
                <a:stretch>
                  <a:fillRect/>
                </a:stretch>
              </p:blipFill>
              <p:spPr>
                <a:xfrm>
                  <a:off x="7963788" y="6291685"/>
                  <a:ext cx="3128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7" name="Ink 26">
                  <a:extLst>
                    <a:ext uri="{FF2B5EF4-FFF2-40B4-BE49-F238E27FC236}">
                      <a16:creationId xmlns:a16="http://schemas.microsoft.com/office/drawing/2014/main" id="{3DF6C4AA-06E0-4E9F-BF89-B23206A7C6D3}"/>
                    </a:ext>
                  </a:extLst>
                </p14:cNvPr>
                <p14:cNvContentPartPr/>
                <p14:nvPr/>
              </p14:nvContentPartPr>
              <p14:xfrm>
                <a:off x="8197068" y="6406885"/>
                <a:ext cx="252360" cy="122040"/>
              </p14:xfrm>
            </p:contentPart>
          </mc:Choice>
          <mc:Fallback>
            <p:pic>
              <p:nvPicPr>
                <p:cNvPr id="27" name="Ink 26">
                  <a:extLst>
                    <a:ext uri="{FF2B5EF4-FFF2-40B4-BE49-F238E27FC236}">
                      <a16:creationId xmlns:a16="http://schemas.microsoft.com/office/drawing/2014/main" id="{3DF6C4AA-06E0-4E9F-BF89-B23206A7C6D3}"/>
                    </a:ext>
                  </a:extLst>
                </p:cNvPr>
                <p:cNvPicPr/>
                <p:nvPr/>
              </p:nvPicPr>
              <p:blipFill>
                <a:blip r:embed="rId34"/>
                <a:stretch>
                  <a:fillRect/>
                </a:stretch>
              </p:blipFill>
              <p:spPr>
                <a:xfrm>
                  <a:off x="8188068" y="6397885"/>
                  <a:ext cx="2700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8DB76329-0A7A-7B47-9EE9-E87AA75B82DB}"/>
                    </a:ext>
                  </a:extLst>
                </p14:cNvPr>
                <p14:cNvContentPartPr/>
                <p14:nvPr/>
              </p14:nvContentPartPr>
              <p14:xfrm>
                <a:off x="8468868" y="6414445"/>
                <a:ext cx="102240" cy="275760"/>
              </p14:xfrm>
            </p:contentPart>
          </mc:Choice>
          <mc:Fallback>
            <p:pic>
              <p:nvPicPr>
                <p:cNvPr id="28" name="Ink 27">
                  <a:extLst>
                    <a:ext uri="{FF2B5EF4-FFF2-40B4-BE49-F238E27FC236}">
                      <a16:creationId xmlns:a16="http://schemas.microsoft.com/office/drawing/2014/main" id="{8DB76329-0A7A-7B47-9EE9-E87AA75B82DB}"/>
                    </a:ext>
                  </a:extLst>
                </p:cNvPr>
                <p:cNvPicPr/>
                <p:nvPr/>
              </p:nvPicPr>
              <p:blipFill>
                <a:blip r:embed="rId36"/>
                <a:stretch>
                  <a:fillRect/>
                </a:stretch>
              </p:blipFill>
              <p:spPr>
                <a:xfrm>
                  <a:off x="8459868" y="6405445"/>
                  <a:ext cx="1198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 name="Ink 29">
                  <a:extLst>
                    <a:ext uri="{FF2B5EF4-FFF2-40B4-BE49-F238E27FC236}">
                      <a16:creationId xmlns:a16="http://schemas.microsoft.com/office/drawing/2014/main" id="{47E827BD-AE20-E012-2042-654359946961}"/>
                    </a:ext>
                  </a:extLst>
                </p14:cNvPr>
                <p14:cNvContentPartPr/>
                <p14:nvPr/>
              </p14:nvContentPartPr>
              <p14:xfrm>
                <a:off x="8585508" y="6407605"/>
                <a:ext cx="109800" cy="102960"/>
              </p14:xfrm>
            </p:contentPart>
          </mc:Choice>
          <mc:Fallback>
            <p:pic>
              <p:nvPicPr>
                <p:cNvPr id="30" name="Ink 29">
                  <a:extLst>
                    <a:ext uri="{FF2B5EF4-FFF2-40B4-BE49-F238E27FC236}">
                      <a16:creationId xmlns:a16="http://schemas.microsoft.com/office/drawing/2014/main" id="{47E827BD-AE20-E012-2042-654359946961}"/>
                    </a:ext>
                  </a:extLst>
                </p:cNvPr>
                <p:cNvPicPr/>
                <p:nvPr/>
              </p:nvPicPr>
              <p:blipFill>
                <a:blip r:embed="rId38"/>
                <a:stretch>
                  <a:fillRect/>
                </a:stretch>
              </p:blipFill>
              <p:spPr>
                <a:xfrm>
                  <a:off x="8576508" y="6398605"/>
                  <a:ext cx="1274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Ink 30">
                  <a:extLst>
                    <a:ext uri="{FF2B5EF4-FFF2-40B4-BE49-F238E27FC236}">
                      <a16:creationId xmlns:a16="http://schemas.microsoft.com/office/drawing/2014/main" id="{4B008C73-0E47-20B8-1EEE-E09460F1C774}"/>
                    </a:ext>
                  </a:extLst>
                </p14:cNvPr>
                <p14:cNvContentPartPr/>
                <p14:nvPr/>
              </p14:nvContentPartPr>
              <p14:xfrm>
                <a:off x="8706108" y="6359725"/>
                <a:ext cx="302400" cy="362880"/>
              </p14:xfrm>
            </p:contentPart>
          </mc:Choice>
          <mc:Fallback>
            <p:pic>
              <p:nvPicPr>
                <p:cNvPr id="31" name="Ink 30">
                  <a:extLst>
                    <a:ext uri="{FF2B5EF4-FFF2-40B4-BE49-F238E27FC236}">
                      <a16:creationId xmlns:a16="http://schemas.microsoft.com/office/drawing/2014/main" id="{4B008C73-0E47-20B8-1EEE-E09460F1C774}"/>
                    </a:ext>
                  </a:extLst>
                </p:cNvPr>
                <p:cNvPicPr/>
                <p:nvPr/>
              </p:nvPicPr>
              <p:blipFill>
                <a:blip r:embed="rId40"/>
                <a:stretch>
                  <a:fillRect/>
                </a:stretch>
              </p:blipFill>
              <p:spPr>
                <a:xfrm>
                  <a:off x="8697108" y="6351085"/>
                  <a:ext cx="320040" cy="380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33" name="Ink 32">
                <a:extLst>
                  <a:ext uri="{FF2B5EF4-FFF2-40B4-BE49-F238E27FC236}">
                    <a16:creationId xmlns:a16="http://schemas.microsoft.com/office/drawing/2014/main" id="{C0244395-5A0A-9BB1-2012-75454785AA20}"/>
                  </a:ext>
                </a:extLst>
              </p14:cNvPr>
              <p14:cNvContentPartPr/>
              <p14:nvPr/>
            </p14:nvContentPartPr>
            <p14:xfrm>
              <a:off x="1629948" y="5802445"/>
              <a:ext cx="254160" cy="155520"/>
            </p14:xfrm>
          </p:contentPart>
        </mc:Choice>
        <mc:Fallback>
          <p:pic>
            <p:nvPicPr>
              <p:cNvPr id="33" name="Ink 32">
                <a:extLst>
                  <a:ext uri="{FF2B5EF4-FFF2-40B4-BE49-F238E27FC236}">
                    <a16:creationId xmlns:a16="http://schemas.microsoft.com/office/drawing/2014/main" id="{C0244395-5A0A-9BB1-2012-75454785AA20}"/>
                  </a:ext>
                </a:extLst>
              </p:cNvPr>
              <p:cNvPicPr/>
              <p:nvPr/>
            </p:nvPicPr>
            <p:blipFill>
              <a:blip r:embed="rId42"/>
              <a:stretch>
                <a:fillRect/>
              </a:stretch>
            </p:blipFill>
            <p:spPr>
              <a:xfrm>
                <a:off x="1621308" y="5793805"/>
                <a:ext cx="2718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4" name="Ink 33">
                <a:extLst>
                  <a:ext uri="{FF2B5EF4-FFF2-40B4-BE49-F238E27FC236}">
                    <a16:creationId xmlns:a16="http://schemas.microsoft.com/office/drawing/2014/main" id="{C1DBFAD8-ABA9-8B27-6BDB-4F883E7AAF39}"/>
                  </a:ext>
                </a:extLst>
              </p14:cNvPr>
              <p14:cNvContentPartPr/>
              <p14:nvPr/>
            </p14:nvContentPartPr>
            <p14:xfrm>
              <a:off x="1972668" y="5807485"/>
              <a:ext cx="30600" cy="120240"/>
            </p14:xfrm>
          </p:contentPart>
        </mc:Choice>
        <mc:Fallback>
          <p:pic>
            <p:nvPicPr>
              <p:cNvPr id="34" name="Ink 33">
                <a:extLst>
                  <a:ext uri="{FF2B5EF4-FFF2-40B4-BE49-F238E27FC236}">
                    <a16:creationId xmlns:a16="http://schemas.microsoft.com/office/drawing/2014/main" id="{C1DBFAD8-ABA9-8B27-6BDB-4F883E7AAF39}"/>
                  </a:ext>
                </a:extLst>
              </p:cNvPr>
              <p:cNvPicPr/>
              <p:nvPr/>
            </p:nvPicPr>
            <p:blipFill>
              <a:blip r:embed="rId44"/>
              <a:stretch>
                <a:fillRect/>
              </a:stretch>
            </p:blipFill>
            <p:spPr>
              <a:xfrm>
                <a:off x="1964028" y="5798485"/>
                <a:ext cx="48240" cy="137880"/>
              </a:xfrm>
              <a:prstGeom prst="rect">
                <a:avLst/>
              </a:prstGeom>
            </p:spPr>
          </p:pic>
        </mc:Fallback>
      </mc:AlternateContent>
      <p:grpSp>
        <p:nvGrpSpPr>
          <p:cNvPr id="73" name="Group 72">
            <a:extLst>
              <a:ext uri="{FF2B5EF4-FFF2-40B4-BE49-F238E27FC236}">
                <a16:creationId xmlns:a16="http://schemas.microsoft.com/office/drawing/2014/main" id="{4F757943-D127-12CF-621C-5BD794EF7B1F}"/>
              </a:ext>
            </a:extLst>
          </p:cNvPr>
          <p:cNvGrpSpPr/>
          <p:nvPr/>
        </p:nvGrpSpPr>
        <p:grpSpPr>
          <a:xfrm>
            <a:off x="2405028" y="5396005"/>
            <a:ext cx="4086000" cy="1282320"/>
            <a:chOff x="2405028" y="5396005"/>
            <a:chExt cx="4086000" cy="1282320"/>
          </a:xfrm>
        </p:grpSpPr>
        <mc:AlternateContent xmlns:mc="http://schemas.openxmlformats.org/markup-compatibility/2006">
          <mc:Choice xmlns:p14="http://schemas.microsoft.com/office/powerpoint/2010/main" Requires="p14">
            <p:contentPart p14:bwMode="auto" r:id="rId45">
              <p14:nvContentPartPr>
                <p14:cNvPr id="50" name="Ink 49">
                  <a:extLst>
                    <a:ext uri="{FF2B5EF4-FFF2-40B4-BE49-F238E27FC236}">
                      <a16:creationId xmlns:a16="http://schemas.microsoft.com/office/drawing/2014/main" id="{DEF1ADA0-3954-22D5-3DF2-D3C1E21EEF9E}"/>
                    </a:ext>
                  </a:extLst>
                </p14:cNvPr>
                <p14:cNvContentPartPr/>
                <p14:nvPr/>
              </p14:nvContentPartPr>
              <p14:xfrm>
                <a:off x="6009708" y="6388165"/>
                <a:ext cx="262800" cy="146880"/>
              </p14:xfrm>
            </p:contentPart>
          </mc:Choice>
          <mc:Fallback>
            <p:pic>
              <p:nvPicPr>
                <p:cNvPr id="50" name="Ink 49">
                  <a:extLst>
                    <a:ext uri="{FF2B5EF4-FFF2-40B4-BE49-F238E27FC236}">
                      <a16:creationId xmlns:a16="http://schemas.microsoft.com/office/drawing/2014/main" id="{DEF1ADA0-3954-22D5-3DF2-D3C1E21EEF9E}"/>
                    </a:ext>
                  </a:extLst>
                </p:cNvPr>
                <p:cNvPicPr/>
                <p:nvPr/>
              </p:nvPicPr>
              <p:blipFill>
                <a:blip r:embed="rId46"/>
                <a:stretch>
                  <a:fillRect/>
                </a:stretch>
              </p:blipFill>
              <p:spPr>
                <a:xfrm>
                  <a:off x="6000708" y="6379525"/>
                  <a:ext cx="2804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1" name="Ink 50">
                  <a:extLst>
                    <a:ext uri="{FF2B5EF4-FFF2-40B4-BE49-F238E27FC236}">
                      <a16:creationId xmlns:a16="http://schemas.microsoft.com/office/drawing/2014/main" id="{EB00B998-5DF9-A43F-E82A-D032824C8C45}"/>
                    </a:ext>
                  </a:extLst>
                </p14:cNvPr>
                <p14:cNvContentPartPr/>
                <p14:nvPr/>
              </p14:nvContentPartPr>
              <p14:xfrm>
                <a:off x="6290508" y="6392485"/>
                <a:ext cx="179640" cy="155880"/>
              </p14:xfrm>
            </p:contentPart>
          </mc:Choice>
          <mc:Fallback>
            <p:pic>
              <p:nvPicPr>
                <p:cNvPr id="51" name="Ink 50">
                  <a:extLst>
                    <a:ext uri="{FF2B5EF4-FFF2-40B4-BE49-F238E27FC236}">
                      <a16:creationId xmlns:a16="http://schemas.microsoft.com/office/drawing/2014/main" id="{EB00B998-5DF9-A43F-E82A-D032824C8C45}"/>
                    </a:ext>
                  </a:extLst>
                </p:cNvPr>
                <p:cNvPicPr/>
                <p:nvPr/>
              </p:nvPicPr>
              <p:blipFill>
                <a:blip r:embed="rId48"/>
                <a:stretch>
                  <a:fillRect/>
                </a:stretch>
              </p:blipFill>
              <p:spPr>
                <a:xfrm>
                  <a:off x="6281868" y="6383845"/>
                  <a:ext cx="1972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2" name="Ink 51">
                  <a:extLst>
                    <a:ext uri="{FF2B5EF4-FFF2-40B4-BE49-F238E27FC236}">
                      <a16:creationId xmlns:a16="http://schemas.microsoft.com/office/drawing/2014/main" id="{639F054C-1F15-4584-68F9-2365860BCC37}"/>
                    </a:ext>
                  </a:extLst>
                </p14:cNvPr>
                <p14:cNvContentPartPr/>
                <p14:nvPr/>
              </p14:nvContentPartPr>
              <p14:xfrm>
                <a:off x="6265308" y="6632605"/>
                <a:ext cx="167040" cy="45720"/>
              </p14:xfrm>
            </p:contentPart>
          </mc:Choice>
          <mc:Fallback>
            <p:pic>
              <p:nvPicPr>
                <p:cNvPr id="52" name="Ink 51">
                  <a:extLst>
                    <a:ext uri="{FF2B5EF4-FFF2-40B4-BE49-F238E27FC236}">
                      <a16:creationId xmlns:a16="http://schemas.microsoft.com/office/drawing/2014/main" id="{639F054C-1F15-4584-68F9-2365860BCC37}"/>
                    </a:ext>
                  </a:extLst>
                </p:cNvPr>
                <p:cNvPicPr/>
                <p:nvPr/>
              </p:nvPicPr>
              <p:blipFill>
                <a:blip r:embed="rId50"/>
                <a:stretch>
                  <a:fillRect/>
                </a:stretch>
              </p:blipFill>
              <p:spPr>
                <a:xfrm>
                  <a:off x="6256668" y="6623605"/>
                  <a:ext cx="1846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8" name="Ink 47">
                  <a:extLst>
                    <a:ext uri="{FF2B5EF4-FFF2-40B4-BE49-F238E27FC236}">
                      <a16:creationId xmlns:a16="http://schemas.microsoft.com/office/drawing/2014/main" id="{92393CFD-27B0-DF3F-EEC0-F2AB0189F488}"/>
                    </a:ext>
                  </a:extLst>
                </p14:cNvPr>
                <p14:cNvContentPartPr/>
                <p14:nvPr/>
              </p14:nvContentPartPr>
              <p14:xfrm>
                <a:off x="4167948" y="6418765"/>
                <a:ext cx="216360" cy="149400"/>
              </p14:xfrm>
            </p:contentPart>
          </mc:Choice>
          <mc:Fallback>
            <p:pic>
              <p:nvPicPr>
                <p:cNvPr id="48" name="Ink 47">
                  <a:extLst>
                    <a:ext uri="{FF2B5EF4-FFF2-40B4-BE49-F238E27FC236}">
                      <a16:creationId xmlns:a16="http://schemas.microsoft.com/office/drawing/2014/main" id="{92393CFD-27B0-DF3F-EEC0-F2AB0189F488}"/>
                    </a:ext>
                  </a:extLst>
                </p:cNvPr>
                <p:cNvPicPr/>
                <p:nvPr/>
              </p:nvPicPr>
              <p:blipFill>
                <a:blip r:embed="rId52"/>
                <a:stretch>
                  <a:fillRect/>
                </a:stretch>
              </p:blipFill>
              <p:spPr>
                <a:xfrm>
                  <a:off x="4159308" y="6410125"/>
                  <a:ext cx="2340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9" name="Ink 48">
                  <a:extLst>
                    <a:ext uri="{FF2B5EF4-FFF2-40B4-BE49-F238E27FC236}">
                      <a16:creationId xmlns:a16="http://schemas.microsoft.com/office/drawing/2014/main" id="{6A019E79-F392-219A-2AF5-08E9A6093FFF}"/>
                    </a:ext>
                  </a:extLst>
                </p14:cNvPr>
                <p14:cNvContentPartPr/>
                <p14:nvPr/>
              </p14:nvContentPartPr>
              <p14:xfrm>
                <a:off x="4495908" y="6368365"/>
                <a:ext cx="210960" cy="140760"/>
              </p14:xfrm>
            </p:contentPart>
          </mc:Choice>
          <mc:Fallback>
            <p:pic>
              <p:nvPicPr>
                <p:cNvPr id="49" name="Ink 48">
                  <a:extLst>
                    <a:ext uri="{FF2B5EF4-FFF2-40B4-BE49-F238E27FC236}">
                      <a16:creationId xmlns:a16="http://schemas.microsoft.com/office/drawing/2014/main" id="{6A019E79-F392-219A-2AF5-08E9A6093FFF}"/>
                    </a:ext>
                  </a:extLst>
                </p:cNvPr>
                <p:cNvPicPr/>
                <p:nvPr/>
              </p:nvPicPr>
              <p:blipFill>
                <a:blip r:embed="rId54"/>
                <a:stretch>
                  <a:fillRect/>
                </a:stretch>
              </p:blipFill>
              <p:spPr>
                <a:xfrm>
                  <a:off x="4487268" y="6359365"/>
                  <a:ext cx="2286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5" name="Ink 44">
                  <a:extLst>
                    <a:ext uri="{FF2B5EF4-FFF2-40B4-BE49-F238E27FC236}">
                      <a16:creationId xmlns:a16="http://schemas.microsoft.com/office/drawing/2014/main" id="{CB568069-887B-ADC7-AD40-A64C05B7B2D3}"/>
                    </a:ext>
                  </a:extLst>
                </p14:cNvPr>
                <p14:cNvContentPartPr/>
                <p14:nvPr/>
              </p14:nvContentPartPr>
              <p14:xfrm>
                <a:off x="2801388" y="6410125"/>
                <a:ext cx="260640" cy="176040"/>
              </p14:xfrm>
            </p:contentPart>
          </mc:Choice>
          <mc:Fallback>
            <p:pic>
              <p:nvPicPr>
                <p:cNvPr id="45" name="Ink 44">
                  <a:extLst>
                    <a:ext uri="{FF2B5EF4-FFF2-40B4-BE49-F238E27FC236}">
                      <a16:creationId xmlns:a16="http://schemas.microsoft.com/office/drawing/2014/main" id="{CB568069-887B-ADC7-AD40-A64C05B7B2D3}"/>
                    </a:ext>
                  </a:extLst>
                </p:cNvPr>
                <p:cNvPicPr/>
                <p:nvPr/>
              </p:nvPicPr>
              <p:blipFill>
                <a:blip r:embed="rId56"/>
                <a:stretch>
                  <a:fillRect/>
                </a:stretch>
              </p:blipFill>
              <p:spPr>
                <a:xfrm>
                  <a:off x="2792388" y="6401125"/>
                  <a:ext cx="2782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6" name="Ink 45">
                  <a:extLst>
                    <a:ext uri="{FF2B5EF4-FFF2-40B4-BE49-F238E27FC236}">
                      <a16:creationId xmlns:a16="http://schemas.microsoft.com/office/drawing/2014/main" id="{A5DBFDCC-3E35-98FC-9D9D-6F717C9C0E36}"/>
                    </a:ext>
                  </a:extLst>
                </p14:cNvPr>
                <p14:cNvContentPartPr/>
                <p14:nvPr/>
              </p14:nvContentPartPr>
              <p14:xfrm>
                <a:off x="3157788" y="6413005"/>
                <a:ext cx="41400" cy="119160"/>
              </p14:xfrm>
            </p:contentPart>
          </mc:Choice>
          <mc:Fallback>
            <p:pic>
              <p:nvPicPr>
                <p:cNvPr id="46" name="Ink 45">
                  <a:extLst>
                    <a:ext uri="{FF2B5EF4-FFF2-40B4-BE49-F238E27FC236}">
                      <a16:creationId xmlns:a16="http://schemas.microsoft.com/office/drawing/2014/main" id="{A5DBFDCC-3E35-98FC-9D9D-6F717C9C0E36}"/>
                    </a:ext>
                  </a:extLst>
                </p:cNvPr>
                <p:cNvPicPr/>
                <p:nvPr/>
              </p:nvPicPr>
              <p:blipFill>
                <a:blip r:embed="rId58"/>
                <a:stretch>
                  <a:fillRect/>
                </a:stretch>
              </p:blipFill>
              <p:spPr>
                <a:xfrm>
                  <a:off x="3148788" y="6404005"/>
                  <a:ext cx="590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5" name="Ink 54">
                  <a:extLst>
                    <a:ext uri="{FF2B5EF4-FFF2-40B4-BE49-F238E27FC236}">
                      <a16:creationId xmlns:a16="http://schemas.microsoft.com/office/drawing/2014/main" id="{AB41EA9C-1137-39AB-007C-E1225CD00B1F}"/>
                    </a:ext>
                  </a:extLst>
                </p14:cNvPr>
                <p14:cNvContentPartPr/>
                <p14:nvPr/>
              </p14:nvContentPartPr>
              <p14:xfrm>
                <a:off x="2405028" y="5441005"/>
                <a:ext cx="1352520" cy="835920"/>
              </p14:xfrm>
            </p:contentPart>
          </mc:Choice>
          <mc:Fallback>
            <p:pic>
              <p:nvPicPr>
                <p:cNvPr id="55" name="Ink 54">
                  <a:extLst>
                    <a:ext uri="{FF2B5EF4-FFF2-40B4-BE49-F238E27FC236}">
                      <a16:creationId xmlns:a16="http://schemas.microsoft.com/office/drawing/2014/main" id="{AB41EA9C-1137-39AB-007C-E1225CD00B1F}"/>
                    </a:ext>
                  </a:extLst>
                </p:cNvPr>
                <p:cNvPicPr/>
                <p:nvPr/>
              </p:nvPicPr>
              <p:blipFill>
                <a:blip r:embed="rId60"/>
                <a:stretch>
                  <a:fillRect/>
                </a:stretch>
              </p:blipFill>
              <p:spPr>
                <a:xfrm>
                  <a:off x="2396388" y="5432365"/>
                  <a:ext cx="1370160" cy="853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6" name="Ink 55">
                  <a:extLst>
                    <a:ext uri="{FF2B5EF4-FFF2-40B4-BE49-F238E27FC236}">
                      <a16:creationId xmlns:a16="http://schemas.microsoft.com/office/drawing/2014/main" id="{03A79AD6-4480-2B49-C1B4-EA4586F27DEC}"/>
                    </a:ext>
                  </a:extLst>
                </p14:cNvPr>
                <p14:cNvContentPartPr/>
                <p14:nvPr/>
              </p14:nvContentPartPr>
              <p14:xfrm>
                <a:off x="3503028" y="6231925"/>
                <a:ext cx="244800" cy="59400"/>
              </p14:xfrm>
            </p:contentPart>
          </mc:Choice>
          <mc:Fallback>
            <p:pic>
              <p:nvPicPr>
                <p:cNvPr id="56" name="Ink 55">
                  <a:extLst>
                    <a:ext uri="{FF2B5EF4-FFF2-40B4-BE49-F238E27FC236}">
                      <a16:creationId xmlns:a16="http://schemas.microsoft.com/office/drawing/2014/main" id="{03A79AD6-4480-2B49-C1B4-EA4586F27DEC}"/>
                    </a:ext>
                  </a:extLst>
                </p:cNvPr>
                <p:cNvPicPr/>
                <p:nvPr/>
              </p:nvPicPr>
              <p:blipFill>
                <a:blip r:embed="rId62"/>
                <a:stretch>
                  <a:fillRect/>
                </a:stretch>
              </p:blipFill>
              <p:spPr>
                <a:xfrm>
                  <a:off x="3494388" y="6222925"/>
                  <a:ext cx="2624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8" name="Ink 57">
                  <a:extLst>
                    <a:ext uri="{FF2B5EF4-FFF2-40B4-BE49-F238E27FC236}">
                      <a16:creationId xmlns:a16="http://schemas.microsoft.com/office/drawing/2014/main" id="{004B44DD-80C3-129F-CE7F-E2BCAA642A75}"/>
                    </a:ext>
                  </a:extLst>
                </p14:cNvPr>
                <p14:cNvContentPartPr/>
                <p14:nvPr/>
              </p14:nvContentPartPr>
              <p14:xfrm>
                <a:off x="2725788" y="5694445"/>
                <a:ext cx="223200" cy="249840"/>
              </p14:xfrm>
            </p:contentPart>
          </mc:Choice>
          <mc:Fallback>
            <p:pic>
              <p:nvPicPr>
                <p:cNvPr id="58" name="Ink 57">
                  <a:extLst>
                    <a:ext uri="{FF2B5EF4-FFF2-40B4-BE49-F238E27FC236}">
                      <a16:creationId xmlns:a16="http://schemas.microsoft.com/office/drawing/2014/main" id="{004B44DD-80C3-129F-CE7F-E2BCAA642A75}"/>
                    </a:ext>
                  </a:extLst>
                </p:cNvPr>
                <p:cNvPicPr/>
                <p:nvPr/>
              </p:nvPicPr>
              <p:blipFill>
                <a:blip r:embed="rId64"/>
                <a:stretch>
                  <a:fillRect/>
                </a:stretch>
              </p:blipFill>
              <p:spPr>
                <a:xfrm>
                  <a:off x="2716788" y="5685805"/>
                  <a:ext cx="2408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9" name="Ink 58">
                  <a:extLst>
                    <a:ext uri="{FF2B5EF4-FFF2-40B4-BE49-F238E27FC236}">
                      <a16:creationId xmlns:a16="http://schemas.microsoft.com/office/drawing/2014/main" id="{4B5CBDA1-EFCD-E476-DC7F-6871A1795E4B}"/>
                    </a:ext>
                  </a:extLst>
                </p14:cNvPr>
                <p14:cNvContentPartPr/>
                <p14:nvPr/>
              </p14:nvContentPartPr>
              <p14:xfrm>
                <a:off x="3014868" y="5770765"/>
                <a:ext cx="99000" cy="140400"/>
              </p14:xfrm>
            </p:contentPart>
          </mc:Choice>
          <mc:Fallback>
            <p:pic>
              <p:nvPicPr>
                <p:cNvPr id="59" name="Ink 58">
                  <a:extLst>
                    <a:ext uri="{FF2B5EF4-FFF2-40B4-BE49-F238E27FC236}">
                      <a16:creationId xmlns:a16="http://schemas.microsoft.com/office/drawing/2014/main" id="{4B5CBDA1-EFCD-E476-DC7F-6871A1795E4B}"/>
                    </a:ext>
                  </a:extLst>
                </p:cNvPr>
                <p:cNvPicPr/>
                <p:nvPr/>
              </p:nvPicPr>
              <p:blipFill>
                <a:blip r:embed="rId66"/>
                <a:stretch>
                  <a:fillRect/>
                </a:stretch>
              </p:blipFill>
              <p:spPr>
                <a:xfrm>
                  <a:off x="3006228" y="5762125"/>
                  <a:ext cx="1166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0" name="Ink 59">
                  <a:extLst>
                    <a:ext uri="{FF2B5EF4-FFF2-40B4-BE49-F238E27FC236}">
                      <a16:creationId xmlns:a16="http://schemas.microsoft.com/office/drawing/2014/main" id="{991F0D06-622C-5E50-3F6F-F4F1E2AC7731}"/>
                    </a:ext>
                  </a:extLst>
                </p14:cNvPr>
                <p14:cNvContentPartPr/>
                <p14:nvPr/>
              </p14:nvContentPartPr>
              <p14:xfrm>
                <a:off x="3212868" y="5766085"/>
                <a:ext cx="151920" cy="124560"/>
              </p14:xfrm>
            </p:contentPart>
          </mc:Choice>
          <mc:Fallback>
            <p:pic>
              <p:nvPicPr>
                <p:cNvPr id="60" name="Ink 59">
                  <a:extLst>
                    <a:ext uri="{FF2B5EF4-FFF2-40B4-BE49-F238E27FC236}">
                      <a16:creationId xmlns:a16="http://schemas.microsoft.com/office/drawing/2014/main" id="{991F0D06-622C-5E50-3F6F-F4F1E2AC7731}"/>
                    </a:ext>
                  </a:extLst>
                </p:cNvPr>
                <p:cNvPicPr/>
                <p:nvPr/>
              </p:nvPicPr>
              <p:blipFill>
                <a:blip r:embed="rId68"/>
                <a:stretch>
                  <a:fillRect/>
                </a:stretch>
              </p:blipFill>
              <p:spPr>
                <a:xfrm>
                  <a:off x="3203868" y="5757085"/>
                  <a:ext cx="1695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2" name="Ink 61">
                  <a:extLst>
                    <a:ext uri="{FF2B5EF4-FFF2-40B4-BE49-F238E27FC236}">
                      <a16:creationId xmlns:a16="http://schemas.microsoft.com/office/drawing/2014/main" id="{66312243-5348-7CF6-98BF-69360C42BF8C}"/>
                    </a:ext>
                  </a:extLst>
                </p14:cNvPr>
                <p14:cNvContentPartPr/>
                <p14:nvPr/>
              </p14:nvContentPartPr>
              <p14:xfrm>
                <a:off x="3748548" y="5425525"/>
                <a:ext cx="1485000" cy="758520"/>
              </p14:xfrm>
            </p:contentPart>
          </mc:Choice>
          <mc:Fallback>
            <p:pic>
              <p:nvPicPr>
                <p:cNvPr id="62" name="Ink 61">
                  <a:extLst>
                    <a:ext uri="{FF2B5EF4-FFF2-40B4-BE49-F238E27FC236}">
                      <a16:creationId xmlns:a16="http://schemas.microsoft.com/office/drawing/2014/main" id="{66312243-5348-7CF6-98BF-69360C42BF8C}"/>
                    </a:ext>
                  </a:extLst>
                </p:cNvPr>
                <p:cNvPicPr/>
                <p:nvPr/>
              </p:nvPicPr>
              <p:blipFill>
                <a:blip r:embed="rId70"/>
                <a:stretch>
                  <a:fillRect/>
                </a:stretch>
              </p:blipFill>
              <p:spPr>
                <a:xfrm>
                  <a:off x="3739908" y="5416885"/>
                  <a:ext cx="1502640" cy="7761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3" name="Ink 62">
                  <a:extLst>
                    <a:ext uri="{FF2B5EF4-FFF2-40B4-BE49-F238E27FC236}">
                      <a16:creationId xmlns:a16="http://schemas.microsoft.com/office/drawing/2014/main" id="{F58132D6-7AA7-2E65-6D37-6FD40711C315}"/>
                    </a:ext>
                  </a:extLst>
                </p14:cNvPr>
                <p14:cNvContentPartPr/>
                <p14:nvPr/>
              </p14:nvContentPartPr>
              <p14:xfrm>
                <a:off x="5119068" y="6098005"/>
                <a:ext cx="35640" cy="216720"/>
              </p14:xfrm>
            </p:contentPart>
          </mc:Choice>
          <mc:Fallback>
            <p:pic>
              <p:nvPicPr>
                <p:cNvPr id="63" name="Ink 62">
                  <a:extLst>
                    <a:ext uri="{FF2B5EF4-FFF2-40B4-BE49-F238E27FC236}">
                      <a16:creationId xmlns:a16="http://schemas.microsoft.com/office/drawing/2014/main" id="{F58132D6-7AA7-2E65-6D37-6FD40711C315}"/>
                    </a:ext>
                  </a:extLst>
                </p:cNvPr>
                <p:cNvPicPr/>
                <p:nvPr/>
              </p:nvPicPr>
              <p:blipFill>
                <a:blip r:embed="rId72"/>
                <a:stretch>
                  <a:fillRect/>
                </a:stretch>
              </p:blipFill>
              <p:spPr>
                <a:xfrm>
                  <a:off x="5110428" y="6089005"/>
                  <a:ext cx="53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4" name="Ink 63">
                  <a:extLst>
                    <a:ext uri="{FF2B5EF4-FFF2-40B4-BE49-F238E27FC236}">
                      <a16:creationId xmlns:a16="http://schemas.microsoft.com/office/drawing/2014/main" id="{9F38C54B-89AA-9F2C-C6AF-2D7C36BCD7FB}"/>
                    </a:ext>
                  </a:extLst>
                </p14:cNvPr>
                <p14:cNvContentPartPr/>
                <p14:nvPr/>
              </p14:nvContentPartPr>
              <p14:xfrm>
                <a:off x="4221228" y="5775445"/>
                <a:ext cx="249840" cy="217080"/>
              </p14:xfrm>
            </p:contentPart>
          </mc:Choice>
          <mc:Fallback>
            <p:pic>
              <p:nvPicPr>
                <p:cNvPr id="64" name="Ink 63">
                  <a:extLst>
                    <a:ext uri="{FF2B5EF4-FFF2-40B4-BE49-F238E27FC236}">
                      <a16:creationId xmlns:a16="http://schemas.microsoft.com/office/drawing/2014/main" id="{9F38C54B-89AA-9F2C-C6AF-2D7C36BCD7FB}"/>
                    </a:ext>
                  </a:extLst>
                </p:cNvPr>
                <p:cNvPicPr/>
                <p:nvPr/>
              </p:nvPicPr>
              <p:blipFill>
                <a:blip r:embed="rId74"/>
                <a:stretch>
                  <a:fillRect/>
                </a:stretch>
              </p:blipFill>
              <p:spPr>
                <a:xfrm>
                  <a:off x="4212228" y="5766445"/>
                  <a:ext cx="2674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5" name="Ink 64">
                  <a:extLst>
                    <a:ext uri="{FF2B5EF4-FFF2-40B4-BE49-F238E27FC236}">
                      <a16:creationId xmlns:a16="http://schemas.microsoft.com/office/drawing/2014/main" id="{769A6219-E57D-E148-C02A-5B4383481402}"/>
                    </a:ext>
                  </a:extLst>
                </p14:cNvPr>
                <p14:cNvContentPartPr/>
                <p14:nvPr/>
              </p14:nvContentPartPr>
              <p14:xfrm>
                <a:off x="4463148" y="5793805"/>
                <a:ext cx="109080" cy="183600"/>
              </p14:xfrm>
            </p:contentPart>
          </mc:Choice>
          <mc:Fallback>
            <p:pic>
              <p:nvPicPr>
                <p:cNvPr id="65" name="Ink 64">
                  <a:extLst>
                    <a:ext uri="{FF2B5EF4-FFF2-40B4-BE49-F238E27FC236}">
                      <a16:creationId xmlns:a16="http://schemas.microsoft.com/office/drawing/2014/main" id="{769A6219-E57D-E148-C02A-5B4383481402}"/>
                    </a:ext>
                  </a:extLst>
                </p:cNvPr>
                <p:cNvPicPr/>
                <p:nvPr/>
              </p:nvPicPr>
              <p:blipFill>
                <a:blip r:embed="rId76"/>
                <a:stretch>
                  <a:fillRect/>
                </a:stretch>
              </p:blipFill>
              <p:spPr>
                <a:xfrm>
                  <a:off x="4454148" y="5785165"/>
                  <a:ext cx="1267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6" name="Ink 65">
                  <a:extLst>
                    <a:ext uri="{FF2B5EF4-FFF2-40B4-BE49-F238E27FC236}">
                      <a16:creationId xmlns:a16="http://schemas.microsoft.com/office/drawing/2014/main" id="{069605A7-C280-37D8-4B23-22985E1746B7}"/>
                    </a:ext>
                  </a:extLst>
                </p14:cNvPr>
                <p14:cNvContentPartPr/>
                <p14:nvPr/>
              </p14:nvContentPartPr>
              <p14:xfrm>
                <a:off x="4526508" y="5756725"/>
                <a:ext cx="277560" cy="199080"/>
              </p14:xfrm>
            </p:contentPart>
          </mc:Choice>
          <mc:Fallback>
            <p:pic>
              <p:nvPicPr>
                <p:cNvPr id="66" name="Ink 65">
                  <a:extLst>
                    <a:ext uri="{FF2B5EF4-FFF2-40B4-BE49-F238E27FC236}">
                      <a16:creationId xmlns:a16="http://schemas.microsoft.com/office/drawing/2014/main" id="{069605A7-C280-37D8-4B23-22985E1746B7}"/>
                    </a:ext>
                  </a:extLst>
                </p:cNvPr>
                <p:cNvPicPr/>
                <p:nvPr/>
              </p:nvPicPr>
              <p:blipFill>
                <a:blip r:embed="rId78"/>
                <a:stretch>
                  <a:fillRect/>
                </a:stretch>
              </p:blipFill>
              <p:spPr>
                <a:xfrm>
                  <a:off x="4517868" y="5748085"/>
                  <a:ext cx="2952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8" name="Ink 67">
                  <a:extLst>
                    <a:ext uri="{FF2B5EF4-FFF2-40B4-BE49-F238E27FC236}">
                      <a16:creationId xmlns:a16="http://schemas.microsoft.com/office/drawing/2014/main" id="{0EB2C01C-599F-323E-E756-E23E2C24B61E}"/>
                    </a:ext>
                  </a:extLst>
                </p14:cNvPr>
                <p14:cNvContentPartPr/>
                <p14:nvPr/>
              </p14:nvContentPartPr>
              <p14:xfrm>
                <a:off x="5138148" y="5396005"/>
                <a:ext cx="1352880" cy="979920"/>
              </p14:xfrm>
            </p:contentPart>
          </mc:Choice>
          <mc:Fallback>
            <p:pic>
              <p:nvPicPr>
                <p:cNvPr id="68" name="Ink 67">
                  <a:extLst>
                    <a:ext uri="{FF2B5EF4-FFF2-40B4-BE49-F238E27FC236}">
                      <a16:creationId xmlns:a16="http://schemas.microsoft.com/office/drawing/2014/main" id="{0EB2C01C-599F-323E-E756-E23E2C24B61E}"/>
                    </a:ext>
                  </a:extLst>
                </p:cNvPr>
                <p:cNvPicPr/>
                <p:nvPr/>
              </p:nvPicPr>
              <p:blipFill>
                <a:blip r:embed="rId80"/>
                <a:stretch>
                  <a:fillRect/>
                </a:stretch>
              </p:blipFill>
              <p:spPr>
                <a:xfrm>
                  <a:off x="5129148" y="5387005"/>
                  <a:ext cx="1370520" cy="9975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0" name="Ink 69">
                  <a:extLst>
                    <a:ext uri="{FF2B5EF4-FFF2-40B4-BE49-F238E27FC236}">
                      <a16:creationId xmlns:a16="http://schemas.microsoft.com/office/drawing/2014/main" id="{5229D04B-9681-4065-8B12-7E8CA92A0CFC}"/>
                    </a:ext>
                  </a:extLst>
                </p14:cNvPr>
                <p14:cNvContentPartPr/>
                <p14:nvPr/>
              </p14:nvContentPartPr>
              <p14:xfrm>
                <a:off x="5428308" y="5740525"/>
                <a:ext cx="35280" cy="197640"/>
              </p14:xfrm>
            </p:contentPart>
          </mc:Choice>
          <mc:Fallback>
            <p:pic>
              <p:nvPicPr>
                <p:cNvPr id="70" name="Ink 69">
                  <a:extLst>
                    <a:ext uri="{FF2B5EF4-FFF2-40B4-BE49-F238E27FC236}">
                      <a16:creationId xmlns:a16="http://schemas.microsoft.com/office/drawing/2014/main" id="{5229D04B-9681-4065-8B12-7E8CA92A0CFC}"/>
                    </a:ext>
                  </a:extLst>
                </p:cNvPr>
                <p:cNvPicPr/>
                <p:nvPr/>
              </p:nvPicPr>
              <p:blipFill>
                <a:blip r:embed="rId82"/>
                <a:stretch>
                  <a:fillRect/>
                </a:stretch>
              </p:blipFill>
              <p:spPr>
                <a:xfrm>
                  <a:off x="5419668" y="5731525"/>
                  <a:ext cx="529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1" name="Ink 70">
                  <a:extLst>
                    <a:ext uri="{FF2B5EF4-FFF2-40B4-BE49-F238E27FC236}">
                      <a16:creationId xmlns:a16="http://schemas.microsoft.com/office/drawing/2014/main" id="{C6AAD597-85F5-B13F-17E2-E3427EDB646E}"/>
                    </a:ext>
                  </a:extLst>
                </p14:cNvPr>
                <p14:cNvContentPartPr/>
                <p14:nvPr/>
              </p14:nvContentPartPr>
              <p14:xfrm>
                <a:off x="5570508" y="5747725"/>
                <a:ext cx="139680" cy="183600"/>
              </p14:xfrm>
            </p:contentPart>
          </mc:Choice>
          <mc:Fallback>
            <p:pic>
              <p:nvPicPr>
                <p:cNvPr id="71" name="Ink 70">
                  <a:extLst>
                    <a:ext uri="{FF2B5EF4-FFF2-40B4-BE49-F238E27FC236}">
                      <a16:creationId xmlns:a16="http://schemas.microsoft.com/office/drawing/2014/main" id="{C6AAD597-85F5-B13F-17E2-E3427EDB646E}"/>
                    </a:ext>
                  </a:extLst>
                </p:cNvPr>
                <p:cNvPicPr/>
                <p:nvPr/>
              </p:nvPicPr>
              <p:blipFill>
                <a:blip r:embed="rId84"/>
                <a:stretch>
                  <a:fillRect/>
                </a:stretch>
              </p:blipFill>
              <p:spPr>
                <a:xfrm>
                  <a:off x="5561508" y="5738725"/>
                  <a:ext cx="1573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2" name="Ink 71">
                  <a:extLst>
                    <a:ext uri="{FF2B5EF4-FFF2-40B4-BE49-F238E27FC236}">
                      <a16:creationId xmlns:a16="http://schemas.microsoft.com/office/drawing/2014/main" id="{AFF71D1D-C493-A559-3436-534C933963D6}"/>
                    </a:ext>
                  </a:extLst>
                </p14:cNvPr>
                <p14:cNvContentPartPr/>
                <p14:nvPr/>
              </p14:nvContentPartPr>
              <p14:xfrm>
                <a:off x="5673108" y="5716405"/>
                <a:ext cx="367200" cy="208080"/>
              </p14:xfrm>
            </p:contentPart>
          </mc:Choice>
          <mc:Fallback>
            <p:pic>
              <p:nvPicPr>
                <p:cNvPr id="72" name="Ink 71">
                  <a:extLst>
                    <a:ext uri="{FF2B5EF4-FFF2-40B4-BE49-F238E27FC236}">
                      <a16:creationId xmlns:a16="http://schemas.microsoft.com/office/drawing/2014/main" id="{AFF71D1D-C493-A559-3436-534C933963D6}"/>
                    </a:ext>
                  </a:extLst>
                </p:cNvPr>
                <p:cNvPicPr/>
                <p:nvPr/>
              </p:nvPicPr>
              <p:blipFill>
                <a:blip r:embed="rId86"/>
                <a:stretch>
                  <a:fillRect/>
                </a:stretch>
              </p:blipFill>
              <p:spPr>
                <a:xfrm>
                  <a:off x="5664108" y="5707765"/>
                  <a:ext cx="384840" cy="225720"/>
                </a:xfrm>
                <a:prstGeom prst="rect">
                  <a:avLst/>
                </a:prstGeom>
              </p:spPr>
            </p:pic>
          </mc:Fallback>
        </mc:AlternateContent>
      </p:grpSp>
      <p:grpSp>
        <p:nvGrpSpPr>
          <p:cNvPr id="84" name="Group 83">
            <a:extLst>
              <a:ext uri="{FF2B5EF4-FFF2-40B4-BE49-F238E27FC236}">
                <a16:creationId xmlns:a16="http://schemas.microsoft.com/office/drawing/2014/main" id="{524D2FC4-1040-727C-882D-B3D69C714813}"/>
              </a:ext>
            </a:extLst>
          </p:cNvPr>
          <p:cNvGrpSpPr/>
          <p:nvPr/>
        </p:nvGrpSpPr>
        <p:grpSpPr>
          <a:xfrm>
            <a:off x="1642548" y="3461725"/>
            <a:ext cx="4763520" cy="2012040"/>
            <a:chOff x="1642548" y="3461725"/>
            <a:chExt cx="4763520" cy="2012040"/>
          </a:xfrm>
        </p:grpSpPr>
        <mc:AlternateContent xmlns:mc="http://schemas.openxmlformats.org/markup-compatibility/2006">
          <mc:Choice xmlns:p14="http://schemas.microsoft.com/office/powerpoint/2010/main" Requires="p14">
            <p:contentPart p14:bwMode="auto" r:id="rId87">
              <p14:nvContentPartPr>
                <p14:cNvPr id="35" name="Ink 34">
                  <a:extLst>
                    <a:ext uri="{FF2B5EF4-FFF2-40B4-BE49-F238E27FC236}">
                      <a16:creationId xmlns:a16="http://schemas.microsoft.com/office/drawing/2014/main" id="{7A5539AE-F582-0536-04B3-2B9ECE8AF43C}"/>
                    </a:ext>
                  </a:extLst>
                </p14:cNvPr>
                <p14:cNvContentPartPr/>
                <p14:nvPr/>
              </p14:nvContentPartPr>
              <p14:xfrm>
                <a:off x="1642548" y="4737565"/>
                <a:ext cx="247320" cy="176040"/>
              </p14:xfrm>
            </p:contentPart>
          </mc:Choice>
          <mc:Fallback>
            <p:pic>
              <p:nvPicPr>
                <p:cNvPr id="35" name="Ink 34">
                  <a:extLst>
                    <a:ext uri="{FF2B5EF4-FFF2-40B4-BE49-F238E27FC236}">
                      <a16:creationId xmlns:a16="http://schemas.microsoft.com/office/drawing/2014/main" id="{7A5539AE-F582-0536-04B3-2B9ECE8AF43C}"/>
                    </a:ext>
                  </a:extLst>
                </p:cNvPr>
                <p:cNvPicPr/>
                <p:nvPr/>
              </p:nvPicPr>
              <p:blipFill>
                <a:blip r:embed="rId88"/>
                <a:stretch>
                  <a:fillRect/>
                </a:stretch>
              </p:blipFill>
              <p:spPr>
                <a:xfrm>
                  <a:off x="1633908" y="4728565"/>
                  <a:ext cx="2649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6" name="Ink 35">
                  <a:extLst>
                    <a:ext uri="{FF2B5EF4-FFF2-40B4-BE49-F238E27FC236}">
                      <a16:creationId xmlns:a16="http://schemas.microsoft.com/office/drawing/2014/main" id="{BB1EC06B-F3CB-891B-B944-D13910824AD8}"/>
                    </a:ext>
                  </a:extLst>
                </p14:cNvPr>
                <p14:cNvContentPartPr/>
                <p14:nvPr/>
              </p14:nvContentPartPr>
              <p14:xfrm>
                <a:off x="1957548" y="4687885"/>
                <a:ext cx="207000" cy="162360"/>
              </p14:xfrm>
            </p:contentPart>
          </mc:Choice>
          <mc:Fallback>
            <p:pic>
              <p:nvPicPr>
                <p:cNvPr id="36" name="Ink 35">
                  <a:extLst>
                    <a:ext uri="{FF2B5EF4-FFF2-40B4-BE49-F238E27FC236}">
                      <a16:creationId xmlns:a16="http://schemas.microsoft.com/office/drawing/2014/main" id="{BB1EC06B-F3CB-891B-B944-D13910824AD8}"/>
                    </a:ext>
                  </a:extLst>
                </p:cNvPr>
                <p:cNvPicPr/>
                <p:nvPr/>
              </p:nvPicPr>
              <p:blipFill>
                <a:blip r:embed="rId90"/>
                <a:stretch>
                  <a:fillRect/>
                </a:stretch>
              </p:blipFill>
              <p:spPr>
                <a:xfrm>
                  <a:off x="1948548" y="4679245"/>
                  <a:ext cx="2246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38" name="Ink 37">
                  <a:extLst>
                    <a:ext uri="{FF2B5EF4-FFF2-40B4-BE49-F238E27FC236}">
                      <a16:creationId xmlns:a16="http://schemas.microsoft.com/office/drawing/2014/main" id="{A63BFD79-CF3E-652C-A05B-C0D9D5EB9258}"/>
                    </a:ext>
                  </a:extLst>
                </p14:cNvPr>
                <p14:cNvContentPartPr/>
                <p14:nvPr/>
              </p14:nvContentPartPr>
              <p14:xfrm>
                <a:off x="1660908" y="3645325"/>
                <a:ext cx="226440" cy="147600"/>
              </p14:xfrm>
            </p:contentPart>
          </mc:Choice>
          <mc:Fallback>
            <p:pic>
              <p:nvPicPr>
                <p:cNvPr id="38" name="Ink 37">
                  <a:extLst>
                    <a:ext uri="{FF2B5EF4-FFF2-40B4-BE49-F238E27FC236}">
                      <a16:creationId xmlns:a16="http://schemas.microsoft.com/office/drawing/2014/main" id="{A63BFD79-CF3E-652C-A05B-C0D9D5EB9258}"/>
                    </a:ext>
                  </a:extLst>
                </p:cNvPr>
                <p:cNvPicPr/>
                <p:nvPr/>
              </p:nvPicPr>
              <p:blipFill>
                <a:blip r:embed="rId92"/>
                <a:stretch>
                  <a:fillRect/>
                </a:stretch>
              </p:blipFill>
              <p:spPr>
                <a:xfrm>
                  <a:off x="1651908" y="3636685"/>
                  <a:ext cx="2440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39" name="Ink 38">
                  <a:extLst>
                    <a:ext uri="{FF2B5EF4-FFF2-40B4-BE49-F238E27FC236}">
                      <a16:creationId xmlns:a16="http://schemas.microsoft.com/office/drawing/2014/main" id="{48256A81-0079-DBF5-151F-B0FA3F075780}"/>
                    </a:ext>
                  </a:extLst>
                </p14:cNvPr>
                <p14:cNvContentPartPr/>
                <p14:nvPr/>
              </p14:nvContentPartPr>
              <p14:xfrm>
                <a:off x="1981668" y="3554605"/>
                <a:ext cx="195840" cy="220320"/>
              </p14:xfrm>
            </p:contentPart>
          </mc:Choice>
          <mc:Fallback>
            <p:pic>
              <p:nvPicPr>
                <p:cNvPr id="39" name="Ink 38">
                  <a:extLst>
                    <a:ext uri="{FF2B5EF4-FFF2-40B4-BE49-F238E27FC236}">
                      <a16:creationId xmlns:a16="http://schemas.microsoft.com/office/drawing/2014/main" id="{48256A81-0079-DBF5-151F-B0FA3F075780}"/>
                    </a:ext>
                  </a:extLst>
                </p:cNvPr>
                <p:cNvPicPr/>
                <p:nvPr/>
              </p:nvPicPr>
              <p:blipFill>
                <a:blip r:embed="rId94"/>
                <a:stretch>
                  <a:fillRect/>
                </a:stretch>
              </p:blipFill>
              <p:spPr>
                <a:xfrm>
                  <a:off x="1973028" y="3545605"/>
                  <a:ext cx="2134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4" name="Ink 73">
                  <a:extLst>
                    <a:ext uri="{FF2B5EF4-FFF2-40B4-BE49-F238E27FC236}">
                      <a16:creationId xmlns:a16="http://schemas.microsoft.com/office/drawing/2014/main" id="{D4460444-F532-0CF2-0732-73B1FE1A5DBE}"/>
                    </a:ext>
                  </a:extLst>
                </p14:cNvPr>
                <p14:cNvContentPartPr/>
                <p14:nvPr/>
              </p14:nvContentPartPr>
              <p14:xfrm>
                <a:off x="2536788" y="4417165"/>
                <a:ext cx="1217520" cy="1022040"/>
              </p14:xfrm>
            </p:contentPart>
          </mc:Choice>
          <mc:Fallback>
            <p:pic>
              <p:nvPicPr>
                <p:cNvPr id="74" name="Ink 73">
                  <a:extLst>
                    <a:ext uri="{FF2B5EF4-FFF2-40B4-BE49-F238E27FC236}">
                      <a16:creationId xmlns:a16="http://schemas.microsoft.com/office/drawing/2014/main" id="{D4460444-F532-0CF2-0732-73B1FE1A5DBE}"/>
                    </a:ext>
                  </a:extLst>
                </p:cNvPr>
                <p:cNvPicPr/>
                <p:nvPr/>
              </p:nvPicPr>
              <p:blipFill>
                <a:blip r:embed="rId96"/>
                <a:stretch>
                  <a:fillRect/>
                </a:stretch>
              </p:blipFill>
              <p:spPr>
                <a:xfrm>
                  <a:off x="2528148" y="4408525"/>
                  <a:ext cx="1235160" cy="10396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5" name="Ink 74">
                  <a:extLst>
                    <a:ext uri="{FF2B5EF4-FFF2-40B4-BE49-F238E27FC236}">
                      <a16:creationId xmlns:a16="http://schemas.microsoft.com/office/drawing/2014/main" id="{D08E6517-F793-8429-5BC5-FD765FCA485C}"/>
                    </a:ext>
                  </a:extLst>
                </p14:cNvPr>
                <p14:cNvContentPartPr/>
                <p14:nvPr/>
              </p14:nvContentPartPr>
              <p14:xfrm>
                <a:off x="3714708" y="4481965"/>
                <a:ext cx="1668240" cy="991800"/>
              </p14:xfrm>
            </p:contentPart>
          </mc:Choice>
          <mc:Fallback>
            <p:pic>
              <p:nvPicPr>
                <p:cNvPr id="75" name="Ink 74">
                  <a:extLst>
                    <a:ext uri="{FF2B5EF4-FFF2-40B4-BE49-F238E27FC236}">
                      <a16:creationId xmlns:a16="http://schemas.microsoft.com/office/drawing/2014/main" id="{D08E6517-F793-8429-5BC5-FD765FCA485C}"/>
                    </a:ext>
                  </a:extLst>
                </p:cNvPr>
                <p:cNvPicPr/>
                <p:nvPr/>
              </p:nvPicPr>
              <p:blipFill>
                <a:blip r:embed="rId98"/>
                <a:stretch>
                  <a:fillRect/>
                </a:stretch>
              </p:blipFill>
              <p:spPr>
                <a:xfrm>
                  <a:off x="3706068" y="4472965"/>
                  <a:ext cx="1685880" cy="10094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6" name="Ink 75">
                  <a:extLst>
                    <a:ext uri="{FF2B5EF4-FFF2-40B4-BE49-F238E27FC236}">
                      <a16:creationId xmlns:a16="http://schemas.microsoft.com/office/drawing/2014/main" id="{63E3BB3C-AF1C-7F56-9244-2F1636C2F637}"/>
                    </a:ext>
                  </a:extLst>
                </p14:cNvPr>
                <p14:cNvContentPartPr/>
                <p14:nvPr/>
              </p14:nvContentPartPr>
              <p14:xfrm>
                <a:off x="5391948" y="4571965"/>
                <a:ext cx="1014120" cy="862200"/>
              </p14:xfrm>
            </p:contentPart>
          </mc:Choice>
          <mc:Fallback>
            <p:pic>
              <p:nvPicPr>
                <p:cNvPr id="76" name="Ink 75">
                  <a:extLst>
                    <a:ext uri="{FF2B5EF4-FFF2-40B4-BE49-F238E27FC236}">
                      <a16:creationId xmlns:a16="http://schemas.microsoft.com/office/drawing/2014/main" id="{63E3BB3C-AF1C-7F56-9244-2F1636C2F637}"/>
                    </a:ext>
                  </a:extLst>
                </p:cNvPr>
                <p:cNvPicPr/>
                <p:nvPr/>
              </p:nvPicPr>
              <p:blipFill>
                <a:blip r:embed="rId100"/>
                <a:stretch>
                  <a:fillRect/>
                </a:stretch>
              </p:blipFill>
              <p:spPr>
                <a:xfrm>
                  <a:off x="5382948" y="4562965"/>
                  <a:ext cx="1031760" cy="8798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8" name="Ink 77">
                  <a:extLst>
                    <a:ext uri="{FF2B5EF4-FFF2-40B4-BE49-F238E27FC236}">
                      <a16:creationId xmlns:a16="http://schemas.microsoft.com/office/drawing/2014/main" id="{73166276-4177-FC45-00F0-FD2CB6C81CD1}"/>
                    </a:ext>
                  </a:extLst>
                </p14:cNvPr>
                <p14:cNvContentPartPr/>
                <p14:nvPr/>
              </p14:nvContentPartPr>
              <p14:xfrm>
                <a:off x="2575668" y="3489805"/>
                <a:ext cx="1070280" cy="991080"/>
              </p14:xfrm>
            </p:contentPart>
          </mc:Choice>
          <mc:Fallback>
            <p:pic>
              <p:nvPicPr>
                <p:cNvPr id="78" name="Ink 77">
                  <a:extLst>
                    <a:ext uri="{FF2B5EF4-FFF2-40B4-BE49-F238E27FC236}">
                      <a16:creationId xmlns:a16="http://schemas.microsoft.com/office/drawing/2014/main" id="{73166276-4177-FC45-00F0-FD2CB6C81CD1}"/>
                    </a:ext>
                  </a:extLst>
                </p:cNvPr>
                <p:cNvPicPr/>
                <p:nvPr/>
              </p:nvPicPr>
              <p:blipFill>
                <a:blip r:embed="rId102"/>
                <a:stretch>
                  <a:fillRect/>
                </a:stretch>
              </p:blipFill>
              <p:spPr>
                <a:xfrm>
                  <a:off x="2566668" y="3481165"/>
                  <a:ext cx="1087920" cy="10087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9" name="Ink 78">
                  <a:extLst>
                    <a:ext uri="{FF2B5EF4-FFF2-40B4-BE49-F238E27FC236}">
                      <a16:creationId xmlns:a16="http://schemas.microsoft.com/office/drawing/2014/main" id="{0E0212D2-786F-20BB-1CCF-590293665B63}"/>
                    </a:ext>
                  </a:extLst>
                </p14:cNvPr>
                <p14:cNvContentPartPr/>
                <p14:nvPr/>
              </p14:nvContentPartPr>
              <p14:xfrm>
                <a:off x="3508428" y="3461725"/>
                <a:ext cx="1946520" cy="1132920"/>
              </p14:xfrm>
            </p:contentPart>
          </mc:Choice>
          <mc:Fallback>
            <p:pic>
              <p:nvPicPr>
                <p:cNvPr id="79" name="Ink 78">
                  <a:extLst>
                    <a:ext uri="{FF2B5EF4-FFF2-40B4-BE49-F238E27FC236}">
                      <a16:creationId xmlns:a16="http://schemas.microsoft.com/office/drawing/2014/main" id="{0E0212D2-786F-20BB-1CCF-590293665B63}"/>
                    </a:ext>
                  </a:extLst>
                </p:cNvPr>
                <p:cNvPicPr/>
                <p:nvPr/>
              </p:nvPicPr>
              <p:blipFill>
                <a:blip r:embed="rId104"/>
                <a:stretch>
                  <a:fillRect/>
                </a:stretch>
              </p:blipFill>
              <p:spPr>
                <a:xfrm>
                  <a:off x="3499788" y="3452725"/>
                  <a:ext cx="1964160" cy="1150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0" name="Ink 79">
                  <a:extLst>
                    <a:ext uri="{FF2B5EF4-FFF2-40B4-BE49-F238E27FC236}">
                      <a16:creationId xmlns:a16="http://schemas.microsoft.com/office/drawing/2014/main" id="{FC4F9563-0D59-77C6-A544-43006EF5E98A}"/>
                    </a:ext>
                  </a:extLst>
                </p14:cNvPr>
                <p14:cNvContentPartPr/>
                <p14:nvPr/>
              </p14:nvContentPartPr>
              <p14:xfrm>
                <a:off x="5381868" y="3612205"/>
                <a:ext cx="946080" cy="1063800"/>
              </p14:xfrm>
            </p:contentPart>
          </mc:Choice>
          <mc:Fallback>
            <p:pic>
              <p:nvPicPr>
                <p:cNvPr id="80" name="Ink 79">
                  <a:extLst>
                    <a:ext uri="{FF2B5EF4-FFF2-40B4-BE49-F238E27FC236}">
                      <a16:creationId xmlns:a16="http://schemas.microsoft.com/office/drawing/2014/main" id="{FC4F9563-0D59-77C6-A544-43006EF5E98A}"/>
                    </a:ext>
                  </a:extLst>
                </p:cNvPr>
                <p:cNvPicPr/>
                <p:nvPr/>
              </p:nvPicPr>
              <p:blipFill>
                <a:blip r:embed="rId106"/>
                <a:stretch>
                  <a:fillRect/>
                </a:stretch>
              </p:blipFill>
              <p:spPr>
                <a:xfrm>
                  <a:off x="5372868" y="3603205"/>
                  <a:ext cx="963720" cy="1081440"/>
                </a:xfrm>
                <a:prstGeom prst="rect">
                  <a:avLst/>
                </a:prstGeom>
              </p:spPr>
            </p:pic>
          </mc:Fallback>
        </mc:AlternateContent>
      </p:grpSp>
      <p:grpSp>
        <p:nvGrpSpPr>
          <p:cNvPr id="111" name="Group 110">
            <a:extLst>
              <a:ext uri="{FF2B5EF4-FFF2-40B4-BE49-F238E27FC236}">
                <a16:creationId xmlns:a16="http://schemas.microsoft.com/office/drawing/2014/main" id="{5C5AB118-E212-016C-04C9-9A0E223623E8}"/>
              </a:ext>
            </a:extLst>
          </p:cNvPr>
          <p:cNvGrpSpPr/>
          <p:nvPr/>
        </p:nvGrpSpPr>
        <p:grpSpPr>
          <a:xfrm>
            <a:off x="7759308" y="2245645"/>
            <a:ext cx="3074760" cy="1780920"/>
            <a:chOff x="7759308" y="2245645"/>
            <a:chExt cx="3074760" cy="1780920"/>
          </a:xfrm>
        </p:grpSpPr>
        <mc:AlternateContent xmlns:mc="http://schemas.openxmlformats.org/markup-compatibility/2006">
          <mc:Choice xmlns:p14="http://schemas.microsoft.com/office/powerpoint/2010/main" Requires="p14">
            <p:contentPart p14:bwMode="auto" r:id="rId107">
              <p14:nvContentPartPr>
                <p14:cNvPr id="93" name="Ink 92">
                  <a:extLst>
                    <a:ext uri="{FF2B5EF4-FFF2-40B4-BE49-F238E27FC236}">
                      <a16:creationId xmlns:a16="http://schemas.microsoft.com/office/drawing/2014/main" id="{E2E66AEA-12DA-D184-9D40-9FE38BB1F684}"/>
                    </a:ext>
                  </a:extLst>
                </p14:cNvPr>
                <p14:cNvContentPartPr/>
                <p14:nvPr/>
              </p14:nvContentPartPr>
              <p14:xfrm>
                <a:off x="8293908" y="3317005"/>
                <a:ext cx="77760" cy="416520"/>
              </p14:xfrm>
            </p:contentPart>
          </mc:Choice>
          <mc:Fallback>
            <p:pic>
              <p:nvPicPr>
                <p:cNvPr id="93" name="Ink 92">
                  <a:extLst>
                    <a:ext uri="{FF2B5EF4-FFF2-40B4-BE49-F238E27FC236}">
                      <a16:creationId xmlns:a16="http://schemas.microsoft.com/office/drawing/2014/main" id="{E2E66AEA-12DA-D184-9D40-9FE38BB1F684}"/>
                    </a:ext>
                  </a:extLst>
                </p:cNvPr>
                <p:cNvPicPr/>
                <p:nvPr/>
              </p:nvPicPr>
              <p:blipFill>
                <a:blip r:embed="rId108"/>
                <a:stretch>
                  <a:fillRect/>
                </a:stretch>
              </p:blipFill>
              <p:spPr>
                <a:xfrm>
                  <a:off x="8284908" y="3308005"/>
                  <a:ext cx="9540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94" name="Ink 93">
                  <a:extLst>
                    <a:ext uri="{FF2B5EF4-FFF2-40B4-BE49-F238E27FC236}">
                      <a16:creationId xmlns:a16="http://schemas.microsoft.com/office/drawing/2014/main" id="{7A95EE33-1DFA-24EC-46F7-3BA34F44A63D}"/>
                    </a:ext>
                  </a:extLst>
                </p14:cNvPr>
                <p14:cNvContentPartPr/>
                <p14:nvPr/>
              </p14:nvContentPartPr>
              <p14:xfrm>
                <a:off x="8272308" y="3121525"/>
                <a:ext cx="290520" cy="381600"/>
              </p14:xfrm>
            </p:contentPart>
          </mc:Choice>
          <mc:Fallback>
            <p:pic>
              <p:nvPicPr>
                <p:cNvPr id="94" name="Ink 93">
                  <a:extLst>
                    <a:ext uri="{FF2B5EF4-FFF2-40B4-BE49-F238E27FC236}">
                      <a16:creationId xmlns:a16="http://schemas.microsoft.com/office/drawing/2014/main" id="{7A95EE33-1DFA-24EC-46F7-3BA34F44A63D}"/>
                    </a:ext>
                  </a:extLst>
                </p:cNvPr>
                <p:cNvPicPr/>
                <p:nvPr/>
              </p:nvPicPr>
              <p:blipFill>
                <a:blip r:embed="rId110"/>
                <a:stretch>
                  <a:fillRect/>
                </a:stretch>
              </p:blipFill>
              <p:spPr>
                <a:xfrm>
                  <a:off x="8263308" y="3112525"/>
                  <a:ext cx="30816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95" name="Ink 94">
                  <a:extLst>
                    <a:ext uri="{FF2B5EF4-FFF2-40B4-BE49-F238E27FC236}">
                      <a16:creationId xmlns:a16="http://schemas.microsoft.com/office/drawing/2014/main" id="{B56AC279-BA23-2C07-9A6D-8FB1A5D68B08}"/>
                    </a:ext>
                  </a:extLst>
                </p14:cNvPr>
                <p14:cNvContentPartPr/>
                <p14:nvPr/>
              </p14:nvContentPartPr>
              <p14:xfrm>
                <a:off x="8518908" y="3448405"/>
                <a:ext cx="229320" cy="190800"/>
              </p14:xfrm>
            </p:contentPart>
          </mc:Choice>
          <mc:Fallback>
            <p:pic>
              <p:nvPicPr>
                <p:cNvPr id="95" name="Ink 94">
                  <a:extLst>
                    <a:ext uri="{FF2B5EF4-FFF2-40B4-BE49-F238E27FC236}">
                      <a16:creationId xmlns:a16="http://schemas.microsoft.com/office/drawing/2014/main" id="{B56AC279-BA23-2C07-9A6D-8FB1A5D68B08}"/>
                    </a:ext>
                  </a:extLst>
                </p:cNvPr>
                <p:cNvPicPr/>
                <p:nvPr/>
              </p:nvPicPr>
              <p:blipFill>
                <a:blip r:embed="rId112"/>
                <a:stretch>
                  <a:fillRect/>
                </a:stretch>
              </p:blipFill>
              <p:spPr>
                <a:xfrm>
                  <a:off x="8510268" y="3439405"/>
                  <a:ext cx="2469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6" name="Ink 95">
                  <a:extLst>
                    <a:ext uri="{FF2B5EF4-FFF2-40B4-BE49-F238E27FC236}">
                      <a16:creationId xmlns:a16="http://schemas.microsoft.com/office/drawing/2014/main" id="{95DB3AD8-39E6-6FA3-5AF2-E5B1634F2905}"/>
                    </a:ext>
                  </a:extLst>
                </p14:cNvPr>
                <p14:cNvContentPartPr/>
                <p14:nvPr/>
              </p14:nvContentPartPr>
              <p14:xfrm>
                <a:off x="8751468" y="3296485"/>
                <a:ext cx="410760" cy="360360"/>
              </p14:xfrm>
            </p:contentPart>
          </mc:Choice>
          <mc:Fallback>
            <p:pic>
              <p:nvPicPr>
                <p:cNvPr id="96" name="Ink 95">
                  <a:extLst>
                    <a:ext uri="{FF2B5EF4-FFF2-40B4-BE49-F238E27FC236}">
                      <a16:creationId xmlns:a16="http://schemas.microsoft.com/office/drawing/2014/main" id="{95DB3AD8-39E6-6FA3-5AF2-E5B1634F2905}"/>
                    </a:ext>
                  </a:extLst>
                </p:cNvPr>
                <p:cNvPicPr/>
                <p:nvPr/>
              </p:nvPicPr>
              <p:blipFill>
                <a:blip r:embed="rId114"/>
                <a:stretch>
                  <a:fillRect/>
                </a:stretch>
              </p:blipFill>
              <p:spPr>
                <a:xfrm>
                  <a:off x="8742468" y="3287485"/>
                  <a:ext cx="42840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7" name="Ink 96">
                  <a:extLst>
                    <a:ext uri="{FF2B5EF4-FFF2-40B4-BE49-F238E27FC236}">
                      <a16:creationId xmlns:a16="http://schemas.microsoft.com/office/drawing/2014/main" id="{10BD9975-B785-DD76-7227-D21978F4F789}"/>
                    </a:ext>
                  </a:extLst>
                </p14:cNvPr>
                <p14:cNvContentPartPr/>
                <p14:nvPr/>
              </p14:nvContentPartPr>
              <p14:xfrm>
                <a:off x="9239628" y="3497005"/>
                <a:ext cx="199080" cy="187200"/>
              </p14:xfrm>
            </p:contentPart>
          </mc:Choice>
          <mc:Fallback>
            <p:pic>
              <p:nvPicPr>
                <p:cNvPr id="97" name="Ink 96">
                  <a:extLst>
                    <a:ext uri="{FF2B5EF4-FFF2-40B4-BE49-F238E27FC236}">
                      <a16:creationId xmlns:a16="http://schemas.microsoft.com/office/drawing/2014/main" id="{10BD9975-B785-DD76-7227-D21978F4F789}"/>
                    </a:ext>
                  </a:extLst>
                </p:cNvPr>
                <p:cNvPicPr/>
                <p:nvPr/>
              </p:nvPicPr>
              <p:blipFill>
                <a:blip r:embed="rId116"/>
                <a:stretch>
                  <a:fillRect/>
                </a:stretch>
              </p:blipFill>
              <p:spPr>
                <a:xfrm>
                  <a:off x="9230628" y="3488365"/>
                  <a:ext cx="2167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8" name="Ink 97">
                  <a:extLst>
                    <a:ext uri="{FF2B5EF4-FFF2-40B4-BE49-F238E27FC236}">
                      <a16:creationId xmlns:a16="http://schemas.microsoft.com/office/drawing/2014/main" id="{A64017AB-8FDF-C584-C50F-AAC60E837D1B}"/>
                    </a:ext>
                  </a:extLst>
                </p14:cNvPr>
                <p14:cNvContentPartPr/>
                <p14:nvPr/>
              </p14:nvContentPartPr>
              <p14:xfrm>
                <a:off x="9503508" y="3311245"/>
                <a:ext cx="337320" cy="382680"/>
              </p14:xfrm>
            </p:contentPart>
          </mc:Choice>
          <mc:Fallback>
            <p:pic>
              <p:nvPicPr>
                <p:cNvPr id="98" name="Ink 97">
                  <a:extLst>
                    <a:ext uri="{FF2B5EF4-FFF2-40B4-BE49-F238E27FC236}">
                      <a16:creationId xmlns:a16="http://schemas.microsoft.com/office/drawing/2014/main" id="{A64017AB-8FDF-C584-C50F-AAC60E837D1B}"/>
                    </a:ext>
                  </a:extLst>
                </p:cNvPr>
                <p:cNvPicPr/>
                <p:nvPr/>
              </p:nvPicPr>
              <p:blipFill>
                <a:blip r:embed="rId118"/>
                <a:stretch>
                  <a:fillRect/>
                </a:stretch>
              </p:blipFill>
              <p:spPr>
                <a:xfrm>
                  <a:off x="9494868" y="3302605"/>
                  <a:ext cx="35496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9" name="Ink 98">
                  <a:extLst>
                    <a:ext uri="{FF2B5EF4-FFF2-40B4-BE49-F238E27FC236}">
                      <a16:creationId xmlns:a16="http://schemas.microsoft.com/office/drawing/2014/main" id="{5EA9DEBA-59B0-1BCB-1E8D-EE62EEA681A7}"/>
                    </a:ext>
                  </a:extLst>
                </p14:cNvPr>
                <p14:cNvContentPartPr/>
                <p14:nvPr/>
              </p14:nvContentPartPr>
              <p14:xfrm>
                <a:off x="9751548" y="3481525"/>
                <a:ext cx="251280" cy="54000"/>
              </p14:xfrm>
            </p:contentPart>
          </mc:Choice>
          <mc:Fallback>
            <p:pic>
              <p:nvPicPr>
                <p:cNvPr id="99" name="Ink 98">
                  <a:extLst>
                    <a:ext uri="{FF2B5EF4-FFF2-40B4-BE49-F238E27FC236}">
                      <a16:creationId xmlns:a16="http://schemas.microsoft.com/office/drawing/2014/main" id="{5EA9DEBA-59B0-1BCB-1E8D-EE62EEA681A7}"/>
                    </a:ext>
                  </a:extLst>
                </p:cNvPr>
                <p:cNvPicPr/>
                <p:nvPr/>
              </p:nvPicPr>
              <p:blipFill>
                <a:blip r:embed="rId120"/>
                <a:stretch>
                  <a:fillRect/>
                </a:stretch>
              </p:blipFill>
              <p:spPr>
                <a:xfrm>
                  <a:off x="9742548" y="3472885"/>
                  <a:ext cx="2689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1" name="Ink 100">
                  <a:extLst>
                    <a:ext uri="{FF2B5EF4-FFF2-40B4-BE49-F238E27FC236}">
                      <a16:creationId xmlns:a16="http://schemas.microsoft.com/office/drawing/2014/main" id="{49E4BEA7-1A60-C4B9-2AC7-ED28397075C7}"/>
                    </a:ext>
                  </a:extLst>
                </p14:cNvPr>
                <p14:cNvContentPartPr/>
                <p14:nvPr/>
              </p14:nvContentPartPr>
              <p14:xfrm>
                <a:off x="9994908" y="3547765"/>
                <a:ext cx="248040" cy="20160"/>
              </p14:xfrm>
            </p:contentPart>
          </mc:Choice>
          <mc:Fallback>
            <p:pic>
              <p:nvPicPr>
                <p:cNvPr id="101" name="Ink 100">
                  <a:extLst>
                    <a:ext uri="{FF2B5EF4-FFF2-40B4-BE49-F238E27FC236}">
                      <a16:creationId xmlns:a16="http://schemas.microsoft.com/office/drawing/2014/main" id="{49E4BEA7-1A60-C4B9-2AC7-ED28397075C7}"/>
                    </a:ext>
                  </a:extLst>
                </p:cNvPr>
                <p:cNvPicPr/>
                <p:nvPr/>
              </p:nvPicPr>
              <p:blipFill>
                <a:blip r:embed="rId122"/>
                <a:stretch>
                  <a:fillRect/>
                </a:stretch>
              </p:blipFill>
              <p:spPr>
                <a:xfrm>
                  <a:off x="9986268" y="3539125"/>
                  <a:ext cx="2656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1" name="Ink 80">
                  <a:extLst>
                    <a:ext uri="{FF2B5EF4-FFF2-40B4-BE49-F238E27FC236}">
                      <a16:creationId xmlns:a16="http://schemas.microsoft.com/office/drawing/2014/main" id="{4ED04404-0D34-4CED-4E6D-764DD33BE0A3}"/>
                    </a:ext>
                  </a:extLst>
                </p14:cNvPr>
                <p14:cNvContentPartPr/>
                <p14:nvPr/>
              </p14:nvContentPartPr>
              <p14:xfrm>
                <a:off x="8331348" y="2878525"/>
                <a:ext cx="7920" cy="5400"/>
              </p14:xfrm>
            </p:contentPart>
          </mc:Choice>
          <mc:Fallback>
            <p:pic>
              <p:nvPicPr>
                <p:cNvPr id="81" name="Ink 80">
                  <a:extLst>
                    <a:ext uri="{FF2B5EF4-FFF2-40B4-BE49-F238E27FC236}">
                      <a16:creationId xmlns:a16="http://schemas.microsoft.com/office/drawing/2014/main" id="{4ED04404-0D34-4CED-4E6D-764DD33BE0A3}"/>
                    </a:ext>
                  </a:extLst>
                </p:cNvPr>
                <p:cNvPicPr/>
                <p:nvPr/>
              </p:nvPicPr>
              <p:blipFill>
                <a:blip r:embed="rId124"/>
                <a:stretch>
                  <a:fillRect/>
                </a:stretch>
              </p:blipFill>
              <p:spPr>
                <a:xfrm>
                  <a:off x="8322348" y="2869525"/>
                  <a:ext cx="255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2" name="Ink 81">
                  <a:extLst>
                    <a:ext uri="{FF2B5EF4-FFF2-40B4-BE49-F238E27FC236}">
                      <a16:creationId xmlns:a16="http://schemas.microsoft.com/office/drawing/2014/main" id="{EF024526-CC95-7856-C012-8E16A06A1A76}"/>
                    </a:ext>
                  </a:extLst>
                </p14:cNvPr>
                <p14:cNvContentPartPr/>
                <p14:nvPr/>
              </p14:nvContentPartPr>
              <p14:xfrm>
                <a:off x="8235588" y="2800045"/>
                <a:ext cx="193320" cy="168840"/>
              </p14:xfrm>
            </p:contentPart>
          </mc:Choice>
          <mc:Fallback>
            <p:pic>
              <p:nvPicPr>
                <p:cNvPr id="82" name="Ink 81">
                  <a:extLst>
                    <a:ext uri="{FF2B5EF4-FFF2-40B4-BE49-F238E27FC236}">
                      <a16:creationId xmlns:a16="http://schemas.microsoft.com/office/drawing/2014/main" id="{EF024526-CC95-7856-C012-8E16A06A1A76}"/>
                    </a:ext>
                  </a:extLst>
                </p:cNvPr>
                <p:cNvPicPr/>
                <p:nvPr/>
              </p:nvPicPr>
              <p:blipFill>
                <a:blip r:embed="rId126"/>
                <a:stretch>
                  <a:fillRect/>
                </a:stretch>
              </p:blipFill>
              <p:spPr>
                <a:xfrm>
                  <a:off x="8226948" y="2791045"/>
                  <a:ext cx="2109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5" name="Ink 84">
                  <a:extLst>
                    <a:ext uri="{FF2B5EF4-FFF2-40B4-BE49-F238E27FC236}">
                      <a16:creationId xmlns:a16="http://schemas.microsoft.com/office/drawing/2014/main" id="{55CCB996-A186-901D-52B8-278AA9AEB91F}"/>
                    </a:ext>
                  </a:extLst>
                </p14:cNvPr>
                <p14:cNvContentPartPr/>
                <p14:nvPr/>
              </p14:nvContentPartPr>
              <p14:xfrm>
                <a:off x="8103468" y="2487565"/>
                <a:ext cx="654120" cy="426600"/>
              </p14:xfrm>
            </p:contentPart>
          </mc:Choice>
          <mc:Fallback>
            <p:pic>
              <p:nvPicPr>
                <p:cNvPr id="85" name="Ink 84">
                  <a:extLst>
                    <a:ext uri="{FF2B5EF4-FFF2-40B4-BE49-F238E27FC236}">
                      <a16:creationId xmlns:a16="http://schemas.microsoft.com/office/drawing/2014/main" id="{55CCB996-A186-901D-52B8-278AA9AEB91F}"/>
                    </a:ext>
                  </a:extLst>
                </p:cNvPr>
                <p:cNvPicPr/>
                <p:nvPr/>
              </p:nvPicPr>
              <p:blipFill>
                <a:blip r:embed="rId128"/>
                <a:stretch>
                  <a:fillRect/>
                </a:stretch>
              </p:blipFill>
              <p:spPr>
                <a:xfrm>
                  <a:off x="8094828" y="2478565"/>
                  <a:ext cx="67176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6" name="Ink 85">
                  <a:extLst>
                    <a:ext uri="{FF2B5EF4-FFF2-40B4-BE49-F238E27FC236}">
                      <a16:creationId xmlns:a16="http://schemas.microsoft.com/office/drawing/2014/main" id="{53CB8210-1B49-C1B7-622A-09407412790A}"/>
                    </a:ext>
                  </a:extLst>
                </p14:cNvPr>
                <p14:cNvContentPartPr/>
                <p14:nvPr/>
              </p14:nvContentPartPr>
              <p14:xfrm>
                <a:off x="8816988" y="2601325"/>
                <a:ext cx="30960" cy="263520"/>
              </p14:xfrm>
            </p:contentPart>
          </mc:Choice>
          <mc:Fallback>
            <p:pic>
              <p:nvPicPr>
                <p:cNvPr id="86" name="Ink 85">
                  <a:extLst>
                    <a:ext uri="{FF2B5EF4-FFF2-40B4-BE49-F238E27FC236}">
                      <a16:creationId xmlns:a16="http://schemas.microsoft.com/office/drawing/2014/main" id="{53CB8210-1B49-C1B7-622A-09407412790A}"/>
                    </a:ext>
                  </a:extLst>
                </p:cNvPr>
                <p:cNvPicPr/>
                <p:nvPr/>
              </p:nvPicPr>
              <p:blipFill>
                <a:blip r:embed="rId130"/>
                <a:stretch>
                  <a:fillRect/>
                </a:stretch>
              </p:blipFill>
              <p:spPr>
                <a:xfrm>
                  <a:off x="8807988" y="2592685"/>
                  <a:ext cx="4860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7" name="Ink 86">
                  <a:extLst>
                    <a:ext uri="{FF2B5EF4-FFF2-40B4-BE49-F238E27FC236}">
                      <a16:creationId xmlns:a16="http://schemas.microsoft.com/office/drawing/2014/main" id="{5481D8CF-04F8-9309-E6B3-676D7CB65590}"/>
                    </a:ext>
                  </a:extLst>
                </p14:cNvPr>
                <p14:cNvContentPartPr/>
                <p14:nvPr/>
              </p14:nvContentPartPr>
              <p14:xfrm>
                <a:off x="8731668" y="2708605"/>
                <a:ext cx="843120" cy="174240"/>
              </p14:xfrm>
            </p:contentPart>
          </mc:Choice>
          <mc:Fallback>
            <p:pic>
              <p:nvPicPr>
                <p:cNvPr id="87" name="Ink 86">
                  <a:extLst>
                    <a:ext uri="{FF2B5EF4-FFF2-40B4-BE49-F238E27FC236}">
                      <a16:creationId xmlns:a16="http://schemas.microsoft.com/office/drawing/2014/main" id="{5481D8CF-04F8-9309-E6B3-676D7CB65590}"/>
                    </a:ext>
                  </a:extLst>
                </p:cNvPr>
                <p:cNvPicPr/>
                <p:nvPr/>
              </p:nvPicPr>
              <p:blipFill>
                <a:blip r:embed="rId132"/>
                <a:stretch>
                  <a:fillRect/>
                </a:stretch>
              </p:blipFill>
              <p:spPr>
                <a:xfrm>
                  <a:off x="8722668" y="2699605"/>
                  <a:ext cx="8607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8" name="Ink 87">
                  <a:extLst>
                    <a:ext uri="{FF2B5EF4-FFF2-40B4-BE49-F238E27FC236}">
                      <a16:creationId xmlns:a16="http://schemas.microsoft.com/office/drawing/2014/main" id="{5D87319D-B444-555F-D6D5-5AB9ACC951F5}"/>
                    </a:ext>
                  </a:extLst>
                </p14:cNvPr>
                <p14:cNvContentPartPr/>
                <p14:nvPr/>
              </p14:nvContentPartPr>
              <p14:xfrm>
                <a:off x="9641028" y="2645245"/>
                <a:ext cx="151560" cy="201240"/>
              </p14:xfrm>
            </p:contentPart>
          </mc:Choice>
          <mc:Fallback>
            <p:pic>
              <p:nvPicPr>
                <p:cNvPr id="88" name="Ink 87">
                  <a:extLst>
                    <a:ext uri="{FF2B5EF4-FFF2-40B4-BE49-F238E27FC236}">
                      <a16:creationId xmlns:a16="http://schemas.microsoft.com/office/drawing/2014/main" id="{5D87319D-B444-555F-D6D5-5AB9ACC951F5}"/>
                    </a:ext>
                  </a:extLst>
                </p:cNvPr>
                <p:cNvPicPr/>
                <p:nvPr/>
              </p:nvPicPr>
              <p:blipFill>
                <a:blip r:embed="rId134"/>
                <a:stretch>
                  <a:fillRect/>
                </a:stretch>
              </p:blipFill>
              <p:spPr>
                <a:xfrm>
                  <a:off x="9632388" y="2636245"/>
                  <a:ext cx="1692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9" name="Ink 88">
                  <a:extLst>
                    <a:ext uri="{FF2B5EF4-FFF2-40B4-BE49-F238E27FC236}">
                      <a16:creationId xmlns:a16="http://schemas.microsoft.com/office/drawing/2014/main" id="{2C616968-D655-D3C1-C4D9-F1360F8D68A7}"/>
                    </a:ext>
                  </a:extLst>
                </p14:cNvPr>
                <p14:cNvContentPartPr/>
                <p14:nvPr/>
              </p14:nvContentPartPr>
              <p14:xfrm>
                <a:off x="9968268" y="2518525"/>
                <a:ext cx="255600" cy="433080"/>
              </p14:xfrm>
            </p:contentPart>
          </mc:Choice>
          <mc:Fallback>
            <p:pic>
              <p:nvPicPr>
                <p:cNvPr id="89" name="Ink 88">
                  <a:extLst>
                    <a:ext uri="{FF2B5EF4-FFF2-40B4-BE49-F238E27FC236}">
                      <a16:creationId xmlns:a16="http://schemas.microsoft.com/office/drawing/2014/main" id="{2C616968-D655-D3C1-C4D9-F1360F8D68A7}"/>
                    </a:ext>
                  </a:extLst>
                </p:cNvPr>
                <p:cNvPicPr/>
                <p:nvPr/>
              </p:nvPicPr>
              <p:blipFill>
                <a:blip r:embed="rId136"/>
                <a:stretch>
                  <a:fillRect/>
                </a:stretch>
              </p:blipFill>
              <p:spPr>
                <a:xfrm>
                  <a:off x="9959628" y="2509885"/>
                  <a:ext cx="27324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0" name="Ink 89">
                  <a:extLst>
                    <a:ext uri="{FF2B5EF4-FFF2-40B4-BE49-F238E27FC236}">
                      <a16:creationId xmlns:a16="http://schemas.microsoft.com/office/drawing/2014/main" id="{D03DF3B9-5591-0B4A-B0EF-4FD935CF0FBC}"/>
                    </a:ext>
                  </a:extLst>
                </p14:cNvPr>
                <p14:cNvContentPartPr/>
                <p14:nvPr/>
              </p14:nvContentPartPr>
              <p14:xfrm>
                <a:off x="10167708" y="2690245"/>
                <a:ext cx="342000" cy="357120"/>
              </p14:xfrm>
            </p:contentPart>
          </mc:Choice>
          <mc:Fallback>
            <p:pic>
              <p:nvPicPr>
                <p:cNvPr id="90" name="Ink 89">
                  <a:extLst>
                    <a:ext uri="{FF2B5EF4-FFF2-40B4-BE49-F238E27FC236}">
                      <a16:creationId xmlns:a16="http://schemas.microsoft.com/office/drawing/2014/main" id="{D03DF3B9-5591-0B4A-B0EF-4FD935CF0FBC}"/>
                    </a:ext>
                  </a:extLst>
                </p:cNvPr>
                <p:cNvPicPr/>
                <p:nvPr/>
              </p:nvPicPr>
              <p:blipFill>
                <a:blip r:embed="rId138"/>
                <a:stretch>
                  <a:fillRect/>
                </a:stretch>
              </p:blipFill>
              <p:spPr>
                <a:xfrm>
                  <a:off x="10159068" y="2681245"/>
                  <a:ext cx="35964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1" name="Ink 90">
                  <a:extLst>
                    <a:ext uri="{FF2B5EF4-FFF2-40B4-BE49-F238E27FC236}">
                      <a16:creationId xmlns:a16="http://schemas.microsoft.com/office/drawing/2014/main" id="{23396D77-28ED-3BC6-3DC5-6BAACFBE96CB}"/>
                    </a:ext>
                  </a:extLst>
                </p14:cNvPr>
                <p14:cNvContentPartPr/>
                <p14:nvPr/>
              </p14:nvContentPartPr>
              <p14:xfrm>
                <a:off x="10599348" y="2778085"/>
                <a:ext cx="26640" cy="10440"/>
              </p14:xfrm>
            </p:contentPart>
          </mc:Choice>
          <mc:Fallback>
            <p:pic>
              <p:nvPicPr>
                <p:cNvPr id="91" name="Ink 90">
                  <a:extLst>
                    <a:ext uri="{FF2B5EF4-FFF2-40B4-BE49-F238E27FC236}">
                      <a16:creationId xmlns:a16="http://schemas.microsoft.com/office/drawing/2014/main" id="{23396D77-28ED-3BC6-3DC5-6BAACFBE96CB}"/>
                    </a:ext>
                  </a:extLst>
                </p:cNvPr>
                <p:cNvPicPr/>
                <p:nvPr/>
              </p:nvPicPr>
              <p:blipFill>
                <a:blip r:embed="rId140"/>
                <a:stretch>
                  <a:fillRect/>
                </a:stretch>
              </p:blipFill>
              <p:spPr>
                <a:xfrm>
                  <a:off x="10590348" y="2769085"/>
                  <a:ext cx="442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2" name="Ink 101">
                  <a:extLst>
                    <a:ext uri="{FF2B5EF4-FFF2-40B4-BE49-F238E27FC236}">
                      <a16:creationId xmlns:a16="http://schemas.microsoft.com/office/drawing/2014/main" id="{8A67D09D-FF59-B028-2BFD-228FDE02C019}"/>
                    </a:ext>
                  </a:extLst>
                </p14:cNvPr>
                <p14:cNvContentPartPr/>
                <p14:nvPr/>
              </p14:nvContentPartPr>
              <p14:xfrm>
                <a:off x="10625628" y="2783125"/>
                <a:ext cx="208440" cy="11520"/>
              </p14:xfrm>
            </p:contentPart>
          </mc:Choice>
          <mc:Fallback>
            <p:pic>
              <p:nvPicPr>
                <p:cNvPr id="102" name="Ink 101">
                  <a:extLst>
                    <a:ext uri="{FF2B5EF4-FFF2-40B4-BE49-F238E27FC236}">
                      <a16:creationId xmlns:a16="http://schemas.microsoft.com/office/drawing/2014/main" id="{8A67D09D-FF59-B028-2BFD-228FDE02C019}"/>
                    </a:ext>
                  </a:extLst>
                </p:cNvPr>
                <p:cNvPicPr/>
                <p:nvPr/>
              </p:nvPicPr>
              <p:blipFill>
                <a:blip r:embed="rId142"/>
                <a:stretch>
                  <a:fillRect/>
                </a:stretch>
              </p:blipFill>
              <p:spPr>
                <a:xfrm>
                  <a:off x="10616988" y="2774485"/>
                  <a:ext cx="2260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5" name="Ink 104">
                  <a:extLst>
                    <a:ext uri="{FF2B5EF4-FFF2-40B4-BE49-F238E27FC236}">
                      <a16:creationId xmlns:a16="http://schemas.microsoft.com/office/drawing/2014/main" id="{1487774C-0AE7-2095-4CBD-BE70227BD11C}"/>
                    </a:ext>
                  </a:extLst>
                </p14:cNvPr>
                <p14:cNvContentPartPr/>
                <p14:nvPr/>
              </p14:nvContentPartPr>
              <p14:xfrm>
                <a:off x="7759308" y="2245645"/>
                <a:ext cx="389880" cy="1780920"/>
              </p14:xfrm>
            </p:contentPart>
          </mc:Choice>
          <mc:Fallback>
            <p:pic>
              <p:nvPicPr>
                <p:cNvPr id="105" name="Ink 104">
                  <a:extLst>
                    <a:ext uri="{FF2B5EF4-FFF2-40B4-BE49-F238E27FC236}">
                      <a16:creationId xmlns:a16="http://schemas.microsoft.com/office/drawing/2014/main" id="{1487774C-0AE7-2095-4CBD-BE70227BD11C}"/>
                    </a:ext>
                  </a:extLst>
                </p:cNvPr>
                <p:cNvPicPr/>
                <p:nvPr/>
              </p:nvPicPr>
              <p:blipFill>
                <a:blip r:embed="rId144"/>
                <a:stretch>
                  <a:fillRect/>
                </a:stretch>
              </p:blipFill>
              <p:spPr>
                <a:xfrm>
                  <a:off x="7750668" y="2236645"/>
                  <a:ext cx="407520" cy="1798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7" name="Ink 106">
                  <a:extLst>
                    <a:ext uri="{FF2B5EF4-FFF2-40B4-BE49-F238E27FC236}">
                      <a16:creationId xmlns:a16="http://schemas.microsoft.com/office/drawing/2014/main" id="{152114B6-3C06-84FC-DCAC-DF9CF9FEB37B}"/>
                    </a:ext>
                  </a:extLst>
                </p14:cNvPr>
                <p14:cNvContentPartPr/>
                <p14:nvPr/>
              </p14:nvContentPartPr>
              <p14:xfrm>
                <a:off x="7900788" y="2623285"/>
                <a:ext cx="25920" cy="253800"/>
              </p14:xfrm>
            </p:contentPart>
          </mc:Choice>
          <mc:Fallback>
            <p:pic>
              <p:nvPicPr>
                <p:cNvPr id="107" name="Ink 106">
                  <a:extLst>
                    <a:ext uri="{FF2B5EF4-FFF2-40B4-BE49-F238E27FC236}">
                      <a16:creationId xmlns:a16="http://schemas.microsoft.com/office/drawing/2014/main" id="{152114B6-3C06-84FC-DCAC-DF9CF9FEB37B}"/>
                    </a:ext>
                  </a:extLst>
                </p:cNvPr>
                <p:cNvPicPr/>
                <p:nvPr/>
              </p:nvPicPr>
              <p:blipFill>
                <a:blip r:embed="rId146"/>
                <a:stretch>
                  <a:fillRect/>
                </a:stretch>
              </p:blipFill>
              <p:spPr>
                <a:xfrm>
                  <a:off x="7892148" y="2614645"/>
                  <a:ext cx="435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8" name="Ink 107">
                  <a:extLst>
                    <a:ext uri="{FF2B5EF4-FFF2-40B4-BE49-F238E27FC236}">
                      <a16:creationId xmlns:a16="http://schemas.microsoft.com/office/drawing/2014/main" id="{2592D9C0-3CC3-AE58-FB15-9A253A591639}"/>
                    </a:ext>
                  </a:extLst>
                </p14:cNvPr>
                <p14:cNvContentPartPr/>
                <p14:nvPr/>
              </p14:nvContentPartPr>
              <p14:xfrm>
                <a:off x="8003748" y="2554885"/>
                <a:ext cx="110160" cy="469440"/>
              </p14:xfrm>
            </p:contentPart>
          </mc:Choice>
          <mc:Fallback>
            <p:pic>
              <p:nvPicPr>
                <p:cNvPr id="108" name="Ink 107">
                  <a:extLst>
                    <a:ext uri="{FF2B5EF4-FFF2-40B4-BE49-F238E27FC236}">
                      <a16:creationId xmlns:a16="http://schemas.microsoft.com/office/drawing/2014/main" id="{2592D9C0-3CC3-AE58-FB15-9A253A591639}"/>
                    </a:ext>
                  </a:extLst>
                </p:cNvPr>
                <p:cNvPicPr/>
                <p:nvPr/>
              </p:nvPicPr>
              <p:blipFill>
                <a:blip r:embed="rId148"/>
                <a:stretch>
                  <a:fillRect/>
                </a:stretch>
              </p:blipFill>
              <p:spPr>
                <a:xfrm>
                  <a:off x="7995108" y="2545885"/>
                  <a:ext cx="12780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9" name="Ink 108">
                  <a:extLst>
                    <a:ext uri="{FF2B5EF4-FFF2-40B4-BE49-F238E27FC236}">
                      <a16:creationId xmlns:a16="http://schemas.microsoft.com/office/drawing/2014/main" id="{21DA59C2-3797-4D8B-8B12-DBD2A39FCC89}"/>
                    </a:ext>
                  </a:extLst>
                </p14:cNvPr>
                <p14:cNvContentPartPr/>
                <p14:nvPr/>
              </p14:nvContentPartPr>
              <p14:xfrm>
                <a:off x="7797828" y="3533725"/>
                <a:ext cx="163440" cy="176400"/>
              </p14:xfrm>
            </p:contentPart>
          </mc:Choice>
          <mc:Fallback>
            <p:pic>
              <p:nvPicPr>
                <p:cNvPr id="109" name="Ink 108">
                  <a:extLst>
                    <a:ext uri="{FF2B5EF4-FFF2-40B4-BE49-F238E27FC236}">
                      <a16:creationId xmlns:a16="http://schemas.microsoft.com/office/drawing/2014/main" id="{21DA59C2-3797-4D8B-8B12-DBD2A39FCC89}"/>
                    </a:ext>
                  </a:extLst>
                </p:cNvPr>
                <p:cNvPicPr/>
                <p:nvPr/>
              </p:nvPicPr>
              <p:blipFill>
                <a:blip r:embed="rId150"/>
                <a:stretch>
                  <a:fillRect/>
                </a:stretch>
              </p:blipFill>
              <p:spPr>
                <a:xfrm>
                  <a:off x="7788828" y="3525085"/>
                  <a:ext cx="1810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10" name="Ink 109">
                  <a:extLst>
                    <a:ext uri="{FF2B5EF4-FFF2-40B4-BE49-F238E27FC236}">
                      <a16:creationId xmlns:a16="http://schemas.microsoft.com/office/drawing/2014/main" id="{AF8777B5-78D7-CB96-8516-A1809AC0A8D1}"/>
                    </a:ext>
                  </a:extLst>
                </p14:cNvPr>
                <p14:cNvContentPartPr/>
                <p14:nvPr/>
              </p14:nvContentPartPr>
              <p14:xfrm>
                <a:off x="7991508" y="3421045"/>
                <a:ext cx="122400" cy="309240"/>
              </p14:xfrm>
            </p:contentPart>
          </mc:Choice>
          <mc:Fallback>
            <p:pic>
              <p:nvPicPr>
                <p:cNvPr id="110" name="Ink 109">
                  <a:extLst>
                    <a:ext uri="{FF2B5EF4-FFF2-40B4-BE49-F238E27FC236}">
                      <a16:creationId xmlns:a16="http://schemas.microsoft.com/office/drawing/2014/main" id="{AF8777B5-78D7-CB96-8516-A1809AC0A8D1}"/>
                    </a:ext>
                  </a:extLst>
                </p:cNvPr>
                <p:cNvPicPr/>
                <p:nvPr/>
              </p:nvPicPr>
              <p:blipFill>
                <a:blip r:embed="rId152"/>
                <a:stretch>
                  <a:fillRect/>
                </a:stretch>
              </p:blipFill>
              <p:spPr>
                <a:xfrm>
                  <a:off x="7982508" y="3412405"/>
                  <a:ext cx="140040" cy="326880"/>
                </a:xfrm>
                <a:prstGeom prst="rect">
                  <a:avLst/>
                </a:prstGeom>
              </p:spPr>
            </p:pic>
          </mc:Fallback>
        </mc:AlternateContent>
      </p:grpSp>
    </p:spTree>
    <p:extLst>
      <p:ext uri="{BB962C8B-B14F-4D97-AF65-F5344CB8AC3E}">
        <p14:creationId xmlns:p14="http://schemas.microsoft.com/office/powerpoint/2010/main" val="37019368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9311-EAD8-F2D8-845B-8BE173DD80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E05BA9-79A3-E480-0EA2-C3DCFE49A467}"/>
              </a:ext>
            </a:extLst>
          </p:cNvPr>
          <p:cNvSpPr>
            <a:spLocks noGrp="1"/>
          </p:cNvSpPr>
          <p:nvPr>
            <p:ph sz="quarter" idx="13"/>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AC76B6B-2EA6-A6D8-40CB-CBEFB852DF33}"/>
                  </a:ext>
                </a:extLst>
              </p14:cNvPr>
              <p14:cNvContentPartPr/>
              <p14:nvPr/>
            </p14:nvContentPartPr>
            <p14:xfrm>
              <a:off x="2942508" y="2627168"/>
              <a:ext cx="360" cy="360"/>
            </p14:xfrm>
          </p:contentPart>
        </mc:Choice>
        <mc:Fallback>
          <p:pic>
            <p:nvPicPr>
              <p:cNvPr id="4" name="Ink 3">
                <a:extLst>
                  <a:ext uri="{FF2B5EF4-FFF2-40B4-BE49-F238E27FC236}">
                    <a16:creationId xmlns:a16="http://schemas.microsoft.com/office/drawing/2014/main" id="{DAC76B6B-2EA6-A6D8-40CB-CBEFB852DF33}"/>
                  </a:ext>
                </a:extLst>
              </p:cNvPr>
              <p:cNvPicPr/>
              <p:nvPr/>
            </p:nvPicPr>
            <p:blipFill>
              <a:blip r:embed="rId3"/>
              <a:stretch>
                <a:fillRect/>
              </a:stretch>
            </p:blipFill>
            <p:spPr>
              <a:xfrm>
                <a:off x="2933868" y="261816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0A8919F-0FE1-BF8C-9188-A20C9D2C5CAC}"/>
                  </a:ext>
                </a:extLst>
              </p14:cNvPr>
              <p14:cNvContentPartPr/>
              <p14:nvPr/>
            </p14:nvContentPartPr>
            <p14:xfrm>
              <a:off x="-695652" y="1513328"/>
              <a:ext cx="3960" cy="360"/>
            </p14:xfrm>
          </p:contentPart>
        </mc:Choice>
        <mc:Fallback>
          <p:pic>
            <p:nvPicPr>
              <p:cNvPr id="5" name="Ink 4">
                <a:extLst>
                  <a:ext uri="{FF2B5EF4-FFF2-40B4-BE49-F238E27FC236}">
                    <a16:creationId xmlns:a16="http://schemas.microsoft.com/office/drawing/2014/main" id="{50A8919F-0FE1-BF8C-9188-A20C9D2C5CAC}"/>
                  </a:ext>
                </a:extLst>
              </p:cNvPr>
              <p:cNvPicPr/>
              <p:nvPr/>
            </p:nvPicPr>
            <p:blipFill>
              <a:blip r:embed="rId3"/>
              <a:stretch>
                <a:fillRect/>
              </a:stretch>
            </p:blipFill>
            <p:spPr>
              <a:xfrm>
                <a:off x="-704652" y="150432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F29AF6D-EE0E-C39C-D3DB-6220C116D175}"/>
                  </a:ext>
                </a:extLst>
              </p14:cNvPr>
              <p14:cNvContentPartPr/>
              <p14:nvPr/>
            </p14:nvContentPartPr>
            <p14:xfrm>
              <a:off x="-133692" y="1724288"/>
              <a:ext cx="18000" cy="7920"/>
            </p14:xfrm>
          </p:contentPart>
        </mc:Choice>
        <mc:Fallback>
          <p:pic>
            <p:nvPicPr>
              <p:cNvPr id="6" name="Ink 5">
                <a:extLst>
                  <a:ext uri="{FF2B5EF4-FFF2-40B4-BE49-F238E27FC236}">
                    <a16:creationId xmlns:a16="http://schemas.microsoft.com/office/drawing/2014/main" id="{8F29AF6D-EE0E-C39C-D3DB-6220C116D175}"/>
                  </a:ext>
                </a:extLst>
              </p:cNvPr>
              <p:cNvPicPr/>
              <p:nvPr/>
            </p:nvPicPr>
            <p:blipFill>
              <a:blip r:embed="rId6"/>
              <a:stretch>
                <a:fillRect/>
              </a:stretch>
            </p:blipFill>
            <p:spPr>
              <a:xfrm>
                <a:off x="-142332" y="1715648"/>
                <a:ext cx="356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7" name="Ink 66">
                <a:extLst>
                  <a:ext uri="{FF2B5EF4-FFF2-40B4-BE49-F238E27FC236}">
                    <a16:creationId xmlns:a16="http://schemas.microsoft.com/office/drawing/2014/main" id="{78256BF5-7FDB-9DAF-4B1C-0E1188822726}"/>
                  </a:ext>
                </a:extLst>
              </p14:cNvPr>
              <p14:cNvContentPartPr/>
              <p14:nvPr/>
            </p14:nvContentPartPr>
            <p14:xfrm>
              <a:off x="3142308" y="1783328"/>
              <a:ext cx="360" cy="360"/>
            </p14:xfrm>
          </p:contentPart>
        </mc:Choice>
        <mc:Fallback>
          <p:pic>
            <p:nvPicPr>
              <p:cNvPr id="67" name="Ink 66">
                <a:extLst>
                  <a:ext uri="{FF2B5EF4-FFF2-40B4-BE49-F238E27FC236}">
                    <a16:creationId xmlns:a16="http://schemas.microsoft.com/office/drawing/2014/main" id="{78256BF5-7FDB-9DAF-4B1C-0E1188822726}"/>
                  </a:ext>
                </a:extLst>
              </p:cNvPr>
              <p:cNvPicPr/>
              <p:nvPr/>
            </p:nvPicPr>
            <p:blipFill>
              <a:blip r:embed="rId3"/>
              <a:stretch>
                <a:fillRect/>
              </a:stretch>
            </p:blipFill>
            <p:spPr>
              <a:xfrm>
                <a:off x="3133308" y="17746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1" name="Ink 120">
                <a:extLst>
                  <a:ext uri="{FF2B5EF4-FFF2-40B4-BE49-F238E27FC236}">
                    <a16:creationId xmlns:a16="http://schemas.microsoft.com/office/drawing/2014/main" id="{54C61F4D-8D79-3BF5-6D87-6D29D8D3D928}"/>
                  </a:ext>
                </a:extLst>
              </p14:cNvPr>
              <p14:cNvContentPartPr/>
              <p14:nvPr/>
            </p14:nvContentPartPr>
            <p14:xfrm>
              <a:off x="7488228" y="5801648"/>
              <a:ext cx="13320" cy="109080"/>
            </p14:xfrm>
          </p:contentPart>
        </mc:Choice>
        <mc:Fallback>
          <p:pic>
            <p:nvPicPr>
              <p:cNvPr id="121" name="Ink 120">
                <a:extLst>
                  <a:ext uri="{FF2B5EF4-FFF2-40B4-BE49-F238E27FC236}">
                    <a16:creationId xmlns:a16="http://schemas.microsoft.com/office/drawing/2014/main" id="{54C61F4D-8D79-3BF5-6D87-6D29D8D3D928}"/>
                  </a:ext>
                </a:extLst>
              </p:cNvPr>
              <p:cNvPicPr/>
              <p:nvPr/>
            </p:nvPicPr>
            <p:blipFill>
              <a:blip r:embed="rId9"/>
              <a:stretch>
                <a:fillRect/>
              </a:stretch>
            </p:blipFill>
            <p:spPr>
              <a:xfrm>
                <a:off x="7479588" y="5793008"/>
                <a:ext cx="30960" cy="126720"/>
              </a:xfrm>
              <a:prstGeom prst="rect">
                <a:avLst/>
              </a:prstGeom>
            </p:spPr>
          </p:pic>
        </mc:Fallback>
      </mc:AlternateContent>
      <p:grpSp>
        <p:nvGrpSpPr>
          <p:cNvPr id="164" name="Group 163">
            <a:extLst>
              <a:ext uri="{FF2B5EF4-FFF2-40B4-BE49-F238E27FC236}">
                <a16:creationId xmlns:a16="http://schemas.microsoft.com/office/drawing/2014/main" id="{658561C9-F046-0737-71D4-2B614F2D474C}"/>
              </a:ext>
            </a:extLst>
          </p:cNvPr>
          <p:cNvGrpSpPr/>
          <p:nvPr/>
        </p:nvGrpSpPr>
        <p:grpSpPr>
          <a:xfrm>
            <a:off x="579108" y="1820408"/>
            <a:ext cx="11799720" cy="4812120"/>
            <a:chOff x="579108" y="1820408"/>
            <a:chExt cx="11799720" cy="481212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35DCC9F2-6937-D4D6-3D92-6ACFAA52E3B0}"/>
                    </a:ext>
                  </a:extLst>
                </p14:cNvPr>
                <p14:cNvContentPartPr/>
                <p14:nvPr/>
              </p14:nvContentPartPr>
              <p14:xfrm>
                <a:off x="859908" y="1869728"/>
                <a:ext cx="232200" cy="200160"/>
              </p14:xfrm>
            </p:contentPart>
          </mc:Choice>
          <mc:Fallback>
            <p:pic>
              <p:nvPicPr>
                <p:cNvPr id="7" name="Ink 6">
                  <a:extLst>
                    <a:ext uri="{FF2B5EF4-FFF2-40B4-BE49-F238E27FC236}">
                      <a16:creationId xmlns:a16="http://schemas.microsoft.com/office/drawing/2014/main" id="{35DCC9F2-6937-D4D6-3D92-6ACFAA52E3B0}"/>
                    </a:ext>
                  </a:extLst>
                </p:cNvPr>
                <p:cNvPicPr/>
                <p:nvPr/>
              </p:nvPicPr>
              <p:blipFill>
                <a:blip r:embed="rId11"/>
                <a:stretch>
                  <a:fillRect/>
                </a:stretch>
              </p:blipFill>
              <p:spPr>
                <a:xfrm>
                  <a:off x="851268" y="1860728"/>
                  <a:ext cx="2498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33D09FF9-6A28-C72D-6F3E-0B1B0EB8DC9C}"/>
                    </a:ext>
                  </a:extLst>
                </p14:cNvPr>
                <p14:cNvContentPartPr/>
                <p14:nvPr/>
              </p14:nvContentPartPr>
              <p14:xfrm>
                <a:off x="883308" y="1905368"/>
                <a:ext cx="153720" cy="3933000"/>
              </p14:xfrm>
            </p:contentPart>
          </mc:Choice>
          <mc:Fallback>
            <p:pic>
              <p:nvPicPr>
                <p:cNvPr id="8" name="Ink 7">
                  <a:extLst>
                    <a:ext uri="{FF2B5EF4-FFF2-40B4-BE49-F238E27FC236}">
                      <a16:creationId xmlns:a16="http://schemas.microsoft.com/office/drawing/2014/main" id="{33D09FF9-6A28-C72D-6F3E-0B1B0EB8DC9C}"/>
                    </a:ext>
                  </a:extLst>
                </p:cNvPr>
                <p:cNvPicPr/>
                <p:nvPr/>
              </p:nvPicPr>
              <p:blipFill>
                <a:blip r:embed="rId13"/>
                <a:stretch>
                  <a:fillRect/>
                </a:stretch>
              </p:blipFill>
              <p:spPr>
                <a:xfrm>
                  <a:off x="874668" y="1896728"/>
                  <a:ext cx="171360" cy="3950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A676A571-E6E8-8403-1B1D-D741D246A435}"/>
                    </a:ext>
                  </a:extLst>
                </p14:cNvPr>
                <p14:cNvContentPartPr/>
                <p14:nvPr/>
              </p14:nvContentPartPr>
              <p14:xfrm>
                <a:off x="579108" y="5603648"/>
                <a:ext cx="5276880" cy="84600"/>
              </p14:xfrm>
            </p:contentPart>
          </mc:Choice>
          <mc:Fallback>
            <p:pic>
              <p:nvPicPr>
                <p:cNvPr id="9" name="Ink 8">
                  <a:extLst>
                    <a:ext uri="{FF2B5EF4-FFF2-40B4-BE49-F238E27FC236}">
                      <a16:creationId xmlns:a16="http://schemas.microsoft.com/office/drawing/2014/main" id="{A676A571-E6E8-8403-1B1D-D741D246A435}"/>
                    </a:ext>
                  </a:extLst>
                </p:cNvPr>
                <p:cNvPicPr/>
                <p:nvPr/>
              </p:nvPicPr>
              <p:blipFill>
                <a:blip r:embed="rId15"/>
                <a:stretch>
                  <a:fillRect/>
                </a:stretch>
              </p:blipFill>
              <p:spPr>
                <a:xfrm>
                  <a:off x="570468" y="5595008"/>
                  <a:ext cx="529452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0DCF6F3B-93D1-D5AB-A6BB-578644F6D97E}"/>
                    </a:ext>
                  </a:extLst>
                </p14:cNvPr>
                <p14:cNvContentPartPr/>
                <p14:nvPr/>
              </p14:nvContentPartPr>
              <p14:xfrm>
                <a:off x="5789028" y="5557568"/>
                <a:ext cx="89280" cy="151560"/>
              </p14:xfrm>
            </p:contentPart>
          </mc:Choice>
          <mc:Fallback>
            <p:pic>
              <p:nvPicPr>
                <p:cNvPr id="10" name="Ink 9">
                  <a:extLst>
                    <a:ext uri="{FF2B5EF4-FFF2-40B4-BE49-F238E27FC236}">
                      <a16:creationId xmlns:a16="http://schemas.microsoft.com/office/drawing/2014/main" id="{0DCF6F3B-93D1-D5AB-A6BB-578644F6D97E}"/>
                    </a:ext>
                  </a:extLst>
                </p:cNvPr>
                <p:cNvPicPr/>
                <p:nvPr/>
              </p:nvPicPr>
              <p:blipFill>
                <a:blip r:embed="rId17"/>
                <a:stretch>
                  <a:fillRect/>
                </a:stretch>
              </p:blipFill>
              <p:spPr>
                <a:xfrm>
                  <a:off x="5780028" y="5548568"/>
                  <a:ext cx="1069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183835F3-07B6-7172-021D-B8E11AF98D85}"/>
                    </a:ext>
                  </a:extLst>
                </p14:cNvPr>
                <p14:cNvContentPartPr/>
                <p14:nvPr/>
              </p14:nvContentPartPr>
              <p14:xfrm>
                <a:off x="1172028" y="3148088"/>
                <a:ext cx="794160" cy="2525040"/>
              </p14:xfrm>
            </p:contentPart>
          </mc:Choice>
          <mc:Fallback>
            <p:pic>
              <p:nvPicPr>
                <p:cNvPr id="12" name="Ink 11">
                  <a:extLst>
                    <a:ext uri="{FF2B5EF4-FFF2-40B4-BE49-F238E27FC236}">
                      <a16:creationId xmlns:a16="http://schemas.microsoft.com/office/drawing/2014/main" id="{183835F3-07B6-7172-021D-B8E11AF98D85}"/>
                    </a:ext>
                  </a:extLst>
                </p:cNvPr>
                <p:cNvPicPr/>
                <p:nvPr/>
              </p:nvPicPr>
              <p:blipFill>
                <a:blip r:embed="rId19"/>
                <a:stretch>
                  <a:fillRect/>
                </a:stretch>
              </p:blipFill>
              <p:spPr>
                <a:xfrm>
                  <a:off x="1163388" y="3139448"/>
                  <a:ext cx="811800" cy="254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E36B5CD4-7382-F7E3-EBA8-B981FD6F1D45}"/>
                    </a:ext>
                  </a:extLst>
                </p14:cNvPr>
                <p14:cNvContentPartPr/>
                <p14:nvPr/>
              </p14:nvContentPartPr>
              <p14:xfrm>
                <a:off x="1351308" y="5883368"/>
                <a:ext cx="218880" cy="247320"/>
              </p14:xfrm>
            </p:contentPart>
          </mc:Choice>
          <mc:Fallback>
            <p:pic>
              <p:nvPicPr>
                <p:cNvPr id="13" name="Ink 12">
                  <a:extLst>
                    <a:ext uri="{FF2B5EF4-FFF2-40B4-BE49-F238E27FC236}">
                      <a16:creationId xmlns:a16="http://schemas.microsoft.com/office/drawing/2014/main" id="{E36B5CD4-7382-F7E3-EBA8-B981FD6F1D45}"/>
                    </a:ext>
                  </a:extLst>
                </p:cNvPr>
                <p:cNvPicPr/>
                <p:nvPr/>
              </p:nvPicPr>
              <p:blipFill>
                <a:blip r:embed="rId21"/>
                <a:stretch>
                  <a:fillRect/>
                </a:stretch>
              </p:blipFill>
              <p:spPr>
                <a:xfrm>
                  <a:off x="1342308" y="5874728"/>
                  <a:ext cx="2365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57424D6D-A7E8-4A0E-76F8-BBB403C73C9A}"/>
                    </a:ext>
                  </a:extLst>
                </p14:cNvPr>
                <p14:cNvContentPartPr/>
                <p14:nvPr/>
              </p14:nvContentPartPr>
              <p14:xfrm>
                <a:off x="1612668" y="5950328"/>
                <a:ext cx="81720" cy="123480"/>
              </p14:xfrm>
            </p:contentPart>
          </mc:Choice>
          <mc:Fallback>
            <p:pic>
              <p:nvPicPr>
                <p:cNvPr id="14" name="Ink 13">
                  <a:extLst>
                    <a:ext uri="{FF2B5EF4-FFF2-40B4-BE49-F238E27FC236}">
                      <a16:creationId xmlns:a16="http://schemas.microsoft.com/office/drawing/2014/main" id="{57424D6D-A7E8-4A0E-76F8-BBB403C73C9A}"/>
                    </a:ext>
                  </a:extLst>
                </p:cNvPr>
                <p:cNvPicPr/>
                <p:nvPr/>
              </p:nvPicPr>
              <p:blipFill>
                <a:blip r:embed="rId23"/>
                <a:stretch>
                  <a:fillRect/>
                </a:stretch>
              </p:blipFill>
              <p:spPr>
                <a:xfrm>
                  <a:off x="1603668" y="5941328"/>
                  <a:ext cx="993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B1A88CE0-9A05-3B6D-A13D-41B33B52528B}"/>
                    </a:ext>
                  </a:extLst>
                </p14:cNvPr>
                <p14:cNvContentPartPr/>
                <p14:nvPr/>
              </p14:nvContentPartPr>
              <p14:xfrm>
                <a:off x="1777548" y="5898128"/>
                <a:ext cx="229680" cy="187200"/>
              </p14:xfrm>
            </p:contentPart>
          </mc:Choice>
          <mc:Fallback>
            <p:pic>
              <p:nvPicPr>
                <p:cNvPr id="15" name="Ink 14">
                  <a:extLst>
                    <a:ext uri="{FF2B5EF4-FFF2-40B4-BE49-F238E27FC236}">
                      <a16:creationId xmlns:a16="http://schemas.microsoft.com/office/drawing/2014/main" id="{B1A88CE0-9A05-3B6D-A13D-41B33B52528B}"/>
                    </a:ext>
                  </a:extLst>
                </p:cNvPr>
                <p:cNvPicPr/>
                <p:nvPr/>
              </p:nvPicPr>
              <p:blipFill>
                <a:blip r:embed="rId25"/>
                <a:stretch>
                  <a:fillRect/>
                </a:stretch>
              </p:blipFill>
              <p:spPr>
                <a:xfrm>
                  <a:off x="1768548" y="5889128"/>
                  <a:ext cx="2473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3472CF91-CF06-C769-37A7-E3EC5677FB4D}"/>
                    </a:ext>
                  </a:extLst>
                </p14:cNvPr>
                <p14:cNvContentPartPr/>
                <p14:nvPr/>
              </p14:nvContentPartPr>
              <p14:xfrm>
                <a:off x="2031708" y="5852408"/>
                <a:ext cx="147960" cy="218880"/>
              </p14:xfrm>
            </p:contentPart>
          </mc:Choice>
          <mc:Fallback>
            <p:pic>
              <p:nvPicPr>
                <p:cNvPr id="16" name="Ink 15">
                  <a:extLst>
                    <a:ext uri="{FF2B5EF4-FFF2-40B4-BE49-F238E27FC236}">
                      <a16:creationId xmlns:a16="http://schemas.microsoft.com/office/drawing/2014/main" id="{3472CF91-CF06-C769-37A7-E3EC5677FB4D}"/>
                    </a:ext>
                  </a:extLst>
                </p:cNvPr>
                <p:cNvPicPr/>
                <p:nvPr/>
              </p:nvPicPr>
              <p:blipFill>
                <a:blip r:embed="rId27"/>
                <a:stretch>
                  <a:fillRect/>
                </a:stretch>
              </p:blipFill>
              <p:spPr>
                <a:xfrm>
                  <a:off x="2023068" y="5843768"/>
                  <a:ext cx="1656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7B80A822-2797-9210-F65B-985AE815F323}"/>
                    </a:ext>
                  </a:extLst>
                </p14:cNvPr>
                <p14:cNvContentPartPr/>
                <p14:nvPr/>
              </p14:nvContentPartPr>
              <p14:xfrm>
                <a:off x="1390548" y="4044128"/>
                <a:ext cx="76680" cy="279720"/>
              </p14:xfrm>
            </p:contentPart>
          </mc:Choice>
          <mc:Fallback>
            <p:pic>
              <p:nvPicPr>
                <p:cNvPr id="18" name="Ink 17">
                  <a:extLst>
                    <a:ext uri="{FF2B5EF4-FFF2-40B4-BE49-F238E27FC236}">
                      <a16:creationId xmlns:a16="http://schemas.microsoft.com/office/drawing/2014/main" id="{7B80A822-2797-9210-F65B-985AE815F323}"/>
                    </a:ext>
                  </a:extLst>
                </p:cNvPr>
                <p:cNvPicPr/>
                <p:nvPr/>
              </p:nvPicPr>
              <p:blipFill>
                <a:blip r:embed="rId29"/>
                <a:stretch>
                  <a:fillRect/>
                </a:stretch>
              </p:blipFill>
              <p:spPr>
                <a:xfrm>
                  <a:off x="1381908" y="4035128"/>
                  <a:ext cx="9432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78B96C2C-B6BF-E400-3479-639F9E71641E}"/>
                    </a:ext>
                  </a:extLst>
                </p14:cNvPr>
                <p14:cNvContentPartPr/>
                <p14:nvPr/>
              </p14:nvContentPartPr>
              <p14:xfrm>
                <a:off x="1506108" y="4061048"/>
                <a:ext cx="249840" cy="240840"/>
              </p14:xfrm>
            </p:contentPart>
          </mc:Choice>
          <mc:Fallback>
            <p:pic>
              <p:nvPicPr>
                <p:cNvPr id="19" name="Ink 18">
                  <a:extLst>
                    <a:ext uri="{FF2B5EF4-FFF2-40B4-BE49-F238E27FC236}">
                      <a16:creationId xmlns:a16="http://schemas.microsoft.com/office/drawing/2014/main" id="{78B96C2C-B6BF-E400-3479-639F9E71641E}"/>
                    </a:ext>
                  </a:extLst>
                </p:cNvPr>
                <p:cNvPicPr/>
                <p:nvPr/>
              </p:nvPicPr>
              <p:blipFill>
                <a:blip r:embed="rId31"/>
                <a:stretch>
                  <a:fillRect/>
                </a:stretch>
              </p:blipFill>
              <p:spPr>
                <a:xfrm>
                  <a:off x="1497468" y="4052408"/>
                  <a:ext cx="2674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3F7A43CF-6749-B06E-C2AF-5C3FB450AF93}"/>
                    </a:ext>
                  </a:extLst>
                </p14:cNvPr>
                <p14:cNvContentPartPr/>
                <p14:nvPr/>
              </p14:nvContentPartPr>
              <p14:xfrm>
                <a:off x="2381988" y="5063648"/>
                <a:ext cx="14400" cy="570600"/>
              </p14:xfrm>
            </p:contentPart>
          </mc:Choice>
          <mc:Fallback>
            <p:pic>
              <p:nvPicPr>
                <p:cNvPr id="21" name="Ink 20">
                  <a:extLst>
                    <a:ext uri="{FF2B5EF4-FFF2-40B4-BE49-F238E27FC236}">
                      <a16:creationId xmlns:a16="http://schemas.microsoft.com/office/drawing/2014/main" id="{3F7A43CF-6749-B06E-C2AF-5C3FB450AF93}"/>
                    </a:ext>
                  </a:extLst>
                </p:cNvPr>
                <p:cNvPicPr/>
                <p:nvPr/>
              </p:nvPicPr>
              <p:blipFill>
                <a:blip r:embed="rId33"/>
                <a:stretch>
                  <a:fillRect/>
                </a:stretch>
              </p:blipFill>
              <p:spPr>
                <a:xfrm>
                  <a:off x="2372988" y="5054648"/>
                  <a:ext cx="3204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3A50F9D0-F968-5425-76B8-0716A3777B6E}"/>
                    </a:ext>
                  </a:extLst>
                </p14:cNvPr>
                <p14:cNvContentPartPr/>
                <p14:nvPr/>
              </p14:nvContentPartPr>
              <p14:xfrm>
                <a:off x="2365068" y="4949888"/>
                <a:ext cx="629640" cy="660600"/>
              </p14:xfrm>
            </p:contentPart>
          </mc:Choice>
          <mc:Fallback>
            <p:pic>
              <p:nvPicPr>
                <p:cNvPr id="22" name="Ink 21">
                  <a:extLst>
                    <a:ext uri="{FF2B5EF4-FFF2-40B4-BE49-F238E27FC236}">
                      <a16:creationId xmlns:a16="http://schemas.microsoft.com/office/drawing/2014/main" id="{3A50F9D0-F968-5425-76B8-0716A3777B6E}"/>
                    </a:ext>
                  </a:extLst>
                </p:cNvPr>
                <p:cNvPicPr/>
                <p:nvPr/>
              </p:nvPicPr>
              <p:blipFill>
                <a:blip r:embed="rId35"/>
                <a:stretch>
                  <a:fillRect/>
                </a:stretch>
              </p:blipFill>
              <p:spPr>
                <a:xfrm>
                  <a:off x="2356068" y="4941248"/>
                  <a:ext cx="647280" cy="678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74042E56-E139-DC3A-8E9B-E7E6E6CE5637}"/>
                    </a:ext>
                  </a:extLst>
                </p14:cNvPr>
                <p14:cNvContentPartPr/>
                <p14:nvPr/>
              </p14:nvContentPartPr>
              <p14:xfrm>
                <a:off x="2564148" y="5765288"/>
                <a:ext cx="274680" cy="351360"/>
              </p14:xfrm>
            </p:contentPart>
          </mc:Choice>
          <mc:Fallback>
            <p:pic>
              <p:nvPicPr>
                <p:cNvPr id="23" name="Ink 22">
                  <a:extLst>
                    <a:ext uri="{FF2B5EF4-FFF2-40B4-BE49-F238E27FC236}">
                      <a16:creationId xmlns:a16="http://schemas.microsoft.com/office/drawing/2014/main" id="{74042E56-E139-DC3A-8E9B-E7E6E6CE5637}"/>
                    </a:ext>
                  </a:extLst>
                </p:cNvPr>
                <p:cNvPicPr/>
                <p:nvPr/>
              </p:nvPicPr>
              <p:blipFill>
                <a:blip r:embed="rId37"/>
                <a:stretch>
                  <a:fillRect/>
                </a:stretch>
              </p:blipFill>
              <p:spPr>
                <a:xfrm>
                  <a:off x="2555508" y="5756648"/>
                  <a:ext cx="29232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8964915A-21B5-8ACF-6E51-A9A0BA381621}"/>
                    </a:ext>
                  </a:extLst>
                </p14:cNvPr>
                <p14:cNvContentPartPr/>
                <p14:nvPr/>
              </p14:nvContentPartPr>
              <p14:xfrm>
                <a:off x="2714988" y="5946368"/>
                <a:ext cx="114480" cy="324360"/>
              </p14:xfrm>
            </p:contentPart>
          </mc:Choice>
          <mc:Fallback>
            <p:pic>
              <p:nvPicPr>
                <p:cNvPr id="24" name="Ink 23">
                  <a:extLst>
                    <a:ext uri="{FF2B5EF4-FFF2-40B4-BE49-F238E27FC236}">
                      <a16:creationId xmlns:a16="http://schemas.microsoft.com/office/drawing/2014/main" id="{8964915A-21B5-8ACF-6E51-A9A0BA381621}"/>
                    </a:ext>
                  </a:extLst>
                </p:cNvPr>
                <p:cNvPicPr/>
                <p:nvPr/>
              </p:nvPicPr>
              <p:blipFill>
                <a:blip r:embed="rId39"/>
                <a:stretch>
                  <a:fillRect/>
                </a:stretch>
              </p:blipFill>
              <p:spPr>
                <a:xfrm>
                  <a:off x="2705988" y="5937368"/>
                  <a:ext cx="1321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CA6144BD-9142-53CC-4E6A-424A513C2A68}"/>
                    </a:ext>
                  </a:extLst>
                </p14:cNvPr>
                <p14:cNvContentPartPr/>
                <p14:nvPr/>
              </p14:nvContentPartPr>
              <p14:xfrm>
                <a:off x="2965548" y="5843768"/>
                <a:ext cx="15840" cy="252360"/>
              </p14:xfrm>
            </p:contentPart>
          </mc:Choice>
          <mc:Fallback>
            <p:pic>
              <p:nvPicPr>
                <p:cNvPr id="25" name="Ink 24">
                  <a:extLst>
                    <a:ext uri="{FF2B5EF4-FFF2-40B4-BE49-F238E27FC236}">
                      <a16:creationId xmlns:a16="http://schemas.microsoft.com/office/drawing/2014/main" id="{CA6144BD-9142-53CC-4E6A-424A513C2A68}"/>
                    </a:ext>
                  </a:extLst>
                </p:cNvPr>
                <p:cNvPicPr/>
                <p:nvPr/>
              </p:nvPicPr>
              <p:blipFill>
                <a:blip r:embed="rId41"/>
                <a:stretch>
                  <a:fillRect/>
                </a:stretch>
              </p:blipFill>
              <p:spPr>
                <a:xfrm>
                  <a:off x="2956908" y="5835128"/>
                  <a:ext cx="334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A4A3929F-2067-D198-0DC3-5C1173FCBD07}"/>
                    </a:ext>
                  </a:extLst>
                </p14:cNvPr>
                <p14:cNvContentPartPr/>
                <p14:nvPr/>
              </p14:nvContentPartPr>
              <p14:xfrm>
                <a:off x="3077508" y="4389728"/>
                <a:ext cx="761040" cy="549720"/>
              </p14:xfrm>
            </p:contentPart>
          </mc:Choice>
          <mc:Fallback>
            <p:pic>
              <p:nvPicPr>
                <p:cNvPr id="27" name="Ink 26">
                  <a:extLst>
                    <a:ext uri="{FF2B5EF4-FFF2-40B4-BE49-F238E27FC236}">
                      <a16:creationId xmlns:a16="http://schemas.microsoft.com/office/drawing/2014/main" id="{A4A3929F-2067-D198-0DC3-5C1173FCBD07}"/>
                    </a:ext>
                  </a:extLst>
                </p:cNvPr>
                <p:cNvPicPr/>
                <p:nvPr/>
              </p:nvPicPr>
              <p:blipFill>
                <a:blip r:embed="rId43"/>
                <a:stretch>
                  <a:fillRect/>
                </a:stretch>
              </p:blipFill>
              <p:spPr>
                <a:xfrm>
                  <a:off x="3068508" y="4381088"/>
                  <a:ext cx="778680" cy="567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2F4C8DDE-29D9-6300-6E0A-35C402EAFC33}"/>
                    </a:ext>
                  </a:extLst>
                </p14:cNvPr>
                <p14:cNvContentPartPr/>
                <p14:nvPr/>
              </p14:nvContentPartPr>
              <p14:xfrm>
                <a:off x="3251388" y="4558928"/>
                <a:ext cx="194400" cy="236880"/>
              </p14:xfrm>
            </p:contentPart>
          </mc:Choice>
          <mc:Fallback>
            <p:pic>
              <p:nvPicPr>
                <p:cNvPr id="28" name="Ink 27">
                  <a:extLst>
                    <a:ext uri="{FF2B5EF4-FFF2-40B4-BE49-F238E27FC236}">
                      <a16:creationId xmlns:a16="http://schemas.microsoft.com/office/drawing/2014/main" id="{2F4C8DDE-29D9-6300-6E0A-35C402EAFC33}"/>
                    </a:ext>
                  </a:extLst>
                </p:cNvPr>
                <p:cNvPicPr/>
                <p:nvPr/>
              </p:nvPicPr>
              <p:blipFill>
                <a:blip r:embed="rId45"/>
                <a:stretch>
                  <a:fillRect/>
                </a:stretch>
              </p:blipFill>
              <p:spPr>
                <a:xfrm>
                  <a:off x="3242748" y="4550288"/>
                  <a:ext cx="2120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A0F84656-8AB6-4FC3-2FB0-33A136CE20D2}"/>
                    </a:ext>
                  </a:extLst>
                </p14:cNvPr>
                <p14:cNvContentPartPr/>
                <p14:nvPr/>
              </p14:nvContentPartPr>
              <p14:xfrm>
                <a:off x="3490788" y="4557848"/>
                <a:ext cx="246240" cy="264240"/>
              </p14:xfrm>
            </p:contentPart>
          </mc:Choice>
          <mc:Fallback>
            <p:pic>
              <p:nvPicPr>
                <p:cNvPr id="29" name="Ink 28">
                  <a:extLst>
                    <a:ext uri="{FF2B5EF4-FFF2-40B4-BE49-F238E27FC236}">
                      <a16:creationId xmlns:a16="http://schemas.microsoft.com/office/drawing/2014/main" id="{A0F84656-8AB6-4FC3-2FB0-33A136CE20D2}"/>
                    </a:ext>
                  </a:extLst>
                </p:cNvPr>
                <p:cNvPicPr/>
                <p:nvPr/>
              </p:nvPicPr>
              <p:blipFill>
                <a:blip r:embed="rId47"/>
                <a:stretch>
                  <a:fillRect/>
                </a:stretch>
              </p:blipFill>
              <p:spPr>
                <a:xfrm>
                  <a:off x="3481788" y="4549208"/>
                  <a:ext cx="2638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6FDFDC1A-8F8F-C72F-32FC-A8EBBE038DF1}"/>
                    </a:ext>
                  </a:extLst>
                </p14:cNvPr>
                <p14:cNvContentPartPr/>
                <p14:nvPr/>
              </p14:nvContentPartPr>
              <p14:xfrm>
                <a:off x="4021068" y="3760088"/>
                <a:ext cx="884880" cy="621720"/>
              </p14:xfrm>
            </p:contentPart>
          </mc:Choice>
          <mc:Fallback>
            <p:pic>
              <p:nvPicPr>
                <p:cNvPr id="30" name="Ink 29">
                  <a:extLst>
                    <a:ext uri="{FF2B5EF4-FFF2-40B4-BE49-F238E27FC236}">
                      <a16:creationId xmlns:a16="http://schemas.microsoft.com/office/drawing/2014/main" id="{6FDFDC1A-8F8F-C72F-32FC-A8EBBE038DF1}"/>
                    </a:ext>
                  </a:extLst>
                </p:cNvPr>
                <p:cNvPicPr/>
                <p:nvPr/>
              </p:nvPicPr>
              <p:blipFill>
                <a:blip r:embed="rId49"/>
                <a:stretch>
                  <a:fillRect/>
                </a:stretch>
              </p:blipFill>
              <p:spPr>
                <a:xfrm>
                  <a:off x="4012068" y="3751088"/>
                  <a:ext cx="90252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628C0E8C-D00D-2A92-1418-E8E5BF812BC3}"/>
                    </a:ext>
                  </a:extLst>
                </p14:cNvPr>
                <p14:cNvContentPartPr/>
                <p14:nvPr/>
              </p14:nvContentPartPr>
              <p14:xfrm>
                <a:off x="4211868" y="3973568"/>
                <a:ext cx="217800" cy="313200"/>
              </p14:xfrm>
            </p:contentPart>
          </mc:Choice>
          <mc:Fallback>
            <p:pic>
              <p:nvPicPr>
                <p:cNvPr id="31" name="Ink 30">
                  <a:extLst>
                    <a:ext uri="{FF2B5EF4-FFF2-40B4-BE49-F238E27FC236}">
                      <a16:creationId xmlns:a16="http://schemas.microsoft.com/office/drawing/2014/main" id="{628C0E8C-D00D-2A92-1418-E8E5BF812BC3}"/>
                    </a:ext>
                  </a:extLst>
                </p:cNvPr>
                <p:cNvPicPr/>
                <p:nvPr/>
              </p:nvPicPr>
              <p:blipFill>
                <a:blip r:embed="rId51"/>
                <a:stretch>
                  <a:fillRect/>
                </a:stretch>
              </p:blipFill>
              <p:spPr>
                <a:xfrm>
                  <a:off x="4202868" y="3964568"/>
                  <a:ext cx="23544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5C343683-2D36-6DD8-6E88-358825501496}"/>
                    </a:ext>
                  </a:extLst>
                </p14:cNvPr>
                <p14:cNvContentPartPr/>
                <p14:nvPr/>
              </p14:nvContentPartPr>
              <p14:xfrm>
                <a:off x="4516428" y="3978248"/>
                <a:ext cx="182520" cy="278280"/>
              </p14:xfrm>
            </p:contentPart>
          </mc:Choice>
          <mc:Fallback>
            <p:pic>
              <p:nvPicPr>
                <p:cNvPr id="32" name="Ink 31">
                  <a:extLst>
                    <a:ext uri="{FF2B5EF4-FFF2-40B4-BE49-F238E27FC236}">
                      <a16:creationId xmlns:a16="http://schemas.microsoft.com/office/drawing/2014/main" id="{5C343683-2D36-6DD8-6E88-358825501496}"/>
                    </a:ext>
                  </a:extLst>
                </p:cNvPr>
                <p:cNvPicPr/>
                <p:nvPr/>
              </p:nvPicPr>
              <p:blipFill>
                <a:blip r:embed="rId53"/>
                <a:stretch>
                  <a:fillRect/>
                </a:stretch>
              </p:blipFill>
              <p:spPr>
                <a:xfrm>
                  <a:off x="4507788" y="3969608"/>
                  <a:ext cx="2001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8C6E02D9-3E42-0057-25C4-DFDCED30C878}"/>
                    </a:ext>
                  </a:extLst>
                </p14:cNvPr>
                <p14:cNvContentPartPr/>
                <p14:nvPr/>
              </p14:nvContentPartPr>
              <p14:xfrm>
                <a:off x="4995588" y="2820488"/>
                <a:ext cx="1056600" cy="965880"/>
              </p14:xfrm>
            </p:contentPart>
          </mc:Choice>
          <mc:Fallback>
            <p:pic>
              <p:nvPicPr>
                <p:cNvPr id="33" name="Ink 32">
                  <a:extLst>
                    <a:ext uri="{FF2B5EF4-FFF2-40B4-BE49-F238E27FC236}">
                      <a16:creationId xmlns:a16="http://schemas.microsoft.com/office/drawing/2014/main" id="{8C6E02D9-3E42-0057-25C4-DFDCED30C878}"/>
                    </a:ext>
                  </a:extLst>
                </p:cNvPr>
                <p:cNvPicPr/>
                <p:nvPr/>
              </p:nvPicPr>
              <p:blipFill>
                <a:blip r:embed="rId55"/>
                <a:stretch>
                  <a:fillRect/>
                </a:stretch>
              </p:blipFill>
              <p:spPr>
                <a:xfrm>
                  <a:off x="4986588" y="2811848"/>
                  <a:ext cx="1074240" cy="983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276DE495-FE98-2DB5-A342-FF6C7EB7F7C6}"/>
                    </a:ext>
                  </a:extLst>
                </p14:cNvPr>
                <p14:cNvContentPartPr/>
                <p14:nvPr/>
              </p14:nvContentPartPr>
              <p14:xfrm>
                <a:off x="5339388" y="3157448"/>
                <a:ext cx="228960" cy="412200"/>
              </p14:xfrm>
            </p:contentPart>
          </mc:Choice>
          <mc:Fallback>
            <p:pic>
              <p:nvPicPr>
                <p:cNvPr id="34" name="Ink 33">
                  <a:extLst>
                    <a:ext uri="{FF2B5EF4-FFF2-40B4-BE49-F238E27FC236}">
                      <a16:creationId xmlns:a16="http://schemas.microsoft.com/office/drawing/2014/main" id="{276DE495-FE98-2DB5-A342-FF6C7EB7F7C6}"/>
                    </a:ext>
                  </a:extLst>
                </p:cNvPr>
                <p:cNvPicPr/>
                <p:nvPr/>
              </p:nvPicPr>
              <p:blipFill>
                <a:blip r:embed="rId57"/>
                <a:stretch>
                  <a:fillRect/>
                </a:stretch>
              </p:blipFill>
              <p:spPr>
                <a:xfrm>
                  <a:off x="5330388" y="3148448"/>
                  <a:ext cx="24660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991C3F08-5579-43DB-5F7F-2339508CD848}"/>
                    </a:ext>
                  </a:extLst>
                </p14:cNvPr>
                <p14:cNvContentPartPr/>
                <p14:nvPr/>
              </p14:nvContentPartPr>
              <p14:xfrm>
                <a:off x="5659428" y="3180848"/>
                <a:ext cx="168480" cy="493920"/>
              </p14:xfrm>
            </p:contentPart>
          </mc:Choice>
          <mc:Fallback>
            <p:pic>
              <p:nvPicPr>
                <p:cNvPr id="35" name="Ink 34">
                  <a:extLst>
                    <a:ext uri="{FF2B5EF4-FFF2-40B4-BE49-F238E27FC236}">
                      <a16:creationId xmlns:a16="http://schemas.microsoft.com/office/drawing/2014/main" id="{991C3F08-5579-43DB-5F7F-2339508CD848}"/>
                    </a:ext>
                  </a:extLst>
                </p:cNvPr>
                <p:cNvPicPr/>
                <p:nvPr/>
              </p:nvPicPr>
              <p:blipFill>
                <a:blip r:embed="rId59"/>
                <a:stretch>
                  <a:fillRect/>
                </a:stretch>
              </p:blipFill>
              <p:spPr>
                <a:xfrm>
                  <a:off x="5650788" y="3172208"/>
                  <a:ext cx="18612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B60ADEC5-BE3E-F624-A880-93F8EB946E57}"/>
                    </a:ext>
                  </a:extLst>
                </p14:cNvPr>
                <p14:cNvContentPartPr/>
                <p14:nvPr/>
              </p14:nvContentPartPr>
              <p14:xfrm>
                <a:off x="1902828" y="3012368"/>
                <a:ext cx="2897280" cy="109800"/>
              </p14:xfrm>
            </p:contentPart>
          </mc:Choice>
          <mc:Fallback>
            <p:pic>
              <p:nvPicPr>
                <p:cNvPr id="37" name="Ink 36">
                  <a:extLst>
                    <a:ext uri="{FF2B5EF4-FFF2-40B4-BE49-F238E27FC236}">
                      <a16:creationId xmlns:a16="http://schemas.microsoft.com/office/drawing/2014/main" id="{B60ADEC5-BE3E-F624-A880-93F8EB946E57}"/>
                    </a:ext>
                  </a:extLst>
                </p:cNvPr>
                <p:cNvPicPr/>
                <p:nvPr/>
              </p:nvPicPr>
              <p:blipFill>
                <a:blip r:embed="rId61"/>
                <a:stretch>
                  <a:fillRect/>
                </a:stretch>
              </p:blipFill>
              <p:spPr>
                <a:xfrm>
                  <a:off x="1894188" y="3003728"/>
                  <a:ext cx="29149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5DB2FA33-F209-8597-C0D4-8CD3C9CF3EDA}"/>
                    </a:ext>
                  </a:extLst>
                </p14:cNvPr>
                <p14:cNvContentPartPr/>
                <p14:nvPr/>
              </p14:nvContentPartPr>
              <p14:xfrm>
                <a:off x="1364628" y="3625808"/>
                <a:ext cx="3516840" cy="51120"/>
              </p14:xfrm>
            </p:contentPart>
          </mc:Choice>
          <mc:Fallback>
            <p:pic>
              <p:nvPicPr>
                <p:cNvPr id="38" name="Ink 37">
                  <a:extLst>
                    <a:ext uri="{FF2B5EF4-FFF2-40B4-BE49-F238E27FC236}">
                      <a16:creationId xmlns:a16="http://schemas.microsoft.com/office/drawing/2014/main" id="{5DB2FA33-F209-8597-C0D4-8CD3C9CF3EDA}"/>
                    </a:ext>
                  </a:extLst>
                </p:cNvPr>
                <p:cNvPicPr/>
                <p:nvPr/>
              </p:nvPicPr>
              <p:blipFill>
                <a:blip r:embed="rId63"/>
                <a:stretch>
                  <a:fillRect/>
                </a:stretch>
              </p:blipFill>
              <p:spPr>
                <a:xfrm>
                  <a:off x="1355988" y="3617168"/>
                  <a:ext cx="35344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27F125B6-28E5-28D9-3CB0-F65EFDEDE3EA}"/>
                    </a:ext>
                  </a:extLst>
                </p14:cNvPr>
                <p14:cNvContentPartPr/>
                <p14:nvPr/>
              </p14:nvContentPartPr>
              <p14:xfrm>
                <a:off x="2073108" y="4262288"/>
                <a:ext cx="2136960" cy="26640"/>
              </p14:xfrm>
            </p:contentPart>
          </mc:Choice>
          <mc:Fallback>
            <p:pic>
              <p:nvPicPr>
                <p:cNvPr id="39" name="Ink 38">
                  <a:extLst>
                    <a:ext uri="{FF2B5EF4-FFF2-40B4-BE49-F238E27FC236}">
                      <a16:creationId xmlns:a16="http://schemas.microsoft.com/office/drawing/2014/main" id="{27F125B6-28E5-28D9-3CB0-F65EFDEDE3EA}"/>
                    </a:ext>
                  </a:extLst>
                </p:cNvPr>
                <p:cNvPicPr/>
                <p:nvPr/>
              </p:nvPicPr>
              <p:blipFill>
                <a:blip r:embed="rId65"/>
                <a:stretch>
                  <a:fillRect/>
                </a:stretch>
              </p:blipFill>
              <p:spPr>
                <a:xfrm>
                  <a:off x="2064468" y="4253648"/>
                  <a:ext cx="21546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5206A4E1-2B3A-6569-4E7B-0E49AAAB3311}"/>
                    </a:ext>
                  </a:extLst>
                </p14:cNvPr>
                <p14:cNvContentPartPr/>
                <p14:nvPr/>
              </p14:nvContentPartPr>
              <p14:xfrm>
                <a:off x="1786908" y="4873568"/>
                <a:ext cx="1420560" cy="46800"/>
              </p14:xfrm>
            </p:contentPart>
          </mc:Choice>
          <mc:Fallback>
            <p:pic>
              <p:nvPicPr>
                <p:cNvPr id="40" name="Ink 39">
                  <a:extLst>
                    <a:ext uri="{FF2B5EF4-FFF2-40B4-BE49-F238E27FC236}">
                      <a16:creationId xmlns:a16="http://schemas.microsoft.com/office/drawing/2014/main" id="{5206A4E1-2B3A-6569-4E7B-0E49AAAB3311}"/>
                    </a:ext>
                  </a:extLst>
                </p:cNvPr>
                <p:cNvPicPr/>
                <p:nvPr/>
              </p:nvPicPr>
              <p:blipFill>
                <a:blip r:embed="rId67"/>
                <a:stretch>
                  <a:fillRect/>
                </a:stretch>
              </p:blipFill>
              <p:spPr>
                <a:xfrm>
                  <a:off x="1777908" y="4864928"/>
                  <a:ext cx="14382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3D554137-F2D8-2D2E-8C3A-46283C288249}"/>
                    </a:ext>
                  </a:extLst>
                </p14:cNvPr>
                <p14:cNvContentPartPr/>
                <p14:nvPr/>
              </p14:nvContentPartPr>
              <p14:xfrm>
                <a:off x="1315668" y="4957448"/>
                <a:ext cx="622440" cy="39960"/>
              </p14:xfrm>
            </p:contentPart>
          </mc:Choice>
          <mc:Fallback>
            <p:pic>
              <p:nvPicPr>
                <p:cNvPr id="42" name="Ink 41">
                  <a:extLst>
                    <a:ext uri="{FF2B5EF4-FFF2-40B4-BE49-F238E27FC236}">
                      <a16:creationId xmlns:a16="http://schemas.microsoft.com/office/drawing/2014/main" id="{3D554137-F2D8-2D2E-8C3A-46283C288249}"/>
                    </a:ext>
                  </a:extLst>
                </p:cNvPr>
                <p:cNvPicPr/>
                <p:nvPr/>
              </p:nvPicPr>
              <p:blipFill>
                <a:blip r:embed="rId69"/>
                <a:stretch>
                  <a:fillRect/>
                </a:stretch>
              </p:blipFill>
              <p:spPr>
                <a:xfrm>
                  <a:off x="1307028" y="4948448"/>
                  <a:ext cx="6400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1281681B-B548-9F40-E049-D6ED38E27D97}"/>
                    </a:ext>
                  </a:extLst>
                </p14:cNvPr>
                <p14:cNvContentPartPr/>
                <p14:nvPr/>
              </p14:nvContentPartPr>
              <p14:xfrm>
                <a:off x="1411068" y="5184248"/>
                <a:ext cx="117360" cy="222120"/>
              </p14:xfrm>
            </p:contentPart>
          </mc:Choice>
          <mc:Fallback>
            <p:pic>
              <p:nvPicPr>
                <p:cNvPr id="43" name="Ink 42">
                  <a:extLst>
                    <a:ext uri="{FF2B5EF4-FFF2-40B4-BE49-F238E27FC236}">
                      <a16:creationId xmlns:a16="http://schemas.microsoft.com/office/drawing/2014/main" id="{1281681B-B548-9F40-E049-D6ED38E27D97}"/>
                    </a:ext>
                  </a:extLst>
                </p:cNvPr>
                <p:cNvPicPr/>
                <p:nvPr/>
              </p:nvPicPr>
              <p:blipFill>
                <a:blip r:embed="rId71"/>
                <a:stretch>
                  <a:fillRect/>
                </a:stretch>
              </p:blipFill>
              <p:spPr>
                <a:xfrm>
                  <a:off x="1402068" y="5175608"/>
                  <a:ext cx="135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785C9116-EA8D-4B44-2AB1-02CF8C6E1C57}"/>
                    </a:ext>
                  </a:extLst>
                </p14:cNvPr>
                <p14:cNvContentPartPr/>
                <p14:nvPr/>
              </p14:nvContentPartPr>
              <p14:xfrm>
                <a:off x="1610148" y="5209088"/>
                <a:ext cx="6480" cy="111960"/>
              </p14:xfrm>
            </p:contentPart>
          </mc:Choice>
          <mc:Fallback>
            <p:pic>
              <p:nvPicPr>
                <p:cNvPr id="44" name="Ink 43">
                  <a:extLst>
                    <a:ext uri="{FF2B5EF4-FFF2-40B4-BE49-F238E27FC236}">
                      <a16:creationId xmlns:a16="http://schemas.microsoft.com/office/drawing/2014/main" id="{785C9116-EA8D-4B44-2AB1-02CF8C6E1C57}"/>
                    </a:ext>
                  </a:extLst>
                </p:cNvPr>
                <p:cNvPicPr/>
                <p:nvPr/>
              </p:nvPicPr>
              <p:blipFill>
                <a:blip r:embed="rId73"/>
                <a:stretch>
                  <a:fillRect/>
                </a:stretch>
              </p:blipFill>
              <p:spPr>
                <a:xfrm>
                  <a:off x="1601508" y="5200448"/>
                  <a:ext cx="241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9C84C7D6-F4CB-11E8-E86A-C21280176864}"/>
                    </a:ext>
                  </a:extLst>
                </p14:cNvPr>
                <p14:cNvContentPartPr/>
                <p14:nvPr/>
              </p14:nvContentPartPr>
              <p14:xfrm>
                <a:off x="1178148" y="4313408"/>
                <a:ext cx="938880" cy="59040"/>
              </p14:xfrm>
            </p:contentPart>
          </mc:Choice>
          <mc:Fallback>
            <p:pic>
              <p:nvPicPr>
                <p:cNvPr id="45" name="Ink 44">
                  <a:extLst>
                    <a:ext uri="{FF2B5EF4-FFF2-40B4-BE49-F238E27FC236}">
                      <a16:creationId xmlns:a16="http://schemas.microsoft.com/office/drawing/2014/main" id="{9C84C7D6-F4CB-11E8-E86A-C21280176864}"/>
                    </a:ext>
                  </a:extLst>
                </p:cNvPr>
                <p:cNvPicPr/>
                <p:nvPr/>
              </p:nvPicPr>
              <p:blipFill>
                <a:blip r:embed="rId75"/>
                <a:stretch>
                  <a:fillRect/>
                </a:stretch>
              </p:blipFill>
              <p:spPr>
                <a:xfrm>
                  <a:off x="1169148" y="4304408"/>
                  <a:ext cx="9565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7858592E-F66F-2950-2006-D44D209BCC71}"/>
                    </a:ext>
                  </a:extLst>
                </p14:cNvPr>
                <p14:cNvContentPartPr/>
                <p14:nvPr/>
              </p14:nvContentPartPr>
              <p14:xfrm>
                <a:off x="1440588" y="4509968"/>
                <a:ext cx="187920" cy="255600"/>
              </p14:xfrm>
            </p:contentPart>
          </mc:Choice>
          <mc:Fallback>
            <p:pic>
              <p:nvPicPr>
                <p:cNvPr id="46" name="Ink 45">
                  <a:extLst>
                    <a:ext uri="{FF2B5EF4-FFF2-40B4-BE49-F238E27FC236}">
                      <a16:creationId xmlns:a16="http://schemas.microsoft.com/office/drawing/2014/main" id="{7858592E-F66F-2950-2006-D44D209BCC71}"/>
                    </a:ext>
                  </a:extLst>
                </p:cNvPr>
                <p:cNvPicPr/>
                <p:nvPr/>
              </p:nvPicPr>
              <p:blipFill>
                <a:blip r:embed="rId77"/>
                <a:stretch>
                  <a:fillRect/>
                </a:stretch>
              </p:blipFill>
              <p:spPr>
                <a:xfrm>
                  <a:off x="1431588" y="4500968"/>
                  <a:ext cx="2055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7CE95B87-ADDD-3E70-50FA-DE20DF3B98FF}"/>
                    </a:ext>
                  </a:extLst>
                </p14:cNvPr>
                <p14:cNvContentPartPr/>
                <p14:nvPr/>
              </p14:nvContentPartPr>
              <p14:xfrm>
                <a:off x="1692948" y="4530128"/>
                <a:ext cx="157680" cy="131760"/>
              </p14:xfrm>
            </p:contentPart>
          </mc:Choice>
          <mc:Fallback>
            <p:pic>
              <p:nvPicPr>
                <p:cNvPr id="47" name="Ink 46">
                  <a:extLst>
                    <a:ext uri="{FF2B5EF4-FFF2-40B4-BE49-F238E27FC236}">
                      <a16:creationId xmlns:a16="http://schemas.microsoft.com/office/drawing/2014/main" id="{7CE95B87-ADDD-3E70-50FA-DE20DF3B98FF}"/>
                    </a:ext>
                  </a:extLst>
                </p:cNvPr>
                <p:cNvPicPr/>
                <p:nvPr/>
              </p:nvPicPr>
              <p:blipFill>
                <a:blip r:embed="rId79"/>
                <a:stretch>
                  <a:fillRect/>
                </a:stretch>
              </p:blipFill>
              <p:spPr>
                <a:xfrm>
                  <a:off x="1684308" y="4521128"/>
                  <a:ext cx="1753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5059BDD8-7C81-D45C-26AE-7DFE52BA0945}"/>
                    </a:ext>
                  </a:extLst>
                </p14:cNvPr>
                <p14:cNvContentPartPr/>
                <p14:nvPr/>
              </p14:nvContentPartPr>
              <p14:xfrm>
                <a:off x="1346268" y="3835328"/>
                <a:ext cx="228600" cy="157680"/>
              </p14:xfrm>
            </p:contentPart>
          </mc:Choice>
          <mc:Fallback>
            <p:pic>
              <p:nvPicPr>
                <p:cNvPr id="48" name="Ink 47">
                  <a:extLst>
                    <a:ext uri="{FF2B5EF4-FFF2-40B4-BE49-F238E27FC236}">
                      <a16:creationId xmlns:a16="http://schemas.microsoft.com/office/drawing/2014/main" id="{5059BDD8-7C81-D45C-26AE-7DFE52BA0945}"/>
                    </a:ext>
                  </a:extLst>
                </p:cNvPr>
                <p:cNvPicPr/>
                <p:nvPr/>
              </p:nvPicPr>
              <p:blipFill>
                <a:blip r:embed="rId81"/>
                <a:stretch>
                  <a:fillRect/>
                </a:stretch>
              </p:blipFill>
              <p:spPr>
                <a:xfrm>
                  <a:off x="1337628" y="3826688"/>
                  <a:ext cx="2462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3BE25A94-3E0C-ABE5-0279-58B1DEA90647}"/>
                    </a:ext>
                  </a:extLst>
                </p14:cNvPr>
                <p14:cNvContentPartPr/>
                <p14:nvPr/>
              </p14:nvContentPartPr>
              <p14:xfrm>
                <a:off x="1630668" y="3811928"/>
                <a:ext cx="196920" cy="178920"/>
              </p14:xfrm>
            </p:contentPart>
          </mc:Choice>
          <mc:Fallback>
            <p:pic>
              <p:nvPicPr>
                <p:cNvPr id="49" name="Ink 48">
                  <a:extLst>
                    <a:ext uri="{FF2B5EF4-FFF2-40B4-BE49-F238E27FC236}">
                      <a16:creationId xmlns:a16="http://schemas.microsoft.com/office/drawing/2014/main" id="{3BE25A94-3E0C-ABE5-0279-58B1DEA90647}"/>
                    </a:ext>
                  </a:extLst>
                </p:cNvPr>
                <p:cNvPicPr/>
                <p:nvPr/>
              </p:nvPicPr>
              <p:blipFill>
                <a:blip r:embed="rId83"/>
                <a:stretch>
                  <a:fillRect/>
                </a:stretch>
              </p:blipFill>
              <p:spPr>
                <a:xfrm>
                  <a:off x="1622028" y="3802928"/>
                  <a:ext cx="2145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86CEFA2D-20FB-F3AA-5635-989E21AC6A37}"/>
                    </a:ext>
                  </a:extLst>
                </p14:cNvPr>
                <p14:cNvContentPartPr/>
                <p14:nvPr/>
              </p14:nvContentPartPr>
              <p14:xfrm>
                <a:off x="1359948" y="3334928"/>
                <a:ext cx="288720" cy="298440"/>
              </p14:xfrm>
            </p:contentPart>
          </mc:Choice>
          <mc:Fallback>
            <p:pic>
              <p:nvPicPr>
                <p:cNvPr id="50" name="Ink 49">
                  <a:extLst>
                    <a:ext uri="{FF2B5EF4-FFF2-40B4-BE49-F238E27FC236}">
                      <a16:creationId xmlns:a16="http://schemas.microsoft.com/office/drawing/2014/main" id="{86CEFA2D-20FB-F3AA-5635-989E21AC6A37}"/>
                    </a:ext>
                  </a:extLst>
                </p:cNvPr>
                <p:cNvPicPr/>
                <p:nvPr/>
              </p:nvPicPr>
              <p:blipFill>
                <a:blip r:embed="rId85"/>
                <a:stretch>
                  <a:fillRect/>
                </a:stretch>
              </p:blipFill>
              <p:spPr>
                <a:xfrm>
                  <a:off x="1350948" y="3326288"/>
                  <a:ext cx="30636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93EED997-FB37-7DAD-8874-011E5B3F9329}"/>
                    </a:ext>
                  </a:extLst>
                </p14:cNvPr>
                <p14:cNvContentPartPr/>
                <p14:nvPr/>
              </p14:nvContentPartPr>
              <p14:xfrm>
                <a:off x="1649028" y="3335648"/>
                <a:ext cx="167400" cy="191880"/>
              </p14:xfrm>
            </p:contentPart>
          </mc:Choice>
          <mc:Fallback>
            <p:pic>
              <p:nvPicPr>
                <p:cNvPr id="51" name="Ink 50">
                  <a:extLst>
                    <a:ext uri="{FF2B5EF4-FFF2-40B4-BE49-F238E27FC236}">
                      <a16:creationId xmlns:a16="http://schemas.microsoft.com/office/drawing/2014/main" id="{93EED997-FB37-7DAD-8874-011E5B3F9329}"/>
                    </a:ext>
                  </a:extLst>
                </p:cNvPr>
                <p:cNvPicPr/>
                <p:nvPr/>
              </p:nvPicPr>
              <p:blipFill>
                <a:blip r:embed="rId87"/>
                <a:stretch>
                  <a:fillRect/>
                </a:stretch>
              </p:blipFill>
              <p:spPr>
                <a:xfrm>
                  <a:off x="1640388" y="3327008"/>
                  <a:ext cx="1850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4D615E52-87BF-67B7-B346-ADD22F167EE2}"/>
                    </a:ext>
                  </a:extLst>
                </p14:cNvPr>
                <p14:cNvContentPartPr/>
                <p14:nvPr/>
              </p14:nvContentPartPr>
              <p14:xfrm>
                <a:off x="4176588" y="5167688"/>
                <a:ext cx="62640" cy="198360"/>
              </p14:xfrm>
            </p:contentPart>
          </mc:Choice>
          <mc:Fallback>
            <p:pic>
              <p:nvPicPr>
                <p:cNvPr id="53" name="Ink 52">
                  <a:extLst>
                    <a:ext uri="{FF2B5EF4-FFF2-40B4-BE49-F238E27FC236}">
                      <a16:creationId xmlns:a16="http://schemas.microsoft.com/office/drawing/2014/main" id="{4D615E52-87BF-67B7-B346-ADD22F167EE2}"/>
                    </a:ext>
                  </a:extLst>
                </p:cNvPr>
                <p:cNvPicPr/>
                <p:nvPr/>
              </p:nvPicPr>
              <p:blipFill>
                <a:blip r:embed="rId89"/>
                <a:stretch>
                  <a:fillRect/>
                </a:stretch>
              </p:blipFill>
              <p:spPr>
                <a:xfrm>
                  <a:off x="4167948" y="5159048"/>
                  <a:ext cx="802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88A64567-C31F-E72B-4FE8-A1D11CB8920B}"/>
                    </a:ext>
                  </a:extLst>
                </p14:cNvPr>
                <p14:cNvContentPartPr/>
                <p14:nvPr/>
              </p14:nvContentPartPr>
              <p14:xfrm>
                <a:off x="3833508" y="4884368"/>
                <a:ext cx="905760" cy="542880"/>
              </p14:xfrm>
            </p:contentPart>
          </mc:Choice>
          <mc:Fallback>
            <p:pic>
              <p:nvPicPr>
                <p:cNvPr id="54" name="Ink 53">
                  <a:extLst>
                    <a:ext uri="{FF2B5EF4-FFF2-40B4-BE49-F238E27FC236}">
                      <a16:creationId xmlns:a16="http://schemas.microsoft.com/office/drawing/2014/main" id="{88A64567-C31F-E72B-4FE8-A1D11CB8920B}"/>
                    </a:ext>
                  </a:extLst>
                </p:cNvPr>
                <p:cNvPicPr/>
                <p:nvPr/>
              </p:nvPicPr>
              <p:blipFill>
                <a:blip r:embed="rId91"/>
                <a:stretch>
                  <a:fillRect/>
                </a:stretch>
              </p:blipFill>
              <p:spPr>
                <a:xfrm>
                  <a:off x="3824508" y="4875368"/>
                  <a:ext cx="923400" cy="560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17A98714-E8CD-F40F-417D-A0B8923DDD55}"/>
                    </a:ext>
                  </a:extLst>
                </p14:cNvPr>
                <p14:cNvContentPartPr/>
                <p14:nvPr/>
              </p14:nvContentPartPr>
              <p14:xfrm>
                <a:off x="4665468" y="5094248"/>
                <a:ext cx="245520" cy="162000"/>
              </p14:xfrm>
            </p:contentPart>
          </mc:Choice>
          <mc:Fallback>
            <p:pic>
              <p:nvPicPr>
                <p:cNvPr id="55" name="Ink 54">
                  <a:extLst>
                    <a:ext uri="{FF2B5EF4-FFF2-40B4-BE49-F238E27FC236}">
                      <a16:creationId xmlns:a16="http://schemas.microsoft.com/office/drawing/2014/main" id="{17A98714-E8CD-F40F-417D-A0B8923DDD55}"/>
                    </a:ext>
                  </a:extLst>
                </p:cNvPr>
                <p:cNvPicPr/>
                <p:nvPr/>
              </p:nvPicPr>
              <p:blipFill>
                <a:blip r:embed="rId93"/>
                <a:stretch>
                  <a:fillRect/>
                </a:stretch>
              </p:blipFill>
              <p:spPr>
                <a:xfrm>
                  <a:off x="4656828" y="5085248"/>
                  <a:ext cx="2631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CE8FC735-6D28-079F-C966-6E098A4059A4}"/>
                    </a:ext>
                  </a:extLst>
                </p14:cNvPr>
                <p14:cNvContentPartPr/>
                <p14:nvPr/>
              </p14:nvContentPartPr>
              <p14:xfrm>
                <a:off x="4957068" y="4829288"/>
                <a:ext cx="675000" cy="380520"/>
              </p14:xfrm>
            </p:contentPart>
          </mc:Choice>
          <mc:Fallback>
            <p:pic>
              <p:nvPicPr>
                <p:cNvPr id="56" name="Ink 55">
                  <a:extLst>
                    <a:ext uri="{FF2B5EF4-FFF2-40B4-BE49-F238E27FC236}">
                      <a16:creationId xmlns:a16="http://schemas.microsoft.com/office/drawing/2014/main" id="{CE8FC735-6D28-079F-C966-6E098A4059A4}"/>
                    </a:ext>
                  </a:extLst>
                </p:cNvPr>
                <p:cNvPicPr/>
                <p:nvPr/>
              </p:nvPicPr>
              <p:blipFill>
                <a:blip r:embed="rId95"/>
                <a:stretch>
                  <a:fillRect/>
                </a:stretch>
              </p:blipFill>
              <p:spPr>
                <a:xfrm>
                  <a:off x="4948428" y="4820648"/>
                  <a:ext cx="69264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56DCDD83-F276-6A73-5C2D-F0992B3B24AD}"/>
                    </a:ext>
                  </a:extLst>
                </p14:cNvPr>
                <p14:cNvContentPartPr/>
                <p14:nvPr/>
              </p14:nvContentPartPr>
              <p14:xfrm>
                <a:off x="5735748" y="4587008"/>
                <a:ext cx="788760" cy="456480"/>
              </p14:xfrm>
            </p:contentPart>
          </mc:Choice>
          <mc:Fallback>
            <p:pic>
              <p:nvPicPr>
                <p:cNvPr id="57" name="Ink 56">
                  <a:extLst>
                    <a:ext uri="{FF2B5EF4-FFF2-40B4-BE49-F238E27FC236}">
                      <a16:creationId xmlns:a16="http://schemas.microsoft.com/office/drawing/2014/main" id="{56DCDD83-F276-6A73-5C2D-F0992B3B24AD}"/>
                    </a:ext>
                  </a:extLst>
                </p:cNvPr>
                <p:cNvPicPr/>
                <p:nvPr/>
              </p:nvPicPr>
              <p:blipFill>
                <a:blip r:embed="rId97"/>
                <a:stretch>
                  <a:fillRect/>
                </a:stretch>
              </p:blipFill>
              <p:spPr>
                <a:xfrm>
                  <a:off x="5726748" y="4578008"/>
                  <a:ext cx="80640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436862B8-F155-28F7-B5E8-FE9EA83120FC}"/>
                    </a:ext>
                  </a:extLst>
                </p14:cNvPr>
                <p14:cNvContentPartPr/>
                <p14:nvPr/>
              </p14:nvContentPartPr>
              <p14:xfrm>
                <a:off x="6516588" y="4579808"/>
                <a:ext cx="239400" cy="260640"/>
              </p14:xfrm>
            </p:contentPart>
          </mc:Choice>
          <mc:Fallback>
            <p:pic>
              <p:nvPicPr>
                <p:cNvPr id="58" name="Ink 57">
                  <a:extLst>
                    <a:ext uri="{FF2B5EF4-FFF2-40B4-BE49-F238E27FC236}">
                      <a16:creationId xmlns:a16="http://schemas.microsoft.com/office/drawing/2014/main" id="{436862B8-F155-28F7-B5E8-FE9EA83120FC}"/>
                    </a:ext>
                  </a:extLst>
                </p:cNvPr>
                <p:cNvPicPr/>
                <p:nvPr/>
              </p:nvPicPr>
              <p:blipFill>
                <a:blip r:embed="rId99"/>
                <a:stretch>
                  <a:fillRect/>
                </a:stretch>
              </p:blipFill>
              <p:spPr>
                <a:xfrm>
                  <a:off x="6507948" y="4570808"/>
                  <a:ext cx="2570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E0A9411D-297F-793B-2FDD-2B926629BEA5}"/>
                    </a:ext>
                  </a:extLst>
                </p14:cNvPr>
                <p14:cNvContentPartPr/>
                <p14:nvPr/>
              </p14:nvContentPartPr>
              <p14:xfrm>
                <a:off x="4412388" y="4880048"/>
                <a:ext cx="2611080" cy="540360"/>
              </p14:xfrm>
            </p:contentPart>
          </mc:Choice>
          <mc:Fallback>
            <p:pic>
              <p:nvPicPr>
                <p:cNvPr id="59" name="Ink 58">
                  <a:extLst>
                    <a:ext uri="{FF2B5EF4-FFF2-40B4-BE49-F238E27FC236}">
                      <a16:creationId xmlns:a16="http://schemas.microsoft.com/office/drawing/2014/main" id="{E0A9411D-297F-793B-2FDD-2B926629BEA5}"/>
                    </a:ext>
                  </a:extLst>
                </p:cNvPr>
                <p:cNvPicPr/>
                <p:nvPr/>
              </p:nvPicPr>
              <p:blipFill>
                <a:blip r:embed="rId101"/>
                <a:stretch>
                  <a:fillRect/>
                </a:stretch>
              </p:blipFill>
              <p:spPr>
                <a:xfrm>
                  <a:off x="4403748" y="4871048"/>
                  <a:ext cx="262872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7E0728A6-1EB1-085F-5D18-5AFD953F8FD8}"/>
                    </a:ext>
                  </a:extLst>
                </p14:cNvPr>
                <p14:cNvContentPartPr/>
                <p14:nvPr/>
              </p14:nvContentPartPr>
              <p14:xfrm>
                <a:off x="3458748" y="5872208"/>
                <a:ext cx="416160" cy="399600"/>
              </p14:xfrm>
            </p:contentPart>
          </mc:Choice>
          <mc:Fallback>
            <p:pic>
              <p:nvPicPr>
                <p:cNvPr id="61" name="Ink 60">
                  <a:extLst>
                    <a:ext uri="{FF2B5EF4-FFF2-40B4-BE49-F238E27FC236}">
                      <a16:creationId xmlns:a16="http://schemas.microsoft.com/office/drawing/2014/main" id="{7E0728A6-1EB1-085F-5D18-5AFD953F8FD8}"/>
                    </a:ext>
                  </a:extLst>
                </p:cNvPr>
                <p:cNvPicPr/>
                <p:nvPr/>
              </p:nvPicPr>
              <p:blipFill>
                <a:blip r:embed="rId103"/>
                <a:stretch>
                  <a:fillRect/>
                </a:stretch>
              </p:blipFill>
              <p:spPr>
                <a:xfrm>
                  <a:off x="3449748" y="5863568"/>
                  <a:ext cx="43380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60D0AFEF-AA88-588B-DF34-9DA442F6B3A9}"/>
                    </a:ext>
                  </a:extLst>
                </p14:cNvPr>
                <p14:cNvContentPartPr/>
                <p14:nvPr/>
              </p14:nvContentPartPr>
              <p14:xfrm>
                <a:off x="3805428" y="6155528"/>
                <a:ext cx="32760" cy="127080"/>
              </p14:xfrm>
            </p:contentPart>
          </mc:Choice>
          <mc:Fallback>
            <p:pic>
              <p:nvPicPr>
                <p:cNvPr id="62" name="Ink 61">
                  <a:extLst>
                    <a:ext uri="{FF2B5EF4-FFF2-40B4-BE49-F238E27FC236}">
                      <a16:creationId xmlns:a16="http://schemas.microsoft.com/office/drawing/2014/main" id="{60D0AFEF-AA88-588B-DF34-9DA442F6B3A9}"/>
                    </a:ext>
                  </a:extLst>
                </p:cNvPr>
                <p:cNvPicPr/>
                <p:nvPr/>
              </p:nvPicPr>
              <p:blipFill>
                <a:blip r:embed="rId105"/>
                <a:stretch>
                  <a:fillRect/>
                </a:stretch>
              </p:blipFill>
              <p:spPr>
                <a:xfrm>
                  <a:off x="3796428" y="6146888"/>
                  <a:ext cx="504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1218D9BB-8A26-5B3A-5089-9A061BB17086}"/>
                    </a:ext>
                  </a:extLst>
                </p14:cNvPr>
                <p14:cNvContentPartPr/>
                <p14:nvPr/>
              </p14:nvContentPartPr>
              <p14:xfrm>
                <a:off x="3792828" y="6000008"/>
                <a:ext cx="1440" cy="2520"/>
              </p14:xfrm>
            </p:contentPart>
          </mc:Choice>
          <mc:Fallback>
            <p:pic>
              <p:nvPicPr>
                <p:cNvPr id="63" name="Ink 62">
                  <a:extLst>
                    <a:ext uri="{FF2B5EF4-FFF2-40B4-BE49-F238E27FC236}">
                      <a16:creationId xmlns:a16="http://schemas.microsoft.com/office/drawing/2014/main" id="{1218D9BB-8A26-5B3A-5089-9A061BB17086}"/>
                    </a:ext>
                  </a:extLst>
                </p:cNvPr>
                <p:cNvPicPr/>
                <p:nvPr/>
              </p:nvPicPr>
              <p:blipFill>
                <a:blip r:embed="rId3"/>
                <a:stretch>
                  <a:fillRect/>
                </a:stretch>
              </p:blipFill>
              <p:spPr>
                <a:xfrm>
                  <a:off x="3783828" y="5991008"/>
                  <a:ext cx="19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4" name="Ink 63">
                  <a:extLst>
                    <a:ext uri="{FF2B5EF4-FFF2-40B4-BE49-F238E27FC236}">
                      <a16:creationId xmlns:a16="http://schemas.microsoft.com/office/drawing/2014/main" id="{ACE69CE3-8C07-94B2-E48E-671EDC826907}"/>
                    </a:ext>
                  </a:extLst>
                </p14:cNvPr>
                <p14:cNvContentPartPr/>
                <p14:nvPr/>
              </p14:nvContentPartPr>
              <p14:xfrm>
                <a:off x="3890748" y="6015488"/>
                <a:ext cx="447480" cy="229680"/>
              </p14:xfrm>
            </p:contentPart>
          </mc:Choice>
          <mc:Fallback>
            <p:pic>
              <p:nvPicPr>
                <p:cNvPr id="64" name="Ink 63">
                  <a:extLst>
                    <a:ext uri="{FF2B5EF4-FFF2-40B4-BE49-F238E27FC236}">
                      <a16:creationId xmlns:a16="http://schemas.microsoft.com/office/drawing/2014/main" id="{ACE69CE3-8C07-94B2-E48E-671EDC826907}"/>
                    </a:ext>
                  </a:extLst>
                </p:cNvPr>
                <p:cNvPicPr/>
                <p:nvPr/>
              </p:nvPicPr>
              <p:blipFill>
                <a:blip r:embed="rId108"/>
                <a:stretch>
                  <a:fillRect/>
                </a:stretch>
              </p:blipFill>
              <p:spPr>
                <a:xfrm>
                  <a:off x="3881748" y="6006848"/>
                  <a:ext cx="4651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5" name="Ink 64">
                  <a:extLst>
                    <a:ext uri="{FF2B5EF4-FFF2-40B4-BE49-F238E27FC236}">
                      <a16:creationId xmlns:a16="http://schemas.microsoft.com/office/drawing/2014/main" id="{847B8737-89FD-8B25-9C28-5A30E4BDE108}"/>
                    </a:ext>
                  </a:extLst>
                </p14:cNvPr>
                <p14:cNvContentPartPr/>
                <p14:nvPr/>
              </p14:nvContentPartPr>
              <p14:xfrm>
                <a:off x="3233028" y="6284768"/>
                <a:ext cx="1368360" cy="268560"/>
              </p14:xfrm>
            </p:contentPart>
          </mc:Choice>
          <mc:Fallback>
            <p:pic>
              <p:nvPicPr>
                <p:cNvPr id="65" name="Ink 64">
                  <a:extLst>
                    <a:ext uri="{FF2B5EF4-FFF2-40B4-BE49-F238E27FC236}">
                      <a16:creationId xmlns:a16="http://schemas.microsoft.com/office/drawing/2014/main" id="{847B8737-89FD-8B25-9C28-5A30E4BDE108}"/>
                    </a:ext>
                  </a:extLst>
                </p:cNvPr>
                <p:cNvPicPr/>
                <p:nvPr/>
              </p:nvPicPr>
              <p:blipFill>
                <a:blip r:embed="rId110"/>
                <a:stretch>
                  <a:fillRect/>
                </a:stretch>
              </p:blipFill>
              <p:spPr>
                <a:xfrm>
                  <a:off x="3224388" y="6276128"/>
                  <a:ext cx="13860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8" name="Ink 67">
                  <a:extLst>
                    <a:ext uri="{FF2B5EF4-FFF2-40B4-BE49-F238E27FC236}">
                      <a16:creationId xmlns:a16="http://schemas.microsoft.com/office/drawing/2014/main" id="{0D504954-04C3-C424-7F5F-4535EBEC872B}"/>
                    </a:ext>
                  </a:extLst>
                </p14:cNvPr>
                <p14:cNvContentPartPr/>
                <p14:nvPr/>
              </p14:nvContentPartPr>
              <p14:xfrm>
                <a:off x="7310028" y="1947848"/>
                <a:ext cx="192600" cy="170280"/>
              </p14:xfrm>
            </p:contentPart>
          </mc:Choice>
          <mc:Fallback>
            <p:pic>
              <p:nvPicPr>
                <p:cNvPr id="68" name="Ink 67">
                  <a:extLst>
                    <a:ext uri="{FF2B5EF4-FFF2-40B4-BE49-F238E27FC236}">
                      <a16:creationId xmlns:a16="http://schemas.microsoft.com/office/drawing/2014/main" id="{0D504954-04C3-C424-7F5F-4535EBEC872B}"/>
                    </a:ext>
                  </a:extLst>
                </p:cNvPr>
                <p:cNvPicPr/>
                <p:nvPr/>
              </p:nvPicPr>
              <p:blipFill>
                <a:blip r:embed="rId112"/>
                <a:stretch>
                  <a:fillRect/>
                </a:stretch>
              </p:blipFill>
              <p:spPr>
                <a:xfrm>
                  <a:off x="7301388" y="1939208"/>
                  <a:ext cx="2102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9" name="Ink 68">
                  <a:extLst>
                    <a:ext uri="{FF2B5EF4-FFF2-40B4-BE49-F238E27FC236}">
                      <a16:creationId xmlns:a16="http://schemas.microsoft.com/office/drawing/2014/main" id="{F06E7AD7-A813-6ED0-42C8-F94A5EC2E6EB}"/>
                    </a:ext>
                  </a:extLst>
                </p14:cNvPr>
                <p14:cNvContentPartPr/>
                <p14:nvPr/>
              </p14:nvContentPartPr>
              <p14:xfrm>
                <a:off x="7190868" y="1947848"/>
                <a:ext cx="260280" cy="4157280"/>
              </p14:xfrm>
            </p:contentPart>
          </mc:Choice>
          <mc:Fallback>
            <p:pic>
              <p:nvPicPr>
                <p:cNvPr id="69" name="Ink 68">
                  <a:extLst>
                    <a:ext uri="{FF2B5EF4-FFF2-40B4-BE49-F238E27FC236}">
                      <a16:creationId xmlns:a16="http://schemas.microsoft.com/office/drawing/2014/main" id="{F06E7AD7-A813-6ED0-42C8-F94A5EC2E6EB}"/>
                    </a:ext>
                  </a:extLst>
                </p:cNvPr>
                <p:cNvPicPr/>
                <p:nvPr/>
              </p:nvPicPr>
              <p:blipFill>
                <a:blip r:embed="rId114"/>
                <a:stretch>
                  <a:fillRect/>
                </a:stretch>
              </p:blipFill>
              <p:spPr>
                <a:xfrm>
                  <a:off x="7181868" y="1939208"/>
                  <a:ext cx="277920" cy="41749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1" name="Ink 70">
                  <a:extLst>
                    <a:ext uri="{FF2B5EF4-FFF2-40B4-BE49-F238E27FC236}">
                      <a16:creationId xmlns:a16="http://schemas.microsoft.com/office/drawing/2014/main" id="{68A32C5B-BFFB-08B1-FA17-9D6382F02DCF}"/>
                    </a:ext>
                  </a:extLst>
                </p14:cNvPr>
                <p14:cNvContentPartPr/>
                <p14:nvPr/>
              </p14:nvContentPartPr>
              <p14:xfrm>
                <a:off x="6713148" y="5879048"/>
                <a:ext cx="5535360" cy="147240"/>
              </p14:xfrm>
            </p:contentPart>
          </mc:Choice>
          <mc:Fallback>
            <p:pic>
              <p:nvPicPr>
                <p:cNvPr id="71" name="Ink 70">
                  <a:extLst>
                    <a:ext uri="{FF2B5EF4-FFF2-40B4-BE49-F238E27FC236}">
                      <a16:creationId xmlns:a16="http://schemas.microsoft.com/office/drawing/2014/main" id="{68A32C5B-BFFB-08B1-FA17-9D6382F02DCF}"/>
                    </a:ext>
                  </a:extLst>
                </p:cNvPr>
                <p:cNvPicPr/>
                <p:nvPr/>
              </p:nvPicPr>
              <p:blipFill>
                <a:blip r:embed="rId116"/>
                <a:stretch>
                  <a:fillRect/>
                </a:stretch>
              </p:blipFill>
              <p:spPr>
                <a:xfrm>
                  <a:off x="6704148" y="5870048"/>
                  <a:ext cx="55530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2" name="Ink 71">
                  <a:extLst>
                    <a:ext uri="{FF2B5EF4-FFF2-40B4-BE49-F238E27FC236}">
                      <a16:creationId xmlns:a16="http://schemas.microsoft.com/office/drawing/2014/main" id="{616AFFED-96CA-4FF4-E48C-284E1F941B92}"/>
                    </a:ext>
                  </a:extLst>
                </p14:cNvPr>
                <p14:cNvContentPartPr/>
                <p14:nvPr/>
              </p14:nvContentPartPr>
              <p14:xfrm>
                <a:off x="12018108" y="5939528"/>
                <a:ext cx="163080" cy="174600"/>
              </p14:xfrm>
            </p:contentPart>
          </mc:Choice>
          <mc:Fallback>
            <p:pic>
              <p:nvPicPr>
                <p:cNvPr id="72" name="Ink 71">
                  <a:extLst>
                    <a:ext uri="{FF2B5EF4-FFF2-40B4-BE49-F238E27FC236}">
                      <a16:creationId xmlns:a16="http://schemas.microsoft.com/office/drawing/2014/main" id="{616AFFED-96CA-4FF4-E48C-284E1F941B92}"/>
                    </a:ext>
                  </a:extLst>
                </p:cNvPr>
                <p:cNvPicPr/>
                <p:nvPr/>
              </p:nvPicPr>
              <p:blipFill>
                <a:blip r:embed="rId118"/>
                <a:stretch>
                  <a:fillRect/>
                </a:stretch>
              </p:blipFill>
              <p:spPr>
                <a:xfrm>
                  <a:off x="12009468" y="5930888"/>
                  <a:ext cx="1807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3" name="Ink 72">
                  <a:extLst>
                    <a:ext uri="{FF2B5EF4-FFF2-40B4-BE49-F238E27FC236}">
                      <a16:creationId xmlns:a16="http://schemas.microsoft.com/office/drawing/2014/main" id="{9FEB1D3A-799C-9216-4A8A-25F70FF4647E}"/>
                    </a:ext>
                  </a:extLst>
                </p14:cNvPr>
                <p14:cNvContentPartPr/>
                <p14:nvPr/>
              </p14:nvContentPartPr>
              <p14:xfrm>
                <a:off x="11778348" y="6286568"/>
                <a:ext cx="332280" cy="30960"/>
              </p14:xfrm>
            </p:contentPart>
          </mc:Choice>
          <mc:Fallback>
            <p:pic>
              <p:nvPicPr>
                <p:cNvPr id="73" name="Ink 72">
                  <a:extLst>
                    <a:ext uri="{FF2B5EF4-FFF2-40B4-BE49-F238E27FC236}">
                      <a16:creationId xmlns:a16="http://schemas.microsoft.com/office/drawing/2014/main" id="{9FEB1D3A-799C-9216-4A8A-25F70FF4647E}"/>
                    </a:ext>
                  </a:extLst>
                </p:cNvPr>
                <p:cNvPicPr/>
                <p:nvPr/>
              </p:nvPicPr>
              <p:blipFill>
                <a:blip r:embed="rId120"/>
                <a:stretch>
                  <a:fillRect/>
                </a:stretch>
              </p:blipFill>
              <p:spPr>
                <a:xfrm>
                  <a:off x="11769348" y="6277568"/>
                  <a:ext cx="3499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4" name="Ink 73">
                  <a:extLst>
                    <a:ext uri="{FF2B5EF4-FFF2-40B4-BE49-F238E27FC236}">
                      <a16:creationId xmlns:a16="http://schemas.microsoft.com/office/drawing/2014/main" id="{B867F951-D5F4-C382-C3D8-EDF005270CE3}"/>
                    </a:ext>
                  </a:extLst>
                </p14:cNvPr>
                <p14:cNvContentPartPr/>
                <p14:nvPr/>
              </p14:nvContentPartPr>
              <p14:xfrm>
                <a:off x="11992188" y="6221048"/>
                <a:ext cx="142560" cy="129600"/>
              </p14:xfrm>
            </p:contentPart>
          </mc:Choice>
          <mc:Fallback>
            <p:pic>
              <p:nvPicPr>
                <p:cNvPr id="74" name="Ink 73">
                  <a:extLst>
                    <a:ext uri="{FF2B5EF4-FFF2-40B4-BE49-F238E27FC236}">
                      <a16:creationId xmlns:a16="http://schemas.microsoft.com/office/drawing/2014/main" id="{B867F951-D5F4-C382-C3D8-EDF005270CE3}"/>
                    </a:ext>
                  </a:extLst>
                </p:cNvPr>
                <p:cNvPicPr/>
                <p:nvPr/>
              </p:nvPicPr>
              <p:blipFill>
                <a:blip r:embed="rId122"/>
                <a:stretch>
                  <a:fillRect/>
                </a:stretch>
              </p:blipFill>
              <p:spPr>
                <a:xfrm>
                  <a:off x="11983188" y="6212408"/>
                  <a:ext cx="1602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5" name="Ink 74">
                  <a:extLst>
                    <a:ext uri="{FF2B5EF4-FFF2-40B4-BE49-F238E27FC236}">
                      <a16:creationId xmlns:a16="http://schemas.microsoft.com/office/drawing/2014/main" id="{A4809C6B-1430-0DD4-14E1-DCB964BC0867}"/>
                    </a:ext>
                  </a:extLst>
                </p14:cNvPr>
                <p14:cNvContentPartPr/>
                <p14:nvPr/>
              </p14:nvContentPartPr>
              <p14:xfrm>
                <a:off x="12189828" y="6144008"/>
                <a:ext cx="189000" cy="153720"/>
              </p14:xfrm>
            </p:contentPart>
          </mc:Choice>
          <mc:Fallback>
            <p:pic>
              <p:nvPicPr>
                <p:cNvPr id="75" name="Ink 74">
                  <a:extLst>
                    <a:ext uri="{FF2B5EF4-FFF2-40B4-BE49-F238E27FC236}">
                      <a16:creationId xmlns:a16="http://schemas.microsoft.com/office/drawing/2014/main" id="{A4809C6B-1430-0DD4-14E1-DCB964BC0867}"/>
                    </a:ext>
                  </a:extLst>
                </p:cNvPr>
                <p:cNvPicPr/>
                <p:nvPr/>
              </p:nvPicPr>
              <p:blipFill>
                <a:blip r:embed="rId124"/>
                <a:stretch>
                  <a:fillRect/>
                </a:stretch>
              </p:blipFill>
              <p:spPr>
                <a:xfrm>
                  <a:off x="12181188" y="6135008"/>
                  <a:ext cx="2066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7" name="Ink 76">
                  <a:extLst>
                    <a:ext uri="{FF2B5EF4-FFF2-40B4-BE49-F238E27FC236}">
                      <a16:creationId xmlns:a16="http://schemas.microsoft.com/office/drawing/2014/main" id="{E1780AA5-5729-BD88-DF32-CE6F0E846D20}"/>
                    </a:ext>
                  </a:extLst>
                </p14:cNvPr>
                <p14:cNvContentPartPr/>
                <p14:nvPr/>
              </p14:nvContentPartPr>
              <p14:xfrm>
                <a:off x="7517028" y="5983088"/>
                <a:ext cx="164880" cy="279000"/>
              </p14:xfrm>
            </p:contentPart>
          </mc:Choice>
          <mc:Fallback>
            <p:pic>
              <p:nvPicPr>
                <p:cNvPr id="77" name="Ink 76">
                  <a:extLst>
                    <a:ext uri="{FF2B5EF4-FFF2-40B4-BE49-F238E27FC236}">
                      <a16:creationId xmlns:a16="http://schemas.microsoft.com/office/drawing/2014/main" id="{E1780AA5-5729-BD88-DF32-CE6F0E846D20}"/>
                    </a:ext>
                  </a:extLst>
                </p:cNvPr>
                <p:cNvPicPr/>
                <p:nvPr/>
              </p:nvPicPr>
              <p:blipFill>
                <a:blip r:embed="rId126"/>
                <a:stretch>
                  <a:fillRect/>
                </a:stretch>
              </p:blipFill>
              <p:spPr>
                <a:xfrm>
                  <a:off x="7508388" y="5974448"/>
                  <a:ext cx="1825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8" name="Ink 77">
                  <a:extLst>
                    <a:ext uri="{FF2B5EF4-FFF2-40B4-BE49-F238E27FC236}">
                      <a16:creationId xmlns:a16="http://schemas.microsoft.com/office/drawing/2014/main" id="{8CC4BCE9-9164-9D68-4C42-76A6F042CE69}"/>
                    </a:ext>
                  </a:extLst>
                </p14:cNvPr>
                <p14:cNvContentPartPr/>
                <p14:nvPr/>
              </p14:nvContentPartPr>
              <p14:xfrm>
                <a:off x="7568508" y="6130688"/>
                <a:ext cx="65520" cy="38160"/>
              </p14:xfrm>
            </p:contentPart>
          </mc:Choice>
          <mc:Fallback>
            <p:pic>
              <p:nvPicPr>
                <p:cNvPr id="78" name="Ink 77">
                  <a:extLst>
                    <a:ext uri="{FF2B5EF4-FFF2-40B4-BE49-F238E27FC236}">
                      <a16:creationId xmlns:a16="http://schemas.microsoft.com/office/drawing/2014/main" id="{8CC4BCE9-9164-9D68-4C42-76A6F042CE69}"/>
                    </a:ext>
                  </a:extLst>
                </p:cNvPr>
                <p:cNvPicPr/>
                <p:nvPr/>
              </p:nvPicPr>
              <p:blipFill>
                <a:blip r:embed="rId128"/>
                <a:stretch>
                  <a:fillRect/>
                </a:stretch>
              </p:blipFill>
              <p:spPr>
                <a:xfrm>
                  <a:off x="7559868" y="6122048"/>
                  <a:ext cx="831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9" name="Ink 78">
                  <a:extLst>
                    <a:ext uri="{FF2B5EF4-FFF2-40B4-BE49-F238E27FC236}">
                      <a16:creationId xmlns:a16="http://schemas.microsoft.com/office/drawing/2014/main" id="{731930D0-6A4B-A4B6-F162-969C2F5A7C78}"/>
                    </a:ext>
                  </a:extLst>
                </p14:cNvPr>
                <p14:cNvContentPartPr/>
                <p14:nvPr/>
              </p14:nvContentPartPr>
              <p14:xfrm>
                <a:off x="7707468" y="6097928"/>
                <a:ext cx="122040" cy="91080"/>
              </p14:xfrm>
            </p:contentPart>
          </mc:Choice>
          <mc:Fallback>
            <p:pic>
              <p:nvPicPr>
                <p:cNvPr id="79" name="Ink 78">
                  <a:extLst>
                    <a:ext uri="{FF2B5EF4-FFF2-40B4-BE49-F238E27FC236}">
                      <a16:creationId xmlns:a16="http://schemas.microsoft.com/office/drawing/2014/main" id="{731930D0-6A4B-A4B6-F162-969C2F5A7C78}"/>
                    </a:ext>
                  </a:extLst>
                </p:cNvPr>
                <p:cNvPicPr/>
                <p:nvPr/>
              </p:nvPicPr>
              <p:blipFill>
                <a:blip r:embed="rId130"/>
                <a:stretch>
                  <a:fillRect/>
                </a:stretch>
              </p:blipFill>
              <p:spPr>
                <a:xfrm>
                  <a:off x="7698828" y="6089288"/>
                  <a:ext cx="1396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0" name="Ink 79">
                  <a:extLst>
                    <a:ext uri="{FF2B5EF4-FFF2-40B4-BE49-F238E27FC236}">
                      <a16:creationId xmlns:a16="http://schemas.microsoft.com/office/drawing/2014/main" id="{9A6AA71C-E77A-5BDE-134C-B46AC7865403}"/>
                    </a:ext>
                  </a:extLst>
                </p14:cNvPr>
                <p14:cNvContentPartPr/>
                <p14:nvPr/>
              </p14:nvContentPartPr>
              <p14:xfrm>
                <a:off x="7856148" y="6032768"/>
                <a:ext cx="10800" cy="168120"/>
              </p14:xfrm>
            </p:contentPart>
          </mc:Choice>
          <mc:Fallback>
            <p:pic>
              <p:nvPicPr>
                <p:cNvPr id="80" name="Ink 79">
                  <a:extLst>
                    <a:ext uri="{FF2B5EF4-FFF2-40B4-BE49-F238E27FC236}">
                      <a16:creationId xmlns:a16="http://schemas.microsoft.com/office/drawing/2014/main" id="{9A6AA71C-E77A-5BDE-134C-B46AC7865403}"/>
                    </a:ext>
                  </a:extLst>
                </p:cNvPr>
                <p:cNvPicPr/>
                <p:nvPr/>
              </p:nvPicPr>
              <p:blipFill>
                <a:blip r:embed="rId132"/>
                <a:stretch>
                  <a:fillRect/>
                </a:stretch>
              </p:blipFill>
              <p:spPr>
                <a:xfrm>
                  <a:off x="7847148" y="6023768"/>
                  <a:ext cx="284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1" name="Ink 80">
                  <a:extLst>
                    <a:ext uri="{FF2B5EF4-FFF2-40B4-BE49-F238E27FC236}">
                      <a16:creationId xmlns:a16="http://schemas.microsoft.com/office/drawing/2014/main" id="{D4136F64-72AA-EAFD-3F0E-406EEE10E364}"/>
                    </a:ext>
                  </a:extLst>
                </p14:cNvPr>
                <p14:cNvContentPartPr/>
                <p14:nvPr/>
              </p14:nvContentPartPr>
              <p14:xfrm>
                <a:off x="7874148" y="6146168"/>
                <a:ext cx="47880" cy="62640"/>
              </p14:xfrm>
            </p:contentPart>
          </mc:Choice>
          <mc:Fallback>
            <p:pic>
              <p:nvPicPr>
                <p:cNvPr id="81" name="Ink 80">
                  <a:extLst>
                    <a:ext uri="{FF2B5EF4-FFF2-40B4-BE49-F238E27FC236}">
                      <a16:creationId xmlns:a16="http://schemas.microsoft.com/office/drawing/2014/main" id="{D4136F64-72AA-EAFD-3F0E-406EEE10E364}"/>
                    </a:ext>
                  </a:extLst>
                </p:cNvPr>
                <p:cNvPicPr/>
                <p:nvPr/>
              </p:nvPicPr>
              <p:blipFill>
                <a:blip r:embed="rId134"/>
                <a:stretch>
                  <a:fillRect/>
                </a:stretch>
              </p:blipFill>
              <p:spPr>
                <a:xfrm>
                  <a:off x="7865148" y="6137168"/>
                  <a:ext cx="6552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2" name="Ink 81">
                  <a:extLst>
                    <a:ext uri="{FF2B5EF4-FFF2-40B4-BE49-F238E27FC236}">
                      <a16:creationId xmlns:a16="http://schemas.microsoft.com/office/drawing/2014/main" id="{586E3BEA-4A98-ACEC-B0C8-37934F0DD90E}"/>
                    </a:ext>
                  </a:extLst>
                </p14:cNvPr>
                <p14:cNvContentPartPr/>
                <p14:nvPr/>
              </p14:nvContentPartPr>
              <p14:xfrm>
                <a:off x="7960188" y="6119168"/>
                <a:ext cx="209520" cy="87480"/>
              </p14:xfrm>
            </p:contentPart>
          </mc:Choice>
          <mc:Fallback>
            <p:pic>
              <p:nvPicPr>
                <p:cNvPr id="82" name="Ink 81">
                  <a:extLst>
                    <a:ext uri="{FF2B5EF4-FFF2-40B4-BE49-F238E27FC236}">
                      <a16:creationId xmlns:a16="http://schemas.microsoft.com/office/drawing/2014/main" id="{586E3BEA-4A98-ACEC-B0C8-37934F0DD90E}"/>
                    </a:ext>
                  </a:extLst>
                </p:cNvPr>
                <p:cNvPicPr/>
                <p:nvPr/>
              </p:nvPicPr>
              <p:blipFill>
                <a:blip r:embed="rId136"/>
                <a:stretch>
                  <a:fillRect/>
                </a:stretch>
              </p:blipFill>
              <p:spPr>
                <a:xfrm>
                  <a:off x="7951188" y="6110528"/>
                  <a:ext cx="22716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3" name="Ink 82">
                  <a:extLst>
                    <a:ext uri="{FF2B5EF4-FFF2-40B4-BE49-F238E27FC236}">
                      <a16:creationId xmlns:a16="http://schemas.microsoft.com/office/drawing/2014/main" id="{743DA97B-8428-3F2E-BDAA-46DF75628253}"/>
                    </a:ext>
                  </a:extLst>
                </p14:cNvPr>
                <p14:cNvContentPartPr/>
                <p14:nvPr/>
              </p14:nvContentPartPr>
              <p14:xfrm>
                <a:off x="8185908" y="6047528"/>
                <a:ext cx="89640" cy="163440"/>
              </p14:xfrm>
            </p:contentPart>
          </mc:Choice>
          <mc:Fallback>
            <p:pic>
              <p:nvPicPr>
                <p:cNvPr id="83" name="Ink 82">
                  <a:extLst>
                    <a:ext uri="{FF2B5EF4-FFF2-40B4-BE49-F238E27FC236}">
                      <a16:creationId xmlns:a16="http://schemas.microsoft.com/office/drawing/2014/main" id="{743DA97B-8428-3F2E-BDAA-46DF75628253}"/>
                    </a:ext>
                  </a:extLst>
                </p:cNvPr>
                <p:cNvPicPr/>
                <p:nvPr/>
              </p:nvPicPr>
              <p:blipFill>
                <a:blip r:embed="rId138"/>
                <a:stretch>
                  <a:fillRect/>
                </a:stretch>
              </p:blipFill>
              <p:spPr>
                <a:xfrm>
                  <a:off x="8177268" y="6038528"/>
                  <a:ext cx="1072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9" name="Ink 98">
                  <a:extLst>
                    <a:ext uri="{FF2B5EF4-FFF2-40B4-BE49-F238E27FC236}">
                      <a16:creationId xmlns:a16="http://schemas.microsoft.com/office/drawing/2014/main" id="{197C25AC-614E-641D-E7A8-B582CC00ECEA}"/>
                    </a:ext>
                  </a:extLst>
                </p14:cNvPr>
                <p14:cNvContentPartPr/>
                <p14:nvPr/>
              </p14:nvContentPartPr>
              <p14:xfrm>
                <a:off x="7468428" y="4346528"/>
                <a:ext cx="97920" cy="1470600"/>
              </p14:xfrm>
            </p:contentPart>
          </mc:Choice>
          <mc:Fallback>
            <p:pic>
              <p:nvPicPr>
                <p:cNvPr id="99" name="Ink 98">
                  <a:extLst>
                    <a:ext uri="{FF2B5EF4-FFF2-40B4-BE49-F238E27FC236}">
                      <a16:creationId xmlns:a16="http://schemas.microsoft.com/office/drawing/2014/main" id="{197C25AC-614E-641D-E7A8-B582CC00ECEA}"/>
                    </a:ext>
                  </a:extLst>
                </p:cNvPr>
                <p:cNvPicPr/>
                <p:nvPr/>
              </p:nvPicPr>
              <p:blipFill>
                <a:blip r:embed="rId140"/>
                <a:stretch>
                  <a:fillRect/>
                </a:stretch>
              </p:blipFill>
              <p:spPr>
                <a:xfrm>
                  <a:off x="7459788" y="4337888"/>
                  <a:ext cx="115560" cy="14882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0" name="Ink 99">
                  <a:extLst>
                    <a:ext uri="{FF2B5EF4-FFF2-40B4-BE49-F238E27FC236}">
                      <a16:creationId xmlns:a16="http://schemas.microsoft.com/office/drawing/2014/main" id="{20554D41-1977-D2FC-AF96-2B9478AAFE7B}"/>
                    </a:ext>
                  </a:extLst>
                </p14:cNvPr>
                <p14:cNvContentPartPr/>
                <p14:nvPr/>
              </p14:nvContentPartPr>
              <p14:xfrm>
                <a:off x="7514868" y="4326368"/>
                <a:ext cx="741600" cy="1593360"/>
              </p14:xfrm>
            </p:contentPart>
          </mc:Choice>
          <mc:Fallback>
            <p:pic>
              <p:nvPicPr>
                <p:cNvPr id="100" name="Ink 99">
                  <a:extLst>
                    <a:ext uri="{FF2B5EF4-FFF2-40B4-BE49-F238E27FC236}">
                      <a16:creationId xmlns:a16="http://schemas.microsoft.com/office/drawing/2014/main" id="{20554D41-1977-D2FC-AF96-2B9478AAFE7B}"/>
                    </a:ext>
                  </a:extLst>
                </p:cNvPr>
                <p:cNvPicPr/>
                <p:nvPr/>
              </p:nvPicPr>
              <p:blipFill>
                <a:blip r:embed="rId142"/>
                <a:stretch>
                  <a:fillRect/>
                </a:stretch>
              </p:blipFill>
              <p:spPr>
                <a:xfrm>
                  <a:off x="7505868" y="4317728"/>
                  <a:ext cx="759240" cy="16110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2" name="Ink 101">
                  <a:extLst>
                    <a:ext uri="{FF2B5EF4-FFF2-40B4-BE49-F238E27FC236}">
                      <a16:creationId xmlns:a16="http://schemas.microsoft.com/office/drawing/2014/main" id="{C62F0BE9-B59D-F6B9-0325-358D810EF9F4}"/>
                    </a:ext>
                  </a:extLst>
                </p14:cNvPr>
                <p14:cNvContentPartPr/>
                <p14:nvPr/>
              </p14:nvContentPartPr>
              <p14:xfrm>
                <a:off x="7180068" y="4311248"/>
                <a:ext cx="55440" cy="8280"/>
              </p14:xfrm>
            </p:contentPart>
          </mc:Choice>
          <mc:Fallback>
            <p:pic>
              <p:nvPicPr>
                <p:cNvPr id="102" name="Ink 101">
                  <a:extLst>
                    <a:ext uri="{FF2B5EF4-FFF2-40B4-BE49-F238E27FC236}">
                      <a16:creationId xmlns:a16="http://schemas.microsoft.com/office/drawing/2014/main" id="{C62F0BE9-B59D-F6B9-0325-358D810EF9F4}"/>
                    </a:ext>
                  </a:extLst>
                </p:cNvPr>
                <p:cNvPicPr/>
                <p:nvPr/>
              </p:nvPicPr>
              <p:blipFill>
                <a:blip r:embed="rId144"/>
                <a:stretch>
                  <a:fillRect/>
                </a:stretch>
              </p:blipFill>
              <p:spPr>
                <a:xfrm>
                  <a:off x="7171068" y="4302248"/>
                  <a:ext cx="730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3" name="Ink 102">
                  <a:extLst>
                    <a:ext uri="{FF2B5EF4-FFF2-40B4-BE49-F238E27FC236}">
                      <a16:creationId xmlns:a16="http://schemas.microsoft.com/office/drawing/2014/main" id="{4D1C87ED-4D65-58B4-31A1-02ADB21F21C4}"/>
                    </a:ext>
                  </a:extLst>
                </p14:cNvPr>
                <p14:cNvContentPartPr/>
                <p14:nvPr/>
              </p14:nvContentPartPr>
              <p14:xfrm>
                <a:off x="6768588" y="4196768"/>
                <a:ext cx="88560" cy="172440"/>
              </p14:xfrm>
            </p:contentPart>
          </mc:Choice>
          <mc:Fallback>
            <p:pic>
              <p:nvPicPr>
                <p:cNvPr id="103" name="Ink 102">
                  <a:extLst>
                    <a:ext uri="{FF2B5EF4-FFF2-40B4-BE49-F238E27FC236}">
                      <a16:creationId xmlns:a16="http://schemas.microsoft.com/office/drawing/2014/main" id="{4D1C87ED-4D65-58B4-31A1-02ADB21F21C4}"/>
                    </a:ext>
                  </a:extLst>
                </p:cNvPr>
                <p:cNvPicPr/>
                <p:nvPr/>
              </p:nvPicPr>
              <p:blipFill>
                <a:blip r:embed="rId146"/>
                <a:stretch>
                  <a:fillRect/>
                </a:stretch>
              </p:blipFill>
              <p:spPr>
                <a:xfrm>
                  <a:off x="6759588" y="4187768"/>
                  <a:ext cx="1062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4" name="Ink 103">
                  <a:extLst>
                    <a:ext uri="{FF2B5EF4-FFF2-40B4-BE49-F238E27FC236}">
                      <a16:creationId xmlns:a16="http://schemas.microsoft.com/office/drawing/2014/main" id="{354E7826-AF5C-0EDE-7BD2-055123E7CD47}"/>
                    </a:ext>
                  </a:extLst>
                </p14:cNvPr>
                <p14:cNvContentPartPr/>
                <p14:nvPr/>
              </p14:nvContentPartPr>
              <p14:xfrm>
                <a:off x="6947148" y="4262648"/>
                <a:ext cx="83880" cy="111960"/>
              </p14:xfrm>
            </p:contentPart>
          </mc:Choice>
          <mc:Fallback>
            <p:pic>
              <p:nvPicPr>
                <p:cNvPr id="104" name="Ink 103">
                  <a:extLst>
                    <a:ext uri="{FF2B5EF4-FFF2-40B4-BE49-F238E27FC236}">
                      <a16:creationId xmlns:a16="http://schemas.microsoft.com/office/drawing/2014/main" id="{354E7826-AF5C-0EDE-7BD2-055123E7CD47}"/>
                    </a:ext>
                  </a:extLst>
                </p:cNvPr>
                <p:cNvPicPr/>
                <p:nvPr/>
              </p:nvPicPr>
              <p:blipFill>
                <a:blip r:embed="rId148"/>
                <a:stretch>
                  <a:fillRect/>
                </a:stretch>
              </p:blipFill>
              <p:spPr>
                <a:xfrm>
                  <a:off x="6938508" y="4253648"/>
                  <a:ext cx="1015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5" name="Ink 104">
                  <a:extLst>
                    <a:ext uri="{FF2B5EF4-FFF2-40B4-BE49-F238E27FC236}">
                      <a16:creationId xmlns:a16="http://schemas.microsoft.com/office/drawing/2014/main" id="{6F973D45-235B-3507-9B48-D4ECBED35F36}"/>
                    </a:ext>
                  </a:extLst>
                </p14:cNvPr>
                <p14:cNvContentPartPr/>
                <p14:nvPr/>
              </p14:nvContentPartPr>
              <p14:xfrm>
                <a:off x="7064148" y="4273088"/>
                <a:ext cx="76320" cy="112680"/>
              </p14:xfrm>
            </p:contentPart>
          </mc:Choice>
          <mc:Fallback>
            <p:pic>
              <p:nvPicPr>
                <p:cNvPr id="105" name="Ink 104">
                  <a:extLst>
                    <a:ext uri="{FF2B5EF4-FFF2-40B4-BE49-F238E27FC236}">
                      <a16:creationId xmlns:a16="http://schemas.microsoft.com/office/drawing/2014/main" id="{6F973D45-235B-3507-9B48-D4ECBED35F36}"/>
                    </a:ext>
                  </a:extLst>
                </p:cNvPr>
                <p:cNvPicPr/>
                <p:nvPr/>
              </p:nvPicPr>
              <p:blipFill>
                <a:blip r:embed="rId150"/>
                <a:stretch>
                  <a:fillRect/>
                </a:stretch>
              </p:blipFill>
              <p:spPr>
                <a:xfrm>
                  <a:off x="7055148" y="4264088"/>
                  <a:ext cx="939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4" name="Ink 83">
                  <a:extLst>
                    <a:ext uri="{FF2B5EF4-FFF2-40B4-BE49-F238E27FC236}">
                      <a16:creationId xmlns:a16="http://schemas.microsoft.com/office/drawing/2014/main" id="{842B93CD-BCCD-6101-6D1C-C6FED9B9E734}"/>
                    </a:ext>
                  </a:extLst>
                </p14:cNvPr>
                <p14:cNvContentPartPr/>
                <p14:nvPr/>
              </p14:nvContentPartPr>
              <p14:xfrm>
                <a:off x="8626548" y="5969768"/>
                <a:ext cx="111960" cy="258480"/>
              </p14:xfrm>
            </p:contentPart>
          </mc:Choice>
          <mc:Fallback>
            <p:pic>
              <p:nvPicPr>
                <p:cNvPr id="84" name="Ink 83">
                  <a:extLst>
                    <a:ext uri="{FF2B5EF4-FFF2-40B4-BE49-F238E27FC236}">
                      <a16:creationId xmlns:a16="http://schemas.microsoft.com/office/drawing/2014/main" id="{842B93CD-BCCD-6101-6D1C-C6FED9B9E734}"/>
                    </a:ext>
                  </a:extLst>
                </p:cNvPr>
                <p:cNvPicPr/>
                <p:nvPr/>
              </p:nvPicPr>
              <p:blipFill>
                <a:blip r:embed="rId152"/>
                <a:stretch>
                  <a:fillRect/>
                </a:stretch>
              </p:blipFill>
              <p:spPr>
                <a:xfrm>
                  <a:off x="8617548" y="5960768"/>
                  <a:ext cx="1296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5" name="Ink 84">
                  <a:extLst>
                    <a:ext uri="{FF2B5EF4-FFF2-40B4-BE49-F238E27FC236}">
                      <a16:creationId xmlns:a16="http://schemas.microsoft.com/office/drawing/2014/main" id="{F335E34D-9C89-8AF5-81DA-48FBE80B99EE}"/>
                    </a:ext>
                  </a:extLst>
                </p14:cNvPr>
                <p14:cNvContentPartPr/>
                <p14:nvPr/>
              </p14:nvContentPartPr>
              <p14:xfrm>
                <a:off x="8757228" y="6110888"/>
                <a:ext cx="90000" cy="97920"/>
              </p14:xfrm>
            </p:contentPart>
          </mc:Choice>
          <mc:Fallback>
            <p:pic>
              <p:nvPicPr>
                <p:cNvPr id="85" name="Ink 84">
                  <a:extLst>
                    <a:ext uri="{FF2B5EF4-FFF2-40B4-BE49-F238E27FC236}">
                      <a16:creationId xmlns:a16="http://schemas.microsoft.com/office/drawing/2014/main" id="{F335E34D-9C89-8AF5-81DA-48FBE80B99EE}"/>
                    </a:ext>
                  </a:extLst>
                </p:cNvPr>
                <p:cNvPicPr/>
                <p:nvPr/>
              </p:nvPicPr>
              <p:blipFill>
                <a:blip r:embed="rId154"/>
                <a:stretch>
                  <a:fillRect/>
                </a:stretch>
              </p:blipFill>
              <p:spPr>
                <a:xfrm>
                  <a:off x="8748228" y="6102248"/>
                  <a:ext cx="1076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6" name="Ink 85">
                  <a:extLst>
                    <a:ext uri="{FF2B5EF4-FFF2-40B4-BE49-F238E27FC236}">
                      <a16:creationId xmlns:a16="http://schemas.microsoft.com/office/drawing/2014/main" id="{9E3B16E2-4F2D-72E2-781A-FBC3DEB0E6C4}"/>
                    </a:ext>
                  </a:extLst>
                </p14:cNvPr>
                <p14:cNvContentPartPr/>
                <p14:nvPr/>
              </p14:nvContentPartPr>
              <p14:xfrm>
                <a:off x="8879628" y="6107648"/>
                <a:ext cx="97920" cy="84240"/>
              </p14:xfrm>
            </p:contentPart>
          </mc:Choice>
          <mc:Fallback>
            <p:pic>
              <p:nvPicPr>
                <p:cNvPr id="86" name="Ink 85">
                  <a:extLst>
                    <a:ext uri="{FF2B5EF4-FFF2-40B4-BE49-F238E27FC236}">
                      <a16:creationId xmlns:a16="http://schemas.microsoft.com/office/drawing/2014/main" id="{9E3B16E2-4F2D-72E2-781A-FBC3DEB0E6C4}"/>
                    </a:ext>
                  </a:extLst>
                </p:cNvPr>
                <p:cNvPicPr/>
                <p:nvPr/>
              </p:nvPicPr>
              <p:blipFill>
                <a:blip r:embed="rId156"/>
                <a:stretch>
                  <a:fillRect/>
                </a:stretch>
              </p:blipFill>
              <p:spPr>
                <a:xfrm>
                  <a:off x="8870988" y="6099008"/>
                  <a:ext cx="1155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7" name="Ink 86">
                  <a:extLst>
                    <a:ext uri="{FF2B5EF4-FFF2-40B4-BE49-F238E27FC236}">
                      <a16:creationId xmlns:a16="http://schemas.microsoft.com/office/drawing/2014/main" id="{7EEAF313-2A2A-06A2-CC66-B17794B97078}"/>
                    </a:ext>
                  </a:extLst>
                </p14:cNvPr>
                <p14:cNvContentPartPr/>
                <p14:nvPr/>
              </p14:nvContentPartPr>
              <p14:xfrm>
                <a:off x="9034068" y="6039968"/>
                <a:ext cx="19800" cy="147960"/>
              </p14:xfrm>
            </p:contentPart>
          </mc:Choice>
          <mc:Fallback>
            <p:pic>
              <p:nvPicPr>
                <p:cNvPr id="87" name="Ink 86">
                  <a:extLst>
                    <a:ext uri="{FF2B5EF4-FFF2-40B4-BE49-F238E27FC236}">
                      <a16:creationId xmlns:a16="http://schemas.microsoft.com/office/drawing/2014/main" id="{7EEAF313-2A2A-06A2-CC66-B17794B97078}"/>
                    </a:ext>
                  </a:extLst>
                </p:cNvPr>
                <p:cNvPicPr/>
                <p:nvPr/>
              </p:nvPicPr>
              <p:blipFill>
                <a:blip r:embed="rId158"/>
                <a:stretch>
                  <a:fillRect/>
                </a:stretch>
              </p:blipFill>
              <p:spPr>
                <a:xfrm>
                  <a:off x="9025428" y="6031328"/>
                  <a:ext cx="374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88" name="Ink 87">
                  <a:extLst>
                    <a:ext uri="{FF2B5EF4-FFF2-40B4-BE49-F238E27FC236}">
                      <a16:creationId xmlns:a16="http://schemas.microsoft.com/office/drawing/2014/main" id="{3730C386-7441-0B84-7971-33CD25CE7FEB}"/>
                    </a:ext>
                  </a:extLst>
                </p14:cNvPr>
                <p14:cNvContentPartPr/>
                <p14:nvPr/>
              </p14:nvContentPartPr>
              <p14:xfrm>
                <a:off x="9093468" y="6118448"/>
                <a:ext cx="103320" cy="86040"/>
              </p14:xfrm>
            </p:contentPart>
          </mc:Choice>
          <mc:Fallback>
            <p:pic>
              <p:nvPicPr>
                <p:cNvPr id="88" name="Ink 87">
                  <a:extLst>
                    <a:ext uri="{FF2B5EF4-FFF2-40B4-BE49-F238E27FC236}">
                      <a16:creationId xmlns:a16="http://schemas.microsoft.com/office/drawing/2014/main" id="{3730C386-7441-0B84-7971-33CD25CE7FEB}"/>
                    </a:ext>
                  </a:extLst>
                </p:cNvPr>
                <p:cNvPicPr/>
                <p:nvPr/>
              </p:nvPicPr>
              <p:blipFill>
                <a:blip r:embed="rId160"/>
                <a:stretch>
                  <a:fillRect/>
                </a:stretch>
              </p:blipFill>
              <p:spPr>
                <a:xfrm>
                  <a:off x="9084468" y="6109808"/>
                  <a:ext cx="1209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89" name="Ink 88">
                  <a:extLst>
                    <a:ext uri="{FF2B5EF4-FFF2-40B4-BE49-F238E27FC236}">
                      <a16:creationId xmlns:a16="http://schemas.microsoft.com/office/drawing/2014/main" id="{350E3DC5-C1B5-71CC-C2D9-8ED4173B28A5}"/>
                    </a:ext>
                  </a:extLst>
                </p14:cNvPr>
                <p14:cNvContentPartPr/>
                <p14:nvPr/>
              </p14:nvContentPartPr>
              <p14:xfrm>
                <a:off x="9608268" y="5910368"/>
                <a:ext cx="179640" cy="325440"/>
              </p14:xfrm>
            </p:contentPart>
          </mc:Choice>
          <mc:Fallback>
            <p:pic>
              <p:nvPicPr>
                <p:cNvPr id="89" name="Ink 88">
                  <a:extLst>
                    <a:ext uri="{FF2B5EF4-FFF2-40B4-BE49-F238E27FC236}">
                      <a16:creationId xmlns:a16="http://schemas.microsoft.com/office/drawing/2014/main" id="{350E3DC5-C1B5-71CC-C2D9-8ED4173B28A5}"/>
                    </a:ext>
                  </a:extLst>
                </p:cNvPr>
                <p:cNvPicPr/>
                <p:nvPr/>
              </p:nvPicPr>
              <p:blipFill>
                <a:blip r:embed="rId162"/>
                <a:stretch>
                  <a:fillRect/>
                </a:stretch>
              </p:blipFill>
              <p:spPr>
                <a:xfrm>
                  <a:off x="9599628" y="5901368"/>
                  <a:ext cx="1972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0" name="Ink 89">
                  <a:extLst>
                    <a:ext uri="{FF2B5EF4-FFF2-40B4-BE49-F238E27FC236}">
                      <a16:creationId xmlns:a16="http://schemas.microsoft.com/office/drawing/2014/main" id="{01B26E93-659C-FAD1-BA83-78AD39E5667F}"/>
                    </a:ext>
                  </a:extLst>
                </p14:cNvPr>
                <p14:cNvContentPartPr/>
                <p14:nvPr/>
              </p14:nvContentPartPr>
              <p14:xfrm>
                <a:off x="9794748" y="6099008"/>
                <a:ext cx="101880" cy="106920"/>
              </p14:xfrm>
            </p:contentPart>
          </mc:Choice>
          <mc:Fallback>
            <p:pic>
              <p:nvPicPr>
                <p:cNvPr id="90" name="Ink 89">
                  <a:extLst>
                    <a:ext uri="{FF2B5EF4-FFF2-40B4-BE49-F238E27FC236}">
                      <a16:creationId xmlns:a16="http://schemas.microsoft.com/office/drawing/2014/main" id="{01B26E93-659C-FAD1-BA83-78AD39E5667F}"/>
                    </a:ext>
                  </a:extLst>
                </p:cNvPr>
                <p:cNvPicPr/>
                <p:nvPr/>
              </p:nvPicPr>
              <p:blipFill>
                <a:blip r:embed="rId164"/>
                <a:stretch>
                  <a:fillRect/>
                </a:stretch>
              </p:blipFill>
              <p:spPr>
                <a:xfrm>
                  <a:off x="9785748" y="6090368"/>
                  <a:ext cx="1195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1" name="Ink 90">
                  <a:extLst>
                    <a:ext uri="{FF2B5EF4-FFF2-40B4-BE49-F238E27FC236}">
                      <a16:creationId xmlns:a16="http://schemas.microsoft.com/office/drawing/2014/main" id="{0AFA4B0E-7E2E-F948-5C66-911F1A159B89}"/>
                    </a:ext>
                  </a:extLst>
                </p14:cNvPr>
                <p14:cNvContentPartPr/>
                <p14:nvPr/>
              </p14:nvContentPartPr>
              <p14:xfrm>
                <a:off x="9936228" y="6039248"/>
                <a:ext cx="66960" cy="162000"/>
              </p14:xfrm>
            </p:contentPart>
          </mc:Choice>
          <mc:Fallback>
            <p:pic>
              <p:nvPicPr>
                <p:cNvPr id="91" name="Ink 90">
                  <a:extLst>
                    <a:ext uri="{FF2B5EF4-FFF2-40B4-BE49-F238E27FC236}">
                      <a16:creationId xmlns:a16="http://schemas.microsoft.com/office/drawing/2014/main" id="{0AFA4B0E-7E2E-F948-5C66-911F1A159B89}"/>
                    </a:ext>
                  </a:extLst>
                </p:cNvPr>
                <p:cNvPicPr/>
                <p:nvPr/>
              </p:nvPicPr>
              <p:blipFill>
                <a:blip r:embed="rId166"/>
                <a:stretch>
                  <a:fillRect/>
                </a:stretch>
              </p:blipFill>
              <p:spPr>
                <a:xfrm>
                  <a:off x="9927228" y="6030248"/>
                  <a:ext cx="846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2" name="Ink 91">
                  <a:extLst>
                    <a:ext uri="{FF2B5EF4-FFF2-40B4-BE49-F238E27FC236}">
                      <a16:creationId xmlns:a16="http://schemas.microsoft.com/office/drawing/2014/main" id="{2350E686-AF2D-780B-F787-B48890D933CF}"/>
                    </a:ext>
                  </a:extLst>
                </p14:cNvPr>
                <p14:cNvContentPartPr/>
                <p14:nvPr/>
              </p14:nvContentPartPr>
              <p14:xfrm>
                <a:off x="10050348" y="6109808"/>
                <a:ext cx="66960" cy="97200"/>
              </p14:xfrm>
            </p:contentPart>
          </mc:Choice>
          <mc:Fallback>
            <p:pic>
              <p:nvPicPr>
                <p:cNvPr id="92" name="Ink 91">
                  <a:extLst>
                    <a:ext uri="{FF2B5EF4-FFF2-40B4-BE49-F238E27FC236}">
                      <a16:creationId xmlns:a16="http://schemas.microsoft.com/office/drawing/2014/main" id="{2350E686-AF2D-780B-F787-B48890D933CF}"/>
                    </a:ext>
                  </a:extLst>
                </p:cNvPr>
                <p:cNvPicPr/>
                <p:nvPr/>
              </p:nvPicPr>
              <p:blipFill>
                <a:blip r:embed="rId168"/>
                <a:stretch>
                  <a:fillRect/>
                </a:stretch>
              </p:blipFill>
              <p:spPr>
                <a:xfrm>
                  <a:off x="10041708" y="6101168"/>
                  <a:ext cx="846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93" name="Ink 92">
                  <a:extLst>
                    <a:ext uri="{FF2B5EF4-FFF2-40B4-BE49-F238E27FC236}">
                      <a16:creationId xmlns:a16="http://schemas.microsoft.com/office/drawing/2014/main" id="{D4A3F358-E1C0-2F46-95D8-17E62A4984C2}"/>
                    </a:ext>
                  </a:extLst>
                </p14:cNvPr>
                <p14:cNvContentPartPr/>
                <p14:nvPr/>
              </p14:nvContentPartPr>
              <p14:xfrm>
                <a:off x="10141788" y="6031688"/>
                <a:ext cx="13680" cy="164160"/>
              </p14:xfrm>
            </p:contentPart>
          </mc:Choice>
          <mc:Fallback>
            <p:pic>
              <p:nvPicPr>
                <p:cNvPr id="93" name="Ink 92">
                  <a:extLst>
                    <a:ext uri="{FF2B5EF4-FFF2-40B4-BE49-F238E27FC236}">
                      <a16:creationId xmlns:a16="http://schemas.microsoft.com/office/drawing/2014/main" id="{D4A3F358-E1C0-2F46-95D8-17E62A4984C2}"/>
                    </a:ext>
                  </a:extLst>
                </p:cNvPr>
                <p:cNvPicPr/>
                <p:nvPr/>
              </p:nvPicPr>
              <p:blipFill>
                <a:blip r:embed="rId170"/>
                <a:stretch>
                  <a:fillRect/>
                </a:stretch>
              </p:blipFill>
              <p:spPr>
                <a:xfrm>
                  <a:off x="10132788" y="6023048"/>
                  <a:ext cx="313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7" name="Ink 106">
                  <a:extLst>
                    <a:ext uri="{FF2B5EF4-FFF2-40B4-BE49-F238E27FC236}">
                      <a16:creationId xmlns:a16="http://schemas.microsoft.com/office/drawing/2014/main" id="{82BF425A-EB39-57AA-02C6-3C8FD81A197C}"/>
                    </a:ext>
                  </a:extLst>
                </p14:cNvPr>
                <p14:cNvContentPartPr/>
                <p14:nvPr/>
              </p14:nvContentPartPr>
              <p14:xfrm>
                <a:off x="8641668" y="3565688"/>
                <a:ext cx="823680" cy="2424960"/>
              </p14:xfrm>
            </p:contentPart>
          </mc:Choice>
          <mc:Fallback>
            <p:pic>
              <p:nvPicPr>
                <p:cNvPr id="107" name="Ink 106">
                  <a:extLst>
                    <a:ext uri="{FF2B5EF4-FFF2-40B4-BE49-F238E27FC236}">
                      <a16:creationId xmlns:a16="http://schemas.microsoft.com/office/drawing/2014/main" id="{82BF425A-EB39-57AA-02C6-3C8FD81A197C}"/>
                    </a:ext>
                  </a:extLst>
                </p:cNvPr>
                <p:cNvPicPr/>
                <p:nvPr/>
              </p:nvPicPr>
              <p:blipFill>
                <a:blip r:embed="rId172"/>
                <a:stretch>
                  <a:fillRect/>
                </a:stretch>
              </p:blipFill>
              <p:spPr>
                <a:xfrm>
                  <a:off x="8633028" y="3557048"/>
                  <a:ext cx="841320" cy="24426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8" name="Ink 107">
                  <a:extLst>
                    <a:ext uri="{FF2B5EF4-FFF2-40B4-BE49-F238E27FC236}">
                      <a16:creationId xmlns:a16="http://schemas.microsoft.com/office/drawing/2014/main" id="{EDA76492-1E02-F949-BCA5-6F809972BF9E}"/>
                    </a:ext>
                  </a:extLst>
                </p14:cNvPr>
                <p14:cNvContentPartPr/>
                <p14:nvPr/>
              </p14:nvContentPartPr>
              <p14:xfrm>
                <a:off x="6913308" y="3445448"/>
                <a:ext cx="118800" cy="216000"/>
              </p14:xfrm>
            </p:contentPart>
          </mc:Choice>
          <mc:Fallback>
            <p:pic>
              <p:nvPicPr>
                <p:cNvPr id="108" name="Ink 107">
                  <a:extLst>
                    <a:ext uri="{FF2B5EF4-FFF2-40B4-BE49-F238E27FC236}">
                      <a16:creationId xmlns:a16="http://schemas.microsoft.com/office/drawing/2014/main" id="{EDA76492-1E02-F949-BCA5-6F809972BF9E}"/>
                    </a:ext>
                  </a:extLst>
                </p:cNvPr>
                <p:cNvPicPr/>
                <p:nvPr/>
              </p:nvPicPr>
              <p:blipFill>
                <a:blip r:embed="rId174"/>
                <a:stretch>
                  <a:fillRect/>
                </a:stretch>
              </p:blipFill>
              <p:spPr>
                <a:xfrm>
                  <a:off x="6904308" y="3436808"/>
                  <a:ext cx="1364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9" name="Ink 108">
                  <a:extLst>
                    <a:ext uri="{FF2B5EF4-FFF2-40B4-BE49-F238E27FC236}">
                      <a16:creationId xmlns:a16="http://schemas.microsoft.com/office/drawing/2014/main" id="{355130CF-B128-774B-F18E-04BBE098349C}"/>
                    </a:ext>
                  </a:extLst>
                </p14:cNvPr>
                <p14:cNvContentPartPr/>
                <p14:nvPr/>
              </p14:nvContentPartPr>
              <p14:xfrm>
                <a:off x="7077828" y="3524288"/>
                <a:ext cx="192960" cy="133200"/>
              </p14:xfrm>
            </p:contentPart>
          </mc:Choice>
          <mc:Fallback>
            <p:pic>
              <p:nvPicPr>
                <p:cNvPr id="109" name="Ink 108">
                  <a:extLst>
                    <a:ext uri="{FF2B5EF4-FFF2-40B4-BE49-F238E27FC236}">
                      <a16:creationId xmlns:a16="http://schemas.microsoft.com/office/drawing/2014/main" id="{355130CF-B128-774B-F18E-04BBE098349C}"/>
                    </a:ext>
                  </a:extLst>
                </p:cNvPr>
                <p:cNvPicPr/>
                <p:nvPr/>
              </p:nvPicPr>
              <p:blipFill>
                <a:blip r:embed="rId176"/>
                <a:stretch>
                  <a:fillRect/>
                </a:stretch>
              </p:blipFill>
              <p:spPr>
                <a:xfrm>
                  <a:off x="7069188" y="3515288"/>
                  <a:ext cx="2106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2" name="Ink 111">
                  <a:extLst>
                    <a:ext uri="{FF2B5EF4-FFF2-40B4-BE49-F238E27FC236}">
                      <a16:creationId xmlns:a16="http://schemas.microsoft.com/office/drawing/2014/main" id="{7ECC77A1-F2B3-52CB-1978-F22A63AFB197}"/>
                    </a:ext>
                  </a:extLst>
                </p14:cNvPr>
                <p14:cNvContentPartPr/>
                <p14:nvPr/>
              </p14:nvContentPartPr>
              <p14:xfrm>
                <a:off x="9697548" y="4814168"/>
                <a:ext cx="474840" cy="1101960"/>
              </p14:xfrm>
            </p:contentPart>
          </mc:Choice>
          <mc:Fallback>
            <p:pic>
              <p:nvPicPr>
                <p:cNvPr id="112" name="Ink 111">
                  <a:extLst>
                    <a:ext uri="{FF2B5EF4-FFF2-40B4-BE49-F238E27FC236}">
                      <a16:creationId xmlns:a16="http://schemas.microsoft.com/office/drawing/2014/main" id="{7ECC77A1-F2B3-52CB-1978-F22A63AFB197}"/>
                    </a:ext>
                  </a:extLst>
                </p:cNvPr>
                <p:cNvPicPr/>
                <p:nvPr/>
              </p:nvPicPr>
              <p:blipFill>
                <a:blip r:embed="rId178"/>
                <a:stretch>
                  <a:fillRect/>
                </a:stretch>
              </p:blipFill>
              <p:spPr>
                <a:xfrm>
                  <a:off x="9688548" y="4805168"/>
                  <a:ext cx="492480" cy="11196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3" name="Ink 112">
                  <a:extLst>
                    <a:ext uri="{FF2B5EF4-FFF2-40B4-BE49-F238E27FC236}">
                      <a16:creationId xmlns:a16="http://schemas.microsoft.com/office/drawing/2014/main" id="{969B7AC6-280C-C3A4-558F-1D54C49F745B}"/>
                    </a:ext>
                  </a:extLst>
                </p14:cNvPr>
                <p14:cNvContentPartPr/>
                <p14:nvPr/>
              </p14:nvContentPartPr>
              <p14:xfrm>
                <a:off x="6856428" y="4747208"/>
                <a:ext cx="79200" cy="159480"/>
              </p14:xfrm>
            </p:contentPart>
          </mc:Choice>
          <mc:Fallback>
            <p:pic>
              <p:nvPicPr>
                <p:cNvPr id="113" name="Ink 112">
                  <a:extLst>
                    <a:ext uri="{FF2B5EF4-FFF2-40B4-BE49-F238E27FC236}">
                      <a16:creationId xmlns:a16="http://schemas.microsoft.com/office/drawing/2014/main" id="{969B7AC6-280C-C3A4-558F-1D54C49F745B}"/>
                    </a:ext>
                  </a:extLst>
                </p:cNvPr>
                <p:cNvPicPr/>
                <p:nvPr/>
              </p:nvPicPr>
              <p:blipFill>
                <a:blip r:embed="rId180"/>
                <a:stretch>
                  <a:fillRect/>
                </a:stretch>
              </p:blipFill>
              <p:spPr>
                <a:xfrm>
                  <a:off x="6847788" y="4738208"/>
                  <a:ext cx="968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4" name="Ink 113">
                  <a:extLst>
                    <a:ext uri="{FF2B5EF4-FFF2-40B4-BE49-F238E27FC236}">
                      <a16:creationId xmlns:a16="http://schemas.microsoft.com/office/drawing/2014/main" id="{0C430AC7-421A-E8C4-F633-303374C5D387}"/>
                    </a:ext>
                  </a:extLst>
                </p14:cNvPr>
                <p14:cNvContentPartPr/>
                <p14:nvPr/>
              </p14:nvContentPartPr>
              <p14:xfrm>
                <a:off x="6896388" y="4739648"/>
                <a:ext cx="291600" cy="133200"/>
              </p14:xfrm>
            </p:contentPart>
          </mc:Choice>
          <mc:Fallback>
            <p:pic>
              <p:nvPicPr>
                <p:cNvPr id="114" name="Ink 113">
                  <a:extLst>
                    <a:ext uri="{FF2B5EF4-FFF2-40B4-BE49-F238E27FC236}">
                      <a16:creationId xmlns:a16="http://schemas.microsoft.com/office/drawing/2014/main" id="{0C430AC7-421A-E8C4-F633-303374C5D387}"/>
                    </a:ext>
                  </a:extLst>
                </p:cNvPr>
                <p:cNvPicPr/>
                <p:nvPr/>
              </p:nvPicPr>
              <p:blipFill>
                <a:blip r:embed="rId182"/>
                <a:stretch>
                  <a:fillRect/>
                </a:stretch>
              </p:blipFill>
              <p:spPr>
                <a:xfrm>
                  <a:off x="6887388" y="4731008"/>
                  <a:ext cx="30924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94" name="Ink 93">
                  <a:extLst>
                    <a:ext uri="{FF2B5EF4-FFF2-40B4-BE49-F238E27FC236}">
                      <a16:creationId xmlns:a16="http://schemas.microsoft.com/office/drawing/2014/main" id="{539EA251-0ABF-4BDA-EFF1-27E11CB329F4}"/>
                    </a:ext>
                  </a:extLst>
                </p14:cNvPr>
                <p14:cNvContentPartPr/>
                <p14:nvPr/>
              </p14:nvContentPartPr>
              <p14:xfrm>
                <a:off x="10574148" y="6024128"/>
                <a:ext cx="116280" cy="248040"/>
              </p14:xfrm>
            </p:contentPart>
          </mc:Choice>
          <mc:Fallback>
            <p:pic>
              <p:nvPicPr>
                <p:cNvPr id="94" name="Ink 93">
                  <a:extLst>
                    <a:ext uri="{FF2B5EF4-FFF2-40B4-BE49-F238E27FC236}">
                      <a16:creationId xmlns:a16="http://schemas.microsoft.com/office/drawing/2014/main" id="{539EA251-0ABF-4BDA-EFF1-27E11CB329F4}"/>
                    </a:ext>
                  </a:extLst>
                </p:cNvPr>
                <p:cNvPicPr/>
                <p:nvPr/>
              </p:nvPicPr>
              <p:blipFill>
                <a:blip r:embed="rId184"/>
                <a:stretch>
                  <a:fillRect/>
                </a:stretch>
              </p:blipFill>
              <p:spPr>
                <a:xfrm>
                  <a:off x="10565148" y="6015128"/>
                  <a:ext cx="1339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95" name="Ink 94">
                  <a:extLst>
                    <a:ext uri="{FF2B5EF4-FFF2-40B4-BE49-F238E27FC236}">
                      <a16:creationId xmlns:a16="http://schemas.microsoft.com/office/drawing/2014/main" id="{2E8C44DF-E5C3-850C-F274-7393E02A8099}"/>
                    </a:ext>
                  </a:extLst>
                </p14:cNvPr>
                <p14:cNvContentPartPr/>
                <p14:nvPr/>
              </p14:nvContentPartPr>
              <p14:xfrm>
                <a:off x="10721388" y="6143648"/>
                <a:ext cx="245880" cy="290160"/>
              </p14:xfrm>
            </p:contentPart>
          </mc:Choice>
          <mc:Fallback>
            <p:pic>
              <p:nvPicPr>
                <p:cNvPr id="95" name="Ink 94">
                  <a:extLst>
                    <a:ext uri="{FF2B5EF4-FFF2-40B4-BE49-F238E27FC236}">
                      <a16:creationId xmlns:a16="http://schemas.microsoft.com/office/drawing/2014/main" id="{2E8C44DF-E5C3-850C-F274-7393E02A8099}"/>
                    </a:ext>
                  </a:extLst>
                </p:cNvPr>
                <p:cNvPicPr/>
                <p:nvPr/>
              </p:nvPicPr>
              <p:blipFill>
                <a:blip r:embed="rId186"/>
                <a:stretch>
                  <a:fillRect/>
                </a:stretch>
              </p:blipFill>
              <p:spPr>
                <a:xfrm>
                  <a:off x="10712388" y="6135008"/>
                  <a:ext cx="2635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6" name="Ink 115">
                  <a:extLst>
                    <a:ext uri="{FF2B5EF4-FFF2-40B4-BE49-F238E27FC236}">
                      <a16:creationId xmlns:a16="http://schemas.microsoft.com/office/drawing/2014/main" id="{F9E5B6F3-18AA-3161-31C6-D57A576F9EF2}"/>
                    </a:ext>
                  </a:extLst>
                </p14:cNvPr>
                <p14:cNvContentPartPr/>
                <p14:nvPr/>
              </p14:nvContentPartPr>
              <p14:xfrm>
                <a:off x="10427628" y="3203888"/>
                <a:ext cx="723600" cy="2703960"/>
              </p14:xfrm>
            </p:contentPart>
          </mc:Choice>
          <mc:Fallback>
            <p:pic>
              <p:nvPicPr>
                <p:cNvPr id="116" name="Ink 115">
                  <a:extLst>
                    <a:ext uri="{FF2B5EF4-FFF2-40B4-BE49-F238E27FC236}">
                      <a16:creationId xmlns:a16="http://schemas.microsoft.com/office/drawing/2014/main" id="{F9E5B6F3-18AA-3161-31C6-D57A576F9EF2}"/>
                    </a:ext>
                  </a:extLst>
                </p:cNvPr>
                <p:cNvPicPr/>
                <p:nvPr/>
              </p:nvPicPr>
              <p:blipFill>
                <a:blip r:embed="rId188"/>
                <a:stretch>
                  <a:fillRect/>
                </a:stretch>
              </p:blipFill>
              <p:spPr>
                <a:xfrm>
                  <a:off x="10418988" y="3194888"/>
                  <a:ext cx="741240" cy="27216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7" name="Ink 116">
                  <a:extLst>
                    <a:ext uri="{FF2B5EF4-FFF2-40B4-BE49-F238E27FC236}">
                      <a16:creationId xmlns:a16="http://schemas.microsoft.com/office/drawing/2014/main" id="{5AB89F17-4F0F-1BBE-B38A-C921E1182E96}"/>
                    </a:ext>
                  </a:extLst>
                </p14:cNvPr>
                <p14:cNvContentPartPr/>
                <p14:nvPr/>
              </p14:nvContentPartPr>
              <p14:xfrm>
                <a:off x="6753828" y="3051968"/>
                <a:ext cx="123480" cy="171360"/>
              </p14:xfrm>
            </p:contentPart>
          </mc:Choice>
          <mc:Fallback>
            <p:pic>
              <p:nvPicPr>
                <p:cNvPr id="117" name="Ink 116">
                  <a:extLst>
                    <a:ext uri="{FF2B5EF4-FFF2-40B4-BE49-F238E27FC236}">
                      <a16:creationId xmlns:a16="http://schemas.microsoft.com/office/drawing/2014/main" id="{5AB89F17-4F0F-1BBE-B38A-C921E1182E96}"/>
                    </a:ext>
                  </a:extLst>
                </p:cNvPr>
                <p:cNvPicPr/>
                <p:nvPr/>
              </p:nvPicPr>
              <p:blipFill>
                <a:blip r:embed="rId190"/>
                <a:stretch>
                  <a:fillRect/>
                </a:stretch>
              </p:blipFill>
              <p:spPr>
                <a:xfrm>
                  <a:off x="6745188" y="3042968"/>
                  <a:ext cx="14112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8" name="Ink 117">
                  <a:extLst>
                    <a:ext uri="{FF2B5EF4-FFF2-40B4-BE49-F238E27FC236}">
                      <a16:creationId xmlns:a16="http://schemas.microsoft.com/office/drawing/2014/main" id="{F4BCE06D-D45C-9601-11EF-CA6C26DACA4A}"/>
                    </a:ext>
                  </a:extLst>
                </p14:cNvPr>
                <p14:cNvContentPartPr/>
                <p14:nvPr/>
              </p14:nvContentPartPr>
              <p14:xfrm>
                <a:off x="6927348" y="3058088"/>
                <a:ext cx="287280" cy="180720"/>
              </p14:xfrm>
            </p:contentPart>
          </mc:Choice>
          <mc:Fallback>
            <p:pic>
              <p:nvPicPr>
                <p:cNvPr id="118" name="Ink 117">
                  <a:extLst>
                    <a:ext uri="{FF2B5EF4-FFF2-40B4-BE49-F238E27FC236}">
                      <a16:creationId xmlns:a16="http://schemas.microsoft.com/office/drawing/2014/main" id="{F4BCE06D-D45C-9601-11EF-CA6C26DACA4A}"/>
                    </a:ext>
                  </a:extLst>
                </p:cNvPr>
                <p:cNvPicPr/>
                <p:nvPr/>
              </p:nvPicPr>
              <p:blipFill>
                <a:blip r:embed="rId192"/>
                <a:stretch>
                  <a:fillRect/>
                </a:stretch>
              </p:blipFill>
              <p:spPr>
                <a:xfrm>
                  <a:off x="6918348" y="3049088"/>
                  <a:ext cx="3049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23" name="Ink 122">
                  <a:extLst>
                    <a:ext uri="{FF2B5EF4-FFF2-40B4-BE49-F238E27FC236}">
                      <a16:creationId xmlns:a16="http://schemas.microsoft.com/office/drawing/2014/main" id="{FA6E36AD-D648-9CEB-2388-B0A26F001073}"/>
                    </a:ext>
                  </a:extLst>
                </p14:cNvPr>
                <p14:cNvContentPartPr/>
                <p14:nvPr/>
              </p14:nvContentPartPr>
              <p14:xfrm>
                <a:off x="7501188" y="4829288"/>
                <a:ext cx="759960" cy="58680"/>
              </p14:xfrm>
            </p:contentPart>
          </mc:Choice>
          <mc:Fallback>
            <p:pic>
              <p:nvPicPr>
                <p:cNvPr id="123" name="Ink 122">
                  <a:extLst>
                    <a:ext uri="{FF2B5EF4-FFF2-40B4-BE49-F238E27FC236}">
                      <a16:creationId xmlns:a16="http://schemas.microsoft.com/office/drawing/2014/main" id="{FA6E36AD-D648-9CEB-2388-B0A26F001073}"/>
                    </a:ext>
                  </a:extLst>
                </p:cNvPr>
                <p:cNvPicPr/>
                <p:nvPr/>
              </p:nvPicPr>
              <p:blipFill>
                <a:blip r:embed="rId194"/>
                <a:stretch>
                  <a:fillRect/>
                </a:stretch>
              </p:blipFill>
              <p:spPr>
                <a:xfrm>
                  <a:off x="7492188" y="4820648"/>
                  <a:ext cx="7776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24" name="Ink 123">
                  <a:extLst>
                    <a:ext uri="{FF2B5EF4-FFF2-40B4-BE49-F238E27FC236}">
                      <a16:creationId xmlns:a16="http://schemas.microsoft.com/office/drawing/2014/main" id="{B042A3B0-2A24-2B4B-7F20-7BF81844528F}"/>
                    </a:ext>
                  </a:extLst>
                </p14:cNvPr>
                <p14:cNvContentPartPr/>
                <p14:nvPr/>
              </p14:nvContentPartPr>
              <p14:xfrm>
                <a:off x="7489668" y="5321408"/>
                <a:ext cx="754560" cy="114480"/>
              </p14:xfrm>
            </p:contentPart>
          </mc:Choice>
          <mc:Fallback>
            <p:pic>
              <p:nvPicPr>
                <p:cNvPr id="124" name="Ink 123">
                  <a:extLst>
                    <a:ext uri="{FF2B5EF4-FFF2-40B4-BE49-F238E27FC236}">
                      <a16:creationId xmlns:a16="http://schemas.microsoft.com/office/drawing/2014/main" id="{B042A3B0-2A24-2B4B-7F20-7BF81844528F}"/>
                    </a:ext>
                  </a:extLst>
                </p:cNvPr>
                <p:cNvPicPr/>
                <p:nvPr/>
              </p:nvPicPr>
              <p:blipFill>
                <a:blip r:embed="rId196"/>
                <a:stretch>
                  <a:fillRect/>
                </a:stretch>
              </p:blipFill>
              <p:spPr>
                <a:xfrm>
                  <a:off x="7481028" y="5312408"/>
                  <a:ext cx="7722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26" name="Ink 125">
                  <a:extLst>
                    <a:ext uri="{FF2B5EF4-FFF2-40B4-BE49-F238E27FC236}">
                      <a16:creationId xmlns:a16="http://schemas.microsoft.com/office/drawing/2014/main" id="{72501471-18F3-B103-917A-B04BBFA01FFE}"/>
                    </a:ext>
                  </a:extLst>
                </p14:cNvPr>
                <p14:cNvContentPartPr/>
                <p14:nvPr/>
              </p14:nvContentPartPr>
              <p14:xfrm>
                <a:off x="7792068" y="4493768"/>
                <a:ext cx="160920" cy="208800"/>
              </p14:xfrm>
            </p:contentPart>
          </mc:Choice>
          <mc:Fallback>
            <p:pic>
              <p:nvPicPr>
                <p:cNvPr id="126" name="Ink 125">
                  <a:extLst>
                    <a:ext uri="{FF2B5EF4-FFF2-40B4-BE49-F238E27FC236}">
                      <a16:creationId xmlns:a16="http://schemas.microsoft.com/office/drawing/2014/main" id="{72501471-18F3-B103-917A-B04BBFA01FFE}"/>
                    </a:ext>
                  </a:extLst>
                </p:cNvPr>
                <p:cNvPicPr/>
                <p:nvPr/>
              </p:nvPicPr>
              <p:blipFill>
                <a:blip r:embed="rId198"/>
                <a:stretch>
                  <a:fillRect/>
                </a:stretch>
              </p:blipFill>
              <p:spPr>
                <a:xfrm>
                  <a:off x="7783068" y="4485128"/>
                  <a:ext cx="1785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27" name="Ink 126">
                  <a:extLst>
                    <a:ext uri="{FF2B5EF4-FFF2-40B4-BE49-F238E27FC236}">
                      <a16:creationId xmlns:a16="http://schemas.microsoft.com/office/drawing/2014/main" id="{DEF34516-4D96-15F7-FAD0-CADA94082AA9}"/>
                    </a:ext>
                  </a:extLst>
                </p14:cNvPr>
                <p14:cNvContentPartPr/>
                <p14:nvPr/>
              </p14:nvContentPartPr>
              <p14:xfrm>
                <a:off x="7739868" y="5075168"/>
                <a:ext cx="193680" cy="164880"/>
              </p14:xfrm>
            </p:contentPart>
          </mc:Choice>
          <mc:Fallback>
            <p:pic>
              <p:nvPicPr>
                <p:cNvPr id="127" name="Ink 126">
                  <a:extLst>
                    <a:ext uri="{FF2B5EF4-FFF2-40B4-BE49-F238E27FC236}">
                      <a16:creationId xmlns:a16="http://schemas.microsoft.com/office/drawing/2014/main" id="{DEF34516-4D96-15F7-FAD0-CADA94082AA9}"/>
                    </a:ext>
                  </a:extLst>
                </p:cNvPr>
                <p:cNvPicPr/>
                <p:nvPr/>
              </p:nvPicPr>
              <p:blipFill>
                <a:blip r:embed="rId200"/>
                <a:stretch>
                  <a:fillRect/>
                </a:stretch>
              </p:blipFill>
              <p:spPr>
                <a:xfrm>
                  <a:off x="7731228" y="5066528"/>
                  <a:ext cx="2113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9" name="Ink 128">
                  <a:extLst>
                    <a:ext uri="{FF2B5EF4-FFF2-40B4-BE49-F238E27FC236}">
                      <a16:creationId xmlns:a16="http://schemas.microsoft.com/office/drawing/2014/main" id="{5E261051-59E1-F317-29B6-F6A39C4D89A8}"/>
                    </a:ext>
                  </a:extLst>
                </p14:cNvPr>
                <p14:cNvContentPartPr/>
                <p14:nvPr/>
              </p14:nvContentPartPr>
              <p14:xfrm>
                <a:off x="7722948" y="5608328"/>
                <a:ext cx="144720" cy="125280"/>
              </p14:xfrm>
            </p:contentPart>
          </mc:Choice>
          <mc:Fallback>
            <p:pic>
              <p:nvPicPr>
                <p:cNvPr id="129" name="Ink 128">
                  <a:extLst>
                    <a:ext uri="{FF2B5EF4-FFF2-40B4-BE49-F238E27FC236}">
                      <a16:creationId xmlns:a16="http://schemas.microsoft.com/office/drawing/2014/main" id="{5E261051-59E1-F317-29B6-F6A39C4D89A8}"/>
                    </a:ext>
                  </a:extLst>
                </p:cNvPr>
                <p:cNvPicPr/>
                <p:nvPr/>
              </p:nvPicPr>
              <p:blipFill>
                <a:blip r:embed="rId202"/>
                <a:stretch>
                  <a:fillRect/>
                </a:stretch>
              </p:blipFill>
              <p:spPr>
                <a:xfrm>
                  <a:off x="7714308" y="5599328"/>
                  <a:ext cx="1623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1" name="Ink 130">
                  <a:extLst>
                    <a:ext uri="{FF2B5EF4-FFF2-40B4-BE49-F238E27FC236}">
                      <a16:creationId xmlns:a16="http://schemas.microsoft.com/office/drawing/2014/main" id="{C585CA2D-9693-BD35-947D-22D396318CCF}"/>
                    </a:ext>
                  </a:extLst>
                </p14:cNvPr>
                <p14:cNvContentPartPr/>
                <p14:nvPr/>
              </p14:nvContentPartPr>
              <p14:xfrm>
                <a:off x="8660748" y="4513568"/>
                <a:ext cx="824040" cy="33120"/>
              </p14:xfrm>
            </p:contentPart>
          </mc:Choice>
          <mc:Fallback>
            <p:pic>
              <p:nvPicPr>
                <p:cNvPr id="131" name="Ink 130">
                  <a:extLst>
                    <a:ext uri="{FF2B5EF4-FFF2-40B4-BE49-F238E27FC236}">
                      <a16:creationId xmlns:a16="http://schemas.microsoft.com/office/drawing/2014/main" id="{C585CA2D-9693-BD35-947D-22D396318CCF}"/>
                    </a:ext>
                  </a:extLst>
                </p:cNvPr>
                <p:cNvPicPr/>
                <p:nvPr/>
              </p:nvPicPr>
              <p:blipFill>
                <a:blip r:embed="rId204"/>
                <a:stretch>
                  <a:fillRect/>
                </a:stretch>
              </p:blipFill>
              <p:spPr>
                <a:xfrm>
                  <a:off x="8651748" y="4504928"/>
                  <a:ext cx="8416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2" name="Ink 131">
                  <a:extLst>
                    <a:ext uri="{FF2B5EF4-FFF2-40B4-BE49-F238E27FC236}">
                      <a16:creationId xmlns:a16="http://schemas.microsoft.com/office/drawing/2014/main" id="{0C9A1AA2-C3BB-A422-12E1-ADD4250BBA99}"/>
                    </a:ext>
                  </a:extLst>
                </p14:cNvPr>
                <p14:cNvContentPartPr/>
                <p14:nvPr/>
              </p14:nvContentPartPr>
              <p14:xfrm>
                <a:off x="9022548" y="4030448"/>
                <a:ext cx="159840" cy="239400"/>
              </p14:xfrm>
            </p:contentPart>
          </mc:Choice>
          <mc:Fallback>
            <p:pic>
              <p:nvPicPr>
                <p:cNvPr id="132" name="Ink 131">
                  <a:extLst>
                    <a:ext uri="{FF2B5EF4-FFF2-40B4-BE49-F238E27FC236}">
                      <a16:creationId xmlns:a16="http://schemas.microsoft.com/office/drawing/2014/main" id="{0C9A1AA2-C3BB-A422-12E1-ADD4250BBA99}"/>
                    </a:ext>
                  </a:extLst>
                </p:cNvPr>
                <p:cNvPicPr/>
                <p:nvPr/>
              </p:nvPicPr>
              <p:blipFill>
                <a:blip r:embed="rId206"/>
                <a:stretch>
                  <a:fillRect/>
                </a:stretch>
              </p:blipFill>
              <p:spPr>
                <a:xfrm>
                  <a:off x="9013908" y="4021808"/>
                  <a:ext cx="1774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3" name="Ink 132">
                  <a:extLst>
                    <a:ext uri="{FF2B5EF4-FFF2-40B4-BE49-F238E27FC236}">
                      <a16:creationId xmlns:a16="http://schemas.microsoft.com/office/drawing/2014/main" id="{70E11B7E-703E-000E-0307-BED24218F0B3}"/>
                    </a:ext>
                  </a:extLst>
                </p14:cNvPr>
                <p14:cNvContentPartPr/>
                <p14:nvPr/>
              </p14:nvContentPartPr>
              <p14:xfrm>
                <a:off x="8648868" y="5103968"/>
                <a:ext cx="810000" cy="74880"/>
              </p14:xfrm>
            </p:contentPart>
          </mc:Choice>
          <mc:Fallback>
            <p:pic>
              <p:nvPicPr>
                <p:cNvPr id="133" name="Ink 132">
                  <a:extLst>
                    <a:ext uri="{FF2B5EF4-FFF2-40B4-BE49-F238E27FC236}">
                      <a16:creationId xmlns:a16="http://schemas.microsoft.com/office/drawing/2014/main" id="{70E11B7E-703E-000E-0307-BED24218F0B3}"/>
                    </a:ext>
                  </a:extLst>
                </p:cNvPr>
                <p:cNvPicPr/>
                <p:nvPr/>
              </p:nvPicPr>
              <p:blipFill>
                <a:blip r:embed="rId208"/>
                <a:stretch>
                  <a:fillRect/>
                </a:stretch>
              </p:blipFill>
              <p:spPr>
                <a:xfrm>
                  <a:off x="8640228" y="5095328"/>
                  <a:ext cx="82764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4" name="Ink 133">
                  <a:extLst>
                    <a:ext uri="{FF2B5EF4-FFF2-40B4-BE49-F238E27FC236}">
                      <a16:creationId xmlns:a16="http://schemas.microsoft.com/office/drawing/2014/main" id="{6558052A-E7FD-CB0D-9147-72ABF5038D23}"/>
                    </a:ext>
                  </a:extLst>
                </p14:cNvPr>
                <p14:cNvContentPartPr/>
                <p14:nvPr/>
              </p14:nvContentPartPr>
              <p14:xfrm>
                <a:off x="9016788" y="4840448"/>
                <a:ext cx="128520" cy="183600"/>
              </p14:xfrm>
            </p:contentPart>
          </mc:Choice>
          <mc:Fallback>
            <p:pic>
              <p:nvPicPr>
                <p:cNvPr id="134" name="Ink 133">
                  <a:extLst>
                    <a:ext uri="{FF2B5EF4-FFF2-40B4-BE49-F238E27FC236}">
                      <a16:creationId xmlns:a16="http://schemas.microsoft.com/office/drawing/2014/main" id="{6558052A-E7FD-CB0D-9147-72ABF5038D23}"/>
                    </a:ext>
                  </a:extLst>
                </p:cNvPr>
                <p:cNvPicPr/>
                <p:nvPr/>
              </p:nvPicPr>
              <p:blipFill>
                <a:blip r:embed="rId210"/>
                <a:stretch>
                  <a:fillRect/>
                </a:stretch>
              </p:blipFill>
              <p:spPr>
                <a:xfrm>
                  <a:off x="9008148" y="4831448"/>
                  <a:ext cx="1461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5" name="Ink 134">
                  <a:extLst>
                    <a:ext uri="{FF2B5EF4-FFF2-40B4-BE49-F238E27FC236}">
                      <a16:creationId xmlns:a16="http://schemas.microsoft.com/office/drawing/2014/main" id="{24CE89EB-26B6-70C8-D7BC-37496E9575BF}"/>
                    </a:ext>
                  </a:extLst>
                </p14:cNvPr>
                <p14:cNvContentPartPr/>
                <p14:nvPr/>
              </p14:nvContentPartPr>
              <p14:xfrm>
                <a:off x="8888988" y="5319608"/>
                <a:ext cx="217080" cy="155880"/>
              </p14:xfrm>
            </p:contentPart>
          </mc:Choice>
          <mc:Fallback>
            <p:pic>
              <p:nvPicPr>
                <p:cNvPr id="135" name="Ink 134">
                  <a:extLst>
                    <a:ext uri="{FF2B5EF4-FFF2-40B4-BE49-F238E27FC236}">
                      <a16:creationId xmlns:a16="http://schemas.microsoft.com/office/drawing/2014/main" id="{24CE89EB-26B6-70C8-D7BC-37496E9575BF}"/>
                    </a:ext>
                  </a:extLst>
                </p:cNvPr>
                <p:cNvPicPr/>
                <p:nvPr/>
              </p:nvPicPr>
              <p:blipFill>
                <a:blip r:embed="rId212"/>
                <a:stretch>
                  <a:fillRect/>
                </a:stretch>
              </p:blipFill>
              <p:spPr>
                <a:xfrm>
                  <a:off x="8879988" y="5310968"/>
                  <a:ext cx="2347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7" name="Ink 136">
                  <a:extLst>
                    <a:ext uri="{FF2B5EF4-FFF2-40B4-BE49-F238E27FC236}">
                      <a16:creationId xmlns:a16="http://schemas.microsoft.com/office/drawing/2014/main" id="{864C25AA-4C8F-DAAB-983E-2F03B42E4E0B}"/>
                    </a:ext>
                  </a:extLst>
                </p14:cNvPr>
                <p14:cNvContentPartPr/>
                <p14:nvPr/>
              </p14:nvContentPartPr>
              <p14:xfrm>
                <a:off x="9750828" y="5079128"/>
                <a:ext cx="379440" cy="15120"/>
              </p14:xfrm>
            </p:contentPart>
          </mc:Choice>
          <mc:Fallback>
            <p:pic>
              <p:nvPicPr>
                <p:cNvPr id="137" name="Ink 136">
                  <a:extLst>
                    <a:ext uri="{FF2B5EF4-FFF2-40B4-BE49-F238E27FC236}">
                      <a16:creationId xmlns:a16="http://schemas.microsoft.com/office/drawing/2014/main" id="{864C25AA-4C8F-DAAB-983E-2F03B42E4E0B}"/>
                    </a:ext>
                  </a:extLst>
                </p:cNvPr>
                <p:cNvPicPr/>
                <p:nvPr/>
              </p:nvPicPr>
              <p:blipFill>
                <a:blip r:embed="rId214"/>
                <a:stretch>
                  <a:fillRect/>
                </a:stretch>
              </p:blipFill>
              <p:spPr>
                <a:xfrm>
                  <a:off x="9742188" y="5070128"/>
                  <a:ext cx="3970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8" name="Ink 137">
                  <a:extLst>
                    <a:ext uri="{FF2B5EF4-FFF2-40B4-BE49-F238E27FC236}">
                      <a16:creationId xmlns:a16="http://schemas.microsoft.com/office/drawing/2014/main" id="{7F9891F1-B743-E6A6-0965-7A9D8B2EB8A8}"/>
                    </a:ext>
                  </a:extLst>
                </p14:cNvPr>
                <p14:cNvContentPartPr/>
                <p14:nvPr/>
              </p14:nvContentPartPr>
              <p14:xfrm>
                <a:off x="9928668" y="4926488"/>
                <a:ext cx="153000" cy="97920"/>
              </p14:xfrm>
            </p:contentPart>
          </mc:Choice>
          <mc:Fallback>
            <p:pic>
              <p:nvPicPr>
                <p:cNvPr id="138" name="Ink 137">
                  <a:extLst>
                    <a:ext uri="{FF2B5EF4-FFF2-40B4-BE49-F238E27FC236}">
                      <a16:creationId xmlns:a16="http://schemas.microsoft.com/office/drawing/2014/main" id="{7F9891F1-B743-E6A6-0965-7A9D8B2EB8A8}"/>
                    </a:ext>
                  </a:extLst>
                </p:cNvPr>
                <p:cNvPicPr/>
                <p:nvPr/>
              </p:nvPicPr>
              <p:blipFill>
                <a:blip r:embed="rId216"/>
                <a:stretch>
                  <a:fillRect/>
                </a:stretch>
              </p:blipFill>
              <p:spPr>
                <a:xfrm>
                  <a:off x="9920028" y="4917488"/>
                  <a:ext cx="1706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0" name="Ink 139">
                  <a:extLst>
                    <a:ext uri="{FF2B5EF4-FFF2-40B4-BE49-F238E27FC236}">
                      <a16:creationId xmlns:a16="http://schemas.microsoft.com/office/drawing/2014/main" id="{00EF13F1-7CD7-F651-C4B9-80D9E258C781}"/>
                    </a:ext>
                  </a:extLst>
                </p14:cNvPr>
                <p14:cNvContentPartPr/>
                <p14:nvPr/>
              </p14:nvContentPartPr>
              <p14:xfrm>
                <a:off x="9761268" y="5382608"/>
                <a:ext cx="403920" cy="71640"/>
              </p14:xfrm>
            </p:contentPart>
          </mc:Choice>
          <mc:Fallback>
            <p:pic>
              <p:nvPicPr>
                <p:cNvPr id="140" name="Ink 139">
                  <a:extLst>
                    <a:ext uri="{FF2B5EF4-FFF2-40B4-BE49-F238E27FC236}">
                      <a16:creationId xmlns:a16="http://schemas.microsoft.com/office/drawing/2014/main" id="{00EF13F1-7CD7-F651-C4B9-80D9E258C781}"/>
                    </a:ext>
                  </a:extLst>
                </p:cNvPr>
                <p:cNvPicPr/>
                <p:nvPr/>
              </p:nvPicPr>
              <p:blipFill>
                <a:blip r:embed="rId218"/>
                <a:stretch>
                  <a:fillRect/>
                </a:stretch>
              </p:blipFill>
              <p:spPr>
                <a:xfrm>
                  <a:off x="9752268" y="5373968"/>
                  <a:ext cx="4215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1" name="Ink 140">
                  <a:extLst>
                    <a:ext uri="{FF2B5EF4-FFF2-40B4-BE49-F238E27FC236}">
                      <a16:creationId xmlns:a16="http://schemas.microsoft.com/office/drawing/2014/main" id="{3C02965E-C3B6-4996-3DC4-D3ACE6429DDA}"/>
                    </a:ext>
                  </a:extLst>
                </p14:cNvPr>
                <p14:cNvContentPartPr/>
                <p14:nvPr/>
              </p14:nvContentPartPr>
              <p14:xfrm>
                <a:off x="9852348" y="5601848"/>
                <a:ext cx="173880" cy="117000"/>
              </p14:xfrm>
            </p:contentPart>
          </mc:Choice>
          <mc:Fallback>
            <p:pic>
              <p:nvPicPr>
                <p:cNvPr id="141" name="Ink 140">
                  <a:extLst>
                    <a:ext uri="{FF2B5EF4-FFF2-40B4-BE49-F238E27FC236}">
                      <a16:creationId xmlns:a16="http://schemas.microsoft.com/office/drawing/2014/main" id="{3C02965E-C3B6-4996-3DC4-D3ACE6429DDA}"/>
                    </a:ext>
                  </a:extLst>
                </p:cNvPr>
                <p:cNvPicPr/>
                <p:nvPr/>
              </p:nvPicPr>
              <p:blipFill>
                <a:blip r:embed="rId220"/>
                <a:stretch>
                  <a:fillRect/>
                </a:stretch>
              </p:blipFill>
              <p:spPr>
                <a:xfrm>
                  <a:off x="9843348" y="5593208"/>
                  <a:ext cx="1915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3" name="Ink 142">
                  <a:extLst>
                    <a:ext uri="{FF2B5EF4-FFF2-40B4-BE49-F238E27FC236}">
                      <a16:creationId xmlns:a16="http://schemas.microsoft.com/office/drawing/2014/main" id="{A3B4B6F4-1C5B-94BA-166F-D5E2962AD360}"/>
                    </a:ext>
                  </a:extLst>
                </p14:cNvPr>
                <p14:cNvContentPartPr/>
                <p14:nvPr/>
              </p14:nvContentPartPr>
              <p14:xfrm>
                <a:off x="9842988" y="5188568"/>
                <a:ext cx="112680" cy="117360"/>
              </p14:xfrm>
            </p:contentPart>
          </mc:Choice>
          <mc:Fallback>
            <p:pic>
              <p:nvPicPr>
                <p:cNvPr id="143" name="Ink 142">
                  <a:extLst>
                    <a:ext uri="{FF2B5EF4-FFF2-40B4-BE49-F238E27FC236}">
                      <a16:creationId xmlns:a16="http://schemas.microsoft.com/office/drawing/2014/main" id="{A3B4B6F4-1C5B-94BA-166F-D5E2962AD360}"/>
                    </a:ext>
                  </a:extLst>
                </p:cNvPr>
                <p:cNvPicPr/>
                <p:nvPr/>
              </p:nvPicPr>
              <p:blipFill>
                <a:blip r:embed="rId222"/>
                <a:stretch>
                  <a:fillRect/>
                </a:stretch>
              </p:blipFill>
              <p:spPr>
                <a:xfrm>
                  <a:off x="9833988" y="5179928"/>
                  <a:ext cx="1303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5" name="Ink 144">
                  <a:extLst>
                    <a:ext uri="{FF2B5EF4-FFF2-40B4-BE49-F238E27FC236}">
                      <a16:creationId xmlns:a16="http://schemas.microsoft.com/office/drawing/2014/main" id="{F1164912-9A35-8819-3968-74F8ED0970AF}"/>
                    </a:ext>
                  </a:extLst>
                </p14:cNvPr>
                <p14:cNvContentPartPr/>
                <p14:nvPr/>
              </p14:nvContentPartPr>
              <p14:xfrm>
                <a:off x="10489908" y="4752248"/>
                <a:ext cx="729720" cy="39240"/>
              </p14:xfrm>
            </p:contentPart>
          </mc:Choice>
          <mc:Fallback>
            <p:pic>
              <p:nvPicPr>
                <p:cNvPr id="145" name="Ink 144">
                  <a:extLst>
                    <a:ext uri="{FF2B5EF4-FFF2-40B4-BE49-F238E27FC236}">
                      <a16:creationId xmlns:a16="http://schemas.microsoft.com/office/drawing/2014/main" id="{F1164912-9A35-8819-3968-74F8ED0970AF}"/>
                    </a:ext>
                  </a:extLst>
                </p:cNvPr>
                <p:cNvPicPr/>
                <p:nvPr/>
              </p:nvPicPr>
              <p:blipFill>
                <a:blip r:embed="rId224"/>
                <a:stretch>
                  <a:fillRect/>
                </a:stretch>
              </p:blipFill>
              <p:spPr>
                <a:xfrm>
                  <a:off x="10480908" y="4743248"/>
                  <a:ext cx="7473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6" name="Ink 145">
                  <a:extLst>
                    <a:ext uri="{FF2B5EF4-FFF2-40B4-BE49-F238E27FC236}">
                      <a16:creationId xmlns:a16="http://schemas.microsoft.com/office/drawing/2014/main" id="{7411A084-9A98-DB1E-6028-151C06C23812}"/>
                    </a:ext>
                  </a:extLst>
                </p14:cNvPr>
                <p14:cNvContentPartPr/>
                <p14:nvPr/>
              </p14:nvContentPartPr>
              <p14:xfrm>
                <a:off x="10653348" y="5119448"/>
                <a:ext cx="236160" cy="149040"/>
              </p14:xfrm>
            </p:contentPart>
          </mc:Choice>
          <mc:Fallback>
            <p:pic>
              <p:nvPicPr>
                <p:cNvPr id="146" name="Ink 145">
                  <a:extLst>
                    <a:ext uri="{FF2B5EF4-FFF2-40B4-BE49-F238E27FC236}">
                      <a16:creationId xmlns:a16="http://schemas.microsoft.com/office/drawing/2014/main" id="{7411A084-9A98-DB1E-6028-151C06C23812}"/>
                    </a:ext>
                  </a:extLst>
                </p:cNvPr>
                <p:cNvPicPr/>
                <p:nvPr/>
              </p:nvPicPr>
              <p:blipFill>
                <a:blip r:embed="rId226"/>
                <a:stretch>
                  <a:fillRect/>
                </a:stretch>
              </p:blipFill>
              <p:spPr>
                <a:xfrm>
                  <a:off x="10644708" y="5110448"/>
                  <a:ext cx="2538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47" name="Ink 146">
                  <a:extLst>
                    <a:ext uri="{FF2B5EF4-FFF2-40B4-BE49-F238E27FC236}">
                      <a16:creationId xmlns:a16="http://schemas.microsoft.com/office/drawing/2014/main" id="{660A1FF1-AD92-9851-4961-5C42118EA9F9}"/>
                    </a:ext>
                  </a:extLst>
                </p14:cNvPr>
                <p14:cNvContentPartPr/>
                <p14:nvPr/>
              </p14:nvContentPartPr>
              <p14:xfrm>
                <a:off x="10745148" y="4223408"/>
                <a:ext cx="161280" cy="130320"/>
              </p14:xfrm>
            </p:contentPart>
          </mc:Choice>
          <mc:Fallback>
            <p:pic>
              <p:nvPicPr>
                <p:cNvPr id="147" name="Ink 146">
                  <a:extLst>
                    <a:ext uri="{FF2B5EF4-FFF2-40B4-BE49-F238E27FC236}">
                      <a16:creationId xmlns:a16="http://schemas.microsoft.com/office/drawing/2014/main" id="{660A1FF1-AD92-9851-4961-5C42118EA9F9}"/>
                    </a:ext>
                  </a:extLst>
                </p:cNvPr>
                <p:cNvPicPr/>
                <p:nvPr/>
              </p:nvPicPr>
              <p:blipFill>
                <a:blip r:embed="rId228"/>
                <a:stretch>
                  <a:fillRect/>
                </a:stretch>
              </p:blipFill>
              <p:spPr>
                <a:xfrm>
                  <a:off x="10736508" y="4214768"/>
                  <a:ext cx="1789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8" name="Ink 147">
                  <a:extLst>
                    <a:ext uri="{FF2B5EF4-FFF2-40B4-BE49-F238E27FC236}">
                      <a16:creationId xmlns:a16="http://schemas.microsoft.com/office/drawing/2014/main" id="{A3EE2D6D-B3A3-DC3F-72B2-D460BAE3AE61}"/>
                    </a:ext>
                  </a:extLst>
                </p14:cNvPr>
                <p14:cNvContentPartPr/>
                <p14:nvPr/>
              </p14:nvContentPartPr>
              <p14:xfrm>
                <a:off x="10520868" y="3547688"/>
                <a:ext cx="719280" cy="70200"/>
              </p14:xfrm>
            </p:contentPart>
          </mc:Choice>
          <mc:Fallback>
            <p:pic>
              <p:nvPicPr>
                <p:cNvPr id="148" name="Ink 147">
                  <a:extLst>
                    <a:ext uri="{FF2B5EF4-FFF2-40B4-BE49-F238E27FC236}">
                      <a16:creationId xmlns:a16="http://schemas.microsoft.com/office/drawing/2014/main" id="{A3EE2D6D-B3A3-DC3F-72B2-D460BAE3AE61}"/>
                    </a:ext>
                  </a:extLst>
                </p:cNvPr>
                <p:cNvPicPr/>
                <p:nvPr/>
              </p:nvPicPr>
              <p:blipFill>
                <a:blip r:embed="rId230"/>
                <a:stretch>
                  <a:fillRect/>
                </a:stretch>
              </p:blipFill>
              <p:spPr>
                <a:xfrm>
                  <a:off x="10511868" y="3539048"/>
                  <a:ext cx="7369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9" name="Ink 148">
                  <a:extLst>
                    <a:ext uri="{FF2B5EF4-FFF2-40B4-BE49-F238E27FC236}">
                      <a16:creationId xmlns:a16="http://schemas.microsoft.com/office/drawing/2014/main" id="{12E316EB-40C1-84A3-102B-A35381F43038}"/>
                    </a:ext>
                  </a:extLst>
                </p14:cNvPr>
                <p14:cNvContentPartPr/>
                <p14:nvPr/>
              </p14:nvContentPartPr>
              <p14:xfrm>
                <a:off x="10724268" y="3341048"/>
                <a:ext cx="136800" cy="144360"/>
              </p14:xfrm>
            </p:contentPart>
          </mc:Choice>
          <mc:Fallback>
            <p:pic>
              <p:nvPicPr>
                <p:cNvPr id="149" name="Ink 148">
                  <a:extLst>
                    <a:ext uri="{FF2B5EF4-FFF2-40B4-BE49-F238E27FC236}">
                      <a16:creationId xmlns:a16="http://schemas.microsoft.com/office/drawing/2014/main" id="{12E316EB-40C1-84A3-102B-A35381F43038}"/>
                    </a:ext>
                  </a:extLst>
                </p:cNvPr>
                <p:cNvPicPr/>
                <p:nvPr/>
              </p:nvPicPr>
              <p:blipFill>
                <a:blip r:embed="rId232"/>
                <a:stretch>
                  <a:fillRect/>
                </a:stretch>
              </p:blipFill>
              <p:spPr>
                <a:xfrm>
                  <a:off x="10715628" y="3332048"/>
                  <a:ext cx="1544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1" name="Ink 150">
                  <a:extLst>
                    <a:ext uri="{FF2B5EF4-FFF2-40B4-BE49-F238E27FC236}">
                      <a16:creationId xmlns:a16="http://schemas.microsoft.com/office/drawing/2014/main" id="{E7038438-966D-A8AA-E7F6-1BA04ED81D52}"/>
                    </a:ext>
                  </a:extLst>
                </p14:cNvPr>
                <p14:cNvContentPartPr/>
                <p14:nvPr/>
              </p14:nvContentPartPr>
              <p14:xfrm>
                <a:off x="9142788" y="2679008"/>
                <a:ext cx="337320" cy="1095840"/>
              </p14:xfrm>
            </p:contentPart>
          </mc:Choice>
          <mc:Fallback>
            <p:pic>
              <p:nvPicPr>
                <p:cNvPr id="151" name="Ink 150">
                  <a:extLst>
                    <a:ext uri="{FF2B5EF4-FFF2-40B4-BE49-F238E27FC236}">
                      <a16:creationId xmlns:a16="http://schemas.microsoft.com/office/drawing/2014/main" id="{E7038438-966D-A8AA-E7F6-1BA04ED81D52}"/>
                    </a:ext>
                  </a:extLst>
                </p:cNvPr>
                <p:cNvPicPr/>
                <p:nvPr/>
              </p:nvPicPr>
              <p:blipFill>
                <a:blip r:embed="rId234"/>
                <a:stretch>
                  <a:fillRect/>
                </a:stretch>
              </p:blipFill>
              <p:spPr>
                <a:xfrm>
                  <a:off x="9133788" y="2670008"/>
                  <a:ext cx="354960" cy="11134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52" name="Ink 151">
                  <a:extLst>
                    <a:ext uri="{FF2B5EF4-FFF2-40B4-BE49-F238E27FC236}">
                      <a16:creationId xmlns:a16="http://schemas.microsoft.com/office/drawing/2014/main" id="{169B8912-0BF6-E557-9697-7A5936684D6E}"/>
                    </a:ext>
                  </a:extLst>
                </p14:cNvPr>
                <p14:cNvContentPartPr/>
                <p14:nvPr/>
              </p14:nvContentPartPr>
              <p14:xfrm>
                <a:off x="9456348" y="2538968"/>
                <a:ext cx="224640" cy="237600"/>
              </p14:xfrm>
            </p:contentPart>
          </mc:Choice>
          <mc:Fallback>
            <p:pic>
              <p:nvPicPr>
                <p:cNvPr id="152" name="Ink 151">
                  <a:extLst>
                    <a:ext uri="{FF2B5EF4-FFF2-40B4-BE49-F238E27FC236}">
                      <a16:creationId xmlns:a16="http://schemas.microsoft.com/office/drawing/2014/main" id="{169B8912-0BF6-E557-9697-7A5936684D6E}"/>
                    </a:ext>
                  </a:extLst>
                </p:cNvPr>
                <p:cNvPicPr/>
                <p:nvPr/>
              </p:nvPicPr>
              <p:blipFill>
                <a:blip r:embed="rId236"/>
                <a:stretch>
                  <a:fillRect/>
                </a:stretch>
              </p:blipFill>
              <p:spPr>
                <a:xfrm>
                  <a:off x="9447708" y="2530328"/>
                  <a:ext cx="2422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53" name="Ink 152">
                  <a:extLst>
                    <a:ext uri="{FF2B5EF4-FFF2-40B4-BE49-F238E27FC236}">
                      <a16:creationId xmlns:a16="http://schemas.microsoft.com/office/drawing/2014/main" id="{44094942-0526-18A2-CF25-93BA6228C0A7}"/>
                    </a:ext>
                  </a:extLst>
                </p14:cNvPr>
                <p14:cNvContentPartPr/>
                <p14:nvPr/>
              </p14:nvContentPartPr>
              <p14:xfrm>
                <a:off x="9755148" y="2588648"/>
                <a:ext cx="162720" cy="129960"/>
              </p14:xfrm>
            </p:contentPart>
          </mc:Choice>
          <mc:Fallback>
            <p:pic>
              <p:nvPicPr>
                <p:cNvPr id="153" name="Ink 152">
                  <a:extLst>
                    <a:ext uri="{FF2B5EF4-FFF2-40B4-BE49-F238E27FC236}">
                      <a16:creationId xmlns:a16="http://schemas.microsoft.com/office/drawing/2014/main" id="{44094942-0526-18A2-CF25-93BA6228C0A7}"/>
                    </a:ext>
                  </a:extLst>
                </p:cNvPr>
                <p:cNvPicPr/>
                <p:nvPr/>
              </p:nvPicPr>
              <p:blipFill>
                <a:blip r:embed="rId238"/>
                <a:stretch>
                  <a:fillRect/>
                </a:stretch>
              </p:blipFill>
              <p:spPr>
                <a:xfrm>
                  <a:off x="9746508" y="2579648"/>
                  <a:ext cx="1803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54" name="Ink 153">
                  <a:extLst>
                    <a:ext uri="{FF2B5EF4-FFF2-40B4-BE49-F238E27FC236}">
                      <a16:creationId xmlns:a16="http://schemas.microsoft.com/office/drawing/2014/main" id="{93B0EBAA-CCFF-68A7-E371-93248F366316}"/>
                    </a:ext>
                  </a:extLst>
                </p14:cNvPr>
                <p14:cNvContentPartPr/>
                <p14:nvPr/>
              </p14:nvContentPartPr>
              <p14:xfrm>
                <a:off x="9986268" y="2451488"/>
                <a:ext cx="137160" cy="236880"/>
              </p14:xfrm>
            </p:contentPart>
          </mc:Choice>
          <mc:Fallback>
            <p:pic>
              <p:nvPicPr>
                <p:cNvPr id="154" name="Ink 153">
                  <a:extLst>
                    <a:ext uri="{FF2B5EF4-FFF2-40B4-BE49-F238E27FC236}">
                      <a16:creationId xmlns:a16="http://schemas.microsoft.com/office/drawing/2014/main" id="{93B0EBAA-CCFF-68A7-E371-93248F366316}"/>
                    </a:ext>
                  </a:extLst>
                </p:cNvPr>
                <p:cNvPicPr/>
                <p:nvPr/>
              </p:nvPicPr>
              <p:blipFill>
                <a:blip r:embed="rId240"/>
                <a:stretch>
                  <a:fillRect/>
                </a:stretch>
              </p:blipFill>
              <p:spPr>
                <a:xfrm>
                  <a:off x="9977628" y="2442488"/>
                  <a:ext cx="1548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56" name="Ink 155">
                  <a:extLst>
                    <a:ext uri="{FF2B5EF4-FFF2-40B4-BE49-F238E27FC236}">
                      <a16:creationId xmlns:a16="http://schemas.microsoft.com/office/drawing/2014/main" id="{1F041D8A-2C1A-8EF8-A14E-051A2E5D303B}"/>
                    </a:ext>
                  </a:extLst>
                </p14:cNvPr>
                <p14:cNvContentPartPr/>
                <p14:nvPr/>
              </p14:nvContentPartPr>
              <p14:xfrm>
                <a:off x="8877108" y="6276128"/>
                <a:ext cx="1047600" cy="187200"/>
              </p14:xfrm>
            </p:contentPart>
          </mc:Choice>
          <mc:Fallback>
            <p:pic>
              <p:nvPicPr>
                <p:cNvPr id="156" name="Ink 155">
                  <a:extLst>
                    <a:ext uri="{FF2B5EF4-FFF2-40B4-BE49-F238E27FC236}">
                      <a16:creationId xmlns:a16="http://schemas.microsoft.com/office/drawing/2014/main" id="{1F041D8A-2C1A-8EF8-A14E-051A2E5D303B}"/>
                    </a:ext>
                  </a:extLst>
                </p:cNvPr>
                <p:cNvPicPr/>
                <p:nvPr/>
              </p:nvPicPr>
              <p:blipFill>
                <a:blip r:embed="rId242"/>
                <a:stretch>
                  <a:fillRect/>
                </a:stretch>
              </p:blipFill>
              <p:spPr>
                <a:xfrm>
                  <a:off x="8868108" y="6267488"/>
                  <a:ext cx="10652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7" name="Ink 156">
                  <a:extLst>
                    <a:ext uri="{FF2B5EF4-FFF2-40B4-BE49-F238E27FC236}">
                      <a16:creationId xmlns:a16="http://schemas.microsoft.com/office/drawing/2014/main" id="{B9E788BA-04FE-35A7-96A6-D199400AC82C}"/>
                    </a:ext>
                  </a:extLst>
                </p14:cNvPr>
                <p14:cNvContentPartPr/>
                <p14:nvPr/>
              </p14:nvContentPartPr>
              <p14:xfrm>
                <a:off x="9418908" y="6510128"/>
                <a:ext cx="224640" cy="122400"/>
              </p14:xfrm>
            </p:contentPart>
          </mc:Choice>
          <mc:Fallback>
            <p:pic>
              <p:nvPicPr>
                <p:cNvPr id="157" name="Ink 156">
                  <a:extLst>
                    <a:ext uri="{FF2B5EF4-FFF2-40B4-BE49-F238E27FC236}">
                      <a16:creationId xmlns:a16="http://schemas.microsoft.com/office/drawing/2014/main" id="{B9E788BA-04FE-35A7-96A6-D199400AC82C}"/>
                    </a:ext>
                  </a:extLst>
                </p:cNvPr>
                <p:cNvPicPr/>
                <p:nvPr/>
              </p:nvPicPr>
              <p:blipFill>
                <a:blip r:embed="rId244"/>
                <a:stretch>
                  <a:fillRect/>
                </a:stretch>
              </p:blipFill>
              <p:spPr>
                <a:xfrm>
                  <a:off x="9409908" y="6501488"/>
                  <a:ext cx="2422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8" name="Ink 157">
                  <a:extLst>
                    <a:ext uri="{FF2B5EF4-FFF2-40B4-BE49-F238E27FC236}">
                      <a16:creationId xmlns:a16="http://schemas.microsoft.com/office/drawing/2014/main" id="{724590F1-BCBD-5A44-328D-87E7526B9A99}"/>
                    </a:ext>
                  </a:extLst>
                </p14:cNvPr>
                <p14:cNvContentPartPr/>
                <p14:nvPr/>
              </p14:nvContentPartPr>
              <p14:xfrm>
                <a:off x="9659388" y="6516608"/>
                <a:ext cx="146880" cy="113400"/>
              </p14:xfrm>
            </p:contentPart>
          </mc:Choice>
          <mc:Fallback>
            <p:pic>
              <p:nvPicPr>
                <p:cNvPr id="158" name="Ink 157">
                  <a:extLst>
                    <a:ext uri="{FF2B5EF4-FFF2-40B4-BE49-F238E27FC236}">
                      <a16:creationId xmlns:a16="http://schemas.microsoft.com/office/drawing/2014/main" id="{724590F1-BCBD-5A44-328D-87E7526B9A99}"/>
                    </a:ext>
                  </a:extLst>
                </p:cNvPr>
                <p:cNvPicPr/>
                <p:nvPr/>
              </p:nvPicPr>
              <p:blipFill>
                <a:blip r:embed="rId246"/>
                <a:stretch>
                  <a:fillRect/>
                </a:stretch>
              </p:blipFill>
              <p:spPr>
                <a:xfrm>
                  <a:off x="9650388" y="6507608"/>
                  <a:ext cx="1645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9" name="Ink 158">
                  <a:extLst>
                    <a:ext uri="{FF2B5EF4-FFF2-40B4-BE49-F238E27FC236}">
                      <a16:creationId xmlns:a16="http://schemas.microsoft.com/office/drawing/2014/main" id="{6F3CD4EB-B8F4-A38F-02CF-A400CB371281}"/>
                    </a:ext>
                  </a:extLst>
                </p14:cNvPr>
                <p14:cNvContentPartPr/>
                <p14:nvPr/>
              </p14:nvContentPartPr>
              <p14:xfrm>
                <a:off x="9845868" y="6490328"/>
                <a:ext cx="365040" cy="115560"/>
              </p14:xfrm>
            </p:contentPart>
          </mc:Choice>
          <mc:Fallback>
            <p:pic>
              <p:nvPicPr>
                <p:cNvPr id="159" name="Ink 158">
                  <a:extLst>
                    <a:ext uri="{FF2B5EF4-FFF2-40B4-BE49-F238E27FC236}">
                      <a16:creationId xmlns:a16="http://schemas.microsoft.com/office/drawing/2014/main" id="{6F3CD4EB-B8F4-A38F-02CF-A400CB371281}"/>
                    </a:ext>
                  </a:extLst>
                </p:cNvPr>
                <p:cNvPicPr/>
                <p:nvPr/>
              </p:nvPicPr>
              <p:blipFill>
                <a:blip r:embed="rId248"/>
                <a:stretch>
                  <a:fillRect/>
                </a:stretch>
              </p:blipFill>
              <p:spPr>
                <a:xfrm>
                  <a:off x="9836868" y="6481688"/>
                  <a:ext cx="3826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61" name="Ink 160">
                  <a:extLst>
                    <a:ext uri="{FF2B5EF4-FFF2-40B4-BE49-F238E27FC236}">
                      <a16:creationId xmlns:a16="http://schemas.microsoft.com/office/drawing/2014/main" id="{4535835D-CE29-5EF8-00A3-68D08AB8705B}"/>
                    </a:ext>
                  </a:extLst>
                </p14:cNvPr>
                <p14:cNvContentPartPr/>
                <p14:nvPr/>
              </p14:nvContentPartPr>
              <p14:xfrm>
                <a:off x="6780468" y="2350688"/>
                <a:ext cx="138960" cy="336960"/>
              </p14:xfrm>
            </p:contentPart>
          </mc:Choice>
          <mc:Fallback>
            <p:pic>
              <p:nvPicPr>
                <p:cNvPr id="161" name="Ink 160">
                  <a:extLst>
                    <a:ext uri="{FF2B5EF4-FFF2-40B4-BE49-F238E27FC236}">
                      <a16:creationId xmlns:a16="http://schemas.microsoft.com/office/drawing/2014/main" id="{4535835D-CE29-5EF8-00A3-68D08AB8705B}"/>
                    </a:ext>
                  </a:extLst>
                </p:cNvPr>
                <p:cNvPicPr/>
                <p:nvPr/>
              </p:nvPicPr>
              <p:blipFill>
                <a:blip r:embed="rId250"/>
                <a:stretch>
                  <a:fillRect/>
                </a:stretch>
              </p:blipFill>
              <p:spPr>
                <a:xfrm>
                  <a:off x="6771828" y="2342048"/>
                  <a:ext cx="1566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62" name="Ink 161">
                  <a:extLst>
                    <a:ext uri="{FF2B5EF4-FFF2-40B4-BE49-F238E27FC236}">
                      <a16:creationId xmlns:a16="http://schemas.microsoft.com/office/drawing/2014/main" id="{C9BD585D-3B18-64D9-1D87-037CB67D756B}"/>
                    </a:ext>
                  </a:extLst>
                </p14:cNvPr>
                <p14:cNvContentPartPr/>
                <p14:nvPr/>
              </p14:nvContentPartPr>
              <p14:xfrm>
                <a:off x="6793428" y="2300648"/>
                <a:ext cx="162360" cy="193320"/>
              </p14:xfrm>
            </p:contentPart>
          </mc:Choice>
          <mc:Fallback>
            <p:pic>
              <p:nvPicPr>
                <p:cNvPr id="162" name="Ink 161">
                  <a:extLst>
                    <a:ext uri="{FF2B5EF4-FFF2-40B4-BE49-F238E27FC236}">
                      <a16:creationId xmlns:a16="http://schemas.microsoft.com/office/drawing/2014/main" id="{C9BD585D-3B18-64D9-1D87-037CB67D756B}"/>
                    </a:ext>
                  </a:extLst>
                </p:cNvPr>
                <p:cNvPicPr/>
                <p:nvPr/>
              </p:nvPicPr>
              <p:blipFill>
                <a:blip r:embed="rId252"/>
                <a:stretch>
                  <a:fillRect/>
                </a:stretch>
              </p:blipFill>
              <p:spPr>
                <a:xfrm>
                  <a:off x="6784428" y="2292008"/>
                  <a:ext cx="1800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63" name="Ink 162">
                  <a:extLst>
                    <a:ext uri="{FF2B5EF4-FFF2-40B4-BE49-F238E27FC236}">
                      <a16:creationId xmlns:a16="http://schemas.microsoft.com/office/drawing/2014/main" id="{296FC6E6-7B19-F815-22B8-7A73F2494E24}"/>
                    </a:ext>
                  </a:extLst>
                </p14:cNvPr>
                <p14:cNvContentPartPr/>
                <p14:nvPr/>
              </p14:nvContentPartPr>
              <p14:xfrm>
                <a:off x="6638988" y="1820408"/>
                <a:ext cx="192600" cy="471600"/>
              </p14:xfrm>
            </p:contentPart>
          </mc:Choice>
          <mc:Fallback>
            <p:pic>
              <p:nvPicPr>
                <p:cNvPr id="163" name="Ink 162">
                  <a:extLst>
                    <a:ext uri="{FF2B5EF4-FFF2-40B4-BE49-F238E27FC236}">
                      <a16:creationId xmlns:a16="http://schemas.microsoft.com/office/drawing/2014/main" id="{296FC6E6-7B19-F815-22B8-7A73F2494E24}"/>
                    </a:ext>
                  </a:extLst>
                </p:cNvPr>
                <p:cNvPicPr/>
                <p:nvPr/>
              </p:nvPicPr>
              <p:blipFill>
                <a:blip r:embed="rId254"/>
                <a:stretch>
                  <a:fillRect/>
                </a:stretch>
              </p:blipFill>
              <p:spPr>
                <a:xfrm>
                  <a:off x="6629988" y="1811408"/>
                  <a:ext cx="210240" cy="489240"/>
                </a:xfrm>
                <a:prstGeom prst="rect">
                  <a:avLst/>
                </a:prstGeom>
              </p:spPr>
            </p:pic>
          </mc:Fallback>
        </mc:AlternateContent>
      </p:grpSp>
    </p:spTree>
    <p:extLst>
      <p:ext uri="{BB962C8B-B14F-4D97-AF65-F5344CB8AC3E}">
        <p14:creationId xmlns:p14="http://schemas.microsoft.com/office/powerpoint/2010/main" val="125072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Standard Practice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64096A4-ACF5-4B89-84C0-06BEDE6C22A2}"/>
              </a:ext>
            </a:extLst>
          </p:cNvPr>
          <p:cNvSpPr txBox="1"/>
          <p:nvPr/>
        </p:nvSpPr>
        <p:spPr>
          <a:xfrm>
            <a:off x="152360" y="991235"/>
            <a:ext cx="11960285" cy="1569251"/>
          </a:xfrm>
          <a:prstGeom prst="rect">
            <a:avLst/>
          </a:prstGeom>
          <a:noFill/>
        </p:spPr>
        <p:txBody>
          <a:bodyPr wrap="square" rtlCol="0">
            <a:spAutoFit/>
          </a:bodyPr>
          <a:lstStyle/>
          <a:p>
            <a:pPr marL="342797" indent="-342797" defTabSz="914126">
              <a:buFont typeface="Arial" panose="020B0604020202020204" pitchFamily="34" charset="0"/>
              <a:buChar char="•"/>
            </a:pPr>
            <a:r>
              <a:rPr lang="en-US" sz="2399" dirty="0">
                <a:solidFill>
                  <a:prstClr val="black"/>
                </a:solidFill>
                <a:latin typeface="Calibri"/>
              </a:rPr>
              <a:t>The pre-requisite to make sure that our design is a good dashboard with accuracy, it depends on input data. </a:t>
            </a:r>
          </a:p>
          <a:p>
            <a:pPr marL="342797" indent="-342797" defTabSz="914126">
              <a:buFont typeface="Arial" panose="020B0604020202020204" pitchFamily="34" charset="0"/>
              <a:buChar char="•"/>
            </a:pPr>
            <a:r>
              <a:rPr lang="en-US" sz="2399" dirty="0">
                <a:solidFill>
                  <a:prstClr val="black"/>
                </a:solidFill>
                <a:latin typeface="Calibri"/>
              </a:rPr>
              <a:t>In case the data has anomalies (blank, errors) You can use data wrangling to correct it but remember that we should ask the source to correct as much as possible.</a:t>
            </a:r>
          </a:p>
        </p:txBody>
      </p:sp>
      <p:sp>
        <p:nvSpPr>
          <p:cNvPr id="136" name="TextBox 135">
            <a:extLst>
              <a:ext uri="{FF2B5EF4-FFF2-40B4-BE49-F238E27FC236}">
                <a16:creationId xmlns:a16="http://schemas.microsoft.com/office/drawing/2014/main" id="{CABA582B-59ED-49F2-A08E-9E0857A8D8D7}"/>
              </a:ext>
            </a:extLst>
          </p:cNvPr>
          <p:cNvSpPr txBox="1"/>
          <p:nvPr/>
        </p:nvSpPr>
        <p:spPr>
          <a:xfrm>
            <a:off x="152360" y="2745483"/>
            <a:ext cx="11825002" cy="369236"/>
          </a:xfrm>
          <a:prstGeom prst="rect">
            <a:avLst/>
          </a:prstGeom>
          <a:noFill/>
        </p:spPr>
        <p:txBody>
          <a:bodyPr wrap="square">
            <a:spAutoFit/>
          </a:bodyPr>
          <a:lstStyle/>
          <a:p>
            <a:pPr defTabSz="914126"/>
            <a:r>
              <a:rPr lang="en-US" sz="1799" dirty="0">
                <a:solidFill>
                  <a:prstClr val="black"/>
                </a:solidFill>
                <a:latin typeface="Calibri"/>
              </a:rPr>
              <a:t>https://www.rdocumentation.org/packages/wordcloud/versions/2.6/topics/wordcloud</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87B8601-0A4F-0972-4B56-CC0A8EAF2A08}"/>
                  </a:ext>
                </a:extLst>
              </p14:cNvPr>
              <p14:cNvContentPartPr/>
              <p14:nvPr/>
            </p14:nvContentPartPr>
            <p14:xfrm>
              <a:off x="-1223772" y="2884928"/>
              <a:ext cx="125280" cy="106920"/>
            </p14:xfrm>
          </p:contentPart>
        </mc:Choice>
        <mc:Fallback>
          <p:pic>
            <p:nvPicPr>
              <p:cNvPr id="3" name="Ink 2">
                <a:extLst>
                  <a:ext uri="{FF2B5EF4-FFF2-40B4-BE49-F238E27FC236}">
                    <a16:creationId xmlns:a16="http://schemas.microsoft.com/office/drawing/2014/main" id="{D87B8601-0A4F-0972-4B56-CC0A8EAF2A08}"/>
                  </a:ext>
                </a:extLst>
              </p:cNvPr>
              <p:cNvPicPr/>
              <p:nvPr/>
            </p:nvPicPr>
            <p:blipFill>
              <a:blip r:embed="rId4"/>
              <a:stretch>
                <a:fillRect/>
              </a:stretch>
            </p:blipFill>
            <p:spPr>
              <a:xfrm>
                <a:off x="-1232412" y="2875928"/>
                <a:ext cx="1429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FB2A8CE6-CAEE-E8E5-424C-1C2AD08A0574}"/>
                  </a:ext>
                </a:extLst>
              </p14:cNvPr>
              <p14:cNvContentPartPr/>
              <p14:nvPr/>
            </p14:nvContentPartPr>
            <p14:xfrm>
              <a:off x="-1049892" y="3090848"/>
              <a:ext cx="97920" cy="273600"/>
            </p14:xfrm>
          </p:contentPart>
        </mc:Choice>
        <mc:Fallback>
          <p:pic>
            <p:nvPicPr>
              <p:cNvPr id="4" name="Ink 3">
                <a:extLst>
                  <a:ext uri="{FF2B5EF4-FFF2-40B4-BE49-F238E27FC236}">
                    <a16:creationId xmlns:a16="http://schemas.microsoft.com/office/drawing/2014/main" id="{FB2A8CE6-CAEE-E8E5-424C-1C2AD08A0574}"/>
                  </a:ext>
                </a:extLst>
              </p:cNvPr>
              <p:cNvPicPr/>
              <p:nvPr/>
            </p:nvPicPr>
            <p:blipFill>
              <a:blip r:embed="rId6"/>
              <a:stretch>
                <a:fillRect/>
              </a:stretch>
            </p:blipFill>
            <p:spPr>
              <a:xfrm>
                <a:off x="-1058892" y="3081848"/>
                <a:ext cx="1155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86" name="Ink 285">
                <a:extLst>
                  <a:ext uri="{FF2B5EF4-FFF2-40B4-BE49-F238E27FC236}">
                    <a16:creationId xmlns:a16="http://schemas.microsoft.com/office/drawing/2014/main" id="{74AEEEAB-B6A1-1CA5-4AE4-6462D122B5F9}"/>
                  </a:ext>
                </a:extLst>
              </p14:cNvPr>
              <p14:cNvContentPartPr/>
              <p14:nvPr/>
            </p14:nvContentPartPr>
            <p14:xfrm>
              <a:off x="4965592" y="4472923"/>
              <a:ext cx="2902680" cy="1587240"/>
            </p14:xfrm>
          </p:contentPart>
        </mc:Choice>
        <mc:Fallback>
          <p:pic>
            <p:nvPicPr>
              <p:cNvPr id="286" name="Ink 285">
                <a:extLst>
                  <a:ext uri="{FF2B5EF4-FFF2-40B4-BE49-F238E27FC236}">
                    <a16:creationId xmlns:a16="http://schemas.microsoft.com/office/drawing/2014/main" id="{74AEEEAB-B6A1-1CA5-4AE4-6462D122B5F9}"/>
                  </a:ext>
                </a:extLst>
              </p:cNvPr>
              <p:cNvPicPr/>
              <p:nvPr/>
            </p:nvPicPr>
            <p:blipFill>
              <a:blip r:embed="rId8"/>
              <a:stretch>
                <a:fillRect/>
              </a:stretch>
            </p:blipFill>
            <p:spPr>
              <a:xfrm>
                <a:off x="4956952" y="4463923"/>
                <a:ext cx="2920320" cy="1604880"/>
              </a:xfrm>
              <a:prstGeom prst="rect">
                <a:avLst/>
              </a:prstGeom>
            </p:spPr>
          </p:pic>
        </mc:Fallback>
      </mc:AlternateContent>
      <p:grpSp>
        <p:nvGrpSpPr>
          <p:cNvPr id="301" name="Group 300">
            <a:extLst>
              <a:ext uri="{FF2B5EF4-FFF2-40B4-BE49-F238E27FC236}">
                <a16:creationId xmlns:a16="http://schemas.microsoft.com/office/drawing/2014/main" id="{64936971-9DF6-6FBE-D0DC-12284551F732}"/>
              </a:ext>
            </a:extLst>
          </p:cNvPr>
          <p:cNvGrpSpPr/>
          <p:nvPr/>
        </p:nvGrpSpPr>
        <p:grpSpPr>
          <a:xfrm>
            <a:off x="52672" y="2398603"/>
            <a:ext cx="13884840" cy="4557565"/>
            <a:chOff x="52672" y="2398603"/>
            <a:chExt cx="13884840" cy="4557565"/>
          </a:xfrm>
        </p:grpSpPr>
        <mc:AlternateContent xmlns:mc="http://schemas.openxmlformats.org/markup-compatibility/2006">
          <mc:Choice xmlns:p14="http://schemas.microsoft.com/office/powerpoint/2010/main" Requires="p14">
            <p:contentPart p14:bwMode="auto" r:id="rId9">
              <p14:nvContentPartPr>
                <p14:cNvPr id="200" name="Ink 199">
                  <a:extLst>
                    <a:ext uri="{FF2B5EF4-FFF2-40B4-BE49-F238E27FC236}">
                      <a16:creationId xmlns:a16="http://schemas.microsoft.com/office/drawing/2014/main" id="{FF0C8E63-4F2D-1A28-6DB3-B1339BA97F54}"/>
                    </a:ext>
                  </a:extLst>
                </p14:cNvPr>
                <p14:cNvContentPartPr/>
                <p14:nvPr/>
              </p14:nvContentPartPr>
              <p14:xfrm>
                <a:off x="52672" y="4902403"/>
                <a:ext cx="96840" cy="225360"/>
              </p14:xfrm>
            </p:contentPart>
          </mc:Choice>
          <mc:Fallback>
            <p:pic>
              <p:nvPicPr>
                <p:cNvPr id="200" name="Ink 199">
                  <a:extLst>
                    <a:ext uri="{FF2B5EF4-FFF2-40B4-BE49-F238E27FC236}">
                      <a16:creationId xmlns:a16="http://schemas.microsoft.com/office/drawing/2014/main" id="{FF0C8E63-4F2D-1A28-6DB3-B1339BA97F54}"/>
                    </a:ext>
                  </a:extLst>
                </p:cNvPr>
                <p:cNvPicPr/>
                <p:nvPr/>
              </p:nvPicPr>
              <p:blipFill>
                <a:blip r:embed="rId10"/>
                <a:stretch>
                  <a:fillRect/>
                </a:stretch>
              </p:blipFill>
              <p:spPr>
                <a:xfrm>
                  <a:off x="43672" y="4893763"/>
                  <a:ext cx="1144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02C6958A-95DD-F73D-ED08-AA47F90A5226}"/>
                    </a:ext>
                  </a:extLst>
                </p14:cNvPr>
                <p14:cNvContentPartPr/>
                <p14:nvPr/>
              </p14:nvContentPartPr>
              <p14:xfrm>
                <a:off x="521508" y="4044488"/>
                <a:ext cx="2783520" cy="1926000"/>
              </p14:xfrm>
            </p:contentPart>
          </mc:Choice>
          <mc:Fallback>
            <p:pic>
              <p:nvPicPr>
                <p:cNvPr id="5" name="Ink 4">
                  <a:extLst>
                    <a:ext uri="{FF2B5EF4-FFF2-40B4-BE49-F238E27FC236}">
                      <a16:creationId xmlns:a16="http://schemas.microsoft.com/office/drawing/2014/main" id="{02C6958A-95DD-F73D-ED08-AA47F90A5226}"/>
                    </a:ext>
                  </a:extLst>
                </p:cNvPr>
                <p:cNvPicPr/>
                <p:nvPr/>
              </p:nvPicPr>
              <p:blipFill>
                <a:blip r:embed="rId12"/>
                <a:stretch>
                  <a:fillRect/>
                </a:stretch>
              </p:blipFill>
              <p:spPr>
                <a:xfrm>
                  <a:off x="512508" y="4035848"/>
                  <a:ext cx="2801160" cy="1943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 name="Ink 5">
                  <a:extLst>
                    <a:ext uri="{FF2B5EF4-FFF2-40B4-BE49-F238E27FC236}">
                      <a16:creationId xmlns:a16="http://schemas.microsoft.com/office/drawing/2014/main" id="{1D389D96-4D4D-5438-CFB3-1F2DC162FD77}"/>
                    </a:ext>
                  </a:extLst>
                </p14:cNvPr>
                <p14:cNvContentPartPr/>
                <p14:nvPr/>
              </p14:nvContentPartPr>
              <p14:xfrm>
                <a:off x="1349508" y="4809128"/>
                <a:ext cx="730800" cy="497160"/>
              </p14:xfrm>
            </p:contentPart>
          </mc:Choice>
          <mc:Fallback>
            <p:pic>
              <p:nvPicPr>
                <p:cNvPr id="6" name="Ink 5">
                  <a:extLst>
                    <a:ext uri="{FF2B5EF4-FFF2-40B4-BE49-F238E27FC236}">
                      <a16:creationId xmlns:a16="http://schemas.microsoft.com/office/drawing/2014/main" id="{1D389D96-4D4D-5438-CFB3-1F2DC162FD77}"/>
                    </a:ext>
                  </a:extLst>
                </p:cNvPr>
                <p:cNvPicPr/>
                <p:nvPr/>
              </p:nvPicPr>
              <p:blipFill>
                <a:blip r:embed="rId14"/>
                <a:stretch>
                  <a:fillRect/>
                </a:stretch>
              </p:blipFill>
              <p:spPr>
                <a:xfrm>
                  <a:off x="1340868" y="4800128"/>
                  <a:ext cx="74844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 name="Ink 6">
                  <a:extLst>
                    <a:ext uri="{FF2B5EF4-FFF2-40B4-BE49-F238E27FC236}">
                      <a16:creationId xmlns:a16="http://schemas.microsoft.com/office/drawing/2014/main" id="{923F3E00-4337-9C4B-4329-E89C8A038060}"/>
                    </a:ext>
                  </a:extLst>
                </p14:cNvPr>
                <p14:cNvContentPartPr/>
                <p14:nvPr/>
              </p14:nvContentPartPr>
              <p14:xfrm>
                <a:off x="495228" y="3862688"/>
                <a:ext cx="2886120" cy="2197080"/>
              </p14:xfrm>
            </p:contentPart>
          </mc:Choice>
          <mc:Fallback>
            <p:pic>
              <p:nvPicPr>
                <p:cNvPr id="7" name="Ink 6">
                  <a:extLst>
                    <a:ext uri="{FF2B5EF4-FFF2-40B4-BE49-F238E27FC236}">
                      <a16:creationId xmlns:a16="http://schemas.microsoft.com/office/drawing/2014/main" id="{923F3E00-4337-9C4B-4329-E89C8A038060}"/>
                    </a:ext>
                  </a:extLst>
                </p:cNvPr>
                <p:cNvPicPr/>
                <p:nvPr/>
              </p:nvPicPr>
              <p:blipFill>
                <a:blip r:embed="rId16"/>
                <a:stretch>
                  <a:fillRect/>
                </a:stretch>
              </p:blipFill>
              <p:spPr>
                <a:xfrm>
                  <a:off x="486228" y="3853688"/>
                  <a:ext cx="2903760" cy="2214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 name="Ink 7">
                  <a:extLst>
                    <a:ext uri="{FF2B5EF4-FFF2-40B4-BE49-F238E27FC236}">
                      <a16:creationId xmlns:a16="http://schemas.microsoft.com/office/drawing/2014/main" id="{6902CB56-AC97-DD6A-EAF2-AA0F379565FE}"/>
                    </a:ext>
                  </a:extLst>
                </p14:cNvPr>
                <p14:cNvContentPartPr/>
                <p14:nvPr/>
              </p14:nvContentPartPr>
              <p14:xfrm>
                <a:off x="1206228" y="5105768"/>
                <a:ext cx="1150920" cy="947520"/>
              </p14:xfrm>
            </p:contentPart>
          </mc:Choice>
          <mc:Fallback>
            <p:pic>
              <p:nvPicPr>
                <p:cNvPr id="8" name="Ink 7">
                  <a:extLst>
                    <a:ext uri="{FF2B5EF4-FFF2-40B4-BE49-F238E27FC236}">
                      <a16:creationId xmlns:a16="http://schemas.microsoft.com/office/drawing/2014/main" id="{6902CB56-AC97-DD6A-EAF2-AA0F379565FE}"/>
                    </a:ext>
                  </a:extLst>
                </p:cNvPr>
                <p:cNvPicPr/>
                <p:nvPr/>
              </p:nvPicPr>
              <p:blipFill>
                <a:blip r:embed="rId18"/>
                <a:stretch>
                  <a:fillRect/>
                </a:stretch>
              </p:blipFill>
              <p:spPr>
                <a:xfrm>
                  <a:off x="1197228" y="5096768"/>
                  <a:ext cx="1168560" cy="965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 name="Ink 8">
                  <a:extLst>
                    <a:ext uri="{FF2B5EF4-FFF2-40B4-BE49-F238E27FC236}">
                      <a16:creationId xmlns:a16="http://schemas.microsoft.com/office/drawing/2014/main" id="{DDD27BF6-206F-3BA0-2B77-DCA9B632DE27}"/>
                    </a:ext>
                  </a:extLst>
                </p14:cNvPr>
                <p14:cNvContentPartPr/>
                <p14:nvPr/>
              </p14:nvContentPartPr>
              <p14:xfrm>
                <a:off x="881508" y="4686368"/>
                <a:ext cx="20160" cy="299880"/>
              </p14:xfrm>
            </p:contentPart>
          </mc:Choice>
          <mc:Fallback>
            <p:pic>
              <p:nvPicPr>
                <p:cNvPr id="9" name="Ink 8">
                  <a:extLst>
                    <a:ext uri="{FF2B5EF4-FFF2-40B4-BE49-F238E27FC236}">
                      <a16:creationId xmlns:a16="http://schemas.microsoft.com/office/drawing/2014/main" id="{DDD27BF6-206F-3BA0-2B77-DCA9B632DE27}"/>
                    </a:ext>
                  </a:extLst>
                </p:cNvPr>
                <p:cNvPicPr/>
                <p:nvPr/>
              </p:nvPicPr>
              <p:blipFill>
                <a:blip r:embed="rId20"/>
                <a:stretch>
                  <a:fillRect/>
                </a:stretch>
              </p:blipFill>
              <p:spPr>
                <a:xfrm>
                  <a:off x="872868" y="4677368"/>
                  <a:ext cx="3780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 name="Ink 9">
                  <a:extLst>
                    <a:ext uri="{FF2B5EF4-FFF2-40B4-BE49-F238E27FC236}">
                      <a16:creationId xmlns:a16="http://schemas.microsoft.com/office/drawing/2014/main" id="{A9529CAD-2492-5EEB-CB75-AED7BE5A9BD7}"/>
                    </a:ext>
                  </a:extLst>
                </p14:cNvPr>
                <p14:cNvContentPartPr/>
                <p14:nvPr/>
              </p14:nvContentPartPr>
              <p14:xfrm>
                <a:off x="675228" y="4566848"/>
                <a:ext cx="460080" cy="513360"/>
              </p14:xfrm>
            </p:contentPart>
          </mc:Choice>
          <mc:Fallback>
            <p:pic>
              <p:nvPicPr>
                <p:cNvPr id="10" name="Ink 9">
                  <a:extLst>
                    <a:ext uri="{FF2B5EF4-FFF2-40B4-BE49-F238E27FC236}">
                      <a16:creationId xmlns:a16="http://schemas.microsoft.com/office/drawing/2014/main" id="{A9529CAD-2492-5EEB-CB75-AED7BE5A9BD7}"/>
                    </a:ext>
                  </a:extLst>
                </p:cNvPr>
                <p:cNvPicPr/>
                <p:nvPr/>
              </p:nvPicPr>
              <p:blipFill>
                <a:blip r:embed="rId22"/>
                <a:stretch>
                  <a:fillRect/>
                </a:stretch>
              </p:blipFill>
              <p:spPr>
                <a:xfrm>
                  <a:off x="666228" y="4557848"/>
                  <a:ext cx="477720" cy="531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Ink 11">
                  <a:extLst>
                    <a:ext uri="{FF2B5EF4-FFF2-40B4-BE49-F238E27FC236}">
                      <a16:creationId xmlns:a16="http://schemas.microsoft.com/office/drawing/2014/main" id="{6C8DAF7A-5ECA-61C4-B092-A7CFF4386E23}"/>
                    </a:ext>
                  </a:extLst>
                </p14:cNvPr>
                <p14:cNvContentPartPr/>
                <p14:nvPr/>
              </p14:nvContentPartPr>
              <p14:xfrm>
                <a:off x="1181748" y="4763048"/>
                <a:ext cx="219600" cy="232200"/>
              </p14:xfrm>
            </p:contentPart>
          </mc:Choice>
          <mc:Fallback>
            <p:pic>
              <p:nvPicPr>
                <p:cNvPr id="12" name="Ink 11">
                  <a:extLst>
                    <a:ext uri="{FF2B5EF4-FFF2-40B4-BE49-F238E27FC236}">
                      <a16:creationId xmlns:a16="http://schemas.microsoft.com/office/drawing/2014/main" id="{6C8DAF7A-5ECA-61C4-B092-A7CFF4386E23}"/>
                    </a:ext>
                  </a:extLst>
                </p:cNvPr>
                <p:cNvPicPr/>
                <p:nvPr/>
              </p:nvPicPr>
              <p:blipFill>
                <a:blip r:embed="rId24"/>
                <a:stretch>
                  <a:fillRect/>
                </a:stretch>
              </p:blipFill>
              <p:spPr>
                <a:xfrm>
                  <a:off x="1173108" y="4754408"/>
                  <a:ext cx="23724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3" name="Ink 12">
                  <a:extLst>
                    <a:ext uri="{FF2B5EF4-FFF2-40B4-BE49-F238E27FC236}">
                      <a16:creationId xmlns:a16="http://schemas.microsoft.com/office/drawing/2014/main" id="{989A3741-7691-5F61-65C6-D40B8C0B37B5}"/>
                    </a:ext>
                  </a:extLst>
                </p14:cNvPr>
                <p14:cNvContentPartPr/>
                <p14:nvPr/>
              </p14:nvContentPartPr>
              <p14:xfrm>
                <a:off x="1469748" y="4751528"/>
                <a:ext cx="99360" cy="231120"/>
              </p14:xfrm>
            </p:contentPart>
          </mc:Choice>
          <mc:Fallback>
            <p:pic>
              <p:nvPicPr>
                <p:cNvPr id="13" name="Ink 12">
                  <a:extLst>
                    <a:ext uri="{FF2B5EF4-FFF2-40B4-BE49-F238E27FC236}">
                      <a16:creationId xmlns:a16="http://schemas.microsoft.com/office/drawing/2014/main" id="{989A3741-7691-5F61-65C6-D40B8C0B37B5}"/>
                    </a:ext>
                  </a:extLst>
                </p:cNvPr>
                <p:cNvPicPr/>
                <p:nvPr/>
              </p:nvPicPr>
              <p:blipFill>
                <a:blip r:embed="rId26"/>
                <a:stretch>
                  <a:fillRect/>
                </a:stretch>
              </p:blipFill>
              <p:spPr>
                <a:xfrm>
                  <a:off x="1461108" y="4742888"/>
                  <a:ext cx="1170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4" name="Ink 13">
                  <a:extLst>
                    <a:ext uri="{FF2B5EF4-FFF2-40B4-BE49-F238E27FC236}">
                      <a16:creationId xmlns:a16="http://schemas.microsoft.com/office/drawing/2014/main" id="{7AFD1923-595E-6ADF-D170-CB24A147321D}"/>
                    </a:ext>
                  </a:extLst>
                </p14:cNvPr>
                <p14:cNvContentPartPr/>
                <p14:nvPr/>
              </p14:nvContentPartPr>
              <p14:xfrm>
                <a:off x="1693308" y="4573688"/>
                <a:ext cx="203400" cy="402120"/>
              </p14:xfrm>
            </p:contentPart>
          </mc:Choice>
          <mc:Fallback>
            <p:pic>
              <p:nvPicPr>
                <p:cNvPr id="14" name="Ink 13">
                  <a:extLst>
                    <a:ext uri="{FF2B5EF4-FFF2-40B4-BE49-F238E27FC236}">
                      <a16:creationId xmlns:a16="http://schemas.microsoft.com/office/drawing/2014/main" id="{7AFD1923-595E-6ADF-D170-CB24A147321D}"/>
                    </a:ext>
                  </a:extLst>
                </p:cNvPr>
                <p:cNvPicPr/>
                <p:nvPr/>
              </p:nvPicPr>
              <p:blipFill>
                <a:blip r:embed="rId28"/>
                <a:stretch>
                  <a:fillRect/>
                </a:stretch>
              </p:blipFill>
              <p:spPr>
                <a:xfrm>
                  <a:off x="1684308" y="4565048"/>
                  <a:ext cx="22104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83083974-5F57-5F92-3DB4-906BA07D7E16}"/>
                    </a:ext>
                  </a:extLst>
                </p14:cNvPr>
                <p14:cNvContentPartPr/>
                <p14:nvPr/>
              </p14:nvContentPartPr>
              <p14:xfrm>
                <a:off x="1958988" y="4673408"/>
                <a:ext cx="159120" cy="298440"/>
              </p14:xfrm>
            </p:contentPart>
          </mc:Choice>
          <mc:Fallback>
            <p:pic>
              <p:nvPicPr>
                <p:cNvPr id="16" name="Ink 15">
                  <a:extLst>
                    <a:ext uri="{FF2B5EF4-FFF2-40B4-BE49-F238E27FC236}">
                      <a16:creationId xmlns:a16="http://schemas.microsoft.com/office/drawing/2014/main" id="{83083974-5F57-5F92-3DB4-906BA07D7E16}"/>
                    </a:ext>
                  </a:extLst>
                </p:cNvPr>
                <p:cNvPicPr/>
                <p:nvPr/>
              </p:nvPicPr>
              <p:blipFill>
                <a:blip r:embed="rId30"/>
                <a:stretch>
                  <a:fillRect/>
                </a:stretch>
              </p:blipFill>
              <p:spPr>
                <a:xfrm>
                  <a:off x="1950348" y="4664408"/>
                  <a:ext cx="17676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Ink 16">
                  <a:extLst>
                    <a:ext uri="{FF2B5EF4-FFF2-40B4-BE49-F238E27FC236}">
                      <a16:creationId xmlns:a16="http://schemas.microsoft.com/office/drawing/2014/main" id="{6C29C536-4DFA-6AD3-F686-EB133706B9FE}"/>
                    </a:ext>
                  </a:extLst>
                </p14:cNvPr>
                <p14:cNvContentPartPr/>
                <p14:nvPr/>
              </p14:nvContentPartPr>
              <p14:xfrm>
                <a:off x="2195148" y="4795088"/>
                <a:ext cx="509040" cy="182520"/>
              </p14:xfrm>
            </p:contentPart>
          </mc:Choice>
          <mc:Fallback>
            <p:pic>
              <p:nvPicPr>
                <p:cNvPr id="17" name="Ink 16">
                  <a:extLst>
                    <a:ext uri="{FF2B5EF4-FFF2-40B4-BE49-F238E27FC236}">
                      <a16:creationId xmlns:a16="http://schemas.microsoft.com/office/drawing/2014/main" id="{6C29C536-4DFA-6AD3-F686-EB133706B9FE}"/>
                    </a:ext>
                  </a:extLst>
                </p:cNvPr>
                <p:cNvPicPr/>
                <p:nvPr/>
              </p:nvPicPr>
              <p:blipFill>
                <a:blip r:embed="rId32"/>
                <a:stretch>
                  <a:fillRect/>
                </a:stretch>
              </p:blipFill>
              <p:spPr>
                <a:xfrm>
                  <a:off x="2186148" y="4786088"/>
                  <a:ext cx="5266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8" name="Ink 17">
                  <a:extLst>
                    <a:ext uri="{FF2B5EF4-FFF2-40B4-BE49-F238E27FC236}">
                      <a16:creationId xmlns:a16="http://schemas.microsoft.com/office/drawing/2014/main" id="{AC75C749-8BCF-E080-77FD-0BAAE54419E7}"/>
                    </a:ext>
                  </a:extLst>
                </p14:cNvPr>
                <p14:cNvContentPartPr/>
                <p14:nvPr/>
              </p14:nvContentPartPr>
              <p14:xfrm>
                <a:off x="2755668" y="4590608"/>
                <a:ext cx="354960" cy="368640"/>
              </p14:xfrm>
            </p:contentPart>
          </mc:Choice>
          <mc:Fallback>
            <p:pic>
              <p:nvPicPr>
                <p:cNvPr id="18" name="Ink 17">
                  <a:extLst>
                    <a:ext uri="{FF2B5EF4-FFF2-40B4-BE49-F238E27FC236}">
                      <a16:creationId xmlns:a16="http://schemas.microsoft.com/office/drawing/2014/main" id="{AC75C749-8BCF-E080-77FD-0BAAE54419E7}"/>
                    </a:ext>
                  </a:extLst>
                </p:cNvPr>
                <p:cNvPicPr/>
                <p:nvPr/>
              </p:nvPicPr>
              <p:blipFill>
                <a:blip r:embed="rId34"/>
                <a:stretch>
                  <a:fillRect/>
                </a:stretch>
              </p:blipFill>
              <p:spPr>
                <a:xfrm>
                  <a:off x="2747028" y="4581968"/>
                  <a:ext cx="37260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9" name="Ink 18">
                  <a:extLst>
                    <a:ext uri="{FF2B5EF4-FFF2-40B4-BE49-F238E27FC236}">
                      <a16:creationId xmlns:a16="http://schemas.microsoft.com/office/drawing/2014/main" id="{FE44F513-FC38-C5B7-4992-6C2B772BF308}"/>
                    </a:ext>
                  </a:extLst>
                </p14:cNvPr>
                <p14:cNvContentPartPr/>
                <p14:nvPr/>
              </p14:nvContentPartPr>
              <p14:xfrm>
                <a:off x="1335468" y="5332928"/>
                <a:ext cx="326880" cy="378360"/>
              </p14:xfrm>
            </p:contentPart>
          </mc:Choice>
          <mc:Fallback>
            <p:pic>
              <p:nvPicPr>
                <p:cNvPr id="19" name="Ink 18">
                  <a:extLst>
                    <a:ext uri="{FF2B5EF4-FFF2-40B4-BE49-F238E27FC236}">
                      <a16:creationId xmlns:a16="http://schemas.microsoft.com/office/drawing/2014/main" id="{FE44F513-FC38-C5B7-4992-6C2B772BF308}"/>
                    </a:ext>
                  </a:extLst>
                </p:cNvPr>
                <p:cNvPicPr/>
                <p:nvPr/>
              </p:nvPicPr>
              <p:blipFill>
                <a:blip r:embed="rId36"/>
                <a:stretch>
                  <a:fillRect/>
                </a:stretch>
              </p:blipFill>
              <p:spPr>
                <a:xfrm>
                  <a:off x="1326468" y="5324288"/>
                  <a:ext cx="34452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0" name="Ink 19">
                  <a:extLst>
                    <a:ext uri="{FF2B5EF4-FFF2-40B4-BE49-F238E27FC236}">
                      <a16:creationId xmlns:a16="http://schemas.microsoft.com/office/drawing/2014/main" id="{9EC232EB-44AB-498F-1EED-CD2774267C52}"/>
                    </a:ext>
                  </a:extLst>
                </p14:cNvPr>
                <p14:cNvContentPartPr/>
                <p14:nvPr/>
              </p14:nvContentPartPr>
              <p14:xfrm>
                <a:off x="1609788" y="5294768"/>
                <a:ext cx="1096200" cy="567000"/>
              </p14:xfrm>
            </p:contentPart>
          </mc:Choice>
          <mc:Fallback>
            <p:pic>
              <p:nvPicPr>
                <p:cNvPr id="20" name="Ink 19">
                  <a:extLst>
                    <a:ext uri="{FF2B5EF4-FFF2-40B4-BE49-F238E27FC236}">
                      <a16:creationId xmlns:a16="http://schemas.microsoft.com/office/drawing/2014/main" id="{9EC232EB-44AB-498F-1EED-CD2774267C52}"/>
                    </a:ext>
                  </a:extLst>
                </p:cNvPr>
                <p:cNvPicPr/>
                <p:nvPr/>
              </p:nvPicPr>
              <p:blipFill>
                <a:blip r:embed="rId38"/>
                <a:stretch>
                  <a:fillRect/>
                </a:stretch>
              </p:blipFill>
              <p:spPr>
                <a:xfrm>
                  <a:off x="1600788" y="5286128"/>
                  <a:ext cx="1113840" cy="5846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1" name="Ink 20">
                  <a:extLst>
                    <a:ext uri="{FF2B5EF4-FFF2-40B4-BE49-F238E27FC236}">
                      <a16:creationId xmlns:a16="http://schemas.microsoft.com/office/drawing/2014/main" id="{B1C0B2C8-CA77-744A-3827-833AC1A29BB8}"/>
                    </a:ext>
                  </a:extLst>
                </p14:cNvPr>
                <p14:cNvContentPartPr/>
                <p14:nvPr/>
              </p14:nvContentPartPr>
              <p14:xfrm>
                <a:off x="3535068" y="5417528"/>
                <a:ext cx="865080" cy="108000"/>
              </p14:xfrm>
            </p:contentPart>
          </mc:Choice>
          <mc:Fallback>
            <p:pic>
              <p:nvPicPr>
                <p:cNvPr id="21" name="Ink 20">
                  <a:extLst>
                    <a:ext uri="{FF2B5EF4-FFF2-40B4-BE49-F238E27FC236}">
                      <a16:creationId xmlns:a16="http://schemas.microsoft.com/office/drawing/2014/main" id="{B1C0B2C8-CA77-744A-3827-833AC1A29BB8}"/>
                    </a:ext>
                  </a:extLst>
                </p:cNvPr>
                <p:cNvPicPr/>
                <p:nvPr/>
              </p:nvPicPr>
              <p:blipFill>
                <a:blip r:embed="rId40"/>
                <a:stretch>
                  <a:fillRect/>
                </a:stretch>
              </p:blipFill>
              <p:spPr>
                <a:xfrm>
                  <a:off x="3526068" y="5408888"/>
                  <a:ext cx="8827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 name="Ink 22">
                  <a:extLst>
                    <a:ext uri="{FF2B5EF4-FFF2-40B4-BE49-F238E27FC236}">
                      <a16:creationId xmlns:a16="http://schemas.microsoft.com/office/drawing/2014/main" id="{0CE6A3CC-2D8C-3ECE-7271-5EFBC3510612}"/>
                    </a:ext>
                  </a:extLst>
                </p14:cNvPr>
                <p14:cNvContentPartPr/>
                <p14:nvPr/>
              </p14:nvContentPartPr>
              <p14:xfrm>
                <a:off x="3278748" y="4984088"/>
                <a:ext cx="1775880" cy="161280"/>
              </p14:xfrm>
            </p:contentPart>
          </mc:Choice>
          <mc:Fallback>
            <p:pic>
              <p:nvPicPr>
                <p:cNvPr id="23" name="Ink 22">
                  <a:extLst>
                    <a:ext uri="{FF2B5EF4-FFF2-40B4-BE49-F238E27FC236}">
                      <a16:creationId xmlns:a16="http://schemas.microsoft.com/office/drawing/2014/main" id="{0CE6A3CC-2D8C-3ECE-7271-5EFBC3510612}"/>
                    </a:ext>
                  </a:extLst>
                </p:cNvPr>
                <p:cNvPicPr/>
                <p:nvPr/>
              </p:nvPicPr>
              <p:blipFill>
                <a:blip r:embed="rId42"/>
                <a:stretch>
                  <a:fillRect/>
                </a:stretch>
              </p:blipFill>
              <p:spPr>
                <a:xfrm>
                  <a:off x="3270108" y="4975088"/>
                  <a:ext cx="17935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4" name="Ink 23">
                  <a:extLst>
                    <a:ext uri="{FF2B5EF4-FFF2-40B4-BE49-F238E27FC236}">
                      <a16:creationId xmlns:a16="http://schemas.microsoft.com/office/drawing/2014/main" id="{D066F0A0-41C5-2A88-BA84-D4C2DEA6424A}"/>
                    </a:ext>
                  </a:extLst>
                </p14:cNvPr>
                <p14:cNvContentPartPr/>
                <p14:nvPr/>
              </p14:nvContentPartPr>
              <p14:xfrm>
                <a:off x="3290268" y="5370008"/>
                <a:ext cx="2197440" cy="194040"/>
              </p14:xfrm>
            </p:contentPart>
          </mc:Choice>
          <mc:Fallback>
            <p:pic>
              <p:nvPicPr>
                <p:cNvPr id="24" name="Ink 23">
                  <a:extLst>
                    <a:ext uri="{FF2B5EF4-FFF2-40B4-BE49-F238E27FC236}">
                      <a16:creationId xmlns:a16="http://schemas.microsoft.com/office/drawing/2014/main" id="{D066F0A0-41C5-2A88-BA84-D4C2DEA6424A}"/>
                    </a:ext>
                  </a:extLst>
                </p:cNvPr>
                <p:cNvPicPr/>
                <p:nvPr/>
              </p:nvPicPr>
              <p:blipFill>
                <a:blip r:embed="rId44"/>
                <a:stretch>
                  <a:fillRect/>
                </a:stretch>
              </p:blipFill>
              <p:spPr>
                <a:xfrm>
                  <a:off x="3281268" y="5361368"/>
                  <a:ext cx="22150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5" name="Ink 24">
                  <a:extLst>
                    <a:ext uri="{FF2B5EF4-FFF2-40B4-BE49-F238E27FC236}">
                      <a16:creationId xmlns:a16="http://schemas.microsoft.com/office/drawing/2014/main" id="{9BA9C29E-C756-5AE9-008D-F038F259F839}"/>
                    </a:ext>
                  </a:extLst>
                </p14:cNvPr>
                <p14:cNvContentPartPr/>
                <p14:nvPr/>
              </p14:nvContentPartPr>
              <p14:xfrm>
                <a:off x="3342108" y="5329328"/>
                <a:ext cx="124920" cy="20520"/>
              </p14:xfrm>
            </p:contentPart>
          </mc:Choice>
          <mc:Fallback>
            <p:pic>
              <p:nvPicPr>
                <p:cNvPr id="25" name="Ink 24">
                  <a:extLst>
                    <a:ext uri="{FF2B5EF4-FFF2-40B4-BE49-F238E27FC236}">
                      <a16:creationId xmlns:a16="http://schemas.microsoft.com/office/drawing/2014/main" id="{9BA9C29E-C756-5AE9-008D-F038F259F839}"/>
                    </a:ext>
                  </a:extLst>
                </p:cNvPr>
                <p:cNvPicPr/>
                <p:nvPr/>
              </p:nvPicPr>
              <p:blipFill>
                <a:blip r:embed="rId46"/>
                <a:stretch>
                  <a:fillRect/>
                </a:stretch>
              </p:blipFill>
              <p:spPr>
                <a:xfrm>
                  <a:off x="3333108" y="5320328"/>
                  <a:ext cx="1425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6" name="Ink 25">
                  <a:extLst>
                    <a:ext uri="{FF2B5EF4-FFF2-40B4-BE49-F238E27FC236}">
                      <a16:creationId xmlns:a16="http://schemas.microsoft.com/office/drawing/2014/main" id="{C62316FC-255F-06B0-AC9D-69466EEBF549}"/>
                    </a:ext>
                  </a:extLst>
                </p14:cNvPr>
                <p14:cNvContentPartPr/>
                <p14:nvPr/>
              </p14:nvContentPartPr>
              <p14:xfrm>
                <a:off x="3805428" y="5273888"/>
                <a:ext cx="533160" cy="38520"/>
              </p14:xfrm>
            </p:contentPart>
          </mc:Choice>
          <mc:Fallback>
            <p:pic>
              <p:nvPicPr>
                <p:cNvPr id="26" name="Ink 25">
                  <a:extLst>
                    <a:ext uri="{FF2B5EF4-FFF2-40B4-BE49-F238E27FC236}">
                      <a16:creationId xmlns:a16="http://schemas.microsoft.com/office/drawing/2014/main" id="{C62316FC-255F-06B0-AC9D-69466EEBF549}"/>
                    </a:ext>
                  </a:extLst>
                </p:cNvPr>
                <p:cNvPicPr/>
                <p:nvPr/>
              </p:nvPicPr>
              <p:blipFill>
                <a:blip r:embed="rId48"/>
                <a:stretch>
                  <a:fillRect/>
                </a:stretch>
              </p:blipFill>
              <p:spPr>
                <a:xfrm>
                  <a:off x="3796788" y="5265248"/>
                  <a:ext cx="5508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7" name="Ink 26">
                  <a:extLst>
                    <a:ext uri="{FF2B5EF4-FFF2-40B4-BE49-F238E27FC236}">
                      <a16:creationId xmlns:a16="http://schemas.microsoft.com/office/drawing/2014/main" id="{4958ED6B-FCBA-1A57-7363-44CD920FBF20}"/>
                    </a:ext>
                  </a:extLst>
                </p14:cNvPr>
                <p14:cNvContentPartPr/>
                <p14:nvPr/>
              </p14:nvContentPartPr>
              <p14:xfrm>
                <a:off x="4603908" y="5232488"/>
                <a:ext cx="630720" cy="35640"/>
              </p14:xfrm>
            </p:contentPart>
          </mc:Choice>
          <mc:Fallback>
            <p:pic>
              <p:nvPicPr>
                <p:cNvPr id="27" name="Ink 26">
                  <a:extLst>
                    <a:ext uri="{FF2B5EF4-FFF2-40B4-BE49-F238E27FC236}">
                      <a16:creationId xmlns:a16="http://schemas.microsoft.com/office/drawing/2014/main" id="{4958ED6B-FCBA-1A57-7363-44CD920FBF20}"/>
                    </a:ext>
                  </a:extLst>
                </p:cNvPr>
                <p:cNvPicPr/>
                <p:nvPr/>
              </p:nvPicPr>
              <p:blipFill>
                <a:blip r:embed="rId50"/>
                <a:stretch>
                  <a:fillRect/>
                </a:stretch>
              </p:blipFill>
              <p:spPr>
                <a:xfrm>
                  <a:off x="4595268" y="5223488"/>
                  <a:ext cx="6483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8" name="Ink 27">
                  <a:extLst>
                    <a:ext uri="{FF2B5EF4-FFF2-40B4-BE49-F238E27FC236}">
                      <a16:creationId xmlns:a16="http://schemas.microsoft.com/office/drawing/2014/main" id="{5E91C089-A57C-8ABD-1EF8-A5F8D823B0F4}"/>
                    </a:ext>
                  </a:extLst>
                </p14:cNvPr>
                <p14:cNvContentPartPr/>
                <p14:nvPr/>
              </p14:nvContentPartPr>
              <p14:xfrm>
                <a:off x="5208708" y="4650368"/>
                <a:ext cx="158760" cy="1377360"/>
              </p14:xfrm>
            </p:contentPart>
          </mc:Choice>
          <mc:Fallback>
            <p:pic>
              <p:nvPicPr>
                <p:cNvPr id="28" name="Ink 27">
                  <a:extLst>
                    <a:ext uri="{FF2B5EF4-FFF2-40B4-BE49-F238E27FC236}">
                      <a16:creationId xmlns:a16="http://schemas.microsoft.com/office/drawing/2014/main" id="{5E91C089-A57C-8ABD-1EF8-A5F8D823B0F4}"/>
                    </a:ext>
                  </a:extLst>
                </p:cNvPr>
                <p:cNvPicPr/>
                <p:nvPr/>
              </p:nvPicPr>
              <p:blipFill>
                <a:blip r:embed="rId52"/>
                <a:stretch>
                  <a:fillRect/>
                </a:stretch>
              </p:blipFill>
              <p:spPr>
                <a:xfrm>
                  <a:off x="5200068" y="4641368"/>
                  <a:ext cx="176400" cy="1395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9" name="Ink 28">
                  <a:extLst>
                    <a:ext uri="{FF2B5EF4-FFF2-40B4-BE49-F238E27FC236}">
                      <a16:creationId xmlns:a16="http://schemas.microsoft.com/office/drawing/2014/main" id="{4D7FF7FF-D0F7-B30D-E47A-5DD49335C396}"/>
                    </a:ext>
                  </a:extLst>
                </p14:cNvPr>
                <p14:cNvContentPartPr/>
                <p14:nvPr/>
              </p14:nvContentPartPr>
              <p14:xfrm>
                <a:off x="5274588" y="4609688"/>
                <a:ext cx="2858760" cy="1348920"/>
              </p14:xfrm>
            </p:contentPart>
          </mc:Choice>
          <mc:Fallback>
            <p:pic>
              <p:nvPicPr>
                <p:cNvPr id="29" name="Ink 28">
                  <a:extLst>
                    <a:ext uri="{FF2B5EF4-FFF2-40B4-BE49-F238E27FC236}">
                      <a16:creationId xmlns:a16="http://schemas.microsoft.com/office/drawing/2014/main" id="{4D7FF7FF-D0F7-B30D-E47A-5DD49335C396}"/>
                    </a:ext>
                  </a:extLst>
                </p:cNvPr>
                <p:cNvPicPr/>
                <p:nvPr/>
              </p:nvPicPr>
              <p:blipFill>
                <a:blip r:embed="rId54"/>
                <a:stretch>
                  <a:fillRect/>
                </a:stretch>
              </p:blipFill>
              <p:spPr>
                <a:xfrm>
                  <a:off x="5265948" y="4601048"/>
                  <a:ext cx="2876400" cy="1366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0" name="Ink 29">
                  <a:extLst>
                    <a:ext uri="{FF2B5EF4-FFF2-40B4-BE49-F238E27FC236}">
                      <a16:creationId xmlns:a16="http://schemas.microsoft.com/office/drawing/2014/main" id="{2CB2388C-8A25-4409-EEB0-18730F87214E}"/>
                    </a:ext>
                  </a:extLst>
                </p14:cNvPr>
                <p14:cNvContentPartPr/>
                <p14:nvPr/>
              </p14:nvContentPartPr>
              <p14:xfrm>
                <a:off x="5801268" y="5050688"/>
                <a:ext cx="452520" cy="503280"/>
              </p14:xfrm>
            </p:contentPart>
          </mc:Choice>
          <mc:Fallback>
            <p:pic>
              <p:nvPicPr>
                <p:cNvPr id="30" name="Ink 29">
                  <a:extLst>
                    <a:ext uri="{FF2B5EF4-FFF2-40B4-BE49-F238E27FC236}">
                      <a16:creationId xmlns:a16="http://schemas.microsoft.com/office/drawing/2014/main" id="{2CB2388C-8A25-4409-EEB0-18730F87214E}"/>
                    </a:ext>
                  </a:extLst>
                </p:cNvPr>
                <p:cNvPicPr/>
                <p:nvPr/>
              </p:nvPicPr>
              <p:blipFill>
                <a:blip r:embed="rId56"/>
                <a:stretch>
                  <a:fillRect/>
                </a:stretch>
              </p:blipFill>
              <p:spPr>
                <a:xfrm>
                  <a:off x="5792628" y="5042048"/>
                  <a:ext cx="47016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1" name="Ink 30">
                  <a:extLst>
                    <a:ext uri="{FF2B5EF4-FFF2-40B4-BE49-F238E27FC236}">
                      <a16:creationId xmlns:a16="http://schemas.microsoft.com/office/drawing/2014/main" id="{6F1F7029-2BBA-92D3-47F8-9A672F8B6071}"/>
                    </a:ext>
                  </a:extLst>
                </p14:cNvPr>
                <p14:cNvContentPartPr/>
                <p14:nvPr/>
              </p14:nvContentPartPr>
              <p14:xfrm>
                <a:off x="6325068" y="5147888"/>
                <a:ext cx="168120" cy="253080"/>
              </p14:xfrm>
            </p:contentPart>
          </mc:Choice>
          <mc:Fallback>
            <p:pic>
              <p:nvPicPr>
                <p:cNvPr id="31" name="Ink 30">
                  <a:extLst>
                    <a:ext uri="{FF2B5EF4-FFF2-40B4-BE49-F238E27FC236}">
                      <a16:creationId xmlns:a16="http://schemas.microsoft.com/office/drawing/2014/main" id="{6F1F7029-2BBA-92D3-47F8-9A672F8B6071}"/>
                    </a:ext>
                  </a:extLst>
                </p:cNvPr>
                <p:cNvPicPr/>
                <p:nvPr/>
              </p:nvPicPr>
              <p:blipFill>
                <a:blip r:embed="rId58"/>
                <a:stretch>
                  <a:fillRect/>
                </a:stretch>
              </p:blipFill>
              <p:spPr>
                <a:xfrm>
                  <a:off x="6316068" y="5138888"/>
                  <a:ext cx="1857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2" name="Ink 31">
                  <a:extLst>
                    <a:ext uri="{FF2B5EF4-FFF2-40B4-BE49-F238E27FC236}">
                      <a16:creationId xmlns:a16="http://schemas.microsoft.com/office/drawing/2014/main" id="{5A591CF7-56E2-B841-0CA3-E1D639D49BEF}"/>
                    </a:ext>
                  </a:extLst>
                </p14:cNvPr>
                <p14:cNvContentPartPr/>
                <p14:nvPr/>
              </p14:nvContentPartPr>
              <p14:xfrm>
                <a:off x="6538188" y="4973288"/>
                <a:ext cx="206280" cy="411120"/>
              </p14:xfrm>
            </p:contentPart>
          </mc:Choice>
          <mc:Fallback>
            <p:pic>
              <p:nvPicPr>
                <p:cNvPr id="32" name="Ink 31">
                  <a:extLst>
                    <a:ext uri="{FF2B5EF4-FFF2-40B4-BE49-F238E27FC236}">
                      <a16:creationId xmlns:a16="http://schemas.microsoft.com/office/drawing/2014/main" id="{5A591CF7-56E2-B841-0CA3-E1D639D49BEF}"/>
                    </a:ext>
                  </a:extLst>
                </p:cNvPr>
                <p:cNvPicPr/>
                <p:nvPr/>
              </p:nvPicPr>
              <p:blipFill>
                <a:blip r:embed="rId60"/>
                <a:stretch>
                  <a:fillRect/>
                </a:stretch>
              </p:blipFill>
              <p:spPr>
                <a:xfrm>
                  <a:off x="6529548" y="4964648"/>
                  <a:ext cx="22392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3" name="Ink 32">
                  <a:extLst>
                    <a:ext uri="{FF2B5EF4-FFF2-40B4-BE49-F238E27FC236}">
                      <a16:creationId xmlns:a16="http://schemas.microsoft.com/office/drawing/2014/main" id="{5EDF7AD8-BBC4-9EFB-28B8-794700232BCC}"/>
                    </a:ext>
                  </a:extLst>
                </p14:cNvPr>
                <p14:cNvContentPartPr/>
                <p14:nvPr/>
              </p14:nvContentPartPr>
              <p14:xfrm>
                <a:off x="6829428" y="4815608"/>
                <a:ext cx="468720" cy="578880"/>
              </p14:xfrm>
            </p:contentPart>
          </mc:Choice>
          <mc:Fallback>
            <p:pic>
              <p:nvPicPr>
                <p:cNvPr id="33" name="Ink 32">
                  <a:extLst>
                    <a:ext uri="{FF2B5EF4-FFF2-40B4-BE49-F238E27FC236}">
                      <a16:creationId xmlns:a16="http://schemas.microsoft.com/office/drawing/2014/main" id="{5EDF7AD8-BBC4-9EFB-28B8-794700232BCC}"/>
                    </a:ext>
                  </a:extLst>
                </p:cNvPr>
                <p:cNvPicPr/>
                <p:nvPr/>
              </p:nvPicPr>
              <p:blipFill>
                <a:blip r:embed="rId62"/>
                <a:stretch>
                  <a:fillRect/>
                </a:stretch>
              </p:blipFill>
              <p:spPr>
                <a:xfrm>
                  <a:off x="6820428" y="4806608"/>
                  <a:ext cx="486360" cy="5965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4" name="Ink 33">
                  <a:extLst>
                    <a:ext uri="{FF2B5EF4-FFF2-40B4-BE49-F238E27FC236}">
                      <a16:creationId xmlns:a16="http://schemas.microsoft.com/office/drawing/2014/main" id="{F8A746F4-0952-58EE-0989-F8A520ABECA6}"/>
                    </a:ext>
                  </a:extLst>
                </p14:cNvPr>
                <p14:cNvContentPartPr/>
                <p14:nvPr/>
              </p14:nvContentPartPr>
              <p14:xfrm>
                <a:off x="5469348" y="5473328"/>
                <a:ext cx="1137960" cy="693360"/>
              </p14:xfrm>
            </p:contentPart>
          </mc:Choice>
          <mc:Fallback>
            <p:pic>
              <p:nvPicPr>
                <p:cNvPr id="34" name="Ink 33">
                  <a:extLst>
                    <a:ext uri="{FF2B5EF4-FFF2-40B4-BE49-F238E27FC236}">
                      <a16:creationId xmlns:a16="http://schemas.microsoft.com/office/drawing/2014/main" id="{F8A746F4-0952-58EE-0989-F8A520ABECA6}"/>
                    </a:ext>
                  </a:extLst>
                </p:cNvPr>
                <p:cNvPicPr/>
                <p:nvPr/>
              </p:nvPicPr>
              <p:blipFill>
                <a:blip r:embed="rId64"/>
                <a:stretch>
                  <a:fillRect/>
                </a:stretch>
              </p:blipFill>
              <p:spPr>
                <a:xfrm>
                  <a:off x="5460348" y="5464328"/>
                  <a:ext cx="1155600"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6" name="Ink 35">
                  <a:extLst>
                    <a:ext uri="{FF2B5EF4-FFF2-40B4-BE49-F238E27FC236}">
                      <a16:creationId xmlns:a16="http://schemas.microsoft.com/office/drawing/2014/main" id="{13EA752A-B361-8F91-099D-7CFF8DE93027}"/>
                    </a:ext>
                  </a:extLst>
                </p14:cNvPr>
                <p14:cNvContentPartPr/>
                <p14:nvPr/>
              </p14:nvContentPartPr>
              <p14:xfrm>
                <a:off x="5800548" y="5512928"/>
                <a:ext cx="1450080" cy="95400"/>
              </p14:xfrm>
            </p:contentPart>
          </mc:Choice>
          <mc:Fallback>
            <p:pic>
              <p:nvPicPr>
                <p:cNvPr id="36" name="Ink 35">
                  <a:extLst>
                    <a:ext uri="{FF2B5EF4-FFF2-40B4-BE49-F238E27FC236}">
                      <a16:creationId xmlns:a16="http://schemas.microsoft.com/office/drawing/2014/main" id="{13EA752A-B361-8F91-099D-7CFF8DE93027}"/>
                    </a:ext>
                  </a:extLst>
                </p:cNvPr>
                <p:cNvPicPr/>
                <p:nvPr/>
              </p:nvPicPr>
              <p:blipFill>
                <a:blip r:embed="rId66"/>
                <a:stretch>
                  <a:fillRect/>
                </a:stretch>
              </p:blipFill>
              <p:spPr>
                <a:xfrm>
                  <a:off x="5791908" y="5504288"/>
                  <a:ext cx="14677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8" name="Ink 37">
                  <a:extLst>
                    <a:ext uri="{FF2B5EF4-FFF2-40B4-BE49-F238E27FC236}">
                      <a16:creationId xmlns:a16="http://schemas.microsoft.com/office/drawing/2014/main" id="{748D2C2C-326F-D9A7-0D94-AF222C6E5CE8}"/>
                    </a:ext>
                  </a:extLst>
                </p14:cNvPr>
                <p14:cNvContentPartPr/>
                <p14:nvPr/>
              </p14:nvContentPartPr>
              <p14:xfrm>
                <a:off x="5781108" y="5594648"/>
                <a:ext cx="1604880" cy="85680"/>
              </p14:xfrm>
            </p:contentPart>
          </mc:Choice>
          <mc:Fallback>
            <p:pic>
              <p:nvPicPr>
                <p:cNvPr id="38" name="Ink 37">
                  <a:extLst>
                    <a:ext uri="{FF2B5EF4-FFF2-40B4-BE49-F238E27FC236}">
                      <a16:creationId xmlns:a16="http://schemas.microsoft.com/office/drawing/2014/main" id="{748D2C2C-326F-D9A7-0D94-AF222C6E5CE8}"/>
                    </a:ext>
                  </a:extLst>
                </p:cNvPr>
                <p:cNvPicPr/>
                <p:nvPr/>
              </p:nvPicPr>
              <p:blipFill>
                <a:blip r:embed="rId68"/>
                <a:stretch>
                  <a:fillRect/>
                </a:stretch>
              </p:blipFill>
              <p:spPr>
                <a:xfrm>
                  <a:off x="5772468" y="5586008"/>
                  <a:ext cx="162252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2" name="Ink 41">
                  <a:extLst>
                    <a:ext uri="{FF2B5EF4-FFF2-40B4-BE49-F238E27FC236}">
                      <a16:creationId xmlns:a16="http://schemas.microsoft.com/office/drawing/2014/main" id="{8D596790-37F1-41BC-8179-F0C0CB9CE431}"/>
                    </a:ext>
                  </a:extLst>
                </p14:cNvPr>
                <p14:cNvContentPartPr/>
                <p14:nvPr/>
              </p14:nvContentPartPr>
              <p14:xfrm>
                <a:off x="1492068" y="5892368"/>
                <a:ext cx="24840" cy="433080"/>
              </p14:xfrm>
            </p:contentPart>
          </mc:Choice>
          <mc:Fallback>
            <p:pic>
              <p:nvPicPr>
                <p:cNvPr id="42" name="Ink 41">
                  <a:extLst>
                    <a:ext uri="{FF2B5EF4-FFF2-40B4-BE49-F238E27FC236}">
                      <a16:creationId xmlns:a16="http://schemas.microsoft.com/office/drawing/2014/main" id="{8D596790-37F1-41BC-8179-F0C0CB9CE431}"/>
                    </a:ext>
                  </a:extLst>
                </p:cNvPr>
                <p:cNvPicPr/>
                <p:nvPr/>
              </p:nvPicPr>
              <p:blipFill>
                <a:blip r:embed="rId70"/>
                <a:stretch>
                  <a:fillRect/>
                </a:stretch>
              </p:blipFill>
              <p:spPr>
                <a:xfrm>
                  <a:off x="1483428" y="5883728"/>
                  <a:ext cx="4248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3" name="Ink 42">
                  <a:extLst>
                    <a:ext uri="{FF2B5EF4-FFF2-40B4-BE49-F238E27FC236}">
                      <a16:creationId xmlns:a16="http://schemas.microsoft.com/office/drawing/2014/main" id="{4B185255-7995-C83C-1C1B-B2FDDE193CC7}"/>
                    </a:ext>
                  </a:extLst>
                </p14:cNvPr>
                <p14:cNvContentPartPr/>
                <p14:nvPr/>
              </p14:nvContentPartPr>
              <p14:xfrm>
                <a:off x="1281828" y="6433088"/>
                <a:ext cx="183600" cy="186480"/>
              </p14:xfrm>
            </p:contentPart>
          </mc:Choice>
          <mc:Fallback>
            <p:pic>
              <p:nvPicPr>
                <p:cNvPr id="43" name="Ink 42">
                  <a:extLst>
                    <a:ext uri="{FF2B5EF4-FFF2-40B4-BE49-F238E27FC236}">
                      <a16:creationId xmlns:a16="http://schemas.microsoft.com/office/drawing/2014/main" id="{4B185255-7995-C83C-1C1B-B2FDDE193CC7}"/>
                    </a:ext>
                  </a:extLst>
                </p:cNvPr>
                <p:cNvPicPr/>
                <p:nvPr/>
              </p:nvPicPr>
              <p:blipFill>
                <a:blip r:embed="rId72"/>
                <a:stretch>
                  <a:fillRect/>
                </a:stretch>
              </p:blipFill>
              <p:spPr>
                <a:xfrm>
                  <a:off x="1272828" y="6424448"/>
                  <a:ext cx="2012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4" name="Ink 43">
                  <a:extLst>
                    <a:ext uri="{FF2B5EF4-FFF2-40B4-BE49-F238E27FC236}">
                      <a16:creationId xmlns:a16="http://schemas.microsoft.com/office/drawing/2014/main" id="{5F1E2B43-BDAA-DB8E-F37A-92F107E9402B}"/>
                    </a:ext>
                  </a:extLst>
                </p14:cNvPr>
                <p14:cNvContentPartPr/>
                <p14:nvPr/>
              </p14:nvContentPartPr>
              <p14:xfrm>
                <a:off x="1480908" y="6442448"/>
                <a:ext cx="146520" cy="226080"/>
              </p14:xfrm>
            </p:contentPart>
          </mc:Choice>
          <mc:Fallback>
            <p:pic>
              <p:nvPicPr>
                <p:cNvPr id="44" name="Ink 43">
                  <a:extLst>
                    <a:ext uri="{FF2B5EF4-FFF2-40B4-BE49-F238E27FC236}">
                      <a16:creationId xmlns:a16="http://schemas.microsoft.com/office/drawing/2014/main" id="{5F1E2B43-BDAA-DB8E-F37A-92F107E9402B}"/>
                    </a:ext>
                  </a:extLst>
                </p:cNvPr>
                <p:cNvPicPr/>
                <p:nvPr/>
              </p:nvPicPr>
              <p:blipFill>
                <a:blip r:embed="rId74"/>
                <a:stretch>
                  <a:fillRect/>
                </a:stretch>
              </p:blipFill>
              <p:spPr>
                <a:xfrm>
                  <a:off x="1471908" y="6433448"/>
                  <a:ext cx="1641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5" name="Ink 44">
                  <a:extLst>
                    <a:ext uri="{FF2B5EF4-FFF2-40B4-BE49-F238E27FC236}">
                      <a16:creationId xmlns:a16="http://schemas.microsoft.com/office/drawing/2014/main" id="{3890192B-31C3-D214-65DA-1A67D8FE5FCA}"/>
                    </a:ext>
                  </a:extLst>
                </p14:cNvPr>
                <p14:cNvContentPartPr/>
                <p14:nvPr/>
              </p14:nvContentPartPr>
              <p14:xfrm>
                <a:off x="1502508" y="6556928"/>
                <a:ext cx="123480" cy="63000"/>
              </p14:xfrm>
            </p:contentPart>
          </mc:Choice>
          <mc:Fallback>
            <p:pic>
              <p:nvPicPr>
                <p:cNvPr id="45" name="Ink 44">
                  <a:extLst>
                    <a:ext uri="{FF2B5EF4-FFF2-40B4-BE49-F238E27FC236}">
                      <a16:creationId xmlns:a16="http://schemas.microsoft.com/office/drawing/2014/main" id="{3890192B-31C3-D214-65DA-1A67D8FE5FCA}"/>
                    </a:ext>
                  </a:extLst>
                </p:cNvPr>
                <p:cNvPicPr/>
                <p:nvPr/>
              </p:nvPicPr>
              <p:blipFill>
                <a:blip r:embed="rId76"/>
                <a:stretch>
                  <a:fillRect/>
                </a:stretch>
              </p:blipFill>
              <p:spPr>
                <a:xfrm>
                  <a:off x="1493868" y="6548288"/>
                  <a:ext cx="1411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6" name="Ink 45">
                  <a:extLst>
                    <a:ext uri="{FF2B5EF4-FFF2-40B4-BE49-F238E27FC236}">
                      <a16:creationId xmlns:a16="http://schemas.microsoft.com/office/drawing/2014/main" id="{12FC30BA-FA6A-186F-984F-1913E416A69A}"/>
                    </a:ext>
                  </a:extLst>
                </p14:cNvPr>
                <p14:cNvContentPartPr/>
                <p14:nvPr/>
              </p14:nvContentPartPr>
              <p14:xfrm>
                <a:off x="1655148" y="6411848"/>
                <a:ext cx="127080" cy="271800"/>
              </p14:xfrm>
            </p:contentPart>
          </mc:Choice>
          <mc:Fallback>
            <p:pic>
              <p:nvPicPr>
                <p:cNvPr id="46" name="Ink 45">
                  <a:extLst>
                    <a:ext uri="{FF2B5EF4-FFF2-40B4-BE49-F238E27FC236}">
                      <a16:creationId xmlns:a16="http://schemas.microsoft.com/office/drawing/2014/main" id="{12FC30BA-FA6A-186F-984F-1913E416A69A}"/>
                    </a:ext>
                  </a:extLst>
                </p:cNvPr>
                <p:cNvPicPr/>
                <p:nvPr/>
              </p:nvPicPr>
              <p:blipFill>
                <a:blip r:embed="rId78"/>
                <a:stretch>
                  <a:fillRect/>
                </a:stretch>
              </p:blipFill>
              <p:spPr>
                <a:xfrm>
                  <a:off x="1646148" y="6402848"/>
                  <a:ext cx="1447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7" name="Ink 46">
                  <a:extLst>
                    <a:ext uri="{FF2B5EF4-FFF2-40B4-BE49-F238E27FC236}">
                      <a16:creationId xmlns:a16="http://schemas.microsoft.com/office/drawing/2014/main" id="{C5656B67-6AAB-E214-C3FC-963663A92D8A}"/>
                    </a:ext>
                  </a:extLst>
                </p14:cNvPr>
                <p14:cNvContentPartPr/>
                <p14:nvPr/>
              </p14:nvContentPartPr>
              <p14:xfrm>
                <a:off x="1235028" y="6400328"/>
                <a:ext cx="811080" cy="360000"/>
              </p14:xfrm>
            </p:contentPart>
          </mc:Choice>
          <mc:Fallback>
            <p:pic>
              <p:nvPicPr>
                <p:cNvPr id="47" name="Ink 46">
                  <a:extLst>
                    <a:ext uri="{FF2B5EF4-FFF2-40B4-BE49-F238E27FC236}">
                      <a16:creationId xmlns:a16="http://schemas.microsoft.com/office/drawing/2014/main" id="{C5656B67-6AAB-E214-C3FC-963663A92D8A}"/>
                    </a:ext>
                  </a:extLst>
                </p:cNvPr>
                <p:cNvPicPr/>
                <p:nvPr/>
              </p:nvPicPr>
              <p:blipFill>
                <a:blip r:embed="rId80"/>
                <a:stretch>
                  <a:fillRect/>
                </a:stretch>
              </p:blipFill>
              <p:spPr>
                <a:xfrm>
                  <a:off x="1226388" y="6391328"/>
                  <a:ext cx="82872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8" name="Ink 47">
                  <a:extLst>
                    <a:ext uri="{FF2B5EF4-FFF2-40B4-BE49-F238E27FC236}">
                      <a16:creationId xmlns:a16="http://schemas.microsoft.com/office/drawing/2014/main" id="{25C9D182-23BC-5B05-D598-5DBB37E26FE3}"/>
                    </a:ext>
                  </a:extLst>
                </p14:cNvPr>
                <p14:cNvContentPartPr/>
                <p14:nvPr/>
              </p14:nvContentPartPr>
              <p14:xfrm>
                <a:off x="1142868" y="6297368"/>
                <a:ext cx="853200" cy="631440"/>
              </p14:xfrm>
            </p:contentPart>
          </mc:Choice>
          <mc:Fallback>
            <p:pic>
              <p:nvPicPr>
                <p:cNvPr id="48" name="Ink 47">
                  <a:extLst>
                    <a:ext uri="{FF2B5EF4-FFF2-40B4-BE49-F238E27FC236}">
                      <a16:creationId xmlns:a16="http://schemas.microsoft.com/office/drawing/2014/main" id="{25C9D182-23BC-5B05-D598-5DBB37E26FE3}"/>
                    </a:ext>
                  </a:extLst>
                </p:cNvPr>
                <p:cNvPicPr/>
                <p:nvPr/>
              </p:nvPicPr>
              <p:blipFill>
                <a:blip r:embed="rId82"/>
                <a:stretch>
                  <a:fillRect/>
                </a:stretch>
              </p:blipFill>
              <p:spPr>
                <a:xfrm>
                  <a:off x="1134228" y="6288728"/>
                  <a:ext cx="870840" cy="649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9" name="Ink 48">
                  <a:extLst>
                    <a:ext uri="{FF2B5EF4-FFF2-40B4-BE49-F238E27FC236}">
                      <a16:creationId xmlns:a16="http://schemas.microsoft.com/office/drawing/2014/main" id="{2723A6E7-18C7-084F-F789-2C453ED8F306}"/>
                    </a:ext>
                  </a:extLst>
                </p14:cNvPr>
                <p14:cNvContentPartPr/>
                <p14:nvPr/>
              </p14:nvContentPartPr>
              <p14:xfrm>
                <a:off x="1076628" y="6934928"/>
                <a:ext cx="5400" cy="21240"/>
              </p14:xfrm>
            </p:contentPart>
          </mc:Choice>
          <mc:Fallback>
            <p:pic>
              <p:nvPicPr>
                <p:cNvPr id="49" name="Ink 48">
                  <a:extLst>
                    <a:ext uri="{FF2B5EF4-FFF2-40B4-BE49-F238E27FC236}">
                      <a16:creationId xmlns:a16="http://schemas.microsoft.com/office/drawing/2014/main" id="{2723A6E7-18C7-084F-F789-2C453ED8F306}"/>
                    </a:ext>
                  </a:extLst>
                </p:cNvPr>
                <p:cNvPicPr/>
                <p:nvPr/>
              </p:nvPicPr>
              <p:blipFill>
                <a:blip r:embed="rId84"/>
                <a:stretch>
                  <a:fillRect/>
                </a:stretch>
              </p:blipFill>
              <p:spPr>
                <a:xfrm>
                  <a:off x="1067628" y="6926288"/>
                  <a:ext cx="230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1" name="Ink 50">
                  <a:extLst>
                    <a:ext uri="{FF2B5EF4-FFF2-40B4-BE49-F238E27FC236}">
                      <a16:creationId xmlns:a16="http://schemas.microsoft.com/office/drawing/2014/main" id="{64A200BB-A9AB-9AA4-45E3-AC87718EED7B}"/>
                    </a:ext>
                  </a:extLst>
                </p14:cNvPr>
                <p14:cNvContentPartPr/>
                <p14:nvPr/>
              </p14:nvContentPartPr>
              <p14:xfrm>
                <a:off x="4973101" y="4889443"/>
                <a:ext cx="311760" cy="227160"/>
              </p14:xfrm>
            </p:contentPart>
          </mc:Choice>
          <mc:Fallback>
            <p:pic>
              <p:nvPicPr>
                <p:cNvPr id="51" name="Ink 50">
                  <a:extLst>
                    <a:ext uri="{FF2B5EF4-FFF2-40B4-BE49-F238E27FC236}">
                      <a16:creationId xmlns:a16="http://schemas.microsoft.com/office/drawing/2014/main" id="{64A200BB-A9AB-9AA4-45E3-AC87718EED7B}"/>
                    </a:ext>
                  </a:extLst>
                </p:cNvPr>
                <p:cNvPicPr/>
                <p:nvPr/>
              </p:nvPicPr>
              <p:blipFill>
                <a:blip r:embed="rId86"/>
                <a:stretch>
                  <a:fillRect/>
                </a:stretch>
              </p:blipFill>
              <p:spPr>
                <a:xfrm>
                  <a:off x="4964461" y="4880803"/>
                  <a:ext cx="3294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2" name="Ink 51">
                  <a:extLst>
                    <a:ext uri="{FF2B5EF4-FFF2-40B4-BE49-F238E27FC236}">
                      <a16:creationId xmlns:a16="http://schemas.microsoft.com/office/drawing/2014/main" id="{16ABD046-C196-F9E6-C43F-D438E9A8618E}"/>
                    </a:ext>
                  </a:extLst>
                </p14:cNvPr>
                <p14:cNvContentPartPr/>
                <p14:nvPr/>
              </p14:nvContentPartPr>
              <p14:xfrm>
                <a:off x="5060581" y="5278243"/>
                <a:ext cx="295560" cy="271800"/>
              </p14:xfrm>
            </p:contentPart>
          </mc:Choice>
          <mc:Fallback>
            <p:pic>
              <p:nvPicPr>
                <p:cNvPr id="52" name="Ink 51">
                  <a:extLst>
                    <a:ext uri="{FF2B5EF4-FFF2-40B4-BE49-F238E27FC236}">
                      <a16:creationId xmlns:a16="http://schemas.microsoft.com/office/drawing/2014/main" id="{16ABD046-C196-F9E6-C43F-D438E9A8618E}"/>
                    </a:ext>
                  </a:extLst>
                </p:cNvPr>
                <p:cNvPicPr/>
                <p:nvPr/>
              </p:nvPicPr>
              <p:blipFill>
                <a:blip r:embed="rId88"/>
                <a:stretch>
                  <a:fillRect/>
                </a:stretch>
              </p:blipFill>
              <p:spPr>
                <a:xfrm>
                  <a:off x="5051581" y="5269243"/>
                  <a:ext cx="3132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A7BFC858-B2EF-B363-2D09-5801223FAD6F}"/>
                    </a:ext>
                  </a:extLst>
                </p14:cNvPr>
                <p14:cNvContentPartPr/>
                <p14:nvPr/>
              </p14:nvContentPartPr>
              <p14:xfrm>
                <a:off x="3305941" y="5405323"/>
                <a:ext cx="251280" cy="258480"/>
              </p14:xfrm>
            </p:contentPart>
          </mc:Choice>
          <mc:Fallback>
            <p:pic>
              <p:nvPicPr>
                <p:cNvPr id="54" name="Ink 53">
                  <a:extLst>
                    <a:ext uri="{FF2B5EF4-FFF2-40B4-BE49-F238E27FC236}">
                      <a16:creationId xmlns:a16="http://schemas.microsoft.com/office/drawing/2014/main" id="{A7BFC858-B2EF-B363-2D09-5801223FAD6F}"/>
                    </a:ext>
                  </a:extLst>
                </p:cNvPr>
                <p:cNvPicPr/>
                <p:nvPr/>
              </p:nvPicPr>
              <p:blipFill>
                <a:blip r:embed="rId90"/>
                <a:stretch>
                  <a:fillRect/>
                </a:stretch>
              </p:blipFill>
              <p:spPr>
                <a:xfrm>
                  <a:off x="3296941" y="5396323"/>
                  <a:ext cx="26892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BC142458-8D20-52FB-975A-8212170B1EE6}"/>
                    </a:ext>
                  </a:extLst>
                </p14:cNvPr>
                <p14:cNvContentPartPr/>
                <p14:nvPr/>
              </p14:nvContentPartPr>
              <p14:xfrm>
                <a:off x="3256261" y="4966123"/>
                <a:ext cx="252720" cy="340200"/>
              </p14:xfrm>
            </p:contentPart>
          </mc:Choice>
          <mc:Fallback>
            <p:pic>
              <p:nvPicPr>
                <p:cNvPr id="55" name="Ink 54">
                  <a:extLst>
                    <a:ext uri="{FF2B5EF4-FFF2-40B4-BE49-F238E27FC236}">
                      <a16:creationId xmlns:a16="http://schemas.microsoft.com/office/drawing/2014/main" id="{BC142458-8D20-52FB-975A-8212170B1EE6}"/>
                    </a:ext>
                  </a:extLst>
                </p:cNvPr>
                <p:cNvPicPr/>
                <p:nvPr/>
              </p:nvPicPr>
              <p:blipFill>
                <a:blip r:embed="rId92"/>
                <a:stretch>
                  <a:fillRect/>
                </a:stretch>
              </p:blipFill>
              <p:spPr>
                <a:xfrm>
                  <a:off x="3247621" y="4957483"/>
                  <a:ext cx="27036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90" name="Ink 189">
                  <a:extLst>
                    <a:ext uri="{FF2B5EF4-FFF2-40B4-BE49-F238E27FC236}">
                      <a16:creationId xmlns:a16="http://schemas.microsoft.com/office/drawing/2014/main" id="{0D33B191-FDB6-4E61-40F4-8BC283AA8E45}"/>
                    </a:ext>
                  </a:extLst>
                </p14:cNvPr>
                <p14:cNvContentPartPr/>
                <p14:nvPr/>
              </p14:nvContentPartPr>
              <p14:xfrm>
                <a:off x="1360912" y="2887123"/>
                <a:ext cx="156600" cy="70200"/>
              </p14:xfrm>
            </p:contentPart>
          </mc:Choice>
          <mc:Fallback>
            <p:pic>
              <p:nvPicPr>
                <p:cNvPr id="190" name="Ink 189">
                  <a:extLst>
                    <a:ext uri="{FF2B5EF4-FFF2-40B4-BE49-F238E27FC236}">
                      <a16:creationId xmlns:a16="http://schemas.microsoft.com/office/drawing/2014/main" id="{0D33B191-FDB6-4E61-40F4-8BC283AA8E45}"/>
                    </a:ext>
                  </a:extLst>
                </p:cNvPr>
                <p:cNvPicPr/>
                <p:nvPr/>
              </p:nvPicPr>
              <p:blipFill>
                <a:blip r:embed="rId94"/>
                <a:stretch>
                  <a:fillRect/>
                </a:stretch>
              </p:blipFill>
              <p:spPr>
                <a:xfrm>
                  <a:off x="1352272" y="2878483"/>
                  <a:ext cx="1742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91" name="Ink 190">
                  <a:extLst>
                    <a:ext uri="{FF2B5EF4-FFF2-40B4-BE49-F238E27FC236}">
                      <a16:creationId xmlns:a16="http://schemas.microsoft.com/office/drawing/2014/main" id="{65879BAF-BCE4-CB73-BC06-5A27E9552533}"/>
                    </a:ext>
                  </a:extLst>
                </p14:cNvPr>
                <p14:cNvContentPartPr/>
                <p14:nvPr/>
              </p14:nvContentPartPr>
              <p14:xfrm>
                <a:off x="1822072" y="3607483"/>
                <a:ext cx="85680" cy="299160"/>
              </p14:xfrm>
            </p:contentPart>
          </mc:Choice>
          <mc:Fallback>
            <p:pic>
              <p:nvPicPr>
                <p:cNvPr id="191" name="Ink 190">
                  <a:extLst>
                    <a:ext uri="{FF2B5EF4-FFF2-40B4-BE49-F238E27FC236}">
                      <a16:creationId xmlns:a16="http://schemas.microsoft.com/office/drawing/2014/main" id="{65879BAF-BCE4-CB73-BC06-5A27E9552533}"/>
                    </a:ext>
                  </a:extLst>
                </p:cNvPr>
                <p:cNvPicPr/>
                <p:nvPr/>
              </p:nvPicPr>
              <p:blipFill>
                <a:blip r:embed="rId96"/>
                <a:stretch>
                  <a:fillRect/>
                </a:stretch>
              </p:blipFill>
              <p:spPr>
                <a:xfrm>
                  <a:off x="1813432" y="3598843"/>
                  <a:ext cx="10332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92" name="Ink 191">
                  <a:extLst>
                    <a:ext uri="{FF2B5EF4-FFF2-40B4-BE49-F238E27FC236}">
                      <a16:creationId xmlns:a16="http://schemas.microsoft.com/office/drawing/2014/main" id="{2D953F8F-84EE-29B6-1007-A150B1BEF207}"/>
                    </a:ext>
                  </a:extLst>
                </p14:cNvPr>
                <p14:cNvContentPartPr/>
                <p14:nvPr/>
              </p14:nvContentPartPr>
              <p14:xfrm>
                <a:off x="1800832" y="3826003"/>
                <a:ext cx="251280" cy="85320"/>
              </p14:xfrm>
            </p:contentPart>
          </mc:Choice>
          <mc:Fallback>
            <p:pic>
              <p:nvPicPr>
                <p:cNvPr id="192" name="Ink 191">
                  <a:extLst>
                    <a:ext uri="{FF2B5EF4-FFF2-40B4-BE49-F238E27FC236}">
                      <a16:creationId xmlns:a16="http://schemas.microsoft.com/office/drawing/2014/main" id="{2D953F8F-84EE-29B6-1007-A150B1BEF207}"/>
                    </a:ext>
                  </a:extLst>
                </p:cNvPr>
                <p:cNvPicPr/>
                <p:nvPr/>
              </p:nvPicPr>
              <p:blipFill>
                <a:blip r:embed="rId98"/>
                <a:stretch>
                  <a:fillRect/>
                </a:stretch>
              </p:blipFill>
              <p:spPr>
                <a:xfrm>
                  <a:off x="1792192" y="3817003"/>
                  <a:ext cx="2689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94" name="Ink 193">
                  <a:extLst>
                    <a:ext uri="{FF2B5EF4-FFF2-40B4-BE49-F238E27FC236}">
                      <a16:creationId xmlns:a16="http://schemas.microsoft.com/office/drawing/2014/main" id="{FE5CFBF2-B631-EF42-202F-502C4B94F52D}"/>
                    </a:ext>
                  </a:extLst>
                </p14:cNvPr>
                <p14:cNvContentPartPr/>
                <p14:nvPr/>
              </p14:nvContentPartPr>
              <p14:xfrm>
                <a:off x="1615792" y="3107083"/>
                <a:ext cx="299880" cy="200160"/>
              </p14:xfrm>
            </p:contentPart>
          </mc:Choice>
          <mc:Fallback>
            <p:pic>
              <p:nvPicPr>
                <p:cNvPr id="194" name="Ink 193">
                  <a:extLst>
                    <a:ext uri="{FF2B5EF4-FFF2-40B4-BE49-F238E27FC236}">
                      <a16:creationId xmlns:a16="http://schemas.microsoft.com/office/drawing/2014/main" id="{FE5CFBF2-B631-EF42-202F-502C4B94F52D}"/>
                    </a:ext>
                  </a:extLst>
                </p:cNvPr>
                <p:cNvPicPr/>
                <p:nvPr/>
              </p:nvPicPr>
              <p:blipFill>
                <a:blip r:embed="rId100"/>
                <a:stretch>
                  <a:fillRect/>
                </a:stretch>
              </p:blipFill>
              <p:spPr>
                <a:xfrm>
                  <a:off x="1606792" y="3098443"/>
                  <a:ext cx="3175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95" name="Ink 194">
                  <a:extLst>
                    <a:ext uri="{FF2B5EF4-FFF2-40B4-BE49-F238E27FC236}">
                      <a16:creationId xmlns:a16="http://schemas.microsoft.com/office/drawing/2014/main" id="{58A7E48B-873D-0407-9FD7-9C4A44E5D0DA}"/>
                    </a:ext>
                  </a:extLst>
                </p14:cNvPr>
                <p14:cNvContentPartPr/>
                <p14:nvPr/>
              </p14:nvContentPartPr>
              <p14:xfrm>
                <a:off x="1640992" y="3303283"/>
                <a:ext cx="288360" cy="212760"/>
              </p14:xfrm>
            </p:contentPart>
          </mc:Choice>
          <mc:Fallback>
            <p:pic>
              <p:nvPicPr>
                <p:cNvPr id="195" name="Ink 194">
                  <a:extLst>
                    <a:ext uri="{FF2B5EF4-FFF2-40B4-BE49-F238E27FC236}">
                      <a16:creationId xmlns:a16="http://schemas.microsoft.com/office/drawing/2014/main" id="{58A7E48B-873D-0407-9FD7-9C4A44E5D0DA}"/>
                    </a:ext>
                  </a:extLst>
                </p:cNvPr>
                <p:cNvPicPr/>
                <p:nvPr/>
              </p:nvPicPr>
              <p:blipFill>
                <a:blip r:embed="rId102"/>
                <a:stretch>
                  <a:fillRect/>
                </a:stretch>
              </p:blipFill>
              <p:spPr>
                <a:xfrm>
                  <a:off x="1631992" y="3294283"/>
                  <a:ext cx="3060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96" name="Ink 195">
                  <a:extLst>
                    <a:ext uri="{FF2B5EF4-FFF2-40B4-BE49-F238E27FC236}">
                      <a16:creationId xmlns:a16="http://schemas.microsoft.com/office/drawing/2014/main" id="{4755FE9D-8F49-B199-1F44-5E9B6EFF78CC}"/>
                    </a:ext>
                  </a:extLst>
                </p14:cNvPr>
                <p14:cNvContentPartPr/>
                <p14:nvPr/>
              </p14:nvContentPartPr>
              <p14:xfrm>
                <a:off x="2063272" y="3416683"/>
                <a:ext cx="332280" cy="432000"/>
              </p14:xfrm>
            </p:contentPart>
          </mc:Choice>
          <mc:Fallback>
            <p:pic>
              <p:nvPicPr>
                <p:cNvPr id="196" name="Ink 195">
                  <a:extLst>
                    <a:ext uri="{FF2B5EF4-FFF2-40B4-BE49-F238E27FC236}">
                      <a16:creationId xmlns:a16="http://schemas.microsoft.com/office/drawing/2014/main" id="{4755FE9D-8F49-B199-1F44-5E9B6EFF78CC}"/>
                    </a:ext>
                  </a:extLst>
                </p:cNvPr>
                <p:cNvPicPr/>
                <p:nvPr/>
              </p:nvPicPr>
              <p:blipFill>
                <a:blip r:embed="rId104"/>
                <a:stretch>
                  <a:fillRect/>
                </a:stretch>
              </p:blipFill>
              <p:spPr>
                <a:xfrm>
                  <a:off x="2054272" y="3408043"/>
                  <a:ext cx="34992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97" name="Ink 196">
                  <a:extLst>
                    <a:ext uri="{FF2B5EF4-FFF2-40B4-BE49-F238E27FC236}">
                      <a16:creationId xmlns:a16="http://schemas.microsoft.com/office/drawing/2014/main" id="{D6D18933-7800-ECD0-4A6E-70F1F8970DA4}"/>
                    </a:ext>
                  </a:extLst>
                </p14:cNvPr>
                <p14:cNvContentPartPr/>
                <p14:nvPr/>
              </p14:nvContentPartPr>
              <p14:xfrm>
                <a:off x="2313832" y="3719083"/>
                <a:ext cx="204480" cy="79920"/>
              </p14:xfrm>
            </p:contentPart>
          </mc:Choice>
          <mc:Fallback>
            <p:pic>
              <p:nvPicPr>
                <p:cNvPr id="197" name="Ink 196">
                  <a:extLst>
                    <a:ext uri="{FF2B5EF4-FFF2-40B4-BE49-F238E27FC236}">
                      <a16:creationId xmlns:a16="http://schemas.microsoft.com/office/drawing/2014/main" id="{D6D18933-7800-ECD0-4A6E-70F1F8970DA4}"/>
                    </a:ext>
                  </a:extLst>
                </p:cNvPr>
                <p:cNvPicPr/>
                <p:nvPr/>
              </p:nvPicPr>
              <p:blipFill>
                <a:blip r:embed="rId106"/>
                <a:stretch>
                  <a:fillRect/>
                </a:stretch>
              </p:blipFill>
              <p:spPr>
                <a:xfrm>
                  <a:off x="2305192" y="3710443"/>
                  <a:ext cx="2221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98" name="Ink 197">
                  <a:extLst>
                    <a:ext uri="{FF2B5EF4-FFF2-40B4-BE49-F238E27FC236}">
                      <a16:creationId xmlns:a16="http://schemas.microsoft.com/office/drawing/2014/main" id="{46717A6C-B43E-9AB1-FE2E-A4D2597F4D30}"/>
                    </a:ext>
                  </a:extLst>
                </p14:cNvPr>
                <p14:cNvContentPartPr/>
                <p14:nvPr/>
              </p14:nvContentPartPr>
              <p14:xfrm>
                <a:off x="1271272" y="3345763"/>
                <a:ext cx="236520" cy="537480"/>
              </p14:xfrm>
            </p:contentPart>
          </mc:Choice>
          <mc:Fallback>
            <p:pic>
              <p:nvPicPr>
                <p:cNvPr id="198" name="Ink 197">
                  <a:extLst>
                    <a:ext uri="{FF2B5EF4-FFF2-40B4-BE49-F238E27FC236}">
                      <a16:creationId xmlns:a16="http://schemas.microsoft.com/office/drawing/2014/main" id="{46717A6C-B43E-9AB1-FE2E-A4D2597F4D30}"/>
                    </a:ext>
                  </a:extLst>
                </p:cNvPr>
                <p:cNvPicPr/>
                <p:nvPr/>
              </p:nvPicPr>
              <p:blipFill>
                <a:blip r:embed="rId108"/>
                <a:stretch>
                  <a:fillRect/>
                </a:stretch>
              </p:blipFill>
              <p:spPr>
                <a:xfrm>
                  <a:off x="1262632" y="3337123"/>
                  <a:ext cx="254160" cy="5551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99" name="Ink 198">
                  <a:extLst>
                    <a:ext uri="{FF2B5EF4-FFF2-40B4-BE49-F238E27FC236}">
                      <a16:creationId xmlns:a16="http://schemas.microsoft.com/office/drawing/2014/main" id="{D33CD317-6C2E-C72E-3CDD-834A41501214}"/>
                    </a:ext>
                  </a:extLst>
                </p14:cNvPr>
                <p14:cNvContentPartPr/>
                <p14:nvPr/>
              </p14:nvContentPartPr>
              <p14:xfrm>
                <a:off x="1280992" y="3757243"/>
                <a:ext cx="186480" cy="82800"/>
              </p14:xfrm>
            </p:contentPart>
          </mc:Choice>
          <mc:Fallback>
            <p:pic>
              <p:nvPicPr>
                <p:cNvPr id="199" name="Ink 198">
                  <a:extLst>
                    <a:ext uri="{FF2B5EF4-FFF2-40B4-BE49-F238E27FC236}">
                      <a16:creationId xmlns:a16="http://schemas.microsoft.com/office/drawing/2014/main" id="{D33CD317-6C2E-C72E-3CDD-834A41501214}"/>
                    </a:ext>
                  </a:extLst>
                </p:cNvPr>
                <p:cNvPicPr/>
                <p:nvPr/>
              </p:nvPicPr>
              <p:blipFill>
                <a:blip r:embed="rId110"/>
                <a:stretch>
                  <a:fillRect/>
                </a:stretch>
              </p:blipFill>
              <p:spPr>
                <a:xfrm>
                  <a:off x="1271992" y="3748603"/>
                  <a:ext cx="204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02" name="Ink 201">
                  <a:extLst>
                    <a:ext uri="{FF2B5EF4-FFF2-40B4-BE49-F238E27FC236}">
                      <a16:creationId xmlns:a16="http://schemas.microsoft.com/office/drawing/2014/main" id="{1BC85BE9-A0DC-D32D-9E32-4D4BB0002E8B}"/>
                    </a:ext>
                  </a:extLst>
                </p14:cNvPr>
                <p14:cNvContentPartPr/>
                <p14:nvPr/>
              </p14:nvContentPartPr>
              <p14:xfrm>
                <a:off x="1721272" y="4188883"/>
                <a:ext cx="191520" cy="50760"/>
              </p14:xfrm>
            </p:contentPart>
          </mc:Choice>
          <mc:Fallback>
            <p:pic>
              <p:nvPicPr>
                <p:cNvPr id="202" name="Ink 201">
                  <a:extLst>
                    <a:ext uri="{FF2B5EF4-FFF2-40B4-BE49-F238E27FC236}">
                      <a16:creationId xmlns:a16="http://schemas.microsoft.com/office/drawing/2014/main" id="{1BC85BE9-A0DC-D32D-9E32-4D4BB0002E8B}"/>
                    </a:ext>
                  </a:extLst>
                </p:cNvPr>
                <p:cNvPicPr/>
                <p:nvPr/>
              </p:nvPicPr>
              <p:blipFill>
                <a:blip r:embed="rId112"/>
                <a:stretch>
                  <a:fillRect/>
                </a:stretch>
              </p:blipFill>
              <p:spPr>
                <a:xfrm>
                  <a:off x="1712272" y="4179883"/>
                  <a:ext cx="2091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03" name="Ink 202">
                  <a:extLst>
                    <a:ext uri="{FF2B5EF4-FFF2-40B4-BE49-F238E27FC236}">
                      <a16:creationId xmlns:a16="http://schemas.microsoft.com/office/drawing/2014/main" id="{DBE63F30-5F0B-7432-B53A-03ACB409A5CE}"/>
                    </a:ext>
                  </a:extLst>
                </p14:cNvPr>
                <p14:cNvContentPartPr/>
                <p14:nvPr/>
              </p14:nvContentPartPr>
              <p14:xfrm>
                <a:off x="2091712" y="4121923"/>
                <a:ext cx="202320" cy="80640"/>
              </p14:xfrm>
            </p:contentPart>
          </mc:Choice>
          <mc:Fallback>
            <p:pic>
              <p:nvPicPr>
                <p:cNvPr id="203" name="Ink 202">
                  <a:extLst>
                    <a:ext uri="{FF2B5EF4-FFF2-40B4-BE49-F238E27FC236}">
                      <a16:creationId xmlns:a16="http://schemas.microsoft.com/office/drawing/2014/main" id="{DBE63F30-5F0B-7432-B53A-03ACB409A5CE}"/>
                    </a:ext>
                  </a:extLst>
                </p:cNvPr>
                <p:cNvPicPr/>
                <p:nvPr/>
              </p:nvPicPr>
              <p:blipFill>
                <a:blip r:embed="rId114"/>
                <a:stretch>
                  <a:fillRect/>
                </a:stretch>
              </p:blipFill>
              <p:spPr>
                <a:xfrm>
                  <a:off x="2082712" y="4112923"/>
                  <a:ext cx="2199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04" name="Ink 203">
                  <a:extLst>
                    <a:ext uri="{FF2B5EF4-FFF2-40B4-BE49-F238E27FC236}">
                      <a16:creationId xmlns:a16="http://schemas.microsoft.com/office/drawing/2014/main" id="{AFE317C8-A68B-D02F-05C0-59224DE0F0EE}"/>
                    </a:ext>
                  </a:extLst>
                </p14:cNvPr>
                <p14:cNvContentPartPr/>
                <p14:nvPr/>
              </p14:nvContentPartPr>
              <p14:xfrm>
                <a:off x="2509672" y="4041643"/>
                <a:ext cx="196560" cy="70200"/>
              </p14:xfrm>
            </p:contentPart>
          </mc:Choice>
          <mc:Fallback>
            <p:pic>
              <p:nvPicPr>
                <p:cNvPr id="204" name="Ink 203">
                  <a:extLst>
                    <a:ext uri="{FF2B5EF4-FFF2-40B4-BE49-F238E27FC236}">
                      <a16:creationId xmlns:a16="http://schemas.microsoft.com/office/drawing/2014/main" id="{AFE317C8-A68B-D02F-05C0-59224DE0F0EE}"/>
                    </a:ext>
                  </a:extLst>
                </p:cNvPr>
                <p:cNvPicPr/>
                <p:nvPr/>
              </p:nvPicPr>
              <p:blipFill>
                <a:blip r:embed="rId116"/>
                <a:stretch>
                  <a:fillRect/>
                </a:stretch>
              </p:blipFill>
              <p:spPr>
                <a:xfrm>
                  <a:off x="2501032" y="4032643"/>
                  <a:ext cx="2142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05" name="Ink 204">
                  <a:extLst>
                    <a:ext uri="{FF2B5EF4-FFF2-40B4-BE49-F238E27FC236}">
                      <a16:creationId xmlns:a16="http://schemas.microsoft.com/office/drawing/2014/main" id="{62083535-AF57-811D-249E-A0E875B8FDA1}"/>
                    </a:ext>
                  </a:extLst>
                </p14:cNvPr>
                <p14:cNvContentPartPr/>
                <p14:nvPr/>
              </p14:nvContentPartPr>
              <p14:xfrm>
                <a:off x="1773112" y="4351603"/>
                <a:ext cx="237960" cy="51840"/>
              </p14:xfrm>
            </p:contentPart>
          </mc:Choice>
          <mc:Fallback>
            <p:pic>
              <p:nvPicPr>
                <p:cNvPr id="205" name="Ink 204">
                  <a:extLst>
                    <a:ext uri="{FF2B5EF4-FFF2-40B4-BE49-F238E27FC236}">
                      <a16:creationId xmlns:a16="http://schemas.microsoft.com/office/drawing/2014/main" id="{62083535-AF57-811D-249E-A0E875B8FDA1}"/>
                    </a:ext>
                  </a:extLst>
                </p:cNvPr>
                <p:cNvPicPr/>
                <p:nvPr/>
              </p:nvPicPr>
              <p:blipFill>
                <a:blip r:embed="rId118"/>
                <a:stretch>
                  <a:fillRect/>
                </a:stretch>
              </p:blipFill>
              <p:spPr>
                <a:xfrm>
                  <a:off x="1764472" y="4342963"/>
                  <a:ext cx="25560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06" name="Ink 205">
                  <a:extLst>
                    <a:ext uri="{FF2B5EF4-FFF2-40B4-BE49-F238E27FC236}">
                      <a16:creationId xmlns:a16="http://schemas.microsoft.com/office/drawing/2014/main" id="{2F25E1BF-C41B-E63E-52B0-EDDDE1A16103}"/>
                    </a:ext>
                  </a:extLst>
                </p14:cNvPr>
                <p14:cNvContentPartPr/>
                <p14:nvPr/>
              </p14:nvContentPartPr>
              <p14:xfrm>
                <a:off x="2217712" y="4296523"/>
                <a:ext cx="178560" cy="48240"/>
              </p14:xfrm>
            </p:contentPart>
          </mc:Choice>
          <mc:Fallback>
            <p:pic>
              <p:nvPicPr>
                <p:cNvPr id="206" name="Ink 205">
                  <a:extLst>
                    <a:ext uri="{FF2B5EF4-FFF2-40B4-BE49-F238E27FC236}">
                      <a16:creationId xmlns:a16="http://schemas.microsoft.com/office/drawing/2014/main" id="{2F25E1BF-C41B-E63E-52B0-EDDDE1A16103}"/>
                    </a:ext>
                  </a:extLst>
                </p:cNvPr>
                <p:cNvPicPr/>
                <p:nvPr/>
              </p:nvPicPr>
              <p:blipFill>
                <a:blip r:embed="rId120"/>
                <a:stretch>
                  <a:fillRect/>
                </a:stretch>
              </p:blipFill>
              <p:spPr>
                <a:xfrm>
                  <a:off x="2209072" y="4287883"/>
                  <a:ext cx="1962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07" name="Ink 206">
                  <a:extLst>
                    <a:ext uri="{FF2B5EF4-FFF2-40B4-BE49-F238E27FC236}">
                      <a16:creationId xmlns:a16="http://schemas.microsoft.com/office/drawing/2014/main" id="{D9F6D91C-D509-893C-6264-A0E90F890531}"/>
                    </a:ext>
                  </a:extLst>
                </p14:cNvPr>
                <p14:cNvContentPartPr/>
                <p14:nvPr/>
              </p14:nvContentPartPr>
              <p14:xfrm>
                <a:off x="2551072" y="4242883"/>
                <a:ext cx="156240" cy="262440"/>
              </p14:xfrm>
            </p:contentPart>
          </mc:Choice>
          <mc:Fallback>
            <p:pic>
              <p:nvPicPr>
                <p:cNvPr id="207" name="Ink 206">
                  <a:extLst>
                    <a:ext uri="{FF2B5EF4-FFF2-40B4-BE49-F238E27FC236}">
                      <a16:creationId xmlns:a16="http://schemas.microsoft.com/office/drawing/2014/main" id="{D9F6D91C-D509-893C-6264-A0E90F890531}"/>
                    </a:ext>
                  </a:extLst>
                </p:cNvPr>
                <p:cNvPicPr/>
                <p:nvPr/>
              </p:nvPicPr>
              <p:blipFill>
                <a:blip r:embed="rId122"/>
                <a:stretch>
                  <a:fillRect/>
                </a:stretch>
              </p:blipFill>
              <p:spPr>
                <a:xfrm>
                  <a:off x="2542072" y="4233883"/>
                  <a:ext cx="1738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08" name="Ink 207">
                  <a:extLst>
                    <a:ext uri="{FF2B5EF4-FFF2-40B4-BE49-F238E27FC236}">
                      <a16:creationId xmlns:a16="http://schemas.microsoft.com/office/drawing/2014/main" id="{0FD95E13-D8BB-12B4-A497-2A5F4EDA979A}"/>
                    </a:ext>
                  </a:extLst>
                </p14:cNvPr>
                <p14:cNvContentPartPr/>
                <p14:nvPr/>
              </p14:nvContentPartPr>
              <p14:xfrm>
                <a:off x="1943032" y="5038843"/>
                <a:ext cx="145080" cy="317880"/>
              </p14:xfrm>
            </p:contentPart>
          </mc:Choice>
          <mc:Fallback>
            <p:pic>
              <p:nvPicPr>
                <p:cNvPr id="208" name="Ink 207">
                  <a:extLst>
                    <a:ext uri="{FF2B5EF4-FFF2-40B4-BE49-F238E27FC236}">
                      <a16:creationId xmlns:a16="http://schemas.microsoft.com/office/drawing/2014/main" id="{0FD95E13-D8BB-12B4-A497-2A5F4EDA979A}"/>
                    </a:ext>
                  </a:extLst>
                </p:cNvPr>
                <p:cNvPicPr/>
                <p:nvPr/>
              </p:nvPicPr>
              <p:blipFill>
                <a:blip r:embed="rId124"/>
                <a:stretch>
                  <a:fillRect/>
                </a:stretch>
              </p:blipFill>
              <p:spPr>
                <a:xfrm>
                  <a:off x="1934392" y="5029843"/>
                  <a:ext cx="16272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09" name="Ink 208">
                  <a:extLst>
                    <a:ext uri="{FF2B5EF4-FFF2-40B4-BE49-F238E27FC236}">
                      <a16:creationId xmlns:a16="http://schemas.microsoft.com/office/drawing/2014/main" id="{F83C657B-492B-8D30-5950-B37EF6E321A6}"/>
                    </a:ext>
                  </a:extLst>
                </p14:cNvPr>
                <p14:cNvContentPartPr/>
                <p14:nvPr/>
              </p14:nvContentPartPr>
              <p14:xfrm>
                <a:off x="1872832" y="5252683"/>
                <a:ext cx="33840" cy="14400"/>
              </p14:xfrm>
            </p:contentPart>
          </mc:Choice>
          <mc:Fallback>
            <p:pic>
              <p:nvPicPr>
                <p:cNvPr id="209" name="Ink 208">
                  <a:extLst>
                    <a:ext uri="{FF2B5EF4-FFF2-40B4-BE49-F238E27FC236}">
                      <a16:creationId xmlns:a16="http://schemas.microsoft.com/office/drawing/2014/main" id="{F83C657B-492B-8D30-5950-B37EF6E321A6}"/>
                    </a:ext>
                  </a:extLst>
                </p:cNvPr>
                <p:cNvPicPr/>
                <p:nvPr/>
              </p:nvPicPr>
              <p:blipFill>
                <a:blip r:embed="rId126"/>
                <a:stretch>
                  <a:fillRect/>
                </a:stretch>
              </p:blipFill>
              <p:spPr>
                <a:xfrm>
                  <a:off x="1864192" y="5244043"/>
                  <a:ext cx="514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11" name="Ink 210">
                  <a:extLst>
                    <a:ext uri="{FF2B5EF4-FFF2-40B4-BE49-F238E27FC236}">
                      <a16:creationId xmlns:a16="http://schemas.microsoft.com/office/drawing/2014/main" id="{582141FB-DB80-A08E-FD4F-7EF9AB2FEB44}"/>
                    </a:ext>
                  </a:extLst>
                </p14:cNvPr>
                <p14:cNvContentPartPr/>
                <p14:nvPr/>
              </p14:nvContentPartPr>
              <p14:xfrm>
                <a:off x="1653232" y="5745523"/>
                <a:ext cx="360" cy="360"/>
              </p14:xfrm>
            </p:contentPart>
          </mc:Choice>
          <mc:Fallback>
            <p:pic>
              <p:nvPicPr>
                <p:cNvPr id="211" name="Ink 210">
                  <a:extLst>
                    <a:ext uri="{FF2B5EF4-FFF2-40B4-BE49-F238E27FC236}">
                      <a16:creationId xmlns:a16="http://schemas.microsoft.com/office/drawing/2014/main" id="{582141FB-DB80-A08E-FD4F-7EF9AB2FEB44}"/>
                    </a:ext>
                  </a:extLst>
                </p:cNvPr>
                <p:cNvPicPr/>
                <p:nvPr/>
              </p:nvPicPr>
              <p:blipFill>
                <a:blip r:embed="rId128"/>
                <a:stretch>
                  <a:fillRect/>
                </a:stretch>
              </p:blipFill>
              <p:spPr>
                <a:xfrm>
                  <a:off x="1644592" y="573652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12" name="Ink 211">
                  <a:extLst>
                    <a:ext uri="{FF2B5EF4-FFF2-40B4-BE49-F238E27FC236}">
                      <a16:creationId xmlns:a16="http://schemas.microsoft.com/office/drawing/2014/main" id="{6EE97673-7EED-0FFC-2F1A-CA297299A093}"/>
                    </a:ext>
                  </a:extLst>
                </p14:cNvPr>
                <p14:cNvContentPartPr/>
                <p14:nvPr/>
              </p14:nvContentPartPr>
              <p14:xfrm>
                <a:off x="1608232" y="5778283"/>
                <a:ext cx="13320" cy="6480"/>
              </p14:xfrm>
            </p:contentPart>
          </mc:Choice>
          <mc:Fallback>
            <p:pic>
              <p:nvPicPr>
                <p:cNvPr id="212" name="Ink 211">
                  <a:extLst>
                    <a:ext uri="{FF2B5EF4-FFF2-40B4-BE49-F238E27FC236}">
                      <a16:creationId xmlns:a16="http://schemas.microsoft.com/office/drawing/2014/main" id="{6EE97673-7EED-0FFC-2F1A-CA297299A093}"/>
                    </a:ext>
                  </a:extLst>
                </p:cNvPr>
                <p:cNvPicPr/>
                <p:nvPr/>
              </p:nvPicPr>
              <p:blipFill>
                <a:blip r:embed="rId130"/>
                <a:stretch>
                  <a:fillRect/>
                </a:stretch>
              </p:blipFill>
              <p:spPr>
                <a:xfrm>
                  <a:off x="1599232" y="5769283"/>
                  <a:ext cx="309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13" name="Ink 212">
                  <a:extLst>
                    <a:ext uri="{FF2B5EF4-FFF2-40B4-BE49-F238E27FC236}">
                      <a16:creationId xmlns:a16="http://schemas.microsoft.com/office/drawing/2014/main" id="{AA74CEB6-7733-7A71-85A2-7ECFB90F4123}"/>
                    </a:ext>
                  </a:extLst>
                </p14:cNvPr>
                <p14:cNvContentPartPr/>
                <p14:nvPr/>
              </p14:nvContentPartPr>
              <p14:xfrm>
                <a:off x="1536952" y="5758843"/>
                <a:ext cx="360" cy="1440"/>
              </p14:xfrm>
            </p:contentPart>
          </mc:Choice>
          <mc:Fallback>
            <p:pic>
              <p:nvPicPr>
                <p:cNvPr id="213" name="Ink 212">
                  <a:extLst>
                    <a:ext uri="{FF2B5EF4-FFF2-40B4-BE49-F238E27FC236}">
                      <a16:creationId xmlns:a16="http://schemas.microsoft.com/office/drawing/2014/main" id="{AA74CEB6-7733-7A71-85A2-7ECFB90F4123}"/>
                    </a:ext>
                  </a:extLst>
                </p:cNvPr>
                <p:cNvPicPr/>
                <p:nvPr/>
              </p:nvPicPr>
              <p:blipFill>
                <a:blip r:embed="rId128"/>
                <a:stretch>
                  <a:fillRect/>
                </a:stretch>
              </p:blipFill>
              <p:spPr>
                <a:xfrm>
                  <a:off x="1527952" y="574984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15" name="Ink 214">
                  <a:extLst>
                    <a:ext uri="{FF2B5EF4-FFF2-40B4-BE49-F238E27FC236}">
                      <a16:creationId xmlns:a16="http://schemas.microsoft.com/office/drawing/2014/main" id="{57540142-9D1C-69A7-591F-421C3C9E9207}"/>
                    </a:ext>
                  </a:extLst>
                </p14:cNvPr>
                <p14:cNvContentPartPr/>
                <p14:nvPr/>
              </p14:nvContentPartPr>
              <p14:xfrm>
                <a:off x="1569352" y="5657683"/>
                <a:ext cx="2880" cy="3960"/>
              </p14:xfrm>
            </p:contentPart>
          </mc:Choice>
          <mc:Fallback>
            <p:pic>
              <p:nvPicPr>
                <p:cNvPr id="215" name="Ink 214">
                  <a:extLst>
                    <a:ext uri="{FF2B5EF4-FFF2-40B4-BE49-F238E27FC236}">
                      <a16:creationId xmlns:a16="http://schemas.microsoft.com/office/drawing/2014/main" id="{57540142-9D1C-69A7-591F-421C3C9E9207}"/>
                    </a:ext>
                  </a:extLst>
                </p:cNvPr>
                <p:cNvPicPr/>
                <p:nvPr/>
              </p:nvPicPr>
              <p:blipFill>
                <a:blip r:embed="rId128"/>
                <a:stretch>
                  <a:fillRect/>
                </a:stretch>
              </p:blipFill>
              <p:spPr>
                <a:xfrm>
                  <a:off x="1560352" y="5648683"/>
                  <a:ext cx="205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17" name="Ink 216">
                  <a:extLst>
                    <a:ext uri="{FF2B5EF4-FFF2-40B4-BE49-F238E27FC236}">
                      <a16:creationId xmlns:a16="http://schemas.microsoft.com/office/drawing/2014/main" id="{59C73C78-148D-97FB-3283-E266FEC8FEAE}"/>
                    </a:ext>
                  </a:extLst>
                </p14:cNvPr>
                <p14:cNvContentPartPr/>
                <p14:nvPr/>
              </p14:nvContentPartPr>
              <p14:xfrm>
                <a:off x="6349792" y="4200403"/>
                <a:ext cx="550080" cy="507240"/>
              </p14:xfrm>
            </p:contentPart>
          </mc:Choice>
          <mc:Fallback>
            <p:pic>
              <p:nvPicPr>
                <p:cNvPr id="217" name="Ink 216">
                  <a:extLst>
                    <a:ext uri="{FF2B5EF4-FFF2-40B4-BE49-F238E27FC236}">
                      <a16:creationId xmlns:a16="http://schemas.microsoft.com/office/drawing/2014/main" id="{59C73C78-148D-97FB-3283-E266FEC8FEAE}"/>
                    </a:ext>
                  </a:extLst>
                </p:cNvPr>
                <p:cNvPicPr/>
                <p:nvPr/>
              </p:nvPicPr>
              <p:blipFill>
                <a:blip r:embed="rId134"/>
                <a:stretch>
                  <a:fillRect/>
                </a:stretch>
              </p:blipFill>
              <p:spPr>
                <a:xfrm>
                  <a:off x="6340792" y="4191763"/>
                  <a:ext cx="56772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19" name="Ink 218">
                  <a:extLst>
                    <a:ext uri="{FF2B5EF4-FFF2-40B4-BE49-F238E27FC236}">
                      <a16:creationId xmlns:a16="http://schemas.microsoft.com/office/drawing/2014/main" id="{EC7E5C50-C9E9-FF99-FB56-84921E54BEE3}"/>
                    </a:ext>
                  </a:extLst>
                </p14:cNvPr>
                <p14:cNvContentPartPr/>
                <p14:nvPr/>
              </p14:nvContentPartPr>
              <p14:xfrm>
                <a:off x="4649152" y="3827803"/>
                <a:ext cx="98280" cy="2842920"/>
              </p14:xfrm>
            </p:contentPart>
          </mc:Choice>
          <mc:Fallback>
            <p:pic>
              <p:nvPicPr>
                <p:cNvPr id="219" name="Ink 218">
                  <a:extLst>
                    <a:ext uri="{FF2B5EF4-FFF2-40B4-BE49-F238E27FC236}">
                      <a16:creationId xmlns:a16="http://schemas.microsoft.com/office/drawing/2014/main" id="{EC7E5C50-C9E9-FF99-FB56-84921E54BEE3}"/>
                    </a:ext>
                  </a:extLst>
                </p:cNvPr>
                <p:cNvPicPr/>
                <p:nvPr/>
              </p:nvPicPr>
              <p:blipFill>
                <a:blip r:embed="rId136"/>
                <a:stretch>
                  <a:fillRect/>
                </a:stretch>
              </p:blipFill>
              <p:spPr>
                <a:xfrm>
                  <a:off x="4640152" y="3819163"/>
                  <a:ext cx="115920" cy="28605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57" name="Ink 56">
                  <a:extLst>
                    <a:ext uri="{FF2B5EF4-FFF2-40B4-BE49-F238E27FC236}">
                      <a16:creationId xmlns:a16="http://schemas.microsoft.com/office/drawing/2014/main" id="{AF779328-2E9E-BF6F-4E11-B7F4C38A5AE9}"/>
                    </a:ext>
                  </a:extLst>
                </p14:cNvPr>
                <p14:cNvContentPartPr/>
                <p14:nvPr/>
              </p14:nvContentPartPr>
              <p14:xfrm>
                <a:off x="10233061" y="3080443"/>
                <a:ext cx="51840" cy="704520"/>
              </p14:xfrm>
            </p:contentPart>
          </mc:Choice>
          <mc:Fallback>
            <p:pic>
              <p:nvPicPr>
                <p:cNvPr id="57" name="Ink 56">
                  <a:extLst>
                    <a:ext uri="{FF2B5EF4-FFF2-40B4-BE49-F238E27FC236}">
                      <a16:creationId xmlns:a16="http://schemas.microsoft.com/office/drawing/2014/main" id="{AF779328-2E9E-BF6F-4E11-B7F4C38A5AE9}"/>
                    </a:ext>
                  </a:extLst>
                </p:cNvPr>
                <p:cNvPicPr/>
                <p:nvPr/>
              </p:nvPicPr>
              <p:blipFill>
                <a:blip r:embed="rId138"/>
                <a:stretch>
                  <a:fillRect/>
                </a:stretch>
              </p:blipFill>
              <p:spPr>
                <a:xfrm>
                  <a:off x="10224061" y="3071443"/>
                  <a:ext cx="69480" cy="7221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58" name="Ink 57">
                  <a:extLst>
                    <a:ext uri="{FF2B5EF4-FFF2-40B4-BE49-F238E27FC236}">
                      <a16:creationId xmlns:a16="http://schemas.microsoft.com/office/drawing/2014/main" id="{AF3FF435-2E31-2059-78DB-EF21B7600505}"/>
                    </a:ext>
                  </a:extLst>
                </p14:cNvPr>
                <p14:cNvContentPartPr/>
                <p14:nvPr/>
              </p14:nvContentPartPr>
              <p14:xfrm>
                <a:off x="10224421" y="3638803"/>
                <a:ext cx="1654560" cy="88200"/>
              </p14:xfrm>
            </p:contentPart>
          </mc:Choice>
          <mc:Fallback>
            <p:pic>
              <p:nvPicPr>
                <p:cNvPr id="58" name="Ink 57">
                  <a:extLst>
                    <a:ext uri="{FF2B5EF4-FFF2-40B4-BE49-F238E27FC236}">
                      <a16:creationId xmlns:a16="http://schemas.microsoft.com/office/drawing/2014/main" id="{AF3FF435-2E31-2059-78DB-EF21B7600505}"/>
                    </a:ext>
                  </a:extLst>
                </p:cNvPr>
                <p:cNvPicPr/>
                <p:nvPr/>
              </p:nvPicPr>
              <p:blipFill>
                <a:blip r:embed="rId140"/>
                <a:stretch>
                  <a:fillRect/>
                </a:stretch>
              </p:blipFill>
              <p:spPr>
                <a:xfrm>
                  <a:off x="10215421" y="3630163"/>
                  <a:ext cx="16722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59" name="Ink 58">
                  <a:extLst>
                    <a:ext uri="{FF2B5EF4-FFF2-40B4-BE49-F238E27FC236}">
                      <a16:creationId xmlns:a16="http://schemas.microsoft.com/office/drawing/2014/main" id="{63CF09CE-48B0-1470-FB2C-5E4575CD4726}"/>
                    </a:ext>
                  </a:extLst>
                </p14:cNvPr>
                <p14:cNvContentPartPr/>
                <p14:nvPr/>
              </p14:nvContentPartPr>
              <p14:xfrm>
                <a:off x="10118941" y="2924203"/>
                <a:ext cx="1966320" cy="757440"/>
              </p14:xfrm>
            </p:contentPart>
          </mc:Choice>
          <mc:Fallback>
            <p:pic>
              <p:nvPicPr>
                <p:cNvPr id="59" name="Ink 58">
                  <a:extLst>
                    <a:ext uri="{FF2B5EF4-FFF2-40B4-BE49-F238E27FC236}">
                      <a16:creationId xmlns:a16="http://schemas.microsoft.com/office/drawing/2014/main" id="{63CF09CE-48B0-1470-FB2C-5E4575CD4726}"/>
                    </a:ext>
                  </a:extLst>
                </p:cNvPr>
                <p:cNvPicPr/>
                <p:nvPr/>
              </p:nvPicPr>
              <p:blipFill>
                <a:blip r:embed="rId142"/>
                <a:stretch>
                  <a:fillRect/>
                </a:stretch>
              </p:blipFill>
              <p:spPr>
                <a:xfrm>
                  <a:off x="10110301" y="2915563"/>
                  <a:ext cx="1983960" cy="7750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60" name="Ink 59">
                  <a:extLst>
                    <a:ext uri="{FF2B5EF4-FFF2-40B4-BE49-F238E27FC236}">
                      <a16:creationId xmlns:a16="http://schemas.microsoft.com/office/drawing/2014/main" id="{DF2BB392-6DA2-19F0-C1AC-20A54BCDC47D}"/>
                    </a:ext>
                  </a:extLst>
                </p14:cNvPr>
                <p14:cNvContentPartPr/>
                <p14:nvPr/>
              </p14:nvContentPartPr>
              <p14:xfrm>
                <a:off x="10430341" y="3196363"/>
                <a:ext cx="264960" cy="337680"/>
              </p14:xfrm>
            </p:contentPart>
          </mc:Choice>
          <mc:Fallback>
            <p:pic>
              <p:nvPicPr>
                <p:cNvPr id="60" name="Ink 59">
                  <a:extLst>
                    <a:ext uri="{FF2B5EF4-FFF2-40B4-BE49-F238E27FC236}">
                      <a16:creationId xmlns:a16="http://schemas.microsoft.com/office/drawing/2014/main" id="{DF2BB392-6DA2-19F0-C1AC-20A54BCDC47D}"/>
                    </a:ext>
                  </a:extLst>
                </p:cNvPr>
                <p:cNvPicPr/>
                <p:nvPr/>
              </p:nvPicPr>
              <p:blipFill>
                <a:blip r:embed="rId144"/>
                <a:stretch>
                  <a:fillRect/>
                </a:stretch>
              </p:blipFill>
              <p:spPr>
                <a:xfrm>
                  <a:off x="10421701" y="3187723"/>
                  <a:ext cx="28260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61" name="Ink 60">
                  <a:extLst>
                    <a:ext uri="{FF2B5EF4-FFF2-40B4-BE49-F238E27FC236}">
                      <a16:creationId xmlns:a16="http://schemas.microsoft.com/office/drawing/2014/main" id="{5C9AAC00-0AB6-4B04-3F73-C766A635EAFC}"/>
                    </a:ext>
                  </a:extLst>
                </p14:cNvPr>
                <p14:cNvContentPartPr/>
                <p14:nvPr/>
              </p14:nvContentPartPr>
              <p14:xfrm>
                <a:off x="10661821" y="3302923"/>
                <a:ext cx="81720" cy="186120"/>
              </p14:xfrm>
            </p:contentPart>
          </mc:Choice>
          <mc:Fallback>
            <p:pic>
              <p:nvPicPr>
                <p:cNvPr id="61" name="Ink 60">
                  <a:extLst>
                    <a:ext uri="{FF2B5EF4-FFF2-40B4-BE49-F238E27FC236}">
                      <a16:creationId xmlns:a16="http://schemas.microsoft.com/office/drawing/2014/main" id="{5C9AAC00-0AB6-4B04-3F73-C766A635EAFC}"/>
                    </a:ext>
                  </a:extLst>
                </p:cNvPr>
                <p:cNvPicPr/>
                <p:nvPr/>
              </p:nvPicPr>
              <p:blipFill>
                <a:blip r:embed="rId146"/>
                <a:stretch>
                  <a:fillRect/>
                </a:stretch>
              </p:blipFill>
              <p:spPr>
                <a:xfrm>
                  <a:off x="10652821" y="3294283"/>
                  <a:ext cx="993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62" name="Ink 61">
                  <a:extLst>
                    <a:ext uri="{FF2B5EF4-FFF2-40B4-BE49-F238E27FC236}">
                      <a16:creationId xmlns:a16="http://schemas.microsoft.com/office/drawing/2014/main" id="{1CC0B76E-CBD6-B8C3-FF78-A570E108F9E7}"/>
                    </a:ext>
                  </a:extLst>
                </p14:cNvPr>
                <p14:cNvContentPartPr/>
                <p14:nvPr/>
              </p14:nvContentPartPr>
              <p14:xfrm>
                <a:off x="10628341" y="3307963"/>
                <a:ext cx="252720" cy="220320"/>
              </p14:xfrm>
            </p:contentPart>
          </mc:Choice>
          <mc:Fallback>
            <p:pic>
              <p:nvPicPr>
                <p:cNvPr id="62" name="Ink 61">
                  <a:extLst>
                    <a:ext uri="{FF2B5EF4-FFF2-40B4-BE49-F238E27FC236}">
                      <a16:creationId xmlns:a16="http://schemas.microsoft.com/office/drawing/2014/main" id="{1CC0B76E-CBD6-B8C3-FF78-A570E108F9E7}"/>
                    </a:ext>
                  </a:extLst>
                </p:cNvPr>
                <p:cNvPicPr/>
                <p:nvPr/>
              </p:nvPicPr>
              <p:blipFill>
                <a:blip r:embed="rId148"/>
                <a:stretch>
                  <a:fillRect/>
                </a:stretch>
              </p:blipFill>
              <p:spPr>
                <a:xfrm>
                  <a:off x="10619341" y="3299323"/>
                  <a:ext cx="2703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63" name="Ink 62">
                  <a:extLst>
                    <a:ext uri="{FF2B5EF4-FFF2-40B4-BE49-F238E27FC236}">
                      <a16:creationId xmlns:a16="http://schemas.microsoft.com/office/drawing/2014/main" id="{09B7F4DE-C027-15BB-D50A-0CD8EDED37F3}"/>
                    </a:ext>
                  </a:extLst>
                </p14:cNvPr>
                <p14:cNvContentPartPr/>
                <p14:nvPr/>
              </p14:nvContentPartPr>
              <p14:xfrm>
                <a:off x="10901941" y="3140923"/>
                <a:ext cx="415440" cy="349560"/>
              </p14:xfrm>
            </p:contentPart>
          </mc:Choice>
          <mc:Fallback>
            <p:pic>
              <p:nvPicPr>
                <p:cNvPr id="63" name="Ink 62">
                  <a:extLst>
                    <a:ext uri="{FF2B5EF4-FFF2-40B4-BE49-F238E27FC236}">
                      <a16:creationId xmlns:a16="http://schemas.microsoft.com/office/drawing/2014/main" id="{09B7F4DE-C027-15BB-D50A-0CD8EDED37F3}"/>
                    </a:ext>
                  </a:extLst>
                </p:cNvPr>
                <p:cNvPicPr/>
                <p:nvPr/>
              </p:nvPicPr>
              <p:blipFill>
                <a:blip r:embed="rId150"/>
                <a:stretch>
                  <a:fillRect/>
                </a:stretch>
              </p:blipFill>
              <p:spPr>
                <a:xfrm>
                  <a:off x="10893301" y="3132283"/>
                  <a:ext cx="4330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28" name="Ink 127">
                  <a:extLst>
                    <a:ext uri="{FF2B5EF4-FFF2-40B4-BE49-F238E27FC236}">
                      <a16:creationId xmlns:a16="http://schemas.microsoft.com/office/drawing/2014/main" id="{7D785D0A-E178-C30F-6362-FC8B0669ADD9}"/>
                    </a:ext>
                  </a:extLst>
                </p14:cNvPr>
                <p14:cNvContentPartPr/>
                <p14:nvPr/>
              </p14:nvContentPartPr>
              <p14:xfrm>
                <a:off x="7923301" y="3319483"/>
                <a:ext cx="2421000" cy="1277640"/>
              </p14:xfrm>
            </p:contentPart>
          </mc:Choice>
          <mc:Fallback>
            <p:pic>
              <p:nvPicPr>
                <p:cNvPr id="128" name="Ink 127">
                  <a:extLst>
                    <a:ext uri="{FF2B5EF4-FFF2-40B4-BE49-F238E27FC236}">
                      <a16:creationId xmlns:a16="http://schemas.microsoft.com/office/drawing/2014/main" id="{7D785D0A-E178-C30F-6362-FC8B0669ADD9}"/>
                    </a:ext>
                  </a:extLst>
                </p:cNvPr>
                <p:cNvPicPr/>
                <p:nvPr/>
              </p:nvPicPr>
              <p:blipFill>
                <a:blip r:embed="rId152"/>
                <a:stretch>
                  <a:fillRect/>
                </a:stretch>
              </p:blipFill>
              <p:spPr>
                <a:xfrm>
                  <a:off x="7914301" y="3310843"/>
                  <a:ext cx="2438640" cy="12952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29" name="Ink 128">
                  <a:extLst>
                    <a:ext uri="{FF2B5EF4-FFF2-40B4-BE49-F238E27FC236}">
                      <a16:creationId xmlns:a16="http://schemas.microsoft.com/office/drawing/2014/main" id="{FC83434D-C26E-E424-2B9A-B24FEB9CE443}"/>
                    </a:ext>
                  </a:extLst>
                </p14:cNvPr>
                <p14:cNvContentPartPr/>
                <p14:nvPr/>
              </p14:nvContentPartPr>
              <p14:xfrm>
                <a:off x="7931581" y="4478323"/>
                <a:ext cx="142920" cy="163800"/>
              </p14:xfrm>
            </p:contentPart>
          </mc:Choice>
          <mc:Fallback>
            <p:pic>
              <p:nvPicPr>
                <p:cNvPr id="129" name="Ink 128">
                  <a:extLst>
                    <a:ext uri="{FF2B5EF4-FFF2-40B4-BE49-F238E27FC236}">
                      <a16:creationId xmlns:a16="http://schemas.microsoft.com/office/drawing/2014/main" id="{FC83434D-C26E-E424-2B9A-B24FEB9CE443}"/>
                    </a:ext>
                  </a:extLst>
                </p:cNvPr>
                <p:cNvPicPr/>
                <p:nvPr/>
              </p:nvPicPr>
              <p:blipFill>
                <a:blip r:embed="rId154"/>
                <a:stretch>
                  <a:fillRect/>
                </a:stretch>
              </p:blipFill>
              <p:spPr>
                <a:xfrm>
                  <a:off x="7922581" y="4469323"/>
                  <a:ext cx="1605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30" name="Ink 129">
                  <a:extLst>
                    <a:ext uri="{FF2B5EF4-FFF2-40B4-BE49-F238E27FC236}">
                      <a16:creationId xmlns:a16="http://schemas.microsoft.com/office/drawing/2014/main" id="{B078A38C-D596-FE68-4A3F-9609AEDA8F46}"/>
                    </a:ext>
                  </a:extLst>
                </p14:cNvPr>
                <p14:cNvContentPartPr/>
                <p14:nvPr/>
              </p14:nvContentPartPr>
              <p14:xfrm>
                <a:off x="8052541" y="4931563"/>
                <a:ext cx="167040" cy="142560"/>
              </p14:xfrm>
            </p:contentPart>
          </mc:Choice>
          <mc:Fallback>
            <p:pic>
              <p:nvPicPr>
                <p:cNvPr id="130" name="Ink 129">
                  <a:extLst>
                    <a:ext uri="{FF2B5EF4-FFF2-40B4-BE49-F238E27FC236}">
                      <a16:creationId xmlns:a16="http://schemas.microsoft.com/office/drawing/2014/main" id="{B078A38C-D596-FE68-4A3F-9609AEDA8F46}"/>
                    </a:ext>
                  </a:extLst>
                </p:cNvPr>
                <p:cNvPicPr/>
                <p:nvPr/>
              </p:nvPicPr>
              <p:blipFill>
                <a:blip r:embed="rId156"/>
                <a:stretch>
                  <a:fillRect/>
                </a:stretch>
              </p:blipFill>
              <p:spPr>
                <a:xfrm>
                  <a:off x="8043541" y="4922923"/>
                  <a:ext cx="1846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31" name="Ink 130">
                  <a:extLst>
                    <a:ext uri="{FF2B5EF4-FFF2-40B4-BE49-F238E27FC236}">
                      <a16:creationId xmlns:a16="http://schemas.microsoft.com/office/drawing/2014/main" id="{D4986A8C-706D-DCE7-7743-205630A772E2}"/>
                    </a:ext>
                  </a:extLst>
                </p14:cNvPr>
                <p14:cNvContentPartPr/>
                <p14:nvPr/>
              </p14:nvContentPartPr>
              <p14:xfrm>
                <a:off x="8111581" y="4832563"/>
                <a:ext cx="2413440" cy="174240"/>
              </p14:xfrm>
            </p:contentPart>
          </mc:Choice>
          <mc:Fallback>
            <p:pic>
              <p:nvPicPr>
                <p:cNvPr id="131" name="Ink 130">
                  <a:extLst>
                    <a:ext uri="{FF2B5EF4-FFF2-40B4-BE49-F238E27FC236}">
                      <a16:creationId xmlns:a16="http://schemas.microsoft.com/office/drawing/2014/main" id="{D4986A8C-706D-DCE7-7743-205630A772E2}"/>
                    </a:ext>
                  </a:extLst>
                </p:cNvPr>
                <p:cNvPicPr/>
                <p:nvPr/>
              </p:nvPicPr>
              <p:blipFill>
                <a:blip r:embed="rId158"/>
                <a:stretch>
                  <a:fillRect/>
                </a:stretch>
              </p:blipFill>
              <p:spPr>
                <a:xfrm>
                  <a:off x="8102581" y="4823923"/>
                  <a:ext cx="24310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32" name="Ink 131">
                  <a:extLst>
                    <a:ext uri="{FF2B5EF4-FFF2-40B4-BE49-F238E27FC236}">
                      <a16:creationId xmlns:a16="http://schemas.microsoft.com/office/drawing/2014/main" id="{B10F7157-2BAC-48FB-690A-5E0B8CC271E1}"/>
                    </a:ext>
                  </a:extLst>
                </p14:cNvPr>
                <p14:cNvContentPartPr/>
                <p14:nvPr/>
              </p14:nvContentPartPr>
              <p14:xfrm>
                <a:off x="10427461" y="4577683"/>
                <a:ext cx="48960" cy="559800"/>
              </p14:xfrm>
            </p:contentPart>
          </mc:Choice>
          <mc:Fallback>
            <p:pic>
              <p:nvPicPr>
                <p:cNvPr id="132" name="Ink 131">
                  <a:extLst>
                    <a:ext uri="{FF2B5EF4-FFF2-40B4-BE49-F238E27FC236}">
                      <a16:creationId xmlns:a16="http://schemas.microsoft.com/office/drawing/2014/main" id="{B10F7157-2BAC-48FB-690A-5E0B8CC271E1}"/>
                    </a:ext>
                  </a:extLst>
                </p:cNvPr>
                <p:cNvPicPr/>
                <p:nvPr/>
              </p:nvPicPr>
              <p:blipFill>
                <a:blip r:embed="rId160"/>
                <a:stretch>
                  <a:fillRect/>
                </a:stretch>
              </p:blipFill>
              <p:spPr>
                <a:xfrm>
                  <a:off x="10418821" y="4569043"/>
                  <a:ext cx="6660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33" name="Ink 132">
                  <a:extLst>
                    <a:ext uri="{FF2B5EF4-FFF2-40B4-BE49-F238E27FC236}">
                      <a16:creationId xmlns:a16="http://schemas.microsoft.com/office/drawing/2014/main" id="{9D5C6DD8-4F64-D077-9396-F031B34DF23A}"/>
                    </a:ext>
                  </a:extLst>
                </p14:cNvPr>
                <p14:cNvContentPartPr/>
                <p14:nvPr/>
              </p14:nvContentPartPr>
              <p14:xfrm>
                <a:off x="10239181" y="4422163"/>
                <a:ext cx="2423160" cy="585720"/>
              </p14:xfrm>
            </p:contentPart>
          </mc:Choice>
          <mc:Fallback>
            <p:pic>
              <p:nvPicPr>
                <p:cNvPr id="133" name="Ink 132">
                  <a:extLst>
                    <a:ext uri="{FF2B5EF4-FFF2-40B4-BE49-F238E27FC236}">
                      <a16:creationId xmlns:a16="http://schemas.microsoft.com/office/drawing/2014/main" id="{9D5C6DD8-4F64-D077-9396-F031B34DF23A}"/>
                    </a:ext>
                  </a:extLst>
                </p:cNvPr>
                <p:cNvPicPr/>
                <p:nvPr/>
              </p:nvPicPr>
              <p:blipFill>
                <a:blip r:embed="rId162"/>
                <a:stretch>
                  <a:fillRect/>
                </a:stretch>
              </p:blipFill>
              <p:spPr>
                <a:xfrm>
                  <a:off x="10230541" y="4413163"/>
                  <a:ext cx="2440800" cy="6033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34" name="Ink 133">
                  <a:extLst>
                    <a:ext uri="{FF2B5EF4-FFF2-40B4-BE49-F238E27FC236}">
                      <a16:creationId xmlns:a16="http://schemas.microsoft.com/office/drawing/2014/main" id="{D158AC5B-4289-EAD0-F510-97908E925514}"/>
                    </a:ext>
                  </a:extLst>
                </p14:cNvPr>
                <p14:cNvContentPartPr/>
                <p14:nvPr/>
              </p14:nvContentPartPr>
              <p14:xfrm>
                <a:off x="10544461" y="4623763"/>
                <a:ext cx="33120" cy="223200"/>
              </p14:xfrm>
            </p:contentPart>
          </mc:Choice>
          <mc:Fallback>
            <p:pic>
              <p:nvPicPr>
                <p:cNvPr id="134" name="Ink 133">
                  <a:extLst>
                    <a:ext uri="{FF2B5EF4-FFF2-40B4-BE49-F238E27FC236}">
                      <a16:creationId xmlns:a16="http://schemas.microsoft.com/office/drawing/2014/main" id="{D158AC5B-4289-EAD0-F510-97908E925514}"/>
                    </a:ext>
                  </a:extLst>
                </p:cNvPr>
                <p:cNvPicPr/>
                <p:nvPr/>
              </p:nvPicPr>
              <p:blipFill>
                <a:blip r:embed="rId164"/>
                <a:stretch>
                  <a:fillRect/>
                </a:stretch>
              </p:blipFill>
              <p:spPr>
                <a:xfrm>
                  <a:off x="10535821" y="4614763"/>
                  <a:ext cx="507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35" name="Ink 134">
                  <a:extLst>
                    <a:ext uri="{FF2B5EF4-FFF2-40B4-BE49-F238E27FC236}">
                      <a16:creationId xmlns:a16="http://schemas.microsoft.com/office/drawing/2014/main" id="{9A109A90-E2F0-A38D-7520-E54D231D055C}"/>
                    </a:ext>
                  </a:extLst>
                </p14:cNvPr>
                <p14:cNvContentPartPr/>
                <p14:nvPr/>
              </p14:nvContentPartPr>
              <p14:xfrm>
                <a:off x="10461661" y="4551403"/>
                <a:ext cx="281160" cy="320760"/>
              </p14:xfrm>
            </p:contentPart>
          </mc:Choice>
          <mc:Fallback>
            <p:pic>
              <p:nvPicPr>
                <p:cNvPr id="135" name="Ink 134">
                  <a:extLst>
                    <a:ext uri="{FF2B5EF4-FFF2-40B4-BE49-F238E27FC236}">
                      <a16:creationId xmlns:a16="http://schemas.microsoft.com/office/drawing/2014/main" id="{9A109A90-E2F0-A38D-7520-E54D231D055C}"/>
                    </a:ext>
                  </a:extLst>
                </p:cNvPr>
                <p:cNvPicPr/>
                <p:nvPr/>
              </p:nvPicPr>
              <p:blipFill>
                <a:blip r:embed="rId166"/>
                <a:stretch>
                  <a:fillRect/>
                </a:stretch>
              </p:blipFill>
              <p:spPr>
                <a:xfrm>
                  <a:off x="10453021" y="4542763"/>
                  <a:ext cx="29880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37" name="Ink 136">
                  <a:extLst>
                    <a:ext uri="{FF2B5EF4-FFF2-40B4-BE49-F238E27FC236}">
                      <a16:creationId xmlns:a16="http://schemas.microsoft.com/office/drawing/2014/main" id="{406B0F9A-D52F-8E4E-EC25-A33424EC8330}"/>
                    </a:ext>
                  </a:extLst>
                </p14:cNvPr>
                <p14:cNvContentPartPr/>
                <p14:nvPr/>
              </p14:nvContentPartPr>
              <p14:xfrm>
                <a:off x="10765141" y="4527283"/>
                <a:ext cx="239400" cy="290160"/>
              </p14:xfrm>
            </p:contentPart>
          </mc:Choice>
          <mc:Fallback>
            <p:pic>
              <p:nvPicPr>
                <p:cNvPr id="137" name="Ink 136">
                  <a:extLst>
                    <a:ext uri="{FF2B5EF4-FFF2-40B4-BE49-F238E27FC236}">
                      <a16:creationId xmlns:a16="http://schemas.microsoft.com/office/drawing/2014/main" id="{406B0F9A-D52F-8E4E-EC25-A33424EC8330}"/>
                    </a:ext>
                  </a:extLst>
                </p:cNvPr>
                <p:cNvPicPr/>
                <p:nvPr/>
              </p:nvPicPr>
              <p:blipFill>
                <a:blip r:embed="rId168"/>
                <a:stretch>
                  <a:fillRect/>
                </a:stretch>
              </p:blipFill>
              <p:spPr>
                <a:xfrm>
                  <a:off x="10756501" y="4518283"/>
                  <a:ext cx="2570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38" name="Ink 137">
                  <a:extLst>
                    <a:ext uri="{FF2B5EF4-FFF2-40B4-BE49-F238E27FC236}">
                      <a16:creationId xmlns:a16="http://schemas.microsoft.com/office/drawing/2014/main" id="{8E4DD468-D63B-1C6D-A5EE-54CCE1BB9490}"/>
                    </a:ext>
                  </a:extLst>
                </p14:cNvPr>
                <p14:cNvContentPartPr/>
                <p14:nvPr/>
              </p14:nvContentPartPr>
              <p14:xfrm>
                <a:off x="10922461" y="4593883"/>
                <a:ext cx="308160" cy="165240"/>
              </p14:xfrm>
            </p:contentPart>
          </mc:Choice>
          <mc:Fallback>
            <p:pic>
              <p:nvPicPr>
                <p:cNvPr id="138" name="Ink 137">
                  <a:extLst>
                    <a:ext uri="{FF2B5EF4-FFF2-40B4-BE49-F238E27FC236}">
                      <a16:creationId xmlns:a16="http://schemas.microsoft.com/office/drawing/2014/main" id="{8E4DD468-D63B-1C6D-A5EE-54CCE1BB9490}"/>
                    </a:ext>
                  </a:extLst>
                </p:cNvPr>
                <p:cNvPicPr/>
                <p:nvPr/>
              </p:nvPicPr>
              <p:blipFill>
                <a:blip r:embed="rId170"/>
                <a:stretch>
                  <a:fillRect/>
                </a:stretch>
              </p:blipFill>
              <p:spPr>
                <a:xfrm>
                  <a:off x="10913821" y="4584883"/>
                  <a:ext cx="3258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39" name="Ink 138">
                  <a:extLst>
                    <a:ext uri="{FF2B5EF4-FFF2-40B4-BE49-F238E27FC236}">
                      <a16:creationId xmlns:a16="http://schemas.microsoft.com/office/drawing/2014/main" id="{D536EB0A-214F-EFCC-4A62-A30A4ADAB745}"/>
                    </a:ext>
                  </a:extLst>
                </p14:cNvPr>
                <p14:cNvContentPartPr/>
                <p14:nvPr/>
              </p14:nvContentPartPr>
              <p14:xfrm>
                <a:off x="11333941" y="4448803"/>
                <a:ext cx="156600" cy="430920"/>
              </p14:xfrm>
            </p:contentPart>
          </mc:Choice>
          <mc:Fallback>
            <p:pic>
              <p:nvPicPr>
                <p:cNvPr id="139" name="Ink 138">
                  <a:extLst>
                    <a:ext uri="{FF2B5EF4-FFF2-40B4-BE49-F238E27FC236}">
                      <a16:creationId xmlns:a16="http://schemas.microsoft.com/office/drawing/2014/main" id="{D536EB0A-214F-EFCC-4A62-A30A4ADAB745}"/>
                    </a:ext>
                  </a:extLst>
                </p:cNvPr>
                <p:cNvPicPr/>
                <p:nvPr/>
              </p:nvPicPr>
              <p:blipFill>
                <a:blip r:embed="rId172"/>
                <a:stretch>
                  <a:fillRect/>
                </a:stretch>
              </p:blipFill>
              <p:spPr>
                <a:xfrm>
                  <a:off x="11325301" y="4439803"/>
                  <a:ext cx="17424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40" name="Ink 139">
                  <a:extLst>
                    <a:ext uri="{FF2B5EF4-FFF2-40B4-BE49-F238E27FC236}">
                      <a16:creationId xmlns:a16="http://schemas.microsoft.com/office/drawing/2014/main" id="{6E4D0DF0-7D0E-2EAA-07AE-280A3BF1202A}"/>
                    </a:ext>
                  </a:extLst>
                </p14:cNvPr>
                <p14:cNvContentPartPr/>
                <p14:nvPr/>
              </p14:nvContentPartPr>
              <p14:xfrm>
                <a:off x="11542021" y="4629163"/>
                <a:ext cx="149400" cy="201600"/>
              </p14:xfrm>
            </p:contentPart>
          </mc:Choice>
          <mc:Fallback>
            <p:pic>
              <p:nvPicPr>
                <p:cNvPr id="140" name="Ink 139">
                  <a:extLst>
                    <a:ext uri="{FF2B5EF4-FFF2-40B4-BE49-F238E27FC236}">
                      <a16:creationId xmlns:a16="http://schemas.microsoft.com/office/drawing/2014/main" id="{6E4D0DF0-7D0E-2EAA-07AE-280A3BF1202A}"/>
                    </a:ext>
                  </a:extLst>
                </p:cNvPr>
                <p:cNvPicPr/>
                <p:nvPr/>
              </p:nvPicPr>
              <p:blipFill>
                <a:blip r:embed="rId174"/>
                <a:stretch>
                  <a:fillRect/>
                </a:stretch>
              </p:blipFill>
              <p:spPr>
                <a:xfrm>
                  <a:off x="11533381" y="4620163"/>
                  <a:ext cx="1670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41" name="Ink 140">
                  <a:extLst>
                    <a:ext uri="{FF2B5EF4-FFF2-40B4-BE49-F238E27FC236}">
                      <a16:creationId xmlns:a16="http://schemas.microsoft.com/office/drawing/2014/main" id="{4D60EDC0-68D3-CC64-CD5B-AC5D9E2E7BA3}"/>
                    </a:ext>
                  </a:extLst>
                </p14:cNvPr>
                <p14:cNvContentPartPr/>
                <p14:nvPr/>
              </p14:nvContentPartPr>
              <p14:xfrm>
                <a:off x="11718421" y="4621963"/>
                <a:ext cx="150120" cy="224280"/>
              </p14:xfrm>
            </p:contentPart>
          </mc:Choice>
          <mc:Fallback>
            <p:pic>
              <p:nvPicPr>
                <p:cNvPr id="141" name="Ink 140">
                  <a:extLst>
                    <a:ext uri="{FF2B5EF4-FFF2-40B4-BE49-F238E27FC236}">
                      <a16:creationId xmlns:a16="http://schemas.microsoft.com/office/drawing/2014/main" id="{4D60EDC0-68D3-CC64-CD5B-AC5D9E2E7BA3}"/>
                    </a:ext>
                  </a:extLst>
                </p:cNvPr>
                <p:cNvPicPr/>
                <p:nvPr/>
              </p:nvPicPr>
              <p:blipFill>
                <a:blip r:embed="rId176"/>
                <a:stretch>
                  <a:fillRect/>
                </a:stretch>
              </p:blipFill>
              <p:spPr>
                <a:xfrm>
                  <a:off x="11709421" y="4613323"/>
                  <a:ext cx="1677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42" name="Ink 141">
                  <a:extLst>
                    <a:ext uri="{FF2B5EF4-FFF2-40B4-BE49-F238E27FC236}">
                      <a16:creationId xmlns:a16="http://schemas.microsoft.com/office/drawing/2014/main" id="{253CFB36-69D5-1548-DC7C-B88AE217CD5E}"/>
                    </a:ext>
                  </a:extLst>
                </p14:cNvPr>
                <p14:cNvContentPartPr/>
                <p14:nvPr/>
              </p14:nvContentPartPr>
              <p14:xfrm>
                <a:off x="11906341" y="4594603"/>
                <a:ext cx="102960" cy="241200"/>
              </p14:xfrm>
            </p:contentPart>
          </mc:Choice>
          <mc:Fallback>
            <p:pic>
              <p:nvPicPr>
                <p:cNvPr id="142" name="Ink 141">
                  <a:extLst>
                    <a:ext uri="{FF2B5EF4-FFF2-40B4-BE49-F238E27FC236}">
                      <a16:creationId xmlns:a16="http://schemas.microsoft.com/office/drawing/2014/main" id="{253CFB36-69D5-1548-DC7C-B88AE217CD5E}"/>
                    </a:ext>
                  </a:extLst>
                </p:cNvPr>
                <p:cNvPicPr/>
                <p:nvPr/>
              </p:nvPicPr>
              <p:blipFill>
                <a:blip r:embed="rId178"/>
                <a:stretch>
                  <a:fillRect/>
                </a:stretch>
              </p:blipFill>
              <p:spPr>
                <a:xfrm>
                  <a:off x="11897341" y="4585603"/>
                  <a:ext cx="1206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43" name="Ink 142">
                  <a:extLst>
                    <a:ext uri="{FF2B5EF4-FFF2-40B4-BE49-F238E27FC236}">
                      <a16:creationId xmlns:a16="http://schemas.microsoft.com/office/drawing/2014/main" id="{0C196B93-51BC-9980-D681-B8687E4E1383}"/>
                    </a:ext>
                  </a:extLst>
                </p14:cNvPr>
                <p14:cNvContentPartPr/>
                <p14:nvPr/>
              </p14:nvContentPartPr>
              <p14:xfrm>
                <a:off x="12028021" y="4554643"/>
                <a:ext cx="79200" cy="239760"/>
              </p14:xfrm>
            </p:contentPart>
          </mc:Choice>
          <mc:Fallback>
            <p:pic>
              <p:nvPicPr>
                <p:cNvPr id="143" name="Ink 142">
                  <a:extLst>
                    <a:ext uri="{FF2B5EF4-FFF2-40B4-BE49-F238E27FC236}">
                      <a16:creationId xmlns:a16="http://schemas.microsoft.com/office/drawing/2014/main" id="{0C196B93-51BC-9980-D681-B8687E4E1383}"/>
                    </a:ext>
                  </a:extLst>
                </p:cNvPr>
                <p:cNvPicPr/>
                <p:nvPr/>
              </p:nvPicPr>
              <p:blipFill>
                <a:blip r:embed="rId180"/>
                <a:stretch>
                  <a:fillRect/>
                </a:stretch>
              </p:blipFill>
              <p:spPr>
                <a:xfrm>
                  <a:off x="12019021" y="4546003"/>
                  <a:ext cx="968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44" name="Ink 143">
                  <a:extLst>
                    <a:ext uri="{FF2B5EF4-FFF2-40B4-BE49-F238E27FC236}">
                      <a16:creationId xmlns:a16="http://schemas.microsoft.com/office/drawing/2014/main" id="{59D120EC-B15F-0464-79E9-7AEC5F378E37}"/>
                    </a:ext>
                  </a:extLst>
                </p14:cNvPr>
                <p14:cNvContentPartPr/>
                <p14:nvPr/>
              </p14:nvContentPartPr>
              <p14:xfrm>
                <a:off x="12158701" y="4558243"/>
                <a:ext cx="204840" cy="254880"/>
              </p14:xfrm>
            </p:contentPart>
          </mc:Choice>
          <mc:Fallback>
            <p:pic>
              <p:nvPicPr>
                <p:cNvPr id="144" name="Ink 143">
                  <a:extLst>
                    <a:ext uri="{FF2B5EF4-FFF2-40B4-BE49-F238E27FC236}">
                      <a16:creationId xmlns:a16="http://schemas.microsoft.com/office/drawing/2014/main" id="{59D120EC-B15F-0464-79E9-7AEC5F378E37}"/>
                    </a:ext>
                  </a:extLst>
                </p:cNvPr>
                <p:cNvPicPr/>
                <p:nvPr/>
              </p:nvPicPr>
              <p:blipFill>
                <a:blip r:embed="rId182"/>
                <a:stretch>
                  <a:fillRect/>
                </a:stretch>
              </p:blipFill>
              <p:spPr>
                <a:xfrm>
                  <a:off x="12150061" y="4549243"/>
                  <a:ext cx="22248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46" name="Ink 145">
                  <a:extLst>
                    <a:ext uri="{FF2B5EF4-FFF2-40B4-BE49-F238E27FC236}">
                      <a16:creationId xmlns:a16="http://schemas.microsoft.com/office/drawing/2014/main" id="{35D55ADE-A4C9-9D81-E761-A0C9799676B5}"/>
                    </a:ext>
                  </a:extLst>
                </p14:cNvPr>
                <p14:cNvContentPartPr/>
                <p14:nvPr/>
              </p14:nvContentPartPr>
              <p14:xfrm>
                <a:off x="12702301" y="3783523"/>
                <a:ext cx="400320" cy="484920"/>
              </p14:xfrm>
            </p:contentPart>
          </mc:Choice>
          <mc:Fallback>
            <p:pic>
              <p:nvPicPr>
                <p:cNvPr id="146" name="Ink 145">
                  <a:extLst>
                    <a:ext uri="{FF2B5EF4-FFF2-40B4-BE49-F238E27FC236}">
                      <a16:creationId xmlns:a16="http://schemas.microsoft.com/office/drawing/2014/main" id="{35D55ADE-A4C9-9D81-E761-A0C9799676B5}"/>
                    </a:ext>
                  </a:extLst>
                </p:cNvPr>
                <p:cNvPicPr/>
                <p:nvPr/>
              </p:nvPicPr>
              <p:blipFill>
                <a:blip r:embed="rId184"/>
                <a:stretch>
                  <a:fillRect/>
                </a:stretch>
              </p:blipFill>
              <p:spPr>
                <a:xfrm>
                  <a:off x="12693661" y="3774883"/>
                  <a:ext cx="41796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47" name="Ink 146">
                  <a:extLst>
                    <a:ext uri="{FF2B5EF4-FFF2-40B4-BE49-F238E27FC236}">
                      <a16:creationId xmlns:a16="http://schemas.microsoft.com/office/drawing/2014/main" id="{34B8836C-40B3-3E97-64FD-A91E1FDF5C5D}"/>
                    </a:ext>
                  </a:extLst>
                </p14:cNvPr>
                <p14:cNvContentPartPr/>
                <p14:nvPr/>
              </p14:nvContentPartPr>
              <p14:xfrm>
                <a:off x="13127101" y="3920323"/>
                <a:ext cx="183240" cy="283680"/>
              </p14:xfrm>
            </p:contentPart>
          </mc:Choice>
          <mc:Fallback>
            <p:pic>
              <p:nvPicPr>
                <p:cNvPr id="147" name="Ink 146">
                  <a:extLst>
                    <a:ext uri="{FF2B5EF4-FFF2-40B4-BE49-F238E27FC236}">
                      <a16:creationId xmlns:a16="http://schemas.microsoft.com/office/drawing/2014/main" id="{34B8836C-40B3-3E97-64FD-A91E1FDF5C5D}"/>
                    </a:ext>
                  </a:extLst>
                </p:cNvPr>
                <p:cNvPicPr/>
                <p:nvPr/>
              </p:nvPicPr>
              <p:blipFill>
                <a:blip r:embed="rId186"/>
                <a:stretch>
                  <a:fillRect/>
                </a:stretch>
              </p:blipFill>
              <p:spPr>
                <a:xfrm>
                  <a:off x="13118461" y="3911323"/>
                  <a:ext cx="2008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48" name="Ink 147">
                  <a:extLst>
                    <a:ext uri="{FF2B5EF4-FFF2-40B4-BE49-F238E27FC236}">
                      <a16:creationId xmlns:a16="http://schemas.microsoft.com/office/drawing/2014/main" id="{DDCF31DE-B3A8-8CB9-A674-01175AF850D7}"/>
                    </a:ext>
                  </a:extLst>
                </p14:cNvPr>
                <p14:cNvContentPartPr/>
                <p14:nvPr/>
              </p14:nvContentPartPr>
              <p14:xfrm>
                <a:off x="13326541" y="4019323"/>
                <a:ext cx="171720" cy="176760"/>
              </p14:xfrm>
            </p:contentPart>
          </mc:Choice>
          <mc:Fallback>
            <p:pic>
              <p:nvPicPr>
                <p:cNvPr id="148" name="Ink 147">
                  <a:extLst>
                    <a:ext uri="{FF2B5EF4-FFF2-40B4-BE49-F238E27FC236}">
                      <a16:creationId xmlns:a16="http://schemas.microsoft.com/office/drawing/2014/main" id="{DDCF31DE-B3A8-8CB9-A674-01175AF850D7}"/>
                    </a:ext>
                  </a:extLst>
                </p:cNvPr>
                <p:cNvPicPr/>
                <p:nvPr/>
              </p:nvPicPr>
              <p:blipFill>
                <a:blip r:embed="rId188"/>
                <a:stretch>
                  <a:fillRect/>
                </a:stretch>
              </p:blipFill>
              <p:spPr>
                <a:xfrm>
                  <a:off x="13317541" y="4010323"/>
                  <a:ext cx="1893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49" name="Ink 148">
                  <a:extLst>
                    <a:ext uri="{FF2B5EF4-FFF2-40B4-BE49-F238E27FC236}">
                      <a16:creationId xmlns:a16="http://schemas.microsoft.com/office/drawing/2014/main" id="{84BB4B57-1B11-7C68-E18A-9A583544B9AE}"/>
                    </a:ext>
                  </a:extLst>
                </p14:cNvPr>
                <p14:cNvContentPartPr/>
                <p14:nvPr/>
              </p14:nvContentPartPr>
              <p14:xfrm>
                <a:off x="13495381" y="3919243"/>
                <a:ext cx="4320" cy="43200"/>
              </p14:xfrm>
            </p:contentPart>
          </mc:Choice>
          <mc:Fallback>
            <p:pic>
              <p:nvPicPr>
                <p:cNvPr id="149" name="Ink 148">
                  <a:extLst>
                    <a:ext uri="{FF2B5EF4-FFF2-40B4-BE49-F238E27FC236}">
                      <a16:creationId xmlns:a16="http://schemas.microsoft.com/office/drawing/2014/main" id="{84BB4B57-1B11-7C68-E18A-9A583544B9AE}"/>
                    </a:ext>
                  </a:extLst>
                </p:cNvPr>
                <p:cNvPicPr/>
                <p:nvPr/>
              </p:nvPicPr>
              <p:blipFill>
                <a:blip r:embed="rId190"/>
                <a:stretch>
                  <a:fillRect/>
                </a:stretch>
              </p:blipFill>
              <p:spPr>
                <a:xfrm>
                  <a:off x="13486381" y="3910603"/>
                  <a:ext cx="219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50" name="Ink 149">
                  <a:extLst>
                    <a:ext uri="{FF2B5EF4-FFF2-40B4-BE49-F238E27FC236}">
                      <a16:creationId xmlns:a16="http://schemas.microsoft.com/office/drawing/2014/main" id="{9A74409E-E259-EF61-B9C5-D15153A3F847}"/>
                    </a:ext>
                  </a:extLst>
                </p14:cNvPr>
                <p14:cNvContentPartPr/>
                <p14:nvPr/>
              </p14:nvContentPartPr>
              <p14:xfrm>
                <a:off x="13508341" y="4026883"/>
                <a:ext cx="212760" cy="202320"/>
              </p14:xfrm>
            </p:contentPart>
          </mc:Choice>
          <mc:Fallback>
            <p:pic>
              <p:nvPicPr>
                <p:cNvPr id="150" name="Ink 149">
                  <a:extLst>
                    <a:ext uri="{FF2B5EF4-FFF2-40B4-BE49-F238E27FC236}">
                      <a16:creationId xmlns:a16="http://schemas.microsoft.com/office/drawing/2014/main" id="{9A74409E-E259-EF61-B9C5-D15153A3F847}"/>
                    </a:ext>
                  </a:extLst>
                </p:cNvPr>
                <p:cNvPicPr/>
                <p:nvPr/>
              </p:nvPicPr>
              <p:blipFill>
                <a:blip r:embed="rId192"/>
                <a:stretch>
                  <a:fillRect/>
                </a:stretch>
              </p:blipFill>
              <p:spPr>
                <a:xfrm>
                  <a:off x="13499341" y="4018243"/>
                  <a:ext cx="2304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52" name="Ink 151">
                  <a:extLst>
                    <a:ext uri="{FF2B5EF4-FFF2-40B4-BE49-F238E27FC236}">
                      <a16:creationId xmlns:a16="http://schemas.microsoft.com/office/drawing/2014/main" id="{AE7E5C63-9751-50E1-9FC2-79CB3B35D86B}"/>
                    </a:ext>
                  </a:extLst>
                </p14:cNvPr>
                <p14:cNvContentPartPr/>
                <p14:nvPr/>
              </p14:nvContentPartPr>
              <p14:xfrm>
                <a:off x="12821101" y="4388323"/>
                <a:ext cx="194760" cy="274320"/>
              </p14:xfrm>
            </p:contentPart>
          </mc:Choice>
          <mc:Fallback>
            <p:pic>
              <p:nvPicPr>
                <p:cNvPr id="152" name="Ink 151">
                  <a:extLst>
                    <a:ext uri="{FF2B5EF4-FFF2-40B4-BE49-F238E27FC236}">
                      <a16:creationId xmlns:a16="http://schemas.microsoft.com/office/drawing/2014/main" id="{AE7E5C63-9751-50E1-9FC2-79CB3B35D86B}"/>
                    </a:ext>
                  </a:extLst>
                </p:cNvPr>
                <p:cNvPicPr/>
                <p:nvPr/>
              </p:nvPicPr>
              <p:blipFill>
                <a:blip r:embed="rId194"/>
                <a:stretch>
                  <a:fillRect/>
                </a:stretch>
              </p:blipFill>
              <p:spPr>
                <a:xfrm>
                  <a:off x="12812461" y="4379683"/>
                  <a:ext cx="2124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53" name="Ink 152">
                  <a:extLst>
                    <a:ext uri="{FF2B5EF4-FFF2-40B4-BE49-F238E27FC236}">
                      <a16:creationId xmlns:a16="http://schemas.microsoft.com/office/drawing/2014/main" id="{153CCE80-7E36-C36E-1985-42C81D3D7F0C}"/>
                    </a:ext>
                  </a:extLst>
                </p14:cNvPr>
                <p14:cNvContentPartPr/>
                <p14:nvPr/>
              </p14:nvContentPartPr>
              <p14:xfrm>
                <a:off x="13042501" y="4401643"/>
                <a:ext cx="99000" cy="293400"/>
              </p14:xfrm>
            </p:contentPart>
          </mc:Choice>
          <mc:Fallback>
            <p:pic>
              <p:nvPicPr>
                <p:cNvPr id="153" name="Ink 152">
                  <a:extLst>
                    <a:ext uri="{FF2B5EF4-FFF2-40B4-BE49-F238E27FC236}">
                      <a16:creationId xmlns:a16="http://schemas.microsoft.com/office/drawing/2014/main" id="{153CCE80-7E36-C36E-1985-42C81D3D7F0C}"/>
                    </a:ext>
                  </a:extLst>
                </p:cNvPr>
                <p:cNvPicPr/>
                <p:nvPr/>
              </p:nvPicPr>
              <p:blipFill>
                <a:blip r:embed="rId196"/>
                <a:stretch>
                  <a:fillRect/>
                </a:stretch>
              </p:blipFill>
              <p:spPr>
                <a:xfrm>
                  <a:off x="13033861" y="4393003"/>
                  <a:ext cx="11664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54" name="Ink 153">
                  <a:extLst>
                    <a:ext uri="{FF2B5EF4-FFF2-40B4-BE49-F238E27FC236}">
                      <a16:creationId xmlns:a16="http://schemas.microsoft.com/office/drawing/2014/main" id="{CF60EBF9-2BBE-6831-7DEE-C098A2CB2006}"/>
                    </a:ext>
                  </a:extLst>
                </p14:cNvPr>
                <p14:cNvContentPartPr/>
                <p14:nvPr/>
              </p14:nvContentPartPr>
              <p14:xfrm>
                <a:off x="13164541" y="4453483"/>
                <a:ext cx="201600" cy="208440"/>
              </p14:xfrm>
            </p:contentPart>
          </mc:Choice>
          <mc:Fallback>
            <p:pic>
              <p:nvPicPr>
                <p:cNvPr id="154" name="Ink 153">
                  <a:extLst>
                    <a:ext uri="{FF2B5EF4-FFF2-40B4-BE49-F238E27FC236}">
                      <a16:creationId xmlns:a16="http://schemas.microsoft.com/office/drawing/2014/main" id="{CF60EBF9-2BBE-6831-7DEE-C098A2CB2006}"/>
                    </a:ext>
                  </a:extLst>
                </p:cNvPr>
                <p:cNvPicPr/>
                <p:nvPr/>
              </p:nvPicPr>
              <p:blipFill>
                <a:blip r:embed="rId198"/>
                <a:stretch>
                  <a:fillRect/>
                </a:stretch>
              </p:blipFill>
              <p:spPr>
                <a:xfrm>
                  <a:off x="13155541" y="4444483"/>
                  <a:ext cx="2192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55" name="Ink 154">
                  <a:extLst>
                    <a:ext uri="{FF2B5EF4-FFF2-40B4-BE49-F238E27FC236}">
                      <a16:creationId xmlns:a16="http://schemas.microsoft.com/office/drawing/2014/main" id="{1AC96F14-40FD-F8BE-D825-7514AD5364C2}"/>
                    </a:ext>
                  </a:extLst>
                </p14:cNvPr>
                <p14:cNvContentPartPr/>
                <p14:nvPr/>
              </p14:nvContentPartPr>
              <p14:xfrm>
                <a:off x="13430941" y="4387603"/>
                <a:ext cx="160200" cy="252000"/>
              </p14:xfrm>
            </p:contentPart>
          </mc:Choice>
          <mc:Fallback>
            <p:pic>
              <p:nvPicPr>
                <p:cNvPr id="155" name="Ink 154">
                  <a:extLst>
                    <a:ext uri="{FF2B5EF4-FFF2-40B4-BE49-F238E27FC236}">
                      <a16:creationId xmlns:a16="http://schemas.microsoft.com/office/drawing/2014/main" id="{1AC96F14-40FD-F8BE-D825-7514AD5364C2}"/>
                    </a:ext>
                  </a:extLst>
                </p:cNvPr>
                <p:cNvPicPr/>
                <p:nvPr/>
              </p:nvPicPr>
              <p:blipFill>
                <a:blip r:embed="rId200"/>
                <a:stretch>
                  <a:fillRect/>
                </a:stretch>
              </p:blipFill>
              <p:spPr>
                <a:xfrm>
                  <a:off x="13421941" y="4378603"/>
                  <a:ext cx="1778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56" name="Ink 155">
                  <a:extLst>
                    <a:ext uri="{FF2B5EF4-FFF2-40B4-BE49-F238E27FC236}">
                      <a16:creationId xmlns:a16="http://schemas.microsoft.com/office/drawing/2014/main" id="{3B86AD77-7497-C324-17CA-1DE2E08C9DEF}"/>
                    </a:ext>
                  </a:extLst>
                </p14:cNvPr>
                <p14:cNvContentPartPr/>
                <p14:nvPr/>
              </p14:nvContentPartPr>
              <p14:xfrm>
                <a:off x="12899221" y="4733923"/>
                <a:ext cx="322200" cy="298440"/>
              </p14:xfrm>
            </p:contentPart>
          </mc:Choice>
          <mc:Fallback>
            <p:pic>
              <p:nvPicPr>
                <p:cNvPr id="156" name="Ink 155">
                  <a:extLst>
                    <a:ext uri="{FF2B5EF4-FFF2-40B4-BE49-F238E27FC236}">
                      <a16:creationId xmlns:a16="http://schemas.microsoft.com/office/drawing/2014/main" id="{3B86AD77-7497-C324-17CA-1DE2E08C9DEF}"/>
                    </a:ext>
                  </a:extLst>
                </p:cNvPr>
                <p:cNvPicPr/>
                <p:nvPr/>
              </p:nvPicPr>
              <p:blipFill>
                <a:blip r:embed="rId202"/>
                <a:stretch>
                  <a:fillRect/>
                </a:stretch>
              </p:blipFill>
              <p:spPr>
                <a:xfrm>
                  <a:off x="12890221" y="4724923"/>
                  <a:ext cx="3398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57" name="Ink 156">
                  <a:extLst>
                    <a:ext uri="{FF2B5EF4-FFF2-40B4-BE49-F238E27FC236}">
                      <a16:creationId xmlns:a16="http://schemas.microsoft.com/office/drawing/2014/main" id="{57B0F9FC-A3BB-BCC3-3627-D68A0B5CD4C1}"/>
                    </a:ext>
                  </a:extLst>
                </p14:cNvPr>
                <p14:cNvContentPartPr/>
                <p14:nvPr/>
              </p14:nvContentPartPr>
              <p14:xfrm>
                <a:off x="13229341" y="4726003"/>
                <a:ext cx="365760" cy="246960"/>
              </p14:xfrm>
            </p:contentPart>
          </mc:Choice>
          <mc:Fallback>
            <p:pic>
              <p:nvPicPr>
                <p:cNvPr id="157" name="Ink 156">
                  <a:extLst>
                    <a:ext uri="{FF2B5EF4-FFF2-40B4-BE49-F238E27FC236}">
                      <a16:creationId xmlns:a16="http://schemas.microsoft.com/office/drawing/2014/main" id="{57B0F9FC-A3BB-BCC3-3627-D68A0B5CD4C1}"/>
                    </a:ext>
                  </a:extLst>
                </p:cNvPr>
                <p:cNvPicPr/>
                <p:nvPr/>
              </p:nvPicPr>
              <p:blipFill>
                <a:blip r:embed="rId204"/>
                <a:stretch>
                  <a:fillRect/>
                </a:stretch>
              </p:blipFill>
              <p:spPr>
                <a:xfrm>
                  <a:off x="13220701" y="4717363"/>
                  <a:ext cx="3834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58" name="Ink 157">
                  <a:extLst>
                    <a:ext uri="{FF2B5EF4-FFF2-40B4-BE49-F238E27FC236}">
                      <a16:creationId xmlns:a16="http://schemas.microsoft.com/office/drawing/2014/main" id="{FC5D90C2-7EAC-A429-4CFB-6F72413BBC41}"/>
                    </a:ext>
                  </a:extLst>
                </p14:cNvPr>
                <p14:cNvContentPartPr/>
                <p14:nvPr/>
              </p14:nvContentPartPr>
              <p14:xfrm>
                <a:off x="12951421" y="5049283"/>
                <a:ext cx="317520" cy="269280"/>
              </p14:xfrm>
            </p:contentPart>
          </mc:Choice>
          <mc:Fallback>
            <p:pic>
              <p:nvPicPr>
                <p:cNvPr id="158" name="Ink 157">
                  <a:extLst>
                    <a:ext uri="{FF2B5EF4-FFF2-40B4-BE49-F238E27FC236}">
                      <a16:creationId xmlns:a16="http://schemas.microsoft.com/office/drawing/2014/main" id="{FC5D90C2-7EAC-A429-4CFB-6F72413BBC41}"/>
                    </a:ext>
                  </a:extLst>
                </p:cNvPr>
                <p:cNvPicPr/>
                <p:nvPr/>
              </p:nvPicPr>
              <p:blipFill>
                <a:blip r:embed="rId206"/>
                <a:stretch>
                  <a:fillRect/>
                </a:stretch>
              </p:blipFill>
              <p:spPr>
                <a:xfrm>
                  <a:off x="12942781" y="5040283"/>
                  <a:ext cx="3351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59" name="Ink 158">
                  <a:extLst>
                    <a:ext uri="{FF2B5EF4-FFF2-40B4-BE49-F238E27FC236}">
                      <a16:creationId xmlns:a16="http://schemas.microsoft.com/office/drawing/2014/main" id="{98B6305E-D818-6481-673B-53CD3C0785C9}"/>
                    </a:ext>
                  </a:extLst>
                </p14:cNvPr>
                <p14:cNvContentPartPr/>
                <p14:nvPr/>
              </p14:nvContentPartPr>
              <p14:xfrm>
                <a:off x="13261741" y="5057923"/>
                <a:ext cx="150840" cy="250560"/>
              </p14:xfrm>
            </p:contentPart>
          </mc:Choice>
          <mc:Fallback>
            <p:pic>
              <p:nvPicPr>
                <p:cNvPr id="159" name="Ink 158">
                  <a:extLst>
                    <a:ext uri="{FF2B5EF4-FFF2-40B4-BE49-F238E27FC236}">
                      <a16:creationId xmlns:a16="http://schemas.microsoft.com/office/drawing/2014/main" id="{98B6305E-D818-6481-673B-53CD3C0785C9}"/>
                    </a:ext>
                  </a:extLst>
                </p:cNvPr>
                <p:cNvPicPr/>
                <p:nvPr/>
              </p:nvPicPr>
              <p:blipFill>
                <a:blip r:embed="rId208"/>
                <a:stretch>
                  <a:fillRect/>
                </a:stretch>
              </p:blipFill>
              <p:spPr>
                <a:xfrm>
                  <a:off x="13253101" y="5048923"/>
                  <a:ext cx="1684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60" name="Ink 159">
                  <a:extLst>
                    <a:ext uri="{FF2B5EF4-FFF2-40B4-BE49-F238E27FC236}">
                      <a16:creationId xmlns:a16="http://schemas.microsoft.com/office/drawing/2014/main" id="{EB26FE86-73EA-CBB9-5EBD-B6754DC67DA0}"/>
                    </a:ext>
                  </a:extLst>
                </p14:cNvPr>
                <p14:cNvContentPartPr/>
                <p14:nvPr/>
              </p14:nvContentPartPr>
              <p14:xfrm>
                <a:off x="13445701" y="5061883"/>
                <a:ext cx="141480" cy="198360"/>
              </p14:xfrm>
            </p:contentPart>
          </mc:Choice>
          <mc:Fallback>
            <p:pic>
              <p:nvPicPr>
                <p:cNvPr id="160" name="Ink 159">
                  <a:extLst>
                    <a:ext uri="{FF2B5EF4-FFF2-40B4-BE49-F238E27FC236}">
                      <a16:creationId xmlns:a16="http://schemas.microsoft.com/office/drawing/2014/main" id="{EB26FE86-73EA-CBB9-5EBD-B6754DC67DA0}"/>
                    </a:ext>
                  </a:extLst>
                </p:cNvPr>
                <p:cNvPicPr/>
                <p:nvPr/>
              </p:nvPicPr>
              <p:blipFill>
                <a:blip r:embed="rId210"/>
                <a:stretch>
                  <a:fillRect/>
                </a:stretch>
              </p:blipFill>
              <p:spPr>
                <a:xfrm>
                  <a:off x="13437061" y="5052883"/>
                  <a:ext cx="1591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62" name="Ink 161">
                  <a:extLst>
                    <a:ext uri="{FF2B5EF4-FFF2-40B4-BE49-F238E27FC236}">
                      <a16:creationId xmlns:a16="http://schemas.microsoft.com/office/drawing/2014/main" id="{B93434FD-5939-5704-8084-C38D13595CB4}"/>
                    </a:ext>
                  </a:extLst>
                </p14:cNvPr>
                <p14:cNvContentPartPr/>
                <p14:nvPr/>
              </p14:nvContentPartPr>
              <p14:xfrm>
                <a:off x="13080301" y="3338563"/>
                <a:ext cx="266040" cy="371160"/>
              </p14:xfrm>
            </p:contentPart>
          </mc:Choice>
          <mc:Fallback>
            <p:pic>
              <p:nvPicPr>
                <p:cNvPr id="162" name="Ink 161">
                  <a:extLst>
                    <a:ext uri="{FF2B5EF4-FFF2-40B4-BE49-F238E27FC236}">
                      <a16:creationId xmlns:a16="http://schemas.microsoft.com/office/drawing/2014/main" id="{B93434FD-5939-5704-8084-C38D13595CB4}"/>
                    </a:ext>
                  </a:extLst>
                </p:cNvPr>
                <p:cNvPicPr/>
                <p:nvPr/>
              </p:nvPicPr>
              <p:blipFill>
                <a:blip r:embed="rId212"/>
                <a:stretch>
                  <a:fillRect/>
                </a:stretch>
              </p:blipFill>
              <p:spPr>
                <a:xfrm>
                  <a:off x="13071301" y="3329923"/>
                  <a:ext cx="28368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63" name="Ink 162">
                  <a:extLst>
                    <a:ext uri="{FF2B5EF4-FFF2-40B4-BE49-F238E27FC236}">
                      <a16:creationId xmlns:a16="http://schemas.microsoft.com/office/drawing/2014/main" id="{DE089D66-3A2C-4E6A-4BEB-8A7E4FB63B84}"/>
                    </a:ext>
                  </a:extLst>
                </p14:cNvPr>
                <p14:cNvContentPartPr/>
                <p14:nvPr/>
              </p14:nvContentPartPr>
              <p14:xfrm>
                <a:off x="13385221" y="3464563"/>
                <a:ext cx="72000" cy="229680"/>
              </p14:xfrm>
            </p:contentPart>
          </mc:Choice>
          <mc:Fallback>
            <p:pic>
              <p:nvPicPr>
                <p:cNvPr id="163" name="Ink 162">
                  <a:extLst>
                    <a:ext uri="{FF2B5EF4-FFF2-40B4-BE49-F238E27FC236}">
                      <a16:creationId xmlns:a16="http://schemas.microsoft.com/office/drawing/2014/main" id="{DE089D66-3A2C-4E6A-4BEB-8A7E4FB63B84}"/>
                    </a:ext>
                  </a:extLst>
                </p:cNvPr>
                <p:cNvPicPr/>
                <p:nvPr/>
              </p:nvPicPr>
              <p:blipFill>
                <a:blip r:embed="rId214"/>
                <a:stretch>
                  <a:fillRect/>
                </a:stretch>
              </p:blipFill>
              <p:spPr>
                <a:xfrm>
                  <a:off x="13376221" y="3455563"/>
                  <a:ext cx="896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64" name="Ink 163">
                  <a:extLst>
                    <a:ext uri="{FF2B5EF4-FFF2-40B4-BE49-F238E27FC236}">
                      <a16:creationId xmlns:a16="http://schemas.microsoft.com/office/drawing/2014/main" id="{A013857E-C085-F08C-000E-120D78D6EA06}"/>
                    </a:ext>
                  </a:extLst>
                </p14:cNvPr>
                <p14:cNvContentPartPr/>
                <p14:nvPr/>
              </p14:nvContentPartPr>
              <p14:xfrm>
                <a:off x="13359301" y="3423523"/>
                <a:ext cx="177120" cy="273960"/>
              </p14:xfrm>
            </p:contentPart>
          </mc:Choice>
          <mc:Fallback>
            <p:pic>
              <p:nvPicPr>
                <p:cNvPr id="164" name="Ink 163">
                  <a:extLst>
                    <a:ext uri="{FF2B5EF4-FFF2-40B4-BE49-F238E27FC236}">
                      <a16:creationId xmlns:a16="http://schemas.microsoft.com/office/drawing/2014/main" id="{A013857E-C085-F08C-000E-120D78D6EA06}"/>
                    </a:ext>
                  </a:extLst>
                </p:cNvPr>
                <p:cNvPicPr/>
                <p:nvPr/>
              </p:nvPicPr>
              <p:blipFill>
                <a:blip r:embed="rId216"/>
                <a:stretch>
                  <a:fillRect/>
                </a:stretch>
              </p:blipFill>
              <p:spPr>
                <a:xfrm>
                  <a:off x="13350661" y="3414883"/>
                  <a:ext cx="1947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65" name="Ink 164">
                  <a:extLst>
                    <a:ext uri="{FF2B5EF4-FFF2-40B4-BE49-F238E27FC236}">
                      <a16:creationId xmlns:a16="http://schemas.microsoft.com/office/drawing/2014/main" id="{310C49F9-D100-1898-58A4-B22F745E6D10}"/>
                    </a:ext>
                  </a:extLst>
                </p14:cNvPr>
                <p14:cNvContentPartPr/>
                <p14:nvPr/>
              </p14:nvContentPartPr>
              <p14:xfrm>
                <a:off x="12133141" y="3445843"/>
                <a:ext cx="85680" cy="294840"/>
              </p14:xfrm>
            </p:contentPart>
          </mc:Choice>
          <mc:Fallback>
            <p:pic>
              <p:nvPicPr>
                <p:cNvPr id="165" name="Ink 164">
                  <a:extLst>
                    <a:ext uri="{FF2B5EF4-FFF2-40B4-BE49-F238E27FC236}">
                      <a16:creationId xmlns:a16="http://schemas.microsoft.com/office/drawing/2014/main" id="{310C49F9-D100-1898-58A4-B22F745E6D10}"/>
                    </a:ext>
                  </a:extLst>
                </p:cNvPr>
                <p:cNvPicPr/>
                <p:nvPr/>
              </p:nvPicPr>
              <p:blipFill>
                <a:blip r:embed="rId218"/>
                <a:stretch>
                  <a:fillRect/>
                </a:stretch>
              </p:blipFill>
              <p:spPr>
                <a:xfrm>
                  <a:off x="12124501" y="3437203"/>
                  <a:ext cx="10332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66" name="Ink 165">
                  <a:extLst>
                    <a:ext uri="{FF2B5EF4-FFF2-40B4-BE49-F238E27FC236}">
                      <a16:creationId xmlns:a16="http://schemas.microsoft.com/office/drawing/2014/main" id="{1B1FB6D8-9375-171F-B92F-44A9B1EBF1D8}"/>
                    </a:ext>
                  </a:extLst>
                </p14:cNvPr>
                <p14:cNvContentPartPr/>
                <p14:nvPr/>
              </p14:nvContentPartPr>
              <p14:xfrm>
                <a:off x="12179581" y="3453763"/>
                <a:ext cx="167400" cy="258480"/>
              </p14:xfrm>
            </p:contentPart>
          </mc:Choice>
          <mc:Fallback>
            <p:pic>
              <p:nvPicPr>
                <p:cNvPr id="166" name="Ink 165">
                  <a:extLst>
                    <a:ext uri="{FF2B5EF4-FFF2-40B4-BE49-F238E27FC236}">
                      <a16:creationId xmlns:a16="http://schemas.microsoft.com/office/drawing/2014/main" id="{1B1FB6D8-9375-171F-B92F-44A9B1EBF1D8}"/>
                    </a:ext>
                  </a:extLst>
                </p:cNvPr>
                <p:cNvPicPr/>
                <p:nvPr/>
              </p:nvPicPr>
              <p:blipFill>
                <a:blip r:embed="rId220"/>
                <a:stretch>
                  <a:fillRect/>
                </a:stretch>
              </p:blipFill>
              <p:spPr>
                <a:xfrm>
                  <a:off x="12170941" y="3444763"/>
                  <a:ext cx="1850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67" name="Ink 166">
                  <a:extLst>
                    <a:ext uri="{FF2B5EF4-FFF2-40B4-BE49-F238E27FC236}">
                      <a16:creationId xmlns:a16="http://schemas.microsoft.com/office/drawing/2014/main" id="{E0A7A7A0-76C7-2A65-36B1-4B69E29BCF7A}"/>
                    </a:ext>
                  </a:extLst>
                </p14:cNvPr>
                <p14:cNvContentPartPr/>
                <p14:nvPr/>
              </p14:nvContentPartPr>
              <p14:xfrm>
                <a:off x="12378661" y="3461683"/>
                <a:ext cx="182880" cy="267840"/>
              </p14:xfrm>
            </p:contentPart>
          </mc:Choice>
          <mc:Fallback>
            <p:pic>
              <p:nvPicPr>
                <p:cNvPr id="167" name="Ink 166">
                  <a:extLst>
                    <a:ext uri="{FF2B5EF4-FFF2-40B4-BE49-F238E27FC236}">
                      <a16:creationId xmlns:a16="http://schemas.microsoft.com/office/drawing/2014/main" id="{E0A7A7A0-76C7-2A65-36B1-4B69E29BCF7A}"/>
                    </a:ext>
                  </a:extLst>
                </p:cNvPr>
                <p:cNvPicPr/>
                <p:nvPr/>
              </p:nvPicPr>
              <p:blipFill>
                <a:blip r:embed="rId222"/>
                <a:stretch>
                  <a:fillRect/>
                </a:stretch>
              </p:blipFill>
              <p:spPr>
                <a:xfrm>
                  <a:off x="12370021" y="3453043"/>
                  <a:ext cx="2005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68" name="Ink 167">
                  <a:extLst>
                    <a:ext uri="{FF2B5EF4-FFF2-40B4-BE49-F238E27FC236}">
                      <a16:creationId xmlns:a16="http://schemas.microsoft.com/office/drawing/2014/main" id="{37E88B16-EE4F-5AFD-0111-DC7C83BA288B}"/>
                    </a:ext>
                  </a:extLst>
                </p14:cNvPr>
                <p14:cNvContentPartPr/>
                <p14:nvPr/>
              </p14:nvContentPartPr>
              <p14:xfrm>
                <a:off x="12416101" y="3501283"/>
                <a:ext cx="322200" cy="212400"/>
              </p14:xfrm>
            </p:contentPart>
          </mc:Choice>
          <mc:Fallback>
            <p:pic>
              <p:nvPicPr>
                <p:cNvPr id="168" name="Ink 167">
                  <a:extLst>
                    <a:ext uri="{FF2B5EF4-FFF2-40B4-BE49-F238E27FC236}">
                      <a16:creationId xmlns:a16="http://schemas.microsoft.com/office/drawing/2014/main" id="{37E88B16-EE4F-5AFD-0111-DC7C83BA288B}"/>
                    </a:ext>
                  </a:extLst>
                </p:cNvPr>
                <p:cNvPicPr/>
                <p:nvPr/>
              </p:nvPicPr>
              <p:blipFill>
                <a:blip r:embed="rId224"/>
                <a:stretch>
                  <a:fillRect/>
                </a:stretch>
              </p:blipFill>
              <p:spPr>
                <a:xfrm>
                  <a:off x="12407101" y="3492283"/>
                  <a:ext cx="3398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69" name="Ink 168">
                  <a:extLst>
                    <a:ext uri="{FF2B5EF4-FFF2-40B4-BE49-F238E27FC236}">
                      <a16:creationId xmlns:a16="http://schemas.microsoft.com/office/drawing/2014/main" id="{8D287F71-BE7B-BA39-E6F1-73597A376911}"/>
                    </a:ext>
                  </a:extLst>
                </p14:cNvPr>
                <p14:cNvContentPartPr/>
                <p14:nvPr/>
              </p14:nvContentPartPr>
              <p14:xfrm>
                <a:off x="12768901" y="3396163"/>
                <a:ext cx="133200" cy="293040"/>
              </p14:xfrm>
            </p:contentPart>
          </mc:Choice>
          <mc:Fallback>
            <p:pic>
              <p:nvPicPr>
                <p:cNvPr id="169" name="Ink 168">
                  <a:extLst>
                    <a:ext uri="{FF2B5EF4-FFF2-40B4-BE49-F238E27FC236}">
                      <a16:creationId xmlns:a16="http://schemas.microsoft.com/office/drawing/2014/main" id="{8D287F71-BE7B-BA39-E6F1-73597A376911}"/>
                    </a:ext>
                  </a:extLst>
                </p:cNvPr>
                <p:cNvPicPr/>
                <p:nvPr/>
              </p:nvPicPr>
              <p:blipFill>
                <a:blip r:embed="rId226"/>
                <a:stretch>
                  <a:fillRect/>
                </a:stretch>
              </p:blipFill>
              <p:spPr>
                <a:xfrm>
                  <a:off x="12759901" y="3387523"/>
                  <a:ext cx="15084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70" name="Ink 169">
                  <a:extLst>
                    <a:ext uri="{FF2B5EF4-FFF2-40B4-BE49-F238E27FC236}">
                      <a16:creationId xmlns:a16="http://schemas.microsoft.com/office/drawing/2014/main" id="{ED4F95A1-233B-3223-76E6-42A0AA592C38}"/>
                    </a:ext>
                  </a:extLst>
                </p14:cNvPr>
                <p14:cNvContentPartPr/>
                <p14:nvPr/>
              </p14:nvContentPartPr>
              <p14:xfrm>
                <a:off x="12758461" y="3526123"/>
                <a:ext cx="109440" cy="73440"/>
              </p14:xfrm>
            </p:contentPart>
          </mc:Choice>
          <mc:Fallback>
            <p:pic>
              <p:nvPicPr>
                <p:cNvPr id="170" name="Ink 169">
                  <a:extLst>
                    <a:ext uri="{FF2B5EF4-FFF2-40B4-BE49-F238E27FC236}">
                      <a16:creationId xmlns:a16="http://schemas.microsoft.com/office/drawing/2014/main" id="{ED4F95A1-233B-3223-76E6-42A0AA592C38}"/>
                    </a:ext>
                  </a:extLst>
                </p:cNvPr>
                <p:cNvPicPr/>
                <p:nvPr/>
              </p:nvPicPr>
              <p:blipFill>
                <a:blip r:embed="rId228"/>
                <a:stretch>
                  <a:fillRect/>
                </a:stretch>
              </p:blipFill>
              <p:spPr>
                <a:xfrm>
                  <a:off x="12749821" y="3517123"/>
                  <a:ext cx="1270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71" name="Ink 170">
                  <a:extLst>
                    <a:ext uri="{FF2B5EF4-FFF2-40B4-BE49-F238E27FC236}">
                      <a16:creationId xmlns:a16="http://schemas.microsoft.com/office/drawing/2014/main" id="{D31A33B5-19BA-D6F8-A280-F5A9AD1AEEB8}"/>
                    </a:ext>
                  </a:extLst>
                </p14:cNvPr>
                <p14:cNvContentPartPr/>
                <p14:nvPr/>
              </p14:nvContentPartPr>
              <p14:xfrm>
                <a:off x="12146461" y="3941203"/>
                <a:ext cx="25560" cy="167040"/>
              </p14:xfrm>
            </p:contentPart>
          </mc:Choice>
          <mc:Fallback>
            <p:pic>
              <p:nvPicPr>
                <p:cNvPr id="171" name="Ink 170">
                  <a:extLst>
                    <a:ext uri="{FF2B5EF4-FFF2-40B4-BE49-F238E27FC236}">
                      <a16:creationId xmlns:a16="http://schemas.microsoft.com/office/drawing/2014/main" id="{D31A33B5-19BA-D6F8-A280-F5A9AD1AEEB8}"/>
                    </a:ext>
                  </a:extLst>
                </p:cNvPr>
                <p:cNvPicPr/>
                <p:nvPr/>
              </p:nvPicPr>
              <p:blipFill>
                <a:blip r:embed="rId230"/>
                <a:stretch>
                  <a:fillRect/>
                </a:stretch>
              </p:blipFill>
              <p:spPr>
                <a:xfrm>
                  <a:off x="12137461" y="3932563"/>
                  <a:ext cx="432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72" name="Ink 171">
                  <a:extLst>
                    <a:ext uri="{FF2B5EF4-FFF2-40B4-BE49-F238E27FC236}">
                      <a16:creationId xmlns:a16="http://schemas.microsoft.com/office/drawing/2014/main" id="{72E3478E-BC1D-244A-CA11-437F0884FBEA}"/>
                    </a:ext>
                  </a:extLst>
                </p14:cNvPr>
                <p14:cNvContentPartPr/>
                <p14:nvPr/>
              </p14:nvContentPartPr>
              <p14:xfrm>
                <a:off x="11974381" y="3905203"/>
                <a:ext cx="343800" cy="260280"/>
              </p14:xfrm>
            </p:contentPart>
          </mc:Choice>
          <mc:Fallback>
            <p:pic>
              <p:nvPicPr>
                <p:cNvPr id="172" name="Ink 171">
                  <a:extLst>
                    <a:ext uri="{FF2B5EF4-FFF2-40B4-BE49-F238E27FC236}">
                      <a16:creationId xmlns:a16="http://schemas.microsoft.com/office/drawing/2014/main" id="{72E3478E-BC1D-244A-CA11-437F0884FBEA}"/>
                    </a:ext>
                  </a:extLst>
                </p:cNvPr>
                <p:cNvPicPr/>
                <p:nvPr/>
              </p:nvPicPr>
              <p:blipFill>
                <a:blip r:embed="rId232"/>
                <a:stretch>
                  <a:fillRect/>
                </a:stretch>
              </p:blipFill>
              <p:spPr>
                <a:xfrm>
                  <a:off x="11965741" y="3896203"/>
                  <a:ext cx="3614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73" name="Ink 172">
                  <a:extLst>
                    <a:ext uri="{FF2B5EF4-FFF2-40B4-BE49-F238E27FC236}">
                      <a16:creationId xmlns:a16="http://schemas.microsoft.com/office/drawing/2014/main" id="{E74B7121-ED35-D7AF-8768-7B4EAEC61911}"/>
                    </a:ext>
                  </a:extLst>
                </p14:cNvPr>
                <p14:cNvContentPartPr/>
                <p14:nvPr/>
              </p14:nvContentPartPr>
              <p14:xfrm>
                <a:off x="12315301" y="3903403"/>
                <a:ext cx="399240" cy="194400"/>
              </p14:xfrm>
            </p:contentPart>
          </mc:Choice>
          <mc:Fallback>
            <p:pic>
              <p:nvPicPr>
                <p:cNvPr id="173" name="Ink 172">
                  <a:extLst>
                    <a:ext uri="{FF2B5EF4-FFF2-40B4-BE49-F238E27FC236}">
                      <a16:creationId xmlns:a16="http://schemas.microsoft.com/office/drawing/2014/main" id="{E74B7121-ED35-D7AF-8768-7B4EAEC61911}"/>
                    </a:ext>
                  </a:extLst>
                </p:cNvPr>
                <p:cNvPicPr/>
                <p:nvPr/>
              </p:nvPicPr>
              <p:blipFill>
                <a:blip r:embed="rId234"/>
                <a:stretch>
                  <a:fillRect/>
                </a:stretch>
              </p:blipFill>
              <p:spPr>
                <a:xfrm>
                  <a:off x="12306301" y="3894403"/>
                  <a:ext cx="4168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76" name="Ink 175">
                  <a:extLst>
                    <a:ext uri="{FF2B5EF4-FFF2-40B4-BE49-F238E27FC236}">
                      <a16:creationId xmlns:a16="http://schemas.microsoft.com/office/drawing/2014/main" id="{8AC95562-31CE-BFA6-3016-A39A14DE2BE6}"/>
                    </a:ext>
                  </a:extLst>
                </p14:cNvPr>
                <p14:cNvContentPartPr/>
                <p14:nvPr/>
              </p14:nvContentPartPr>
              <p14:xfrm>
                <a:off x="12133501" y="4133443"/>
                <a:ext cx="530640" cy="326880"/>
              </p14:xfrm>
            </p:contentPart>
          </mc:Choice>
          <mc:Fallback>
            <p:pic>
              <p:nvPicPr>
                <p:cNvPr id="176" name="Ink 175">
                  <a:extLst>
                    <a:ext uri="{FF2B5EF4-FFF2-40B4-BE49-F238E27FC236}">
                      <a16:creationId xmlns:a16="http://schemas.microsoft.com/office/drawing/2014/main" id="{8AC95562-31CE-BFA6-3016-A39A14DE2BE6}"/>
                    </a:ext>
                  </a:extLst>
                </p:cNvPr>
                <p:cNvPicPr/>
                <p:nvPr/>
              </p:nvPicPr>
              <p:blipFill>
                <a:blip r:embed="rId236"/>
                <a:stretch>
                  <a:fillRect/>
                </a:stretch>
              </p:blipFill>
              <p:spPr>
                <a:xfrm>
                  <a:off x="12124861" y="4124443"/>
                  <a:ext cx="54828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77" name="Ink 176">
                  <a:extLst>
                    <a:ext uri="{FF2B5EF4-FFF2-40B4-BE49-F238E27FC236}">
                      <a16:creationId xmlns:a16="http://schemas.microsoft.com/office/drawing/2014/main" id="{754DF93F-CFD7-6ECF-17C8-3DBC4A10DC87}"/>
                    </a:ext>
                  </a:extLst>
                </p14:cNvPr>
                <p14:cNvContentPartPr/>
                <p14:nvPr/>
              </p14:nvContentPartPr>
              <p14:xfrm>
                <a:off x="12283261" y="4880083"/>
                <a:ext cx="493920" cy="283680"/>
              </p14:xfrm>
            </p:contentPart>
          </mc:Choice>
          <mc:Fallback>
            <p:pic>
              <p:nvPicPr>
                <p:cNvPr id="177" name="Ink 176">
                  <a:extLst>
                    <a:ext uri="{FF2B5EF4-FFF2-40B4-BE49-F238E27FC236}">
                      <a16:creationId xmlns:a16="http://schemas.microsoft.com/office/drawing/2014/main" id="{754DF93F-CFD7-6ECF-17C8-3DBC4A10DC87}"/>
                    </a:ext>
                  </a:extLst>
                </p:cNvPr>
                <p:cNvPicPr/>
                <p:nvPr/>
              </p:nvPicPr>
              <p:blipFill>
                <a:blip r:embed="rId238"/>
                <a:stretch>
                  <a:fillRect/>
                </a:stretch>
              </p:blipFill>
              <p:spPr>
                <a:xfrm>
                  <a:off x="12274261" y="4871083"/>
                  <a:ext cx="51156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79" name="Ink 178">
                  <a:extLst>
                    <a:ext uri="{FF2B5EF4-FFF2-40B4-BE49-F238E27FC236}">
                      <a16:creationId xmlns:a16="http://schemas.microsoft.com/office/drawing/2014/main" id="{37A42F8E-DAF2-F8E7-3E80-95E20221E68E}"/>
                    </a:ext>
                  </a:extLst>
                </p14:cNvPr>
                <p14:cNvContentPartPr/>
                <p14:nvPr/>
              </p14:nvContentPartPr>
              <p14:xfrm>
                <a:off x="12834421" y="2835283"/>
                <a:ext cx="136080" cy="287280"/>
              </p14:xfrm>
            </p:contentPart>
          </mc:Choice>
          <mc:Fallback>
            <p:pic>
              <p:nvPicPr>
                <p:cNvPr id="179" name="Ink 178">
                  <a:extLst>
                    <a:ext uri="{FF2B5EF4-FFF2-40B4-BE49-F238E27FC236}">
                      <a16:creationId xmlns:a16="http://schemas.microsoft.com/office/drawing/2014/main" id="{37A42F8E-DAF2-F8E7-3E80-95E20221E68E}"/>
                    </a:ext>
                  </a:extLst>
                </p:cNvPr>
                <p:cNvPicPr/>
                <p:nvPr/>
              </p:nvPicPr>
              <p:blipFill>
                <a:blip r:embed="rId240"/>
                <a:stretch>
                  <a:fillRect/>
                </a:stretch>
              </p:blipFill>
              <p:spPr>
                <a:xfrm>
                  <a:off x="12825781" y="2826283"/>
                  <a:ext cx="15372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80" name="Ink 179">
                  <a:extLst>
                    <a:ext uri="{FF2B5EF4-FFF2-40B4-BE49-F238E27FC236}">
                      <a16:creationId xmlns:a16="http://schemas.microsoft.com/office/drawing/2014/main" id="{15672C3C-95DD-482E-F72D-E3576504E86F}"/>
                    </a:ext>
                  </a:extLst>
                </p14:cNvPr>
                <p14:cNvContentPartPr/>
                <p14:nvPr/>
              </p14:nvContentPartPr>
              <p14:xfrm>
                <a:off x="12785461" y="2442163"/>
                <a:ext cx="223200" cy="295920"/>
              </p14:xfrm>
            </p:contentPart>
          </mc:Choice>
          <mc:Fallback>
            <p:pic>
              <p:nvPicPr>
                <p:cNvPr id="180" name="Ink 179">
                  <a:extLst>
                    <a:ext uri="{FF2B5EF4-FFF2-40B4-BE49-F238E27FC236}">
                      <a16:creationId xmlns:a16="http://schemas.microsoft.com/office/drawing/2014/main" id="{15672C3C-95DD-482E-F72D-E3576504E86F}"/>
                    </a:ext>
                  </a:extLst>
                </p:cNvPr>
                <p:cNvPicPr/>
                <p:nvPr/>
              </p:nvPicPr>
              <p:blipFill>
                <a:blip r:embed="rId242"/>
                <a:stretch>
                  <a:fillRect/>
                </a:stretch>
              </p:blipFill>
              <p:spPr>
                <a:xfrm>
                  <a:off x="12776821" y="2433523"/>
                  <a:ext cx="2408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81" name="Ink 180">
                  <a:extLst>
                    <a:ext uri="{FF2B5EF4-FFF2-40B4-BE49-F238E27FC236}">
                      <a16:creationId xmlns:a16="http://schemas.microsoft.com/office/drawing/2014/main" id="{EAE9B4CF-DD33-F3F3-865B-648939EFCC8B}"/>
                    </a:ext>
                  </a:extLst>
                </p14:cNvPr>
                <p14:cNvContentPartPr/>
                <p14:nvPr/>
              </p14:nvContentPartPr>
              <p14:xfrm>
                <a:off x="12846661" y="2455843"/>
                <a:ext cx="189720" cy="66960"/>
              </p14:xfrm>
            </p:contentPart>
          </mc:Choice>
          <mc:Fallback>
            <p:pic>
              <p:nvPicPr>
                <p:cNvPr id="181" name="Ink 180">
                  <a:extLst>
                    <a:ext uri="{FF2B5EF4-FFF2-40B4-BE49-F238E27FC236}">
                      <a16:creationId xmlns:a16="http://schemas.microsoft.com/office/drawing/2014/main" id="{EAE9B4CF-DD33-F3F3-865B-648939EFCC8B}"/>
                    </a:ext>
                  </a:extLst>
                </p:cNvPr>
                <p:cNvPicPr/>
                <p:nvPr/>
              </p:nvPicPr>
              <p:blipFill>
                <a:blip r:embed="rId244"/>
                <a:stretch>
                  <a:fillRect/>
                </a:stretch>
              </p:blipFill>
              <p:spPr>
                <a:xfrm>
                  <a:off x="12838021" y="2446843"/>
                  <a:ext cx="2073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82" name="Ink 181">
                  <a:extLst>
                    <a:ext uri="{FF2B5EF4-FFF2-40B4-BE49-F238E27FC236}">
                      <a16:creationId xmlns:a16="http://schemas.microsoft.com/office/drawing/2014/main" id="{6DD2757A-448A-190A-1802-87F4FBDE34D6}"/>
                    </a:ext>
                  </a:extLst>
                </p14:cNvPr>
                <p14:cNvContentPartPr/>
                <p14:nvPr/>
              </p14:nvContentPartPr>
              <p14:xfrm>
                <a:off x="13072021" y="2459803"/>
                <a:ext cx="152640" cy="267120"/>
              </p14:xfrm>
            </p:contentPart>
          </mc:Choice>
          <mc:Fallback>
            <p:pic>
              <p:nvPicPr>
                <p:cNvPr id="182" name="Ink 181">
                  <a:extLst>
                    <a:ext uri="{FF2B5EF4-FFF2-40B4-BE49-F238E27FC236}">
                      <a16:creationId xmlns:a16="http://schemas.microsoft.com/office/drawing/2014/main" id="{6DD2757A-448A-190A-1802-87F4FBDE34D6}"/>
                    </a:ext>
                  </a:extLst>
                </p:cNvPr>
                <p:cNvPicPr/>
                <p:nvPr/>
              </p:nvPicPr>
              <p:blipFill>
                <a:blip r:embed="rId246"/>
                <a:stretch>
                  <a:fillRect/>
                </a:stretch>
              </p:blipFill>
              <p:spPr>
                <a:xfrm>
                  <a:off x="13063381" y="2450803"/>
                  <a:ext cx="1702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83" name="Ink 182">
                  <a:extLst>
                    <a:ext uri="{FF2B5EF4-FFF2-40B4-BE49-F238E27FC236}">
                      <a16:creationId xmlns:a16="http://schemas.microsoft.com/office/drawing/2014/main" id="{5DFD4BD1-9D81-571E-BB30-C8A9DB138C27}"/>
                    </a:ext>
                  </a:extLst>
                </p14:cNvPr>
                <p14:cNvContentPartPr/>
                <p14:nvPr/>
              </p14:nvContentPartPr>
              <p14:xfrm>
                <a:off x="13359301" y="2580043"/>
                <a:ext cx="69120" cy="40320"/>
              </p14:xfrm>
            </p:contentPart>
          </mc:Choice>
          <mc:Fallback>
            <p:pic>
              <p:nvPicPr>
                <p:cNvPr id="183" name="Ink 182">
                  <a:extLst>
                    <a:ext uri="{FF2B5EF4-FFF2-40B4-BE49-F238E27FC236}">
                      <a16:creationId xmlns:a16="http://schemas.microsoft.com/office/drawing/2014/main" id="{5DFD4BD1-9D81-571E-BB30-C8A9DB138C27}"/>
                    </a:ext>
                  </a:extLst>
                </p:cNvPr>
                <p:cNvPicPr/>
                <p:nvPr/>
              </p:nvPicPr>
              <p:blipFill>
                <a:blip r:embed="rId248"/>
                <a:stretch>
                  <a:fillRect/>
                </a:stretch>
              </p:blipFill>
              <p:spPr>
                <a:xfrm>
                  <a:off x="13350661" y="2571043"/>
                  <a:ext cx="867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84" name="Ink 183">
                  <a:extLst>
                    <a:ext uri="{FF2B5EF4-FFF2-40B4-BE49-F238E27FC236}">
                      <a16:creationId xmlns:a16="http://schemas.microsoft.com/office/drawing/2014/main" id="{49153926-33C0-ADEA-203C-75BF7FBA0C65}"/>
                    </a:ext>
                  </a:extLst>
                </p14:cNvPr>
                <p14:cNvContentPartPr/>
                <p14:nvPr/>
              </p14:nvContentPartPr>
              <p14:xfrm>
                <a:off x="13543621" y="2513443"/>
                <a:ext cx="3960" cy="2880"/>
              </p14:xfrm>
            </p:contentPart>
          </mc:Choice>
          <mc:Fallback>
            <p:pic>
              <p:nvPicPr>
                <p:cNvPr id="184" name="Ink 183">
                  <a:extLst>
                    <a:ext uri="{FF2B5EF4-FFF2-40B4-BE49-F238E27FC236}">
                      <a16:creationId xmlns:a16="http://schemas.microsoft.com/office/drawing/2014/main" id="{49153926-33C0-ADEA-203C-75BF7FBA0C65}"/>
                    </a:ext>
                  </a:extLst>
                </p:cNvPr>
                <p:cNvPicPr/>
                <p:nvPr/>
              </p:nvPicPr>
              <p:blipFill>
                <a:blip r:embed="rId128"/>
                <a:stretch>
                  <a:fillRect/>
                </a:stretch>
              </p:blipFill>
              <p:spPr>
                <a:xfrm>
                  <a:off x="13534621" y="2504803"/>
                  <a:ext cx="216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5" name="Ink 184">
                  <a:extLst>
                    <a:ext uri="{FF2B5EF4-FFF2-40B4-BE49-F238E27FC236}">
                      <a16:creationId xmlns:a16="http://schemas.microsoft.com/office/drawing/2014/main" id="{699C443A-02A7-4ADA-3080-BDF5D68158C8}"/>
                    </a:ext>
                  </a:extLst>
                </p14:cNvPr>
                <p14:cNvContentPartPr/>
                <p14:nvPr/>
              </p14:nvContentPartPr>
              <p14:xfrm>
                <a:off x="13422661" y="2456203"/>
                <a:ext cx="198360" cy="255600"/>
              </p14:xfrm>
            </p:contentPart>
          </mc:Choice>
          <mc:Fallback>
            <p:pic>
              <p:nvPicPr>
                <p:cNvPr id="185" name="Ink 184">
                  <a:extLst>
                    <a:ext uri="{FF2B5EF4-FFF2-40B4-BE49-F238E27FC236}">
                      <a16:creationId xmlns:a16="http://schemas.microsoft.com/office/drawing/2014/main" id="{699C443A-02A7-4ADA-3080-BDF5D68158C8}"/>
                    </a:ext>
                  </a:extLst>
                </p:cNvPr>
                <p:cNvPicPr/>
                <p:nvPr/>
              </p:nvPicPr>
              <p:blipFill>
                <a:blip r:embed="rId251"/>
                <a:stretch>
                  <a:fillRect/>
                </a:stretch>
              </p:blipFill>
              <p:spPr>
                <a:xfrm>
                  <a:off x="13413661" y="2447203"/>
                  <a:ext cx="2160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86" name="Ink 185">
                  <a:extLst>
                    <a:ext uri="{FF2B5EF4-FFF2-40B4-BE49-F238E27FC236}">
                      <a16:creationId xmlns:a16="http://schemas.microsoft.com/office/drawing/2014/main" id="{E7830A7E-E9C1-3C40-6117-DF583F109C38}"/>
                    </a:ext>
                  </a:extLst>
                </p14:cNvPr>
                <p14:cNvContentPartPr/>
                <p14:nvPr/>
              </p14:nvContentPartPr>
              <p14:xfrm>
                <a:off x="13498261" y="2565643"/>
                <a:ext cx="316440" cy="166680"/>
              </p14:xfrm>
            </p:contentPart>
          </mc:Choice>
          <mc:Fallback>
            <p:pic>
              <p:nvPicPr>
                <p:cNvPr id="186" name="Ink 185">
                  <a:extLst>
                    <a:ext uri="{FF2B5EF4-FFF2-40B4-BE49-F238E27FC236}">
                      <a16:creationId xmlns:a16="http://schemas.microsoft.com/office/drawing/2014/main" id="{E7830A7E-E9C1-3C40-6117-DF583F109C38}"/>
                    </a:ext>
                  </a:extLst>
                </p:cNvPr>
                <p:cNvPicPr/>
                <p:nvPr/>
              </p:nvPicPr>
              <p:blipFill>
                <a:blip r:embed="rId253"/>
                <a:stretch>
                  <a:fillRect/>
                </a:stretch>
              </p:blipFill>
              <p:spPr>
                <a:xfrm>
                  <a:off x="13489261" y="2556643"/>
                  <a:ext cx="3340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7" name="Ink 186">
                  <a:extLst>
                    <a:ext uri="{FF2B5EF4-FFF2-40B4-BE49-F238E27FC236}">
                      <a16:creationId xmlns:a16="http://schemas.microsoft.com/office/drawing/2014/main" id="{244D37CA-584B-263E-CD3C-352359CCD91B}"/>
                    </a:ext>
                  </a:extLst>
                </p14:cNvPr>
                <p14:cNvContentPartPr/>
                <p14:nvPr/>
              </p14:nvContentPartPr>
              <p14:xfrm>
                <a:off x="12732541" y="2821963"/>
                <a:ext cx="1149480" cy="82800"/>
              </p14:xfrm>
            </p:contentPart>
          </mc:Choice>
          <mc:Fallback>
            <p:pic>
              <p:nvPicPr>
                <p:cNvPr id="187" name="Ink 186">
                  <a:extLst>
                    <a:ext uri="{FF2B5EF4-FFF2-40B4-BE49-F238E27FC236}">
                      <a16:creationId xmlns:a16="http://schemas.microsoft.com/office/drawing/2014/main" id="{244D37CA-584B-263E-CD3C-352359CCD91B}"/>
                    </a:ext>
                  </a:extLst>
                </p:cNvPr>
                <p:cNvPicPr/>
                <p:nvPr/>
              </p:nvPicPr>
              <p:blipFill>
                <a:blip r:embed="rId255"/>
                <a:stretch>
                  <a:fillRect/>
                </a:stretch>
              </p:blipFill>
              <p:spPr>
                <a:xfrm>
                  <a:off x="12723541" y="2813323"/>
                  <a:ext cx="1167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88" name="Ink 187">
                  <a:extLst>
                    <a:ext uri="{FF2B5EF4-FFF2-40B4-BE49-F238E27FC236}">
                      <a16:creationId xmlns:a16="http://schemas.microsoft.com/office/drawing/2014/main" id="{E59165CC-9764-521D-3D5F-E751E7F4E814}"/>
                    </a:ext>
                  </a:extLst>
                </p14:cNvPr>
                <p14:cNvContentPartPr/>
                <p14:nvPr/>
              </p14:nvContentPartPr>
              <p14:xfrm>
                <a:off x="10083352" y="4552483"/>
                <a:ext cx="344880" cy="37080"/>
              </p14:xfrm>
            </p:contentPart>
          </mc:Choice>
          <mc:Fallback>
            <p:pic>
              <p:nvPicPr>
                <p:cNvPr id="188" name="Ink 187">
                  <a:extLst>
                    <a:ext uri="{FF2B5EF4-FFF2-40B4-BE49-F238E27FC236}">
                      <a16:creationId xmlns:a16="http://schemas.microsoft.com/office/drawing/2014/main" id="{E59165CC-9764-521D-3D5F-E751E7F4E814}"/>
                    </a:ext>
                  </a:extLst>
                </p:cNvPr>
                <p:cNvPicPr/>
                <p:nvPr/>
              </p:nvPicPr>
              <p:blipFill>
                <a:blip r:embed="rId257"/>
                <a:stretch>
                  <a:fillRect/>
                </a:stretch>
              </p:blipFill>
              <p:spPr>
                <a:xfrm>
                  <a:off x="10074352" y="4543483"/>
                  <a:ext cx="3625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20" name="Ink 219">
                  <a:extLst>
                    <a:ext uri="{FF2B5EF4-FFF2-40B4-BE49-F238E27FC236}">
                      <a16:creationId xmlns:a16="http://schemas.microsoft.com/office/drawing/2014/main" id="{704D3745-CA90-9B00-921C-8FC95083C76C}"/>
                    </a:ext>
                  </a:extLst>
                </p14:cNvPr>
                <p14:cNvContentPartPr/>
                <p14:nvPr/>
              </p14:nvContentPartPr>
              <p14:xfrm>
                <a:off x="8475592" y="3477163"/>
                <a:ext cx="199440" cy="2608560"/>
              </p14:xfrm>
            </p:contentPart>
          </mc:Choice>
          <mc:Fallback>
            <p:pic>
              <p:nvPicPr>
                <p:cNvPr id="220" name="Ink 219">
                  <a:extLst>
                    <a:ext uri="{FF2B5EF4-FFF2-40B4-BE49-F238E27FC236}">
                      <a16:creationId xmlns:a16="http://schemas.microsoft.com/office/drawing/2014/main" id="{704D3745-CA90-9B00-921C-8FC95083C76C}"/>
                    </a:ext>
                  </a:extLst>
                </p:cNvPr>
                <p:cNvPicPr/>
                <p:nvPr/>
              </p:nvPicPr>
              <p:blipFill>
                <a:blip r:embed="rId259"/>
                <a:stretch>
                  <a:fillRect/>
                </a:stretch>
              </p:blipFill>
              <p:spPr>
                <a:xfrm>
                  <a:off x="8466952" y="3468163"/>
                  <a:ext cx="217080" cy="26262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23" name="Ink 222">
                  <a:extLst>
                    <a:ext uri="{FF2B5EF4-FFF2-40B4-BE49-F238E27FC236}">
                      <a16:creationId xmlns:a16="http://schemas.microsoft.com/office/drawing/2014/main" id="{06829573-9033-C30E-7398-81FCBEB4A56D}"/>
                    </a:ext>
                  </a:extLst>
                </p14:cNvPr>
                <p14:cNvContentPartPr/>
                <p14:nvPr/>
              </p14:nvContentPartPr>
              <p14:xfrm>
                <a:off x="9134032" y="4941283"/>
                <a:ext cx="140040" cy="39240"/>
              </p14:xfrm>
            </p:contentPart>
          </mc:Choice>
          <mc:Fallback>
            <p:pic>
              <p:nvPicPr>
                <p:cNvPr id="223" name="Ink 222">
                  <a:extLst>
                    <a:ext uri="{FF2B5EF4-FFF2-40B4-BE49-F238E27FC236}">
                      <a16:creationId xmlns:a16="http://schemas.microsoft.com/office/drawing/2014/main" id="{06829573-9033-C30E-7398-81FCBEB4A56D}"/>
                    </a:ext>
                  </a:extLst>
                </p:cNvPr>
                <p:cNvPicPr/>
                <p:nvPr/>
              </p:nvPicPr>
              <p:blipFill>
                <a:blip r:embed="rId261"/>
                <a:stretch>
                  <a:fillRect/>
                </a:stretch>
              </p:blipFill>
              <p:spPr>
                <a:xfrm>
                  <a:off x="9125032" y="4932643"/>
                  <a:ext cx="1576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24" name="Ink 223">
                  <a:extLst>
                    <a:ext uri="{FF2B5EF4-FFF2-40B4-BE49-F238E27FC236}">
                      <a16:creationId xmlns:a16="http://schemas.microsoft.com/office/drawing/2014/main" id="{55BA2A13-4E27-3118-908A-18290864700B}"/>
                    </a:ext>
                  </a:extLst>
                </p14:cNvPr>
                <p14:cNvContentPartPr/>
                <p14:nvPr/>
              </p14:nvContentPartPr>
              <p14:xfrm>
                <a:off x="8504032" y="5123083"/>
                <a:ext cx="257400" cy="108720"/>
              </p14:xfrm>
            </p:contentPart>
          </mc:Choice>
          <mc:Fallback>
            <p:pic>
              <p:nvPicPr>
                <p:cNvPr id="224" name="Ink 223">
                  <a:extLst>
                    <a:ext uri="{FF2B5EF4-FFF2-40B4-BE49-F238E27FC236}">
                      <a16:creationId xmlns:a16="http://schemas.microsoft.com/office/drawing/2014/main" id="{55BA2A13-4E27-3118-908A-18290864700B}"/>
                    </a:ext>
                  </a:extLst>
                </p:cNvPr>
                <p:cNvPicPr/>
                <p:nvPr/>
              </p:nvPicPr>
              <p:blipFill>
                <a:blip r:embed="rId263"/>
                <a:stretch>
                  <a:fillRect/>
                </a:stretch>
              </p:blipFill>
              <p:spPr>
                <a:xfrm>
                  <a:off x="8495032" y="5114083"/>
                  <a:ext cx="2750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26" name="Ink 225">
                  <a:extLst>
                    <a:ext uri="{FF2B5EF4-FFF2-40B4-BE49-F238E27FC236}">
                      <a16:creationId xmlns:a16="http://schemas.microsoft.com/office/drawing/2014/main" id="{B966F500-0533-7EFE-D05D-7B20DFDF9536}"/>
                    </a:ext>
                  </a:extLst>
                </p14:cNvPr>
                <p14:cNvContentPartPr/>
                <p14:nvPr/>
              </p14:nvContentPartPr>
              <p14:xfrm>
                <a:off x="9960952" y="3753643"/>
                <a:ext cx="3960" cy="1440"/>
              </p14:xfrm>
            </p:contentPart>
          </mc:Choice>
          <mc:Fallback>
            <p:pic>
              <p:nvPicPr>
                <p:cNvPr id="226" name="Ink 225">
                  <a:extLst>
                    <a:ext uri="{FF2B5EF4-FFF2-40B4-BE49-F238E27FC236}">
                      <a16:creationId xmlns:a16="http://schemas.microsoft.com/office/drawing/2014/main" id="{B966F500-0533-7EFE-D05D-7B20DFDF9536}"/>
                    </a:ext>
                  </a:extLst>
                </p:cNvPr>
                <p:cNvPicPr/>
                <p:nvPr/>
              </p:nvPicPr>
              <p:blipFill>
                <a:blip r:embed="rId128"/>
                <a:stretch>
                  <a:fillRect/>
                </a:stretch>
              </p:blipFill>
              <p:spPr>
                <a:xfrm>
                  <a:off x="9952312" y="3744643"/>
                  <a:ext cx="216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227" name="Ink 226">
                  <a:extLst>
                    <a:ext uri="{FF2B5EF4-FFF2-40B4-BE49-F238E27FC236}">
                      <a16:creationId xmlns:a16="http://schemas.microsoft.com/office/drawing/2014/main" id="{C0BF8BA7-26C4-4AA8-BFA7-96E6F2BAEE2A}"/>
                    </a:ext>
                  </a:extLst>
                </p14:cNvPr>
                <p14:cNvContentPartPr/>
                <p14:nvPr/>
              </p14:nvContentPartPr>
              <p14:xfrm>
                <a:off x="10025752" y="3708283"/>
                <a:ext cx="78480" cy="14400"/>
              </p14:xfrm>
            </p:contentPart>
          </mc:Choice>
          <mc:Fallback>
            <p:pic>
              <p:nvPicPr>
                <p:cNvPr id="227" name="Ink 226">
                  <a:extLst>
                    <a:ext uri="{FF2B5EF4-FFF2-40B4-BE49-F238E27FC236}">
                      <a16:creationId xmlns:a16="http://schemas.microsoft.com/office/drawing/2014/main" id="{C0BF8BA7-26C4-4AA8-BFA7-96E6F2BAEE2A}"/>
                    </a:ext>
                  </a:extLst>
                </p:cNvPr>
                <p:cNvPicPr/>
                <p:nvPr/>
              </p:nvPicPr>
              <p:blipFill>
                <a:blip r:embed="rId266"/>
                <a:stretch>
                  <a:fillRect/>
                </a:stretch>
              </p:blipFill>
              <p:spPr>
                <a:xfrm>
                  <a:off x="10017112" y="3699283"/>
                  <a:ext cx="961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228" name="Ink 227">
                  <a:extLst>
                    <a:ext uri="{FF2B5EF4-FFF2-40B4-BE49-F238E27FC236}">
                      <a16:creationId xmlns:a16="http://schemas.microsoft.com/office/drawing/2014/main" id="{40800716-2382-068A-B85B-D25556238B49}"/>
                    </a:ext>
                  </a:extLst>
                </p14:cNvPr>
                <p14:cNvContentPartPr/>
                <p14:nvPr/>
              </p14:nvContentPartPr>
              <p14:xfrm>
                <a:off x="9999832" y="3638083"/>
                <a:ext cx="33120" cy="58680"/>
              </p14:xfrm>
            </p:contentPart>
          </mc:Choice>
          <mc:Fallback>
            <p:pic>
              <p:nvPicPr>
                <p:cNvPr id="228" name="Ink 227">
                  <a:extLst>
                    <a:ext uri="{FF2B5EF4-FFF2-40B4-BE49-F238E27FC236}">
                      <a16:creationId xmlns:a16="http://schemas.microsoft.com/office/drawing/2014/main" id="{40800716-2382-068A-B85B-D25556238B49}"/>
                    </a:ext>
                  </a:extLst>
                </p:cNvPr>
                <p:cNvPicPr/>
                <p:nvPr/>
              </p:nvPicPr>
              <p:blipFill>
                <a:blip r:embed="rId268"/>
                <a:stretch>
                  <a:fillRect/>
                </a:stretch>
              </p:blipFill>
              <p:spPr>
                <a:xfrm>
                  <a:off x="9990832" y="3629083"/>
                  <a:ext cx="507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229" name="Ink 228">
                  <a:extLst>
                    <a:ext uri="{FF2B5EF4-FFF2-40B4-BE49-F238E27FC236}">
                      <a16:creationId xmlns:a16="http://schemas.microsoft.com/office/drawing/2014/main" id="{1DFFE615-4576-8A08-3432-383E9938831F}"/>
                    </a:ext>
                  </a:extLst>
                </p14:cNvPr>
                <p14:cNvContentPartPr/>
                <p14:nvPr/>
              </p14:nvContentPartPr>
              <p14:xfrm>
                <a:off x="10025752" y="3631243"/>
                <a:ext cx="19800" cy="360"/>
              </p14:xfrm>
            </p:contentPart>
          </mc:Choice>
          <mc:Fallback>
            <p:pic>
              <p:nvPicPr>
                <p:cNvPr id="229" name="Ink 228">
                  <a:extLst>
                    <a:ext uri="{FF2B5EF4-FFF2-40B4-BE49-F238E27FC236}">
                      <a16:creationId xmlns:a16="http://schemas.microsoft.com/office/drawing/2014/main" id="{1DFFE615-4576-8A08-3432-383E9938831F}"/>
                    </a:ext>
                  </a:extLst>
                </p:cNvPr>
                <p:cNvPicPr/>
                <p:nvPr/>
              </p:nvPicPr>
              <p:blipFill>
                <a:blip r:embed="rId270"/>
                <a:stretch>
                  <a:fillRect/>
                </a:stretch>
              </p:blipFill>
              <p:spPr>
                <a:xfrm>
                  <a:off x="10017112" y="3622603"/>
                  <a:ext cx="37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230" name="Ink 229">
                  <a:extLst>
                    <a:ext uri="{FF2B5EF4-FFF2-40B4-BE49-F238E27FC236}">
                      <a16:creationId xmlns:a16="http://schemas.microsoft.com/office/drawing/2014/main" id="{051EA97F-533C-BF21-C167-94C9DA6E5866}"/>
                    </a:ext>
                  </a:extLst>
                </p14:cNvPr>
                <p14:cNvContentPartPr/>
                <p14:nvPr/>
              </p14:nvContentPartPr>
              <p14:xfrm>
                <a:off x="9856912" y="3611803"/>
                <a:ext cx="169200" cy="71640"/>
              </p14:xfrm>
            </p:contentPart>
          </mc:Choice>
          <mc:Fallback>
            <p:pic>
              <p:nvPicPr>
                <p:cNvPr id="230" name="Ink 229">
                  <a:extLst>
                    <a:ext uri="{FF2B5EF4-FFF2-40B4-BE49-F238E27FC236}">
                      <a16:creationId xmlns:a16="http://schemas.microsoft.com/office/drawing/2014/main" id="{051EA97F-533C-BF21-C167-94C9DA6E5866}"/>
                    </a:ext>
                  </a:extLst>
                </p:cNvPr>
                <p:cNvPicPr/>
                <p:nvPr/>
              </p:nvPicPr>
              <p:blipFill>
                <a:blip r:embed="rId272"/>
                <a:stretch>
                  <a:fillRect/>
                </a:stretch>
              </p:blipFill>
              <p:spPr>
                <a:xfrm>
                  <a:off x="9848272" y="3603163"/>
                  <a:ext cx="1868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31" name="Ink 230">
                  <a:extLst>
                    <a:ext uri="{FF2B5EF4-FFF2-40B4-BE49-F238E27FC236}">
                      <a16:creationId xmlns:a16="http://schemas.microsoft.com/office/drawing/2014/main" id="{C78A9AB7-412C-6A3A-4DBB-0BC924ACC66B}"/>
                    </a:ext>
                  </a:extLst>
                </p14:cNvPr>
                <p14:cNvContentPartPr/>
                <p14:nvPr/>
              </p14:nvContentPartPr>
              <p14:xfrm>
                <a:off x="9947992" y="3722323"/>
                <a:ext cx="360" cy="360"/>
              </p14:xfrm>
            </p:contentPart>
          </mc:Choice>
          <mc:Fallback>
            <p:pic>
              <p:nvPicPr>
                <p:cNvPr id="231" name="Ink 230">
                  <a:extLst>
                    <a:ext uri="{FF2B5EF4-FFF2-40B4-BE49-F238E27FC236}">
                      <a16:creationId xmlns:a16="http://schemas.microsoft.com/office/drawing/2014/main" id="{C78A9AB7-412C-6A3A-4DBB-0BC924ACC66B}"/>
                    </a:ext>
                  </a:extLst>
                </p:cNvPr>
                <p:cNvPicPr/>
                <p:nvPr/>
              </p:nvPicPr>
              <p:blipFill>
                <a:blip r:embed="rId128"/>
                <a:stretch>
                  <a:fillRect/>
                </a:stretch>
              </p:blipFill>
              <p:spPr>
                <a:xfrm>
                  <a:off x="9938992" y="371332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32" name="Ink 231">
                  <a:extLst>
                    <a:ext uri="{FF2B5EF4-FFF2-40B4-BE49-F238E27FC236}">
                      <a16:creationId xmlns:a16="http://schemas.microsoft.com/office/drawing/2014/main" id="{94F6A8F6-7D7E-5104-610A-5658B4089579}"/>
                    </a:ext>
                  </a:extLst>
                </p14:cNvPr>
                <p14:cNvContentPartPr/>
                <p14:nvPr/>
              </p14:nvContentPartPr>
              <p14:xfrm>
                <a:off x="9717232" y="3709363"/>
                <a:ext cx="230760" cy="70200"/>
              </p14:xfrm>
            </p:contentPart>
          </mc:Choice>
          <mc:Fallback>
            <p:pic>
              <p:nvPicPr>
                <p:cNvPr id="232" name="Ink 231">
                  <a:extLst>
                    <a:ext uri="{FF2B5EF4-FFF2-40B4-BE49-F238E27FC236}">
                      <a16:creationId xmlns:a16="http://schemas.microsoft.com/office/drawing/2014/main" id="{94F6A8F6-7D7E-5104-610A-5658B4089579}"/>
                    </a:ext>
                  </a:extLst>
                </p:cNvPr>
                <p:cNvPicPr/>
                <p:nvPr/>
              </p:nvPicPr>
              <p:blipFill>
                <a:blip r:embed="rId275"/>
                <a:stretch>
                  <a:fillRect/>
                </a:stretch>
              </p:blipFill>
              <p:spPr>
                <a:xfrm>
                  <a:off x="9708592" y="3700363"/>
                  <a:ext cx="2484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33" name="Ink 232">
                  <a:extLst>
                    <a:ext uri="{FF2B5EF4-FFF2-40B4-BE49-F238E27FC236}">
                      <a16:creationId xmlns:a16="http://schemas.microsoft.com/office/drawing/2014/main" id="{E16C7294-919E-C4E5-69AE-E8ADB156E8B0}"/>
                    </a:ext>
                  </a:extLst>
                </p14:cNvPr>
                <p14:cNvContentPartPr/>
                <p14:nvPr/>
              </p14:nvContentPartPr>
              <p14:xfrm>
                <a:off x="9850792" y="3793603"/>
                <a:ext cx="13320" cy="19800"/>
              </p14:xfrm>
            </p:contentPart>
          </mc:Choice>
          <mc:Fallback>
            <p:pic>
              <p:nvPicPr>
                <p:cNvPr id="233" name="Ink 232">
                  <a:extLst>
                    <a:ext uri="{FF2B5EF4-FFF2-40B4-BE49-F238E27FC236}">
                      <a16:creationId xmlns:a16="http://schemas.microsoft.com/office/drawing/2014/main" id="{E16C7294-919E-C4E5-69AE-E8ADB156E8B0}"/>
                    </a:ext>
                  </a:extLst>
                </p:cNvPr>
                <p:cNvPicPr/>
                <p:nvPr/>
              </p:nvPicPr>
              <p:blipFill>
                <a:blip r:embed="rId277"/>
                <a:stretch>
                  <a:fillRect/>
                </a:stretch>
              </p:blipFill>
              <p:spPr>
                <a:xfrm>
                  <a:off x="9842152" y="3784603"/>
                  <a:ext cx="309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34" name="Ink 233">
                  <a:extLst>
                    <a:ext uri="{FF2B5EF4-FFF2-40B4-BE49-F238E27FC236}">
                      <a16:creationId xmlns:a16="http://schemas.microsoft.com/office/drawing/2014/main" id="{17707684-108F-8F56-CE2D-FAF809B4424C}"/>
                    </a:ext>
                  </a:extLst>
                </p14:cNvPr>
                <p14:cNvContentPartPr/>
                <p14:nvPr/>
              </p14:nvContentPartPr>
              <p14:xfrm>
                <a:off x="9805072" y="3832483"/>
                <a:ext cx="360" cy="360"/>
              </p14:xfrm>
            </p:contentPart>
          </mc:Choice>
          <mc:Fallback>
            <p:pic>
              <p:nvPicPr>
                <p:cNvPr id="234" name="Ink 233">
                  <a:extLst>
                    <a:ext uri="{FF2B5EF4-FFF2-40B4-BE49-F238E27FC236}">
                      <a16:creationId xmlns:a16="http://schemas.microsoft.com/office/drawing/2014/main" id="{17707684-108F-8F56-CE2D-FAF809B4424C}"/>
                    </a:ext>
                  </a:extLst>
                </p:cNvPr>
                <p:cNvPicPr/>
                <p:nvPr/>
              </p:nvPicPr>
              <p:blipFill>
                <a:blip r:embed="rId128"/>
                <a:stretch>
                  <a:fillRect/>
                </a:stretch>
              </p:blipFill>
              <p:spPr>
                <a:xfrm>
                  <a:off x="9796432" y="382384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35" name="Ink 234">
                  <a:extLst>
                    <a:ext uri="{FF2B5EF4-FFF2-40B4-BE49-F238E27FC236}">
                      <a16:creationId xmlns:a16="http://schemas.microsoft.com/office/drawing/2014/main" id="{E75852AD-A143-23BD-CEEB-F9774BD17D74}"/>
                    </a:ext>
                  </a:extLst>
                </p14:cNvPr>
                <p14:cNvContentPartPr/>
                <p14:nvPr/>
              </p14:nvContentPartPr>
              <p14:xfrm>
                <a:off x="9518512" y="4098163"/>
                <a:ext cx="41040" cy="40680"/>
              </p14:xfrm>
            </p:contentPart>
          </mc:Choice>
          <mc:Fallback>
            <p:pic>
              <p:nvPicPr>
                <p:cNvPr id="235" name="Ink 234">
                  <a:extLst>
                    <a:ext uri="{FF2B5EF4-FFF2-40B4-BE49-F238E27FC236}">
                      <a16:creationId xmlns:a16="http://schemas.microsoft.com/office/drawing/2014/main" id="{E75852AD-A143-23BD-CEEB-F9774BD17D74}"/>
                    </a:ext>
                  </a:extLst>
                </p:cNvPr>
                <p:cNvPicPr/>
                <p:nvPr/>
              </p:nvPicPr>
              <p:blipFill>
                <a:blip r:embed="rId280"/>
                <a:stretch>
                  <a:fillRect/>
                </a:stretch>
              </p:blipFill>
              <p:spPr>
                <a:xfrm>
                  <a:off x="9509512" y="4089523"/>
                  <a:ext cx="586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236" name="Ink 235">
                  <a:extLst>
                    <a:ext uri="{FF2B5EF4-FFF2-40B4-BE49-F238E27FC236}">
                      <a16:creationId xmlns:a16="http://schemas.microsoft.com/office/drawing/2014/main" id="{61FD3B6B-AA4F-B211-857F-B165B81232F7}"/>
                    </a:ext>
                  </a:extLst>
                </p14:cNvPr>
                <p14:cNvContentPartPr/>
                <p14:nvPr/>
              </p14:nvContentPartPr>
              <p14:xfrm>
                <a:off x="9109192" y="4241083"/>
                <a:ext cx="47880" cy="19800"/>
              </p14:xfrm>
            </p:contentPart>
          </mc:Choice>
          <mc:Fallback>
            <p:pic>
              <p:nvPicPr>
                <p:cNvPr id="236" name="Ink 235">
                  <a:extLst>
                    <a:ext uri="{FF2B5EF4-FFF2-40B4-BE49-F238E27FC236}">
                      <a16:creationId xmlns:a16="http://schemas.microsoft.com/office/drawing/2014/main" id="{61FD3B6B-AA4F-B211-857F-B165B81232F7}"/>
                    </a:ext>
                  </a:extLst>
                </p:cNvPr>
                <p:cNvPicPr/>
                <p:nvPr/>
              </p:nvPicPr>
              <p:blipFill>
                <a:blip r:embed="rId282"/>
                <a:stretch>
                  <a:fillRect/>
                </a:stretch>
              </p:blipFill>
              <p:spPr>
                <a:xfrm>
                  <a:off x="9100552" y="4232083"/>
                  <a:ext cx="655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38" name="Ink 237">
                  <a:extLst>
                    <a:ext uri="{FF2B5EF4-FFF2-40B4-BE49-F238E27FC236}">
                      <a16:creationId xmlns:a16="http://schemas.microsoft.com/office/drawing/2014/main" id="{346EE8F1-B64D-81C9-2AD5-E63D51027145}"/>
                    </a:ext>
                  </a:extLst>
                </p14:cNvPr>
                <p14:cNvContentPartPr/>
                <p14:nvPr/>
              </p14:nvContentPartPr>
              <p14:xfrm>
                <a:off x="5894032" y="5524843"/>
                <a:ext cx="1715760" cy="184320"/>
              </p14:xfrm>
            </p:contentPart>
          </mc:Choice>
          <mc:Fallback>
            <p:pic>
              <p:nvPicPr>
                <p:cNvPr id="238" name="Ink 237">
                  <a:extLst>
                    <a:ext uri="{FF2B5EF4-FFF2-40B4-BE49-F238E27FC236}">
                      <a16:creationId xmlns:a16="http://schemas.microsoft.com/office/drawing/2014/main" id="{346EE8F1-B64D-81C9-2AD5-E63D51027145}"/>
                    </a:ext>
                  </a:extLst>
                </p:cNvPr>
                <p:cNvPicPr/>
                <p:nvPr/>
              </p:nvPicPr>
              <p:blipFill>
                <a:blip r:embed="rId284"/>
                <a:stretch>
                  <a:fillRect/>
                </a:stretch>
              </p:blipFill>
              <p:spPr>
                <a:xfrm>
                  <a:off x="5885032" y="5516203"/>
                  <a:ext cx="17334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39" name="Ink 238">
                  <a:extLst>
                    <a:ext uri="{FF2B5EF4-FFF2-40B4-BE49-F238E27FC236}">
                      <a16:creationId xmlns:a16="http://schemas.microsoft.com/office/drawing/2014/main" id="{B5407B1E-DAB7-DD8F-5B4B-18D359CD78F7}"/>
                    </a:ext>
                  </a:extLst>
                </p14:cNvPr>
                <p14:cNvContentPartPr/>
                <p14:nvPr/>
              </p14:nvContentPartPr>
              <p14:xfrm>
                <a:off x="5667952" y="5570923"/>
                <a:ext cx="1958040" cy="207720"/>
              </p14:xfrm>
            </p:contentPart>
          </mc:Choice>
          <mc:Fallback>
            <p:pic>
              <p:nvPicPr>
                <p:cNvPr id="239" name="Ink 238">
                  <a:extLst>
                    <a:ext uri="{FF2B5EF4-FFF2-40B4-BE49-F238E27FC236}">
                      <a16:creationId xmlns:a16="http://schemas.microsoft.com/office/drawing/2014/main" id="{B5407B1E-DAB7-DD8F-5B4B-18D359CD78F7}"/>
                    </a:ext>
                  </a:extLst>
                </p:cNvPr>
                <p:cNvPicPr/>
                <p:nvPr/>
              </p:nvPicPr>
              <p:blipFill>
                <a:blip r:embed="rId286"/>
                <a:stretch>
                  <a:fillRect/>
                </a:stretch>
              </p:blipFill>
              <p:spPr>
                <a:xfrm>
                  <a:off x="5658952" y="5562283"/>
                  <a:ext cx="19756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40" name="Ink 239">
                  <a:extLst>
                    <a:ext uri="{FF2B5EF4-FFF2-40B4-BE49-F238E27FC236}">
                      <a16:creationId xmlns:a16="http://schemas.microsoft.com/office/drawing/2014/main" id="{5F76A4D8-1C6F-5871-6E6F-893970CB58AB}"/>
                    </a:ext>
                  </a:extLst>
                </p14:cNvPr>
                <p14:cNvContentPartPr/>
                <p14:nvPr/>
              </p14:nvContentPartPr>
              <p14:xfrm>
                <a:off x="5663992" y="5584963"/>
                <a:ext cx="1707480" cy="190800"/>
              </p14:xfrm>
            </p:contentPart>
          </mc:Choice>
          <mc:Fallback>
            <p:pic>
              <p:nvPicPr>
                <p:cNvPr id="240" name="Ink 239">
                  <a:extLst>
                    <a:ext uri="{FF2B5EF4-FFF2-40B4-BE49-F238E27FC236}">
                      <a16:creationId xmlns:a16="http://schemas.microsoft.com/office/drawing/2014/main" id="{5F76A4D8-1C6F-5871-6E6F-893970CB58AB}"/>
                    </a:ext>
                  </a:extLst>
                </p:cNvPr>
                <p:cNvPicPr/>
                <p:nvPr/>
              </p:nvPicPr>
              <p:blipFill>
                <a:blip r:embed="rId288"/>
                <a:stretch>
                  <a:fillRect/>
                </a:stretch>
              </p:blipFill>
              <p:spPr>
                <a:xfrm>
                  <a:off x="5655352" y="5575963"/>
                  <a:ext cx="17251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41" name="Ink 240">
                  <a:extLst>
                    <a:ext uri="{FF2B5EF4-FFF2-40B4-BE49-F238E27FC236}">
                      <a16:creationId xmlns:a16="http://schemas.microsoft.com/office/drawing/2014/main" id="{E3114876-17E4-295D-4BF0-7990D59C0076}"/>
                    </a:ext>
                  </a:extLst>
                </p14:cNvPr>
                <p14:cNvContentPartPr/>
                <p14:nvPr/>
              </p14:nvContentPartPr>
              <p14:xfrm>
                <a:off x="5869192" y="5616643"/>
                <a:ext cx="1496520" cy="103680"/>
              </p14:xfrm>
            </p:contentPart>
          </mc:Choice>
          <mc:Fallback>
            <p:pic>
              <p:nvPicPr>
                <p:cNvPr id="241" name="Ink 240">
                  <a:extLst>
                    <a:ext uri="{FF2B5EF4-FFF2-40B4-BE49-F238E27FC236}">
                      <a16:creationId xmlns:a16="http://schemas.microsoft.com/office/drawing/2014/main" id="{E3114876-17E4-295D-4BF0-7990D59C0076}"/>
                    </a:ext>
                  </a:extLst>
                </p:cNvPr>
                <p:cNvPicPr/>
                <p:nvPr/>
              </p:nvPicPr>
              <p:blipFill>
                <a:blip r:embed="rId290"/>
                <a:stretch>
                  <a:fillRect/>
                </a:stretch>
              </p:blipFill>
              <p:spPr>
                <a:xfrm>
                  <a:off x="5860192" y="5607643"/>
                  <a:ext cx="15141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43" name="Ink 242">
                  <a:extLst>
                    <a:ext uri="{FF2B5EF4-FFF2-40B4-BE49-F238E27FC236}">
                      <a16:creationId xmlns:a16="http://schemas.microsoft.com/office/drawing/2014/main" id="{73307814-8331-92F2-8A8A-9FC58C45C6A2}"/>
                    </a:ext>
                  </a:extLst>
                </p14:cNvPr>
                <p14:cNvContentPartPr/>
                <p14:nvPr/>
              </p14:nvContentPartPr>
              <p14:xfrm>
                <a:off x="5440792" y="5637883"/>
                <a:ext cx="1863720" cy="146880"/>
              </p14:xfrm>
            </p:contentPart>
          </mc:Choice>
          <mc:Fallback>
            <p:pic>
              <p:nvPicPr>
                <p:cNvPr id="243" name="Ink 242">
                  <a:extLst>
                    <a:ext uri="{FF2B5EF4-FFF2-40B4-BE49-F238E27FC236}">
                      <a16:creationId xmlns:a16="http://schemas.microsoft.com/office/drawing/2014/main" id="{73307814-8331-92F2-8A8A-9FC58C45C6A2}"/>
                    </a:ext>
                  </a:extLst>
                </p:cNvPr>
                <p:cNvPicPr/>
                <p:nvPr/>
              </p:nvPicPr>
              <p:blipFill>
                <a:blip r:embed="rId292"/>
                <a:stretch>
                  <a:fillRect/>
                </a:stretch>
              </p:blipFill>
              <p:spPr>
                <a:xfrm>
                  <a:off x="5431792" y="5628883"/>
                  <a:ext cx="18813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45" name="Ink 244">
                  <a:extLst>
                    <a:ext uri="{FF2B5EF4-FFF2-40B4-BE49-F238E27FC236}">
                      <a16:creationId xmlns:a16="http://schemas.microsoft.com/office/drawing/2014/main" id="{C2409285-2008-4E6F-2472-322984B5489D}"/>
                    </a:ext>
                  </a:extLst>
                </p14:cNvPr>
                <p14:cNvContentPartPr/>
                <p14:nvPr/>
              </p14:nvContentPartPr>
              <p14:xfrm>
                <a:off x="4406152" y="3573283"/>
                <a:ext cx="23760" cy="324720"/>
              </p14:xfrm>
            </p:contentPart>
          </mc:Choice>
          <mc:Fallback>
            <p:pic>
              <p:nvPicPr>
                <p:cNvPr id="245" name="Ink 244">
                  <a:extLst>
                    <a:ext uri="{FF2B5EF4-FFF2-40B4-BE49-F238E27FC236}">
                      <a16:creationId xmlns:a16="http://schemas.microsoft.com/office/drawing/2014/main" id="{C2409285-2008-4E6F-2472-322984B5489D}"/>
                    </a:ext>
                  </a:extLst>
                </p:cNvPr>
                <p:cNvPicPr/>
                <p:nvPr/>
              </p:nvPicPr>
              <p:blipFill>
                <a:blip r:embed="rId294"/>
                <a:stretch>
                  <a:fillRect/>
                </a:stretch>
              </p:blipFill>
              <p:spPr>
                <a:xfrm>
                  <a:off x="4397152" y="3564643"/>
                  <a:ext cx="4140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46" name="Ink 245">
                  <a:extLst>
                    <a:ext uri="{FF2B5EF4-FFF2-40B4-BE49-F238E27FC236}">
                      <a16:creationId xmlns:a16="http://schemas.microsoft.com/office/drawing/2014/main" id="{0A13D71B-273F-D244-5DE9-97A25E143859}"/>
                    </a:ext>
                  </a:extLst>
                </p14:cNvPr>
                <p14:cNvContentPartPr/>
                <p14:nvPr/>
              </p14:nvContentPartPr>
              <p14:xfrm>
                <a:off x="4019512" y="3335323"/>
                <a:ext cx="774360" cy="769680"/>
              </p14:xfrm>
            </p:contentPart>
          </mc:Choice>
          <mc:Fallback>
            <p:pic>
              <p:nvPicPr>
                <p:cNvPr id="246" name="Ink 245">
                  <a:extLst>
                    <a:ext uri="{FF2B5EF4-FFF2-40B4-BE49-F238E27FC236}">
                      <a16:creationId xmlns:a16="http://schemas.microsoft.com/office/drawing/2014/main" id="{0A13D71B-273F-D244-5DE9-97A25E143859}"/>
                    </a:ext>
                  </a:extLst>
                </p:cNvPr>
                <p:cNvPicPr/>
                <p:nvPr/>
              </p:nvPicPr>
              <p:blipFill>
                <a:blip r:embed="rId296"/>
                <a:stretch>
                  <a:fillRect/>
                </a:stretch>
              </p:blipFill>
              <p:spPr>
                <a:xfrm>
                  <a:off x="4010512" y="3326323"/>
                  <a:ext cx="792000" cy="7873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48" name="Ink 247">
                  <a:extLst>
                    <a:ext uri="{FF2B5EF4-FFF2-40B4-BE49-F238E27FC236}">
                      <a16:creationId xmlns:a16="http://schemas.microsoft.com/office/drawing/2014/main" id="{8FE3CD8D-613D-92CC-3A3E-3A621AADA05F}"/>
                    </a:ext>
                  </a:extLst>
                </p14:cNvPr>
                <p14:cNvContentPartPr/>
                <p14:nvPr/>
              </p14:nvContentPartPr>
              <p14:xfrm>
                <a:off x="5745352" y="4072963"/>
                <a:ext cx="391320" cy="482760"/>
              </p14:xfrm>
            </p:contentPart>
          </mc:Choice>
          <mc:Fallback>
            <p:pic>
              <p:nvPicPr>
                <p:cNvPr id="248" name="Ink 247">
                  <a:extLst>
                    <a:ext uri="{FF2B5EF4-FFF2-40B4-BE49-F238E27FC236}">
                      <a16:creationId xmlns:a16="http://schemas.microsoft.com/office/drawing/2014/main" id="{8FE3CD8D-613D-92CC-3A3E-3A621AADA05F}"/>
                    </a:ext>
                  </a:extLst>
                </p:cNvPr>
                <p:cNvPicPr/>
                <p:nvPr/>
              </p:nvPicPr>
              <p:blipFill>
                <a:blip r:embed="rId298"/>
                <a:stretch>
                  <a:fillRect/>
                </a:stretch>
              </p:blipFill>
              <p:spPr>
                <a:xfrm>
                  <a:off x="5736712" y="4064323"/>
                  <a:ext cx="40896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50" name="Ink 249">
                  <a:extLst>
                    <a:ext uri="{FF2B5EF4-FFF2-40B4-BE49-F238E27FC236}">
                      <a16:creationId xmlns:a16="http://schemas.microsoft.com/office/drawing/2014/main" id="{168C3ED3-96FF-0F9B-19D4-7FFE4E43ACA3}"/>
                    </a:ext>
                  </a:extLst>
                </p14:cNvPr>
                <p14:cNvContentPartPr/>
                <p14:nvPr/>
              </p14:nvContentPartPr>
              <p14:xfrm>
                <a:off x="2974072" y="3953803"/>
                <a:ext cx="534600" cy="590400"/>
              </p14:xfrm>
            </p:contentPart>
          </mc:Choice>
          <mc:Fallback>
            <p:pic>
              <p:nvPicPr>
                <p:cNvPr id="250" name="Ink 249">
                  <a:extLst>
                    <a:ext uri="{FF2B5EF4-FFF2-40B4-BE49-F238E27FC236}">
                      <a16:creationId xmlns:a16="http://schemas.microsoft.com/office/drawing/2014/main" id="{168C3ED3-96FF-0F9B-19D4-7FFE4E43ACA3}"/>
                    </a:ext>
                  </a:extLst>
                </p:cNvPr>
                <p:cNvPicPr/>
                <p:nvPr/>
              </p:nvPicPr>
              <p:blipFill>
                <a:blip r:embed="rId300"/>
                <a:stretch>
                  <a:fillRect/>
                </a:stretch>
              </p:blipFill>
              <p:spPr>
                <a:xfrm>
                  <a:off x="2965432" y="3944803"/>
                  <a:ext cx="55224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252" name="Ink 251">
                  <a:extLst>
                    <a:ext uri="{FF2B5EF4-FFF2-40B4-BE49-F238E27FC236}">
                      <a16:creationId xmlns:a16="http://schemas.microsoft.com/office/drawing/2014/main" id="{E48EEC65-FCCF-0301-D0AF-6F4E08E37EC7}"/>
                    </a:ext>
                  </a:extLst>
                </p14:cNvPr>
                <p14:cNvContentPartPr/>
                <p14:nvPr/>
              </p14:nvContentPartPr>
              <p14:xfrm>
                <a:off x="8313952" y="3356923"/>
                <a:ext cx="451080" cy="476640"/>
              </p14:xfrm>
            </p:contentPart>
          </mc:Choice>
          <mc:Fallback>
            <p:pic>
              <p:nvPicPr>
                <p:cNvPr id="252" name="Ink 251">
                  <a:extLst>
                    <a:ext uri="{FF2B5EF4-FFF2-40B4-BE49-F238E27FC236}">
                      <a16:creationId xmlns:a16="http://schemas.microsoft.com/office/drawing/2014/main" id="{E48EEC65-FCCF-0301-D0AF-6F4E08E37EC7}"/>
                    </a:ext>
                  </a:extLst>
                </p:cNvPr>
                <p:cNvPicPr/>
                <p:nvPr/>
              </p:nvPicPr>
              <p:blipFill>
                <a:blip r:embed="rId302"/>
                <a:stretch>
                  <a:fillRect/>
                </a:stretch>
              </p:blipFill>
              <p:spPr>
                <a:xfrm>
                  <a:off x="8305312" y="3347923"/>
                  <a:ext cx="46872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53" name="Ink 252">
                  <a:extLst>
                    <a:ext uri="{FF2B5EF4-FFF2-40B4-BE49-F238E27FC236}">
                      <a16:creationId xmlns:a16="http://schemas.microsoft.com/office/drawing/2014/main" id="{A5B0747D-F6B6-6A00-884E-177EBBC06FEA}"/>
                    </a:ext>
                  </a:extLst>
                </p14:cNvPr>
                <p14:cNvContentPartPr/>
                <p14:nvPr/>
              </p14:nvContentPartPr>
              <p14:xfrm>
                <a:off x="8198032" y="3176203"/>
                <a:ext cx="905400" cy="825840"/>
              </p14:xfrm>
            </p:contentPart>
          </mc:Choice>
          <mc:Fallback>
            <p:pic>
              <p:nvPicPr>
                <p:cNvPr id="253" name="Ink 252">
                  <a:extLst>
                    <a:ext uri="{FF2B5EF4-FFF2-40B4-BE49-F238E27FC236}">
                      <a16:creationId xmlns:a16="http://schemas.microsoft.com/office/drawing/2014/main" id="{A5B0747D-F6B6-6A00-884E-177EBBC06FEA}"/>
                    </a:ext>
                  </a:extLst>
                </p:cNvPr>
                <p:cNvPicPr/>
                <p:nvPr/>
              </p:nvPicPr>
              <p:blipFill>
                <a:blip r:embed="rId304"/>
                <a:stretch>
                  <a:fillRect/>
                </a:stretch>
              </p:blipFill>
              <p:spPr>
                <a:xfrm>
                  <a:off x="8189032" y="3167563"/>
                  <a:ext cx="923040" cy="8434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55" name="Ink 254">
                  <a:extLst>
                    <a:ext uri="{FF2B5EF4-FFF2-40B4-BE49-F238E27FC236}">
                      <a16:creationId xmlns:a16="http://schemas.microsoft.com/office/drawing/2014/main" id="{77452BBA-28CB-F6DB-9069-5F716444D5DF}"/>
                    </a:ext>
                  </a:extLst>
                </p14:cNvPr>
                <p14:cNvContentPartPr/>
                <p14:nvPr/>
              </p14:nvContentPartPr>
              <p14:xfrm>
                <a:off x="5219032" y="4549963"/>
                <a:ext cx="2521800" cy="1464480"/>
              </p14:xfrm>
            </p:contentPart>
          </mc:Choice>
          <mc:Fallback>
            <p:pic>
              <p:nvPicPr>
                <p:cNvPr id="255" name="Ink 254">
                  <a:extLst>
                    <a:ext uri="{FF2B5EF4-FFF2-40B4-BE49-F238E27FC236}">
                      <a16:creationId xmlns:a16="http://schemas.microsoft.com/office/drawing/2014/main" id="{77452BBA-28CB-F6DB-9069-5F716444D5DF}"/>
                    </a:ext>
                  </a:extLst>
                </p:cNvPr>
                <p:cNvPicPr/>
                <p:nvPr/>
              </p:nvPicPr>
              <p:blipFill>
                <a:blip r:embed="rId306"/>
                <a:stretch>
                  <a:fillRect/>
                </a:stretch>
              </p:blipFill>
              <p:spPr>
                <a:xfrm>
                  <a:off x="5210392" y="4541323"/>
                  <a:ext cx="2539440" cy="148212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56" name="Ink 255">
                  <a:extLst>
                    <a:ext uri="{FF2B5EF4-FFF2-40B4-BE49-F238E27FC236}">
                      <a16:creationId xmlns:a16="http://schemas.microsoft.com/office/drawing/2014/main" id="{20E9B098-FA90-E58E-49F6-42AB961256F2}"/>
                    </a:ext>
                  </a:extLst>
                </p14:cNvPr>
                <p14:cNvContentPartPr/>
                <p14:nvPr/>
              </p14:nvContentPartPr>
              <p14:xfrm>
                <a:off x="5894752" y="3274843"/>
                <a:ext cx="2045160" cy="1328400"/>
              </p14:xfrm>
            </p:contentPart>
          </mc:Choice>
          <mc:Fallback>
            <p:pic>
              <p:nvPicPr>
                <p:cNvPr id="256" name="Ink 255">
                  <a:extLst>
                    <a:ext uri="{FF2B5EF4-FFF2-40B4-BE49-F238E27FC236}">
                      <a16:creationId xmlns:a16="http://schemas.microsoft.com/office/drawing/2014/main" id="{20E9B098-FA90-E58E-49F6-42AB961256F2}"/>
                    </a:ext>
                  </a:extLst>
                </p:cNvPr>
                <p:cNvPicPr/>
                <p:nvPr/>
              </p:nvPicPr>
              <p:blipFill>
                <a:blip r:embed="rId308"/>
                <a:stretch>
                  <a:fillRect/>
                </a:stretch>
              </p:blipFill>
              <p:spPr>
                <a:xfrm>
                  <a:off x="5886112" y="3265843"/>
                  <a:ext cx="2062800" cy="134604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57" name="Ink 256">
                  <a:extLst>
                    <a:ext uri="{FF2B5EF4-FFF2-40B4-BE49-F238E27FC236}">
                      <a16:creationId xmlns:a16="http://schemas.microsoft.com/office/drawing/2014/main" id="{623723A6-C28D-3D40-9F90-FDE5628D9A9A}"/>
                    </a:ext>
                  </a:extLst>
                </p14:cNvPr>
                <p14:cNvContentPartPr/>
                <p14:nvPr/>
              </p14:nvContentPartPr>
              <p14:xfrm>
                <a:off x="7172392" y="4539523"/>
                <a:ext cx="57600" cy="507600"/>
              </p14:xfrm>
            </p:contentPart>
          </mc:Choice>
          <mc:Fallback>
            <p:pic>
              <p:nvPicPr>
                <p:cNvPr id="257" name="Ink 256">
                  <a:extLst>
                    <a:ext uri="{FF2B5EF4-FFF2-40B4-BE49-F238E27FC236}">
                      <a16:creationId xmlns:a16="http://schemas.microsoft.com/office/drawing/2014/main" id="{623723A6-C28D-3D40-9F90-FDE5628D9A9A}"/>
                    </a:ext>
                  </a:extLst>
                </p:cNvPr>
                <p:cNvPicPr/>
                <p:nvPr/>
              </p:nvPicPr>
              <p:blipFill>
                <a:blip r:embed="rId310"/>
                <a:stretch>
                  <a:fillRect/>
                </a:stretch>
              </p:blipFill>
              <p:spPr>
                <a:xfrm>
                  <a:off x="7163752" y="4530883"/>
                  <a:ext cx="75240" cy="52524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58" name="Ink 257">
                  <a:extLst>
                    <a:ext uri="{FF2B5EF4-FFF2-40B4-BE49-F238E27FC236}">
                      <a16:creationId xmlns:a16="http://schemas.microsoft.com/office/drawing/2014/main" id="{F31F5158-EDF8-E323-B48B-52398D111DB8}"/>
                    </a:ext>
                  </a:extLst>
                </p14:cNvPr>
                <p14:cNvContentPartPr/>
                <p14:nvPr/>
              </p14:nvContentPartPr>
              <p14:xfrm>
                <a:off x="7114072" y="4441963"/>
                <a:ext cx="6840" cy="199080"/>
              </p14:xfrm>
            </p:contentPart>
          </mc:Choice>
          <mc:Fallback>
            <p:pic>
              <p:nvPicPr>
                <p:cNvPr id="258" name="Ink 257">
                  <a:extLst>
                    <a:ext uri="{FF2B5EF4-FFF2-40B4-BE49-F238E27FC236}">
                      <a16:creationId xmlns:a16="http://schemas.microsoft.com/office/drawing/2014/main" id="{F31F5158-EDF8-E323-B48B-52398D111DB8}"/>
                    </a:ext>
                  </a:extLst>
                </p:cNvPr>
                <p:cNvPicPr/>
                <p:nvPr/>
              </p:nvPicPr>
              <p:blipFill>
                <a:blip r:embed="rId312"/>
                <a:stretch>
                  <a:fillRect/>
                </a:stretch>
              </p:blipFill>
              <p:spPr>
                <a:xfrm>
                  <a:off x="7105072" y="4433323"/>
                  <a:ext cx="24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59" name="Ink 258">
                  <a:extLst>
                    <a:ext uri="{FF2B5EF4-FFF2-40B4-BE49-F238E27FC236}">
                      <a16:creationId xmlns:a16="http://schemas.microsoft.com/office/drawing/2014/main" id="{AFD2A23C-84B3-D111-A026-1DCD33466A5A}"/>
                    </a:ext>
                  </a:extLst>
                </p14:cNvPr>
                <p14:cNvContentPartPr/>
                <p14:nvPr/>
              </p14:nvContentPartPr>
              <p14:xfrm>
                <a:off x="7321792" y="2869123"/>
                <a:ext cx="2340000" cy="1294920"/>
              </p14:xfrm>
            </p:contentPart>
          </mc:Choice>
          <mc:Fallback>
            <p:pic>
              <p:nvPicPr>
                <p:cNvPr id="259" name="Ink 258">
                  <a:extLst>
                    <a:ext uri="{FF2B5EF4-FFF2-40B4-BE49-F238E27FC236}">
                      <a16:creationId xmlns:a16="http://schemas.microsoft.com/office/drawing/2014/main" id="{AFD2A23C-84B3-D111-A026-1DCD33466A5A}"/>
                    </a:ext>
                  </a:extLst>
                </p:cNvPr>
                <p:cNvPicPr/>
                <p:nvPr/>
              </p:nvPicPr>
              <p:blipFill>
                <a:blip r:embed="rId314"/>
                <a:stretch>
                  <a:fillRect/>
                </a:stretch>
              </p:blipFill>
              <p:spPr>
                <a:xfrm>
                  <a:off x="7312792" y="2860123"/>
                  <a:ext cx="2357640" cy="13125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60" name="Ink 259">
                  <a:extLst>
                    <a:ext uri="{FF2B5EF4-FFF2-40B4-BE49-F238E27FC236}">
                      <a16:creationId xmlns:a16="http://schemas.microsoft.com/office/drawing/2014/main" id="{B490E764-AB1A-38AA-0021-B105509418BB}"/>
                    </a:ext>
                  </a:extLst>
                </p14:cNvPr>
                <p14:cNvContentPartPr/>
                <p14:nvPr/>
              </p14:nvContentPartPr>
              <p14:xfrm>
                <a:off x="9701032" y="2668243"/>
                <a:ext cx="183960" cy="303840"/>
              </p14:xfrm>
            </p:contentPart>
          </mc:Choice>
          <mc:Fallback>
            <p:pic>
              <p:nvPicPr>
                <p:cNvPr id="260" name="Ink 259">
                  <a:extLst>
                    <a:ext uri="{FF2B5EF4-FFF2-40B4-BE49-F238E27FC236}">
                      <a16:creationId xmlns:a16="http://schemas.microsoft.com/office/drawing/2014/main" id="{B490E764-AB1A-38AA-0021-B105509418BB}"/>
                    </a:ext>
                  </a:extLst>
                </p:cNvPr>
                <p:cNvPicPr/>
                <p:nvPr/>
              </p:nvPicPr>
              <p:blipFill>
                <a:blip r:embed="rId316"/>
                <a:stretch>
                  <a:fillRect/>
                </a:stretch>
              </p:blipFill>
              <p:spPr>
                <a:xfrm>
                  <a:off x="9692032" y="2659243"/>
                  <a:ext cx="20160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61" name="Ink 260">
                  <a:extLst>
                    <a:ext uri="{FF2B5EF4-FFF2-40B4-BE49-F238E27FC236}">
                      <a16:creationId xmlns:a16="http://schemas.microsoft.com/office/drawing/2014/main" id="{4B16EFE6-0C9B-9219-5CDA-51E291B69B09}"/>
                    </a:ext>
                  </a:extLst>
                </p14:cNvPr>
                <p14:cNvContentPartPr/>
                <p14:nvPr/>
              </p14:nvContentPartPr>
              <p14:xfrm>
                <a:off x="9675472" y="2774803"/>
                <a:ext cx="165600" cy="91800"/>
              </p14:xfrm>
            </p:contentPart>
          </mc:Choice>
          <mc:Fallback>
            <p:pic>
              <p:nvPicPr>
                <p:cNvPr id="261" name="Ink 260">
                  <a:extLst>
                    <a:ext uri="{FF2B5EF4-FFF2-40B4-BE49-F238E27FC236}">
                      <a16:creationId xmlns:a16="http://schemas.microsoft.com/office/drawing/2014/main" id="{4B16EFE6-0C9B-9219-5CDA-51E291B69B09}"/>
                    </a:ext>
                  </a:extLst>
                </p:cNvPr>
                <p:cNvPicPr/>
                <p:nvPr/>
              </p:nvPicPr>
              <p:blipFill>
                <a:blip r:embed="rId318"/>
                <a:stretch>
                  <a:fillRect/>
                </a:stretch>
              </p:blipFill>
              <p:spPr>
                <a:xfrm>
                  <a:off x="9666472" y="2766163"/>
                  <a:ext cx="1832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62" name="Ink 261">
                  <a:extLst>
                    <a:ext uri="{FF2B5EF4-FFF2-40B4-BE49-F238E27FC236}">
                      <a16:creationId xmlns:a16="http://schemas.microsoft.com/office/drawing/2014/main" id="{6EF410BD-190A-7F4E-B332-06C87724C4B1}"/>
                    </a:ext>
                  </a:extLst>
                </p14:cNvPr>
                <p14:cNvContentPartPr/>
                <p14:nvPr/>
              </p14:nvContentPartPr>
              <p14:xfrm>
                <a:off x="9669352" y="2650603"/>
                <a:ext cx="346680" cy="54000"/>
              </p14:xfrm>
            </p:contentPart>
          </mc:Choice>
          <mc:Fallback>
            <p:pic>
              <p:nvPicPr>
                <p:cNvPr id="262" name="Ink 261">
                  <a:extLst>
                    <a:ext uri="{FF2B5EF4-FFF2-40B4-BE49-F238E27FC236}">
                      <a16:creationId xmlns:a16="http://schemas.microsoft.com/office/drawing/2014/main" id="{6EF410BD-190A-7F4E-B332-06C87724C4B1}"/>
                    </a:ext>
                  </a:extLst>
                </p:cNvPr>
                <p:cNvPicPr/>
                <p:nvPr/>
              </p:nvPicPr>
              <p:blipFill>
                <a:blip r:embed="rId320"/>
                <a:stretch>
                  <a:fillRect/>
                </a:stretch>
              </p:blipFill>
              <p:spPr>
                <a:xfrm>
                  <a:off x="9660352" y="2641603"/>
                  <a:ext cx="3643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263" name="Ink 262">
                  <a:extLst>
                    <a:ext uri="{FF2B5EF4-FFF2-40B4-BE49-F238E27FC236}">
                      <a16:creationId xmlns:a16="http://schemas.microsoft.com/office/drawing/2014/main" id="{E7B991A6-13BA-A625-9B21-D80864B07965}"/>
                    </a:ext>
                  </a:extLst>
                </p14:cNvPr>
                <p14:cNvContentPartPr/>
                <p14:nvPr/>
              </p14:nvContentPartPr>
              <p14:xfrm>
                <a:off x="9938272" y="2641243"/>
                <a:ext cx="279360" cy="361080"/>
              </p14:xfrm>
            </p:contentPart>
          </mc:Choice>
          <mc:Fallback>
            <p:pic>
              <p:nvPicPr>
                <p:cNvPr id="263" name="Ink 262">
                  <a:extLst>
                    <a:ext uri="{FF2B5EF4-FFF2-40B4-BE49-F238E27FC236}">
                      <a16:creationId xmlns:a16="http://schemas.microsoft.com/office/drawing/2014/main" id="{E7B991A6-13BA-A625-9B21-D80864B07965}"/>
                    </a:ext>
                  </a:extLst>
                </p:cNvPr>
                <p:cNvPicPr/>
                <p:nvPr/>
              </p:nvPicPr>
              <p:blipFill>
                <a:blip r:embed="rId322"/>
                <a:stretch>
                  <a:fillRect/>
                </a:stretch>
              </p:blipFill>
              <p:spPr>
                <a:xfrm>
                  <a:off x="9929272" y="2632243"/>
                  <a:ext cx="29700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64" name="Ink 263">
                  <a:extLst>
                    <a:ext uri="{FF2B5EF4-FFF2-40B4-BE49-F238E27FC236}">
                      <a16:creationId xmlns:a16="http://schemas.microsoft.com/office/drawing/2014/main" id="{EBD44903-132E-0845-5834-09715D155231}"/>
                    </a:ext>
                  </a:extLst>
                </p14:cNvPr>
                <p14:cNvContentPartPr/>
                <p14:nvPr/>
              </p14:nvContentPartPr>
              <p14:xfrm>
                <a:off x="10197472" y="2603083"/>
                <a:ext cx="348840" cy="280080"/>
              </p14:xfrm>
            </p:contentPart>
          </mc:Choice>
          <mc:Fallback>
            <p:pic>
              <p:nvPicPr>
                <p:cNvPr id="264" name="Ink 263">
                  <a:extLst>
                    <a:ext uri="{FF2B5EF4-FFF2-40B4-BE49-F238E27FC236}">
                      <a16:creationId xmlns:a16="http://schemas.microsoft.com/office/drawing/2014/main" id="{EBD44903-132E-0845-5834-09715D155231}"/>
                    </a:ext>
                  </a:extLst>
                </p:cNvPr>
                <p:cNvPicPr/>
                <p:nvPr/>
              </p:nvPicPr>
              <p:blipFill>
                <a:blip r:embed="rId324"/>
                <a:stretch>
                  <a:fillRect/>
                </a:stretch>
              </p:blipFill>
              <p:spPr>
                <a:xfrm>
                  <a:off x="10188472" y="2594083"/>
                  <a:ext cx="36648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66" name="Ink 265">
                  <a:extLst>
                    <a:ext uri="{FF2B5EF4-FFF2-40B4-BE49-F238E27FC236}">
                      <a16:creationId xmlns:a16="http://schemas.microsoft.com/office/drawing/2014/main" id="{C5E26152-5294-0C9E-B7F7-6B63168E0F6A}"/>
                    </a:ext>
                  </a:extLst>
                </p14:cNvPr>
                <p14:cNvContentPartPr/>
                <p14:nvPr/>
              </p14:nvContentPartPr>
              <p14:xfrm>
                <a:off x="7107232" y="6056923"/>
                <a:ext cx="1902240" cy="316440"/>
              </p14:xfrm>
            </p:contentPart>
          </mc:Choice>
          <mc:Fallback>
            <p:pic>
              <p:nvPicPr>
                <p:cNvPr id="266" name="Ink 265">
                  <a:extLst>
                    <a:ext uri="{FF2B5EF4-FFF2-40B4-BE49-F238E27FC236}">
                      <a16:creationId xmlns:a16="http://schemas.microsoft.com/office/drawing/2014/main" id="{C5E26152-5294-0C9E-B7F7-6B63168E0F6A}"/>
                    </a:ext>
                  </a:extLst>
                </p:cNvPr>
                <p:cNvPicPr/>
                <p:nvPr/>
              </p:nvPicPr>
              <p:blipFill>
                <a:blip r:embed="rId326"/>
                <a:stretch>
                  <a:fillRect/>
                </a:stretch>
              </p:blipFill>
              <p:spPr>
                <a:xfrm>
                  <a:off x="7098592" y="6047923"/>
                  <a:ext cx="191988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67" name="Ink 266">
                  <a:extLst>
                    <a:ext uri="{FF2B5EF4-FFF2-40B4-BE49-F238E27FC236}">
                      <a16:creationId xmlns:a16="http://schemas.microsoft.com/office/drawing/2014/main" id="{F9CE6737-91CE-D7E1-0A16-84739E20742A}"/>
                    </a:ext>
                  </a:extLst>
                </p14:cNvPr>
                <p14:cNvContentPartPr/>
                <p14:nvPr/>
              </p14:nvContentPartPr>
              <p14:xfrm>
                <a:off x="9370552" y="6049363"/>
                <a:ext cx="452880" cy="567720"/>
              </p14:xfrm>
            </p:contentPart>
          </mc:Choice>
          <mc:Fallback>
            <p:pic>
              <p:nvPicPr>
                <p:cNvPr id="267" name="Ink 266">
                  <a:extLst>
                    <a:ext uri="{FF2B5EF4-FFF2-40B4-BE49-F238E27FC236}">
                      <a16:creationId xmlns:a16="http://schemas.microsoft.com/office/drawing/2014/main" id="{F9CE6737-91CE-D7E1-0A16-84739E20742A}"/>
                    </a:ext>
                  </a:extLst>
                </p:cNvPr>
                <p:cNvPicPr/>
                <p:nvPr/>
              </p:nvPicPr>
              <p:blipFill>
                <a:blip r:embed="rId328"/>
                <a:stretch>
                  <a:fillRect/>
                </a:stretch>
              </p:blipFill>
              <p:spPr>
                <a:xfrm>
                  <a:off x="9361912" y="6040723"/>
                  <a:ext cx="470520" cy="58536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68" name="Ink 267">
                  <a:extLst>
                    <a:ext uri="{FF2B5EF4-FFF2-40B4-BE49-F238E27FC236}">
                      <a16:creationId xmlns:a16="http://schemas.microsoft.com/office/drawing/2014/main" id="{0364E274-850F-7C50-130B-E39CC3DF90C6}"/>
                    </a:ext>
                  </a:extLst>
                </p14:cNvPr>
                <p14:cNvContentPartPr/>
                <p14:nvPr/>
              </p14:nvContentPartPr>
              <p14:xfrm>
                <a:off x="9908752" y="6056923"/>
                <a:ext cx="479520" cy="405720"/>
              </p14:xfrm>
            </p:contentPart>
          </mc:Choice>
          <mc:Fallback>
            <p:pic>
              <p:nvPicPr>
                <p:cNvPr id="268" name="Ink 267">
                  <a:extLst>
                    <a:ext uri="{FF2B5EF4-FFF2-40B4-BE49-F238E27FC236}">
                      <a16:creationId xmlns:a16="http://schemas.microsoft.com/office/drawing/2014/main" id="{0364E274-850F-7C50-130B-E39CC3DF90C6}"/>
                    </a:ext>
                  </a:extLst>
                </p:cNvPr>
                <p:cNvPicPr/>
                <p:nvPr/>
              </p:nvPicPr>
              <p:blipFill>
                <a:blip r:embed="rId330"/>
                <a:stretch>
                  <a:fillRect/>
                </a:stretch>
              </p:blipFill>
              <p:spPr>
                <a:xfrm>
                  <a:off x="9900112" y="6047923"/>
                  <a:ext cx="49716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71" name="Ink 270">
                  <a:extLst>
                    <a:ext uri="{FF2B5EF4-FFF2-40B4-BE49-F238E27FC236}">
                      <a16:creationId xmlns:a16="http://schemas.microsoft.com/office/drawing/2014/main" id="{F1D7C3E5-9EEA-E915-4C37-D270A7E03F9A}"/>
                    </a:ext>
                  </a:extLst>
                </p14:cNvPr>
                <p14:cNvContentPartPr/>
                <p14:nvPr/>
              </p14:nvContentPartPr>
              <p14:xfrm>
                <a:off x="6445912" y="4292923"/>
                <a:ext cx="22680" cy="512640"/>
              </p14:xfrm>
            </p:contentPart>
          </mc:Choice>
          <mc:Fallback>
            <p:pic>
              <p:nvPicPr>
                <p:cNvPr id="271" name="Ink 270">
                  <a:extLst>
                    <a:ext uri="{FF2B5EF4-FFF2-40B4-BE49-F238E27FC236}">
                      <a16:creationId xmlns:a16="http://schemas.microsoft.com/office/drawing/2014/main" id="{F1D7C3E5-9EEA-E915-4C37-D270A7E03F9A}"/>
                    </a:ext>
                  </a:extLst>
                </p:cNvPr>
                <p:cNvPicPr/>
                <p:nvPr/>
              </p:nvPicPr>
              <p:blipFill>
                <a:blip r:embed="rId332"/>
                <a:stretch>
                  <a:fillRect/>
                </a:stretch>
              </p:blipFill>
              <p:spPr>
                <a:xfrm>
                  <a:off x="6436912" y="4283923"/>
                  <a:ext cx="4032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72" name="Ink 271">
                  <a:extLst>
                    <a:ext uri="{FF2B5EF4-FFF2-40B4-BE49-F238E27FC236}">
                      <a16:creationId xmlns:a16="http://schemas.microsoft.com/office/drawing/2014/main" id="{92FC81BB-1D0E-B01C-3DA2-94EB69C0AE1E}"/>
                    </a:ext>
                  </a:extLst>
                </p14:cNvPr>
                <p14:cNvContentPartPr/>
                <p14:nvPr/>
              </p14:nvContentPartPr>
              <p14:xfrm>
                <a:off x="6835072" y="4383643"/>
                <a:ext cx="82440" cy="451440"/>
              </p14:xfrm>
            </p:contentPart>
          </mc:Choice>
          <mc:Fallback>
            <p:pic>
              <p:nvPicPr>
                <p:cNvPr id="272" name="Ink 271">
                  <a:extLst>
                    <a:ext uri="{FF2B5EF4-FFF2-40B4-BE49-F238E27FC236}">
                      <a16:creationId xmlns:a16="http://schemas.microsoft.com/office/drawing/2014/main" id="{92FC81BB-1D0E-B01C-3DA2-94EB69C0AE1E}"/>
                    </a:ext>
                  </a:extLst>
                </p:cNvPr>
                <p:cNvPicPr/>
                <p:nvPr/>
              </p:nvPicPr>
              <p:blipFill>
                <a:blip r:embed="rId334"/>
                <a:stretch>
                  <a:fillRect/>
                </a:stretch>
              </p:blipFill>
              <p:spPr>
                <a:xfrm>
                  <a:off x="6826432" y="4375003"/>
                  <a:ext cx="10008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73" name="Ink 272">
                  <a:extLst>
                    <a:ext uri="{FF2B5EF4-FFF2-40B4-BE49-F238E27FC236}">
                      <a16:creationId xmlns:a16="http://schemas.microsoft.com/office/drawing/2014/main" id="{E5B28736-7F5B-0451-7849-A022D7B1C1A6}"/>
                    </a:ext>
                  </a:extLst>
                </p14:cNvPr>
                <p14:cNvContentPartPr/>
                <p14:nvPr/>
              </p14:nvContentPartPr>
              <p14:xfrm>
                <a:off x="7282552" y="4325683"/>
                <a:ext cx="86040" cy="432720"/>
              </p14:xfrm>
            </p:contentPart>
          </mc:Choice>
          <mc:Fallback>
            <p:pic>
              <p:nvPicPr>
                <p:cNvPr id="273" name="Ink 272">
                  <a:extLst>
                    <a:ext uri="{FF2B5EF4-FFF2-40B4-BE49-F238E27FC236}">
                      <a16:creationId xmlns:a16="http://schemas.microsoft.com/office/drawing/2014/main" id="{E5B28736-7F5B-0451-7849-A022D7B1C1A6}"/>
                    </a:ext>
                  </a:extLst>
                </p:cNvPr>
                <p:cNvPicPr/>
                <p:nvPr/>
              </p:nvPicPr>
              <p:blipFill>
                <a:blip r:embed="rId336"/>
                <a:stretch>
                  <a:fillRect/>
                </a:stretch>
              </p:blipFill>
              <p:spPr>
                <a:xfrm>
                  <a:off x="7273912" y="4316683"/>
                  <a:ext cx="10368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75" name="Ink 274">
                  <a:extLst>
                    <a:ext uri="{FF2B5EF4-FFF2-40B4-BE49-F238E27FC236}">
                      <a16:creationId xmlns:a16="http://schemas.microsoft.com/office/drawing/2014/main" id="{B9F64E46-FD07-6ED9-0989-89D63BBF5152}"/>
                    </a:ext>
                  </a:extLst>
                </p14:cNvPr>
                <p14:cNvContentPartPr/>
                <p14:nvPr/>
              </p14:nvContentPartPr>
              <p14:xfrm>
                <a:off x="7578832" y="3248923"/>
                <a:ext cx="4489920" cy="3223800"/>
              </p14:xfrm>
            </p:contentPart>
          </mc:Choice>
          <mc:Fallback>
            <p:pic>
              <p:nvPicPr>
                <p:cNvPr id="275" name="Ink 274">
                  <a:extLst>
                    <a:ext uri="{FF2B5EF4-FFF2-40B4-BE49-F238E27FC236}">
                      <a16:creationId xmlns:a16="http://schemas.microsoft.com/office/drawing/2014/main" id="{B9F64E46-FD07-6ED9-0989-89D63BBF5152}"/>
                    </a:ext>
                  </a:extLst>
                </p:cNvPr>
                <p:cNvPicPr/>
                <p:nvPr/>
              </p:nvPicPr>
              <p:blipFill>
                <a:blip r:embed="rId338"/>
                <a:stretch>
                  <a:fillRect/>
                </a:stretch>
              </p:blipFill>
              <p:spPr>
                <a:xfrm>
                  <a:off x="7569832" y="3240283"/>
                  <a:ext cx="4507560" cy="324144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76" name="Ink 275">
                  <a:extLst>
                    <a:ext uri="{FF2B5EF4-FFF2-40B4-BE49-F238E27FC236}">
                      <a16:creationId xmlns:a16="http://schemas.microsoft.com/office/drawing/2014/main" id="{87AFA3F2-A4D4-A71F-8370-3CA7A6F01E08}"/>
                    </a:ext>
                  </a:extLst>
                </p14:cNvPr>
                <p14:cNvContentPartPr/>
                <p14:nvPr/>
              </p14:nvContentPartPr>
              <p14:xfrm>
                <a:off x="7814272" y="2398603"/>
                <a:ext cx="3750120" cy="766440"/>
              </p14:xfrm>
            </p:contentPart>
          </mc:Choice>
          <mc:Fallback>
            <p:pic>
              <p:nvPicPr>
                <p:cNvPr id="276" name="Ink 275">
                  <a:extLst>
                    <a:ext uri="{FF2B5EF4-FFF2-40B4-BE49-F238E27FC236}">
                      <a16:creationId xmlns:a16="http://schemas.microsoft.com/office/drawing/2014/main" id="{87AFA3F2-A4D4-A71F-8370-3CA7A6F01E08}"/>
                    </a:ext>
                  </a:extLst>
                </p:cNvPr>
                <p:cNvPicPr/>
                <p:nvPr/>
              </p:nvPicPr>
              <p:blipFill>
                <a:blip r:embed="rId340"/>
                <a:stretch>
                  <a:fillRect/>
                </a:stretch>
              </p:blipFill>
              <p:spPr>
                <a:xfrm>
                  <a:off x="7805632" y="2389603"/>
                  <a:ext cx="3767760" cy="78408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78" name="Ink 277">
                  <a:extLst>
                    <a:ext uri="{FF2B5EF4-FFF2-40B4-BE49-F238E27FC236}">
                      <a16:creationId xmlns:a16="http://schemas.microsoft.com/office/drawing/2014/main" id="{3E3D1D55-C6D8-BDD1-4EEF-1D55677512ED}"/>
                    </a:ext>
                  </a:extLst>
                </p14:cNvPr>
                <p14:cNvContentPartPr/>
                <p14:nvPr/>
              </p14:nvContentPartPr>
              <p14:xfrm>
                <a:off x="6483352" y="3001963"/>
                <a:ext cx="1850400" cy="3570120"/>
              </p14:xfrm>
            </p:contentPart>
          </mc:Choice>
          <mc:Fallback>
            <p:pic>
              <p:nvPicPr>
                <p:cNvPr id="278" name="Ink 277">
                  <a:extLst>
                    <a:ext uri="{FF2B5EF4-FFF2-40B4-BE49-F238E27FC236}">
                      <a16:creationId xmlns:a16="http://schemas.microsoft.com/office/drawing/2014/main" id="{3E3D1D55-C6D8-BDD1-4EEF-1D55677512ED}"/>
                    </a:ext>
                  </a:extLst>
                </p:cNvPr>
                <p:cNvPicPr/>
                <p:nvPr/>
              </p:nvPicPr>
              <p:blipFill>
                <a:blip r:embed="rId342"/>
                <a:stretch>
                  <a:fillRect/>
                </a:stretch>
              </p:blipFill>
              <p:spPr>
                <a:xfrm>
                  <a:off x="6474712" y="2992963"/>
                  <a:ext cx="1868040" cy="358776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79" name="Ink 278">
                  <a:extLst>
                    <a:ext uri="{FF2B5EF4-FFF2-40B4-BE49-F238E27FC236}">
                      <a16:creationId xmlns:a16="http://schemas.microsoft.com/office/drawing/2014/main" id="{E00B2230-AFC1-082D-7F08-0CA248D4F6D9}"/>
                    </a:ext>
                  </a:extLst>
                </p14:cNvPr>
                <p14:cNvContentPartPr/>
                <p14:nvPr/>
              </p14:nvContentPartPr>
              <p14:xfrm>
                <a:off x="4623592" y="4927963"/>
                <a:ext cx="1296360" cy="445320"/>
              </p14:xfrm>
            </p:contentPart>
          </mc:Choice>
          <mc:Fallback>
            <p:pic>
              <p:nvPicPr>
                <p:cNvPr id="279" name="Ink 278">
                  <a:extLst>
                    <a:ext uri="{FF2B5EF4-FFF2-40B4-BE49-F238E27FC236}">
                      <a16:creationId xmlns:a16="http://schemas.microsoft.com/office/drawing/2014/main" id="{E00B2230-AFC1-082D-7F08-0CA248D4F6D9}"/>
                    </a:ext>
                  </a:extLst>
                </p:cNvPr>
                <p:cNvPicPr/>
                <p:nvPr/>
              </p:nvPicPr>
              <p:blipFill>
                <a:blip r:embed="rId344"/>
                <a:stretch>
                  <a:fillRect/>
                </a:stretch>
              </p:blipFill>
              <p:spPr>
                <a:xfrm>
                  <a:off x="4614952" y="4919323"/>
                  <a:ext cx="131400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80" name="Ink 279">
                  <a:extLst>
                    <a:ext uri="{FF2B5EF4-FFF2-40B4-BE49-F238E27FC236}">
                      <a16:creationId xmlns:a16="http://schemas.microsoft.com/office/drawing/2014/main" id="{B93C3AD5-5AA2-9067-EE1D-78F0E605CA0D}"/>
                    </a:ext>
                  </a:extLst>
                </p14:cNvPr>
                <p14:cNvContentPartPr/>
                <p14:nvPr/>
              </p14:nvContentPartPr>
              <p14:xfrm>
                <a:off x="2081632" y="4119403"/>
                <a:ext cx="1139400" cy="461880"/>
              </p14:xfrm>
            </p:contentPart>
          </mc:Choice>
          <mc:Fallback>
            <p:pic>
              <p:nvPicPr>
                <p:cNvPr id="280" name="Ink 279">
                  <a:extLst>
                    <a:ext uri="{FF2B5EF4-FFF2-40B4-BE49-F238E27FC236}">
                      <a16:creationId xmlns:a16="http://schemas.microsoft.com/office/drawing/2014/main" id="{B93C3AD5-5AA2-9067-EE1D-78F0E605CA0D}"/>
                    </a:ext>
                  </a:extLst>
                </p:cNvPr>
                <p:cNvPicPr/>
                <p:nvPr/>
              </p:nvPicPr>
              <p:blipFill>
                <a:blip r:embed="rId346"/>
                <a:stretch>
                  <a:fillRect/>
                </a:stretch>
              </p:blipFill>
              <p:spPr>
                <a:xfrm>
                  <a:off x="2072992" y="4110763"/>
                  <a:ext cx="115704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81" name="Ink 280">
                  <a:extLst>
                    <a:ext uri="{FF2B5EF4-FFF2-40B4-BE49-F238E27FC236}">
                      <a16:creationId xmlns:a16="http://schemas.microsoft.com/office/drawing/2014/main" id="{AF46AAC4-62E3-1903-631D-208A99644F29}"/>
                    </a:ext>
                  </a:extLst>
                </p14:cNvPr>
                <p14:cNvContentPartPr/>
                <p14:nvPr/>
              </p14:nvContentPartPr>
              <p14:xfrm>
                <a:off x="2749432" y="3383923"/>
                <a:ext cx="307440" cy="180360"/>
              </p14:xfrm>
            </p:contentPart>
          </mc:Choice>
          <mc:Fallback>
            <p:pic>
              <p:nvPicPr>
                <p:cNvPr id="281" name="Ink 280">
                  <a:extLst>
                    <a:ext uri="{FF2B5EF4-FFF2-40B4-BE49-F238E27FC236}">
                      <a16:creationId xmlns:a16="http://schemas.microsoft.com/office/drawing/2014/main" id="{AF46AAC4-62E3-1903-631D-208A99644F29}"/>
                    </a:ext>
                  </a:extLst>
                </p:cNvPr>
                <p:cNvPicPr/>
                <p:nvPr/>
              </p:nvPicPr>
              <p:blipFill>
                <a:blip r:embed="rId348"/>
                <a:stretch>
                  <a:fillRect/>
                </a:stretch>
              </p:blipFill>
              <p:spPr>
                <a:xfrm>
                  <a:off x="2740432" y="3375283"/>
                  <a:ext cx="3250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83" name="Ink 282">
                  <a:extLst>
                    <a:ext uri="{FF2B5EF4-FFF2-40B4-BE49-F238E27FC236}">
                      <a16:creationId xmlns:a16="http://schemas.microsoft.com/office/drawing/2014/main" id="{D4113A17-E94B-13E3-DC5B-0B9F2CC189F3}"/>
                    </a:ext>
                  </a:extLst>
                </p14:cNvPr>
                <p14:cNvContentPartPr/>
                <p14:nvPr/>
              </p14:nvContentPartPr>
              <p14:xfrm>
                <a:off x="1880752" y="5828683"/>
                <a:ext cx="453240" cy="27720"/>
              </p14:xfrm>
            </p:contentPart>
          </mc:Choice>
          <mc:Fallback>
            <p:pic>
              <p:nvPicPr>
                <p:cNvPr id="283" name="Ink 282">
                  <a:extLst>
                    <a:ext uri="{FF2B5EF4-FFF2-40B4-BE49-F238E27FC236}">
                      <a16:creationId xmlns:a16="http://schemas.microsoft.com/office/drawing/2014/main" id="{D4113A17-E94B-13E3-DC5B-0B9F2CC189F3}"/>
                    </a:ext>
                  </a:extLst>
                </p:cNvPr>
                <p:cNvPicPr/>
                <p:nvPr/>
              </p:nvPicPr>
              <p:blipFill>
                <a:blip r:embed="rId350"/>
                <a:stretch>
                  <a:fillRect/>
                </a:stretch>
              </p:blipFill>
              <p:spPr>
                <a:xfrm>
                  <a:off x="1871752" y="5820043"/>
                  <a:ext cx="470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84" name="Ink 283">
                  <a:extLst>
                    <a:ext uri="{FF2B5EF4-FFF2-40B4-BE49-F238E27FC236}">
                      <a16:creationId xmlns:a16="http://schemas.microsoft.com/office/drawing/2014/main" id="{AB3C4DBA-96B3-9D05-8245-77BAF66BFA71}"/>
                    </a:ext>
                  </a:extLst>
                </p14:cNvPr>
                <p14:cNvContentPartPr/>
                <p14:nvPr/>
              </p14:nvContentPartPr>
              <p14:xfrm>
                <a:off x="1893352" y="5869003"/>
                <a:ext cx="621000" cy="20160"/>
              </p14:xfrm>
            </p:contentPart>
          </mc:Choice>
          <mc:Fallback>
            <p:pic>
              <p:nvPicPr>
                <p:cNvPr id="284" name="Ink 283">
                  <a:extLst>
                    <a:ext uri="{FF2B5EF4-FFF2-40B4-BE49-F238E27FC236}">
                      <a16:creationId xmlns:a16="http://schemas.microsoft.com/office/drawing/2014/main" id="{AB3C4DBA-96B3-9D05-8245-77BAF66BFA71}"/>
                    </a:ext>
                  </a:extLst>
                </p:cNvPr>
                <p:cNvPicPr/>
                <p:nvPr/>
              </p:nvPicPr>
              <p:blipFill>
                <a:blip r:embed="rId352"/>
                <a:stretch>
                  <a:fillRect/>
                </a:stretch>
              </p:blipFill>
              <p:spPr>
                <a:xfrm>
                  <a:off x="1884712" y="5860363"/>
                  <a:ext cx="6386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88" name="Ink 287">
                  <a:extLst>
                    <a:ext uri="{FF2B5EF4-FFF2-40B4-BE49-F238E27FC236}">
                      <a16:creationId xmlns:a16="http://schemas.microsoft.com/office/drawing/2014/main" id="{9502218C-558D-EFC8-5710-9DDB8AC09F03}"/>
                    </a:ext>
                  </a:extLst>
                </p14:cNvPr>
                <p14:cNvContentPartPr/>
                <p14:nvPr/>
              </p14:nvContentPartPr>
              <p14:xfrm>
                <a:off x="3722152" y="4071523"/>
                <a:ext cx="1248840" cy="28080"/>
              </p14:xfrm>
            </p:contentPart>
          </mc:Choice>
          <mc:Fallback>
            <p:pic>
              <p:nvPicPr>
                <p:cNvPr id="288" name="Ink 287">
                  <a:extLst>
                    <a:ext uri="{FF2B5EF4-FFF2-40B4-BE49-F238E27FC236}">
                      <a16:creationId xmlns:a16="http://schemas.microsoft.com/office/drawing/2014/main" id="{9502218C-558D-EFC8-5710-9DDB8AC09F03}"/>
                    </a:ext>
                  </a:extLst>
                </p:cNvPr>
                <p:cNvPicPr/>
                <p:nvPr/>
              </p:nvPicPr>
              <p:blipFill>
                <a:blip r:embed="rId354"/>
                <a:stretch>
                  <a:fillRect/>
                </a:stretch>
              </p:blipFill>
              <p:spPr>
                <a:xfrm>
                  <a:off x="3713512" y="4062523"/>
                  <a:ext cx="12664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89" name="Ink 288">
                  <a:extLst>
                    <a:ext uri="{FF2B5EF4-FFF2-40B4-BE49-F238E27FC236}">
                      <a16:creationId xmlns:a16="http://schemas.microsoft.com/office/drawing/2014/main" id="{E9AD93D3-D8B0-0AB2-4F09-0CD1C87C8CE3}"/>
                    </a:ext>
                  </a:extLst>
                </p14:cNvPr>
                <p14:cNvContentPartPr/>
                <p14:nvPr/>
              </p14:nvContentPartPr>
              <p14:xfrm>
                <a:off x="5804032" y="5460043"/>
                <a:ext cx="1528560" cy="14400"/>
              </p14:xfrm>
            </p:contentPart>
          </mc:Choice>
          <mc:Fallback>
            <p:pic>
              <p:nvPicPr>
                <p:cNvPr id="289" name="Ink 288">
                  <a:extLst>
                    <a:ext uri="{FF2B5EF4-FFF2-40B4-BE49-F238E27FC236}">
                      <a16:creationId xmlns:a16="http://schemas.microsoft.com/office/drawing/2014/main" id="{E9AD93D3-D8B0-0AB2-4F09-0CD1C87C8CE3}"/>
                    </a:ext>
                  </a:extLst>
                </p:cNvPr>
                <p:cNvPicPr/>
                <p:nvPr/>
              </p:nvPicPr>
              <p:blipFill>
                <a:blip r:embed="rId356"/>
                <a:stretch>
                  <a:fillRect/>
                </a:stretch>
              </p:blipFill>
              <p:spPr>
                <a:xfrm>
                  <a:off x="5795032" y="5451403"/>
                  <a:ext cx="15462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90" name="Ink 289">
                  <a:extLst>
                    <a:ext uri="{FF2B5EF4-FFF2-40B4-BE49-F238E27FC236}">
                      <a16:creationId xmlns:a16="http://schemas.microsoft.com/office/drawing/2014/main" id="{10AB9884-F65A-2D23-B988-1CE32760DA81}"/>
                    </a:ext>
                  </a:extLst>
                </p14:cNvPr>
                <p14:cNvContentPartPr/>
                <p14:nvPr/>
              </p14:nvContentPartPr>
              <p14:xfrm>
                <a:off x="2463952" y="5570563"/>
                <a:ext cx="793440" cy="27360"/>
              </p14:xfrm>
            </p:contentPart>
          </mc:Choice>
          <mc:Fallback>
            <p:pic>
              <p:nvPicPr>
                <p:cNvPr id="290" name="Ink 289">
                  <a:extLst>
                    <a:ext uri="{FF2B5EF4-FFF2-40B4-BE49-F238E27FC236}">
                      <a16:creationId xmlns:a16="http://schemas.microsoft.com/office/drawing/2014/main" id="{10AB9884-F65A-2D23-B988-1CE32760DA81}"/>
                    </a:ext>
                  </a:extLst>
                </p:cNvPr>
                <p:cNvPicPr/>
                <p:nvPr/>
              </p:nvPicPr>
              <p:blipFill>
                <a:blip r:embed="rId358"/>
                <a:stretch>
                  <a:fillRect/>
                </a:stretch>
              </p:blipFill>
              <p:spPr>
                <a:xfrm>
                  <a:off x="2455312" y="5561563"/>
                  <a:ext cx="8110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92" name="Ink 291">
                  <a:extLst>
                    <a:ext uri="{FF2B5EF4-FFF2-40B4-BE49-F238E27FC236}">
                      <a16:creationId xmlns:a16="http://schemas.microsoft.com/office/drawing/2014/main" id="{4E9380E8-5CD8-A6EB-C49F-109D110DDC22}"/>
                    </a:ext>
                  </a:extLst>
                </p14:cNvPr>
                <p14:cNvContentPartPr/>
                <p14:nvPr/>
              </p14:nvContentPartPr>
              <p14:xfrm>
                <a:off x="11457472" y="4960723"/>
                <a:ext cx="101160" cy="280800"/>
              </p14:xfrm>
            </p:contentPart>
          </mc:Choice>
          <mc:Fallback>
            <p:pic>
              <p:nvPicPr>
                <p:cNvPr id="292" name="Ink 291">
                  <a:extLst>
                    <a:ext uri="{FF2B5EF4-FFF2-40B4-BE49-F238E27FC236}">
                      <a16:creationId xmlns:a16="http://schemas.microsoft.com/office/drawing/2014/main" id="{4E9380E8-5CD8-A6EB-C49F-109D110DDC22}"/>
                    </a:ext>
                  </a:extLst>
                </p:cNvPr>
                <p:cNvPicPr/>
                <p:nvPr/>
              </p:nvPicPr>
              <p:blipFill>
                <a:blip r:embed="rId360"/>
                <a:stretch>
                  <a:fillRect/>
                </a:stretch>
              </p:blipFill>
              <p:spPr>
                <a:xfrm>
                  <a:off x="11448832" y="4952083"/>
                  <a:ext cx="11880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93" name="Ink 292">
                  <a:extLst>
                    <a:ext uri="{FF2B5EF4-FFF2-40B4-BE49-F238E27FC236}">
                      <a16:creationId xmlns:a16="http://schemas.microsoft.com/office/drawing/2014/main" id="{A8CB5A84-9772-4576-15D6-7C7349604BD9}"/>
                    </a:ext>
                  </a:extLst>
                </p14:cNvPr>
                <p14:cNvContentPartPr/>
                <p14:nvPr/>
              </p14:nvContentPartPr>
              <p14:xfrm>
                <a:off x="11458912" y="5156203"/>
                <a:ext cx="210600" cy="192960"/>
              </p14:xfrm>
            </p:contentPart>
          </mc:Choice>
          <mc:Fallback>
            <p:pic>
              <p:nvPicPr>
                <p:cNvPr id="293" name="Ink 292">
                  <a:extLst>
                    <a:ext uri="{FF2B5EF4-FFF2-40B4-BE49-F238E27FC236}">
                      <a16:creationId xmlns:a16="http://schemas.microsoft.com/office/drawing/2014/main" id="{A8CB5A84-9772-4576-15D6-7C7349604BD9}"/>
                    </a:ext>
                  </a:extLst>
                </p:cNvPr>
                <p:cNvPicPr/>
                <p:nvPr/>
              </p:nvPicPr>
              <p:blipFill>
                <a:blip r:embed="rId362"/>
                <a:stretch>
                  <a:fillRect/>
                </a:stretch>
              </p:blipFill>
              <p:spPr>
                <a:xfrm>
                  <a:off x="11450272" y="5147563"/>
                  <a:ext cx="2282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95" name="Ink 294">
                  <a:extLst>
                    <a:ext uri="{FF2B5EF4-FFF2-40B4-BE49-F238E27FC236}">
                      <a16:creationId xmlns:a16="http://schemas.microsoft.com/office/drawing/2014/main" id="{7BC6534C-1564-4E0B-8FA7-D3B640133E80}"/>
                    </a:ext>
                  </a:extLst>
                </p14:cNvPr>
                <p14:cNvContentPartPr/>
                <p14:nvPr/>
              </p14:nvContentPartPr>
              <p14:xfrm>
                <a:off x="13623592" y="3300763"/>
                <a:ext cx="313920" cy="2025000"/>
              </p14:xfrm>
            </p:contentPart>
          </mc:Choice>
          <mc:Fallback>
            <p:pic>
              <p:nvPicPr>
                <p:cNvPr id="295" name="Ink 294">
                  <a:extLst>
                    <a:ext uri="{FF2B5EF4-FFF2-40B4-BE49-F238E27FC236}">
                      <a16:creationId xmlns:a16="http://schemas.microsoft.com/office/drawing/2014/main" id="{7BC6534C-1564-4E0B-8FA7-D3B640133E80}"/>
                    </a:ext>
                  </a:extLst>
                </p:cNvPr>
                <p:cNvPicPr/>
                <p:nvPr/>
              </p:nvPicPr>
              <p:blipFill>
                <a:blip r:embed="rId364"/>
                <a:stretch>
                  <a:fillRect/>
                </a:stretch>
              </p:blipFill>
              <p:spPr>
                <a:xfrm>
                  <a:off x="13614592" y="3292123"/>
                  <a:ext cx="331560" cy="204264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97" name="Ink 296">
                  <a:extLst>
                    <a:ext uri="{FF2B5EF4-FFF2-40B4-BE49-F238E27FC236}">
                      <a16:creationId xmlns:a16="http://schemas.microsoft.com/office/drawing/2014/main" id="{B3B23628-2675-D06D-F63F-7BD9B8F10555}"/>
                    </a:ext>
                  </a:extLst>
                </p14:cNvPr>
                <p14:cNvContentPartPr/>
                <p14:nvPr/>
              </p14:nvContentPartPr>
              <p14:xfrm>
                <a:off x="10460318" y="3512443"/>
                <a:ext cx="710280" cy="70200"/>
              </p14:xfrm>
            </p:contentPart>
          </mc:Choice>
          <mc:Fallback>
            <p:pic>
              <p:nvPicPr>
                <p:cNvPr id="297" name="Ink 296">
                  <a:extLst>
                    <a:ext uri="{FF2B5EF4-FFF2-40B4-BE49-F238E27FC236}">
                      <a16:creationId xmlns:a16="http://schemas.microsoft.com/office/drawing/2014/main" id="{B3B23628-2675-D06D-F63F-7BD9B8F10555}"/>
                    </a:ext>
                  </a:extLst>
                </p:cNvPr>
                <p:cNvPicPr/>
                <p:nvPr/>
              </p:nvPicPr>
              <p:blipFill>
                <a:blip r:embed="rId366"/>
                <a:stretch>
                  <a:fillRect/>
                </a:stretch>
              </p:blipFill>
              <p:spPr>
                <a:xfrm>
                  <a:off x="10451678" y="3503803"/>
                  <a:ext cx="7279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98" name="Ink 297">
                  <a:extLst>
                    <a:ext uri="{FF2B5EF4-FFF2-40B4-BE49-F238E27FC236}">
                      <a16:creationId xmlns:a16="http://schemas.microsoft.com/office/drawing/2014/main" id="{CF9635C9-AC91-9CF7-861A-5F21F3DD8696}"/>
                    </a:ext>
                  </a:extLst>
                </p14:cNvPr>
                <p14:cNvContentPartPr/>
                <p14:nvPr/>
              </p14:nvContentPartPr>
              <p14:xfrm>
                <a:off x="10622318" y="3676963"/>
                <a:ext cx="937800" cy="2880"/>
              </p14:xfrm>
            </p:contentPart>
          </mc:Choice>
          <mc:Fallback>
            <p:pic>
              <p:nvPicPr>
                <p:cNvPr id="298" name="Ink 297">
                  <a:extLst>
                    <a:ext uri="{FF2B5EF4-FFF2-40B4-BE49-F238E27FC236}">
                      <a16:creationId xmlns:a16="http://schemas.microsoft.com/office/drawing/2014/main" id="{CF9635C9-AC91-9CF7-861A-5F21F3DD8696}"/>
                    </a:ext>
                  </a:extLst>
                </p:cNvPr>
                <p:cNvPicPr/>
                <p:nvPr/>
              </p:nvPicPr>
              <p:blipFill>
                <a:blip r:embed="rId368"/>
                <a:stretch>
                  <a:fillRect/>
                </a:stretch>
              </p:blipFill>
              <p:spPr>
                <a:xfrm>
                  <a:off x="10613678" y="3668323"/>
                  <a:ext cx="9554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99" name="Ink 298">
                  <a:extLst>
                    <a:ext uri="{FF2B5EF4-FFF2-40B4-BE49-F238E27FC236}">
                      <a16:creationId xmlns:a16="http://schemas.microsoft.com/office/drawing/2014/main" id="{73F7D1C8-8D69-4179-1BD7-147E9EA4E938}"/>
                    </a:ext>
                  </a:extLst>
                </p14:cNvPr>
                <p14:cNvContentPartPr/>
                <p14:nvPr/>
              </p14:nvContentPartPr>
              <p14:xfrm>
                <a:off x="10382198" y="5048923"/>
                <a:ext cx="473760" cy="1014840"/>
              </p14:xfrm>
            </p:contentPart>
          </mc:Choice>
          <mc:Fallback>
            <p:pic>
              <p:nvPicPr>
                <p:cNvPr id="299" name="Ink 298">
                  <a:extLst>
                    <a:ext uri="{FF2B5EF4-FFF2-40B4-BE49-F238E27FC236}">
                      <a16:creationId xmlns:a16="http://schemas.microsoft.com/office/drawing/2014/main" id="{73F7D1C8-8D69-4179-1BD7-147E9EA4E938}"/>
                    </a:ext>
                  </a:extLst>
                </p:cNvPr>
                <p:cNvPicPr/>
                <p:nvPr/>
              </p:nvPicPr>
              <p:blipFill>
                <a:blip r:embed="rId370"/>
                <a:stretch>
                  <a:fillRect/>
                </a:stretch>
              </p:blipFill>
              <p:spPr>
                <a:xfrm>
                  <a:off x="10373558" y="5039923"/>
                  <a:ext cx="491400" cy="103248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300" name="Ink 299">
                  <a:extLst>
                    <a:ext uri="{FF2B5EF4-FFF2-40B4-BE49-F238E27FC236}">
                      <a16:creationId xmlns:a16="http://schemas.microsoft.com/office/drawing/2014/main" id="{56100E88-2502-CA17-7945-0FF52CF3C62F}"/>
                    </a:ext>
                  </a:extLst>
                </p14:cNvPr>
                <p14:cNvContentPartPr/>
                <p14:nvPr/>
              </p14:nvContentPartPr>
              <p14:xfrm>
                <a:off x="10648238" y="4962163"/>
                <a:ext cx="263160" cy="482760"/>
              </p14:xfrm>
            </p:contentPart>
          </mc:Choice>
          <mc:Fallback>
            <p:pic>
              <p:nvPicPr>
                <p:cNvPr id="300" name="Ink 299">
                  <a:extLst>
                    <a:ext uri="{FF2B5EF4-FFF2-40B4-BE49-F238E27FC236}">
                      <a16:creationId xmlns:a16="http://schemas.microsoft.com/office/drawing/2014/main" id="{56100E88-2502-CA17-7945-0FF52CF3C62F}"/>
                    </a:ext>
                  </a:extLst>
                </p:cNvPr>
                <p:cNvPicPr/>
                <p:nvPr/>
              </p:nvPicPr>
              <p:blipFill>
                <a:blip r:embed="rId372"/>
                <a:stretch>
                  <a:fillRect/>
                </a:stretch>
              </p:blipFill>
              <p:spPr>
                <a:xfrm>
                  <a:off x="10639238" y="4953523"/>
                  <a:ext cx="280800" cy="500400"/>
                </a:xfrm>
                <a:prstGeom prst="rect">
                  <a:avLst/>
                </a:prstGeom>
              </p:spPr>
            </p:pic>
          </mc:Fallback>
        </mc:AlternateContent>
      </p:grpSp>
    </p:spTree>
    <p:extLst>
      <p:ext uri="{BB962C8B-B14F-4D97-AF65-F5344CB8AC3E}">
        <p14:creationId xmlns:p14="http://schemas.microsoft.com/office/powerpoint/2010/main" val="34707250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B44C1E28-1671-B2F7-0BDD-1E1278ABD58A}"/>
              </a:ext>
            </a:extLst>
          </p:cNvPr>
          <p:cNvGrpSpPr/>
          <p:nvPr/>
        </p:nvGrpSpPr>
        <p:grpSpPr>
          <a:xfrm>
            <a:off x="3980221" y="342998"/>
            <a:ext cx="4070520" cy="3122280"/>
            <a:chOff x="3980221" y="342998"/>
            <a:chExt cx="4070520" cy="3122280"/>
          </a:xfrm>
        </p:grpSpPr>
        <mc:AlternateContent xmlns:mc="http://schemas.openxmlformats.org/markup-compatibility/2006">
          <mc:Choice xmlns:p14="http://schemas.microsoft.com/office/powerpoint/2010/main" Requires="p14">
            <p:contentPart p14:bwMode="auto" r:id="rId2">
              <p14:nvContentPartPr>
                <p14:cNvPr id="60" name="Ink 59">
                  <a:extLst>
                    <a:ext uri="{FF2B5EF4-FFF2-40B4-BE49-F238E27FC236}">
                      <a16:creationId xmlns:a16="http://schemas.microsoft.com/office/drawing/2014/main" id="{70303553-E874-4111-8CC7-39851085E894}"/>
                    </a:ext>
                  </a:extLst>
                </p14:cNvPr>
                <p14:cNvContentPartPr/>
                <p14:nvPr/>
              </p14:nvContentPartPr>
              <p14:xfrm>
                <a:off x="4292701" y="1114118"/>
                <a:ext cx="58680" cy="1796400"/>
              </p14:xfrm>
            </p:contentPart>
          </mc:Choice>
          <mc:Fallback>
            <p:pic>
              <p:nvPicPr>
                <p:cNvPr id="60" name="Ink 59">
                  <a:extLst>
                    <a:ext uri="{FF2B5EF4-FFF2-40B4-BE49-F238E27FC236}">
                      <a16:creationId xmlns:a16="http://schemas.microsoft.com/office/drawing/2014/main" id="{70303553-E874-4111-8CC7-39851085E894}"/>
                    </a:ext>
                  </a:extLst>
                </p:cNvPr>
                <p:cNvPicPr/>
                <p:nvPr/>
              </p:nvPicPr>
              <p:blipFill>
                <a:blip r:embed="rId3"/>
                <a:stretch>
                  <a:fillRect/>
                </a:stretch>
              </p:blipFill>
              <p:spPr>
                <a:xfrm>
                  <a:off x="4284061" y="1105118"/>
                  <a:ext cx="76320" cy="181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1" name="Ink 60">
                  <a:extLst>
                    <a:ext uri="{FF2B5EF4-FFF2-40B4-BE49-F238E27FC236}">
                      <a16:creationId xmlns:a16="http://schemas.microsoft.com/office/drawing/2014/main" id="{3ECDA0D9-5174-B22D-5687-B070486D0A86}"/>
                    </a:ext>
                  </a:extLst>
                </p14:cNvPr>
                <p14:cNvContentPartPr/>
                <p14:nvPr/>
              </p14:nvContentPartPr>
              <p14:xfrm>
                <a:off x="3980221" y="2756078"/>
                <a:ext cx="4070520" cy="155880"/>
              </p14:xfrm>
            </p:contentPart>
          </mc:Choice>
          <mc:Fallback>
            <p:pic>
              <p:nvPicPr>
                <p:cNvPr id="61" name="Ink 60">
                  <a:extLst>
                    <a:ext uri="{FF2B5EF4-FFF2-40B4-BE49-F238E27FC236}">
                      <a16:creationId xmlns:a16="http://schemas.microsoft.com/office/drawing/2014/main" id="{3ECDA0D9-5174-B22D-5687-B070486D0A86}"/>
                    </a:ext>
                  </a:extLst>
                </p:cNvPr>
                <p:cNvPicPr/>
                <p:nvPr/>
              </p:nvPicPr>
              <p:blipFill>
                <a:blip r:embed="rId5"/>
                <a:stretch>
                  <a:fillRect/>
                </a:stretch>
              </p:blipFill>
              <p:spPr>
                <a:xfrm>
                  <a:off x="3971221" y="2747438"/>
                  <a:ext cx="40881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2" name="Ink 61">
                  <a:extLst>
                    <a:ext uri="{FF2B5EF4-FFF2-40B4-BE49-F238E27FC236}">
                      <a16:creationId xmlns:a16="http://schemas.microsoft.com/office/drawing/2014/main" id="{383B2880-5B17-12D5-D1BC-EDB0DEB5F873}"/>
                    </a:ext>
                  </a:extLst>
                </p14:cNvPr>
                <p14:cNvContentPartPr/>
                <p14:nvPr/>
              </p14:nvContentPartPr>
              <p14:xfrm>
                <a:off x="4941061" y="1916918"/>
                <a:ext cx="36000" cy="798480"/>
              </p14:xfrm>
            </p:contentPart>
          </mc:Choice>
          <mc:Fallback>
            <p:pic>
              <p:nvPicPr>
                <p:cNvPr id="62" name="Ink 61">
                  <a:extLst>
                    <a:ext uri="{FF2B5EF4-FFF2-40B4-BE49-F238E27FC236}">
                      <a16:creationId xmlns:a16="http://schemas.microsoft.com/office/drawing/2014/main" id="{383B2880-5B17-12D5-D1BC-EDB0DEB5F873}"/>
                    </a:ext>
                  </a:extLst>
                </p:cNvPr>
                <p:cNvPicPr/>
                <p:nvPr/>
              </p:nvPicPr>
              <p:blipFill>
                <a:blip r:embed="rId7"/>
                <a:stretch>
                  <a:fillRect/>
                </a:stretch>
              </p:blipFill>
              <p:spPr>
                <a:xfrm>
                  <a:off x="4932421" y="1908278"/>
                  <a:ext cx="53640" cy="816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3" name="Ink 62">
                  <a:extLst>
                    <a:ext uri="{FF2B5EF4-FFF2-40B4-BE49-F238E27FC236}">
                      <a16:creationId xmlns:a16="http://schemas.microsoft.com/office/drawing/2014/main" id="{C293BF6E-567E-AF33-DA83-DE9BAC6D8545}"/>
                    </a:ext>
                  </a:extLst>
                </p14:cNvPr>
                <p14:cNvContentPartPr/>
                <p14:nvPr/>
              </p14:nvContentPartPr>
              <p14:xfrm>
                <a:off x="4933141" y="1899638"/>
                <a:ext cx="516240" cy="912600"/>
              </p14:xfrm>
            </p:contentPart>
          </mc:Choice>
          <mc:Fallback>
            <p:pic>
              <p:nvPicPr>
                <p:cNvPr id="63" name="Ink 62">
                  <a:extLst>
                    <a:ext uri="{FF2B5EF4-FFF2-40B4-BE49-F238E27FC236}">
                      <a16:creationId xmlns:a16="http://schemas.microsoft.com/office/drawing/2014/main" id="{C293BF6E-567E-AF33-DA83-DE9BAC6D8545}"/>
                    </a:ext>
                  </a:extLst>
                </p:cNvPr>
                <p:cNvPicPr/>
                <p:nvPr/>
              </p:nvPicPr>
              <p:blipFill>
                <a:blip r:embed="rId9"/>
                <a:stretch>
                  <a:fillRect/>
                </a:stretch>
              </p:blipFill>
              <p:spPr>
                <a:xfrm>
                  <a:off x="4924501" y="1890638"/>
                  <a:ext cx="533880" cy="930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4" name="Ink 63">
                  <a:extLst>
                    <a:ext uri="{FF2B5EF4-FFF2-40B4-BE49-F238E27FC236}">
                      <a16:creationId xmlns:a16="http://schemas.microsoft.com/office/drawing/2014/main" id="{52159885-1FE3-3A58-A473-0B2AA77DAE51}"/>
                    </a:ext>
                  </a:extLst>
                </p14:cNvPr>
                <p14:cNvContentPartPr/>
                <p14:nvPr/>
              </p14:nvContentPartPr>
              <p14:xfrm>
                <a:off x="4927741" y="2631878"/>
                <a:ext cx="27360" cy="252360"/>
              </p14:xfrm>
            </p:contentPart>
          </mc:Choice>
          <mc:Fallback>
            <p:pic>
              <p:nvPicPr>
                <p:cNvPr id="64" name="Ink 63">
                  <a:extLst>
                    <a:ext uri="{FF2B5EF4-FFF2-40B4-BE49-F238E27FC236}">
                      <a16:creationId xmlns:a16="http://schemas.microsoft.com/office/drawing/2014/main" id="{52159885-1FE3-3A58-A473-0B2AA77DAE51}"/>
                    </a:ext>
                  </a:extLst>
                </p:cNvPr>
                <p:cNvPicPr/>
                <p:nvPr/>
              </p:nvPicPr>
              <p:blipFill>
                <a:blip r:embed="rId11"/>
                <a:stretch>
                  <a:fillRect/>
                </a:stretch>
              </p:blipFill>
              <p:spPr>
                <a:xfrm>
                  <a:off x="4919101" y="2622878"/>
                  <a:ext cx="450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6" name="Ink 65">
                  <a:extLst>
                    <a:ext uri="{FF2B5EF4-FFF2-40B4-BE49-F238E27FC236}">
                      <a16:creationId xmlns:a16="http://schemas.microsoft.com/office/drawing/2014/main" id="{29076FBE-687D-07F4-E012-B1F6E895BC42}"/>
                    </a:ext>
                  </a:extLst>
                </p14:cNvPr>
                <p14:cNvContentPartPr/>
                <p14:nvPr/>
              </p14:nvContentPartPr>
              <p14:xfrm>
                <a:off x="4961221" y="2948678"/>
                <a:ext cx="209160" cy="424440"/>
              </p14:xfrm>
            </p:contentPart>
          </mc:Choice>
          <mc:Fallback>
            <p:pic>
              <p:nvPicPr>
                <p:cNvPr id="66" name="Ink 65">
                  <a:extLst>
                    <a:ext uri="{FF2B5EF4-FFF2-40B4-BE49-F238E27FC236}">
                      <a16:creationId xmlns:a16="http://schemas.microsoft.com/office/drawing/2014/main" id="{29076FBE-687D-07F4-E012-B1F6E895BC42}"/>
                    </a:ext>
                  </a:extLst>
                </p:cNvPr>
                <p:cNvPicPr/>
                <p:nvPr/>
              </p:nvPicPr>
              <p:blipFill>
                <a:blip r:embed="rId13"/>
                <a:stretch>
                  <a:fillRect/>
                </a:stretch>
              </p:blipFill>
              <p:spPr>
                <a:xfrm>
                  <a:off x="4952221" y="2940038"/>
                  <a:ext cx="22680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7" name="Ink 66">
                  <a:extLst>
                    <a:ext uri="{FF2B5EF4-FFF2-40B4-BE49-F238E27FC236}">
                      <a16:creationId xmlns:a16="http://schemas.microsoft.com/office/drawing/2014/main" id="{1BE69545-84DA-9FDD-1596-E4DEA125B02C}"/>
                    </a:ext>
                  </a:extLst>
                </p14:cNvPr>
                <p14:cNvContentPartPr/>
                <p14:nvPr/>
              </p14:nvContentPartPr>
              <p14:xfrm>
                <a:off x="5207461" y="3132998"/>
                <a:ext cx="118080" cy="175320"/>
              </p14:xfrm>
            </p:contentPart>
          </mc:Choice>
          <mc:Fallback>
            <p:pic>
              <p:nvPicPr>
                <p:cNvPr id="67" name="Ink 66">
                  <a:extLst>
                    <a:ext uri="{FF2B5EF4-FFF2-40B4-BE49-F238E27FC236}">
                      <a16:creationId xmlns:a16="http://schemas.microsoft.com/office/drawing/2014/main" id="{1BE69545-84DA-9FDD-1596-E4DEA125B02C}"/>
                    </a:ext>
                  </a:extLst>
                </p:cNvPr>
                <p:cNvPicPr/>
                <p:nvPr/>
              </p:nvPicPr>
              <p:blipFill>
                <a:blip r:embed="rId15"/>
                <a:stretch>
                  <a:fillRect/>
                </a:stretch>
              </p:blipFill>
              <p:spPr>
                <a:xfrm>
                  <a:off x="5198461" y="3123998"/>
                  <a:ext cx="1357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8" name="Ink 67">
                  <a:extLst>
                    <a:ext uri="{FF2B5EF4-FFF2-40B4-BE49-F238E27FC236}">
                      <a16:creationId xmlns:a16="http://schemas.microsoft.com/office/drawing/2014/main" id="{7B980910-25F7-B4B2-29A5-2F3BABD9438B}"/>
                    </a:ext>
                  </a:extLst>
                </p14:cNvPr>
                <p14:cNvContentPartPr/>
                <p14:nvPr/>
              </p14:nvContentPartPr>
              <p14:xfrm>
                <a:off x="5434621" y="2988278"/>
                <a:ext cx="96840" cy="380880"/>
              </p14:xfrm>
            </p:contentPart>
          </mc:Choice>
          <mc:Fallback>
            <p:pic>
              <p:nvPicPr>
                <p:cNvPr id="68" name="Ink 67">
                  <a:extLst>
                    <a:ext uri="{FF2B5EF4-FFF2-40B4-BE49-F238E27FC236}">
                      <a16:creationId xmlns:a16="http://schemas.microsoft.com/office/drawing/2014/main" id="{7B980910-25F7-B4B2-29A5-2F3BABD9438B}"/>
                    </a:ext>
                  </a:extLst>
                </p:cNvPr>
                <p:cNvPicPr/>
                <p:nvPr/>
              </p:nvPicPr>
              <p:blipFill>
                <a:blip r:embed="rId17"/>
                <a:stretch>
                  <a:fillRect/>
                </a:stretch>
              </p:blipFill>
              <p:spPr>
                <a:xfrm>
                  <a:off x="5425621" y="2979638"/>
                  <a:ext cx="11448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0" name="Ink 69">
                  <a:extLst>
                    <a:ext uri="{FF2B5EF4-FFF2-40B4-BE49-F238E27FC236}">
                      <a16:creationId xmlns:a16="http://schemas.microsoft.com/office/drawing/2014/main" id="{A5DBA01B-7EDB-02A4-85E2-111A1721F877}"/>
                    </a:ext>
                  </a:extLst>
                </p14:cNvPr>
                <p14:cNvContentPartPr/>
                <p14:nvPr/>
              </p14:nvContentPartPr>
              <p14:xfrm>
                <a:off x="6034381" y="1051838"/>
                <a:ext cx="859680" cy="1864440"/>
              </p14:xfrm>
            </p:contentPart>
          </mc:Choice>
          <mc:Fallback>
            <p:pic>
              <p:nvPicPr>
                <p:cNvPr id="70" name="Ink 69">
                  <a:extLst>
                    <a:ext uri="{FF2B5EF4-FFF2-40B4-BE49-F238E27FC236}">
                      <a16:creationId xmlns:a16="http://schemas.microsoft.com/office/drawing/2014/main" id="{A5DBA01B-7EDB-02A4-85E2-111A1721F877}"/>
                    </a:ext>
                  </a:extLst>
                </p:cNvPr>
                <p:cNvPicPr/>
                <p:nvPr/>
              </p:nvPicPr>
              <p:blipFill>
                <a:blip r:embed="rId19"/>
                <a:stretch>
                  <a:fillRect/>
                </a:stretch>
              </p:blipFill>
              <p:spPr>
                <a:xfrm>
                  <a:off x="6025381" y="1042838"/>
                  <a:ext cx="877320" cy="1882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1" name="Ink 70">
                  <a:extLst>
                    <a:ext uri="{FF2B5EF4-FFF2-40B4-BE49-F238E27FC236}">
                      <a16:creationId xmlns:a16="http://schemas.microsoft.com/office/drawing/2014/main" id="{DFBC8225-6CC0-38C4-DE25-A25F230F3896}"/>
                    </a:ext>
                  </a:extLst>
                </p14:cNvPr>
                <p14:cNvContentPartPr/>
                <p14:nvPr/>
              </p14:nvContentPartPr>
              <p14:xfrm>
                <a:off x="5974981" y="1068038"/>
                <a:ext cx="256680" cy="344160"/>
              </p14:xfrm>
            </p:contentPart>
          </mc:Choice>
          <mc:Fallback>
            <p:pic>
              <p:nvPicPr>
                <p:cNvPr id="71" name="Ink 70">
                  <a:extLst>
                    <a:ext uri="{FF2B5EF4-FFF2-40B4-BE49-F238E27FC236}">
                      <a16:creationId xmlns:a16="http://schemas.microsoft.com/office/drawing/2014/main" id="{DFBC8225-6CC0-38C4-DE25-A25F230F3896}"/>
                    </a:ext>
                  </a:extLst>
                </p:cNvPr>
                <p:cNvPicPr/>
                <p:nvPr/>
              </p:nvPicPr>
              <p:blipFill>
                <a:blip r:embed="rId21"/>
                <a:stretch>
                  <a:fillRect/>
                </a:stretch>
              </p:blipFill>
              <p:spPr>
                <a:xfrm>
                  <a:off x="5965981" y="1059398"/>
                  <a:ext cx="27432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2" name="Ink 71">
                  <a:extLst>
                    <a:ext uri="{FF2B5EF4-FFF2-40B4-BE49-F238E27FC236}">
                      <a16:creationId xmlns:a16="http://schemas.microsoft.com/office/drawing/2014/main" id="{C5C56ED0-C43A-E599-72F6-862DC9D59073}"/>
                    </a:ext>
                  </a:extLst>
                </p14:cNvPr>
                <p14:cNvContentPartPr/>
                <p14:nvPr/>
              </p14:nvContentPartPr>
              <p14:xfrm>
                <a:off x="6082981" y="1015118"/>
                <a:ext cx="368640" cy="514080"/>
              </p14:xfrm>
            </p:contentPart>
          </mc:Choice>
          <mc:Fallback>
            <p:pic>
              <p:nvPicPr>
                <p:cNvPr id="72" name="Ink 71">
                  <a:extLst>
                    <a:ext uri="{FF2B5EF4-FFF2-40B4-BE49-F238E27FC236}">
                      <a16:creationId xmlns:a16="http://schemas.microsoft.com/office/drawing/2014/main" id="{C5C56ED0-C43A-E599-72F6-862DC9D59073}"/>
                    </a:ext>
                  </a:extLst>
                </p:cNvPr>
                <p:cNvPicPr/>
                <p:nvPr/>
              </p:nvPicPr>
              <p:blipFill>
                <a:blip r:embed="rId23"/>
                <a:stretch>
                  <a:fillRect/>
                </a:stretch>
              </p:blipFill>
              <p:spPr>
                <a:xfrm>
                  <a:off x="6073981" y="1006118"/>
                  <a:ext cx="386280" cy="531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3" name="Ink 72">
                  <a:extLst>
                    <a:ext uri="{FF2B5EF4-FFF2-40B4-BE49-F238E27FC236}">
                      <a16:creationId xmlns:a16="http://schemas.microsoft.com/office/drawing/2014/main" id="{929919A7-8E08-E519-9B7C-DE0F065C631D}"/>
                    </a:ext>
                  </a:extLst>
                </p14:cNvPr>
                <p14:cNvContentPartPr/>
                <p14:nvPr/>
              </p14:nvContentPartPr>
              <p14:xfrm>
                <a:off x="6186301" y="1063358"/>
                <a:ext cx="473040" cy="750600"/>
              </p14:xfrm>
            </p:contentPart>
          </mc:Choice>
          <mc:Fallback>
            <p:pic>
              <p:nvPicPr>
                <p:cNvPr id="73" name="Ink 72">
                  <a:extLst>
                    <a:ext uri="{FF2B5EF4-FFF2-40B4-BE49-F238E27FC236}">
                      <a16:creationId xmlns:a16="http://schemas.microsoft.com/office/drawing/2014/main" id="{929919A7-8E08-E519-9B7C-DE0F065C631D}"/>
                    </a:ext>
                  </a:extLst>
                </p:cNvPr>
                <p:cNvPicPr/>
                <p:nvPr/>
              </p:nvPicPr>
              <p:blipFill>
                <a:blip r:embed="rId25"/>
                <a:stretch>
                  <a:fillRect/>
                </a:stretch>
              </p:blipFill>
              <p:spPr>
                <a:xfrm>
                  <a:off x="6177661" y="1054358"/>
                  <a:ext cx="490680" cy="768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4" name="Ink 73">
                  <a:extLst>
                    <a:ext uri="{FF2B5EF4-FFF2-40B4-BE49-F238E27FC236}">
                      <a16:creationId xmlns:a16="http://schemas.microsoft.com/office/drawing/2014/main" id="{169C74E0-CB9A-F568-8678-215F499A2FAF}"/>
                    </a:ext>
                  </a:extLst>
                </p14:cNvPr>
                <p14:cNvContentPartPr/>
                <p14:nvPr/>
              </p14:nvContentPartPr>
              <p14:xfrm>
                <a:off x="6253261" y="1277198"/>
                <a:ext cx="514440" cy="781200"/>
              </p14:xfrm>
            </p:contentPart>
          </mc:Choice>
          <mc:Fallback>
            <p:pic>
              <p:nvPicPr>
                <p:cNvPr id="74" name="Ink 73">
                  <a:extLst>
                    <a:ext uri="{FF2B5EF4-FFF2-40B4-BE49-F238E27FC236}">
                      <a16:creationId xmlns:a16="http://schemas.microsoft.com/office/drawing/2014/main" id="{169C74E0-CB9A-F568-8678-215F499A2FAF}"/>
                    </a:ext>
                  </a:extLst>
                </p:cNvPr>
                <p:cNvPicPr/>
                <p:nvPr/>
              </p:nvPicPr>
              <p:blipFill>
                <a:blip r:embed="rId27"/>
                <a:stretch>
                  <a:fillRect/>
                </a:stretch>
              </p:blipFill>
              <p:spPr>
                <a:xfrm>
                  <a:off x="6244621" y="1268558"/>
                  <a:ext cx="532080" cy="798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5" name="Ink 74">
                  <a:extLst>
                    <a:ext uri="{FF2B5EF4-FFF2-40B4-BE49-F238E27FC236}">
                      <a16:creationId xmlns:a16="http://schemas.microsoft.com/office/drawing/2014/main" id="{DF9E3AC6-619A-2200-C327-EDFE9DC9F43D}"/>
                    </a:ext>
                  </a:extLst>
                </p14:cNvPr>
                <p14:cNvContentPartPr/>
                <p14:nvPr/>
              </p14:nvContentPartPr>
              <p14:xfrm>
                <a:off x="6227341" y="1698758"/>
                <a:ext cx="569160" cy="689040"/>
              </p14:xfrm>
            </p:contentPart>
          </mc:Choice>
          <mc:Fallback>
            <p:pic>
              <p:nvPicPr>
                <p:cNvPr id="75" name="Ink 74">
                  <a:extLst>
                    <a:ext uri="{FF2B5EF4-FFF2-40B4-BE49-F238E27FC236}">
                      <a16:creationId xmlns:a16="http://schemas.microsoft.com/office/drawing/2014/main" id="{DF9E3AC6-619A-2200-C327-EDFE9DC9F43D}"/>
                    </a:ext>
                  </a:extLst>
                </p:cNvPr>
                <p:cNvPicPr/>
                <p:nvPr/>
              </p:nvPicPr>
              <p:blipFill>
                <a:blip r:embed="rId29"/>
                <a:stretch>
                  <a:fillRect/>
                </a:stretch>
              </p:blipFill>
              <p:spPr>
                <a:xfrm>
                  <a:off x="6218701" y="1689758"/>
                  <a:ext cx="586800" cy="706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6" name="Ink 75">
                  <a:extLst>
                    <a:ext uri="{FF2B5EF4-FFF2-40B4-BE49-F238E27FC236}">
                      <a16:creationId xmlns:a16="http://schemas.microsoft.com/office/drawing/2014/main" id="{B0AD5AF1-F114-8913-809C-6C027298EE04}"/>
                    </a:ext>
                  </a:extLst>
                </p14:cNvPr>
                <p14:cNvContentPartPr/>
                <p14:nvPr/>
              </p14:nvContentPartPr>
              <p14:xfrm>
                <a:off x="6334261" y="2087918"/>
                <a:ext cx="448560" cy="733680"/>
              </p14:xfrm>
            </p:contentPart>
          </mc:Choice>
          <mc:Fallback>
            <p:pic>
              <p:nvPicPr>
                <p:cNvPr id="76" name="Ink 75">
                  <a:extLst>
                    <a:ext uri="{FF2B5EF4-FFF2-40B4-BE49-F238E27FC236}">
                      <a16:creationId xmlns:a16="http://schemas.microsoft.com/office/drawing/2014/main" id="{B0AD5AF1-F114-8913-809C-6C027298EE04}"/>
                    </a:ext>
                  </a:extLst>
                </p:cNvPr>
                <p:cNvPicPr/>
                <p:nvPr/>
              </p:nvPicPr>
              <p:blipFill>
                <a:blip r:embed="rId31"/>
                <a:stretch>
                  <a:fillRect/>
                </a:stretch>
              </p:blipFill>
              <p:spPr>
                <a:xfrm>
                  <a:off x="6325621" y="2079278"/>
                  <a:ext cx="466200" cy="751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7" name="Ink 76">
                  <a:extLst>
                    <a:ext uri="{FF2B5EF4-FFF2-40B4-BE49-F238E27FC236}">
                      <a16:creationId xmlns:a16="http://schemas.microsoft.com/office/drawing/2014/main" id="{42072546-DE38-1994-ACFF-0505257211C4}"/>
                    </a:ext>
                  </a:extLst>
                </p14:cNvPr>
                <p14:cNvContentPartPr/>
                <p14:nvPr/>
              </p14:nvContentPartPr>
              <p14:xfrm>
                <a:off x="5919181" y="2969198"/>
                <a:ext cx="320400" cy="290880"/>
              </p14:xfrm>
            </p:contentPart>
          </mc:Choice>
          <mc:Fallback>
            <p:pic>
              <p:nvPicPr>
                <p:cNvPr id="77" name="Ink 76">
                  <a:extLst>
                    <a:ext uri="{FF2B5EF4-FFF2-40B4-BE49-F238E27FC236}">
                      <a16:creationId xmlns:a16="http://schemas.microsoft.com/office/drawing/2014/main" id="{42072546-DE38-1994-ACFF-0505257211C4}"/>
                    </a:ext>
                  </a:extLst>
                </p:cNvPr>
                <p:cNvPicPr/>
                <p:nvPr/>
              </p:nvPicPr>
              <p:blipFill>
                <a:blip r:embed="rId33"/>
                <a:stretch>
                  <a:fillRect/>
                </a:stretch>
              </p:blipFill>
              <p:spPr>
                <a:xfrm>
                  <a:off x="5910181" y="2960558"/>
                  <a:ext cx="33804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8" name="Ink 77">
                  <a:extLst>
                    <a:ext uri="{FF2B5EF4-FFF2-40B4-BE49-F238E27FC236}">
                      <a16:creationId xmlns:a16="http://schemas.microsoft.com/office/drawing/2014/main" id="{17CF6D6E-F109-4798-A4AF-215000E0AD58}"/>
                    </a:ext>
                  </a:extLst>
                </p14:cNvPr>
                <p14:cNvContentPartPr/>
                <p14:nvPr/>
              </p14:nvContentPartPr>
              <p14:xfrm>
                <a:off x="6185941" y="3132278"/>
                <a:ext cx="194040" cy="134640"/>
              </p14:xfrm>
            </p:contentPart>
          </mc:Choice>
          <mc:Fallback>
            <p:pic>
              <p:nvPicPr>
                <p:cNvPr id="78" name="Ink 77">
                  <a:extLst>
                    <a:ext uri="{FF2B5EF4-FFF2-40B4-BE49-F238E27FC236}">
                      <a16:creationId xmlns:a16="http://schemas.microsoft.com/office/drawing/2014/main" id="{17CF6D6E-F109-4798-A4AF-215000E0AD58}"/>
                    </a:ext>
                  </a:extLst>
                </p:cNvPr>
                <p:cNvPicPr/>
                <p:nvPr/>
              </p:nvPicPr>
              <p:blipFill>
                <a:blip r:embed="rId35"/>
                <a:stretch>
                  <a:fillRect/>
                </a:stretch>
              </p:blipFill>
              <p:spPr>
                <a:xfrm>
                  <a:off x="6177301" y="3123638"/>
                  <a:ext cx="2116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9" name="Ink 78">
                  <a:extLst>
                    <a:ext uri="{FF2B5EF4-FFF2-40B4-BE49-F238E27FC236}">
                      <a16:creationId xmlns:a16="http://schemas.microsoft.com/office/drawing/2014/main" id="{3038C45F-8C62-7076-4622-F490B8BE0D4D}"/>
                    </a:ext>
                  </a:extLst>
                </p14:cNvPr>
                <p14:cNvContentPartPr/>
                <p14:nvPr/>
              </p14:nvContentPartPr>
              <p14:xfrm>
                <a:off x="6422101" y="3119318"/>
                <a:ext cx="116640" cy="155520"/>
              </p14:xfrm>
            </p:contentPart>
          </mc:Choice>
          <mc:Fallback>
            <p:pic>
              <p:nvPicPr>
                <p:cNvPr id="79" name="Ink 78">
                  <a:extLst>
                    <a:ext uri="{FF2B5EF4-FFF2-40B4-BE49-F238E27FC236}">
                      <a16:creationId xmlns:a16="http://schemas.microsoft.com/office/drawing/2014/main" id="{3038C45F-8C62-7076-4622-F490B8BE0D4D}"/>
                    </a:ext>
                  </a:extLst>
                </p:cNvPr>
                <p:cNvPicPr/>
                <p:nvPr/>
              </p:nvPicPr>
              <p:blipFill>
                <a:blip r:embed="rId37"/>
                <a:stretch>
                  <a:fillRect/>
                </a:stretch>
              </p:blipFill>
              <p:spPr>
                <a:xfrm>
                  <a:off x="6413101" y="3110678"/>
                  <a:ext cx="1342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0" name="Ink 79">
                  <a:extLst>
                    <a:ext uri="{FF2B5EF4-FFF2-40B4-BE49-F238E27FC236}">
                      <a16:creationId xmlns:a16="http://schemas.microsoft.com/office/drawing/2014/main" id="{C3355EF3-69C2-746D-E616-33A12D6F64F9}"/>
                    </a:ext>
                  </a:extLst>
                </p14:cNvPr>
                <p14:cNvContentPartPr/>
                <p14:nvPr/>
              </p14:nvContentPartPr>
              <p14:xfrm>
                <a:off x="6541621" y="3079718"/>
                <a:ext cx="137880" cy="385560"/>
              </p14:xfrm>
            </p:contentPart>
          </mc:Choice>
          <mc:Fallback>
            <p:pic>
              <p:nvPicPr>
                <p:cNvPr id="80" name="Ink 79">
                  <a:extLst>
                    <a:ext uri="{FF2B5EF4-FFF2-40B4-BE49-F238E27FC236}">
                      <a16:creationId xmlns:a16="http://schemas.microsoft.com/office/drawing/2014/main" id="{C3355EF3-69C2-746D-E616-33A12D6F64F9}"/>
                    </a:ext>
                  </a:extLst>
                </p:cNvPr>
                <p:cNvPicPr/>
                <p:nvPr/>
              </p:nvPicPr>
              <p:blipFill>
                <a:blip r:embed="rId39"/>
                <a:stretch>
                  <a:fillRect/>
                </a:stretch>
              </p:blipFill>
              <p:spPr>
                <a:xfrm>
                  <a:off x="6532981" y="3071078"/>
                  <a:ext cx="15552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1" name="Ink 80">
                  <a:extLst>
                    <a:ext uri="{FF2B5EF4-FFF2-40B4-BE49-F238E27FC236}">
                      <a16:creationId xmlns:a16="http://schemas.microsoft.com/office/drawing/2014/main" id="{FDF6E03F-F346-59BA-5B7C-52C98750B4C7}"/>
                    </a:ext>
                  </a:extLst>
                </p14:cNvPr>
                <p14:cNvContentPartPr/>
                <p14:nvPr/>
              </p14:nvContentPartPr>
              <p14:xfrm>
                <a:off x="6723421" y="3008078"/>
                <a:ext cx="224280" cy="248760"/>
              </p14:xfrm>
            </p:contentPart>
          </mc:Choice>
          <mc:Fallback>
            <p:pic>
              <p:nvPicPr>
                <p:cNvPr id="81" name="Ink 80">
                  <a:extLst>
                    <a:ext uri="{FF2B5EF4-FFF2-40B4-BE49-F238E27FC236}">
                      <a16:creationId xmlns:a16="http://schemas.microsoft.com/office/drawing/2014/main" id="{FDF6E03F-F346-59BA-5B7C-52C98750B4C7}"/>
                    </a:ext>
                  </a:extLst>
                </p:cNvPr>
                <p:cNvPicPr/>
                <p:nvPr/>
              </p:nvPicPr>
              <p:blipFill>
                <a:blip r:embed="rId41"/>
                <a:stretch>
                  <a:fillRect/>
                </a:stretch>
              </p:blipFill>
              <p:spPr>
                <a:xfrm>
                  <a:off x="6714421" y="2999438"/>
                  <a:ext cx="24192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2" name="Ink 81">
                  <a:extLst>
                    <a:ext uri="{FF2B5EF4-FFF2-40B4-BE49-F238E27FC236}">
                      <a16:creationId xmlns:a16="http://schemas.microsoft.com/office/drawing/2014/main" id="{3CC4A301-F873-4FEC-6F2A-AF50AD61D1EF}"/>
                    </a:ext>
                  </a:extLst>
                </p14:cNvPr>
                <p14:cNvContentPartPr/>
                <p14:nvPr/>
              </p14:nvContentPartPr>
              <p14:xfrm>
                <a:off x="6880381" y="3102038"/>
                <a:ext cx="181440" cy="17280"/>
              </p14:xfrm>
            </p:contentPart>
          </mc:Choice>
          <mc:Fallback>
            <p:pic>
              <p:nvPicPr>
                <p:cNvPr id="82" name="Ink 81">
                  <a:extLst>
                    <a:ext uri="{FF2B5EF4-FFF2-40B4-BE49-F238E27FC236}">
                      <a16:creationId xmlns:a16="http://schemas.microsoft.com/office/drawing/2014/main" id="{3CC4A301-F873-4FEC-6F2A-AF50AD61D1EF}"/>
                    </a:ext>
                  </a:extLst>
                </p:cNvPr>
                <p:cNvPicPr/>
                <p:nvPr/>
              </p:nvPicPr>
              <p:blipFill>
                <a:blip r:embed="rId43"/>
                <a:stretch>
                  <a:fillRect/>
                </a:stretch>
              </p:blipFill>
              <p:spPr>
                <a:xfrm>
                  <a:off x="6871741" y="3093398"/>
                  <a:ext cx="1990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3" name="Ink 82">
                  <a:extLst>
                    <a:ext uri="{FF2B5EF4-FFF2-40B4-BE49-F238E27FC236}">
                      <a16:creationId xmlns:a16="http://schemas.microsoft.com/office/drawing/2014/main" id="{59BE4639-2A64-A5BF-66A0-0C033382CF23}"/>
                    </a:ext>
                  </a:extLst>
                </p14:cNvPr>
                <p14:cNvContentPartPr/>
                <p14:nvPr/>
              </p14:nvContentPartPr>
              <p14:xfrm>
                <a:off x="7080181" y="2971718"/>
                <a:ext cx="125280" cy="397080"/>
              </p14:xfrm>
            </p:contentPart>
          </mc:Choice>
          <mc:Fallback>
            <p:pic>
              <p:nvPicPr>
                <p:cNvPr id="83" name="Ink 82">
                  <a:extLst>
                    <a:ext uri="{FF2B5EF4-FFF2-40B4-BE49-F238E27FC236}">
                      <a16:creationId xmlns:a16="http://schemas.microsoft.com/office/drawing/2014/main" id="{59BE4639-2A64-A5BF-66A0-0C033382CF23}"/>
                    </a:ext>
                  </a:extLst>
                </p:cNvPr>
                <p:cNvPicPr/>
                <p:nvPr/>
              </p:nvPicPr>
              <p:blipFill>
                <a:blip r:embed="rId45"/>
                <a:stretch>
                  <a:fillRect/>
                </a:stretch>
              </p:blipFill>
              <p:spPr>
                <a:xfrm>
                  <a:off x="7071181" y="2962718"/>
                  <a:ext cx="14292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4" name="Ink 83">
                  <a:extLst>
                    <a:ext uri="{FF2B5EF4-FFF2-40B4-BE49-F238E27FC236}">
                      <a16:creationId xmlns:a16="http://schemas.microsoft.com/office/drawing/2014/main" id="{4F38DC8A-02FF-9EED-286A-E0D3EB4AE982}"/>
                    </a:ext>
                  </a:extLst>
                </p14:cNvPr>
                <p14:cNvContentPartPr/>
                <p14:nvPr/>
              </p14:nvContentPartPr>
              <p14:xfrm>
                <a:off x="7248661" y="3113558"/>
                <a:ext cx="110160" cy="150480"/>
              </p14:xfrm>
            </p:contentPart>
          </mc:Choice>
          <mc:Fallback>
            <p:pic>
              <p:nvPicPr>
                <p:cNvPr id="84" name="Ink 83">
                  <a:extLst>
                    <a:ext uri="{FF2B5EF4-FFF2-40B4-BE49-F238E27FC236}">
                      <a16:creationId xmlns:a16="http://schemas.microsoft.com/office/drawing/2014/main" id="{4F38DC8A-02FF-9EED-286A-E0D3EB4AE982}"/>
                    </a:ext>
                  </a:extLst>
                </p:cNvPr>
                <p:cNvPicPr/>
                <p:nvPr/>
              </p:nvPicPr>
              <p:blipFill>
                <a:blip r:embed="rId47"/>
                <a:stretch>
                  <a:fillRect/>
                </a:stretch>
              </p:blipFill>
              <p:spPr>
                <a:xfrm>
                  <a:off x="7240021" y="3104918"/>
                  <a:ext cx="1278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5" name="Ink 84">
                  <a:extLst>
                    <a:ext uri="{FF2B5EF4-FFF2-40B4-BE49-F238E27FC236}">
                      <a16:creationId xmlns:a16="http://schemas.microsoft.com/office/drawing/2014/main" id="{E93C945D-D419-1B8E-D9A2-54B5891CAB54}"/>
                    </a:ext>
                  </a:extLst>
                </p14:cNvPr>
                <p14:cNvContentPartPr/>
                <p14:nvPr/>
              </p14:nvContentPartPr>
              <p14:xfrm>
                <a:off x="7437661" y="2992238"/>
                <a:ext cx="132480" cy="430560"/>
              </p14:xfrm>
            </p:contentPart>
          </mc:Choice>
          <mc:Fallback>
            <p:pic>
              <p:nvPicPr>
                <p:cNvPr id="85" name="Ink 84">
                  <a:extLst>
                    <a:ext uri="{FF2B5EF4-FFF2-40B4-BE49-F238E27FC236}">
                      <a16:creationId xmlns:a16="http://schemas.microsoft.com/office/drawing/2014/main" id="{E93C945D-D419-1B8E-D9A2-54B5891CAB54}"/>
                    </a:ext>
                  </a:extLst>
                </p:cNvPr>
                <p:cNvPicPr/>
                <p:nvPr/>
              </p:nvPicPr>
              <p:blipFill>
                <a:blip r:embed="rId49"/>
                <a:stretch>
                  <a:fillRect/>
                </a:stretch>
              </p:blipFill>
              <p:spPr>
                <a:xfrm>
                  <a:off x="7428661" y="2983598"/>
                  <a:ext cx="15012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7" name="Ink 86">
                  <a:extLst>
                    <a:ext uri="{FF2B5EF4-FFF2-40B4-BE49-F238E27FC236}">
                      <a16:creationId xmlns:a16="http://schemas.microsoft.com/office/drawing/2014/main" id="{E237C882-B4EF-A561-9BEB-52FB1CAA3856}"/>
                    </a:ext>
                  </a:extLst>
                </p14:cNvPr>
                <p14:cNvContentPartPr/>
                <p14:nvPr/>
              </p14:nvContentPartPr>
              <p14:xfrm>
                <a:off x="5111341" y="1723598"/>
                <a:ext cx="208440" cy="142920"/>
              </p14:xfrm>
            </p:contentPart>
          </mc:Choice>
          <mc:Fallback>
            <p:pic>
              <p:nvPicPr>
                <p:cNvPr id="87" name="Ink 86">
                  <a:extLst>
                    <a:ext uri="{FF2B5EF4-FFF2-40B4-BE49-F238E27FC236}">
                      <a16:creationId xmlns:a16="http://schemas.microsoft.com/office/drawing/2014/main" id="{E237C882-B4EF-A561-9BEB-52FB1CAA3856}"/>
                    </a:ext>
                  </a:extLst>
                </p:cNvPr>
                <p:cNvPicPr/>
                <p:nvPr/>
              </p:nvPicPr>
              <p:blipFill>
                <a:blip r:embed="rId51"/>
                <a:stretch>
                  <a:fillRect/>
                </a:stretch>
              </p:blipFill>
              <p:spPr>
                <a:xfrm>
                  <a:off x="5102341" y="1714598"/>
                  <a:ext cx="2260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8" name="Ink 87">
                  <a:extLst>
                    <a:ext uri="{FF2B5EF4-FFF2-40B4-BE49-F238E27FC236}">
                      <a16:creationId xmlns:a16="http://schemas.microsoft.com/office/drawing/2014/main" id="{8BDCA8AA-008D-116A-FFC0-124AC567B9E6}"/>
                    </a:ext>
                  </a:extLst>
                </p14:cNvPr>
                <p14:cNvContentPartPr/>
                <p14:nvPr/>
              </p14:nvContentPartPr>
              <p14:xfrm>
                <a:off x="5109901" y="1094678"/>
                <a:ext cx="164880" cy="747720"/>
              </p14:xfrm>
            </p:contentPart>
          </mc:Choice>
          <mc:Fallback>
            <p:pic>
              <p:nvPicPr>
                <p:cNvPr id="88" name="Ink 87">
                  <a:extLst>
                    <a:ext uri="{FF2B5EF4-FFF2-40B4-BE49-F238E27FC236}">
                      <a16:creationId xmlns:a16="http://schemas.microsoft.com/office/drawing/2014/main" id="{8BDCA8AA-008D-116A-FFC0-124AC567B9E6}"/>
                    </a:ext>
                  </a:extLst>
                </p:cNvPr>
                <p:cNvPicPr/>
                <p:nvPr/>
              </p:nvPicPr>
              <p:blipFill>
                <a:blip r:embed="rId53"/>
                <a:stretch>
                  <a:fillRect/>
                </a:stretch>
              </p:blipFill>
              <p:spPr>
                <a:xfrm>
                  <a:off x="5101261" y="1085678"/>
                  <a:ext cx="182520" cy="765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9" name="Ink 88">
                  <a:extLst>
                    <a:ext uri="{FF2B5EF4-FFF2-40B4-BE49-F238E27FC236}">
                      <a16:creationId xmlns:a16="http://schemas.microsoft.com/office/drawing/2014/main" id="{C27AB3CB-EF06-9BEE-035D-D8BEF192BCB2}"/>
                    </a:ext>
                  </a:extLst>
                </p14:cNvPr>
                <p14:cNvContentPartPr/>
                <p14:nvPr/>
              </p14:nvContentPartPr>
              <p14:xfrm>
                <a:off x="4914421" y="1095758"/>
                <a:ext cx="659160" cy="13680"/>
              </p14:xfrm>
            </p:contentPart>
          </mc:Choice>
          <mc:Fallback>
            <p:pic>
              <p:nvPicPr>
                <p:cNvPr id="89" name="Ink 88">
                  <a:extLst>
                    <a:ext uri="{FF2B5EF4-FFF2-40B4-BE49-F238E27FC236}">
                      <a16:creationId xmlns:a16="http://schemas.microsoft.com/office/drawing/2014/main" id="{C27AB3CB-EF06-9BEE-035D-D8BEF192BCB2}"/>
                    </a:ext>
                  </a:extLst>
                </p:cNvPr>
                <p:cNvPicPr/>
                <p:nvPr/>
              </p:nvPicPr>
              <p:blipFill>
                <a:blip r:embed="rId55"/>
                <a:stretch>
                  <a:fillRect/>
                </a:stretch>
              </p:blipFill>
              <p:spPr>
                <a:xfrm>
                  <a:off x="4905781" y="1087118"/>
                  <a:ext cx="6768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1" name="Ink 90">
                  <a:extLst>
                    <a:ext uri="{FF2B5EF4-FFF2-40B4-BE49-F238E27FC236}">
                      <a16:creationId xmlns:a16="http://schemas.microsoft.com/office/drawing/2014/main" id="{2F08765D-C5B2-5E3B-EF2A-43A2C670FE15}"/>
                    </a:ext>
                  </a:extLst>
                </p14:cNvPr>
                <p14:cNvContentPartPr/>
                <p14:nvPr/>
              </p14:nvContentPartPr>
              <p14:xfrm>
                <a:off x="4629301" y="687518"/>
                <a:ext cx="578520" cy="717840"/>
              </p14:xfrm>
            </p:contentPart>
          </mc:Choice>
          <mc:Fallback>
            <p:pic>
              <p:nvPicPr>
                <p:cNvPr id="91" name="Ink 90">
                  <a:extLst>
                    <a:ext uri="{FF2B5EF4-FFF2-40B4-BE49-F238E27FC236}">
                      <a16:creationId xmlns:a16="http://schemas.microsoft.com/office/drawing/2014/main" id="{2F08765D-C5B2-5E3B-EF2A-43A2C670FE15}"/>
                    </a:ext>
                  </a:extLst>
                </p:cNvPr>
                <p:cNvPicPr/>
                <p:nvPr/>
              </p:nvPicPr>
              <p:blipFill>
                <a:blip r:embed="rId57"/>
                <a:stretch>
                  <a:fillRect/>
                </a:stretch>
              </p:blipFill>
              <p:spPr>
                <a:xfrm>
                  <a:off x="4620301" y="678878"/>
                  <a:ext cx="596160" cy="735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2" name="Ink 91">
                  <a:extLst>
                    <a:ext uri="{FF2B5EF4-FFF2-40B4-BE49-F238E27FC236}">
                      <a16:creationId xmlns:a16="http://schemas.microsoft.com/office/drawing/2014/main" id="{D5D13C60-056C-85D6-9DFB-3FB819D06202}"/>
                    </a:ext>
                  </a:extLst>
                </p14:cNvPr>
                <p14:cNvContentPartPr/>
                <p14:nvPr/>
              </p14:nvContentPartPr>
              <p14:xfrm>
                <a:off x="5058421" y="479438"/>
                <a:ext cx="223560" cy="265320"/>
              </p14:xfrm>
            </p:contentPart>
          </mc:Choice>
          <mc:Fallback>
            <p:pic>
              <p:nvPicPr>
                <p:cNvPr id="92" name="Ink 91">
                  <a:extLst>
                    <a:ext uri="{FF2B5EF4-FFF2-40B4-BE49-F238E27FC236}">
                      <a16:creationId xmlns:a16="http://schemas.microsoft.com/office/drawing/2014/main" id="{D5D13C60-056C-85D6-9DFB-3FB819D06202}"/>
                    </a:ext>
                  </a:extLst>
                </p:cNvPr>
                <p:cNvPicPr/>
                <p:nvPr/>
              </p:nvPicPr>
              <p:blipFill>
                <a:blip r:embed="rId59"/>
                <a:stretch>
                  <a:fillRect/>
                </a:stretch>
              </p:blipFill>
              <p:spPr>
                <a:xfrm>
                  <a:off x="5049781" y="470798"/>
                  <a:ext cx="2412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3" name="Ink 92">
                  <a:extLst>
                    <a:ext uri="{FF2B5EF4-FFF2-40B4-BE49-F238E27FC236}">
                      <a16:creationId xmlns:a16="http://schemas.microsoft.com/office/drawing/2014/main" id="{4ECCD4A8-6047-38B2-E8A7-78D2F04D2F90}"/>
                    </a:ext>
                  </a:extLst>
                </p14:cNvPr>
                <p14:cNvContentPartPr/>
                <p14:nvPr/>
              </p14:nvContentPartPr>
              <p14:xfrm>
                <a:off x="5336701" y="553598"/>
                <a:ext cx="143640" cy="161640"/>
              </p14:xfrm>
            </p:contentPart>
          </mc:Choice>
          <mc:Fallback>
            <p:pic>
              <p:nvPicPr>
                <p:cNvPr id="93" name="Ink 92">
                  <a:extLst>
                    <a:ext uri="{FF2B5EF4-FFF2-40B4-BE49-F238E27FC236}">
                      <a16:creationId xmlns:a16="http://schemas.microsoft.com/office/drawing/2014/main" id="{4ECCD4A8-6047-38B2-E8A7-78D2F04D2F90}"/>
                    </a:ext>
                  </a:extLst>
                </p:cNvPr>
                <p:cNvPicPr/>
                <p:nvPr/>
              </p:nvPicPr>
              <p:blipFill>
                <a:blip r:embed="rId61"/>
                <a:stretch>
                  <a:fillRect/>
                </a:stretch>
              </p:blipFill>
              <p:spPr>
                <a:xfrm>
                  <a:off x="5328061" y="544958"/>
                  <a:ext cx="1612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4" name="Ink 93">
                  <a:extLst>
                    <a:ext uri="{FF2B5EF4-FFF2-40B4-BE49-F238E27FC236}">
                      <a16:creationId xmlns:a16="http://schemas.microsoft.com/office/drawing/2014/main" id="{A0893439-E0EE-42DD-7BBB-CC6BCF413F14}"/>
                    </a:ext>
                  </a:extLst>
                </p14:cNvPr>
                <p14:cNvContentPartPr/>
                <p14:nvPr/>
              </p14:nvContentPartPr>
              <p14:xfrm>
                <a:off x="5576821" y="552878"/>
                <a:ext cx="265320" cy="177480"/>
              </p14:xfrm>
            </p:contentPart>
          </mc:Choice>
          <mc:Fallback>
            <p:pic>
              <p:nvPicPr>
                <p:cNvPr id="94" name="Ink 93">
                  <a:extLst>
                    <a:ext uri="{FF2B5EF4-FFF2-40B4-BE49-F238E27FC236}">
                      <a16:creationId xmlns:a16="http://schemas.microsoft.com/office/drawing/2014/main" id="{A0893439-E0EE-42DD-7BBB-CC6BCF413F14}"/>
                    </a:ext>
                  </a:extLst>
                </p:cNvPr>
                <p:cNvPicPr/>
                <p:nvPr/>
              </p:nvPicPr>
              <p:blipFill>
                <a:blip r:embed="rId63"/>
                <a:stretch>
                  <a:fillRect/>
                </a:stretch>
              </p:blipFill>
              <p:spPr>
                <a:xfrm>
                  <a:off x="5568181" y="543878"/>
                  <a:ext cx="2829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5" name="Ink 94">
                  <a:extLst>
                    <a:ext uri="{FF2B5EF4-FFF2-40B4-BE49-F238E27FC236}">
                      <a16:creationId xmlns:a16="http://schemas.microsoft.com/office/drawing/2014/main" id="{9DDA35E1-C91C-233A-C1D5-D2C7AFD4636E}"/>
                    </a:ext>
                  </a:extLst>
                </p14:cNvPr>
                <p14:cNvContentPartPr/>
                <p14:nvPr/>
              </p14:nvContentPartPr>
              <p14:xfrm>
                <a:off x="5844661" y="514358"/>
                <a:ext cx="166680" cy="146880"/>
              </p14:xfrm>
            </p:contentPart>
          </mc:Choice>
          <mc:Fallback>
            <p:pic>
              <p:nvPicPr>
                <p:cNvPr id="95" name="Ink 94">
                  <a:extLst>
                    <a:ext uri="{FF2B5EF4-FFF2-40B4-BE49-F238E27FC236}">
                      <a16:creationId xmlns:a16="http://schemas.microsoft.com/office/drawing/2014/main" id="{9DDA35E1-C91C-233A-C1D5-D2C7AFD4636E}"/>
                    </a:ext>
                  </a:extLst>
                </p:cNvPr>
                <p:cNvPicPr/>
                <p:nvPr/>
              </p:nvPicPr>
              <p:blipFill>
                <a:blip r:embed="rId65"/>
                <a:stretch>
                  <a:fillRect/>
                </a:stretch>
              </p:blipFill>
              <p:spPr>
                <a:xfrm>
                  <a:off x="5836021" y="505718"/>
                  <a:ext cx="1843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6" name="Ink 95">
                  <a:extLst>
                    <a:ext uri="{FF2B5EF4-FFF2-40B4-BE49-F238E27FC236}">
                      <a16:creationId xmlns:a16="http://schemas.microsoft.com/office/drawing/2014/main" id="{EF19E3A7-2D44-9008-D6F3-EFEAEDB95540}"/>
                    </a:ext>
                  </a:extLst>
                </p14:cNvPr>
                <p14:cNvContentPartPr/>
                <p14:nvPr/>
              </p14:nvContentPartPr>
              <p14:xfrm>
                <a:off x="6032941" y="342998"/>
                <a:ext cx="193680" cy="207720"/>
              </p14:xfrm>
            </p:contentPart>
          </mc:Choice>
          <mc:Fallback>
            <p:pic>
              <p:nvPicPr>
                <p:cNvPr id="96" name="Ink 95">
                  <a:extLst>
                    <a:ext uri="{FF2B5EF4-FFF2-40B4-BE49-F238E27FC236}">
                      <a16:creationId xmlns:a16="http://schemas.microsoft.com/office/drawing/2014/main" id="{EF19E3A7-2D44-9008-D6F3-EFEAEDB95540}"/>
                    </a:ext>
                  </a:extLst>
                </p:cNvPr>
                <p:cNvPicPr/>
                <p:nvPr/>
              </p:nvPicPr>
              <p:blipFill>
                <a:blip r:embed="rId67"/>
                <a:stretch>
                  <a:fillRect/>
                </a:stretch>
              </p:blipFill>
              <p:spPr>
                <a:xfrm>
                  <a:off x="6024301" y="333998"/>
                  <a:ext cx="2113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8" name="Ink 97">
                  <a:extLst>
                    <a:ext uri="{FF2B5EF4-FFF2-40B4-BE49-F238E27FC236}">
                      <a16:creationId xmlns:a16="http://schemas.microsoft.com/office/drawing/2014/main" id="{3F3337FA-D868-8CFD-7691-E891941E9316}"/>
                    </a:ext>
                  </a:extLst>
                </p14:cNvPr>
                <p14:cNvContentPartPr/>
                <p14:nvPr/>
              </p14:nvContentPartPr>
              <p14:xfrm>
                <a:off x="5337421" y="2885678"/>
                <a:ext cx="25920" cy="10800"/>
              </p14:xfrm>
            </p:contentPart>
          </mc:Choice>
          <mc:Fallback>
            <p:pic>
              <p:nvPicPr>
                <p:cNvPr id="98" name="Ink 97">
                  <a:extLst>
                    <a:ext uri="{FF2B5EF4-FFF2-40B4-BE49-F238E27FC236}">
                      <a16:creationId xmlns:a16="http://schemas.microsoft.com/office/drawing/2014/main" id="{3F3337FA-D868-8CFD-7691-E891941E9316}"/>
                    </a:ext>
                  </a:extLst>
                </p:cNvPr>
                <p:cNvPicPr/>
                <p:nvPr/>
              </p:nvPicPr>
              <p:blipFill>
                <a:blip r:embed="rId69"/>
                <a:stretch>
                  <a:fillRect/>
                </a:stretch>
              </p:blipFill>
              <p:spPr>
                <a:xfrm>
                  <a:off x="5328421" y="2876678"/>
                  <a:ext cx="43560" cy="28440"/>
                </a:xfrm>
                <a:prstGeom prst="rect">
                  <a:avLst/>
                </a:prstGeom>
              </p:spPr>
            </p:pic>
          </mc:Fallback>
        </mc:AlternateContent>
      </p:grpSp>
      <p:grpSp>
        <p:nvGrpSpPr>
          <p:cNvPr id="125" name="Group 124">
            <a:extLst>
              <a:ext uri="{FF2B5EF4-FFF2-40B4-BE49-F238E27FC236}">
                <a16:creationId xmlns:a16="http://schemas.microsoft.com/office/drawing/2014/main" id="{263E9DBD-1B15-EF2D-1927-E78E37736ED4}"/>
              </a:ext>
            </a:extLst>
          </p:cNvPr>
          <p:cNvGrpSpPr/>
          <p:nvPr/>
        </p:nvGrpSpPr>
        <p:grpSpPr>
          <a:xfrm>
            <a:off x="1458781" y="3695678"/>
            <a:ext cx="8755200" cy="3228120"/>
            <a:chOff x="1458781" y="3695678"/>
            <a:chExt cx="8755200" cy="3228120"/>
          </a:xfrm>
        </p:grpSpPr>
        <mc:AlternateContent xmlns:mc="http://schemas.openxmlformats.org/markup-compatibility/2006">
          <mc:Choice xmlns:p14="http://schemas.microsoft.com/office/powerpoint/2010/main" Requires="p14">
            <p:contentPart p14:bwMode="auto" r:id="rId70">
              <p14:nvContentPartPr>
                <p14:cNvPr id="4" name="Ink 3">
                  <a:extLst>
                    <a:ext uri="{FF2B5EF4-FFF2-40B4-BE49-F238E27FC236}">
                      <a16:creationId xmlns:a16="http://schemas.microsoft.com/office/drawing/2014/main" id="{F96FA49F-0A59-F6F0-CE35-A9D5A3D63299}"/>
                    </a:ext>
                  </a:extLst>
                </p14:cNvPr>
                <p14:cNvContentPartPr/>
                <p14:nvPr/>
              </p14:nvContentPartPr>
              <p14:xfrm>
                <a:off x="1458781" y="3961358"/>
                <a:ext cx="3085560" cy="1477440"/>
              </p14:xfrm>
            </p:contentPart>
          </mc:Choice>
          <mc:Fallback>
            <p:pic>
              <p:nvPicPr>
                <p:cNvPr id="4" name="Ink 3">
                  <a:extLst>
                    <a:ext uri="{FF2B5EF4-FFF2-40B4-BE49-F238E27FC236}">
                      <a16:creationId xmlns:a16="http://schemas.microsoft.com/office/drawing/2014/main" id="{F96FA49F-0A59-F6F0-CE35-A9D5A3D63299}"/>
                    </a:ext>
                  </a:extLst>
                </p:cNvPr>
                <p:cNvPicPr/>
                <p:nvPr/>
              </p:nvPicPr>
              <p:blipFill>
                <a:blip r:embed="rId71"/>
                <a:stretch>
                  <a:fillRect/>
                </a:stretch>
              </p:blipFill>
              <p:spPr>
                <a:xfrm>
                  <a:off x="1450141" y="3952358"/>
                  <a:ext cx="3103200" cy="1495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 name="Ink 4">
                  <a:extLst>
                    <a:ext uri="{FF2B5EF4-FFF2-40B4-BE49-F238E27FC236}">
                      <a16:creationId xmlns:a16="http://schemas.microsoft.com/office/drawing/2014/main" id="{8663FEA4-984B-6698-14A7-CDF8C3968471}"/>
                    </a:ext>
                  </a:extLst>
                </p14:cNvPr>
                <p14:cNvContentPartPr/>
                <p14:nvPr/>
              </p14:nvContentPartPr>
              <p14:xfrm>
                <a:off x="1850101" y="4367438"/>
                <a:ext cx="317160" cy="561600"/>
              </p14:xfrm>
            </p:contentPart>
          </mc:Choice>
          <mc:Fallback>
            <p:pic>
              <p:nvPicPr>
                <p:cNvPr id="5" name="Ink 4">
                  <a:extLst>
                    <a:ext uri="{FF2B5EF4-FFF2-40B4-BE49-F238E27FC236}">
                      <a16:creationId xmlns:a16="http://schemas.microsoft.com/office/drawing/2014/main" id="{8663FEA4-984B-6698-14A7-CDF8C3968471}"/>
                    </a:ext>
                  </a:extLst>
                </p:cNvPr>
                <p:cNvPicPr/>
                <p:nvPr/>
              </p:nvPicPr>
              <p:blipFill>
                <a:blip r:embed="rId73"/>
                <a:stretch>
                  <a:fillRect/>
                </a:stretch>
              </p:blipFill>
              <p:spPr>
                <a:xfrm>
                  <a:off x="1841101" y="4358798"/>
                  <a:ext cx="334800" cy="579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 name="Ink 5">
                  <a:extLst>
                    <a:ext uri="{FF2B5EF4-FFF2-40B4-BE49-F238E27FC236}">
                      <a16:creationId xmlns:a16="http://schemas.microsoft.com/office/drawing/2014/main" id="{9E71142F-4465-84DE-746D-59981363AB02}"/>
                    </a:ext>
                  </a:extLst>
                </p14:cNvPr>
                <p14:cNvContentPartPr/>
                <p14:nvPr/>
              </p14:nvContentPartPr>
              <p14:xfrm>
                <a:off x="2224501" y="4412438"/>
                <a:ext cx="337320" cy="426240"/>
              </p14:xfrm>
            </p:contentPart>
          </mc:Choice>
          <mc:Fallback>
            <p:pic>
              <p:nvPicPr>
                <p:cNvPr id="6" name="Ink 5">
                  <a:extLst>
                    <a:ext uri="{FF2B5EF4-FFF2-40B4-BE49-F238E27FC236}">
                      <a16:creationId xmlns:a16="http://schemas.microsoft.com/office/drawing/2014/main" id="{9E71142F-4465-84DE-746D-59981363AB02}"/>
                    </a:ext>
                  </a:extLst>
                </p:cNvPr>
                <p:cNvPicPr/>
                <p:nvPr/>
              </p:nvPicPr>
              <p:blipFill>
                <a:blip r:embed="rId75"/>
                <a:stretch>
                  <a:fillRect/>
                </a:stretch>
              </p:blipFill>
              <p:spPr>
                <a:xfrm>
                  <a:off x="2215501" y="4403438"/>
                  <a:ext cx="35496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 name="Ink 6">
                  <a:extLst>
                    <a:ext uri="{FF2B5EF4-FFF2-40B4-BE49-F238E27FC236}">
                      <a16:creationId xmlns:a16="http://schemas.microsoft.com/office/drawing/2014/main" id="{D341BD5D-19D6-4B2A-140D-E3B782CCEEE4}"/>
                    </a:ext>
                  </a:extLst>
                </p14:cNvPr>
                <p14:cNvContentPartPr/>
                <p14:nvPr/>
              </p14:nvContentPartPr>
              <p14:xfrm>
                <a:off x="2612941" y="4492358"/>
                <a:ext cx="367920" cy="278640"/>
              </p14:xfrm>
            </p:contentPart>
          </mc:Choice>
          <mc:Fallback>
            <p:pic>
              <p:nvPicPr>
                <p:cNvPr id="7" name="Ink 6">
                  <a:extLst>
                    <a:ext uri="{FF2B5EF4-FFF2-40B4-BE49-F238E27FC236}">
                      <a16:creationId xmlns:a16="http://schemas.microsoft.com/office/drawing/2014/main" id="{D341BD5D-19D6-4B2A-140D-E3B782CCEEE4}"/>
                    </a:ext>
                  </a:extLst>
                </p:cNvPr>
                <p:cNvPicPr/>
                <p:nvPr/>
              </p:nvPicPr>
              <p:blipFill>
                <a:blip r:embed="rId77"/>
                <a:stretch>
                  <a:fillRect/>
                </a:stretch>
              </p:blipFill>
              <p:spPr>
                <a:xfrm>
                  <a:off x="2603941" y="4483358"/>
                  <a:ext cx="38556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 name="Ink 7">
                  <a:extLst>
                    <a:ext uri="{FF2B5EF4-FFF2-40B4-BE49-F238E27FC236}">
                      <a16:creationId xmlns:a16="http://schemas.microsoft.com/office/drawing/2014/main" id="{8FAC7B59-D355-7999-C274-8153080005B4}"/>
                    </a:ext>
                  </a:extLst>
                </p14:cNvPr>
                <p14:cNvContentPartPr/>
                <p14:nvPr/>
              </p14:nvContentPartPr>
              <p14:xfrm>
                <a:off x="3060061" y="4318118"/>
                <a:ext cx="243360" cy="382680"/>
              </p14:xfrm>
            </p:contentPart>
          </mc:Choice>
          <mc:Fallback>
            <p:pic>
              <p:nvPicPr>
                <p:cNvPr id="8" name="Ink 7">
                  <a:extLst>
                    <a:ext uri="{FF2B5EF4-FFF2-40B4-BE49-F238E27FC236}">
                      <a16:creationId xmlns:a16="http://schemas.microsoft.com/office/drawing/2014/main" id="{8FAC7B59-D355-7999-C274-8153080005B4}"/>
                    </a:ext>
                  </a:extLst>
                </p:cNvPr>
                <p:cNvPicPr/>
                <p:nvPr/>
              </p:nvPicPr>
              <p:blipFill>
                <a:blip r:embed="rId79"/>
                <a:stretch>
                  <a:fillRect/>
                </a:stretch>
              </p:blipFill>
              <p:spPr>
                <a:xfrm>
                  <a:off x="3051061" y="4309118"/>
                  <a:ext cx="26100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 name="Ink 8">
                  <a:extLst>
                    <a:ext uri="{FF2B5EF4-FFF2-40B4-BE49-F238E27FC236}">
                      <a16:creationId xmlns:a16="http://schemas.microsoft.com/office/drawing/2014/main" id="{E20E9DA9-11CA-29DB-2488-8986041E7B62}"/>
                    </a:ext>
                  </a:extLst>
                </p14:cNvPr>
                <p14:cNvContentPartPr/>
                <p14:nvPr/>
              </p14:nvContentPartPr>
              <p14:xfrm>
                <a:off x="3358861" y="4209038"/>
                <a:ext cx="339480" cy="435960"/>
              </p14:xfrm>
            </p:contentPart>
          </mc:Choice>
          <mc:Fallback>
            <p:pic>
              <p:nvPicPr>
                <p:cNvPr id="9" name="Ink 8">
                  <a:extLst>
                    <a:ext uri="{FF2B5EF4-FFF2-40B4-BE49-F238E27FC236}">
                      <a16:creationId xmlns:a16="http://schemas.microsoft.com/office/drawing/2014/main" id="{E20E9DA9-11CA-29DB-2488-8986041E7B62}"/>
                    </a:ext>
                  </a:extLst>
                </p:cNvPr>
                <p:cNvPicPr/>
                <p:nvPr/>
              </p:nvPicPr>
              <p:blipFill>
                <a:blip r:embed="rId81"/>
                <a:stretch>
                  <a:fillRect/>
                </a:stretch>
              </p:blipFill>
              <p:spPr>
                <a:xfrm>
                  <a:off x="3349861" y="4200038"/>
                  <a:ext cx="3571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 name="Ink 9">
                  <a:extLst>
                    <a:ext uri="{FF2B5EF4-FFF2-40B4-BE49-F238E27FC236}">
                      <a16:creationId xmlns:a16="http://schemas.microsoft.com/office/drawing/2014/main" id="{A3140510-903D-ECC5-973C-6B4C26585EBA}"/>
                    </a:ext>
                  </a:extLst>
                </p14:cNvPr>
                <p14:cNvContentPartPr/>
                <p14:nvPr/>
              </p14:nvContentPartPr>
              <p14:xfrm>
                <a:off x="3622741" y="4287158"/>
                <a:ext cx="276120" cy="230400"/>
              </p14:xfrm>
            </p:contentPart>
          </mc:Choice>
          <mc:Fallback>
            <p:pic>
              <p:nvPicPr>
                <p:cNvPr id="10" name="Ink 9">
                  <a:extLst>
                    <a:ext uri="{FF2B5EF4-FFF2-40B4-BE49-F238E27FC236}">
                      <a16:creationId xmlns:a16="http://schemas.microsoft.com/office/drawing/2014/main" id="{A3140510-903D-ECC5-973C-6B4C26585EBA}"/>
                    </a:ext>
                  </a:extLst>
                </p:cNvPr>
                <p:cNvPicPr/>
                <p:nvPr/>
              </p:nvPicPr>
              <p:blipFill>
                <a:blip r:embed="rId83"/>
                <a:stretch>
                  <a:fillRect/>
                </a:stretch>
              </p:blipFill>
              <p:spPr>
                <a:xfrm>
                  <a:off x="3613741" y="4278158"/>
                  <a:ext cx="2937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1" name="Ink 10">
                  <a:extLst>
                    <a:ext uri="{FF2B5EF4-FFF2-40B4-BE49-F238E27FC236}">
                      <a16:creationId xmlns:a16="http://schemas.microsoft.com/office/drawing/2014/main" id="{FEB9A232-536D-1D4A-C6CA-FA6B48B5ECCD}"/>
                    </a:ext>
                  </a:extLst>
                </p14:cNvPr>
                <p14:cNvContentPartPr/>
                <p14:nvPr/>
              </p14:nvContentPartPr>
              <p14:xfrm>
                <a:off x="2703661" y="4894838"/>
                <a:ext cx="50760" cy="344880"/>
              </p14:xfrm>
            </p:contentPart>
          </mc:Choice>
          <mc:Fallback>
            <p:pic>
              <p:nvPicPr>
                <p:cNvPr id="11" name="Ink 10">
                  <a:extLst>
                    <a:ext uri="{FF2B5EF4-FFF2-40B4-BE49-F238E27FC236}">
                      <a16:creationId xmlns:a16="http://schemas.microsoft.com/office/drawing/2014/main" id="{FEB9A232-536D-1D4A-C6CA-FA6B48B5ECCD}"/>
                    </a:ext>
                  </a:extLst>
                </p:cNvPr>
                <p:cNvPicPr/>
                <p:nvPr/>
              </p:nvPicPr>
              <p:blipFill>
                <a:blip r:embed="rId85"/>
                <a:stretch>
                  <a:fillRect/>
                </a:stretch>
              </p:blipFill>
              <p:spPr>
                <a:xfrm>
                  <a:off x="2694661" y="4886198"/>
                  <a:ext cx="6840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 name="Ink 11">
                  <a:extLst>
                    <a:ext uri="{FF2B5EF4-FFF2-40B4-BE49-F238E27FC236}">
                      <a16:creationId xmlns:a16="http://schemas.microsoft.com/office/drawing/2014/main" id="{E7A9A54B-F45A-A80C-2BB1-C60F121DA2E8}"/>
                    </a:ext>
                  </a:extLst>
                </p14:cNvPr>
                <p14:cNvContentPartPr/>
                <p14:nvPr/>
              </p14:nvContentPartPr>
              <p14:xfrm>
                <a:off x="2881141" y="4832558"/>
                <a:ext cx="250560" cy="313560"/>
              </p14:xfrm>
            </p:contentPart>
          </mc:Choice>
          <mc:Fallback>
            <p:pic>
              <p:nvPicPr>
                <p:cNvPr id="12" name="Ink 11">
                  <a:extLst>
                    <a:ext uri="{FF2B5EF4-FFF2-40B4-BE49-F238E27FC236}">
                      <a16:creationId xmlns:a16="http://schemas.microsoft.com/office/drawing/2014/main" id="{E7A9A54B-F45A-A80C-2BB1-C60F121DA2E8}"/>
                    </a:ext>
                  </a:extLst>
                </p:cNvPr>
                <p:cNvPicPr/>
                <p:nvPr/>
              </p:nvPicPr>
              <p:blipFill>
                <a:blip r:embed="rId87"/>
                <a:stretch>
                  <a:fillRect/>
                </a:stretch>
              </p:blipFill>
              <p:spPr>
                <a:xfrm>
                  <a:off x="2872141" y="4823558"/>
                  <a:ext cx="2682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3" name="Ink 12">
                  <a:extLst>
                    <a:ext uri="{FF2B5EF4-FFF2-40B4-BE49-F238E27FC236}">
                      <a16:creationId xmlns:a16="http://schemas.microsoft.com/office/drawing/2014/main" id="{56E5353D-0266-5342-015E-F4CA24B35D38}"/>
                    </a:ext>
                  </a:extLst>
                </p14:cNvPr>
                <p14:cNvContentPartPr/>
                <p14:nvPr/>
              </p14:nvContentPartPr>
              <p14:xfrm>
                <a:off x="2958901" y="5007518"/>
                <a:ext cx="142920" cy="83880"/>
              </p14:xfrm>
            </p:contentPart>
          </mc:Choice>
          <mc:Fallback>
            <p:pic>
              <p:nvPicPr>
                <p:cNvPr id="13" name="Ink 12">
                  <a:extLst>
                    <a:ext uri="{FF2B5EF4-FFF2-40B4-BE49-F238E27FC236}">
                      <a16:creationId xmlns:a16="http://schemas.microsoft.com/office/drawing/2014/main" id="{56E5353D-0266-5342-015E-F4CA24B35D38}"/>
                    </a:ext>
                  </a:extLst>
                </p:cNvPr>
                <p:cNvPicPr/>
                <p:nvPr/>
              </p:nvPicPr>
              <p:blipFill>
                <a:blip r:embed="rId89"/>
                <a:stretch>
                  <a:fillRect/>
                </a:stretch>
              </p:blipFill>
              <p:spPr>
                <a:xfrm>
                  <a:off x="2949901" y="4998518"/>
                  <a:ext cx="1605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4" name="Ink 13">
                  <a:extLst>
                    <a:ext uri="{FF2B5EF4-FFF2-40B4-BE49-F238E27FC236}">
                      <a16:creationId xmlns:a16="http://schemas.microsoft.com/office/drawing/2014/main" id="{4FE5C25F-C1C3-34F4-8E26-72090CA15D9E}"/>
                    </a:ext>
                  </a:extLst>
                </p14:cNvPr>
                <p14:cNvContentPartPr/>
                <p14:nvPr/>
              </p14:nvContentPartPr>
              <p14:xfrm>
                <a:off x="3193261" y="4767038"/>
                <a:ext cx="232920" cy="323280"/>
              </p14:xfrm>
            </p:contentPart>
          </mc:Choice>
          <mc:Fallback>
            <p:pic>
              <p:nvPicPr>
                <p:cNvPr id="14" name="Ink 13">
                  <a:extLst>
                    <a:ext uri="{FF2B5EF4-FFF2-40B4-BE49-F238E27FC236}">
                      <a16:creationId xmlns:a16="http://schemas.microsoft.com/office/drawing/2014/main" id="{4FE5C25F-C1C3-34F4-8E26-72090CA15D9E}"/>
                    </a:ext>
                  </a:extLst>
                </p:cNvPr>
                <p:cNvPicPr/>
                <p:nvPr/>
              </p:nvPicPr>
              <p:blipFill>
                <a:blip r:embed="rId91"/>
                <a:stretch>
                  <a:fillRect/>
                </a:stretch>
              </p:blipFill>
              <p:spPr>
                <a:xfrm>
                  <a:off x="3184261" y="4758398"/>
                  <a:ext cx="25056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5" name="Ink 14">
                  <a:extLst>
                    <a:ext uri="{FF2B5EF4-FFF2-40B4-BE49-F238E27FC236}">
                      <a16:creationId xmlns:a16="http://schemas.microsoft.com/office/drawing/2014/main" id="{9A9E69FF-7F91-CDB7-2F94-047D5E1FC0A4}"/>
                    </a:ext>
                  </a:extLst>
                </p14:cNvPr>
                <p14:cNvContentPartPr/>
                <p14:nvPr/>
              </p14:nvContentPartPr>
              <p14:xfrm>
                <a:off x="3426901" y="4858478"/>
                <a:ext cx="244080" cy="203760"/>
              </p14:xfrm>
            </p:contentPart>
          </mc:Choice>
          <mc:Fallback>
            <p:pic>
              <p:nvPicPr>
                <p:cNvPr id="15" name="Ink 14">
                  <a:extLst>
                    <a:ext uri="{FF2B5EF4-FFF2-40B4-BE49-F238E27FC236}">
                      <a16:creationId xmlns:a16="http://schemas.microsoft.com/office/drawing/2014/main" id="{9A9E69FF-7F91-CDB7-2F94-047D5E1FC0A4}"/>
                    </a:ext>
                  </a:extLst>
                </p:cNvPr>
                <p:cNvPicPr/>
                <p:nvPr/>
              </p:nvPicPr>
              <p:blipFill>
                <a:blip r:embed="rId93"/>
                <a:stretch>
                  <a:fillRect/>
                </a:stretch>
              </p:blipFill>
              <p:spPr>
                <a:xfrm>
                  <a:off x="3418261" y="4849478"/>
                  <a:ext cx="26172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6" name="Ink 15">
                  <a:extLst>
                    <a:ext uri="{FF2B5EF4-FFF2-40B4-BE49-F238E27FC236}">
                      <a16:creationId xmlns:a16="http://schemas.microsoft.com/office/drawing/2014/main" id="{16F7C398-3326-EA7A-5F29-2959287BB936}"/>
                    </a:ext>
                  </a:extLst>
                </p14:cNvPr>
                <p14:cNvContentPartPr/>
                <p14:nvPr/>
              </p14:nvContentPartPr>
              <p14:xfrm>
                <a:off x="3690061" y="4674158"/>
                <a:ext cx="357120" cy="352800"/>
              </p14:xfrm>
            </p:contentPart>
          </mc:Choice>
          <mc:Fallback>
            <p:pic>
              <p:nvPicPr>
                <p:cNvPr id="16" name="Ink 15">
                  <a:extLst>
                    <a:ext uri="{FF2B5EF4-FFF2-40B4-BE49-F238E27FC236}">
                      <a16:creationId xmlns:a16="http://schemas.microsoft.com/office/drawing/2014/main" id="{16F7C398-3326-EA7A-5F29-2959287BB936}"/>
                    </a:ext>
                  </a:extLst>
                </p:cNvPr>
                <p:cNvPicPr/>
                <p:nvPr/>
              </p:nvPicPr>
              <p:blipFill>
                <a:blip r:embed="rId95"/>
                <a:stretch>
                  <a:fillRect/>
                </a:stretch>
              </p:blipFill>
              <p:spPr>
                <a:xfrm>
                  <a:off x="3681061" y="4665518"/>
                  <a:ext cx="37476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7" name="Ink 16">
                  <a:extLst>
                    <a:ext uri="{FF2B5EF4-FFF2-40B4-BE49-F238E27FC236}">
                      <a16:creationId xmlns:a16="http://schemas.microsoft.com/office/drawing/2014/main" id="{2B90AAF9-F4D7-38F0-E274-C9F6E7479D75}"/>
                    </a:ext>
                  </a:extLst>
                </p14:cNvPr>
                <p14:cNvContentPartPr/>
                <p14:nvPr/>
              </p14:nvContentPartPr>
              <p14:xfrm>
                <a:off x="4019461" y="4617278"/>
                <a:ext cx="136440" cy="378000"/>
              </p14:xfrm>
            </p:contentPart>
          </mc:Choice>
          <mc:Fallback>
            <p:pic>
              <p:nvPicPr>
                <p:cNvPr id="17" name="Ink 16">
                  <a:extLst>
                    <a:ext uri="{FF2B5EF4-FFF2-40B4-BE49-F238E27FC236}">
                      <a16:creationId xmlns:a16="http://schemas.microsoft.com/office/drawing/2014/main" id="{2B90AAF9-F4D7-38F0-E274-C9F6E7479D75}"/>
                    </a:ext>
                  </a:extLst>
                </p:cNvPr>
                <p:cNvPicPr/>
                <p:nvPr/>
              </p:nvPicPr>
              <p:blipFill>
                <a:blip r:embed="rId97"/>
                <a:stretch>
                  <a:fillRect/>
                </a:stretch>
              </p:blipFill>
              <p:spPr>
                <a:xfrm>
                  <a:off x="4010461" y="4608278"/>
                  <a:ext cx="15408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8" name="Ink 17">
                  <a:extLst>
                    <a:ext uri="{FF2B5EF4-FFF2-40B4-BE49-F238E27FC236}">
                      <a16:creationId xmlns:a16="http://schemas.microsoft.com/office/drawing/2014/main" id="{5C78E106-4DDA-B946-916D-CD4C2B50FBCE}"/>
                    </a:ext>
                  </a:extLst>
                </p14:cNvPr>
                <p14:cNvContentPartPr/>
                <p14:nvPr/>
              </p14:nvContentPartPr>
              <p14:xfrm>
                <a:off x="3146461" y="5382278"/>
                <a:ext cx="51120" cy="360"/>
              </p14:xfrm>
            </p:contentPart>
          </mc:Choice>
          <mc:Fallback>
            <p:pic>
              <p:nvPicPr>
                <p:cNvPr id="18" name="Ink 17">
                  <a:extLst>
                    <a:ext uri="{FF2B5EF4-FFF2-40B4-BE49-F238E27FC236}">
                      <a16:creationId xmlns:a16="http://schemas.microsoft.com/office/drawing/2014/main" id="{5C78E106-4DDA-B946-916D-CD4C2B50FBCE}"/>
                    </a:ext>
                  </a:extLst>
                </p:cNvPr>
                <p:cNvPicPr/>
                <p:nvPr/>
              </p:nvPicPr>
              <p:blipFill>
                <a:blip r:embed="rId99"/>
                <a:stretch>
                  <a:fillRect/>
                </a:stretch>
              </p:blipFill>
              <p:spPr>
                <a:xfrm>
                  <a:off x="3137461" y="5373638"/>
                  <a:ext cx="68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9" name="Ink 18">
                  <a:extLst>
                    <a:ext uri="{FF2B5EF4-FFF2-40B4-BE49-F238E27FC236}">
                      <a16:creationId xmlns:a16="http://schemas.microsoft.com/office/drawing/2014/main" id="{2C8EFE0C-C184-EFF3-CF6F-1B79B3F464C8}"/>
                    </a:ext>
                  </a:extLst>
                </p14:cNvPr>
                <p14:cNvContentPartPr/>
                <p14:nvPr/>
              </p14:nvContentPartPr>
              <p14:xfrm>
                <a:off x="2970061" y="5123078"/>
                <a:ext cx="39240" cy="290880"/>
              </p14:xfrm>
            </p:contentPart>
          </mc:Choice>
          <mc:Fallback>
            <p:pic>
              <p:nvPicPr>
                <p:cNvPr id="19" name="Ink 18">
                  <a:extLst>
                    <a:ext uri="{FF2B5EF4-FFF2-40B4-BE49-F238E27FC236}">
                      <a16:creationId xmlns:a16="http://schemas.microsoft.com/office/drawing/2014/main" id="{2C8EFE0C-C184-EFF3-CF6F-1B79B3F464C8}"/>
                    </a:ext>
                  </a:extLst>
                </p:cNvPr>
                <p:cNvPicPr/>
                <p:nvPr/>
              </p:nvPicPr>
              <p:blipFill>
                <a:blip r:embed="rId101"/>
                <a:stretch>
                  <a:fillRect/>
                </a:stretch>
              </p:blipFill>
              <p:spPr>
                <a:xfrm>
                  <a:off x="2961421" y="5114078"/>
                  <a:ext cx="568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0" name="Ink 19">
                  <a:extLst>
                    <a:ext uri="{FF2B5EF4-FFF2-40B4-BE49-F238E27FC236}">
                      <a16:creationId xmlns:a16="http://schemas.microsoft.com/office/drawing/2014/main" id="{2F241268-AD3F-55E9-E929-EC585839A452}"/>
                    </a:ext>
                  </a:extLst>
                </p14:cNvPr>
                <p14:cNvContentPartPr/>
                <p14:nvPr/>
              </p14:nvContentPartPr>
              <p14:xfrm>
                <a:off x="3119101" y="5161958"/>
                <a:ext cx="360" cy="360"/>
              </p14:xfrm>
            </p:contentPart>
          </mc:Choice>
          <mc:Fallback>
            <p:pic>
              <p:nvPicPr>
                <p:cNvPr id="20" name="Ink 19">
                  <a:extLst>
                    <a:ext uri="{FF2B5EF4-FFF2-40B4-BE49-F238E27FC236}">
                      <a16:creationId xmlns:a16="http://schemas.microsoft.com/office/drawing/2014/main" id="{2F241268-AD3F-55E9-E929-EC585839A452}"/>
                    </a:ext>
                  </a:extLst>
                </p:cNvPr>
                <p:cNvPicPr/>
                <p:nvPr/>
              </p:nvPicPr>
              <p:blipFill>
                <a:blip r:embed="rId103"/>
                <a:stretch>
                  <a:fillRect/>
                </a:stretch>
              </p:blipFill>
              <p:spPr>
                <a:xfrm>
                  <a:off x="3110461" y="515331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1" name="Ink 20">
                  <a:extLst>
                    <a:ext uri="{FF2B5EF4-FFF2-40B4-BE49-F238E27FC236}">
                      <a16:creationId xmlns:a16="http://schemas.microsoft.com/office/drawing/2014/main" id="{04CC93FB-9C7B-BCC7-F8CD-CC0CE841288E}"/>
                    </a:ext>
                  </a:extLst>
                </p14:cNvPr>
                <p14:cNvContentPartPr/>
                <p14:nvPr/>
              </p14:nvContentPartPr>
              <p14:xfrm>
                <a:off x="3138541" y="5168438"/>
                <a:ext cx="39240" cy="6840"/>
              </p14:xfrm>
            </p:contentPart>
          </mc:Choice>
          <mc:Fallback>
            <p:pic>
              <p:nvPicPr>
                <p:cNvPr id="21" name="Ink 20">
                  <a:extLst>
                    <a:ext uri="{FF2B5EF4-FFF2-40B4-BE49-F238E27FC236}">
                      <a16:creationId xmlns:a16="http://schemas.microsoft.com/office/drawing/2014/main" id="{04CC93FB-9C7B-BCC7-F8CD-CC0CE841288E}"/>
                    </a:ext>
                  </a:extLst>
                </p:cNvPr>
                <p:cNvPicPr/>
                <p:nvPr/>
              </p:nvPicPr>
              <p:blipFill>
                <a:blip r:embed="rId105"/>
                <a:stretch>
                  <a:fillRect/>
                </a:stretch>
              </p:blipFill>
              <p:spPr>
                <a:xfrm>
                  <a:off x="3129901" y="5159438"/>
                  <a:ext cx="568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2" name="Ink 21">
                  <a:extLst>
                    <a:ext uri="{FF2B5EF4-FFF2-40B4-BE49-F238E27FC236}">
                      <a16:creationId xmlns:a16="http://schemas.microsoft.com/office/drawing/2014/main" id="{E9A839FA-8E20-B9B9-B3A3-5C25AEEF95A6}"/>
                    </a:ext>
                  </a:extLst>
                </p14:cNvPr>
                <p14:cNvContentPartPr/>
                <p14:nvPr/>
              </p14:nvContentPartPr>
              <p14:xfrm>
                <a:off x="3177421" y="5174918"/>
                <a:ext cx="360" cy="360"/>
              </p14:xfrm>
            </p:contentPart>
          </mc:Choice>
          <mc:Fallback>
            <p:pic>
              <p:nvPicPr>
                <p:cNvPr id="22" name="Ink 21">
                  <a:extLst>
                    <a:ext uri="{FF2B5EF4-FFF2-40B4-BE49-F238E27FC236}">
                      <a16:creationId xmlns:a16="http://schemas.microsoft.com/office/drawing/2014/main" id="{E9A839FA-8E20-B9B9-B3A3-5C25AEEF95A6}"/>
                    </a:ext>
                  </a:extLst>
                </p:cNvPr>
                <p:cNvPicPr/>
                <p:nvPr/>
              </p:nvPicPr>
              <p:blipFill>
                <a:blip r:embed="rId103"/>
                <a:stretch>
                  <a:fillRect/>
                </a:stretch>
              </p:blipFill>
              <p:spPr>
                <a:xfrm>
                  <a:off x="3168781" y="516627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3" name="Ink 22">
                  <a:extLst>
                    <a:ext uri="{FF2B5EF4-FFF2-40B4-BE49-F238E27FC236}">
                      <a16:creationId xmlns:a16="http://schemas.microsoft.com/office/drawing/2014/main" id="{31D76AF2-9750-D185-CE51-4E2ACD4A7F62}"/>
                    </a:ext>
                  </a:extLst>
                </p14:cNvPr>
                <p14:cNvContentPartPr/>
                <p14:nvPr/>
              </p14:nvContentPartPr>
              <p14:xfrm>
                <a:off x="3858541" y="4857398"/>
                <a:ext cx="360" cy="360"/>
              </p14:xfrm>
            </p:contentPart>
          </mc:Choice>
          <mc:Fallback>
            <p:pic>
              <p:nvPicPr>
                <p:cNvPr id="23" name="Ink 22">
                  <a:extLst>
                    <a:ext uri="{FF2B5EF4-FFF2-40B4-BE49-F238E27FC236}">
                      <a16:creationId xmlns:a16="http://schemas.microsoft.com/office/drawing/2014/main" id="{31D76AF2-9750-D185-CE51-4E2ACD4A7F62}"/>
                    </a:ext>
                  </a:extLst>
                </p:cNvPr>
                <p:cNvPicPr/>
                <p:nvPr/>
              </p:nvPicPr>
              <p:blipFill>
                <a:blip r:embed="rId103"/>
                <a:stretch>
                  <a:fillRect/>
                </a:stretch>
              </p:blipFill>
              <p:spPr>
                <a:xfrm>
                  <a:off x="3849541" y="484839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4" name="Ink 23">
                  <a:extLst>
                    <a:ext uri="{FF2B5EF4-FFF2-40B4-BE49-F238E27FC236}">
                      <a16:creationId xmlns:a16="http://schemas.microsoft.com/office/drawing/2014/main" id="{314E4F23-2B10-985E-E8FD-4B41F5162401}"/>
                    </a:ext>
                  </a:extLst>
                </p14:cNvPr>
                <p14:cNvContentPartPr/>
                <p14:nvPr/>
              </p14:nvContentPartPr>
              <p14:xfrm>
                <a:off x="3780421" y="4844078"/>
                <a:ext cx="65520" cy="13680"/>
              </p14:xfrm>
            </p:contentPart>
          </mc:Choice>
          <mc:Fallback>
            <p:pic>
              <p:nvPicPr>
                <p:cNvPr id="24" name="Ink 23">
                  <a:extLst>
                    <a:ext uri="{FF2B5EF4-FFF2-40B4-BE49-F238E27FC236}">
                      <a16:creationId xmlns:a16="http://schemas.microsoft.com/office/drawing/2014/main" id="{314E4F23-2B10-985E-E8FD-4B41F5162401}"/>
                    </a:ext>
                  </a:extLst>
                </p:cNvPr>
                <p:cNvPicPr/>
                <p:nvPr/>
              </p:nvPicPr>
              <p:blipFill>
                <a:blip r:embed="rId109"/>
                <a:stretch>
                  <a:fillRect/>
                </a:stretch>
              </p:blipFill>
              <p:spPr>
                <a:xfrm>
                  <a:off x="3771781" y="4835438"/>
                  <a:ext cx="831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5" name="Ink 24">
                  <a:extLst>
                    <a:ext uri="{FF2B5EF4-FFF2-40B4-BE49-F238E27FC236}">
                      <a16:creationId xmlns:a16="http://schemas.microsoft.com/office/drawing/2014/main" id="{F71B0C16-DCAE-080E-FB1A-AFDCABCA8350}"/>
                    </a:ext>
                  </a:extLst>
                </p14:cNvPr>
                <p14:cNvContentPartPr/>
                <p14:nvPr/>
              </p14:nvContentPartPr>
              <p14:xfrm>
                <a:off x="3780421" y="3740318"/>
                <a:ext cx="2814480" cy="1117080"/>
              </p14:xfrm>
            </p:contentPart>
          </mc:Choice>
          <mc:Fallback>
            <p:pic>
              <p:nvPicPr>
                <p:cNvPr id="25" name="Ink 24">
                  <a:extLst>
                    <a:ext uri="{FF2B5EF4-FFF2-40B4-BE49-F238E27FC236}">
                      <a16:creationId xmlns:a16="http://schemas.microsoft.com/office/drawing/2014/main" id="{F71B0C16-DCAE-080E-FB1A-AFDCABCA8350}"/>
                    </a:ext>
                  </a:extLst>
                </p:cNvPr>
                <p:cNvPicPr/>
                <p:nvPr/>
              </p:nvPicPr>
              <p:blipFill>
                <a:blip r:embed="rId111"/>
                <a:stretch>
                  <a:fillRect/>
                </a:stretch>
              </p:blipFill>
              <p:spPr>
                <a:xfrm>
                  <a:off x="3771781" y="3731678"/>
                  <a:ext cx="2832120" cy="1134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7" name="Ink 26">
                  <a:extLst>
                    <a:ext uri="{FF2B5EF4-FFF2-40B4-BE49-F238E27FC236}">
                      <a16:creationId xmlns:a16="http://schemas.microsoft.com/office/drawing/2014/main" id="{9FE3DF18-0E1F-0FF5-73AE-F364C61CF922}"/>
                    </a:ext>
                  </a:extLst>
                </p14:cNvPr>
                <p14:cNvContentPartPr/>
                <p14:nvPr/>
              </p14:nvContentPartPr>
              <p14:xfrm>
                <a:off x="6211861" y="3913838"/>
                <a:ext cx="3610440" cy="1347480"/>
              </p14:xfrm>
            </p:contentPart>
          </mc:Choice>
          <mc:Fallback>
            <p:pic>
              <p:nvPicPr>
                <p:cNvPr id="27" name="Ink 26">
                  <a:extLst>
                    <a:ext uri="{FF2B5EF4-FFF2-40B4-BE49-F238E27FC236}">
                      <a16:creationId xmlns:a16="http://schemas.microsoft.com/office/drawing/2014/main" id="{9FE3DF18-0E1F-0FF5-73AE-F364C61CF922}"/>
                    </a:ext>
                  </a:extLst>
                </p:cNvPr>
                <p:cNvPicPr/>
                <p:nvPr/>
              </p:nvPicPr>
              <p:blipFill>
                <a:blip r:embed="rId113"/>
                <a:stretch>
                  <a:fillRect/>
                </a:stretch>
              </p:blipFill>
              <p:spPr>
                <a:xfrm>
                  <a:off x="6202861" y="3905198"/>
                  <a:ext cx="3628080" cy="1365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8" name="Ink 27">
                  <a:extLst>
                    <a:ext uri="{FF2B5EF4-FFF2-40B4-BE49-F238E27FC236}">
                      <a16:creationId xmlns:a16="http://schemas.microsoft.com/office/drawing/2014/main" id="{2351AC54-615C-F88D-1EDB-9051121EF5F1}"/>
                    </a:ext>
                  </a:extLst>
                </p14:cNvPr>
                <p14:cNvContentPartPr/>
                <p14:nvPr/>
              </p14:nvContentPartPr>
              <p14:xfrm>
                <a:off x="6484381" y="3695678"/>
                <a:ext cx="3729600" cy="1280520"/>
              </p14:xfrm>
            </p:contentPart>
          </mc:Choice>
          <mc:Fallback>
            <p:pic>
              <p:nvPicPr>
                <p:cNvPr id="28" name="Ink 27">
                  <a:extLst>
                    <a:ext uri="{FF2B5EF4-FFF2-40B4-BE49-F238E27FC236}">
                      <a16:creationId xmlns:a16="http://schemas.microsoft.com/office/drawing/2014/main" id="{2351AC54-615C-F88D-1EDB-9051121EF5F1}"/>
                    </a:ext>
                  </a:extLst>
                </p:cNvPr>
                <p:cNvPicPr/>
                <p:nvPr/>
              </p:nvPicPr>
              <p:blipFill>
                <a:blip r:embed="rId115"/>
                <a:stretch>
                  <a:fillRect/>
                </a:stretch>
              </p:blipFill>
              <p:spPr>
                <a:xfrm>
                  <a:off x="6475741" y="3687038"/>
                  <a:ext cx="3747240" cy="1298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9" name="Ink 28">
                  <a:extLst>
                    <a:ext uri="{FF2B5EF4-FFF2-40B4-BE49-F238E27FC236}">
                      <a16:creationId xmlns:a16="http://schemas.microsoft.com/office/drawing/2014/main" id="{E22E2F89-5308-9025-8E9C-05AC1D4BE504}"/>
                    </a:ext>
                  </a:extLst>
                </p14:cNvPr>
                <p14:cNvContentPartPr/>
                <p14:nvPr/>
              </p14:nvContentPartPr>
              <p14:xfrm>
                <a:off x="6576901" y="4085198"/>
                <a:ext cx="315720" cy="395280"/>
              </p14:xfrm>
            </p:contentPart>
          </mc:Choice>
          <mc:Fallback>
            <p:pic>
              <p:nvPicPr>
                <p:cNvPr id="29" name="Ink 28">
                  <a:extLst>
                    <a:ext uri="{FF2B5EF4-FFF2-40B4-BE49-F238E27FC236}">
                      <a16:creationId xmlns:a16="http://schemas.microsoft.com/office/drawing/2014/main" id="{E22E2F89-5308-9025-8E9C-05AC1D4BE504}"/>
                    </a:ext>
                  </a:extLst>
                </p:cNvPr>
                <p:cNvPicPr/>
                <p:nvPr/>
              </p:nvPicPr>
              <p:blipFill>
                <a:blip r:embed="rId117"/>
                <a:stretch>
                  <a:fillRect/>
                </a:stretch>
              </p:blipFill>
              <p:spPr>
                <a:xfrm>
                  <a:off x="6567901" y="4076558"/>
                  <a:ext cx="33336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0" name="Ink 29">
                  <a:extLst>
                    <a:ext uri="{FF2B5EF4-FFF2-40B4-BE49-F238E27FC236}">
                      <a16:creationId xmlns:a16="http://schemas.microsoft.com/office/drawing/2014/main" id="{94BA2CB2-8611-4053-E7FA-5534976F264D}"/>
                    </a:ext>
                  </a:extLst>
                </p14:cNvPr>
                <p14:cNvContentPartPr/>
                <p14:nvPr/>
              </p14:nvContentPartPr>
              <p14:xfrm>
                <a:off x="6944821" y="4034078"/>
                <a:ext cx="357120" cy="414720"/>
              </p14:xfrm>
            </p:contentPart>
          </mc:Choice>
          <mc:Fallback>
            <p:pic>
              <p:nvPicPr>
                <p:cNvPr id="30" name="Ink 29">
                  <a:extLst>
                    <a:ext uri="{FF2B5EF4-FFF2-40B4-BE49-F238E27FC236}">
                      <a16:creationId xmlns:a16="http://schemas.microsoft.com/office/drawing/2014/main" id="{94BA2CB2-8611-4053-E7FA-5534976F264D}"/>
                    </a:ext>
                  </a:extLst>
                </p:cNvPr>
                <p:cNvPicPr/>
                <p:nvPr/>
              </p:nvPicPr>
              <p:blipFill>
                <a:blip r:embed="rId119"/>
                <a:stretch>
                  <a:fillRect/>
                </a:stretch>
              </p:blipFill>
              <p:spPr>
                <a:xfrm>
                  <a:off x="6936181" y="4025078"/>
                  <a:ext cx="37476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1" name="Ink 30">
                  <a:extLst>
                    <a:ext uri="{FF2B5EF4-FFF2-40B4-BE49-F238E27FC236}">
                      <a16:creationId xmlns:a16="http://schemas.microsoft.com/office/drawing/2014/main" id="{567DD740-05AC-59AE-FFF1-6A6D89B498CF}"/>
                    </a:ext>
                  </a:extLst>
                </p14:cNvPr>
                <p14:cNvContentPartPr/>
                <p14:nvPr/>
              </p14:nvContentPartPr>
              <p14:xfrm>
                <a:off x="7347661" y="4084478"/>
                <a:ext cx="322920" cy="282600"/>
              </p14:xfrm>
            </p:contentPart>
          </mc:Choice>
          <mc:Fallback>
            <p:pic>
              <p:nvPicPr>
                <p:cNvPr id="31" name="Ink 30">
                  <a:extLst>
                    <a:ext uri="{FF2B5EF4-FFF2-40B4-BE49-F238E27FC236}">
                      <a16:creationId xmlns:a16="http://schemas.microsoft.com/office/drawing/2014/main" id="{567DD740-05AC-59AE-FFF1-6A6D89B498CF}"/>
                    </a:ext>
                  </a:extLst>
                </p:cNvPr>
                <p:cNvPicPr/>
                <p:nvPr/>
              </p:nvPicPr>
              <p:blipFill>
                <a:blip r:embed="rId121"/>
                <a:stretch>
                  <a:fillRect/>
                </a:stretch>
              </p:blipFill>
              <p:spPr>
                <a:xfrm>
                  <a:off x="7339021" y="4075838"/>
                  <a:ext cx="3405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2" name="Ink 31">
                  <a:extLst>
                    <a:ext uri="{FF2B5EF4-FFF2-40B4-BE49-F238E27FC236}">
                      <a16:creationId xmlns:a16="http://schemas.microsoft.com/office/drawing/2014/main" id="{FDB59F7C-167A-0A62-1D1C-B6AEE41F0A6D}"/>
                    </a:ext>
                  </a:extLst>
                </p14:cNvPr>
                <p14:cNvContentPartPr/>
                <p14:nvPr/>
              </p14:nvContentPartPr>
              <p14:xfrm>
                <a:off x="8043901" y="4004558"/>
                <a:ext cx="41040" cy="290880"/>
              </p14:xfrm>
            </p:contentPart>
          </mc:Choice>
          <mc:Fallback>
            <p:pic>
              <p:nvPicPr>
                <p:cNvPr id="32" name="Ink 31">
                  <a:extLst>
                    <a:ext uri="{FF2B5EF4-FFF2-40B4-BE49-F238E27FC236}">
                      <a16:creationId xmlns:a16="http://schemas.microsoft.com/office/drawing/2014/main" id="{FDB59F7C-167A-0A62-1D1C-B6AEE41F0A6D}"/>
                    </a:ext>
                  </a:extLst>
                </p:cNvPr>
                <p:cNvPicPr/>
                <p:nvPr/>
              </p:nvPicPr>
              <p:blipFill>
                <a:blip r:embed="rId123"/>
                <a:stretch>
                  <a:fillRect/>
                </a:stretch>
              </p:blipFill>
              <p:spPr>
                <a:xfrm>
                  <a:off x="8035261" y="3995558"/>
                  <a:ext cx="586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3" name="Ink 32">
                  <a:extLst>
                    <a:ext uri="{FF2B5EF4-FFF2-40B4-BE49-F238E27FC236}">
                      <a16:creationId xmlns:a16="http://schemas.microsoft.com/office/drawing/2014/main" id="{623916FD-A5FE-1B00-1C57-04704C43903E}"/>
                    </a:ext>
                  </a:extLst>
                </p14:cNvPr>
                <p14:cNvContentPartPr/>
                <p14:nvPr/>
              </p14:nvContentPartPr>
              <p14:xfrm>
                <a:off x="7822861" y="3963518"/>
                <a:ext cx="476280" cy="354960"/>
              </p14:xfrm>
            </p:contentPart>
          </mc:Choice>
          <mc:Fallback>
            <p:pic>
              <p:nvPicPr>
                <p:cNvPr id="33" name="Ink 32">
                  <a:extLst>
                    <a:ext uri="{FF2B5EF4-FFF2-40B4-BE49-F238E27FC236}">
                      <a16:creationId xmlns:a16="http://schemas.microsoft.com/office/drawing/2014/main" id="{623916FD-A5FE-1B00-1C57-04704C43903E}"/>
                    </a:ext>
                  </a:extLst>
                </p:cNvPr>
                <p:cNvPicPr/>
                <p:nvPr/>
              </p:nvPicPr>
              <p:blipFill>
                <a:blip r:embed="rId125"/>
                <a:stretch>
                  <a:fillRect/>
                </a:stretch>
              </p:blipFill>
              <p:spPr>
                <a:xfrm>
                  <a:off x="7814221" y="3954518"/>
                  <a:ext cx="49392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4" name="Ink 33">
                  <a:extLst>
                    <a:ext uri="{FF2B5EF4-FFF2-40B4-BE49-F238E27FC236}">
                      <a16:creationId xmlns:a16="http://schemas.microsoft.com/office/drawing/2014/main" id="{1DC9BB70-7F89-FEE6-E9BC-4F726D013021}"/>
                    </a:ext>
                  </a:extLst>
                </p14:cNvPr>
                <p14:cNvContentPartPr/>
                <p14:nvPr/>
              </p14:nvContentPartPr>
              <p14:xfrm>
                <a:off x="8334061" y="3942278"/>
                <a:ext cx="312120" cy="281880"/>
              </p14:xfrm>
            </p:contentPart>
          </mc:Choice>
          <mc:Fallback>
            <p:pic>
              <p:nvPicPr>
                <p:cNvPr id="34" name="Ink 33">
                  <a:extLst>
                    <a:ext uri="{FF2B5EF4-FFF2-40B4-BE49-F238E27FC236}">
                      <a16:creationId xmlns:a16="http://schemas.microsoft.com/office/drawing/2014/main" id="{1DC9BB70-7F89-FEE6-E9BC-4F726D013021}"/>
                    </a:ext>
                  </a:extLst>
                </p:cNvPr>
                <p:cNvPicPr/>
                <p:nvPr/>
              </p:nvPicPr>
              <p:blipFill>
                <a:blip r:embed="rId127"/>
                <a:stretch>
                  <a:fillRect/>
                </a:stretch>
              </p:blipFill>
              <p:spPr>
                <a:xfrm>
                  <a:off x="8325421" y="3933638"/>
                  <a:ext cx="3297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5" name="Ink 34">
                  <a:extLst>
                    <a:ext uri="{FF2B5EF4-FFF2-40B4-BE49-F238E27FC236}">
                      <a16:creationId xmlns:a16="http://schemas.microsoft.com/office/drawing/2014/main" id="{62210236-A97D-4024-AF55-857486A7D4F4}"/>
                    </a:ext>
                  </a:extLst>
                </p14:cNvPr>
                <p14:cNvContentPartPr/>
                <p14:nvPr/>
              </p14:nvContentPartPr>
              <p14:xfrm>
                <a:off x="8557621" y="4022918"/>
                <a:ext cx="344520" cy="307800"/>
              </p14:xfrm>
            </p:contentPart>
          </mc:Choice>
          <mc:Fallback>
            <p:pic>
              <p:nvPicPr>
                <p:cNvPr id="35" name="Ink 34">
                  <a:extLst>
                    <a:ext uri="{FF2B5EF4-FFF2-40B4-BE49-F238E27FC236}">
                      <a16:creationId xmlns:a16="http://schemas.microsoft.com/office/drawing/2014/main" id="{62210236-A97D-4024-AF55-857486A7D4F4}"/>
                    </a:ext>
                  </a:extLst>
                </p:cNvPr>
                <p:cNvPicPr/>
                <p:nvPr/>
              </p:nvPicPr>
              <p:blipFill>
                <a:blip r:embed="rId129"/>
                <a:stretch>
                  <a:fillRect/>
                </a:stretch>
              </p:blipFill>
              <p:spPr>
                <a:xfrm>
                  <a:off x="8548981" y="4013918"/>
                  <a:ext cx="36216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Ink 35">
                  <a:extLst>
                    <a:ext uri="{FF2B5EF4-FFF2-40B4-BE49-F238E27FC236}">
                      <a16:creationId xmlns:a16="http://schemas.microsoft.com/office/drawing/2014/main" id="{3716D4A9-07D3-BB14-04C7-A7011A0C0F35}"/>
                    </a:ext>
                  </a:extLst>
                </p14:cNvPr>
                <p14:cNvContentPartPr/>
                <p14:nvPr/>
              </p14:nvContentPartPr>
              <p14:xfrm>
                <a:off x="7551421" y="4421798"/>
                <a:ext cx="507600" cy="469440"/>
              </p14:xfrm>
            </p:contentPart>
          </mc:Choice>
          <mc:Fallback>
            <p:pic>
              <p:nvPicPr>
                <p:cNvPr id="36" name="Ink 35">
                  <a:extLst>
                    <a:ext uri="{FF2B5EF4-FFF2-40B4-BE49-F238E27FC236}">
                      <a16:creationId xmlns:a16="http://schemas.microsoft.com/office/drawing/2014/main" id="{3716D4A9-07D3-BB14-04C7-A7011A0C0F35}"/>
                    </a:ext>
                  </a:extLst>
                </p:cNvPr>
                <p:cNvPicPr/>
                <p:nvPr/>
              </p:nvPicPr>
              <p:blipFill>
                <a:blip r:embed="rId131"/>
                <a:stretch>
                  <a:fillRect/>
                </a:stretch>
              </p:blipFill>
              <p:spPr>
                <a:xfrm>
                  <a:off x="7542781" y="4413158"/>
                  <a:ext cx="52524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7" name="Ink 36">
                  <a:extLst>
                    <a:ext uri="{FF2B5EF4-FFF2-40B4-BE49-F238E27FC236}">
                      <a16:creationId xmlns:a16="http://schemas.microsoft.com/office/drawing/2014/main" id="{07BC88C8-A09C-7E55-9113-73C0F873C268}"/>
                    </a:ext>
                  </a:extLst>
                </p14:cNvPr>
                <p14:cNvContentPartPr/>
                <p14:nvPr/>
              </p14:nvContentPartPr>
              <p14:xfrm>
                <a:off x="8035621" y="4598918"/>
                <a:ext cx="228960" cy="270000"/>
              </p14:xfrm>
            </p:contentPart>
          </mc:Choice>
          <mc:Fallback>
            <p:pic>
              <p:nvPicPr>
                <p:cNvPr id="37" name="Ink 36">
                  <a:extLst>
                    <a:ext uri="{FF2B5EF4-FFF2-40B4-BE49-F238E27FC236}">
                      <a16:creationId xmlns:a16="http://schemas.microsoft.com/office/drawing/2014/main" id="{07BC88C8-A09C-7E55-9113-73C0F873C268}"/>
                    </a:ext>
                  </a:extLst>
                </p:cNvPr>
                <p:cNvPicPr/>
                <p:nvPr/>
              </p:nvPicPr>
              <p:blipFill>
                <a:blip r:embed="rId133"/>
                <a:stretch>
                  <a:fillRect/>
                </a:stretch>
              </p:blipFill>
              <p:spPr>
                <a:xfrm>
                  <a:off x="8026621" y="4590278"/>
                  <a:ext cx="2466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8" name="Ink 37">
                  <a:extLst>
                    <a:ext uri="{FF2B5EF4-FFF2-40B4-BE49-F238E27FC236}">
                      <a16:creationId xmlns:a16="http://schemas.microsoft.com/office/drawing/2014/main" id="{585E0FBA-D4B8-ACAE-2554-53B700345E77}"/>
                    </a:ext>
                  </a:extLst>
                </p14:cNvPr>
                <p14:cNvContentPartPr/>
                <p14:nvPr/>
              </p14:nvContentPartPr>
              <p14:xfrm>
                <a:off x="8307781" y="4621238"/>
                <a:ext cx="178920" cy="240480"/>
              </p14:xfrm>
            </p:contentPart>
          </mc:Choice>
          <mc:Fallback>
            <p:pic>
              <p:nvPicPr>
                <p:cNvPr id="38" name="Ink 37">
                  <a:extLst>
                    <a:ext uri="{FF2B5EF4-FFF2-40B4-BE49-F238E27FC236}">
                      <a16:creationId xmlns:a16="http://schemas.microsoft.com/office/drawing/2014/main" id="{585E0FBA-D4B8-ACAE-2554-53B700345E77}"/>
                    </a:ext>
                  </a:extLst>
                </p:cNvPr>
                <p:cNvPicPr/>
                <p:nvPr/>
              </p:nvPicPr>
              <p:blipFill>
                <a:blip r:embed="rId135"/>
                <a:stretch>
                  <a:fillRect/>
                </a:stretch>
              </p:blipFill>
              <p:spPr>
                <a:xfrm>
                  <a:off x="8298781" y="4612598"/>
                  <a:ext cx="1965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9" name="Ink 38">
                  <a:extLst>
                    <a:ext uri="{FF2B5EF4-FFF2-40B4-BE49-F238E27FC236}">
                      <a16:creationId xmlns:a16="http://schemas.microsoft.com/office/drawing/2014/main" id="{6856D575-3825-B4F5-FFC0-9616F0AB9820}"/>
                    </a:ext>
                  </a:extLst>
                </p14:cNvPr>
                <p14:cNvContentPartPr/>
                <p14:nvPr/>
              </p14:nvContentPartPr>
              <p14:xfrm>
                <a:off x="8533501" y="4614038"/>
                <a:ext cx="219960" cy="674640"/>
              </p14:xfrm>
            </p:contentPart>
          </mc:Choice>
          <mc:Fallback>
            <p:pic>
              <p:nvPicPr>
                <p:cNvPr id="39" name="Ink 38">
                  <a:extLst>
                    <a:ext uri="{FF2B5EF4-FFF2-40B4-BE49-F238E27FC236}">
                      <a16:creationId xmlns:a16="http://schemas.microsoft.com/office/drawing/2014/main" id="{6856D575-3825-B4F5-FFC0-9616F0AB9820}"/>
                    </a:ext>
                  </a:extLst>
                </p:cNvPr>
                <p:cNvPicPr/>
                <p:nvPr/>
              </p:nvPicPr>
              <p:blipFill>
                <a:blip r:embed="rId137"/>
                <a:stretch>
                  <a:fillRect/>
                </a:stretch>
              </p:blipFill>
              <p:spPr>
                <a:xfrm>
                  <a:off x="8524501" y="4605038"/>
                  <a:ext cx="237600" cy="692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0" name="Ink 39">
                  <a:extLst>
                    <a:ext uri="{FF2B5EF4-FFF2-40B4-BE49-F238E27FC236}">
                      <a16:creationId xmlns:a16="http://schemas.microsoft.com/office/drawing/2014/main" id="{54647746-C3F8-E3D8-D5D2-786D025A23A2}"/>
                    </a:ext>
                  </a:extLst>
                </p14:cNvPr>
                <p14:cNvContentPartPr/>
                <p14:nvPr/>
              </p14:nvContentPartPr>
              <p14:xfrm>
                <a:off x="8824741" y="4515038"/>
                <a:ext cx="335520" cy="374400"/>
              </p14:xfrm>
            </p:contentPart>
          </mc:Choice>
          <mc:Fallback>
            <p:pic>
              <p:nvPicPr>
                <p:cNvPr id="40" name="Ink 39">
                  <a:extLst>
                    <a:ext uri="{FF2B5EF4-FFF2-40B4-BE49-F238E27FC236}">
                      <a16:creationId xmlns:a16="http://schemas.microsoft.com/office/drawing/2014/main" id="{54647746-C3F8-E3D8-D5D2-786D025A23A2}"/>
                    </a:ext>
                  </a:extLst>
                </p:cNvPr>
                <p:cNvPicPr/>
                <p:nvPr/>
              </p:nvPicPr>
              <p:blipFill>
                <a:blip r:embed="rId139"/>
                <a:stretch>
                  <a:fillRect/>
                </a:stretch>
              </p:blipFill>
              <p:spPr>
                <a:xfrm>
                  <a:off x="8816101" y="4506038"/>
                  <a:ext cx="3531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1" name="Ink 40">
                  <a:extLst>
                    <a:ext uri="{FF2B5EF4-FFF2-40B4-BE49-F238E27FC236}">
                      <a16:creationId xmlns:a16="http://schemas.microsoft.com/office/drawing/2014/main" id="{84C7D0F1-24B1-68C6-3215-15E045B886FE}"/>
                    </a:ext>
                  </a:extLst>
                </p14:cNvPr>
                <p14:cNvContentPartPr/>
                <p14:nvPr/>
              </p14:nvContentPartPr>
              <p14:xfrm>
                <a:off x="9113461" y="4639598"/>
                <a:ext cx="162720" cy="108000"/>
              </p14:xfrm>
            </p:contentPart>
          </mc:Choice>
          <mc:Fallback>
            <p:pic>
              <p:nvPicPr>
                <p:cNvPr id="41" name="Ink 40">
                  <a:extLst>
                    <a:ext uri="{FF2B5EF4-FFF2-40B4-BE49-F238E27FC236}">
                      <a16:creationId xmlns:a16="http://schemas.microsoft.com/office/drawing/2014/main" id="{84C7D0F1-24B1-68C6-3215-15E045B886FE}"/>
                    </a:ext>
                  </a:extLst>
                </p:cNvPr>
                <p:cNvPicPr/>
                <p:nvPr/>
              </p:nvPicPr>
              <p:blipFill>
                <a:blip r:embed="rId141"/>
                <a:stretch>
                  <a:fillRect/>
                </a:stretch>
              </p:blipFill>
              <p:spPr>
                <a:xfrm>
                  <a:off x="9104461" y="4630598"/>
                  <a:ext cx="1803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3" name="Ink 42">
                  <a:extLst>
                    <a:ext uri="{FF2B5EF4-FFF2-40B4-BE49-F238E27FC236}">
                      <a16:creationId xmlns:a16="http://schemas.microsoft.com/office/drawing/2014/main" id="{E8022917-97CA-741E-64DB-3C735B9A5680}"/>
                    </a:ext>
                  </a:extLst>
                </p14:cNvPr>
                <p14:cNvContentPartPr/>
                <p14:nvPr/>
              </p14:nvContentPartPr>
              <p14:xfrm>
                <a:off x="7004941" y="5394158"/>
                <a:ext cx="214920" cy="402840"/>
              </p14:xfrm>
            </p:contentPart>
          </mc:Choice>
          <mc:Fallback>
            <p:pic>
              <p:nvPicPr>
                <p:cNvPr id="43" name="Ink 42">
                  <a:extLst>
                    <a:ext uri="{FF2B5EF4-FFF2-40B4-BE49-F238E27FC236}">
                      <a16:creationId xmlns:a16="http://schemas.microsoft.com/office/drawing/2014/main" id="{E8022917-97CA-741E-64DB-3C735B9A5680}"/>
                    </a:ext>
                  </a:extLst>
                </p:cNvPr>
                <p:cNvPicPr/>
                <p:nvPr/>
              </p:nvPicPr>
              <p:blipFill>
                <a:blip r:embed="rId143"/>
                <a:stretch>
                  <a:fillRect/>
                </a:stretch>
              </p:blipFill>
              <p:spPr>
                <a:xfrm>
                  <a:off x="6996301" y="5385518"/>
                  <a:ext cx="23256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4" name="Ink 43">
                  <a:extLst>
                    <a:ext uri="{FF2B5EF4-FFF2-40B4-BE49-F238E27FC236}">
                      <a16:creationId xmlns:a16="http://schemas.microsoft.com/office/drawing/2014/main" id="{68897412-AAD4-86AD-4E56-7D68E1236315}"/>
                    </a:ext>
                  </a:extLst>
                </p14:cNvPr>
                <p14:cNvContentPartPr/>
                <p14:nvPr/>
              </p14:nvContentPartPr>
              <p14:xfrm>
                <a:off x="7257301" y="5518718"/>
                <a:ext cx="162360" cy="246960"/>
              </p14:xfrm>
            </p:contentPart>
          </mc:Choice>
          <mc:Fallback>
            <p:pic>
              <p:nvPicPr>
                <p:cNvPr id="44" name="Ink 43">
                  <a:extLst>
                    <a:ext uri="{FF2B5EF4-FFF2-40B4-BE49-F238E27FC236}">
                      <a16:creationId xmlns:a16="http://schemas.microsoft.com/office/drawing/2014/main" id="{68897412-AAD4-86AD-4E56-7D68E1236315}"/>
                    </a:ext>
                  </a:extLst>
                </p:cNvPr>
                <p:cNvPicPr/>
                <p:nvPr/>
              </p:nvPicPr>
              <p:blipFill>
                <a:blip r:embed="rId145"/>
                <a:stretch>
                  <a:fillRect/>
                </a:stretch>
              </p:blipFill>
              <p:spPr>
                <a:xfrm>
                  <a:off x="7248301" y="5509718"/>
                  <a:ext cx="1800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5" name="Ink 44">
                  <a:extLst>
                    <a:ext uri="{FF2B5EF4-FFF2-40B4-BE49-F238E27FC236}">
                      <a16:creationId xmlns:a16="http://schemas.microsoft.com/office/drawing/2014/main" id="{4D33188D-8DCC-63D2-4D26-D47EBFAF7148}"/>
                    </a:ext>
                  </a:extLst>
                </p14:cNvPr>
                <p14:cNvContentPartPr/>
                <p14:nvPr/>
              </p14:nvContentPartPr>
              <p14:xfrm>
                <a:off x="7574461" y="5435918"/>
                <a:ext cx="13320" cy="346680"/>
              </p14:xfrm>
            </p:contentPart>
          </mc:Choice>
          <mc:Fallback>
            <p:pic>
              <p:nvPicPr>
                <p:cNvPr id="45" name="Ink 44">
                  <a:extLst>
                    <a:ext uri="{FF2B5EF4-FFF2-40B4-BE49-F238E27FC236}">
                      <a16:creationId xmlns:a16="http://schemas.microsoft.com/office/drawing/2014/main" id="{4D33188D-8DCC-63D2-4D26-D47EBFAF7148}"/>
                    </a:ext>
                  </a:extLst>
                </p:cNvPr>
                <p:cNvPicPr/>
                <p:nvPr/>
              </p:nvPicPr>
              <p:blipFill>
                <a:blip r:embed="rId147"/>
                <a:stretch>
                  <a:fillRect/>
                </a:stretch>
              </p:blipFill>
              <p:spPr>
                <a:xfrm>
                  <a:off x="7565821" y="5426918"/>
                  <a:ext cx="3096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6" name="Ink 45">
                  <a:extLst>
                    <a:ext uri="{FF2B5EF4-FFF2-40B4-BE49-F238E27FC236}">
                      <a16:creationId xmlns:a16="http://schemas.microsoft.com/office/drawing/2014/main" id="{96BF768D-771F-2376-426B-8B96D73802D2}"/>
                    </a:ext>
                  </a:extLst>
                </p14:cNvPr>
                <p14:cNvContentPartPr/>
                <p14:nvPr/>
              </p14:nvContentPartPr>
              <p14:xfrm>
                <a:off x="7673461" y="5538518"/>
                <a:ext cx="155160" cy="253080"/>
              </p14:xfrm>
            </p:contentPart>
          </mc:Choice>
          <mc:Fallback>
            <p:pic>
              <p:nvPicPr>
                <p:cNvPr id="46" name="Ink 45">
                  <a:extLst>
                    <a:ext uri="{FF2B5EF4-FFF2-40B4-BE49-F238E27FC236}">
                      <a16:creationId xmlns:a16="http://schemas.microsoft.com/office/drawing/2014/main" id="{96BF768D-771F-2376-426B-8B96D73802D2}"/>
                    </a:ext>
                  </a:extLst>
                </p:cNvPr>
                <p:cNvPicPr/>
                <p:nvPr/>
              </p:nvPicPr>
              <p:blipFill>
                <a:blip r:embed="rId149"/>
                <a:stretch>
                  <a:fillRect/>
                </a:stretch>
              </p:blipFill>
              <p:spPr>
                <a:xfrm>
                  <a:off x="7664461" y="5529878"/>
                  <a:ext cx="1728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7" name="Ink 46">
                  <a:extLst>
                    <a:ext uri="{FF2B5EF4-FFF2-40B4-BE49-F238E27FC236}">
                      <a16:creationId xmlns:a16="http://schemas.microsoft.com/office/drawing/2014/main" id="{D44A9FF4-2623-225B-AD67-1ED98EE26CA7}"/>
                    </a:ext>
                  </a:extLst>
                </p14:cNvPr>
                <p14:cNvContentPartPr/>
                <p14:nvPr/>
              </p14:nvContentPartPr>
              <p14:xfrm>
                <a:off x="7933021" y="5579918"/>
                <a:ext cx="159840" cy="495000"/>
              </p14:xfrm>
            </p:contentPart>
          </mc:Choice>
          <mc:Fallback>
            <p:pic>
              <p:nvPicPr>
                <p:cNvPr id="47" name="Ink 46">
                  <a:extLst>
                    <a:ext uri="{FF2B5EF4-FFF2-40B4-BE49-F238E27FC236}">
                      <a16:creationId xmlns:a16="http://schemas.microsoft.com/office/drawing/2014/main" id="{D44A9FF4-2623-225B-AD67-1ED98EE26CA7}"/>
                    </a:ext>
                  </a:extLst>
                </p:cNvPr>
                <p:cNvPicPr/>
                <p:nvPr/>
              </p:nvPicPr>
              <p:blipFill>
                <a:blip r:embed="rId151"/>
                <a:stretch>
                  <a:fillRect/>
                </a:stretch>
              </p:blipFill>
              <p:spPr>
                <a:xfrm>
                  <a:off x="7924021" y="5570918"/>
                  <a:ext cx="17748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9" name="Ink 48">
                  <a:extLst>
                    <a:ext uri="{FF2B5EF4-FFF2-40B4-BE49-F238E27FC236}">
                      <a16:creationId xmlns:a16="http://schemas.microsoft.com/office/drawing/2014/main" id="{EB730F15-F79F-0EAB-8FA8-998E1F78C4C1}"/>
                    </a:ext>
                  </a:extLst>
                </p14:cNvPr>
                <p14:cNvContentPartPr/>
                <p14:nvPr/>
              </p14:nvContentPartPr>
              <p14:xfrm>
                <a:off x="8187541" y="5638238"/>
                <a:ext cx="158400" cy="139680"/>
              </p14:xfrm>
            </p:contentPart>
          </mc:Choice>
          <mc:Fallback>
            <p:pic>
              <p:nvPicPr>
                <p:cNvPr id="49" name="Ink 48">
                  <a:extLst>
                    <a:ext uri="{FF2B5EF4-FFF2-40B4-BE49-F238E27FC236}">
                      <a16:creationId xmlns:a16="http://schemas.microsoft.com/office/drawing/2014/main" id="{EB730F15-F79F-0EAB-8FA8-998E1F78C4C1}"/>
                    </a:ext>
                  </a:extLst>
                </p:cNvPr>
                <p:cNvPicPr/>
                <p:nvPr/>
              </p:nvPicPr>
              <p:blipFill>
                <a:blip r:embed="rId153"/>
                <a:stretch>
                  <a:fillRect/>
                </a:stretch>
              </p:blipFill>
              <p:spPr>
                <a:xfrm>
                  <a:off x="8178541" y="5629598"/>
                  <a:ext cx="1760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1" name="Ink 50">
                  <a:extLst>
                    <a:ext uri="{FF2B5EF4-FFF2-40B4-BE49-F238E27FC236}">
                      <a16:creationId xmlns:a16="http://schemas.microsoft.com/office/drawing/2014/main" id="{1556ACDA-BCE3-33DD-D4B4-1220EC8B9820}"/>
                    </a:ext>
                  </a:extLst>
                </p14:cNvPr>
                <p14:cNvContentPartPr/>
                <p14:nvPr/>
              </p14:nvContentPartPr>
              <p14:xfrm>
                <a:off x="2975461" y="5493878"/>
                <a:ext cx="324720" cy="424800"/>
              </p14:xfrm>
            </p:contentPart>
          </mc:Choice>
          <mc:Fallback>
            <p:pic>
              <p:nvPicPr>
                <p:cNvPr id="51" name="Ink 50">
                  <a:extLst>
                    <a:ext uri="{FF2B5EF4-FFF2-40B4-BE49-F238E27FC236}">
                      <a16:creationId xmlns:a16="http://schemas.microsoft.com/office/drawing/2014/main" id="{1556ACDA-BCE3-33DD-D4B4-1220EC8B9820}"/>
                    </a:ext>
                  </a:extLst>
                </p:cNvPr>
                <p:cNvPicPr/>
                <p:nvPr/>
              </p:nvPicPr>
              <p:blipFill>
                <a:blip r:embed="rId155"/>
                <a:stretch>
                  <a:fillRect/>
                </a:stretch>
              </p:blipFill>
              <p:spPr>
                <a:xfrm>
                  <a:off x="2966461" y="5484878"/>
                  <a:ext cx="34236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2" name="Ink 51">
                  <a:extLst>
                    <a:ext uri="{FF2B5EF4-FFF2-40B4-BE49-F238E27FC236}">
                      <a16:creationId xmlns:a16="http://schemas.microsoft.com/office/drawing/2014/main" id="{6FCFA387-5039-F019-44D6-E0C3FEE02222}"/>
                    </a:ext>
                  </a:extLst>
                </p14:cNvPr>
                <p14:cNvContentPartPr/>
                <p14:nvPr/>
              </p14:nvContentPartPr>
              <p14:xfrm>
                <a:off x="3340861" y="5655878"/>
                <a:ext cx="206640" cy="173520"/>
              </p14:xfrm>
            </p:contentPart>
          </mc:Choice>
          <mc:Fallback>
            <p:pic>
              <p:nvPicPr>
                <p:cNvPr id="52" name="Ink 51">
                  <a:extLst>
                    <a:ext uri="{FF2B5EF4-FFF2-40B4-BE49-F238E27FC236}">
                      <a16:creationId xmlns:a16="http://schemas.microsoft.com/office/drawing/2014/main" id="{6FCFA387-5039-F019-44D6-E0C3FEE02222}"/>
                    </a:ext>
                  </a:extLst>
                </p:cNvPr>
                <p:cNvPicPr/>
                <p:nvPr/>
              </p:nvPicPr>
              <p:blipFill>
                <a:blip r:embed="rId157"/>
                <a:stretch>
                  <a:fillRect/>
                </a:stretch>
              </p:blipFill>
              <p:spPr>
                <a:xfrm>
                  <a:off x="3332221" y="5646878"/>
                  <a:ext cx="2242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3" name="Ink 52">
                  <a:extLst>
                    <a:ext uri="{FF2B5EF4-FFF2-40B4-BE49-F238E27FC236}">
                      <a16:creationId xmlns:a16="http://schemas.microsoft.com/office/drawing/2014/main" id="{1D05C868-2DE7-1CDB-836C-FFE61F02EC7C}"/>
                    </a:ext>
                  </a:extLst>
                </p14:cNvPr>
                <p14:cNvContentPartPr/>
                <p14:nvPr/>
              </p14:nvContentPartPr>
              <p14:xfrm>
                <a:off x="3721381" y="5397758"/>
                <a:ext cx="545760" cy="446040"/>
              </p14:xfrm>
            </p:contentPart>
          </mc:Choice>
          <mc:Fallback>
            <p:pic>
              <p:nvPicPr>
                <p:cNvPr id="53" name="Ink 52">
                  <a:extLst>
                    <a:ext uri="{FF2B5EF4-FFF2-40B4-BE49-F238E27FC236}">
                      <a16:creationId xmlns:a16="http://schemas.microsoft.com/office/drawing/2014/main" id="{1D05C868-2DE7-1CDB-836C-FFE61F02EC7C}"/>
                    </a:ext>
                  </a:extLst>
                </p:cNvPr>
                <p:cNvPicPr/>
                <p:nvPr/>
              </p:nvPicPr>
              <p:blipFill>
                <a:blip r:embed="rId159"/>
                <a:stretch>
                  <a:fillRect/>
                </a:stretch>
              </p:blipFill>
              <p:spPr>
                <a:xfrm>
                  <a:off x="3712381" y="5388758"/>
                  <a:ext cx="56340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4" name="Ink 53">
                  <a:extLst>
                    <a:ext uri="{FF2B5EF4-FFF2-40B4-BE49-F238E27FC236}">
                      <a16:creationId xmlns:a16="http://schemas.microsoft.com/office/drawing/2014/main" id="{08597992-1F1D-93A3-5FE6-7F41A9BDD061}"/>
                    </a:ext>
                  </a:extLst>
                </p14:cNvPr>
                <p14:cNvContentPartPr/>
                <p14:nvPr/>
              </p14:nvContentPartPr>
              <p14:xfrm>
                <a:off x="4365781" y="5566598"/>
                <a:ext cx="223920" cy="450720"/>
              </p14:xfrm>
            </p:contentPart>
          </mc:Choice>
          <mc:Fallback>
            <p:pic>
              <p:nvPicPr>
                <p:cNvPr id="54" name="Ink 53">
                  <a:extLst>
                    <a:ext uri="{FF2B5EF4-FFF2-40B4-BE49-F238E27FC236}">
                      <a16:creationId xmlns:a16="http://schemas.microsoft.com/office/drawing/2014/main" id="{08597992-1F1D-93A3-5FE6-7F41A9BDD061}"/>
                    </a:ext>
                  </a:extLst>
                </p:cNvPr>
                <p:cNvPicPr/>
                <p:nvPr/>
              </p:nvPicPr>
              <p:blipFill>
                <a:blip r:embed="rId161"/>
                <a:stretch>
                  <a:fillRect/>
                </a:stretch>
              </p:blipFill>
              <p:spPr>
                <a:xfrm>
                  <a:off x="4357141" y="5557598"/>
                  <a:ext cx="241560" cy="468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5" name="Ink 54">
                  <a:extLst>
                    <a:ext uri="{FF2B5EF4-FFF2-40B4-BE49-F238E27FC236}">
                      <a16:creationId xmlns:a16="http://schemas.microsoft.com/office/drawing/2014/main" id="{E4E60864-D7AA-05BD-32E3-E6BE4F0D7EB6}"/>
                    </a:ext>
                  </a:extLst>
                </p14:cNvPr>
                <p14:cNvContentPartPr/>
                <p14:nvPr/>
              </p14:nvContentPartPr>
              <p14:xfrm>
                <a:off x="4662781" y="5434478"/>
                <a:ext cx="83160" cy="339120"/>
              </p14:xfrm>
            </p:contentPart>
          </mc:Choice>
          <mc:Fallback>
            <p:pic>
              <p:nvPicPr>
                <p:cNvPr id="55" name="Ink 54">
                  <a:extLst>
                    <a:ext uri="{FF2B5EF4-FFF2-40B4-BE49-F238E27FC236}">
                      <a16:creationId xmlns:a16="http://schemas.microsoft.com/office/drawing/2014/main" id="{E4E60864-D7AA-05BD-32E3-E6BE4F0D7EB6}"/>
                    </a:ext>
                  </a:extLst>
                </p:cNvPr>
                <p:cNvPicPr/>
                <p:nvPr/>
              </p:nvPicPr>
              <p:blipFill>
                <a:blip r:embed="rId163"/>
                <a:stretch>
                  <a:fillRect/>
                </a:stretch>
              </p:blipFill>
              <p:spPr>
                <a:xfrm>
                  <a:off x="4654141" y="5425838"/>
                  <a:ext cx="1008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6" name="Ink 55">
                  <a:extLst>
                    <a:ext uri="{FF2B5EF4-FFF2-40B4-BE49-F238E27FC236}">
                      <a16:creationId xmlns:a16="http://schemas.microsoft.com/office/drawing/2014/main" id="{FDDE117B-52D7-ED3B-408B-B2A9ABDE1CFD}"/>
                    </a:ext>
                  </a:extLst>
                </p14:cNvPr>
                <p14:cNvContentPartPr/>
                <p14:nvPr/>
              </p14:nvContentPartPr>
              <p14:xfrm>
                <a:off x="4804261" y="5507198"/>
                <a:ext cx="158040" cy="194760"/>
              </p14:xfrm>
            </p:contentPart>
          </mc:Choice>
          <mc:Fallback>
            <p:pic>
              <p:nvPicPr>
                <p:cNvPr id="56" name="Ink 55">
                  <a:extLst>
                    <a:ext uri="{FF2B5EF4-FFF2-40B4-BE49-F238E27FC236}">
                      <a16:creationId xmlns:a16="http://schemas.microsoft.com/office/drawing/2014/main" id="{FDDE117B-52D7-ED3B-408B-B2A9ABDE1CFD}"/>
                    </a:ext>
                  </a:extLst>
                </p:cNvPr>
                <p:cNvPicPr/>
                <p:nvPr/>
              </p:nvPicPr>
              <p:blipFill>
                <a:blip r:embed="rId165"/>
                <a:stretch>
                  <a:fillRect/>
                </a:stretch>
              </p:blipFill>
              <p:spPr>
                <a:xfrm>
                  <a:off x="4795621" y="5498198"/>
                  <a:ext cx="1756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8" name="Ink 57">
                  <a:extLst>
                    <a:ext uri="{FF2B5EF4-FFF2-40B4-BE49-F238E27FC236}">
                      <a16:creationId xmlns:a16="http://schemas.microsoft.com/office/drawing/2014/main" id="{F719CD1E-F47F-BE8E-5E85-862DA64B0F97}"/>
                    </a:ext>
                  </a:extLst>
                </p14:cNvPr>
                <p14:cNvContentPartPr/>
                <p14:nvPr/>
              </p14:nvContentPartPr>
              <p14:xfrm>
                <a:off x="4408261" y="4603238"/>
                <a:ext cx="2520" cy="1440"/>
              </p14:xfrm>
            </p:contentPart>
          </mc:Choice>
          <mc:Fallback>
            <p:pic>
              <p:nvPicPr>
                <p:cNvPr id="58" name="Ink 57">
                  <a:extLst>
                    <a:ext uri="{FF2B5EF4-FFF2-40B4-BE49-F238E27FC236}">
                      <a16:creationId xmlns:a16="http://schemas.microsoft.com/office/drawing/2014/main" id="{F719CD1E-F47F-BE8E-5E85-862DA64B0F97}"/>
                    </a:ext>
                  </a:extLst>
                </p:cNvPr>
                <p:cNvPicPr/>
                <p:nvPr/>
              </p:nvPicPr>
              <p:blipFill>
                <a:blip r:embed="rId103"/>
                <a:stretch>
                  <a:fillRect/>
                </a:stretch>
              </p:blipFill>
              <p:spPr>
                <a:xfrm>
                  <a:off x="4399261" y="4594598"/>
                  <a:ext cx="201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0" name="Ink 99">
                  <a:extLst>
                    <a:ext uri="{FF2B5EF4-FFF2-40B4-BE49-F238E27FC236}">
                      <a16:creationId xmlns:a16="http://schemas.microsoft.com/office/drawing/2014/main" id="{6B685D71-B833-E1DB-87EC-562A5B226CA0}"/>
                    </a:ext>
                  </a:extLst>
                </p14:cNvPr>
                <p14:cNvContentPartPr/>
                <p14:nvPr/>
              </p14:nvContentPartPr>
              <p14:xfrm>
                <a:off x="1977901" y="5413598"/>
                <a:ext cx="77760" cy="779760"/>
              </p14:xfrm>
            </p:contentPart>
          </mc:Choice>
          <mc:Fallback>
            <p:pic>
              <p:nvPicPr>
                <p:cNvPr id="100" name="Ink 99">
                  <a:extLst>
                    <a:ext uri="{FF2B5EF4-FFF2-40B4-BE49-F238E27FC236}">
                      <a16:creationId xmlns:a16="http://schemas.microsoft.com/office/drawing/2014/main" id="{6B685D71-B833-E1DB-87EC-562A5B226CA0}"/>
                    </a:ext>
                  </a:extLst>
                </p:cNvPr>
                <p:cNvPicPr/>
                <p:nvPr/>
              </p:nvPicPr>
              <p:blipFill>
                <a:blip r:embed="rId168"/>
                <a:stretch>
                  <a:fillRect/>
                </a:stretch>
              </p:blipFill>
              <p:spPr>
                <a:xfrm>
                  <a:off x="1968901" y="5404598"/>
                  <a:ext cx="9540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1" name="Ink 100">
                  <a:extLst>
                    <a:ext uri="{FF2B5EF4-FFF2-40B4-BE49-F238E27FC236}">
                      <a16:creationId xmlns:a16="http://schemas.microsoft.com/office/drawing/2014/main" id="{9CE90313-D4C9-EFF8-4179-BC7FD4069229}"/>
                    </a:ext>
                  </a:extLst>
                </p14:cNvPr>
                <p14:cNvContentPartPr/>
                <p14:nvPr/>
              </p14:nvContentPartPr>
              <p14:xfrm>
                <a:off x="6652141" y="5337998"/>
                <a:ext cx="57960" cy="934920"/>
              </p14:xfrm>
            </p:contentPart>
          </mc:Choice>
          <mc:Fallback>
            <p:pic>
              <p:nvPicPr>
                <p:cNvPr id="101" name="Ink 100">
                  <a:extLst>
                    <a:ext uri="{FF2B5EF4-FFF2-40B4-BE49-F238E27FC236}">
                      <a16:creationId xmlns:a16="http://schemas.microsoft.com/office/drawing/2014/main" id="{9CE90313-D4C9-EFF8-4179-BC7FD4069229}"/>
                    </a:ext>
                  </a:extLst>
                </p:cNvPr>
                <p:cNvPicPr/>
                <p:nvPr/>
              </p:nvPicPr>
              <p:blipFill>
                <a:blip r:embed="rId170"/>
                <a:stretch>
                  <a:fillRect/>
                </a:stretch>
              </p:blipFill>
              <p:spPr>
                <a:xfrm>
                  <a:off x="6643501" y="5329358"/>
                  <a:ext cx="75600" cy="95256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2" name="Ink 101">
                  <a:extLst>
                    <a:ext uri="{FF2B5EF4-FFF2-40B4-BE49-F238E27FC236}">
                      <a16:creationId xmlns:a16="http://schemas.microsoft.com/office/drawing/2014/main" id="{8460069B-AB18-1031-E24E-693AAE33478B}"/>
                    </a:ext>
                  </a:extLst>
                </p14:cNvPr>
                <p14:cNvContentPartPr/>
                <p14:nvPr/>
              </p14:nvContentPartPr>
              <p14:xfrm>
                <a:off x="1919581" y="6348878"/>
                <a:ext cx="410040" cy="286200"/>
              </p14:xfrm>
            </p:contentPart>
          </mc:Choice>
          <mc:Fallback>
            <p:pic>
              <p:nvPicPr>
                <p:cNvPr id="102" name="Ink 101">
                  <a:extLst>
                    <a:ext uri="{FF2B5EF4-FFF2-40B4-BE49-F238E27FC236}">
                      <a16:creationId xmlns:a16="http://schemas.microsoft.com/office/drawing/2014/main" id="{8460069B-AB18-1031-E24E-693AAE33478B}"/>
                    </a:ext>
                  </a:extLst>
                </p:cNvPr>
                <p:cNvPicPr/>
                <p:nvPr/>
              </p:nvPicPr>
              <p:blipFill>
                <a:blip r:embed="rId172"/>
                <a:stretch>
                  <a:fillRect/>
                </a:stretch>
              </p:blipFill>
              <p:spPr>
                <a:xfrm>
                  <a:off x="1910941" y="6340238"/>
                  <a:ext cx="4276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3" name="Ink 102">
                  <a:extLst>
                    <a:ext uri="{FF2B5EF4-FFF2-40B4-BE49-F238E27FC236}">
                      <a16:creationId xmlns:a16="http://schemas.microsoft.com/office/drawing/2014/main" id="{6BB3FB2B-CFC0-39EA-5D2D-BCEA269D14E6}"/>
                    </a:ext>
                  </a:extLst>
                </p14:cNvPr>
                <p14:cNvContentPartPr/>
                <p14:nvPr/>
              </p14:nvContentPartPr>
              <p14:xfrm>
                <a:off x="2463901" y="6329438"/>
                <a:ext cx="13680" cy="206640"/>
              </p14:xfrm>
            </p:contentPart>
          </mc:Choice>
          <mc:Fallback>
            <p:pic>
              <p:nvPicPr>
                <p:cNvPr id="103" name="Ink 102">
                  <a:extLst>
                    <a:ext uri="{FF2B5EF4-FFF2-40B4-BE49-F238E27FC236}">
                      <a16:creationId xmlns:a16="http://schemas.microsoft.com/office/drawing/2014/main" id="{6BB3FB2B-CFC0-39EA-5D2D-BCEA269D14E6}"/>
                    </a:ext>
                  </a:extLst>
                </p:cNvPr>
                <p:cNvPicPr/>
                <p:nvPr/>
              </p:nvPicPr>
              <p:blipFill>
                <a:blip r:embed="rId174"/>
                <a:stretch>
                  <a:fillRect/>
                </a:stretch>
              </p:blipFill>
              <p:spPr>
                <a:xfrm>
                  <a:off x="2454901" y="6320798"/>
                  <a:ext cx="313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4" name="Ink 103">
                  <a:extLst>
                    <a:ext uri="{FF2B5EF4-FFF2-40B4-BE49-F238E27FC236}">
                      <a16:creationId xmlns:a16="http://schemas.microsoft.com/office/drawing/2014/main" id="{8E0B361A-14D4-6EB9-5514-7B57FA2372E1}"/>
                    </a:ext>
                  </a:extLst>
                </p14:cNvPr>
                <p14:cNvContentPartPr/>
                <p14:nvPr/>
              </p14:nvContentPartPr>
              <p14:xfrm>
                <a:off x="1766941" y="6007598"/>
                <a:ext cx="960480" cy="916200"/>
              </p14:xfrm>
            </p:contentPart>
          </mc:Choice>
          <mc:Fallback>
            <p:pic>
              <p:nvPicPr>
                <p:cNvPr id="104" name="Ink 103">
                  <a:extLst>
                    <a:ext uri="{FF2B5EF4-FFF2-40B4-BE49-F238E27FC236}">
                      <a16:creationId xmlns:a16="http://schemas.microsoft.com/office/drawing/2014/main" id="{8E0B361A-14D4-6EB9-5514-7B57FA2372E1}"/>
                    </a:ext>
                  </a:extLst>
                </p:cNvPr>
                <p:cNvPicPr/>
                <p:nvPr/>
              </p:nvPicPr>
              <p:blipFill>
                <a:blip r:embed="rId176"/>
                <a:stretch>
                  <a:fillRect/>
                </a:stretch>
              </p:blipFill>
              <p:spPr>
                <a:xfrm>
                  <a:off x="1758301" y="5998958"/>
                  <a:ext cx="978120" cy="9338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5" name="Ink 104">
                  <a:extLst>
                    <a:ext uri="{FF2B5EF4-FFF2-40B4-BE49-F238E27FC236}">
                      <a16:creationId xmlns:a16="http://schemas.microsoft.com/office/drawing/2014/main" id="{B4E5CE15-DD56-8FAA-2FB9-D16979C37B7A}"/>
                    </a:ext>
                  </a:extLst>
                </p14:cNvPr>
                <p14:cNvContentPartPr/>
                <p14:nvPr/>
              </p14:nvContentPartPr>
              <p14:xfrm>
                <a:off x="6536581" y="6303899"/>
                <a:ext cx="516240" cy="289440"/>
              </p14:xfrm>
            </p:contentPart>
          </mc:Choice>
          <mc:Fallback>
            <p:pic>
              <p:nvPicPr>
                <p:cNvPr id="105" name="Ink 104">
                  <a:extLst>
                    <a:ext uri="{FF2B5EF4-FFF2-40B4-BE49-F238E27FC236}">
                      <a16:creationId xmlns:a16="http://schemas.microsoft.com/office/drawing/2014/main" id="{B4E5CE15-DD56-8FAA-2FB9-D16979C37B7A}"/>
                    </a:ext>
                  </a:extLst>
                </p:cNvPr>
                <p:cNvPicPr/>
                <p:nvPr/>
              </p:nvPicPr>
              <p:blipFill>
                <a:blip r:embed="rId178"/>
                <a:stretch>
                  <a:fillRect/>
                </a:stretch>
              </p:blipFill>
              <p:spPr>
                <a:xfrm>
                  <a:off x="6527581" y="6294899"/>
                  <a:ext cx="5338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6" name="Ink 105">
                  <a:extLst>
                    <a:ext uri="{FF2B5EF4-FFF2-40B4-BE49-F238E27FC236}">
                      <a16:creationId xmlns:a16="http://schemas.microsoft.com/office/drawing/2014/main" id="{29D04492-5845-2E23-ADFA-34277673CE7F}"/>
                    </a:ext>
                  </a:extLst>
                </p14:cNvPr>
                <p14:cNvContentPartPr/>
                <p14:nvPr/>
              </p14:nvContentPartPr>
              <p14:xfrm>
                <a:off x="7074061" y="6296339"/>
                <a:ext cx="416160" cy="221760"/>
              </p14:xfrm>
            </p:contentPart>
          </mc:Choice>
          <mc:Fallback>
            <p:pic>
              <p:nvPicPr>
                <p:cNvPr id="106" name="Ink 105">
                  <a:extLst>
                    <a:ext uri="{FF2B5EF4-FFF2-40B4-BE49-F238E27FC236}">
                      <a16:creationId xmlns:a16="http://schemas.microsoft.com/office/drawing/2014/main" id="{29D04492-5845-2E23-ADFA-34277673CE7F}"/>
                    </a:ext>
                  </a:extLst>
                </p:cNvPr>
                <p:cNvPicPr/>
                <p:nvPr/>
              </p:nvPicPr>
              <p:blipFill>
                <a:blip r:embed="rId180"/>
                <a:stretch>
                  <a:fillRect/>
                </a:stretch>
              </p:blipFill>
              <p:spPr>
                <a:xfrm>
                  <a:off x="7065061" y="6287699"/>
                  <a:ext cx="4338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7" name="Ink 106">
                  <a:extLst>
                    <a:ext uri="{FF2B5EF4-FFF2-40B4-BE49-F238E27FC236}">
                      <a16:creationId xmlns:a16="http://schemas.microsoft.com/office/drawing/2014/main" id="{5322B2CA-9DF3-E481-DF22-1F62C694C8B9}"/>
                    </a:ext>
                  </a:extLst>
                </p14:cNvPr>
                <p14:cNvContentPartPr/>
                <p14:nvPr/>
              </p14:nvContentPartPr>
              <p14:xfrm>
                <a:off x="6335341" y="6002579"/>
                <a:ext cx="1397520" cy="907200"/>
              </p14:xfrm>
            </p:contentPart>
          </mc:Choice>
          <mc:Fallback>
            <p:pic>
              <p:nvPicPr>
                <p:cNvPr id="107" name="Ink 106">
                  <a:extLst>
                    <a:ext uri="{FF2B5EF4-FFF2-40B4-BE49-F238E27FC236}">
                      <a16:creationId xmlns:a16="http://schemas.microsoft.com/office/drawing/2014/main" id="{5322B2CA-9DF3-E481-DF22-1F62C694C8B9}"/>
                    </a:ext>
                  </a:extLst>
                </p:cNvPr>
                <p:cNvPicPr/>
                <p:nvPr/>
              </p:nvPicPr>
              <p:blipFill>
                <a:blip r:embed="rId182"/>
                <a:stretch>
                  <a:fillRect/>
                </a:stretch>
              </p:blipFill>
              <p:spPr>
                <a:xfrm>
                  <a:off x="6326701" y="5993939"/>
                  <a:ext cx="1415160" cy="9248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0" name="Ink 109">
                  <a:extLst>
                    <a:ext uri="{FF2B5EF4-FFF2-40B4-BE49-F238E27FC236}">
                      <a16:creationId xmlns:a16="http://schemas.microsoft.com/office/drawing/2014/main" id="{F1E52B6E-6518-6B3E-CC79-BD00E2E666FF}"/>
                    </a:ext>
                  </a:extLst>
                </p14:cNvPr>
                <p14:cNvContentPartPr/>
                <p14:nvPr/>
              </p14:nvContentPartPr>
              <p14:xfrm>
                <a:off x="4408621" y="4512899"/>
                <a:ext cx="690480" cy="59040"/>
              </p14:xfrm>
            </p:contentPart>
          </mc:Choice>
          <mc:Fallback>
            <p:pic>
              <p:nvPicPr>
                <p:cNvPr id="110" name="Ink 109">
                  <a:extLst>
                    <a:ext uri="{FF2B5EF4-FFF2-40B4-BE49-F238E27FC236}">
                      <a16:creationId xmlns:a16="http://schemas.microsoft.com/office/drawing/2014/main" id="{F1E52B6E-6518-6B3E-CC79-BD00E2E666FF}"/>
                    </a:ext>
                  </a:extLst>
                </p:cNvPr>
                <p:cNvPicPr/>
                <p:nvPr/>
              </p:nvPicPr>
              <p:blipFill>
                <a:blip r:embed="rId184"/>
                <a:stretch>
                  <a:fillRect/>
                </a:stretch>
              </p:blipFill>
              <p:spPr>
                <a:xfrm>
                  <a:off x="4399621" y="4503899"/>
                  <a:ext cx="7081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1" name="Ink 110">
                  <a:extLst>
                    <a:ext uri="{FF2B5EF4-FFF2-40B4-BE49-F238E27FC236}">
                      <a16:creationId xmlns:a16="http://schemas.microsoft.com/office/drawing/2014/main" id="{BE4B4877-80ED-9A87-518C-D1F314C299C7}"/>
                    </a:ext>
                  </a:extLst>
                </p14:cNvPr>
                <p14:cNvContentPartPr/>
                <p14:nvPr/>
              </p14:nvContentPartPr>
              <p14:xfrm>
                <a:off x="5064181" y="4443059"/>
                <a:ext cx="187920" cy="199800"/>
              </p14:xfrm>
            </p:contentPart>
          </mc:Choice>
          <mc:Fallback>
            <p:pic>
              <p:nvPicPr>
                <p:cNvPr id="111" name="Ink 110">
                  <a:extLst>
                    <a:ext uri="{FF2B5EF4-FFF2-40B4-BE49-F238E27FC236}">
                      <a16:creationId xmlns:a16="http://schemas.microsoft.com/office/drawing/2014/main" id="{BE4B4877-80ED-9A87-518C-D1F314C299C7}"/>
                    </a:ext>
                  </a:extLst>
                </p:cNvPr>
                <p:cNvPicPr/>
                <p:nvPr/>
              </p:nvPicPr>
              <p:blipFill>
                <a:blip r:embed="rId186"/>
                <a:stretch>
                  <a:fillRect/>
                </a:stretch>
              </p:blipFill>
              <p:spPr>
                <a:xfrm>
                  <a:off x="5055181" y="4434419"/>
                  <a:ext cx="2055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2" name="Ink 111">
                  <a:extLst>
                    <a:ext uri="{FF2B5EF4-FFF2-40B4-BE49-F238E27FC236}">
                      <a16:creationId xmlns:a16="http://schemas.microsoft.com/office/drawing/2014/main" id="{B2D9B16C-7B33-D470-3822-038F67F74C3D}"/>
                    </a:ext>
                  </a:extLst>
                </p14:cNvPr>
                <p14:cNvContentPartPr/>
                <p14:nvPr/>
              </p14:nvContentPartPr>
              <p14:xfrm>
                <a:off x="5249581" y="4460699"/>
                <a:ext cx="1464480" cy="53640"/>
              </p14:xfrm>
            </p:contentPart>
          </mc:Choice>
          <mc:Fallback>
            <p:pic>
              <p:nvPicPr>
                <p:cNvPr id="112" name="Ink 111">
                  <a:extLst>
                    <a:ext uri="{FF2B5EF4-FFF2-40B4-BE49-F238E27FC236}">
                      <a16:creationId xmlns:a16="http://schemas.microsoft.com/office/drawing/2014/main" id="{B2D9B16C-7B33-D470-3822-038F67F74C3D}"/>
                    </a:ext>
                  </a:extLst>
                </p:cNvPr>
                <p:cNvPicPr/>
                <p:nvPr/>
              </p:nvPicPr>
              <p:blipFill>
                <a:blip r:embed="rId188"/>
                <a:stretch>
                  <a:fillRect/>
                </a:stretch>
              </p:blipFill>
              <p:spPr>
                <a:xfrm>
                  <a:off x="5240941" y="4452059"/>
                  <a:ext cx="14821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4" name="Ink 113">
                  <a:extLst>
                    <a:ext uri="{FF2B5EF4-FFF2-40B4-BE49-F238E27FC236}">
                      <a16:creationId xmlns:a16="http://schemas.microsoft.com/office/drawing/2014/main" id="{48E5A100-4D6C-F375-5A03-72EBB302075A}"/>
                    </a:ext>
                  </a:extLst>
                </p14:cNvPr>
                <p14:cNvContentPartPr/>
                <p14:nvPr/>
              </p14:nvContentPartPr>
              <p14:xfrm>
                <a:off x="5089021" y="4437659"/>
                <a:ext cx="129600" cy="102960"/>
              </p14:xfrm>
            </p:contentPart>
          </mc:Choice>
          <mc:Fallback>
            <p:pic>
              <p:nvPicPr>
                <p:cNvPr id="114" name="Ink 113">
                  <a:extLst>
                    <a:ext uri="{FF2B5EF4-FFF2-40B4-BE49-F238E27FC236}">
                      <a16:creationId xmlns:a16="http://schemas.microsoft.com/office/drawing/2014/main" id="{48E5A100-4D6C-F375-5A03-72EBB302075A}"/>
                    </a:ext>
                  </a:extLst>
                </p:cNvPr>
                <p:cNvPicPr/>
                <p:nvPr/>
              </p:nvPicPr>
              <p:blipFill>
                <a:blip r:embed="rId190"/>
                <a:stretch>
                  <a:fillRect/>
                </a:stretch>
              </p:blipFill>
              <p:spPr>
                <a:xfrm>
                  <a:off x="5080021" y="4429019"/>
                  <a:ext cx="1472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5" name="Ink 114">
                  <a:extLst>
                    <a:ext uri="{FF2B5EF4-FFF2-40B4-BE49-F238E27FC236}">
                      <a16:creationId xmlns:a16="http://schemas.microsoft.com/office/drawing/2014/main" id="{EFF5F8DA-734C-BB96-E3D3-C2024A8CDC93}"/>
                    </a:ext>
                  </a:extLst>
                </p14:cNvPr>
                <p14:cNvContentPartPr/>
                <p14:nvPr/>
              </p14:nvContentPartPr>
              <p14:xfrm>
                <a:off x="5088661" y="4461419"/>
                <a:ext cx="129600" cy="144000"/>
              </p14:xfrm>
            </p:contentPart>
          </mc:Choice>
          <mc:Fallback>
            <p:pic>
              <p:nvPicPr>
                <p:cNvPr id="115" name="Ink 114">
                  <a:extLst>
                    <a:ext uri="{FF2B5EF4-FFF2-40B4-BE49-F238E27FC236}">
                      <a16:creationId xmlns:a16="http://schemas.microsoft.com/office/drawing/2014/main" id="{EFF5F8DA-734C-BB96-E3D3-C2024A8CDC93}"/>
                    </a:ext>
                  </a:extLst>
                </p:cNvPr>
                <p:cNvPicPr/>
                <p:nvPr/>
              </p:nvPicPr>
              <p:blipFill>
                <a:blip r:embed="rId192"/>
                <a:stretch>
                  <a:fillRect/>
                </a:stretch>
              </p:blipFill>
              <p:spPr>
                <a:xfrm>
                  <a:off x="5079661" y="4452779"/>
                  <a:ext cx="1472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6" name="Ink 115">
                  <a:extLst>
                    <a:ext uri="{FF2B5EF4-FFF2-40B4-BE49-F238E27FC236}">
                      <a16:creationId xmlns:a16="http://schemas.microsoft.com/office/drawing/2014/main" id="{2B722249-32FA-C78D-1D62-FE6E6A0E4A41}"/>
                    </a:ext>
                  </a:extLst>
                </p14:cNvPr>
                <p14:cNvContentPartPr/>
                <p14:nvPr/>
              </p14:nvContentPartPr>
              <p14:xfrm>
                <a:off x="5151661" y="4552499"/>
                <a:ext cx="114120" cy="111960"/>
              </p14:xfrm>
            </p:contentPart>
          </mc:Choice>
          <mc:Fallback>
            <p:pic>
              <p:nvPicPr>
                <p:cNvPr id="116" name="Ink 115">
                  <a:extLst>
                    <a:ext uri="{FF2B5EF4-FFF2-40B4-BE49-F238E27FC236}">
                      <a16:creationId xmlns:a16="http://schemas.microsoft.com/office/drawing/2014/main" id="{2B722249-32FA-C78D-1D62-FE6E6A0E4A41}"/>
                    </a:ext>
                  </a:extLst>
                </p:cNvPr>
                <p:cNvPicPr/>
                <p:nvPr/>
              </p:nvPicPr>
              <p:blipFill>
                <a:blip r:embed="rId194"/>
                <a:stretch>
                  <a:fillRect/>
                </a:stretch>
              </p:blipFill>
              <p:spPr>
                <a:xfrm>
                  <a:off x="5143021" y="4543499"/>
                  <a:ext cx="1317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7" name="Ink 116">
                  <a:extLst>
                    <a:ext uri="{FF2B5EF4-FFF2-40B4-BE49-F238E27FC236}">
                      <a16:creationId xmlns:a16="http://schemas.microsoft.com/office/drawing/2014/main" id="{03824036-622C-2D3C-A04C-B5824C9928B5}"/>
                    </a:ext>
                  </a:extLst>
                </p14:cNvPr>
                <p14:cNvContentPartPr/>
                <p14:nvPr/>
              </p14:nvContentPartPr>
              <p14:xfrm>
                <a:off x="4836301" y="4035539"/>
                <a:ext cx="38520" cy="207000"/>
              </p14:xfrm>
            </p:contentPart>
          </mc:Choice>
          <mc:Fallback>
            <p:pic>
              <p:nvPicPr>
                <p:cNvPr id="117" name="Ink 116">
                  <a:extLst>
                    <a:ext uri="{FF2B5EF4-FFF2-40B4-BE49-F238E27FC236}">
                      <a16:creationId xmlns:a16="http://schemas.microsoft.com/office/drawing/2014/main" id="{03824036-622C-2D3C-A04C-B5824C9928B5}"/>
                    </a:ext>
                  </a:extLst>
                </p:cNvPr>
                <p:cNvPicPr/>
                <p:nvPr/>
              </p:nvPicPr>
              <p:blipFill>
                <a:blip r:embed="rId196"/>
                <a:stretch>
                  <a:fillRect/>
                </a:stretch>
              </p:blipFill>
              <p:spPr>
                <a:xfrm>
                  <a:off x="4827661" y="4026899"/>
                  <a:ext cx="561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8" name="Ink 117">
                  <a:extLst>
                    <a:ext uri="{FF2B5EF4-FFF2-40B4-BE49-F238E27FC236}">
                      <a16:creationId xmlns:a16="http://schemas.microsoft.com/office/drawing/2014/main" id="{9EFE483C-AC25-16A0-58A9-352D9DB14A08}"/>
                    </a:ext>
                  </a:extLst>
                </p14:cNvPr>
                <p14:cNvContentPartPr/>
                <p14:nvPr/>
              </p14:nvContentPartPr>
              <p14:xfrm>
                <a:off x="4684021" y="3839339"/>
                <a:ext cx="405720" cy="518040"/>
              </p14:xfrm>
            </p:contentPart>
          </mc:Choice>
          <mc:Fallback>
            <p:pic>
              <p:nvPicPr>
                <p:cNvPr id="118" name="Ink 117">
                  <a:extLst>
                    <a:ext uri="{FF2B5EF4-FFF2-40B4-BE49-F238E27FC236}">
                      <a16:creationId xmlns:a16="http://schemas.microsoft.com/office/drawing/2014/main" id="{9EFE483C-AC25-16A0-58A9-352D9DB14A08}"/>
                    </a:ext>
                  </a:extLst>
                </p:cNvPr>
                <p:cNvPicPr/>
                <p:nvPr/>
              </p:nvPicPr>
              <p:blipFill>
                <a:blip r:embed="rId198"/>
                <a:stretch>
                  <a:fillRect/>
                </a:stretch>
              </p:blipFill>
              <p:spPr>
                <a:xfrm>
                  <a:off x="4675381" y="3830339"/>
                  <a:ext cx="423360" cy="5356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9" name="Ink 118">
                  <a:extLst>
                    <a:ext uri="{FF2B5EF4-FFF2-40B4-BE49-F238E27FC236}">
                      <a16:creationId xmlns:a16="http://schemas.microsoft.com/office/drawing/2014/main" id="{A2D31C22-E818-3CAB-1287-E4B474E6FBA2}"/>
                    </a:ext>
                  </a:extLst>
                </p14:cNvPr>
                <p14:cNvContentPartPr/>
                <p14:nvPr/>
              </p14:nvContentPartPr>
              <p14:xfrm>
                <a:off x="5109901" y="3953819"/>
                <a:ext cx="79920" cy="313560"/>
              </p14:xfrm>
            </p:contentPart>
          </mc:Choice>
          <mc:Fallback>
            <p:pic>
              <p:nvPicPr>
                <p:cNvPr id="119" name="Ink 118">
                  <a:extLst>
                    <a:ext uri="{FF2B5EF4-FFF2-40B4-BE49-F238E27FC236}">
                      <a16:creationId xmlns:a16="http://schemas.microsoft.com/office/drawing/2014/main" id="{A2D31C22-E818-3CAB-1287-E4B474E6FBA2}"/>
                    </a:ext>
                  </a:extLst>
                </p:cNvPr>
                <p:cNvPicPr/>
                <p:nvPr/>
              </p:nvPicPr>
              <p:blipFill>
                <a:blip r:embed="rId200"/>
                <a:stretch>
                  <a:fillRect/>
                </a:stretch>
              </p:blipFill>
              <p:spPr>
                <a:xfrm>
                  <a:off x="5101261" y="3944819"/>
                  <a:ext cx="9756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0" name="Ink 119">
                  <a:extLst>
                    <a:ext uri="{FF2B5EF4-FFF2-40B4-BE49-F238E27FC236}">
                      <a16:creationId xmlns:a16="http://schemas.microsoft.com/office/drawing/2014/main" id="{8C623F30-FFA1-330E-8D6B-A4CB5895AE17}"/>
                    </a:ext>
                  </a:extLst>
                </p14:cNvPr>
                <p14:cNvContentPartPr/>
                <p14:nvPr/>
              </p14:nvContentPartPr>
              <p14:xfrm>
                <a:off x="5206021" y="4026899"/>
                <a:ext cx="104760" cy="187560"/>
              </p14:xfrm>
            </p:contentPart>
          </mc:Choice>
          <mc:Fallback>
            <p:pic>
              <p:nvPicPr>
                <p:cNvPr id="120" name="Ink 119">
                  <a:extLst>
                    <a:ext uri="{FF2B5EF4-FFF2-40B4-BE49-F238E27FC236}">
                      <a16:creationId xmlns:a16="http://schemas.microsoft.com/office/drawing/2014/main" id="{8C623F30-FFA1-330E-8D6B-A4CB5895AE17}"/>
                    </a:ext>
                  </a:extLst>
                </p:cNvPr>
                <p:cNvPicPr/>
                <p:nvPr/>
              </p:nvPicPr>
              <p:blipFill>
                <a:blip r:embed="rId202"/>
                <a:stretch>
                  <a:fillRect/>
                </a:stretch>
              </p:blipFill>
              <p:spPr>
                <a:xfrm>
                  <a:off x="5197021" y="4017899"/>
                  <a:ext cx="1224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1" name="Ink 120">
                  <a:extLst>
                    <a:ext uri="{FF2B5EF4-FFF2-40B4-BE49-F238E27FC236}">
                      <a16:creationId xmlns:a16="http://schemas.microsoft.com/office/drawing/2014/main" id="{DB59B0CA-700A-660B-AC6C-03D39F4563BA}"/>
                    </a:ext>
                  </a:extLst>
                </p14:cNvPr>
                <p14:cNvContentPartPr/>
                <p14:nvPr/>
              </p14:nvContentPartPr>
              <p14:xfrm>
                <a:off x="5340301" y="3996659"/>
                <a:ext cx="97200" cy="165600"/>
              </p14:xfrm>
            </p:contentPart>
          </mc:Choice>
          <mc:Fallback>
            <p:pic>
              <p:nvPicPr>
                <p:cNvPr id="121" name="Ink 120">
                  <a:extLst>
                    <a:ext uri="{FF2B5EF4-FFF2-40B4-BE49-F238E27FC236}">
                      <a16:creationId xmlns:a16="http://schemas.microsoft.com/office/drawing/2014/main" id="{DB59B0CA-700A-660B-AC6C-03D39F4563BA}"/>
                    </a:ext>
                  </a:extLst>
                </p:cNvPr>
                <p:cNvPicPr/>
                <p:nvPr/>
              </p:nvPicPr>
              <p:blipFill>
                <a:blip r:embed="rId204"/>
                <a:stretch>
                  <a:fillRect/>
                </a:stretch>
              </p:blipFill>
              <p:spPr>
                <a:xfrm>
                  <a:off x="5331661" y="3988019"/>
                  <a:ext cx="1148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22" name="Ink 121">
                  <a:extLst>
                    <a:ext uri="{FF2B5EF4-FFF2-40B4-BE49-F238E27FC236}">
                      <a16:creationId xmlns:a16="http://schemas.microsoft.com/office/drawing/2014/main" id="{1E4CE1CC-C77B-B131-8FCC-78FF927DE0B3}"/>
                    </a:ext>
                  </a:extLst>
                </p14:cNvPr>
                <p14:cNvContentPartPr/>
                <p14:nvPr/>
              </p14:nvContentPartPr>
              <p14:xfrm>
                <a:off x="5493301" y="3840059"/>
                <a:ext cx="174600" cy="317160"/>
              </p14:xfrm>
            </p:contentPart>
          </mc:Choice>
          <mc:Fallback>
            <p:pic>
              <p:nvPicPr>
                <p:cNvPr id="122" name="Ink 121">
                  <a:extLst>
                    <a:ext uri="{FF2B5EF4-FFF2-40B4-BE49-F238E27FC236}">
                      <a16:creationId xmlns:a16="http://schemas.microsoft.com/office/drawing/2014/main" id="{1E4CE1CC-C77B-B131-8FCC-78FF927DE0B3}"/>
                    </a:ext>
                  </a:extLst>
                </p:cNvPr>
                <p:cNvPicPr/>
                <p:nvPr/>
              </p:nvPicPr>
              <p:blipFill>
                <a:blip r:embed="rId206"/>
                <a:stretch>
                  <a:fillRect/>
                </a:stretch>
              </p:blipFill>
              <p:spPr>
                <a:xfrm>
                  <a:off x="5484301" y="3831419"/>
                  <a:ext cx="19224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3" name="Ink 122">
                  <a:extLst>
                    <a:ext uri="{FF2B5EF4-FFF2-40B4-BE49-F238E27FC236}">
                      <a16:creationId xmlns:a16="http://schemas.microsoft.com/office/drawing/2014/main" id="{96EE02F8-E5B6-EB9A-2C25-C2550594372F}"/>
                    </a:ext>
                  </a:extLst>
                </p14:cNvPr>
                <p14:cNvContentPartPr/>
                <p14:nvPr/>
              </p14:nvContentPartPr>
              <p14:xfrm>
                <a:off x="5686261" y="3954899"/>
                <a:ext cx="32040" cy="119520"/>
              </p14:xfrm>
            </p:contentPart>
          </mc:Choice>
          <mc:Fallback>
            <p:pic>
              <p:nvPicPr>
                <p:cNvPr id="123" name="Ink 122">
                  <a:extLst>
                    <a:ext uri="{FF2B5EF4-FFF2-40B4-BE49-F238E27FC236}">
                      <a16:creationId xmlns:a16="http://schemas.microsoft.com/office/drawing/2014/main" id="{96EE02F8-E5B6-EB9A-2C25-C2550594372F}"/>
                    </a:ext>
                  </a:extLst>
                </p:cNvPr>
                <p:cNvPicPr/>
                <p:nvPr/>
              </p:nvPicPr>
              <p:blipFill>
                <a:blip r:embed="rId208"/>
                <a:stretch>
                  <a:fillRect/>
                </a:stretch>
              </p:blipFill>
              <p:spPr>
                <a:xfrm>
                  <a:off x="5677261" y="3946259"/>
                  <a:ext cx="496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4" name="Ink 123">
                  <a:extLst>
                    <a:ext uri="{FF2B5EF4-FFF2-40B4-BE49-F238E27FC236}">
                      <a16:creationId xmlns:a16="http://schemas.microsoft.com/office/drawing/2014/main" id="{B15398AB-3E34-1FE9-ED62-C5B238E5592D}"/>
                    </a:ext>
                  </a:extLst>
                </p14:cNvPr>
                <p14:cNvContentPartPr/>
                <p14:nvPr/>
              </p14:nvContentPartPr>
              <p14:xfrm>
                <a:off x="5714341" y="3869219"/>
                <a:ext cx="399960" cy="594360"/>
              </p14:xfrm>
            </p:contentPart>
          </mc:Choice>
          <mc:Fallback>
            <p:pic>
              <p:nvPicPr>
                <p:cNvPr id="124" name="Ink 123">
                  <a:extLst>
                    <a:ext uri="{FF2B5EF4-FFF2-40B4-BE49-F238E27FC236}">
                      <a16:creationId xmlns:a16="http://schemas.microsoft.com/office/drawing/2014/main" id="{B15398AB-3E34-1FE9-ED62-C5B238E5592D}"/>
                    </a:ext>
                  </a:extLst>
                </p:cNvPr>
                <p:cNvPicPr/>
                <p:nvPr/>
              </p:nvPicPr>
              <p:blipFill>
                <a:blip r:embed="rId210"/>
                <a:stretch>
                  <a:fillRect/>
                </a:stretch>
              </p:blipFill>
              <p:spPr>
                <a:xfrm>
                  <a:off x="5705341" y="3860219"/>
                  <a:ext cx="417600" cy="612000"/>
                </a:xfrm>
                <a:prstGeom prst="rect">
                  <a:avLst/>
                </a:prstGeom>
              </p:spPr>
            </p:pic>
          </mc:Fallback>
        </mc:AlternateContent>
      </p:grpSp>
      <p:grpSp>
        <p:nvGrpSpPr>
          <p:cNvPr id="141" name="Group 140">
            <a:extLst>
              <a:ext uri="{FF2B5EF4-FFF2-40B4-BE49-F238E27FC236}">
                <a16:creationId xmlns:a16="http://schemas.microsoft.com/office/drawing/2014/main" id="{443AAE2D-4BE7-2C12-EA1D-D26EB8A1AE61}"/>
              </a:ext>
            </a:extLst>
          </p:cNvPr>
          <p:cNvGrpSpPr/>
          <p:nvPr/>
        </p:nvGrpSpPr>
        <p:grpSpPr>
          <a:xfrm>
            <a:off x="8585341" y="737939"/>
            <a:ext cx="2553120" cy="1550520"/>
            <a:chOff x="8585341" y="737939"/>
            <a:chExt cx="2553120" cy="1550520"/>
          </a:xfrm>
        </p:grpSpPr>
        <mc:AlternateContent xmlns:mc="http://schemas.openxmlformats.org/markup-compatibility/2006">
          <mc:Choice xmlns:p14="http://schemas.microsoft.com/office/powerpoint/2010/main" Requires="p14">
            <p:contentPart p14:bwMode="auto" r:id="rId211">
              <p14:nvContentPartPr>
                <p14:cNvPr id="126" name="Ink 125">
                  <a:extLst>
                    <a:ext uri="{FF2B5EF4-FFF2-40B4-BE49-F238E27FC236}">
                      <a16:creationId xmlns:a16="http://schemas.microsoft.com/office/drawing/2014/main" id="{47EB84BB-A045-3B63-831B-35AD3AD6F767}"/>
                    </a:ext>
                  </a:extLst>
                </p14:cNvPr>
                <p14:cNvContentPartPr/>
                <p14:nvPr/>
              </p14:nvContentPartPr>
              <p14:xfrm>
                <a:off x="8708821" y="1031699"/>
                <a:ext cx="60480" cy="370080"/>
              </p14:xfrm>
            </p:contentPart>
          </mc:Choice>
          <mc:Fallback>
            <p:pic>
              <p:nvPicPr>
                <p:cNvPr id="126" name="Ink 125">
                  <a:extLst>
                    <a:ext uri="{FF2B5EF4-FFF2-40B4-BE49-F238E27FC236}">
                      <a16:creationId xmlns:a16="http://schemas.microsoft.com/office/drawing/2014/main" id="{47EB84BB-A045-3B63-831B-35AD3AD6F767}"/>
                    </a:ext>
                  </a:extLst>
                </p:cNvPr>
                <p:cNvPicPr/>
                <p:nvPr/>
              </p:nvPicPr>
              <p:blipFill>
                <a:blip r:embed="rId212"/>
                <a:stretch>
                  <a:fillRect/>
                </a:stretch>
              </p:blipFill>
              <p:spPr>
                <a:xfrm>
                  <a:off x="8699821" y="1022699"/>
                  <a:ext cx="7812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7" name="Ink 126">
                  <a:extLst>
                    <a:ext uri="{FF2B5EF4-FFF2-40B4-BE49-F238E27FC236}">
                      <a16:creationId xmlns:a16="http://schemas.microsoft.com/office/drawing/2014/main" id="{6EDA35E0-27DF-E6B7-F35F-58798F7F82BC}"/>
                    </a:ext>
                  </a:extLst>
                </p14:cNvPr>
                <p14:cNvContentPartPr/>
                <p14:nvPr/>
              </p14:nvContentPartPr>
              <p14:xfrm>
                <a:off x="8585341" y="737939"/>
                <a:ext cx="550800" cy="728640"/>
              </p14:xfrm>
            </p:contentPart>
          </mc:Choice>
          <mc:Fallback>
            <p:pic>
              <p:nvPicPr>
                <p:cNvPr id="127" name="Ink 126">
                  <a:extLst>
                    <a:ext uri="{FF2B5EF4-FFF2-40B4-BE49-F238E27FC236}">
                      <a16:creationId xmlns:a16="http://schemas.microsoft.com/office/drawing/2014/main" id="{6EDA35E0-27DF-E6B7-F35F-58798F7F82BC}"/>
                    </a:ext>
                  </a:extLst>
                </p:cNvPr>
                <p:cNvPicPr/>
                <p:nvPr/>
              </p:nvPicPr>
              <p:blipFill>
                <a:blip r:embed="rId214"/>
                <a:stretch>
                  <a:fillRect/>
                </a:stretch>
              </p:blipFill>
              <p:spPr>
                <a:xfrm>
                  <a:off x="8576341" y="729299"/>
                  <a:ext cx="568440" cy="7462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8" name="Ink 127">
                  <a:extLst>
                    <a:ext uri="{FF2B5EF4-FFF2-40B4-BE49-F238E27FC236}">
                      <a16:creationId xmlns:a16="http://schemas.microsoft.com/office/drawing/2014/main" id="{0CEC4C8D-E99B-DCFD-8CEB-E6F1B7B7F4E0}"/>
                    </a:ext>
                  </a:extLst>
                </p14:cNvPr>
                <p14:cNvContentPartPr/>
                <p14:nvPr/>
              </p14:nvContentPartPr>
              <p14:xfrm>
                <a:off x="9256741" y="911459"/>
                <a:ext cx="136800" cy="442080"/>
              </p14:xfrm>
            </p:contentPart>
          </mc:Choice>
          <mc:Fallback>
            <p:pic>
              <p:nvPicPr>
                <p:cNvPr id="128" name="Ink 127">
                  <a:extLst>
                    <a:ext uri="{FF2B5EF4-FFF2-40B4-BE49-F238E27FC236}">
                      <a16:creationId xmlns:a16="http://schemas.microsoft.com/office/drawing/2014/main" id="{0CEC4C8D-E99B-DCFD-8CEB-E6F1B7B7F4E0}"/>
                    </a:ext>
                  </a:extLst>
                </p:cNvPr>
                <p:cNvPicPr/>
                <p:nvPr/>
              </p:nvPicPr>
              <p:blipFill>
                <a:blip r:embed="rId216"/>
                <a:stretch>
                  <a:fillRect/>
                </a:stretch>
              </p:blipFill>
              <p:spPr>
                <a:xfrm>
                  <a:off x="9248101" y="902459"/>
                  <a:ext cx="15444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0" name="Ink 129">
                  <a:extLst>
                    <a:ext uri="{FF2B5EF4-FFF2-40B4-BE49-F238E27FC236}">
                      <a16:creationId xmlns:a16="http://schemas.microsoft.com/office/drawing/2014/main" id="{27BFA81B-16C5-78D7-0989-C452F0FC0E6E}"/>
                    </a:ext>
                  </a:extLst>
                </p14:cNvPr>
                <p14:cNvContentPartPr/>
                <p14:nvPr/>
              </p14:nvContentPartPr>
              <p14:xfrm>
                <a:off x="9422701" y="1081019"/>
                <a:ext cx="475560" cy="241560"/>
              </p14:xfrm>
            </p:contentPart>
          </mc:Choice>
          <mc:Fallback>
            <p:pic>
              <p:nvPicPr>
                <p:cNvPr id="130" name="Ink 129">
                  <a:extLst>
                    <a:ext uri="{FF2B5EF4-FFF2-40B4-BE49-F238E27FC236}">
                      <a16:creationId xmlns:a16="http://schemas.microsoft.com/office/drawing/2014/main" id="{27BFA81B-16C5-78D7-0989-C452F0FC0E6E}"/>
                    </a:ext>
                  </a:extLst>
                </p:cNvPr>
                <p:cNvPicPr/>
                <p:nvPr/>
              </p:nvPicPr>
              <p:blipFill>
                <a:blip r:embed="rId218"/>
                <a:stretch>
                  <a:fillRect/>
                </a:stretch>
              </p:blipFill>
              <p:spPr>
                <a:xfrm>
                  <a:off x="9414061" y="1072019"/>
                  <a:ext cx="49320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1" name="Ink 130">
                  <a:extLst>
                    <a:ext uri="{FF2B5EF4-FFF2-40B4-BE49-F238E27FC236}">
                      <a16:creationId xmlns:a16="http://schemas.microsoft.com/office/drawing/2014/main" id="{C12859D6-F126-EE32-57EC-13E489181302}"/>
                    </a:ext>
                  </a:extLst>
                </p14:cNvPr>
                <p14:cNvContentPartPr/>
                <p14:nvPr/>
              </p14:nvContentPartPr>
              <p14:xfrm>
                <a:off x="9922381" y="761339"/>
                <a:ext cx="355680" cy="484920"/>
              </p14:xfrm>
            </p:contentPart>
          </mc:Choice>
          <mc:Fallback>
            <p:pic>
              <p:nvPicPr>
                <p:cNvPr id="131" name="Ink 130">
                  <a:extLst>
                    <a:ext uri="{FF2B5EF4-FFF2-40B4-BE49-F238E27FC236}">
                      <a16:creationId xmlns:a16="http://schemas.microsoft.com/office/drawing/2014/main" id="{C12859D6-F126-EE32-57EC-13E489181302}"/>
                    </a:ext>
                  </a:extLst>
                </p:cNvPr>
                <p:cNvPicPr/>
                <p:nvPr/>
              </p:nvPicPr>
              <p:blipFill>
                <a:blip r:embed="rId220"/>
                <a:stretch>
                  <a:fillRect/>
                </a:stretch>
              </p:blipFill>
              <p:spPr>
                <a:xfrm>
                  <a:off x="9913381" y="752339"/>
                  <a:ext cx="37332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2" name="Ink 131">
                  <a:extLst>
                    <a:ext uri="{FF2B5EF4-FFF2-40B4-BE49-F238E27FC236}">
                      <a16:creationId xmlns:a16="http://schemas.microsoft.com/office/drawing/2014/main" id="{EA3066DA-24A7-9B64-9356-87D58FE7792B}"/>
                    </a:ext>
                  </a:extLst>
                </p14:cNvPr>
                <p14:cNvContentPartPr/>
                <p14:nvPr/>
              </p14:nvContentPartPr>
              <p14:xfrm>
                <a:off x="10202821" y="804899"/>
                <a:ext cx="50400" cy="35640"/>
              </p14:xfrm>
            </p:contentPart>
          </mc:Choice>
          <mc:Fallback>
            <p:pic>
              <p:nvPicPr>
                <p:cNvPr id="132" name="Ink 131">
                  <a:extLst>
                    <a:ext uri="{FF2B5EF4-FFF2-40B4-BE49-F238E27FC236}">
                      <a16:creationId xmlns:a16="http://schemas.microsoft.com/office/drawing/2014/main" id="{EA3066DA-24A7-9B64-9356-87D58FE7792B}"/>
                    </a:ext>
                  </a:extLst>
                </p:cNvPr>
                <p:cNvPicPr/>
                <p:nvPr/>
              </p:nvPicPr>
              <p:blipFill>
                <a:blip r:embed="rId222"/>
                <a:stretch>
                  <a:fillRect/>
                </a:stretch>
              </p:blipFill>
              <p:spPr>
                <a:xfrm>
                  <a:off x="10193821" y="796259"/>
                  <a:ext cx="680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3" name="Ink 132">
                  <a:extLst>
                    <a:ext uri="{FF2B5EF4-FFF2-40B4-BE49-F238E27FC236}">
                      <a16:creationId xmlns:a16="http://schemas.microsoft.com/office/drawing/2014/main" id="{1310FB56-4EA5-48F0-99B0-0D7AE8A53EC4}"/>
                    </a:ext>
                  </a:extLst>
                </p14:cNvPr>
                <p14:cNvContentPartPr/>
                <p14:nvPr/>
              </p14:nvContentPartPr>
              <p14:xfrm>
                <a:off x="10343581" y="940259"/>
                <a:ext cx="473040" cy="479520"/>
              </p14:xfrm>
            </p:contentPart>
          </mc:Choice>
          <mc:Fallback>
            <p:pic>
              <p:nvPicPr>
                <p:cNvPr id="133" name="Ink 132">
                  <a:extLst>
                    <a:ext uri="{FF2B5EF4-FFF2-40B4-BE49-F238E27FC236}">
                      <a16:creationId xmlns:a16="http://schemas.microsoft.com/office/drawing/2014/main" id="{1310FB56-4EA5-48F0-99B0-0D7AE8A53EC4}"/>
                    </a:ext>
                  </a:extLst>
                </p:cNvPr>
                <p:cNvPicPr/>
                <p:nvPr/>
              </p:nvPicPr>
              <p:blipFill>
                <a:blip r:embed="rId224"/>
                <a:stretch>
                  <a:fillRect/>
                </a:stretch>
              </p:blipFill>
              <p:spPr>
                <a:xfrm>
                  <a:off x="10334941" y="931619"/>
                  <a:ext cx="49068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4" name="Ink 133">
                  <a:extLst>
                    <a:ext uri="{FF2B5EF4-FFF2-40B4-BE49-F238E27FC236}">
                      <a16:creationId xmlns:a16="http://schemas.microsoft.com/office/drawing/2014/main" id="{4EC76768-206F-32EF-C557-3DE93150297D}"/>
                    </a:ext>
                  </a:extLst>
                </p14:cNvPr>
                <p14:cNvContentPartPr/>
                <p14:nvPr/>
              </p14:nvContentPartPr>
              <p14:xfrm>
                <a:off x="9165301" y="1803899"/>
                <a:ext cx="257760" cy="73080"/>
              </p14:xfrm>
            </p:contentPart>
          </mc:Choice>
          <mc:Fallback>
            <p:pic>
              <p:nvPicPr>
                <p:cNvPr id="134" name="Ink 133">
                  <a:extLst>
                    <a:ext uri="{FF2B5EF4-FFF2-40B4-BE49-F238E27FC236}">
                      <a16:creationId xmlns:a16="http://schemas.microsoft.com/office/drawing/2014/main" id="{4EC76768-206F-32EF-C557-3DE93150297D}"/>
                    </a:ext>
                  </a:extLst>
                </p:cNvPr>
                <p:cNvPicPr/>
                <p:nvPr/>
              </p:nvPicPr>
              <p:blipFill>
                <a:blip r:embed="rId226"/>
                <a:stretch>
                  <a:fillRect/>
                </a:stretch>
              </p:blipFill>
              <p:spPr>
                <a:xfrm>
                  <a:off x="9156661" y="1795259"/>
                  <a:ext cx="2754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5" name="Ink 134">
                  <a:extLst>
                    <a:ext uri="{FF2B5EF4-FFF2-40B4-BE49-F238E27FC236}">
                      <a16:creationId xmlns:a16="http://schemas.microsoft.com/office/drawing/2014/main" id="{87B5B184-F9AF-23FF-0212-EB4FAC10669D}"/>
                    </a:ext>
                  </a:extLst>
                </p14:cNvPr>
                <p14:cNvContentPartPr/>
                <p14:nvPr/>
              </p14:nvContentPartPr>
              <p14:xfrm>
                <a:off x="9167821" y="1932419"/>
                <a:ext cx="249480" cy="64440"/>
              </p14:xfrm>
            </p:contentPart>
          </mc:Choice>
          <mc:Fallback>
            <p:pic>
              <p:nvPicPr>
                <p:cNvPr id="135" name="Ink 134">
                  <a:extLst>
                    <a:ext uri="{FF2B5EF4-FFF2-40B4-BE49-F238E27FC236}">
                      <a16:creationId xmlns:a16="http://schemas.microsoft.com/office/drawing/2014/main" id="{87B5B184-F9AF-23FF-0212-EB4FAC10669D}"/>
                    </a:ext>
                  </a:extLst>
                </p:cNvPr>
                <p:cNvPicPr/>
                <p:nvPr/>
              </p:nvPicPr>
              <p:blipFill>
                <a:blip r:embed="rId228"/>
                <a:stretch>
                  <a:fillRect/>
                </a:stretch>
              </p:blipFill>
              <p:spPr>
                <a:xfrm>
                  <a:off x="9159181" y="1923419"/>
                  <a:ext cx="2671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36" name="Ink 135">
                  <a:extLst>
                    <a:ext uri="{FF2B5EF4-FFF2-40B4-BE49-F238E27FC236}">
                      <a16:creationId xmlns:a16="http://schemas.microsoft.com/office/drawing/2014/main" id="{73921057-A25E-FD5D-733F-0CC41F88FFD4}"/>
                    </a:ext>
                  </a:extLst>
                </p14:cNvPr>
                <p14:cNvContentPartPr/>
                <p14:nvPr/>
              </p14:nvContentPartPr>
              <p14:xfrm>
                <a:off x="9558781" y="1504019"/>
                <a:ext cx="412560" cy="494280"/>
              </p14:xfrm>
            </p:contentPart>
          </mc:Choice>
          <mc:Fallback>
            <p:pic>
              <p:nvPicPr>
                <p:cNvPr id="136" name="Ink 135">
                  <a:extLst>
                    <a:ext uri="{FF2B5EF4-FFF2-40B4-BE49-F238E27FC236}">
                      <a16:creationId xmlns:a16="http://schemas.microsoft.com/office/drawing/2014/main" id="{73921057-A25E-FD5D-733F-0CC41F88FFD4}"/>
                    </a:ext>
                  </a:extLst>
                </p:cNvPr>
                <p:cNvPicPr/>
                <p:nvPr/>
              </p:nvPicPr>
              <p:blipFill>
                <a:blip r:embed="rId230"/>
                <a:stretch>
                  <a:fillRect/>
                </a:stretch>
              </p:blipFill>
              <p:spPr>
                <a:xfrm>
                  <a:off x="9550141" y="1495019"/>
                  <a:ext cx="430200" cy="5119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7" name="Ink 136">
                  <a:extLst>
                    <a:ext uri="{FF2B5EF4-FFF2-40B4-BE49-F238E27FC236}">
                      <a16:creationId xmlns:a16="http://schemas.microsoft.com/office/drawing/2014/main" id="{A8C0C4DB-22B1-E3A0-86AB-816814ABB695}"/>
                    </a:ext>
                  </a:extLst>
                </p14:cNvPr>
                <p14:cNvContentPartPr/>
                <p14:nvPr/>
              </p14:nvContentPartPr>
              <p14:xfrm>
                <a:off x="10058821" y="1756019"/>
                <a:ext cx="182880" cy="195120"/>
              </p14:xfrm>
            </p:contentPart>
          </mc:Choice>
          <mc:Fallback>
            <p:pic>
              <p:nvPicPr>
                <p:cNvPr id="137" name="Ink 136">
                  <a:extLst>
                    <a:ext uri="{FF2B5EF4-FFF2-40B4-BE49-F238E27FC236}">
                      <a16:creationId xmlns:a16="http://schemas.microsoft.com/office/drawing/2014/main" id="{A8C0C4DB-22B1-E3A0-86AB-816814ABB695}"/>
                    </a:ext>
                  </a:extLst>
                </p:cNvPr>
                <p:cNvPicPr/>
                <p:nvPr/>
              </p:nvPicPr>
              <p:blipFill>
                <a:blip r:embed="rId232"/>
                <a:stretch>
                  <a:fillRect/>
                </a:stretch>
              </p:blipFill>
              <p:spPr>
                <a:xfrm>
                  <a:off x="10050181" y="1747379"/>
                  <a:ext cx="2005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8" name="Ink 137">
                  <a:extLst>
                    <a:ext uri="{FF2B5EF4-FFF2-40B4-BE49-F238E27FC236}">
                      <a16:creationId xmlns:a16="http://schemas.microsoft.com/office/drawing/2014/main" id="{B87A22F6-AE2E-4B60-9C79-6AA7AA12B186}"/>
                    </a:ext>
                  </a:extLst>
                </p14:cNvPr>
                <p14:cNvContentPartPr/>
                <p14:nvPr/>
              </p14:nvContentPartPr>
              <p14:xfrm>
                <a:off x="10317661" y="1532099"/>
                <a:ext cx="91800" cy="424080"/>
              </p14:xfrm>
            </p:contentPart>
          </mc:Choice>
          <mc:Fallback>
            <p:pic>
              <p:nvPicPr>
                <p:cNvPr id="138" name="Ink 137">
                  <a:extLst>
                    <a:ext uri="{FF2B5EF4-FFF2-40B4-BE49-F238E27FC236}">
                      <a16:creationId xmlns:a16="http://schemas.microsoft.com/office/drawing/2014/main" id="{B87A22F6-AE2E-4B60-9C79-6AA7AA12B186}"/>
                    </a:ext>
                  </a:extLst>
                </p:cNvPr>
                <p:cNvPicPr/>
                <p:nvPr/>
              </p:nvPicPr>
              <p:blipFill>
                <a:blip r:embed="rId234"/>
                <a:stretch>
                  <a:fillRect/>
                </a:stretch>
              </p:blipFill>
              <p:spPr>
                <a:xfrm>
                  <a:off x="10309021" y="1523099"/>
                  <a:ext cx="10944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9" name="Ink 138">
                  <a:extLst>
                    <a:ext uri="{FF2B5EF4-FFF2-40B4-BE49-F238E27FC236}">
                      <a16:creationId xmlns:a16="http://schemas.microsoft.com/office/drawing/2014/main" id="{5AC9B526-5EA6-4822-C672-9BF05C199429}"/>
                    </a:ext>
                  </a:extLst>
                </p14:cNvPr>
                <p14:cNvContentPartPr/>
                <p14:nvPr/>
              </p14:nvContentPartPr>
              <p14:xfrm>
                <a:off x="10466341" y="1727579"/>
                <a:ext cx="379440" cy="204480"/>
              </p14:xfrm>
            </p:contentPart>
          </mc:Choice>
          <mc:Fallback>
            <p:pic>
              <p:nvPicPr>
                <p:cNvPr id="139" name="Ink 138">
                  <a:extLst>
                    <a:ext uri="{FF2B5EF4-FFF2-40B4-BE49-F238E27FC236}">
                      <a16:creationId xmlns:a16="http://schemas.microsoft.com/office/drawing/2014/main" id="{5AC9B526-5EA6-4822-C672-9BF05C199429}"/>
                    </a:ext>
                  </a:extLst>
                </p:cNvPr>
                <p:cNvPicPr/>
                <p:nvPr/>
              </p:nvPicPr>
              <p:blipFill>
                <a:blip r:embed="rId236"/>
                <a:stretch>
                  <a:fillRect/>
                </a:stretch>
              </p:blipFill>
              <p:spPr>
                <a:xfrm>
                  <a:off x="10457701" y="1718579"/>
                  <a:ext cx="3970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40" name="Ink 139">
                  <a:extLst>
                    <a:ext uri="{FF2B5EF4-FFF2-40B4-BE49-F238E27FC236}">
                      <a16:creationId xmlns:a16="http://schemas.microsoft.com/office/drawing/2014/main" id="{A3E53C24-D4CF-E260-263E-01BA42C91E06}"/>
                    </a:ext>
                  </a:extLst>
                </p14:cNvPr>
                <p14:cNvContentPartPr/>
                <p14:nvPr/>
              </p14:nvContentPartPr>
              <p14:xfrm>
                <a:off x="9284821" y="2099459"/>
                <a:ext cx="1853640" cy="189000"/>
              </p14:xfrm>
            </p:contentPart>
          </mc:Choice>
          <mc:Fallback>
            <p:pic>
              <p:nvPicPr>
                <p:cNvPr id="140" name="Ink 139">
                  <a:extLst>
                    <a:ext uri="{FF2B5EF4-FFF2-40B4-BE49-F238E27FC236}">
                      <a16:creationId xmlns:a16="http://schemas.microsoft.com/office/drawing/2014/main" id="{A3E53C24-D4CF-E260-263E-01BA42C91E06}"/>
                    </a:ext>
                  </a:extLst>
                </p:cNvPr>
                <p:cNvPicPr/>
                <p:nvPr/>
              </p:nvPicPr>
              <p:blipFill>
                <a:blip r:embed="rId238"/>
                <a:stretch>
                  <a:fillRect/>
                </a:stretch>
              </p:blipFill>
              <p:spPr>
                <a:xfrm>
                  <a:off x="9275821" y="2090819"/>
                  <a:ext cx="1871280" cy="206640"/>
                </a:xfrm>
                <a:prstGeom prst="rect">
                  <a:avLst/>
                </a:prstGeom>
              </p:spPr>
            </p:pic>
          </mc:Fallback>
        </mc:AlternateContent>
      </p:grpSp>
    </p:spTree>
    <p:extLst>
      <p:ext uri="{BB962C8B-B14F-4D97-AF65-F5344CB8AC3E}">
        <p14:creationId xmlns:p14="http://schemas.microsoft.com/office/powerpoint/2010/main" val="232447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92511-C87D-4501-AA28-268903810C73}"/>
              </a:ext>
            </a:extLst>
          </p:cNvPr>
          <p:cNvSpPr/>
          <p:nvPr/>
        </p:nvSpPr>
        <p:spPr>
          <a:xfrm>
            <a:off x="1475990" y="943622"/>
            <a:ext cx="3056729" cy="2342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Table 1</a:t>
            </a:r>
          </a:p>
          <a:p>
            <a:pPr algn="ctr" defTabSz="914126"/>
            <a:r>
              <a:rPr lang="en-US" sz="1799" dirty="0">
                <a:solidFill>
                  <a:prstClr val="white"/>
                </a:solidFill>
                <a:latin typeface="Calibri" panose="020F0502020204030204"/>
              </a:rPr>
              <a:t>Model 1</a:t>
            </a:r>
          </a:p>
          <a:p>
            <a:pPr algn="ctr" defTabSz="914126"/>
            <a:endParaRPr lang="en-US" sz="1799" dirty="0">
              <a:solidFill>
                <a:prstClr val="white"/>
              </a:solidFill>
              <a:latin typeface="Calibri" panose="020F0502020204030204"/>
            </a:endParaRPr>
          </a:p>
          <a:p>
            <a:pPr algn="ctr" defTabSz="914126"/>
            <a:r>
              <a:rPr lang="en-US" sz="1799" dirty="0">
                <a:solidFill>
                  <a:prstClr val="white"/>
                </a:solidFill>
                <a:latin typeface="Calibri" panose="020F0502020204030204"/>
              </a:rPr>
              <a:t>Actual Sales Data</a:t>
            </a:r>
          </a:p>
        </p:txBody>
      </p:sp>
      <p:sp>
        <p:nvSpPr>
          <p:cNvPr id="3" name="Rectangle 2">
            <a:extLst>
              <a:ext uri="{FF2B5EF4-FFF2-40B4-BE49-F238E27FC236}">
                <a16:creationId xmlns:a16="http://schemas.microsoft.com/office/drawing/2014/main" id="{56A72DA0-41C8-490D-80FB-0180E1CD9D86}"/>
              </a:ext>
            </a:extLst>
          </p:cNvPr>
          <p:cNvSpPr/>
          <p:nvPr/>
        </p:nvSpPr>
        <p:spPr>
          <a:xfrm>
            <a:off x="6589583" y="1895874"/>
            <a:ext cx="3056729" cy="2342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Table 2</a:t>
            </a:r>
          </a:p>
          <a:p>
            <a:pPr algn="ctr" defTabSz="914126"/>
            <a:r>
              <a:rPr lang="en-US" sz="1799" dirty="0">
                <a:solidFill>
                  <a:prstClr val="white"/>
                </a:solidFill>
                <a:latin typeface="Calibri" panose="020F0502020204030204"/>
              </a:rPr>
              <a:t>Model 2</a:t>
            </a:r>
          </a:p>
          <a:p>
            <a:pPr algn="ctr" defTabSz="914126"/>
            <a:endParaRPr lang="en-US" sz="1799" dirty="0">
              <a:solidFill>
                <a:prstClr val="white"/>
              </a:solidFill>
              <a:latin typeface="Calibri" panose="020F0502020204030204"/>
            </a:endParaRPr>
          </a:p>
          <a:p>
            <a:pPr algn="ctr" defTabSz="914126"/>
            <a:r>
              <a:rPr lang="en-US" sz="1799" dirty="0">
                <a:solidFill>
                  <a:prstClr val="white"/>
                </a:solidFill>
                <a:latin typeface="Calibri" panose="020F0502020204030204"/>
              </a:rPr>
              <a:t>Target Sales Data</a:t>
            </a:r>
          </a:p>
        </p:txBody>
      </p:sp>
      <p:cxnSp>
        <p:nvCxnSpPr>
          <p:cNvPr id="5" name="Connector: Elbow 4">
            <a:extLst>
              <a:ext uri="{FF2B5EF4-FFF2-40B4-BE49-F238E27FC236}">
                <a16:creationId xmlns:a16="http://schemas.microsoft.com/office/drawing/2014/main" id="{C21F0BBA-2CE2-4366-B851-19B6E82163ED}"/>
              </a:ext>
            </a:extLst>
          </p:cNvPr>
          <p:cNvCxnSpPr>
            <a:cxnSpLocks/>
          </p:cNvCxnSpPr>
          <p:nvPr/>
        </p:nvCxnSpPr>
        <p:spPr>
          <a:xfrm>
            <a:off x="4570810" y="2114892"/>
            <a:ext cx="2056864" cy="9522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D17A8E-996A-42E4-AFEA-4A3D51B6DF2E}"/>
              </a:ext>
            </a:extLst>
          </p:cNvPr>
          <p:cNvSpPr txBox="1"/>
          <p:nvPr/>
        </p:nvSpPr>
        <p:spPr>
          <a:xfrm>
            <a:off x="4856485" y="1359221"/>
            <a:ext cx="1485513" cy="1200016"/>
          </a:xfrm>
          <a:prstGeom prst="rect">
            <a:avLst/>
          </a:prstGeom>
          <a:noFill/>
        </p:spPr>
        <p:txBody>
          <a:bodyPr wrap="square" rtlCol="0">
            <a:spAutoFit/>
          </a:bodyPr>
          <a:lstStyle/>
          <a:p>
            <a:pPr defTabSz="914126"/>
            <a:r>
              <a:rPr lang="en-US" sz="1799" dirty="0">
                <a:solidFill>
                  <a:prstClr val="black"/>
                </a:solidFill>
                <a:latin typeface="Calibri" panose="020F0502020204030204"/>
              </a:rPr>
              <a:t>Foreign Key</a:t>
            </a:r>
          </a:p>
          <a:p>
            <a:pPr defTabSz="914126"/>
            <a:r>
              <a:rPr lang="en-US" sz="1799" dirty="0">
                <a:solidFill>
                  <a:prstClr val="black"/>
                </a:solidFill>
                <a:latin typeface="Calibri" panose="020F0502020204030204"/>
              </a:rPr>
              <a:t>Joins</a:t>
            </a:r>
          </a:p>
          <a:p>
            <a:pPr defTabSz="914126"/>
            <a:endParaRPr lang="en-US" sz="1799" dirty="0">
              <a:solidFill>
                <a:prstClr val="black"/>
              </a:solidFill>
              <a:latin typeface="Calibri" panose="020F0502020204030204"/>
            </a:endParaRPr>
          </a:p>
          <a:p>
            <a:pPr defTabSz="914126"/>
            <a:r>
              <a:rPr lang="en-US" sz="1799" b="1" dirty="0">
                <a:solidFill>
                  <a:prstClr val="black"/>
                </a:solidFill>
                <a:latin typeface="Calibri" panose="020F0502020204030204"/>
              </a:rPr>
              <a:t>Blending</a:t>
            </a:r>
          </a:p>
        </p:txBody>
      </p:sp>
      <p:sp>
        <p:nvSpPr>
          <p:cNvPr id="7" name="TextBox 6">
            <a:extLst>
              <a:ext uri="{FF2B5EF4-FFF2-40B4-BE49-F238E27FC236}">
                <a16:creationId xmlns:a16="http://schemas.microsoft.com/office/drawing/2014/main" id="{E1FE8173-FA9C-471E-A4AC-86C7B4671238}"/>
              </a:ext>
            </a:extLst>
          </p:cNvPr>
          <p:cNvSpPr txBox="1"/>
          <p:nvPr/>
        </p:nvSpPr>
        <p:spPr>
          <a:xfrm>
            <a:off x="85701" y="3790857"/>
            <a:ext cx="6922873" cy="2307723"/>
          </a:xfrm>
          <a:prstGeom prst="rect">
            <a:avLst/>
          </a:prstGeom>
          <a:noFill/>
        </p:spPr>
        <p:txBody>
          <a:bodyPr wrap="square" rtlCol="0">
            <a:spAutoFit/>
          </a:bodyPr>
          <a:lstStyle/>
          <a:p>
            <a:pPr defTabSz="914126"/>
            <a:r>
              <a:rPr lang="en-US" sz="1799" dirty="0">
                <a:solidFill>
                  <a:prstClr val="black"/>
                </a:solidFill>
                <a:latin typeface="Calibri" panose="020F0502020204030204"/>
              </a:rPr>
              <a:t>Products		Planned(Target)		Achieved(Actual)</a:t>
            </a:r>
          </a:p>
          <a:p>
            <a:pPr defTabSz="914126"/>
            <a:endParaRPr lang="en-US" sz="1799" dirty="0">
              <a:solidFill>
                <a:prstClr val="black"/>
              </a:solidFill>
              <a:latin typeface="Calibri" panose="020F0502020204030204"/>
            </a:endParaRPr>
          </a:p>
          <a:p>
            <a:pPr defTabSz="914126"/>
            <a:r>
              <a:rPr lang="en-US" sz="1799" dirty="0">
                <a:solidFill>
                  <a:prstClr val="black"/>
                </a:solidFill>
                <a:latin typeface="Calibri" panose="020F0502020204030204"/>
              </a:rPr>
              <a:t>PR1		100			30	</a:t>
            </a:r>
          </a:p>
          <a:p>
            <a:pPr defTabSz="914126"/>
            <a:r>
              <a:rPr lang="en-US" sz="1799" dirty="0">
                <a:solidFill>
                  <a:prstClr val="black"/>
                </a:solidFill>
                <a:latin typeface="Calibri" panose="020F0502020204030204"/>
              </a:rPr>
              <a:t>PR2		600			950</a:t>
            </a:r>
          </a:p>
          <a:p>
            <a:pPr defTabSz="914126"/>
            <a:r>
              <a:rPr lang="en-US" sz="1799" dirty="0">
                <a:solidFill>
                  <a:prstClr val="black"/>
                </a:solidFill>
                <a:latin typeface="Calibri" panose="020F0502020204030204"/>
              </a:rPr>
              <a:t>…</a:t>
            </a:r>
          </a:p>
          <a:p>
            <a:pPr defTabSz="914126"/>
            <a:r>
              <a:rPr lang="en-US" sz="1799" dirty="0">
                <a:solidFill>
                  <a:prstClr val="black"/>
                </a:solidFill>
                <a:latin typeface="Calibri" panose="020F0502020204030204"/>
              </a:rPr>
              <a:t>…</a:t>
            </a:r>
          </a:p>
          <a:p>
            <a:pPr defTabSz="914126"/>
            <a:endParaRPr lang="en-US" sz="1799" dirty="0">
              <a:solidFill>
                <a:prstClr val="black"/>
              </a:solidFill>
              <a:latin typeface="Calibri" panose="020F0502020204030204"/>
            </a:endParaRPr>
          </a:p>
          <a:p>
            <a:pPr defTabSz="914126"/>
            <a:r>
              <a:rPr lang="en-US" sz="1799" dirty="0">
                <a:solidFill>
                  <a:prstClr val="black"/>
                </a:solidFill>
                <a:latin typeface="Calibri" panose="020F0502020204030204"/>
              </a:rPr>
              <a:t>	</a:t>
            </a:r>
          </a:p>
        </p:txBody>
      </p:sp>
      <p:sp>
        <p:nvSpPr>
          <p:cNvPr id="8" name="TextBox 7">
            <a:extLst>
              <a:ext uri="{FF2B5EF4-FFF2-40B4-BE49-F238E27FC236}">
                <a16:creationId xmlns:a16="http://schemas.microsoft.com/office/drawing/2014/main" id="{FF0C4C50-C428-491F-BEC5-BBA3AC4C572B}"/>
              </a:ext>
            </a:extLst>
          </p:cNvPr>
          <p:cNvSpPr txBox="1"/>
          <p:nvPr/>
        </p:nvSpPr>
        <p:spPr>
          <a:xfrm>
            <a:off x="999865" y="5399565"/>
            <a:ext cx="10684267" cy="923090"/>
          </a:xfrm>
          <a:prstGeom prst="rect">
            <a:avLst/>
          </a:prstGeom>
          <a:noFill/>
        </p:spPr>
        <p:txBody>
          <a:bodyPr wrap="square" rtlCol="0">
            <a:spAutoFit/>
          </a:bodyPr>
          <a:lstStyle/>
          <a:p>
            <a:pPr defTabSz="914126"/>
            <a:r>
              <a:rPr lang="en-US" sz="1799" dirty="0">
                <a:solidFill>
                  <a:prstClr val="black"/>
                </a:solidFill>
                <a:latin typeface="Calibri" panose="020F0502020204030204"/>
              </a:rPr>
              <a:t>Imagine you company has business in 35 countries, you build a chart to show order value per customer segment for entire company. Now your company want you to build the same for each country. Will you create 35 charts by coping each chart for one country?</a:t>
            </a:r>
          </a:p>
        </p:txBody>
      </p:sp>
      <p:sp>
        <p:nvSpPr>
          <p:cNvPr id="9" name="Title 10">
            <a:extLst>
              <a:ext uri="{FF2B5EF4-FFF2-40B4-BE49-F238E27FC236}">
                <a16:creationId xmlns:a16="http://schemas.microsoft.com/office/drawing/2014/main" id="{7A53C695-C9ED-0166-7E64-13515351998B}"/>
              </a:ext>
            </a:extLst>
          </p:cNvPr>
          <p:cNvSpPr txBox="1">
            <a:spLocks/>
          </p:cNvSpPr>
          <p:nvPr/>
        </p:nvSpPr>
        <p:spPr>
          <a:xfrm>
            <a:off x="-20274" y="42237"/>
            <a:ext cx="10967086" cy="710896"/>
          </a:xfrm>
          <a:prstGeom prst="rect">
            <a:avLst/>
          </a:prstGeom>
        </p:spPr>
        <p:txBody>
          <a:bodyPr>
            <a:no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IN" dirty="0">
                <a:solidFill>
                  <a:schemeClr val="tx2">
                    <a:lumMod val="60000"/>
                    <a:lumOff val="40000"/>
                  </a:schemeClr>
                </a:solidFill>
                <a:latin typeface="Patua One" pitchFamily="2" charset="0"/>
              </a:rPr>
              <a:t>Blending</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C7CDC07-6CBE-C1A5-ACC9-ABC54334189C}"/>
                  </a:ext>
                </a:extLst>
              </p14:cNvPr>
              <p14:cNvContentPartPr/>
              <p14:nvPr/>
            </p14:nvContentPartPr>
            <p14:xfrm>
              <a:off x="4960861" y="2515938"/>
              <a:ext cx="696600" cy="52560"/>
            </p14:xfrm>
          </p:contentPart>
        </mc:Choice>
        <mc:Fallback>
          <p:pic>
            <p:nvPicPr>
              <p:cNvPr id="4" name="Ink 3">
                <a:extLst>
                  <a:ext uri="{FF2B5EF4-FFF2-40B4-BE49-F238E27FC236}">
                    <a16:creationId xmlns:a16="http://schemas.microsoft.com/office/drawing/2014/main" id="{0C7CDC07-6CBE-C1A5-ACC9-ABC54334189C}"/>
                  </a:ext>
                </a:extLst>
              </p:cNvPr>
              <p:cNvPicPr/>
              <p:nvPr/>
            </p:nvPicPr>
            <p:blipFill>
              <a:blip r:embed="rId3"/>
              <a:stretch>
                <a:fillRect/>
              </a:stretch>
            </p:blipFill>
            <p:spPr>
              <a:xfrm>
                <a:off x="4951861" y="2506938"/>
                <a:ext cx="714240" cy="70200"/>
              </a:xfrm>
              <a:prstGeom prst="rect">
                <a:avLst/>
              </a:prstGeom>
            </p:spPr>
          </p:pic>
        </mc:Fallback>
      </mc:AlternateContent>
      <p:grpSp>
        <p:nvGrpSpPr>
          <p:cNvPr id="23" name="Group 22">
            <a:extLst>
              <a:ext uri="{FF2B5EF4-FFF2-40B4-BE49-F238E27FC236}">
                <a16:creationId xmlns:a16="http://schemas.microsoft.com/office/drawing/2014/main" id="{444EA199-1073-DF63-A095-921BA1A4F0F5}"/>
              </a:ext>
            </a:extLst>
          </p:cNvPr>
          <p:cNvGrpSpPr/>
          <p:nvPr/>
        </p:nvGrpSpPr>
        <p:grpSpPr>
          <a:xfrm>
            <a:off x="3456421" y="5434458"/>
            <a:ext cx="7941240" cy="364680"/>
            <a:chOff x="3456421" y="5434458"/>
            <a:chExt cx="7941240" cy="364680"/>
          </a:xfrm>
        </p:grpSpPr>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3E705709-D870-51B2-917C-59CDA9070A7B}"/>
                    </a:ext>
                  </a:extLst>
                </p14:cNvPr>
                <p14:cNvContentPartPr/>
                <p14:nvPr/>
              </p14:nvContentPartPr>
              <p14:xfrm>
                <a:off x="3456421" y="5751978"/>
                <a:ext cx="809640" cy="41040"/>
              </p14:xfrm>
            </p:contentPart>
          </mc:Choice>
          <mc:Fallback>
            <p:pic>
              <p:nvPicPr>
                <p:cNvPr id="10" name="Ink 9">
                  <a:extLst>
                    <a:ext uri="{FF2B5EF4-FFF2-40B4-BE49-F238E27FC236}">
                      <a16:creationId xmlns:a16="http://schemas.microsoft.com/office/drawing/2014/main" id="{3E705709-D870-51B2-917C-59CDA9070A7B}"/>
                    </a:ext>
                  </a:extLst>
                </p:cNvPr>
                <p:cNvPicPr/>
                <p:nvPr/>
              </p:nvPicPr>
              <p:blipFill>
                <a:blip r:embed="rId5"/>
                <a:stretch>
                  <a:fillRect/>
                </a:stretch>
              </p:blipFill>
              <p:spPr>
                <a:xfrm>
                  <a:off x="3447421" y="5743338"/>
                  <a:ext cx="8272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7EAA5E48-9961-6C39-B0D3-197AE841CCF7}"/>
                    </a:ext>
                  </a:extLst>
                </p14:cNvPr>
                <p14:cNvContentPartPr/>
                <p14:nvPr/>
              </p14:nvContentPartPr>
              <p14:xfrm>
                <a:off x="4669261" y="5719218"/>
                <a:ext cx="580320" cy="7200"/>
              </p14:xfrm>
            </p:contentPart>
          </mc:Choice>
          <mc:Fallback>
            <p:pic>
              <p:nvPicPr>
                <p:cNvPr id="11" name="Ink 10">
                  <a:extLst>
                    <a:ext uri="{FF2B5EF4-FFF2-40B4-BE49-F238E27FC236}">
                      <a16:creationId xmlns:a16="http://schemas.microsoft.com/office/drawing/2014/main" id="{7EAA5E48-9961-6C39-B0D3-197AE841CCF7}"/>
                    </a:ext>
                  </a:extLst>
                </p:cNvPr>
                <p:cNvPicPr/>
                <p:nvPr/>
              </p:nvPicPr>
              <p:blipFill>
                <a:blip r:embed="rId7"/>
                <a:stretch>
                  <a:fillRect/>
                </a:stretch>
              </p:blipFill>
              <p:spPr>
                <a:xfrm>
                  <a:off x="4660261" y="5710578"/>
                  <a:ext cx="5979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4835EAF9-2C85-AC70-2202-1E841A3E8807}"/>
                    </a:ext>
                  </a:extLst>
                </p14:cNvPr>
                <p14:cNvContentPartPr/>
                <p14:nvPr/>
              </p14:nvContentPartPr>
              <p14:xfrm>
                <a:off x="6167221" y="5723538"/>
                <a:ext cx="348480" cy="2880"/>
              </p14:xfrm>
            </p:contentPart>
          </mc:Choice>
          <mc:Fallback>
            <p:pic>
              <p:nvPicPr>
                <p:cNvPr id="13" name="Ink 12">
                  <a:extLst>
                    <a:ext uri="{FF2B5EF4-FFF2-40B4-BE49-F238E27FC236}">
                      <a16:creationId xmlns:a16="http://schemas.microsoft.com/office/drawing/2014/main" id="{4835EAF9-2C85-AC70-2202-1E841A3E8807}"/>
                    </a:ext>
                  </a:extLst>
                </p:cNvPr>
                <p:cNvPicPr/>
                <p:nvPr/>
              </p:nvPicPr>
              <p:blipFill>
                <a:blip r:embed="rId9"/>
                <a:stretch>
                  <a:fillRect/>
                </a:stretch>
              </p:blipFill>
              <p:spPr>
                <a:xfrm>
                  <a:off x="6158221" y="5714898"/>
                  <a:ext cx="3661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5CE992AB-89D1-DC92-5EB4-6E52AF21D26E}"/>
                    </a:ext>
                  </a:extLst>
                </p14:cNvPr>
                <p14:cNvContentPartPr/>
                <p14:nvPr/>
              </p14:nvContentPartPr>
              <p14:xfrm>
                <a:off x="6854461" y="5694018"/>
                <a:ext cx="232200" cy="6840"/>
              </p14:xfrm>
            </p:contentPart>
          </mc:Choice>
          <mc:Fallback>
            <p:pic>
              <p:nvPicPr>
                <p:cNvPr id="14" name="Ink 13">
                  <a:extLst>
                    <a:ext uri="{FF2B5EF4-FFF2-40B4-BE49-F238E27FC236}">
                      <a16:creationId xmlns:a16="http://schemas.microsoft.com/office/drawing/2014/main" id="{5CE992AB-89D1-DC92-5EB4-6E52AF21D26E}"/>
                    </a:ext>
                  </a:extLst>
                </p:cNvPr>
                <p:cNvPicPr/>
                <p:nvPr/>
              </p:nvPicPr>
              <p:blipFill>
                <a:blip r:embed="rId11"/>
                <a:stretch>
                  <a:fillRect/>
                </a:stretch>
              </p:blipFill>
              <p:spPr>
                <a:xfrm>
                  <a:off x="6845821" y="5685018"/>
                  <a:ext cx="2498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DAC791EC-FF15-3F4F-6664-74E3F459E8CA}"/>
                    </a:ext>
                  </a:extLst>
                </p14:cNvPr>
                <p14:cNvContentPartPr/>
                <p14:nvPr/>
              </p14:nvContentPartPr>
              <p14:xfrm>
                <a:off x="7593901" y="5680338"/>
                <a:ext cx="856800" cy="7200"/>
              </p14:xfrm>
            </p:contentPart>
          </mc:Choice>
          <mc:Fallback>
            <p:pic>
              <p:nvPicPr>
                <p:cNvPr id="15" name="Ink 14">
                  <a:extLst>
                    <a:ext uri="{FF2B5EF4-FFF2-40B4-BE49-F238E27FC236}">
                      <a16:creationId xmlns:a16="http://schemas.microsoft.com/office/drawing/2014/main" id="{DAC791EC-FF15-3F4F-6664-74E3F459E8CA}"/>
                    </a:ext>
                  </a:extLst>
                </p:cNvPr>
                <p:cNvPicPr/>
                <p:nvPr/>
              </p:nvPicPr>
              <p:blipFill>
                <a:blip r:embed="rId13"/>
                <a:stretch>
                  <a:fillRect/>
                </a:stretch>
              </p:blipFill>
              <p:spPr>
                <a:xfrm>
                  <a:off x="7585261" y="5671698"/>
                  <a:ext cx="8744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B0DC87E0-F9F1-E430-4C87-76E185550EC8}"/>
                    </a:ext>
                  </a:extLst>
                </p14:cNvPr>
                <p14:cNvContentPartPr/>
                <p14:nvPr/>
              </p14:nvContentPartPr>
              <p14:xfrm>
                <a:off x="8936341" y="5674578"/>
                <a:ext cx="674280" cy="360"/>
              </p14:xfrm>
            </p:contentPart>
          </mc:Choice>
          <mc:Fallback>
            <p:pic>
              <p:nvPicPr>
                <p:cNvPr id="16" name="Ink 15">
                  <a:extLst>
                    <a:ext uri="{FF2B5EF4-FFF2-40B4-BE49-F238E27FC236}">
                      <a16:creationId xmlns:a16="http://schemas.microsoft.com/office/drawing/2014/main" id="{B0DC87E0-F9F1-E430-4C87-76E185550EC8}"/>
                    </a:ext>
                  </a:extLst>
                </p:cNvPr>
                <p:cNvPicPr/>
                <p:nvPr/>
              </p:nvPicPr>
              <p:blipFill>
                <a:blip r:embed="rId15"/>
                <a:stretch>
                  <a:fillRect/>
                </a:stretch>
              </p:blipFill>
              <p:spPr>
                <a:xfrm>
                  <a:off x="8927341" y="5665578"/>
                  <a:ext cx="691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E4494924-4FC2-C587-8858-FBEC3587D59B}"/>
                    </a:ext>
                  </a:extLst>
                </p14:cNvPr>
                <p14:cNvContentPartPr/>
                <p14:nvPr/>
              </p14:nvContentPartPr>
              <p14:xfrm>
                <a:off x="10064581" y="5674578"/>
                <a:ext cx="546840" cy="360"/>
              </p14:xfrm>
            </p:contentPart>
          </mc:Choice>
          <mc:Fallback>
            <p:pic>
              <p:nvPicPr>
                <p:cNvPr id="17" name="Ink 16">
                  <a:extLst>
                    <a:ext uri="{FF2B5EF4-FFF2-40B4-BE49-F238E27FC236}">
                      <a16:creationId xmlns:a16="http://schemas.microsoft.com/office/drawing/2014/main" id="{E4494924-4FC2-C587-8858-FBEC3587D59B}"/>
                    </a:ext>
                  </a:extLst>
                </p:cNvPr>
                <p:cNvPicPr/>
                <p:nvPr/>
              </p:nvPicPr>
              <p:blipFill>
                <a:blip r:embed="rId17"/>
                <a:stretch>
                  <a:fillRect/>
                </a:stretch>
              </p:blipFill>
              <p:spPr>
                <a:xfrm>
                  <a:off x="10055941" y="5665578"/>
                  <a:ext cx="564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4F6D0D42-D692-790A-169D-CEB49FAE0584}"/>
                    </a:ext>
                  </a:extLst>
                </p14:cNvPr>
                <p14:cNvContentPartPr/>
                <p14:nvPr/>
              </p14:nvContentPartPr>
              <p14:xfrm>
                <a:off x="11108941" y="5674578"/>
                <a:ext cx="288720" cy="360"/>
              </p14:xfrm>
            </p:contentPart>
          </mc:Choice>
          <mc:Fallback>
            <p:pic>
              <p:nvPicPr>
                <p:cNvPr id="18" name="Ink 17">
                  <a:extLst>
                    <a:ext uri="{FF2B5EF4-FFF2-40B4-BE49-F238E27FC236}">
                      <a16:creationId xmlns:a16="http://schemas.microsoft.com/office/drawing/2014/main" id="{4F6D0D42-D692-790A-169D-CEB49FAE0584}"/>
                    </a:ext>
                  </a:extLst>
                </p:cNvPr>
                <p:cNvPicPr/>
                <p:nvPr/>
              </p:nvPicPr>
              <p:blipFill>
                <a:blip r:embed="rId19"/>
                <a:stretch>
                  <a:fillRect/>
                </a:stretch>
              </p:blipFill>
              <p:spPr>
                <a:xfrm>
                  <a:off x="11099941" y="5665578"/>
                  <a:ext cx="306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6B9BAAF5-8C07-2168-5D80-270D5C898F91}"/>
                    </a:ext>
                  </a:extLst>
                </p14:cNvPr>
                <p14:cNvContentPartPr/>
                <p14:nvPr/>
              </p14:nvContentPartPr>
              <p14:xfrm>
                <a:off x="4688701" y="5784378"/>
                <a:ext cx="481320" cy="14760"/>
              </p14:xfrm>
            </p:contentPart>
          </mc:Choice>
          <mc:Fallback>
            <p:pic>
              <p:nvPicPr>
                <p:cNvPr id="20" name="Ink 19">
                  <a:extLst>
                    <a:ext uri="{FF2B5EF4-FFF2-40B4-BE49-F238E27FC236}">
                      <a16:creationId xmlns:a16="http://schemas.microsoft.com/office/drawing/2014/main" id="{6B9BAAF5-8C07-2168-5D80-270D5C898F91}"/>
                    </a:ext>
                  </a:extLst>
                </p:cNvPr>
                <p:cNvPicPr/>
                <p:nvPr/>
              </p:nvPicPr>
              <p:blipFill>
                <a:blip r:embed="rId21"/>
                <a:stretch>
                  <a:fillRect/>
                </a:stretch>
              </p:blipFill>
              <p:spPr>
                <a:xfrm>
                  <a:off x="4679701" y="5775378"/>
                  <a:ext cx="4989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826DF63E-3375-84E8-A82B-793F2504136A}"/>
                    </a:ext>
                  </a:extLst>
                </p14:cNvPr>
                <p14:cNvContentPartPr/>
                <p14:nvPr/>
              </p14:nvContentPartPr>
              <p14:xfrm>
                <a:off x="4844221" y="5739018"/>
                <a:ext cx="403560" cy="360"/>
              </p14:xfrm>
            </p:contentPart>
          </mc:Choice>
          <mc:Fallback>
            <p:pic>
              <p:nvPicPr>
                <p:cNvPr id="21" name="Ink 20">
                  <a:extLst>
                    <a:ext uri="{FF2B5EF4-FFF2-40B4-BE49-F238E27FC236}">
                      <a16:creationId xmlns:a16="http://schemas.microsoft.com/office/drawing/2014/main" id="{826DF63E-3375-84E8-A82B-793F2504136A}"/>
                    </a:ext>
                  </a:extLst>
                </p:cNvPr>
                <p:cNvPicPr/>
                <p:nvPr/>
              </p:nvPicPr>
              <p:blipFill>
                <a:blip r:embed="rId23"/>
                <a:stretch>
                  <a:fillRect/>
                </a:stretch>
              </p:blipFill>
              <p:spPr>
                <a:xfrm>
                  <a:off x="4835221" y="5730378"/>
                  <a:ext cx="421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63B4875D-DD32-2053-4A8C-3F3AC3095A46}"/>
                    </a:ext>
                  </a:extLst>
                </p14:cNvPr>
                <p14:cNvContentPartPr/>
                <p14:nvPr/>
              </p14:nvContentPartPr>
              <p14:xfrm>
                <a:off x="4539301" y="5434458"/>
                <a:ext cx="1306440" cy="318240"/>
              </p14:xfrm>
            </p:contentPart>
          </mc:Choice>
          <mc:Fallback>
            <p:pic>
              <p:nvPicPr>
                <p:cNvPr id="22" name="Ink 21">
                  <a:extLst>
                    <a:ext uri="{FF2B5EF4-FFF2-40B4-BE49-F238E27FC236}">
                      <a16:creationId xmlns:a16="http://schemas.microsoft.com/office/drawing/2014/main" id="{63B4875D-DD32-2053-4A8C-3F3AC3095A46}"/>
                    </a:ext>
                  </a:extLst>
                </p:cNvPr>
                <p:cNvPicPr/>
                <p:nvPr/>
              </p:nvPicPr>
              <p:blipFill>
                <a:blip r:embed="rId25"/>
                <a:stretch>
                  <a:fillRect/>
                </a:stretch>
              </p:blipFill>
              <p:spPr>
                <a:xfrm>
                  <a:off x="4530661" y="5425458"/>
                  <a:ext cx="1324080" cy="33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BBF94DD0-A97E-893B-8AAE-1F82B7432FC7}"/>
                  </a:ext>
                </a:extLst>
              </p14:cNvPr>
              <p14:cNvContentPartPr/>
              <p14:nvPr/>
            </p14:nvContentPartPr>
            <p14:xfrm>
              <a:off x="4169941" y="5982378"/>
              <a:ext cx="922320" cy="29520"/>
            </p14:xfrm>
          </p:contentPart>
        </mc:Choice>
        <mc:Fallback>
          <p:pic>
            <p:nvPicPr>
              <p:cNvPr id="24" name="Ink 23">
                <a:extLst>
                  <a:ext uri="{FF2B5EF4-FFF2-40B4-BE49-F238E27FC236}">
                    <a16:creationId xmlns:a16="http://schemas.microsoft.com/office/drawing/2014/main" id="{BBF94DD0-A97E-893B-8AAE-1F82B7432FC7}"/>
                  </a:ext>
                </a:extLst>
              </p:cNvPr>
              <p:cNvPicPr/>
              <p:nvPr/>
            </p:nvPicPr>
            <p:blipFill>
              <a:blip r:embed="rId27"/>
              <a:stretch>
                <a:fillRect/>
              </a:stretch>
            </p:blipFill>
            <p:spPr>
              <a:xfrm>
                <a:off x="4160941" y="5973738"/>
                <a:ext cx="939960" cy="47160"/>
              </a:xfrm>
              <a:prstGeom prst="rect">
                <a:avLst/>
              </a:prstGeom>
            </p:spPr>
          </p:pic>
        </mc:Fallback>
      </mc:AlternateContent>
      <p:grpSp>
        <p:nvGrpSpPr>
          <p:cNvPr id="34" name="Group 33">
            <a:extLst>
              <a:ext uri="{FF2B5EF4-FFF2-40B4-BE49-F238E27FC236}">
                <a16:creationId xmlns:a16="http://schemas.microsoft.com/office/drawing/2014/main" id="{6B984C0E-E349-2454-D71C-39E68434D24C}"/>
              </a:ext>
            </a:extLst>
          </p:cNvPr>
          <p:cNvGrpSpPr/>
          <p:nvPr/>
        </p:nvGrpSpPr>
        <p:grpSpPr>
          <a:xfrm>
            <a:off x="5551261" y="5972658"/>
            <a:ext cx="3391920" cy="533160"/>
            <a:chOff x="5551261" y="5972658"/>
            <a:chExt cx="3391920" cy="533160"/>
          </a:xfrm>
        </p:grpSpPr>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46F0666C-3BE1-0BC2-0C2A-7BF7DE97DB74}"/>
                    </a:ext>
                  </a:extLst>
                </p14:cNvPr>
                <p14:cNvContentPartPr/>
                <p14:nvPr/>
              </p14:nvContentPartPr>
              <p14:xfrm>
                <a:off x="5551261" y="5979138"/>
                <a:ext cx="571680" cy="360"/>
              </p14:xfrm>
            </p:contentPart>
          </mc:Choice>
          <mc:Fallback>
            <p:pic>
              <p:nvPicPr>
                <p:cNvPr id="25" name="Ink 24">
                  <a:extLst>
                    <a:ext uri="{FF2B5EF4-FFF2-40B4-BE49-F238E27FC236}">
                      <a16:creationId xmlns:a16="http://schemas.microsoft.com/office/drawing/2014/main" id="{46F0666C-3BE1-0BC2-0C2A-7BF7DE97DB74}"/>
                    </a:ext>
                  </a:extLst>
                </p:cNvPr>
                <p:cNvPicPr/>
                <p:nvPr/>
              </p:nvPicPr>
              <p:blipFill>
                <a:blip r:embed="rId29"/>
                <a:stretch>
                  <a:fillRect/>
                </a:stretch>
              </p:blipFill>
              <p:spPr>
                <a:xfrm>
                  <a:off x="5542261" y="5970498"/>
                  <a:ext cx="589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58F57EF1-6580-DA91-2E86-19359E2858CB}"/>
                    </a:ext>
                  </a:extLst>
                </p14:cNvPr>
                <p14:cNvContentPartPr/>
                <p14:nvPr/>
              </p14:nvContentPartPr>
              <p14:xfrm>
                <a:off x="6556381" y="5972658"/>
                <a:ext cx="488880" cy="360"/>
              </p14:xfrm>
            </p:contentPart>
          </mc:Choice>
          <mc:Fallback>
            <p:pic>
              <p:nvPicPr>
                <p:cNvPr id="26" name="Ink 25">
                  <a:extLst>
                    <a:ext uri="{FF2B5EF4-FFF2-40B4-BE49-F238E27FC236}">
                      <a16:creationId xmlns:a16="http://schemas.microsoft.com/office/drawing/2014/main" id="{58F57EF1-6580-DA91-2E86-19359E2858CB}"/>
                    </a:ext>
                  </a:extLst>
                </p:cNvPr>
                <p:cNvPicPr/>
                <p:nvPr/>
              </p:nvPicPr>
              <p:blipFill>
                <a:blip r:embed="rId31"/>
                <a:stretch>
                  <a:fillRect/>
                </a:stretch>
              </p:blipFill>
              <p:spPr>
                <a:xfrm>
                  <a:off x="6547741" y="5963658"/>
                  <a:ext cx="506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1D8AF115-4B02-E6C9-0F9D-FB1233E22978}"/>
                    </a:ext>
                  </a:extLst>
                </p14:cNvPr>
                <p14:cNvContentPartPr/>
                <p14:nvPr/>
              </p14:nvContentPartPr>
              <p14:xfrm>
                <a:off x="7444861" y="5972658"/>
                <a:ext cx="240840" cy="360"/>
              </p14:xfrm>
            </p:contentPart>
          </mc:Choice>
          <mc:Fallback>
            <p:pic>
              <p:nvPicPr>
                <p:cNvPr id="27" name="Ink 26">
                  <a:extLst>
                    <a:ext uri="{FF2B5EF4-FFF2-40B4-BE49-F238E27FC236}">
                      <a16:creationId xmlns:a16="http://schemas.microsoft.com/office/drawing/2014/main" id="{1D8AF115-4B02-E6C9-0F9D-FB1233E22978}"/>
                    </a:ext>
                  </a:extLst>
                </p:cNvPr>
                <p:cNvPicPr/>
                <p:nvPr/>
              </p:nvPicPr>
              <p:blipFill>
                <a:blip r:embed="rId33"/>
                <a:stretch>
                  <a:fillRect/>
                </a:stretch>
              </p:blipFill>
              <p:spPr>
                <a:xfrm>
                  <a:off x="7435861" y="5963658"/>
                  <a:ext cx="258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BBF0F738-0680-DA25-AF43-3D275B818719}"/>
                    </a:ext>
                  </a:extLst>
                </p14:cNvPr>
                <p14:cNvContentPartPr/>
                <p14:nvPr/>
              </p14:nvContentPartPr>
              <p14:xfrm>
                <a:off x="7833661" y="6030978"/>
                <a:ext cx="1109520" cy="11880"/>
              </p14:xfrm>
            </p:contentPart>
          </mc:Choice>
          <mc:Fallback>
            <p:pic>
              <p:nvPicPr>
                <p:cNvPr id="29" name="Ink 28">
                  <a:extLst>
                    <a:ext uri="{FF2B5EF4-FFF2-40B4-BE49-F238E27FC236}">
                      <a16:creationId xmlns:a16="http://schemas.microsoft.com/office/drawing/2014/main" id="{BBF0F738-0680-DA25-AF43-3D275B818719}"/>
                    </a:ext>
                  </a:extLst>
                </p:cNvPr>
                <p:cNvPicPr/>
                <p:nvPr/>
              </p:nvPicPr>
              <p:blipFill>
                <a:blip r:embed="rId35"/>
                <a:stretch>
                  <a:fillRect/>
                </a:stretch>
              </p:blipFill>
              <p:spPr>
                <a:xfrm>
                  <a:off x="7825021" y="6022338"/>
                  <a:ext cx="11271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0EA5A2E4-823E-525D-D579-3DE19064A68B}"/>
                    </a:ext>
                  </a:extLst>
                </p14:cNvPr>
                <p14:cNvContentPartPr/>
                <p14:nvPr/>
              </p14:nvContentPartPr>
              <p14:xfrm>
                <a:off x="8378701" y="6070218"/>
                <a:ext cx="52200" cy="117000"/>
              </p14:xfrm>
            </p:contentPart>
          </mc:Choice>
          <mc:Fallback>
            <p:pic>
              <p:nvPicPr>
                <p:cNvPr id="30" name="Ink 29">
                  <a:extLst>
                    <a:ext uri="{FF2B5EF4-FFF2-40B4-BE49-F238E27FC236}">
                      <a16:creationId xmlns:a16="http://schemas.microsoft.com/office/drawing/2014/main" id="{0EA5A2E4-823E-525D-D579-3DE19064A68B}"/>
                    </a:ext>
                  </a:extLst>
                </p:cNvPr>
                <p:cNvPicPr/>
                <p:nvPr/>
              </p:nvPicPr>
              <p:blipFill>
                <a:blip r:embed="rId37"/>
                <a:stretch>
                  <a:fillRect/>
                </a:stretch>
              </p:blipFill>
              <p:spPr>
                <a:xfrm>
                  <a:off x="8369701" y="6061218"/>
                  <a:ext cx="698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9957FB7A-B17B-9220-9F46-0F0C825AC225}"/>
                    </a:ext>
                  </a:extLst>
                </p14:cNvPr>
                <p14:cNvContentPartPr/>
                <p14:nvPr/>
              </p14:nvContentPartPr>
              <p14:xfrm>
                <a:off x="8378701" y="6102258"/>
                <a:ext cx="120600" cy="133200"/>
              </p14:xfrm>
            </p:contentPart>
          </mc:Choice>
          <mc:Fallback>
            <p:pic>
              <p:nvPicPr>
                <p:cNvPr id="31" name="Ink 30">
                  <a:extLst>
                    <a:ext uri="{FF2B5EF4-FFF2-40B4-BE49-F238E27FC236}">
                      <a16:creationId xmlns:a16="http://schemas.microsoft.com/office/drawing/2014/main" id="{9957FB7A-B17B-9220-9F46-0F0C825AC225}"/>
                    </a:ext>
                  </a:extLst>
                </p:cNvPr>
                <p:cNvPicPr/>
                <p:nvPr/>
              </p:nvPicPr>
              <p:blipFill>
                <a:blip r:embed="rId39"/>
                <a:stretch>
                  <a:fillRect/>
                </a:stretch>
              </p:blipFill>
              <p:spPr>
                <a:xfrm>
                  <a:off x="8369701" y="6093618"/>
                  <a:ext cx="13824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2B3E07CF-5377-51D0-9450-EBB78FC609FF}"/>
                    </a:ext>
                  </a:extLst>
                </p14:cNvPr>
                <p14:cNvContentPartPr/>
                <p14:nvPr/>
              </p14:nvContentPartPr>
              <p14:xfrm>
                <a:off x="8371141" y="6122058"/>
                <a:ext cx="7560" cy="383760"/>
              </p14:xfrm>
            </p:contentPart>
          </mc:Choice>
          <mc:Fallback>
            <p:pic>
              <p:nvPicPr>
                <p:cNvPr id="32" name="Ink 31">
                  <a:extLst>
                    <a:ext uri="{FF2B5EF4-FFF2-40B4-BE49-F238E27FC236}">
                      <a16:creationId xmlns:a16="http://schemas.microsoft.com/office/drawing/2014/main" id="{2B3E07CF-5377-51D0-9450-EBB78FC609FF}"/>
                    </a:ext>
                  </a:extLst>
                </p:cNvPr>
                <p:cNvPicPr/>
                <p:nvPr/>
              </p:nvPicPr>
              <p:blipFill>
                <a:blip r:embed="rId41"/>
                <a:stretch>
                  <a:fillRect/>
                </a:stretch>
              </p:blipFill>
              <p:spPr>
                <a:xfrm>
                  <a:off x="8362501" y="6113058"/>
                  <a:ext cx="2520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C2DDE411-3E51-6FB2-6C73-35D5847908E8}"/>
                    </a:ext>
                  </a:extLst>
                </p14:cNvPr>
                <p14:cNvContentPartPr/>
                <p14:nvPr/>
              </p14:nvContentPartPr>
              <p14:xfrm>
                <a:off x="8288341" y="6108738"/>
                <a:ext cx="64440" cy="89640"/>
              </p14:xfrm>
            </p:contentPart>
          </mc:Choice>
          <mc:Fallback>
            <p:pic>
              <p:nvPicPr>
                <p:cNvPr id="33" name="Ink 32">
                  <a:extLst>
                    <a:ext uri="{FF2B5EF4-FFF2-40B4-BE49-F238E27FC236}">
                      <a16:creationId xmlns:a16="http://schemas.microsoft.com/office/drawing/2014/main" id="{C2DDE411-3E51-6FB2-6C73-35D5847908E8}"/>
                    </a:ext>
                  </a:extLst>
                </p:cNvPr>
                <p:cNvPicPr/>
                <p:nvPr/>
              </p:nvPicPr>
              <p:blipFill>
                <a:blip r:embed="rId43"/>
                <a:stretch>
                  <a:fillRect/>
                </a:stretch>
              </p:blipFill>
              <p:spPr>
                <a:xfrm>
                  <a:off x="8279701" y="6099738"/>
                  <a:ext cx="82080" cy="107280"/>
                </a:xfrm>
                <a:prstGeom prst="rect">
                  <a:avLst/>
                </a:prstGeom>
              </p:spPr>
            </p:pic>
          </mc:Fallback>
        </mc:AlternateContent>
      </p:grpSp>
    </p:spTree>
    <p:extLst>
      <p:ext uri="{BB962C8B-B14F-4D97-AF65-F5344CB8AC3E}">
        <p14:creationId xmlns:p14="http://schemas.microsoft.com/office/powerpoint/2010/main" val="302773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Hands-on BI Exercise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360" y="1067416"/>
            <a:ext cx="11427023" cy="830781"/>
          </a:xfrm>
          <a:prstGeom prst="rect">
            <a:avLst/>
          </a:prstGeom>
          <a:noFill/>
        </p:spPr>
        <p:txBody>
          <a:bodyPr wrap="square" rtlCol="0">
            <a:spAutoFit/>
          </a:bodyPr>
          <a:lstStyle/>
          <a:p>
            <a:pPr defTabSz="1218621"/>
            <a:r>
              <a:rPr lang="en-US" sz="2399" dirty="0">
                <a:solidFill>
                  <a:prstClr val="black"/>
                </a:solidFill>
                <a:latin typeface="Calibri"/>
              </a:rPr>
              <a:t>BI Extension Scenario </a:t>
            </a:r>
            <a:r>
              <a:rPr lang="en-US" sz="2399" dirty="0">
                <a:solidFill>
                  <a:prstClr val="black"/>
                </a:solidFill>
                <a:latin typeface="Calibri"/>
                <a:hlinkClick r:id="rId3"/>
              </a:rPr>
              <a:t>here</a:t>
            </a:r>
            <a:endParaRPr lang="en-US" sz="2399" dirty="0">
              <a:solidFill>
                <a:prstClr val="black"/>
              </a:solidFill>
              <a:latin typeface="Calibri"/>
            </a:endParaRPr>
          </a:p>
          <a:p>
            <a:pPr defTabSz="1218621"/>
            <a:r>
              <a:rPr lang="en-US" sz="2399" dirty="0">
                <a:solidFill>
                  <a:prstClr val="black"/>
                </a:solidFill>
                <a:latin typeface="Calibri"/>
              </a:rPr>
              <a:t>Data for blending available </a:t>
            </a:r>
            <a:r>
              <a:rPr lang="en-US" sz="2399" dirty="0">
                <a:solidFill>
                  <a:prstClr val="black"/>
                </a:solidFill>
                <a:latin typeface="Calibri"/>
                <a:hlinkClick r:id="rId4"/>
              </a:rPr>
              <a:t>here</a:t>
            </a:r>
            <a:endParaRPr lang="en-US" sz="2399" dirty="0">
              <a:solidFill>
                <a:prstClr val="black"/>
              </a:solidFill>
              <a:latin typeface="Calibri"/>
            </a:endParaRPr>
          </a:p>
        </p:txBody>
      </p:sp>
      <p:sp>
        <p:nvSpPr>
          <p:cNvPr id="3" name="Rectangle 2">
            <a:extLst>
              <a:ext uri="{FF2B5EF4-FFF2-40B4-BE49-F238E27FC236}">
                <a16:creationId xmlns:a16="http://schemas.microsoft.com/office/drawing/2014/main" id="{7EAE837E-C4EF-418A-9208-3E45FBF4EF3A}"/>
              </a:ext>
            </a:extLst>
          </p:cNvPr>
          <p:cNvSpPr/>
          <p:nvPr/>
        </p:nvSpPr>
        <p:spPr>
          <a:xfrm>
            <a:off x="1190314" y="2543406"/>
            <a:ext cx="3313837" cy="225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SAP Analytics Cloud</a:t>
            </a:r>
          </a:p>
        </p:txBody>
      </p:sp>
      <p:sp>
        <p:nvSpPr>
          <p:cNvPr id="8" name="Rectangle 7">
            <a:extLst>
              <a:ext uri="{FF2B5EF4-FFF2-40B4-BE49-F238E27FC236}">
                <a16:creationId xmlns:a16="http://schemas.microsoft.com/office/drawing/2014/main" id="{5DFA6D9B-31BC-4AD3-B9D8-8D363243EF6B}"/>
              </a:ext>
            </a:extLst>
          </p:cNvPr>
          <p:cNvSpPr/>
          <p:nvPr/>
        </p:nvSpPr>
        <p:spPr>
          <a:xfrm>
            <a:off x="8265546" y="2578519"/>
            <a:ext cx="3313837" cy="225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Google Drive</a:t>
            </a:r>
          </a:p>
          <a:p>
            <a:pPr algn="ctr" defTabSz="914126"/>
            <a:r>
              <a:rPr lang="en-US" sz="1799" dirty="0">
                <a:solidFill>
                  <a:prstClr val="white"/>
                </a:solidFill>
                <a:latin typeface="Calibri"/>
              </a:rPr>
              <a:t>(data source)</a:t>
            </a:r>
          </a:p>
        </p:txBody>
      </p:sp>
      <p:sp>
        <p:nvSpPr>
          <p:cNvPr id="4" name="Scroll: Vertical 3">
            <a:extLst>
              <a:ext uri="{FF2B5EF4-FFF2-40B4-BE49-F238E27FC236}">
                <a16:creationId xmlns:a16="http://schemas.microsoft.com/office/drawing/2014/main" id="{FE78F7FD-219D-4EDD-BD39-186F553A6A05}"/>
              </a:ext>
            </a:extLst>
          </p:cNvPr>
          <p:cNvSpPr/>
          <p:nvPr/>
        </p:nvSpPr>
        <p:spPr>
          <a:xfrm>
            <a:off x="1190314" y="5657269"/>
            <a:ext cx="876072" cy="89214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cxnSp>
        <p:nvCxnSpPr>
          <p:cNvPr id="6" name="Connector: Elbow 5">
            <a:extLst>
              <a:ext uri="{FF2B5EF4-FFF2-40B4-BE49-F238E27FC236}">
                <a16:creationId xmlns:a16="http://schemas.microsoft.com/office/drawing/2014/main" id="{8B450C71-7D10-427D-9643-6FEB73BA6A90}"/>
              </a:ext>
            </a:extLst>
          </p:cNvPr>
          <p:cNvCxnSpPr>
            <a:stCxn id="4" idx="3"/>
            <a:endCxn id="3" idx="2"/>
          </p:cNvCxnSpPr>
          <p:nvPr/>
        </p:nvCxnSpPr>
        <p:spPr>
          <a:xfrm rot="10800000" flipH="1">
            <a:off x="1956877" y="4800244"/>
            <a:ext cx="890355" cy="1303098"/>
          </a:xfrm>
          <a:prstGeom prst="bentConnector4">
            <a:avLst>
              <a:gd name="adj1" fmla="val 100535"/>
              <a:gd name="adj2" fmla="val 6711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croll: Vertical 12">
            <a:extLst>
              <a:ext uri="{FF2B5EF4-FFF2-40B4-BE49-F238E27FC236}">
                <a16:creationId xmlns:a16="http://schemas.microsoft.com/office/drawing/2014/main" id="{7E1355C7-5573-426B-A5E0-5B814D5613AF}"/>
              </a:ext>
            </a:extLst>
          </p:cNvPr>
          <p:cNvSpPr/>
          <p:nvPr/>
        </p:nvSpPr>
        <p:spPr>
          <a:xfrm>
            <a:off x="9484429" y="4354171"/>
            <a:ext cx="876072" cy="892142"/>
          </a:xfrm>
          <a:prstGeom prst="vertic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cxnSp>
        <p:nvCxnSpPr>
          <p:cNvPr id="10" name="Straight Arrow Connector 9">
            <a:extLst>
              <a:ext uri="{FF2B5EF4-FFF2-40B4-BE49-F238E27FC236}">
                <a16:creationId xmlns:a16="http://schemas.microsoft.com/office/drawing/2014/main" id="{AA8CA642-112A-40B4-AB87-91C81972CD81}"/>
              </a:ext>
            </a:extLst>
          </p:cNvPr>
          <p:cNvCxnSpPr>
            <a:endCxn id="3" idx="3"/>
          </p:cNvCxnSpPr>
          <p:nvPr/>
        </p:nvCxnSpPr>
        <p:spPr>
          <a:xfrm flipH="1">
            <a:off x="4504152" y="3671824"/>
            <a:ext cx="38939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26BCB7-874D-4212-8868-E88C5F64E170}"/>
              </a:ext>
            </a:extLst>
          </p:cNvPr>
          <p:cNvSpPr txBox="1"/>
          <p:nvPr/>
        </p:nvSpPr>
        <p:spPr>
          <a:xfrm>
            <a:off x="2752007" y="5657269"/>
            <a:ext cx="2266360" cy="369236"/>
          </a:xfrm>
          <a:prstGeom prst="rect">
            <a:avLst/>
          </a:prstGeom>
          <a:noFill/>
        </p:spPr>
        <p:txBody>
          <a:bodyPr wrap="square" rtlCol="0">
            <a:spAutoFit/>
          </a:bodyPr>
          <a:lstStyle/>
          <a:p>
            <a:pPr defTabSz="914126"/>
            <a:r>
              <a:rPr lang="en-US" sz="1799" b="1" dirty="0">
                <a:solidFill>
                  <a:prstClr val="black"/>
                </a:solidFill>
                <a:latin typeface="Calibri"/>
              </a:rPr>
              <a:t>earlier</a:t>
            </a:r>
          </a:p>
        </p:txBody>
      </p:sp>
      <p:sp>
        <p:nvSpPr>
          <p:cNvPr id="17" name="TextBox 16">
            <a:extLst>
              <a:ext uri="{FF2B5EF4-FFF2-40B4-BE49-F238E27FC236}">
                <a16:creationId xmlns:a16="http://schemas.microsoft.com/office/drawing/2014/main" id="{94AB82AF-E1DB-47F0-B79A-5AE035E5CFCB}"/>
              </a:ext>
            </a:extLst>
          </p:cNvPr>
          <p:cNvSpPr txBox="1"/>
          <p:nvPr/>
        </p:nvSpPr>
        <p:spPr>
          <a:xfrm>
            <a:off x="5856348" y="3202783"/>
            <a:ext cx="2266360" cy="369236"/>
          </a:xfrm>
          <a:prstGeom prst="rect">
            <a:avLst/>
          </a:prstGeom>
          <a:noFill/>
        </p:spPr>
        <p:txBody>
          <a:bodyPr wrap="square" rtlCol="0">
            <a:spAutoFit/>
          </a:bodyPr>
          <a:lstStyle/>
          <a:p>
            <a:pPr defTabSz="914126"/>
            <a:r>
              <a:rPr lang="en-US" sz="1799" b="1" dirty="0">
                <a:solidFill>
                  <a:prstClr val="black"/>
                </a:solidFill>
                <a:latin typeface="Calibri"/>
              </a:rPr>
              <a:t>Current approach</a:t>
            </a:r>
          </a:p>
        </p:txBody>
      </p:sp>
    </p:spTree>
    <p:extLst>
      <p:ext uri="{BB962C8B-B14F-4D97-AF65-F5344CB8AC3E}">
        <p14:creationId xmlns:p14="http://schemas.microsoft.com/office/powerpoint/2010/main" val="18425873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Hierarchies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0849BF03-6D6C-4336-8327-E2B7A4B55FC8}"/>
              </a:ext>
            </a:extLst>
          </p:cNvPr>
          <p:cNvSpPr txBox="1"/>
          <p:nvPr/>
        </p:nvSpPr>
        <p:spPr>
          <a:xfrm>
            <a:off x="76181" y="991235"/>
            <a:ext cx="11880300" cy="2307723"/>
          </a:xfrm>
          <a:prstGeom prst="rect">
            <a:avLst/>
          </a:prstGeom>
          <a:noFill/>
        </p:spPr>
        <p:txBody>
          <a:bodyPr wrap="square" rtlCol="0">
            <a:spAutoFit/>
          </a:bodyPr>
          <a:lstStyle/>
          <a:p>
            <a:pPr defTabSz="1218621"/>
            <a:r>
              <a:rPr lang="en-US" sz="2399" dirty="0">
                <a:solidFill>
                  <a:prstClr val="black"/>
                </a:solidFill>
                <a:latin typeface="Calibri"/>
              </a:rPr>
              <a:t>Hierarchies are tree data structure, used to represent the data dependency in a tree form, SAP analytics cloud offers 2 types of hierarchies</a:t>
            </a:r>
          </a:p>
          <a:p>
            <a:pPr marL="342797" indent="-342797" defTabSz="1218621">
              <a:buFont typeface="Arial" panose="020B0604020202020204" pitchFamily="34" charset="0"/>
              <a:buChar char="•"/>
            </a:pPr>
            <a:r>
              <a:rPr lang="en-US" sz="2399" dirty="0">
                <a:solidFill>
                  <a:prstClr val="black"/>
                </a:solidFill>
                <a:latin typeface="Calibri"/>
              </a:rPr>
              <a:t>Level-based Hierarchy- when we have more than 2 columns, we create this type of hierarchy. </a:t>
            </a:r>
            <a:r>
              <a:rPr lang="en-US" sz="2399" u="sng" dirty="0">
                <a:solidFill>
                  <a:prstClr val="black"/>
                </a:solidFill>
                <a:latin typeface="Calibri"/>
              </a:rPr>
              <a:t>The columns which are </a:t>
            </a:r>
            <a:r>
              <a:rPr lang="en-US" sz="2399" b="1" u="sng" dirty="0">
                <a:solidFill>
                  <a:prstClr val="black"/>
                </a:solidFill>
                <a:latin typeface="Calibri"/>
              </a:rPr>
              <a:t>child </a:t>
            </a:r>
            <a:r>
              <a:rPr lang="en-US" sz="2399" u="sng" dirty="0">
                <a:solidFill>
                  <a:prstClr val="black"/>
                </a:solidFill>
                <a:latin typeface="Calibri"/>
              </a:rPr>
              <a:t>nodes will be converted as a </a:t>
            </a:r>
            <a:r>
              <a:rPr lang="en-US" sz="2399" b="1" u="sng" dirty="0">
                <a:solidFill>
                  <a:prstClr val="black"/>
                </a:solidFill>
                <a:latin typeface="Calibri"/>
              </a:rPr>
              <a:t>property of parent node.</a:t>
            </a:r>
            <a:endParaRPr lang="en-US" sz="2399" u="sng" dirty="0">
              <a:solidFill>
                <a:prstClr val="black"/>
              </a:solidFill>
              <a:latin typeface="Calibri"/>
            </a:endParaRPr>
          </a:p>
          <a:p>
            <a:pPr marL="342797" indent="-342797" defTabSz="1218621">
              <a:buFont typeface="Arial" panose="020B0604020202020204" pitchFamily="34" charset="0"/>
              <a:buChar char="•"/>
            </a:pPr>
            <a:r>
              <a:rPr lang="en-US" sz="2399" dirty="0">
                <a:solidFill>
                  <a:prstClr val="black"/>
                </a:solidFill>
                <a:latin typeface="Calibri"/>
              </a:rPr>
              <a:t>Parent Child Hierarchy – when we have precisely 2 columns.</a:t>
            </a:r>
          </a:p>
        </p:txBody>
      </p:sp>
    </p:spTree>
    <p:extLst>
      <p:ext uri="{BB962C8B-B14F-4D97-AF65-F5344CB8AC3E}">
        <p14:creationId xmlns:p14="http://schemas.microsoft.com/office/powerpoint/2010/main" val="962523054"/>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8517</TotalTime>
  <Words>590</Words>
  <Application>Microsoft Office PowerPoint</Application>
  <PresentationFormat>Custom</PresentationFormat>
  <Paragraphs>95</Paragraphs>
  <Slides>15</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Arial Rounded MT Bold</vt:lpstr>
      <vt:lpstr>Calibri</vt:lpstr>
      <vt:lpstr>Calibri Light</vt:lpstr>
      <vt:lpstr>Cooper Black</vt:lpstr>
      <vt:lpstr>Patua One</vt:lpstr>
      <vt:lpstr>Segoe UI</vt:lpstr>
      <vt:lpstr>Segoe UI Black</vt:lpstr>
      <vt:lpstr>Office Theme</vt:lpstr>
      <vt:lpstr>1_Office Theme</vt:lpstr>
      <vt:lpstr>2_Office Theme</vt:lpstr>
      <vt:lpstr>SAP S/4HANA CDS, SAC Training Day 10</vt:lpstr>
      <vt:lpstr>PowerPoint Presentation</vt:lpstr>
      <vt:lpstr>Types of filters</vt:lpstr>
      <vt:lpstr>PowerPoint Presentation</vt:lpstr>
      <vt:lpstr>Standard Practice</vt:lpstr>
      <vt:lpstr>PowerPoint Presentation</vt:lpstr>
      <vt:lpstr>PowerPoint Presentation</vt:lpstr>
      <vt:lpstr>Hands-on BI Exercise Scenario</vt:lpstr>
      <vt:lpstr>Hierarchies</vt:lpstr>
      <vt:lpstr>Hands-on BI Hierarchy and Model Scenario</vt:lpstr>
      <vt:lpstr>Updating data in model</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232</cp:revision>
  <dcterms:created xsi:type="dcterms:W3CDTF">2013-09-12T13:05:01Z</dcterms:created>
  <dcterms:modified xsi:type="dcterms:W3CDTF">2024-01-24T10:22:53Z</dcterms:modified>
</cp:coreProperties>
</file>