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 id="2147483685" r:id="rId3"/>
  </p:sldMasterIdLst>
  <p:notesMasterIdLst>
    <p:notesMasterId r:id="rId21"/>
  </p:notesMasterIdLst>
  <p:sldIdLst>
    <p:sldId id="276" r:id="rId4"/>
    <p:sldId id="463" r:id="rId5"/>
    <p:sldId id="477" r:id="rId6"/>
    <p:sldId id="478" r:id="rId7"/>
    <p:sldId id="479" r:id="rId8"/>
    <p:sldId id="426" r:id="rId9"/>
    <p:sldId id="480" r:id="rId10"/>
    <p:sldId id="481" r:id="rId11"/>
    <p:sldId id="476" r:id="rId12"/>
    <p:sldId id="427" r:id="rId13"/>
    <p:sldId id="428" r:id="rId14"/>
    <p:sldId id="429" r:id="rId15"/>
    <p:sldId id="430" r:id="rId16"/>
    <p:sldId id="431" r:id="rId17"/>
    <p:sldId id="482" r:id="rId18"/>
    <p:sldId id="280" r:id="rId19"/>
    <p:sldId id="287"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6236" autoAdjust="0"/>
  </p:normalViewPr>
  <p:slideViewPr>
    <p:cSldViewPr>
      <p:cViewPr varScale="1">
        <p:scale>
          <a:sx n="110" d="100"/>
          <a:sy n="110" d="100"/>
        </p:scale>
        <p:origin x="628" y="7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50.447"/>
    </inkml:context>
    <inkml:brush xml:id="br0">
      <inkml:brushProperty name="width" value="0.05" units="cm"/>
      <inkml:brushProperty name="height" value="0.05" units="cm"/>
    </inkml:brush>
  </inkml:definitions>
  <inkml:trace contextRef="#ctx0" brushRef="#br0">11 70 13013 0 0,'-3'-13'273'0'0,"-4"-17"418"0"0,7 29-555 0 0,-1-1 0 0 0,1 1-1 0 0,0-1 1 0 0,0 1 0 0 0,0-1-1 0 0,0 1 1 0 0,0-1 0 0 0,1 1-1 0 0,-1-1 1 0 0,0 1 0 0 0,1-1-1 0 0,-1 1 1 0 0,1 0 0 0 0,-1-1-1 0 0,2-1 1 0 0,-2 3-99 0 0,0 0-1 0 0,0 0 1 0 0,0-1 0 0 0,1 1-1 0 0,-1 0 1 0 0,0 0 0 0 0,0 0-1 0 0,0 0 1 0 0,1 0 0 0 0,-1 0-1 0 0,0 0 1 0 0,0 0 0 0 0,1-1-1 0 0,-1 1 1 0 0,0 0 0 0 0,0 0-1 0 0,0 0 1 0 0,1 0 0 0 0,-1 0-1 0 0,0 0 1 0 0,0 0 0 0 0,1 0-1 0 0,-1 1 1 0 0,0-1 0 0 0,0 0-1 0 0,0 0 1 0 0,1 0 0 0 0,-1 0-1 0 0,0 0 1 0 0,0 0 0 0 0,0 0-1 0 0,1 0 1 0 0,-1 1 0 0 0,0-1-1 0 0,0 0 1 0 0,0 0 0 0 0,0 0-1 0 0,1 0 1 0 0,-1 1 0 0 0,0-1-1 0 0,0 0 1 0 0,0 0 0 0 0,0 0-1 0 0,0 1 1 0 0,6 9 452 0 0,-2 13-38 0 0,0 0 0 0 0,-2 1 0 0 0,0-1 0 0 0,-4 46 0 0 0,1-38-282 0 0,-3 69 137 0 0,0 76-714 0 0,8-8-3259 0 0,-8-120 678 0 0,3-29 1133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54.905"/>
    </inkml:context>
    <inkml:brush xml:id="br0">
      <inkml:brushProperty name="width" value="0.05" units="cm"/>
      <inkml:brushProperty name="height" value="0.05" units="cm"/>
    </inkml:brush>
  </inkml:definitions>
  <inkml:trace contextRef="#ctx0" brushRef="#br0">131 655 9197 0 0,'2'-76'653'0'0,"2"-28"3918"0"0,-4 96-2288 0 0,-4 26-1940 0 0,-3 15-292 0 0,-16 36 242 0 0,-6 10 290 0 0,-34 165 0 0 0,59-220-731 0 0,1 0 0 0 0,0 1-1 0 0,2-1 1 0 0,1 0 0 0 0,2 1 0 0 0,0-1-1 0 0,1 1 1 0 0,1-1 0 0 0,1-1 0 0 0,2 1-1 0 0,13 34 1 0 0,-19-56 20 0 0,0 0-1 0 0,-1 0 1 0 0,1 0-1 0 0,0 0 1 0 0,0 0 0 0 0,0-1-1 0 0,0 1 1 0 0,1 0-1 0 0,-1-1 1 0 0,0 1-1 0 0,1-1 1 0 0,-1 1 0 0 0,1-1-1 0 0,-1 0 1 0 0,3 2-1 0 0,-3-3 47 0 0,-1 0 0 0 0,1 0-1 0 0,-1 0 1 0 0,1 0-1 0 0,-1 0 1 0 0,1 0 0 0 0,-1 0-1 0 0,1 0 1 0 0,-1 0-1 0 0,1 0 1 0 0,-1 0 0 0 0,1-1-1 0 0,-1 1 1 0 0,0 0-1 0 0,1 0 1 0 0,-1 0 0 0 0,1-1-1 0 0,-1 1 1 0 0,0 0-1 0 0,1 0 1 0 0,-1-1 0 0 0,1 0-1 0 0,10-16-1315 0 0,0-9 748 0 0,-1-1-1 0 0,-1 0 1 0 0,-2-1-1 0 0,-1 1 1 0 0,-1-1-1 0 0,3-52 0 0 0,-18-169 1176 0 0,-8-83 644 0 0,17 241 289 0 0,19-149 0 0 0,-17 232-1235 0 0,1-1 0 0 0,0 1 0 0 0,0-1 0 0 0,0 1 0 0 0,8-15 0 0 0,-10 21-195 0 0,1 1-1 0 0,0 0 1 0 0,-1 0-1 0 0,1-1 1 0 0,0 1-1 0 0,0 0 1 0 0,0 0-1 0 0,0 0 1 0 0,0 0-1 0 0,0 0 1 0 0,0 0-1 0 0,0 0 0 0 0,0 1 1 0 0,0-1-1 0 0,1 0 1 0 0,-1 1-1 0 0,0-1 1 0 0,0 0-1 0 0,1 1 1 0 0,-1 0-1 0 0,0-1 1 0 0,1 1-1 0 0,-1 0 1 0 0,1-1-1 0 0,-1 1 1 0 0,0 0-1 0 0,1 0 1 0 0,-1 0-1 0 0,1 1 1 0 0,-1-1-1 0 0,0 0 0 0 0,1 0 1 0 0,-1 1-1 0 0,0-1 1 0 0,1 1-1 0 0,-1-1 1 0 0,0 1-1 0 0,1-1 1 0 0,-1 1-1 0 0,0 0 1 0 0,0 0-1 0 0,0 0 1 0 0,0-1-1 0 0,2 3 1 0 0,3 4-8 0 0,1 0 1 0 0,-1 0 0 0 0,0 1 0 0 0,-1-1-1 0 0,0 1 1 0 0,0 1 0 0 0,-1-1 0 0 0,0 1 0 0 0,5 14-1 0 0,-1-2-1 0 0,2 0 2 0 0,76 197 688 0 0,-83-208-668 0 0,0 0-1 0 0,-1 1 1 0 0,0-1-1 0 0,-1 0 1 0 0,0 1-1 0 0,0-1 1 0 0,-1 1 0 0 0,-1 0-1 0 0,1-1 1 0 0,-2 1-1 0 0,0-1 1 0 0,0 0-1 0 0,-1 0 1 0 0,0 0-1 0 0,0 0 1 0 0,-1 0-1 0 0,-1 0 1 0 0,0-1-1 0 0,0 0 1 0 0,-1 0-1 0 0,-10 12 1 0 0,7-8-630 0 0,-1 0 1 0 0,-1-1 0 0 0,0 0 0 0 0,-1 0-1 0 0,0-2 1 0 0,-1 1 0 0 0,-14 7-1 0 0,15-11-916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30.213"/>
    </inkml:context>
    <inkml:brush xml:id="br0">
      <inkml:brushProperty name="width" value="0.05" units="cm"/>
      <inkml:brushProperty name="height" value="0.05" units="cm"/>
    </inkml:brush>
  </inkml:definitions>
  <inkml:trace contextRef="#ctx0" brushRef="#br0">201 217 11197 0 0,'-1'0'28'0'0,"-1"0"0"0"0,0 0 0 0 0,1 0 1 0 0,-1 0-1 0 0,1 1 0 0 0,-1-1 0 0 0,0 0 0 0 0,1 1 0 0 0,-1-1 0 0 0,1 1 0 0 0,-1 0 1 0 0,1-1-1 0 0,-1 1 0 0 0,1 0 0 0 0,0 0 0 0 0,-1 0 0 0 0,1 0 0 0 0,0 0 1 0 0,0 0-1 0 0,-1 0 0 0 0,1 0 0 0 0,0 1 0 0 0,0-1 0 0 0,-1 2 0 0 0,-10 10 360 0 0,-3 1 22 0 0,1 1-1 0 0,0 1 1 0 0,1 1-1 0 0,1 0 1 0 0,-15 27-1 0 0,25-40-366 0 0,-5 9 29 0 0,0 1 1 0 0,1-1-1 0 0,1 1 0 0 0,0 0 0 0 0,1 1 1 0 0,1-1-1 0 0,-4 29 0 0 0,4 5 47 0 0,2 53 1 0 0,2-47-14 0 0,-1-51-92 0 0,0 14 6 0 0,-1-10 10 0 0,-2-7 38 0 0,2-3-52 0 0,0-1 0 0 0,0 1 0 0 0,1 0 1 0 0,-1-1-1 0 0,1 1 0 0 0,0-1 0 0 0,0 1 0 0 0,0-1 1 0 0,1-5-1 0 0,0-3-9 0 0,0-68-31 0 0,19-130 0 0 0,-13 168 9 0 0,1 1 0 0 0,3 0 0 0 0,1 1 0 0 0,34-73 0 0 0,-40 101 4 0 0,1 0-1 0 0,0 1 1 0 0,0 0 0 0 0,1 0-1 0 0,1 0 1 0 0,0 1 0 0 0,0 0 0 0 0,12-8-1 0 0,-18 15 8 0 0,-1 1 0 0 0,1 0 0 0 0,0 1 0 0 0,0-1 0 0 0,0 0 0 0 0,0 1 0 0 0,0-1 0 0 0,0 1 0 0 0,0 0 0 0 0,0 0-1 0 0,1 0 1 0 0,-1 1 0 0 0,0-1 0 0 0,0 1 0 0 0,1 0 0 0 0,-1 0 0 0 0,1 0 0 0 0,-1 0 0 0 0,0 0 0 0 0,1 1 0 0 0,-1 0-1 0 0,0-1 1 0 0,0 1 0 0 0,0 0 0 0 0,1 1 0 0 0,-1-1 0 0 0,0 1 0 0 0,0-1 0 0 0,-1 1 0 0 0,1 0 0 0 0,0 0 0 0 0,-1 0-1 0 0,1 0 1 0 0,-1 0 0 0 0,1 1 0 0 0,3 4 0 0 0,-1 1 1 0 0,0-1-1 0 0,0 1 1 0 0,0 0 0 0 0,-1 0-1 0 0,-1 0 1 0 0,1 1-1 0 0,-1 0 1 0 0,0-1 0 0 0,-1 1-1 0 0,0 0 1 0 0,-1 0-1 0 0,0 0 1 0 0,0 13 0 0 0,-1 1 19 0 0,0 1 1 0 0,-2 0-1 0 0,-10 44 1 0 0,8-51-8 0 0,-1 0 1 0 0,0 0 0 0 0,-2 0 0 0 0,0-1-1 0 0,0 0 1 0 0,-2 0 0 0 0,0-1 0 0 0,-1 0-1 0 0,0-1 1 0 0,-1 0 0 0 0,-1 0-1 0 0,0-2 1 0 0,-1 1 0 0 0,0-1 0 0 0,-1-1-1 0 0,-28 17 1 0 0,31-23 72 0 0,27 1-59 0 0,148 117-78 0 0,-145-107-70 0 0,2 2 128 0 0,45 28 0 0 0,-60-42-351 0 0,0-1-1 0 0,0 1 0 0 0,1-2 0 0 0,-1 1 1 0 0,1-1-1 0 0,0 0 0 0 0,0 0 0 0 0,0 0 1 0 0,-1-1-1 0 0,2 0 0 0 0,-1-1 0 0 0,12 0 1 0 0,-2-2-1253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30.556"/>
    </inkml:context>
    <inkml:brush xml:id="br0">
      <inkml:brushProperty name="width" value="0.05" units="cm"/>
      <inkml:brushProperty name="height" value="0.05" units="cm"/>
    </inkml:brush>
  </inkml:definitions>
  <inkml:trace contextRef="#ctx0" brushRef="#br0">67 55 13537 0 0,'-6'1'167'0'0,"0"0"-1"0"0,0 1 0 0 0,0-1 1 0 0,0 1-1 0 0,0 1 1 0 0,1-1-1 0 0,-1 1 1 0 0,1 0-1 0 0,-9 6 0 0 0,23-12 189 0 0,0 0 1 0 0,0 1-1 0 0,0-1 0 0 0,0 2 0 0 0,1-1 0 0 0,16 1 0 0 0,-14 0-130 0 0,422-37-353 0 0,-427 38-173 0 0,21-4-682 0 0,-27 4 837 0 0,-1 0 0 0 0,1 0-1 0 0,0 0 1 0 0,0-1 0 0 0,0 1 0 0 0,-1 0-1 0 0,1-1 1 0 0,0 1 0 0 0,-1 0 0 0 0,1-1-1 0 0,0 1 1 0 0,-1-1 0 0 0,1 1 0 0 0,0-1 0 0 0,-1 0-1 0 0,1 1 1 0 0,-1-1 0 0 0,1 1 0 0 0,-1-1-1 0 0,1 0 1 0 0,-1 1 0 0 0,0-1 0 0 0,1 0-1 0 0,-1 0 1 0 0,0 1 0 0 0,0-1 0 0 0,1 0 0 0 0,-1 0-1 0 0,0 0 1 0 0,-1-7-1658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30.898"/>
    </inkml:context>
    <inkml:brush xml:id="br0">
      <inkml:brushProperty name="width" value="0.05" units="cm"/>
      <inkml:brushProperty name="height" value="0.05" units="cm"/>
    </inkml:brush>
  </inkml:definitions>
  <inkml:trace contextRef="#ctx0" brushRef="#br0">248 46 10393 0 0,'0'0'267'0'0,"0"-7"19"0"0,0-31 9755 0 0,-13 50-9336 0 0,-39 37-50 0 0,40-37 383 0 0,-6 18-723 0 0,-55 96-80 0 0,64-110-201 0 0,1 0 0 0 0,0 1 0 0 0,1-1 1 0 0,1 2-1 0 0,-6 25 0 0 0,5-16-6 0 0,0-1-34 0 0,2 0 1 0 0,-5 48-1 0 0,10-62-40 0 0,-1 0-1 0 0,2 0 1 0 0,0 0-1 0 0,0 0 1 0 0,1 0-1 0 0,1 0 0 0 0,0 0 1 0 0,7 17-1 0 0,-6-21-168 0 0,2 3-61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31.238"/>
    </inkml:context>
    <inkml:brush xml:id="br0">
      <inkml:brushProperty name="width" value="0.05" units="cm"/>
      <inkml:brushProperty name="height" value="0.05" units="cm"/>
    </inkml:brush>
  </inkml:definitions>
  <inkml:trace contextRef="#ctx0" brushRef="#br0">41 192 13049 0 0,'-9'4'70'0'0,"7"-4"-41"0"0,1 0 0 0 0,0 1-1 0 0,-1-1 1 0 0,1 1 0 0 0,-1 0 0 0 0,1-1 0 0 0,0 1-1 0 0,-1 0 1 0 0,1 0 0 0 0,0 0 0 0 0,-2 2 0 0 0,1 0 218 0 0,0 2-66 0 0,0-1 1 0 0,1 0 0 0 0,-1 0-1 0 0,1 1 1 0 0,0-1 0 0 0,0 1 0 0 0,0-1-1 0 0,1 1 1 0 0,-1 7 0 0 0,26 156 2092 0 0,-15-114-1753 0 0,5 83 1 0 0,-13-116-953 0 0,-2 1 1 0 0,-1 0 0 0 0,-1 0-1 0 0,0-1 1 0 0,-7 25-1 0 0,0-32-2572 0 0,8-10 1020 0 0</inkml:trace>
  <inkml:trace contextRef="#ctx0" brushRef="#br0" timeOffset="1">373 2 12569 0 0,'0'0'9'0'0,"0"0"0"0"0,0 0 0 0 0,0 0-1 0 0,0 0 1 0 0,0 0 0 0 0,0 0 0 0 0,0 0-1 0 0,0 0 1 0 0,0 0 0 0 0,0-1 0 0 0,0 1 0 0 0,0 0-1 0 0,1 0 1 0 0,-1 0 0 0 0,0 0 0 0 0,0 0 0 0 0,0 0-1 0 0,0 0 1 0 0,0 0 0 0 0,0 0 0 0 0,0 0-1 0 0,0 0 1 0 0,0 0 0 0 0,1 0 0 0 0,-1 0 0 0 0,0 0-1 0 0,0 0 1 0 0,0 0 0 0 0,0 0 0 0 0,0 0 0 0 0,0 0-1 0 0,0 0 1 0 0,0 0 0 0 0,1 0 0 0 0,-1 0-1 0 0,0 0 1 0 0,0 0 0 0 0,0 0 0 0 0,0 0 0 0 0,0 0-1 0 0,0 0 1 0 0,0 0 0 0 0,0 0 0 0 0,1 0 0 0 0,-1 0-1 0 0,0 0 1 0 0,0 1 0 0 0,0-1 0 0 0,0 0-1 0 0,0 0 1 0 0,5 8 494 0 0,3 11 318 0 0,-6-11-501 0 0,2-1-1 0 0,-1 0 1 0 0,1 0-1 0 0,0 0 0 0 0,0 0 1 0 0,11 11-1 0 0,1 4 374 0 0,21 30 532 0 0,96 154 1701 0 0,-121-184-2800 0 0,-1 1 0 0 0,-1 0 0 0 0,-1 1 1 0 0,-1 0-1 0 0,-1 1 0 0 0,-1 0 0 0 0,4 39 1 0 0,-10-52-163 0 0,0 0 0 0 0,0 1 0 0 0,-1-1 0 0 0,-1 0 0 0 0,0 0 0 0 0,0 0 0 0 0,-1 0 0 0 0,-1 0 0 0 0,0 0 0 0 0,-1-1 1 0 0,0 0-1 0 0,-1 0 0 0 0,0 0 0 0 0,0 0 0 0 0,-1-1 0 0 0,-1 0 0 0 0,-11 11 0 0 0,2-3-524 0 0,-2-2 0 0 0,0 0-1 0 0,0-2 1 0 0,-2 0 0 0 0,0-1 0 0 0,0-1-1 0 0,-42 17 1 0 0,-12-2-1665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33.695"/>
    </inkml:context>
    <inkml:brush xml:id="br0">
      <inkml:brushProperty name="width" value="0.05" units="cm"/>
      <inkml:brushProperty name="height" value="0.05" units="cm"/>
    </inkml:brush>
  </inkml:definitions>
  <inkml:trace contextRef="#ctx0" brushRef="#br0">95 52 11877 0 0,'-1'0'72'0'0,"0"0"0"0"0,-1 0 0 0 0,1 0 0 0 0,-1 0 0 0 0,1 1 0 0 0,0-1 1 0 0,-1 0-1 0 0,1 1 0 0 0,0-1 0 0 0,0 0 0 0 0,-1 1 0 0 0,1 0 0 0 0,-2 0 0 0 0,2 0 48 0 0,0 0 1 0 0,0-1-1 0 0,0 1 1 0 0,0-1-1 0 0,0 1 1 0 0,0-1-1 0 0,0 0 0 0 0,0 1 1 0 0,0-1-1 0 0,0 0 1 0 0,0 0-1 0 0,0 1 1 0 0,0-1-1 0 0,-1 0 0 0 0,1 0 1 0 0,0-1-1 0 0,0 1 1 0 0,0 0-1 0 0,0 0 1 0 0,0 0-1 0 0,-2-1 0 0 0,3 1-73 0 0,0 0-1 0 0,0 0 0 0 0,1 0 1 0 0,-1 1-1 0 0,0-1 1 0 0,1 0-1 0 0,-1 0 0 0 0,0 0 1 0 0,1 1-1 0 0,-1-1 0 0 0,0 0 1 0 0,1 0-1 0 0,-1 0 0 0 0,0 0 1 0 0,1 0-1 0 0,-1 0 0 0 0,0 0 1 0 0,1 0-1 0 0,-1 0 0 0 0,0 0 1 0 0,1 0-1 0 0,-1 0 0 0 0,0 0 1 0 0,1 0-1 0 0,-1 0 1 0 0,0 0-1 0 0,1-1 0 0 0,-1 1 1 0 0,0 0-1 0 0,1 0 0 0 0,-1 0 1 0 0,0 0-1 0 0,1-1 0 0 0,-1 1 1 0 0,0 0-1 0 0,0 0 0 0 0,1-1 1 0 0,-1 1-1 0 0,0 0 0 0 0,0 0 1 0 0,0-1-1 0 0,1 1 0 0 0,-1 0 1 0 0,0-1-1 0 0,0 1 1 0 0,0 0-1 0 0,0-1 0 0 0,0 1 1 0 0,0 0-1 0 0,1-1 0 0 0,-1 1 1 0 0,0 0-1 0 0,0-1 0 0 0,0 1 1 0 0,0-1-1 0 0,0 4 42 0 0,1 1 1 0 0,0 0-1 0 0,-1-1 0 0 0,0 1 0 0 0,0-1 1 0 0,0 1-1 0 0,0 0 0 0 0,-2 6 1 0 0,-7 35 531 0 0,6-35-469 0 0,-13 60 441 0 0,3 1 1 0 0,2 1-1 0 0,-1 132 0 0 0,13-182-574 0 0,0-1 0 0 0,2 1-1 0 0,0-1 1 0 0,11 35 0 0 0,-12-49-13 0 0,1 1-1 0 0,0-1 1 0 0,1 0-1 0 0,0 0 1 0 0,0 0-1 0 0,10 12 1 0 0,-11-15-1 0 0,0-1 1 0 0,0 0 0 0 0,1 0-1 0 0,-1 0 1 0 0,1 0 0 0 0,0-1-1 0 0,0 1 1 0 0,0-1 0 0 0,0 0-1 0 0,0 0 1 0 0,0-1 0 0 0,1 1-1 0 0,4 0 1 0 0,-2-1 2 0 0,0-1 0 0 0,-1 0 0 0 0,1 0 0 0 0,0 0 0 0 0,-1-1 0 0 0,1 0 0 0 0,0 0 0 0 0,-1-1 0 0 0,1 0 0 0 0,-1 0 0 0 0,0-1 0 0 0,0 1 0 0 0,0-1 0 0 0,0 0-1 0 0,10-8 1 0 0,6-5-38 0 0,-1 0-1 0 0,29-30 0 0 0,-30 26-50 0 0,-1-2 1 0 0,0 0-1 0 0,-2-1 0 0 0,0-1 0 0 0,-2 0 1 0 0,-1-2-1 0 0,-1 1 0 0 0,-1-2 0 0 0,15-48 1 0 0,-18 44-100 0 0,-2-1 1 0 0,-1 0 0 0 0,-2 0 0 0 0,-1-1-1 0 0,-2 1 1 0 0,-1-1 0 0 0,-1 1 0 0 0,-9-47-1 0 0,8 61-30 0 0,1 11 56 0 0,1 1 0 0 0,-1 0 0 0 0,-1 0 0 0 0,1 0 0 0 0,-1 0 0 0 0,-3-8 0 0 0,4 14 133 0 0,1 0 0 0 0,0-1 0 0 0,0 1 1 0 0,0 0-1 0 0,-1 0 0 0 0,1 0 1 0 0,0-1-1 0 0,0 1 0 0 0,-1 0 0 0 0,1 0 1 0 0,0 0-1 0 0,0 0 0 0 0,-1 0 0 0 0,1-1 1 0 0,0 1-1 0 0,-1 0 0 0 0,1 0 0 0 0,0 0 1 0 0,0 0-1 0 0,-1 0 0 0 0,1 0 0 0 0,0 0 1 0 0,-1 0-1 0 0,1 0 0 0 0,0 0 0 0 0,-1 0 1 0 0,1 0-1 0 0,0 1 0 0 0,0-1 0 0 0,-1 0 1 0 0,1 0-1 0 0,0 0 0 0 0,0 0 0 0 0,-1 0 1 0 0,1 1-1 0 0,0-1 0 0 0,0 0 1 0 0,-1 0-1 0 0,1 0 0 0 0,0 1 0 0 0,0-1 1 0 0,0 0-1 0 0,-1 0 0 0 0,1 1 0 0 0,0-1 1 0 0,0 0-1 0 0,0 0 0 0 0,0 1 0 0 0,0-1 1 0 0,0 0-1 0 0,-1 0 0 0 0,1 1 0 0 0,0-1 1 0 0,0 0-1 0 0,0 1 0 0 0,-9 19-742 0 0,8-19 592 0 0,-10 23-1236 0 0,7-18 966 0 0,1 0-1 0 0,0 0 1 0 0,1 0 0 0 0,0 0-1 0 0,-3 13 1 0 0,4 0-905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34.052"/>
    </inkml:context>
    <inkml:brush xml:id="br0">
      <inkml:brushProperty name="width" value="0.05" units="cm"/>
      <inkml:brushProperty name="height" value="0.05" units="cm"/>
    </inkml:brush>
  </inkml:definitions>
  <inkml:trace contextRef="#ctx0" brushRef="#br0">351 175 12169 0 0,'-8'-6'287'0'0,"1"0"-1"0"0,-1-1 0 0 0,2 0 1 0 0,-1 0-1 0 0,1 0 1 0 0,0-1-1 0 0,1 0 1 0 0,0-1-1 0 0,0 1 0 0 0,-6-16 1 0 0,4 10 176 0 0,0 0-1 0 0,-17-22 1 0 0,23 35-452 0 0,0 0 0 0 0,0 0 0 0 0,0 0 0 0 0,0 0 0 0 0,0 0 0 0 0,0 0 0 0 0,0 0 1 0 0,0 0-1 0 0,0 1 0 0 0,-1-1 0 0 0,1 0 0 0 0,0 1 0 0 0,0-1 0 0 0,-1 1 0 0 0,1 0 0 0 0,0-1 0 0 0,-1 1 0 0 0,1 0 0 0 0,-1 0 0 0 0,-2 0 0 0 0,1 0-14 0 0,0 1-1 0 0,0-1 1 0 0,1 1 0 0 0,-1 0-1 0 0,0 0 1 0 0,0 0 0 0 0,1 0-1 0 0,-1 1 1 0 0,-4 2 0 0 0,0 1-27 0 0,0 1 0 0 0,1-1 0 0 0,-1 1 0 0 0,1 1 0 0 0,-10 12 0 0 0,11-12 18 0 0,0 1 0 0 0,0-1 0 0 0,1 1-1 0 0,0 1 1 0 0,0-1 0 0 0,1 1 0 0 0,0-1 0 0 0,1 1 0 0 0,-1 0 0 0 0,0 16 0 0 0,2-17 7 0 0,2-1 0 0 0,-1 1 0 0 0,1 0 0 0 0,0-1 0 0 0,0 1 0 0 0,1-1 0 0 0,0 1 0 0 0,1-1 0 0 0,-1 0 0 0 0,2 1 0 0 0,-1-1 0 0 0,1-1 0 0 0,4 8 0 0 0,7 6 16 0 0,0 0 0 0 0,1-1 0 0 0,0-1 0 0 0,30 25 0 0 0,83 53 91 0 0,-54-43-99 0 0,-72-51-2 0 0,0 1-1 0 0,0-1 1 0 0,0 1-1 0 0,-1-1 1 0 0,1 1-1 0 0,-1 0 1 0 0,5 6-1 0 0,-7-8 2 0 0,1 0 0 0 0,-1 0-1 0 0,0 0 1 0 0,1 0 0 0 0,-1 0-1 0 0,0 0 1 0 0,0 0 0 0 0,1 0-1 0 0,-1 0 1 0 0,0 0 0 0 0,0 0-1 0 0,0 0 1 0 0,-1 1 0 0 0,1-1-1 0 0,0 0 1 0 0,0 0 0 0 0,0 0-1 0 0,-1 0 1 0 0,1 0 0 0 0,-1 0-1 0 0,1 0 1 0 0,-1 0 0 0 0,1 0-1 0 0,-1 0 1 0 0,1 0 0 0 0,-1-1 0 0 0,0 1-1 0 0,1 0 1 0 0,-1 0 0 0 0,0 0-1 0 0,0-1 1 0 0,-1 2 0 0 0,-7 5 17 0 0,-1-1 1 0 0,1 0 0 0 0,-1 0-1 0 0,0-1 1 0 0,0 0 0 0 0,-1-1 0 0 0,0 0-1 0 0,-16 3 1 0 0,-13 1 3 0 0,-40 3 0 0 0,71-10-22 0 0,-8 1-52 0 0,1-1 1 0 0,-1-1 0 0 0,1 0-1 0 0,-22-4 1 0 0,31 3-195 0 0,0 0-1 0 0,0-1 1 0 0,0 0 0 0 0,0 0-1 0 0,0-1 1 0 0,1 0 0 0 0,-1 0-1 0 0,1 0 1 0 0,0-1 0 0 0,0 0-1 0 0,0 0 1 0 0,-7-7 0 0 0,2-6-1181 0 0,5-2-238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34.379"/>
    </inkml:context>
    <inkml:brush xml:id="br0">
      <inkml:brushProperty name="width" value="0.05" units="cm"/>
      <inkml:brushProperty name="height" value="0.05" units="cm"/>
    </inkml:brush>
  </inkml:definitions>
  <inkml:trace contextRef="#ctx0" brushRef="#br0">33 50 13801 0 0,'-32'2'734'0'0,"36"-7"-166"0"0,-4 4-517 0 0,1 0 1 0 0,-1 1-1 0 0,1-1 0 0 0,0 0 1 0 0,0 0-1 0 0,-1 0 0 0 0,1 1 1 0 0,0-1-1 0 0,0 0 0 0 0,0 1 1 0 0,0-1-1 0 0,0 1 0 0 0,0-1 0 0 0,0 1 1 0 0,2-1-1 0 0,21-6 46 0 0,1 0-1 0 0,1 2 0 0 0,46-3 1 0 0,80 4-301 0 0,-115 5 76 0 0,-25-3-318 0 0,-8 1-144 0 0,-8 1-423 0 0,-5 0-111 0 0,1-2-288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34.738"/>
    </inkml:context>
    <inkml:brush xml:id="br0">
      <inkml:brushProperty name="width" value="0.05" units="cm"/>
      <inkml:brushProperty name="height" value="0.05" units="cm"/>
    </inkml:brush>
  </inkml:definitions>
  <inkml:trace contextRef="#ctx0" brushRef="#br0">521 101 10985 0 0,'0'0'95'0'0,"0"-1"0"0"0,0 0-1 0 0,-1 0 1 0 0,1 0 0 0 0,0 0 0 0 0,0 0 0 0 0,-1 0 0 0 0,1 1-1 0 0,0-1 1 0 0,-1 0 0 0 0,1 0 0 0 0,-1 0 0 0 0,0 1-1 0 0,1-1 1 0 0,-1 0 0 0 0,1 1 0 0 0,-1-1 0 0 0,0 0 0 0 0,1 1-1 0 0,-1-1 1 0 0,0 1 0 0 0,0-1 0 0 0,0 1 0 0 0,1-1-1 0 0,-1 1 1 0 0,-2-1 0 0 0,-17-13 1435 0 0,11 5-1295 0 0,-1 1 0 0 0,1 1 0 0 0,-1-1 0 0 0,0 1 0 0 0,-1 1 0 0 0,-12-6 0 0 0,18 10-195 0 0,0 0 0 0 0,-1 0 0 0 0,1 1 0 0 0,0 0 0 0 0,-1 0 0 0 0,1 0-1 0 0,-1 1 1 0 0,0-1 0 0 0,1 1 0 0 0,-1 0 0 0 0,1 1 0 0 0,-1 0 0 0 0,1 0 0 0 0,-1 0-1 0 0,1 0 1 0 0,-7 3 0 0 0,-11 6 185 0 0,0 0-1 0 0,0 1 0 0 0,1 1 1 0 0,1 2-1 0 0,-26 19 0 0 0,35-23-72 0 0,1 1 1 0 0,0 0-1 0 0,0 1 0 0 0,1 0 0 0 0,1 0 1 0 0,0 1-1 0 0,0 0 0 0 0,2 1 0 0 0,-12 25 1 0 0,12-21 0 0 0,0 1 0 0 0,1 0 0 0 0,2 1 1 0 0,-1-1-1 0 0,2 1 0 0 0,1 0 1 0 0,0 31-1 0 0,2-43-137 0 0,1-1 1 0 0,-1 1-1 0 0,2 0 0 0 0,-1-1 1 0 0,1 1-1 0 0,0-1 0 0 0,1 1 0 0 0,0-1 1 0 0,0 0-1 0 0,0 0 0 0 0,1 0 1 0 0,0-1-1 0 0,1 1 0 0 0,-1-1 1 0 0,1 0-1 0 0,0 0 0 0 0,1-1 0 0 0,-1 1 1 0 0,1-1-1 0 0,0 0 0 0 0,0-1 1 0 0,10 6-1 0 0,-3-4-157 0 0,0 0 0 0 0,1-1 0 0 0,-1-1 0 0 0,1 0 0 0 0,1-1 0 0 0,-1 0-1 0 0,0-1 1 0 0,0-1 0 0 0,1 0 0 0 0,-1-1 0 0 0,1-1 0 0 0,-1 0 0 0 0,22-5 0 0 0,4-2-1340 0 0,0-2 1 0 0,-1-2 0 0 0,58-27-1 0 0,-8-2-1847 0 0,-48 18 1454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35.065"/>
    </inkml:context>
    <inkml:brush xml:id="br0">
      <inkml:brushProperty name="width" value="0.05" units="cm"/>
      <inkml:brushProperty name="height" value="0.05" units="cm"/>
    </inkml:brush>
  </inkml:definitions>
  <inkml:trace contextRef="#ctx0" brushRef="#br0">55 29 11341 0 0,'-1'-3'151'0'0,"-1"1"1"0"0,1 0-1 0 0,-1 0 1 0 0,0 0-1 0 0,1 1 0 0 0,-1-1 1 0 0,0 0-1 0 0,0 1 0 0 0,0-1 1 0 0,0 1-1 0 0,0-1 1 0 0,-1 1-1 0 0,1 0 0 0 0,0 0 1 0 0,0 0-1 0 0,-1 0 1 0 0,-4 0-1 0 0,9 2 8 0 0,0 0 0 0 0,0 1 0 0 0,0-1 0 0 0,-1 1 0 0 0,1 0 0 0 0,-1 0 0 0 0,1-1 1 0 0,-1 1-1 0 0,1 0 0 0 0,-1 0 0 0 0,0 0 0 0 0,0 1 0 0 0,0-1 0 0 0,0 0 0 0 0,-1 0 0 0 0,1 0 0 0 0,0 1 0 0 0,0 3 0 0 0,11 57 108 0 0,-11-59-142 0 0,2 27-33 0 0,-2 1 1 0 0,-1 0-1 0 0,-1-1 0 0 0,-8 47 0 0 0,-6 9-50 0 0,7-40-730 0 0,1 0 0 0 0,0 49 0 0 0,6-81-732 0 0,1-15 1327 0 0,0 0 1 0 0,0 0-1 0 0,0 1 0 0 0,0-1 0 0 0,0 0 1 0 0,0 0-1 0 0,0 0 0 0 0,0 1 0 0 0,0-1 1 0 0,0 0-1 0 0,0 0 0 0 0,0 1 0 0 0,0-1 0 0 0,0 0 1 0 0,0 0-1 0 0,0 0 0 0 0,0 1 0 0 0,0-1 1 0 0,0 0-1 0 0,0 0 0 0 0,-1 0 0 0 0,1 1 1 0 0,0-1-1 0 0,0 0 0 0 0,0 0 0 0 0,0 0 1 0 0,0 0-1 0 0,-1 1 0 0 0,1-1 0 0 0,0 0 0 0 0,0 0 1 0 0,0 0-1 0 0,-1 0 0 0 0,1 0 0 0 0,0 0 1 0 0,0 0-1 0 0,0 1 0 0 0,-1-1 0 0 0,1 0 1 0 0,0 0-1 0 0,0 0 0 0 0,0 0 0 0 0,-1 0 1 0 0,1 0-1 0 0,0 0 0 0 0,0 0 0 0 0,-1 0 0 0 0,1 0 1 0 0,0-1-1 0 0,-3-2-1491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35.389"/>
    </inkml:context>
    <inkml:brush xml:id="br0">
      <inkml:brushProperty name="width" value="0.05" units="cm"/>
      <inkml:brushProperty name="height" value="0.05" units="cm"/>
    </inkml:brush>
  </inkml:definitions>
  <inkml:trace contextRef="#ctx0" brushRef="#br0">1 449 8893 0 0,'1'-3'121'0'0,"0"1"0"0"0,0 0-1 0 0,0 0 1 0 0,0 0 0 0 0,1 0 0 0 0,-1 0 0 0 0,0 0 0 0 0,1 0-1 0 0,0 1 1 0 0,-1-1 0 0 0,1 1 0 0 0,0-1 0 0 0,0 1 0 0 0,0-1 0 0 0,0 1-1 0 0,0 0 1 0 0,0 0 0 0 0,0 0 0 0 0,3-1 0 0 0,6-1 66 0 0,0 0 0 0 0,0 1 0 0 0,11-2 0 0 0,-6 2-281 0 0,61-9 66 0 0,-51 9-220 0 0,0-1 0 0 0,0-1 0 0 0,0-2 0 0 0,-1 0 0 0 0,42-17 0 0 0,-65 22 251 0 0,0 0 1 0 0,0-1 0 0 0,0 1 0 0 0,0 0 0 0 0,0-1-1 0 0,0 1 1 0 0,-1-1 0 0 0,1 1 0 0 0,0-1 0 0 0,-1 0-1 0 0,0 0 1 0 0,1 0 0 0 0,-1 0 0 0 0,0 0 0 0 0,0 0-1 0 0,0 0 1 0 0,0 0 0 0 0,0 0 0 0 0,0 0 0 0 0,-1-1-1 0 0,1 1 1 0 0,-1 0 0 0 0,0-1 0 0 0,1 1 0 0 0,-1 0-1 0 0,0-1 1 0 0,0 1 0 0 0,-1-3 0 0 0,0 2 121 0 0,1-1 0 0 0,-1 0 0 0 0,0 1 1 0 0,-1-1-1 0 0,1 1 0 0 0,-1 0 0 0 0,1-1 1 0 0,-1 1-1 0 0,0 0 0 0 0,0 0 0 0 0,0 0 0 0 0,-1 0 1 0 0,1 1-1 0 0,-1-1 0 0 0,0 0 0 0 0,-5-3 0 0 0,-7-4 548 0 0,0-1-1 0 0,1 0 1 0 0,-15-16-1 0 0,24 22-543 0 0,1 0 0 0 0,-1 0 0 0 0,1 0 0 0 0,1-1 0 0 0,-1 1 0 0 0,1-1-1 0 0,0 0 1 0 0,0 0 0 0 0,1 0 0 0 0,0-1 0 0 0,-3-12 0 0 0,4 12-9 0 0,-1 1 19 0 0,1 0-1 0 0,0 0 1 0 0,0 0 0 0 0,1 0 0 0 0,0 0-1 0 0,0 0 1 0 0,0 0 0 0 0,1 0 0 0 0,0 0-1 0 0,0 0 1 0 0,3-9 0 0 0,-4 15-128 0 0,0 0 0 0 0,0 0 0 0 0,0 0 0 0 0,0-1 0 0 0,0 1 1 0 0,1 0-1 0 0,-1 0 0 0 0,0 0 0 0 0,0 0 0 0 0,0 0 0 0 0,0-1 0 0 0,1 1 1 0 0,-1 0-1 0 0,0 0 0 0 0,0 0 0 0 0,0 0 0 0 0,0 0 0 0 0,1 0 1 0 0,-1 0-1 0 0,0 0 0 0 0,0 0 0 0 0,0-1 0 0 0,1 1 0 0 0,-1 0 0 0 0,0 0 1 0 0,0 0-1 0 0,1 0 0 0 0,-1 0 0 0 0,0 0 0 0 0,0 0 0 0 0,0 1 0 0 0,1-1 1 0 0,-1 0-1 0 0,0 0 0 0 0,0 0 0 0 0,0 0 0 0 0,1 0 0 0 0,-1 0 0 0 0,0 0 1 0 0,0 0-1 0 0,0 0 0 0 0,0 1 0 0 0,1-1 0 0 0,-1 0 0 0 0,0 0 1 0 0,0 0-1 0 0,0 0 0 0 0,0 1 0 0 0,0-1 0 0 0,0 0 0 0 0,1 0 0 0 0,-1 0 1 0 0,0 1-1 0 0,8 12 317 0 0,-2 8-193 0 0,0 0 0 0 0,-1 0 0 0 0,-2 0 0 0 0,2 22 0 0 0,-2-21 4 0 0,3 63 316 0 0,-9 165 1 0 0,-3-72-742 0 0,12-109-1811 0 0,2-25-2413 0 0,-3-38 2397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55.564"/>
    </inkml:context>
    <inkml:brush xml:id="br0">
      <inkml:brushProperty name="width" value="0.05" units="cm"/>
      <inkml:brushProperty name="height" value="0.05" units="cm"/>
    </inkml:brush>
  </inkml:definitions>
  <inkml:trace contextRef="#ctx0" brushRef="#br0">5 220 11805 0 0,'-1'-3'130'0'0,"0"0"0"0"0,0-1 0 0 0,0 1 0 0 0,1 0-1 0 0,0 0 1 0 0,0 0 0 0 0,0 0 0 0 0,0 0 0 0 0,0 0 0 0 0,0-1 0 0 0,1 1 0 0 0,-1 0-1 0 0,1 0 1 0 0,0 0 0 0 0,0 0 0 0 0,0 0 0 0 0,1 1 0 0 0,2-6 0 0 0,0 3 194 0 0,0 1 0 0 0,0-1 0 0 0,1 1 1 0 0,0 0-1 0 0,0 0 0 0 0,0 0 0 0 0,0 1 1 0 0,10-5-1 0 0,-9 5-164 0 0,0 0 0 0 0,1 0 0 0 0,-1 0-1 0 0,1 1 1 0 0,-1 0 0 0 0,1 0 0 0 0,0 1 0 0 0,0 0 0 0 0,0 0 0 0 0,0 1-1 0 0,0 0 1 0 0,0 0 0 0 0,9 1 0 0 0,-8 1-46 0 0,0 0 0 0 0,0 1 0 0 0,0-1 0 0 0,0 1 0 0 0,-1 1 0 0 0,1 0 0 0 0,-1 0 0 0 0,0 0 0 0 0,0 1 0 0 0,11 10 0 0 0,0 1 57 0 0,-2 1 0 0 0,0 0 0 0 0,0 1 0 0 0,-2 1-1 0 0,0 0 1 0 0,11 24 0 0 0,-18-30-155 0 0,0 0-1 0 0,-2 0 0 0 0,1 1 1 0 0,-2 0-1 0 0,0 0 1 0 0,-1 0-1 0 0,0 0 1 0 0,-1 1-1 0 0,0-1 1 0 0,-2 1-1 0 0,0 14 1 0 0,0-23-33 0 0,-1 0 0 0 0,0-1 0 0 0,0 1 0 0 0,-1-1 0 0 0,1 1 0 0 0,-1-1 0 0 0,-1 1 0 0 0,1-1 0 0 0,-1 0 0 0 0,1 0 0 0 0,-2 0 0 0 0,1 0 0 0 0,0-1 0 0 0,-1 1 0 0 0,0-1 0 0 0,0 0 0 0 0,0 0 0 0 0,0 0 0 0 0,-1-1 0 0 0,0 0 0 0 0,0 1 0 0 0,0-1 0 0 0,-9 3 0 0 0,12-5-17 0 0,0 0 1 0 0,0 0 0 0 0,0-1-1 0 0,0 0 1 0 0,0 1-1 0 0,0-1 1 0 0,0 0 0 0 0,0 0-1 0 0,0 0 1 0 0,0 0 0 0 0,0 0-1 0 0,0 0 1 0 0,0 0-1 0 0,0-1 1 0 0,0 1 0 0 0,0-1-1 0 0,0 0 1 0 0,1 1 0 0 0,-1-1-1 0 0,0 0 1 0 0,0 0-1 0 0,0 0 1 0 0,1 0 0 0 0,-1-1-1 0 0,1 1 1 0 0,-1 0 0 0 0,1-1-1 0 0,-1 1 1 0 0,1-1-1 0 0,0 1 1 0 0,-1-1 0 0 0,1 0-1 0 0,0 0 1 0 0,0-1 0 0 0,-2-2 0 0 0,1-1 0 0 0,0 1 1 0 0,1 0-1 0 0,-1-1 1 0 0,1 1-1 0 0,0-1 1 0 0,1 0-1 0 0,-1 1 1 0 0,1-1-1 0 0,0 0 0 0 0,1-5 1 0 0,6-27-51 0 0,1 1 0 0 0,2 0 1 0 0,2 1-1 0 0,1 0 0 0 0,2 0 1 0 0,1 2-1 0 0,2 0 0 0 0,2 1 1 0 0,26-36-1 0 0,-37 57-77 0 0,1 0 1 0 0,0 1-1 0 0,0 0 0 0 0,1 0 1 0 0,20-14-1 0 0,-27 22 59 0 0,0 1 1 0 0,0-1-1 0 0,0 1 1 0 0,0 0-1 0 0,0 0 0 0 0,1 1 1 0 0,-1-1-1 0 0,1 1 1 0 0,-1 0-1 0 0,1 0 0 0 0,0 0 1 0 0,-1 1-1 0 0,1-1 1 0 0,0 1-1 0 0,-1 0 1 0 0,1 1-1 0 0,0-1 0 0 0,-1 1 1 0 0,1 0-1 0 0,0 0 1 0 0,-1 0-1 0 0,5 3 0 0 0,-1-1-263 0 0,0 1-1 0 0,-1 1 0 0 0,1-1 1 0 0,-1 1-1 0 0,0 1 0 0 0,-1-1 0 0 0,1 1 1 0 0,-1 0-1 0 0,10 13 0 0 0,-2 1-680 0 0,-2 0-1 0 0,13 27 1 0 0,18 28 63 0 0,-41-71 1047 0 0,0-1 0 0 0,1 1 0 0 0,0-1-1 0 0,-1 0 1 0 0,1 0 0 0 0,0 0 0 0 0,1 0 0 0 0,4 4-1 0 0,-8-8 7 0 0,0 1-1 0 0,0 0 0 0 0,0 0 0 0 0,-1 0 0 0 0,1 0 1 0 0,0-1-1 0 0,0 1 0 0 0,0 0 0 0 0,0 0 0 0 0,0 0 0 0 0,-1-1 1 0 0,1 1-1 0 0,0 0 0 0 0,0 0 0 0 0,0-1 0 0 0,0 1 1 0 0,0 0-1 0 0,0 0 0 0 0,0-1 0 0 0,0 1 0 0 0,0 0 0 0 0,0 0 1 0 0,0-1-1 0 0,0 1 0 0 0,0 0 0 0 0,0 0 0 0 0,0-1 1 0 0,0 1-1 0 0,0 0 0 0 0,0 0 0 0 0,0-1 0 0 0,0 1 0 0 0,0 0 1 0 0,0 0-1 0 0,1 0 0 0 0,-1-1 0 0 0,0 1 0 0 0,0 0 1 0 0,0 0-1 0 0,0-1 0 0 0,1 1 0 0 0,-1 0 0 0 0,0 0 0 0 0,0 0 1 0 0,0 0-1 0 0,1 0 0 0 0,-1-1 0 0 0,0 1 0 0 0,0 0 0 0 0,1 0 1 0 0,-1 0-1 0 0,0 0 0 0 0,0 0 0 0 0,1 0 0 0 0,-1 0 1 0 0,0 0-1 0 0,0 0 0 0 0,1 0 0 0 0,-1 0 0 0 0,0 0 0 0 0,0 0 1 0 0,1 0-1 0 0,-1 0 0 0 0,1 0 0 0 0,-5-5 324 0 0,1 0 0 0 0,0 0 0 0 0,1-1 0 0 0,-1 1-1 0 0,1-1 1 0 0,0 1 0 0 0,1-1 0 0 0,-2-6 0 0 0,1 4 18 0 0,2 8-394 0 0,0-1 1 0 0,0 1-1 0 0,0-1 1 0 0,0 1-1 0 0,0 0 1 0 0,-1-1-1 0 0,1 1 1 0 0,0 0 0 0 0,0-1-1 0 0,0 1 1 0 0,0 0-1 0 0,-1-1 1 0 0,1 1-1 0 0,0 0 1 0 0,0-1-1 0 0,-1 1 1 0 0,1 0 0 0 0,0 0-1 0 0,0-1 1 0 0,-1 1-1 0 0,1 0 1 0 0,0 0-1 0 0,-1-1 1 0 0,1 1-1 0 0,0 0 1 0 0,-1 0 0 0 0,1 0-1 0 0,0 0 1 0 0,-1 0-1 0 0,1-1 1 0 0,-1 1-1 0 0,1 0 1 0 0,-1 0-1 0 0,-12 8 278 0 0,-7 18-137 0 0,8-9-9 0 0,2 1 0 0 0,0 0 1 0 0,1 1-1 0 0,-12 38 0 0 0,18-48-97 0 0,0 0 1 0 0,1 0-1 0 0,1 0 1 0 0,-1 0-1 0 0,2 0 0 0 0,-1 1 1 0 0,1-1-1 0 0,0 0 1 0 0,1 1-1 0 0,0-1 1 0 0,1 0-1 0 0,0 0 0 0 0,4 12 1 0 0,-4-17-50 0 0,-1-1-1 0 0,1 0 1 0 0,0 1 0 0 0,1-1-1 0 0,-1 0 1 0 0,0 0 0 0 0,1-1-1 0 0,0 1 1 0 0,0 0 0 0 0,-1-1 0 0 0,2 0-1 0 0,-1 1 1 0 0,0-1 0 0 0,0-1-1 0 0,1 1 1 0 0,-1 0 0 0 0,1-1-1 0 0,-1 0 1 0 0,1 1 0 0 0,0-1 0 0 0,6 0-1 0 0,4 1-31 0 0,0-1-1 0 0,0 0 0 0 0,0-1 0 0 0,22-3 1 0 0,-27 2-30 0 0,-1-1 0 0 0,1 0 0 0 0,0 0-1 0 0,0-1 1 0 0,-1-1 0 0 0,0 1 0 0 0,1-1 0 0 0,-1-1 0 0 0,-1 1 0 0 0,1-1 0 0 0,-1-1 0 0 0,0 1 0 0 0,0-1 0 0 0,0 0-1 0 0,-1-1 1 0 0,0 0 0 0 0,0 0 0 0 0,-1 0 0 0 0,0-1 0 0 0,0 1 0 0 0,7-16 0 0 0,-6 9 23 0 0,0-1 1 0 0,-1 0 0 0 0,0 0-1 0 0,-1 0 1 0 0,-1-1 0 0 0,0 1-1 0 0,-1-1 1 0 0,-1 0 0 0 0,0 1-1 0 0,-1-1 1 0 0,-4-28 0 0 0,1 26-41 0 0,-1 0 0 0 0,0 1 1 0 0,-1 0-1 0 0,-1-1 0 0 0,-14-27 1 0 0,17 40 29 0 0,-1 0 1 0 0,1 0-1 0 0,-1 0 1 0 0,0 0-1 0 0,0 1 0 0 0,0-1 1 0 0,0 1-1 0 0,-1 0 1 0 0,-5-4-1 0 0,6 6 16 0 0,1 1 1 0 0,-1-1-1 0 0,1 0 1 0 0,-1 1-1 0 0,0 0 1 0 0,0-1-1 0 0,0 2 0 0 0,1-1 1 0 0,-1 0-1 0 0,0 1 1 0 0,0 0-1 0 0,0 0 1 0 0,0 0-1 0 0,0 0 0 0 0,-5 1 1 0 0,0 1-40 0 0,0 1 0 0 0,1 0 0 0 0,-1 0 0 0 0,1 1 0 0 0,0 0-1 0 0,0 1 1 0 0,0-1 0 0 0,0 1 0 0 0,1 1 0 0 0,-9 8 0 0 0,12-10-115 0 0,0 0 0 0 0,1 0 0 0 0,-1 0 0 0 0,1 0 0 0 0,0 0 0 0 0,0 1 0 0 0,1 0 0 0 0,-4 8 0 0 0,5-11-18 0 0,0 1 0 0 0,1 0 1 0 0,-1 0-1 0 0,1-1 0 0 0,-1 1 1 0 0,1 0-1 0 0,0 0 0 0 0,0 0 1 0 0,0 0-1 0 0,0 0 1 0 0,1-1-1 0 0,-1 1 0 0 0,1 0 1 0 0,0 0-1 0 0,0-1 0 0 0,2 6 1 0 0,-1-5-47 0 0,-1-1 1 0 0,1 1 0 0 0,0 0-1 0 0,1 0 1 0 0,-1-1-1 0 0,0 0 1 0 0,1 1 0 0 0,3 2-1 0 0,-5-5 204 0 0,15 15-1065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35.732"/>
    </inkml:context>
    <inkml:brush xml:id="br0">
      <inkml:brushProperty name="width" value="0.05" units="cm"/>
      <inkml:brushProperty name="height" value="0.05" units="cm"/>
    </inkml:brush>
  </inkml:definitions>
  <inkml:trace contextRef="#ctx0" brushRef="#br0">56 55 13573 0 0,'-40'-2'775'0'0,"24"0"4996"0"0,259-26-3207 0 0,-100 16-2432 0 0,174 7-1 0 0,-289 10-1430 0 0,-41-9 254 0 0,9 2 305 0 0,-1 1 1 0 0,1 0 0 0 0,-1 0-1 0 0,0 0 1 0 0,-8 1-1 0 0,-5 0-1320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36.058"/>
    </inkml:context>
    <inkml:brush xml:id="br0">
      <inkml:brushProperty name="width" value="0.05" units="cm"/>
      <inkml:brushProperty name="height" value="0.05" units="cm"/>
    </inkml:brush>
  </inkml:definitions>
  <inkml:trace contextRef="#ctx0" brushRef="#br0">225 9 15737 0 0,'-42'-5'1529'0'0,"24"4"-93"0"0,17 0-1201 0 0,-1 1 0 0 0,1-1-1 0 0,-1 1 1 0 0,1 0 0 0 0,-1 0 0 0 0,1 0 0 0 0,-1 0 0 0 0,0 0 0 0 0,1 0-1 0 0,-1 0 1 0 0,1 0 0 0 0,-1 0 0 0 0,1 1 0 0 0,-2 0 0 0 0,-18 11 1855 0 0,-6 5-1270 0 0,20-9-716 0 0,1 0 0 0 0,-1 1 0 0 0,1-1 0 0 0,1 1 0 0 0,0 1 0 0 0,0-1 0 0 0,-5 16 0 0 0,2 0 168 0 0,-11 48-1 0 0,13-31-215 0 0,1 1-1 0 0,2 0 0 0 0,3 0 0 0 0,1 0 0 0 0,2 0 0 0 0,1 0 1 0 0,14 53-1 0 0,-15-84-177 0 0,-1 0 0 0 0,2-1 0 0 0,0 1 0 0 0,0-1 0 0 0,1 0 0 0 0,1 0 0 0 0,0-1 0 0 0,0 1 1 0 0,1-1-1 0 0,0-1 0 0 0,0 1 0 0 0,1-1 0 0 0,1 0 0 0 0,12 10 0 0 0,-18-18-71 0 0,0 1-1 0 0,0-1 1 0 0,0 1 0 0 0,0-1-1 0 0,1 0 1 0 0,-1-1 0 0 0,0 1-1 0 0,0 0 1 0 0,1-1 0 0 0,-1 0-1 0 0,0 1 1 0 0,1-1 0 0 0,-1-1-1 0 0,0 1 1 0 0,6-1 0 0 0,3-2-1332 0 0,0 0-1 0 0,23-10 1 0 0,-8 1-848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36.400"/>
    </inkml:context>
    <inkml:brush xml:id="br0">
      <inkml:brushProperty name="width" value="0.05" units="cm"/>
      <inkml:brushProperty name="height" value="0.05" units="cm"/>
    </inkml:brush>
  </inkml:definitions>
  <inkml:trace contextRef="#ctx0" brushRef="#br0">149 47 15185 0 0,'-21'1'974'0'0,"-40"6"1"0"0,59-7-826 0 0,0 0 1 0 0,0 1 0 0 0,-1-1 0 0 0,1 0 0 0 0,0 1 0 0 0,0 0-1 0 0,0-1 1 0 0,0 1 0 0 0,0 0 0 0 0,0 0 0 0 0,0 0-1 0 0,0 0 1 0 0,0 0 0 0 0,0 1 0 0 0,0-1 0 0 0,1 1 0 0 0,-1-1-1 0 0,0 1 1 0 0,1-1 0 0 0,-1 1 0 0 0,1 0 0 0 0,0 0 0 0 0,0 0-1 0 0,0 0 1 0 0,0 0 0 0 0,0 0 0 0 0,0 0 0 0 0,0 0 0 0 0,1 0-1 0 0,-1 0 1 0 0,0 5 0 0 0,-4 14 4 0 0,1 0-1 0 0,1 0 1 0 0,1 0-1 0 0,1 32 1 0 0,11 87 4 0 0,-1-39-119 0 0,9 83-3670 0 0,-15-144-38 0 0,0-26 1345 0 0</inkml:trace>
  <inkml:trace contextRef="#ctx0" brushRef="#br0" timeOffset="1">575 33 18022 0 0,'0'-2'114'0'0,"1"1"-1"0"0,-1-1 1 0 0,1 0 0 0 0,0 0 0 0 0,0 1 0 0 0,0-1 0 0 0,-1 1 0 0 0,2-1 0 0 0,-1 1 0 0 0,0-1 0 0 0,0 1 0 0 0,0-1 0 0 0,1 1 0 0 0,-1 0-1 0 0,1 0 1 0 0,-1 0 0 0 0,1 0 0 0 0,-1 0 0 0 0,1 0 0 0 0,0 0 0 0 0,0 0 0 0 0,-1 1 0 0 0,1-1 0 0 0,0 1 0 0 0,0-1 0 0 0,0 1 0 0 0,-1 0-1 0 0,1-1 1 0 0,2 1 0 0 0,-2 1 9 0 0,-1-1-1 0 0,1 0 0 0 0,-1 1 1 0 0,1-1-1 0 0,-1 1 1 0 0,1-1-1 0 0,-1 1 0 0 0,1 0 1 0 0,-1-1-1 0 0,0 1 0 0 0,1 0 1 0 0,-1 0-1 0 0,0 0 0 0 0,0 0 1 0 0,0 0-1 0 0,0 1 1 0 0,0-1-1 0 0,0 0 0 0 0,1 2 1 0 0,17 30 509 0 0,-14-23-433 0 0,18 34 77 0 0,-3 0 0 0 0,-2 1-1 0 0,19 69 1 0 0,-30-85-211 0 0,-1 1 1 0 0,-1 0-1 0 0,-2-1 0 0 0,-1 1 1 0 0,-1 0-1 0 0,-6 57 0 0 0,2-67-123 0 0,-2 0-1 0 0,0 0 1 0 0,-2-1-1 0 0,0 0 0 0 0,-1 0 1 0 0,-1 0-1 0 0,0-1 0 0 0,-2 0 1 0 0,0-1-1 0 0,-1 0 1 0 0,0-1-1 0 0,-1 0 0 0 0,-1-1 1 0 0,-1-1-1 0 0,-21 17 0 0 0,-5-1-813 0 0,-1-1 0 0 0,-1-3 0 0 0,-1-1 0 0 0,-1-2 0 0 0,-56 19 1 0 0,-21 3-1904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39.815"/>
    </inkml:context>
    <inkml:brush xml:id="br0">
      <inkml:brushProperty name="width" value="0.05" units="cm"/>
      <inkml:brushProperty name="height" value="0.05" units="cm"/>
    </inkml:brush>
  </inkml:definitions>
  <inkml:trace contextRef="#ctx0" brushRef="#br0">201 4 7841 0 0,'-15'-2'213'0'0,"10"2"182"0"0,1-1 0 0 0,-1 1 0 0 0,0 0 0 0 0,1 0 0 0 0,-1 0-1 0 0,1 1 1 0 0,-7 0 0 0 0,-3 2 580 0 0,-1 0 0 0 0,0-1 0 0 0,0-1-1 0 0,0-1 1 0 0,0 0 0 0 0,-21-4 0 0 0,36 4-934 0 0,-1 0-1 0 0,1 0 1 0 0,-1-1-1 0 0,1 1 1 0 0,-1 0 0 0 0,1 0-1 0 0,-1 0 1 0 0,0 0 0 0 0,1 0-1 0 0,-1 0 1 0 0,1 0-1 0 0,-1 0 1 0 0,1 0 0 0 0,-1 0-1 0 0,1 0 1 0 0,-1 0-1 0 0,1 0 1 0 0,-1 0 0 0 0,1 0-1 0 0,-1 1 1 0 0,1-1 0 0 0,-1 0-1 0 0,1 0 1 0 0,-1 1-1 0 0,1-1 1 0 0,-1 0 0 0 0,1 0-1 0 0,-1 1 1 0 0,1-1 0 0 0,0 1-1 0 0,-1-1 1 0 0,1 0-1 0 0,0 1 1 0 0,-1-1 0 0 0,1 1-1 0 0,-1 0 1 0 0,2-1-15 0 0,-1 1 1 0 0,0 0-1 0 0,1-1 1 0 0,-1 1-1 0 0,1 0 1 0 0,-1-1-1 0 0,0 1 1 0 0,1-1-1 0 0,-1 1 1 0 0,1 0-1 0 0,0-1 1 0 0,-1 0-1 0 0,1 1 1 0 0,-1-1-1 0 0,1 1 1 0 0,0-1-1 0 0,-1 0 1 0 0,1 1-1 0 0,0-1 1 0 0,-1 0 0 0 0,1 0-1 0 0,0 1 1 0 0,0-1-1 0 0,0 0 1 0 0,22 4 240 0 0,1-2 1 0 0,-1 0 0 0 0,40-3 0 0 0,-19 0-101 0 0,238-8-381 0 0,-153-7-2766 0 0,-113 14 1629 0 0,-15 2 1268 0 0,-1 0 0 0 0,0 0 1 0 0,1 0-1 0 0,-1 0 0 0 0,0 0 0 0 0,1 0 0 0 0,-1 0 0 0 0,0 0 0 0 0,0 0 0 0 0,1 0 0 0 0,-1 0 1 0 0,0 0-1 0 0,1 0 0 0 0,-1 0 0 0 0,0 1 0 0 0,1-1 0 0 0,-1 0 0 0 0,0 0 0 0 0,0 0 1 0 0,1 1-1 0 0,-1-1 0 0 0,0 0 0 0 0,0 0 0 0 0,1 0 0 0 0,-1 1 0 0 0,0-1 0 0 0,0 0 0 0 0,0 1 1 0 0,2 1-542 0 0,2 0-1220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40.171"/>
    </inkml:context>
    <inkml:brush xml:id="br0">
      <inkml:brushProperty name="width" value="0.05" units="cm"/>
      <inkml:brushProperty name="height" value="0.05" units="cm"/>
    </inkml:brush>
  </inkml:definitions>
  <inkml:trace contextRef="#ctx0" brushRef="#br0">28 37 13313 0 0,'-1'0'-25'0'0,"-17"4"722"0"0,18-4-665 0 0,-1 0-1 0 0,1 0 0 0 0,0 0 1 0 0,0 0-1 0 0,-1 0 0 0 0,1 0 1 0 0,0 0-1 0 0,-1 0 1 0 0,1 0-1 0 0,0 0 0 0 0,0 0 1 0 0,-1 0-1 0 0,1 0 0 0 0,0-1 1 0 0,-1 1-1 0 0,1 0 0 0 0,0 0 1 0 0,0 0-1 0 0,-1 0 0 0 0,1 0 1 0 0,0-1-1 0 0,0 1 0 0 0,0 0 1 0 0,-1 0-1 0 0,1 0 0 0 0,0-1 1 0 0,0 1-1 0 0,0 0 0 0 0,-1 0 1 0 0,1 0-1 0 0,0-1 1 0 0,0 1-1 0 0,0 0 0 0 0,0 0 1 0 0,0-1-1 0 0,0 1 0 0 0,0 0 1 0 0,0-1-1 0 0,0 1 0 0 0,0 0 1 0 0,0 0-1 0 0,0-1 0 0 0,0 1 1 0 0,0 0-1 0 0,0-1 0 0 0,0 1 1 0 0,22-10 2899 0 0,-11 7-2761 0 0,0 1 0 0 0,0 0 0 0 0,0 0 0 0 0,0 1 0 0 0,0 1 0 0 0,13 0 0 0 0,12 0-110 0 0,390-12-254 0 0,-331 12-1380 0 0,-100 4-1690 0 0,-12 4 1959 0 0,-1-5-285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40.557"/>
    </inkml:context>
    <inkml:brush xml:id="br0">
      <inkml:brushProperty name="width" value="0.05" units="cm"/>
      <inkml:brushProperty name="height" value="0.05" units="cm"/>
    </inkml:brush>
  </inkml:definitions>
  <inkml:trace contextRef="#ctx0" brushRef="#br0">1 64 9909 0 0,'41'2'4648'0'0,"7"-5"-3251"0"0,48-11 1 0 0,1 0-997 0 0,279-18-3571 0 0,-328 31-746 0 0,-37 0 2214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40.910"/>
    </inkml:context>
    <inkml:brush xml:id="br0">
      <inkml:brushProperty name="width" value="0.05" units="cm"/>
      <inkml:brushProperty name="height" value="0.05" units="cm"/>
    </inkml:brush>
  </inkml:definitions>
  <inkml:trace contextRef="#ctx0" brushRef="#br0">22 60 12757 0 0,'-1'1'62'0'0,"1"0"-1"0"0,-1-1 0 0 0,1 1 1 0 0,-1 0-1 0 0,1-1 1 0 0,-1 1-1 0 0,1-1 1 0 0,-1 1-1 0 0,0-1 0 0 0,1 1 1 0 0,-1-1-1 0 0,0 1 1 0 0,1-1-1 0 0,-1 1 1 0 0,0-1-1 0 0,0 0 0 0 0,1 1 1 0 0,-1-1-1 0 0,0 0 1 0 0,0 0-1 0 0,1 0 1 0 0,-1 0-1 0 0,0 0 0 0 0,-1 0 1 0 0,2 0-31 0 0,0 1 0 0 0,0-1 0 0 0,0 0 0 0 0,0 0 0 0 0,-1 0 0 0 0,1 0 0 0 0,0 0 0 0 0,0 0 0 0 0,0 0 0 0 0,0 0 0 0 0,0 0 0 0 0,0 0 0 0 0,0 0 0 0 0,0 0 0 0 0,-1 0 0 0 0,1 0 0 0 0,0 0 0 0 0,0 0 0 0 0,0 0 0 0 0,0 0 0 0 0,0 0 0 0 0,0 0 0 0 0,0-1 0 0 0,0 1-1 0 0,0 0 1 0 0,0 0 0 0 0,-1 0 0 0 0,1 0 0 0 0,0 0 0 0 0,0 0 0 0 0,0 0 0 0 0,0 0 0 0 0,0 0 0 0 0,0 0 0 0 0,0 0 0 0 0,0 0 0 0 0,0 0 0 0 0,0-1 0 0 0,0 1 0 0 0,0 0 0 0 0,0 0 0 0 0,0 0 0 0 0,0 0 0 0 0,0 0 0 0 0,0 0 0 0 0,0 0 0 0 0,0 0 0 0 0,0 0 0 0 0,0-1 0 0 0,0 1 0 0 0,0 0 0 0 0,0 0 0 0 0,0 0 0 0 0,0 0 0 0 0,0 0 0 0 0,13-7 889 0 0,13-2-462 0 0,0 1 0 0 0,1 1 0 0 0,34-3 0 0 0,86-3-220 0 0,-102 10-96 0 0,0-1-207 0 0,29-2-970 0 0,111 5 1 0 0,-179 2 740 0 0,-5-1 167 0 0,1 0 1 0 0,-1-1-1 0 0,0 2 1 0 0,1-1 0 0 0,-1 0-1 0 0,0 0 1 0 0,1 0-1 0 0,-1 1 1 0 0,0-1-1 0 0,0 0 1 0 0,0 1 0 0 0,1-1-1 0 0,-1 1 1 0 0,0 0-1 0 0,0-1 1 0 0,1 2 0 0 0,0 3-1512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41.269"/>
    </inkml:context>
    <inkml:brush xml:id="br0">
      <inkml:brushProperty name="width" value="0.05" units="cm"/>
      <inkml:brushProperty name="height" value="0.05" units="cm"/>
    </inkml:brush>
  </inkml:definitions>
  <inkml:trace contextRef="#ctx0" brushRef="#br0">6 52 11341 0 0,'0'0'17'0'0,"0"0"1"0"0,-1 0-1 0 0,1 0 1 0 0,0 0-1 0 0,0 0 0 0 0,-1 1 1 0 0,1-1-1 0 0,0 0 0 0 0,0 0 1 0 0,0 0-1 0 0,-1 0 1 0 0,1 0-1 0 0,0 0 0 0 0,0 1 1 0 0,0-1-1 0 0,-1 0 1 0 0,1 0-1 0 0,0 0 0 0 0,0 0 1 0 0,0 1-1 0 0,0-1 0 0 0,-1 0 1 0 0,1 0-1 0 0,0 0 1 0 0,0 1-1 0 0,0-1 0 0 0,0 0 1 0 0,0 0-1 0 0,0 1 0 0 0,0-1 1 0 0,0 0-1 0 0,0 0 1 0 0,0 1-1 0 0,0-1 0 0 0,0 0 1 0 0,0 1-1 0 0,9 4 1230 0 0,20 0 568 0 0,29-8-450 0 0,78-15 0 0 0,-38 5-1179 0 0,325-21-2952 0 0,-369 35-1128 0 0,-44 0 2177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41.611"/>
    </inkml:context>
    <inkml:brush xml:id="br0">
      <inkml:brushProperty name="width" value="0.05" units="cm"/>
      <inkml:brushProperty name="height" value="0.05" units="cm"/>
    </inkml:brush>
  </inkml:definitions>
  <inkml:trace contextRef="#ctx0" brushRef="#br0">0 49 14489 0 0,'4'0'212'0'0,"-1"1"1"0"0,0-1-1 0 0,1 0 0 0 0,-1 0 0 0 0,1 0 0 0 0,-1 0 0 0 0,0 0 0 0 0,1-1 0 0 0,-1 0 0 0 0,0 0 0 0 0,1 0 0 0 0,3-1 1 0 0,3-1 387 0 0,50-10 899 0 0,1 3-1 0 0,82-4 1 0 0,127 11-3172 0 0,-185 3-359 0 0,-63 2-1293 0 0,-18-2 1205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42.068"/>
    </inkml:context>
    <inkml:brush xml:id="br0">
      <inkml:brushProperty name="width" value="0.05" units="cm"/>
      <inkml:brushProperty name="height" value="0.05" units="cm"/>
    </inkml:brush>
  </inkml:definitions>
  <inkml:trace contextRef="#ctx0" brushRef="#br0">4 95 11985 0 0,'-2'-6'338'0'0,"0"6"1098"0"0,3 0-1342 0 0,0 0 1 0 0,-1 0-1 0 0,1 0 0 0 0,-1 1 0 0 0,1-1 0 0 0,-1 0 0 0 0,1 0 0 0 0,0 0 0 0 0,-1 0 0 0 0,1 0 1 0 0,-1 0-1 0 0,1 0 0 0 0,0-1 0 0 0,-1 1 0 0 0,1 0 0 0 0,-1 0 0 0 0,1 0 0 0 0,0 0 0 0 0,-1-1 1 0 0,1 1-1 0 0,-1 0 0 0 0,1-1 0 0 0,-1 1 0 0 0,1 0 0 0 0,0-2 0 0 0,16-6 889 0 0,0 0-375 0 0,-1 1-1 0 0,1 1 1 0 0,21-6-1 0 0,198-25 1437 0 0,-170 31-2987 0 0,106 6-1 0 0,-128 9-974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56.094"/>
    </inkml:context>
    <inkml:brush xml:id="br0">
      <inkml:brushProperty name="width" value="0.05" units="cm"/>
      <inkml:brushProperty name="height" value="0.05" units="cm"/>
    </inkml:brush>
  </inkml:definitions>
  <inkml:trace contextRef="#ctx0" brushRef="#br0">261 564 8297 0 0,'58'-243'1438'0'0,"-31"141"-281"0"0,16-98 2465 0 0,-44 182-3002 0 0,1 18-607 0 0,0-1-1 0 0,0 1 1 0 0,0 0-1 0 0,-1 0 1 0 0,1 0-1 0 0,0 0 1 0 0,0 0-1 0 0,0 0 1 0 0,-1 0 0 0 0,1 0-1 0 0,0 0 1 0 0,0 0-1 0 0,-1 0 1 0 0,1 0-1 0 0,0 0 1 0 0,0 0-1 0 0,0 0 1 0 0,-1 0-1 0 0,1 0 1 0 0,0 1-1 0 0,0-1 1 0 0,0 0-1 0 0,-1 0 1 0 0,1 0-1 0 0,0 0 1 0 0,0 0-1 0 0,0 0 1 0 0,0 0-1 0 0,-1 1 1 0 0,1-1-1 0 0,0 0 1 0 0,0 0-1 0 0,0 0 1 0 0,0 1 0 0 0,0-1-1 0 0,0 0 1 0 0,-1 0-1 0 0,1 1 1 0 0,-17 29 357 0 0,-8 37-142 0 0,3 2-1 0 0,2 0 0 0 0,4 1 0 0 0,3 1 0 0 0,-6 104 1 0 0,15-31 779 0 0,24 251-1 0 0,-12-320-798 0 0,14 193 367 0 0,-19-199-861 0 0,-12 126-1 0 0,0-139-270 0 0,8-53 453 0 0,0 0 0 0 0,0 0 1 0 0,1 0-1 0 0,-2-1 0 0 0,1 1 0 0 0,0 0 0 0 0,0-1 1 0 0,-1 1-1 0 0,0-1 0 0 0,1 1 0 0 0,-1-1 0 0 0,0 1 1 0 0,0-1-1 0 0,0 0 0 0 0,-5 3 0 0 0,6-5 12 0 0,0 1 0 0 0,-1-1 0 0 0,1 0-1 0 0,0 0 1 0 0,-1 0 0 0 0,1 0 0 0 0,0 0-1 0 0,-1 0 1 0 0,1 0 0 0 0,0 0 0 0 0,-1 0-1 0 0,1-1 1 0 0,-1 1 0 0 0,1-1 0 0 0,0 1 0 0 0,0-1-1 0 0,-1 1 1 0 0,1-1 0 0 0,0 0 0 0 0,0 1-1 0 0,0-1 1 0 0,0 0 0 0 0,0 0 0 0 0,0 0-1 0 0,0 0 1 0 0,-2-2 0 0 0,-23-30-1650 0 0,25 32 1695 0 0,-14-23-880 0 0,1-1 0 0 0,1 0 0 0 0,1-1 0 0 0,-10-34 0 0 0,-24-112-1213 0 0,7-34 1093 0 0,25 126 1118 0 0,11 62 21 0 0,-2-3 172 0 0,-1-30 0 0 0,6 47-170 0 0,-1-1 0 0 0,1 1 0 0 0,0 0 0 0 0,1-1-1 0 0,-1 1 1 0 0,1 0 0 0 0,0-1 0 0 0,0 1-1 0 0,0 0 1 0 0,1 0 0 0 0,-1 0 0 0 0,1 0 0 0 0,3-5-1 0 0,-4 8-59 0 0,0-1-1 0 0,1 1 1 0 0,-1-1-1 0 0,1 1 1 0 0,-1 0-1 0 0,1 0 1 0 0,-1 0-1 0 0,1 0 1 0 0,0 0-1 0 0,0 0 1 0 0,0 1-1 0 0,-1-1 1 0 0,1 0-1 0 0,0 1 1 0 0,3-1 0 0 0,32-1 151 0 0,-18 2-74 0 0,172 0-76 0 0,-136 3-276 0 0,-1-2 0 0 0,1-3 0 0 0,56-10 0 0 0,-103 11 218 0 0,-1-1 0 0 0,1 0 1 0 0,-1 0-1 0 0,0-1 0 0 0,13-7 1 0 0,-17 8 603 0 0,-2-7-256 0 0,2-3-113 0 0,1-6-70 0 0,-1-10 3758 0 0,-3 17-3724 0 0,2-13 2651 0 0,-8 50-2672 0 0,5-19 2 0 0,1 12-372 0 0,0 57-24 0 0,0-57-112 0 0,1-4-4709 0 0,6 60 3614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42.395"/>
    </inkml:context>
    <inkml:brush xml:id="br0">
      <inkml:brushProperty name="width" value="0.05" units="cm"/>
      <inkml:brushProperty name="height" value="0.05" units="cm"/>
    </inkml:brush>
  </inkml:definitions>
  <inkml:trace contextRef="#ctx0" brushRef="#br0">1 30 13089 0 0,'5'5'177'0'0,"17"17"136"0"0,-17-16 4450 0 0,2-6-3857 0 0,27-2 1155 0 0,1-5-1957 0 0,115-25-224 0 0,-123 26-124 0 0,0 1-1 0 0,0 2 0 0 0,39-1 1 0 0,-37 4-64 0 0,2-1-253 0 0,-5-1-809 0 0,0 2 0 0 0,0 1 0 0 0,33 5-1 0 0,-56-6-617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42.800"/>
    </inkml:context>
    <inkml:brush xml:id="br0">
      <inkml:brushProperty name="width" value="0.05" units="cm"/>
      <inkml:brushProperty name="height" value="0.05" units="cm"/>
    </inkml:brush>
  </inkml:definitions>
  <inkml:trace contextRef="#ctx0" brushRef="#br0">21 89 11841 0 0,'-13'12'166'0'0,"6"-6"1797"0"0,21-6 268 0 0,229-51 561 0 0,-202 44-2988 0 0,206-28-1304 0 0,-83 22-4467 0 0,-147 13 4106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43.140"/>
    </inkml:context>
    <inkml:brush xml:id="br0">
      <inkml:brushProperty name="width" value="0.05" units="cm"/>
      <inkml:brushProperty name="height" value="0.05" units="cm"/>
    </inkml:brush>
  </inkml:definitions>
  <inkml:trace contextRef="#ctx0" brushRef="#br0">1 92 15937 0 0,'0'-1'21'0'0,"0"1"0"0"0,0 0 0 0 0,0 0-1 0 0,0 0 1 0 0,0 0 0 0 0,0 0-1 0 0,0 0 1 0 0,0 0 0 0 0,0 0-1 0 0,1 0 1 0 0,-1 0 0 0 0,0 0-1 0 0,0 0 1 0 0,0 0 0 0 0,0 0 0 0 0,0 0-1 0 0,0 0 1 0 0,0 0 0 0 0,0 0-1 0 0,0 0 1 0 0,1 0 0 0 0,-1 0-1 0 0,0 0 1 0 0,0 0 0 0 0,0 0 0 0 0,0 1-1 0 0,0-1 1 0 0,0 0 0 0 0,0 0-1 0 0,0 0 1 0 0,0 0 0 0 0,0 0-1 0 0,0 0 1 0 0,0 0 0 0 0,0 0-1 0 0,0 0 1 0 0,1 0 0 0 0,-1 0 0 0 0,0 0-1 0 0,0 1 1 0 0,0-1 0 0 0,0 0-1 0 0,0 0 1 0 0,0 0 0 0 0,0 0-1 0 0,0 0 1 0 0,0 0 0 0 0,0 0-1 0 0,0 0 1 0 0,0 0 0 0 0,0 0 0 0 0,0 1-1 0 0,9-10 580 0 0,-8 7-491 0 0,0 1 0 0 0,0-1-1 0 0,1 1 1 0 0,-1 0 0 0 0,0-1 0 0 0,1 1 0 0 0,-1 0 0 0 0,1 0 0 0 0,-1 0 0 0 0,1 0 0 0 0,-1 0 0 0 0,1 0 0 0 0,0 0 0 0 0,-1 1 0 0 0,4-2 0 0 0,26-5 404 0 0,48-7-372 0 0,165-26-5258 0 0,-213 35 3168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19.885"/>
    </inkml:context>
    <inkml:brush xml:id="br0">
      <inkml:brushProperty name="width" value="0.05" units="cm"/>
      <inkml:brushProperty name="height" value="0.05" units="cm"/>
    </inkml:brush>
  </inkml:definitions>
  <inkml:trace contextRef="#ctx0" brushRef="#br0">478 115 13989 0 0,'-2'-5'148'0'0,"0"1"-1"0"0,0-1 1 0 0,1 0 0 0 0,0 0-1 0 0,-2-7 1 0 0,-6-25 1402 0 0,8 34-1416 0 0,0 0 0 0 0,-1 1-1 0 0,1-1 1 0 0,0 1 0 0 0,-1-1-1 0 0,0 1 1 0 0,1 0-1 0 0,-1 0 1 0 0,0-1 0 0 0,0 1-1 0 0,-1 0 1 0 0,1 1-1 0 0,0-1 1 0 0,0 0 0 0 0,-4-1-1 0 0,3 2-83 0 0,0 0-1 0 0,0 0 0 0 0,-1 1 0 0 0,1-1 1 0 0,0 1-1 0 0,0 0 0 0 0,0 0 0 0 0,0 0 1 0 0,-1 0-1 0 0,1 1 0 0 0,0-1 1 0 0,0 1-1 0 0,0 0 0 0 0,-5 1 0 0 0,-11 5 68 0 0,0 1-1 0 0,0 1 0 0 0,1 1 0 0 0,0 0 0 0 0,1 1 0 0 0,0 1 1 0 0,-19 17-1 0 0,14-8 158 0 0,0 0 0 0 0,1 1 0 0 0,2 2 0 0 0,-22 31 1 0 0,29-36-113 0 0,1 1 1 0 0,1 0 0 0 0,0 0-1 0 0,2 0 1 0 0,0 2 0 0 0,2-1-1 0 0,0 0 1 0 0,1 1 0 0 0,1 0-1 0 0,2 0 1 0 0,0 1 0 0 0,1-1 0 0 0,2 27-1 0 0,0-43-165 0 0,0 0 1 0 0,0 0-1 0 0,1 0 0 0 0,0 0 0 0 0,0 0 0 0 0,0-1 0 0 0,1 1 1 0 0,0-1-1 0 0,0 1 0 0 0,0-1 0 0 0,1 0 0 0 0,0 0 1 0 0,0 0-1 0 0,0-1 0 0 0,0 0 0 0 0,1 1 0 0 0,-1-2 0 0 0,1 1 1 0 0,0 0-1 0 0,1-1 0 0 0,-1 0 0 0 0,0 0 0 0 0,1-1 0 0 0,6 3 1 0 0,-1-1-153 0 0,-1-1 0 0 0,1 0 0 0 0,0-1 0 0 0,1 0 0 0 0,-1-1 0 0 0,0 0 0 0 0,0-1 0 0 0,0 0 1 0 0,1-1-1 0 0,-1 0 0 0 0,0-1 0 0 0,16-4 0 0 0,216-79-8440 0 0,-195 66 6251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20.231"/>
    </inkml:context>
    <inkml:brush xml:id="br0">
      <inkml:brushProperty name="width" value="0.05" units="cm"/>
      <inkml:brushProperty name="height" value="0.05" units="cm"/>
    </inkml:brush>
  </inkml:definitions>
  <inkml:trace contextRef="#ctx0" brushRef="#br0">90 57 11165 0 0,'-6'-7'269'0'0,"-1"1"1"0"0,0-1-1 0 0,0 2 1 0 0,0-1-1 0 0,-1 1 1 0 0,1 0-1 0 0,-1 0 0 0 0,-13-5 1 0 0,20 10-227 0 0,1 0 0 0 0,0 0 1 0 0,0 0-1 0 0,-1 0 0 0 0,1 0 1 0 0,0 0-1 0 0,0 0 0 0 0,-1 0 0 0 0,1 0 1 0 0,0 0-1 0 0,-1 0 0 0 0,1 0 0 0 0,0 0 1 0 0,0 0-1 0 0,-1 0 0 0 0,1 0 0 0 0,0 0 1 0 0,0 1-1 0 0,-1-1 0 0 0,1 0 1 0 0,0 0-1 0 0,0 0 0 0 0,0 0 0 0 0,-1 0 1 0 0,1 1-1 0 0,0-1 0 0 0,0 0 0 0 0,0 0 1 0 0,-1 1-1 0 0,1-1 0 0 0,0 0 0 0 0,0 0 1 0 0,0 1-1 0 0,-3 13 791 0 0,4 15-11 0 0,13 66-161 0 0,-4 0 1 0 0,-2 100-1 0 0,-7-70-3270 0 0,-2-117 1649 0 0,0-1 1 0 0,0 1-1 0 0,-1-1 1 0 0,0 1-1 0 0,0-1 0 0 0,-7 14 1 0 0,3-12-708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20.575"/>
    </inkml:context>
    <inkml:brush xml:id="br0">
      <inkml:brushProperty name="width" value="0.05" units="cm"/>
      <inkml:brushProperty name="height" value="0.05" units="cm"/>
    </inkml:brush>
  </inkml:definitions>
  <inkml:trace contextRef="#ctx0" brushRef="#br0">1 184 7293 0 0,'1'0'17'0'0,"0"1"0"0"0,0 0 0 0 0,1 0 1 0 0,-1 0-1 0 0,0 0 0 0 0,0 0 0 0 0,0 0 1 0 0,0 0-1 0 0,0 0 0 0 0,0 0 1 0 0,0 0-1 0 0,-1 0 0 0 0,1 1 0 0 0,0-1 1 0 0,-1 0-1 0 0,1 1 0 0 0,-1-1 0 0 0,1 0 1 0 0,-1 1-1 0 0,1-1 0 0 0,-1 1 0 0 0,0-1 1 0 0,0 1-1 0 0,0 1 0 0 0,0-1 10 0 0,1 0 0 0 0,-1 0 0 0 0,0 0 0 0 0,1 0-1 0 0,-1 0 1 0 0,1 0 0 0 0,-1 0 0 0 0,1-1 0 0 0,0 1 0 0 0,0 0-1 0 0,0 0 1 0 0,0-1 0 0 0,0 1 0 0 0,0-1 0 0 0,1 1 0 0 0,-1-1 0 0 0,3 3-1 0 0,0-2-47 0 0,1 1-1 0 0,-1-1 0 0 0,1 0 1 0 0,0-1-1 0 0,-1 1 0 0 0,1-1 1 0 0,0 0-1 0 0,0 0 1 0 0,0-1-1 0 0,0 1 0 0 0,0-1 1 0 0,8 0-1 0 0,-2-2-80 0 0,0 1-1 0 0,0-2 1 0 0,0 1 0 0 0,13-6 0 0 0,-21 7-74 0 0,8-7 73 0 0,33-27 318 0 0,-32 26 2854 0 0,-11-5-2393 0 0,2-3-392 0 0,1-9-28 0 0,-2-3 3119 0 0,-6-40-2821 0 0,3 47-459 0 0,0 3 1608 0 0,6 35-1528 0 0,0 0-133 0 0,1 1-10 0 0,0-1-1 0 0,-2 1 0 0 0,0 0 0 0 0,1 20 0 0 0,4 84 72 0 0,6 50-187 0 0,-12-153-168 0 0,1 1 1 0 0,8 19-1 0 0,-7-23-807 0 0,0 1 0 0 0,3 26 0 0 0,-6-28-402 0 0,3-6-200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09:13:20.901"/>
    </inkml:context>
    <inkml:brush xml:id="br0">
      <inkml:brushProperty name="width" value="0.05" units="cm"/>
      <inkml:brushProperty name="height" value="0.05" units="cm"/>
    </inkml:brush>
  </inkml:definitions>
  <inkml:trace contextRef="#ctx0" brushRef="#br0">48 84 17522,'-12'7'147,"-14"7"267,25-13-346,1-1 0,-1 0 0,0 1 1,1-1-1,-1 1 0,1-1 0,-1 1 1,1-1-1,-1 1 0,1-1 0,-1 1 1,1-1-1,0 1 0,-1 0 1,1-1-1,0 1 0,-1 0 0,1-1 1,0 1-1,0 0 0,-1-1 0,1 1 1,0 0-1,0 0 0,0-1 0,0 1 1,0 1-1,1-1-3,-1-1 0,0 1 0,1-1 1,-1 1-1,1-1 0,-1 0 0,1 1 0,-1-1 1,1 0-1,-1 1 0,1-1 0,-1 0 0,1 0 0,0 1 1,-1-1-1,1 0 0,-1 0 0,1 0 0,0 0 1,-1 0-1,1 0 0,0 0 0,-1 0 0,1 0 1,-1 0-1,1 0 0,0 0 0,-1 0 0,1 0 1,-1-1-1,2 1 0,21-9 619,-19 7-502,66-23 226,2 2 0,0 4 1,1 2-1,91-7 0,-140 20-425,-16 3-49,1-1 0,0 2 0,16-1 0,-25 1 53,0 0 0,0 0 0,1 0-1,-1 0 1,0 0 0,0 0 0,1 0 0,-1 0-1,0 0 1,0 0 0,1 0 0,-1 0 0,0 0-1,0 0 1,1 0 0,-1 0 0,0 0 0,0 0-1,0 0 1,1 0 0,-1 1 0,0-1-1,0 0 1,0 0 0,1 0 0,-1 0 0,0 0-1,0 1 1,0-1 0,0 0 0,1 0 0,-1 0-1,0 1 1,0-1 0,0 0 0,0 0 0,0 1-1,0-1 1,0 0 0,0 0 0,0 0 0,0 1-1,0-1 1,0 0 0,0 0 0,0 1 0,0-1-1,0 0 1,0 0 0,0 1 0,0-1 0,0 0-1,0 0 1,0 1 0,-1-1-65,1 1 0,0-1 1,-1 1-1,1-1 0,-1 1 0,1-1 1,-1 0-1,1 1 0,-1-1 0,1 0 1,-1 1-1,1-1 0,-1 0 0,0 0 1,1 1-1,-1-1 0,1 0 0,-2 0 1,-3 1-555,-1-1 1,1 1-1,0 0 0,-1 1 1,1 0-1,0-1 1,-6 4-1,-5 2-594,-13 1-1085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21.928"/>
    </inkml:context>
    <inkml:brush xml:id="br0">
      <inkml:brushProperty name="width" value="0.05" units="cm"/>
      <inkml:brushProperty name="height" value="0.05" units="cm"/>
    </inkml:brush>
  </inkml:definitions>
  <inkml:trace contextRef="#ctx0" brushRef="#br0">266 152 14873 0 0,'-69'-83'181'0'0,"55"67"2898"0"0,5 7-2346 0 0,-27-25-62 0 0,26 25 2025 0 0,2 31-2339 0 0,-26 66-32 0 0,26-66 910 0 0,-1 25-1005 0 0,-26 150-44 0 0,19-94 29 0 0,14-80-152 0 0,-3 16 37 0 0,0-5-22 0 0,1 1 0 0 0,2-1 0 0 0,3 45 0 0 0,0-71-69 0 0,0-1 0 0 0,0 1 0 0 0,1-1 0 0 0,0 1 0 0 0,1-1 0 0 0,-1 0 0 0 0,1 1 0 0 0,6 8 0 0 0,-8-14-18 0 0,0 0 0 0 0,0-1 0 0 0,1 1 0 0 0,-1 0-1 0 0,1 0 1 0 0,0-1 0 0 0,-1 1 0 0 0,1-1 0 0 0,0 1 0 0 0,0-1 0 0 0,0 0 0 0 0,0 1 0 0 0,0-1 0 0 0,0 0-1 0 0,1-1 1 0 0,-1 1 0 0 0,0 0 0 0 0,0-1 0 0 0,1 1 0 0 0,-1-1 0 0 0,0 1 0 0 0,0-1 0 0 0,1 0 0 0 0,-1 0 0 0 0,1 0-1 0 0,-1-1 1 0 0,0 1 0 0 0,0 0 0 0 0,1-1 0 0 0,3-1 0 0 0,5-2-80 0 0,1-1 0 0 0,-1 0 0 0 0,0-1 0 0 0,0-1 0 0 0,-1 1 0 0 0,0-2 0 0 0,0 1 0 0 0,0-2 0 0 0,-1 1 0 0 0,12-15 0 0 0,-5 4-77 0 0,-1-1 0 0 0,-1-1 0 0 0,-1 0 1 0 0,14-31-1 0 0,-20 35 104 0 0,-1-1 0 0 0,0-1 0 0 0,-1 1 0 0 0,-1-1 0 0 0,3-34 0 0 0,-3-96 12 0 0,-4 117 49 0 0,1 45 38 0 0,1 0 0 0 0,1 0 0 0 0,6 21 0 0 0,-3-16 36 0 0,5 25 216 0 0,3-2-1 0 0,27 61 0 0 0,-34-88-265 0 0,0-1-1 0 0,1 1 1 0 0,1-1-1 0 0,0-1 1 0 0,1 1-1 0 0,0-2 1 0 0,0 1-1 0 0,2-1 1 0 0,-1-1-1 0 0,22 15 1 0 0,-29-23-25 0 0,0 0 0 0 0,0 1 0 0 0,0-1 0 0 0,1-1 0 0 0,-1 1 0 0 0,1 0 0 0 0,-1-1 0 0 0,1 0 1 0 0,-1 0-1 0 0,1-1 0 0 0,0 1 0 0 0,0-1 0 0 0,-1 0 0 0 0,1 0 0 0 0,5-1 0 0 0,-4-1-4 0 0,1 1 0 0 0,-1-1-1 0 0,0-1 1 0 0,0 1 0 0 0,-1-1 0 0 0,1 0-1 0 0,0 0 1 0 0,-1-1 0 0 0,10-7-1 0 0,0-4-40 0 0,0-1 0 0 0,-1 0 0 0 0,0 0 0 0 0,-2-2 0 0 0,17-29 0 0 0,-19 28-18 0 0,-2 0 0 0 0,0 0 0 0 0,-1-1 0 0 0,-1 0 0 0 0,-1-1 0 0 0,-1 0 0 0 0,-1 1 0 0 0,0-1 0 0 0,-2 0 0 0 0,0 0 0 0 0,-2 0 0 0 0,0 0 0 0 0,-1 0 0 0 0,-1 0 0 0 0,-1 0 0 0 0,-8-20 0 0 0,11 37-194 0 0,-1 1-1 0 0,0 0 0 0 0,0-1 0 0 0,0 1 0 0 0,0 0 1 0 0,-1 0-1 0 0,1 0 0 0 0,-1 1 0 0 0,0-1 0 0 0,0 1 1 0 0,0-1-1 0 0,0 1 0 0 0,0 0 0 0 0,-7-3 0 0 0,6 2-665 0 0,3 3 831 0 0,1 0 0 0 0,-1-1 0 0 0,1 1 0 0 0,-1 0 0 0 0,1 0 1 0 0,0 0-1 0 0,-1 0 0 0 0,1 0 0 0 0,-1 0 0 0 0,1 0 0 0 0,-1 0 0 0 0,1 0 0 0 0,-1 0 0 0 0,1 0 1 0 0,-1 0-1 0 0,1 0 0 0 0,0 0 0 0 0,-1 0 0 0 0,1 0 0 0 0,-1 0 0 0 0,1 0 0 0 0,-1 1 0 0 0,1-1 0 0 0,0 0 1 0 0,-1 0-1 0 0,1 1 0 0 0,-1-1 0 0 0,1 0 0 0 0,0 0 0 0 0,-1 1 0 0 0,1-1 0 0 0,0 0 0 0 0,-1 1 1 0 0,1-1-1 0 0,0 1 0 0 0,0-1 0 0 0,0 0 0 0 0,-1 1 0 0 0,1-1 0 0 0,0 1 0 0 0,0-1 0 0 0,0 1 0 0 0,0 0 1 0 0,-1 0-214 0 0,0 1 0 0 0,1-1 1 0 0,-1 1-1 0 0,1 0 0 0 0,0-1 1 0 0,0 1-1 0 0,0 0 1 0 0,0 0-1 0 0,0-1 0 0 0,0 1 1 0 0,0 0-1 0 0,1 2 1 0 0,2 7-1287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22.254"/>
    </inkml:context>
    <inkml:brush xml:id="br0">
      <inkml:brushProperty name="width" value="0.05" units="cm"/>
      <inkml:brushProperty name="height" value="0.05" units="cm"/>
    </inkml:brush>
  </inkml:definitions>
  <inkml:trace contextRef="#ctx0" brushRef="#br0">41 49 11877 0 0,'-1'-3'-6'0'0,"-1"0"203"0"0,1-1 1 0 0,-1 1-1 0 0,0-1 1 0 0,0 1-1 0 0,-1-1 0 0 0,1 1 1 0 0,-1 0-1 0 0,1 0 1 0 0,-1 0-1 0 0,0 1 0 0 0,0-1 1 0 0,0 1-1 0 0,-5-3 1 0 0,7 19 4627 0 0,6 39-3373 0 0,-2-17-752 0 0,3 110 720 0 0,-4-72-1544 0 0,17 116 1 0 0,-16-178-433 0 0,0-1 1 0 0,1 0 0 0 0,1 0-1 0 0,0 0 1 0 0,1-1 0 0 0,0 0-1 0 0,0 0 1 0 0,15 17 0 0 0,-12-15-495 0 0,5 14-2463 0 0,-7-19 1666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22.596"/>
    </inkml:context>
    <inkml:brush xml:id="br0">
      <inkml:brushProperty name="width" value="0.05" units="cm"/>
      <inkml:brushProperty name="height" value="0.05" units="cm"/>
    </inkml:brush>
  </inkml:definitions>
  <inkml:trace contextRef="#ctx0" brushRef="#br0">1 243 10709 0 0,'1'0'59'0'0,"-1"0"-1"0"0,1 0 1 0 0,0 1-1 0 0,-1-1 1 0 0,1 0-1 0 0,-1 0 1 0 0,1 0-1 0 0,0 1 1 0 0,-1-1 0 0 0,1 0-1 0 0,0 1 1 0 0,-1-1-1 0 0,1 0 1 0 0,-1 1-1 0 0,1-1 1 0 0,-1 1-1 0 0,1-1 1 0 0,-1 1 0 0 0,1-1-1 0 0,-1 1 1 0 0,0-1-1 0 0,1 1 1 0 0,-1-1-1 0 0,0 1 1 0 0,1 0-1 0 0,-1-1 1 0 0,0 1 0 0 0,0 0-1 0 0,1-1 1 0 0,-1 1-1 0 0,0 0 1 0 0,0 0-1 0 0,0 0 61 0 0,0 0-1 0 0,1 0 1 0 0,-1 0-1 0 0,0 0 1 0 0,1 0-1 0 0,-1 0 1 0 0,0 0-1 0 0,1 0 1 0 0,-1-1-1 0 0,1 1 1 0 0,-1 0-1 0 0,1 0 1 0 0,0-1-1 0 0,-1 1 1 0 0,1 0-1 0 0,0-1 1 0 0,0 1-1 0 0,-1 0 1 0 0,3 0-1 0 0,9 2 48 0 0,1 0 0 0 0,-1-1-1 0 0,1 0 1 0 0,0-1 0 0 0,0-1-1 0 0,13 0 1 0 0,-11 0-110 0 0,144-4-372 0 0,-122 1 8 0 0,-1-1 1 0 0,46-11-1 0 0,-77 14 297 0 0,0 0 1 0 0,0-1-1 0 0,-1 1 1 0 0,1-1-1 0 0,0 0 1 0 0,-1 0-1 0 0,0-1 1 0 0,1 1-1 0 0,-1-1 0 0 0,6-5 1 0 0,-8 6 56 0 0,-1 0 0 0 0,1-1 0 0 0,-1 1 0 0 0,1 0 0 0 0,-1-1 0 0 0,0 1 0 0 0,0-1 0 0 0,0 1 0 0 0,0-1 0 0 0,-1 1 0 0 0,1-1 0 0 0,-1 0 0 0 0,0 1 0 0 0,1-1 1 0 0,-1 0-1 0 0,0 1 0 0 0,-1-1 0 0 0,1 0 0 0 0,0 0 0 0 0,-2-4 0 0 0,-2-10 488 0 0,-1 1 1 0 0,0-1-1 0 0,-2 1 1 0 0,0 0-1 0 0,0 0 1 0 0,-2 1-1 0 0,0 0 1 0 0,0 1-1 0 0,-13-15 1 0 0,22 28-521 0 0,0 1 1 0 0,0 0-1 0 0,-1 0 0 0 0,1 0 0 0 0,0 0 1 0 0,0-1-1 0 0,0 1 0 0 0,0 0 1 0 0,0 0-1 0 0,0 0 0 0 0,0 0 0 0 0,0-1 1 0 0,-1 1-1 0 0,1 0 0 0 0,0 0 1 0 0,0 0-1 0 0,0 0 0 0 0,0 0 0 0 0,0 0 1 0 0,-1 0-1 0 0,1-1 0 0 0,0 1 1 0 0,0 0-1 0 0,0 0 0 0 0,-1 0 1 0 0,1 0-1 0 0,0 0 0 0 0,0 0 0 0 0,0 0 1 0 0,0 0-1 0 0,-1 0 0 0 0,1 0 1 0 0,0 0-1 0 0,0 0 0 0 0,0 0 0 0 0,-1 0 1 0 0,1 0-1 0 0,0 0 0 0 0,-1 0 1 0 0,0 9 199 0 0,4 16-151 0 0,-2-24-38 0 0,44 417 348 0 0,-39-358-660 0 0,-4-55-30 0 0,-1 0 0 0 0,0 0 0 0 0,1 0 0 0 0,0 0 0 0 0,0 0 0 0 0,1 0 0 0 0,-1-1 0 0 0,1 1 0 0 0,5 5 0 0 0,-6-7-273 0 0,-1-2 260 0 0,1 0 0 0 0,-1 1-1 0 0,0-1 1 0 0,0 1 0 0 0,0-1 0 0 0,0 1-1 0 0,0-1 1 0 0,0 1 0 0 0,-1 0 0 0 0,1-1-1 0 0,0 1 1 0 0,-1 0 0 0 0,1 3 0 0 0,-1 3-1886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56.436"/>
    </inkml:context>
    <inkml:brush xml:id="br0">
      <inkml:brushProperty name="width" value="0.05" units="cm"/>
      <inkml:brushProperty name="height" value="0.05" units="cm"/>
    </inkml:brush>
  </inkml:definitions>
  <inkml:trace contextRef="#ctx0" brushRef="#br0">39 42 8993 0 0,'-4'-17'116'0'0,"-4"3"56"0"0,4 7 8 0 0,8 4 4 0 0,-8 8-12 0 0,0-3 16 0 0,-2 2-12 0 0,2 4-12 0 0,2 0-144 0 0,-2 3-100 0 0,4 1-64 0 0,-2 1-120 0 0,2-2-80 0 0,2 3-156 0 0,4-4-4 0 0,4 0-220 0 0,-2-1-368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09:13:22.936"/>
    </inkml:context>
    <inkml:brush xml:id="br0">
      <inkml:brushProperty name="width" value="0.05" units="cm"/>
      <inkml:brushProperty name="height" value="0.05" units="cm"/>
    </inkml:brush>
  </inkml:definitions>
  <inkml:trace contextRef="#ctx0" brushRef="#br0">23 42 16377,'-13'-3'214,"13"3"-194,0 0-1,0 0 0,-1 0 0,1 0 0,0 0 1,-1 0-1,1 0 0,0-1 0,-1 1 0,1 0 1,0 0-1,-1 1 0,1-1 0,0 0 0,0 0 1,-1 0-1,1 0 0,0 0 0,-1 0 0,1 0 1,0 0-1,0 0 0,-1 1 0,1-1 0,0 0 1,0 0-1,-1 0 0,1 1 0,0-1 0,0 0 1,-1 0-1,1 1 0,0-1 0,0 0 0,0 0 1,0 1-1,-1-1 0,2 1 135,-1 0 0,1 0 0,-1 0 0,1-1 0,-1 1 0,1 0 0,-1-1 0,1 1 0,0 0 0,-1-1 0,1 1 0,0-1 0,-1 1 0,1-1 0,0 1-1,0-1 1,0 1 0,0-1 0,-1 0 0,1 0 0,0 1 0,0-1 0,0 0 0,0 0 0,1 0 0,31 2 985,128-34 124,-66 20-1036,128 0 0,-223 12-228,2-1-7,1 1 0,-1 0 0,0 0 0,0 0 0,0 0 0,0 0-1,0 0 1,0 1 0,0-1 0,0 0 0,0 1 0,0 0 0,-1 0 0,1-1 0,0 1 0,0 0-1,0 0 1,-1 1 0,1-1 0,0 0 0,1 2 0,-5 10-1014,-2-9 166,0-10 69,4 5 658,0 1-1,0-1 1,0 1 0,0-1-1,0 1 1,0-1 0,0 1-1,-1 0 1,1-1 0,0 1-1,0-1 1,0 1 0,-1-1-1,1 1 1,0-1 0,-1 1-1,1 0 1,0-1 0,-1 1-1,1 0 1,0-1 0,-1 1-1,1 0 1,-1 0 0,1-1-1,0 1 1,-1 0 0,1 0-1,-1 0 1,1-1-1,-1 1 1,1 0 0,-1 0-1,1 0 1,-1 0 0,1 0-1,-1 0 1,1 0 0,-1 0-1,0 0 1,-1 0-159,-8-2-1844</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23.263"/>
    </inkml:context>
    <inkml:brush xml:id="br0">
      <inkml:brushProperty name="width" value="0.05" units="cm"/>
      <inkml:brushProperty name="height" value="0.05" units="cm"/>
    </inkml:brush>
  </inkml:definitions>
  <inkml:trace contextRef="#ctx0" brushRef="#br0">188 67 12497 0 0,'-56'-49'2419'0'0,"54"47"-2137"0"0,0 0 0 0 0,0 0-1 0 0,0 0 1 0 0,0 0 0 0 0,0 1 0 0 0,-1-1 0 0 0,1 1 0 0 0,-4-2-1 0 0,5 3-138 0 0,0 0 1 0 0,0 0-1 0 0,0-1 0 0 0,0 1 0 0 0,1 0 0 0 0,-1 0 0 0 0,0 0 0 0 0,0 0 0 0 0,0 0 0 0 0,0 0 0 0 0,0 0 0 0 0,0 1 0 0 0,0-1 0 0 0,0 0 0 0 0,0 0 0 0 0,0 1 0 0 0,1-1 1 0 0,-1 0-1 0 0,0 1 0 0 0,0-1 0 0 0,0 1 0 0 0,0-1 0 0 0,0 2 0 0 0,-19 10 1631 0 0,18-11-1689 0 0,0 0-1 0 0,0 0 1 0 0,1 0-1 0 0,-1 0 1 0 0,0 0-1 0 0,1 0 0 0 0,-1 0 1 0 0,1 0-1 0 0,0 0 1 0 0,-1 1-1 0 0,1-1 1 0 0,0 1-1 0 0,0-1 1 0 0,-1 1-1 0 0,0 3 1 0 0,-4 9 48 0 0,2 1 1 0 0,0 0 0 0 0,0 1 0 0 0,2-1 0 0 0,0 1 0 0 0,0 18 0 0 0,-2 8 19 0 0,-9 106 183 0 0,13-128-311 0 0,0 0-1 0 0,2 1 1 0 0,0-1-1 0 0,1 0 1 0 0,8 26-1 0 0,-4-32-126 0 0,-1 1 0 0 0,2-1 0 0 0,0-1 0 0 0,1 0 0 0 0,0 0-1 0 0,1 0 1 0 0,18 16 0 0 0,-24-25-52 0 0,0 0 0 0 0,0-1 0 0 0,0 0 0 0 0,0 1 0 0 0,1-2 0 0 0,-1 1 0 0 0,1 0 0 0 0,0-1 0 0 0,8 3 0 0 0,2-1-710 0 0,0 0 1 0 0,15 1-1 0 0,14 2-1666 0 0,-13 1 210 0 0,4-3-370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23.606"/>
    </inkml:context>
    <inkml:brush xml:id="br0">
      <inkml:brushProperty name="width" value="0.05" units="cm"/>
      <inkml:brushProperty name="height" value="0.05" units="cm"/>
    </inkml:brush>
  </inkml:definitions>
  <inkml:trace contextRef="#ctx0" brushRef="#br0">74 39 14489 0 0,'-3'-3'88'0'0,"1"1"1"0"0,-1 0-1 0 0,0-1 0 0 0,0 1 0 0 0,0 0 0 0 0,0 1 0 0 0,0-1 1 0 0,0 0-1 0 0,-5-1 0 0 0,7 3-30 0 0,0 0-1 0 0,0 0 1 0 0,-1 0-1 0 0,1 0 1 0 0,0 0-1 0 0,0 0 1 0 0,0 0 0 0 0,0 0-1 0 0,0 0 1 0 0,0 0-1 0 0,0 1 1 0 0,0-1 0 0 0,0 0-1 0 0,0 1 1 0 0,1-1-1 0 0,-1 1 1 0 0,0-1 0 0 0,0 1-1 0 0,0-1 1 0 0,0 1-1 0 0,1 0 1 0 0,-1 0 0 0 0,0-1-1 0 0,0 1 1 0 0,1 0-1 0 0,-1 0 1 0 0,1 0-1 0 0,-1-1 1 0 0,1 1 0 0 0,-1 0-1 0 0,1 0 1 0 0,-1 0-1 0 0,1 0 1 0 0,0 0 0 0 0,-1 0-1 0 0,1 0 1 0 0,0 0-1 0 0,0 2 1 0 0,-5 24 566 0 0,2 1 0 0 0,1-1 0 0 0,1 1 0 0 0,2 0 0 0 0,3 32 0 0 0,-2-37-382 0 0,7 51 422 0 0,24 97 1 0 0,-16-95-810 0 0,7 80 0 0 0,-23-135-141 0 0,0-4-1170 0 0,6 32 0 0 0,-6-49 1267 0 0,-1 1 1 0 0,0 0-1 0 0,0 0 0 0 0,0-1 1 0 0,0 1-1 0 0,0 0 0 0 0,0-1 1 0 0,0 1-1 0 0,0 0 1 0 0,0 0-1 0 0,0-1 0 0 0,-1 1 1 0 0,1 0-1 0 0,0 0 1 0 0,0-1-1 0 0,-1 1 0 0 0,1 0 1 0 0,0-1-1 0 0,-1 1 0 0 0,1-1 1 0 0,-1 1-1 0 0,1 0 1 0 0,0-1-1 0 0,-1 1 0 0 0,0-1 1 0 0,1 1-1 0 0,-1-1 1 0 0,0 1-1 0 0,-3-4-2252 0 0</inkml:trace>
  <inkml:trace contextRef="#ctx0" brushRef="#br0" timeOffset="1">432 1 15777 0 0,'23'39'1301'0'0,"-13"-21"-344"0"0,-8-13-640 0 0,0-1 1 0 0,0 1-1 0 0,-1 0 0 0 0,1-1 1 0 0,0 11-1 0 0,5 14 943 0 0,85 277 3763 0 0,-86-283-5059 0 0,-2 1 1 0 0,0 0 0 0 0,-1 0 0 0 0,-2 0-1 0 0,-1 0 1 0 0,0 0 0 0 0,-2 0-1 0 0,-1 0 1 0 0,0 0 0 0 0,-2 0 0 0 0,-1-1-1 0 0,-1 0 1 0 0,-1 0 0 0 0,-16 33-1 0 0,10-31-827 0 0,-2 0 0 0 0,0-2-1 0 0,-1 0 1 0 0,-2-1 0 0 0,0 0-1 0 0,-1-2 1 0 0,-31 24 0 0 0,-9 1-2142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26.086"/>
    </inkml:context>
    <inkml:brush xml:id="br0">
      <inkml:brushProperty name="width" value="0.05" units="cm"/>
      <inkml:brushProperty name="height" value="0.05" units="cm"/>
    </inkml:brush>
  </inkml:definitions>
  <inkml:trace contextRef="#ctx0" brushRef="#br0">711 1400 7133 0 0,'-476'27'2751'0'0,"455"-26"-2139"0"0,-1 0 1 0 0,-34 7-1 0 0,47-5-449 0 0,-1-1 1 0 0,1 1-1 0 0,0 1 0 0 0,0-1 1 0 0,0 2-1 0 0,1-1 0 0 0,0 1 1 0 0,-10 7-1 0 0,18-12-147 0 0,-1 1 0 0 0,1-1 0 0 0,-1 0 0 0 0,1 1-1 0 0,-1-1 1 0 0,1 1 0 0 0,-1-1 0 0 0,1 1 0 0 0,0-1-1 0 0,-1 1 1 0 0,1-1 0 0 0,0 1 0 0 0,0-1 0 0 0,-1 1 0 0 0,1-1-1 0 0,0 1 1 0 0,0-1 0 0 0,0 1 0 0 0,-1 0 0 0 0,1-1 0 0 0,0 1-1 0 0,0-1 1 0 0,0 1 0 0 0,0 0 0 0 0,0-1 0 0 0,0 1 0 0 0,0-1-1 0 0,0 1 1 0 0,1 0 0 0 0,-1 0 0 0 0,1 1 34 0 0,0-1-1 0 0,0 1 1 0 0,0-1 0 0 0,0 1-1 0 0,0-1 1 0 0,0 0 0 0 0,1 1-1 0 0,-1-1 1 0 0,1 0 0 0 0,1 1-1 0 0,4 3 185 0 0,1-1-1 0 0,-1 0 0 0 0,14 4 0 0 0,13 1 192 0 0,1-1-1 0 0,0-2 0 0 0,72 2 0 0 0,-59-5-220 0 0,996 29 1341 0 0,-756-29-1334 0 0,2648-45 466 0 0,-1367 3-131 0 0,-651 20-228 0 0,145-51-166 0 0,-863 47 58 0 0,69-10 71 0 0,-269 33-268 0 0,1 0 0 0 0,0 0 0 0 0,-1 0 0 0 0,1 0 0 0 0,0 0 0 0 0,-1 0 0 0 0,1 0 0 0 0,0 0 1 0 0,-1 0-1 0 0,1-1 0 0 0,0 1 0 0 0,-1 0 0 0 0,1 0 0 0 0,-1-1 0 0 0,1 1 0 0 0,-1 0 0 0 0,1-1 0 0 0,0 1 0 0 0,-1-1 0 0 0,1 1 0 0 0,-1-1 0 0 0,0 1 0 0 0,1-1 1 0 0,-1 1-1 0 0,1-2 0 0 0,-1 1-1 0 0,0 1 1 0 0,0-1-1 0 0,0 0 1 0 0,-1 0-1 0 0,1 1 1 0 0,0-1 0 0 0,-1 0-1 0 0,1 1 1 0 0,-1-1-1 0 0,1 0 1 0 0,0 1-1 0 0,-1-1 1 0 0,0 0-1 0 0,1 1 1 0 0,-1-1 0 0 0,1 1-1 0 0,-1-1 1 0 0,-1 0-1 0 0,-41-25 178 0 0,34 21-204 0 0,-122-63 3 0 0,-44-26-16 0 0,147 77 2 0 0,1-2 1 0 0,1 0-1 0 0,-46-45 1 0 0,61 52-51 0 0,0-1-1 0 0,1 0 1 0 0,1-1 0 0 0,0 0 0 0 0,1 0-1 0 0,0-1 1 0 0,-8-24 0 0 0,8 15-42 0 0,2 1 0 0 0,0-1 0 0 0,2 0 0 0 0,-3-38 0 0 0,6 10 48 0 0,3-1 0 0 0,2 1-1 0 0,2 0 1 0 0,15-58 0 0 0,-1 31 82 0 0,48-125-1 0 0,-60 184 4 0 0,-1 0 0 0 0,-1-1 0 0 0,3-24 1 0 0,-8 44-3 0 0,-1-1 1 0 0,0 1 0 0 0,1-1 0 0 0,-1 1-1 0 0,0 0 1 0 0,0-1 0 0 0,0 1 0 0 0,0-1 0 0 0,-1 1-1 0 0,1-1 1 0 0,0 1 0 0 0,-1 0 0 0 0,1-1 0 0 0,0 1-1 0 0,-1 0 1 0 0,0-1 0 0 0,1 1 0 0 0,-1 0 0 0 0,0 0-1 0 0,0-1 1 0 0,1 1 0 0 0,-1 0 0 0 0,0 0 0 0 0,0 0-1 0 0,0 0 1 0 0,0 0 0 0 0,-1 0 0 0 0,1 0-1 0 0,0 1 1 0 0,0-1 0 0 0,-1 0 0 0 0,1 1 0 0 0,0-1-1 0 0,-1 1 1 0 0,1-1 0 0 0,0 1 0 0 0,-1 0 0 0 0,1-1-1 0 0,-1 1 1 0 0,1 0 0 0 0,-2 0 0 0 0,-8 0 149 0 0,0 0 1 0 0,0 1-1 0 0,0 0 0 0 0,-17 5 1 0 0,1-2-216 0 0,-70 7 376 0 0,-328 30 432 0 0,-371-9-500 0 0,1-26-248 0 0,-147-16 2 0 0,139 1-28 0 0,-28 1-14 0 0,-644 3 124 0 0,139 70-112 0 0,1240-56 66 0 0,0 4-1 0 0,-148 40 0 0 0,218-46-78 0 0,12-3-2 0 0,1-1 1 0 0,0 2 0 0 0,0 0 0 0 0,-17 9 0 0 0,30-14 31 0 0,0 1 0 0 0,0-1 1 0 0,0 0-1 0 0,0 1 0 0 0,0-1 1 0 0,0 1-1 0 0,1-1 0 0 0,-1 0 1 0 0,0 1-1 0 0,0-1 0 0 0,0 0 1 0 0,0 1-1 0 0,1-1 0 0 0,-1 0 1 0 0,0 1-1 0 0,0-1 0 0 0,1 0 1 0 0,-1 1-1 0 0,0-1 0 0 0,1 0 1 0 0,-1 0-1 0 0,0 0 0 0 0,1 1 1 0 0,-1-1-1 0 0,0 0 0 0 0,1 0 1 0 0,-1 0-1 0 0,0 0 0 0 0,1 1 1 0 0,-1-1-1 0 0,1 0 0 0 0,-1 0 1 0 0,1 0-1 0 0,16 7 37 0 0,123 33 67 0 0,-129-37-116 0 0,-1 2 1 0 0,1 0-1 0 0,-1 0 0 0 0,1 0 0 0 0,-2 1 0 0 0,16 12 0 0 0,-20-13 12 0 0,-1-1 1 0 0,1 1-1 0 0,-1 1 0 0 0,1-1 1 0 0,-1 0-1 0 0,-1 1 1 0 0,1 0-1 0 0,-1 0 1 0 0,0 0-1 0 0,-1 0 1 0 0,1 1-1 0 0,2 11 0 0 0,0 8-1 0 0,-2 1 0 0 0,0-1-1 0 0,-2 1 1 0 0,-3 42 0 0 0,-20 108-4 0 0,14-124 7 0 0,-17 114-116 0 0,-48 174 1 0 0,38-197 39 0 0,31-122 30 0 0,1-1 0 0 0,1 1 0 0 0,1 0 0 0 0,4 38 0 0 0,-3-58 43 0 0,1 0 0 0 0,0 0 0 0 0,-1 0 0 0 0,1-1 0 0 0,0 1 1 0 0,0 0-1 0 0,0 0 0 0 0,0-1 0 0 0,1 1 0 0 0,-1-1 0 0 0,0 1 1 0 0,1-1-1 0 0,-1 1 0 0 0,1-1 0 0 0,-1 0 0 0 0,1 0 0 0 0,0 1 1 0 0,-1-1-1 0 0,1 0 0 0 0,0-1 0 0 0,0 1 0 0 0,0 0 0 0 0,0-1 0 0 0,0 1 1 0 0,0-1-1 0 0,0 1 0 0 0,0-1 0 0 0,0 0 0 0 0,3 0 0 0 0,9 1 10 0 0,0 0-1 0 0,0-2 1 0 0,15-1-1 0 0,-23 1-14 0 0,375-56-87 0 0,-281 40-40 0 0,292-56-2272 0 0,-131 18-2608 0 0,-189 36 3011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44.546"/>
    </inkml:context>
    <inkml:brush xml:id="br0">
      <inkml:brushProperty name="width" value="0.05" units="cm"/>
      <inkml:brushProperty name="height" value="0.05" units="cm"/>
    </inkml:brush>
  </inkml:definitions>
  <inkml:trace contextRef="#ctx0" brushRef="#br0">726 36 6065 0 0,'73'-14'428'0'0,"0"4"0"0"0,1 3 1 0 0,0 3-1 0 0,132 9 1 0 0,-187-3-269 0 0,-1 1 0 0 0,0 1 0 0 0,1 0 0 0 0,22 9 0 0 0,-32-9-11 0 0,0-1-1 0 0,-1 2 1 0 0,1-1 0 0 0,-1 1 0 0 0,0 0-1 0 0,-1 1 1 0 0,1-1 0 0 0,-1 2 0 0 0,-1-1-1 0 0,11 12 1 0 0,-15-15-41 0 0,0 1-1 0 0,0-1 1 0 0,0 1 0 0 0,-1-1-1 0 0,1 1 1 0 0,-1-1 0 0 0,0 1-1 0 0,0 0 1 0 0,0 0 0 0 0,0 7-1 0 0,-2 43 1016 0 0,0-45-950 0 0,0 0-1 0 0,1 0 0 0 0,0 0 0 0 0,1 1 0 0 0,0-1 1 0 0,0 0-1 0 0,4 13 0 0 0,16 29 429 0 0,34 57-1 0 0,-36-73-470 0 0,0 1-1 0 0,-3 1 0 0 0,-1 0 1 0 0,13 47-1 0 0,-19-41-68 0 0,128 456 878 0 0,84 176-46 0 0,-175-496-733 0 0,-7 2-1 0 0,-9 1 1 0 0,-7 2-1 0 0,-2 257 1 0 0,-57 104 486 0 0,-49-4-417 0 0,-165 990 164 0 0,107-130-53 0 0,116-980 4 0 0,0 4 129 0 0,19 222-272 0 0,8-610-200 0 0,0-10 10 0 0,4 149 20 0 0,-2-144-23 0 0,2 0 1 0 0,1 0 0 0 0,14 43 0 0 0,-17-69-6 0 0,0 0 1 0 0,-1 0 0 0 0,0 0 0 0 0,1 11-1 0 0,-2-17-2 0 0,0 0-1 0 0,-1 0 0 0 0,1 0 1 0 0,0 1-1 0 0,-1-1 0 0 0,1 0 1 0 0,0 0-1 0 0,-1 0 0 0 0,1 0 1 0 0,0 0-1 0 0,-1 0 0 0 0,1 0 1 0 0,0 0-1 0 0,-1 0 1 0 0,1 0-1 0 0,0 0 0 0 0,-1-1 1 0 0,1 1-1 0 0,0 0 0 0 0,-1 0 1 0 0,1 0-1 0 0,0 0 0 0 0,0 0 1 0 0,-1-1-1 0 0,1 1 0 0 0,0 0 1 0 0,0 0-1 0 0,-1 0 0 0 0,1-1 1 0 0,0 1-1 0 0,0 0 0 0 0,-1-1 1 0 0,-10-7-7 0 0,-8-7-78 0 0,-1 0 1 0 0,-1 2 0 0 0,0 0 0 0 0,-1 1-1 0 0,0 1 1 0 0,-1 2 0 0 0,0 0 0 0 0,0 1 0 0 0,-1 1-1 0 0,0 1 1 0 0,-30-3 0 0 0,-3 5-24 0 0,0 3 0 0 0,0 2 0 0 0,0 2 0 0 0,-68 13 0 0 0,-222 62 40 0 0,332-75 51 0 0,-149 41-252 0 0,-119 27-2110 0 0,156-51-2801 0 0,111-20 3307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45.091"/>
    </inkml:context>
    <inkml:brush xml:id="br0">
      <inkml:brushProperty name="width" value="0.05" units="cm"/>
      <inkml:brushProperty name="height" value="0.05" units="cm"/>
    </inkml:brush>
  </inkml:definitions>
  <inkml:trace contextRef="#ctx0" brushRef="#br0">226 458 9841 0 0,'-17'0'41'0'0,"-15"2"295"0"0,-42 6 0 0 0,66-6-137 0 0,0-1 0 0 0,-1 2 0 0 0,1-1 0 0 0,0 1 0 0 0,0 0 0 0 0,1 1 1 0 0,-1 0-1 0 0,1 0 0 0 0,0 1 0 0 0,-8 5 0 0 0,5 1 661 0 0,10-11-842 0 0,1 1 1 0 0,-1-1-1 0 0,0 0 1 0 0,0 0-1 0 0,0 0 1 0 0,0 0-1 0 0,0 0 1 0 0,0 1-1 0 0,0-1 1 0 0,0 0-1 0 0,0 0 1 0 0,0 0-1 0 0,1 0 1 0 0,-1 0-1 0 0,0 0 1 0 0,0 0-1 0 0,0 0 1 0 0,0 0-1 0 0,0 1 1 0 0,1-1-1 0 0,-1 0 1 0 0,0 0-1 0 0,0 0 1 0 0,0 0-1 0 0,0 0 1 0 0,0 0-1 0 0,1 0 1 0 0,-1 0-1 0 0,0 0 1 0 0,0 0 0 0 0,0 0-1 0 0,0 0 1 0 0,0 0-1 0 0,1 0 1 0 0,-1 0-1 0 0,0 0 1 0 0,0 0-1 0 0,0-1 1 0 0,0 1-1 0 0,0 0 1 0 0,1 0-1 0 0,-1 0 1 0 0,29-10 951 0 0,-21 7-950 0 0,647-202 2092 0 0,7 33-1028 0 0,-599 156-970 0 0,482-98 764 0 0,-519 113-777 0 0,-18 4 12 0 0,-8-3-108 0 0,0 1 0 0 0,0-1 0 0 0,-1 1-1 0 0,1-1 1 0 0,0 1 0 0 0,0-1-1 0 0,0 0 1 0 0,0 1 0 0 0,-1-1-1 0 0,1 1 1 0 0,0-1 0 0 0,-1 0-1 0 0,1 1 1 0 0,0-1 0 0 0,-1 0 0 0 0,1 1-1 0 0,0-1 1 0 0,-1 0 0 0 0,1 0-1 0 0,0 1 1 0 0,-1-1 0 0 0,1 0-1 0 0,-1 0 1 0 0,-16 10 49 0 0,0-1 0 0 0,-32 12 0 0 0,-8 4-200 0 0,18-7-1995 0 0,-76 24 0 0 0,94-37 163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45.673"/>
    </inkml:context>
    <inkml:brush xml:id="br0">
      <inkml:brushProperty name="width" value="0.05" units="cm"/>
      <inkml:brushProperty name="height" value="0.05" units="cm"/>
    </inkml:brush>
  </inkml:definitions>
  <inkml:trace contextRef="#ctx0" brushRef="#br0">33 32 10637 0 0,'-1'-1'49'0'0,"-16"-23"383"0"0,8 17-62 0 0,9 7-353 0 0,-1 0 1 0 0,1 0-1 0 0,0 1 1 0 0,-1-1-1 0 0,1 0 1 0 0,0 0-1 0 0,0 0 1 0 0,-1 1-1 0 0,1-1 1 0 0,0 0-1 0 0,0 0 1 0 0,-1 0-1 0 0,1 1 1 0 0,0-1-1 0 0,0 0 1 0 0,0 1-1 0 0,-1-1 1 0 0,1 0 0 0 0,0 0-1 0 0,0 1 1 0 0,0-1-1 0 0,0 0 1 0 0,0 1-1 0 0,0-1 1 0 0,0 0-1 0 0,-1 1 1 0 0,1-1-1 0 0,0 0 1 0 0,0 1-1 0 0,0-1 1 0 0,1 0-1 0 0,-1 1 1 0 0,0 12 156 0 0,1-1-1 0 0,0 0 1 0 0,1 0 0 0 0,0 1 0 0 0,1-1 0 0 0,0-1 0 0 0,6 13-1 0 0,1 7-11 0 0,68 189 293 0 0,-6-19-340 0 0,-28-57-93 0 0,41 129-399 0 0,-78-254 223 0 0,48 122-3331 0 0,-43-120 2116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46.077"/>
    </inkml:context>
    <inkml:brush xml:id="br0">
      <inkml:brushProperty name="width" value="0.05" units="cm"/>
      <inkml:brushProperty name="height" value="0.05" units="cm"/>
    </inkml:brush>
  </inkml:definitions>
  <inkml:trace contextRef="#ctx0" brushRef="#br0">624 1765 8893 0 0,'-15'-18'9'0'0,"-201"-271"725"0"0,112 129-31 0 0,-40-66 591 0 0,110 167-679 0 0,-50-123 0 0 0,78 165-524 0 0,1 0 1 0 0,0-1-1 0 0,2 1 1 0 0,0-1-1 0 0,1 0 1 0 0,0 0 0 0 0,2 0-1 0 0,0 0 1 0 0,1 1-1 0 0,1-1 1 0 0,0 0-1 0 0,9-28 1 0 0,-4 24 0 0 0,1 0 0 0 0,1 1 0 0 0,0-1 0 0 0,2 2 1 0 0,1 0-1 0 0,0 0 0 0 0,2 1 0 0 0,0 0 0 0 0,22-21 0 0 0,-3 9 2 0 0,1 1 1 0 0,1 1-1 0 0,1 2 0 0 0,2 2 1 0 0,1 1-1 0 0,52-23 0 0 0,-32 21-48 0 0,1 3-1 0 0,2 2 1 0 0,114-23-1 0 0,-125 35-34 0 0,0 3 0 0 0,0 2 0 0 0,0 2 0 0 0,0 2-1 0 0,0 3 1 0 0,0 2 0 0 0,0 2 0 0 0,0 2 0 0 0,71 23 0 0 0,-86-19 1 0 0,-1 0 1 0 0,0 3-1 0 0,-1 1 1 0 0,-1 1-1 0 0,0 2 1 0 0,-2 1-1 0 0,0 1 1 0 0,-1 2-1 0 0,-2 1 1 0 0,0 2-1 0 0,-2 0 0 0 0,-1 2 1 0 0,30 44-1 0 0,-36-41 3 0 0,-1 0-1 0 0,-2 1 0 0 0,-1 1 1 0 0,-2 0-1 0 0,-1 1 0 0 0,-2 0 0 0 0,-1 1 1 0 0,-2 0-1 0 0,3 50 0 0 0,-7-31-2 0 0,-2 0 0 0 0,-3 0 0 0 0,-2 0 1 0 0,-2-1-1 0 0,-22 87 0 0 0,11-82-3 0 0,-3-1 1 0 0,-2 0-1 0 0,-2-2 1 0 0,-3-1-1 0 0,-37 56 1 0 0,10-29-6 0 0,-4-3 0 0 0,-96 101 0 0 0,44-48-996 0 0,99-122 371 0 0,11-10 551 0 0,0 0 1 0 0,0 1-1 0 0,0-1 1 0 0,0 0-1 0 0,0 0 1 0 0,-1 0-1 0 0,1 1 1 0 0,0-1-1 0 0,0 0 0 0 0,0 0 1 0 0,0 0-1 0 0,0 0 1 0 0,-1 0-1 0 0,1 1 1 0 0,0-1-1 0 0,0 0 1 0 0,0 0-1 0 0,0 0 1 0 0,-1 0-1 0 0,1 0 0 0 0,0 0 1 0 0,0 0-1 0 0,0 0 1 0 0,-1 0-1 0 0,1 0 1 0 0,0 0-1 0 0,0 0 1 0 0,-1 1-1 0 0,1-1 1 0 0,0-1-1 0 0,0 1 0 0 0,0 0 1 0 0,-1 0-1 0 0,1 0 1 0 0,0 0-1 0 0,0 0 1 0 0,0 0-1 0 0,-1 0 1 0 0,1 0-1 0 0,0 0 0 0 0,0 0 1 0 0,0 0-1 0 0,-1 0 1 0 0,1-1-1 0 0,0 1 1 0 0,0-6-1498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46.526"/>
    </inkml:context>
    <inkml:brush xml:id="br0">
      <inkml:brushProperty name="width" value="0.05" units="cm"/>
      <inkml:brushProperty name="height" value="0.05" units="cm"/>
    </inkml:brush>
  </inkml:definitions>
  <inkml:trace contextRef="#ctx0" brushRef="#br0">124 43 8893 0 0,'-2'-14'103'0'0,"-2"-5"284"0"0,4 18-356 0 0,0 1 0 0 0,-1-1 1 0 0,1 1-1 0 0,0-1 1 0 0,-1 1-1 0 0,1-1 0 0 0,-1 1 1 0 0,1-1-1 0 0,-1 1 1 0 0,1-1-1 0 0,0 1 0 0 0,-1 0 1 0 0,0-1-1 0 0,1 1 1 0 0,-1 0-1 0 0,1-1 0 0 0,-1 1 1 0 0,1 0-1 0 0,-1 0 1 0 0,0-1-1 0 0,1 1 0 0 0,-1 0 1 0 0,1 0-1 0 0,-1 0 0 0 0,0 0 1 0 0,0 0-1 0 0,-2 2 84 0 0,0 1 1 0 0,1-1-1 0 0,0 1 0 0 0,0 0 0 0 0,0 0 0 0 0,0 0 0 0 0,0 0 0 0 0,-2 6 0 0 0,0-2-27 0 0,-4 7 91 0 0,2 0-1 0 0,-1 1 1 0 0,2 0-1 0 0,0 0 1 0 0,1 0-1 0 0,-5 31 1 0 0,6-22 124 0 0,1 0-1 0 0,2 0 1 0 0,3 44 0 0 0,0-47-146 0 0,0 0 1 0 0,1-1-1 0 0,2 1 1 0 0,0-1 0 0 0,1 0-1 0 0,0-1 1 0 0,16 27 0 0 0,-19-38-134 0 0,1 0-1 0 0,0-1 1 0 0,1 0 0 0 0,0 1 0 0 0,0-2 0 0 0,0 1 0 0 0,1-1 0 0 0,0 0 0 0 0,0 0 0 0 0,1-1-1 0 0,0 0 1 0 0,0 0 0 0 0,0-1 0 0 0,0 0 0 0 0,0-1 0 0 0,1 0 0 0 0,0 0 0 0 0,0 0 0 0 0,12 1-1 0 0,-8-3-19 0 0,1 1 0 0 0,-1-2 0 0 0,0 0 0 0 0,0-1 0 0 0,0 0 0 0 0,0-1 0 0 0,0 0 0 0 0,0-1 0 0 0,0-1 0 0 0,0 0 0 0 0,17-8 0 0 0,-23 8-7 0 0,1 0 0 0 0,-1 0 0 0 0,0-1 0 0 0,0 0 0 0 0,-1-1 0 0 0,1 1 0 0 0,-1-1 0 0 0,0 0 0 0 0,-1-1 0 0 0,1 0 0 0 0,-1 1 0 0 0,-1-2 0 0 0,1 1 1 0 0,-1 0-1 0 0,-1-1 0 0 0,1 0 0 0 0,-1 0 0 0 0,3-16 0 0 0,-4 15-20 0 0,0 0 0 0 0,-1-1 0 0 0,-1 1 0 0 0,0 0 0 0 0,0-1 0 0 0,0 1 0 0 0,-1 0 0 0 0,-1-1 0 0 0,0 1 0 0 0,-5-17 0 0 0,2 13-8 0 0,-1 0 1 0 0,-1 0-1 0 0,1 1 0 0 0,-2 0 0 0 0,0 0 0 0 0,-15-17 0 0 0,6 11 15 0 0,-1 0-1 0 0,-1 1 1 0 0,0 2-1 0 0,-1 0 1 0 0,-1 1-1 0 0,0 0 1 0 0,-42-18-1 0 0,54 28 17 0 0,-2 1 1 0 0,1-1-1 0 0,0 2 0 0 0,-1-1 0 0 0,1 1 1 0 0,-1 1-1 0 0,1 0 0 0 0,-1 1 0 0 0,0 0 1 0 0,-14 1-1 0 0,17 0 0 0 0,1 1 1 0 0,0-1-1 0 0,-1 1 1 0 0,1 1-1 0 0,0-1 0 0 0,0 1 1 0 0,1 1-1 0 0,-1-1 1 0 0,1 1-1 0 0,-1 0 0 0 0,1 0 1 0 0,0 1-1 0 0,1 0 1 0 0,-1 0-1 0 0,-7 9 0 0 0,11-12-21 0 0,1 0 0 0 0,-1 1-1 0 0,1-1 1 0 0,-1 0 0 0 0,1 0-1 0 0,0 1 1 0 0,0-1 0 0 0,0 1-1 0 0,0-1 1 0 0,0 1 0 0 0,1 0-1 0 0,-1-1 1 0 0,1 1 0 0 0,-1-1-1 0 0,1 1 1 0 0,0 5 0 0 0,1-7-67 0 0,-1 1 1 0 0,1-1-1 0 0,-1 0 0 0 0,1 1 1 0 0,0-1-1 0 0,-1 0 1 0 0,1 1-1 0 0,0-1 1 0 0,0 0-1 0 0,0 0 1 0 0,0 0-1 0 0,0 0 1 0 0,0 0-1 0 0,0 0 0 0 0,1 0 1 0 0,-1 0-1 0 0,0 0 1 0 0,1 0-1 0 0,-1-1 1 0 0,0 1-1 0 0,1-1 1 0 0,-1 1-1 0 0,0-1 0 0 0,1 1 1 0 0,-1-1-1 0 0,1 0 1 0 0,-1 0-1 0 0,1 0 1 0 0,-1 1-1 0 0,1-1 1 0 0,1-1-1 0 0,14 0-1001 0 0,8 0-62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46.890"/>
    </inkml:context>
    <inkml:brush xml:id="br0">
      <inkml:brushProperty name="width" value="0.05" units="cm"/>
      <inkml:brushProperty name="height" value="0.05" units="cm"/>
    </inkml:brush>
  </inkml:definitions>
  <inkml:trace contextRef="#ctx0" brushRef="#br0">68 20 11025 0 0,'-1'-2'65'0'0,"0"1"0"0"0,0-1-1 0 0,0 1 1 0 0,0 0 0 0 0,-1-1 0 0 0,1 1 0 0 0,0 0-1 0 0,0 0 1 0 0,-1 0 0 0 0,1 0 0 0 0,-1 0 0 0 0,1 1 0 0 0,-1-1-1 0 0,1 0 1 0 0,-1 0 0 0 0,1 1 0 0 0,-1-1 0 0 0,0 1-1 0 0,1 0 1 0 0,-1-1 0 0 0,0 1 0 0 0,1 0 0 0 0,-4 0-1 0 0,3 1 24 0 0,0 0-1 0 0,1 0 1 0 0,-1 0-1 0 0,1 0 0 0 0,-1 0 1 0 0,1 0-1 0 0,-1 0 0 0 0,1 0 1 0 0,0 0-1 0 0,0 1 1 0 0,-1-1-1 0 0,1 1 0 0 0,0-1 1 0 0,0 1-1 0 0,0-1 0 0 0,1 1 1 0 0,-1-1-1 0 0,0 1 1 0 0,1 0-1 0 0,-1-1 0 0 0,1 1 1 0 0,-1 3-1 0 0,-1 3 53 0 0,1 0-1 0 0,0 0 1 0 0,1 0-1 0 0,0 0 1 0 0,0 0-1 0 0,1 1 1 0 0,0-1-1 0 0,3 12 1 0 0,22 65 523 0 0,-24-78-586 0 0,47 123 768 0 0,39 132-96 0 0,-40-59-1830 0 0,-23-66-5638 0 0,-24-125 4968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56.779"/>
    </inkml:context>
    <inkml:brush xml:id="br0">
      <inkml:brushProperty name="width" value="0.05" units="cm"/>
      <inkml:brushProperty name="height" value="0.05" units="cm"/>
    </inkml:brush>
  </inkml:definitions>
  <inkml:trace contextRef="#ctx0" brushRef="#br0">116 83 10497 0 0,'2'-8'66'0'0,"12"-33"420"0"0,-12 38-357 0 0,-1 0 0 0 0,1 0 0 0 0,-1 1-1 0 0,1-1 1 0 0,0 0 0 0 0,0 1 0 0 0,0 0-1 0 0,0-1 1 0 0,0 1 0 0 0,1 0 0 0 0,2-2-1 0 0,-5 3-80 0 0,1 1 0 0 0,0 0 0 0 0,-1 0 0 0 0,1 0 0 0 0,-1 0 0 0 0,1 0-1 0 0,-1 0 1 0 0,1 0 0 0 0,-1 0 0 0 0,1 0 0 0 0,-1 0 0 0 0,1 0 0 0 0,0 0-1 0 0,-1 0 1 0 0,1 0 0 0 0,-1 0 0 0 0,1 1 0 0 0,-1-1 0 0 0,1 0 0 0 0,-1 0-1 0 0,1 1 1 0 0,-1-1 0 0 0,0 0 0 0 0,1 1 0 0 0,-1-1 0 0 0,1 0-1 0 0,-1 1 1 0 0,0-1 0 0 0,1 1 0 0 0,-1-1 0 0 0,0 1 0 0 0,1-1 0 0 0,-1 1-1 0 0,0-1 1 0 0,0 1 0 0 0,1-1 0 0 0,-1 1 0 0 0,0-1 0 0 0,0 1 0 0 0,0-1-1 0 0,0 1 1 0 0,0-1 0 0 0,0 1 0 0 0,0 0 0 0 0,6 26 804 0 0,-6-26-833 0 0,14 205 2418 0 0,-13-45-1418 0 0,-3 178-2210 0 0,2-318 113 0 0,-1-1 0 0 0,-1 1 0 0 0,-1-1 0 0 0,0 1 0 0 0,-2-1 0 0 0,-14 38 0 0 0,10-44-607 0 0</inkml:trace>
  <inkml:trace contextRef="#ctx0" brushRef="#br0" timeOffset="1">2 442 8069 0 0,'-2'-51'76'0'0,"6"7"112"0"0,9 3 92 0 0,-1 12 136 0 0,4 4 44 0 0,8 7 108 0 0,5 5 40 0 0,5 8 44 0 0,4 4-76 0 0,7 3-84 0 0,2 7-100 0 0,-1 0-132 0 0,7 4-60 0 0,-7-2-156 0 0,5 1-208 0 0,-4-1-228 0 0,-5 3-308 0 0,-3 0-400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47.228"/>
    </inkml:context>
    <inkml:brush xml:id="br0">
      <inkml:brushProperty name="width" value="0.05" units="cm"/>
      <inkml:brushProperty name="height" value="0.05" units="cm"/>
    </inkml:brush>
  </inkml:definitions>
  <inkml:trace contextRef="#ctx0" brushRef="#br0">43 303 11593 0 0,'-11'1'160'0'0,"9"-1"-83"0"0,0 0-1 0 0,1 1 1 0 0,-1-1 0 0 0,0 0 0 0 0,0 1-1 0 0,0-1 1 0 0,1 1 0 0 0,-1-1 0 0 0,-2 2-1 0 0,-6 1 1352 0 0,10-3-1385 0 0,-1-1 0 0 0,1 1-1 0 0,0 0 1 0 0,0 0-1 0 0,0-1 1 0 0,0 1-1 0 0,0 0 1 0 0,0 0-1 0 0,0-1 1 0 0,-1 1 0 0 0,1 0-1 0 0,0 0 1 0 0,0-1-1 0 0,0 1 1 0 0,0 0-1 0 0,0 0 1 0 0,0-1-1 0 0,0 1 1 0 0,0 0 0 0 0,0 0-1 0 0,1-1 1 0 0,-1 1-1 0 0,0 0 1 0 0,0 0-1 0 0,0-1 1 0 0,0 1-1 0 0,0 0 1 0 0,0 0 0 0 0,0-1-1 0 0,1 1 1 0 0,-1 0-1 0 0,0 0 1 0 0,0 0-1 0 0,0-1 1 0 0,0 1-1 0 0,1 0 1 0 0,-1 0 0 0 0,0 0-1 0 0,0 0 1 0 0,0 0-1 0 0,1-1 1 0 0,-1 1-1 0 0,0 0 1 0 0,1 0-1 0 0,10-10 32 0 0,1 0-1 0 0,0 1 0 0 0,1 1 1 0 0,-1 0-1 0 0,2 1 0 0 0,-1 0 1 0 0,1 1-1 0 0,0 0 1 0 0,29-7-1 0 0,86-19-31 0 0,29-10-801 0 0,-151 40 523 0 0,-1-1 0 0 0,1 0 0 0 0,-1 0 0 0 0,0 0 0 0 0,1-1 0 0 0,-1 0 0 0 0,-1 0 0 0 0,1-1 0 0 0,-1 1 0 0 0,6-8 0 0 0,-8 10-23 0 0,-1-2 0 0 0,1 1 0 0 0,-1 0 0 0 0,0 0 0 0 0,0-1 0 0 0,-1 1 0 0 0,1-1 0 0 0,-1 1 0 0 0,0-1 0 0 0,0 0 0 0 0,0 0 0 0 0,0 1 0 0 0,0-1 0 0 0,-1 0 0 0 0,0 0 0 0 0,0 0 0 0 0,0 0 0 0 0,0 0 0 0 0,-1 0 0 0 0,0-4 0 0 0,-3-8-1041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47.571"/>
    </inkml:context>
    <inkml:brush xml:id="br0">
      <inkml:brushProperty name="width" value="0.05" units="cm"/>
      <inkml:brushProperty name="height" value="0.05" units="cm"/>
    </inkml:brush>
  </inkml:definitions>
  <inkml:trace contextRef="#ctx0" brushRef="#br0">167 693 7197 0 0,'-39'-76'406'0'0,"-31"-84"0"0"0,57 126 45 0 0,2-2 1 0 0,2 1-1 0 0,0-1 0 0 0,-5-74 1 0 0,13 99-260 0 0,1 0 1 0 0,0 0-1 0 0,1-1 1 0 0,0 1-1 0 0,1 0 1 0 0,0 0-1 0 0,6-16 1 0 0,-6 22-100 0 0,0 0 1 0 0,1 0 0 0 0,-1 0-1 0 0,1 0 1 0 0,0 1 0 0 0,1-1-1 0 0,-1 1 1 0 0,1 0 0 0 0,0 0-1 0 0,0 0 1 0 0,0 1 0 0 0,0-1-1 0 0,1 1 1 0 0,-1 0 0 0 0,1 0 0 0 0,0 1-1 0 0,7-4 1 0 0,6 0 78 0 0,0 1 1 0 0,0 0-1 0 0,0 2 1 0 0,1 0-1 0 0,0 0 1 0 0,-1 2-1 0 0,1 1 1 0 0,0 0-1 0 0,21 3 1 0 0,0 3 28 0 0,0 1-1 0 0,0 2 1 0 0,46 17 0 0 0,-61-17-138 0 0,-1 0-1 0 0,1 2 1 0 0,-1 1-1 0 0,-1 1 1 0 0,0 1-1 0 0,-1 1 1 0 0,32 28-1 0 0,-43-32-56 0 0,0 0 0 0 0,-1 0-1 0 0,0 1 1 0 0,-1 1-1 0 0,0-1 1 0 0,-1 2-1 0 0,-1-1 1 0 0,0 1-1 0 0,0 0 1 0 0,-2 0-1 0 0,0 1 1 0 0,0-1-1 0 0,-1 1 1 0 0,2 24 0 0 0,-3-15-393 0 0,-2-1 1 0 0,0 1 0 0 0,-2 0 0 0 0,0-1 0 0 0,-2 1 0 0 0,-1-1 0 0 0,-1 0 0 0 0,0 0 0 0 0,-14 34 0 0 0,3-19-1080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47.912"/>
    </inkml:context>
    <inkml:brush xml:id="br0">
      <inkml:brushProperty name="width" value="0.05" units="cm"/>
      <inkml:brushProperty name="height" value="0.05" units="cm"/>
    </inkml:brush>
  </inkml:definitions>
  <inkml:trace contextRef="#ctx0" brushRef="#br0">36 946 11629 0 0,'-2'3'116'0'0,"0"-1"0"0"0,0 0-1 0 0,0 1 1 0 0,0-1 0 0 0,-1 0 0 0 0,1 0 0 0 0,-1 0-1 0 0,-4 2 1 0 0,-4 3 605 0 0,58-29 2415 0 0,88-36-1882 0 0,158-46-1 0 0,-258 92-1109 0 0,244-80 862 0 0,691-222 1618 0 0,13 44-1350 0 0,-585 178-955 0 0,-391 90-318 0 0,18-7-70 0 0,-56 11-1517 0 0,-67 20-4678 0 0,68-15 3689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48.856"/>
    </inkml:context>
    <inkml:brush xml:id="br0">
      <inkml:brushProperty name="width" value="0.05" units="cm"/>
      <inkml:brushProperty name="height" value="0.05" units="cm"/>
    </inkml:brush>
  </inkml:definitions>
  <inkml:trace contextRef="#ctx0" brushRef="#br0">29 170 7841 0 0,'0'-1'44'0'0,"-1"1"0"0"0,1-1 0 0 0,-1 1 0 0 0,1-1 0 0 0,-1 1 1 0 0,1-1-1 0 0,-1 1 0 0 0,1-1 0 0 0,-1 1 0 0 0,1 0 0 0 0,-1-1 0 0 0,1 1 1 0 0,-1 0-1 0 0,0-1 0 0 0,1 1 0 0 0,-1 0 0 0 0,0 0 0 0 0,1 0 0 0 0,-1-1 1 0 0,0 1-1 0 0,1 0 0 0 0,-1 0 0 0 0,0 0 0 0 0,1 0 0 0 0,-1 0 1 0 0,0 0-1 0 0,0 0 0 0 0,1 1 0 0 0,-1-1 0 0 0,0 0 0 0 0,1 0 0 0 0,-1 1 1 0 0,1-1-1 0 0,-1 0 0 0 0,0 0 0 0 0,1 1 0 0 0,-1-1 0 0 0,1 1 0 0 0,-1-1 1 0 0,1 1-1 0 0,-1-1 0 0 0,0 1 0 0 0,1 0 64 0 0,-1 0 0 0 0,1 0 1 0 0,-1 0-1 0 0,1 1 0 0 0,0-1 0 0 0,0 0 0 0 0,-1 0 1 0 0,1 0-1 0 0,0 0 0 0 0,0 1 0 0 0,0-1 0 0 0,0 0 1 0 0,1 0-1 0 0,-1 0 0 0 0,0 1 0 0 0,0-1 0 0 0,1 0 1 0 0,-1 0-1 0 0,1 0 0 0 0,-1 0 0 0 0,1 0 0 0 0,-1 0 1 0 0,1 0-1 0 0,-1 0 0 0 0,1 0 0 0 0,1 1 0 0 0,0 0-1 0 0,-1-1 0 0 0,1 1 0 0 0,0-1 0 0 0,0 0 0 0 0,1 0 0 0 0,-1 0-1 0 0,0 0 1 0 0,0 0 0 0 0,1 0 0 0 0,-1 0 0 0 0,0-1 0 0 0,1 1 0 0 0,-1-1-1 0 0,0 0 1 0 0,1 1 0 0 0,-1-1 0 0 0,1 0 0 0 0,-1-1 0 0 0,0 1 0 0 0,4-1-1 0 0,8-1 260 0 0,0-1 0 0 0,15-5 0 0 0,-23 6-227 0 0,110-33 1697 0 0,202-90 0 0 0,-251 91-2063 0 0,-62 32-346 0 0,-8 4-183 0 0,-10 6-479 0 0,-53 15-5298 0 0,52-20 4725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49.198"/>
    </inkml:context>
    <inkml:brush xml:id="br0">
      <inkml:brushProperty name="width" value="0.05" units="cm"/>
      <inkml:brushProperty name="height" value="0.05" units="cm"/>
    </inkml:brush>
  </inkml:definitions>
  <inkml:trace contextRef="#ctx0" brushRef="#br0">8 196 8329 0 0,'-8'-10'757'0'0,"11"18"2229"0"0,-2-8-2878 0 0,0 0 0 0 0,0 1 1 0 0,-1-1-1 0 0,1 0 0 0 0,0 0 1 0 0,0 0-1 0 0,-1-1 0 0 0,1 1 1 0 0,0 0-1 0 0,0 0 0 0 0,-1 0 0 0 0,1 0 1 0 0,0-1-1 0 0,0 1 0 0 0,-1 0 1 0 0,1-1-1 0 0,0 1 0 0 0,-1-1 1 0 0,1 1-1 0 0,0-1 0 0 0,-1 1 1 0 0,1-1-1 0 0,-1 1 0 0 0,1-1 0 0 0,29-21 5 0 0,-20 14 122 0 0,196-115-146 0 0,-166 99-130 0 0,-40 24-53 0 0,0 0 0 0 0,0-1 0 0 0,0 1 0 0 0,0 0 1 0 0,0-1-1 0 0,0 1 0 0 0,0 0 0 0 0,0-1 0 0 0,-1 1 0 0 0,1 0 0 0 0,0-1 1 0 0,0 1-1 0 0,0 0 0 0 0,0 0 0 0 0,-1-1 0 0 0,1 1 0 0 0,0 0 1 0 0,0 0-1 0 0,-1-1 0 0 0,1 1 0 0 0,0 0 0 0 0,0 0 0 0 0,-1-1 0 0 0,1 1 1 0 0,0 0-1 0 0,-1 0 0 0 0,1 0 0 0 0,0 0 0 0 0,-1 0 0 0 0,1-1 1 0 0,0 1-1 0 0,-1 0 0 0 0,0 0 0 0 0,-1-1-1130 0 0,-2-1-251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49.527"/>
    </inkml:context>
    <inkml:brush xml:id="br0">
      <inkml:brushProperty name="width" value="0.05" units="cm"/>
      <inkml:brushProperty name="height" value="0.05" units="cm"/>
    </inkml:brush>
  </inkml:definitions>
  <inkml:trace contextRef="#ctx0" brushRef="#br0">7 263 11129 0 0,'-1'1'56'0'0,"1"-1"1"0"0,0 0-1 0 0,-1 0 1 0 0,1 0-1 0 0,0 0 1 0 0,-1 1-1 0 0,1-1 0 0 0,0 0 1 0 0,0 0-1 0 0,-1 1 1 0 0,1-1-1 0 0,0 0 0 0 0,0 0 1 0 0,-1 1-1 0 0,1-1 1 0 0,0 0-1 0 0,0 1 1 0 0,0-1-1 0 0,-1 0 0 0 0,1 1 1 0 0,0-1-1 0 0,0 0 1 0 0,0 1-1 0 0,0-1 0 0 0,0 1 1 0 0,0-1-1 0 0,0 0 1 0 0,0 1-1 0 0,0-1 1 0 0,0 0-1 0 0,0 1 0 0 0,0 0-10 0 0,0-1 0 0 0,1 0-1 0 0,-1 1 1 0 0,0-1-1 0 0,0 0 1 0 0,0 1 0 0 0,1-1-1 0 0,-1 0 1 0 0,0 1 0 0 0,1-1-1 0 0,-1 0 1 0 0,0 0-1 0 0,1 1 1 0 0,-1-1 0 0 0,0 0-1 0 0,1 0 1 0 0,-1 0-1 0 0,0 0 1 0 0,1 1 0 0 0,-1-1-1 0 0,0 0 1 0 0,1 0-1 0 0,-1 0 1 0 0,1 0 0 0 0,-1 0-1 0 0,0 0 1 0 0,1 0-1 0 0,-1 0 1 0 0,1 0 0 0 0,-1 0-1 0 0,0 0 1 0 0,1 0 0 0 0,-1 0-1 0 0,1-1 1 0 0,-1 1-1 0 0,0 0 1 0 0,1 0 0 0 0,-1 0-1 0 0,0 0 1 0 0,1-1-1 0 0,-1 1 1 0 0,0 0 0 0 0,1 0-1 0 0,-1-1 1 0 0,0 1-1 0 0,1-1 1 0 0,135-77 2399 0 0,157-80 5 0 0,-227 127-2012 0 0,-56 24-357 0 0,-16 8-732 0 0,-21 9-1472 0 0,4-1 306 0 0,-1 0-555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52.026"/>
    </inkml:context>
    <inkml:brush xml:id="br0">
      <inkml:brushProperty name="width" value="0.05" units="cm"/>
      <inkml:brushProperty name="height" value="0.05" units="cm"/>
    </inkml:brush>
  </inkml:definitions>
  <inkml:trace contextRef="#ctx0" brushRef="#br0">44 159 9569 0 0,'-1'-5'46'0'0,"1"1"-1"0"0,-1-1 1 0 0,0 1 0 0 0,0-1-1 0 0,0 1 1 0 0,-3-6 0 0 0,2 5 102 0 0,1 1 0 0 0,-1-1-1 0 0,1 1 1 0 0,0-1 0 0 0,0 1 0 0 0,0-8 0 0 0,-4-34 1602 0 0,4 44-1573 0 0,1-1 0 0 0,-1 1 0 0 0,1-1 0 0 0,-1 1 0 0 0,0-1 0 0 0,0 1 1 0 0,-1 0-1 0 0,1 0 0 0 0,0-1 0 0 0,-1 1 0 0 0,1 0 0 0 0,-1 0 0 0 0,0 0 1 0 0,-3-2-1 0 0,11 48 1001 0 0,29 133 634 0 0,-12-71-1057 0 0,48 306 718 0 0,-54-307-1362 0 0,14 120-85 0 0,10 56-2209 0 0,-39-272 1861 0 0,6 28-972 0 0,-8-35 1057 0 0,1 0 1 0 0,-1 0 0 0 0,1 0 0 0 0,0 0 0 0 0,0 0-1 0 0,0 0 1 0 0,0 0 0 0 0,0 0 0 0 0,0-1 0 0 0,0 1-1 0 0,1 0 1 0 0,-1-1 0 0 0,3 2 0 0 0,0-1-1567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52.383"/>
    </inkml:context>
    <inkml:brush xml:id="br0">
      <inkml:brushProperty name="width" value="0.05" units="cm"/>
      <inkml:brushProperty name="height" value="0.05" units="cm"/>
    </inkml:brush>
  </inkml:definitions>
  <inkml:trace contextRef="#ctx0" brushRef="#br0">87 402 6597 0 0,'-6'1'67'0'0,"0"0"1"0"0,-1 0 0 0 0,1 0-1 0 0,0 0 1 0 0,0 1 0 0 0,-9 4-1 0 0,12-5-43 0 0,1 0 0 0 0,0 1-1 0 0,1-1 1 0 0,-1 1-1 0 0,0-1 1 0 0,0 1 0 0 0,1 0-1 0 0,-1 0 1 0 0,1-1 0 0 0,-1 1-1 0 0,1 0 1 0 0,0 1 0 0 0,0-1-1 0 0,0 0 1 0 0,0 0-1 0 0,0 0 1 0 0,0 1 0 0 0,-1 3-1 0 0,0 7 117 0 0,0 0 1 0 0,1 1-1 0 0,0-1 0 0 0,1 0 0 0 0,1 1 0 0 0,3 18 0 0 0,20 80 634 0 0,-18-87-728 0 0,-6-25-43 0 0,1 5 15 0 0,0-1 0 0 0,0 1 0 0 0,0 0-1 0 0,1-1 1 0 0,0 0 0 0 0,0 1 0 0 0,0-1 0 0 0,0 0 0 0 0,4 5 0 0 0,-5-9-11 0 0,-1 0-1 0 0,0 0 0 0 0,1 0 0 0 0,-1 0 1 0 0,0 0-1 0 0,1 0 0 0 0,-1 0 1 0 0,0 0-1 0 0,0 0 0 0 0,1 0 1 0 0,-1 0-1 0 0,0 0 0 0 0,1 0 0 0 0,-1 0 1 0 0,0 0-1 0 0,1 0 0 0 0,-1-1 1 0 0,0 1-1 0 0,0 0 0 0 0,1 0 1 0 0,-1 0-1 0 0,0 0 0 0 0,0-1 1 0 0,1 1-1 0 0,-1 0 0 0 0,0 0 0 0 0,0-1 1 0 0,1 1-1 0 0,-1 0 0 0 0,0 0 1 0 0,0-1-1 0 0,0 1 0 0 0,0 0 1 0 0,0 0-1 0 0,1-1 0 0 0,-1 1 1 0 0,0 0-1 0 0,0-1 0 0 0,0 1 0 0 0,0 0 1 0 0,0-1-1 0 0,0 1 0 0 0,6-18 101 0 0,-6 15-85 0 0,25-107 110 0 0,27-111-38 0 0,-25 116 233 0 0,-18 67-86 0 0,1 0 1 0 0,3 0 0 0 0,34-69-1 0 0,-45 102-228 0 0,0 0 0 0 0,1 1 0 0 0,0 0 0 0 0,0-1-1 0 0,1 1 1 0 0,-1 0 0 0 0,1 1 0 0 0,0-1 0 0 0,0 1 0 0 0,0 0 0 0 0,0 0 0 0 0,0 0 0 0 0,1 0-1 0 0,-1 1 1 0 0,1-1 0 0 0,0 1 0 0 0,0 0 0 0 0,0 1 0 0 0,5-2 0 0 0,-3 2-8 0 0,-1 1 1 0 0,1 0 0 0 0,-1 0-1 0 0,0 1 1 0 0,1-1 0 0 0,-1 1-1 0 0,0 1 1 0 0,1-1 0 0 0,-1 1-1 0 0,0 0 1 0 0,0 1-1 0 0,0-1 1 0 0,-1 1 0 0 0,1 0-1 0 0,7 6 1 0 0,7 6 22 0 0,-1 0 0 0 0,0 2 0 0 0,0 1-1 0 0,-2 0 1 0 0,-1 1 0 0 0,23 32 0 0 0,-5 2-220 0 0,40 83 0 0 0,-31-37-998 0 0,-22-56 273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53.003"/>
    </inkml:context>
    <inkml:brush xml:id="br0">
      <inkml:brushProperty name="width" value="0.05" units="cm"/>
      <inkml:brushProperty name="height" value="0.05" units="cm"/>
    </inkml:brush>
  </inkml:definitions>
  <inkml:trace contextRef="#ctx0" brushRef="#br0">524 354 9129 0 0,'0'0'1'0'0,"-29"-116"687"0"0,23 96-370 0 0,-1 2 1 0 0,-1-1 0 0 0,-18-32-1 0 0,13 30 22 0 0,2 3 147 0 0,-22-29 0 0 0,30 42-433 0 0,0 1-1 0 0,-1 1 0 0 0,0-1 0 0 0,0 0 0 0 0,0 1 0 0 0,0 0 0 0 0,0 0 0 0 0,-1 0 1 0 0,0 1-1 0 0,1-1 0 0 0,-1 1 0 0 0,-6-2 0 0 0,8 4-39 0 0,0-1 0 0 0,-1 1 0 0 0,1 0 0 0 0,-1 0 0 0 0,1 1 0 0 0,-1-1 0 0 0,1 1 0 0 0,-1-1 0 0 0,1 1 0 0 0,0 0 0 0 0,-1 0 0 0 0,1 1 0 0 0,0-1 0 0 0,0 1 1 0 0,0-1-1 0 0,0 1 0 0 0,0 0 0 0 0,0 0 0 0 0,0 1 0 0 0,1-1 0 0 0,-5 5 0 0 0,-5 6 74 0 0,0 1 0 0 0,-19 29 1 0 0,24-33-55 0 0,-18 30 78 0 0,1 1 0 0 0,2 1 0 0 0,2 1 1 0 0,2 1-1 0 0,2 0 0 0 0,-12 54 0 0 0,14-37 74 0 0,3 0 0 0 0,3 1 0 0 0,2 0 0 0 0,3 74 0 0 0,6-89 21 0 0,1 0-1 0 0,2 0 1 0 0,3 0 0 0 0,26 81-1 0 0,-23-92-131 0 0,2-1 1 0 0,2 0-1 0 0,1-1 0 0 0,2-1 0 0 0,1-1 0 0 0,36 44 1 0 0,-45-63-66 0 0,1 0 0 0 0,1 0 0 0 0,0-1 0 0 0,1-1 0 0 0,0 0 0 0 0,1-1 0 0 0,0-1 0 0 0,1 0 1 0 0,19 8-1 0 0,-26-13-10 0 0,0-1 1 0 0,1 0 0 0 0,-1-1-1 0 0,1 0 1 0 0,-1 0 0 0 0,1-1 0 0 0,-1 0-1 0 0,1-1 1 0 0,0 0 0 0 0,-1-1-1 0 0,1 0 1 0 0,0 0 0 0 0,-1-1 0 0 0,1 0-1 0 0,-1 0 1 0 0,0-1 0 0 0,0-1 0 0 0,12-5-1 0 0,-7 1-60 0 0,-1 0 0 0 0,0-1 0 0 0,-1 0-1 0 0,0-1 1 0 0,0 0 0 0 0,-1-1 0 0 0,0 0 0 0 0,-1-1-1 0 0,13-19 1 0 0,-13 15-39 0 0,0-1 0 0 0,-2 0 0 0 0,0-1 0 0 0,-1 0 0 0 0,-1 0 0 0 0,8-36 0 0 0,-9 16 35 0 0,-1 1 0 0 0,-2-1-1 0 0,-1 1 1 0 0,-2-1-1 0 0,-2 0 1 0 0,-2 1-1 0 0,-11-49 1 0 0,10 59 60 0 0,2 6 5 0 0,-1 1-1 0 0,0-1 1 0 0,-2 1 0 0 0,-14-32-1 0 0,21 52 0 0 0,0 0 0 0 0,-1 0 0 0 0,1 0 0 0 0,0 1 0 0 0,0-1 0 0 0,0 0 0 0 0,0 0 0 0 0,0 0 0 0 0,0 0 0 0 0,0 0 0 0 0,0 0 0 0 0,0 0 1 0 0,0 1-1 0 0,0-1 0 0 0,-1 0 0 0 0,1 0 0 0 0,0 0 0 0 0,0 0 0 0 0,0 0 0 0 0,0 0 0 0 0,0 0 0 0 0,0 0 0 0 0,0 0 0 0 0,-1 0 0 0 0,1 0 0 0 0,0 0 0 0 0,0 0 0 0 0,0 0 0 0 0,0 0 0 0 0,0 0 0 0 0,-1 0 0 0 0,1 0 0 0 0,0 0 0 0 0,0 0 0 0 0,0 0 0 0 0,0 0 0 0 0,0 0 0 0 0,0 0 0 0 0,-1 0 0 0 0,1 0 0 0 0,0 0 0 0 0,0 0 0 0 0,0 0 0 0 0,0 0 0 0 0,0 0 0 0 0,0 0 0 0 0,0-1 0 0 0,0 1 0 0 0,-1 0 0 0 0,1 0 0 0 0,0 0 0 0 0,0 0 0 0 0,0 0 0 0 0,0 0 0 0 0,0 0 0 0 0,0-1 0 0 0,-1 14 17 0 0,1-12-14 0 0,2 89 156 0 0,3 0-1 0 0,29 148 0 0 0,-23-192-98 0 0,2 0 1 0 0,20 48-1 0 0,-21-66-202 0 0,1-1 0 0 0,1-1 0 0 0,1 0 0 0 0,27 35 0 0 0,-40-59 32 0 0,1 2-190 0 0,-1 0 1 0 0,1-1 0 0 0,0 1-1 0 0,0-1 1 0 0,0 0 0 0 0,1 0-1 0 0,-1 0 1 0 0,1 0 0 0 0,-1-1-1 0 0,1 0 1 0 0,6 4 0 0 0,0-6-1392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53.425"/>
    </inkml:context>
    <inkml:brush xml:id="br0">
      <inkml:brushProperty name="width" value="0.05" units="cm"/>
      <inkml:brushProperty name="height" value="0.05" units="cm"/>
    </inkml:brush>
  </inkml:definitions>
  <inkml:trace contextRef="#ctx0" brushRef="#br0">109 400 9705 0 0,'-22'-11'1245'0'0,"17"10"-1012"0"0,5 1-157 0 0,-1 0 1 0 0,0 0-1 0 0,1-1 0 0 0,-1 1 1 0 0,0 0-1 0 0,0 0 1 0 0,1 0-1 0 0,-1 0 0 0 0,0 0 1 0 0,0 0-1 0 0,1 0 0 0 0,-1 0 1 0 0,0 0-1 0 0,0 0 0 0 0,0 0 1 0 0,1 0-1 0 0,-1 1 0 0 0,0-1 1 0 0,1 0-1 0 0,-1 1 0 0 0,0-1 1 0 0,1 0-1 0 0,-1 1 0 0 0,0-1 1 0 0,1 1-1 0 0,-1-1 0 0 0,1 1 1 0 0,-1-1-1 0 0,0 1 0 0 0,1-1 1 0 0,0 1-1 0 0,-1 0 0 0 0,1-1 1 0 0,-1 1-1 0 0,0 1 0 0 0,37 19 614 0 0,-31-18-677 0 0,1 0 0 0 0,-1-1 0 0 0,1 0 0 0 0,0 0 0 0 0,-1 0 0 0 0,1-1 0 0 0,0 1 1 0 0,0-1-1 0 0,0-1 0 0 0,0 1 0 0 0,0-1 0 0 0,0-1 0 0 0,0 1 0 0 0,0-1 0 0 0,0 0 0 0 0,0 0 0 0 0,0 0 1 0 0,0-1-1 0 0,0 0 0 0 0,-1 0 0 0 0,1-1 0 0 0,-1 1 0 0 0,1-1 0 0 0,-1 0 0 0 0,0-1 0 0 0,0 1 1 0 0,-1-1-1 0 0,1 0 0 0 0,-1 0 0 0 0,0-1 0 0 0,0 1 0 0 0,0-1 0 0 0,0 0 0 0 0,3-6 0 0 0,-3 5-12 0 0,-1-1-1 0 0,1 0 0 0 0,-1 0 0 0 0,-1 0 1 0 0,1 0-1 0 0,-1 0 0 0 0,0 0 0 0 0,-1-1 0 0 0,0 1 1 0 0,0 0-1 0 0,0-1 0 0 0,-1-11 0 0 0,-1 8-5 0 0,-1 1 0 0 0,0-1 0 0 0,0 1 0 0 0,-1-1 0 0 0,0 1 0 0 0,-1 0 0 0 0,0 0 0 0 0,-7-12 0 0 0,3 9-3 0 0,0 0 0 0 0,-1 1 0 0 0,-1-1 0 0 0,0 2 1 0 0,0-1-1 0 0,-1 1 0 0 0,0 1 0 0 0,-1 0 1 0 0,-1 1-1 0 0,1 0 0 0 0,-1 1 0 0 0,-21-10 0 0 0,31 16 4 0 0,0 1 0 0 0,1 0-1 0 0,-1 0 1 0 0,0 0-1 0 0,1 1 1 0 0,-1-1-1 0 0,0 0 1 0 0,0 1 0 0 0,0 0-1 0 0,0 0 1 0 0,0 0-1 0 0,1 0 1 0 0,-1 0-1 0 0,0 0 1 0 0,0 1 0 0 0,0-1-1 0 0,0 1 1 0 0,1 0-1 0 0,-1 0 1 0 0,0 0 0 0 0,1 0-1 0 0,-3 2 1 0 0,1 0 8 0 0,1 0 0 0 0,-1 0-1 0 0,1 1 1 0 0,0-1 0 0 0,0 1 0 0 0,1 0 0 0 0,-1 0 0 0 0,1 0 0 0 0,0 0 0 0 0,0 0 0 0 0,0 1 0 0 0,1-1 0 0 0,-2 5 0 0 0,-1 8 48 0 0,0-1 0 0 0,1 1 0 0 0,1 0 0 0 0,1-1 0 0 0,1 1 0 0 0,0 0 0 0 0,1 0 0 0 0,6 32-1 0 0,-2-24 60 0 0,1 0 0 0 0,1-1 0 0 0,2 0 0 0 0,0-1 0 0 0,17 30 0 0 0,-21-43-175 0 0,1-1 0 0 0,1 1 1 0 0,-1-1-1 0 0,1 0 0 0 0,1 0 0 0 0,0-1 0 0 0,0 0 0 0 0,1 0 0 0 0,-1-1 0 0 0,2 0 1 0 0,-1-1-1 0 0,1 0 0 0 0,0 0 0 0 0,0-1 0 0 0,1-1 0 0 0,-1 1 0 0 0,1-2 1 0 0,0 1-1 0 0,0-2 0 0 0,0 1 0 0 0,1-2 0 0 0,-1 1 0 0 0,16-1 0 0 0,-13-2-563 0 0,1-1 0 0 0,-1 0-1 0 0,1 0 1 0 0,-1-2-1 0 0,0 0 1 0 0,20-8 0 0 0,-5-4-746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57.105"/>
    </inkml:context>
    <inkml:brush xml:id="br0">
      <inkml:brushProperty name="width" value="0.05" units="cm"/>
      <inkml:brushProperty name="height" value="0.05" units="cm"/>
    </inkml:brush>
  </inkml:definitions>
  <inkml:trace contextRef="#ctx0" brushRef="#br0">256 5 9805 0 0,'0'0'29'0'0,"-1"-1"0"0"0,1 1 0 0 0,0 0 0 0 0,0 0 0 0 0,-1-1 0 0 0,1 1-1 0 0,0 0 1 0 0,0-1 0 0 0,-1 1 0 0 0,1 0 0 0 0,0 0 0 0 0,-1-1 0 0 0,1 1 0 0 0,0 0 0 0 0,-1 0 0 0 0,1 0 0 0 0,0 0 0 0 0,-1 0 0 0 0,1-1 0 0 0,-1 1 0 0 0,1 0 0 0 0,0 0-1 0 0,-1 0 1 0 0,1 0 0 0 0,-1 0 0 0 0,1 0 0 0 0,0 0 0 0 0,-1 0 0 0 0,1 0 0 0 0,-1 0 0 0 0,1 1 0 0 0,0-1 0 0 0,-1 0 0 0 0,1 0 0 0 0,0 0 0 0 0,-1 0 0 0 0,1 1-1 0 0,0-1 1 0 0,-1 0 0 0 0,1 0 0 0 0,0 0 0 0 0,-1 1 0 0 0,-12 21 1033 0 0,-1 32 714 0 0,8 1-593 0 0,3 0 1 0 0,2 0 0 0 0,8 59-1 0 0,-2-20-225 0 0,-22 515 2052 0 0,-55 39-2808 0 0,-24-2-1387 0 0,87-591 1007 0 0,-10 82-233 0 0,17-116 277 0 0,1 1-1 0 0,1-1 0 0 0,1 1 0 0 0,5 26 0 0 0,-5-46 91 0 0,-1 1 0 0 0,0-1 0 0 0,1 0 0 0 0,0 0 0 0 0,-1-1 0 0 0,1 1 0 0 0,0 0 0 0 0,0 0 0 0 0,0 0 0 0 0,0 0 0 0 0,1-1 0 0 0,-1 1-1 0 0,0 0 1 0 0,1-1 0 0 0,1 2 0 0 0,-2-2-7 0 0,0-1 0 0 0,0 1 0 0 0,0-1 0 0 0,0 1 0 0 0,0-1 0 0 0,0 0 0 0 0,1 1 0 0 0,-1-1 0 0 0,0 0 0 0 0,0 0 0 0 0,0 0 0 0 0,0 0 0 0 0,0 0 0 0 0,1 0 0 0 0,-1 0 0 0 0,0 0 0 0 0,0-1 0 0 0,0 1 0 0 0,0 0 0 0 0,0-1 0 0 0,0 1 0 0 0,0-1 0 0 0,0 1 0 0 0,0-1 0 0 0,0 1 0 0 0,0-1 0 0 0,2-1 0 0 0,4-4-431 0 0,1-1 0 0 0,-1 0 0 0 0,0 0 0 0 0,0 0 0 0 0,-1-1 0 0 0,8-12 0 0 0,27-54-2738 0 0,-17 29 1565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53.766"/>
    </inkml:context>
    <inkml:brush xml:id="br0">
      <inkml:brushProperty name="width" value="0.05" units="cm"/>
      <inkml:brushProperty name="height" value="0.05" units="cm"/>
    </inkml:brush>
  </inkml:definitions>
  <inkml:trace contextRef="#ctx0" brushRef="#br0">106 245 8229 0 0,'-1'-9'19'0'0,"-15"-68"657"0"0,13 69-354 0 0,0 0 1 0 0,0 0 0 0 0,-1 0-1 0 0,1 0 1 0 0,-2 0 0 0 0,-9-13-1 0 0,14 20-252 0 0,-1 0 0 0 0,0 0 0 0 0,0 0 0 0 0,1 0 0 0 0,-1 0 0 0 0,0 0 0 0 0,0 1-1 0 0,0-1 1 0 0,0 0 0 0 0,0 0 0 0 0,0 1 0 0 0,0-1 0 0 0,0 1 0 0 0,0-1 0 0 0,0 1 0 0 0,0-1-1 0 0,-1 1 1 0 0,1 0 0 0 0,0-1 0 0 0,0 1 0 0 0,-2 0 0 0 0,2 0-25 0 0,0 1 1 0 0,0-1-1 0 0,0 0 0 0 0,0 1 1 0 0,0-1-1 0 0,0 1 0 0 0,0 0 1 0 0,0-1-1 0 0,0 1 0 0 0,1 0 0 0 0,-1-1 1 0 0,0 1-1 0 0,0 0 0 0 0,1 0 1 0 0,-1 0-1 0 0,0 0 0 0 0,1-1 1 0 0,-1 1-1 0 0,1 1 0 0 0,-3 4 22 0 0,1 0 0 0 0,0 0-1 0 0,0 1 1 0 0,0-1-1 0 0,1 0 1 0 0,-1 11 0 0 0,2 10 21 0 0,1 0 1 0 0,1 0-1 0 0,2 0 1 0 0,0 0-1 0 0,2 0 0 0 0,1-1 1 0 0,1 0-1 0 0,1 0 1 0 0,13 24-1 0 0,-16-35-59 0 0,1 0-1 0 0,0-1 1 0 0,1 0-1 0 0,0 0 1 0 0,1-1-1 0 0,17 19 1 0 0,-21-27-30 0 0,1-1 1 0 0,-1 1-1 0 0,1-1 1 0 0,0 0-1 0 0,0 0 0 0 0,0 0 1 0 0,1-1-1 0 0,-1 0 1 0 0,1 0-1 0 0,0-1 0 0 0,0 0 1 0 0,0 0-1 0 0,0 0 1 0 0,0-1-1 0 0,0 0 0 0 0,14-1 1 0 0,-15 0 8 0 0,-1 0 0 0 0,0 0 0 0 0,0-1 0 0 0,0 0 0 0 0,0 0 0 0 0,0 0 1 0 0,0-1-1 0 0,0 0 0 0 0,0 1 0 0 0,0-2 0 0 0,0 1 0 0 0,-1-1 0 0 0,0 1 0 0 0,1-1 1 0 0,-1-1-1 0 0,0 1 0 0 0,0 0 0 0 0,-1-1 0 0 0,1 0 0 0 0,-1 0 0 0 0,5-7 0 0 0,-4 4-4 0 0,0 1 0 0 0,-1-2 1 0 0,0 1-1 0 0,0 0 0 0 0,-1-1 0 0 0,0 1 0 0 0,0-1 0 0 0,0 1 0 0 0,-1-1 0 0 0,-1 0 0 0 0,1 0 0 0 0,-1 0 0 0 0,-2-14 0 0 0,-2-4 26 0 0,-2 1 0 0 0,0 0 0 0 0,-2 0 0 0 0,-21-46-1 0 0,9 31 123 0 0,-1 0 0 0 0,-29-36 0 0 0,47 71-137 0 0,-3-5 23 0 0,-1 0 0 0 0,1 1 0 0 0,-2 0 0 0 0,1 0 0 0 0,-1 1 0 0 0,-1 0 0 0 0,0 1 0 0 0,-16-12 0 0 0,24 19-38 0 0,0-1 0 0 0,0 0 0 0 0,0 1 0 0 0,0 0 1 0 0,0-1-1 0 0,-1 1 0 0 0,1 0 0 0 0,0 0 0 0 0,0-1 1 0 0,0 1-1 0 0,-1 0 0 0 0,1 0 0 0 0,0 0 1 0 0,0 0-1 0 0,-1 1 0 0 0,1-1 0 0 0,0 0 0 0 0,0 1 1 0 0,0-1-1 0 0,0 0 0 0 0,-1 1 0 0 0,0 0 1 0 0,0 0-8 0 0,0 1 1 0 0,1-1-1 0 0,-1 1 1 0 0,0 0 0 0 0,1 0-1 0 0,-1-1 1 0 0,1 1 0 0 0,0 0-1 0 0,-1 0 1 0 0,1 0 0 0 0,-1 3-1 0 0,-1 4-83 0 0,0 0 0 0 0,0 0-1 0 0,1 1 1 0 0,-3 16 0 0 0,3-9-60 0 0,-11 134-3944 0 0,14-124 2810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54.989"/>
    </inkml:context>
    <inkml:brush xml:id="br0">
      <inkml:brushProperty name="width" value="0.05" units="cm"/>
      <inkml:brushProperty name="height" value="0.05" units="cm"/>
    </inkml:brush>
  </inkml:definitions>
  <inkml:trace contextRef="#ctx0" brushRef="#br0">1857 2526 8593 0 0,'-125'93'4608'0'0,"125"-93"-4574"0"0,0 0 1 0 0,0 0 0 0 0,0 0 0 0 0,0 0 0 0 0,0 0 0 0 0,0 1-1 0 0,0-1 1 0 0,0 0 0 0 0,0 0 0 0 0,1 0 0 0 0,-1 0 0 0 0,0 0-1 0 0,0 0 1 0 0,0 0 0 0 0,0 0 0 0 0,0 0 0 0 0,0 0 0 0 0,0 0-1 0 0,0 0 1 0 0,0 0 0 0 0,0 0 0 0 0,0 1 0 0 0,0-1-1 0 0,0 0 1 0 0,0 0 0 0 0,0 0 0 0 0,0 0 0 0 0,0 0 0 0 0,0 0-1 0 0,0 0 1 0 0,0 0 0 0 0,0 0 0 0 0,0 0 0 0 0,0 0 0 0 0,0 0-1 0 0,0 1 1 0 0,0-1 0 0 0,0 0 0 0 0,0 0 0 0 0,0 0 0 0 0,0 0-1 0 0,-1 0 1 0 0,1 0 0 0 0,0 0 0 0 0,0 0 0 0 0,0 0 0 0 0,0 0-1 0 0,0 0 1 0 0,0 0 0 0 0,0 0 0 0 0,12-2 650 0 0,17-6-129 0 0,926-353 3779 0 0,-719 272-3088 0 0,4 11 0 0 0,449-85 0 0 0,-591 143-899 0 0,58-8 188 0 0,-151 27-466 0 0,0 1-1 0 0,-1-1 1 0 0,1 1 0 0 0,0 0 0 0 0,5 1 0 0 0,-10 0-40 0 0,0 0-1 0 0,0-1 1 0 0,-1 1-1 0 0,1 0 1 0 0,0-1 0 0 0,-1 1-1 0 0,1-1 1 0 0,-1 1-1 0 0,1-1 1 0 0,0 1 0 0 0,-1-1-1 0 0,0 1 1 0 0,1-1 0 0 0,-1 1-1 0 0,1-1 1 0 0,-1 0-1 0 0,1 1 1 0 0,-1-1 0 0 0,0 0-1 0 0,1 1 1 0 0,-2-1-1 0 0,-7 4 202 0 0,10-4-229 0 0,-1 0 0 0 0,0 0 1 0 0,0 0-1 0 0,0 0 0 0 0,0 0 0 0 0,0 0 1 0 0,0 0-1 0 0,0 0 0 0 0,0 0 0 0 0,0 0 1 0 0,0 0-1 0 0,1 0 0 0 0,-1 0 0 0 0,0 0 1 0 0,0 0-1 0 0,0 0 0 0 0,0 0 1 0 0,0-1-1 0 0,0 1 0 0 0,0 0 0 0 0,0 0 1 0 0,0 0-1 0 0,0 0 0 0 0,0 0 0 0 0,0 0 1 0 0,0 0-1 0 0,0 0 0 0 0,0 0 0 0 0,0 0 1 0 0,0 0-1 0 0,0-1 0 0 0,0 1 0 0 0,0 0 1 0 0,0 0-1 0 0,0 0 0 0 0,0 0 0 0 0,0 0 1 0 0,0 0-1 0 0,0 0 0 0 0,0 0 0 0 0,0 0 1 0 0,0 0-1 0 0,0-1 0 0 0,0 1 0 0 0,0 0 1 0 0,0 0-1 0 0,0 0 0 0 0,0 0 0 0 0,0 0 1 0 0,0 0-1 0 0,0 0 0 0 0,0 0 0 0 0,0 0 1 0 0,0 0-1 0 0,0 0 0 0 0,0 0 0 0 0,0 0 1 0 0,0-1-1 0 0,-1 1 0 0 0,1 0 1 0 0,0 0-1 0 0,0 0 0 0 0,0 0 0 0 0,0 0 1 0 0,0 0-1 0 0,3-2-16 0 0,-3 2 73 0 0,-3-11 175 0 0,-4-21-314 0 0,5 24-5 0 0,-2-33-490 0 0,-36-291 373 0 0,29 238 92 0 0,-84-607-257 0 0,42 454 277 0 0,43 212 84 0 0,-2 0 1 0 0,-2 1-1 0 0,0 1 0 0 0,-37-59 1 0 0,42 79 12 0 0,0 0 0 0 0,-1 0 0 0 0,0 1 0 0 0,-1 0 0 0 0,-1 1 0 0 0,0 0 0 0 0,0 1 0 0 0,-1 0 0 0 0,-1 1 0 0 0,1 1 0 0 0,-2 0 0 0 0,1 0 0 0 0,-1 2 0 0 0,0 0 0 0 0,0 0 0 0 0,0 2 0 0 0,-30-6 0 0 0,26 5 29 0 0,12 3-23 0 0,0 0-1 0 0,0 0 0 0 0,0 0 0 0 0,0 1 0 0 0,0 0 0 0 0,0 1 0 0 0,-1 0 1 0 0,-10 1-1 0 0,-236 46-11 0 0,234-43 0 0 0,-279 67 4 0 0,-120 23-106 0 0,-269 42 5 0 0,11 41 50 0 0,-400 164 227 0 0,1016-320-180 0 0,61-21-3 0 0,0 0 1 0 0,0 0-1 0 0,0 0 0 0 0,0 0 1 0 0,0 0-1 0 0,0 0 1 0 0,0 0-1 0 0,0 0 1 0 0,0 0-1 0 0,0 0 0 0 0,0 0 1 0 0,0 1-1 0 0,1-1 1 0 0,-1 0-1 0 0,0 0 1 0 0,0 0-1 0 0,0 0 0 0 0,0 0 1 0 0,0 0-1 0 0,0 0 1 0 0,0 0-1 0 0,0 0 1 0 0,0 0-1 0 0,0 0 1 0 0,0 0-1 0 0,0 0 0 0 0,0 0 1 0 0,0 0-1 0 0,0 1 1 0 0,-1-1-1 0 0,1 0 1 0 0,0 0-1 0 0,0 0 0 0 0,0 0 1 0 0,0 0-1 0 0,0 0 1 0 0,0 0-1 0 0,0 0 1 0 0,0 0-1 0 0,0 0 0 0 0,0 0 1 0 0,0 0-1 0 0,0 0 1 0 0,0 0-1 0 0,0 0 1 0 0,0 0-1 0 0,0 0 0 0 0,11 2-8 0 0,16-1 10 0 0,43-2 32 0 0,77 2-35 0 0,-127 0-2 0 0,1 2 1 0 0,-1 0-1 0 0,1 1 1 0 0,37 13-1 0 0,-54-15 6 0 0,-1-1 0 0 0,1 1 0 0 0,-1 0 0 0 0,0 0 0 0 0,1 0 0 0 0,-1 0 0 0 0,0 0 0 0 0,0 1 0 0 0,-1 0 0 0 0,1-1 0 0 0,0 1 0 0 0,-1 0 0 0 0,0 0 0 0 0,1 0 0 0 0,-1 1 0 0 0,0-1 0 0 0,1 5 0 0 0,1 2 7 0 0,-1 1 1 0 0,-1 0-1 0 0,1-1 1 0 0,0 18 0 0 0,2 5-1 0 0,15 63 19 0 0,46 128 1 0 0,-26-99-3 0 0,158 418 30 0 0,47-19 13 0 0,-211-456-64 0 0,4 0 0 0 0,3-3 0 0 0,66 83 0 0 0,-101-141-14 0 0,1 2 27 0 0,1-1 1 0 0,13 13-1 0 0,-19-19-16 0 0,-1-1 1 0 0,0 0-1 0 0,0 0 0 0 0,1 0 0 0 0,-1 0 1 0 0,1 0-1 0 0,-1 0 0 0 0,1-1 0 0 0,-1 1 1 0 0,1 0-1 0 0,0-1 0 0 0,-1 1 0 0 0,1-1 1 0 0,0 0-1 0 0,-1 1 0 0 0,1-1 1 0 0,0 0-1 0 0,-1 0 0 0 0,1 0 0 0 0,0 0 1 0 0,-1 0-1 0 0,1-1 0 0 0,0 1 0 0 0,-1-1 1 0 0,3 0-1 0 0,29-19-38 0 0,-1-1 1 0 0,54-47-1 0 0,-18 13 46 0 0,31-19 2 0 0,2 5-1 0 0,159-81 1 0 0,32 23-997 0 0,-93 55-2904 0 0,-130 51-106 0 0,-42 10 1407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1:50.076"/>
    </inkml:context>
    <inkml:brush xml:id="br0">
      <inkml:brushProperty name="width" value="0.05" units="cm"/>
      <inkml:brushProperty name="height" value="0.05" units="cm"/>
    </inkml:brush>
  </inkml:definitions>
  <inkml:trace contextRef="#ctx0" brushRef="#br0">100 297 9501 0 0,'-2'0'66'0'0,"1"0"1"0"0,-1 0-1 0 0,1 0 1 0 0,-1 0-1 0 0,1 0 1 0 0,-1 0-1 0 0,1 0 0 0 0,-1-1 1 0 0,1 1-1 0 0,-1-1 1 0 0,1 1-1 0 0,-1-1 1 0 0,1 1-1 0 0,0-1 1 0 0,-1 0-1 0 0,1 0 1 0 0,-2-1-1 0 0,4 4 898 0 0,0 3-353 0 0,1 0 0 0 0,0 0 0 0 0,-1 0 1 0 0,0 0-1 0 0,1 5 0 0 0,2 31 68 0 0,-1-1 0 0 0,-2 1 0 0 0,-1 0 1 0 0,-10 66-1 0 0,4-76-476 0 0,0 13 104 0 0,-3 0-1 0 0,-28 84 1 0 0,23-98-185 0 0,8-20 30 0 0,4-10 55 0 0,3-5 128 0 0,20-104-729 0 0,103-446-541 0 0,-114 521 902 0 0,17-41 1 0 0,-23 65 18 0 0,1 0 0 0 0,0 0 0 0 0,1 1 0 0 0,0 0 0 0 0,0 0 0 0 0,1 0 0 0 0,0 1-1 0 0,12-11 1 0 0,-18 18 12 0 0,1 0 0 0 0,-1-1-1 0 0,1 1 1 0 0,-1 0 0 0 0,1 1-1 0 0,-1-1 1 0 0,1 0 0 0 0,-1 0-1 0 0,1 1 1 0 0,0-1 0 0 0,-1 1-1 0 0,1-1 1 0 0,0 1 0 0 0,0 0-1 0 0,-1 0 1 0 0,1 0 0 0 0,0 0-1 0 0,0 0 1 0 0,-1 0 0 0 0,4 1-1 0 0,-2 0 2 0 0,-1 0 0 0 0,1 0 1 0 0,0 0-1 0 0,-1 1 0 0 0,1-1 0 0 0,0 1 0 0 0,-1-1 0 0 0,0 1 0 0 0,1 0 1 0 0,-1 0-1 0 0,2 3 0 0 0,4 4 13 0 0,-1 1 0 0 0,0-1 0 0 0,-1 2 0 0 0,10 20-1 0 0,-3 2 33 0 0,0 1 0 0 0,-3 0-1 0 0,0 1 1 0 0,5 43-1 0 0,7 146 261 0 0,-17-151-187 0 0,-4-38-97 0 0,-4 53-1 0 0,7-110-123 0 0,-1-1-1 0 0,1-23 0 0 0,0-5-16 0 0,-2 34 100 0 0,27-173-171 0 0,-23 166 154 0 0,0 1 1 0 0,1 0-1 0 0,2 1 0 0 0,0-1 0 0 0,25-40 1 0 0,-31 58 33 0 0,0 0 0 0 0,0 1 0 0 0,1-1-1 0 0,-1 1 1 0 0,1 0 0 0 0,0 0 0 0 0,0 1 0 0 0,1-1 0 0 0,-1 1 0 0 0,1 0 0 0 0,0 0 0 0 0,0 0 0 0 0,0 1 0 0 0,0 0 0 0 0,0 0 0 0 0,0 0 0 0 0,1 0 0 0 0,8-1-1 0 0,-9 3 14 0 0,0 0-1 0 0,1 0 0 0 0,-1 1 0 0 0,0-1 0 0 0,0 1 0 0 0,0 0 1 0 0,0 0-1 0 0,0 1 0 0 0,0 0 0 0 0,-1 0 0 0 0,1 0 0 0 0,0 0 0 0 0,-1 1 1 0 0,0-1-1 0 0,1 1 0 0 0,-1 0 0 0 0,0 1 0 0 0,0-1 0 0 0,-1 1 1 0 0,5 5-1 0 0,-2-2 13 0 0,0 1 1 0 0,-1 1-1 0 0,0-1 1 0 0,0 1-1 0 0,-1 0 1 0 0,0 0-1 0 0,-1 0 1 0 0,0 1-1 0 0,3 13 1 0 0,-1 4 4 0 0,-2 0 0 0 0,1 32 1 0 0,-6 300-2905 0 0,1-351 2348 0 0,0-1-1 0 0,-1 1 1 0 0,1-1-1 0 0,-2 1 0 0 0,1-1 1 0 0,-1 0-1 0 0,0 0 1 0 0,-1 0-1 0 0,1 0 1 0 0,-1 0-1 0 0,-7 7 1 0 0,3-1-1143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1:50.791"/>
    </inkml:context>
    <inkml:brush xml:id="br0">
      <inkml:brushProperty name="width" value="0.05" units="cm"/>
      <inkml:brushProperty name="height" value="0.05" units="cm"/>
    </inkml:brush>
  </inkml:definitions>
  <inkml:trace contextRef="#ctx0" brushRef="#br0">260 454 8693 0 0,'7'-27'589'0'0,"-7"25"-420"0"0,0-1-1 0 0,0 1 1 0 0,1-1-1 0 0,-1 1 1 0 0,1-1 0 0 0,0 1-1 0 0,0-1 1 0 0,0 1-1 0 0,0-1 1 0 0,0 1-1 0 0,0 0 1 0 0,1 0-1 0 0,-1 0 1 0 0,1 0-1 0 0,-1 0 1 0 0,1 0-1 0 0,2-2 1 0 0,-3 3-114 0 0,-1 0 1 0 0,1 1 0 0 0,-1-1-1 0 0,1 0 1 0 0,-1 1 0 0 0,0-1-1 0 0,1 0 1 0 0,-1 0-1 0 0,0 0 1 0 0,0 1 0 0 0,0-1-1 0 0,0 0 1 0 0,1 0 0 0 0,-1 0-1 0 0,0 0 1 0 0,-1 1 0 0 0,1-1-1 0 0,0 0 1 0 0,0 0-1 0 0,0 0 1 0 0,0 1 0 0 0,-1-1-1 0 0,1 0 1 0 0,0 0 0 0 0,-1 0-1 0 0,0-1 1 0 0,-12-22 472 0 0,11 21-442 0 0,-1-2-53 0 0,0 0-1 0 0,0 0 1 0 0,-1 1 0 0 0,1-1 0 0 0,-1 1-1 0 0,0 0 1 0 0,0 0 0 0 0,-1 1 0 0 0,1-1-1 0 0,-1 1 1 0 0,0 0 0 0 0,0 0 0 0 0,0 1-1 0 0,0-1 1 0 0,-9-2 0 0 0,10 4-37 0 0,1 0 1 0 0,-1 1 0 0 0,0 0-1 0 0,0-1 1 0 0,0 1-1 0 0,0 1 1 0 0,0-1-1 0 0,0 1 1 0 0,0-1-1 0 0,0 1 1 0 0,0 0 0 0 0,0 0-1 0 0,1 1 1 0 0,-1-1-1 0 0,0 1 1 0 0,1 0-1 0 0,0 0 1 0 0,-1 0 0 0 0,1 0-1 0 0,0 1 1 0 0,0-1-1 0 0,0 1 1 0 0,-3 3-1 0 0,-6 9 89 0 0,1 0 1 0 0,0 0-1 0 0,1 1 0 0 0,0 0 0 0 0,2 1 0 0 0,0 0 0 0 0,1 0 0 0 0,0 1 0 0 0,2 0 1 0 0,0 0-1 0 0,1 0 0 0 0,1 1 0 0 0,0-1 0 0 0,1 30 0 0 0,2-43-47 0 0,0 0 0 0 0,0 0 0 0 0,0 1-1 0 0,1-1 1 0 0,0 0 0 0 0,0 0 0 0 0,0 0 0 0 0,1 0 0 0 0,-1 0-1 0 0,1-1 1 0 0,1 1 0 0 0,-1 0 0 0 0,1-1 0 0 0,-1 1 0 0 0,1-1-1 0 0,0 0 1 0 0,1 0 0 0 0,-1 0 0 0 0,1 0 0 0 0,0-1 0 0 0,0 0-1 0 0,5 4 1 0 0,5 1 23 0 0,-12-6-63 0 0,1-1 0 0 0,-1 1 0 0 0,0-1 0 0 0,1 0 0 0 0,0 1 0 0 0,-1-1 0 0 0,1 0 0 0 0,0-1-1 0 0,-1 1 1 0 0,1 0 0 0 0,0-1 0 0 0,0 0 0 0 0,-1 1 0 0 0,1-1 0 0 0,0 0 0 0 0,0-1 0 0 0,0 1 0 0 0,4-1 0 0 0,5-2-82 0 0,0-1-1 0 0,0 0 1 0 0,-1-1 0 0 0,1 0 0 0 0,-1 0 0 0 0,0-1 0 0 0,0-1 0 0 0,-1 0 0 0 0,0-1 0 0 0,0 0 0 0 0,14-15 0 0 0,-18 16 33 0 0,1-1 0 0 0,-1 1 1 0 0,0-2-1 0 0,-1 1 0 0 0,0-1 0 0 0,0 1 1 0 0,-1-1-1 0 0,0-1 0 0 0,0 1 0 0 0,-1-1 1 0 0,-1 1-1 0 0,0-1 0 0 0,0 0 0 0 0,0 0 0 0 0,-1-11 1 0 0,-3-15 87 0 0,-2 1 0 0 0,-2 0 0 0 0,-1 0 0 0 0,-2 1 0 0 0,-15-41 0 0 0,20 63 4 0 0,8 58 278 0 0,4-14-189 0 0,4 14 136 0 0,27 70 1 0 0,-34-105-227 0 0,0 1 1 0 0,1-1-1 0 0,0 0 1 0 0,1 0-1 0 0,0-1 1 0 0,1 0-1 0 0,0 0 1 0 0,0-1 0 0 0,1 0-1 0 0,0 0 1 0 0,12 7-1 0 0,-16-12-69 0 0,0-1 0 0 0,0 0 0 0 0,1-1 0 0 0,0 1 0 0 0,-1-1 0 0 0,1 0 0 0 0,0 0 0 0 0,0-1 0 0 0,0 0 0 0 0,0 0 0 0 0,0 0 0 0 0,0-1 0 0 0,0 0 0 0 0,1 0 0 0 0,-1 0 0 0 0,0-1 0 0 0,0 0 0 0 0,0 0 0 0 0,0 0 0 0 0,0-1 0 0 0,-1 0-1 0 0,1 0 1 0 0,0-1 0 0 0,-1 0 0 0 0,1 0 0 0 0,-1 0 0 0 0,6-5 0 0 0,-2 1-91 0 0,0 0 0 0 0,-1-1 0 0 0,-1 1-1 0 0,1-2 1 0 0,-1 1 0 0 0,0-1 0 0 0,-1 0 0 0 0,0 0-1 0 0,-1-1 1 0 0,0 0 0 0 0,0 0 0 0 0,-1 0-1 0 0,0-1 1 0 0,3-16 0 0 0,-4 5-6 0 0,0 0 1 0 0,-2 0-1 0 0,-1 0 0 0 0,0 0 1 0 0,-2 0-1 0 0,0 0 0 0 0,-9-34 1 0 0,0 15 150 0 0,-2 1-1 0 0,-1 0 1 0 0,-20-39 0 0 0,33 78-21 0 0,1 0 1 0 0,0 0-1 0 0,-1 0 0 0 0,1 0 1 0 0,-1 1-1 0 0,1-1 0 0 0,-1 0 0 0 0,0 0 1 0 0,1 0-1 0 0,-1 0 0 0 0,0 0 1 0 0,0 1-1 0 0,1-1 0 0 0,-1 0 1 0 0,-2 0-1 0 0,3 1-1 0 0,0 0-1 0 0,-1 0 1 0 0,1 0 0 0 0,0 0-1 0 0,-1 0 1 0 0,1 0 0 0 0,0 1 0 0 0,-1-1-1 0 0,1 0 1 0 0,0 0 0 0 0,0 0-1 0 0,-1 1 1 0 0,1-1 0 0 0,0 0-1 0 0,0 0 1 0 0,-1 1 0 0 0,1-1-1 0 0,0 0 1 0 0,0 1 0 0 0,0-1-1 0 0,0 0 1 0 0,0 1 0 0 0,-1-1 0 0 0,1 0-1 0 0,0 1 1 0 0,0-1 0 0 0,0 0-1 0 0,0 1 1 0 0,0-1 0 0 0,0 1-1 0 0,-2 36 124 0 0,54 356 1530 0 0,-1-135-2925 0 0,-51-257 1227 0 0,1 2-148 0 0,0-1-1 0 0,-1 1 0 0 0,1-1 1 0 0,-1 1-1 0 0,0-1 0 0 0,1 1 1 0 0,-1 0-1 0 0,0-1 1 0 0,-1 1-1 0 0,1-1 0 0 0,0 1 1 0 0,-1 0-1 0 0,1-1 0 0 0,-1 1 1 0 0,-2 4-1 0 0,3-7 160 0 0,0 0 1 0 0,0 0-1 0 0,0 0 1 0 0,0 0-1 0 0,0 0 0 0 0,0 1 1 0 0,0-1-1 0 0,-1 0 0 0 0,1 0 1 0 0,0 0-1 0 0,0 0 1 0 0,0 0-1 0 0,0 0 0 0 0,0 0 1 0 0,0 0-1 0 0,0 0 1 0 0,0 0-1 0 0,0 0 0 0 0,0 0 1 0 0,-1 0-1 0 0,1 0 0 0 0,0 0 1 0 0,0 0-1 0 0,0 0 1 0 0,0 0-1 0 0,0 0 0 0 0,0 0 1 0 0,0 0-1 0 0,-1 0 1 0 0,1 0-1 0 0,0 0 0 0 0,0 0 1 0 0,0 0-1 0 0,0 0 1 0 0,0 0-1 0 0,0 0 0 0 0,0 0 1 0 0,0 0-1 0 0,-1 0 0 0 0,1 0 1 0 0,0 0-1 0 0,0 0 1 0 0,0 0-1 0 0,0 0 0 0 0,0 0 1 0 0,0 0-1 0 0,0-1 1 0 0,0 1-1 0 0,0 0 0 0 0,0 0 1 0 0,0 0-1 0 0,0 0 0 0 0,0 0 1 0 0,-1 0-1 0 0,1 0 1 0 0,0-1-1 0 0,-7-4-1284 0 0,0 3 89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1:51.274"/>
    </inkml:context>
    <inkml:brush xml:id="br0">
      <inkml:brushProperty name="width" value="0.05" units="cm"/>
      <inkml:brushProperty name="height" value="0.05" units="cm"/>
    </inkml:brush>
  </inkml:definitions>
  <inkml:trace contextRef="#ctx0" brushRef="#br0">7 270 7681 0 0,'-6'-9'163'0'0,"6"10"422"0"0,0 0-464 0 0,1 0 1 0 0,-1 0-1 0 0,1 0 0 0 0,0 0 0 0 0,-1 0 1 0 0,1 0-1 0 0,0-1 0 0 0,0 1 0 0 0,0 0 0 0 0,0-1 1 0 0,0 1-1 0 0,0 0 0 0 0,0-1 0 0 0,1 1 1 0 0,2 1 65 0 0,9 4 376 0 0,1-1 0 0 0,19 5-1 0 0,-27-9-536 0 0,0 0 0 0 0,1-1 0 0 0,-1 1 0 0 0,0-1 0 0 0,0-1 0 0 0,0 1 0 0 0,1-1 0 0 0,10-2-1 0 0,-1-2-27 0 0,-1 0 0 0 0,1-1-1 0 0,-1-1 1 0 0,26-16-1 0 0,-31 17 60 0 0,-1-1 0 0 0,1 0-1 0 0,-1 0 1 0 0,-1-1 0 0 0,1 0-1 0 0,-2 0 1 0 0,13-17 0 0 0,-18 21 28 0 0,0 0 0 0 0,0 0 0 0 0,0-1 0 0 0,-1 1 0 0 0,0-1 1 0 0,0 1-1 0 0,0-1 0 0 0,0 1 0 0 0,-1-1 0 0 0,0 1 0 0 0,0-1 0 0 0,0 1 0 0 0,0-1 0 0 0,-1 1 1 0 0,0-1-1 0 0,0 1 0 0 0,-1-5 0 0 0,-2-5 212 0 0,-1 0 0 0 0,-1 1 0 0 0,0 0 0 0 0,-8-13 0 0 0,14 26-286 0 0,0-1 0 0 0,0 1 1 0 0,0-1-1 0 0,0 1 0 0 0,-1-1 0 0 0,1 1 1 0 0,0 0-1 0 0,0-1 0 0 0,0 1 1 0 0,-1-1-1 0 0,1 1 0 0 0,0 0 0 0 0,0-1 1 0 0,-1 1-1 0 0,1 0 0 0 0,0 0 0 0 0,-1-1 1 0 0,1 1-1 0 0,0 0 0 0 0,-1-1 1 0 0,1 1-1 0 0,-1 0 0 0 0,1 0 0 0 0,0 0 1 0 0,-1 0-1 0 0,1-1 0 0 0,-1 1 1 0 0,1 0-1 0 0,-1 0 0 0 0,1 0 0 0 0,0 0 1 0 0,-1 0-1 0 0,1 0 0 0 0,-1 0 0 0 0,1 0 1 0 0,-1 0-1 0 0,0 1-3 0 0,0 0 0 0 0,0 0 0 0 0,1 0 0 0 0,-1 0 0 0 0,1 0 0 0 0,-1 0 0 0 0,1 1 0 0 0,-1-1 0 0 0,1 0 0 0 0,0 0 0 0 0,-1 0 0 0 0,1 3 0 0 0,-4 41-27 0 0,9 34 300 0 0,3 1 0 0 0,24 100 1 0 0,-32-178-276 0 0,6 34 45 0 0,-3-16-6 0 0,1 0-1 0 0,1 0 0 0 0,0 0 0 0 0,16 36 0 0 0,-21-55-46 0 0,1-1 0 0 0,-1 1 1 0 0,0 0-1 0 0,0-1 0 0 0,0 0 1 0 0,1 1-1 0 0,-1-1 0 0 0,0 1 0 0 0,1-1 1 0 0,-1 1-1 0 0,0-1 0 0 0,1 0 0 0 0,-1 1 1 0 0,1-1-1 0 0,-1 0 0 0 0,0 1 1 0 0,1-1-1 0 0,-1 0 0 0 0,1 1 0 0 0,-1-1 1 0 0,1 0-1 0 0,-1 0 0 0 0,1 0 0 0 0,-1 0 1 0 0,1 1-1 0 0,0-1 0 0 0,-1 0 1 0 0,1 0-1 0 0,0 0 0 0 0,0-1-6 0 0,0 1 0 0 0,0-1 0 0 0,0 1 0 0 0,0-1-1 0 0,0 0 1 0 0,0 1 0 0 0,-1-1 0 0 0,1 0 0 0 0,0 1 0 0 0,0-1 0 0 0,-1 0 0 0 0,1 0 0 0 0,0 0-1 0 0,0-1 1 0 0,19-40-244 0 0,-18 36 225 0 0,9-26-97 0 0,14-60 0 0 0,-19 64 140 0 0,1 0 1 0 0,1 1-1 0 0,15-33 1 0 0,-21 56-2 0 0,-1 1 1 0 0,1 0-1 0 0,0 0 1 0 0,0 0-1 0 0,0 0 1 0 0,0 0-1 0 0,1 0 1 0 0,-1 0-1 0 0,1 1 1 0 0,-1-1-1 0 0,1 1 1 0 0,0 0-1 0 0,0 0 1 0 0,0 0-1 0 0,1 0 1 0 0,-1 0-1 0 0,0 1 1 0 0,1 0-1 0 0,-1-1 1 0 0,1 1-1 0 0,3 0 1 0 0,-3 0 23 0 0,1 1 0 0 0,-1 0 0 0 0,1 1 0 0 0,-1-1 0 0 0,0 1 0 0 0,1 0 1 0 0,-1 0-1 0 0,0 0 0 0 0,1 0 0 0 0,-1 1 0 0 0,0 0 0 0 0,0 0 0 0 0,0 0 0 0 0,-1 0 1 0 0,1 1-1 0 0,0-1 0 0 0,3 5 0 0 0,6 5 93 0 0,-1 0 0 0 0,0 1 1 0 0,-1 1-1 0 0,-1 0 0 0 0,0 0 1 0 0,0 1-1 0 0,-2 0 0 0 0,0 1 0 0 0,-1-1 1 0 0,6 19-1 0 0,-5-8-468 0 0,0 0 1 0 0,-2 1-1 0 0,-1-1 0 0 0,-1 2 1 0 0,1 45-1 0 0,-8-51-891 0 0,-4-1-387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1:52.039"/>
    </inkml:context>
    <inkml:brush xml:id="br0">
      <inkml:brushProperty name="width" value="0.05" units="cm"/>
      <inkml:brushProperty name="height" value="0.05" units="cm"/>
    </inkml:brush>
  </inkml:definitions>
  <inkml:trace contextRef="#ctx0" brushRef="#br0">297 335 11629 0 0,'-1'0'66'0'0,"1"0"0"0"0,-1 1 0 0 0,1-1-1 0 0,0 1 1 0 0,-1-1 0 0 0,1 1 0 0 0,0 0 0 0 0,0-1 0 0 0,-1 1-1 0 0,1-1 1 0 0,0 1 0 0 0,0-1 0 0 0,0 1 0 0 0,0 0 0 0 0,-1-1-1 0 0,1 1 1 0 0,0 0 0 0 0,0-1 0 0 0,0 1 0 0 0,1 0 0 0 0,2 2 989 0 0,4-9-287 0 0,-2-2-662 0 0,0 0 0 0 0,0-1 0 0 0,-1 1 0 0 0,0-1-1 0 0,-1 0 1 0 0,0 0 0 0 0,0-1 0 0 0,-1 1-1 0 0,0 0 1 0 0,0-1 0 0 0,-1 1 0 0 0,-1-1 0 0 0,1 0-1 0 0,-2 1 1 0 0,1-1 0 0 0,-1 0 0 0 0,-1 1 0 0 0,0-1-1 0 0,0 1 1 0 0,-1 0 0 0 0,0 0 0 0 0,0 0-1 0 0,-1 0 1 0 0,0 0 0 0 0,-1 1 0 0 0,0 0 0 0 0,0 0-1 0 0,-1 0 1 0 0,-9-10 0 0 0,8 10-58 0 0,-1 0 0 0 0,1 1 0 0 0,-2 0 0 0 0,1 0 0 0 0,-17-10 0 0 0,21 15-35 0 0,1 0 0 0 0,0 1 1 0 0,-1 0-1 0 0,1 0 0 0 0,-1 0 1 0 0,1 0-1 0 0,-1 0 0 0 0,0 1 1 0 0,1 0-1 0 0,-1-1 0 0 0,0 1 1 0 0,1 0-1 0 0,-1 1 0 0 0,0-1 1 0 0,1 1-1 0 0,-1 0 0 0 0,1 0 0 0 0,-1 0 1 0 0,1 0-1 0 0,-1 0 0 0 0,-2 3 1 0 0,-4 1 8 0 0,1 0 0 0 0,0 1-1 0 0,0 1 1 0 0,1 0 0 0 0,0 0 0 0 0,0 0 0 0 0,1 1 0 0 0,0 0 0 0 0,0 0 0 0 0,1 1 0 0 0,0 0 0 0 0,0 0 0 0 0,1 0 0 0 0,0 1-1 0 0,1 0 1 0 0,-5 15 0 0 0,5-12 38 0 0,1 0-1 0 0,1 0 0 0 0,0 1 1 0 0,1-1-1 0 0,0 0 1 0 0,1 1-1 0 0,0-1 0 0 0,1 1 1 0 0,0-1-1 0 0,2 0 1 0 0,-1 0-1 0 0,9 24 0 0 0,-9-33-44 0 0,-1 0 0 0 0,1 0 0 0 0,0 0-1 0 0,1 0 1 0 0,-1-1 0 0 0,0 1-1 0 0,1-1 1 0 0,0 0 0 0 0,0 1 0 0 0,0-1-1 0 0,0 0 1 0 0,0-1 0 0 0,1 1-1 0 0,0-1 1 0 0,-1 1 0 0 0,1-1 0 0 0,0 0-1 0 0,0 0 1 0 0,0-1 0 0 0,0 1-1 0 0,0-1 1 0 0,0 0 0 0 0,0 0 0 0 0,1 0-1 0 0,-1-1 1 0 0,0 1 0 0 0,1-1-1 0 0,-1 0 1 0 0,0-1 0 0 0,8 0 0 0 0,1-1-33 0 0,0-1 0 0 0,-1 0 1 0 0,1 0-1 0 0,-1-1 1 0 0,0-1-1 0 0,0 0 1 0 0,-1-1-1 0 0,1 0 1 0 0,12-10-1 0 0,-11 7-23 0 0,0-1 0 0 0,-1 0 0 0 0,-1-1 0 0 0,1-1 0 0 0,-2 0 0 0 0,0 0-1 0 0,15-25 1 0 0,-19 28 60 0 0,-1-1-1 0 0,-1 0 1 0 0,0 0-1 0 0,0-1 0 0 0,-1 1 1 0 0,0-1-1 0 0,-1 0 1 0 0,0 0-1 0 0,-1 1 0 0 0,0-1 1 0 0,-2-22-1 0 0,-3 10-6 0 0,3 25-58 0 0,0 12 37 0 0,0 68 182 0 0,6 137 1029 0 0,0-142-846 0 0,-4-48-431 0 0,1-1 1 0 0,1 1-1 0 0,2-1 0 0 0,8 29 0 0 0,-13-56-19 0 0,1 1-1 0 0,-1 0 0 0 0,1-1 0 0 0,-1 1 1 0 0,1-1-1 0 0,0 0 0 0 0,0 1 0 0 0,-1-1 0 0 0,1 0 1 0 0,0 1-1 0 0,0-1 0 0 0,1 0 0 0 0,-1 0 1 0 0,0 0-1 0 0,0 0 0 0 0,0 0 0 0 0,1 0 1 0 0,-1 0-1 0 0,1 0 0 0 0,-1 0 0 0 0,1-1 1 0 0,-1 1-1 0 0,2 0 0 0 0,0-1-322 0 0,-1 1 0 0 0,1-1 0 0 0,-1 0 0 0 0,1 0-1 0 0,-1 0 1 0 0,1-1 0 0 0,0 1 0 0 0,-1-1 0 0 0,1 1 0 0 0,2-2 0 0 0,6-3-1417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1:52.362"/>
    </inkml:context>
    <inkml:brush xml:id="br0">
      <inkml:brushProperty name="width" value="0.05" units="cm"/>
      <inkml:brushProperty name="height" value="0.05" units="cm"/>
    </inkml:brush>
  </inkml:definitions>
  <inkml:trace contextRef="#ctx0" brushRef="#br0">26 1 11913 0 0,'-1'0'122'0'0,"0"0"-1"0"0,-1 0 1 0 0,1 1 0 0 0,0-1-1 0 0,0 1 1 0 0,0-1-1 0 0,0 1 1 0 0,-1-1 0 0 0,1 1-1 0 0,0 0 1 0 0,0-1-1 0 0,0 1 1 0 0,0 0 0 0 0,0 0-1 0 0,1 0 1 0 0,-1-1-1 0 0,0 1 1 0 0,0 0 0 0 0,0 0-1 0 0,1 1 1 0 0,-1-1-1 0 0,1 0 1 0 0,-1 0 0 0 0,1 0-1 0 0,-1 0 1 0 0,1 0-1 0 0,0 1 1 0 0,-1-1 0 0 0,1 0-1 0 0,0 0 1 0 0,0 1-1 0 0,0-1 1 0 0,0 0 0 0 0,0 0-1 0 0,0 1 1 0 0,0-1 0 0 0,0 0-1 0 0,1 0 1 0 0,-1 1-1 0 0,0-1 1 0 0,1 0 0 0 0,-1 0-1 0 0,1 0 1 0 0,-1 0-1 0 0,2 2 1 0 0,17 38 811 0 0,-12-23-506 0 0,1 0 1 0 0,15 21-1 0 0,-4-10 180 0 0,0 2 19 0 0,2-1 0 0 0,49 53 0 0 0,-61-73-616 0 0,1 0-1 0 0,-1 1 0 0 0,0 0 1 0 0,-1 1-1 0 0,13 23 0 0 0,-19-29-50 0 0,1 0-1 0 0,-1 0 0 0 0,0 0 1 0 0,0 0-1 0 0,0 0 1 0 0,-1 0-1 0 0,0 0 0 0 0,0 0 1 0 0,-1 1-1 0 0,0-1 0 0 0,0 0 1 0 0,0 1-1 0 0,-1-1 1 0 0,1 0-1 0 0,-4 9 0 0 0,3-13-69 0 0,0 1-1 0 0,0-1 1 0 0,-1 0-1 0 0,1 0 1 0 0,-1 1 0 0 0,1-1-1 0 0,-1 0 1 0 0,0-1-1 0 0,0 1 1 0 0,1 0-1 0 0,-2 0 1 0 0,1-1-1 0 0,0 1 1 0 0,0-1-1 0 0,0 0 1 0 0,-1 0-1 0 0,1 0 1 0 0,0 0-1 0 0,-1 0 1 0 0,1 0-1 0 0,-1 0 1 0 0,1-1 0 0 0,-1 0-1 0 0,0 1 1 0 0,1-1-1 0 0,-4 0 1 0 0,2 0-281 0 0,0 0 0 0 0,0 0 0 0 0,0 0 0 0 0,0-1 0 0 0,0 1 1 0 0,0-1-1 0 0,0 0 0 0 0,0 0 0 0 0,0-1 0 0 0,0 1 0 0 0,1-1 1 0 0,-1 0-1 0 0,1 0 0 0 0,-1 0 0 0 0,1 0 0 0 0,-5-5 0 0 0,-5-6-1565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1:52.701"/>
    </inkml:context>
    <inkml:brush xml:id="br0">
      <inkml:brushProperty name="width" value="0.05" units="cm"/>
      <inkml:brushProperty name="height" value="0.05" units="cm"/>
    </inkml:brush>
  </inkml:definitions>
  <inkml:trace contextRef="#ctx0" brushRef="#br0">0 12 9741 0 0,'17'-4'526'0'0,"0"1"-1"0"0,0 1 1 0 0,0 0-1 0 0,0 1 1 0 0,31 3 0 0 0,-13 1 1495 0 0,63 16 1 0 0,-93-18-1965 0 0,0 0 0 0 0,-1 1 0 0 0,1-1 1 0 0,0 1-1 0 0,-1 0 0 0 0,1 1 0 0 0,-1-1 1 0 0,1 1-1 0 0,-1 0 0 0 0,0 0 1 0 0,0 0-1 0 0,3 4 0 0 0,-5-4-101 0 0,1 0 0 0 0,-2 0 0 0 0,1 0 0 0 0,0 0 0 0 0,0 0 1 0 0,-1 0-1 0 0,0 1 0 0 0,0-1 0 0 0,0 1 0 0 0,0-1 0 0 0,0 1 0 0 0,-1-1 0 0 0,1 1 0 0 0,-1-1 0 0 0,0 1 0 0 0,0-1 0 0 0,-1 1 0 0 0,0 4 1 0 0,-1 3-582 0 0,0 1 0 0 0,-1-1 0 0 0,-1 0 1 0 0,-9 21-1 0 0,-1-5-1170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1:53.554"/>
    </inkml:context>
    <inkml:brush xml:id="br0">
      <inkml:brushProperty name="width" value="0.05" units="cm"/>
      <inkml:brushProperty name="height" value="0.05" units="cm"/>
    </inkml:brush>
  </inkml:definitions>
  <inkml:trace contextRef="#ctx0" brushRef="#br0">113 5 7841 0 0,'-11'-2'686'0'0,"11"1"-604"0"0,-1 1 0 0 0,1 0 1 0 0,-1-1-1 0 0,1 1 0 0 0,-1 0 1 0 0,0 0-1 0 0,1 0 1 0 0,-1 0-1 0 0,1-1 0 0 0,-1 1 1 0 0,0 0-1 0 0,1 0 0 0 0,-1 0 1 0 0,0 0-1 0 0,1 0 1 0 0,-1 0-1 0 0,1 1 0 0 0,-1-1 1 0 0,0 0-1 0 0,1 0 0 0 0,-1 0 1 0 0,1 1-1 0 0,-1-1 1 0 0,0 0-1 0 0,1 0 0 0 0,-1 1 1 0 0,1-1-1 0 0,-1 1 0 0 0,1-1 1 0 0,-1 0-1 0 0,1 1 1 0 0,0-1-1 0 0,-1 1 0 0 0,0 0 1 0 0,-7 9 96 0 0,-1-1 1 0 0,1 1-1 0 0,1 1 1 0 0,0 0-1 0 0,1 0 1 0 0,0 0-1 0 0,0 0 1 0 0,1 1-1 0 0,1 0 1 0 0,0 0-1 0 0,-3 19 1 0 0,5-21-277 0 0,1-1-1 0 0,0 0 1 0 0,1 0 0 0 0,0 1 0 0 0,1-1-1 0 0,-1 0 1 0 0,2 0 0 0 0,-1 0 0 0 0,1 0-1 0 0,1 0 1 0 0,0 0 0 0 0,0 0 0 0 0,1-1-1 0 0,0 1 1 0 0,0-1 0 0 0,7 10-1 0 0,0-3-971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1:54.536"/>
    </inkml:context>
    <inkml:brush xml:id="br0">
      <inkml:brushProperty name="width" value="0.05" units="cm"/>
      <inkml:brushProperty name="height" value="0.05" units="cm"/>
    </inkml:brush>
  </inkml:definitions>
  <inkml:trace contextRef="#ctx0" brushRef="#br0">301 211 9297 0 0,'0'0'1668'0'0,"-1"6"-994"0"0,-8 23 5851 0 0,15-39-6457 0 0,19-31-34 0 0,-19 30-82 0 0,-4-4-12 0 0,9-45 11 0 0,-10 57 43 0 0,-1 1-1 0 0,1-1 1 0 0,-1 0-1 0 0,0 0 1 0 0,0 0-1 0 0,0 0 1 0 0,0 0-1 0 0,-1-4 1 0 0,-7-56-19 0 0,4 50 44 0 0,-7 11 19 0 0,-40 2 69 0 0,38 0 337 0 0,-20 31-293 0 0,-101 98 11 0 0,123-118-125 0 0,0 1 0 0 0,-10 15 1 0 0,19-25-26 0 0,1 0 1 0 0,0 1-1 0 0,-1-1 1 0 0,1 1 0 0 0,0-1-1 0 0,0 1 1 0 0,0 4-1 0 0,-4 10 51 0 0,-1-2 34 0 0,0 1 1 0 0,2 1-1 0 0,0-1 0 0 0,0 0 1 0 0,2 1-1 0 0,0 0 1 0 0,1 0-1 0 0,1-1 1 0 0,2 22-1 0 0,-1-32-47 0 0,0 1 1 0 0,0 0-1 0 0,1-1 0 0 0,0 1 0 0 0,1-1 1 0 0,-1 0-1 0 0,1 1 0 0 0,0-1 1 0 0,1 0-1 0 0,7 10 0 0 0,-7-12-45 0 0,0 0 1 0 0,0 0-1 0 0,0-1 1 0 0,1 1-1 0 0,-1-1 0 0 0,1 0 1 0 0,0-1-1 0 0,0 1 1 0 0,0-1-1 0 0,0 0 0 0 0,0 0 1 0 0,0 0-1 0 0,0-1 0 0 0,1 0 1 0 0,6 1-1 0 0,-3-1-88 0 0,0-1 0 0 0,1 0 0 0 0,-1-1 0 0 0,0 0 0 0 0,0-1 1 0 0,1 1-1 0 0,-1-2 0 0 0,0 1 0 0 0,-1-1 0 0 0,1-1 0 0 0,0 1 0 0 0,-1-2 0 0 0,0 1 0 0 0,0-1 0 0 0,0 0 0 0 0,13-12 0 0 0,-6 3-99 0 0,0 0 0 0 0,-1 0 1 0 0,-1-2-1 0 0,0 1 0 0 0,-1-2 0 0 0,17-31 0 0 0,-23 36 166 0 0,-1-1-1 0 0,-1 1 0 0 0,0-1 0 0 0,-1-1 0 0 0,0 1 1 0 0,-1 0-1 0 0,0-1 0 0 0,-1 1 0 0 0,-1-1 0 0 0,0 1 1 0 0,0-1-1 0 0,-2 1 0 0 0,0-1 0 0 0,-4-14 0 0 0,6 27 18 0 0,0 1-1 0 0,0 0 1 0 0,0-1-1 0 0,0 1 1 0 0,0 0-1 0 0,0 0 1 0 0,0-1-1 0 0,0 1 1 0 0,0 0-1 0 0,0 0 0 0 0,0-1 1 0 0,0 1-1 0 0,0 0 1 0 0,-1 0-1 0 0,1-1 1 0 0,0 1-1 0 0,0 0 1 0 0,0 0-1 0 0,0-1 1 0 0,-1 1-1 0 0,1 0 1 0 0,0 0-1 0 0,0 0 1 0 0,0-1-1 0 0,-1 1 1 0 0,1 0-1 0 0,0 0 0 0 0,0 0 1 0 0,-1 0-1 0 0,1 0 1 0 0,0-1-1 0 0,0 1 1 0 0,-1 0-1 0 0,1 0 1 0 0,0 0-1 0 0,-1 0 1 0 0,-6 8 52 0 0,-6 21 82 0 0,12-26-117 0 0,-12 33 212 0 0,2 0 0 0 0,1 1-1 0 0,-6 51 1 0 0,-4 115 201 0 0,19-182-405 0 0,-1-2-36 0 0,-2 114 155 0 0,4-120-346 0 0,1 1 1 0 0,1-1-1 0 0,0 1 1 0 0,1-1-1 0 0,1 0 0 0 0,0 0 1 0 0,8 19-1 0 0,7-2-1754 0 0,-18-29 1796 0 0,0 0-1 0 0,-1-1 1 0 0,1 1 0 0 0,0 0-1 0 0,0 0 1 0 0,0-1 0 0 0,-1 1-1 0 0,1 0 1 0 0,0-1 0 0 0,0 1-1 0 0,0-1 1 0 0,0 1 0 0 0,0-1-1 0 0,0 1 1 0 0,0-1 0 0 0,0 0-1 0 0,0 0 1 0 0,0 1 0 0 0,0-1-1 0 0,0 0 1 0 0,0 0 0 0 0,1 0-1 0 0,-1 0 1 0 0,0 0 0 0 0,0 0-1 0 0,0 0 1 0 0,2-1 0 0 0,5-5-1806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57.619"/>
    </inkml:context>
    <inkml:brush xml:id="br0">
      <inkml:brushProperty name="width" value="0.05" units="cm"/>
      <inkml:brushProperty name="height" value="0.05" units="cm"/>
    </inkml:brush>
  </inkml:definitions>
  <inkml:trace contextRef="#ctx0" brushRef="#br0">40 491 10673 0 0,'-5'-7'109'0'0,"-1"-1"1"0"0,1 1-1 0 0,1-1 1 0 0,-1 0-1 0 0,2 0 1 0 0,-7-15-1 0 0,10 20-58 0 0,-1 0 1 0 0,1 0-1 0 0,-1 1 0 0 0,1-1 0 0 0,0 0 0 0 0,0 0 1 0 0,0 1-1 0 0,1-1 0 0 0,-1 0 0 0 0,1 1 1 0 0,-1-1-1 0 0,1 0 0 0 0,0 1 0 0 0,0-1 1 0 0,0 0-1 0 0,0 1 0 0 0,1 0 0 0 0,-1-1 1 0 0,1 1-1 0 0,-1 0 0 0 0,1-1 0 0 0,0 1 1 0 0,0 0-1 0 0,0 1 0 0 0,0-1 0 0 0,4-3 1 0 0,19-11 221 0 0,1 1 1 0 0,1 0 0 0 0,1 3-1 0 0,48-17 1 0 0,-73 28-262 0 0,92-31 295 0 0,194-37 0 0 0,109 12-30 0 0,254-9-124 0 0,1040 26-1 0 0,550 166 1552 0 0,-2168-121-1459 0 0,282 26 1309 0 0,-257-19-557 0 0,149 41 1 0 0,-224-46-812 0 0,1 1 1 0 0,-1 1-1 0 0,0 1 1 0 0,0 1-1 0 0,37 25 1 0 0,-54-32-143 0 0,1 2-1 0 0,-2-1 1 0 0,1 1 0 0 0,-1 0-1 0 0,0 0 1 0 0,0 0 0 0 0,0 1-1 0 0,-1 0 1 0 0,0 0 0 0 0,-1 1-1 0 0,1-1 1 0 0,-1 1 0 0 0,-1 0 0 0 0,0 0-1 0 0,0 0 1 0 0,0 0 0 0 0,-1 1-1 0 0,0-1 1 0 0,-1 1 0 0 0,1 14-1 0 0,-3-9 1 0 0,0 1-1 0 0,-1 0 0 0 0,-1-1 0 0 0,0 1 0 0 0,-1-1 0 0 0,-1 0 1 0 0,0 0-1 0 0,-13 25 0 0 0,-8 6 111 0 0,-37 49 0 0 0,30-47-86 0 0,-45 76 95 0 0,5 3 0 0 0,5 3 0 0 0,7 2 0 0 0,5 4 0 0 0,-68 248 0 0 0,-2 230-11 0 0,125-611-152 0 0,-3 26 10 0 0,-1 0 0 0 0,-1-1 0 0 0,-12 29 0 0 0,16-49-26 0 0,-1 0 0 0 0,-1 0 0 0 0,1 0 0 0 0,-1-1 0 0 0,0 1 0 0 0,0-1 0 0 0,-1 0 0 0 0,0 0 0 0 0,0-1 0 0 0,0 1 0 0 0,-1-1 1 0 0,0 0-1 0 0,0-1 0 0 0,0 0 0 0 0,-1 1 0 0 0,-10 3 0 0 0,-8 2-65 0 0,-2-1 0 0 0,1-1 0 0 0,-41 5 0 0 0,-85 5-38 0 0,90-12 98 0 0,-316 14-15 0 0,-4-20 31 0 0,345-1 1 0 0,-955-40 5 0 0,0-39 302 0 0,-887-19 308 0 0,1362 83-811 0 0,453 14 91 0 0,16 2-42 0 0,34 1-37 0 0,0-1 0 0 0,0 0 0 0 0,0-2 0 0 0,-20-3 0 0 0,33 5 147 0 0,1 0 1 0 0,-1 0-1 0 0,0 0 1 0 0,1 0-1 0 0,-1-1 1 0 0,1 1-1 0 0,-1 0 1 0 0,1 0-1 0 0,-1-1 1 0 0,0 1-1 0 0,1 0 1 0 0,-1-1-1 0 0,1 1 1 0 0,-1-1-1 0 0,1 1 1 0 0,-1 0-1 0 0,1-1 1 0 0,0 1-1 0 0,-1-1 1 0 0,0 0-1 0 0,5-8-792 0 0,19-4-467 0 0,105-35-3632 0 0,-57 24 2432 0 0,-3 0 166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1:54.892"/>
    </inkml:context>
    <inkml:brush xml:id="br0">
      <inkml:brushProperty name="width" value="0.05" units="cm"/>
      <inkml:brushProperty name="height" value="0.05" units="cm"/>
    </inkml:brush>
  </inkml:definitions>
  <inkml:trace contextRef="#ctx0" brushRef="#br0">185 71 12277 0 0,'-20'15'1327'0'0,"6"-9"-823"0"0,1 2 1 0 0,0-1-1 0 0,1 2 1 0 0,0-1 0 0 0,0 2-1 0 0,-20 19 1 0 0,26-21-390 0 0,0-1 1 0 0,1 1-1 0 0,-1 0 1 0 0,1 1 0 0 0,1-1-1 0 0,0 1 1 0 0,0 0 0 0 0,0 0-1 0 0,1 1 1 0 0,1-1-1 0 0,0 1 1 0 0,0-1 0 0 0,0 1-1 0 0,1-1 1 0 0,1 1 0 0 0,1 15-1 0 0,-1-15-36 0 0,1-1 0 0 0,0 1-1 0 0,1-1 1 0 0,0 0 0 0 0,1 0 0 0 0,0 0 0 0 0,0 0-1 0 0,1 0 1 0 0,0 0 0 0 0,0-1 0 0 0,1 0 0 0 0,0 0-1 0 0,1 0 1 0 0,0 0 0 0 0,0-1 0 0 0,0 0-1 0 0,9 7 1 0 0,-11-11-74 0 0,1 0 0 0 0,-1 0 0 0 0,0 0 1 0 0,1-1-1 0 0,-1 0 0 0 0,1 0 0 0 0,0 0 0 0 0,0 0 0 0 0,0 0 0 0 0,0-1 0 0 0,0 0 0 0 0,0 0 0 0 0,0-1 0 0 0,0 1 0 0 0,0-1 0 0 0,0 0 1 0 0,0-1-1 0 0,1 1 0 0 0,-1-1 0 0 0,0 0 0 0 0,0 0 0 0 0,0-1 0 0 0,0 1 0 0 0,5-4 0 0 0,-1 1-95 0 0,-1-1 0 0 0,0 0 0 0 0,0 0-1 0 0,-1-1 1 0 0,0 0 0 0 0,0 0 0 0 0,0-1 0 0 0,0 0-1 0 0,-1 0 1 0 0,-1 0 0 0 0,1-1 0 0 0,6-13 0 0 0,-5 10 15 0 0,-1-2 0 0 0,0 1-1 0 0,0-1 1 0 0,-2 0 0 0 0,0 0 0 0 0,0 0 0 0 0,-1-1 0 0 0,-1 0 0 0 0,0 1 0 0 0,-1-1 0 0 0,0 0 0 0 0,-1 0-1 0 0,-1 1 1 0 0,0-1 0 0 0,-1 0 0 0 0,0 1 0 0 0,-1-1 0 0 0,-1 1 0 0 0,-5-15 0 0 0,-2 1 117 0 0,-1 1 1 0 0,-22-36-1 0 0,33 61-40 0 0,0-1 0 0 0,1 1 1 0 0,-1 0-1 0 0,0 0 0 0 0,0 0 0 0 0,0 0 1 0 0,-1 0-1 0 0,1 0 0 0 0,0 0 0 0 0,0 1 1 0 0,0-1-1 0 0,-1 0 0 0 0,1 0 0 0 0,0 1 1 0 0,-1-1-1 0 0,1 1 0 0 0,-1 0 0 0 0,1-1 1 0 0,0 1-1 0 0,-1 0 0 0 0,1 0 0 0 0,-3 0 1 0 0,1 0-6 0 0,-1 1 0 0 0,1-1 0 0 0,0 1 0 0 0,0 0 1 0 0,-1 0-1 0 0,1 0 0 0 0,0 1 0 0 0,0-1 0 0 0,-4 3 0 0 0,-1 2-78 0 0,0-1 0 0 0,0 1-1 0 0,1 1 1 0 0,-1 0-1 0 0,-10 14 1 0 0,11-12-464 0 0,2 0 0 0 0,-1 0 0 0 0,1 1 0 0 0,1 0 0 0 0,-1 0 0 0 0,-4 21 0 0 0,4-11-1177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1:55.928"/>
    </inkml:context>
    <inkml:brush xml:id="br0">
      <inkml:brushProperty name="width" value="0.05" units="cm"/>
      <inkml:brushProperty name="height" value="0.05" units="cm"/>
    </inkml:brush>
  </inkml:definitions>
  <inkml:trace contextRef="#ctx0" brushRef="#br0">132 1516 7777 0 0,'1'1'80'0'0,"-1"-1"0"0"0,1 0 1 0 0,0 0-1 0 0,0 0 0 0 0,-1 0 1 0 0,1 0-1 0 0,0 0 0 0 0,0 0 1 0 0,-1 0-1 0 0,1 0 0 0 0,0 0 0 0 0,-1 0 1 0 0,1 0-1 0 0,0-1 0 0 0,0 1 1 0 0,-1 0-1 0 0,1 0 0 0 0,0-1 1 0 0,-1 1-1 0 0,1-1 0 0 0,-1 1 1 0 0,1 0-1 0 0,0-1 0 0 0,-1 1 0 0 0,1-1 1 0 0,-1 1-1 0 0,1-1 0 0 0,-1 0 1 0 0,0 1-1 0 0,1-1 0 0 0,0 0 1 0 0,11-9 946 0 0,-2 6-755 0 0,0 0-1 0 0,0-1 0 0 0,0 0 0 0 0,-1 0 0 0 0,0-1 1 0 0,0 0-1 0 0,-1-1 0 0 0,1 0 0 0 0,-1 0 0 0 0,-1-1 1 0 0,1 0-1 0 0,7-11 0 0 0,10-21 61 0 0,-1-2-1 0 0,-2 0 1 0 0,-2-2-1 0 0,27-84 1 0 0,-35 84-306 0 0,-2 0 0 0 0,-1 0 0 0 0,-3-1 0 0 0,-1 0 0 0 0,-3-1 0 0 0,-3-50 0 0 0,-8-13 65 0 0,-31-146 0 0 0,35 227-17 0 0,-2 1-1 0 0,0 0 1 0 0,-2 0-1 0 0,-13-27 0 0 0,14 39-24 0 0,0 1-1 0 0,-1 0 0 0 0,0 0 0 0 0,-1 1 0 0 0,0 0 0 0 0,-1 1 1 0 0,-1 0-1 0 0,-17-13 0 0 0,17 15-51 0 0,0 0 1 0 0,0 2-1 0 0,-1-1 1 0 0,0 2-1 0 0,-1-1 1 0 0,0 2-1 0 0,0 0 0 0 0,0 1 1 0 0,0 0-1 0 0,-1 1 1 0 0,0 1-1 0 0,0 0 1 0 0,-23-1-1 0 0,34 4-15 0 0,-1 0-1 0 0,1 1 1 0 0,-1-1-1 0 0,1 1 1 0 0,-7 2 0 0 0,10-3-23 0 0,1 0 1 0 0,-1 0 0 0 0,0 0 0 0 0,0 1 0 0 0,1-1-1 0 0,-1 0 1 0 0,0 1 0 0 0,1-1 0 0 0,-1 0-1 0 0,1 1 1 0 0,-1-1 0 0 0,0 1 0 0 0,1-1-1 0 0,-1 1 1 0 0,1-1 0 0 0,-1 1 0 0 0,1-1-1 0 0,0 1 1 0 0,-1 0 0 0 0,1-1 0 0 0,0 1-1 0 0,-1 0 1 0 0,1-1 0 0 0,0 1 0 0 0,0 0-1 0 0,-1-1 1 0 0,1 1 0 0 0,0 0 0 0 0,0 0-1 0 0,0-1 1 0 0,0 1 0 0 0,0 0 0 0 0,0 0 0 0 0,0-1-1 0 0,0 1 1 0 0,0 0 0 0 0,1-1 0 0 0,-1 1-1 0 0,0 0 1 0 0,1 1 0 0 0,1-1-456 0 0,-1 0 0 0 0,1 0 0 0 0,0 0 1 0 0,0 0-1 0 0,0-1 0 0 0,0 1 0 0 0,0 0 1 0 0,0-1-1 0 0,3 1 0 0 0,1-3-1088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1:56.267"/>
    </inkml:context>
    <inkml:brush xml:id="br0">
      <inkml:brushProperty name="width" value="0.05" units="cm"/>
      <inkml:brushProperty name="height" value="0.05" units="cm"/>
    </inkml:brush>
  </inkml:definitions>
  <inkml:trace contextRef="#ctx0" brushRef="#br0">240 0 8069 0 0,'-27'8'373'0'0,"24"-7"-263"0"0,0 0 1 0 0,0 0 0 0 0,0 0-1 0 0,0 0 1 0 0,-1 0-1 0 0,1-1 1 0 0,0 0-1 0 0,0 1 1 0 0,-5-1 0 0 0,3 0-68 0 0,0 1 1 0 0,0 0-1 0 0,0 0 1 0 0,1 0-1 0 0,-1 0 1 0 0,0 1-1 0 0,1 0 0 0 0,-1 0 1 0 0,1 0-1 0 0,0 1 1 0 0,-1-1-1 0 0,-3 5 1 0 0,-29 13-59 0 0,28-17 74 0 0,1-1-1 0 0,-1 0 0 0 0,0 0 1 0 0,0-1-1 0 0,-18 1 0 0 0,23-1 645 0 0,12 11-65 0 0,17 63 778 0 0,15 40-338 0 0,-20-78-1645 0 0,1 0 0 0 0,1-1 0 0 0,45 54-1 0 0,-47-71-641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1:56.729"/>
    </inkml:context>
    <inkml:brush xml:id="br0">
      <inkml:brushProperty name="width" value="0.05" units="cm"/>
      <inkml:brushProperty name="height" value="0.05" units="cm"/>
    </inkml:brush>
  </inkml:definitions>
  <inkml:trace contextRef="#ctx0" brushRef="#br0">23 95 12533 0 0,'-21'5'1204'0'0,"19"-6"104"0"0,13-4-452 0 0,16-5-604 0 0,0 1-1 0 0,0 1 0 0 0,1 2 1 0 0,0 1-1 0 0,35-2 1 0 0,16-4-548 0 0,32-10-2245 0 0,-103 20 2106 0 0,-7 1 237 0 0,0-1 0 0 0,1 1-1 0 0,-1 0 1 0 0,0 0 0 0 0,1-1 0 0 0,-1 1-1 0 0,0-1 1 0 0,0 1 0 0 0,0-1-1 0 0,1 0 1 0 0,-1 1 0 0 0,0-1 0 0 0,0 0-1 0 0,0 0 1 0 0,2-1 0 0 0,1-4-1283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1:57.058"/>
    </inkml:context>
    <inkml:brush xml:id="br0">
      <inkml:brushProperty name="width" value="0.05" units="cm"/>
      <inkml:brushProperty name="height" value="0.05" units="cm"/>
    </inkml:brush>
  </inkml:definitions>
  <inkml:trace contextRef="#ctx0" brushRef="#br0">1 3 7969 0 0,'0'0'12'0'0,"0"0"0"0"0,0 0 1 0 0,0 0-1 0 0,0-1 0 0 0,0 1 1 0 0,0 0-1 0 0,0 0 0 0 0,0 0 1 0 0,0 0-1 0 0,0 0 0 0 0,0 0 1 0 0,0 0-1 0 0,0 0 0 0 0,0 0 1 0 0,0 0-1 0 0,0 0 0 0 0,0-1 1 0 0,0 1-1 0 0,0 0 0 0 0,0 0 1 0 0,0 0-1 0 0,1 0 0 0 0,-1 0 1 0 0,0 0-1 0 0,0 0 0 0 0,0 0 1 0 0,0 0-1 0 0,0 0 0 0 0,0 0 1 0 0,0 0-1 0 0,0 0 0 0 0,0 0 1 0 0,0 0-1 0 0,1 0 1 0 0,-1 0-1 0 0,0 0 0 0 0,0 0 1 0 0,0 0-1 0 0,0 0 0 0 0,0 0 1 0 0,0 0-1 0 0,0 0 0 0 0,0 0 1 0 0,0 0-1 0 0,0 0 0 0 0,1 0 1 0 0,-1 0-1 0 0,0 0 0 0 0,0 0 1 0 0,0 0-1 0 0,0 0 0 0 0,0 0 1 0 0,0 0-1 0 0,0 0 0 0 0,0 0 1 0 0,0 0-1 0 0,0 1 0 0 0,9 5 554 0 0,4 9 481 0 0,6 23 452 0 0,-1 0-1 0 0,-3 2 1 0 0,15 57-1 0 0,-20-58-2048 0 0,-3 0 1 0 0,-1 1-1 0 0,1 69 0 0 0,-8-92-1934 0 0,0-11 849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1:57.386"/>
    </inkml:context>
    <inkml:brush xml:id="br0">
      <inkml:brushProperty name="width" value="0.05" units="cm"/>
      <inkml:brushProperty name="height" value="0.05" units="cm"/>
    </inkml:brush>
  </inkml:definitions>
  <inkml:trace contextRef="#ctx0" brushRef="#br0">106 0 11305 0 0,'-1'0'60'0'0,"1"0"1"0"0,-1 0-1 0 0,1 0 1 0 0,-1 0-1 0 0,1 0 0 0 0,-1 1 1 0 0,1-1-1 0 0,0 0 1 0 0,-1 0-1 0 0,1 0 0 0 0,-1 0 1 0 0,1 1-1 0 0,0-1 1 0 0,-1 0-1 0 0,1 0 0 0 0,-1 1 1 0 0,1-1-1 0 0,0 0 1 0 0,-1 1-1 0 0,1-1 0 0 0,0 0 1 0 0,0 1-1 0 0,-1-1 1 0 0,1 1-1 0 0,0-1 0 0 0,0 0 1 0 0,0 1-1 0 0,-1-1 1 0 0,1 1-1 0 0,0 0 0 0 0,-12 27 636 0 0,-8 33-426 0 0,9-3-14 0 0,9-45-201 0 0,0 0 0 0 0,-1 0 0 0 0,-1 0 0 0 0,1-1 0 0 0,-2 1-1 0 0,-9 17 1 0 0,-4 9 523 0 0,25-50-516 0 0,1 0-1 0 0,0 1 1 0 0,1-1-1 0 0,0 2 1 0 0,0-1 0 0 0,1 1-1 0 0,1 1 1 0 0,-1 0-1 0 0,1 0 1 0 0,14-6-1 0 0,-18 10-12 0 0,0 0 0 0 0,0 1-1 0 0,0 0 1 0 0,1 0 0 0 0,-1 1 0 0 0,1 0-1 0 0,0 0 1 0 0,-1 1 0 0 0,1 0 0 0 0,0 1-1 0 0,0-1 1 0 0,0 1 0 0 0,0 1 0 0 0,0-1-1 0 0,-1 2 1 0 0,1-1 0 0 0,0 1-1 0 0,-1 0 1 0 0,1 0 0 0 0,-1 1 0 0 0,0 0-1 0 0,1 0 1 0 0,-1 1 0 0 0,-1 0 0 0 0,1 0-1 0 0,-1 1 1 0 0,1 0 0 0 0,-1 0 0 0 0,-1 0-1 0 0,1 1 1 0 0,-1 0 0 0 0,0 0 0 0 0,0 0-1 0 0,-1 1 1 0 0,1-1 0 0 0,-2 1 0 0 0,4 7-1 0 0,-2-3 29 0 0,0 0 0 0 0,-1 0-1 0 0,0 1 1 0 0,-1-1-1 0 0,-1 1 1 0 0,0 0 0 0 0,0 0-1 0 0,-1 15 1 0 0,-1-22-75 0 0,0-1 0 0 0,0 0 0 0 0,-1 0 1 0 0,0 1-1 0 0,1-1 0 0 0,-2 0 0 0 0,1 0 0 0 0,0 0 0 0 0,-1 0 1 0 0,0 0-1 0 0,0 0 0 0 0,0-1 0 0 0,0 1 0 0 0,-1-1 0 0 0,0 1 1 0 0,1-1-1 0 0,-1 0 0 0 0,0 0 0 0 0,0 0 0 0 0,-1 0 0 0 0,1-1 1 0 0,-1 1-1 0 0,1-1 0 0 0,-1 0 0 0 0,0 0 0 0 0,-5 2 0 0 0,0-1-276 0 0,0 0-1 0 0,-1-1 1 0 0,0 0 0 0 0,1-1-1 0 0,-1 0 1 0 0,0 0-1 0 0,0-1 1 0 0,1 0-1 0 0,-18-4 1 0 0,12 2-613 0 0,0-1-1 0 0,1-1 1 0 0,0 0 0 0 0,0-1 0 0 0,-25-12 0 0 0,19 3-385 0 0,-1-3-66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1:57.728"/>
    </inkml:context>
    <inkml:brush xml:id="br0">
      <inkml:brushProperty name="width" value="0.05" units="cm"/>
      <inkml:brushProperty name="height" value="0.05" units="cm"/>
    </inkml:brush>
  </inkml:definitions>
  <inkml:trace contextRef="#ctx0" brushRef="#br0">1 1 10153 0 0,'6'1'307'0'0,"1"0"1"0"0,0 0-1 0 0,0 0 1 0 0,-1 1-1 0 0,1 0 1 0 0,0 1-1 0 0,-1 0 1 0 0,10 5-1 0 0,-7-3 434 0 0,0-1-1 0 0,0 0 1 0 0,14 4-1 0 0,18-1 201 0 0,0-1 0 0 0,81 1-1 0 0,-122-7-1014 0 0,0-1 0 0 0,1 1-1 0 0,-1 0 1 0 0,1 0 0 0 0,-1 0-1 0 0,0 0 1 0 0,1 0 0 0 0,-1 0-1 0 0,1 0 1 0 0,-1 0 0 0 0,0 0 0 0 0,1 0-1 0 0,-1 0 1 0 0,1 0 0 0 0,-1 1-1 0 0,0-1 1 0 0,1 0 0 0 0,-1 0-1 0 0,0 0 1 0 0,1 0 0 0 0,-1 1-1 0 0,0-1 1 0 0,1 0 0 0 0,-1 0-1 0 0,0 1 1 0 0,1-1 0 0 0,-1 1-1 0 0,-6 7-2457 0 0,3-4 2101 0 0,-4 4-1284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1:58.902"/>
    </inkml:context>
    <inkml:brush xml:id="br0">
      <inkml:brushProperty name="width" value="0.05" units="cm"/>
      <inkml:brushProperty name="height" value="0.05" units="cm"/>
    </inkml:brush>
  </inkml:definitions>
  <inkml:trace contextRef="#ctx0" brushRef="#br0">1695 172 6941 0 0,'-8'-18'117'0'0,"5"11"35"0"0,0 0-1 0 0,0 1 1 0 0,0 0 0 0 0,-1 0 0 0 0,0 0 0 0 0,0 0 0 0 0,-7-7 0 0 0,-7-5 409 0 0,12 11-360 0 0,0 1 0 0 0,-1 0 1 0 0,1 0-1 0 0,-1 0 0 0 0,0 1 1 0 0,0 0-1 0 0,-1 1 0 0 0,0-1 1 0 0,0 1-1 0 0,0 1 0 0 0,-16-6 1 0 0,-8 4 152 0 0,1 1 0 0 0,-2 2 0 0 0,1 1 0 0 0,-44 4 0 0 0,-128 25 610 0 0,81-2-460 0 0,1 5 1 0 0,2 5 0 0 0,-168 76-1 0 0,258-99-345 0 0,1 1 1 0 0,0 2-1 0 0,2 1 0 0 0,0 1 0 0 0,1 2 1 0 0,0 0-1 0 0,2 2 0 0 0,1 0 0 0 0,0 2 1 0 0,2 0-1 0 0,1 2 0 0 0,0 0 0 0 0,3 1 1 0 0,-29 57-1 0 0,30-48 26 0 0,2 0 0 0 0,2 1-1 0 0,1 0 1 0 0,2 1 0 0 0,1 0 0 0 0,2 0 0 0 0,2 1-1 0 0,1 64 1 0 0,5-80-85 0 0,0 0 1 0 0,1 0-1 0 0,1 0 0 0 0,1 0 1 0 0,1-1-1 0 0,1 1 0 0 0,1-1 0 0 0,2-1 1 0 0,-1 0-1 0 0,2 0 0 0 0,1-1 1 0 0,1 0-1 0 0,0-1 0 0 0,2-1 0 0 0,25 27 1 0 0,-11-20-73 0 0,0-1 0 0 0,1-1 0 0 0,2-2 0 0 0,0-1 0 0 0,1-2 0 0 0,1-1 0 0 0,0-2 1 0 0,1-1-1 0 0,48 13 0 0 0,-24-13-13 0 0,-1-2 0 0 0,2-3 0 0 0,0-2 0 0 0,0-3 0 0 0,68-4 0 0 0,-49-6-166 0 0,0-4 0 0 0,0-4 0 0 0,-1-2 0 0 0,-1-4 0 0 0,-1-4 0 0 0,116-52 0 0 0,-153 58-43 0 0,0-1 1 0 0,-2-3 0 0 0,0-1-1 0 0,-1-1 1 0 0,-1-3 0 0 0,52-50-1 0 0,-67 56 69 0 0,-1-1 0 0 0,-1 0-1 0 0,-1-2 1 0 0,-1 0-1 0 0,-1-1 1 0 0,-2 0 0 0 0,0-1-1 0 0,-1 0 1 0 0,-2-1 0 0 0,14-57-1 0 0,-16 43 46 0 0,-2-1-1 0 0,-2 0 0 0 0,-2 0 1 0 0,-2 0-1 0 0,-6-56 1 0 0,2 64 34 0 0,-2 1 0 0 0,-1-1 0 0 0,-2 1 1 0 0,-1 0-1 0 0,-1 1 0 0 0,-2 0 1 0 0,-18-31-1 0 0,22 48 47 0 0,0 1 1 0 0,-1-1-1 0 0,-1 2 1 0 0,-1-1-1 0 0,0 1 0 0 0,0 1 1 0 0,-29-21-1 0 0,22 20 3 0 0,-1 1 0 0 0,0 0 0 0 0,-1 2 0 0 0,0 1 0 0 0,-33-11 0 0 0,14 10 0 0 0,-1 1 0 0 0,0 2 0 0 0,0 1 0 0 0,-1 3-1 0 0,0 1 1 0 0,-58 6 0 0 0,79-2-27 0 0,-1 0 0 0 0,-39 12-1 0 0,53-12 3 0 0,-1 1 0 0 0,0 0 0 0 0,1 1 0 0 0,-1 0 0 0 0,1 0 0 0 0,0 1 0 0 0,1 0-1 0 0,-1 0 1 0 0,-8 9 0 0 0,13-10-64 0 0,0 0 0 0 0,0 0 0 0 0,0 0 0 0 0,1 0 0 0 0,0 0 0 0 0,0 1 0 0 0,0-1 0 0 0,0 1 0 0 0,1-1 0 0 0,0 1 0 0 0,-1 0 0 0 0,2 0 0 0 0,-1-1 0 0 0,1 1 0 0 0,-1 0 0 0 0,1 0 0 0 0,1 0 0 0 0,-1 0 0 0 0,1-1 0 0 0,0 1 0 0 0,0 0 0 0 0,0 0 0 0 0,0-1 0 0 0,1 1 0 0 0,0-1 0 0 0,0 1 0 0 0,0-1 0 0 0,1 0 0 0 0,-1 0 0 0 0,5 6 0 0 0,-1-3-404 0 0,-5-5 197 0 0,1 0-1 0 0,0 0 1 0 0,0 0 0 0 0,0 0 0 0 0,0 0 0 0 0,0 0 0 0 0,1 0 0 0 0,-1 0-1 0 0,4 1 1 0 0,9 4-1309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1:59.709"/>
    </inkml:context>
    <inkml:brush xml:id="br0">
      <inkml:brushProperty name="width" value="0.05" units="cm"/>
      <inkml:brushProperty name="height" value="0.05" units="cm"/>
    </inkml:brush>
  </inkml:definitions>
  <inkml:trace contextRef="#ctx0" brushRef="#br0">66 189 10289 0 0,'-59'-167'5275'0'0,"53"145"-3462"0"0,14 37-540 0 0,39 111 318 0 0,-33-83-1193 0 0,30 86 673 0 0,66 189 381 0 0,-108-315-1443 0 0,28 68 136 0 0,-28-65-122 0 0,1-1 0 0 0,1 1-1 0 0,-1-1 1 0 0,1 0 0 0 0,0 0 0 0 0,0 0-1 0 0,1 0 1 0 0,0-1 0 0 0,8 8-1 0 0,-12-12-17 0 0,-1 0-1 0 0,1 1 1 0 0,0-1-1 0 0,-1 0 1 0 0,1 1-1 0 0,0-1 1 0 0,-1 0-1 0 0,1 0 1 0 0,0 0-1 0 0,-1 0 0 0 0,1 0 1 0 0,0 1-1 0 0,0-1 1 0 0,-1 0-1 0 0,1-1 1 0 0,0 1-1 0 0,-1 0 1 0 0,1 0-1 0 0,0 0 1 0 0,0 0-1 0 0,-1 0 0 0 0,1-1 1 0 0,0 1-1 0 0,-1 0 1 0 0,1-1-1 0 0,-1 1 1 0 0,1 0-1 0 0,0-1 1 0 0,1-1-14 0 0,0 0-1 0 0,0 0 1 0 0,0 0 0 0 0,-1 0 0 0 0,1-1 0 0 0,-1 1 0 0 0,1 0 0 0 0,0-3 0 0 0,2-4-71 0 0,0 0 1 0 0,-1 0 0 0 0,3-17-1 0 0,13-118-957 0 0,0-169-1 0 0,-17 120-2324 0 0,-1 198 2921 0 0,-1-1 0 0 0,1 1-1 0 0,1 0 1 0 0,-1-1 0 0 0,1 1-1 0 0,2 5 1 0 0,5 15-967 0 0,-7-17 829 0 0,1 0 0 0 0,0 0 1 0 0,0 0-1 0 0,1 0 0 0 0,0-1 1 0 0,9 14-1 0 0,-11-18 396 0 0,7 13-1113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00.146"/>
    </inkml:context>
    <inkml:brush xml:id="br0">
      <inkml:brushProperty name="width" value="0.05" units="cm"/>
      <inkml:brushProperty name="height" value="0.05" units="cm"/>
    </inkml:brush>
  </inkml:definitions>
  <inkml:trace contextRef="#ctx0" brushRef="#br0">335 292 7841 0 0,'-2'0'46'0'0,"1"-1"-1"0"0,-1 1 1 0 0,1 0 0 0 0,0-1 0 0 0,-1 1 0 0 0,1-1 0 0 0,0 0 0 0 0,0 1 0 0 0,-1-1-1 0 0,1 0 1 0 0,0 0 0 0 0,0 0 0 0 0,0 0 0 0 0,0 0 0 0 0,0 0 0 0 0,0 0-1 0 0,0 0 1 0 0,0 0 0 0 0,1 0 0 0 0,-1-1 0 0 0,0 1 0 0 0,0-2 0 0 0,-13-34 588 0 0,11 28-519 0 0,-17-57 175 0 0,15 45-9 0 0,-1 1-1 0 0,0 0 0 0 0,-2 0 1 0 0,0 1-1 0 0,-12-19 0 0 0,19 36-227 0 0,0 0 1 0 0,0 1-1 0 0,-1 0 0 0 0,1-1 1 0 0,0 1-1 0 0,-1 0 1 0 0,1 0-1 0 0,-1-1 0 0 0,1 1 1 0 0,-1 0-1 0 0,1 0 0 0 0,-1 1 1 0 0,0-1-1 0 0,1 0 0 0 0,-1 0 1 0 0,0 1-1 0 0,0-1 1 0 0,1 1-1 0 0,-1 0 0 0 0,0 0 1 0 0,0-1-1 0 0,0 1 0 0 0,0 0 1 0 0,0 0-1 0 0,1 1 0 0 0,-1-1 1 0 0,0 0-1 0 0,0 1 0 0 0,0-1 1 0 0,0 1-1 0 0,1-1 1 0 0,-1 1-1 0 0,0 0 0 0 0,-1 1 1 0 0,-7 4 155 0 0,0-1 1 0 0,0 2-1 0 0,1 0 0 0 0,-11 10 1 0 0,15-13-123 0 0,-4 4 47 0 0,1 1-1 0 0,-1 0 1 0 0,2 0 0 0 0,-1 1-1 0 0,1 0 1 0 0,1 0-1 0 0,-1 0 1 0 0,2 1-1 0 0,0 0 1 0 0,0 1 0 0 0,1-1-1 0 0,0 1 1 0 0,1-1-1 0 0,0 1 1 0 0,1 0-1 0 0,0 0 1 0 0,1 0 0 0 0,1 1-1 0 0,0-1 1 0 0,0 0-1 0 0,1 0 1 0 0,1 0-1 0 0,0 0 1 0 0,0 0 0 0 0,2 0-1 0 0,-1-1 1 0 0,1 1-1 0 0,1-1 1 0 0,11 21-1 0 0,-12-26-173 0 0,0 0-1 0 0,1 0 0 0 0,-1 0 1 0 0,1 0-1 0 0,0 0 1 0 0,1-1-1 0 0,-1 0 0 0 0,1 0 1 0 0,0-1-1 0 0,0 0 0 0 0,1 0 1 0 0,-1 0-1 0 0,1-1 0 0 0,0 0 1 0 0,0 0-1 0 0,0 0 1 0 0,0-1-1 0 0,0 0 0 0 0,0-1 1 0 0,1 1-1 0 0,-1-2 0 0 0,1 1 1 0 0,-1-1-1 0 0,1 0 0 0 0,-1 0 1 0 0,1-1-1 0 0,-1 0 1 0 0,1 0-1 0 0,-1-1 0 0 0,0 0 1 0 0,0 0-1 0 0,0-1 0 0 0,0 0 1 0 0,0 0-1 0 0,0-1 0 0 0,-1 0 1 0 0,0 0-1 0 0,6-5 1 0 0,-3 1-47 0 0,0 0 1 0 0,-1 0-1 0 0,-1-1 1 0 0,1 0 0 0 0,-1 0-1 0 0,-1-1 1 0 0,0 0 0 0 0,0 0-1 0 0,-1-1 1 0 0,0 1 0 0 0,4-18-1 0 0,-1-1 52 0 0,-2 0 0 0 0,-1-1 0 0 0,2-37 0 0 0,-4 50 46 0 0,-4 30 85 0 0,-13 110-1 0 0,14-116-265 0 0,0 1 0 0 0,0-1 1 0 0,0 1-1 0 0,1-1 0 0 0,4 14 1 0 0,-5-18-79 0 0,1 0 0 0 0,0 0 0 0 0,0-1 0 0 0,0 1 0 0 0,0 0 0 0 0,0 0 0 0 0,1-1 0 0 0,0 1 0 0 0,-1 0 0 0 0,1-1 0 0 0,0 0 0 0 0,0 1 0 0 0,0-1 0 0 0,0 0 1 0 0,1 0-1 0 0,3 3 0 0 0,4-2-1005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58.054"/>
    </inkml:context>
    <inkml:brush xml:id="br0">
      <inkml:brushProperty name="width" value="0.05" units="cm"/>
      <inkml:brushProperty name="height" value="0.05" units="cm"/>
    </inkml:brush>
  </inkml:definitions>
  <inkml:trace contextRef="#ctx0" brushRef="#br0">445 190 9229 0 0,'-22'-12'132'0'0,"9"4"97"0"0,0 2 0 0 0,0-1-1 0 0,-20-5 1 0 0,28 11-83 0 0,0 0-1 0 0,-1 0 1 0 0,1 0-1 0 0,0 1 1 0 0,-1-1-1 0 0,1 1 1 0 0,0 1-1 0 0,-1-1 1 0 0,1 1-1 0 0,0 0 1 0 0,0 0-1 0 0,0 0 1 0 0,-7 3-1 0 0,-3 4 285 0 0,0-1 0 0 0,0 2-1 0 0,1 0 1 0 0,0 1 0 0 0,1 0 0 0 0,0 1-1 0 0,0 0 1 0 0,1 1 0 0 0,-13 17 0 0 0,9-9-85 0 0,2 0 1 0 0,0 2 0 0 0,1-1-1 0 0,1 1 1 0 0,-14 38-1 0 0,20-45-224 0 0,1 1 0 0 0,1 0 0 0 0,0 1-1 0 0,1-1 1 0 0,1 0 0 0 0,-1 23-1 0 0,3-33-104 0 0,1 0-1 0 0,-1 1 1 0 0,1-1 0 0 0,0 0-1 0 0,0 1 1 0 0,1-1-1 0 0,0 0 1 0 0,0 0-1 0 0,0 0 1 0 0,1 0-1 0 0,0 0 1 0 0,0-1-1 0 0,0 1 1 0 0,1-1-1 0 0,0 0 1 0 0,0 0-1 0 0,0 0 1 0 0,1 0-1 0 0,5 4 1 0 0,0-1-24 0 0,1 0 0 0 0,1-1 0 0 0,-1-1 0 0 0,1 1 0 0 0,0-2 0 0 0,1 0 1 0 0,-1 0-1 0 0,15 3 0 0 0,-18-6-49 0 0,0-1 0 0 0,0 0 0 0 0,0 0 1 0 0,0-1-1 0 0,0 0 0 0 0,1-1 0 0 0,-1 1 0 0 0,0-2 1 0 0,0 1-1 0 0,0-2 0 0 0,-1 1 0 0 0,14-6 0 0 0,7-5-217 0 0,-1-1-1 0 0,0-1 0 0 0,-1-1 1 0 0,-1-1-1 0 0,-1-2 0 0 0,29-26 1 0 0,-36 26 150 0 0,0 0 1 0 0,-1-2 0 0 0,-1 0 0 0 0,-1 0 0 0 0,-1-2 0 0 0,0 1 0 0 0,17-45 0 0 0,-22 43 55 0 0,-1 0 0 0 0,-1 0-1 0 0,0-1 1 0 0,4-49 0 0 0,-10 64 56 0 0,0-1 1 0 0,-1 1-1 0 0,0-1 0 0 0,-1 1 1 0 0,0-1-1 0 0,-1 1 0 0 0,0 0 1 0 0,-1-1-1 0 0,0 1 0 0 0,0 0 1 0 0,-1 1-1 0 0,0-1 0 0 0,-1 1 0 0 0,-9-14 1 0 0,12 19 10 0 0,-1 1 1 0 0,0 0-1 0 0,0-1 0 0 0,-1 1 1 0 0,1 1-1 0 0,-1-1 0 0 0,1 0 1 0 0,-1 1-1 0 0,0 0 1 0 0,0 0-1 0 0,0 0 0 0 0,0 0 1 0 0,0 1-1 0 0,0-1 0 0 0,-6 0 1 0 0,2 1 2 0 0,1 0 0 0 0,0 1 0 0 0,-1 0 0 0 0,1 0 0 0 0,-1 1 0 0 0,1 0 1 0 0,0 0-1 0 0,-11 3 0 0 0,-2 3 5 0 0,1 1 1 0 0,0 0 0 0 0,0 1 0 0 0,1 1-1 0 0,-27 20 1 0 0,33-21-62 0 0,0 0 1 0 0,1 1-1 0 0,0 1 0 0 0,0 0 0 0 0,1 0 1 0 0,0 1-1 0 0,-8 15 0 0 0,15-23-27 0 0,0 0 1 0 0,1 1-1 0 0,-1-1 0 0 0,1 1 0 0 0,0 0 0 0 0,1-1 0 0 0,-1 1 1 0 0,1 0-1 0 0,0 0 0 0 0,0 0 0 0 0,1 0 0 0 0,-1 0 1 0 0,1 1-1 0 0,0-1 0 0 0,0 0 0 0 0,1 0 0 0 0,0 0 1 0 0,0 0-1 0 0,0 0 0 0 0,0 0 0 0 0,1 0 0 0 0,0-1 0 0 0,0 1 1 0 0,4 6-1 0 0,3 2-215 0 0,0 0-1 0 0,1-1 1 0 0,1 0-1 0 0,0-1 1 0 0,1 0 0 0 0,0-1-1 0 0,1-1 1 0 0,0 1-1 0 0,0-2 1 0 0,20 10 0 0 0,13 2-916 0 0,91 28 1 0 0,-137-48 1207 0 0,65 19-844 0 0,3-6-136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00.549"/>
    </inkml:context>
    <inkml:brush xml:id="br0">
      <inkml:brushProperty name="width" value="0.05" units="cm"/>
      <inkml:brushProperty name="height" value="0.05" units="cm"/>
    </inkml:brush>
  </inkml:definitions>
  <inkml:trace contextRef="#ctx0" brushRef="#br0">10 98 9029 0 0,'-3'-15'92'0'0,"1"9"69"0"0,1 0-1 0 0,-1 0 0 0 0,1 0 0 0 0,1-1 0 0 0,-1 1 1 0 0,1 0-1 0 0,0 0 0 0 0,0 0 0 0 0,1 0 0 0 0,2-11 1 0 0,-3 16-117 0 0,1 1-1 0 0,-1 0 1 0 0,0 0 0 0 0,1-1 0 0 0,-1 1 0 0 0,0 0 0 0 0,1 0 0 0 0,-1-1 0 0 0,0 1 0 0 0,1 0 0 0 0,-1 0 0 0 0,0 0-1 0 0,1-1 1 0 0,-1 1 0 0 0,1 0 0 0 0,-1 0 0 0 0,0 0 0 0 0,1 0 0 0 0,-1 0 0 0 0,1 0 0 0 0,-1 0 0 0 0,0 0-1 0 0,1 0 1 0 0,-1 0 0 0 0,1 0 0 0 0,-1 0 0 0 0,1 0 0 0 0,-1 0 0 0 0,0 1 0 0 0,1-1 0 0 0,-1 0 0 0 0,0 0-1 0 0,1 0 1 0 0,-1 0 0 0 0,1 1 0 0 0,-1-1 0 0 0,0 0 0 0 0,0 0 0 0 0,1 1 0 0 0,-1-1 0 0 0,0 0 0 0 0,1 1-1 0 0,17 16 920 0 0,-15-13-733 0 0,15 16 514 0 0,-2 1 1 0 0,27 44-1 0 0,-34-51-594 0 0,61 107 766 0 0,-63-107-937 0 0,0 0-1 0 0,-2 0 1 0 0,0 1 0 0 0,0 0 0 0 0,-2 0-1 0 0,4 30 1 0 0,-6-41-25 0 0,-1 0-1 0 0,0 0 1 0 0,-1 0-1 0 0,1 0 1 0 0,-1 0-1 0 0,0 0 1 0 0,0 0-1 0 0,0 0 1 0 0,0 0-1 0 0,-3 5 1 0 0,3-8 18 0 0,1 0 0 0 0,-1 0 1 0 0,0 0-1 0 0,1 0 0 0 0,-1 0 1 0 0,0 0-1 0 0,0-1 1 0 0,0 1-1 0 0,0 0 0 0 0,0 0 1 0 0,0-1-1 0 0,0 1 0 0 0,0 0 1 0 0,0-1-1 0 0,0 1 1 0 0,0-1-1 0 0,0 1 0 0 0,0-1 1 0 0,-1 0-1 0 0,1 0 0 0 0,0 1 1 0 0,0-1-1 0 0,0 0 1 0 0,0 0-1 0 0,-1 0 0 0 0,1 0 1 0 0,0 0-1 0 0,0 0 0 0 0,0-1 1 0 0,-1 1-1 0 0,1 0 1 0 0,0-1-1 0 0,0 1 0 0 0,0 0 1 0 0,0-1-1 0 0,0 1 0 0 0,-2-2 1 0 0,-1-1-40 0 0,0 0 0 0 0,0 0 0 0 0,0 0 0 0 0,0 0 0 0 0,0-1 0 0 0,1 1 0 0 0,0-1 0 0 0,0 0 0 0 0,0 0 0 0 0,0-1 0 0 0,0 1 0 0 0,1 0 0 0 0,0-1 0 0 0,0 0 0 0 0,0 1 0 0 0,1-1 0 0 0,-1 0 0 0 0,1 0 0 0 0,0 0 0 0 0,0-5 0 0 0,-1-9 8 0 0,1-1 0 0 0,0 1 0 0 0,5-36 0 0 0,-2 40 50 0 0,0 0 0 0 0,2 1-1 0 0,0-1 1 0 0,0 1 0 0 0,1-1 0 0 0,1 1 0 0 0,0 1-1 0 0,15-23 1 0 0,-18 30 31 0 0,1 0 0 0 0,0 0 0 0 0,1 1 1 0 0,-1 0-1 0 0,1-1 0 0 0,0 2 0 0 0,1-1 0 0 0,-1 1 0 0 0,1-1 0 0 0,-1 1 0 0 0,1 1 0 0 0,1-1 0 0 0,-1 1 0 0 0,0 0 0 0 0,1 1 0 0 0,-1 0 0 0 0,1 0 0 0 0,0 0 1 0 0,0 0-1 0 0,13 0 0 0 0,-16 2 39 0 0,-1 0-1 0 0,1 1 1 0 0,-1-1 0 0 0,1 1 0 0 0,-1-1 0 0 0,0 1 0 0 0,1 0 0 0 0,-1 1 0 0 0,0-1-1 0 0,0 0 1 0 0,0 1 0 0 0,0 0 0 0 0,0-1 0 0 0,5 6 0 0 0,-4-4 12 0 0,0 2 1 0 0,0-1-1 0 0,-1 0 1 0 0,0 1-1 0 0,0-1 0 0 0,0 1 1 0 0,0 0-1 0 0,3 8 1 0 0,0 7 55 0 0,0 1 1 0 0,-1-1-1 0 0,4 40 1 0 0,-6-42-156 0 0,-3-12-12 0 0,1-1-1 0 0,-1 1 1 0 0,0-1-1 0 0,-1 1 0 0 0,1-1 1 0 0,-1 1-1 0 0,0-1 1 0 0,0 1-1 0 0,-2 5 0 0 0,2-9-148 0 0,0 0 1 0 0,0 0-1 0 0,1-1 0 0 0,-1 1 0 0 0,0 0 0 0 0,0 0 0 0 0,-1-1 0 0 0,1 1 1 0 0,0-1-1 0 0,0 1 0 0 0,-1-1 0 0 0,1 1 0 0 0,-1-1 0 0 0,1 0 0 0 0,-1 0 0 0 0,0 0 1 0 0,0 0-1 0 0,1 0 0 0 0,-1 0 0 0 0,0 0 0 0 0,0 0 0 0 0,0-1 0 0 0,0 1 0 0 0,0-1 1 0 0,0 0-1 0 0,0 1 0 0 0,-2-1 0 0 0,-5 0-1259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00.890"/>
    </inkml:context>
    <inkml:brush xml:id="br0">
      <inkml:brushProperty name="width" value="0.05" units="cm"/>
      <inkml:brushProperty name="height" value="0.05" units="cm"/>
    </inkml:brush>
  </inkml:definitions>
  <inkml:trace contextRef="#ctx0" brushRef="#br0">26 9 10217 0 0,'0'0'48'0'0,"0"-1"0"0"0,0 1 1 0 0,0-1-1 0 0,-1 1 0 0 0,1-1 1 0 0,0 1-1 0 0,-1-1 0 0 0,1 1 0 0 0,0-1 1 0 0,-1 1-1 0 0,1 0 0 0 0,-1-1 1 0 0,1 1-1 0 0,-1 0 0 0 0,1-1 0 0 0,0 1 1 0 0,-1 0-1 0 0,1 0 0 0 0,-1-1 1 0 0,1 1-1 0 0,-1 0 0 0 0,0 0 0 0 0,1 0 1 0 0,-1 0-1 0 0,1 0 0 0 0,-1 0 1 0 0,1 0-1 0 0,-1 0 0 0 0,1 0 0 0 0,-1 0 1 0 0,1 0-1 0 0,-1 0 0 0 0,0 0 1 0 0,0 0-1 0 0,0 1 27 0 0,1-1 0 0 0,-1 1 0 0 0,0-1 0 0 0,1 1 0 0 0,-1-1 0 0 0,0 1 0 0 0,1-1 0 0 0,-1 1 0 0 0,1 0 0 0 0,-1-1 0 0 0,1 1 0 0 0,0 0 0 0 0,-1 0 0 0 0,1-1-1 0 0,-1 1 1 0 0,1 0 0 0 0,0 0 0 0 0,0-1 0 0 0,0 1 0 0 0,-1 0 0 0 0,1 0 0 0 0,0 0 0 0 0,0-1 0 0 0,0 2 0 0 0,13 30-1917 0 0,-6-3-19 0 0,-5-10 716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01.235"/>
    </inkml:context>
    <inkml:brush xml:id="br0">
      <inkml:brushProperty name="width" value="0.05" units="cm"/>
      <inkml:brushProperty name="height" value="0.05" units="cm"/>
    </inkml:brush>
  </inkml:definitions>
  <inkml:trace contextRef="#ctx0" brushRef="#br0">35 352 7197 0 0,'5'-4'137'0'0,"0"0"0"0"0,0-1 0 0 0,0 1 0 0 0,0-1 0 0 0,-1-1 0 0 0,0 1 0 0 0,0-1 0 0 0,3-6 0 0 0,14-18 1008 0 0,-11 18-758 0 0,0-1 0 0 0,-1 0 0 0 0,-1-1 0 0 0,0 0 0 0 0,-1 0 0 0 0,0 0 0 0 0,-1-1 0 0 0,-1 0 0 0 0,-1-1 0 0 0,0 1 0 0 0,0-1 0 0 0,0-19 0 0 0,-3 31-327 0 0,-1 0 1 0 0,0 0-1 0 0,0 0 0 0 0,0 0 1 0 0,-1 0-1 0 0,1 0 1 0 0,-1 0-1 0 0,0 0 0 0 0,0 0 1 0 0,-1 0-1 0 0,-2-6 0 0 0,3 9-44 0 0,0 0-1 0 0,1 0 1 0 0,-1 1-1 0 0,1-1 1 0 0,-1 0-1 0 0,0 1 1 0 0,1-1-1 0 0,-1 1 1 0 0,0-1-1 0 0,0 0 0 0 0,0 1 1 0 0,1 0-1 0 0,-1-1 1 0 0,0 1-1 0 0,0 0 1 0 0,0-1-1 0 0,0 1 1 0 0,0 0-1 0 0,0 0 1 0 0,-1 0-1 0 0,0 0 3 0 0,-1 0 0 0 0,1 0-1 0 0,0 1 1 0 0,0 0 0 0 0,0-1 0 0 0,0 1 0 0 0,0 0-1 0 0,0 0 1 0 0,0 0 0 0 0,0 0 0 0 0,0 0-1 0 0,-2 2 1 0 0,-6 6 72 0 0,0-1 0 0 0,1 1 0 0 0,0 0 0 0 0,1 1 0 0 0,0 0 0 0 0,1 1 0 0 0,0 0 0 0 0,-11 22 0 0 0,9-15 69 0 0,2 0 0 0 0,0 0 0 0 0,2 1 0 0 0,0 0 0 0 0,-3 24 0 0 0,7-33-113 0 0,0 0 0 0 0,0-1 0 0 0,1 1 0 0 0,1 0 0 0 0,0-1 1 0 0,0 1-1 0 0,1 0 0 0 0,5 16 0 0 0,-6-22-47 0 0,0-1 0 0 0,1 0 1 0 0,-1 0-1 0 0,1 0 0 0 0,0 0 1 0 0,0 0-1 0 0,0 0 0 0 0,0 0 1 0 0,0-1-1 0 0,0 1 0 0 0,1-1 1 0 0,-1 0-1 0 0,1 0 0 0 0,0 1 1 0 0,0-2-1 0 0,0 1 1 0 0,0 0-1 0 0,0-1 0 0 0,0 1 1 0 0,0-1-1 0 0,0 0 0 0 0,1 0 1 0 0,-1 0-1 0 0,0 0 0 0 0,1-1 1 0 0,-1 1-1 0 0,7-1 0 0 0,-3 0-45 0 0,1-1 0 0 0,-1 1 0 0 0,1-2 0 0 0,-1 1 0 0 0,0-1 0 0 0,0 0 0 0 0,0 0 0 0 0,0-1 0 0 0,0 0 0 0 0,0 0 0 0 0,-1-1 0 0 0,1 0-1 0 0,-1 0 1 0 0,0 0 0 0 0,0-1 0 0 0,-1 0 0 0 0,1 0 0 0 0,4-7 0 0 0,-2 3-31 0 0,-1-1 0 0 0,-1 1 0 0 0,0-2 0 0 0,0 1 0 0 0,-1-1-1 0 0,0 0 1 0 0,0 0 0 0 0,-2 0 0 0 0,1-1 0 0 0,2-18 0 0 0,-6 30 77 0 0,0-4 1 0 0,1 1 0 0 0,-1 0 0 0 0,1 0 1 0 0,0-1-1 0 0,0 1 0 0 0,0 0 0 0 0,1 0 0 0 0,1-4 0 0 0,3 35 402 0 0,-12 48 78 0 0,4-55-609 0 0,0 0 0 0 0,1 0-1 0 0,3 27 1 0 0,-2-45-28 0 0,1 1 0 0 0,0 0-1 0 0,0 0 1 0 0,0 0 0 0 0,0-1-1 0 0,1 1 1 0 0,-1-1 0 0 0,1 1-1 0 0,0-1 1 0 0,0 0 0 0 0,0 0-1 0 0,1 1 1 0 0,-1-2 0 0 0,1 1-1 0 0,0 0 1 0 0,4 4 0 0 0,-5-6-72 0 0,0 0 1 0 0,0 1 0 0 0,1-1-1 0 0,-1 0 1 0 0,0 0 0 0 0,0 0-1 0 0,1-1 1 0 0,-1 1 0 0 0,0-1-1 0 0,1 1 1 0 0,-1-1 0 0 0,0 0-1 0 0,1 0 1 0 0,-1 0 0 0 0,1 0-1 0 0,-1 0 1 0 0,0 0 0 0 0,1-1-1 0 0,-1 1 1 0 0,1-1 0 0 0,-1 1-1 0 0,0-1 1 0 0,0 0 0 0 0,0 0-1 0 0,1 0 1 0 0,-1 0 0 0 0,3-3-1 0 0,6-4-932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01.590"/>
    </inkml:context>
    <inkml:brush xml:id="br0">
      <inkml:brushProperty name="width" value="0.05" units="cm"/>
      <inkml:brushProperty name="height" value="0.05" units="cm"/>
    </inkml:brush>
  </inkml:definitions>
  <inkml:trace contextRef="#ctx0" brushRef="#br0">47 245 7165 0 0,'-44'-212'4449'0'0,"43"211"-4340"0"0,1 0 1 0 0,-1 0-1 0 0,1-1 0 0 0,0 1 0 0 0,0 0 0 0 0,0 0 0 0 0,-1-1 0 0 0,1 1 0 0 0,0 0 0 0 0,0 0 0 0 0,1-1 0 0 0,-1 1 0 0 0,0 0 0 0 0,1-2 1 0 0,8 11 1147 0 0,12 31-152 0 0,-12-18-801 0 0,-1 0 0 0 0,-1 1-1 0 0,-1 0 1 0 0,-1 0-1 0 0,-1 0 1 0 0,2 42-1 0 0,-7-58-283 0 0,1 1 1 0 0,-1-1-1 0 0,0 0 0 0 0,0 0 0 0 0,-1 0 0 0 0,1 0 0 0 0,-5 8 0 0 0,-1 5 4 0 0,1-8 13 0 0,6-11-38 0 0,0 0 0 0 0,0 0-1 0 0,0 0 1 0 0,0 0 0 0 0,0 0-1 0 0,0 0 1 0 0,0 0 0 0 0,0 0 0 0 0,0 0-1 0 0,0-1 1 0 0,0 1 0 0 0,0 0-1 0 0,0 0 1 0 0,-1 0 0 0 0,1 0 0 0 0,0 0-1 0 0,0 0 1 0 0,0 0 0 0 0,0 0-1 0 0,0 0 1 0 0,0-1 0 0 0,0 1 0 0 0,0 0-1 0 0,0 0 1 0 0,0 0 0 0 0,0 0-1 0 0,0 0 1 0 0,0 0 0 0 0,-1 0 0 0 0,1 0-1 0 0,0 0 1 0 0,0 0 0 0 0,0 0-1 0 0,0 0 1 0 0,0 0 0 0 0,0 0 0 0 0,0 0-1 0 0,0 0 1 0 0,0 0 0 0 0,-1 0-1 0 0,1 0 1 0 0,0 0 0 0 0,0 0-1 0 0,0 0 1 0 0,0 0 0 0 0,0 0 0 0 0,0 0-1 0 0,27-146-1717 0 0,-14 67 1589 0 0,-11 69 120 0 0,1 1 0 0 0,0-1 0 0 0,0 1 0 0 0,7-15 0 0 0,-8 20 12 0 0,1 0 0 0 0,-1 0-1 0 0,0 0 1 0 0,1 1 0 0 0,0-1-1 0 0,0 1 1 0 0,0-1 0 0 0,0 1-1 0 0,1 0 1 0 0,-1 0-1 0 0,1 0 1 0 0,5-2 0 0 0,-8 4 6 0 0,0 0 0 0 0,0 1 0 0 0,1-1 0 0 0,-1 1-1 0 0,0-1 1 0 0,0 1 0 0 0,1 0 0 0 0,-1 0 0 0 0,1-1 0 0 0,-1 1 0 0 0,0 0 0 0 0,1 0 0 0 0,-1 0 0 0 0,0 0 0 0 0,1 1 0 0 0,-1-1 0 0 0,0 0-1 0 0,1 1 1 0 0,-1-1 0 0 0,0 0 0 0 0,1 1 0 0 0,1 1 0 0 0,-1-1 17 0 0,0 1-1 0 0,-1-1 1 0 0,1 1 0 0 0,-1 0-1 0 0,1 0 1 0 0,-1-1 0 0 0,0 1-1 0 0,1 0 1 0 0,-1 0-1 0 0,0 0 1 0 0,0 1 0 0 0,0 2-1 0 0,2 4 61 0 0,-1 1 0 0 0,0 0 0 0 0,0 0 0 0 0,-1 0 0 0 0,-1 10 0 0 0,0-2-189 0 0,-2-1 1 0 0,0 0-1 0 0,-1 1 1 0 0,-1-1-1 0 0,0 0 1 0 0,-1-1-1 0 0,-1 1 1 0 0,-1-1-1 0 0,0 0 0 0 0,-1-1 1 0 0,-1 1-1 0 0,-17 22 1 0 0,20-32-315 0 0,5-5 338 0 0,1-1-1 0 0,-1 1 0 0 0,1-1 1 0 0,-1 1-1 0 0,0-1 0 0 0,1 1 1 0 0,-1 0-1 0 0,1-1 0 0 0,-1 1 1 0 0,1 0-1 0 0,0 0 0 0 0,-1-1 1 0 0,1 1-1 0 0,0 0 0 0 0,-1 1 1 0 0,1 0-1263 0 0,9-11-2304 0 0,-1 4 2545 0 0,3-2-144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02.213"/>
    </inkml:context>
    <inkml:brush xml:id="br0">
      <inkml:brushProperty name="width" value="0.05" units="cm"/>
      <inkml:brushProperty name="height" value="0.05" units="cm"/>
    </inkml:brush>
  </inkml:definitions>
  <inkml:trace contextRef="#ctx0" brushRef="#br0">223 131 8329 0 0,'2'-4'92'0'0,"-1"1"1"0"0,0-1-1 0 0,0 0 1 0 0,0 1 0 0 0,0-1-1 0 0,0 0 1 0 0,-1 0-1 0 0,0 0 1 0 0,0 1-1 0 0,0-1 1 0 0,0 0 0 0 0,0 0-1 0 0,-1 0 1 0 0,0 0-1 0 0,1 1 1 0 0,-1-1-1 0 0,-1 0 1 0 0,1 1 0 0 0,-1-1-1 0 0,1 1 1 0 0,-1 0-1 0 0,0-1 1 0 0,0 1-1 0 0,0 0 1 0 0,-1 0 0 0 0,1 0-1 0 0,-1 0 1 0 0,0 1-1 0 0,0-1 1 0 0,0 1-1 0 0,0-1 1 0 0,0 1-1 0 0,0 0 1 0 0,0 0 0 0 0,-1 1-1 0 0,-6-3 1 0 0,5 2 29 0 0,1 0 0 0 0,-1 1 1 0 0,1 0-1 0 0,-1 0 0 0 0,0 0 1 0 0,1 0-1 0 0,-1 1 0 0 0,0 0 0 0 0,0 0 1 0 0,1 0-1 0 0,-1 0 0 0 0,0 1 1 0 0,0 0-1 0 0,1 0 0 0 0,-1 0 1 0 0,1 1-1 0 0,-1-1 0 0 0,1 1 0 0 0,0 0 1 0 0,-1 0-1 0 0,1 1 0 0 0,0-1 1 0 0,0 1-1 0 0,1 0 0 0 0,-1 0 1 0 0,1 0-1 0 0,-1 1 0 0 0,1-1 0 0 0,-5 7 1 0 0,3-1 35 0 0,1 1 1 0 0,-1-1 0 0 0,1 1-1 0 0,1 0 1 0 0,0 0-1 0 0,0 1 1 0 0,-2 18 0 0 0,2 5 93 0 0,1 36 0 0 0,2-58-320 0 0,1 0 0 0 0,0 0 0 0 0,1 1 0 0 0,0-1 0 0 0,0 0 0 0 0,8 19 0 0 0,-9-27-47 0 0,1 0-1 0 0,0 0 1 0 0,0 0-1 0 0,0 0 1 0 0,1 0 0 0 0,-1-1-1 0 0,1 1 1 0 0,0-1-1 0 0,0 0 1 0 0,0 1 0 0 0,0-1-1 0 0,1-1 1 0 0,-1 1-1 0 0,1 0 1 0 0,-1-1 0 0 0,1 0-1 0 0,0 0 1 0 0,0 0-1 0 0,0 0 1 0 0,1 0 0 0 0,4 0-1 0 0,1 0-278 0 0,-1-1 0 0 0,0 0 0 0 0,0-1-1 0 0,0 0 1 0 0,1-1 0 0 0,-1 0 0 0 0,0 0-1 0 0,0-1 1 0 0,0 0 0 0 0,0-1 0 0 0,-1 0-1 0 0,1 0 1 0 0,-1-1 0 0 0,1 0 0 0 0,10-7-1 0 0,-4 1 363 0 0,-1 0-1 0 0,-1-1 0 0 0,0 0 1 0 0,0-1-1 0 0,-1-1 0 0 0,0 0 1 0 0,12-19-1 0 0,-11 3 1364 0 0,-13 17 472 0 0,-1 12-1714 0 0,1 0-1 0 0,-1 0 0 0 0,1 0 0 0 0,0 0 0 0 0,-1-1 0 0 0,1 1 0 0 0,-1 0 0 0 0,1 0 0 0 0,-1 0 0 0 0,1 0 0 0 0,0 0 1 0 0,-1 0-1 0 0,1 0 0 0 0,-1 0 0 0 0,1 0 0 0 0,-1 0 0 0 0,1 1 0 0 0,0-1 0 0 0,-1 0 0 0 0,1 0 0 0 0,-1 0 0 0 0,1 0 1 0 0,0 1-1 0 0,-1-1 0 0 0,1 0 0 0 0,0 0 0 0 0,-1 1 0 0 0,1-1 0 0 0,-1 1 0 0 0,1-1-15 0 0,-1 1-1 0 0,1-1 0 0 0,-1 0 0 0 0,1 1 1 0 0,-1-1-1 0 0,1 0 0 0 0,-1 1 1 0 0,1-1-1 0 0,-1 0 0 0 0,0 0 1 0 0,1 0-1 0 0,-1 1 0 0 0,1-1 1 0 0,-1 0-1 0 0,0 0 0 0 0,1 0 0 0 0,-1 0 1 0 0,0 0-1 0 0,1 0 0 0 0,-1 0 1 0 0,1 0-1 0 0,-1 0 0 0 0,0-1 1 0 0,1 1-19 0 0,0-1 0 0 0,0 1 1 0 0,1-1-1 0 0,-1 1 0 0 0,1-1 0 0 0,-1 1 1 0 0,0 0-1 0 0,1-1 0 0 0,-1 1 1 0 0,1-1-1 0 0,-1 1 0 0 0,1 0 1 0 0,-1 0-1 0 0,1-1 0 0 0,-1 1 1 0 0,1 0-1 0 0,-1 0 0 0 0,1 0 1 0 0,-1-1-1 0 0,1 1 0 0 0,-1 0 1 0 0,1 0-1 0 0,0 0 0 0 0,-1 0 1 0 0,1 0-1 0 0,-1 0 0 0 0,2 0 1 0 0,5-1-62 0 0,1-1 1 0 0,-1-1-1 0 0,1 1 1 0 0,-1-1 0 0 0,0-1-1 0 0,0 1 1 0 0,-1-1-1 0 0,1 0 1 0 0,9-8 0 0 0,-12 8-10 0 0,0 1 1 0 0,0 0 0 0 0,-1-1 0 0 0,1 0 0 0 0,-1 0 0 0 0,0 0 0 0 0,0 0 0 0 0,0-1-1 0 0,0 1 1 0 0,-1-1 0 0 0,0 1 0 0 0,0-1 0 0 0,0 0 0 0 0,0 0 0 0 0,0-6 0 0 0,-2 8 9 0 0,0 0 0 0 0,0 0 1 0 0,0 0-1 0 0,-1 0 0 0 0,1-1 1 0 0,-1 1-1 0 0,0 0 0 0 0,0 0 1 0 0,0 0-1 0 0,0 1 0 0 0,-1-1 1 0 0,1 0-1 0 0,-1 0 0 0 0,0 1 1 0 0,0-1-1 0 0,0 1 0 0 0,0-1 1 0 0,0 1-1 0 0,0 0 0 0 0,-1 0 1 0 0,1 0-1 0 0,-1 0 0 0 0,1 0 1 0 0,-1 1-1 0 0,0-1 0 0 0,-4-1 1 0 0,-1-1 14 0 0,-1 0 1 0 0,1 1 0 0 0,-1 1 0 0 0,1-1 0 0 0,-1 1-1 0 0,0 1 1 0 0,0-1 0 0 0,-10 1 0 0 0,13 1 40 0 0,-1 0 0 0 0,1 1 0 0 0,0 0 1 0 0,-1 0-1 0 0,1 1 0 0 0,0-1 0 0 0,0 1 1 0 0,0 0-1 0 0,0 1 0 0 0,0 0 0 0 0,0 0 0 0 0,1 0 1 0 0,0 0-1 0 0,-9 8 0 0 0,11-8 30 0 0,0 0 0 0 0,1-1 0 0 0,-1 1 0 0 0,1 0 1 0 0,0 1-1 0 0,0-1 0 0 0,0 0 0 0 0,0 0 0 0 0,1 1 0 0 0,-1-1 0 0 0,1 1 0 0 0,0 0 0 0 0,0-1 0 0 0,0 1 0 0 0,0 0 1 0 0,1 0-1 0 0,0-1 0 0 0,0 1 0 0 0,0 0 0 0 0,0 0 0 0 0,0 0 0 0 0,1-1 0 0 0,-1 1 0 0 0,1 0 0 0 0,3 6 0 0 0,1 4 211 0 0,1 0-1 0 0,1 0 0 0 0,1-1 1 0 0,0 1-1 0 0,0-2 0 0 0,1 1 1 0 0,1-1-1 0 0,0-1 0 0 0,1 0 1 0 0,0 0-1 0 0,0-1 0 0 0,1 0 1 0 0,24 14-1 0 0,-24-17-248 0 0,0 0 1 0 0,1-1-1 0 0,0 0 0 0 0,0-1 1 0 0,0-1-1 0 0,1 0 0 0 0,0-1 1 0 0,-1 0-1 0 0,1-1 1 0 0,0 0-1 0 0,0-1 0 0 0,0-1 1 0 0,0 0-1 0 0,0-1 0 0 0,18-4 1 0 0,-26 4-204 0 0,-1-1-1 0 0,0 1 1 0 0,0-1 0 0 0,1 0 0 0 0,-1-1 0 0 0,-1 1 0 0 0,1-1-1 0 0,0 0 1 0 0,-1-1 0 0 0,1 1 0 0 0,-1-1 0 0 0,0 1-1 0 0,0-1 1 0 0,-1 0 0 0 0,7-9 0 0 0,-8 9-224 0 0,1 0 0 0 0,-1 0 0 0 0,0-1 0 0 0,0 1 1 0 0,-1 0-1 0 0,0-1 0 0 0,1 1 0 0 0,-1-1 0 0 0,-1 1 0 0 0,1-1 1 0 0,-1 1-1 0 0,1-1 0 0 0,-1 0 0 0 0,-1 1 0 0 0,1-1 0 0 0,-1 0 1 0 0,0 1-1 0 0,-2-8 0 0 0,-3-6-1820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03.221"/>
    </inkml:context>
    <inkml:brush xml:id="br0">
      <inkml:brushProperty name="width" value="0.05" units="cm"/>
      <inkml:brushProperty name="height" value="0.05" units="cm"/>
    </inkml:brush>
  </inkml:definitions>
  <inkml:trace contextRef="#ctx0" brushRef="#br0">412 391 7037 0 0,'4'-3'67'0'0,"-1"1"0"0"0,0-1 0 0 0,1 0 0 0 0,-1 0 0 0 0,0 0 0 0 0,3-4 0 0 0,8-9 358 0 0,9-5 510 0 0,-2 0 0 0 0,33-42 0 0 0,-49 56-789 0 0,1-1 1 0 0,-1 0-1 0 0,-1 0 0 0 0,0 0 1 0 0,0-1-1 0 0,0 1 1 0 0,-1-1-1 0 0,0 0 1 0 0,-1 0-1 0 0,0 0 1 0 0,0 0-1 0 0,-1 0 0 0 0,0-14 1 0 0,-1 19-100 0 0,0-1 0 0 0,-1 0 0 0 0,1 0 0 0 0,-1 1 0 0 0,0-1 0 0 0,-1 1 0 0 0,1-1 0 0 0,-1 1 1 0 0,0-1-1 0 0,0 1 0 0 0,0 0 0 0 0,-1 0 0 0 0,1 0 0 0 0,-1 0 0 0 0,0 0 0 0 0,0 1 0 0 0,0-1 0 0 0,-1 1 0 0 0,1 0 0 0 0,-1 0 0 0 0,0 0 0 0 0,0 0 1 0 0,0 1-1 0 0,0 0 0 0 0,0-1 0 0 0,0 2 0 0 0,-1-1 0 0 0,1 0 0 0 0,-8-1 0 0 0,1 1 26 0 0,0 1 0 0 0,-1-1 0 0 0,1 2-1 0 0,0 0 1 0 0,0 0 0 0 0,0 1 0 0 0,-1 0 0 0 0,1 1 0 0 0,0 0-1 0 0,0 1 1 0 0,-16 7 0 0 0,8-2 89 0 0,0 2 0 0 0,1 0 0 0 0,0 1 1 0 0,1 1-1 0 0,0 0 0 0 0,1 1 0 0 0,1 1 0 0 0,0 1 0 0 0,1 0 0 0 0,0 1 1 0 0,1 0-1 0 0,-21 36 0 0 0,13-15 161 0 0,3 1 1 0 0,1 1-1 0 0,1 0 1 0 0,2 1 0 0 0,-12 61-1 0 0,20-74-195 0 0,1 1 1 0 0,2-1-1 0 0,1 1 1 0 0,1 0-1 0 0,1 0 1 0 0,1 0-1 0 0,2 0 0 0 0,11 50 1 0 0,-10-63-100 0 0,1 0 1 0 0,0 0-1 0 0,1-1 0 0 0,1 1 1 0 0,0-2-1 0 0,1 1 1 0 0,0-1-1 0 0,1 0 0 0 0,1-1 1 0 0,0 0-1 0 0,1 0 1 0 0,0-1-1 0 0,0-1 0 0 0,1 1 1 0 0,1-2-1 0 0,0 0 1 0 0,16 8-1 0 0,-12-8-34 0 0,0-2 1 0 0,1 0-1 0 0,1-1 1 0 0,-1-1-1 0 0,1 0 0 0 0,0-1 1 0 0,0-2-1 0 0,0 0 1 0 0,0 0-1 0 0,25-3 0 0 0,-18-1-90 0 0,-1-1-1 0 0,0-1 1 0 0,0-1-1 0 0,-1-1 0 0 0,1-1 1 0 0,-1-1-1 0 0,29-15 1 0 0,-29 10-114 0 0,0-1 1 0 0,-1 0 0 0 0,0-2 0 0 0,22-21 0 0 0,-31 25 108 0 0,-1-1 0 0 0,-1 0 0 0 0,0-1-1 0 0,-1 0 1 0 0,0-1 0 0 0,-1 0 0 0 0,10-21-1 0 0,-14 21 93 0 0,-1 0 0 0 0,-1 0 0 0 0,0-1 0 0 0,-1 1 0 0 0,-1-1 0 0 0,0 0 0 0 0,-1 0 0 0 0,0 0 0 0 0,-2 0 0 0 0,0 0 0 0 0,-1 0 0 0 0,0 0 0 0 0,-7-23 0 0 0,4 30-2 0 0,3 19-9 0 0,1 16 42 0 0,5 32 315 0 0,19 99 0 0 0,-19-138-272 0 0,1-1-1 0 0,1-1 1 0 0,0 1-1 0 0,2-1 1 0 0,-1 0 0 0 0,2-1-1 0 0,0 0 1 0 0,2 0-1 0 0,18 23 1 0 0,-19-28-204 0 0,0-1 1 0 0,1 0-1 0 0,0 0 1 0 0,17 11-1 0 0,-24-18-65 0 0,0-1 0 0 0,1 0 0 0 0,-1 0 0 0 0,0 0 0 0 0,1 0 0 0 0,-1-1 0 0 0,1 1 0 0 0,0-1 0 0 0,-1-1 0 0 0,1 1 0 0 0,0 0 0 0 0,0-1 0 0 0,-1 0 0 0 0,1 0 0 0 0,0-1 0 0 0,0 1 0 0 0,5-2 0 0 0,-6 1-148 0 0,0 0-1 0 0,0 0 1 0 0,-1 0 0 0 0,1 0-1 0 0,0-1 1 0 0,-1 1-1 0 0,1-1 1 0 0,-1 0 0 0 0,0 0-1 0 0,1 0 1 0 0,-1-1 0 0 0,0 1-1 0 0,0-1 1 0 0,0 0 0 0 0,-1 1-1 0 0,1-1 1 0 0,3-6-1 0 0,3-6-914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03.952"/>
    </inkml:context>
    <inkml:brush xml:id="br0">
      <inkml:brushProperty name="width" value="0.05" units="cm"/>
      <inkml:brushProperty name="height" value="0.05" units="cm"/>
    </inkml:brush>
  </inkml:definitions>
  <inkml:trace contextRef="#ctx0" brushRef="#br0">70 157 8165 0 0,'-1'-19'476'0'0,"0"1"-1"0"0,-9-37 1 0 0,-5-4 3317 0 0,14 54-3317 0 0,-17 41 2008 0 0,12-19-2282 0 0,2-1 0 0 0,0 1 0 0 0,0-1 0 0 0,2 1 0 0 0,0 0 0 0 0,1 0 0 0 0,1 0 0 0 0,0 1 0 0 0,1-1 0 0 0,4 17 0 0 0,0-12-23 0 0,-2-7-36 0 0,0-1 0 0 0,1 1 1 0 0,1-1-1 0 0,10 23 0 0 0,-13-34-141 0 0,1 1 0 0 0,-1-1 0 0 0,0 1 0 0 0,1-1 0 0 0,0 0 0 0 0,0 0 0 0 0,0 0 0 0 0,0 0 0 0 0,0 0 0 0 0,1-1 0 0 0,-1 1 0 0 0,1-1 0 0 0,0 0 0 0 0,-1 0 0 0 0,1-1 0 0 0,0 1 0 0 0,0-1 0 0 0,0 1 0 0 0,0-1 0 0 0,0-1 0 0 0,5 2 0 0 0,0-2-64 0 0,0 1 0 0 0,0-1 0 0 0,0-1 0 0 0,0 0 0 0 0,-1 0 0 0 0,1 0 0 0 0,0-1 0 0 0,0-1 0 0 0,-1 1 1 0 0,0-2-1 0 0,1 1 0 0 0,-1-1 0 0 0,-1 0 0 0 0,1 0 0 0 0,0-1 0 0 0,8-7 0 0 0,-12 8 17 0 0,0 1 0 0 0,-1-1 0 0 0,1 1 0 0 0,-1-1 0 0 0,0 0 0 0 0,0 0 0 0 0,0-1 0 0 0,-1 1 0 0 0,1 0 0 0 0,-1-1 0 0 0,0 0 0 0 0,0 1 0 0 0,-1-1 0 0 0,0 0 0 0 0,1 0 0 0 0,-2 0 0 0 0,1 0 0 0 0,0 0 0 0 0,-1 0 0 0 0,0 0 0 0 0,0 0 0 0 0,-1 0 0 0 0,1 0 0 0 0,-1 0 0 0 0,0 0 0 0 0,-1 0 0 0 0,1 0 0 0 0,-1 0 0 0 0,-3-5 0 0 0,-3-9-21 0 0,-1 1 1 0 0,0 1-1 0 0,-2 0 1 0 0,-16-20-1 0 0,24 32 60 0 0,0 1-1 0 0,-1 0 1 0 0,0 0 0 0 0,0 1-1 0 0,0-1 1 0 0,0 1 0 0 0,0-1-1 0 0,-1 2 1 0 0,1-1 0 0 0,-1 0-1 0 0,0 1 1 0 0,0 0 0 0 0,0 0-1 0 0,0 0 1 0 0,0 1 0 0 0,-1-1-1 0 0,1 1 1 0 0,0 0 0 0 0,-1 1-1 0 0,-9 0 1 0 0,12 0-22 0 0,0 1 1 0 0,0 0-1 0 0,1 0 0 0 0,-1 0 1 0 0,0 0-1 0 0,1 1 0 0 0,-1-1 0 0 0,1 1 1 0 0,-1 0-1 0 0,1-1 0 0 0,0 1 0 0 0,-3 3 1 0 0,5-5-12 0 0,-1 1 0 0 0,1-1 1 0 0,-1 1-1 0 0,1 0 0 0 0,-1-1 1 0 0,1 1-1 0 0,-1 0 0 0 0,1-1 1 0 0,-1 1-1 0 0,1 0 1 0 0,0 0-1 0 0,-1-1 0 0 0,1 1 1 0 0,0 0-1 0 0,0 0 0 0 0,0 0 1 0 0,0-1-1 0 0,0 1 0 0 0,0 0 1 0 0,0 0-1 0 0,0 0 0 0 0,0-1 1 0 0,0 1-1 0 0,0 0 0 0 0,0 0 1 0 0,0 0-1 0 0,1-1 1 0 0,-1 1-1 0 0,0 0 0 0 0,1-1 1 0 0,-1 1-1 0 0,0 0 0 0 0,1 0 1 0 0,-1-1-1 0 0,1 1 0 0 0,-1-1 1 0 0,1 1-1 0 0,-1 0 0 0 0,1-1 1 0 0,0 1-1 0 0,-1-1 0 0 0,1 1 1 0 0,0-1-1 0 0,-1 0 1 0 0,1 1-1 0 0,0-1 0 0 0,0 0 1 0 0,-1 1-1 0 0,1-1 0 0 0,1 0 1 0 0,6 2-461 0 0,0 0 0 0 0,0-1 1 0 0,0 0-1 0 0,0 0 1 0 0,0-1-1 0 0,0 0 0 0 0,9-1 1 0 0,-6 1 1 0 0,13-3-528 0 0,0 0 1 0 0,-1-1-1 0 0,43-14 1 0 0,18-3 912 0 0,-82 21 256 0 0,-1 0 0 0 0,0-1 0 0 0,1 1 1 0 0,-1 0-1 0 0,0-1 0 0 0,0 1 1 0 0,1-1-1 0 0,-1 1 0 0 0,0-1 1 0 0,0 0-1 0 0,0 1 0 0 0,1-1 1 0 0,-1 0-1 0 0,0 0 0 0 0,1-2 1 0 0,-1 3-17 0 0,-1-1 0 0 0,0 0 0 0 0,0 1 0 0 0,0-1 0 0 0,0 0 0 0 0,0 1-1 0 0,0-1 1 0 0,0 0 0 0 0,0 1 0 0 0,0-1 0 0 0,-1 0 0 0 0,1 1 0 0 0,0-1 0 0 0,0 0 0 0 0,0 1 0 0 0,-1-1 0 0 0,1 1 0 0 0,0-1 0 0 0,-1 0 0 0 0,1 1 0 0 0,-1-1 0 0 0,1 1 0 0 0,-1-1 0 0 0,1 1 0 0 0,-1-1 0 0 0,1 1 0 0 0,-1 0 0 0 0,1-1 0 0 0,-1 1 0 0 0,1 0 0 0 0,-1-1 0 0 0,0 1 0 0 0,1 0 0 0 0,-2-1-1 0 0,2 1-87 0 0,0 0 0 0 0,0 0 0 0 0,0-1 0 0 0,0 1 0 0 0,-1 0 0 0 0,1 0-1 0 0,0 0 1 0 0,0 0 0 0 0,0 0 0 0 0,0 0 0 0 0,0-1 0 0 0,0 1-1 0 0,-1 0 1 0 0,1 0 0 0 0,0 0 0 0 0,0 0 0 0 0,0 0 0 0 0,0 0 0 0 0,0 0-1 0 0,-1 0 1 0 0,1 0 0 0 0,0 0 0 0 0,0 0 0 0 0,0 0 0 0 0,0-1-1 0 0,-1 1 1 0 0,1 0 0 0 0,0 0 0 0 0,0 0 0 0 0,0 0 0 0 0,-1 1 0 0 0,1-1-1 0 0,0 0 1 0 0,0 0 0 0 0,0 0 0 0 0,0 0 0 0 0,-1 0 0 0 0,1 0-1 0 0,0 0 1 0 0,0 0 0 0 0,0 0 0 0 0,0 0 0 0 0,0 0 0 0 0,-1 1 0 0 0,1-1-1 0 0,0 0 1 0 0,0 0 0 0 0,0 0 0 0 0,0 0 0 0 0,4 12 779 0 0,15 21-539 0 0,-15-28-55 0 0,54 99 797 0 0,-36-61-648 0 0,3-1 0 0 0,44 59 1 0 0,-65-95-381 0 0,1-1 0 0 0,0 1 1 0 0,-1-1-1 0 0,2 0 0 0 0,-1 0 1 0 0,1 0-1 0 0,0-1 0 0 0,0 0 1 0 0,12 6-1 0 0,-17-10-10 0 0,1 0 0 0 0,-1 0 0 0 0,0 0 0 0 0,1 0 0 0 0,-1 0 0 0 0,0 0 0 0 0,0-1 0 0 0,1 1 1 0 0,-1-1-1 0 0,0 1 0 0 0,0-1 0 0 0,0 1 0 0 0,0-1 0 0 0,1 0 0 0 0,-1 1 0 0 0,0-1 0 0 0,0 0 0 0 0,0 0 0 0 0,-1 0 0 0 0,1 0 0 0 0,0 0 0 0 0,0 0 1 0 0,0 0-1 0 0,0-1 0 0 0,19-32-356 0 0,-18 30 324 0 0,9-19-34 0 0,-1-1-1 0 0,-1 0 1 0 0,-1-1 0 0 0,-1 0 0 0 0,-1 0-1 0 0,-2-1 1 0 0,0 0 0 0 0,-2 1 0 0 0,-1-1-1 0 0,-2-30 1 0 0,-2 33-54 0 0,3 22 100 0 0,0 1 1 0 0,0-1-1 0 0,0 1 1 0 0,0-1 0 0 0,0 0-1 0 0,0 1 1 0 0,0-1 0 0 0,0 1-1 0 0,0-1 1 0 0,0 1 0 0 0,-1-1-1 0 0,1 0 1 0 0,0 1 0 0 0,0-1-1 0 0,-1 1 1 0 0,1-1-1 0 0,0 1 1 0 0,0-1 0 0 0,-1 1-1 0 0,1-1 1 0 0,-1 1 0 0 0,1 0-1 0 0,0-1 1 0 0,-1 1 0 0 0,1-1-1 0 0,-1 1 1 0 0,1 0-1 0 0,-1-1 1 0 0,1 1 0 0 0,-2 0-1 0 0,28-10-5620 0 0,18-8 2758 0 0,-29 9 1985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04.298"/>
    </inkml:context>
    <inkml:brush xml:id="br0">
      <inkml:brushProperty name="width" value="0.05" units="cm"/>
      <inkml:brushProperty name="height" value="0.05" units="cm"/>
    </inkml:brush>
  </inkml:definitions>
  <inkml:trace contextRef="#ctx0" brushRef="#br0">39 174 7133 0 0,'1'-13'294'0'0,"0"0"0"0"0,-2 0 0 0 0,1 0 0 0 0,-2 0 0 0 0,1 0 0 0 0,-2 0 0 0 0,-7-23 0 0 0,0-5 1024 0 0,7 35-662 0 0,1 9-218 0 0,-1 21-21 0 0,0 36-56 0 0,3 62 557 0 0,-2-78-316 0 0,2 0 0 0 0,2 0 0 0 0,14 81 0 0 0,-10-102-358 0 0,0 0-1 0 0,12 25 0 0 0,-15-42-322 0 0,0 1 0 0 0,1 0 0 0 0,0-1 0 0 0,0 0-1 0 0,0 0 1 0 0,0 0 0 0 0,1-1 0 0 0,0 1-1 0 0,0-1 1 0 0,1 0 0 0 0,6 5 0 0 0,-11-10-9 0 0,0 1 0 0 0,0-1 0 0 0,0 1-1 0 0,0-1 1 0 0,0 0 0 0 0,0 1 0 0 0,1-1 0 0 0,-1 0 0 0 0,0 0 0 0 0,0 0 0 0 0,0 1 0 0 0,0-1 0 0 0,0 0 0 0 0,0-1 0 0 0,0 1 0 0 0,0 0 0 0 0,0 0-1 0 0,0 0 1 0 0,0-1 0 0 0,0 1 0 0 0,0 0 0 0 0,0-1 0 0 0,0 1 0 0 0,0-1 0 0 0,0 0 0 0 0,0 1 0 0 0,0-1 0 0 0,0 1 0 0 0,0-1 0 0 0,1-1-1 0 0,0-1-228 0 0,0 1 0 0 0,0 0 0 0 0,-1 0 0 0 0,1-1 0 0 0,0 0 0 0 0,-1 1-1 0 0,0-1 1 0 0,1 0 0 0 0,0-4 0 0 0,1-5-953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04.622"/>
    </inkml:context>
    <inkml:brush xml:id="br0">
      <inkml:brushProperty name="width" value="0.05" units="cm"/>
      <inkml:brushProperty name="height" value="0.05" units="cm"/>
    </inkml:brush>
  </inkml:definitions>
  <inkml:trace contextRef="#ctx0" brushRef="#br0">36 1 6785 0 0,'-2'1'50'0'0,"0"-1"1"0"0,-1 1-1 0 0,1 0 1 0 0,0 0 0 0 0,0 0-1 0 0,0 0 1 0 0,0 1 0 0 0,0-1-1 0 0,0 0 1 0 0,0 1-1 0 0,0-1 1 0 0,1 1 0 0 0,-1 0-1 0 0,0 0 1 0 0,-2 3 0 0 0,4-4-7 0 0,0-1 0 0 0,0 1 0 0 0,0 0 0 0 0,-1-1 1 0 0,1 1-1 0 0,0-1 0 0 0,0 1 0 0 0,0 0 0 0 0,0-1 0 0 0,0 1 1 0 0,0-1-1 0 0,0 1 0 0 0,0 0 0 0 0,0-1 0 0 0,0 1 1 0 0,1-1-1 0 0,-1 1 0 0 0,0 0 0 0 0,0-1 0 0 0,0 1 1 0 0,1-1-1 0 0,-1 1 0 0 0,1 0 0 0 0,0 0 22 0 0,0 0-1 0 0,0 0 0 0 0,1 1 1 0 0,-1-1-1 0 0,0 0 1 0 0,1-1-1 0 0,-1 1 1 0 0,1 0-1 0 0,-1 0 1 0 0,1-1-1 0 0,0 1 1 0 0,1 0-1 0 0,19 5-310 0 0,1-1 0 0 0,-1-1 0 0 0,1-1 0 0 0,0-1 0 0 0,32-2-1 0 0,-32 0-752 0 0</inkml:trace>
  <inkml:trace contextRef="#ctx0" brushRef="#br0" timeOffset="1">541 81 10081 0 0,'-1'0'36'0'0,"1"0"0"0"0,-1 0 0 0 0,1 0 0 0 0,-1 0 0 0 0,1 0 0 0 0,-1 1 0 0 0,1-1 0 0 0,-1 0 0 0 0,1 0 0 0 0,-1 1 0 0 0,1-1 0 0 0,0 0 1 0 0,-1 1-1 0 0,1-1 0 0 0,-1 0 0 0 0,1 1 0 0 0,0-1 0 0 0,-1 1 0 0 0,1-1 0 0 0,0 0 0 0 0,0 1 0 0 0,-1-1 0 0 0,1 2 0 0 0,0-2 107 0 0,-1 1 1 0 0,1-1-1 0 0,0 1 1 0 0,-1 0-1 0 0,1-1 1 0 0,0 1-1 0 0,-1-1 1 0 0,1 1-1 0 0,-1-1 0 0 0,1 1 1 0 0,-1-1-1 0 0,1 0 1 0 0,-1 1-1 0 0,0-1 1 0 0,1 1-1 0 0,-1-1 0 0 0,1 0 1 0 0,-1 0-1 0 0,0 1 1 0 0,1-1-1 0 0,-1 0 1 0 0,0 0-1 0 0,1 0 1 0 0,-2 0-1 0 0,2-1 71 0 0,1 0 0 0 0,-1 0 1 0 0,1 0-1 0 0,-1 0 0 0 0,1 0 0 0 0,0 0 0 0 0,-1 0 1 0 0,1 1-1 0 0,0-1 0 0 0,-1 0 0 0 0,1 0 0 0 0,0 0 1 0 0,0 1-1 0 0,1-2 0 0 0,18 2-161 0 0,-20 0-146 0 0,0 0-1 0 0,1 0 1 0 0,-1-1-1 0 0,0 1 0 0 0,1 0 1 0 0,-1 0-1 0 0,0 1 1 0 0,1-1-1 0 0,-1 0 0 0 0,0 0 1 0 0,1 0-1 0 0,-1 0 0 0 0,0 0 1 0 0,1 0-1 0 0,-1 0 1 0 0,0 0-1 0 0,1 1 0 0 0,-1-1 1 0 0,0 0-1 0 0,0 0 0 0 0,1 0 1 0 0,-1 1-1 0 0,0-1 1 0 0,0 0-1 0 0,1 0 0 0 0,-1 1 1 0 0,0-1-1 0 0,0 0 1 0 0,0 0-1 0 0,0 1 0 0 0,1-1 1 0 0,-1 0-1 0 0,0 1 0 0 0,0-1 1 0 0,0 0-1 0 0,0 1 1 0 0,0-1-1 0 0,0 0 0 0 0,0 1 1 0 0,0-1-1 0 0,0 0 0 0 0,0 1 1 0 0,0 0-1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09.210"/>
    </inkml:context>
    <inkml:brush xml:id="br0">
      <inkml:brushProperty name="width" value="0.05" units="cm"/>
      <inkml:brushProperty name="height" value="0.05" units="cm"/>
    </inkml:brush>
  </inkml:definitions>
  <inkml:trace contextRef="#ctx0" brushRef="#br0">241 64 8593 0 0,'0'0'968'0'0,"-8"-11"-581"0"0,1-1-193 0 0,4 6 285 0 0,0 0-1 0 0,-1 1 1 0 0,1 0 0 0 0,-1 0 0 0 0,-9-9 0 0 0,11 18-73 0 0,0-1-215 0 0,2-2-70 0 0,-1 1 0 0 0,1-1 0 0 0,-1 0 0 0 0,1 1 0 0 0,-1-1 0 0 0,0 0 0 0 0,0 0 1 0 0,0 1-1 0 0,0-1 0 0 0,0 0 0 0 0,0 0 0 0 0,-2 2 0 0 0,-5 22 280 0 0,-54 164 758 0 0,35-107-337 0 0,6-25-426 0 0,3 0-1 0 0,2 1 0 0 0,-10 75 0 0 0,26-124-355 0 0,-1 0 0 0 0,1 0 0 0 0,0 0-1 0 0,1 0 1 0 0,0 1 0 0 0,2 8 0 0 0,-2-15-24 0 0,0 0 0 0 0,0 0 1 0 0,0 0-1 0 0,0 0 0 0 0,0 0 0 0 0,1 0 1 0 0,-1-1-1 0 0,1 1 0 0 0,0 0 1 0 0,0-1-1 0 0,0 1 0 0 0,0-1 0 0 0,0 0 1 0 0,0 0-1 0 0,1 0 0 0 0,-1 0 0 0 0,1 0 1 0 0,-1 0-1 0 0,1-1 0 0 0,0 1 1 0 0,3 0-1 0 0,6 2 6 0 0,0-2 0 0 0,0 1 1 0 0,1-1-1 0 0,-1-1 0 0 0,1-1 1 0 0,-1 1-1 0 0,0-2 0 0 0,15-2 1 0 0,102-22-62 0 0,-96 17 15 0 0,-24 6-22 0 0,21-5-105 0 0,33-12 0 0 0,-53 15-207 0 0,-1 0-1 0 0,0 0 1 0 0,0-1-1 0 0,-1 0 1 0 0,1-1-1 0 0,-1 0 1 0 0,13-11-1 0 0,0-1-1624 0 0,7-7-2286 0 0,-21 14 2770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58.424"/>
    </inkml:context>
    <inkml:brush xml:id="br0">
      <inkml:brushProperty name="width" value="0.05" units="cm"/>
      <inkml:brushProperty name="height" value="0.05" units="cm"/>
    </inkml:brush>
  </inkml:definitions>
  <inkml:trace contextRef="#ctx0" brushRef="#br0">229 309 9909 0 0,'34'-12'195'0'0,"0"-1"0"0"0,57-32 0 0 0,-77 36-7 0 0,1 0 0 0 0,-2-1 0 0 0,1 0 0 0 0,-1-1 0 0 0,-1-1 0 0 0,0 0 0 0 0,-1-1 0 0 0,12-15 0 0 0,-22 26-128 0 0,1 0-1 0 0,0-1 0 0 0,-1 1 0 0 0,1 0 0 0 0,-1-1 0 0 0,0 1 0 0 0,0-1 0 0 0,0 0 0 0 0,0 1 1 0 0,-1-1-1 0 0,1 0 0 0 0,-1 0 0 0 0,1 1 0 0 0,-1-1 0 0 0,0 0 0 0 0,0 0 0 0 0,0 1 0 0 0,0-1 1 0 0,-1 0-1 0 0,1 0 0 0 0,-1 1 0 0 0,0-1 0 0 0,0 0 0 0 0,0 1 0 0 0,0-1 0 0 0,0 0 0 0 0,0 1 1 0 0,-1 0-1 0 0,1-1 0 0 0,-4-3 0 0 0,0 2 19 0 0,1 0 1 0 0,-1 0 0 0 0,0 1-1 0 0,0-1 1 0 0,0 1-1 0 0,0 1 1 0 0,0-1-1 0 0,-1 1 1 0 0,1 0-1 0 0,-1 0 1 0 0,0 0 0 0 0,1 1-1 0 0,-11-2 1 0 0,0 2 25 0 0,0 1 1 0 0,0 0-1 0 0,0 1 1 0 0,0 0-1 0 0,0 1 1 0 0,0 1-1 0 0,0 1 1 0 0,1 0-1 0 0,-1 1 1 0 0,1 1-1 0 0,1 0 1 0 0,-1 1-1 0 0,1 0 1 0 0,0 2-1 0 0,1-1 1 0 0,0 2-1 0 0,-15 13 1 0 0,14-11 5 0 0,1 1 0 0 0,0 1-1 0 0,1 0 1 0 0,1 0 0 0 0,0 1 0 0 0,1 1 0 0 0,1-1 0 0 0,0 2 0 0 0,1-1 0 0 0,1 1 0 0 0,0 1 0 0 0,2-1 0 0 0,0 1-1 0 0,-5 34 1 0 0,9-44-61 0 0,1 0 0 0 0,0 0 0 0 0,0 1-1 0 0,1-1 1 0 0,0 0 0 0 0,0 0 0 0 0,1 0-1 0 0,0 0 1 0 0,1 0 0 0 0,-1 0 0 0 0,1 0-1 0 0,1-1 1 0 0,0 0 0 0 0,0 1 0 0 0,0-1 0 0 0,9 10-1 0 0,-1-4-2 0 0,1 0 0 0 0,0-1 0 0 0,1 0 0 0 0,0-1 0 0 0,0 0 0 0 0,26 13 0 0 0,-28-18-50 0 0,1-1-1 0 0,-1 0 0 0 0,1-1 1 0 0,-1 0-1 0 0,1-1 0 0 0,0 0 1 0 0,1-1-1 0 0,-1-1 1 0 0,0 0-1 0 0,1-1 0 0 0,-1 0 1 0 0,0-1-1 0 0,1 0 0 0 0,21-6 1 0 0,-12 2-28 0 0,-1-2 0 0 0,-1 0-1 0 0,1-2 1 0 0,-1 0 0 0 0,-1-1 0 0 0,0-1 0 0 0,34-25-1 0 0,-49 32 13 0 0,0 0 0 0 0,0-1 0 0 0,0 0-1 0 0,-1 0 1 0 0,0 0 0 0 0,0 0 0 0 0,0-1 0 0 0,0 1-1 0 0,-1-1 1 0 0,0 0 0 0 0,0 0 0 0 0,-1-1-1 0 0,0 1 1 0 0,2-8 0 0 0,-2 4-20 0 0,0 0 0 0 0,-1 0 0 0 0,-1 0 1 0 0,0 0-1 0 0,0 0 0 0 0,-1 1 0 0 0,0-1 0 0 0,-1 0 0 0 0,-2-10 1 0 0,0 6-154 0 0,-1 1 1 0 0,0-1 0 0 0,-1 1 0 0 0,0 0 0 0 0,-1 0 0 0 0,-1 1 0 0 0,1 0 0 0 0,-2 0 0 0 0,0 1 0 0 0,0 0 0 0 0,-1 0 0 0 0,-1 1 0 0 0,-15-12-1 0 0,17 17-153 0 0,0 1 0 0 0,0 0 0 0 0,0 0-1 0 0,0 0 1 0 0,-1 2 0 0 0,0-1-1 0 0,1 1 1 0 0,-1 0 0 0 0,0 1-1 0 0,0 0 1 0 0,0 1 0 0 0,0 0 0 0 0,0 0-1 0 0,-15 3 1 0 0,-16 6-1448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09.893"/>
    </inkml:context>
    <inkml:brush xml:id="br0">
      <inkml:brushProperty name="width" value="0.05" units="cm"/>
      <inkml:brushProperty name="height" value="0.05" units="cm"/>
    </inkml:brush>
  </inkml:definitions>
  <inkml:trace contextRef="#ctx0" brushRef="#br0">17 416 8461 0 0,'-6'-18'559'0'0,"4"15"-252"0"0,1-1 0 0 0,-1 1 0 0 0,1 0 0 0 0,0-1 0 0 0,0 1 0 0 0,0 0 0 0 0,1-1 0 0 0,-1 1 0 0 0,1-1 0 0 0,0 0 0 0 0,0 1 0 0 0,0-1 0 0 0,1-4 0 0 0,1 2 545 0 0,-1 2-616 0 0,0 1 1 0 0,1-1-1 0 0,-1 1 0 0 0,1 0 1 0 0,0-1-1 0 0,4-5 0 0 0,-6 9-217 0 0,0 0 0 0 0,1-1 1 0 0,-1 1-1 0 0,1 0 0 0 0,-1-1 0 0 0,0 1 0 0 0,1 0 0 0 0,-1 0 0 0 0,1-1 0 0 0,-1 1 0 0 0,1 0 0 0 0,-1 0 1 0 0,1 0-1 0 0,-1 0 0 0 0,1-1 0 0 0,-1 1 0 0 0,1 0 0 0 0,-1 0 0 0 0,1 0 0 0 0,-1 0 0 0 0,1 0 1 0 0,-1 0-1 0 0,1 0 0 0 0,0 1 0 0 0,0-1 14 0 0,0 1 0 0 0,1 0 1 0 0,-1 0-1 0 0,0 0 0 0 0,0 0 0 0 0,0 0 1 0 0,0 0-1 0 0,0 0 0 0 0,0 0 0 0 0,0 0 1 0 0,0 0-1 0 0,0 0 0 0 0,0 3 1 0 0,5 6 107 0 0,-1 1 0 0 0,0 1 0 0 0,-1-1 0 0 0,-1 1 1 0 0,0 0-1 0 0,0 0 0 0 0,-1 0 0 0 0,1 21 0 0 0,-2-3 1 0 0,-2-1 0 0 0,-6 45 0 0 0,-2-40-101 0 0,7-28-34 0 0,0 0 0 0 0,0 0 1 0 0,0 0-1 0 0,0 13 0 0 0,-8-48-236 0 0,8 4-3 0 0,0 1-1 0 0,2-1 1 0 0,1 1-1 0 0,1-1 0 0 0,8-39 1 0 0,38-119 45 0 0,-40 158 148 0 0,21-47 0 0 0,-25 64 32 0 0,0 0 0 0 0,1 1 0 0 0,0-1 0 0 0,0 1 0 0 0,1 0 0 0 0,-1 0 0 0 0,2 1 0 0 0,-1 0 0 0 0,12-9 0 0 0,-15 13 8 0 0,-1 1-1 0 0,1-1 1 0 0,0 1 0 0 0,0-1-1 0 0,0 1 1 0 0,-1 0-1 0 0,1 0 1 0 0,0 1 0 0 0,0-1-1 0 0,0 0 1 0 0,0 1-1 0 0,0 0 1 0 0,1 0 0 0 0,-1 0-1 0 0,0 0 1 0 0,5 1-1 0 0,-4 0 8 0 0,1 1 0 0 0,-1-1-1 0 0,0 1 1 0 0,0 0 0 0 0,0 0 0 0 0,0 0-1 0 0,0 1 1 0 0,0-1 0 0 0,-1 1 0 0 0,5 4-1 0 0,0 1 48 0 0,-1 0 0 0 0,0 0-1 0 0,-1 1 1 0 0,1 0 0 0 0,-2 0-1 0 0,1 1 1 0 0,-2 0 0 0 0,7 15 0 0 0,-1 7 147 0 0,-1 0 1 0 0,-1 1-1 0 0,-2-1 1 0 0,-2 1-1 0 0,2 51 1 0 0,-12-40-146 0 0,5-42-58 0 0,1 1 1 0 0,-1-1 0 0 0,0 0 0 0 0,1 1 0 0 0,-1-1 0 0 0,0 0 0 0 0,0 0 0 0 0,-1 0 0 0 0,1 0-1 0 0,0 0 1 0 0,-1 0 0 0 0,1 0 0 0 0,-1 0 0 0 0,0 0 0 0 0,1-1 0 0 0,-4 2 0 0 0,4-2-6 0 0,0-1-1 0 0,-1 0 1 0 0,1 0 0 0 0,0 1 0 0 0,-1-1 0 0 0,1 0 0 0 0,0 0 0 0 0,-1-1 0 0 0,1 1 0 0 0,0 0-1 0 0,-1 0 1 0 0,1-1 0 0 0,0 1 0 0 0,-1-1 0 0 0,1 1 0 0 0,0-1 0 0 0,0 1 0 0 0,0-1 0 0 0,-1 0-1 0 0,1 0 1 0 0,0 1 0 0 0,0-1 0 0 0,0 0 0 0 0,0 0 0 0 0,0 0 0 0 0,0 0 0 0 0,1 0-1 0 0,-2-2 1 0 0,-1-6-31 0 0,1 0 0 0 0,0 1 0 0 0,1-1 0 0 0,0 0 0 0 0,1 0 0 0 0,0 0 0 0 0,0 0 0 0 0,2-15 0 0 0,19-73-125 0 0,-19 89 143 0 0,4-16-47 0 0,1 1-1 0 0,2 0 0 0 0,0 1 1 0 0,1 0-1 0 0,19-29 0 0 0,-21 38 27 0 0,1 0 0 0 0,1 1-1 0 0,0 0 1 0 0,1 1 0 0 0,0 0-1 0 0,0 0 1 0 0,1 1 0 0 0,1 1-1 0 0,18-11 1 0 0,-27 17 55 0 0,1 1 1 0 0,0 0 0 0 0,-1 0-1 0 0,1 0 1 0 0,0 0-1 0 0,0 1 1 0 0,0 0 0 0 0,0 0-1 0 0,0 0 1 0 0,0 1-1 0 0,0 0 1 0 0,0 0 0 0 0,0 0-1 0 0,0 1 1 0 0,0-1-1 0 0,0 1 1 0 0,0 0 0 0 0,0 1-1 0 0,0-1 1 0 0,0 1 0 0 0,-1 0-1 0 0,1 0 1 0 0,0 0-1 0 0,-1 1 1 0 0,0 0 0 0 0,0 0-1 0 0,0 0 1 0 0,0 0-1 0 0,0 0 1 0 0,6 8-1 0 0,-2-1 51 0 0,-1-1 0 0 0,0 1 0 0 0,0 0 0 0 0,-1 1 0 0 0,-1 0 0 0 0,0-1 0 0 0,0 2 0 0 0,-1-1-1 0 0,0 0 1 0 0,-1 1 0 0 0,0 0 0 0 0,0 13 0 0 0,-1 1 31 0 0,-2 0 0 0 0,-1 0 0 0 0,-1 0 0 0 0,-1 0 0 0 0,-2-1 0 0 0,0 1 0 0 0,-2-1 0 0 0,-12 32 0 0 0,15-49-108 0 0,0 1 0 0 0,-1-1 1 0 0,0 0-1 0 0,0 0 0 0 0,-1 0 1 0 0,-11 12-1 0 0,13-15-391 0 0,-1-1 1 0 0,1 0-1 0 0,-1 0 0 0 0,0 0 0 0 0,0 0 1 0 0,-1-1-1 0 0,1 0 0 0 0,0 0 1 0 0,-1-1-1 0 0,0 1 0 0 0,-9 1 1 0 0,7-4-1171 0 0,0-1-150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10.233"/>
    </inkml:context>
    <inkml:brush xml:id="br0">
      <inkml:brushProperty name="width" value="0.05" units="cm"/>
      <inkml:brushProperty name="height" value="0.05" units="cm"/>
    </inkml:brush>
  </inkml:definitions>
  <inkml:trace contextRef="#ctx0" brushRef="#br0">79 68 10777 0 0,'-15'3'225'0'0,"-21"3"524"0"0,35-6-599 0 0,-1 0 0 0 0,1 0 0 0 0,-1 0 0 0 0,1 0 0 0 0,-1 0 0 0 0,1 0 1 0 0,0-1-1 0 0,-1 1 0 0 0,1 0 0 0 0,0-1 0 0 0,-1 1 0 0 0,1-1 0 0 0,0 1 0 0 0,-1-1 0 0 0,1 1 0 0 0,0-1 0 0 0,0 0 1 0 0,0 0-1 0 0,-2-1 0 0 0,26-11 2646 0 0,-4 8-2500 0 0,-1 1 0 0 0,1 1 0 0 0,0 0-1 0 0,0 2 1 0 0,31 0 0 0 0,8 0 66 0 0,19-3 188 0 0,112-11 2211 0 0,-182 14-2555 0 0,-5 1-157 0 0,1 0 0 0 0,0-1 0 0 0,0 1-1 0 0,-1-1 1 0 0,1 1 0 0 0,-1-1 0 0 0,1 0 0 0 0,0 0 0 0 0,-1 0 0 0 0,0 0 0 0 0,4-2 0 0 0,-6 2-48 0 0,0 1-1 0 0,0 0 0 0 0,0 0 1 0 0,0-1-1 0 0,0 1 0 0 0,0 0 1 0 0,0 0-1 0 0,0-1 0 0 0,0 1 0 0 0,0 0 1 0 0,-1 0-1 0 0,1 0 0 0 0,0-1 1 0 0,0 1-1 0 0,0 0 0 0 0,0 0 1 0 0,-1 0-1 0 0,1-1 0 0 0,0 1 1 0 0,0 0-1 0 0,0 0 0 0 0,-1 0 1 0 0,1 0-1 0 0,0 0 0 0 0,0-1 1 0 0,0 1-1 0 0,-1 0 0 0 0,1 0 1 0 0,0 0-1 0 0,0 0 0 0 0,-1 0 1 0 0,1 0-1 0 0,0 0 0 0 0,0 0 1 0 0,-1 0-1 0 0,1 0 0 0 0,0 0 1 0 0,0 0-1 0 0,-1 0 0 0 0,1 0 1 0 0,0 0-1 0 0,-1 0 0 0 0,1 0 1 0 0,0 0-1 0 0,0 0 0 0 0,0 1 1 0 0,-1-1-1 0 0,1 0 0 0 0,0 0 1 0 0,-1 0-1 0 0,-13 5-394 0 0,-8 1-1084 0 0,3-1-3887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11.476"/>
    </inkml:context>
    <inkml:brush xml:id="br0">
      <inkml:brushProperty name="width" value="0.05" units="cm"/>
      <inkml:brushProperty name="height" value="0.05" units="cm"/>
    </inkml:brush>
  </inkml:definitions>
  <inkml:trace contextRef="#ctx0" brushRef="#br0">366 315 8329 0 0,'0'0'128'0'0,"-1"-3"114"0"0,-4-12 5239 0 0,3 10-4474 0 0,-6-17-119 0 0,6 16 1955 0 0,6-4-2354 0 0,13-33-104 0 0,-16 42-358 0 0,-1 0 0 0 0,0 0-1 0 0,1 1 1 0 0,-1-1 0 0 0,1 0-1 0 0,-1 0 1 0 0,1 1 0 0 0,0-1-1 0 0,-1 0 1 0 0,1 0 0 0 0,0 1-1 0 0,-1-1 1 0 0,1 1 0 0 0,0-1-1 0 0,0 1 1 0 0,0-1 0 0 0,-1 1-1 0 0,1-1 1 0 0,0 1-1 0 0,0 0 1 0 0,0-1 0 0 0,0 1-1 0 0,0 0 1 0 0,0 0 0 0 0,0 0-1 0 0,1 0 1 0 0,22 7 503 0 0,-11-2 544 0 0,-13 1-990 0 0,-1 1-78 0 0,0 0 0 0 0,0-1-1 0 0,-1 1 1 0 0,0 0 0 0 0,0-1 0 0 0,-1 1-1 0 0,1-1 1 0 0,-1 0 0 0 0,-1 0 0 0 0,-7 11-1 0 0,9-14-14 0 0,-1-1-1 0 0,0 1 1 0 0,0-1-1 0 0,0 0 0 0 0,0 0 1 0 0,0 0-1 0 0,0 0 0 0 0,0 0 1 0 0,-1-1-1 0 0,1 1 1 0 0,-1-1-1 0 0,1 0 0 0 0,-1 0 1 0 0,0 0-1 0 0,1-1 0 0 0,-1 1 1 0 0,0-1-1 0 0,-6 0 1 0 0,4 0-16 0 0,-7 1-81 0 0,0-1 1 0 0,0-1-1 0 0,0 0 1 0 0,0 0-1 0 0,0-2 0 0 0,1 1 1 0 0,-20-8-1 0 0,30 10 91 0 0,-1-1 0 0 0,0 0 0 0 0,1-1 0 0 0,-1 1 0 0 0,0 0 0 0 0,1-1 0 0 0,0 1 0 0 0,-1-1 0 0 0,1 0 0 0 0,0 0 0 0 0,0 0 0 0 0,0 0 0 0 0,0 0 0 0 0,0 0 0 0 0,0-1 1 0 0,1 1-1 0 0,-1-1 0 0 0,1 1 0 0 0,0-1 0 0 0,0 1 0 0 0,0-1 0 0 0,0 0 0 0 0,0 0 0 0 0,0 1 0 0 0,1-1 0 0 0,-1 0 0 0 0,1 0 0 0 0,0 0 0 0 0,0 0 0 0 0,0 0 0 0 0,0 1 0 0 0,0-1 0 0 0,1 0 0 0 0,-1 0 0 0 0,1 0 0 0 0,0 1 0 0 0,0-1 0 0 0,0 0 0 0 0,2-4 0 0 0,4-8-26 0 0,1 0-1 0 0,0 1 1 0 0,1 0-1 0 0,1 1 1 0 0,0-1 0 0 0,0 2-1 0 0,2-1 1 0 0,-1 2-1 0 0,1 0 1 0 0,1 0 0 0 0,0 1-1 0 0,1 0 1 0 0,0 1 0 0 0,0 1-1 0 0,1 1 1 0 0,23-10-1 0 0,-34 16 45 0 0,1-1-1 0 0,0 1 1 0 0,0 0-1 0 0,-1 0 1 0 0,1 0-1 0 0,0 1 1 0 0,0 0-1 0 0,0 0 0 0 0,0 0 1 0 0,0 0-1 0 0,0 1 1 0 0,0 0-1 0 0,-1 0 1 0 0,1 0-1 0 0,0 1 1 0 0,0-1-1 0 0,-1 1 0 0 0,1 0 1 0 0,-1 1-1 0 0,0-1 1 0 0,0 1-1 0 0,0 0 1 0 0,0 0-1 0 0,0 0 0 0 0,0 0 1 0 0,-1 1-1 0 0,0-1 1 0 0,1 1-1 0 0,-1 0 1 0 0,-1 0-1 0 0,1 0 1 0 0,0 1-1 0 0,-1-1 0 0 0,0 0 1 0 0,0 1-1 0 0,-1 0 1 0 0,3 9-1 0 0,0 4 43 0 0,-1 0 0 0 0,0 0 1 0 0,-2 0-1 0 0,0 0 0 0 0,-1 1 0 0 0,-1-1 0 0 0,0 0 0 0 0,-2 0 0 0 0,0 0 0 0 0,-10 32 0 0 0,4-24 14 0 0,0-1-1 0 0,-2 0 0 0 0,0-1 0 0 0,-2 0 1 0 0,-1-1-1 0 0,-29 38 0 0 0,24-40-47 0 0,-1 0 1 0 0,0-2-1 0 0,-1 0 0 0 0,-1-2 0 0 0,-1 0 0 0 0,-1-2 1 0 0,0 0-1 0 0,-1-2 0 0 0,-49 20 0 0 0,62-29-52 0 0,0 0-1 0 0,-1-1 1 0 0,-19 2 0 0 0,30-5 26 0 0,-1 1 0 0 0,0-1 0 0 0,0 0 0 0 0,1 0 1 0 0,-1 0-1 0 0,0 0 0 0 0,0 0 0 0 0,1-1 0 0 0,-1 1 1 0 0,0-1-1 0 0,1 0 0 0 0,-1 0 0 0 0,0 0 0 0 0,1 0 1 0 0,-1 0-1 0 0,1 0 0 0 0,0-1 0 0 0,-1 1 0 0 0,1-1 1 0 0,0 0-1 0 0,0 0 0 0 0,-3-2 0 0 0,4 1 0 0 0,0 0-1 0 0,0 1 1 0 0,0-1-1 0 0,1 0 1 0 0,-1 0-1 0 0,1 1 0 0 0,-1-1 1 0 0,1 0-1 0 0,0 0 1 0 0,0 0-1 0 0,0 0 1 0 0,1 1-1 0 0,-1-1 1 0 0,0 0-1 0 0,1 0 1 0 0,0 0-1 0 0,0 1 1 0 0,1-4-1 0 0,3-7-27 0 0,1 0-1 0 0,8-14 1 0 0,-13 26 40 0 0,6-10-4 0 0,0 0 0 0 0,1 0 0 0 0,0 0 0 0 0,1 1 0 0 0,0 0 0 0 0,1 1 0 0 0,0 0 0 0 0,0 1 0 0 0,1 0 0 0 0,0 0 0 0 0,0 1 0 0 0,1 1 0 0 0,0 0 0 0 0,0 0 0 0 0,0 1 0 0 0,1 1 0 0 0,0 0 0 0 0,0 1 0 0 0,14-2 0 0 0,-13 3 64 0 0,-1 1 0 0 0,1 0 0 0 0,0 1 0 0 0,0 1 0 0 0,0 0 0 0 0,0 1 0 0 0,0 0 0 0 0,-1 1 0 0 0,1 1 0 0 0,-1 0 0 0 0,0 1 0 0 0,0 0 0 0 0,-1 1 0 0 0,1 0 0 0 0,-1 1 0 0 0,0 1 0 0 0,-1 0 0 0 0,13 11 0 0 0,18 26 39 0 0,-32-33-248 0 0,0-1 0 0 0,1 0 0 0 0,20 16 0 0 0,-27-24-106 0 0,0-1-1 0 0,0 1 1 0 0,0-1 0 0 0,1 0-1 0 0,-1 0 1 0 0,0-1-1 0 0,1 1 1 0 0,-1-1-1 0 0,1 0 1 0 0,-1 0-1 0 0,1-1 1 0 0,0 1 0 0 0,-1-1-1 0 0,1 0 1 0 0,0 0-1 0 0,6-2 1 0 0,31-9-4511 0 0,-27 5 2878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12.021"/>
    </inkml:context>
    <inkml:brush xml:id="br0">
      <inkml:brushProperty name="width" value="0.05" units="cm"/>
      <inkml:brushProperty name="height" value="0.05" units="cm"/>
    </inkml:brush>
  </inkml:definitions>
  <inkml:trace contextRef="#ctx0" brushRef="#br0">6 151 9601 0 0,'-2'-150'3306'0'0,"2"371"3639"0"0,0 117-5567 0 0,-3-299-1559 0 0,2-29-329 0 0,6-32 77 0 0,-3 12 347 0 0,1-1 1 0 0,0 1 0 0 0,1-1-1 0 0,0 1 1 0 0,11-18-1 0 0,35-46-55 0 0,-35 52 93 0 0,-7 12 27 0 0,0 0-1 0 0,0 1 0 0 0,1-1 0 0 0,1 2 0 0 0,19-16 0 0 0,-26 22 30 0 0,0-1 1 0 0,0 1-1 0 0,0 0 1 0 0,0 1-1 0 0,1-1 0 0 0,-1 0 1 0 0,1 1-1 0 0,-1 0 0 0 0,1 0 1 0 0,-1 0-1 0 0,1 0 1 0 0,-1 0-1 0 0,1 1 0 0 0,0 0 1 0 0,0 0-1 0 0,-1 0 1 0 0,1 0-1 0 0,0 0 0 0 0,-1 1 1 0 0,1-1-1 0 0,0 1 1 0 0,-1 0-1 0 0,1 1 0 0 0,-1-1 1 0 0,4 2-1 0 0,-6-2 4 0 0,1 0 0 0 0,-1 0 0 0 0,0 1 0 0 0,0-1 0 0 0,0 0 0 0 0,0 1 0 0 0,0-1 0 0 0,0 0 0 0 0,0 1 0 0 0,-1-1 0 0 0,1 1 0 0 0,0 0 0 0 0,-1-1 0 0 0,1 1 0 0 0,-1-1 0 0 0,0 1 0 0 0,0 0 0 0 0,1-1 0 0 0,-1 1 0 0 0,0 0 0 0 0,0-1 1 0 0,0 1-1 0 0,-1 0 0 0 0,1-1 0 0 0,0 1 0 0 0,-1 0 0 0 0,1-1 0 0 0,-1 1 0 0 0,1-1 0 0 0,-1 1 0 0 0,0-1 0 0 0,-1 2 0 0 0,-1 4-8 0 0,0 0 0 0 0,-1-1 1 0 0,0 0-1 0 0,0 0 1 0 0,-1 0-1 0 0,-4 6 0 0 0,0-4-2 0 0,0-1-1 0 0,0 0 0 0 0,-1 0 1 0 0,1-1-1 0 0,-1 0 0 0 0,-1-1 1 0 0,1 0-1 0 0,-1-1 0 0 0,0 0 0 0 0,0 0 1 0 0,0-1-1 0 0,0-1 0 0 0,-1 0 1 0 0,1 0-1 0 0,-16-1 0 0 0,27-1 0 0 0,0 1-1 0 0,0-1 1 0 0,0 0 0 0 0,0 0-1 0 0,-1 0 1 0 0,1 0 0 0 0,0 0-1 0 0,0 0 1 0 0,0 0 0 0 0,0 0-1 0 0,0 0 1 0 0,0 0 0 0 0,0 0-1 0 0,0 0 1 0 0,0 0-1 0 0,-1 0 1 0 0,1 0 0 0 0,0 0-1 0 0,0 1 1 0 0,0-1 0 0 0,0 0-1 0 0,0 0 1 0 0,0 0 0 0 0,0 0-1 0 0,-1 0 1 0 0,1-1 0 0 0,0 1-1 0 0,0 0 1 0 0,0 0-1 0 0,0 0 1 0 0,0 0 0 0 0,0 0-1 0 0,0 0 1 0 0,-1 0 0 0 0,1 0-1 0 0,0 0 1 0 0,0 0 0 0 0,0 0-1 0 0,0 0 1 0 0,0 0 0 0 0,0 0-1 0 0,0 0 1 0 0,0 0 0 0 0,0-1-1 0 0,0 1 1 0 0,0 0-1 0 0,-1 0 1 0 0,1 0 0 0 0,0 0-1 0 0,0 0 1 0 0,0 0 0 0 0,0 0-1 0 0,0-1 1 0 0,0 1 0 0 0,0 0-1 0 0,0 0 1 0 0,0 0 0 0 0,0 0-1 0 0,0 0 1 0 0,0 0-1 0 0,0 0 1 0 0,0-1 0 0 0,0 1-1 0 0,0 0 1 0 0,0 0 0 0 0,0 0-1 0 0,11-6 5 0 0,17-2 22 0 0,-18 8 62 0 0,0 0 0 0 0,-1 1 0 0 0,1 0 1 0 0,0 1-1 0 0,-1 0 0 0 0,17 7 0 0 0,-21-8-37 0 0,-5-1-95 0 0,1 0 0 0 0,-1 1 1 0 0,1-1-1 0 0,-1 0 0 0 0,0 0 1 0 0,1 0-1 0 0,-1 0 0 0 0,0 0 0 0 0,1 0 1 0 0,-1 0-1 0 0,1 0 0 0 0,-1 0 0 0 0,0 0 1 0 0,1 0-1 0 0,-1 0 0 0 0,0 0 1 0 0,1 0-1 0 0,-1-1 0 0 0,0 1 0 0 0,1 0 1 0 0,-1 0-1 0 0,0 0 0 0 0,1 0 0 0 0,-1-1 1 0 0,0 1-1 0 0,1 0 0 0 0,-1 0 0 0 0,0-1 1 0 0,0 1-1 0 0,1 0 0 0 0,-1-1 1 0 0,0 1-1 0 0,0 0 0 0 0,1 0 0 0 0,-1-1 1 0 0,0 1-1 0 0,0-1 0 0 0,0 1 0 0 0,0 0 1 0 0,0-1-1 0 0,0 1 0 0 0,0 0 1 0 0,1-1-1 0 0,-1 1 0 0 0,0 0 0 0 0,0-1 1 0 0,0 1-1 0 0,0-1 0 0 0,-1 1 0 0 0,1 0 1 0 0,0-1-1 0 0,0 1 0 0 0,0 0 1 0 0,0-1-1 0 0,0 1 0 0 0,0 0 0 0 0,0-1 1 0 0,-1 0-1 0 0,0-1-385 0 0,1 0 1 0 0,-1 0-1 0 0,0 0 0 0 0,0 0 1 0 0,0-1-1 0 0,0 1 0 0 0,-1 1 1 0 0,1-1-1 0 0,0 0 0 0 0,-1 0 1 0 0,0 0-1 0 0,-2-2 0 0 0,-15-14-2439 0 0,11 10 1466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12.422"/>
    </inkml:context>
    <inkml:brush xml:id="br0">
      <inkml:brushProperty name="width" value="0.05" units="cm"/>
      <inkml:brushProperty name="height" value="0.05" units="cm"/>
    </inkml:brush>
  </inkml:definitions>
  <inkml:trace contextRef="#ctx0" brushRef="#br0">53 77 8593 0 0,'-4'-16'210'0'0,"3"11"168"0"0,0-1-1 0 0,0 1 1 0 0,0 0 0 0 0,-1 0 0 0 0,0 0 0 0 0,0 0 0 0 0,0 0 0 0 0,-1 0-1 0 0,0 0 1 0 0,-4-5 0 0 0,10 13 374 0 0,-1-1 0 0 0,0 1 0 0 0,0 0-1 0 0,0 0 1 0 0,-1 0 0 0 0,1 0 0 0 0,2 6 0 0 0,7 32 1770 0 0,0 47-982 0 0,-10-78-1097 0 0,0 14-347 0 0,0 0 0 0 0,-2 0 0 0 0,-1 0 1 0 0,-5 26-1 0 0,-27 92-153 0 0,27-116 91 0 0,0-6-21 0 0,6-16 0 0 0,-1 0-1 0 0,1 0 1 0 0,-1 1-1 0 0,1-1 1 0 0,1 0 0 0 0,-2 8-1 0 0,9-13 45 0 0,0 0 1 0 0,0-1-1 0 0,0 0 0 0 0,8-3 0 0 0,9-3 44 0 0,1 2-1 0 0,-1 1 0 0 0,1 1 1 0 0,38-2-1 0 0,101 7-61 0 0,-3 13-345 0 0,-157-13 57 0 0,-13-2-540 0 0,-17-3-1716 0 0,9-3 565 0 0,9 3 917 0 0,0 1 0 0 0,0 0 0 0 0,0 0 1 0 0,-1 1-1 0 0,1 0 0 0 0,-10 0 0 0 0,5-1-453 0 0,-3 2-147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13.851"/>
    </inkml:context>
    <inkml:brush xml:id="br0">
      <inkml:brushProperty name="width" value="0.05" units="cm"/>
      <inkml:brushProperty name="height" value="0.05" units="cm"/>
    </inkml:brush>
  </inkml:definitions>
  <inkml:trace contextRef="#ctx0" brushRef="#br0">188 153 5573 0 0,'-1'-6'7'0'0,"2"-11"193"0"0,-1 17-195 0 0,0 0 0 0 0,1-1 0 0 0,-1 1 0 0 0,0 0 0 0 0,0 0 0 0 0,1-1 0 0 0,-1 1 0 0 0,0 0 0 0 0,0-1 0 0 0,1 1 0 0 0,-1 0 0 0 0,0 0 0 0 0,1 0 0 0 0,-1-1 0 0 0,0 1 0 0 0,1 0 0 0 0,-1 0 0 0 0,0 0 1 0 0,1 0-1 0 0,-1 0 0 0 0,0 0 0 0 0,1 0 0 0 0,-1 0 0 0 0,0 0 0 0 0,1 0 0 0 0,-1 0 0 0 0,1 0 0 0 0,-1 0 0 0 0,0 0 0 0 0,1 0 0 0 0,-1 0 0 0 0,0 0 0 0 0,1 0 0 0 0,-1 0 0 0 0,0 0 0 0 0,1 1 0 0 0,-1-1 0 0 0,0 0 0 0 0,1 0 0 0 0,-1 0 0 0 0,0 1 1 0 0,1-1-1 0 0,0 1-15 0 0,0-1 0 0 0,0 1 0 0 0,0 0 1 0 0,0 0-1 0 0,0 0 0 0 0,0 0 1 0 0,0 0-1 0 0,-1 0 0 0 0,1 0 1 0 0,0 0-1 0 0,0 0 0 0 0,-1 0 0 0 0,1 0 1 0 0,0 2-1 0 0,-1-3 18 0 0,0 1-1 0 0,0 0 1 0 0,1-1-1 0 0,-1 1 1 0 0,0 0-1 0 0,1-1 1 0 0,-1 1-1 0 0,0 0 1 0 0,1-1-1 0 0,-1 1 1 0 0,0-1 0 0 0,1 1-1 0 0,-1-1 1 0 0,1 1-1 0 0,-1-1 1 0 0,1 1-1 0 0,0-1 1 0 0,-1 0-1 0 0,1 1 1 0 0,-1-1-1 0 0,1 0 1 0 0,0 1 0 0 0,-1-1-1 0 0,1 0 1 0 0,0 0-1 0 0,-1 0 1 0 0,1 1-1 0 0,0-1 1 0 0,-1 0-1 0 0,1 0 1 0 0,0 0-1 0 0,0 0 1 0 0,-1 0-1 0 0,1 0 1 0 0,1-1 0 0 0,0 1 196 0 0,1 0 1 0 0,0-1 0 0 0,0 0 0 0 0,0 1 0 0 0,-1-1 0 0 0,1 0 0 0 0,0 0 0 0 0,-1-1 0 0 0,1 1 0 0 0,-1 0-1 0 0,1-1 1 0 0,-1 0 0 0 0,0 1 0 0 0,1-1 0 0 0,-1 0 0 0 0,0 0 0 0 0,0-1 0 0 0,3-3 0 0 0,-4 4 63 0 0,1 0 0 0 0,0-1 1 0 0,-1 1-1 0 0,1 0 0 0 0,-1-1 1 0 0,0 1-1 0 0,1-1 1 0 0,-1 0-1 0 0,0 1 0 0 0,-1-1 1 0 0,1 0-1 0 0,0 0 0 0 0,-1 1 1 0 0,0-1-1 0 0,1-3 1 0 0,-2-2 133 0 0,-1 1 0 0 0,1 0 1 0 0,-1 0-1 0 0,-5-12 0 0 0,6 16-378 0 0,1 1 17 0 0,-1 1 1 0 0,1-1 0 0 0,-1 0-1 0 0,0 0 1 0 0,0 1-1 0 0,0-1 1 0 0,0 0 0 0 0,0 1-1 0 0,0-1 1 0 0,0 1-1 0 0,0 0 1 0 0,-1-1 0 0 0,1 1-1 0 0,0 0 1 0 0,-1 0-1 0 0,1 0 1 0 0,-1 0 0 0 0,1 0-1 0 0,-1 0 1 0 0,-3-1 0 0 0,2 1 0 0 0,1 1 1 0 0,0 0 0 0 0,-1 0 0 0 0,1 0-1 0 0,0 0 1 0 0,-1 0 0 0 0,1 0 0 0 0,0 1-1 0 0,-1-1 1 0 0,1 1 0 0 0,0 0 0 0 0,0 0-1 0 0,0 0 1 0 0,-3 1 0 0 0,-4 3 76 0 0,1 1 1 0 0,-1 0-1 0 0,2 0 1 0 0,-1 0-1 0 0,1 1 1 0 0,-11 13-1 0 0,1 2 190 0 0,1 2 0 0 0,1-1-1 0 0,1 2 1 0 0,-19 45-1 0 0,17-29 295 0 0,2 2 0 0 0,-10 54 0 0 0,21-83-469 0 0,0 0 1 0 0,2 1-1 0 0,0-1 1 0 0,0 0-1 0 0,1 1 1 0 0,1-1-1 0 0,0 1 1 0 0,2-1-1 0 0,-1 0 0 0 0,9 25 1 0 0,-8-30-111 0 0,1 0 0 0 0,1-1 0 0 0,0 1 0 0 0,0-1 0 0 0,0 0 0 0 0,1 0 0 0 0,0-1 0 0 0,1 1 1 0 0,-1-1-1 0 0,2-1 0 0 0,-1 0 0 0 0,1 0 0 0 0,-1 0 0 0 0,2-1 0 0 0,-1 0 0 0 0,17 7 0 0 0,-4-4-169 0 0,1-1-1 0 0,0-1 0 0 0,1 0 0 0 0,-1-2 1 0 0,1-1-1 0 0,0-1 0 0 0,45-2 1 0 0,-47-2-442 0 0,0-1 0 0 0,0-1 0 0 0,0-1 1 0 0,0 0-1 0 0,-1-2 0 0 0,0-1 0 0 0,20-9 0 0 0,-28 9-194 0 0,-1 1 0 0 0,0-1 0 0 0,0-1-1 0 0,0 0 1 0 0,-1 0 0 0 0,-1-1-1 0 0,1 0 1 0 0,-2-1 0 0 0,9-12 0 0 0,-6 0-838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14.502"/>
    </inkml:context>
    <inkml:brush xml:id="br0">
      <inkml:brushProperty name="width" value="0.05" units="cm"/>
      <inkml:brushProperty name="height" value="0.05" units="cm"/>
    </inkml:brush>
  </inkml:definitions>
  <inkml:trace contextRef="#ctx0" brushRef="#br0">7 208 8069 0 0,'1'-28'6722'0'0,"1"20"-6059"0"0,3-7 838 0 0,-3 17-942 0 0,-2 11-234 0 0,-16 369 2761 0 0,16-349-3123 0 0,0-33 33 0 0,0 0 0 0 0,0 0 0 0 0,0 0 0 0 0,0 0-1 0 0,0 0 1 0 0,0 0 0 0 0,0 0 0 0 0,0 0 0 0 0,0 0 0 0 0,0 0-1 0 0,0 0 1 0 0,1 0 0 0 0,-1 0 0 0 0,0 0 0 0 0,0 0-1 0 0,0 0 1 0 0,0 0 0 0 0,0 0 0 0 0,0 0 0 0 0,0 0 0 0 0,0 0-1 0 0,0 0 1 0 0,0 0 0 0 0,0 0 0 0 0,0 0 0 0 0,0 0 0 0 0,0 0-1 0 0,0 0 1 0 0,0 0 0 0 0,1 0 0 0 0,-1 0 0 0 0,0 0-1 0 0,0 0 1 0 0,0 0 0 0 0,0 0 0 0 0,0 0 0 0 0,0 0 0 0 0,0 0-1 0 0,0 0 1 0 0,0 0 0 0 0,0 1 0 0 0,0-1 0 0 0,0 0-1 0 0,0 0 1 0 0,0 0 0 0 0,0 0 0 0 0,4-18-275 0 0,1-6 27 0 0,79-350-1275 0 0,-81 364 1519 0 0,3-9-18 0 0,0 1 0 0 0,13-27 1 0 0,-17 41 21 0 0,0 1 1 0 0,0-1 0 0 0,0 1-1 0 0,0-1 1 0 0,1 1-1 0 0,-1 0 1 0 0,1 0-1 0 0,0 0 1 0 0,0 0 0 0 0,0 0-1 0 0,0 1 1 0 0,1-1-1 0 0,-1 1 1 0 0,1 0-1 0 0,-1 0 1 0 0,1 0 0 0 0,0 0-1 0 0,4 0 1 0 0,-6 1 8 0 0,0 1-1 0 0,1 0 1 0 0,-1-1 0 0 0,0 1 0 0 0,0 0 0 0 0,1 1 0 0 0,-1-1 0 0 0,0 0 0 0 0,0 1-1 0 0,1-1 1 0 0,-1 1 0 0 0,0 0 0 0 0,0-1 0 0 0,0 1 0 0 0,0 0 0 0 0,4 3 0 0 0,-2-1 19 0 0,-1 0 0 0 0,1 0 1 0 0,-1 0-1 0 0,0 0 0 0 0,0 1 0 0 0,0-1 1 0 0,-1 1-1 0 0,3 4 0 0 0,3 8 118 0 0,-1 0 0 0 0,0 0 0 0 0,6 24 0 0 0,-12-36-112 0 0,10 44 227 0 0,-2 2 0 0 0,-2-1 0 0 0,0 61 0 0 0,-6-99-233 0 0,-1-1 0 0 0,0 0 0 0 0,-1 1 1 0 0,0-1-1 0 0,-1 0 0 0 0,-3 11 1 0 0,3-76-219 0 0,2 54 188 0 0,9-201-338 0 0,-7 181 330 0 0,2 0 1 0 0,1 0 0 0 0,0 0-1 0 0,1 0 1 0 0,2 1-1 0 0,0 0 1 0 0,14-25-1 0 0,-20 41 10 0 0,1 0 0 0 0,0 0 0 0 0,0 0 0 0 0,0 0 0 0 0,0 1 0 0 0,1-1 0 0 0,-1 1 0 0 0,1 0 0 0 0,0 0 0 0 0,0 0 0 0 0,0 0 0 0 0,8-3 0 0 0,-10 5 6 0 0,1 0-1 0 0,-1 1 0 0 0,1-1 1 0 0,-1 1-1 0 0,1-1 0 0 0,-1 1 1 0 0,1 0-1 0 0,-1 0 0 0 0,1 0 1 0 0,-1 0-1 0 0,1 1 0 0 0,-1-1 1 0 0,1 0-1 0 0,-1 1 0 0 0,1 0 0 0 0,-1 0 1 0 0,0 0-1 0 0,1 0 0 0 0,-1 0 1 0 0,0 0-1 0 0,0 0 0 0 0,0 1 1 0 0,0-1-1 0 0,0 1 0 0 0,0 0 1 0 0,2 1-1 0 0,14 17 132 0 0,0 0 0 0 0,-1 1-1 0 0,-1 0 1 0 0,-2 2 0 0 0,0 0 0 0 0,-1 0-1 0 0,-1 1 1 0 0,12 34 0 0 0,-17-37 31 0 0,-1 0 0 0 0,0 1 0 0 0,-2 0 0 0 0,0 0 0 0 0,-2 0 0 0 0,0 0 0 0 0,-1 0 0 0 0,-2 0 1 0 0,0 0-1 0 0,-7 34 0 0 0,6-46-143 0 0,-1 0 1 0 0,0 0 0 0 0,0-1-1 0 0,-1 0 1 0 0,0 1 0 0 0,-1-2-1 0 0,0 1 1 0 0,0 0 0 0 0,-7 7 0 0 0,8-12-233 0 0,1 0 0 0 0,-1 0 1 0 0,0-1-1 0 0,0 1 1 0 0,0-1-1 0 0,-1 0 1 0 0,1 0-1 0 0,-1 0 1 0 0,1-1-1 0 0,-1 0 1 0 0,0 0-1 0 0,0 0 1 0 0,0 0-1 0 0,0-1 1 0 0,0 0-1 0 0,-1 0 1 0 0,1 0-1 0 0,-8-1 1 0 0,-15 3-3271 0 0,15-6 1385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15.661"/>
    </inkml:context>
    <inkml:brush xml:id="br0">
      <inkml:brushProperty name="width" value="0.05" units="cm"/>
      <inkml:brushProperty name="height" value="0.05" units="cm"/>
    </inkml:brush>
  </inkml:definitions>
  <inkml:trace contextRef="#ctx0" brushRef="#br0">118 115 7709 0 0,'-1'-31'-251'0'0,"11"-18"5803"0"0,-3 14-796 0 0,-18 53-4630 0 0,-32 59 4 0 0,38-68-89 0 0,0 1-1 0 0,1 0 1 0 0,0 1-1 0 0,1-1 1 0 0,-5 20-1 0 0,1 0 31 0 0,-36 109 97 0 0,42-136-30 0 0,1-2-134 0 0,0-1 0 0 0,0 1-1 0 0,0-1 1 0 0,0 1-1 0 0,1-1 1 0 0,-1 1 0 0 0,0-1-1 0 0,0 1 1 0 0,0-1 0 0 0,1 1-1 0 0,-1-1 1 0 0,0 1-1 0 0,0-1 1 0 0,1 1 0 0 0,-1-1-1 0 0,0 0 1 0 0,1 1-1 0 0,-1-1 1 0 0,1 1 0 0 0,-1-1-1 0 0,0 0 1 0 0,1 1 0 0 0,-1-1-1 0 0,1 0 1 0 0,0 1 0 0 0,-1-1 1 0 0,1 0-1 0 0,-1 1 0 0 0,1-1 1 0 0,-1 0-1 0 0,0 1 0 0 0,1-1 1 0 0,-1 0-1 0 0,0 1 0 0 0,1-1 1 0 0,-1 1-1 0 0,0-1 0 0 0,1 1 1 0 0,-1-1-1 0 0,0 1 1 0 0,0-1-1 0 0,1 1 0 0 0,-1-1 1 0 0,0 1-1 0 0,0-1 0 0 0,0 1 1 0 0,0-1-1 0 0,0 1 0 0 0,0 0 1 0 0,28-6 74 0 0,88-17-20 0 0,-33 8 100 0 0,-74 14-98 0 0,0 0 0 0 0,0 0 0 0 0,-1 1 0 0 0,12 2 0 0 0,-17-2-34 0 0,0-1-1 0 0,-1 1 0 0 0,1 0 1 0 0,0 0-1 0 0,0 0 0 0 0,-1 0 1 0 0,1 0-1 0 0,-1 0 0 0 0,1 1 1 0 0,-1-1-1 0 0,1 1 0 0 0,-1 0 1 0 0,0 0-1 0 0,0 0 0 0 0,0 0 1 0 0,0 0-1 0 0,0 0 0 0 0,2 4 0 0 0,-2-2 10 0 0,0 0-1 0 0,-1 0 0 0 0,1 0 0 0 0,-1 0 0 0 0,0 0 1 0 0,0 0-1 0 0,0 0 0 0 0,-1 0 0 0 0,0 0 0 0 0,0 0 0 0 0,0 8 1 0 0,-1-4-51 0 0,0 0 0 0 0,-1 0 1 0 0,1 0-1 0 0,-2-1 1 0 0,1 1-1 0 0,-1 0 1 0 0,0-1-1 0 0,-1 0 0 0 0,0 0 1 0 0,0 0-1 0 0,0 0 1 0 0,-11 12-1 0 0,11-15-198 0 0,0 0 0 0 0,-1-1 0 0 0,1 1 0 0 0,-1-1 0 0 0,0 0 0 0 0,0 0 0 0 0,0 0 0 0 0,0-1-1 0 0,0 0 1 0 0,-1 0 0 0 0,1 0 0 0 0,-1-1 0 0 0,1 1 0 0 0,-9-1 0 0 0,3 0-727 0 0,0-2 0 0 0,0 1 0 0 0,0-1 0 0 0,0-1 0 0 0,0 0 1 0 0,-15-5-1 0 0,3 1-701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16.005"/>
    </inkml:context>
    <inkml:brush xml:id="br0">
      <inkml:brushProperty name="width" value="0.05" units="cm"/>
      <inkml:brushProperty name="height" value="0.05" units="cm"/>
    </inkml:brush>
  </inkml:definitions>
  <inkml:trace contextRef="#ctx0" brushRef="#br0">1 218 7101 0 0,'7'-14'159'0'0,"0"0"0"0"0,2 1 0 0 0,-1 0 0 0 0,2 1 0 0 0,0 0 0 0 0,0 0 0 0 0,21-17 0 0 0,-18 19 344 0 0,0 0 1 0 0,1 2-1 0 0,0-1 1 0 0,0 2-1 0 0,1 0 1 0 0,0 1-1 0 0,0 0 0 0 0,0 1 1 0 0,1 1-1 0 0,0 0 1 0 0,30-2-1 0 0,11-1 752 0 0,-31 3-983 0 0,0 1-1 0 0,1 1 1 0 0,-1 1 0 0 0,1 2-1 0 0,34 4 1 0 0,-57-4-465 0 0,1 0 0 0 0,-1 0-1 0 0,0 1 1 0 0,0-1 0 0 0,0 1 0 0 0,0 0 0 0 0,0 0 0 0 0,0 1 0 0 0,6 3-1 0 0,-8-4-177 0 0,-1 0-1 0 0,1-1 0 0 0,0 1 1 0 0,-1 0-1 0 0,1 0 1 0 0,-1 0-1 0 0,0 0 0 0 0,1 1 1 0 0,-1-1-1 0 0,0 0 0 0 0,1 4 1 0 0,-1 1-1144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16.343"/>
    </inkml:context>
    <inkml:brush xml:id="br0">
      <inkml:brushProperty name="width" value="0.05" units="cm"/>
      <inkml:brushProperty name="height" value="0.05" units="cm"/>
    </inkml:brush>
  </inkml:definitions>
  <inkml:trace contextRef="#ctx0" brushRef="#br0">0 17 9265 0 0,'0'0'85'0'0,"0"-1"0"0"0,0 0 0 0 0,0 1-1 0 0,0-1 1 0 0,0 1 0 0 0,0-1 0 0 0,0 0 0 0 0,0 1 0 0 0,1-1 0 0 0,-1 1 0 0 0,0-1 0 0 0,0 0-1 0 0,0 1 1 0 0,1-1 0 0 0,-1 1 0 0 0,0-1 0 0 0,1 1 0 0 0,-1-1 0 0 0,0 1 0 0 0,1-1 0 0 0,-1 1-1 0 0,1-1 1 0 0,-1 1 0 0 0,1 0 0 0 0,-1-1 0 0 0,1 1 0 0 0,-1 0 0 0 0,1-1 0 0 0,-1 1 0 0 0,1 0-1 0 0,0 0 1 0 0,-1-1 0 0 0,1 1 0 0 0,-1 0 0 0 0,1 0 0 0 0,0 0 0 0 0,-1 0 0 0 0,1 0 0 0 0,-1 0-1 0 0,1 0 1 0 0,0 0 0 0 0,-1 0 0 0 0,1 0 0 0 0,-1 0 0 0 0,2 1 0 0 0,0-1 137 0 0,0 1 0 0 0,0-1-1 0 0,0 1 1 0 0,0 0 0 0 0,0 0 0 0 0,0 0 0 0 0,0 0 0 0 0,-1 0 0 0 0,1 1 0 0 0,0-1 0 0 0,-1 0-1 0 0,1 1 1 0 0,2 3 0 0 0,1 3-61 0 0,0 0 0 0 0,0 1 0 0 0,-1 0 0 0 0,-1 0 0 0 0,1 1 1 0 0,-2-1-1 0 0,1 1 0 0 0,-1-1 0 0 0,-1 1 0 0 0,1 10 0 0 0,1 20-37 0 0,-4 42 0 0 0,1-71-80 0 0,-14 129 38 0 0,7-90 270 0 0,0 54-1 0 0,7-104-331 0 0,0 1-1 0 0,0-1 1 0 0,0 0-1 0 0,0 1 1 0 0,0-1-1 0 0,1 1 1 0 0,-1-1 0 0 0,0 0-1 0 0,0 1 1 0 0,0-1-1 0 0,0 0 1 0 0,1 1-1 0 0,-1-1 1 0 0,0 0-1 0 0,0 1 1 0 0,1-1 0 0 0,-1 0-1 0 0,0 0 1 0 0,1 1-1 0 0,-1-1 1 0 0,0 0-1 0 0,1 0 1 0 0,-1 1-1 0 0,0-1 1 0 0,1 0 0 0 0,-1 0-1 0 0,1 0 1 0 0,-1 0-1 0 0,0 0 1 0 0,1 0-1 0 0,-1 0 1 0 0,0 0-1 0 0,1 0 1 0 0,-1 0 0 0 0,1 0-1 0 0,-1 0 1 0 0,0 0-1 0 0,1 0 1 0 0,-1 0-1 0 0,1 0 1 0 0,-1 0-1 0 0,0 0 1 0 0,1 0 0 0 0,0-1-1 0 0,22-7 245 0 0,-18 6-185 0 0,73-29 413 0 0,23-9-181 0 0,-88 36-311 0 0,1 0 0 0 0,-1 1 0 0 0,1 1 0 0 0,-1 0 0 0 0,25 1 0 0 0,-30 1-132 0 0,-1 1-1 0 0,1 0 1 0 0,-1 1-1 0 0,1 0 1 0 0,-1 0-1 0 0,9 4 1 0 0,-16-5 74 0 0,1-1 1 0 0,-1 0-1 0 0,0 0 1 0 0,1 1-1 0 0,-1-1 1 0 0,1 1-1 0 0,-1-1 1 0 0,0 0-1 0 0,1 1 1 0 0,-1-1-1 0 0,0 1 1 0 0,0-1-1 0 0,1 0 1 0 0,-1 1-1 0 0,0-1 1 0 0,0 1-1 0 0,0-1 1 0 0,0 1-1 0 0,1-1 1 0 0,-1 1-1 0 0,0-1 1 0 0,0 1-1 0 0,0-1 1 0 0,0 1-1 0 0,0-1 1 0 0,0 1 0 0 0,0-1-1 0 0,0 1 1 0 0,-1-1-1 0 0,1 1 1 0 0,0-1-1 0 0,0 1 1 0 0,0-1-1 0 0,0 1 1 0 0,-1-1-1 0 0,1 1 1 0 0,0-1-1 0 0,-1 1 1 0 0,-11 14-1898 0 0,-2-4 89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58.748"/>
    </inkml:context>
    <inkml:brush xml:id="br0">
      <inkml:brushProperty name="width" value="0.05" units="cm"/>
      <inkml:brushProperty name="height" value="0.05" units="cm"/>
    </inkml:brush>
  </inkml:definitions>
  <inkml:trace contextRef="#ctx0" brushRef="#br0">279 429 12421 0 0,'-27'11'488'0'0,"-31"10"0"0"0,-19 7 1686 0 0,69-24-1899 0 0,0 1-1 0 0,0 0 1 0 0,1 0 0 0 0,0 1 0 0 0,0 0 0 0 0,0 0-1 0 0,0 1 1 0 0,1 0 0 0 0,0 0 0 0 0,1 0 0 0 0,0 1-1 0 0,0 0 1 0 0,0 0 0 0 0,1 0 0 0 0,0 1 0 0 0,-2 9-1 0 0,3-12-212 0 0,1 1 0 0 0,0-1 0 0 0,1 1 0 0 0,0-1-1 0 0,0 1 1 0 0,0 0 0 0 0,1 0 0 0 0,-1 0-1 0 0,2-1 1 0 0,-1 1 0 0 0,1 0 0 0 0,0 0 0 0 0,0-1-1 0 0,1 1 1 0 0,0-1 0 0 0,0 1 0 0 0,1-1-1 0 0,0 0 1 0 0,0 1 0 0 0,0-2 0 0 0,1 1 0 0 0,4 7-1 0 0,3-3 1 0 0,0 0 1 0 0,1 0-1 0 0,0-1 0 0 0,0-1 0 0 0,1 0 0 0 0,0 0 0 0 0,0-1 0 0 0,1-1 1 0 0,0 0-1 0 0,0-1 0 0 0,28 6 0 0 0,-1-3-55 0 0,1-1 1 0 0,0-3-1 0 0,43 0 1 0 0,-27-4-180 0 0,-1-2-1 0 0,0-3 1 0 0,0-2 0 0 0,62-17 0 0 0,-87 16-12 0 0,-1-1 0 0 0,1-2 0 0 0,-2-2 0 0 0,0 0 0 0 0,0-2 0 0 0,-2-1 0 0 0,0-1 0 0 0,42-34 0 0 0,-59 41 121 0 0,0-1 0 0 0,-1 0 1 0 0,0 0-1 0 0,-1-1 0 0 0,0 0 1 0 0,-1-1-1 0 0,0 1 0 0 0,-1-2 0 0 0,-1 1 1 0 0,0-1-1 0 0,8-27 0 0 0,-10 24 16 0 0,-1-1-1 0 0,-1 1 1 0 0,0-1-1 0 0,-1 0 1 0 0,-1 1-1 0 0,-1-1 1 0 0,-1 1-1 0 0,0-1 1 0 0,-9-31-1 0 0,6 30 35 0 0,-1 0-1 0 0,-1 1 1 0 0,-1 0-1 0 0,-1 1 1 0 0,0-1-1 0 0,-1 2 0 0 0,-1-1 1 0 0,0 1-1 0 0,-1 1 1 0 0,-23-22-1 0 0,22 25-4 0 0,1 1 0 0 0,-2 1 0 0 0,1 1 1 0 0,-2 0-1 0 0,1 0 0 0 0,-1 2 0 0 0,0-1 0 0 0,-1 2 0 0 0,1 0 0 0 0,-1 1 0 0 0,-1 1 0 0 0,-27-4 0 0 0,15 5-150 0 0,1 2-1 0 0,-1 1 0 0 0,1 1 1 0 0,-1 2-1 0 0,1 1 0 0 0,0 1 1 0 0,-33 10-1 0 0,23-3-646 0 0,1 2 0 0 0,0 2 0 0 0,1 1 0 0 0,-54 34 0 0 0,36-13-796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17.108"/>
    </inkml:context>
    <inkml:brush xml:id="br0">
      <inkml:brushProperty name="width" value="0.05" units="cm"/>
      <inkml:brushProperty name="height" value="0.05" units="cm"/>
    </inkml:brush>
  </inkml:definitions>
  <inkml:trace contextRef="#ctx0" brushRef="#br0">57 120 8037 0 0,'-7'-10'590'0'0,"1"1"0"0"0,0-1 0 0 0,0 0 0 0 0,1 0 0 0 0,-5-14 0 0 0,-3-5 2665 0 0,13 29-3199 0 0,0-1 0 0 0,0 1 1 0 0,-1 0-1 0 0,1-1 0 0 0,0 1 0 0 0,-1 0 1 0 0,1-1-1 0 0,0 1 0 0 0,0-1 0 0 0,0 1 1 0 0,-1 0-1 0 0,1-1 0 0 0,0 1 0 0 0,0-1 1 0 0,0 1-1 0 0,0-1 0 0 0,0 1 0 0 0,0-1 0 0 0,0 1 1 0 0,0 0-1 0 0,0-1 0 0 0,0 1 0 0 0,0-1 1 0 0,0 1-1 0 0,0-1 0 0 0,0 1 0 0 0,0 0 1 0 0,1-1-1 0 0,-1 1 0 0 0,0-1 0 0 0,0 1 1 0 0,0 0-1 0 0,1-1 0 0 0,-1 1 0 0 0,0-1 0 0 0,1 1 1 0 0,-1 0-1 0 0,0 0 0 0 0,1-1 0 0 0,-1 1 1 0 0,0 0-1 0 0,1-1 0 0 0,-1 1 0 0 0,1 0 1 0 0,0 0 3 0 0,0 0 0 0 0,0 0 0 0 0,0 0 1 0 0,0 0-1 0 0,-1 0 0 0 0,1 1 1 0 0,0-1-1 0 0,0 0 0 0 0,0 1 1 0 0,0-1-1 0 0,0 1 0 0 0,0-1 0 0 0,-1 1 1 0 0,1-1-1 0 0,0 1 0 0 0,0-1 1 0 0,-1 1-1 0 0,1 0 0 0 0,-1-1 0 0 0,1 1 1 0 0,0 1-1 0 0,10 16 313 0 0,-1 0 0 0 0,-1 0 0 0 0,0 1 0 0 0,9 32-1 0 0,-4-11 106 0 0,-7-23-276 0 0,27 76 824 0 0,58 107 1 0 0,-78-174-975 0 0,1 0 1 0 0,1-1-1 0 0,2-1 0 0 0,0-1 1 0 0,1 0-1 0 0,2-1 1 0 0,0-2-1 0 0,41 32 1 0 0,-26-28-47 0 0,2-2 0 0 0,0-1 1 0 0,1-1-1 0 0,2-3 0 0 0,-1-1 1 0 0,2-2-1 0 0,0-2 0 0 0,62 10 1 0 0,-17-12 2 0 0,1-3 0 0 0,-1-4 0 0 0,1-3 1 0 0,-1-5-1 0 0,0-3 0 0 0,0-4 0 0 0,-1-4 0 0 0,104-34 1 0 0,-131 31-72 0 0,-1-3 1 0 0,-1-2-1 0 0,75-45 1 0 0,-94 46 13 0 0,0-3-1 0 0,-2-1 1 0 0,-1-2 0 0 0,-1-1 0 0 0,39-45 0 0 0,-44 40-36 0 0,-1-1 1 0 0,41-68-1 0 0,-59 85 37 0 0,0 0 0 0 0,-2 0 0 0 0,0-1 0 0 0,-1-1 0 0 0,-1 1 0 0 0,0-1-1 0 0,3-41 1 0 0,-9 49-4 0 0,-1 11 42 0 0,1 0 0 0 0,0 1 1 0 0,0-1-1 0 0,0 0 0 0 0,-1 0 0 0 0,2 1 1 0 0,-1-1-1 0 0,0 0 0 0 0,0 0 0 0 0,0 1 0 0 0,1-1 1 0 0,-1 0-1 0 0,1 1 0 0 0,0-1 0 0 0,-1 0 1 0 0,1 1-1 0 0,1-2 0 0 0,6-3-49 0 0,-6 5 39 0 0,0 0 0 0 0,0 0 0 0 0,0 0-1 0 0,-1 0 1 0 0,1 0 0 0 0,0-1 0 0 0,-1 1 0 0 0,0-1 0 0 0,3-1-1 0 0,-4 2 1 0 0,0 0 0 0 0,0 0 0 0 0,0 1 0 0 0,0-1 0 0 0,0 0-1 0 0,0 0 1 0 0,0 1 0 0 0,0-1 0 0 0,0 0 0 0 0,0 0-1 0 0,0 1 1 0 0,0-1 0 0 0,-1 0 0 0 0,1 1 0 0 0,0-1 0 0 0,0 0-1 0 0,-1 1 1 0 0,1-1 0 0 0,0 0 0 0 0,-1 1 0 0 0,1-1-1 0 0,-1 1 1 0 0,1-1 0 0 0,-1 0 0 0 0,1 1 0 0 0,-1-1 0 0 0,0 1-1 0 0,1 0 1 0 0,-1-1 0 0 0,1 1 0 0 0,-1-1 0 0 0,0 1-1 0 0,1 0 1 0 0,-1 0 0 0 0,-1-1 0 0 0,-2-1-123 0 0,-1 0-1 0 0,1 1 1 0 0,-1 0 0 0 0,1 0 0 0 0,-1 0-1 0 0,0 0 1 0 0,0 1 0 0 0,1-1-1 0 0,-1 1 1 0 0,0 0 0 0 0,-7 2 0 0 0,4-2 39 0 0,6 1-93 0 0,0-1 0 0 0,0 0 1 0 0,0 0-1 0 0,1 1 0 0 0,-1-1 0 0 0,0 1 0 0 0,0 0 0 0 0,1-1 0 0 0,-1 1 0 0 0,0 0 0 0 0,1 0 0 0 0,-1 0 0 0 0,1 0 0 0 0,-1 0 0 0 0,1 1 0 0 0,0-1 0 0 0,-1 0 0 0 0,1 1 0 0 0,0-1 0 0 0,0 1 0 0 0,-1 1 0 0 0,-2 3-690 0 0,1 0 1 0 0,1 0-1 0 0,-1 1 1 0 0,-1 6 0 0 0,3-10 430 0 0,-3 10-991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17.450"/>
    </inkml:context>
    <inkml:brush xml:id="br0">
      <inkml:brushProperty name="width" value="0.05" units="cm"/>
      <inkml:brushProperty name="height" value="0.05" units="cm"/>
    </inkml:brush>
  </inkml:definitions>
  <inkml:trace contextRef="#ctx0" brushRef="#br0">85 92 8661 0 0,'-33'-13'439'0'0,"28"11"13"0"0,1-1 1 0 0,-1 1-1 0 0,0 1 0 0 0,1-1 1 0 0,-1 1-1 0 0,0-1 1 0 0,0 1-1 0 0,-7 0 1 0 0,13 1-421 0 0,-1 0 1 0 0,0 0-1 0 0,0 0 1 0 0,0 0-1 0 0,0 0 0 0 0,0 0 1 0 0,0 0-1 0 0,0 0 1 0 0,0-1-1 0 0,0 1 0 0 0,0 0 1 0 0,0 0-1 0 0,0 0 1 0 0,0 0-1 0 0,0 0 1 0 0,0 0-1 0 0,0 0 0 0 0,0 0 1 0 0,0 0-1 0 0,0 0 1 0 0,0-1-1 0 0,0 1 1 0 0,0 0-1 0 0,0 0 0 0 0,0 0 1 0 0,0 0-1 0 0,0 0 1 0 0,0 0-1 0 0,0 0 0 0 0,0 0 1 0 0,0 0-1 0 0,0 0 1 0 0,0 0-1 0 0,0-1 1 0 0,0 1-1 0 0,0 0 0 0 0,0 0 1 0 0,-1 0-1 0 0,1 0 1 0 0,0 0-1 0 0,0 0 0 0 0,0 0 1 0 0,0 0-1 0 0,0 0 1 0 0,0 0-1 0 0,0 0 1 0 0,0 0-1 0 0,0 0 0 0 0,0 0 1 0 0,0 0-1 0 0,-1 0 1 0 0,1 0-1 0 0,0 0 1 0 0,0 0-1 0 0,0 0 0 0 0,0 0 1 0 0,0 0-1 0 0,0 0 1 0 0,0 0-1 0 0,0 0 0 0 0,0 0 1 0 0,-1 0-1 0 0,12-7 613 0 0,14-5-499 0 0,-4 6-229 0 0,0 2 1 0 0,0 0-1 0 0,43-1 0 0 0,12-2 6 0 0,-72 6 110 0 0,19-3-14 0 0,-23 4 0 0 0,0 0-1 0 0,1 0 0 0 0,-1 0 1 0 0,1 0-1 0 0,-1 0 0 0 0,0 0 1 0 0,1 0-1 0 0,-1 0 0 0 0,1-1 0 0 0,-1 1 1 0 0,0 0-1 0 0,1 0 0 0 0,-1 0 1 0 0,0 0-1 0 0,1-1 0 0 0,-1 1 1 0 0,1 0-1 0 0,-1 0 0 0 0,0-1 0 0 0,0 1 1 0 0,1 0-1 0 0,-1-1 0 0 0,0 1 1 0 0,0 0-1 0 0,1-1 0 0 0,-1 1 1 0 0,0 0-1 0 0,0-1 0 0 0,0 1 1 0 0,1 0-1 0 0,-1-1 0 0 0,0 1 0 0 0,0-1 1 0 0,0 1-1 0 0,0 0 0 0 0,0-1 1 0 0,0 1-1 0 0,0-1 0 0 0,0 0 1 0 0,17 42 566 0 0,-2 0 1 0 0,19 86-1 0 0,-23-75-1544 0 0,-2 0 0 0 0,5 99 0 0 0,-16-117-435 0 0,-1-3-296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47.358"/>
    </inkml:context>
    <inkml:brush xml:id="br0">
      <inkml:brushProperty name="width" value="0.05" units="cm"/>
      <inkml:brushProperty name="height" value="0.05" units="cm"/>
    </inkml:brush>
  </inkml:definitions>
  <inkml:trace contextRef="#ctx0" brushRef="#br0">133 65 4636 0 0,'0'1'10'0'0,"-1"-1"0"0"0,1 1 0 0 0,-1 0 0 0 0,1 0 0 0 0,0 0 0 0 0,-1 0-1 0 0,1-1 1 0 0,0 1 0 0 0,0 0 0 0 0,-1 0 0 0 0,1 0 0 0 0,0 0 0 0 0,0 0-1 0 0,0 0 1 0 0,0 0 0 0 0,0 0 0 0 0,0-1 0 0 0,1 1 0 0 0,-1 0 0 0 0,0 0-1 0 0,0 0 1 0 0,1 1 0 0 0,0 0 42 0 0,-1 1 0 0 0,1-1 0 0 0,0 1 0 0 0,0-1 0 0 0,0 1 0 0 0,0-1 0 0 0,3 4 0 0 0,-1-3 44 0 0,-1-1 1 0 0,1 1-1 0 0,0-1 0 0 0,-1 0 1 0 0,1 0-1 0 0,0 0 0 0 0,0 0 1 0 0,1-1-1 0 0,-1 1 0 0 0,0-1 1 0 0,1 0-1 0 0,-1 0 0 0 0,0 0 1 0 0,1 0-1 0 0,4 0 0 0 0,-7-1 35 0 0,1 0 0 0 0,0 0 0 0 0,0 0-1 0 0,0 0 1 0 0,0-1 0 0 0,0 1 0 0 0,0 0 0 0 0,0-1-1 0 0,-1 0 1 0 0,1 1 0 0 0,0-1 0 0 0,0 0-1 0 0,-1 0 1 0 0,1 0 0 0 0,-1 0 0 0 0,1 0 0 0 0,0 0-1 0 0,-1 0 1 0 0,0-1 0 0 0,1 1 0 0 0,-1-1 0 0 0,0 1-1 0 0,0-1 1 0 0,0 1 0 0 0,0-1 0 0 0,0 0-1 0 0,0 1 1 0 0,1-4 0 0 0,-2 4 80 0 0,0-1 0 0 0,0 0 0 0 0,0 0-1 0 0,0 1 1 0 0,-1-1 0 0 0,1 0 0 0 0,-1 1 0 0 0,1-1 0 0 0,-1 0-1 0 0,1 1 1 0 0,-1-1 0 0 0,0 0 0 0 0,-1-1 0 0 0,-5-14 974 0 0,4-7-285 0 0,-2-9 413 0 0,2 26-305 0 0,1 13 375 0 0,-21 91-751 0 0,-2 16-518 0 0,-10 148 155 0 0,-51 270-67 0 0,46-367-217 0 0,39-156 19 0 0,-2 10 13 0 0,7-17-22 0 0,4-10-22 0 0,222-240-362 0 0,-192 209 308 0 0,-28 31 8 0 0,-7 6-22 0 0,0 0 1 0 0,0 0 0 0 0,0 1 0 0 0,0-2 0 0 0,0 1-1 0 0,-1 0 1 0 0,1 0 0 0 0,-1-1 0 0 0,2-4 0 0 0,-13 14-4515 0 0,0-2 2915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18.195"/>
    </inkml:context>
    <inkml:brush xml:id="br0">
      <inkml:brushProperty name="width" value="0.05" units="cm"/>
      <inkml:brushProperty name="height" value="0.05" units="cm"/>
    </inkml:brush>
  </inkml:definitions>
  <inkml:trace contextRef="#ctx0" brushRef="#br0">79 255 9945 0 0,'-10'-11'495'0'0,"1"1"0"0"0,0-1 0 0 0,1-1 0 0 0,0 0 0 0 0,1 0 0 0 0,0 0 0 0 0,-5-14 0 0 0,10 22-389 0 0,1 1-1 0 0,0 0 1 0 0,0-1-1 0 0,0 1 1 0 0,0-1-1 0 0,0 1 1 0 0,1-1-1 0 0,-1 0 0 0 0,1 1 1 0 0,0-1-1 0 0,0 0 1 0 0,1 1-1 0 0,-1-1 1 0 0,1 0-1 0 0,0 1 1 0 0,0-1-1 0 0,0 1 1 0 0,0 0-1 0 0,0-1 1 0 0,1 1-1 0 0,-1 0 1 0 0,1-1-1 0 0,0 1 0 0 0,0 0 1 0 0,1 0-1 0 0,-1 1 1 0 0,0-1-1 0 0,1 0 1 0 0,0 1-1 0 0,-1 0 1 0 0,1-1-1 0 0,5-1 1 0 0,3-3-68 0 0,0 2 0 0 0,1 0 0 0 0,0 0 0 0 0,0 1 0 0 0,0 0 1 0 0,0 1-1 0 0,1 0 0 0 0,-1 2 0 0 0,1-1 0 0 0,-1 1 0 0 0,26 2 1 0 0,-29-1-21 0 0,1 1 1 0 0,0 1-1 0 0,-1-1 1 0 0,1 1-1 0 0,-1 1 1 0 0,0 0-1 0 0,0 0 1 0 0,0 1-1 0 0,0 0 1 0 0,-1 1-1 0 0,1 0 1 0 0,-1 0-1 0 0,0 1 1 0 0,-1 0-1 0 0,1 0 1 0 0,7 9-1 0 0,-12-12-10 0 0,-1 0 1 0 0,1 0-1 0 0,-1 1 0 0 0,0-1 0 0 0,0 0 0 0 0,-1 1 0 0 0,1-1 0 0 0,-1 1 0 0 0,0 0 0 0 0,0-1 0 0 0,0 1 1 0 0,0 0-1 0 0,0 0 0 0 0,-1 0 0 0 0,0-1 0 0 0,0 6 0 0 0,-1-4-3 0 0,1 0-1 0 0,-2 0 1 0 0,1 0-1 0 0,0 0 1 0 0,-1 0-1 0 0,0 0 1 0 0,0-1-1 0 0,-1 1 1 0 0,1-1-1 0 0,-7 9 1 0 0,2-5-3 0 0,0 0 0 0 0,-1 0 0 0 0,0 0 0 0 0,0-1 0 0 0,-1 0 0 0 0,0-1 1 0 0,0 0-1 0 0,-1 0 0 0 0,1-1 0 0 0,-18 7 0 0 0,4-5 5 0 0,13-5-7 0 0,1 1 1 0 0,0 0-1 0 0,-14 8 1 0 0,22-11-4 0 0,22 2 143 0 0,7 5 75 0 0,0 2 1 0 0,-1 0-1 0 0,0 2 0 0 0,0 1 1 0 0,-1 1-1 0 0,-1 1 0 0 0,0 1 1 0 0,42 35-1 0 0,-61-45-161 0 0,0 1 1 0 0,0 0-1 0 0,-1 0 0 0 0,0 0 0 0 0,0 0 0 0 0,0 1 0 0 0,-1-1 0 0 0,0 1 1 0 0,4 10-1 0 0,-7-14-14 0 0,0-1 1 0 0,0 1-1 0 0,0-1 1 0 0,-1 1-1 0 0,1-1 0 0 0,-1 1 1 0 0,0-1-1 0 0,1 1 1 0 0,-1-1-1 0 0,0 1 1 0 0,-1-1-1 0 0,1 1 1 0 0,0-1-1 0 0,-1 1 1 0 0,1-1-1 0 0,-1 1 1 0 0,0-1-1 0 0,0 0 1 0 0,0 1-1 0 0,0-1 0 0 0,0 0 1 0 0,-1 0-1 0 0,1 0 1 0 0,-1 0-1 0 0,1 0 1 0 0,-1 0-1 0 0,0 0 1 0 0,0 0-1 0 0,1 0 1 0 0,-1-1-1 0 0,-1 1 1 0 0,-2 1-1 0 0,-7 4-65 0 0,0 0 1 0 0,-1-1-1 0 0,0 0 0 0 0,0-1 1 0 0,0 0-1 0 0,0-1 0 0 0,-1-1 1 0 0,1 0-1 0 0,-1-1 0 0 0,0 0 1 0 0,0-1-1 0 0,0-1 0 0 0,0 0 1 0 0,0-1-1 0 0,0 0 0 0 0,0-1 1 0 0,-22-6-1 0 0,-13-4-481 0 0,21 5-81 0 0,-29-10-1 0 0,48 14 332 0 0,1-1 0 0 0,0 0 0 0 0,0 0 0 0 0,0-1 0 0 0,0 0 0 0 0,1 0 1 0 0,-12-11-1 0 0,16 13 38 0 0,0-1 1 0 0,0 0-1 0 0,1 0 1 0 0,-1 0-1 0 0,1 0 1 0 0,0-1 0 0 0,0 1-1 0 0,0-1 1 0 0,1 1-1 0 0,0-1 1 0 0,0 0-1 0 0,0 1 1 0 0,0-1-1 0 0,0 0 1 0 0,1 0-1 0 0,0 1 1 0 0,1-8 0 0 0,0 2-461 0 0,0 0 1 0 0,1-1 0 0 0,0 1 0 0 0,1 0-1 0 0,0 0 1 0 0,8-18 0 0 0,3 4-693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18.535"/>
    </inkml:context>
    <inkml:brush xml:id="br0">
      <inkml:brushProperty name="width" value="0.05" units="cm"/>
      <inkml:brushProperty name="height" value="0.05" units="cm"/>
    </inkml:brush>
  </inkml:definitions>
  <inkml:trace contextRef="#ctx0" brushRef="#br0">11 12 11165 0 0,'1'0'97'0'0,"-1"0"-1"0"0,0-1 1 0 0,0 1-1 0 0,0 0 1 0 0,0 0-1 0 0,0-1 1 0 0,0 1 0 0 0,0 0-1 0 0,0 0 1 0 0,0-1-1 0 0,0 1 1 0 0,0 0 0 0 0,0-1-1 0 0,0 1 1 0 0,0 0-1 0 0,0-1 1 0 0,0 1-1 0 0,0 0 1 0 0,0 0 0 0 0,0-1-1 0 0,0 1 1 0 0,0 0-1 0 0,0 0 1 0 0,-1-1-1 0 0,1 1 1 0 0,0 0 0 0 0,0 0-1 0 0,0-1 1 0 0,0 1-1 0 0,-1 0 1 0 0,1 0-1 0 0,0 0 1 0 0,0-1 0 0 0,-1 1-1 0 0,1 0 1 0 0,0 0-1 0 0,0 0 1 0 0,-1 0 0 0 0,1 0-1 0 0,0 0 1 0 0,0-1-1 0 0,-1 1 1 0 0,1 0-1 0 0,0 0 1 0 0,0 0 0 0 0,-1 0-1 0 0,1 0 1 0 0,0 0-1 0 0,-1 0 1 0 0,1 0-1 0 0,0 0 1 0 0,-1 0 0 0 0,1 0-1 0 0,0 0 1 0 0,0 1-1 0 0,-1-1 1 0 0,1 0-1 0 0,0 0 1 0 0,0 0 0 0 0,-1 0-1 0 0,2-2 1813 0 0,-1 8-1243 0 0,-2 147 250 0 0,2 114-758 0 0,0-261-132 0 0,0 0 24 0 0,0 1 0 0 0,1-1 0 0 0,0 1 0 0 0,0-1 0 0 0,0 1 1 0 0,1-1-1 0 0,3 9 0 0 0,-4-14 8 0 0,-1-1 0 0 0,1 1 0 0 0,0 0 0 0 0,0 0 1 0 0,0 0-1 0 0,0 0 0 0 0,0-1 0 0 0,0 1 0 0 0,0-1 0 0 0,0 1 0 0 0,0 0 1 0 0,0-1-1 0 0,0 0 0 0 0,1 1 0 0 0,-1-1 0 0 0,0 0 0 0 0,0 0 0 0 0,0 1 1 0 0,1-1-1 0 0,-1 0 0 0 0,2 0 0 0 0,31-3 770 0 0,-22 1-603 0 0,35-4 82 0 0,47-12 0 0 0,28-5-395 0 0,-119 23 70 0 0,9-2-281 0 0,0 1 0 0 0,24 1 0 0 0,-18-4-682 0 0,-12 2-284 0 0,-18 3-4015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48.241"/>
    </inkml:context>
    <inkml:brush xml:id="br0">
      <inkml:brushProperty name="width" value="0.05" units="cm"/>
      <inkml:brushProperty name="height" value="0.05" units="cm"/>
    </inkml:brush>
  </inkml:definitions>
  <inkml:trace contextRef="#ctx0" brushRef="#br0">148 461 6377 0 0,'-26'-46'344'0'0,"22"39"-189"0"0,0 1 0 0 0,0 0 1 0 0,1-1-1 0 0,0 1 0 0 0,0-1 0 0 0,0 0 0 0 0,1 0 0 0 0,0 0 1 0 0,-1-11-1 0 0,-1-22 932 0 0,3 0 0 0 0,1 0 0 0 0,2 0 0 0 0,1 0 0 0 0,11-48 0 0 0,-13 84-822 0 0,0 0 0 0 0,0 1-1 0 0,1-1 1 0 0,-1 0 0 0 0,1 0-1 0 0,0 1 1 0 0,0-1-1 0 0,0 1 1 0 0,0-1 0 0 0,1 1-1 0 0,4-5 1 0 0,-6 8-237 0 0,-1-1 1 0 0,0 1-1 0 0,1 0 1 0 0,-1 0-1 0 0,1 0 0 0 0,-1 0 1 0 0,0 0-1 0 0,1 1 1 0 0,-1-1-1 0 0,0 0 0 0 0,1 0 1 0 0,-1 0-1 0 0,1 0 1 0 0,-1 0-1 0 0,0 0 1 0 0,1 1-1 0 0,-1-1 0 0 0,0 0 1 0 0,0 0-1 0 0,1 0 1 0 0,-1 1-1 0 0,0-1 0 0 0,1 0 1 0 0,-1 0-1 0 0,0 1 1 0 0,0-1-1 0 0,1 0 0 0 0,-1 1 1 0 0,0-1-1 0 0,0 0 1 0 0,0 1-1 0 0,0-1 0 0 0,0 0 1 0 0,1 1-1 0 0,-1-1 1 0 0,0 1-1 0 0,0-1 1 0 0,0 0-1 0 0,0 1 0 0 0,0-1 1 0 0,0 0-1 0 0,0 1 1 0 0,0-1-1 0 0,0 1 0 0 0,0-1 1 0 0,-1 1-1 0 0,3 20 428 0 0,-2-21-450 0 0,-3 44 714 0 0,-2-1 0 0 0,-20 83-1 0 0,21-105-581 0 0,-44 137 581 0 0,30-109-1094 0 0,-20 100 1 0 0,37-145 201 0 0,1 0 0 0 0,0 0 1 0 0,0 1-1 0 0,0-1 0 0 0,0 0 1 0 0,1 1-1 0 0,-1-1 1 0 0,3 6-1 0 0,-3-9 4 0 0,0 0-1 0 0,1 0 1 0 0,-1 0 0 0 0,1 0 0 0 0,-1 0 0 0 0,1 1 0 0 0,-1-1-1 0 0,1 0 1 0 0,0 0 0 0 0,0 0 0 0 0,-1-1 0 0 0,1 1-1 0 0,0 0 1 0 0,0 0 0 0 0,0 0 0 0 0,0-1 0 0 0,0 1 0 0 0,0 0-1 0 0,0-1 1 0 0,0 1 0 0 0,0-1 0 0 0,0 1 0 0 0,1-1-1 0 0,-1 1 1 0 0,0-1 0 0 0,0 0 0 0 0,0 0 0 0 0,1 0-1 0 0,-1 0 1 0 0,0 0 0 0 0,0 0 0 0 0,0 0 0 0 0,1 0 0 0 0,1 0-1 0 0,12-5-1824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48.582"/>
    </inkml:context>
    <inkml:brush xml:id="br0">
      <inkml:brushProperty name="width" value="0.05" units="cm"/>
      <inkml:brushProperty name="height" value="0.05" units="cm"/>
    </inkml:brush>
  </inkml:definitions>
  <inkml:trace contextRef="#ctx0" brushRef="#br0">198 51 8229 0 0,'8'-10'154'0'0,"-4"6"188"0"0,0-1 1 0 0,0 1-1 0 0,0 0 0 0 0,0 0 0 0 0,1 0 1 0 0,-1 0-1 0 0,1 1 0 0 0,10-6 1 0 0,-40 35 1760 0 0,-88 82-1960 0 0,93-86-73 0 0,2 0-1 0 0,0 1 1 0 0,-20 35 0 0 0,35-52-52 0 0,-1 0 1 0 0,2 0 0 0 0,-1 0 0 0 0,1 1 0 0 0,0-1 0 0 0,0 1-1 0 0,0-1 1 0 0,0 10 0 0 0,2-14-16 0 0,0 0 0 0 0,0 0 0 0 0,0 0 0 0 0,0-1 0 0 0,0 1 0 0 0,1 0 1 0 0,-1 0-1 0 0,0 0 0 0 0,1-1 0 0 0,0 1 0 0 0,-1 0 0 0 0,1-1 0 0 0,0 1 0 0 0,0 0 0 0 0,0-1 0 0 0,0 1 0 0 0,0-1 0 0 0,0 1 1 0 0,0-1-1 0 0,1 0 0 0 0,-1 1 0 0 0,0-1 0 0 0,1 0 0 0 0,-1 0 0 0 0,1 0 0 0 0,-1 0 0 0 0,1 0 0 0 0,0-1 0 0 0,-1 1 1 0 0,1 0-1 0 0,0-1 0 0 0,-1 1 0 0 0,1-1 0 0 0,2 1 0 0 0,12 0 6 0 0,0 0-1 0 0,0-1 1 0 0,0-1-1 0 0,0 0 1 0 0,0-1-1 0 0,-1-1 1 0 0,19-5-1 0 0,8-1 7 0 0,-42 9-15 0 0,28-6 9 0 0,1 2 0 0 0,31 0 0 0 0,-52 3-5 0 0,-1 1 0 0 0,0 1 0 0 0,0-1 1 0 0,0 1-1 0 0,0 1 0 0 0,0-1 0 0 0,0 1 1 0 0,0 0-1 0 0,-1 1 0 0 0,1-1 0 0 0,-1 1 1 0 0,1 1-1 0 0,-1-1 0 0 0,7 6 0 0 0,-11-7 3 0 0,1 1 0 0 0,-1-1 0 0 0,0 0 1 0 0,0 1-1 0 0,0-1 0 0 0,0 1 0 0 0,0 0 0 0 0,-1-1 0 0 0,1 1 0 0 0,-1 0 0 0 0,1 0 0 0 0,-1 0 0 0 0,0 0 0 0 0,-1 0 0 0 0,1 1 0 0 0,0-1 0 0 0,0 5 0 0 0,-2-2 6 0 0,1-1 0 0 0,-1 0-1 0 0,1 1 1 0 0,-2-1 0 0 0,1 0-1 0 0,0 0 1 0 0,-1 0 0 0 0,0 0-1 0 0,-5 9 1 0 0,0-2-8 0 0,-1 0 0 0 0,0 0 0 0 0,-1-1 0 0 0,-1-1 0 0 0,1 1 0 0 0,-1-1 0 0 0,-15 10 0 0 0,16-14-138 0 0,0 0 0 0 0,0 0 0 0 0,-1-1 0 0 0,0 0 0 0 0,0-1 0 0 0,0 0 0 0 0,0-1 0 0 0,-1 0 0 0 0,-17 3 0 0 0,23-6-137 0 0,-1 1-1 0 0,1-1 1 0 0,-1 1 0 0 0,1-2 0 0 0,0 1 0 0 0,-1-1 0 0 0,1 1 0 0 0,-1-1 0 0 0,1-1 0 0 0,0 1 0 0 0,0-1 0 0 0,0 0-1 0 0,0 0 1 0 0,0-1 0 0 0,0 1 0 0 0,0-1 0 0 0,1 0 0 0 0,-1 0 0 0 0,1-1 0 0 0,-8-7 0 0 0,2-3-1056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48.922"/>
    </inkml:context>
    <inkml:brush xml:id="br0">
      <inkml:brushProperty name="width" value="0.05" units="cm"/>
      <inkml:brushProperty name="height" value="0.05" units="cm"/>
    </inkml:brush>
  </inkml:definitions>
  <inkml:trace contextRef="#ctx0" brushRef="#br0">1 172 6001 0 0,'31'-26'625'0'0,"1"2"1"0"0,48-29 0 0 0,-62 43-5 0 0,1 1 0 0 0,1 0 1 0 0,0 1-1 0 0,0 2 0 0 0,0 0 0 0 0,28-5 0 0 0,-31 8-714 0 0,0 0 0 0 0,1 1-1 0 0,0 1 1 0 0,-1 1 0 0 0,1 0-1 0 0,0 1 1 0 0,-1 1 0 0 0,1 1-1 0 0,31 9 1 0 0,-36-7-967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49.262"/>
    </inkml:context>
    <inkml:brush xml:id="br0">
      <inkml:brushProperty name="width" value="0.05" units="cm"/>
      <inkml:brushProperty name="height" value="0.05" units="cm"/>
    </inkml:brush>
  </inkml:definitions>
  <inkml:trace contextRef="#ctx0" brushRef="#br0">144 59 7133 0 0,'-22'-31'826'0'0,"22"30"-747"0"0,-1 1 0 0 0,0-1 0 0 0,0 0 0 0 0,0 1 1 0 0,1-1-1 0 0,-1 0 0 0 0,0 1 0 0 0,0-1 0 0 0,0 1 0 0 0,0 0 1 0 0,0-1-1 0 0,0 1 0 0 0,0 0 0 0 0,0-1 0 0 0,0 1 1 0 0,0 0-1 0 0,0 0 0 0 0,0 0 0 0 0,0 0 0 0 0,0 0 0 0 0,0 0 1 0 0,0 0-1 0 0,0 0 0 0 0,0 1 0 0 0,0-1 0 0 0,0 0 0 0 0,0 1 1 0 0,0-1-1 0 0,0 0 0 0 0,0 1 0 0 0,0-1 0 0 0,0 1 0 0 0,0 0 1 0 0,0-1-1 0 0,1 1 0 0 0,-1 0 0 0 0,0-1 0 0 0,0 1 1 0 0,1 0-1 0 0,-1 0 0 0 0,0 0 0 0 0,1-1 0 0 0,-1 2 0 0 0,-17 38 1171 0 0,2 0 0 0 0,-13 52 0 0 0,23-72-1131 0 0,2 0 0 0 0,0 0 0 0 0,1 1 0 0 0,1-1 0 0 0,2 37 0 0 0,0-47-95 0 0,1 0 0 0 0,1-1 1 0 0,0 1-1 0 0,0-1 1 0 0,1 1-1 0 0,0-1 0 0 0,1 0 1 0 0,0 0-1 0 0,0 0 1 0 0,1-1-1 0 0,0 1 0 0 0,0-1 1 0 0,1 0-1 0 0,9 9 0 0 0,-12-15-24 0 0,-1 1-1 0 0,1-1 0 0 0,-1 0 1 0 0,1 0-1 0 0,0-1 0 0 0,0 1 0 0 0,0-1 1 0 0,0 1-1 0 0,0-1 0 0 0,1 0 1 0 0,-1 0-1 0 0,0 0 0 0 0,0 0 0 0 0,5 0 1 0 0,-2-1-27 0 0,0 0 0 0 0,1 0 1 0 0,-1-1-1 0 0,0 1 0 0 0,0-1 0 0 0,0-1 1 0 0,9-2-1 0 0,-6 1-46 0 0,1-1 1 0 0,-1 0-1 0 0,0-1 1 0 0,0 1-1 0 0,-1-2 1 0 0,1 1-1 0 0,-1-2 1 0 0,0 1-1 0 0,9-10 0 0 0,-11 8 24 0 0,-1 1-1 0 0,0-1 0 0 0,0 0 0 0 0,-1 0 0 0 0,0 0 0 0 0,-1-1 1 0 0,1 1-1 0 0,-2-1 0 0 0,1 0 0 0 0,-1 0 0 0 0,-1 0 0 0 0,1 0 1 0 0,-2 0-1 0 0,1 0 0 0 0,-1-1 0 0 0,0 1 0 0 0,-1 0 0 0 0,-2-11 1 0 0,-1-2 27 0 0,-1 1 1 0 0,-1 0 0 0 0,-1 0 0 0 0,-1 1 0 0 0,0 0 0 0 0,-20-32 0 0 0,22 41 17 0 0,-2 0 1 0 0,0 0 0 0 0,0 1 0 0 0,-17-17-1 0 0,21 23 4 0 0,-1 0 0 0 0,0 0 0 0 0,-1 0 0 0 0,1 1 0 0 0,-1-1 0 0 0,1 1 0 0 0,-1 0 0 0 0,0 1 0 0 0,0 0 0 0 0,0 0 0 0 0,-12-2 0 0 0,17 3-31 0 0,0 1 0 0 0,-1 0 0 0 0,1 0 0 0 0,0 0 0 0 0,-1 0 0 0 0,1 0 1 0 0,-1 0-1 0 0,1 1 0 0 0,0-1 0 0 0,-1 0 0 0 0,1 1 0 0 0,0-1 0 0 0,-1 1 0 0 0,1-1 0 0 0,0 1 0 0 0,0 0 0 0 0,0 0 0 0 0,-1-1 1 0 0,1 1-1 0 0,0 0 0 0 0,0 0 0 0 0,0 0 0 0 0,0 0 0 0 0,0 0 0 0 0,1 0 0 0 0,-1 0 0 0 0,-1 2 0 0 0,1 0-213 0 0,0-1 0 0 0,0 0-1 0 0,1 0 1 0 0,-1 0 0 0 0,0 1-1 0 0,1-1 1 0 0,0 1 0 0 0,-1-1-1 0 0,1 0 1 0 0,0 1 0 0 0,0-1-1 0 0,0 0 1 0 0,1 1 0 0 0,-1-1-1 0 0,1 4 1 0 0,3 0-950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49.601"/>
    </inkml:context>
    <inkml:brush xml:id="br0">
      <inkml:brushProperty name="width" value="0.05" units="cm"/>
      <inkml:brushProperty name="height" value="0.05" units="cm"/>
    </inkml:brush>
  </inkml:definitions>
  <inkml:trace contextRef="#ctx0" brushRef="#br0">73 162 8297 0 0,'0'-11'269'0'0,"0"0"0"0"0,1 0 1 0 0,0-1-1 0 0,0 1 1 0 0,6-16-1 0 0,-7 26-224 0 0,0 1 0 0 0,0-1 1 0 0,0 1-1 0 0,0-1 0 0 0,0 1 1 0 0,1-1-1 0 0,-1 1 0 0 0,0 0 1 0 0,0-1-1 0 0,1 1 0 0 0,-1-1 0 0 0,0 1 1 0 0,0-1-1 0 0,1 1 0 0 0,-1 0 1 0 0,0-1-1 0 0,1 1 0 0 0,-1 0 0 0 0,1-1 1 0 0,-1 1-1 0 0,0 0 0 0 0,1 0 1 0 0,-1 0-1 0 0,1-1 0 0 0,-1 1 0 0 0,1 0 1 0 0,-1 0-1 0 0,1 0 0 0 0,-1 0 1 0 0,1 0-1 0 0,-1 0 0 0 0,2 0 0 0 0,-1 0 27 0 0,0 0 0 0 0,1 1 0 0 0,-1-1 0 0 0,0 1 0 0 0,1 0 0 0 0,-1-1-1 0 0,0 1 1 0 0,0 0 0 0 0,0 0 0 0 0,1 0 0 0 0,0 1 0 0 0,3 3 51 0 0,-1 0 0 0 0,0 0 0 0 0,0 1 1 0 0,4 5-1 0 0,-3-1-114 0 0,-1 0 0 0 0,-1 0 0 0 0,1 0 0 0 0,-2 1 1 0 0,1-1-1 0 0,-1 1 0 0 0,-1-1 0 0 0,0 1 0 0 0,-1 0 0 0 0,0-1 0 0 0,0 1 0 0 0,-3 17 1 0 0,0-16-5 0 0,1 0 1 0 0,-1 0 0 0 0,-1-1-1 0 0,0 1 1 0 0,0-1 0 0 0,-2 0-1 0 0,1 0 1 0 0,-1 0 0 0 0,-1-1 0 0 0,-13 18-1 0 0,18-26-3 0 0,1-1 1 0 0,0 1-1 0 0,-1 0 0 0 0,1-1 1 0 0,-1 0-1 0 0,0 1 0 0 0,1-1 0 0 0,-1 0 1 0 0,0 0-1 0 0,0 0 0 0 0,0 0 0 0 0,1 0 1 0 0,-1 0-1 0 0,0 0 0 0 0,0-1 0 0 0,0 1 1 0 0,-1-1-1 0 0,1 1 0 0 0,-2-1 0 0 0,2 0-1 0 0,0-1-1 0 0,1 1 1 0 0,-1-1-1 0 0,0 1 1 0 0,1-1-1 0 0,-1 0 0 0 0,1 1 1 0 0,-1-1-1 0 0,1 0 1 0 0,-1 0-1 0 0,1 0 0 0 0,0 0 1 0 0,-1-1-1 0 0,1 1 1 0 0,0 0-1 0 0,0 0 0 0 0,0-1 1 0 0,-1-1-1 0 0,-2-4 0 0 0,0 0-1 0 0,1 0 1 0 0,-1 0-1 0 0,2 0 0 0 0,-1-1 1 0 0,1 0-1 0 0,0 1 1 0 0,-1-14-1 0 0,3-4-13 0 0,1-1 0 0 0,1 1 0 0 0,1 0 0 0 0,2 0 0 0 0,10-38 0 0 0,-8 40-103 0 0,11-29 1 0 0,-16 47-3 0 0,1-1 0 0 0,-1 1-1 0 0,1 0 1 0 0,0 0 0 0 0,1 0 0 0 0,-1 0 0 0 0,1 0 0 0 0,0 1 0 0 0,0 0 0 0 0,0 0 0 0 0,5-4 0 0 0,-8 8 24 0 0,0-1 1 0 0,0 1-1 0 0,0 0 0 0 0,0 0 1 0 0,0 0-1 0 0,0 0 0 0 0,0 0 1 0 0,0 0-1 0 0,0 0 1 0 0,0 0-1 0 0,0 1 0 0 0,0-1 1 0 0,0 0-1 0 0,0 1 0 0 0,0-1 1 0 0,-1 0-1 0 0,1 1 0 0 0,0-1 1 0 0,0 1-1 0 0,0-1 0 0 0,0 1 1 0 0,-1 0-1 0 0,1-1 0 0 0,0 1 1 0 0,-1 0-1 0 0,1-1 0 0 0,0 1 1 0 0,-1 0-1 0 0,1 1 0 0 0,4 6-825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50.834"/>
    </inkml:context>
    <inkml:brush xml:id="br0">
      <inkml:brushProperty name="width" value="0.05" units="cm"/>
      <inkml:brushProperty name="height" value="0.05" units="cm"/>
    </inkml:brush>
  </inkml:definitions>
  <inkml:trace contextRef="#ctx0" brushRef="#br0">31 446 13913 0 0,'0'0'1356'0'0,"-6"-63"-1121"0"0,-17-194-58 0 0,21 196-126 0 0,7 44-20 0 0,-2 14-31 0 0,-1-1 0 0 0,1 1-1 0 0,0 0 1 0 0,0 0-1 0 0,1 0 1 0 0,-1 0 0 0 0,1 1-1 0 0,-1-1 1 0 0,1 1-1 0 0,0 0 1 0 0,0 0-1 0 0,6-2 1 0 0,-2 1-8 0 0,0 1-1 0 0,0 0 1 0 0,1 1-1 0 0,-1 0 1 0 0,0 0-1 0 0,10 1 1 0 0,4 1-11 0 0,0 2 1 0 0,1 0 0 0 0,-2 1 0 0 0,24 8 0 0 0,-27-6 8 0 0,-1 1 1 0 0,0 0-1 0 0,0 1 1 0 0,-1 1-1 0 0,0 1 0 0 0,0 0 1 0 0,-1 1-1 0 0,-1 1 0 0 0,0 0 1 0 0,18 20-1 0 0,-26-25-4 0 0,0 0-1 0 0,-1 1 1 0 0,1 0 0 0 0,-2 0-1 0 0,1 0 1 0 0,-1 1 0 0 0,0 0 0 0 0,-1 0-1 0 0,4 16 1 0 0,-6-18 1 0 0,0 0 0 0 0,0 0-1 0 0,-1-1 1 0 0,0 1 0 0 0,-1 0 0 0 0,1 0 0 0 0,-1 0 0 0 0,-1 0-1 0 0,1 0 1 0 0,-1-1 0 0 0,0 1 0 0 0,-1-1 0 0 0,1 1 0 0 0,-7 9-1 0 0,2-5 11 0 0,-1 0 0 0 0,-1 0 0 0 0,0-1 0 0 0,0 0 0 0 0,-1 0-1 0 0,-1-1 1 0 0,1 0 0 0 0,-14 8 0 0 0,-16 8-1 0 0,-42 19 1 0 0,42-23-84 0 0,15-7-422 0 0,-2-1 0 0 0,0-1 0 0 0,-41 13 0 0 0,59-25-1752 0 0,12-4 816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59.341"/>
    </inkml:context>
    <inkml:brush xml:id="br0">
      <inkml:brushProperty name="width" value="0.05" units="cm"/>
      <inkml:brushProperty name="height" value="0.05" units="cm"/>
    </inkml:brush>
  </inkml:definitions>
  <inkml:trace contextRef="#ctx0" brushRef="#br0">88 441 11557 0 0,'10'-94'3802'0'0,"-10"76"-2146"0"0,1 26-709 0 0,-3 29-515 0 0,-9 19-127 0 0,-24 72 1 0 0,18-71-256 0 0,-11 63-1 0 0,26-103-211 0 0,-2 33-1 0 0,4-46 83 0 0,0 1-1 0 0,0-1 0 0 0,1 0 0 0 0,-1 0 1 0 0,1 0-1 0 0,0 0 0 0 0,0 0 0 0 0,0 0 1 0 0,1 0-1 0 0,-1 0 0 0 0,1 0 0 0 0,0-1 1 0 0,4 7-1 0 0,-5-9-8 0 0,0 0-1 0 0,0-1 1 0 0,1 1 0 0 0,-1 0 0 0 0,0 0-1 0 0,0-1 1 0 0,1 1 0 0 0,-1 0-1 0 0,0-1 1 0 0,1 1 0 0 0,-1-1 0 0 0,1 0-1 0 0,-1 1 1 0 0,1-1 0 0 0,-1 0 0 0 0,1 0-1 0 0,-1 0 1 0 0,0 0 0 0 0,1 0-1 0 0,-1 0 1 0 0,1-1 0 0 0,-1 1 0 0 0,1 0-1 0 0,-1-1 1 0 0,0 1 0 0 0,1-1 0 0 0,-1 0-1 0 0,2 0 1 0 0,-1 0-133 0 0,1 0 1 0 0,-1-1-1 0 0,0 1 0 0 0,0 0 0 0 0,0-1 1 0 0,0 1-1 0 0,0-1 0 0 0,-1 0 0 0 0,1 0 1 0 0,0 0-1 0 0,-1 1 0 0 0,1-1 0 0 0,-1-1 1 0 0,0 1-1 0 0,1 0 0 0 0,0-3 0 0 0,3-21-335 0 0,-2 0-1 0 0,-1-1 0 0 0,0 1 0 0 0,-4-42 0 0 0,0 8 598 0 0,1-95 535 0 0,3-169 2100 0 0,-2 316-2562 0 0,1 0 1 0 0,0 0-1 0 0,0 0 1 0 0,1 0-1 0 0,0 1 0 0 0,0-1 1 0 0,1 0-1 0 0,0 1 0 0 0,4-8 1 0 0,-5 12-78 0 0,0 0 0 0 0,0 1 0 0 0,0-1 1 0 0,0 0-1 0 0,0 1 0 0 0,1 0 0 0 0,0-1 1 0 0,-1 1-1 0 0,1 0 0 0 0,0 1 0 0 0,0-1 1 0 0,0 0-1 0 0,0 1 0 0 0,0-1 0 0 0,0 1 0 0 0,1 0 1 0 0,-1 0-1 0 0,0 1 0 0 0,1-1 0 0 0,-1 0 1 0 0,1 1-1 0 0,-1 0 0 0 0,0 0 0 0 0,5 0 1 0 0,9 2 80 0 0,-1 0 1 0 0,1 1-1 0 0,-1 1 0 0 0,0 1 1 0 0,0 0-1 0 0,0 1 1 0 0,27 14-1 0 0,-22-8 86 0 0,0 1 1 0 0,0 0-1 0 0,-2 2 0 0 0,34 31 0 0 0,-49-42-149 0 0,1 1 0 0 0,-1 0 0 0 0,0 0 0 0 0,0 0 0 0 0,0 0 0 0 0,-1 0 0 0 0,0 1 0 0 0,0-1 0 0 0,0 1 0 0 0,-1 0 0 0 0,1 0 0 0 0,-1 0 0 0 0,-1 0 0 0 0,1 0 0 0 0,-1 1 0 0 0,-1-1 0 0 0,1 0 0 0 0,-1 1-1 0 0,0-1 1 0 0,0 0 0 0 0,-1 1 0 0 0,1-1 0 0 0,-2 0 0 0 0,1 1 0 0 0,-1-1 0 0 0,0 0 0 0 0,0 0 0 0 0,0 0 0 0 0,-1-1 0 0 0,0 1 0 0 0,0 0 0 0 0,0-1 0 0 0,-1 0 0 0 0,0 0 0 0 0,-7 7 0 0 0,-2 1 28 0 0,1-2 0 0 0,-2 0 0 0 0,0 0 0 0 0,0-2 0 0 0,-1 1 0 0 0,0-2 0 0 0,-1 0-1 0 0,-30 11 1 0 0,4-6-316 0 0,0-1 0 0 0,-59 8 0 0 0,88-19-33 0 0,-24 5-1013 0 0,36-5 1089 0 0,0-1 0 0 0,0 1 1 0 0,0-1-1 0 0,0 1 1 0 0,0-1-1 0 0,0 1 0 0 0,0-1 1 0 0,0 1-1 0 0,0 0 1 0 0,0 0-1 0 0,0-1 0 0 0,1 1 1 0 0,-1 0-1 0 0,0 0 1 0 0,1 0-1 0 0,-1 0 0 0 0,0 0 1 0 0,1 0-1 0 0,-1 0 0 0 0,1 0 1 0 0,-1 0-1 0 0,1 0 1 0 0,0 0-1 0 0,0 0 0 0 0,-1 1 1 0 0,1-1-1 0 0,0 2 1 0 0,0 4-1421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49.927"/>
    </inkml:context>
    <inkml:brush xml:id="br0">
      <inkml:brushProperty name="width" value="0.05" units="cm"/>
      <inkml:brushProperty name="height" value="0.05" units="cm"/>
    </inkml:brush>
  </inkml:definitions>
  <inkml:trace contextRef="#ctx0" brushRef="#br0">310 89 7681 0 0,'-21'-85'2287'0'0,"18"81"-1027"0"0,-2 10-627 0 0,-3 10-124 0 0,8-15-469 0 0,-84 224 1484 0 0,58-150-1302 0 0,-50 99-17 0 0,3-9-192 0 0,71-159-192 0 0,-1-1 0 0 0,1 1 0 0 0,1 0 0 0 0,-1 0 0 0 0,1 0 0 0 0,0 0 0 0 0,0 0 0 0 0,1 0 0 0 0,0 1 0 0 0,0-1 0 0 0,2 11 0 0 0,2-11-853 0 0,7-4-153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50.252"/>
    </inkml:context>
    <inkml:brush xml:id="br0">
      <inkml:brushProperty name="width" value="0.05" units="cm"/>
      <inkml:brushProperty name="height" value="0.05" units="cm"/>
    </inkml:brush>
  </inkml:definitions>
  <inkml:trace contextRef="#ctx0" brushRef="#br0">152 53 8165 0 0,'8'5'615'0'0,"-2"6"92"0"0,-2 1-1 0 0,1 1 1 0 0,-1-1-1 0 0,4 25 1 0 0,-6-26-416 0 0,2 7-68 0 0,0 1 1 0 0,-2 0-1 0 0,0-1 1 0 0,-1 1-1 0 0,-2 34 1 0 0,0-48-222 0 0,0 0 0 0 0,0 1 1 0 0,0-1-1 0 0,0 0 0 0 0,-1 0 1 0 0,0 0-1 0 0,0 0 0 0 0,0-1 1 0 0,0 1-1 0 0,-1 0 0 0 0,0-1 1 0 0,0 0-1 0 0,0 0 0 0 0,-1 0 1 0 0,1 0-1 0 0,-1 0 0 0 0,0-1 1 0 0,0 1-1 0 0,0-1 0 0 0,-1 0 1 0 0,1 0-1 0 0,-1-1 0 0 0,1 1 1 0 0,-1-1-1 0 0,-9 3 0 0 0,11-4-1 0 0,-1 0 0 0 0,1 0 0 0 0,0 0 0 0 0,-1-1 1 0 0,1 1-1 0 0,0-1 0 0 0,-1 0 0 0 0,1 0 0 0 0,-1 0 0 0 0,1 0 0 0 0,0-1 0 0 0,-1 0 0 0 0,1 1 0 0 0,0-1 0 0 0,-1 0 0 0 0,1 0 0 0 0,0-1 0 0 0,0 1 0 0 0,0-1 0 0 0,0 1 0 0 0,0-1 0 0 0,0 0 0 0 0,-3-4 0 0 0,2 3 1 0 0,1-1 0 0 0,0 0 0 0 0,0 0 0 0 0,1 0-1 0 0,-1 0 1 0 0,1-1 0 0 0,0 1 0 0 0,0-1 0 0 0,0 1-1 0 0,1-1 1 0 0,-1 0 0 0 0,1 0 0 0 0,0 0 0 0 0,1 0-1 0 0,-1-7 1 0 0,1-4-11 0 0,0 1 1 0 0,2-1-1 0 0,-1 0 0 0 0,2 1 0 0 0,0-1 0 0 0,1 1 0 0 0,1 0 0 0 0,0 0 0 0 0,10-19 0 0 0,-9 23-2 0 0,0 0-1 0 0,0 0 1 0 0,2 0-1 0 0,-1 1 1 0 0,1 0-1 0 0,1 1 0 0 0,-1 0 1 0 0,2 0-1 0 0,-1 1 1 0 0,1 0-1 0 0,0 0 1 0 0,12-5-1 0 0,-18 11 11 0 0,0 0 0 0 0,0 1 1 0 0,0-1-1 0 0,0 1 0 0 0,0 0 0 0 0,0 0 0 0 0,0 1 1 0 0,0-1-1 0 0,0 1 0 0 0,0 0 0 0 0,0 0 0 0 0,0 0 1 0 0,1 1-1 0 0,3 0 0 0 0,-7-1-22 0 0,1 1 1 0 0,-1-1-1 0 0,0 1 1 0 0,1-1-1 0 0,-1 1 1 0 0,0 0-1 0 0,1 0 0 0 0,-1-1 1 0 0,0 1-1 0 0,0 0 1 0 0,0 0-1 0 0,0 0 1 0 0,1 0-1 0 0,-1 0 0 0 0,-1 0 1 0 0,1 1-1 0 0,0-1 1 0 0,0 0-1 0 0,0 0 0 0 0,-1 1 1 0 0,1-1-1 0 0,-1 0 1 0 0,1 1-1 0 0,-1-1 1 0 0,1 1-1 0 0,-1-1 0 0 0,0 1 1 0 0,0-1-1 0 0,1 1 1 0 0,-1-1-1 0 0,0 1 1 0 0,-1-1-1 0 0,1 0 0 0 0,0 1 1 0 0,0-1-1 0 0,0 1 1 0 0,-1-1-1 0 0,1 1 1 0 0,-1-1-1 0 0,1 0 0 0 0,-2 2 1 0 0,0 3-272 0 0,-1-1-1 0 0,1 1 1 0 0,-1-1 0 0 0,-1 0 0 0 0,-6 8-1 0 0,-6 7-958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50.596"/>
    </inkml:context>
    <inkml:brush xml:id="br0">
      <inkml:brushProperty name="width" value="0.05" units="cm"/>
      <inkml:brushProperty name="height" value="0.05" units="cm"/>
    </inkml:brush>
  </inkml:definitions>
  <inkml:trace contextRef="#ctx0" brushRef="#br0">0 1300 8793 0 0,'4'8'115'0'0,"2"8"849"0"0,-8 13 2156 0 0,-1-22-1780 0 0,1-21-515 0 0,0-14-295 0 0,6-49 0 0 0,-1 24-332 0 0,32-528-239 0 0,-6 152-70 0 0,-20 251-18 0 0,-15 218-478 0 0,17 139-5302 0 0,-11-175 5679 0 0,3 20-1197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51.106"/>
    </inkml:context>
    <inkml:brush xml:id="br0">
      <inkml:brushProperty name="width" value="0.05" units="cm"/>
      <inkml:brushProperty name="height" value="0.05" units="cm"/>
    </inkml:brush>
  </inkml:definitions>
  <inkml:trace contextRef="#ctx0" brushRef="#br0">376 209 6721 0 0,'-4'-28'11'0'0,"4"23"58"0"0,0-1 0 0 0,-1 1 1 0 0,1 0-1 0 0,-1 0 0 0 0,0 0 0 0 0,-1 0 1 0 0,1 0-1 0 0,-1 0 0 0 0,0 0 0 0 0,-5-8 0 0 0,6 12-18 0 0,-1 0-1 0 0,1 0 1 0 0,0 0 0 0 0,-1 0-1 0 0,1 0 1 0 0,0 0-1 0 0,-1 0 1 0 0,1 1-1 0 0,-1-1 1 0 0,0 1-1 0 0,1-1 1 0 0,-1 1-1 0 0,1-1 1 0 0,-1 1-1 0 0,0 0 1 0 0,1 0 0 0 0,-1 0-1 0 0,0 0 1 0 0,1 0-1 0 0,-1 0 1 0 0,0 1-1 0 0,1-1 1 0 0,-1 0-1 0 0,1 1 1 0 0,-1-1-1 0 0,0 1 1 0 0,1 0-1 0 0,-1-1 1 0 0,1 1 0 0 0,0 0-1 0 0,-2 1 1 0 0,-6 4 124 0 0,0 0 0 0 0,0 0 1 0 0,-11 13-1 0 0,14-14-72 0 0,-18 18 268 0 0,1 2 0 0 0,-33 45 1 0 0,-32 62 212 0 0,69-102-548 0 0,13-20-26 0 0,1-5-4 0 0,1 1 0 0 0,0 0 0 0 0,0 1 0 0 0,1-1 0 0 0,0 1 0 0 0,0-1 0 0 0,1 1 0 0 0,0 0 0 0 0,-3 14 0 0 0,9-20-3 0 0,4-7-1 0 0,7-8 0 0 0,12-21-4 0 0,-2-2-1 0 0,-1 0 1 0 0,-2-1 0 0 0,-2-1-1 0 0,-1-1 1 0 0,13-42-1 0 0,-23 56-8 0 0,1 1-1 0 0,2 1 1 0 0,0 0-1 0 0,1 0 1 0 0,2 1-1 0 0,19-24 1 0 0,-34 47 21 0 0,0 0 0 0 0,1-1 0 0 0,-1 1 0 0 0,0 0 0 0 0,0 0 0 0 0,0-1 0 0 0,1 1 0 0 0,-1 0 0 0 0,0 0 0 0 0,1 0 0 0 0,-1-1 0 0 0,0 1 0 0 0,1 0 0 0 0,-1 0 0 0 0,0 0 0 0 0,0 0 0 0 0,1 0 0 0 0,-1 0 0 0 0,0 0 0 0 0,1 0 0 0 0,-1 0-1 0 0,0 0 1 0 0,1 0 0 0 0,-1 0 0 0 0,1 0 0 0 0,-1 0 0 0 0,0 0 0 0 0,1 0 0 0 0,-1 0 0 0 0,0 0 0 0 0,0 0 0 0 0,1 0 0 0 0,-1 0 0 0 0,0 1 0 0 0,1-1 0 0 0,9 13 475 0 0,5 25 670 0 0,-14-35-1006 0 0,38 107 2663 0 0,80 162-1 0 0,22 34-4311 0 0,-131-273 146 0 0,-3 0-411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52.906"/>
    </inkml:context>
    <inkml:brush xml:id="br0">
      <inkml:brushProperty name="width" value="0.05" units="cm"/>
      <inkml:brushProperty name="height" value="0.05" units="cm"/>
    </inkml:brush>
  </inkml:definitions>
  <inkml:trace contextRef="#ctx0" brushRef="#br0">7 571 7581 0 0,'-2'-4'53'0'0,"1"1"1"0"0,0-1 0 0 0,0 0 0 0 0,0 0-1 0 0,1 0 1 0 0,0 0 0 0 0,-1 0 0 0 0,1 0-1 0 0,1 0 1 0 0,-1 0 0 0 0,0 0 0 0 0,1 0-1 0 0,0 0 1 0 0,0 0 0 0 0,0 0 0 0 0,1 1-1 0 0,-1-1 1 0 0,1 0 0 0 0,0 1-1 0 0,0-1 1 0 0,0 1 0 0 0,0 0 0 0 0,1 0-1 0 0,-1-1 1 0 0,1 2 0 0 0,0-1 0 0 0,0 0-1 0 0,0 0 1 0 0,0 1 0 0 0,0 0 0 0 0,1 0-1 0 0,-1 0 1 0 0,1 0 0 0 0,4-2 0 0 0,-7 4 10 0 0,0-1 0 0 0,0 1 0 0 0,0-1 0 0 0,1 1 0 0 0,-1-1 0 0 0,0 1 0 0 0,0 0 0 0 0,1-1 0 0 0,-1 1 0 0 0,0 0 0 0 0,1 0 0 0 0,-1 0 0 0 0,0 0 0 0 0,1 0 0 0 0,-1 0 0 0 0,0 1 0 0 0,1-1 0 0 0,-1 0 0 0 0,0 1 0 0 0,0-1 0 0 0,1 1 0 0 0,-1-1 0 0 0,2 2 0 0 0,-1 0 16 0 0,-1 0 0 0 0,1-1 0 0 0,0 1 1 0 0,-1 0-1 0 0,0 0 0 0 0,1 0 0 0 0,-1 0 1 0 0,0 0-1 0 0,0 0 0 0 0,0 0 0 0 0,-1 1 0 0 0,2 2 1 0 0,0 8 220 0 0,0-1-1 0 0,0 1 1 0 0,-1 23 0 0 0,-1-35-282 0 0,-4 140 1109 0 0,5-111-868 0 0,1 0 0 0 0,9 40 0 0 0,-11-69-254 0 0,0-1-1 0 0,0 0 0 0 0,0 0 1 0 0,0 0-1 0 0,0 0 1 0 0,0 0-1 0 0,0 0 0 0 0,0 0 1 0 0,0 0-1 0 0,0 0 0 0 0,0 1 1 0 0,0-1-1 0 0,0 0 0 0 0,0 0 1 0 0,0 0-1 0 0,0 0 1 0 0,0 0-1 0 0,0 0 0 0 0,0 0 1 0 0,1 0-1 0 0,-1 0 0 0 0,0 0 1 0 0,0 0-1 0 0,0 1 0 0 0,0-1 1 0 0,0 0-1 0 0,0 0 0 0 0,0 0 1 0 0,0 0-1 0 0,0 0 1 0 0,0 0-1 0 0,0 0 0 0 0,0 0 1 0 0,0 0-1 0 0,1 0 0 0 0,-1 0 1 0 0,0 0-1 0 0,0 0 0 0 0,0 0 1 0 0,0 0-1 0 0,0 0 1 0 0,0 0-1 0 0,0 0 0 0 0,0 0 1 0 0,0 0-1 0 0,0 0 0 0 0,1 0 1 0 0,-1 0-1 0 0,0 0 0 0 0,0 0 1 0 0,0 0-1 0 0,0 0 0 0 0,0 0 1 0 0,0 0-1 0 0,0 0 1 0 0,0 0-1 0 0,0 0 0 0 0,1 0 1 0 0,4-8 137 0 0,6-16-93 0 0,-8 17-15 0 0,42-80-86 0 0,76-107-1 0 0,-36 62 9 0 0,-31 44-9 0 0,114-140 1 0 0,-165 224 42 0 0,34-34-37 0 0,-35 36 29 0 0,0 0 0 0 0,1 0 1 0 0,-1 0-1 0 0,1 0 0 0 0,-1 1 1 0 0,1-1-1 0 0,0 1 1 0 0,0-1-1 0 0,0 1 0 0 0,-1 0 1 0 0,1 0-1 0 0,0 1 0 0 0,6-2 1 0 0,-8 2-4 0 0,0 0-1 0 0,0 0 1 0 0,0 1 0 0 0,0-1 0 0 0,1 0 0 0 0,-1 0-1 0 0,0 1 1 0 0,0-1 0 0 0,0 1 0 0 0,0-1 0 0 0,0 1-1 0 0,0-1 1 0 0,0 1 0 0 0,0 0 0 0 0,0-1 0 0 0,0 1-1 0 0,0 0 1 0 0,-1 0 0 0 0,1 0 0 0 0,0-1 0 0 0,1 3-1 0 0,-1 0-39 0 0,1 0 0 0 0,-1 0-1 0 0,0 0 1 0 0,1 0-1 0 0,-2 0 1 0 0,1 0-1 0 0,1 6 1 0 0,-1 2-203 0 0,0 0 1 0 0,-1-1 0 0 0,-2 19-1 0 0,-29 123-3114 0 0,19-108 2278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53.590"/>
    </inkml:context>
    <inkml:brush xml:id="br0">
      <inkml:brushProperty name="width" value="0.05" units="cm"/>
      <inkml:brushProperty name="height" value="0.05" units="cm"/>
    </inkml:brush>
  </inkml:definitions>
  <inkml:trace contextRef="#ctx0" brushRef="#br0">3 368 7133 0 0,'-1'-5'19'0'0,"0"0"156"0"0,1-1 1 0 0,-1 0-1 0 0,1 0 0 0 0,0 0 1 0 0,2-10-1 0 0,0 10 1839 0 0,-3 20-873 0 0,38 221 1425 0 0,-33-218-2459 0 0,1 0-1 0 0,1 0 0 0 0,0-1 0 0 0,14 25 1 0 0,-16-34-56 0 0,1 1 1 0 0,0-1 0 0 0,0 1-1 0 0,0-1 1 0 0,1-1-1 0 0,0 1 1 0 0,1-1 0 0 0,-1 0-1 0 0,1 0 1 0 0,15 8 0 0 0,-21-13-38 0 0,0 0 0 0 0,1 0 0 0 0,-1-1 1 0 0,0 1-1 0 0,1-1 0 0 0,-1 1 0 0 0,1-1 0 0 0,-1 0 1 0 0,1 0-1 0 0,-1 0 0 0 0,1 1 0 0 0,-1-1 0 0 0,1-1 1 0 0,-1 1-1 0 0,1 0 0 0 0,-1 0 0 0 0,1 0 1 0 0,-1-1-1 0 0,1 1 0 0 0,-1-1 0 0 0,1 1 0 0 0,-1-1 1 0 0,0 0-1 0 0,1 1 0 0 0,-1-1 0 0 0,0 0 0 0 0,0 0 1 0 0,1 0-1 0 0,-1 0 0 0 0,0 0 0 0 0,0 0 1 0 0,1-2-1 0 0,3-4 13 0 0,0 0 0 0 0,-1-1 0 0 0,1 1 0 0 0,4-15 0 0 0,4-4-35 0 0,-6 13 5 0 0,13-21-7 0 0,32-41 0 0 0,68-87-71 0 0,72-82-7 0 0,-168 216 64 0 0,-12 13-15 0 0,1 1 0 0 0,0 0 0 0 0,0 1-1 0 0,1 1 1 0 0,31-21 0 0 0,-43 32 16 0 0,-1 0-1 0 0,0 0 1 0 0,1 0-1 0 0,-1 1 1 0 0,1-1-1 0 0,-1 0 1 0 0,1 1-1 0 0,-1-1 1 0 0,1 1-1 0 0,-1 0 1 0 0,1-1-1 0 0,-1 1 1 0 0,1 0-1 0 0,0 0 1 0 0,-1 0-1 0 0,1 0 1 0 0,-1 1 0 0 0,1-1-1 0 0,0 0 1 0 0,-1 1-1 0 0,1-1 1 0 0,-1 1-1 0 0,1-1 1 0 0,-1 1-1 0 0,3 1 1 0 0,-3-1-32 0 0,0 0 1 0 0,0 1-1 0 0,0-1 1 0 0,0 1-1 0 0,0-1 0 0 0,-1 1 1 0 0,1-1-1 0 0,0 1 1 0 0,-1-1-1 0 0,1 1 1 0 0,-1 0-1 0 0,0-1 1 0 0,1 1-1 0 0,-1 0 1 0 0,0-1-1 0 0,0 1 0 0 0,0 0 1 0 0,0-1-1 0 0,0 1 1 0 0,-1 0-1 0 0,1-1 1 0 0,-1 4-1 0 0,-5 13-519 0 0,-1 0 0 0 0,-1-1 0 0 0,0 0 0 0 0,-1 0 0 0 0,-1-1-1 0 0,0 0 1 0 0,-13 15 0 0 0,-5 8-753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55.103"/>
    </inkml:context>
    <inkml:brush xml:id="br0">
      <inkml:brushProperty name="width" value="0.05" units="cm"/>
      <inkml:brushProperty name="height" value="0.05" units="cm"/>
    </inkml:brush>
  </inkml:definitions>
  <inkml:trace contextRef="#ctx0" brushRef="#br0">5257 776 6689 0 0,'3'-12'-16'0'0,"0"0"0"0"0,2-21 0 0 0,-3 12 114 0 0,-1 13-72 0 0,-1-1 1 0 0,0 1-1 0 0,-1 0 1 0 0,0-1 0 0 0,0 1-1 0 0,-1 0 1 0 0,0 0-1 0 0,0 0 1 0 0,-1 0-1 0 0,-6-13 1 0 0,-2 0 96 0 0,0-1 0 0 0,-22-27 1 0 0,10 19 186 0 0,-1 1 1 0 0,-51-46-1 0 0,-65-42 464 0 0,105 90-661 0 0,-1 0-1 0 0,-1 3 1 0 0,-2 1-1 0 0,0 1 1 0 0,-1 3-1 0 0,-1 1 1 0 0,-1 2-1 0 0,-53-13 1 0 0,15 13 148 0 0,0 3 0 0 0,0 4 0 0 0,-116 1 0 0 0,-241 36 873 0 0,-137 72 9 0 0,12 44-237 0 0,364-86-380 0 0,-263 116 0 0 0,316-107-152 0 0,4 6 0 0 0,-182 126 0 0 0,282-171-272 0 0,-340 244 930 0 0,21 25-234 0 0,290-231-675 0 0,4 4 0 0 0,-64 85-1 0 0,101-117-54 0 0,2 3-1 0 0,2 0 1 0 0,2 1 0 0 0,1 1-1 0 0,3 1 1 0 0,-17 54 0 0 0,30-75-29 0 0,1 0 1 0 0,0 1-1 0 0,2-1 1 0 0,1 1-1 0 0,0-1 1 0 0,2 1-1 0 0,1 0 1 0 0,1-1 0 0 0,6 33-1 0 0,-1-31-7 0 0,0 0 0 0 0,1 0 0 0 0,2-1 0 0 0,0 0 0 0 0,2-1 0 0 0,0 0 0 0 0,2-1 0 0 0,22 29-1 0 0,0-7 8 0 0,3-2 0 0 0,1-2 0 0 0,68 54 0 0 0,149 86 90 0 0,-91-76 231 0 0,5-8 1 0 0,318 129 0 0 0,-270-146 425 0 0,454 101 1 0 0,-349-121-436 0 0,2-14 0 0 0,574 6 0 0 0,-184-94-293 0 0,-578 23-100 0 0,-1-6 0 0 0,-1-6 0 0 0,151-56 1 0 0,-90 11-27 0 0,321-174 1 0 0,-404 184-23 0 0,-3-4 0 0 0,-3-6 0 0 0,189-176 0 0 0,-240 195 42 0 0,-3-2 0 0 0,-3-3 0 0 0,-2-2-1 0 0,76-135 1 0 0,-99 150-40 0 0,-3 0 1 0 0,-1-1-1 0 0,-3-1 0 0 0,-3-1 1 0 0,-1-1-1 0 0,-3 0 1 0 0,-2-1-1 0 0,2-57 0 0 0,-11 68-30 0 0,-2-1 0 0 0,-2 1 1 0 0,-2 1-1 0 0,-2-1 0 0 0,-2 1 0 0 0,-2 0 0 0 0,-1 0 0 0 0,-3 2 0 0 0,-1 0 0 0 0,-2 0 0 0 0,-43-69 0 0 0,27 54-51 0 0,-3 2 1 0 0,-3 1 0 0 0,-2 2-1 0 0,-1 2 1 0 0,-3 2-1 0 0,-2 2 1 0 0,-98-71-1 0 0,72 67-99 0 0,-3 4 0 0 0,-1 3 0 0 0,-2 3 0 0 0,-2 4 0 0 0,-1 4-1 0 0,-2 3 1 0 0,0 4 0 0 0,-172-25 0 0 0,220 45 39 0 0,-1 2 1 0 0,0 1-1 0 0,0 2 1 0 0,1 1-1 0 0,-1 3 0 0 0,1 0 1 0 0,-38 12-1 0 0,49-9-217 0 0,0 1-1 0 0,1 1 1 0 0,1 1-1 0 0,0 1 1 0 0,0 2-1 0 0,1 0 1 0 0,1 1-1 0 0,1 1 1 0 0,0 1-1 0 0,-29 31 1 0 0,10-3-956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55.681"/>
    </inkml:context>
    <inkml:brush xml:id="br0">
      <inkml:brushProperty name="width" value="0.05" units="cm"/>
      <inkml:brushProperty name="height" value="0.05" units="cm"/>
    </inkml:brush>
  </inkml:definitions>
  <inkml:trace contextRef="#ctx0" brushRef="#br0">16 450 6313 0 0,'-6'-26'383'0'0,"2"0"0"0"0,1-1 1 0 0,1 1-1 0 0,2 0 0 0 0,0-1 1 0 0,2 1-1 0 0,7-41 1 0 0,-7 61-204 0 0,-1 1 1 0 0,1 0 0 0 0,0 0 0 0 0,1 0 0 0 0,-1 0 0 0 0,1 0 0 0 0,0 0-1 0 0,0 1 1 0 0,4-5 0 0 0,-6 7-128 0 0,0 1 0 0 0,0 0 0 0 0,0 0 0 0 0,0 0 0 0 0,0 0 0 0 0,0 1 0 0 0,0-1 0 0 0,0 0 0 0 0,0 0 0 0 0,0 1 0 0 0,1-1 0 0 0,-1 0 0 0 0,0 1 0 0 0,0-1 0 0 0,1 1 0 0 0,-1 0 0 0 0,0-1 0 0 0,1 1 1 0 0,-1 0-1 0 0,0 0 0 0 0,1 0 0 0 0,-1 0 0 0 0,1 0 0 0 0,-1 0 0 0 0,0 0 0 0 0,1 1 0 0 0,-1-1 0 0 0,0 0 0 0 0,1 1 0 0 0,-1-1 0 0 0,0 1 0 0 0,0-1 0 0 0,1 1 0 0 0,-1 0 0 0 0,0-1 0 0 0,0 1 0 0 0,0 0 0 0 0,0 0 0 0 0,0 0 0 0 0,2 2 0 0 0,6 8 198 0 0,0 0-1 0 0,0 0 1 0 0,-1 1 0 0 0,-1 0-1 0 0,9 20 1 0 0,25 70 562 0 0,-29-69-555 0 0,47 142 482 0 0,22 58-368 0 0,-66-198-316 0 0,2-1 0 0 0,1 0 0 0 0,1-1 0 0 0,33 42 0 0 0,-46-68-49 0 0,0 0 0 0 0,0 0 0 0 0,0 0 0 0 0,1-1 1 0 0,7 5-1 0 0,-12-9-6 0 0,0-1 0 0 0,0 0 1 0 0,0 0-1 0 0,0 0 1 0 0,0 0-1 0 0,0 0 1 0 0,0-1-1 0 0,0 1 0 0 0,0-1 1 0 0,0 1-1 0 0,0-1 1 0 0,0 0-1 0 0,0 1 0 0 0,1-1 1 0 0,-1 0-1 0 0,0-1 1 0 0,0 1-1 0 0,0 0 0 0 0,0-1 1 0 0,0 1-1 0 0,0-1 1 0 0,0 1-1 0 0,0-1 0 0 0,0 0 1 0 0,0 0-1 0 0,0 0 1 0 0,2-1-1 0 0,10-9 5 0 0,-2 1-1 0 0,1-2 1 0 0,-1 1-1 0 0,-1-2 1 0 0,0 0 0 0 0,-1 0-1 0 0,13-21 1 0 0,-4 2-32 0 0,-2-1 1 0 0,18-47 0 0 0,-19 34-50 0 0,-2 0 1 0 0,12-76 0 0 0,2-99-275 0 0,-5 33-179 0 0,-23 183 508 0 0,2-12-137 0 0,1-1-1 0 0,1 1 1 0 0,0 0 0 0 0,1 0 0 0 0,12-28 0 0 0,-16 44 135 0 0,-1 0 1 0 0,1 1-1 0 0,-1-1 0 0 0,1 0 1 0 0,-1 0-1 0 0,1 1 1 0 0,-1-1-1 0 0,1 0 1 0 0,-1 1-1 0 0,1-1 0 0 0,0 1 1 0 0,-1-1-1 0 0,1 1 1 0 0,0-1-1 0 0,0 1 1 0 0,-1-1-1 0 0,2 0 0 0 0,-1 1-4 0 0,-1 0-1 0 0,1 0 0 0 0,-1 0 1 0 0,1 0-1 0 0,-1 0 0 0 0,1 1 0 0 0,-1-1 1 0 0,1 0-1 0 0,-1 0 0 0 0,1 0 1 0 0,-1 0-1 0 0,1 1 0 0 0,-1-1 0 0 0,1 0 1 0 0,-1 0-1 0 0,1 1 0 0 0,-1-1 1 0 0,0 0-1 0 0,1 1 0 0 0,-1-1 0 0 0,1 1 1 0 0,1 1-85 0 0,-1 0 0 0 0,0 0 1 0 0,0 0-1 0 0,0 0 1 0 0,1 0-1 0 0,-2 0 0 0 0,1 0 1 0 0,0 1-1 0 0,0-1 0 0 0,0 4 1 0 0,3 91-3151 0 0,-3-26 1399 0 0,1-45 1249 0 0,1 0 0 0 0,2 0 0 0 0,0 0 0 0 0,13 38 0 0 0,-8-38 41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56.080"/>
    </inkml:context>
    <inkml:brush xml:id="br0">
      <inkml:brushProperty name="width" value="0.05" units="cm"/>
      <inkml:brushProperty name="height" value="0.05" units="cm"/>
    </inkml:brush>
  </inkml:definitions>
  <inkml:trace contextRef="#ctx0" brushRef="#br0">289 309 6625 0 0,'3'0'52'0'0,"1"-2"0"0"0,-1 1 1 0 0,1 0-1 0 0,-1-1 1 0 0,1 1-1 0 0,-1-1 0 0 0,0 0 1 0 0,0 0-1 0 0,0-1 1 0 0,0 1-1 0 0,0 0 0 0 0,0-1 1 0 0,-1 0-1 0 0,1 0 0 0 0,-1 0 1 0 0,0 0-1 0 0,0 0 1 0 0,0 0-1 0 0,0 0 0 0 0,0-1 1 0 0,-1 1-1 0 0,1-1 1 0 0,0-5-1 0 0,2-5 199 0 0,-1 1 0 0 0,0 0 0 0 0,-1-1 1 0 0,-1 1-1 0 0,1-18 0 0 0,-3 23-198 0 0,0 1 1 0 0,0-1-1 0 0,-1 0 1 0 0,1 1-1 0 0,-2-1 1 0 0,1 1-1 0 0,-1 0 1 0 0,0 0-1 0 0,0 0 1 0 0,-1 0-1 0 0,0 0 0 0 0,0 1 1 0 0,-1-1-1 0 0,-9-9 1 0 0,11 13-29 0 0,1 1 1 0 0,-1-1-1 0 0,0 1 1 0 0,1 0-1 0 0,-1-1 1 0 0,0 1-1 0 0,0 1 1 0 0,0-1-1 0 0,0 0 1 0 0,-1 1-1 0 0,1 0 1 0 0,0-1 0 0 0,-1 1-1 0 0,1 1 1 0 0,-1-1-1 0 0,1 0 1 0 0,-1 1-1 0 0,1 0 1 0 0,-1 0-1 0 0,0 0 1 0 0,1 0-1 0 0,-1 0 1 0 0,1 1-1 0 0,-1-1 1 0 0,1 1-1 0 0,-1 0 1 0 0,1 0-1 0 0,0 1 1 0 0,0-1-1 0 0,-1 1 1 0 0,1-1-1 0 0,0 1 1 0 0,0 0-1 0 0,-3 3 1 0 0,-8 7 214 0 0,-1 1 1 0 0,2 1-1 0 0,0 0 1 0 0,0 1-1 0 0,2 1 1 0 0,-17 27 0 0 0,11-13 196 0 0,1 2 0 0 0,-20 58 0 0 0,30-74-299 0 0,1 1 1 0 0,1 0-1 0 0,1 0 1 0 0,0 1-1 0 0,1-1 1 0 0,1 1-1 0 0,0-1 1 0 0,3 19-1 0 0,-2-30-128 0 0,1-1 1 0 0,0 0-1 0 0,0 0 0 0 0,0 0 1 0 0,1 0-1 0 0,0 0 0 0 0,0 0 1 0 0,0 0-1 0 0,0 0 0 0 0,1-1 1 0 0,0 1-1 0 0,0-1 0 0 0,0 0 1 0 0,0 0-1 0 0,1 0 0 0 0,0 0 1 0 0,0 0-1 0 0,0-1 0 0 0,0 0 1 0 0,0 0-1 0 0,0 0 0 0 0,1 0 1 0 0,0-1-1 0 0,-1 0 0 0 0,1 0 1 0 0,0 0-1 0 0,0 0 0 0 0,0-1 1 0 0,1 0-1 0 0,7 1 0 0 0,-6-1-11 0 0,-1 0-1 0 0,0-1 1 0 0,1 0-1 0 0,-1 0 1 0 0,1-1-1 0 0,-1 1 1 0 0,0-2-1 0 0,0 1 1 0 0,1-1-1 0 0,-1 0 1 0 0,0 0-1 0 0,0 0 1 0 0,6-4-1 0 0,-4 1 1 0 0,0 0 0 0 0,-1-1 0 0 0,1 0 0 0 0,-1 0-1 0 0,-1-1 1 0 0,1 0 0 0 0,-1 0 0 0 0,6-8 0 0 0,5-13-11 0 0,-2 0 0 0 0,0-1 0 0 0,-2-1 0 0 0,10-32 0 0 0,-20 54 5 0 0,0 1 3 0 0,8-20-27 0 0,-11 27 31 0 0,0 0-1 0 0,0 0 1 0 0,0 0 0 0 0,0 0-1 0 0,0 0 1 0 0,1 0 0 0 0,-1-1-1 0 0,0 1 1 0 0,0 0 0 0 0,0 0 0 0 0,0 0-1 0 0,0 0 1 0 0,0 0 0 0 0,0 0-1 0 0,0 0 1 0 0,0 0 0 0 0,0-1-1 0 0,1 1 1 0 0,-1 0 0 0 0,0 0-1 0 0,0 0 1 0 0,0 0 0 0 0,0 0 0 0 0,0 0-1 0 0,0 0 1 0 0,1 0 0 0 0,-1 0-1 0 0,0 0 1 0 0,0 0 0 0 0,0 0-1 0 0,0 0 1 0 0,0 0 0 0 0,0 0 0 0 0,1 0-1 0 0,-1 0 1 0 0,0 0 0 0 0,0 0-1 0 0,0 0 1 0 0,0 0 0 0 0,0 0-1 0 0,0 0 1 0 0,1 0 0 0 0,-1 0-1 0 0,0 0 1 0 0,0 1 0 0 0,0-1 0 0 0,0 0-1 0 0,0 0 1 0 0,0 0 0 0 0,4 16-8 0 0,-2 47-22 0 0,-3-45 13 0 0,2 1-1 0 0,4 34 1 0 0,-3-47-160 0 0,-1 0 0 0 0,1 0 0 0 0,0 0 0 0 0,0 0 1 0 0,1-1-1 0 0,0 1 0 0 0,0-1 0 0 0,0 1 0 0 0,1-1 0 0 0,0 0 0 0 0,0 0 0 0 0,6 6 0 0 0,-7-8-139 0 0,0-1 0 0 0,0 1 0 0 0,0-1-1 0 0,0 0 1 0 0,0 1 0 0 0,0-2 0 0 0,0 1 0 0 0,1 0 0 0 0,-1-1-1 0 0,1 1 1 0 0,0-1 0 0 0,-1 0 0 0 0,1 0 0 0 0,0 0 0 0 0,-1-1-1 0 0,1 0 1 0 0,6 1 0 0 0,-2-2-835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56.498"/>
    </inkml:context>
    <inkml:brush xml:id="br0">
      <inkml:brushProperty name="width" value="0.05" units="cm"/>
      <inkml:brushProperty name="height" value="0.05" units="cm"/>
    </inkml:brush>
  </inkml:definitions>
  <inkml:trace contextRef="#ctx0" brushRef="#br0">0 433 6377 0 0,'4'-167'438'0'0,"-4"158"-412"0"0,2-14 248 0 0,6-38-1 0 0,-6 55-186 0 0,-1 0-1 0 0,1 0 1 0 0,-1 0-1 0 0,2 0 1 0 0,-1 1-1 0 0,1-1 1 0 0,0 1 0 0 0,0 0-1 0 0,0-1 1 0 0,1 2-1 0 0,6-8 1 0 0,-9 10-29 0 0,1 1 0 0 0,0 0 0 0 0,0-1 0 0 0,0 1 0 0 0,1 0 0 0 0,-1 0 0 0 0,0 0 0 0 0,0 1 0 0 0,1-1 0 0 0,-1 0 0 0 0,0 1-1 0 0,1 0 1 0 0,-1-1 0 0 0,0 1 0 0 0,1 0 0 0 0,-1 0 0 0 0,0 1 0 0 0,1-1 0 0 0,-1 0 0 0 0,0 1 0 0 0,1-1 0 0 0,-1 1 0 0 0,0 0 0 0 0,0 0 0 0 0,1 0 0 0 0,-1 0 0 0 0,0 0 0 0 0,0 0 0 0 0,0 1 0 0 0,3 2 0 0 0,3 2 107 0 0,0 0-1 0 0,-1 1 1 0 0,0 0 0 0 0,-1 0-1 0 0,1 0 1 0 0,5 10-1 0 0,-2 1 15 0 0,0-1 0 0 0,-1 2 0 0 0,-1-1 0 0 0,-1 1 0 0 0,-1 1 0 0 0,0-1 0 0 0,-2 1 0 0 0,0 0 0 0 0,2 40 0 0 0,-5-23-14 0 0,-1 0 1 0 0,-2 0-1 0 0,-2 0 0 0 0,-13 57 1 0 0,17-93-162 0 0,-2 7 14 0 0,1 0-1 0 0,-1 0 1 0 0,-1 0 0 0 0,0 0-1 0 0,0 0 1 0 0,0-1 0 0 0,-1 1 0 0 0,0-1-1 0 0,-7 10 1 0 0,10-17-17 0 0,1 1 0 0 0,0-1 0 0 0,0 0 1 0 0,0 0-1 0 0,-1 0 0 0 0,1 1 0 0 0,0-1 0 0 0,0 0 0 0 0,0 0 1 0 0,-1 0-1 0 0,1 0 0 0 0,0 0 0 0 0,0 0 0 0 0,-1 0 0 0 0,1 0 0 0 0,0 1 1 0 0,0-1-1 0 0,-1 0 0 0 0,1 0 0 0 0,0 0 0 0 0,0 0 0 0 0,-1 0 0 0 0,1 0 1 0 0,0 0-1 0 0,0 0 0 0 0,-1-1 0 0 0,1 1 0 0 0,0 0 0 0 0,0 0 1 0 0,-1 0-1 0 0,1 0 0 0 0,0 0 0 0 0,0 0 0 0 0,-1 0 0 0 0,1-1 0 0 0,0 1 1 0 0,0 0-1 0 0,-7-12 16 0 0,2-13-11 0 0,6 9-35 0 0,1-1 1 0 0,0 1 0 0 0,1 0 0 0 0,0 0 0 0 0,10-25 0 0 0,38-78-486 0 0,-24 59 198 0 0,-2 0-35 0 0,43-90-297 0 0,-56 127 534 0 0,1-1-1 0 0,2 2 1 0 0,33-42-1 0 0,-44 60 110 0 0,0 0 0 0 0,0 0 1 0 0,1 0-1 0 0,-1 1 0 0 0,1 0 0 0 0,-1 0 0 0 0,1 0 1 0 0,0 0-1 0 0,7-2 0 0 0,-11 5 7 0 0,1-1 1 0 0,-1 1-1 0 0,1-1 0 0 0,-1 1 1 0 0,1 0-1 0 0,-1 0 1 0 0,1 0-1 0 0,-1 0 0 0 0,1 0 1 0 0,0 0-1 0 0,-1 0 0 0 0,1 0 1 0 0,-1 1-1 0 0,1-1 0 0 0,-1 1 1 0 0,1-1-1 0 0,-1 1 0 0 0,0-1 1 0 0,1 1-1 0 0,-1 0 0 0 0,0 0 1 0 0,1-1-1 0 0,-1 1 0 0 0,0 0 1 0 0,0 0-1 0 0,0 1 1 0 0,0-1-1 0 0,0 0 0 0 0,0 0 1 0 0,0 0-1 0 0,0 1 0 0 0,0-1 1 0 0,0 0-1 0 0,-1 1 0 0 0,1-1 1 0 0,-1 1-1 0 0,1 1 0 0 0,2 9 86 0 0,0-1-1 0 0,-1 1 0 0 0,0 0 0 0 0,-1-1 1 0 0,-1 1-1 0 0,-1 23 0 0 0,0-4 77 0 0,0 9 5 0 0,1 30 25 0 0,7 8-26 0 0,-1-26-133 0 0,-2 0 1 0 0,-2 1-1 0 0,-8 73 1 0 0,5-121-188 0 0,0-1 0 0 0,0 1 0 0 0,-1-1 0 0 0,1 1-1 0 0,-4 7 1 0 0,4-11 28 0 0,1 0 0 0 0,-1 0 0 0 0,1 0 0 0 0,-1 0 0 0 0,0 0 0 0 0,1 0 0 0 0,-1 0 0 0 0,0 0 0 0 0,0-1 0 0 0,0 1 0 0 0,0 0 0 0 0,0 0 0 0 0,1-1 0 0 0,-1 1 0 0 0,-1 0 0 0 0,1-1 0 0 0,0 1 0 0 0,0-1 0 0 0,0 1 0 0 0,0-1 0 0 0,0 0 0 0 0,0 1 0 0 0,0-1 0 0 0,-1 0 0 0 0,1 0 0 0 0,0 0 0 0 0,-2 0 0 0 0,-6-1-1056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09:13:00.402"/>
    </inkml:context>
    <inkml:brush xml:id="br0">
      <inkml:brushProperty name="width" value="0.05" units="cm"/>
      <inkml:brushProperty name="height" value="0.05" units="cm"/>
    </inkml:brush>
  </inkml:definitions>
  <inkml:trace contextRef="#ctx0" brushRef="#br0">1 461 9097,'0'0'3689,"9"-2"-2724,29-8 41,-29 7 4601,21 4-4804,89 3-90,-99-4-387,34 6 1,132 22 208,-168-25-392,35 11 1,-21 4 77,-17-8-144,-5-4-59,-1 1-1,1 1 1,-1-1 0,-1 1 0,1 1 0,-1 0-1,-1 0 1,1 0 0,-2 1 0,1 0-1,5 13 1,-9-17-30,0 1-1,-1-1 0,0 0 1,-1 1-1,1-1 0,-1 1 1,0-1-1,-1 1 0,1 0 1,-1 0-1,-1-1 0,1 1 1,-1 0-1,0-1 0,-1 1 1,0-1-1,0 0 0,0 1 1,-1-1-1,1 0 0,-6 7 1,1-2-46,-1-1 0,0 0 1,-1-1-1,0 0 1,-1 0-1,0-1 0,0 0 1,-1 0-1,0-1 1,0-1-1,0 0 0,-1-1 1,0 0-1,0 0 1,0-1-1,-1-1 1,1 0-1,-1-1 0,0-1 1,0 1-1,0-2 1,0 0-1,-15-2 0,-8-10-505,33 11 261,5-34-1251,7-110 1314,-8 135 191,1-1-1,0 1 1,6-19-1,-7 24 19,2 1 0,-1 0 0,0-1 0,1 1 0,3-4 0,6-8-65,-3 1 5,118-174-820,-106 161 820,2 1-1,0 1 0,2 1 1,40-31-1,-58 50 95,0 1-1,0 0 1,1 0-1,-1 1 1,1 0-1,0 1 1,1-1-1,-1 1 1,0 1-1,1 0 1,0 0-1,-1 1 1,1 0-1,0 0 1,0 1-1,0 0 1,-1 1-1,1-1 1,0 2-1,-1-1 1,1 2-1,0-1 1,-1 1-1,15 7 1,3 3 66,-1 1 0,0 1 0,0 1 0,-2 2 0,38 35 0,-59-52-51,-1 1 0,1 0 0,0 0-1,0 0 1,-1 0 0,1 0 0,-1 0 0,1 0-1,-1 0 1,0 0 0,0 1 0,0-1 0,0 0-1,-1 1 1,1-1 0,-1 1 0,1-1-1,-1 1 1,0-1 0,0 1 0,0-1 0,0 1-1,-1 3 1,0-2 56,-1 0-1,-1 0 1,1 0 0,0 0-1,-1 0 1,0 0-1,0 0 1,0-1 0,-1 0-1,1 0 1,-7 5-1,-9 10 173,1 1 0,1 1 0,0 1 0,2 0-1,0 1 1,1 0 0,-17 42 0,27-56-201,1-1 1,0 1 0,0 1-1,1-1 1,0 0 0,0 1-1,1-1 1,0 0 0,1 1-1,0 0 1,0-1 0,3 12-1,-3-15-48,2-1-1,-1 1 1,0-1-1,1 0 1,0 0-1,0 0 0,0 0 1,0 0-1,1 0 1,0 0-1,-1-1 1,1 0-1,1 1 0,-1-1 1,0 0-1,1 0 1,-1-1-1,1 1 1,0-1-1,0 0 1,0 0-1,0 0 0,0 0 1,7 1-1,1-1-90,0 0 0,-1 0 0,1-1 0,0-1 0,0 0 0,0-1 0,-1 0 0,1 0-1,0-2 1,-1 1 0,14-6 0,15-6-384,64-34-1,-87 40 372,0-1 0,-1-1 0,-1-1 0,28-23 0,-37 28 55,0 0 0,-1 0 0,0 0 1,0-1-1,0 0 0,-1 0 1,0 0-1,0-1 0,-1 1 0,0-1 1,0 0-1,-1 0 0,2-12 0,-2 7-30,-1 0 0,0-1-1,-1 1 1,0 0-1,-2 0 1,1 0 0,-6-19-1,5 25 42,0 0 0,-1 0-1,0 0 1,0 1 0,0-1-1,-1 1 1,0 0-1,0 0 1,-1 1 0,1-1-1,-1 1 1,-1 0 0,1 0-1,-1 0 1,-6-3 0,-1 0-4,-1 2 1,0 0 0,0 0 0,0 1 0,-1 1 0,0 1 0,0 0 0,0 0 0,-23 1-1,11 1 87,0 2-1,0 1 0,0 1 0,-41 10 1,65-13-13,0 1 1,0 0 0,-1 0 0,1 1-1,0-1 1,0 1 0,0-1 0,0 1-1,-5 4 1,8-5-14,-1-1-1,1 1 1,-1 0-1,1 0 1,-1 0-1,1-1 1,-1 1 0,1 0-1,0 0 1,0 0-1,-1 0 1,1 0-1,0 0 1,0 0 0,0 0-1,0 0 1,0-1-1,0 1 1,0 0-1,0 0 1,0 0 0,1 0-1,-1 0 1,0 0-1,0 0 1,1 0-1,-1-1 1,1 1-1,-1 0 1,1 0 0,-1 0-1,1-1 1,-1 1-1,1 0 1,0-1-1,-1 1 1,1 0 0,0-1-1,1 1 1,4 4 49,0 0 0,0 0 1,1-1-1,0 0 0,0 0 1,0-1-1,0 0 1,1 0-1,-1-1 0,10 3 1,14 0 47,40 4-1,-35-6-51,61 8-353,0-4 1,163-10-1,-241 1 289,0-1 0,-1-1 1,1-1-1,-1 0 0,0-1 0,-1-1 1,1-1-1,-1-1 0,-1 0 0,28-20 1,-138 83 669,72-39-535,-1 1 0,2 0 0,0 2 0,1 0 0,-19 24 0,29-31-76,1 1 0,1 0-1,0 0 1,0 1 0,2 0 0,-1 0-1,2 0 1,0 1 0,0 0 0,1 0-1,-2 17 1,5-25-30,1 0-1,-1-1 1,1 1-1,1 0 1,-1 0-1,1 0 1,0-1-1,0 1 1,1 0-1,-1-1 1,1 1-1,1-1 1,-1 0-1,1 0 1,5 9-1,-2-8-9,-1 1 1,1-1-1,0-1 0,0 1 0,1-1 0,-1 0 0,1-1 1,0 1-1,1-1 0,8 3 0,-1-1-34,1-1-1,-1 0 1,1-2-1,0 1 1,0-2-1,1 0 1,-1-1-1,0-1 1,0 0-1,30-5 1,-34 3-57,0-1 1,0-1-1,0 1 1,0-2-1,-1 0 1,0 0 0,0-1-1,0 0 1,-1-1-1,0 0 1,0-1-1,0 0 1,-1 0-1,-1-1 1,1 0-1,-1-1 1,-1 0-1,0 0 1,0-1-1,-1 1 1,-1-2-1,9-22 1,-5 7-28,-2-1 0,-1 0 0,-1 0 0,1-29 0,-2-118-38,-4 132 118,0 40 19,0-80-7,-15-122 1,14 196 11,-1 1 0,0-1 0,-1 1 0,-6-15 0,9 22-1,-1 0 0,1 0-1,-1 0 1,1 0 0,-1 0-1,0 0 1,0 1 0,1-1 0,-1 0-1,0 0 1,0 0 0,0 1-1,0-1 1,0 1 0,0-1 0,0 0-1,0 1 1,-2-1 0,2 1 0,0 0 1,0 0-1,0 1 1,0-1 0,0 0-1,-1 1 1,1-1-1,0 1 1,0-1-1,0 1 1,0-1-1,0 1 1,0 0 0,1 0-1,-1-1 1,0 1-1,0 0 1,0 0-1,1 0 1,-1 0-1,0 0 1,1 0-1,-1 1 1,-8 13 81,2-1-1,-1 1 1,2 0-1,0 1 1,1 0-1,-4 18 1,-13 102 443,19-113-440,-4 47-233,4 1 0,3 0 0,2-1 0,4 1 0,3-1-1,3-1 1,39 128 0,-33-140-2967,11 65-1,-25-88 835</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56.828"/>
    </inkml:context>
    <inkml:brush xml:id="br0">
      <inkml:brushProperty name="width" value="0.05" units="cm"/>
      <inkml:brushProperty name="height" value="0.05" units="cm"/>
    </inkml:brush>
  </inkml:definitions>
  <inkml:trace contextRef="#ctx0" brushRef="#br0">2 0 6689 0 0,'0'0'-160'0'0,"-2"0"152"0"0,2 5-20 0 0,2 2 28 0 0,-2 9-140 0 0,0 1 148 0 0,0 8-164 0 0,4 0 148 0 0,-4 2 40 0 0,4 2-308 0 0,0 3-289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57.527"/>
    </inkml:context>
    <inkml:brush xml:id="br0">
      <inkml:brushProperty name="width" value="0.05" units="cm"/>
      <inkml:brushProperty name="height" value="0.05" units="cm"/>
    </inkml:brush>
  </inkml:definitions>
  <inkml:trace contextRef="#ctx0" brushRef="#br0">213 648 6813 0 0,'1'-4'42'0'0,"0"0"1"0"0,0-1-1 0 0,1 1 1 0 0,-1 0-1 0 0,1 0 1 0 0,0 0-1 0 0,0 0 1 0 0,1 0 0 0 0,2-4-1 0 0,7-13 309 0 0,-2-2-86 0 0,-1-1 0 0 0,-1-1 0 0 0,-1 1 0 0 0,-2-1 0 0 0,4-28 0 0 0,-6 14-130 0 0,-1 0 1 0 0,-4-64 0 0 0,0 77-48 0 0,-5-47 179 0 0,6 64-165 0 0,-1 1-1 0 0,0 1 1 0 0,0-1 0 0 0,-1 0-1 0 0,0 0 1 0 0,-6-11-1 0 0,9 18-74 0 0,-1 1 0 0 0,1-1-1 0 0,-1 0 1 0 0,0 0 0 0 0,1 0-1 0 0,-1 0 1 0 0,0 1 0 0 0,0-1 0 0 0,1 0-1 0 0,-1 1 1 0 0,0-1 0 0 0,0 0-1 0 0,0 1 1 0 0,0-1 0 0 0,0 1-1 0 0,0 0 1 0 0,0-1 0 0 0,0 1-1 0 0,0 0 1 0 0,0-1 0 0 0,0 1 0 0 0,0 0-1 0 0,-1 0 1 0 0,0 0 18 0 0,0 0 0 0 0,0 1 0 0 0,-1-1 0 0 0,1 1 0 0 0,0 0 0 0 0,0-1-1 0 0,1 1 1 0 0,-1 0 0 0 0,0 0 0 0 0,0 0 0 0 0,-2 2 0 0 0,-5 4 136 0 0,1 0 0 0 0,-1 1 0 0 0,-10 13 0 0 0,14-15-109 0 0,-16 19 121 0 0,1 0-1 0 0,2 1 0 0 0,0 1 0 0 0,-15 33 0 0 0,23-38-118 0 0,0 0-1 0 0,1 0 1 0 0,2 1-1 0 0,0 0 0 0 0,2 1 1 0 0,-4 29-1 0 0,9-47-65 0 0,-1-1-1 0 0,1 1 1 0 0,0 0-1 0 0,1 0 1 0 0,0 0-1 0 0,-1-1 1 0 0,2 1-1 0 0,-1 0 1 0 0,1-1-1 0 0,0 1 1 0 0,0-1-1 0 0,0 0 1 0 0,1 0-1 0 0,0 1 1 0 0,0-2-1 0 0,5 8 1 0 0,-5-9-6 0 0,0 0 1 0 0,0-1 0 0 0,0 1-1 0 0,0 0 1 0 0,1-1-1 0 0,-1 0 1 0 0,1 0 0 0 0,-1 0-1 0 0,1 0 1 0 0,0-1-1 0 0,-1 0 1 0 0,1 1 0 0 0,0-1-1 0 0,0 0 1 0 0,0-1-1 0 0,0 1 1 0 0,0-1 0 0 0,1 0-1 0 0,-1 0 1 0 0,0 0 0 0 0,0 0-1 0 0,0-1 1 0 0,0 0-1 0 0,5-1 1 0 0,0 0-5 0 0,-1-1 0 0 0,0 0 0 0 0,0 0 0 0 0,-1-1 1 0 0,1 0-1 0 0,-1 0 0 0 0,0 0 0 0 0,0-1 0 0 0,0 0 0 0 0,0-1 0 0 0,-1 0 0 0 0,0 0 0 0 0,0 0 1 0 0,7-11-1 0 0,-4 3-3 0 0,-1 0 1 0 0,-1 0 0 0 0,0 0-1 0 0,-1-1 1 0 0,-1 0 0 0 0,7-30-1 0 0,5-52-49 0 0,-14 69 37 0 0,2 0 1 0 0,1 0-1 0 0,1 0 0 0 0,12-30 0 0 0,-18 57 17 0 0,-1-1-1 0 0,1 0 1 0 0,0 0-1 0 0,0 1 1 0 0,0-1-1 0 0,0 1 1 0 0,0-1-1 0 0,0 1 1 0 0,0-1-1 0 0,1 1 1 0 0,1-2-1 0 0,5 4 32 0 0,-2 13 29 0 0,-2 6 83 0 0,-2 0-1 0 0,0 0 1 0 0,-1 0-1 0 0,-3 33 1 0 0,1-26-24 0 0,-2 86-319 0 0,12 129 0 0 0,-7-229-3516 0 0,-3-29 1076 0 0,1-12 1228 0 0,4-12 952 0 0,-2-49-1 0 0,-1 7 429 0 0,3 24 368 0 0,2 0 0 0 0,3 1 0 0 0,2 0 1 0 0,20-58-1 0 0,-31 113-292 0 0,0 0 0 0 0,1 1 0 0 0,0-1 1 0 0,-1 0-1 0 0,1 1 0 0 0,0-1 0 0 0,0 1 0 0 0,0-1 0 0 0,0 1 0 0 0,0-1 0 0 0,0 1 1 0 0,0-1-1 0 0,0 1 0 0 0,1 0 0 0 0,-1 0 0 0 0,0 0 0 0 0,1 0 0 0 0,-1 0 0 0 0,1 0 1 0 0,0 0-1 0 0,-1 0 0 0 0,1 1 0 0 0,-1-1 0 0 0,1 0 0 0 0,2 0 0 0 0,-2 1 21 0 0,0 1 0 0 0,0-1 0 0 0,0 0 0 0 0,0 0 0 0 0,0 1 0 0 0,0-1 0 0 0,0 1 0 0 0,0 0-1 0 0,0 0 1 0 0,0-1 0 0 0,-1 1 0 0 0,1 0 0 0 0,0 1 0 0 0,0-1 0 0 0,-1 0 0 0 0,1 0 0 0 0,-1 1 0 0 0,1-1 0 0 0,-1 1 0 0 0,0-1-1 0 0,0 1 1 0 0,2 2 0 0 0,4 8 209 0 0,0 0-1 0 0,0 1 0 0 0,-1-1 0 0 0,-1 1 1 0 0,0 1-1 0 0,-1-1 0 0 0,0 1 0 0 0,-1 0 1 0 0,2 16-1 0 0,-1 18 405 0 0,-3 65 1 0 0,-2-59-263 0 0,1-36-335 0 0,-1 0 0 0 0,0 0-1 0 0,-2 0 1 0 0,-8 33 0 0 0,33-109-97 0 0,1 2 1 0 0,3 0-1 0 0,57-87 0 0 0,-77 134 16 0 0,1 1-1 0 0,14-15 1 0 0,-19 21-1 0 0,0 1 1 0 0,0-1-1 0 0,-1 0 1 0 0,1 1-1 0 0,1-1 1 0 0,-1 1-1 0 0,0 0 1 0 0,0 0-1 0 0,0-1 1 0 0,1 1-1 0 0,-1 1 1 0 0,0-1-1 0 0,1 0 1 0 0,-1 1-1 0 0,1-1 1 0 0,-1 1-1 0 0,5-1 1 0 0,-6 2-1 0 0,1 0 1 0 0,-1-1 0 0 0,1 1-1 0 0,-1 0 1 0 0,1 0-1 0 0,-1 0 1 0 0,0 0 0 0 0,0 0-1 0 0,1 0 1 0 0,-1 0-1 0 0,0 0 1 0 0,0 1 0 0 0,0-1-1 0 0,0 0 1 0 0,0 1-1 0 0,-1-1 1 0 0,1 1 0 0 0,0-1-1 0 0,-1 1 1 0 0,1-1-1 0 0,-1 1 1 0 0,1-1 0 0 0,-1 1-1 0 0,0 0 1 0 0,1-1-1 0 0,-1 1 1 0 0,0-1 0 0 0,0 3-1 0 0,0 6 24 0 0,0 1 0 0 0,-2 19 0 0 0,2-29-19 0 0,-6 32 146 0 0,-2 0 0 0 0,-1 0-1 0 0,-15 35 1 0 0,-7 28 83 0 0,29-89-247 0 0,0 1 0 0 0,1-1 1 0 0,-1 0-1 0 0,2 0 0 0 0,-1 0 0 0 0,1 1 0 0 0,0-1 0 0 0,2 11 1 0 0,-1-16-95 0 0,-1 0 1 0 0,1 0-1 0 0,-1 0 1 0 0,1-1 0 0 0,0 1-1 0 0,-1 0 1 0 0,1-1-1 0 0,0 1 1 0 0,0 0 0 0 0,0-1-1 0 0,1 1 1 0 0,-1-1-1 0 0,0 1 1 0 0,0-1 0 0 0,1 0-1 0 0,-1 0 1 0 0,1 0-1 0 0,-1 0 1 0 0,1 0 0 0 0,0 0-1 0 0,-1 0 1 0 0,1 0-1 0 0,0 0 1 0 0,-1-1 0 0 0,1 1-1 0 0,0-1 1 0 0,0 1-1 0 0,0-1 1 0 0,0 0 0 0 0,0 1-1 0 0,-1-1 1 0 0,1 0-1 0 0,0-1 1 0 0,0 1 0 0 0,0 0-1 0 0,0 0 1 0 0,2-1-1 0 0,15-2-618 0 0,0-1-1 0 0,-1-1 1 0 0,1 0-1 0 0,-1-2 0 0 0,0 0 1 0 0,-1-1-1 0 0,0 0 1 0 0,17-12-1 0 0,-7-1-6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58.181"/>
    </inkml:context>
    <inkml:brush xml:id="br0">
      <inkml:brushProperty name="width" value="0.05" units="cm"/>
      <inkml:brushProperty name="height" value="0.05" units="cm"/>
    </inkml:brush>
  </inkml:definitions>
  <inkml:trace contextRef="#ctx0" brushRef="#br0">148 568 6437 0 0,'12'-18'275'0'0,"0"0"0"0"0,-1 0 0 0 0,0-1 0 0 0,-2-1 0 0 0,-1 0 1 0 0,0 0-1 0 0,-1 0 0 0 0,-1-1 0 0 0,-1 0 0 0 0,3-30 1 0 0,-10 36 610 0 0,-4 11 297 0 0,-14 13 672 0 0,12-4-1790 0 0,-11 5 357 0 0,1 1 0 0 0,1 1-1 0 0,0 0 1 0 0,-25 24-1 0 0,33-26-266 0 0,0 0 0 0 0,1 1 0 0 0,0 0 0 0 0,0 0 0 0 0,1 0 0 0 0,1 1 0 0 0,0 0 0 0 0,-6 17 0 0 0,6-14-28 0 0,2 1 0 0 0,0-1 0 0 0,1 1 0 0 0,1 0 1 0 0,0-1-1 0 0,1 1 0 0 0,0 0 0 0 0,2 0 1 0 0,2 22-1 0 0,-2-32-138 0 0,0 0-1 0 0,0 0 1 0 0,1 0-1 0 0,0 0 1 0 0,0-1 0 0 0,0 1-1 0 0,1-1 1 0 0,0 1-1 0 0,0-1 1 0 0,0 0 0 0 0,1 0-1 0 0,0 0 1 0 0,0-1-1 0 0,0 1 1 0 0,0-1 0 0 0,0 0-1 0 0,1 0 1 0 0,0 0 0 0 0,0-1-1 0 0,0 0 1 0 0,0 0-1 0 0,1 0 1 0 0,-1 0 0 0 0,1-1-1 0 0,0 0 1 0 0,0 0-1 0 0,9 1 1 0 0,7 1-410 0 0,-1-2 0 0 0,1 0-1 0 0,0-2 1 0 0,0 0 0 0 0,0-2 0 0 0,0 0 0 0 0,29-7-1 0 0,-37 6 206 0 0,1-1-1 0 0,-1-1 0 0 0,0 0 1 0 0,0-1-1 0 0,0 0 1 0 0,-1-1-1 0 0,0-1 0 0 0,0 0 1 0 0,-1-1-1 0 0,0 0 0 0 0,17-17 1 0 0,-22 17 171 0 0,0 0 0 0 0,-1 0-1 0 0,0 0 1 0 0,0-1 0 0 0,-1 0 0 0 0,0 0 0 0 0,5-16 0 0 0,-4 5 130 0 0,0-1-1 0 0,4-37 1 0 0,-13 32 339 0 0,3 26-383 0 0,0 1 0 0 0,0-1 0 0 0,0 1-1 0 0,0-1 1 0 0,0 1 0 0 0,0-1 0 0 0,0 1-1 0 0,0 0 1 0 0,0-1 0 0 0,0 1-1 0 0,-1-1 1 0 0,1 1 0 0 0,0-1 0 0 0,0 1-1 0 0,0-1 1 0 0,-1 1 0 0 0,1-1 0 0 0,0 1-1 0 0,0 0 1 0 0,-1-1 0 0 0,1 1 0 0 0,-1 0-1 0 0,1-1 1 0 0,0 1 0 0 0,-1 0 0 0 0,1-1-1 0 0,0 1 1 0 0,-1 0 0 0 0,1 0-1 0 0,-1-1 1 0 0,1 1 0 0 0,-1 0 0 0 0,1 0-1 0 0,-1 0 1 0 0,1 0 0 0 0,-1 0 0 0 0,1 0-1 0 0,-1 0 1 0 0,1 0 0 0 0,-1 0 0 0 0,1 0-1 0 0,-1 0 1 0 0,1 0 0 0 0,-1 0 0 0 0,1 0-1 0 0,-1 0 1 0 0,0 1 0 0 0,0 0 0 0 0,1-1 0 0 0,-1 1 0 0 0,0 0 0 0 0,1 0 0 0 0,-1-1 0 0 0,0 1 0 0 0,1 0 0 0 0,-1 0 0 0 0,1 0 0 0 0,-1 0 0 0 0,1 0 0 0 0,0 0 0 0 0,-1 0 0 0 0,1 0 0 0 0,0 0 0 0 0,0 0 0 0 0,0 0-1 0 0,0 0 1 0 0,0 0 0 0 0,0 0 0 0 0,0 0 0 0 0,0 0 0 0 0,0 0 0 0 0,0 0 0 0 0,0 0 0 0 0,1 0 0 0 0,-1 0 0 0 0,0 0 0 0 0,1 0 0 0 0,-1 0 0 0 0,1-1 0 0 0,0 2 0 0 0,-1 0 26 0 0,1 0-1 0 0,0-1 1 0 0,0 1-1 0 0,1 0 1 0 0,-1-1-1 0 0,0 1 1 0 0,0-1-1 0 0,1 1 1 0 0,-1-1-1 0 0,1 1 1 0 0,-1-1 0 0 0,1 0-1 0 0,0 0 1 0 0,-1 0-1 0 0,1 0 1 0 0,3 1-1 0 0,6 0 49 0 0,0-1 0 0 0,0 0 0 0 0,-1-1 0 0 0,1 0 0 0 0,0 0 0 0 0,0-1 0 0 0,0-1 0 0 0,0 0 0 0 0,14-5 0 0 0,-3 0-101 0 0,0-1 0 0 0,-1-1 0 0 0,29-15 0 0 0,-39 18-7 0 0,-1-1 0 0 0,0 0-1 0 0,0 0 1 0 0,0-1-1 0 0,-1 0 1 0 0,-1-1 0 0 0,1 0-1 0 0,-1 0 1 0 0,-1-1-1 0 0,1 0 1 0 0,6-13 0 0 0,-9 13-13 0 0,-1 0 0 0 0,0 0 1 0 0,-1 0-1 0 0,0-1 0 0 0,0 0 1 0 0,-1 1-1 0 0,0-1 0 0 0,-1 0 0 0 0,-1 0 1 0 0,0 0-1 0 0,0 0 0 0 0,-3-20 1 0 0,0 16-12 0 0,0-1-1 0 0,-1 0 1 0 0,0 1 0 0 0,-2 0 0 0 0,1 0 0 0 0,-2 1 0 0 0,0-1 0 0 0,-13-19 0 0 0,17 30 11 0 0,0 0 0 0 0,0 0 1 0 0,-1 0-1 0 0,1 0 0 0 0,-1 1 1 0 0,1-1-1 0 0,-1 1 1 0 0,0 0-1 0 0,-1 0 0 0 0,1 0 1 0 0,0 1-1 0 0,-1 0 1 0 0,1 0-1 0 0,-1 0 0 0 0,0 0 1 0 0,0 1-1 0 0,0-1 1 0 0,0 1-1 0 0,0 1 0 0 0,0-1 1 0 0,0 1-1 0 0,0-1 0 0 0,0 1 1 0 0,0 1-1 0 0,0-1 1 0 0,0 1-1 0 0,0 0 0 0 0,0 0 1 0 0,0 0-1 0 0,-6 3 1 0 0,3 0 23 0 0,0 0 0 0 0,0 1 0 0 0,0 0 0 0 0,1 0 1 0 0,-1 1-1 0 0,1-1 0 0 0,1 1 0 0 0,-1 1 0 0 0,1 0 1 0 0,0 0-1 0 0,1 0 0 0 0,-1 0 0 0 0,-6 14 0 0 0,1 0 197 0 0,1 0-1 0 0,1 0 0 0 0,1 1 0 0 0,-7 27 0 0 0,11-30 53 0 0,1 1 0 0 0,0-1-1 0 0,2 1 1 0 0,0 0 0 0 0,1 0 0 0 0,1-1-1 0 0,1 1 1 0 0,1 0 0 0 0,1-1 0 0 0,0 0 0 0 0,1 0-1 0 0,1 0 1 0 0,1 0 0 0 0,1-1 0 0 0,1 0-1 0 0,0-1 1 0 0,12 18 0 0 0,-11-22-153 0 0,-1 0 0 0 0,2-1 0 0 0,0 0 0 0 0,0-1 0 0 0,1 0 0 0 0,0-1 0 0 0,1 0 0 0 0,0-1 0 0 0,20 11 0 0 0,-20-14-104 0 0,-1-1 1 0 0,1 0-1 0 0,0-1 1 0 0,0 0 0 0 0,0-1-1 0 0,1 0 1 0 0,-1-1-1 0 0,1-1 1 0 0,0 0-1 0 0,-1-1 1 0 0,28-3 0 0 0,-35 2-31 0 0,0 0 0 0 0,1 0 1 0 0,-1-1-1 0 0,0 0 0 0 0,0 0 1 0 0,0 0-1 0 0,0-1 0 0 0,6-4 1 0 0,-9 5-19 0 0,-1 0 1 0 0,1 0-1 0 0,-1 0 0 0 0,1 0 1 0 0,-1 0-1 0 0,0 0 1 0 0,0-1-1 0 0,0 1 1 0 0,0-1-1 0 0,-1 0 0 0 0,1 1 1 0 0,-1-1-1 0 0,1 0 1 0 0,-1 0-1 0 0,0 0 1 0 0,0 0-1 0 0,-1 0 0 0 0,2-5 1 0 0,1-13-593 0 0,-2 15 246 0 0,1-1 0 0 0,-1 0 1 0 0,-1 1-1 0 0,0-1 0 0 0,0 0 0 0 0,0 1 1 0 0,0-1-1 0 0,-2-7 0 0 0,0 7-43 0 0,1 4-22 0 0,0 1 0 0 0,1-1 0 0 0,-1 0 0 0 0,0 1 0 0 0,0-1 0 0 0,0 0 0 0 0,-1 1 0 0 0,1-1 0 0 0,-3-2 0 0 0,3 5 232 0 0,0-1 0 0 0,0 0-1 0 0,-1 0 1 0 0,1 0 0 0 0,-1 1 0 0 0,1-1-1 0 0,-1 0 1 0 0,1 1 0 0 0,-1 0 0 0 0,1-1 0 0 0,-1 1-1 0 0,1 0 1 0 0,-1 0 0 0 0,1-1 0 0 0,-1 1-1 0 0,0 1 1 0 0,1-1 0 0 0,-1 0 0 0 0,1 0 0 0 0,-3 1-1 0 0,-15 3-1693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58.586"/>
    </inkml:context>
    <inkml:brush xml:id="br0">
      <inkml:brushProperty name="width" value="0.05" units="cm"/>
      <inkml:brushProperty name="height" value="0.05" units="cm"/>
    </inkml:brush>
  </inkml:definitions>
  <inkml:trace contextRef="#ctx0" brushRef="#br0">290 466 9401 0 0,'-62'-4'531'0'0,"-85"-16"1"0"0,133 17-169 0 0,-1 1 0 0 0,1 0 0 0 0,-17 1 0 0 0,25 0 213 0 0,6-1-180 0 0,13-6 9 0 0,24-7-113 0 0,23-2-9 0 0,0 2-1 0 0,82-8 0 0 0,129 0 403 0 0,-130 13-276 0 0,316-28 1021 0 0,533-37 1571 0 0,304-8 289 0 0,-498-8-1980 0 0,-783 89-1259 0 0,-9 2-35 0 0,0 0 0 0 0,0 0 1 0 0,0-1-1 0 0,0 0 1 0 0,0 0-1 0 0,0 0 1 0 0,0 0-1 0 0,0 0 0 0 0,-1-1 1 0 0,7-3-1 0 0,-10 4-16 0 0,0 1-1 0 0,1 0 0 0 0,-1 0 0 0 0,0-1 1 0 0,0 1-1 0 0,-1 0 0 0 0,1 0 1 0 0,0-1-1 0 0,0 1 0 0 0,0 0 0 0 0,0 0 1 0 0,0-1-1 0 0,0 1 0 0 0,0 0 1 0 0,0 0-1 0 0,0 0 0 0 0,0-1 1 0 0,-1 1-1 0 0,1 0 0 0 0,0 0 0 0 0,0 0 1 0 0,0-1-1 0 0,0 1 0 0 0,-1 0 1 0 0,1 0-1 0 0,0 0 0 0 0,0 0 0 0 0,0 0 1 0 0,-1-1-1 0 0,1 1 0 0 0,0 0 1 0 0,0 0-1 0 0,-1 0 0 0 0,1 0 1 0 0,0 0-1 0 0,0 0 0 0 0,-1 0 0 0 0,1 0 1 0 0,0 0-1 0 0,0 0 0 0 0,0 0 1 0 0,-1 0-1 0 0,1 0 0 0 0,-13-3-67 0 0,-69-2-2342 0 0,0 3-1 0 0,-84 8 1 0 0,112-3 18 0 0,3 1-173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59.175"/>
    </inkml:context>
    <inkml:brush xml:id="br0">
      <inkml:brushProperty name="width" value="0.05" units="cm"/>
      <inkml:brushProperty name="height" value="0.05" units="cm"/>
    </inkml:brush>
  </inkml:definitions>
  <inkml:trace contextRef="#ctx0" brushRef="#br0">124 65 7709 0 0,'-1'-6'164'0'0,"0"0"0"0"0,-1-1 0 0 0,0 1 0 0 0,0 0 0 0 0,0 0 0 0 0,-5-9 0 0 0,7 14-90 0 0,-1 0 1 0 0,1 0-1 0 0,-1 0 1 0 0,0 1-1 0 0,1-1 0 0 0,-1 0 1 0 0,0 0-1 0 0,1 1 1 0 0,-1-1-1 0 0,0 0 1 0 0,0 1-1 0 0,0-1 0 0 0,0 1 1 0 0,1-1-1 0 0,-1 1 1 0 0,0-1-1 0 0,0 1 1 0 0,0 0-1 0 0,-2-1 0 0 0,2 1 23 0 0,-1 0-1 0 0,1 1 1 0 0,0-1-1 0 0,0 0 0 0 0,-1 1 1 0 0,1-1-1 0 0,0 1 1 0 0,0-1-1 0 0,0 1 0 0 0,-1 0 1 0 0,1 0-1 0 0,0-1 0 0 0,0 1 1 0 0,0 0-1 0 0,0 0 1 0 0,0 0-1 0 0,0 0 0 0 0,1 0 1 0 0,-2 2-1 0 0,-7 8 346 0 0,2 1-1 0 0,0 0 1 0 0,0 0 0 0 0,1 0-1 0 0,1 1 1 0 0,0 0-1 0 0,0 0 1 0 0,1 0 0 0 0,1 0-1 0 0,1 1 1 0 0,-2 15-1 0 0,1 19 759 0 0,7 90 0 0 0,0-56-597 0 0,-6 171 149 0 0,0-85-1506 0 0,4-153 133 0 0,0 5-1239 0 0,-1-19 1719 0 0,-1-1 1 0 0,0 1 0 0 0,0-1 0 0 0,0 1 0 0 0,0-1-1 0 0,0 0 1 0 0,0 1 0 0 0,0-1 0 0 0,-1 1 0 0 0,1-1 0 0 0,0 1-1 0 0,0-1 1 0 0,0 0 0 0 0,0 1 0 0 0,0-1 0 0 0,-1 1-1 0 0,1-1 1 0 0,0 0 0 0 0,0 1 0 0 0,-1-1 0 0 0,1 0 0 0 0,0 1-1 0 0,-1-1 1 0 0,1 0 0 0 0,0 0 0 0 0,-1 1 0 0 0,1-1-1 0 0,0 0 1 0 0,-1 0 0 0 0,0 1 0 0 0,-1-2-1733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59.595"/>
    </inkml:context>
    <inkml:brush xml:id="br0">
      <inkml:brushProperty name="width" value="0.05" units="cm"/>
      <inkml:brushProperty name="height" value="0.05" units="cm"/>
    </inkml:brush>
  </inkml:definitions>
  <inkml:trace contextRef="#ctx0" brushRef="#br0">679 229 7741 0 0,'-203'8'-36'0'0,"-182"2"1546"0"0,367-10-1317 0 0,11 1-87 0 0,0-1 0 0 0,0 0 0 0 0,0 0 0 0 0,1-1 0 0 0,-1 0 0 0 0,0 0 0 0 0,0 0 0 0 0,-11-5 0 0 0,18 6-95 0 0,1 0 0 0 0,-1-1 0 0 0,0 1 0 0 0,0 0-1 0 0,1-1 1 0 0,-1 1 0 0 0,0 0 0 0 0,1-1 0 0 0,-1 1 0 0 0,0 0-1 0 0,1 0 1 0 0,-1-1 0 0 0,0 1 0 0 0,1 0 0 0 0,-1 0 0 0 0,0 0-1 0 0,1-1 1 0 0,-1 1 0 0 0,1 0 0 0 0,-1 0 0 0 0,0 0 0 0 0,1 0-1 0 0,0 0 1 0 0,30-6 64 0 0,0 1 1 0 0,55-1-1 0 0,-38 4-61 0 0,1904-120 1477 0 0,612 30 1468 0 0,-447 94-147 0 0,-1452 43-2196 0 0,-664-45-615 0 0,26 4 40 0 0,-20-1-12 0 0,-17 0-7 0 0,-258 19-2024 0 0,47-5-3676 0 0,127-8 2221 0 0,70-6 2218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2:59.922"/>
    </inkml:context>
    <inkml:brush xml:id="br0">
      <inkml:brushProperty name="width" value="0.05" units="cm"/>
      <inkml:brushProperty name="height" value="0.05" units="cm"/>
    </inkml:brush>
  </inkml:definitions>
  <inkml:trace contextRef="#ctx0" brushRef="#br0">47 19 6565 0 0,'39'-18'779'0'0,"-39"18"-741"0"0,0 0 1 0 0,0 0-1 0 0,0 0 1 0 0,1 0-1 0 0,-1 0 1 0 0,0 0-1 0 0,0 0 1 0 0,0 0-1 0 0,0 0 1 0 0,0 0-1 0 0,0 0 1 0 0,1 0-1 0 0,-1 0 0 0 0,0 0 1 0 0,0 0-1 0 0,0 0 1 0 0,0 0-1 0 0,0 1 1 0 0,0-1-1 0 0,0 0 1 0 0,0 0-1 0 0,1 0 1 0 0,-1 0-1 0 0,0 0 0 0 0,0 0 1 0 0,0 0-1 0 0,0 0 1 0 0,0 0-1 0 0,0 1 1 0 0,0-1-1 0 0,0 0 1 0 0,0 0-1 0 0,0 0 1 0 0,0 0-1 0 0,0 0 1 0 0,0 0-1 0 0,0 0 0 0 0,0 1 1 0 0,0-1-1 0 0,0 0 1 0 0,0 0-1 0 0,0 0 1 0 0,0 0-1 0 0,0 0 1 0 0,0 0-1 0 0,0 1 1 0 0,0-1-1 0 0,0 0 0 0 0,0 0 1 0 0,0 0-1 0 0,0 0 1 0 0,0 0-1 0 0,0 0 1 0 0,-4 14 1402 0 0,-10 19 257 0 0,12-28-1438 0 0,-12 26 497 0 0,2 0-1 0 0,1 1 1 0 0,1 1-1 0 0,-6 40 1 0 0,13-53-630 0 0,1 0 1 0 0,1 0-1 0 0,1 0 0 0 0,1 1 1 0 0,1-1-1 0 0,0 0 0 0 0,1-1 1 0 0,10 30-1 0 0,-3-20-171 0 0,17 32 0 0 0,-6-16-928 0 0,-20-41 706 0 0,1 0 0 0 0,-1 1 1 0 0,1-1-1 0 0,-1 0 0 0 0,0 0 0 0 0,-1 1 0 0 0,1 4 1 0 0,-4 9-1265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3:00.556"/>
    </inkml:context>
    <inkml:brush xml:id="br0">
      <inkml:brushProperty name="width" value="0.05" units="cm"/>
      <inkml:brushProperty name="height" value="0.05" units="cm"/>
    </inkml:brush>
  </inkml:definitions>
  <inkml:trace contextRef="#ctx0" brushRef="#br0">72 94 5420 0 0,'0'-10'279'0'0,"-2"0"0"0"0,1 1 0 0 0,-1-1 0 0 0,-7-18 0 0 0,4 11 729 0 0,2 7 1140 0 0,1 14 272 0 0,-4 14-1406 0 0,-1-3-774 0 0,1 0 0 0 0,0 0 1 0 0,1 1-1 0 0,1-1 1 0 0,0 1-1 0 0,-2 29 1 0 0,3-12-228 0 0,2 0 0 0 0,5 45 0 0 0,-1-62-303 0 0,0 0-1 0 0,2 0 0 0 0,0 0 0 0 0,13 29 1 0 0,-4-11-1655 0 0,0-8-1528 0 0,-14-18 2074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3:00.917"/>
    </inkml:context>
    <inkml:brush xml:id="br0">
      <inkml:brushProperty name="width" value="0.05" units="cm"/>
      <inkml:brushProperty name="height" value="0.05" units="cm"/>
    </inkml:brush>
  </inkml:definitions>
  <inkml:trace contextRef="#ctx0" brushRef="#br0">4 0 3180 0 0,'-4'12'-64'0'0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3:01.273"/>
    </inkml:context>
    <inkml:brush xml:id="br0">
      <inkml:brushProperty name="width" value="0.05" units="cm"/>
      <inkml:brushProperty name="height" value="0.05" units="cm"/>
    </inkml:brush>
  </inkml:definitions>
  <inkml:trace contextRef="#ctx0" brushRef="#br0">2 94 8229 0 0,'-1'-11'477'0'0,"1"0"0"0"0,0 1 1 0 0,0-1-1 0 0,1 0 0 0 0,1 1 0 0 0,5-19 1 0 0,-7 29-458 0 0,0 0 1 0 0,0 0-1 0 0,0 0 0 0 0,0 0 1 0 0,0 0-1 0 0,0 0 0 0 0,0 0 1 0 0,0 0-1 0 0,0 0 1 0 0,0 1-1 0 0,0-1 0 0 0,0 0 1 0 0,0 0-1 0 0,0 0 1 0 0,0 0-1 0 0,0 0 0 0 0,0 0 1 0 0,1 0-1 0 0,-1 0 1 0 0,0 0-1 0 0,0 0 0 0 0,0 0 1 0 0,0 0-1 0 0,0 0 1 0 0,0 0-1 0 0,0 0 0 0 0,0 0 1 0 0,0-1-1 0 0,0 1 0 0 0,0 0 1 0 0,0 0-1 0 0,0 0 1 0 0,0 0-1 0 0,0 0 0 0 0,0 0 1 0 0,0 0-1 0 0,1 0 1 0 0,-1 0-1 0 0,0 0 0 0 0,0 0 1 0 0,0 0-1 0 0,0 0 1 0 0,0 0-1 0 0,0 0 0 0 0,0 0 1 0 0,0 0-1 0 0,0 0 0 0 0,0 0 1 0 0,0 0-1 0 0,0 0 1 0 0,0-1-1 0 0,0 1 0 0 0,0 0 1 0 0,2 10 527 0 0,0 13-20 0 0,-8 348 995 0 0,7-307-1917 0 0,2-1 0 0 0,19 94 0 0 0,-10-73-1199 0 0,-3-2-1670 0 0,-9-79 2027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00.772"/>
    </inkml:context>
    <inkml:brush xml:id="br0">
      <inkml:brushProperty name="width" value="0.05" units="cm"/>
      <inkml:brushProperty name="height" value="0.05" units="cm"/>
    </inkml:brush>
  </inkml:definitions>
  <inkml:trace contextRef="#ctx0" brushRef="#br0">0 1 9569 0 0,'10'1'380'0'0,"0"0"1"0"0,0 1-1 0 0,0 0 0 0 0,-1 1 1 0 0,1 0-1 0 0,-1 1 0 0 0,0-1 1 0 0,0 2-1 0 0,0-1 1 0 0,13 10-1 0 0,-4-2 130 0 0,-1 1 0 0 0,-1 1-1 0 0,0 0 1 0 0,19 22 0 0 0,-17-14-183 0 0,-1 1 0 0 0,-1 0 0 0 0,-1 1 0 0 0,-1 0-1 0 0,-1 1 1 0 0,-1 1 0 0 0,15 48 0 0 0,-8 7 54 0 0,-3 1 1 0 0,8 114-1 0 0,1 9-575 0 0,-5-97-205 0 0,11 87-969 0 0,-30-182 1100 0 0,2 31-456 0 0,-2-41 536 0 0,-2 0 0 0 0,1 0 0 0 0,0 0 0 0 0,0 0 0 0 0,-1 0 0 0 0,0 0 0 0 0,1-1 0 0 0,-1 1 0 0 0,0 0 0 0 0,-3 5 0 0 0,3-8 119 0 0,1 0-1 0 0,-1 0 1 0 0,1 0-1 0 0,0 0 1 0 0,-1 1 0 0 0,1-1-1 0 0,-1 0 1 0 0,1 0-1 0 0,-1 0 1 0 0,1 0 0 0 0,-1-1-1 0 0,1 1 1 0 0,-1 0-1 0 0,1 0 1 0 0,-1 0 0 0 0,1 0-1 0 0,0 0 1 0 0,-1 0-1 0 0,1-1 1 0 0,-1 1 0 0 0,1 0-1 0 0,0 0 1 0 0,-1-1-1 0 0,1 1 1 0 0,0 0 0 0 0,-1-1-1 0 0,1 1 1 0 0,0 0-1 0 0,-1-1 1 0 0,1 1 0 0 0,0-1-1 0 0,0 1 1 0 0,-1 0-1 0 0,1-2 1 0 0,-12-13-1299 0 0,8 5 704 0 0,0-1 1 0 0,0 1-1 0 0,-3-21 0 0 0,-6-15-646 0 0,-2 9 185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3:01.595"/>
    </inkml:context>
    <inkml:brush xml:id="br0">
      <inkml:brushProperty name="width" value="0.05" units="cm"/>
      <inkml:brushProperty name="height" value="0.05" units="cm"/>
    </inkml:brush>
  </inkml:definitions>
  <inkml:trace contextRef="#ctx0" brushRef="#br0">178 410 6533 0 0,'-18'-23'83'0'0,"3"4"7"0"0,1 1 1 0 0,0-2 0 0 0,-14-29 0 0 0,25 43-62 0 0,-3-7 94 0 0,-1-1 0 0 0,2 1 1 0 0,0-1-1 0 0,-5-24 0 0 0,9 34-91 0 0,1-1 1 0 0,-1 0-1 0 0,1 1 1 0 0,0-1-1 0 0,1 1 1 0 0,-1-1 0 0 0,1 1-1 0 0,0-1 1 0 0,0 1-1 0 0,0-1 1 0 0,1 1-1 0 0,-1 0 1 0 0,1 0-1 0 0,0-1 1 0 0,0 1 0 0 0,1 1-1 0 0,-1-1 1 0 0,1 0-1 0 0,6-6 1 0 0,0 2 8 0 0,0 0 0 0 0,0 1-1 0 0,1 0 1 0 0,0 1 0 0 0,0 0 0 0 0,1 1 0 0 0,0 0 0 0 0,0 0 0 0 0,0 1 0 0 0,23-5-1 0 0,1 2 153 0 0,0 2-1 0 0,51-2 1 0 0,-41 6 91 0 0,1 2 1 0 0,-1 2-1 0 0,0 2 1 0 0,0 2 0 0 0,56 16-1 0 0,-68-14-89 0 0,0 3-1 0 0,-1 0 0 0 0,0 3 1 0 0,-1 0-1 0 0,-1 2 0 0 0,0 1 0 0 0,41 34 1 0 0,-59-42-126 0 0,0 1 1 0 0,-2 0-1 0 0,1 1 1 0 0,-1 0-1 0 0,-1 1 1 0 0,0 0-1 0 0,-1 0 1 0 0,-1 1-1 0 0,0 0 1 0 0,0 0-1 0 0,-2 1 1 0 0,1-1-1 0 0,-2 1 1 0 0,3 18-1 0 0,-5-20-32 0 0,0 0 0 0 0,-1 0 0 0 0,-1 1 0 0 0,0-1 0 0 0,-1 0 0 0 0,-1 0 0 0 0,0 0 0 0 0,0 0-1 0 0,-1 0 1 0 0,-1-1 0 0 0,0 1 0 0 0,-1-1 0 0 0,0 0 0 0 0,-1 0 0 0 0,-1-1 0 0 0,1 1 0 0 0,-10 11 0 0 0,-1-5-19 0 0,0 1 1 0 0,-1-2 0 0 0,-1 0-1 0 0,-1-2 1 0 0,0 0 0 0 0,-1-1-1 0 0,0-1 1 0 0,-1-1 0 0 0,0-1-1 0 0,-1 0 1 0 0,-26 6 0 0 0,-21 5 16 0 0,-1-4 0 0 0,-108 15 1 0 0,-3-16-19 0 0,146-16-82 0 0,0-2-1 0 0,0-1 1 0 0,-37-8 0 0 0,64 8-96 0 0,0 0 0 0 0,1 0 1 0 0,0-1-1 0 0,-1 0 0 0 0,1 0 1 0 0,0-1-1 0 0,-14-9 1 0 0,20 12 53 0 0,0-1 0 0 0,0 1 1 0 0,1-1-1 0 0,-1 1 1 0 0,0-1-1 0 0,1 0 0 0 0,-1 0 1 0 0,1 0-1 0 0,0 0 1 0 0,-1 0-1 0 0,1 0 0 0 0,0 0 1 0 0,0 0-1 0 0,0 0 1 0 0,1 0-1 0 0,-1-1 1 0 0,1 1-1 0 0,-1 0 0 0 0,1-1 1 0 0,-1 1-1 0 0,1 0 1 0 0,0-1-1 0 0,0 1 0 0 0,1 0 1 0 0,-1-1-1 0 0,0 1 1 0 0,1 0-1 0 0,-1-1 0 0 0,1 1 1 0 0,0 0-1 0 0,0 0 1 0 0,0 0-1 0 0,1-4 1 0 0,2 1-213 0 0,-1-1 0 0 0,1 1 0 0 0,0 0 0 0 0,0 0 1 0 0,0 0-1 0 0,8-7 0 0 0,13-8-984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3:02.694"/>
    </inkml:context>
    <inkml:brush xml:id="br0">
      <inkml:brushProperty name="width" value="0.05" units="cm"/>
      <inkml:brushProperty name="height" value="0.05" units="cm"/>
    </inkml:brush>
  </inkml:definitions>
  <inkml:trace contextRef="#ctx0" brushRef="#br0">222 639 5973 0 0,'14'-2'80'0'0,"-1"-1"1"0"0,23-7 0 0 0,-32 9-39 0 0,-1-1-1 0 0,1 1 1 0 0,-1-1-1 0 0,0 0 1 0 0,0 0-1 0 0,1 0 1 0 0,-1 0 0 0 0,0-1-1 0 0,-1 1 1 0 0,1-1-1 0 0,0 0 1 0 0,-1 1-1 0 0,1-1 1 0 0,-1-1-1 0 0,2-2 1 0 0,-3 4 4 0 0,-1 0 1 0 0,0 0-1 0 0,1 0 0 0 0,-1 0 1 0 0,0 0-1 0 0,0 0 0 0 0,0 0 0 0 0,0 0 1 0 0,0 0-1 0 0,0 0 0 0 0,-1 0 1 0 0,1 0-1 0 0,0 0 0 0 0,-1 0 1 0 0,0 0-1 0 0,-1-3 0 0 0,-19-34 445 0 0,15 28-355 0 0,-53-75 326 0 0,9 12-303 0 0,48 70-178 0 0,-1-1 69 0 0,-1-1 0 0 0,1 1 1 0 0,-1 0-1 0 0,0 0 0 0 0,0 1 0 0 0,-7-7 1 0 0,10 10-20 0 0,0 0 1 0 0,-1 1-1 0 0,1-1 0 0 0,0 0 1 0 0,-1 1-1 0 0,1-1 0 0 0,-1 1 1 0 0,1-1-1 0 0,-1 1 1 0 0,1 0-1 0 0,-1 0 0 0 0,1-1 1 0 0,-1 1-1 0 0,1 0 1 0 0,-1 0-1 0 0,1 1 0 0 0,-1-1 1 0 0,1 0-1 0 0,-1 0 1 0 0,1 1-1 0 0,-1-1 0 0 0,1 1 1 0 0,-1-1-1 0 0,1 1 1 0 0,0 0-1 0 0,-1 0 0 0 0,1-1 1 0 0,0 1-1 0 0,0 0 1 0 0,-1 0-1 0 0,0 2 0 0 0,-7 4 115 0 0,0 0-1 0 0,1 1 1 0 0,0 0 0 0 0,0 1-1 0 0,1 0 1 0 0,0 0-1 0 0,1 0 1 0 0,0 1-1 0 0,0 0 1 0 0,1 0 0 0 0,-5 15-1 0 0,4-11-67 0 0,2 1 1 0 0,0-1-1 0 0,0 1 0 0 0,2 0 1 0 0,0 0-1 0 0,-1 29 0 0 0,3-36-69 0 0,1-1 0 0 0,-1 1 0 0 0,1 0 0 0 0,1-1 0 0 0,0 0 0 0 0,0 1 0 0 0,0-1 0 0 0,1 0 0 0 0,0 0-1 0 0,0 0 1 0 0,1 0 0 0 0,-1-1 0 0 0,2 1 0 0 0,-1-1 0 0 0,8 9 0 0 0,-10-14-8 0 0,1 1 0 0 0,-1 0 0 0 0,0 0 0 0 0,0-1 1 0 0,1 1-1 0 0,-1-1 0 0 0,1 0 0 0 0,-1 0 0 0 0,1 0 0 0 0,0 0 0 0 0,-1 0 0 0 0,1 0 1 0 0,0-1-1 0 0,0 1 0 0 0,-1-1 0 0 0,1 0 0 0 0,0 0 0 0 0,0 0 0 0 0,0 0 1 0 0,-1 0-1 0 0,1-1 0 0 0,0 1 0 0 0,5-2 0 0 0,-5 0-8 0 0,0 1-1 0 0,0 0 0 0 0,0-1 1 0 0,0 1-1 0 0,0-1 1 0 0,0 0-1 0 0,0 0 0 0 0,-1 0 1 0 0,1 0-1 0 0,-1-1 1 0 0,1 1-1 0 0,-1-1 0 0 0,0 1 1 0 0,0-1-1 0 0,0 0 1 0 0,-1 0-1 0 0,1 0 0 0 0,0 0 1 0 0,0-4-1 0 0,49-124-688 0 0,-18 49 589 0 0,-72 201 638 0 0,31-93-364 0 0,2 0-1 0 0,1 1 1 0 0,-3 48-1 0 0,8-64-150 0 0,1 0 0 0 0,0-1 0 0 0,1 1 0 0 0,0-1 0 0 0,1 1 1 0 0,0-1-1 0 0,1 0 0 0 0,9 18 0 0 0,-12-24-16 0 0,1-1-1 0 0,0 0 1 0 0,1 0 0 0 0,-1 0 0 0 0,0 0 0 0 0,1 0 0 0 0,0-1 0 0 0,0 1-1 0 0,-1-1 1 0 0,2 0 0 0 0,-1 0 0 0 0,5 3 0 0 0,-6-4-7 0 0,1 0 0 0 0,0 0 0 0 0,-1-1 0 0 0,1 1 1 0 0,0-1-1 0 0,-1 0 0 0 0,1 0 0 0 0,0 0 0 0 0,0 0 0 0 0,0 0 1 0 0,-1 0-1 0 0,1-1 0 0 0,0 1 0 0 0,-1-1 0 0 0,1 0 0 0 0,0 0 1 0 0,-1 0-1 0 0,6-3 0 0 0,1-1-169 0 0,1-2 0 0 0,-1 0 0 0 0,0 0 1 0 0,0 0-1 0 0,0-1 0 0 0,-1-1 0 0 0,-1 1 0 0 0,0-1 1 0 0,0 0-1 0 0,0-1 0 0 0,-1 0 0 0 0,9-19 0 0 0,-2-3-248 0 0,0-1 0 0 0,15-66 0 0 0,28-271-236 0 0,-48 292 633 0 0,-4 52 33 0 0,3-54 234 0 0,-7 81-233 0 0,0-1 0 0 0,0 0 0 0 0,0 0 0 0 0,0 0 0 0 0,0 0 0 0 0,0 0 0 0 0,0 0 0 0 0,0 0 0 0 0,0 0 0 0 0,0 0 0 0 0,0 0 0 0 0,0 1 0 0 0,0-1 0 0 0,0 0-1 0 0,0 0 1 0 0,0 0 0 0 0,0 0 0 0 0,0 0 0 0 0,0 0 0 0 0,0 0 0 0 0,0 0 0 0 0,0 0 0 0 0,-1 0 0 0 0,1 1 0 0 0,0-1 0 0 0,0 0 0 0 0,0 0 0 0 0,0 0-1 0 0,0 0 1 0 0,0 0 0 0 0,0 0 0 0 0,0 0 0 0 0,0 0 0 0 0,0 0 0 0 0,0 0 0 0 0,0 0 0 0 0,0 0 0 0 0,-1 0 0 0 0,1 0 0 0 0,0 0 0 0 0,0 0 0 0 0,0 0 0 0 0,0 0-1 0 0,0 0 1 0 0,0 0 0 0 0,0 0 0 0 0,0 0 0 0 0,0 0 0 0 0,0 0 0 0 0,-1 0 0 0 0,1 0 0 0 0,0 0 0 0 0,0 0 0 0 0,0 0 0 0 0,0 0 0 0 0,0 0 0 0 0,0 0-1 0 0,0 0 1 0 0,0 0 0 0 0,0 0 0 0 0,0 0 0 0 0,-1 0 0 0 0,1 0 0 0 0,0 0 0 0 0,0 0 0 0 0,0 0 0 0 0,0 0 0 0 0,0-1 0 0 0,-4 8 243 0 0,-9 25 565 0 0,2 1-1 0 0,-14 63 1 0 0,19-58-620 0 0,1-1-1 0 0,2 1 0 0 0,2 0 1 0 0,6 63-1 0 0,2-34-495 0 0,3 1-1 0 0,29 97 1 0 0,-35-125-1756 0 0,-5-31-185 0 0,-4-26 584 0 0,2 6 1413 0 0,0 0 0 0 0,-1 0 0 0 0,-1 1 0 0 0,1-1 1 0 0,-2 1-1 0 0,-11-17 0 0 0,-4-8 32 0 0,9 13 177 0 0,0 3 355 0 0,1-2-1 0 0,1 0 1 0 0,1 0 0 0 0,0-1-1 0 0,-5-25 1 0 0,7 23 202 0 0,6 20-429 0 0,-1 1 1 0 0,1-1-1 0 0,1 1 1 0 0,-1-1-1 0 0,0 1 0 0 0,1-1 1 0 0,0-5-1 0 0,0 8-73 0 0,0-1 0 0 0,1 1 0 0 0,-1-1 1 0 0,1 1-1 0 0,-1 0 0 0 0,1-1 0 0 0,0 1 0 0 0,-1 0 0 0 0,1-1 0 0 0,0 1 0 0 0,0 0 0 0 0,0 0 0 0 0,0 0 0 0 0,0 0 0 0 0,0-1 0 0 0,0 2 0 0 0,1-1 0 0 0,-1 0 0 0 0,0 0 1 0 0,1 0-1 0 0,-1 0 0 0 0,2 0 0 0 0,5-2 5 0 0,1 1 0 0 0,0 0 0 0 0,0 0 0 0 0,0 0 0 0 0,0 1 0 0 0,0 1 0 0 0,1 0 0 0 0,-1 0 0 0 0,17 3 0 0 0,-8-2-8 0 0,132 11 13 0 0,218 3 105 0 0,-340-16-67 0 0,103-9 299 0 0,-113 7-252 0 0,-1 0 0 0 0,1-1 0 0 0,-1-1 0 0 0,0 0 0 0 0,20-10 0 0 0,-4-5 241 0 0,-31 19-326 0 0,-1 1 0 0 0,1-1 0 0 0,-1 0 0 0 0,0 0 0 0 0,0 0 0 0 0,0 0 1 0 0,1-1-1 0 0,-1 1 0 0 0,0 0 0 0 0,0 0 0 0 0,-1-1 0 0 0,1 1 0 0 0,0 0 0 0 0,0-1 0 0 0,-1 1 0 0 0,1-1 0 0 0,-1 1 0 0 0,1-1 0 0 0,-1 1 0 0 0,1-4 0 0 0,-2 4-9 0 0,1 0 1 0 0,-1 0 0 0 0,1-1 0 0 0,-1 1 0 0 0,0 0-1 0 0,1 0 1 0 0,-1 0 0 0 0,0 0 0 0 0,0 0-1 0 0,0 0 1 0 0,0 0 0 0 0,0 0 0 0 0,0 1 0 0 0,0-1-1 0 0,0 0 1 0 0,0 0 0 0 0,-1 1 0 0 0,1-1-1 0 0,-2 0 1 0 0,-28-10 58 0 0,22 8-55 0 0,-18-6 68 0 0,1 2-1 0 0,-1 0 1 0 0,0 2-1 0 0,0 0 0 0 0,-1 2 1 0 0,1 1-1 0 0,-1 2 1 0 0,0 0-1 0 0,1 2 1 0 0,-1 1-1 0 0,1 1 1 0 0,0 1-1 0 0,0 2 0 0 0,-27 10 1 0 0,51-16-30 0 0,0 0 0 0 0,0 0 1 0 0,0 1-1 0 0,0-1 0 0 0,0 1 1 0 0,0 0-1 0 0,0 0 0 0 0,0 0 0 0 0,1 0 1 0 0,-1 0-1 0 0,1 1 0 0 0,-1-1 1 0 0,1 1-1 0 0,-3 4 0 0 0,4-4-8 0 0,0 0 0 0 0,0-1-1 0 0,0 1 1 0 0,0 0 0 0 0,1 0-1 0 0,-1 0 1 0 0,1-1 0 0 0,0 1-1 0 0,0 0 1 0 0,0 0 0 0 0,0 0-1 0 0,1 0 1 0 0,-1-1 0 0 0,1 1-1 0 0,-1 0 1 0 0,1 0 0 0 0,0-1-1 0 0,2 4 1 0 0,4 11 142 0 0,1-1 1 0 0,1 0-1 0 0,0-1 0 0 0,1 0 1 0 0,1 0-1 0 0,0-1 0 0 0,1-1 1 0 0,1 0-1 0 0,0 0 1 0 0,16 11-1 0 0,2-1 54 0 0,1-2-1 0 0,1-1 1 0 0,60 27 0 0 0,-72-37-135 0 0,31 9 1 0 0,-46-17-105 0 0,0 0 1 0 0,0-1-1 0 0,0 0 0 0 0,0 0 1 0 0,1 0-1 0 0,-1-1 1 0 0,0 0-1 0 0,0 0 1 0 0,1-1-1 0 0,9-1 1 0 0,-15 1-10 0 0,1 0 1 0 0,-1 1-1 0 0,0-1 1 0 0,1 0-1 0 0,-1 1 1 0 0,0-1 0 0 0,0 0-1 0 0,0 0 1 0 0,0 0-1 0 0,0 0 1 0 0,0 0-1 0 0,0 0 1 0 0,0-1 0 0 0,0 1-1 0 0,-1 0 1 0 0,1 0-1 0 0,0-1 1 0 0,-1 1-1 0 0,1 0 1 0 0,-1-1-1 0 0,1 1 1 0 0,-1-1 0 0 0,0 1-1 0 0,0 0 1 0 0,1-1-1 0 0,-1 1 1 0 0,0-3-1 0 0,-1-5-28 0 0,1 0-1 0 0,-1 0 1 0 0,-3-13-1 0 0,2 8-125 0 0,0 3-223 0 0,0 1 1 0 0,0 0 0 0 0,-1 0-1 0 0,0 0 1 0 0,-1 0-1 0 0,0 1 1 0 0,-10-16-1 0 0,14 24 289 0 0,-1 1-1 0 0,1 0 1 0 0,-1 0-1 0 0,1-1 0 0 0,-1 1 1 0 0,1 0-1 0 0,-1 0 1 0 0,1 0-1 0 0,-1 0 1 0 0,1 0-1 0 0,-1 0 0 0 0,1 0 1 0 0,-1 0-1 0 0,1 0 1 0 0,-1 0-1 0 0,1 0 1 0 0,-1 0-1 0 0,1 0 0 0 0,-1 0 1 0 0,1 0-1 0 0,-1 0 1 0 0,1 1-1 0 0,-1-1 1 0 0,1 0-1 0 0,-1 0 0 0 0,1 1 1 0 0,0-1-1 0 0,-1 0 1 0 0,1 1-1 0 0,-1-1 1 0 0,-19 15-2369 0 0,12-8 1088 0 0,-4 0 122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3:03.845"/>
    </inkml:context>
    <inkml:brush xml:id="br0">
      <inkml:brushProperty name="width" value="0.05" units="cm"/>
      <inkml:brushProperty name="height" value="0.05" units="cm"/>
    </inkml:brush>
  </inkml:definitions>
  <inkml:trace contextRef="#ctx0" brushRef="#br0">6 139 7325 0 0,'-5'-9'-38'0'0,"5"9"42"0"0,0 0-1 0 0,0 0 1 0 0,0 1-1 0 0,0-1 1 0 0,0 0-1 0 0,0 0 1 0 0,0 0 0 0 0,0 0-1 0 0,1 0 1 0 0,-1 0-1 0 0,0 0 1 0 0,0 0-1 0 0,0 0 1 0 0,0 0-1 0 0,0 0 1 0 0,0 0-1 0 0,0 0 1 0 0,0 0 0 0 0,0 0-1 0 0,0 0 1 0 0,0 0-1 0 0,0 0 1 0 0,0 0-1 0 0,1-1 1 0 0,-1 1-1 0 0,0 0 1 0 0,0 0-1 0 0,0 0 1 0 0,0 0 0 0 0,0 0-1 0 0,0 0 1 0 0,0 0-1 0 0,0 0 1 0 0,0 0-1 0 0,0 0 1 0 0,0 0-1 0 0,0 0 1 0 0,0 0-1 0 0,0 0 1 0 0,0 0 0 0 0,0 0-1 0 0,0 0 1 0 0,0-1-1 0 0,0 1 1 0 0,0 0-1 0 0,0 0 1 0 0,0 0-1 0 0,0 0 1 0 0,0 0 0 0 0,0 0-1 0 0,0 0 1 0 0,0 0-1 0 0,0 0 1 0 0,0 0-1 0 0,0 0 1 0 0,0 0-1 0 0,0-1 1 0 0,0 1-1 0 0,0 0 1 0 0,0 0 0 0 0,0 0-1 0 0,0 0 1 0 0,1 0 10 0 0,-1 9 689 0 0,1 1-1 0 0,0 0 0 0 0,0-1 0 0 0,5 13 0 0 0,6 22 35 0 0,3 0 0 0 0,1-2-1 0 0,32 60 1 0 0,81 115 251 0 0,-105-179-845 0 0,-18-28-118 0 0,54 81 129 0 0,-49-76-136 0 0,0-1 0 0 0,1-1-1 0 0,0 0 1 0 0,15 12 0 0 0,-25-24-19 0 0,0 1 1 0 0,0 0-1 0 0,0-1 0 0 0,0 1 1 0 0,1-1-1 0 0,-1 0 0 0 0,0 0 1 0 0,1 0-1 0 0,-1 0 0 0 0,0 0 1 0 0,1-1-1 0 0,-1 1 0 0 0,1-1 0 0 0,0 1 1 0 0,4-1-1 0 0,-5 0 1 0 0,0-1 0 0 0,0 1-1 0 0,0-1 1 0 0,0 0 0 0 0,-1 0 0 0 0,1 0-1 0 0,0 0 1 0 0,0 0 0 0 0,-1 0 0 0 0,1 0-1 0 0,0-1 1 0 0,-1 1 0 0 0,1-1 0 0 0,-1 1 0 0 0,0-1-1 0 0,1 1 1 0 0,-1-1 0 0 0,0 0 0 0 0,0 0-1 0 0,1-1 1 0 0,5-12-7 0 0,0 0 0 0 0,-1-1 1 0 0,0 0-1 0 0,-1 0 0 0 0,-1 0 0 0 0,-1 0 0 0 0,3-25 0 0 0,-2-121-247 0 0,-4 117 122 0 0,3-92-772 0 0,30-198 0 0 0,-31 321 176 0 0,-4 25-279 0 0,-4 15-84 0 0,3-13 476 0 0,0 0 1 0 0,1 0-1 0 0,1 0 1 0 0,0 0-1 0 0,2 25 1 0 0,0-13-333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3:04.218"/>
    </inkml:context>
    <inkml:brush xml:id="br0">
      <inkml:brushProperty name="width" value="0.05" units="cm"/>
      <inkml:brushProperty name="height" value="0.05" units="cm"/>
    </inkml:brush>
  </inkml:definitions>
  <inkml:trace contextRef="#ctx0" brushRef="#br0">129 307 6689 0 0,'-1'3'75'0'0,"0"0"-1"0"0,0-1 1 0 0,0 1 0 0 0,1 0 0 0 0,-1 0 0 0 0,1 0 0 0 0,-1 4 0 0 0,1-3 112 0 0,0-1 1 0 0,-1 0-1 0 0,1 1 1 0 0,-1-1-1 0 0,0 0 1 0 0,-2 5-1 0 0,-2 1 394 0 0,1 3 2596 0 0,5-11-3105 0 0,0-1 0 0 0,0 0-1 0 0,-1 0 1 0 0,1 1 0 0 0,0-1 0 0 0,0 0 0 0 0,0 0 0 0 0,0 0 0 0 0,-1 0-1 0 0,1 0 1 0 0,0-1 0 0 0,0 1 0 0 0,0 0 0 0 0,0 0 0 0 0,-1 0 0 0 0,1-1 0 0 0,0 1-1 0 0,1-1 1 0 0,36-8 227 0 0,-26 7-287 0 0,0-1-1 0 0,0 0 1 0 0,-1-1 0 0 0,1 0 0 0 0,13-8 0 0 0,-12 5-138 0 0,0-1 1 0 0,-1-1 0 0 0,21-17 0 0 0,-30 23 76 0 0,1 0 0 0 0,-1-1-1 0 0,0 1 1 0 0,-1-1 0 0 0,1 0 0 0 0,-1 0 0 0 0,1 0 0 0 0,-1 0-1 0 0,0 0 1 0 0,0 0 0 0 0,-1 0 0 0 0,0-1 0 0 0,1 1-1 0 0,-1-1 1 0 0,-1 1 0 0 0,1-9 0 0 0,-1-1 22 0 0,-1 0 1 0 0,-1 0 0 0 0,0 0-1 0 0,-1 0 1 0 0,-1 1 0 0 0,0-1-1 0 0,-1 1 1 0 0,0 0-1 0 0,-1 0 1 0 0,-1 1 0 0 0,0 0-1 0 0,0 0 1 0 0,-10-12-1 0 0,15 22 27 0 0,0 0-1 0 0,0 0 1 0 0,0 0-1 0 0,-1 0 1 0 0,1 1-1 0 0,0-1 1 0 0,-1 1-1 0 0,1 0 1 0 0,-1-1-1 0 0,1 1 1 0 0,-1 0-1 0 0,0 0 1 0 0,1 1-1 0 0,-1-1 1 0 0,0 1-1 0 0,1-1 1 0 0,-1 1-1 0 0,0 0 1 0 0,0 0-1 0 0,0 0 1 0 0,1 0-1 0 0,-1 0 1 0 0,0 1-1 0 0,0 0 1 0 0,-3 0-1 0 0,-7 3 51 0 0,1 1 0 0 0,-1 0 0 0 0,-21 12 0 0 0,30-15-31 0 0,-6 4 50 0 0,0 0 1 0 0,0 0-1 0 0,1 1 1 0 0,0 0-1 0 0,0 1 1 0 0,1 0-1 0 0,0 1 1 0 0,0-1-1 0 0,1 1 1 0 0,0 1 0 0 0,1-1-1 0 0,0 1 1 0 0,-8 18-1 0 0,11-20-9 0 0,0-1 0 0 0,1 1 0 0 0,0 0-1 0 0,0 0 1 0 0,1 0 0 0 0,0 0 0 0 0,0 1 0 0 0,1-1-1 0 0,0 0 1 0 0,0 0 0 0 0,1 0 0 0 0,0 1 0 0 0,0-1 0 0 0,1 0-1 0 0,0 0 1 0 0,1 0 0 0 0,0-1 0 0 0,0 1 0 0 0,0-1 0 0 0,6 9-1 0 0,11 11 21 0 0,1-1 0 0 0,2 0 0 0 0,0-2 0 0 0,2 0-1 0 0,30 21 1 0 0,-34-28-297 0 0,0-1 1 0 0,2-2-1 0 0,0 0 0 0 0,1-1 1 0 0,0-2-1 0 0,39 14 0 0 0,-44-19-366 0 0,0-1-1 0 0,0-1 0 0 0,0 0 1 0 0,1-2-1 0 0,-1 0 0 0 0,1-1 1 0 0,0-1-1 0 0,-1-1 0 0 0,30-5 1 0 0,-20-2-655 0 0,-2-6 22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3:04.556"/>
    </inkml:context>
    <inkml:brush xml:id="br0">
      <inkml:brushProperty name="width" value="0.05" units="cm"/>
      <inkml:brushProperty name="height" value="0.05" units="cm"/>
    </inkml:brush>
  </inkml:definitions>
  <inkml:trace contextRef="#ctx0" brushRef="#br0">116 110 5693 0 0,'-1'0'2'0'0,"-7"-13"260"0"0,-2 0 0 0 0,0 0 1 0 0,0 1-1 0 0,-1 0 0 0 0,-1 1 0 0 0,-22-17 0 0 0,18 25 758 0 0,13 6-302 0 0,8 4-80 0 0,3 0-343 0 0,0 1 1 0 0,-1 0 0 0 0,0 0 0 0 0,0 1 0 0 0,8 14 0 0 0,24 52 535 0 0,-14-25-359 0 0,51 102 613 0 0,-64-124-985 0 0,-2 0 0 0 0,0 0 1 0 0,8 49-1 0 0,-15-36-86 0 0,-3-38-12 0 0,0-1-1 0 0,0 1 1 0 0,0 0-1 0 0,0-1 1 0 0,-1 1 0 0 0,0 0-1 0 0,1-1 1 0 0,-1 1 0 0 0,0-1-1 0 0,0 1 1 0 0,0-1 0 0 0,-3 5-1 0 0,4-7 0 0 0,-1 0-1 0 0,1 1 1 0 0,0-1 0 0 0,-1 0-1 0 0,1 1 1 0 0,0-1-1 0 0,-1 0 1 0 0,1 1-1 0 0,-1-1 1 0 0,1 0-1 0 0,0 0 1 0 0,-1 1-1 0 0,1-1 1 0 0,-1 0 0 0 0,1 0-1 0 0,-1 0 1 0 0,1 0-1 0 0,-1 0 1 0 0,1 1-1 0 0,-1-1 1 0 0,1 0-1 0 0,-1 0 1 0 0,1 0 0 0 0,-1 0-1 0 0,1-1 1 0 0,-1 1-1 0 0,1 0 1 0 0,-1 0-1 0 0,0 0 1 0 0,-11-13-19 0 0,-5-23-49 0 0,16 34 61 0 0,-6-20-171 0 0,2-1-1 0 0,0 0 0 0 0,2 0 0 0 0,0 0 0 0 0,1-42 1 0 0,3 19-550 0 0,9-70 0 0 0,-6 92 560 0 0,1 1 0 0 0,1-1 0 0 0,1 1 0 0 0,17-38 0 0 0,-22 57 156 0 0,0 0 0 0 0,0 1 0 0 0,0-1 0 0 0,1 1 0 0 0,0 0 0 0 0,-1-1 0 0 0,1 1 0 0 0,0 0 0 0 0,0 1 0 0 0,1-1 0 0 0,-1 0 0 0 0,0 1 0 0 0,1 0 0 0 0,6-3 0 0 0,-8 4 9 0 0,0 0 1 0 0,0 1 0 0 0,0 0-1 0 0,0-1 1 0 0,-1 1-1 0 0,1 0 1 0 0,0 0-1 0 0,0 0 1 0 0,0 0-1 0 0,0 0 1 0 0,0 1-1 0 0,0-1 1 0 0,-1 0-1 0 0,1 1 1 0 0,0 0-1 0 0,0-1 1 0 0,0 1 0 0 0,-1 0-1 0 0,1 0 1 0 0,0 0-1 0 0,-1 0 1 0 0,1 0-1 0 0,-1 0 1 0 0,1 0-1 0 0,-1 1 1 0 0,0-1-1 0 0,0 1 1 0 0,1-1-1 0 0,-1 1 1 0 0,0-1 0 0 0,0 1-1 0 0,0-1 1 0 0,0 1-1 0 0,1 3 1 0 0,2 5-153 0 0,-1 1 0 0 0,1-1 1 0 0,-1 0-1 0 0,-1 1 1 0 0,2 12-1 0 0,-3-12-325 0 0,1 0 0 0 0,1 0 0 0 0,0 0 0 0 0,8 21 0 0 0,13 15-1516 0 0,-16-34 1219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3:04.912"/>
    </inkml:context>
    <inkml:brush xml:id="br0">
      <inkml:brushProperty name="width" value="0.05" units="cm"/>
      <inkml:brushProperty name="height" value="0.05" units="cm"/>
    </inkml:brush>
  </inkml:definitions>
  <inkml:trace contextRef="#ctx0" brushRef="#br0">207 314 5817 0 0,'31'-29'181'0'0,"-22"21"-102"0"0,0-1 0 0 0,0 0-1 0 0,-1 0 1 0 0,7-11 0 0 0,-8 10 4 0 0,-1-1-1 0 0,1 0 1 0 0,-2 0 0 0 0,0 0 0 0 0,0-1 0 0 0,-1 0-1 0 0,3-16 1 0 0,-6 24-57 0 0,-1 0 0 0 0,1 0 0 0 0,-1 0 0 0 0,0-1 0 0 0,0 1 0 0 0,-1 0 0 0 0,1 0 0 0 0,-1 0 0 0 0,0 0 0 0 0,0 0 0 0 0,0 0 0 0 0,0 0 0 0 0,-1 0 0 0 0,0 0 0 0 0,0 1 0 0 0,0-1 0 0 0,0 0 0 0 0,0 1 0 0 0,-1 0 0 0 0,1-1 0 0 0,-1 1-1 0 0,0 0 1 0 0,0 1 0 0 0,0-1 0 0 0,-6-4 0 0 0,2 4 47 0 0,0-1 0 0 0,1 1 0 0 0,-1 0-1 0 0,0 1 1 0 0,-1 0 0 0 0,1 0-1 0 0,0 0 1 0 0,-1 1 0 0 0,1 0 0 0 0,-1 1-1 0 0,1-1 1 0 0,-1 1 0 0 0,1 1-1 0 0,-16 2 1 0 0,9 0 80 0 0,-1 0-1 0 0,0 1 1 0 0,1 0 0 0 0,-1 2 0 0 0,1-1-1 0 0,-20 13 1 0 0,31-17-111 0 0,0 1-1 0 0,0 0 1 0 0,0 1 0 0 0,0-1 0 0 0,0 0-1 0 0,0 1 1 0 0,1 0 0 0 0,-1 0 0 0 0,1-1 0 0 0,0 1-1 0 0,-1 1 1 0 0,1-1 0 0 0,1 0 0 0 0,-1 0-1 0 0,0 1 1 0 0,1-1 0 0 0,0 1 0 0 0,0-1-1 0 0,0 1 1 0 0,0 0 0 0 0,0 7 0 0 0,1-6 10 0 0,1 1 1 0 0,-1-1-1 0 0,1 1 1 0 0,0-1-1 0 0,1 1 1 0 0,-1-1-1 0 0,1 0 1 0 0,0 1 0 0 0,1-1-1 0 0,-1 0 1 0 0,1-1-1 0 0,0 1 1 0 0,0 0-1 0 0,6 5 1 0 0,3 4 21 0 0,0-1 0 0 0,1-1 0 0 0,0 0 0 0 0,1-1 0 0 0,0 0 0 0 0,1-1 0 0 0,22 11 0 0 0,-9-8 43 0 0,2-1 0 0 0,0-1 0 0 0,39 9 0 0 0,-65-19-105 0 0,26 7 85 0 0,41 15 1 0 0,-63-19-90 0 0,0-1 0 0 0,0 1 0 0 0,-1 0 0 0 0,1 1 0 0 0,-1 0 0 0 0,0 0 0 0 0,0 0 0 0 0,-1 1 0 0 0,12 13 0 0 0,-17-18-6 0 0,0 1 1 0 0,0-1 0 0 0,0 0 0 0 0,0 1 0 0 0,0-1 0 0 0,0 1 0 0 0,-1-1 0 0 0,1 1 0 0 0,-1-1 0 0 0,1 1-1 0 0,-1 0 1 0 0,1-1 0 0 0,-1 1 0 0 0,0-1 0 0 0,0 1 0 0 0,0 0 0 0 0,0-1 0 0 0,0 1 0 0 0,0 0 0 0 0,0-1 0 0 0,-1 1-1 0 0,0 2 1 0 0,0-1 6 0 0,0-1 1 0 0,-1 0-1 0 0,1 1 0 0 0,-1-1 0 0 0,0 0 0 0 0,0 0 0 0 0,1 0 1 0 0,-2 0-1 0 0,1 0 0 0 0,0 0 0 0 0,0-1 0 0 0,-3 3 0 0 0,-7 2 28 0 0,0 0-1 0 0,0-1 1 0 0,-1 0-1 0 0,-16 4 1 0 0,1-3-230 0 0,-1 0 0 0 0,1-2 0 0 0,-1-1 1 0 0,0-1-1 0 0,0-1 0 0 0,1-2 1 0 0,-37-5-1 0 0,59 5-166 0 0,1 0 0 0 0,-1 0 0 0 0,0-1 0 0 0,0 0-1 0 0,1 0 1 0 0,-1 0 0 0 0,-5-4 0 0 0,-3-3-912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3:05.236"/>
    </inkml:context>
    <inkml:brush xml:id="br0">
      <inkml:brushProperty name="width" value="0.05" units="cm"/>
      <inkml:brushProperty name="height" value="0.05" units="cm"/>
    </inkml:brush>
  </inkml:definitions>
  <inkml:trace contextRef="#ctx0" brushRef="#br0">0 9 7517 0 0,'4'-2'84'0'0,"1"1"1"0"0,-1-1 0 0 0,0 1-1 0 0,1 0 1 0 0,-1 0-1 0 0,1 1 1 0 0,-1 0 0 0 0,1-1-1 0 0,0 1 1 0 0,-1 1 0 0 0,1-1-1 0 0,-1 1 1 0 0,1 0-1 0 0,-1 0 1 0 0,0 0 0 0 0,1 0-1 0 0,-1 1 1 0 0,0 0 0 0 0,7 3-1 0 0,-5-1 197 0 0,0 0 0 0 0,-1 0-1 0 0,1 1 1 0 0,-1 0 0 0 0,0 0-1 0 0,0 0 1 0 0,-1 0 0 0 0,1 1 0 0 0,-1 0-1 0 0,0 0 1 0 0,5 11 0 0 0,11 29 571 0 0,-2 0 1 0 0,22 87 0 0 0,-30-88-1206 0 0,-3-1-1 0 0,-1 1 1 0 0,-1 58 0 0 0,-4-100 45 0 0,-1 1-1 0 0,0-1 1 0 0,-1 0 0 0 0,1 0-1 0 0,-1 1 1 0 0,1-1-1 0 0,-1 0 1 0 0,0 0 0 0 0,0 0-1 0 0,0 0 1 0 0,-1 0-1 0 0,1 0 1 0 0,-3 3 0 0 0,0-1-1205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3:05.594"/>
    </inkml:context>
    <inkml:brush xml:id="br0">
      <inkml:brushProperty name="width" value="0.05" units="cm"/>
      <inkml:brushProperty name="height" value="0.05" units="cm"/>
    </inkml:brush>
  </inkml:definitions>
  <inkml:trace contextRef="#ctx0" brushRef="#br0">10 3 6565 0 0,'0'-3'12'0'0,"-2"10"-104"0"0,0-7 144 0 0,6 3-128 0 0,-6 4 144 0 0,0 3-148 0 0,-2 3 152 0 0,4-1-148 0 0,-2 6 140 0 0,2 3-124 0 0,0 2-156 0 0,0 1-24 0 0,2 5-337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3:06.040"/>
    </inkml:context>
    <inkml:brush xml:id="br0">
      <inkml:brushProperty name="width" value="0.05" units="cm"/>
      <inkml:brushProperty name="height" value="0.05" units="cm"/>
    </inkml:brush>
  </inkml:definitions>
  <inkml:trace contextRef="#ctx0" brushRef="#br0">100 175 6125 0 0,'17'-20'124'0'0,"-9"10"417"0"0,0 0 0 0 0,0 0 0 0 0,8-16 0 0 0,-16 26-489 0 0,0 0 1 0 0,0-1-1 0 0,0 1 0 0 0,0-1 0 0 0,0 1 0 0 0,0 0 0 0 0,0-1 0 0 0,0 1 0 0 0,0-1 0 0 0,-1 1 0 0 0,1 0 0 0 0,0-1 0 0 0,0 1 0 0 0,0 0 0 0 0,-1-1 0 0 0,1 1 0 0 0,0 0 0 0 0,0-1 1 0 0,-1 1-1 0 0,1 0 0 0 0,0-1 0 0 0,0 1 0 0 0,-1 0 0 0 0,1 0 0 0 0,0-1 0 0 0,-1 1 0 0 0,1 0 0 0 0,0 0 0 0 0,-1 0 0 0 0,1 0 0 0 0,-1-1 0 0 0,1 1 0 0 0,0 0 0 0 0,-1 0 0 0 0,1 0 1 0 0,-1 0-1 0 0,1 0 0 0 0,0 0 0 0 0,-1 0 0 0 0,1 0 0 0 0,-1 0 0 0 0,-21 0 910 0 0,16 3-813 0 0,-1 0 0 0 0,1 0 0 0 0,-1 1-1 0 0,1 0 1 0 0,0 0 0 0 0,0 0-1 0 0,1 1 1 0 0,-1 0 0 0 0,1 0-1 0 0,0 0 1 0 0,0 1 0 0 0,1 0 0 0 0,0 0-1 0 0,0 0 1 0 0,-5 10 0 0 0,4-6-29 0 0,0 1 0 0 0,0 0 0 0 0,1 0 0 0 0,1 0 0 0 0,0 1 0 0 0,0 0 0 0 0,1-1 0 0 0,-1 23 0 0 0,4-19-61 0 0,0 0 0 0 0,1 0 0 0 0,1 0 0 0 0,0-1 0 0 0,1 1 0 0 0,1-1 0 0 0,0 0 0 0 0,11 21 0 0 0,-6-17-25 0 0,0 0-1 0 0,2 0 1 0 0,0-1 0 0 0,1-1-1 0 0,23 24 1 0 0,-24-29-21 0 0,1 0 1 0 0,0-1 0 0 0,0-1 0 0 0,23 12-1 0 0,-31-18-13 0 0,1 0 0 0 0,-1 0 0 0 0,1-1 0 0 0,0 0 0 0 0,0 0 0 0 0,0 0 0 0 0,0-1 0 0 0,0 0 0 0 0,0 0 0 0 0,1-1 0 0 0,-1 1 0 0 0,0-1 0 0 0,0-1 0 0 0,12-1 0 0 0,-12 0-19 0 0,0-1-1 0 0,-1 0 0 0 0,1 0 0 0 0,0 0 0 0 0,-1 0 0 0 0,0-1 0 0 0,0 0 1 0 0,0 0-1 0 0,5-6 0 0 0,-1 1-82 0 0,-1-1 0 0 0,0 0 0 0 0,11-17 0 0 0,-12 14-3 0 0,-1-1-1 0 0,0 1 0 0 0,-1-1 0 0 0,-1 0 0 0 0,0-1 0 0 0,-1 1 0 0 0,0-1 1 0 0,-1 1-1 0 0,-1-1 0 0 0,0 0 0 0 0,-1 0 0 0 0,-2-16 0 0 0,-1 8-114 0 0,0 0 0 0 0,-2 0-1 0 0,-1 1 1 0 0,0-1-1 0 0,-2 1 1 0 0,-19-41-1 0 0,9 27 86 0 0,9 14-22 0 0,-18-27 1 0 0,25 44 142 0 0,-1 1 1 0 0,0 0-1 0 0,-1-1 0 0 0,1 1 0 0 0,-1 0 0 0 0,0 1 0 0 0,0-1 0 0 0,0 1 0 0 0,0-1 0 0 0,-1 1 1 0 0,-6-3-1 0 0,8 5 12 0 0,-1 0 1 0 0,1 1 0 0 0,-1-1 0 0 0,1 1-1 0 0,-1 0 1 0 0,1 0 0 0 0,-1 0-1 0 0,1 1 1 0 0,-1-1 0 0 0,1 1 0 0 0,-1 0-1 0 0,1 0 1 0 0,0 0 0 0 0,0 0-1 0 0,-1 0 1 0 0,-4 4 0 0 0,1-2-2 0 0,1 1-1 0 0,-1 0 1 0 0,1 0 0 0 0,0 0 0 0 0,0 1-1 0 0,-8 9 1 0 0,11-10 9 0 0,0 0-1 0 0,1 0 0 0 0,-1 0 1 0 0,1 0-1 0 0,0 1 1 0 0,0-1-1 0 0,1 1 1 0 0,-1-1-1 0 0,1 1 1 0 0,0 0-1 0 0,0-1 1 0 0,0 1-1 0 0,1 0 0 0 0,0 0 1 0 0,0-1-1 0 0,0 1 1 0 0,1 0-1 0 0,-1 0 1 0 0,1 0-1 0 0,0-1 1 0 0,0 1-1 0 0,1-1 1 0 0,3 10-1 0 0,-1-6 41 0 0,0 0-1 0 0,1 0 0 0 0,0 0 1 0 0,0 0-1 0 0,1 0 1 0 0,0-1-1 0 0,0 0 1 0 0,0-1-1 0 0,1 1 1 0 0,0-1-1 0 0,12 8 1 0 0,-17-13-39 0 0,-1 0 0 0 0,0 0 0 0 0,0-1 0 0 0,1 1 0 0 0,-1 0 0 0 0,0-1 0 0 0,1 1 0 0 0,-1-1-1 0 0,1 1 1 0 0,-1-1 0 0 0,1 0 0 0 0,-1 1 0 0 0,1-1 0 0 0,-1 0 0 0 0,1 0 0 0 0,-1 0 0 0 0,1 0 0 0 0,-1-1 0 0 0,1 1 0 0 0,-1 0 0 0 0,1-1 0 0 0,-1 1 0 0 0,0 0 0 0 0,3-2 0 0 0,-2 0-7 0 0,0 1 0 0 0,0-1 1 0 0,0 0-1 0 0,0 0 0 0 0,0 0 0 0 0,-1 0 0 0 0,1 0 0 0 0,-1 0 1 0 0,1-1-1 0 0,-1 1 0 0 0,0 0 0 0 0,1-5 0 0 0,5-10-13 0 0,1 0-1 0 0,1 0 0 0 0,0 1 1 0 0,1 0-1 0 0,14-18 0 0 0,-16 23 1 0 0,1 2 0 0 0,0-1 0 0 0,0 1 0 0 0,1 0-1 0 0,13-9 1 0 0,-20 16 9 0 0,0 1-1 0 0,0-1 1 0 0,0 1-1 0 0,0-1 0 0 0,0 1 1 0 0,0 0-1 0 0,0 0 1 0 0,1 0-1 0 0,-1 0 1 0 0,0 1-1 0 0,1 0 0 0 0,-1-1 1 0 0,0 1-1 0 0,1 0 1 0 0,-1 0-1 0 0,0 1 1 0 0,1-1-1 0 0,-1 1 0 0 0,0 0 1 0 0,1 0-1 0 0,-1 0 1 0 0,0 0-1 0 0,0 0 1 0 0,0 1-1 0 0,4 2 0 0 0,-2 0 9 0 0,0-1 0 0 0,-1 1 0 0 0,0 0 0 0 0,0 0-1 0 0,0 1 1 0 0,0-1 0 0 0,0 1 0 0 0,3 8-1 0 0,22 44 201 0 0,-21-39-95 0 0,-3-7-23 0 0,1 0 0 0 0,0-1 0 0 0,0 0 0 0 0,1 1 0 0 0,1-2 0 0 0,-1 1 0 0 0,1-1 0 0 0,1-1 0 0 0,13 12 0 0 0,-22-20-85 0 0,0 0 1 0 0,-1-1 0 0 0,1 1 0 0 0,-1 0 0 0 0,1 0 0 0 0,-1 0-1 0 0,1 0 1 0 0,0 0 0 0 0,-1 0 0 0 0,1 0 0 0 0,-1 0 0 0 0,1 0-1 0 0,0 0 1 0 0,-1 0 0 0 0,1 0 0 0 0,-1 0 0 0 0,1 0 0 0 0,-1 0-1 0 0,1 0 1 0 0,0 0 0 0 0,-1 1 0 0 0,1-1 0 0 0,0 0 0 0 0,-1 0-1 0 0,1 0 1 0 0,-1 1 0 0 0,1-1 0 0 0,0 0 0 0 0,0 1 0 0 0,-1-1 0 0 0,1 0-1 0 0,0 1 1 0 0,-1-1 0 0 0,1 0 0 0 0,0 1 0 0 0,0-1 0 0 0,0 0-1 0 0,-1 1 1 0 0,1-1 0 0 0,0 1 0 0 0,0-1 0 0 0,0 0 0 0 0,0 1-1 0 0,0-1 1 0 0,0 1 0 0 0,0-1 0 0 0,0 1 0 0 0,0-1 0 0 0,0 0-1 0 0,0 1 1 0 0,0-1 0 0 0,0 1 0 0 0,0-1 0 0 0,0 0 0 0 0,0 1-1 0 0,1 0 1 0 0,-2-2-5 0 0,1 1-1 0 0,-1-1 0 0 0,0 1 1 0 0,1-1-1 0 0,-1 1 0 0 0,1-1 1 0 0,-1 0-1 0 0,1 1 1 0 0,0-1-1 0 0,-1 0 0 0 0,1 1 1 0 0,-1-1-1 0 0,1 0 0 0 0,0 0 1 0 0,0 1-1 0 0,0-1 1 0 0,-1 0-1 0 0,1 0 0 0 0,0 1 1 0 0,0-1-1 0 0,0 0 0 0 0,0 0 1 0 0,0 1-1 0 0,0-1 1 0 0,1-1-1 0 0,13-14-153 0 0,-3 6 76 0 0,6-9-325 0 0,28-41 1 0 0,-28 35 144 0 0,23-25 0 0 0,-34 44 241 0 0,0 0 0 0 0,1 0 0 0 0,-1 0 1 0 0,1 1-1 0 0,0 0 0 0 0,0 0 0 0 0,1 1 0 0 0,11-5 1 0 0,-16 7 23 0 0,0 1-1 0 0,0 0 1 0 0,1 0 0 0 0,-1 0 0 0 0,0 0-1 0 0,1 0 1 0 0,-1 1 0 0 0,1 0 0 0 0,-1 0-1 0 0,1 0 1 0 0,-1 0 0 0 0,0 0 0 0 0,1 1 0 0 0,-1-1-1 0 0,1 1 1 0 0,-1 0 0 0 0,0 0 0 0 0,1 0-1 0 0,-1 1 1 0 0,0-1 0 0 0,0 1 0 0 0,0-1-1 0 0,0 1 1 0 0,0 0 0 0 0,-1 1 0 0 0,1-1 0 0 0,-1 0-1 0 0,1 1 1 0 0,-1-1 0 0 0,0 1 0 0 0,0 0-1 0 0,0-1 1 0 0,0 1 0 0 0,0 0 0 0 0,1 4 0 0 0,5 9 132 0 0,-2 0 0 0 0,0 1 0 0 0,0-1 0 0 0,-2 1 0 0 0,5 28 0 0 0,0 30 333 0 0,0 97 1 0 0,-8-141-913 0 0,0 1 1 0 0,-2 0-1 0 0,-2 0 1 0 0,-1 0-1 0 0,-1-1 0 0 0,-10 34 1 0 0,5-35-882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3:06.739"/>
    </inkml:context>
    <inkml:brush xml:id="br0">
      <inkml:brushProperty name="width" value="0.05" units="cm"/>
      <inkml:brushProperty name="height" value="0.05" units="cm"/>
    </inkml:brush>
  </inkml:definitions>
  <inkml:trace contextRef="#ctx0" brushRef="#br0">1 47 7261 0 0,'0'-1'26'0'0,"0"-1"0"0"0,1 0-1 0 0,-1 1 1 0 0,1-1 0 0 0,-1 0 0 0 0,1 1 0 0 0,0-1 0 0 0,0 1 0 0 0,-1-1 0 0 0,1 1 0 0 0,0-1 0 0 0,0 1 0 0 0,1-1 0 0 0,-1 1-1 0 0,0 0 1 0 0,0 0 0 0 0,1 0 0 0 0,-1-1 0 0 0,0 1 0 0 0,1 1 0 0 0,-1-1 0 0 0,1 0 0 0 0,0 0 0 0 0,-1 0 0 0 0,1 1 0 0 0,0-1-1 0 0,-1 1 1 0 0,3-1 0 0 0,7-2 230 0 0,0 1 0 0 0,1 0 1 0 0,12 0-1 0 0,-19 1-218 0 0,56-1 661 0 0,1 3-1 0 0,95 13 0 0 0,-97-7-390 0 0,92 9 206 0 0,989 87 985 0 0,326-75 2279 0 0,-559-23-1359 0 0,-882-2-2395 0 0,-26-3-23 0 0,0 0-1 0 0,-1 0 0 0 0,1 0 0 0 0,0 0 0 0 0,0 0 1 0 0,0 0-1 0 0,0 0 0 0 0,0 0 0 0 0,0 0 1 0 0,0 0-1 0 0,0 0 0 0 0,0 0 0 0 0,0 0 1 0 0,0 0-1 0 0,0 0 0 0 0,0 0 0 0 0,0 0 0 0 0,0 0 1 0 0,0 0-1 0 0,0 0 0 0 0,0 0 0 0 0,0 0 1 0 0,-1 0-1 0 0,1 0 0 0 0,0 0 0 0 0,0 0 1 0 0,0 0-1 0 0,0 0 0 0 0,0 0 0 0 0,0 0 0 0 0,0 0 1 0 0,0 0-1 0 0,0 0 0 0 0,0 1 0 0 0,0-1 1 0 0,0 0-1 0 0,0 0 0 0 0,0 0 0 0 0,0 0 0 0 0,0 0 1 0 0,0 0-1 0 0,0 0 0 0 0,0 0 0 0 0,0 0 1 0 0,0 0-1 0 0,0 0 0 0 0,0 0 0 0 0,0 0 1 0 0,0 0-1 0 0,0 0 0 0 0,0 0 0 0 0,0 0 0 0 0,0 0 1 0 0,1 1-1 0 0,-17 1 5 0 0,-31 5-17 0 0,35-4 3 0 0,0-1-1 0 0,0 0 1 0 0,-21 0-1 0 0,-15-8 13 0 0,46 6-2 0 0,0-1 0 0 0,0 1 0 0 0,0-1 0 0 0,0 0 0 0 0,0 1 0 0 0,0-1 0 0 0,0 0 0 0 0,0 0 0 0 0,1 0 0 0 0,-1-1 0 0 0,0 1 0 0 0,1 0 0 0 0,-1-1 0 0 0,1 1 0 0 0,-1-1 0 0 0,1 1 0 0 0,0-1 0 0 0,0 0-1 0 0,-2-2 1 0 0,0-1 8 0 0,4 3-279 0 0,0 0 106 0 0,-1 0-144 0 0,-11 0-1870 0 0,-12 0 1713 0 0,17 1-72 0 0,-12 0-832 0 0,-127-6-1983 0 0,115 6 2060 0 0,-2 1-115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01.316"/>
    </inkml:context>
    <inkml:brush xml:id="br0">
      <inkml:brushProperty name="width" value="0.05" units="cm"/>
      <inkml:brushProperty name="height" value="0.05" units="cm"/>
    </inkml:brush>
  </inkml:definitions>
  <inkml:trace contextRef="#ctx0" brushRef="#br0">17 265 8297 0 0,'-3'-17'-74'0'0,"-2"-1"219"0"0,2-1 0 0 0,0 0-1 0 0,1 0 1 0 0,1-1-1 0 0,1 1 1 0 0,3-24 0 0 0,-2 40-69 0 0,0-1 0 0 0,1 0 1 0 0,0 0-1 0 0,0 1 1 0 0,0-1-1 0 0,0 1 0 0 0,0 0 1 0 0,0-1-1 0 0,1 1 0 0 0,0 0 1 0 0,0 1-1 0 0,-1-1 1 0 0,2 0-1 0 0,-1 1 0 0 0,0 0 1 0 0,0-1-1 0 0,1 1 1 0 0,-1 0-1 0 0,1 1 0 0 0,0-1 1 0 0,0 1-1 0 0,6-2 1 0 0,9-3 74 0 0,1 2 0 0 0,0 0-1 0 0,21-2 1 0 0,71 0 290 0 0,191 12 0 0 0,-192-1-335 0 0,390 19 250 0 0,194 8 227 0 0,728-6 1 0 0,-828-19-473 0 0,151 24 354 0 0,-617-18-229 0 0,0 6 1 0 0,0 6-1 0 0,212 69 1 0 0,-288-74-39 0 0,-2 1-1 0 0,98 57 1 0 0,-127-64-114 0 0,0 1-1 0 0,-1 1 1 0 0,-1 1-1 0 0,0 1 1 0 0,-1 1-1 0 0,-1 0 1 0 0,-1 1-1 0 0,21 32 1 0 0,-31-40-21 0 0,-1 1 1 0 0,0 0-1 0 0,0 0 1 0 0,-1 0-1 0 0,-1 0 1 0 0,0 1-1 0 0,-1 0 1 0 0,-1 0-1 0 0,0 0 1 0 0,-1 0-1 0 0,0 0 1 0 0,-1 0-1 0 0,-2 14 1 0 0,-4 14 147 0 0,-2 0 1 0 0,-25 78-1 0 0,0-1-25 0 0,19-49 102 0 0,3 0 0 0 0,-3 105 0 0 0,24 141-57 0 0,-8-293-229 0 0,0 0 9 0 0,0-1-1 0 0,-3 27 1 0 0,1-44-10 0 0,0 0 0 0 0,-1 0 0 0 0,0 0 0 0 0,0 0 1 0 0,0 0-1 0 0,-1 0 0 0 0,0 0 0 0 0,1-1 0 0 0,-2 1 0 0 0,1-1 0 0 0,0 1 0 0 0,-1-1 0 0 0,0 0 1 0 0,0 0-1 0 0,-5 5 0 0 0,4-6-7 0 0,-1 0 0 0 0,1 0 0 0 0,-1 0 0 0 0,0-1 0 0 0,0 0 0 0 0,0 0 0 0 0,0-1 0 0 0,0 1 0 0 0,0-1 0 0 0,0 0 0 0 0,0 0 0 0 0,-1-1 0 0 0,1 1 0 0 0,-7-2 0 0 0,-11 0-119 0 0,-43-7 1 0 0,59 6 98 0 0,-321-67-826 0 0,76 14 607 0 0,-358-48 187 0 0,-794-31 0 0 0,273 127 304 0 0,318 10-1210 0 0,632-8-2773 0 0,170 3 2206 0 0,11-4-138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33:08.044"/>
    </inkml:context>
    <inkml:brush xml:id="br0">
      <inkml:brushProperty name="width" value="0.05" units="cm"/>
      <inkml:brushProperty name="height" value="0.05" units="cm"/>
    </inkml:brush>
  </inkml:definitions>
  <inkml:trace contextRef="#ctx0" brushRef="#br0">2341 193 4844 0 0,'37'2'246'0'0,"-1"-2"0"0"0,1-1-1 0 0,-1-2 1 0 0,41-9-1 0 0,-11 3 365 0 0,-42 6-343 0 0,-7 2-31 0 0,-1-1-1 0 0,1 0 0 0 0,-1-2 0 0 0,0 0 1 0 0,0 0-1 0 0,0-1 0 0 0,17-9 0 0 0,-31 13-180 0 0,0 0-1 0 0,0 0 1 0 0,-1 0-1 0 0,1 0 1 0 0,0-1-1 0 0,0 1 1 0 0,-1-1-1 0 0,1 1 1 0 0,-1-1-1 0 0,1 1 0 0 0,-1-1 1 0 0,0 0-1 0 0,0 1 1 0 0,0-1-1 0 0,0 0 1 0 0,0 0-1 0 0,0 0 1 0 0,0 0-1 0 0,0 0 1 0 0,-1 0-1 0 0,1 0 1 0 0,-1 0-1 0 0,1-5 0 0 0,-2 5-18 0 0,1 0 0 0 0,-1 0 0 0 0,0-1 0 0 0,0 1-1 0 0,1 0 1 0 0,-2 0 0 0 0,1 0 0 0 0,0 0 0 0 0,0 0 0 0 0,-1 0-1 0 0,1 0 1 0 0,-1 0 0 0 0,1 1 0 0 0,-1-1 0 0 0,0 0-1 0 0,0 1 1 0 0,0 0 0 0 0,0-1 0 0 0,0 1 0 0 0,0 0 0 0 0,-3-1-1 0 0,-11-6 30 0 0,0 2-1 0 0,-1 0 0 0 0,1 0 0 0 0,-1 2 0 0 0,0 0 0 0 0,-22-1 1 0 0,-105-2 83 0 0,142 7-146 0 0,-160 2 503 0 0,-237 34-1 0 0,-152 76 874 0 0,380-63-1040 0 0,3 8-1 0 0,2 7 1 0 0,3 7-1 0 0,-182 110 1 0 0,298-153-271 0 0,1 2 0 0 0,-82 70 1 0 0,111-84-52 0 0,0 1 0 0 0,1 0 1 0 0,1 1-1 0 0,0 1 0 0 0,2 0 0 0 0,0 1 1 0 0,1 0-1 0 0,1 1 0 0 0,-11 32 0 0 0,18-43 4 0 0,1 0-1 0 0,0 0 0 0 0,1 1 0 0 0,1-1 0 0 0,0 1 0 0 0,0 0 0 0 0,1-1 0 0 0,0 1 0 0 0,0 0 0 0 0,2-1 0 0 0,-1 1 0 0 0,1-1 0 0 0,1 1 0 0 0,0-1 0 0 0,0 0 0 0 0,1 0 1 0 0,0 0-1 0 0,1-1 0 0 0,0 1 0 0 0,0-1 0 0 0,1 0 0 0 0,1-1 0 0 0,-1 1 0 0 0,1-1 0 0 0,1 0 0 0 0,11 9 0 0 0,6 3 41 0 0,1-1 0 0 0,0-1 0 0 0,1-2 0 0 0,52 24-1 0 0,125 37 145 0 0,-201-75-201 0 0,232 72 96 0 0,419 76 0 0 0,257-41-166 0 0,-19-57 79 0 0,-1-46 86 0 0,-123-68-70 0 0,-610 35-32 0 0,-2-6-1 0 0,275-97 1 0 0,-354 100 8 0 0,-3-3 1 0 0,90-54-1 0 0,-126 63-13 0 0,-1-1-1 0 0,-1-1 0 0 0,-2-3 1 0 0,-1 0-1 0 0,54-63 1 0 0,-74 75-2 0 0,0-1 1 0 0,-1 0-1 0 0,-1-1 1 0 0,0 0-1 0 0,-2-1 1 0 0,0 0-1 0 0,11-41 1 0 0,-17 49 2 0 0,0 1 1 0 0,-1-1-1 0 0,-1 0 1 0 0,0 0 0 0 0,-1 0-1 0 0,0 1 1 0 0,-1-1-1 0 0,0 0 1 0 0,0 0-1 0 0,-2 0 1 0 0,1 1 0 0 0,-2-1-1 0 0,1 1 1 0 0,-2 0-1 0 0,1 0 1 0 0,-8-12 0 0 0,1 6 0 0 0,-1 2 1 0 0,-1 0-1 0 0,0 0 1 0 0,0 1 0 0 0,-2 0-1 0 0,1 2 1 0 0,-2 0-1 0 0,0 0 1 0 0,-28-15 0 0 0,-5 2 2 0 0,-2 1 1 0 0,-60-18 0 0 0,-49-9-8 0 0,-264-47 0 0 0,-174 13 4 0 0,-1775-22-1029 0 0,1318 173-3679 0 0,863-46 3310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0:23:00.186"/>
    </inkml:context>
    <inkml:brush xml:id="br0">
      <inkml:brushProperty name="width" value="0.1" units="cm"/>
      <inkml:brushProperty name="height" value="0.1" units="cm"/>
    </inkml:brush>
  </inkml:definitions>
  <inkml:trace contextRef="#ctx0" brushRef="#br0">0 0 24575,'0'0'-8191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05.687"/>
    </inkml:context>
    <inkml:brush xml:id="br0">
      <inkml:brushProperty name="width" value="0.1" units="cm"/>
      <inkml:brushProperty name="height" value="0.1" units="cm"/>
    </inkml:brush>
  </inkml:definitions>
  <inkml:trace contextRef="#ctx0" brushRef="#br0">2899 69 7037 0 0,'-24'-21'266'0'0,"24"20"-237"0"0,-1 1 0 0 0,0-1 0 0 0,1 1-1 0 0,-1-1 1 0 0,0 1 0 0 0,1-1 0 0 0,-1 1 0 0 0,1-1 0 0 0,-1 0-1 0 0,1 1 1 0 0,-1-1 0 0 0,1 0 0 0 0,0 1 0 0 0,-1-1-1 0 0,1 0 1 0 0,0 1 0 0 0,0-1 0 0 0,-1 0 0 0 0,1 0 0 0 0,0 0-1 0 0,0 1 1 0 0,0-1 0 0 0,0 0 0 0 0,0 0 0 0 0,0 1 0 0 0,0-1-1 0 0,0 0 1 0 0,0 0 0 0 0,0 0 0 0 0,1 1 0 0 0,-1-1 0 0 0,0 0-1 0 0,0 0 1 0 0,2-1 0 0 0,25-14 1353 0 0,-26 15-1297 0 0,0 1 0 0 0,0-1 0 0 0,1 1 1 0 0,-1-1-1 0 0,0 1 0 0 0,0-1 0 0 0,0 1 0 0 0,0 0 0 0 0,1-1 1 0 0,-1 1-1 0 0,0 0 0 0 0,0 0 0 0 0,1 0 0 0 0,-1 0 1 0 0,0 0-1 0 0,0 0 0 0 0,0 0 0 0 0,1 0 0 0 0,-1 1 0 0 0,0-1 1 0 0,0 0-1 0 0,0 1 0 0 0,1-1 0 0 0,-1 1 0 0 0,2 1 0 0 0,-3-2-24 0 0,0 1-1 0 0,0-1 0 0 0,1 1 0 0 0,-1 0 0 0 0,0-1 0 0 0,0 1 0 0 0,0-1 0 0 0,0 1 0 0 0,0 0 1 0 0,0-1-1 0 0,0 1 0 0 0,0 0 0 0 0,0-1 0 0 0,0 1 0 0 0,0 0 0 0 0,0-1 0 0 0,0 1 1 0 0,0-1-1 0 0,-1 1 0 0 0,1 0 0 0 0,0-1 0 0 0,-1 1 0 0 0,1-1 0 0 0,0 1 0 0 0,-1-1 0 0 0,1 1 1 0 0,0-1-1 0 0,-1 1 0 0 0,1-1 0 0 0,-1 1 0 0 0,1-1 0 0 0,-1 0 0 0 0,1 1 0 0 0,-1-1 0 0 0,1 0 1 0 0,-1 1-1 0 0,1-1 0 0 0,-2 0 0 0 0,-20 11 640 0 0,-32 0-41 0 0,-73 25 0 0 0,28-7-632 0 0,-573 181 427 0 0,493-141 94 0 0,-281 153 0 0 0,390-180-325 0 0,1 3 0 0 0,3 3 0 0 0,-76 72 0 0 0,64-45 68 0 0,-133 169 0 0 0,62-42-148 0 0,-156 281 1 0 0,265-409-114 0 0,3 2 0 0 0,-51 151 1 0 0,74-180 17 0 0,3 0 0 0 0,1 0 1 0 0,3 1-1 0 0,1 1 0 0 0,3-1 1 0 0,4 71-1 0 0,2-80 48 0 0,3-1 0 0 0,1 0-1 0 0,2 0 1 0 0,2-1 0 0 0,1-1 0 0 0,2 0 0 0 0,1 0 0 0 0,2-1 0 0 0,25 38 0 0 0,-18-37 22 0 0,2-1 1 0 0,1-1-1 0 0,2-1 1 0 0,1-1-1 0 0,1-2 1 0 0,2-1-1 0 0,69 46 1 0 0,-35-33-39 0 0,2-4 0 0 0,2-3 0 0 0,114 40 0 0 0,-84-43-59 0 0,0-4 0 0 0,121 16 1 0 0,217-6-31 0 0,-1-42 111 0 0,-114-19 108 0 0,-1-14 0 0 0,-3-13 1 0 0,424-125-1 0 0,-498 97-218 0 0,-3-11 1 0 0,353-184 0 0 0,-486 216-40 0 0,388-208-28 0 0,-25-39 229 0 0,-427 270-131 0 0,-2-3 1 0 0,-1-1-1 0 0,-1-2 0 0 0,-3-2 1 0 0,48-65-1 0 0,-70 82-16 0 0,-1-1 0 0 0,0-1 0 0 0,-2 0 0 0 0,-2-1 1 0 0,0 0-1 0 0,-2-1 0 0 0,-1 0 0 0 0,-1 0 0 0 0,-1-1 0 0 0,-2-1 0 0 0,2-55 0 0 0,-8 36 6 0 0,-3 1 0 0 0,-1-1 0 0 0,-3 1 1 0 0,-2 1-1 0 0,-20-58 0 0 0,-2 13-32 0 0,-73-145 1 0 0,76 182-28 0 0,-3 2 0 0 0,-2 0-1 0 0,-2 3 1 0 0,-2 1 0 0 0,-3 2-1 0 0,-1 2 1 0 0,-3 1 0 0 0,-1 3 0 0 0,-3 1-1 0 0,-1 3 1 0 0,-58-34 0 0 0,22 24 18 0 0,-1 4-1 0 0,-3 4 1 0 0,-1 3 0 0 0,-127-32 0 0 0,78 35 34 0 0,-1 7-1 0 0,-192-13 1 0 0,172 33-50 0 0,0 7 1 0 0,0 7-1 0 0,-170 30 0 0 0,-467 125-99 0 0,720-142 126 0 0,-76 30 0 0 0,107-29-894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07.686"/>
    </inkml:context>
    <inkml:brush xml:id="br0">
      <inkml:brushProperty name="width" value="0.1" units="cm"/>
      <inkml:brushProperty name="height" value="0.1" units="cm"/>
    </inkml:brush>
  </inkml:definitions>
  <inkml:trace contextRef="#ctx0" brushRef="#br0">552 601 11485 0 0,'-2'1'358'0'0,"1"0"-297"0"0,1-1-1 0 0,0 1 1 0 0,-1-1 0 0 0,1 1 0 0 0,0-1 0 0 0,-1 0 0 0 0,1 1 0 0 0,-1-1 0 0 0,1 0-1 0 0,-1 0 1 0 0,1 1 0 0 0,-1-1 0 0 0,1 0 0 0 0,0 0 0 0 0,-1 1 0 0 0,0-1 0 0 0,1 0-1 0 0,-1 0 1 0 0,1 0 0 0 0,-1 0 0 0 0,1 0 0 0 0,-1 0 0 0 0,1 0 0 0 0,-1 0 0 0 0,1 0-1 0 0,-1 0 1 0 0,1 0 0 0 0,-1 0 0 0 0,1-1 0 0 0,-1 1 0 0 0,1 0 0 0 0,-1 0-1 0 0,1 0 1 0 0,-1-1 0 0 0,1 1 0 0 0,-1 0 0 0 0,1 0 0 0 0,-1-1 0 0 0,1 1 0 0 0,0-1-1 0 0,-1 1 1 0 0,1 0 0 0 0,0-1 0 0 0,-1 1 0 0 0,1-1 0 0 0,0 1 0 0 0,0-1 0 0 0,-1 1-1 0 0,1-1 1 0 0,0 1 0 0 0,0-1 0 0 0,-3-5 132 0 0,0 0-1 0 0,1 0 1 0 0,0-1-1 0 0,0 1 1 0 0,0 0-1 0 0,1-1 1 0 0,0 1-1 0 0,0-12 1 0 0,-7-30 492 0 0,7 45-640 0 0,0 0 0 0 0,0-1 0 0 0,-1 1 0 0 0,1 0 0 0 0,-1 0 1 0 0,0 0-1 0 0,0 0 0 0 0,0 1 0 0 0,0-1 0 0 0,0 0 1 0 0,0 1-1 0 0,-1 0 0 0 0,1-1 0 0 0,-1 1 0 0 0,0 0 0 0 0,0 0 1 0 0,0 0-1 0 0,-3-1 0 0 0,1 2 4 0 0,1-1 1 0 0,-1 1-1 0 0,1 0 1 0 0,-1 1-1 0 0,0-1 1 0 0,0 1-1 0 0,1 0 0 0 0,-1 0 1 0 0,0 0-1 0 0,1 0 1 0 0,-9 3-1 0 0,-5 2 22 0 0,1 1-1 0 0,-1 0 1 0 0,1 2-1 0 0,0 0 0 0 0,-24 17 1 0 0,13-8-15 0 0,0 2 1 0 0,2 2-1 0 0,0 0 1 0 0,-30 34-1 0 0,44-42-5 0 0,1 0-1 0 0,0 1 1 0 0,1 1 0 0 0,1 0-1 0 0,1 0 1 0 0,0 0 0 0 0,0 1-1 0 0,2 1 1 0 0,0-1 0 0 0,-4 20-1 0 0,9-30 2 0 0,0 0 0 0 0,0 0 0 0 0,0 0 0 0 0,1 0 0 0 0,0 0 0 0 0,0 0 0 0 0,1 0-1 0 0,-1 0 1 0 0,1 0 0 0 0,0-1 0 0 0,1 1 0 0 0,0 0 0 0 0,0 0 0 0 0,0-1 0 0 0,5 9 0 0 0,-5-11-32 0 0,1 0 0 0 0,-1 0 0 0 0,1 0 0 0 0,-1 0 0 0 0,1-1 0 0 0,0 1 0 0 0,0-1 1 0 0,0 0-1 0 0,1 0 0 0 0,-1 0 0 0 0,0 0 0 0 0,1-1 0 0 0,-1 1 0 0 0,1-1 0 0 0,0 0 0 0 0,-1 0 1 0 0,1 0-1 0 0,0 0 0 0 0,0-1 0 0 0,-1 0 0 0 0,1 1 0 0 0,0-1 0 0 0,0-1 0 0 0,0 1 1 0 0,4-1-1 0 0,18-3-178 0 0,-1-1 1 0 0,0-2 0 0 0,0 0-1 0 0,-1-1 1 0 0,1-2 0 0 0,39-21-1 0 0,-49 22-9 0 0,0 0-1 0 0,-1-1 1 0 0,0-1-1 0 0,0 0 1 0 0,-2-1-1 0 0,1-1 1 0 0,-1 0-1 0 0,-1 0 0 0 0,0-1 1 0 0,16-30-1 0 0,-15 20 52 0 0,-2 0-1 0 0,-1-1 1 0 0,0-1-1 0 0,-2 1 1 0 0,-1-1-1 0 0,-2 0 1 0 0,3-38-1 0 0,-4-20 53 0 0,-9-85-1 0 0,0 8 149 0 0,7 133-53 0 0,0-1 22 0 0,-2 28-39 0 0,1 3 0 0 0,-1 16 13 0 0,-1 8-3 0 0,-14 531 1624 0 0,19-520-2217 0 0,10 53 1 0 0,-7-57-747 0 0,-6 2-1613 0 0,2-19 1071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08.357"/>
    </inkml:context>
    <inkml:brush xml:id="br0">
      <inkml:brushProperty name="width" value="0.1" units="cm"/>
      <inkml:brushProperty name="height" value="0.1" units="cm"/>
    </inkml:brush>
  </inkml:definitions>
  <inkml:trace contextRef="#ctx0" brushRef="#br0">256 666 9333 0 0,'1'-17'222'0'0,"1"-1"0"0"0,4-19 0 0 0,-3 26 112 0 0,-1 0 1 0 0,0 0-1 0 0,-1-1 1 0 0,0 1-1 0 0,-1 0 1 0 0,0 0-1 0 0,-1-1 1 0 0,-2-12-1 0 0,2 21-254 0 0,1 1 0 0 0,-1 0-1 0 0,0 0 1 0 0,1 0 0 0 0,-1-1 0 0 0,0 1-1 0 0,-1 0 1 0 0,1 0 0 0 0,0 0 0 0 0,0 1-1 0 0,-1-1 1 0 0,0 0 0 0 0,1 0 0 0 0,-1 1-1 0 0,0-1 1 0 0,1 1 0 0 0,-1 0 0 0 0,0-1-1 0 0,0 1 1 0 0,-3-1 0 0 0,1 1-15 0 0,1 0 1 0 0,0 0 0 0 0,-1 1-1 0 0,1-1 1 0 0,0 1-1 0 0,-1 0 1 0 0,1 0-1 0 0,-1 0 1 0 0,1 0-1 0 0,-1 1 1 0 0,1-1-1 0 0,-5 3 1 0 0,-1 0 25 0 0,0 0 0 0 0,0 1 0 0 0,0 0 0 0 0,1 0 0 0 0,0 1 0 0 0,0 1 1 0 0,0-1-1 0 0,1 1 0 0 0,-10 9 0 0 0,7-3 52 0 0,1 0 0 0 0,0 1 0 0 0,1 0 0 0 0,0 0 0 0 0,1 1 0 0 0,0 0 0 0 0,1 0 0 0 0,-4 19 0 0 0,3-10 2 0 0,2 0 0 0 0,1 0 0 0 0,0 1 0 0 0,1 39-1 0 0,3-58-133 0 0,0-1 0 0 0,1 1 0 0 0,-1-1 0 0 0,1 1-1 0 0,0-1 1 0 0,0 1 0 0 0,1-1 0 0 0,0 0 0 0 0,-1 0-1 0 0,1 0 1 0 0,5 8 0 0 0,-6-11-20 0 0,0 1 0 0 0,1 0 0 0 0,-1-1 1 0 0,1 1-1 0 0,-1-1 0 0 0,1 0 0 0 0,-1 1 0 0 0,1-1 0 0 0,0 0 0 0 0,0 0 0 0 0,-1 0 0 0 0,1 0 1 0 0,0 0-1 0 0,0-1 0 0 0,0 1 0 0 0,0 0 0 0 0,0-1 0 0 0,0 0 0 0 0,0 1 0 0 0,0-1 0 0 0,1 0 1 0 0,-1 0-1 0 0,0 0 0 0 0,0 0 0 0 0,0-1 0 0 0,0 1 0 0 0,0 0 0 0 0,2-2 0 0 0,8-2-121 0 0,0 0-1 0 0,0-1 0 0 0,-1-1 1 0 0,0 0-1 0 0,0-1 0 0 0,0 0 1 0 0,-1 0-1 0 0,0-1 0 0 0,-1 0 1 0 0,1-1-1 0 0,-2 0 0 0 0,9-11 1 0 0,-8 9 36 0 0,-1-1 1 0 0,0-1-1 0 0,-1 1 1 0 0,0-1-1 0 0,-1-1 1 0 0,0 1-1 0 0,-1-1 1 0 0,-1 0-1 0 0,0 0 1 0 0,2-16-1 0 0,-3 5 220 0 0,-2-34 0 0 0,-14 114 234 0 0,3 26 24 0 0,9-70-287 0 0,1-1 1 0 0,0 0 0 0 0,1 0 0 0 0,0 0-1 0 0,1 0 1 0 0,2 11 0 0 0,-3-19-76 0 0,0 1 1 0 0,-1-1 0 0 0,1 0-1 0 0,0 0 1 0 0,0 0-1 0 0,1 0 1 0 0,-1 0-1 0 0,0 0 1 0 0,1 0-1 0 0,-1-1 1 0 0,1 1-1 0 0,-1 0 1 0 0,1-1 0 0 0,0 1-1 0 0,0-1 1 0 0,0 1-1 0 0,0-1 1 0 0,0 0-1 0 0,2 1 1 0 0,-1-1-24 0 0,1 0-1 0 0,-1 0 1 0 0,1 0-1 0 0,0-1 1 0 0,-1 0 0 0 0,1 0-1 0 0,-1 0 1 0 0,1 0 0 0 0,-1 0-1 0 0,1 0 1 0 0,4-2 0 0 0,6-2-231 0 0,0-1 0 0 0,0 0 0 0 0,-1-1 0 0 0,24-13 0 0 0,-19 7-44 0 0,-1 0-1 0 0,-1 0 0 0 0,0-2 1 0 0,-1 0-1 0 0,0 0 1 0 0,-1-2-1 0 0,-1 0 1 0 0,0 0-1 0 0,-1-1 0 0 0,-1-1 1 0 0,-1 0-1 0 0,15-35 1 0 0,-13 23 299 0 0,-1-1 1 0 0,-2 0 0 0 0,-2 0 0 0 0,0-1-1 0 0,-2 0 1 0 0,-2 0 0 0 0,0-51 0 0 0,-4 47 406 0 0,-1 1 0 0 0,-2 0 0 0 0,-12-50 0 0 0,16 83-407 0 0,0 1-1 0 0,0 0 0 0 0,-1 0 0 0 0,1 0 0 0 0,0 0 0 0 0,-1 1 1 0 0,1-1-1 0 0,0 0 0 0 0,-1 0 0 0 0,0 0 0 0 0,1 0 0 0 0,-1 0 1 0 0,1 0-1 0 0,-2 0 0 0 0,1 0-15 0 0,1 1 1 0 0,0 0-1 0 0,0 0 0 0 0,-1 0 0 0 0,1 0 1 0 0,0 1-1 0 0,0-1 0 0 0,-1 0 1 0 0,1 0-1 0 0,0 0 0 0 0,0 0 1 0 0,-1 0-1 0 0,1 0 0 0 0,0 0 0 0 0,0 0 1 0 0,-1 1-1 0 0,1-1 0 0 0,0 0 1 0 0,0 0-1 0 0,-1 0 0 0 0,1 0 1 0 0,0 1-1 0 0,0-1 0 0 0,0 0 0 0 0,0 0 1 0 0,-1 0-1 0 0,1 1 0 0 0,0-1 1 0 0,0 0-1 0 0,0 0 0 0 0,0 1 1 0 0,0-1-1 0 0,-11 31 215 0 0,10-27-218 0 0,-12 54 183 0 0,2 0-1 0 0,2 0 0 0 0,0 77 0 0 0,11 19 128 0 0,0-132-574 0 0,1 0 0 0 0,1 0 0 0 0,1-1 0 0 0,14 39 0 0 0,-16-52-494 0 0,-1-1 0 0 0,0 0 0 0 0,0 1 0 0 0,-1-1 0 0 0,1 1 0 0 0,-1 11 0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08.868"/>
    </inkml:context>
    <inkml:brush xml:id="br0">
      <inkml:brushProperty name="width" value="0.1" units="cm"/>
      <inkml:brushProperty name="height" value="0.1" units="cm"/>
    </inkml:brush>
  </inkml:definitions>
  <inkml:trace contextRef="#ctx0" brushRef="#br0">27 352 9061 0 0,'-23'-5'633'0'0,"23"4"-599"0"0,0 1 0 0 0,-1-1 0 0 0,1 1 0 0 0,0 0 0 0 0,-1-1 0 0 0,1 1 0 0 0,0-1 0 0 0,0 1 0 0 0,0-1 0 0 0,-1 1 0 0 0,1-1-1 0 0,0 1 1 0 0,0-1 0 0 0,0 1 0 0 0,0-1 0 0 0,0 1 0 0 0,0-1 0 0 0,0 1 0 0 0,0-1 0 0 0,0 1 0 0 0,0-1 0 0 0,0 1 0 0 0,0-1 0 0 0,0 1 0 0 0,1-1 0 0 0,-1 1 0 0 0,0-1-1 0 0,0 1 1 0 0,1-1 0 0 0,-1 1 0 0 0,0-1 0 0 0,0 1 0 0 0,1 0 0 0 0,-1-1 0 0 0,0 1 0 0 0,1-1 0 0 0,-1 1 0 0 0,1 0 0 0 0,-1-1 0 0 0,1 1 0 0 0,5-6 61 0 0,1 1 0 0 0,-1 0 0 0 0,1 0 0 0 0,0 0 0 0 0,0 1 0 0 0,0 0 0 0 0,16-6 0 0 0,-3 1-61 0 0,218-87-3 0 0,-115 49 59 0 0,-65 25 20 0 0,111-49 1158 0 0,-168 71-1205 0 0,0 0 0 0 0,0-1 0 0 0,0 1 0 0 0,0 0 0 0 0,0-1 0 0 0,0 0 0 0 0,0 1 0 0 0,0-1 0 0 0,0 1 0 0 0,0-1 0 0 0,0 0 0 0 0,0 0 0 0 0,-1 0 0 0 0,1 1 0 0 0,0-1 0 0 0,-1 0 0 0 0,1 0 0 0 0,0 0 0 0 0,-1 0 0 0 0,1 0 0 0 0,0-2 0 0 0,-2 2-15 0 0,1 0-1 0 0,0 1 1 0 0,-1-1 0 0 0,1 0-1 0 0,0 1 1 0 0,-1-1 0 0 0,1 0-1 0 0,-1 1 1 0 0,1-1-1 0 0,-1 0 1 0 0,1 1 0 0 0,-1-1-1 0 0,0 1 1 0 0,1-1 0 0 0,-1 1-1 0 0,0 0 1 0 0,1-1-1 0 0,-1 1 1 0 0,0 0 0 0 0,1-1-1 0 0,-1 1 1 0 0,-1-1 0 0 0,-5-1 43 0 0,1 1 1 0 0,-1-1 0 0 0,1 1 0 0 0,-1 0-1 0 0,0 0 1 0 0,-8 1 0 0 0,-6 1-43 0 0,0 1 0 0 0,0 1 0 0 0,1 1 0 0 0,0 1 1 0 0,-36 14-1 0 0,48-16-21 0 0,0 0 1 0 0,1 1-1 0 0,0 1 1 0 0,0-1-1 0 0,0 1 1 0 0,0 0 0 0 0,0 1-1 0 0,1-1 1 0 0,0 1-1 0 0,1 1 1 0 0,-1-1-1 0 0,1 1 1 0 0,0 0-1 0 0,1 0 1 0 0,0 0-1 0 0,0 1 1 0 0,-3 8 0 0 0,-2 14 213 0 0,2 0 0 0 0,2 0 1 0 0,-4 54-1 0 0,9-81-230 0 0,-1 12 105 0 0,0 1 0 0 0,2 16 1 0 0,0-27-114 0 0,-1 1 1 0 0,1-1-1 0 0,0 1 1 0 0,1-1-1 0 0,-1 0 1 0 0,1 0-1 0 0,0 1 1 0 0,1-1-1 0 0,2 5 1 0 0,-3-8-30 0 0,-1-1 1 0 0,1 1-1 0 0,0-1 1 0 0,-1 0-1 0 0,1 1 1 0 0,0-1-1 0 0,0 0 1 0 0,0 0-1 0 0,0 0 1 0 0,0 0-1 0 0,0 0 1 0 0,0-1-1 0 0,0 1 1 0 0,1 0-1 0 0,-1-1 1 0 0,0 0-1 0 0,0 1 1 0 0,0-1-1 0 0,1 0 1 0 0,-1 0-1 0 0,0-1 1 0 0,0 1-1 0 0,1 0 1 0 0,1-1-1 0 0,9-2-233 0 0,0 0-1 0 0,21-8 1 0 0,-27 8 133 0 0,4-1 51 0 0,0-1 0 0 0,-1 0 0 0 0,0-1 0 0 0,0 0 0 0 0,-1-1 0 0 0,1 0 0 0 0,-1 0 0 0 0,-1-1 0 0 0,1 0 0 0 0,-1 0 1 0 0,-1-1-1 0 0,0 0 0 0 0,0-1 0 0 0,-1 1 0 0 0,0-1 0 0 0,0-1 0 0 0,-1 1 0 0 0,-1-1 0 0 0,0 0 0 0 0,0 0 0 0 0,-1 0 0 0 0,0 0 0 0 0,-1 0 0 0 0,0-1 0 0 0,-1 0 0 0 0,-1 1 1 0 0,0-1-1 0 0,0 1 0 0 0,-3-20 0 0 0,1 12 175 0 0,2 17-59 0 0,0 8-16 0 0,0 1-22 0 0,-4 73 89 0 0,1 34 34 0 0,3-110-226 0 0,1 0-1 0 0,-1 0 1 0 0,1 0 0 0 0,0 1 0 0 0,0-1-1 0 0,1 0 1 0 0,-1 0 0 0 0,1 0-1 0 0,0-1 1 0 0,0 1 0 0 0,0 0 0 0 0,0-1-1 0 0,5 6 1 0 0,-1-1-1220 0 0,-5-7 1234 0 0,-1 0 1 0 0,0-1 0 0 0,1 1 0 0 0,-1-1 0 0 0,1 1-1 0 0,-1 0 1 0 0,1-1 0 0 0,-1 1 0 0 0,1-1 0 0 0,-1 0 0 0 0,1 1-1 0 0,-1-1 1 0 0,1 1 0 0 0,0-1 0 0 0,-1 0 0 0 0,1 1 0 0 0,0-1-1 0 0,-1 0 1 0 0,1 0 0 0 0,0 0 0 0 0,-1 1 0 0 0,1-1 0 0 0,0 0-1 0 0,0 0 1 0 0,-1 0 0 0 0,1 0 0 0 0,0 0 0 0 0,0-1 0 0 0,12-1-1205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09.212"/>
    </inkml:context>
    <inkml:brush xml:id="br0">
      <inkml:brushProperty name="width" value="0.1" units="cm"/>
      <inkml:brushProperty name="height" value="0.1" units="cm"/>
    </inkml:brush>
  </inkml:definitions>
  <inkml:trace contextRef="#ctx0" brushRef="#br0">265 181 11841 0 0,'0'-33'111'0'0,"1"19"219"0"0,0 0 0 0 0,-1 0 1 0 0,-1 0-1 0 0,-1 0 0 0 0,0 0 0 0 0,-7-27 0 0 0,8 39-254 0 0,1 1 0 0 0,0 0-1 0 0,-1 0 1 0 0,1 0 0 0 0,-1 0-1 0 0,1 0 1 0 0,-1 0 0 0 0,0 0 0 0 0,1 0-1 0 0,-1 0 1 0 0,0 0 0 0 0,0 0-1 0 0,0 0 1 0 0,0 0 0 0 0,0 1-1 0 0,0-1 1 0 0,0 0 0 0 0,0 1 0 0 0,0-1-1 0 0,0 0 1 0 0,0 1 0 0 0,0 0-1 0 0,0-1 1 0 0,-1 1 0 0 0,1 0-1 0 0,0-1 1 0 0,0 1 0 0 0,0 0-1 0 0,-1 0 1 0 0,1 0 0 0 0,0 0 0 0 0,0 0-1 0 0,0 0 1 0 0,-1 0 0 0 0,1 1-1 0 0,0-1 1 0 0,0 0 0 0 0,0 1-1 0 0,-2 0 1 0 0,-4 3-22 0 0,0-1 0 0 0,0 1-1 0 0,0 1 1 0 0,1-1 0 0 0,-7 7 0 0 0,2-2-3 0 0,1-1-51 0 0,0 0-1 0 0,0 1 1 0 0,0 0 0 0 0,2 1 0 0 0,-1 0-1 0 0,1 1 1 0 0,0 0 0 0 0,-9 18 0 0 0,14-23 7 0 0,0 1 1 0 0,0 0-1 0 0,1 0 1 0 0,-1 0 0 0 0,2 0-1 0 0,-1 1 1 0 0,1-1 0 0 0,0 0-1 0 0,0 1 1 0 0,1-1-1 0 0,0 1 1 0 0,1-1 0 0 0,-1 1-1 0 0,2-1 1 0 0,-1 0 0 0 0,4 12-1 0 0,0-5 29 0 0,1-1-1 0 0,1 0 0 0 0,0 0 1 0 0,17 24-1 0 0,42 41 142 0 0,-49-60-169 0 0,0 1 0 0 0,-1 1 0 0 0,-1 1 0 0 0,-1 0 0 0 0,12 24 0 0 0,-24-42-6 0 0,-1 0 0 0 0,0 0 0 0 0,1 0 0 0 0,-1 1 0 0 0,-1-1 0 0 0,1 1 0 0 0,0-1 0 0 0,-1 0 0 0 0,0 1 0 0 0,1-1 0 0 0,-2 1 0 0 0,1-1 0 0 0,0 1 0 0 0,-1-1 0 0 0,1 1 0 0 0,-1-1 0 0 0,0 0 0 0 0,0 1 0 0 0,-2 3 0 0 0,0-2 10 0 0,1-1 0 0 0,-1 0-1 0 0,0 0 1 0 0,-1 0-1 0 0,1-1 1 0 0,-1 1 0 0 0,0-1-1 0 0,0 0 1 0 0,0 1-1 0 0,0-2 1 0 0,0 1 0 0 0,-5 2-1 0 0,-3 0-45 0 0,0 1 0 0 0,-1-2 0 0 0,1 0-1 0 0,-1 0 1 0 0,0-2 0 0 0,0 1 0 0 0,0-1-1 0 0,0-1 1 0 0,-18-1 0 0 0,27 0-92 0 0,1 0 0 0 0,0 0 0 0 0,0-1 0 0 0,0 0 0 0 0,-1 1 0 0 0,1-1 0 0 0,0-1 0 0 0,0 1 0 0 0,0 0 0 0 0,0-1 0 0 0,1 1 0 0 0,-1-1 0 0 0,0 0 0 0 0,1 0 0 0 0,-1 0 0 0 0,1 0 0 0 0,-1 0 0 0 0,-3-5 0 0 0,4 2-227 0 0,-1 1 0 0 0,0-1 0 0 0,1 0 0 0 0,0 0 0 0 0,0 0 0 0 0,1 0 1 0 0,-1 0-1 0 0,1-1 0 0 0,0 1 0 0 0,0-9 0 0 0,1 8 17 0 0,0 0 0 0 0,0 1 0 0 0,1-1 1 0 0,0 0-1 0 0,2-7 0 0 0,0-1-256 0 0,1-19-847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09.784"/>
    </inkml:context>
    <inkml:brush xml:id="br0">
      <inkml:brushProperty name="width" value="0.1" units="cm"/>
      <inkml:brushProperty name="height" value="0.1" units="cm"/>
    </inkml:brush>
  </inkml:definitions>
  <inkml:trace contextRef="#ctx0" brushRef="#br0">25 710 8461 0 0,'-10'25'613'0'0,"8"-22"-265"0"0,0 1 0 0 0,0 0 1 0 0,1 0-1 0 0,-1 0 0 0 0,1 1 1 0 0,-1-1-1 0 0,1 0 0 0 0,1 0 0 0 0,-1 1 1 0 0,1-1-1 0 0,-1 0 0 0 0,1 1 0 0 0,0-1 1 0 0,2 7-1 0 0,-2-10-215 0 0,1 0 0 0 0,0 0 0 0 0,0 1 0 0 0,0-1 0 0 0,0 0-1 0 0,0 0 1 0 0,0 0 0 0 0,0 0 0 0 0,0-1 0 0 0,0 1 0 0 0,1 0 0 0 0,-1 0 0 0 0,0-1 0 0 0,1 1 0 0 0,-1-1 0 0 0,0 1-1 0 0,1-1 1 0 0,-1 1 0 0 0,0-1 0 0 0,3 0 0 0 0,32 4 1162 0 0,-34-4-1201 0 0,25 1 179 0 0,0-1 1 0 0,-1-2-1 0 0,33-5 1 0 0,-44 4-287 0 0,0-1 0 0 0,0 0 0 0 0,-1-1 1 0 0,1-1-1 0 0,-1 0 0 0 0,-1-1 0 0 0,15-9 0 0 0,-22 12-21 0 0,-1 0-1 0 0,0 0 1 0 0,0-1-1 0 0,-1 1 1 0 0,1-1-1 0 0,-1 0 1 0 0,0-1-1 0 0,0 1 1 0 0,-1 0-1 0 0,0-1 1 0 0,0 0-1 0 0,0 0 1 0 0,-1 0-1 0 0,1 0 1 0 0,-1 0-1 0 0,-1-1 1 0 0,1 1-1 0 0,-1 0 1 0 0,0-1 0 0 0,-1 1-1 0 0,0-1 1 0 0,0 1-1 0 0,0-1 1 0 0,-2-10-1 0 0,1 10 2 0 0,-1-1 0 0 0,0 1 0 0 0,0 0 0 0 0,0-1 0 0 0,-1 1 0 0 0,0 0 0 0 0,-1 0 0 0 0,1 1 0 0 0,-1-1 0 0 0,-1 1 0 0 0,1 0-1 0 0,-1 0 1 0 0,0 0 0 0 0,0 1 0 0 0,-1-1 0 0 0,1 1 0 0 0,-1 0 0 0 0,-1 1 0 0 0,1 0 0 0 0,-13-7 0 0 0,16 10 31 0 0,0 0 0 0 0,0 0 0 0 0,0 0 0 0 0,-1 0-1 0 0,1 0 1 0 0,0 1 0 0 0,-1-1 0 0 0,1 1 0 0 0,0 0 0 0 0,-1 0 0 0 0,1 0 0 0 0,0 1 0 0 0,-1-1 0 0 0,1 1 0 0 0,-5 1-1 0 0,3 0 5 0 0,0 0-1 0 0,0 1 1 0 0,0-1-1 0 0,1 1 0 0 0,0 0 1 0 0,-1 1-1 0 0,1-1 1 0 0,-7 8-1 0 0,-1 4 71 0 0,0 0 0 0 0,1 1 0 0 0,0 1 0 0 0,-8 19 0 0 0,8-16 75 0 0,1 2 0 0 0,2 0 0 0 0,0 0 0 0 0,-8 37 1 0 0,13-42-57 0 0,1-1 0 0 0,0 1 0 0 0,1 0 0 0 0,1-1 0 0 0,0 1 0 0 0,2 0 0 0 0,3 20 0 0 0,-4-30-25 0 0,1-1 1 0 0,0 0-1 0 0,0 1 0 0 0,0-1 1 0 0,1 0-1 0 0,0-1 1 0 0,0 1-1 0 0,0 0 1 0 0,1-1-1 0 0,-1 0 0 0 0,2 1 1 0 0,-1-2-1 0 0,0 1 1 0 0,1 0-1 0 0,0-1 0 0 0,0 0 1 0 0,0 0-1 0 0,1 0 1 0 0,-1-1-1 0 0,1 0 0 0 0,0 0 1 0 0,0 0-1 0 0,0-1 1 0 0,0 0-1 0 0,0 0 0 0 0,1 0 1 0 0,9 0-1 0 0,-1-1-185 0 0,0-1-1 0 0,1-1 0 0 0,-1-1 1 0 0,0 0-1 0 0,0-1 0 0 0,0 0 1 0 0,0-1-1 0 0,0-1 0 0 0,-1-1 0 0 0,22-10 1 0 0,-9 1-400 0 0,-1-1 1 0 0,-1-1 0 0 0,0-1-1 0 0,29-29 1 0 0,-40 33 258 0 0,-1 0 0 0 0,0 0 1 0 0,-1-1-1 0 0,-1-1 0 0 0,0 0 0 0 0,-1-1 1 0 0,-1 1-1 0 0,-1-2 0 0 0,0 1 0 0 0,6-24 1 0 0,-5 7 75 0 0,-2 0-1 0 0,-1 0 1 0 0,-2 0 0 0 0,0-64 0 0 0,-12-293 1791 0 0,12 339-1104 0 0,-21 136 178 0 0,4 88 929 0 0,15 333-1 0 0,0-466-1639 0 0,14 69 0 0 0,-15-105-58 0 0,-1-1 0 0 0,1 0 0 0 0,0 0 0 0 0,0 0-1 0 0,0 0 1 0 0,0-1 0 0 0,0 1 0 0 0,0 0 0 0 0,0 0 0 0 0,1-1-1 0 0,-1 1 1 0 0,0 0 0 0 0,1-1 0 0 0,0 0 0 0 0,-1 1 0 0 0,3 1 0 0 0,-3-3-71 0 0,0 0 1 0 0,0 1-1 0 0,0-1 1 0 0,-1 0-1 0 0,1 1 1 0 0,0-1-1 0 0,0 0 1 0 0,0 0-1 0 0,0 0 1 0 0,0 0-1 0 0,0 0 1 0 0,-1 0-1 0 0,1 0 1 0 0,0 0-1 0 0,0 0 1 0 0,0 0-1 0 0,0 0 1 0 0,0 0-1 0 0,0-1 1 0 0,-1 1-1 0 0,1 0 1 0 0,0-1-1 0 0,0 1 1 0 0,0-1-1 0 0,-1 1 1 0 0,1-1-1 0 0,0 1 1 0 0,-1-1-1 0 0,1 1 1 0 0,0-1-1 0 0,-1 0 1 0 0,1 1-1 0 0,-1-1 1 0 0,1 0-1 0 0,-1 0 1 0 0,1 1-1 0 0,0-3 1 0 0,3-5-1587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10.128"/>
    </inkml:context>
    <inkml:brush xml:id="br0">
      <inkml:brushProperty name="width" value="0.1" units="cm"/>
      <inkml:brushProperty name="height" value="0.1" units="cm"/>
    </inkml:brush>
  </inkml:definitions>
  <inkml:trace contextRef="#ctx0" brushRef="#br0">15 80 11057 0 0,'-1'0'102'0'0,"1"0"1"0"0,-1-1-1 0 0,1 1 0 0 0,-1 0 0 0 0,1 0 1 0 0,-1 0-1 0 0,0 0 0 0 0,1 0 1 0 0,-1 0-1 0 0,0 0 0 0 0,-7 3 3481 0 0,17-9-2413 0 0,2 0-834 0 0,1 0 0 0 0,0 1 0 0 0,0 0 0 0 0,1 1 0 0 0,-1 1 0 0 0,1 0-1 0 0,20-3 1 0 0,-9 2 86 0 0,-8 1-242 0 0,20-5 530 0 0,0 2 0 0 0,60-3-1 0 0,-155 3-7432 0 0,43 4 4554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10.841"/>
    </inkml:context>
    <inkml:brush xml:id="br0">
      <inkml:brushProperty name="width" value="0.1" units="cm"/>
      <inkml:brushProperty name="height" value="0.1" units="cm"/>
    </inkml:brush>
  </inkml:definitions>
  <inkml:trace contextRef="#ctx0" brushRef="#br0">50 1 9569 0 0,'-7'1'402'0'0,"-1"0"0"0"0,1 1 0 0 0,-1-1-1 0 0,-9 6 1 0 0,17-7-362 0 0,0 0 0 0 0,-1 0 0 0 0,1 0 0 0 0,0 0 0 0 0,0 1 0 0 0,0-1 0 0 0,0 0-1 0 0,-1 0 1 0 0,1 0 0 0 0,0 1 0 0 0,0-1 0 0 0,0 0 0 0 0,0 0 0 0 0,0 1 0 0 0,0-1-1 0 0,0 0 1 0 0,0 0 0 0 0,0 1 0 0 0,0-1 0 0 0,0 0 0 0 0,0 0 0 0 0,0 1 0 0 0,0-1-1 0 0,0 0 1 0 0,0 0 0 0 0,0 1 0 0 0,0-1 0 0 0,0 0 0 0 0,0 0 0 0 0,0 1 0 0 0,0-1-1 0 0,0 0 1 0 0,0 0 0 0 0,1 1 0 0 0,-1-1 0 0 0,0 0 0 0 0,0 0 0 0 0,0 0 0 0 0,0 1-1 0 0,1-1 1 0 0,-1 0 0 0 0,0 0 0 0 0,0 0 0 0 0,0 0 0 0 0,1 0 0 0 0,-1 1 0 0 0,0-1-1 0 0,0 0 1 0 0,1 0 0 0 0,-1 0 0 0 0,0 0 0 0 0,0 0 0 0 0,1 0 0 0 0,14 7 867 0 0,37 4-234 0 0,-1-1 0 0 0,1-4 1 0 0,81 2-1 0 0,-63-5-361 0 0,1780 82 4368 0 0,-48-68-3899 0 0,-1362-18-391 0 0,-411 0-326 0 0,23 2 72 0 0,-99-13-3720 0 0,0-1 1 0 0,-73-32-1 0 0,89 32 1669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09:13:01.816"/>
    </inkml:context>
    <inkml:brush xml:id="br0">
      <inkml:brushProperty name="width" value="0.05" units="cm"/>
      <inkml:brushProperty name="height" value="0.05" units="cm"/>
    </inkml:brush>
  </inkml:definitions>
  <inkml:trace contextRef="#ctx0" brushRef="#br0">424 177 10049,'-77'-43'637,"72"41"-511,0 0 0,-1 0-1,0 1 1,1 0 0,-1 0 0,0 0 0,0 1 0,0 0 0,1 0 0,-1 0 0,-8 2 0,-9 3 573,-33 11 1,34-9-394,3-2-47,1 1 0,0 1 0,0 1 0,-26 16 0,40-21-214,-1 0 1,0 1 0,1-1 0,0 1 0,0 0 0,0 1 0,1-1 0,-7 10 0,8-11-24,1 0 1,0 0-1,-1 1 0,1-1 0,1 0 0,-1 1 1,0-1-1,1 1 0,0-1 0,-1 0 1,1 1-1,1-1 0,-1 1 0,0-1 1,1 1-1,1 3 0,-1-3-5,1-1 0,0 1 0,0-1 0,0 0 0,0 1 0,1-1 0,-1 0 0,1 0 0,0 0 0,-1-1 0,1 1 0,1-1 0,-1 0 0,0 1 0,1-1 0,-1-1 0,1 1 0,-1 0 0,1-1 0,7 2 0,10 2-2,-1 0-1,36 2 0,-41-6 1,184 11 16,-165-13-83,0-2 0,0 0 0,61-16-1,-88 17 26,-1 0-1,1 0 0,-1 0 1,1-1-1,-1 0 0,0-1 1,0 1-1,0-1 0,-1 0 1,1-1-1,-1 1 0,6-8 1,-8 8 1,-1 0 0,1 0 0,-1 0 1,0 0-1,0 0 0,0-1 0,-1 1 0,1-1 1,-1 0-1,0 1 0,-1-1 0,1 0 1,-1 1-1,0-1 0,0 0 0,0 0 1,-1 1-1,-1-10 0,-1 2 4,-1-1-1,0 1 1,-1 0 0,0 0-1,-1 0 1,0 0 0,-1 1 0,0 0-1,-1 1 1,0 0 0,0 0-1,-1 0 1,-1 1 0,0 1-1,-15-12 1,17 15 24,0 0-1,-1 0 1,0 1 0,1 0 0,-1 0 0,0 1-1,-1 0 1,1 1 0,-1 0 0,1 0-1,-1 1 1,1 0 0,-1 1 0,0 0 0,1 1-1,-1 0 1,0 0 0,1 1 0,0 0-1,-1 1 1,-13 5 0,18-6-15,-1 1-1,1 0 1,-1 0-1,1 1 1,0-1 0,0 1-1,1 0 1,-1 0 0,-5 8-1,8-10-41,1 0 0,-1 0-1,1 0 1,0 0 0,0 0-1,0 1 1,0-1 0,1 0 0,-1 1-1,0-1 1,1 1 0,0-1-1,-1 1 1,1-1 0,0 1-1,1-1 1,-1 1 0,0-1 0,1 1-1,-1-1 1,1 0 0,0 1-1,-1-1 1,1 0 0,0 1 0,3 2-1,2 5-413,0 0-1,1 0 0,0-1 1,1 0-1,14 12 0,-1-3-808,31 18 0,-16-12 74</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11.197"/>
    </inkml:context>
    <inkml:brush xml:id="br0">
      <inkml:brushProperty name="width" value="0.1" units="cm"/>
      <inkml:brushProperty name="height" value="0.1" units="cm"/>
    </inkml:brush>
  </inkml:definitions>
  <inkml:trace contextRef="#ctx0" brushRef="#br0">29 1 10357 0 0,'-1'0'61'0'0,"0"0"1"0"0,0 0-1 0 0,0-1 1 0 0,0 1-1 0 0,0 0 1 0 0,0 0-1 0 0,0 0 0 0 0,1 0 1 0 0,-1 0-1 0 0,0 0 1 0 0,0 0-1 0 0,0 0 1 0 0,0 1-1 0 0,0-1 0 0 0,0 0 1 0 0,0 1-1 0 0,1-1 1 0 0,-1 0-1 0 0,0 1 1 0 0,0-1-1 0 0,1 1 1 0 0,-1-1-1 0 0,0 1 0 0 0,0-1 1 0 0,1 1-1 0 0,-1 0 1 0 0,0-1-1 0 0,1 1 1 0 0,-1 0-1 0 0,1-1 0 0 0,-1 1 1 0 0,1 0-1 0 0,0 0 1 0 0,-1 0-1 0 0,1-1 1 0 0,0 1-1 0 0,-1 0 0 0 0,1 0 1 0 0,0 0-1 0 0,0 0 1 0 0,0 0-1 0 0,0 0 1 0 0,0 0-1 0 0,0-1 1 0 0,0 1-1 0 0,0 2 0 0 0,0 0 160 0 0,0 0-1 0 0,1 1 0 0 0,-1-1 0 0 0,1 0 0 0 0,0 0 1 0 0,0 0-1 0 0,0 1 0 0 0,0-1 0 0 0,1 0 0 0 0,-1 0 0 0 0,1-1 1 0 0,3 6-1 0 0,3-1 82 0 0,0-1 0 0 0,1 1 0 0 0,-1-1 0 0 0,2-1 0 0 0,-1 0 0 0 0,18 8 0 0 0,5 2 125 0 0,-1 2-187 0 0,-1 1-1 0 0,-1 1 0 0 0,-1 2 1 0 0,51 47-1 0 0,-69-58-213 0 0,-1 1 0 0 0,0 1 1 0 0,0-1-1 0 0,-1 1 0 0 0,-1 1 0 0 0,8 17 0 0 0,-11-21 2 0 0,-1 1-1 0 0,0-1 1 0 0,-1 1-1 0 0,1 0 1 0 0,-2 0-1 0 0,0 0 1 0 0,0 0 0 0 0,-1 0-1 0 0,0 0 1 0 0,-1 11-1 0 0,-1-11-20 0 0,0 1 1 0 0,-1-1-1 0 0,0 0 0 0 0,-1 0 0 0 0,0 0 0 0 0,0 0 0 0 0,-1-1 1 0 0,0 0-1 0 0,-1 0 0 0 0,0 0 0 0 0,-1-1 0 0 0,1 1 0 0 0,-2-2 1 0 0,1 1-1 0 0,-16 12 0 0 0,-10 3-948 0 0,0-1 1 0 0,-69 35-1 0 0,28-18-2677 0 0,51-25 1597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11.993"/>
    </inkml:context>
    <inkml:brush xml:id="br0">
      <inkml:brushProperty name="width" value="0.1" units="cm"/>
      <inkml:brushProperty name="height" value="0.1" units="cm"/>
    </inkml:brush>
  </inkml:definitions>
  <inkml:trace contextRef="#ctx0" brushRef="#br0">159 280 10113 0 0,'-7'-13'248'0'0,"-4"-11"1725"0"0,-27-43-1 0 0,38 67-1951 0 0,0 0 0 0 0,-1-1 1 0 0,1 1-1 0 0,0 0 0 0 0,0-1 0 0 0,0 1 0 0 0,0 0 1 0 0,0 0-1 0 0,0-1 0 0 0,-1 1 0 0 0,1 0 0 0 0,0 0 1 0 0,0 0-1 0 0,0-1 0 0 0,-1 1 0 0 0,1 0 0 0 0,0 0 1 0 0,0 0-1 0 0,-1-1 0 0 0,1 1 0 0 0,0 0 1 0 0,-1 0-1 0 0,1 0 0 0 0,0 0 0 0 0,0 0 0 0 0,-1 0 1 0 0,1 0-1 0 0,0 0 0 0 0,-1 0 0 0 0,1-1 0 0 0,0 1 1 0 0,0 0-1 0 0,-1 1 0 0 0,1-1 0 0 0,0 0 0 0 0,-1 0 1 0 0,1 0-1 0 0,0 0 0 0 0,-1 0 0 0 0,-3 14 386 0 0,3 20-35 0 0,5 55 249 0 0,-5 1 1 0 0,-3 0-1 0 0,-4 0 0 0 0,-28 122 1 0 0,31-187-460 0 0,2-9 72 0 0,-1 1 0 0 0,-12 31 1 0 0,8-36 60 0 0,8-12-287 0 0,0 0 0 0 0,0 0 0 0 0,0 0 0 0 0,0 0-1 0 0,-1 0 1 0 0,1 0 0 0 0,0 0 0 0 0,0 0-1 0 0,0 0 1 0 0,0 0 0 0 0,0 0 0 0 0,0 0 0 0 0,-1 0-1 0 0,1 0 1 0 0,0 0 0 0 0,0 0 0 0 0,0 0-1 0 0,0 0 1 0 0,0 0 0 0 0,0 0 0 0 0,-1 0 0 0 0,1 0-1 0 0,0 0 1 0 0,0 0 0 0 0,0 0 0 0 0,0 0-1 0 0,0 0 1 0 0,0 0 0 0 0,0 0 0 0 0,-1 0 0 0 0,1 0-1 0 0,0 0 1 0 0,0 0 0 0 0,0 0 0 0 0,0-1 0 0 0,0 1-1 0 0,0 0 1 0 0,0 0 0 0 0,0 0 0 0 0,0 0-1 0 0,-1 0 1 0 0,1 0 0 0 0,0 0 0 0 0,0-1 0 0 0,0 1-1 0 0,0-2 21 0 0,0 1 0 0 0,-1-1 0 0 0,1 0 0 0 0,0 1 0 0 0,0-1 0 0 0,0 0 0 0 0,0 0 0 0 0,0 1 0 0 0,0-1-1 0 0,1 0 1 0 0,-1 1 0 0 0,1-3 0 0 0,56-181 426 0 0,105-284 32 0 0,-154 449-469 0 0,2 0 0 0 0,0 1 0 0 0,1 1 0 0 0,1-1 0 0 0,1 2 0 0 0,1 0 0 0 0,0 0 0 0 0,1 1 1 0 0,0 1-1 0 0,20-14 0 0 0,-31 26-9 0 0,-1 1 0 0 0,0 0 0 0 0,0 0 1 0 0,1 0-1 0 0,-1 0 0 0 0,1 1 0 0 0,0-1 1 0 0,0 1-1 0 0,-1 0 0 0 0,1 0 0 0 0,0 0 0 0 0,0 1 1 0 0,6-1-1 0 0,-7 2 3 0 0,0-1 0 0 0,-1 1 0 0 0,1-1 0 0 0,-1 1 0 0 0,1 0 0 0 0,-1 0 0 0 0,1 0 0 0 0,-1 0 0 0 0,1 1 0 0 0,-1-1-1 0 0,0 1 1 0 0,0-1 0 0 0,0 1 0 0 0,0 0 0 0 0,0 0 0 0 0,0 0 0 0 0,0 0 0 0 0,-1 0 0 0 0,1 0 0 0 0,1 4 0 0 0,8 13 46 0 0,-1 1 1 0 0,-1 0-1 0 0,-1 0 0 0 0,0 1 0 0 0,-2 0 0 0 0,5 26 1 0 0,13 136 46 0 0,-17-117-63 0 0,6 131 57 0 0,-13-174-105 0 0,-1 0 1 0 0,-1-1 0 0 0,-1 0-1 0 0,-1 1 1 0 0,-1-1 0 0 0,-13 36-1 0 0,16-55 2 0 0,1 0 0 0 0,-1 0-1 0 0,1 0 1 0 0,-1 0-1 0 0,0 0 1 0 0,-4 4-1 0 0,5-6 3 0 0,1-1 0 0 0,0 0 0 0 0,0 0 0 0 0,-1 1 0 0 0,1-1 0 0 0,-1 0 0 0 0,1 0 0 0 0,0 1-1 0 0,-1-1 1 0 0,1 0 0 0 0,0 0 0 0 0,-1 0 0 0 0,1 0 0 0 0,-1 1 0 0 0,1-1 0 0 0,-1 0 0 0 0,1 0 0 0 0,0 0 0 0 0,-1 0 0 0 0,1 0-1 0 0,-1 0 1 0 0,1 0 0 0 0,-1-1 0 0 0,0 1-5 0 0,0 0 0 0 0,1-1 0 0 0,-1 1 1 0 0,1-1-1 0 0,-1 0 0 0 0,0 1 0 0 0,1-1 0 0 0,-1 1 0 0 0,1-1 0 0 0,-1 0 0 0 0,1 0 0 0 0,0 1 0 0 0,-1-1 0 0 0,1 0 1 0 0,0 0-1 0 0,-1 1 0 0 0,1-2 0 0 0,-5-15-159 0 0,1 1 0 0 0,1-1 0 0 0,1 0 0 0 0,0 1 0 0 0,1-1 1 0 0,2-32-1 0 0,21-107-393 0 0,-13 102 428 0 0,0 1 60 0 0,25-83 0 0 0,-26 112 55 0 0,1 1 0 0 0,0 0 0 0 0,2 1 0 0 0,1 0 0 0 0,25-35 0 0 0,-30 49 15 0 0,-1 0 0 0 0,2 0 0 0 0,-1 1 0 0 0,1 0 0 0 0,0 1 0 0 0,0 0 0 0 0,1 0 0 0 0,0 1 0 0 0,14-7 0 0 0,-18 10 13 0 0,0 0 0 0 0,0 0 0 0 0,1 0 0 0 0,-1 1 0 0 0,1-1 0 0 0,-1 2-1 0 0,1-1 1 0 0,0 0 0 0 0,-1 1 0 0 0,1 0 0 0 0,-1 1 0 0 0,1-1 0 0 0,0 1 0 0 0,-1 0 0 0 0,1 0 0 0 0,-1 1 0 0 0,1 0 0 0 0,6 3 0 0 0,-3 0 50 0 0,1 0 0 0 0,-1 1 0 0 0,-1 0 0 0 0,1 1 0 0 0,-1 0 0 0 0,0 0 0 0 0,-1 0 0 0 0,0 1 0 0 0,0 1 0 0 0,-1-1 0 0 0,1 1 1 0 0,-2 0-1 0 0,1 0 0 0 0,4 12 0 0 0,-3-1-20 0 0,-1 0 0 0 0,0 0 0 0 0,-1 0 0 0 0,-1 1-1 0 0,-2 0 1 0 0,2 27 0 0 0,-2 13-125 0 0,-2 1-1 0 0,-3 0 0 0 0,-22 116 0 0 0,23-170-95 0 0,0 0 0 0 0,0 0 0 0 0,-1-1-1 0 0,0 1 1 0 0,0-1 0 0 0,-1 0 0 0 0,-6 9 0 0 0,8-13-204 0 0,-1 1 0 0 0,0-1 0 0 0,0 1 0 0 0,0-1 0 0 0,-1 0 1 0 0,1 0-1 0 0,-1-1 0 0 0,0 1 0 0 0,0-1 0 0 0,0 0 0 0 0,0 0 0 0 0,0 0 0 0 0,0 0 1 0 0,-7 1-1 0 0,-3-2-1352 0 0,4-4-88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12.384"/>
    </inkml:context>
    <inkml:brush xml:id="br0">
      <inkml:brushProperty name="width" value="0.1" units="cm"/>
      <inkml:brushProperty name="height" value="0.1" units="cm"/>
    </inkml:brush>
  </inkml:definitions>
  <inkml:trace contextRef="#ctx0" brushRef="#br0">1 97 10497 0 0,'9'-12'84'0'0,"-5"7"169"0"0,-1 1 0 0 0,1-1 0 0 0,-1 0 0 0 0,0 1 0 0 0,0-2-1 0 0,-1 1 1 0 0,1 0 0 0 0,-1 0 0 0 0,0-1 0 0 0,-1 1 0 0 0,2-9 0 0 0,-3 13-137 0 0,1 0 0 0 0,-1 0-1 0 0,0 1 1 0 0,0-1 0 0 0,0 0 0 0 0,1 1 0 0 0,-1-1 0 0 0,1 0 0 0 0,-1 1-1 0 0,0-1 1 0 0,1 0 0 0 0,-1 1 0 0 0,1-1 0 0 0,-1 1 0 0 0,1-1 0 0 0,-1 1-1 0 0,1-1 1 0 0,0 1 0 0 0,-1-1 0 0 0,1 1 0 0 0,0 0 0 0 0,-1-1 0 0 0,1 1-1 0 0,0 0 1 0 0,-1-1 0 0 0,1 1 0 0 0,0 0 0 0 0,0 0 0 0 0,-1 0 0 0 0,1 0-1 0 0,0 0 1 0 0,0 0 0 0 0,-1 0 0 0 0,1 0 0 0 0,0 0 0 0 0,1 0 0 0 0,1 0 54 0 0,0 1 1 0 0,0-1 0 0 0,0 0-1 0 0,0 1 1 0 0,0 0 0 0 0,0 0 0 0 0,0 0-1 0 0,4 2 1 0 0,0 2 25 0 0,0 0 0 0 0,0 0 0 0 0,-1 1 0 0 0,0-1 0 0 0,0 2 0 0 0,0-1 0 0 0,-1 1 0 0 0,0-1 0 0 0,0 2 0 0 0,0-1 0 0 0,-1 0 0 0 0,0 1 0 0 0,-1 0 0 0 0,0 0 0 0 0,0 0 0 0 0,-1 0 0 0 0,0 0 0 0 0,0 1 0 0 0,1 15-1 0 0,-2-1-110 0 0,-1-1-1 0 0,-1 0 0 0 0,-2 0 0 0 0,0 0 0 0 0,-1 0 0 0 0,-11 34 1 0 0,-45 114-126 0 0,3-11-106 0 0,47-124 187 0 0,0 1-1 0 0,-5 56 1 0 0,14-88-29 0 0,0 33 75 0 0,1-36-81 0 0,0 0 1 0 0,0 0-1 0 0,0-1 0 0 0,0 1 0 0 0,1 0 0 0 0,-1 0 1 0 0,0-1-1 0 0,0 1 0 0 0,1 0 0 0 0,-1-1 0 0 0,0 1 1 0 0,1 0-1 0 0,-1-1 0 0 0,0 1 0 0 0,1 0 0 0 0,-1-1 1 0 0,1 1-1 0 0,-1-1 0 0 0,1 1 0 0 0,-1-1 0 0 0,1 1 1 0 0,0-1-1 0 0,-1 1 0 0 0,1-1 0 0 0,0 0 0 0 0,-1 1 1 0 0,1-1-1 0 0,0 0 0 0 0,-1 0 0 0 0,1 1 1 0 0,0-1-1 0 0,0 0 0 0 0,-1 0 0 0 0,1 0 0 0 0,0 0 1 0 0,0 0-1 0 0,-1 0 0 0 0,1 0 0 0 0,0 0 0 0 0,1 0 1 0 0,38-10 293 0 0,73-28-1 0 0,-11 3-189 0 0,12 7 135 0 0,-100 26-157 0 0,1 0 1 0 0,1 1 0 0 0,-1 1 0 0 0,0 0 0 0 0,26 4 0 0 0,-32-4-435 0 0,-11-5-1262 0 0,-3-2 221 0 0,-2 0-467 0 0,-4 4-459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13.599"/>
    </inkml:context>
    <inkml:brush xml:id="br0">
      <inkml:brushProperty name="width" value="0.1" units="cm"/>
      <inkml:brushProperty name="height" value="0.1" units="cm"/>
    </inkml:brush>
  </inkml:definitions>
  <inkml:trace contextRef="#ctx0" brushRef="#br0">209 1 9501 0 0,'-193'30'5218'0'0,"193"-30"-5164"0"0,-1 0-1 0 0,0 0 1 0 0,0 0-1 0 0,1 0 0 0 0,-1 1 1 0 0,0-1-1 0 0,1 0 1 0 0,-1 0-1 0 0,0 0 1 0 0,1 1-1 0 0,-1-1 0 0 0,0 0 1 0 0,1 0-1 0 0,-1 1 1 0 0,1-1-1 0 0,-1 1 1 0 0,0-1-1 0 0,1 1 0 0 0,-1-1 1 0 0,1 1-1 0 0,-1-1 1 0 0,1 1-1 0 0,0-1 1 0 0,-1 1-1 0 0,1 0-2 0 0,0 0-1 0 0,0-1 1 0 0,0 1-1 0 0,1-1 1 0 0,-1 1 0 0 0,0 0-1 0 0,0-1 1 0 0,1 1 0 0 0,-1-1-1 0 0,1 1 1 0 0,-1-1-1 0 0,0 1 1 0 0,1-1 0 0 0,-1 1-1 0 0,1-1 1 0 0,-1 1-1 0 0,1-1 1 0 0,-1 0 0 0 0,1 1-1 0 0,0-1 1 0 0,5 4 206 0 0,0-1 0 0 0,0 0 0 0 0,0 0 0 0 0,7 1 0 0 0,13 3 212 0 0,-1-2 0 0 0,1-1 1 0 0,32 2-1 0 0,82-5 350 0 0,-59-1-442 0 0,1785 38 1455 0 0,-804-62-1711 0 0,-1047 23-107 0 0,-9 1-9 0 0,0 0-1 0 0,0-1 1 0 0,1 0-1 0 0,11-3 0 0 0,-22 2-96 0 0,0 1 0 0 0,0-1-1 0 0,1 1 1 0 0,-1-1 0 0 0,-7 0-1 0 0,-153-46-6585 0 0,95 28 2647 0 0,33 11 1806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13.927"/>
    </inkml:context>
    <inkml:brush xml:id="br0">
      <inkml:brushProperty name="width" value="0.1" units="cm"/>
      <inkml:brushProperty name="height" value="0.1" units="cm"/>
    </inkml:brush>
  </inkml:definitions>
  <inkml:trace contextRef="#ctx0" brushRef="#br0">14 3 10153 0 0,'0'0'38'0'0,"0"0"1"0"0,0-1-1 0 0,0 1 0 0 0,-1 0 1 0 0,1 0-1 0 0,0 0 0 0 0,0 0 1 0 0,-1 0-1 0 0,1-1 0 0 0,0 1 1 0 0,0 0-1 0 0,0 0 0 0 0,-1 0 1 0 0,1 0-1 0 0,0 0 0 0 0,0 0 1 0 0,-1 0-1 0 0,1 0 0 0 0,0 0 1 0 0,0 0-1 0 0,-1 0 0 0 0,1 0 1 0 0,0 0-1 0 0,0 0 0 0 0,-1 0 1 0 0,1 0-1 0 0,0 0 0 0 0,0 0 1 0 0,-1 0-1 0 0,1 0 1 0 0,0 1-1 0 0,0-1 0 0 0,0 0 1 0 0,-1 0-1 0 0,1 0 0 0 0,0 0 1 0 0,0 0-1 0 0,0 1 0 0 0,-1-1 1 0 0,1 0-1 0 0,0 0 0 0 0,0 0 1 0 0,0 1-1 0 0,0-1 0 0 0,0 0 1 0 0,-1 0-1 0 0,1 1 0 0 0,0-1 48 0 0,0 0 1 0 0,-1 1-1 0 0,1-1 0 0 0,0 0 0 0 0,-1 0 0 0 0,1 1 0 0 0,0-1 1 0 0,0 0-1 0 0,0 1 0 0 0,-1-1 0 0 0,1 0 0 0 0,0 1 0 0 0,0-1 0 0 0,0 1 1 0 0,0-1-1 0 0,0 0 0 0 0,-1 1 0 0 0,1-1 0 0 0,0 0 0 0 0,0 1 1 0 0,0-1-1 0 0,0 1 0 0 0,0-1 0 0 0,0 0 0 0 0,0 1 0 0 0,1-1 0 0 0,-1 1 1 0 0,0-1-1 0 0,0 0 0 0 0,0 1 0 0 0,0-1 0 0 0,0 0 0 0 0,1 1 1 0 0,-1-1-1 0 0,0 0 0 0 0,0 1 0 0 0,0-1 0 0 0,1 0 0 0 0,-1 1 0 0 0,0-1 1 0 0,1 0-1 0 0,-1 1 0 0 0,1-1 0 0 0,114 71 4839 0 0,-95-61-4510 0 0,1-2-1 0 0,38 11 1 0 0,17 7 40 0 0,-65-21-439 0 0,-1 1 0 0 0,1 0 0 0 0,-1 0 0 0 0,0 1 0 0 0,-1 1-1 0 0,0-1 1 0 0,0 2 0 0 0,0-1 0 0 0,-1 1 0 0 0,0 0 0 0 0,-1 1 0 0 0,0 0 0 0 0,-1 0 0 0 0,0 0 0 0 0,0 1 0 0 0,7 22-1 0 0,-10-24-4 0 0,0 0-1 0 0,0 1 1 0 0,-2-1-1 0 0,1 1 1 0 0,-1 0-1 0 0,0-1 1 0 0,-1 1-1 0 0,0 0 1 0 0,-1 0-1 0 0,0-1 1 0 0,0 1-1 0 0,-1 0 1 0 0,-1-1-1 0 0,1 0 1 0 0,-1 1-1 0 0,-1-1 1 0 0,0 0-1 0 0,0-1 1 0 0,-1 1-1 0 0,0-1 1 0 0,-9 11-1 0 0,1-3-35 0 0,-1-1-1 0 0,-1-1 0 0 0,-1-1 1 0 0,0 0-1 0 0,-26 17 0 0 0,16-15-834 0 0,-1-1-1 0 0,0-1 1 0 0,-32 11 0 0 0,14-12-4017 0 0,34-11 2757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14.534"/>
    </inkml:context>
    <inkml:brush xml:id="br0">
      <inkml:brushProperty name="width" value="0.1" units="cm"/>
      <inkml:brushProperty name="height" value="0.1" units="cm"/>
    </inkml:brush>
  </inkml:definitions>
  <inkml:trace contextRef="#ctx0" brushRef="#br0">120 122 9741 0 0,'-53'0'689'0'0,"-13"-1"2628"0"0,118-20 320 0 0,12 8-2841 0 0,122-9 1 0 0,-104 15-598 0 0,-54 4-157 0 0,331-46-410 0 0,-350 48 280 0 0,9-3-651 0 0,-28 4-444 0 0,-56 7-754 0 0,-189 22 2 0 0,249-28 1968 0 0,-12 2-63 0 0,18-3 41 0 0,0 0 1 0 0,0 0 0 0 0,-1 0 0 0 0,1 0 0 0 0,0 0 0 0 0,0 0 0 0 0,-1 0 0 0 0,1 0 0 0 0,0 1 0 0 0,0-1 0 0 0,-1 0-1 0 0,1 0 1 0 0,0 0 0 0 0,0 0 0 0 0,0 1 0 0 0,-1-1 0 0 0,1 0 0 0 0,0 0 0 0 0,0 0 0 0 0,0 1 0 0 0,0-1 0 0 0,0 0-1 0 0,-1 0 1 0 0,1 1 0 0 0,0-1 0 0 0,0 0 0 0 0,0 0 0 0 0,0 1 0 0 0,0-1 0 0 0,0 0 0 0 0,0 0 0 0 0,0 1 0 0 0,0-1-1 0 0,0 0 1 0 0,0 0 0 0 0,0 1 0 0 0,0-1 0 0 0,0 0 0 0 0,0 1 0 0 0,0-1 0 0 0,0 0 0 0 0,0 1 0 0 0,7 17 583 0 0,-1 0 0 0 0,-1 0 1 0 0,5 34-1 0 0,-2-8-224 0 0,4 29-373 0 0,-3 1-1 0 0,-2 78 0 0 0,-6-122-333 0 0,-3 108-4682 0 0,0-115 3522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14.927"/>
    </inkml:context>
    <inkml:brush xml:id="br0">
      <inkml:brushProperty name="width" value="0.1" units="cm"/>
      <inkml:brushProperty name="height" value="0.1" units="cm"/>
    </inkml:brush>
  </inkml:definitions>
  <inkml:trace contextRef="#ctx0" brushRef="#br0">1 282 12865 0 0,'1'-11'254'0'0,"4"-44"1988"0"0,0 38-1538 0 0,19-48 32 0 0,-24 63-700 0 0,1 1 1 0 0,-1 0-1 0 0,1 0 0 0 0,-1-1 0 0 0,1 1 1 0 0,-1 0-1 0 0,1 0 0 0 0,0 0 1 0 0,0 0-1 0 0,-1 0 0 0 0,1 0 1 0 0,0 0-1 0 0,0 0 0 0 0,0 0 1 0 0,0 0-1 0 0,0 0 0 0 0,0 0 1 0 0,0 1-1 0 0,1-1 0 0 0,-1 0 1 0 0,0 1-1 0 0,0-1 0 0 0,1 1 1 0 0,-1 0-1 0 0,0-1 0 0 0,0 1 1 0 0,1 0-1 0 0,-1 0 0 0 0,0 0 1 0 0,1 0-1 0 0,1 0 0 0 0,4 0 127 0 0,2-1-44 0 0,1 0 1 0 0,0 2-1 0 0,-1-1 1 0 0,1 1-1 0 0,0 0 0 0 0,-1 1 1 0 0,1 0-1 0 0,11 4 1 0 0,73 34 263 0 0,-48-19-195 0 0,-21-9-127 0 0,0 0 0 0 0,27 18 0 0 0,-42-23-53 0 0,-1 0 0 0 0,1 0 0 0 0,-1 1-1 0 0,-1 0 1 0 0,0 1 0 0 0,0-1 0 0 0,12 18 0 0 0,-17-20-13 0 0,0 0 1 0 0,0-1 0 0 0,-1 1-1 0 0,0 1 1 0 0,0-1-1 0 0,0 0 1 0 0,-1 0-1 0 0,1 1 1 0 0,-2-1 0 0 0,1 1-1 0 0,-1-1 1 0 0,0 1-1 0 0,-1 10 1 0 0,0-13 0 0 0,0 1 0 0 0,0-1 0 0 0,0 0 0 0 0,0 0 0 0 0,-1 1 0 0 0,1-1 0 0 0,-1 0 0 0 0,0-1 0 0 0,0 1 0 0 0,-1 0 0 0 0,1-1 0 0 0,-1 1 0 0 0,0-1 0 0 0,0 0 0 0 0,0 1 0 0 0,0-2 0 0 0,-1 1 0 0 0,1 0 0 0 0,-1-1 0 0 0,-7 5 0 0 0,4-4-25 0 0,0-1-1 0 0,0 0 0 0 0,0 0 1 0 0,0 0-1 0 0,-1-1 0 0 0,1 0 1 0 0,-1 0-1 0 0,1-1 0 0 0,0 0 1 0 0,-1 0-1 0 0,1-1 0 0 0,-1 0 0 0 0,1 0 1 0 0,0 0-1 0 0,0-1 0 0 0,-1 0 1 0 0,-7-5-1 0 0,10 5 1 0 0,0 0 0 0 0,1 0 1 0 0,-1-1-1 0 0,1 0 0 0 0,0 0 0 0 0,-1 0 1 0 0,1 0-1 0 0,1-1 0 0 0,-1 1 0 0 0,0-1 0 0 0,1 0 1 0 0,0 0-1 0 0,0-1 0 0 0,0 1 0 0 0,1-1 1 0 0,-1 1-1 0 0,1-1 0 0 0,0 0 0 0 0,0 0 0 0 0,1 0 1 0 0,-1 0-1 0 0,1 0 0 0 0,0 0 0 0 0,1 0 0 0 0,-1-7 1 0 0,2-1 3 0 0,0-1-1 0 0,1 1 1 0 0,1 0 0 0 0,0 0 0 0 0,1 0 0 0 0,0 1-1 0 0,1-1 1 0 0,0 1 0 0 0,1 0 0 0 0,14-21 0 0 0,-5 11-29 0 0,1 1 0 0 0,1 0 1 0 0,1 1-1 0 0,31-26 0 0 0,-38 36-58 0 0,0 1 0 0 0,0 0 0 0 0,1 1 0 0 0,0 0 0 0 0,0 1 1 0 0,0 1-1 0 0,1 0 0 0 0,0 0 0 0 0,1 1 0 0 0,-1 1 0 0 0,1 0 0 0 0,0 1 0 0 0,0 1 0 0 0,28-2 0 0 0,-22 5-814 0 0,1 1-1 0 0,-1 1 1 0 0,1 1 0 0 0,-1 0-1 0 0,0 2 1 0 0,30 11 0 0 0,-29-8-374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15.581"/>
    </inkml:context>
    <inkml:brush xml:id="br0">
      <inkml:brushProperty name="width" value="0.1" units="cm"/>
      <inkml:brushProperty name="height" value="0.1" units="cm"/>
    </inkml:brush>
  </inkml:definitions>
  <inkml:trace contextRef="#ctx0" brushRef="#br0">346 167 8929 0 0,'-1'0'178'0'0,"0"-1"1"0"0,-1 1-1 0 0,1-1 1 0 0,0 0-1 0 0,0 1 0 0 0,0-1 1 0 0,0 0-1 0 0,0 0 1 0 0,-1 1-1 0 0,1-1 1 0 0,1 0-1 0 0,-1 0 1 0 0,0 0-1 0 0,0 0 0 0 0,0 0 1 0 0,0-1-1 0 0,1 1 1 0 0,-1 0-1 0 0,1 0 1 0 0,-1 0-1 0 0,1-1 1 0 0,-1 1-1 0 0,1 0 0 0 0,-1-3 1 0 0,1-3 353 0 0,-1 0 1 0 0,1-1 0 0 0,2-13-1 0 0,-1 15-423 0 0,-1-1-1 0 0,0 1 1 0 0,0-1 0 0 0,-1-11-1 0 0,1 16-86 0 0,-1-1 0 0 0,0 1 0 0 0,1 0-1 0 0,-1 0 1 0 0,0-1 0 0 0,0 1 0 0 0,0 0-1 0 0,0 0 1 0 0,0 0 0 0 0,-1 0 0 0 0,1 0-1 0 0,-1 0 1 0 0,1 0 0 0 0,-1 0-1 0 0,0 1 1 0 0,0-1 0 0 0,1 1 0 0 0,-1-1-1 0 0,0 1 1 0 0,-1 0 0 0 0,1-1 0 0 0,0 1-1 0 0,0 0 1 0 0,0 0 0 0 0,-1 1-1 0 0,1-1 1 0 0,0 0 0 0 0,-1 1 0 0 0,1 0-1 0 0,0-1 1 0 0,-1 1 0 0 0,1 0 0 0 0,-1 0-1 0 0,1 0 1 0 0,-1 1 0 0 0,1-1 0 0 0,-4 1-1 0 0,-2 1 52 0 0,0 1 0 0 0,-1 0 0 0 0,1 0 0 0 0,0 0 0 0 0,0 1 0 0 0,1 0 0 0 0,-1 0 0 0 0,1 1 0 0 0,-10 9 0 0 0,-1 2 176 0 0,1 0-1 0 0,1 2 1 0 0,1 0-1 0 0,0 1 1 0 0,2 0-1 0 0,-14 25 1 0 0,20-32-156 0 0,1 1 1 0 0,0 1-1 0 0,1-1 0 0 0,0 1 1 0 0,1 0-1 0 0,0 0 0 0 0,1 1 1 0 0,1-1-1 0 0,0 1 0 0 0,1-1 1 0 0,2 19-1 0 0,-1-28-72 0 0,0 0 0 0 0,1 0 0 0 0,0-1 0 0 0,0 1 0 0 0,1 0 0 0 0,-1 0 0 0 0,1-1 1 0 0,0 1-1 0 0,0-1 0 0 0,1 0 0 0 0,-1 1 0 0 0,1-1 0 0 0,0 0 0 0 0,0 0 0 0 0,0-1 0 0 0,1 1 0 0 0,-1-1 0 0 0,1 0 0 0 0,0 1 0 0 0,5 2 0 0 0,-3-3-40 0 0,-1 0 0 0 0,1-1 1 0 0,1 0-1 0 0,-1 0 0 0 0,0 0 0 0 0,0-1 0 0 0,1 1 0 0 0,-1-2 1 0 0,1 1-1 0 0,-1-1 0 0 0,1 0 0 0 0,-1 0 0 0 0,1-1 0 0 0,11-2 1 0 0,0-1-108 0 0,0-1 1 0 0,-1 0-1 0 0,0-2 1 0 0,0 0-1 0 0,-1 0 1 0 0,1-2-1 0 0,-2 0 1 0 0,1-1-1 0 0,-1-1 1 0 0,25-23 0 0 0,-31 26 107 0 0,0-1 1 0 0,-1-1-1 0 0,0 0 1 0 0,-1 0-1 0 0,0 0 1 0 0,0-1 0 0 0,-1 0-1 0 0,0 0 1 0 0,-1-1-1 0 0,-1 0 1 0 0,0 0 0 0 0,0 0-1 0 0,-1 0 1 0 0,-1 0-1 0 0,0-1 1 0 0,1-19-1 0 0,-3 14 44 0 0,-1-1 0 0 0,0 1-1 0 0,-5-23 1 0 0,-3 107 425 0 0,6-44-294 0 0,1-1 0 0 0,1 1 1 0 0,0 0-1 0 0,2 0 0 0 0,1 0 0 0 0,1-1 1 0 0,10 41-1 0 0,-11-54-151 0 0,1 0 0 0 0,0-1 0 0 0,0 1-1 0 0,1-1 1 0 0,0 0 0 0 0,0 0 0 0 0,1 0 0 0 0,-1 0 0 0 0,2-1 0 0 0,-1 0 0 0 0,1 0-1 0 0,0 0 1 0 0,0-1 0 0 0,0 0 0 0 0,1 0 0 0 0,0 0 0 0 0,0-1 0 0 0,0 0-1 0 0,0 0 1 0 0,1-1 0 0 0,-1 0 0 0 0,1-1 0 0 0,0 1 0 0 0,9 0 0 0 0,-5-1-133 0 0,0-1 0 0 0,0 0 0 0 0,-1-1 1 0 0,1 0-1 0 0,0-1 0 0 0,0 0 0 0 0,-1-1 1 0 0,1 0-1 0 0,-1-1 0 0 0,1-1 0 0 0,-1 1 1 0 0,0-2-1 0 0,0 0 0 0 0,13-8 0 0 0,-15 8 14 0 0,0-1 0 0 0,-1 0 0 0 0,0-1 0 0 0,0 1 0 0 0,-1-2 0 0 0,0 1-1 0 0,0-1 1 0 0,0 0 0 0 0,-1 0 0 0 0,0-1 0 0 0,-1 0 0 0 0,0 0 0 0 0,-1 0 0 0 0,1 0-1 0 0,-2-1 1 0 0,5-16 0 0 0,-5 10 64 0 0,-1 0-1 0 0,0 0 0 0 0,-2 0 1 0 0,0 0-1 0 0,0-1 0 0 0,-5-23 1 0 0,-26-94 240 0 0,23 106-108 0 0,8 27-75 0 0,0 1 0 0 0,0-1 0 0 0,0 1 0 0 0,0-1 0 0 0,0 1 0 0 0,0-1 0 0 0,0 1 0 0 0,0-1 0 0 0,0 1 0 0 0,0-1 0 0 0,0 1 0 0 0,0 0 0 0 0,0-1 0 0 0,-1 1 0 0 0,1-1 0 0 0,0 1 0 0 0,0-1 0 0 0,-1 1 1 0 0,1 0-1 0 0,0-1 0 0 0,-1 1 0 0 0,1 0 0 0 0,0-1 0 0 0,-1 1 0 0 0,1 0 0 0 0,0-1 0 0 0,-1 1 0 0 0,1 0 0 0 0,-1 0 0 0 0,1 0 0 0 0,0-1 0 0 0,-1 1 0 0 0,1 0 0 0 0,-1 0 0 0 0,1 0 0 0 0,-1 0 0 0 0,0 1 10 0 0,0 0-1 0 0,0-1 1 0 0,0 1-1 0 0,0 0 1 0 0,0 0-1 0 0,1 1 1 0 0,-1-1-1 0 0,0 0 1 0 0,1 0-1 0 0,-1 0 1 0 0,1 0-1 0 0,-1 2 1 0 0,-12 42 248 0 0,8-12-71 0 0,1 0-1 0 0,1 42 0 0 0,3-55-151 0 0,1-1-1 0 0,1 1 0 0 0,1-1 0 0 0,0 0 0 0 0,8 23 0 0 0,-10-39-119 0 0,0-1 0 0 0,0 1-1 0 0,0-1 1 0 0,0 1-1 0 0,0-1 1 0 0,0 0 0 0 0,1 0-1 0 0,-1 0 1 0 0,1 0-1 0 0,-1 0 1 0 0,1 0 0 0 0,0 0-1 0 0,0 0 1 0 0,0 0-1 0 0,0-1 1 0 0,0 1 0 0 0,0-1-1 0 0,1 0 1 0 0,-1 1-1 0 0,0-1 1 0 0,1 0 0 0 0,2 0-1 0 0,-3 0-246 0 0,1-1 0 0 0,0 0 1 0 0,-1 0-1 0 0,1 0 0 0 0,0 0 0 0 0,-1 0 0 0 0,1-1 0 0 0,0 1 0 0 0,-1-1 0 0 0,1 0 0 0 0,-1 0 0 0 0,1 0 1 0 0,-1 0-1 0 0,4-1 0 0 0,8-7-1647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15.910"/>
    </inkml:context>
    <inkml:brush xml:id="br0">
      <inkml:brushProperty name="width" value="0.1" units="cm"/>
      <inkml:brushProperty name="height" value="0.1" units="cm"/>
    </inkml:brush>
  </inkml:definitions>
  <inkml:trace contextRef="#ctx0" brushRef="#br0">92 40 9365 0 0,'-2'-1'9'0'0,"-28"-35"745"0"0,30 36-700 0 0,-1 0 1 0 0,0-1 0 0 0,1 1 0 0 0,-1 0 0 0 0,0-1 0 0 0,0 1 0 0 0,1 0 0 0 0,-1 0 0 0 0,0 0 0 0 0,0 0-1 0 0,0 0 1 0 0,1 0 0 0 0,-1 0 0 0 0,0 0 0 0 0,0 0 0 0 0,0 0 0 0 0,1 0 0 0 0,-1 0 0 0 0,0 1 0 0 0,0-1-1 0 0,1 0 1 0 0,-1 1 0 0 0,0-1 0 0 0,0 0 0 0 0,1 1 0 0 0,-1-1 0 0 0,0 1 0 0 0,1-1 0 0 0,-1 1 0 0 0,1-1-1 0 0,-1 1 1 0 0,0 1 0 0 0,-16 19 994 0 0,14-17-1002 0 0,1 1 0 0 0,-1 0 1 0 0,1 0-1 0 0,0 0 0 0 0,0 0 0 0 0,1 1 0 0 0,0-1 1 0 0,0 0-1 0 0,0 1 0 0 0,0-1 0 0 0,1 1 1 0 0,0-1-1 0 0,0 1 0 0 0,1 5 0 0 0,1 0-501 0 0,0-1 0 0 0,1 1 0 0 0,0 0 0 0 0,0-1 0 0 0,10 19 0 0 0,-5-14-733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16.240"/>
    </inkml:context>
    <inkml:brush xml:id="br0">
      <inkml:brushProperty name="width" value="0.1" units="cm"/>
      <inkml:brushProperty name="height" value="0.1" units="cm"/>
    </inkml:brush>
  </inkml:definitions>
  <inkml:trace contextRef="#ctx0" brushRef="#br0">6 156 9433 0 0,'-1'-3'261'0'0,"0"0"0"0"0,0 0 0 0 0,0 0 0 0 0,1 0 0 0 0,-1 0 0 0 0,1 0-1 0 0,0 0 1 0 0,0-4 0 0 0,0 6-172 0 0,0 1-1 0 0,0-1 0 0 0,0 1 1 0 0,0 0-1 0 0,0-1 0 0 0,0 1 0 0 0,0-1 1 0 0,1 1-1 0 0,-1 0 0 0 0,0-1 1 0 0,0 1-1 0 0,0 0 0 0 0,1-1 1 0 0,-1 1-1 0 0,0 0 0 0 0,0-1 0 0 0,1 1 1 0 0,-1 0-1 0 0,0-1 0 0 0,1 1 1 0 0,-1 0-1 0 0,0 0 0 0 0,1 0 1 0 0,-1-1-1 0 0,1 1 0 0 0,0 0 29 0 0,0 0 0 0 0,0 0-1 0 0,0 0 1 0 0,1 0 0 0 0,-1 0 0 0 0,0 0 0 0 0,0 1-1 0 0,0-1 1 0 0,0 0 0 0 0,0 1 0 0 0,0-1-1 0 0,0 1 1 0 0,0-1 0 0 0,-1 1 0 0 0,3 0-1 0 0,1 2 110 0 0,0 1 0 0 0,-1-1 0 0 0,1 1 0 0 0,-1-1 0 0 0,0 1-1 0 0,1 0 1 0 0,-2 0 0 0 0,1 0 0 0 0,0 1 0 0 0,2 6 0 0 0,1 3 21 0 0,0 0 0 0 0,4 19 1 0 0,-7-17-178 0 0,0-1 0 0 0,-1 1 0 0 0,0 1 1 0 0,-2-1-1 0 0,0 0 0 0 0,-3 24 0 0 0,-8 0-110 0 0,15-71-775 0 0,5 5 504 0 0,-6 16 240 0 0,1-1-1 0 0,0 1 1 0 0,8-15 0 0 0,13-17-35 0 0,-1 0 62 0 0,2 0 0 0 0,2 2 0 0 0,43-49 0 0 0,-68 86 49 0 0,1-1 0 0 0,0 0 0 0 0,-1 1 0 0 0,1 0 0 0 0,0 0 0 0 0,1 0 0 0 0,-1 1 0 0 0,1-1 0 0 0,-1 1 0 0 0,1 0 0 0 0,-1 0 0 0 0,11-2 0 0 0,-12 4 8 0 0,0 0 0 0 0,1 0 1 0 0,-1 0-1 0 0,0 0 0 0 0,0 1 0 0 0,0-1 0 0 0,0 1 1 0 0,0 0-1 0 0,0 0 0 0 0,0 0 0 0 0,0 0 0 0 0,0 0 1 0 0,0 1-1 0 0,0-1 0 0 0,0 1 0 0 0,-1 0 1 0 0,1 0-1 0 0,-1 0 0 0 0,1 0 0 0 0,-1 0 0 0 0,3 5 1 0 0,1 0 32 0 0,-1 0 0 0 0,0 1 0 0 0,0 0 0 0 0,0 0 0 0 0,-1 0 0 0 0,-1 0 0 0 0,1 1 0 0 0,-1-1 0 0 0,-1 1 0 0 0,3 12 0 0 0,0 11 367 0 0,1 53 1 0 0,1 7-83 0 0,-5-73-436 0 0,-2-15 23 0 0,0 1 1 0 0,1-1-1 0 0,0 1 1 0 0,0-1-1 0 0,0 1 1 0 0,0-1-1 0 0,0 1 1 0 0,1-1-1 0 0,0 0 1 0 0,4 7-1 0 0,-6-11-46 0 0,1 1-1 0 0,0-1 0 0 0,-1 0 1 0 0,1 1-1 0 0,0-1 0 0 0,-1 1 1 0 0,1-1-1 0 0,0 0 1 0 0,0 0-1 0 0,0 1 0 0 0,-1-1 1 0 0,1 0-1 0 0,0 0 0 0 0,0 0 1 0 0,0 0-1 0 0,-1 0 0 0 0,1 0 1 0 0,0 0-1 0 0,0 0 0 0 0,0 0 1 0 0,0 0-1 0 0,-1 0 0 0 0,1-1 1 0 0,0 1-1 0 0,0 0 0 0 0,-1-1 1 0 0,1 1-1 0 0,0 0 0 0 0,1-2 1 0 0,23-14-3342 0 0,-21 13 2957 0 0,45-32-3429 0 0,-29 18 2715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09:13:02.190"/>
    </inkml:context>
    <inkml:brush xml:id="br0">
      <inkml:brushProperty name="width" value="0.05" units="cm"/>
      <inkml:brushProperty name="height" value="0.05" units="cm"/>
    </inkml:brush>
  </inkml:definitions>
  <inkml:trace contextRef="#ctx0" brushRef="#br0">419 275 10741,'-1'-30'71,"-8"-75"286,7 90-153,-1 0 0,-1 1-1,0-1 1,-11-25 0,13 38-164,1-1 0,0 1 0,-1-1 0,1 1 0,-1 0 0,0-1 0,0 1 0,0 0 0,0 0 0,0 0 0,0 0 0,-1 1 0,1-1 0,0 1 0,-1-1 0,1 1 0,-5-2 0,2 2 0,1 0 0,0 1 0,0-1 0,-1 1 1,1 0-1,0 0 0,0 0 0,-1 1 0,1-1 1,-7 3-1,-3 2 59,1-1 0,1 2 1,-1 0-1,1 1 0,0 0 0,-14 11 1,-2 3 214,1 1 1,-35 36-1,55-50-245,0-1-1,1 2 1,-1-1 0,2 1-1,-1-1 1,1 2-1,1-1 1,-1 0 0,2 1-1,-1 0 1,1 0 0,-2 17-1,4-24-55,1 1 0,1-1 0,-1 0 0,0 1-1,1-1 1,0 0 0,0 1 0,0-1 0,0 0 0,0 0-1,1 0 1,-1 0 0,1 0 0,0 0 0,0 0 0,0 0-1,0-1 1,0 1 0,1-1 0,-1 1 0,1-1 0,0 0 0,-1 0-1,1 0 1,3 1 0,10 5-11,-1-1-1,1 0 1,29 7-1,-26-8 4,24 8-17,2-3 0,-1-1 1,1-2-1,70 3 0,-89-11-124,0 0-1,0-2 1,0-1-1,0-1 1,-1-1-1,1-1 0,-1-1 1,0-2-1,31-15 1,-52 23 102,0-1 1,0 0-1,-1 0 1,1 0 0,-1-1-1,1 1 1,-1-1-1,0 0 1,0 0-1,0 0 1,-1 0-1,1 0 1,-1-1 0,1 1-1,-1-1 1,0 0-1,-1 1 1,1-1-1,-1 0 1,1 0 0,-1 0-1,0 0 1,-1 0-1,1-1 1,-1 1-1,0 0 1,0 0-1,0 0 1,0 0 0,-1-1-1,1 1 1,-3-7-1,-2-4-25,0 0-1,0 1 1,-2-1-1,0 1 1,0 1-1,-2-1 1,1 1-1,-2 1 1,1-1-1,-2 2 1,0-1-1,0 2 1,-18-14-1,18 16-39,0 0-1,0 1 0,0 1 1,-1 0-1,0 0 1,-1 1-1,1 1 0,-1 0 1,0 0-1,0 2 1,0 0-1,0 0 0,0 1 1,0 0-1,-1 2 1,-16 1-1,19 0-182,0 1 1,1 0-1,-1 1 0,0 0 1,1 1-1,0 0 0,0 0 1,1 1-1,-1 0 0,1 1 1,1 0-1,-1 1 0,1 0 1,-8 10-1,-1 2-831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16.580"/>
    </inkml:context>
    <inkml:brush xml:id="br0">
      <inkml:brushProperty name="width" value="0.1" units="cm"/>
      <inkml:brushProperty name="height" value="0.1" units="cm"/>
    </inkml:brush>
  </inkml:definitions>
  <inkml:trace contextRef="#ctx0" brushRef="#br0">1 440 6845 0 0,'32'-127'2732'0'0,"-33"111"-1389"0"0,-4 13 566 0 0,4 3-1810 0 0,0 1 0 0 0,0-1 0 0 0,1 1-1 0 0,-1-1 1 0 0,0 1 0 0 0,1 0 0 0 0,-1-1 0 0 0,1 1 0 0 0,-1 0-1 0 0,1 0 1 0 0,-1-1 0 0 0,1 1 0 0 0,0 0 0 0 0,-1 0 0 0 0,1 0-1 0 0,0 0 1 0 0,-1-1 0 0 0,1 1 0 0 0,0 0 0 0 0,0 0 0 0 0,0 0-1 0 0,0 0 1 0 0,0 0 0 0 0,0 0 0 0 0,0 1 0 0 0,3 37 819 0 0,1 0 1 0 0,2-1-1 0 0,11 40 1 0 0,4 23-664 0 0,-18-82-1234 0 0,1-1 0 0 0,9 24-1 0 0,-13-40 578 0 0,1-1-1 0 0,-1 1 1 0 0,0-1-1 0 0,0 1 1 0 0,1 0-1 0 0,-1-1 1 0 0,0 1-1 0 0,0 0 0 0 0,0-1 1 0 0,-1 3-1 0 0</inkml:trace>
  <inkml:trace contextRef="#ctx0" brushRef="#br0" timeOffset="1">102 7 8561 0 0,'-2'-4'104'0'0,"2"2"108"0"0,-4 6 280 0 0,0 1-228 0 0,0-4 8 0 0,4 8 4 0 0,-2-3 16 0 0,2 4-124 0 0,0 0-140 0 0,2 3-52 0 0,-2 2-140 0 0,0-3-160 0 0,2 7-172 0 0,4-7-196 0 0,-2 5-128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17.393"/>
    </inkml:context>
    <inkml:brush xml:id="br0">
      <inkml:brushProperty name="width" value="0.1" units="cm"/>
      <inkml:brushProperty name="height" value="0.1" units="cm"/>
    </inkml:brush>
  </inkml:definitions>
  <inkml:trace contextRef="#ctx0" brushRef="#br0">17 114 9129 0 0,'-1'1'1604'0'0,"0"-1"-1449"0"0,0 1 1 0 0,0-1-1 0 0,0 0 1 0 0,1 0-1 0 0,-1 1 0 0 0,0-1 1 0 0,1 1-1 0 0,-1-1 0 0 0,0 0 1 0 0,1 1-1 0 0,-1-1 1 0 0,0 1-1 0 0,1 0 0 0 0,-1-1 1 0 0,1 1-1 0 0,-1 0 0 0 0,1-1 1 0 0,-1 1-1 0 0,1 0 1 0 0,-1-1-1 0 0,1 1 0 0 0,0 0 1 0 0,-1 0-1 0 0,1-1 1 0 0,0 1-1 0 0,0 0 0 0 0,0 0 1 0 0,0 0-1 0 0,0-1 0 0 0,-1 1 1 0 0,1 0-1 0 0,1 0 1 0 0,-1 0-1 0 0,0 0 0 0 0,0-1 1 0 0,0 1-1 0 0,1 1 1 0 0,4 13 192 0 0,0-1 1 0 0,1 1 0 0 0,1-1 0 0 0,10 14-1 0 0,11 25-23 0 0,-22-40-281 0 0,0 0-9 0 0,-1-1-1 0 0,6 21 0 0 0,4 3-13 0 0,-15-35-31 0 0,1 1-1 0 0,0-1 1 0 0,0 0 0 0 0,0 1-1 0 0,0-1 1 0 0,0 0-1 0 0,0 1 1 0 0,0-1-1 0 0,0 0 1 0 0,0 0 0 0 0,0 0-1 0 0,1 0 1 0 0,-1 0-1 0 0,0 0 1 0 0,1-1-1 0 0,-1 1 1 0 0,1 0 0 0 0,-1-1-1 0 0,3 2 1 0 0,-2-3-21 0 0,-1 1 1 0 0,0-1-1 0 0,1 1 0 0 0,-1-1 1 0 0,0 0-1 0 0,0 0 1 0 0,0 1-1 0 0,0-1 1 0 0,1 0-1 0 0,-1 0 1 0 0,0 0-1 0 0,-1 0 0 0 0,1 0 1 0 0,0-1-1 0 0,0 1 1 0 0,0 0-1 0 0,0-2 1 0 0,14-25-477 0 0,-15 27 478 0 0,25-49-269 0 0,3 2-1 0 0,51-70 1 0 0,-79 118 298 0 0,2-4 3 0 0,0 1 0 0 0,1 0 0 0 0,-1 0 0 0 0,0 0 0 0 0,1 0-1 0 0,0 0 1 0 0,0 1 0 0 0,-1-1 0 0 0,2 1 0 0 0,-1 0 0 0 0,0-1 0 0 0,0 2 0 0 0,1-1 0 0 0,-1 0 0 0 0,5-1 0 0 0,-7 3 8 0 0,0 1-1 0 0,-1-1 1 0 0,1 0-1 0 0,0 1 1 0 0,0-1-1 0 0,0 1 1 0 0,0-1-1 0 0,-1 1 1 0 0,1-1 0 0 0,0 1-1 0 0,-1 0 1 0 0,1-1-1 0 0,0 1 1 0 0,-1 0-1 0 0,1-1 1 0 0,-1 1-1 0 0,1 0 1 0 0,-1 0-1 0 0,1 0 1 0 0,-1-1-1 0 0,1 1 1 0 0,-1 0 0 0 0,0 0-1 0 0,0 0 1 0 0,1 0-1 0 0,-1 0 1 0 0,0 0-1 0 0,0 1 1 0 0,4 26 313 0 0,-3-9-81 0 0,1-1 0 0 0,0 0 0 0 0,2 0 1 0 0,0-1-1 0 0,0 1 0 0 0,2-1 0 0 0,14 31 0 0 0,-15-39-207 0 0,0 0 1 0 0,1 0-1 0 0,0-1 0 0 0,0 0 1 0 0,1 0-1 0 0,0-1 1 0 0,1 0-1 0 0,0 0 0 0 0,0-1 1 0 0,0 0-1 0 0,1 0 1 0 0,-1-1-1 0 0,1 0 0 0 0,1 0 1 0 0,12 4-1 0 0,-9-4-76 0 0,1-1 1 0 0,-1-1-1 0 0,1 0 0 0 0,0-1 0 0 0,0 0 0 0 0,0-1 1 0 0,19-1-1 0 0,-25 0-45 0 0,0-1 0 0 0,0-1 1 0 0,0 1-1 0 0,0-1 0 0 0,0 0 0 0 0,0-1 1 0 0,0 0-1 0 0,-1 0 0 0 0,0-1 0 0 0,1 0 1 0 0,-1 0-1 0 0,0 0 0 0 0,12-12 0 0 0,-5 2 21 0 0,-1 0-1 0 0,-1-1 0 0 0,0-1 0 0 0,0 0 0 0 0,-2-1 0 0 0,0 0 0 0 0,-1-1 1 0 0,9-24-1 0 0,-12 26 95 0 0,-1 0 0 0 0,-1 0 1 0 0,0 0-1 0 0,-1-1 0 0 0,-1 0 0 0 0,0 1 1 0 0,-1-1-1 0 0,-1 0 0 0 0,-1 0 0 0 0,-3-20 1 0 0,4 35-33 0 0,0 1 0 0 0,-1-1 0 0 0,1 0 1 0 0,0 0-1 0 0,-1 0 0 0 0,0 0 0 0 0,1 1 1 0 0,-1-1-1 0 0,0 0 0 0 0,0 1 1 0 0,0-1-1 0 0,0 0 0 0 0,0 1 0 0 0,-1 0 1 0 0,1-1-1 0 0,0 1 0 0 0,-1 0 0 0 0,1-1 1 0 0,-1 1-1 0 0,1 0 0 0 0,-1 0 0 0 0,-1-1 1 0 0,0 1 0 0 0,0 1 0 0 0,0-1 0 0 0,1 1 0 0 0,-1-1 0 0 0,0 1-1 0 0,0 0 1 0 0,1 0 0 0 0,-1 0 0 0 0,0 1 0 0 0,0-1 0 0 0,1 1 0 0 0,-1-1 0 0 0,-4 3 0 0 0,-2 0 7 0 0,0 1 0 0 0,1 0-1 0 0,-1 1 1 0 0,1 0 0 0 0,0 0 0 0 0,0 1-1 0 0,-12 10 1 0 0,16-11-3 0 0,-1 0 1 0 0,1 0-1 0 0,0 0 1 0 0,0 1-1 0 0,1-1 0 0 0,0 1 1 0 0,0 0-1 0 0,-4 10 1 0 0,6-13-5 0 0,0-1 0 0 0,1 1 0 0 0,-1 0 0 0 0,1-1 0 0 0,-1 1 1 0 0,1 0-1 0 0,0-1 0 0 0,0 1 0 0 0,0 0 0 0 0,1 0 0 0 0,-1-1 0 0 0,1 1 0 0 0,-1 0 1 0 0,1-1-1 0 0,0 1 0 0 0,0-1 0 0 0,0 1 0 0 0,0-1 0 0 0,1 1 0 0 0,-1-1 1 0 0,0 0-1 0 0,1 0 0 0 0,3 4 0 0 0,-3-4-17 0 0,0-1 0 0 0,0 0 1 0 0,0 0-1 0 0,0 0 0 0 0,0 0 0 0 0,0 0 0 0 0,0-1 1 0 0,1 1-1 0 0,-1 0 0 0 0,0-1 0 0 0,0 0 0 0 0,0 0 1 0 0,1 1-1 0 0,-1-1 0 0 0,0 0 0 0 0,1-1 0 0 0,-1 1 1 0 0,0 0-1 0 0,0-1 0 0 0,0 1 0 0 0,1-1 1 0 0,2-1-1 0 0,5-1-176 0 0,0-1-1 0 0,0-1 1 0 0,11-5 0 0 0,24-16-151 0 0,-45 108 744 0 0,9 203 704 0 0,20-75-814 0 0,-11-96 44 0 0,5 172 1 0 0,-23-282-324 0 0,1 11 63 0 0,-2 1 0 0 0,0 0 0 0 0,-4 20 0 0 0,4-33-53 0 0,1 0 0 0 0,-1-1 0 0 0,0 1 0 0 0,0 0 0 0 0,0 0 0 0 0,0 0 0 0 0,0-1 0 0 0,0 1 0 0 0,-1-1 0 0 0,1 1 0 0 0,-1-1 0 0 0,0 1 0 0 0,0-1 0 0 0,0 0 0 0 0,0 0 0 0 0,0 0 0 0 0,0 0 0 0 0,-1 0 0 0 0,1 0 0 0 0,-1-1 0 0 0,1 1 0 0 0,-1-1 0 0 0,1 0 0 0 0,-6 2 0 0 0,4-3-9 0 0,1 0-1 0 0,-1 0 1 0 0,0 0-1 0 0,1 0 0 0 0,-1-1 1 0 0,1 1-1 0 0,-1-1 1 0 0,1 0-1 0 0,0 0 0 0 0,-1-1 1 0 0,1 1-1 0 0,0-1 1 0 0,0 1-1 0 0,0-1 0 0 0,0 0 1 0 0,0 0-1 0 0,0-1 1 0 0,0 1-1 0 0,1 0 0 0 0,-1-1 1 0 0,-3-4-1 0 0,-3-4-9 0 0,1 0 0 0 0,0-1 0 0 0,0 0 0 0 0,-6-14 1 0 0,4 2-11 0 0,0 1 1 0 0,2-1 0 0 0,1-1 0 0 0,1 0-1 0 0,1 0 1 0 0,1 0 0 0 0,2 0 0 0 0,0-1 0 0 0,2-28-1 0 0,3 13 0 0 0,1-1 0 0 0,2 1 0 0 0,1 0 0 0 0,24-70 0 0 0,-27 100 5 0 0,0 0 1 0 0,0 0 0 0 0,1 1 0 0 0,0 0 0 0 0,1 0 0 0 0,1 0 0 0 0,14-17 0 0 0,-19 24 1 0 0,1 0 0 0 0,0 1 0 0 0,0-1 0 0 0,0 1 0 0 0,0 0 1 0 0,0 0-1 0 0,1 0 0 0 0,-1 0 0 0 0,1 1 0 0 0,-1-1 0 0 0,1 1 0 0 0,0 0 0 0 0,-1 0 0 0 0,1 0 1 0 0,0 0-1 0 0,0 1 0 0 0,-1 0 0 0 0,1 0 0 0 0,0 0 0 0 0,0 0 0 0 0,0 0 0 0 0,0 1 1 0 0,-1 0-1 0 0,1 0 0 0 0,0 0 0 0 0,-1 0 0 0 0,5 2 0 0 0,10 5-741 0 0,-1 0 0 0 0,0 2 0 0 0,15 11 0 0 0,-20-8-2315 0 0,-7-10 1144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17.985"/>
    </inkml:context>
    <inkml:brush xml:id="br0">
      <inkml:brushProperty name="width" value="0.1" units="cm"/>
      <inkml:brushProperty name="height" value="0.1" units="cm"/>
    </inkml:brush>
  </inkml:definitions>
  <inkml:trace contextRef="#ctx0" brushRef="#br0">77 24 11665 0 0,'-19'2'1269'0'0,"-33"0"-1"0"0,47-2-813 0 0,50-6 1476 0 0,472 4-996 0 0,-263 4-334 0 0,889 0 2174 0 0,-1352-17-7582 0 0,186 13 3224 0 0,6-1-201 0 0,1-1-172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18.376"/>
    </inkml:context>
    <inkml:brush xml:id="br0">
      <inkml:brushProperty name="width" value="0.1" units="cm"/>
      <inkml:brushProperty name="height" value="0.1" units="cm"/>
    </inkml:brush>
  </inkml:definitions>
  <inkml:trace contextRef="#ctx0" brushRef="#br0">64 2 9501 0 0,'-4'0'82'0'0,"-29"-2"500"0"0,32 2-433 0 0,-1 0 0 0 0,1 0-1 0 0,-1 1 1 0 0,0-1 0 0 0,1 0 0 0 0,-1 1-1 0 0,1-1 1 0 0,-1 0 0 0 0,0 1 0 0 0,1 0-1 0 0,-1-1 1 0 0,1 1 0 0 0,0 0 0 0 0,-1 0-1 0 0,-1 2 1 0 0,3-3-109 0 0,0 0 0 0 0,0 1 0 0 0,0-1 0 0 0,0 0-1 0 0,0 0 1 0 0,0 1 0 0 0,0-1 0 0 0,0 0 0 0 0,0 1 0 0 0,0-1 0 0 0,0 0-1 0 0,0 1 1 0 0,0-1 0 0 0,1 0 0 0 0,-1 0 0 0 0,0 1 0 0 0,0-1 0 0 0,0 0-1 0 0,0 0 1 0 0,1 1 0 0 0,-1-1 0 0 0,0 0 0 0 0,0 0 0 0 0,1 0 0 0 0,-1 1 0 0 0,0-1-1 0 0,0 0 1 0 0,1 0 0 0 0,-1 0 0 0 0,0 0 0 0 0,0 0 0 0 0,1 1 0 0 0,-1-1-1 0 0,0 0 1 0 0,1 0 0 0 0,-1 0 0 0 0,0 0 0 0 0,1 0 0 0 0,-1 0 0 0 0,0 0-1 0 0,1 0 1 0 0,-1 0 0 0 0,18 3 602 0 0,-16-3-542 0 0,112 13 1910 0 0,-69-9-1663 0 0,0 2 1 0 0,67 17 0 0 0,-93-18-320 0 0,0 2 0 0 0,-1 0 1 0 0,0 1-1 0 0,30 18 1 0 0,-41-21-16 0 0,0 0 0 0 0,0 0 0 0 0,0 1 1 0 0,-1 0-1 0 0,0 1 0 0 0,0-1 0 0 0,0 1 0 0 0,-1 0 1 0 0,0 1-1 0 0,0-1 0 0 0,-1 1 0 0 0,6 14 1 0 0,-9-19 9 0 0,-1 0 0 0 0,1 0 0 0 0,-1 0 0 0 0,1 0 0 0 0,-1-1 0 0 0,0 1 0 0 0,0 0 0 0 0,0 0 0 0 0,-1 0 1 0 0,1 0-1 0 0,-1 0 0 0 0,1 0 0 0 0,-1 0 0 0 0,0 0 0 0 0,0 0 0 0 0,0-1 0 0 0,-1 1 0 0 0,1 0 0 0 0,-1-1 0 0 0,1 1 1 0 0,-5 4-1 0 0,-4 4 57 0 0,0 0 0 0 0,-1-1 0 0 0,-15 12 1 0 0,2-1-42 0 0,-3 4-392 0 0,-38 26 1 0 0,-1-9-5139 0 0,59-38 3748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19.931"/>
    </inkml:context>
    <inkml:brush xml:id="br0">
      <inkml:brushProperty name="width" value="0.1" units="cm"/>
      <inkml:brushProperty name="height" value="0.1" units="cm"/>
    </inkml:brush>
  </inkml:definitions>
  <inkml:trace contextRef="#ctx0" brushRef="#br0">526 449 7197 0 0,'-58'-87'128'0'0,"47"70"2191"0"0,7 13-1678 0 0,-12-14 3641 0 0,14 28-3738 0 0,-7 29-14 0 0,7-30-21 0 0,3 18-29 0 0,2 84-58 0 0,-1-82-103 0 0,2-1 0 0 0,12 51 0 0 0,-1-9 159 0 0,3 48 216 0 0,-5 0-1 0 0,-4 224 1 0 0,-76 224 861 0 0,66-560-1631 0 0,34-12-1004 0 0,110-20 986 0 0,-126 23 61 0 0,1 1 1 0 0,-1 1 0 0 0,35 0 0 0 0,-28 3 2 0 0,489 0-529 0 0,150 6 790 0 0,-289-1 989 0 0,-374-7-1204 0 0,0 0 0 0 0,0 0 0 0 0,0 0 0 0 0,0 0 1 0 0,0 0-1 0 0,-1 0 0 0 0,1 0 0 0 0,0 0 0 0 0,0-1 0 0 0,0 1 0 0 0,0 0 0 0 0,0 0 0 0 0,0 0 1 0 0,-1 0-1 0 0,1 0 0 0 0,0 0 0 0 0,0 0 0 0 0,0 0 0 0 0,0 0 0 0 0,0-1 0 0 0,0 1 0 0 0,0 0 1 0 0,0 0-1 0 0,0 0 0 0 0,0 0 0 0 0,0 0 0 0 0,0 0 0 0 0,-1-1 0 0 0,1 1 0 0 0,0 0 0 0 0,0 0 1 0 0,0 0-1 0 0,0 0 0 0 0,0 0 0 0 0,0 0 0 0 0,0-1 0 0 0,0 1 0 0 0,0 0 0 0 0,0 0 0 0 0,1 0 1 0 0,-1 0-1 0 0,0 0 0 0 0,0-1 0 0 0,0 1 0 0 0,0 0 0 0 0,0 0 0 0 0,0 0 0 0 0,0 0 0 0 0,7-13 253 0 0,14-18-377 0 0,-14 22 167 0 0,-3 2-87 0 0,0 0 0 0 0,-1 0-1 0 0,0 0 1 0 0,0-1 0 0 0,-1 1 0 0 0,0-1 0 0 0,0 1 0 0 0,-1-1 0 0 0,0 0 0 0 0,0 1 0 0 0,-1-1-1 0 0,-1-15 1 0 0,-2-8-209 0 0,-13-59 0 0 0,10 64 81 0 0,-19-107-519 0 0,-9-185 1 0 0,28-139-200 0 0,44-29 119 0 0,-27 356 904 0 0,-12 133-161 0 0,1 0 1 0 0,-1 1-1 0 0,0-1 0 0 0,-1 0 0 0 0,1 0 0 0 0,0 0 0 0 0,-5 6 0 0 0,-4 13 20 0 0,8-19-6 0 0,0 0 0 0 0,0 0-1 0 0,0 0 1 0 0,0 0 0 0 0,-1-1 0 0 0,1 1-1 0 0,-1 0 1 0 0,0-1 0 0 0,0 0 0 0 0,0 0-1 0 0,0 1 1 0 0,0-2 0 0 0,0 1 0 0 0,0 0-1 0 0,-1-1 1 0 0,1 1 0 0 0,0-1 0 0 0,-1 0 0 0 0,-4 1-1 0 0,-13 2 9 0 0,0 0 0 0 0,-23 1 0 0 0,41-5-12 0 0,-202 14-1 0 0,-227-16 1 0 0,-206-43 177 0 0,345 21-126 0 0,197 17-49 0 0,-348-42 41 0 0,418 42 92 0 0,26 7-131 0 0,0 0 0 0 0,0 0 0 0 0,0 0 0 0 0,0 0-1 0 0,0 0 1 0 0,0 0 0 0 0,0 0 0 0 0,0 0 0 0 0,0 0-1 0 0,0 0 1 0 0,1 0 0 0 0,-1 0 0 0 0,0 0 0 0 0,0 0-1 0 0,0 0 1 0 0,0 0 0 0 0,0 0 0 0 0,0 0 0 0 0,0 0-1 0 0,0 0 1 0 0,0 0 0 0 0,0 0 0 0 0,0 0-1 0 0,0 0 1 0 0,0 0 0 0 0,0 0 0 0 0,0 0 0 0 0,0 0-1 0 0,0 0 1 0 0,0-1 0 0 0,1 1 0 0 0,-1 0 0 0 0,0 0-1 0 0,0 0 1 0 0,0 0 0 0 0,0 0 0 0 0,0 0 0 0 0,0 0-1 0 0,0 0 1 0 0,0 0 0 0 0,0 0 0 0 0,0 0 0 0 0,0 0-1 0 0,0 0 1 0 0,0 0 0 0 0,0 0 0 0 0,0-1 0 0 0,0 1-1 0 0,0 0 1 0 0,0 0 0 0 0,0 0 0 0 0,0 0 0 0 0,0 0-1 0 0,0 0 1 0 0,0 0 0 0 0,0 0 0 0 0,0 0 0 0 0,0 0-1 0 0,-1 0 1 0 0,1 0 0 0 0,0 0 0 0 0,0 0-1 0 0,0 0 1 0 0,0 0 0 0 0,0-1 0 0 0,16 1 74 0 0,41 3-52 0 0,0 2-1 0 0,97 24 0 0 0,-133-25-35 0 0,-5 2-146 0 0,-16-5 144 0 0,0-1 0 0 0,0 1 0 0 0,-1-1 0 0 0,1 1 0 0 0,0-1 0 0 0,-1 1 0 0 0,1-1 0 0 0,-1 1 0 0 0,1-1 0 0 0,0 0 1 0 0,-1 1-1 0 0,1-1 0 0 0,-1 0 0 0 0,1 1 0 0 0,-1-1 0 0 0,0 0 0 0 0,1 0 0 0 0,-1 1 0 0 0,1-1 0 0 0,-1 0 0 0 0,1 0 0 0 0,-1 0 0 0 0,-1 0 0 0 0,-3 2-10 0 0,0 0-1 0 0,1 0 1 0 0,-1 0 0 0 0,0 0-1 0 0,1 1 1 0 0,-1 0 0 0 0,-3 3-1 0 0,6-4 23 0 0,1-1 0 0 0,0 1 0 0 0,0 0 0 0 0,0-1 0 0 0,0 1 0 0 0,0 0 0 0 0,0 0 0 0 0,0 0 0 0 0,0 0 0 0 0,1 0 0 0 0,-1 0 0 0 0,1 0 0 0 0,-1 0 0 0 0,1 0-1 0 0,0 0 1 0 0,0 0 0 0 0,0 0 0 0 0,0 0 0 0 0,0 0 0 0 0,1 3 0 0 0,3 61 86 0 0,-8 128 1 0 0,-1-10 89 0 0,5-154-145 0 0,8 123 87 0 0,-5-126-98 0 0,1-1 0 0 0,2 1 0 0 0,13 42 0 0 0,-18-66-146 0 0,1 0 0 0 0,-1 1 0 0 0,1-1 0 0 0,0 0 0 0 0,0 0 0 0 0,0 0 0 0 0,0-1 1 0 0,1 1-1 0 0,-1 0 0 0 0,1-1 0 0 0,0 1 0 0 0,-1-1 0 0 0,1 0 0 0 0,0 0 0 0 0,0 0 0 0 0,1-1 0 0 0,-1 1 0 0 0,0 0 0 0 0,0-1 0 0 0,6 1 0 0 0,-3-4-2059 0 0,-5-1 1518 0 0,5-2-1136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21.100"/>
    </inkml:context>
    <inkml:brush xml:id="br0">
      <inkml:brushProperty name="width" value="0.1" units="cm"/>
      <inkml:brushProperty name="height" value="0.1" units="cm"/>
    </inkml:brush>
  </inkml:definitions>
  <inkml:trace contextRef="#ctx0" brushRef="#br0">162 26 7741 0 0,'1'-6'86'0'0,"-1"6"-52"0"0,0 0 0 0 0,0 0 0 0 0,0-1 0 0 0,0 1 0 0 0,1 0 0 0 0,-1 0 0 0 0,0-1 0 0 0,0 1 0 0 0,0 0-1 0 0,0 0 1 0 0,0-1 0 0 0,0 1 0 0 0,0 0 0 0 0,0 0 0 0 0,0-1 0 0 0,0 1 0 0 0,0 0 0 0 0,0 0 0 0 0,0-1 0 0 0,0 1-1 0 0,0 0 1 0 0,0-1 0 0 0,0 1 0 0 0,0 0 0 0 0,0 0 0 0 0,0-1 0 0 0,0 1 0 0 0,0 0 0 0 0,0 0 0 0 0,-1-1 0 0 0,1 1 0 0 0,0 0-1 0 0,0 0 1 0 0,0 0 0 0 0,0-1 0 0 0,-1 1 0 0 0,1 0 0 0 0,0 0 0 0 0,0 0 0 0 0,-1 0 0 0 0,1-1 0 0 0,0 1 0 0 0,0 0 0 0 0,0 0-1 0 0,-1 0 1 0 0,1 0 0 0 0,0 0 0 0 0,-1 0 0 0 0,1 0 0 0 0,0 0 0 0 0,-1 0 0 0 0,0 3 295 0 0,0 0-1 0 0,0 1 1 0 0,0-1-1 0 0,0 1 1 0 0,0-1 0 0 0,1 1-1 0 0,0 4 1 0 0,-3 12 262 0 0,-8 28 478 0 0,2 1 0 0 0,-3 94 0 0 0,13 104 89 0 0,2-90-636 0 0,-2-60-291 0 0,-18 473 49 0 0,13-527-267 0 0,1-20 0 0 0,0 1 1 0 0,2 0-1 0 0,1-1 1 0 0,3 26 0 0 0,-3-49-14 0 0,0 0 0 0 0,0 0 0 0 0,0 0 0 0 0,0 0 0 0 0,0 1 1 0 0,0-1-1 0 0,0 0 0 0 0,0 0 0 0 0,0 0 0 0 0,0 0 0 0 0,0 0 0 0 0,0 0 1 0 0,0 1-1 0 0,0-1 0 0 0,0 0 0 0 0,0 0 0 0 0,0 0 0 0 0,0 0 0 0 0,1 0 1 0 0,-1 0-1 0 0,0 1 0 0 0,0-1 0 0 0,0 0 0 0 0,0 0 0 0 0,0 0 0 0 0,0 0 1 0 0,0 0-1 0 0,1 0 0 0 0,-1 0 0 0 0,0 0 0 0 0,0 0 0 0 0,0 0 1 0 0,0 0-1 0 0,0 0 0 0 0,1 0 0 0 0,-1 0 0 0 0,0 0 0 0 0,0 0 0 0 0,0 0 1 0 0,0 0-1 0 0,0 0 0 0 0,1 0 0 0 0,-1 0 0 0 0,0 0 0 0 0,0 0 0 0 0,0 0 1 0 0,1 0-1 0 0,8-7 2 0 0,12-19-19 0 0,-15 19-3 0 0,-1 1-4 0 0,0 1 0 0 0,1 0 0 0 0,-1 1 0 0 0,1-1 0 0 0,0 1 0 0 0,0 0 0 0 0,0 0 0 0 0,1 1 0 0 0,-1 0 1 0 0,1 0-1 0 0,0 1 0 0 0,0-1 0 0 0,0 2 0 0 0,13-3 0 0 0,6 1-116 0 0,1 2 0 0 0,47 3 0 0 0,-13 0 41 0 0,570 52-199 0 0,-231-9 378 0 0,-368-43-70 0 0,657 44 239 0 0,1-41 500 0 0,-607-9-233 0 0,-82 4-509 0 0,-1 0 1 0 0,0 0 0 0 0,0 0 0 0 0,0 0 0 0 0,0 0-1 0 0,1 0 1 0 0,-1 1 0 0 0,0-1 0 0 0,0 0-1 0 0,0 0 1 0 0,1 0 0 0 0,-1 0 0 0 0,0 0 0 0 0,0 0-1 0 0,0 0 1 0 0,1 0 0 0 0,-1 0 0 0 0,0-1-1 0 0,0 1 1 0 0,0 0 0 0 0,1 0 0 0 0,-1 0-1 0 0,0 0 1 0 0,0 0 0 0 0,0 0 0 0 0,0 0 0 0 0,1 0-1 0 0,-1 0 1 0 0,0-1 0 0 0,0 1 0 0 0,0 0-1 0 0,0 0 1 0 0,0 0 0 0 0,1 0 0 0 0,-1-1 0 0 0,0 1-1 0 0,0 0 1 0 0,0 0 0 0 0,0 0 0 0 0,0 0-1 0 0,0-1 1 0 0,0 1 0 0 0,0 0 0 0 0,0 0 0 0 0,0 0-1 0 0,0-1 1 0 0,0 1 0 0 0,-10-6 212 0 0,-18-4-10 0 0,-251-56-182 0 0,275 65-50 0 0,-1 0 1 0 0,0-1-1 0 0,1 0 0 0 0,-1 0 1 0 0,1 0-1 0 0,-1-1 0 0 0,1 1 0 0 0,0-1 1 0 0,0 0-1 0 0,-4-5 0 0 0,6 6-8 0 0,0 0 0 0 0,0 0 0 0 0,1 0 0 0 0,-1 0-1 0 0,1-1 1 0 0,0 1 0 0 0,0-1 0 0 0,0 1 0 0 0,0-1 0 0 0,0 1 0 0 0,0-1-1 0 0,1 1 1 0 0,-1-1 0 0 0,1 0 0 0 0,0 1 0 0 0,0-1 0 0 0,0 0-1 0 0,0 0 1 0 0,0 1 0 0 0,1-4 0 0 0,15-66-175 0 0,5-31 61 0 0,-18 60-74 0 0,-3 0 0 0 0,-1-1-1 0 0,-9-55 1 0 0,4 43-105 0 0,1-65-1 0 0,9 39 201 0 0,4 0 1 0 0,4 0-1 0 0,33-120 0 0 0,-26 147 128 0 0,-14 42 32 0 0,0 0-1 0 0,0 0 1 0 0,-1-1 0 0 0,-1 1-1 0 0,-1-1 1 0 0,2-15 0 0 0,-4 28-29 0 0,0 0 0 0 0,0-1 0 0 0,0 1 0 0 0,-1 0 0 0 0,1 0 0 0 0,0-1 0 0 0,-1 1 0 0 0,1 0 0 0 0,-1 0 0 0 0,1 0 0 0 0,-1 0 0 0 0,1 0 0 0 0,-1-1-1 0 0,0 1 1 0 0,0 0 0 0 0,1 0 0 0 0,-1 1 0 0 0,0-1 0 0 0,0 0 0 0 0,0 0 0 0 0,0 0 0 0 0,0 1 0 0 0,-2-2 0 0 0,-28-9 60 0 0,20 7-83 0 0,8 3 67 0 0,1-1 0 0 0,-1 0 0 0 0,1 0 0 0 0,0 0 0 0 0,0 0 0 0 0,0 0 0 0 0,-4-5 0 0 0,-5-5 154 0 0,3 5-156 0 0,0 1 1 0 0,-1 1-1 0 0,0 0 1 0 0,0 0-1 0 0,0 0 0 0 0,-1 1 1 0 0,1 1-1 0 0,-1 0 1 0 0,-19-4-1 0 0,-9 1 10 0 0,-50-1 1 0 0,57 6-38 0 0,-333-24 73 0 0,-307-18-119 0 0,28 17 83 0 0,0 25 172 0 0,613 0-342 0 0,27-1-232 0 0,17-3-250 0 0,12 1-1034 0 0,0 1-1 0 0,42 0 0 0 0,-63 3 249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21.426"/>
    </inkml:context>
    <inkml:brush xml:id="br0">
      <inkml:brushProperty name="width" value="0.1" units="cm"/>
      <inkml:brushProperty name="height" value="0.1" units="cm"/>
    </inkml:brush>
  </inkml:definitions>
  <inkml:trace contextRef="#ctx0" brushRef="#br0">782 1 8497 0 0,'9'1'-360'0'0,"6"6"5029"0"0,-23 0-3873 0 0,-104 76 1015 0 0,46-30-1287 0 0,13-15-241 0 0,-97 78 329 0 0,-185 137 285 0 0,327-248-903 0 0,-39 32 26 0 0,45-35-36 0 0,-1 0 1 0 0,1 0-1 0 0,0 1 0 0 0,0-1 1 0 0,0 0-1 0 0,0 1 1 0 0,1 0-1 0 0,-1-1 1 0 0,1 1-1 0 0,-1 0 0 0 0,1 0 1 0 0,0 0-1 0 0,0 0 1 0 0,0 0-1 0 0,-1 4 1 0 0,2-6-14 0 0,0 0 0 0 0,1-1 0 0 0,-1 1 1 0 0,0 0-1 0 0,0-1 0 0 0,0 1 1 0 0,0 0-1 0 0,0-1 0 0 0,1 1 0 0 0,-1 0 1 0 0,0-1-1 0 0,1 1 0 0 0,-1-1 0 0 0,0 1 1 0 0,1 0-1 0 0,-1-1 0 0 0,1 1 0 0 0,-1-1 1 0 0,1 1-1 0 0,-1-1 0 0 0,1 1 1 0 0,-1-1-1 0 0,1 0 0 0 0,-1 1 0 0 0,2-1 1 0 0,20 4-999 0 0,24-10-1463 0 0,-45 6 2399 0 0,26-6-1266 0 0,1-2-96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21.848"/>
    </inkml:context>
    <inkml:brush xml:id="br0">
      <inkml:brushProperty name="width" value="0.1" units="cm"/>
      <inkml:brushProperty name="height" value="0.1" units="cm"/>
    </inkml:brush>
  </inkml:definitions>
  <inkml:trace contextRef="#ctx0" brushRef="#br0">1135 60 7645 0 0,'6'-2'296'0'0,"-1"-1"-1"0"0,1 0 1 0 0,-1 0 0 0 0,7-5 0 0 0,18-10 638 0 0,39-5 836 0 0,-234 78 1390 0 0,118-37-2750 0 0,-711 289 3591 0 0,614-238-3555 0 0,120-56-415 0 0,0 1 0 0 0,1 2 0 0 0,-36 32 0 0 0,57-47-41 0 0,-1 2 1 0 0,1-1 0 0 0,0 0-1 0 0,0 0 1 0 0,1 1 0 0 0,-1-1-1 0 0,0 1 1 0 0,1-1 0 0 0,-1 1 0 0 0,1 0-1 0 0,0 0 1 0 0,-1 5 0 0 0,1-7-13 0 0,1-1 1 0 0,0 1-1 0 0,0 0 1 0 0,0 0-1 0 0,0-1 1 0 0,1 1-1 0 0,-1 0 1 0 0,0 0-1 0 0,0-1 1 0 0,0 1-1 0 0,1 0 0 0 0,-1-1 1 0 0,0 1-1 0 0,0 0 1 0 0,1-1-1 0 0,-1 1 1 0 0,1 0-1 0 0,-1-1 1 0 0,1 1-1 0 0,0 0 1 0 0,1 0-53 0 0,-1 0 1 0 0,1 0 0 0 0,-1 0-1 0 0,1 0 1 0 0,-1-1-1 0 0,1 1 1 0 0,0-1 0 0 0,-1 1-1 0 0,1-1 1 0 0,0 1-1 0 0,-1-1 1 0 0,4 0 0 0 0,15 0-1801 0 0,0-1 0 0 0,35-5 0 0 0,-45 5 1174 0 0,18-3-1227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22.250"/>
    </inkml:context>
    <inkml:brush xml:id="br0">
      <inkml:brushProperty name="width" value="0.1" units="cm"/>
      <inkml:brushProperty name="height" value="0.1" units="cm"/>
    </inkml:brush>
  </inkml:definitions>
  <inkml:trace contextRef="#ctx0" brushRef="#br0">978 1 9601 0 0,'-8'0'956'0'0,"-1"1"0"0"0,1 0 0 0 0,0 0 0 0 0,0 1 1 0 0,-15 5-1 0 0,6 0-262 0 0,0 1 0 0 0,-16 10 0 0 0,-93 69 380 0 0,118-81-838 0 0,-68 49 634 0 0,3 4 1 0 0,-77 81-1 0 0,-50 97 727 0 0,152-178-1480 0 0,5-8-105 0 0,14-18-304 0 0,1 1 0 0 0,-30 52 0 0 0,55-82-37 0 0,-1 4-938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22.594"/>
    </inkml:context>
    <inkml:brush xml:id="br0">
      <inkml:brushProperty name="width" value="0.1" units="cm"/>
      <inkml:brushProperty name="height" value="0.1" units="cm"/>
    </inkml:brush>
  </inkml:definitions>
  <inkml:trace contextRef="#ctx0" brushRef="#br0">666 0 9029 0 0,'-4'0'212'0'0,"0"0"0"0"0,1 1 0 0 0,-1-1 0 0 0,0 1 0 0 0,0 0 0 0 0,1 0 1 0 0,-1 0-1 0 0,0 0 0 0 0,1 1 0 0 0,-5 2 0 0 0,-34 20 2288 0 0,-8 9-381 0 0,2 1 0 0 0,-64 61 0 0 0,81-67-1481 0 0,2 2-1 0 0,0 1 1 0 0,-37 56-1 0 0,29-30-62 0 0,-33 72 0 0 0,30-59-544 0 0,30-55-251 0 0,1 0 0 0 0,0 1 0 0 0,1 0-1 0 0,1 1 1 0 0,1-1 0 0 0,0 1 0 0 0,-6 28 0 0 0,15-19-2559 0 0,-2-12 627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09:13:02.565"/>
    </inkml:context>
    <inkml:brush xml:id="br0">
      <inkml:brushProperty name="width" value="0.05" units="cm"/>
      <inkml:brushProperty name="height" value="0.05" units="cm"/>
    </inkml:brush>
  </inkml:definitions>
  <inkml:trace contextRef="#ctx0" brushRef="#br0">148 402 8729,'1'2'-2,"3"4"-18,-2-7 2,9-3-3,-23 15 372,1 1 1,0 1-1,1 0 0,0 0 0,1 1 1,-10 18-1,19-31-312,-1 1 0,0-1 0,1 1 0,-1 0 0,0 0 0,1-1 0,0 1 0,0 0 0,-1 0 0,1-1 0,0 1 0,0 0 0,0 0 0,1 0 1,-1-1-1,0 1 0,1 0 0,-1 0 0,1-1 0,0 1 0,0 1 0,1-1 0,-1 0 0,1 0 0,0-1 1,-1 1-1,1-1 0,0 1 0,0-1 1,0 0-1,0 0 0,0 0 0,0 0 1,1 0-1,-1 0 0,3 0 0,5 1 15,0 0-1,0-1 0,0 0 0,1-1 1,-1 0-1,13-2 0,18-3-61,1-2 0,-1-2 0,-1-1 0,1-3-1,-2-1 1,0-2 0,58-32 0,-90 43 10,0 0 0,0 0 0,0 0 0,-1-1 0,0 0 0,0 0 0,0-1 0,-1 0 0,0 0-1,0 0 1,-1 0 0,7-15 0,-9 17 0,0-1 0,-1 0-1,0-1 1,0 1-1,0 0 1,0 0-1,-1 0 1,0-1-1,0 1 1,-1 0 0,0 0-1,0 0 1,0-1-1,-1 1 1,0 0-1,0 1 1,-1-1 0,-3-8-1,-4-1 72,0 0-1,-1 1 1,0-1 0,-1 2-1,-1 0 1,0 0-1,-1 2 1,0-1 0,-20-11-1,11 9 107,0 1 0,0 2-1,-1 0 1,-1 2 0,-44-12-1,48 17-211,-1 0-1,1 2 0,-1 0 1,1 2-1,-1 0 0,0 2 0,1 0 1,-23 6-1,34-5-290,0 1-1,0 0 1,1 0 0,-1 1 0,1 0-1,1 1 1,-11 7 0,18-12 286,-20 17-1225</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22.998"/>
    </inkml:context>
    <inkml:brush xml:id="br0">
      <inkml:brushProperty name="width" value="0.1" units="cm"/>
      <inkml:brushProperty name="height" value="0.1" units="cm"/>
    </inkml:brush>
  </inkml:definitions>
  <inkml:trace contextRef="#ctx0" brushRef="#br0">54 81 9297 0 0,'7'-23'580'0'0,"-5"19"-318"0"0,-1 0 0 0 0,1 1 0 0 0,-1-1 0 0 0,0 0 0 0 0,0 0 0 0 0,-1 0 0 0 0,1-6 0 0 0,-1 9-140 0 0,0 0-1 0 0,0 0 1 0 0,0 0-1 0 0,0 0 1 0 0,0 1-1 0 0,0-1 1 0 0,0 0-1 0 0,0 0 1 0 0,0 0-1 0 0,0 0 1 0 0,-1 0-1 0 0,1 0 1 0 0,0 0 0 0 0,-1 0-1 0 0,1 0 1 0 0,-1 0-1 0 0,1 1 1 0 0,-1-1-1 0 0,1 0 1 0 0,-1 0-1 0 0,-1-1 1 0 0,1 3-90 0 0,1-1 1 0 0,-1 0 0 0 0,0 0-1 0 0,1 1 1 0 0,-1-1-1 0 0,0 0 1 0 0,1 0-1 0 0,-1 1 1 0 0,1-1-1 0 0,-1 1 1 0 0,0-1 0 0 0,1 1-1 0 0,-1-1 1 0 0,1 1-1 0 0,-1-1 1 0 0,1 1-1 0 0,0-1 1 0 0,-1 1-1 0 0,1 0 1 0 0,0-1 0 0 0,-1 1-1 0 0,1 0 1 0 0,0-1-1 0 0,-1 1 1 0 0,1 0-1 0 0,0-1 1 0 0,0 1-1 0 0,0 0 1 0 0,0-1 0 0 0,0 2-1 0 0,-12 44 462 0 0,2 0-1 0 0,-5 77 1 0 0,8-58-281 0 0,1 6-168 0 0,8 118-1 0 0,-1-159-286 0 0,10 81-3657 0 0,-8-84 1186 0 0,-3-14 1125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23.338"/>
    </inkml:context>
    <inkml:brush xml:id="br0">
      <inkml:brushProperty name="width" value="0.1" units="cm"/>
      <inkml:brushProperty name="height" value="0.1" units="cm"/>
    </inkml:brush>
  </inkml:definitions>
  <inkml:trace contextRef="#ctx0" brushRef="#br0">91 500 9601 0 0,'-43'-130'600'0'0,"11"33"525"0"0,29 88-908 0 0,0 0 0 0 0,0 1-1 0 0,1-1 1 0 0,1 0 0 0 0,-1 0-1 0 0,1-1 1 0 0,1 1 0 0 0,-1 0-1 0 0,2 0 1 0 0,-1 0 0 0 0,1 0-1 0 0,3-13 1 0 0,-1 15-81 0 0,-1 0 0 0 0,1 0-1 0 0,1 0 1 0 0,-1 0 0 0 0,1 1 0 0 0,0-1 0 0 0,1 1-1 0 0,0 0 1 0 0,-1 0 0 0 0,2 0 0 0 0,-1 1 0 0 0,1 0 0 0 0,0 0-1 0 0,12-8 1 0 0,-6 7-54 0 0,0 0 0 0 0,1 0 0 0 0,-1 1 0 0 0,1 1 0 0 0,0 0 0 0 0,0 1 0 0 0,1 0 0 0 0,-1 1 0 0 0,1 0 0 0 0,-1 1 0 0 0,1 1 0 0 0,-1 0 0 0 0,17 3 1 0 0,0 1 26 0 0,1 1 1 0 0,-2 1-1 0 0,1 2 1 0 0,51 21-1 0 0,-59-20-79 0 0,0 2-1 0 0,-1 0 1 0 0,-1 1-1 0 0,0 1 1 0 0,0 1 0 0 0,-1 1-1 0 0,-1 0 1 0 0,27 31-1 0 0,-35-35-15 0 0,-1 1 0 0 0,0 0 0 0 0,-1 1-1 0 0,-1 0 1 0 0,0 0 0 0 0,0 1 0 0 0,-2 0 0 0 0,1 0-1 0 0,-2 0 1 0 0,0 1 0 0 0,-1-1 0 0 0,0 1-1 0 0,-1 0 1 0 0,0 30 0 0 0,-3-28 13 0 0,-1 1 0 0 0,-1-1 0 0 0,0 1 0 0 0,-1-1 0 0 0,-1 0 0 0 0,-1 0 0 0 0,0-1 0 0 0,-2 1 0 0 0,1-2 0 0 0,-2 1-1 0 0,0-1 1 0 0,-1 0 0 0 0,0-1 0 0 0,-15 15 0 0 0,13-16-6 0 0,-1 0 0 0 0,0-1-1 0 0,-1 0 1 0 0,0-1-1 0 0,-1-1 1 0 0,0 0 0 0 0,-1-1-1 0 0,1-1 1 0 0,-2 0-1 0 0,1-2 1 0 0,-1 1 0 0 0,0-2-1 0 0,-35 7 1 0 0,47-12-73 0 0,-1 1 1 0 0,1-1-1 0 0,0 0 1 0 0,0 0 0 0 0,0 0-1 0 0,0-1 1 0 0,0 0-1 0 0,0 0 1 0 0,0 0-1 0 0,-6-2 1 0 0,9 2-69 0 0,-1-1-1 0 0,1 1 1 0 0,-1-1 0 0 0,1 1 0 0 0,-1-1 0 0 0,1 0 0 0 0,0 0-1 0 0,0 0 1 0 0,0 0 0 0 0,0 0 0 0 0,0 0 0 0 0,0-1-1 0 0,1 1 1 0 0,-1-1 0 0 0,1 1 0 0 0,0-1 0 0 0,0 1 0 0 0,-1-1-1 0 0,1-3 1 0 0,-1 2-244 0 0,1-1 0 0 0,-1 0 1 0 0,1 0-1 0 0,0 0 0 0 0,1 0 0 0 0,-1 0 0 0 0,1 0 0 0 0,0 0 1 0 0,1 0-1 0 0,-1 0 0 0 0,1 0 0 0 0,0 0 0 0 0,2-8 0 0 0,6-7-1193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23.681"/>
    </inkml:context>
    <inkml:brush xml:id="br0">
      <inkml:brushProperty name="width" value="0.1" units="cm"/>
      <inkml:brushProperty name="height" value="0.1" units="cm"/>
    </inkml:brush>
  </inkml:definitions>
  <inkml:trace contextRef="#ctx0" brushRef="#br0">49 129 10153 0 0,'-7'-1'-60'0'0,"-26"3"2542"0"0,32-2-2401 0 0,1 1-1 0 0,-1-1 1 0 0,1 0 0 0 0,-1 0-1 0 0,1 0 1 0 0,0 0 0 0 0,-1 0 0 0 0,1 1-1 0 0,-1-1 1 0 0,1 0 0 0 0,0 0 0 0 0,-1 1-1 0 0,1-1 1 0 0,0 0 0 0 0,-1 1 0 0 0,1-1-1 0 0,0 0 1 0 0,-1 1 0 0 0,1-1-1 0 0,0 1 1 0 0,0-1 0 0 0,-1 1 0 0 0,1 0-1 0 0,0 0 0 0 0,0 0 0 0 0,0 0 0 0 0,1-1 1 0 0,-1 1-1 0 0,0 0 0 0 0,0 0 0 0 0,1-1 0 0 0,-1 1 1 0 0,0 0-1 0 0,1 0 0 0 0,-1-1 0 0 0,1 1 0 0 0,-1 0 1 0 0,1-1-1 0 0,-1 1 0 0 0,1-1 0 0 0,0 2 0 0 0,86 105 2595 0 0,-77-94-2531 0 0,74 95 637 0 0,-72-91-816 0 0,0 2 0 0 0,-2-1 1 0 0,0 1-1 0 0,9 26 0 0 0,-18-45 8 0 0,-1 1 0 0 0,0-1 0 0 0,0 1-1 0 0,1-1 1 0 0,-1 1 0 0 0,0 0 0 0 0,0-1 0 0 0,1 1-1 0 0,-1-1 1 0 0,0 1 0 0 0,0 0 0 0 0,0-1 0 0 0,0 1-1 0 0,0-1 1 0 0,0 1 0 0 0,0 0 0 0 0,0-1 0 0 0,0 1-1 0 0,0 0 1 0 0,0-1 0 0 0,-1 1 0 0 0,1 0 0 0 0,-10-7-529 0 0,-12-20-118 0 0,15 14 588 0 0,0-1 0 0 0,1 0 0 0 0,0-1 0 0 0,1 0 0 0 0,0 0-1 0 0,2 0 1 0 0,-1 0 0 0 0,2-1 0 0 0,-2-23 0 0 0,3 16 91 0 0,1 0 0 0 0,2 0 0 0 0,0-1 0 0 0,1 1-1 0 0,10-36 1 0 0,-10 48-5 0 0,1 0 0 0 0,-1 1 0 0 0,1 0 0 0 0,1-1 0 0 0,0 2 0 0 0,0-1 0 0 0,1 0 0 0 0,0 1 0 0 0,0 0 0 0 0,1 1 0 0 0,10-10 0 0 0,-13 13-16 0 0,1 1 1 0 0,0-1-1 0 0,1 1 0 0 0,-1 0 0 0 0,0 0 1 0 0,1 0-1 0 0,0 1 0 0 0,0-1 0 0 0,-1 2 1 0 0,1-1-1 0 0,0 1 0 0 0,1 0 0 0 0,-1 0 0 0 0,0 0 1 0 0,0 1-1 0 0,0 0 0 0 0,0 0 0 0 0,1 1 1 0 0,9 1-1 0 0,-9 0-262 0 0,0-1 0 0 0,0 1 0 0 0,0 0-1 0 0,0 1 1 0 0,0-1 0 0 0,-1 1 0 0 0,1 1 0 0 0,-1-1 0 0 0,0 1 0 0 0,0 0 0 0 0,0 1 0 0 0,0-1-1 0 0,-1 1 1 0 0,0 0 0 0 0,0 1 0 0 0,5 7 0 0 0,2 1-1032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24.054"/>
    </inkml:context>
    <inkml:brush xml:id="br0">
      <inkml:brushProperty name="width" value="0.1" units="cm"/>
      <inkml:brushProperty name="height" value="0.1" units="cm"/>
    </inkml:brush>
  </inkml:definitions>
  <inkml:trace contextRef="#ctx0" brushRef="#br0">39 188 10153 0 0,'-4'0'434'0'0,"1"-1"0"0"0,-1 2 0 0 0,1-1 0 0 0,-1 0-1 0 0,1 1 1 0 0,0-1 0 0 0,-1 1 0 0 0,1 0 0 0 0,-5 2 0 0 0,10-4-281 0 0,-1 1 0 0 0,0 0-1 0 0,0-1 1 0 0,0 1 0 0 0,0 0 0 0 0,0 0-1 0 0,0 0 1 0 0,1 0 0 0 0,-1 0 0 0 0,0 0-1 0 0,0 0 1 0 0,0 0 0 0 0,0 0 0 0 0,1 0-1 0 0,-1 1 1 0 0,0-1 0 0 0,0 0 0 0 0,0 1-1 0 0,0-1 1 0 0,0 1 0 0 0,2 1 0 0 0,25 12 362 0 0,-20-9-526 0 0,0-1 0 0 0,0-1 0 0 0,0 1 0 0 0,1-2 0 0 0,-1 1 0 0 0,1-1 0 0 0,-1 0-1 0 0,1-1 1 0 0,0 0 0 0 0,0 0 0 0 0,0-1 0 0 0,0 0 0 0 0,0-1 0 0 0,0 0 0 0 0,0 0 0 0 0,8-3 0 0 0,-12 3-48 0 0,0 0 0 0 0,0-1 0 0 0,0 0 0 0 0,-1 0 1 0 0,1 0-1 0 0,-1 0 0 0 0,0-1 0 0 0,1 1 0 0 0,-1-1 1 0 0,0 0-1 0 0,-1 0 0 0 0,1-1 0 0 0,0 1 0 0 0,-1-1 1 0 0,0 0-1 0 0,0 0 0 0 0,0 0 0 0 0,0 0 0 0 0,-1 0 1 0 0,0-1-1 0 0,0 1 0 0 0,0-1 0 0 0,0 0 0 0 0,-1 1 1 0 0,1-1-1 0 0,-1 0 0 0 0,0 0 0 0 0,-1 0 0 0 0,1-9 1 0 0,-1 9 39 0 0,0 0 0 0 0,-1 0 0 0 0,1 1 0 0 0,-1-1 0 0 0,0 0 1 0 0,0 0-1 0 0,-1 0 0 0 0,1 1 0 0 0,-1-1 0 0 0,0 1 0 0 0,0-1 0 0 0,-1 1 1 0 0,1 0-1 0 0,-1 0 0 0 0,0 0 0 0 0,0 0 0 0 0,0 0 0 0 0,-1 1 1 0 0,0-1-1 0 0,1 1 0 0 0,-1 0 0 0 0,0 0 0 0 0,0 1 0 0 0,0-1 1 0 0,-1 1-1 0 0,1 0 0 0 0,-5-2 0 0 0,3 2 19 0 0,1 1 0 0 0,-1-1 0 0 0,0 1 0 0 0,0 0 0 0 0,1 1-1 0 0,-1-1 1 0 0,0 1 0 0 0,0 0 0 0 0,1 1 0 0 0,-1-1 0 0 0,0 1 0 0 0,0 0 0 0 0,1 1 0 0 0,-1-1-1 0 0,1 1 1 0 0,-1 0 0 0 0,1 1 0 0 0,0-1 0 0 0,0 1 0 0 0,0 0 0 0 0,0 0 0 0 0,-6 6-1 0 0,3-1 70 0 0,1 0 0 0 0,0 1 0 0 0,0-1 0 0 0,1 1-1 0 0,0 1 1 0 0,1-1 0 0 0,0 1 0 0 0,0 0 0 0 0,1 0-1 0 0,0 0 1 0 0,1 0 0 0 0,0 1 0 0 0,1 0 0 0 0,-1 14-1 0 0,1-4 122 0 0,0 0-1 0 0,2 1 1 0 0,1-1-1 0 0,0 0 0 0 0,2 1 1 0 0,6 26-1 0 0,-8-43-250 0 0,1-1 0 0 0,-1 1 0 0 0,1 0 0 0 0,0-1 0 0 0,1 1 0 0 0,-1-1 0 0 0,1 0 0 0 0,0 0 0 0 0,0 0 0 0 0,0 0 0 0 0,0-1 0 0 0,1 1 1 0 0,-1-1-1 0 0,1 0 0 0 0,0 0 0 0 0,0 0 0 0 0,0 0 0 0 0,1-1 0 0 0,-1 1 0 0 0,1-1 0 0 0,-1 0 0 0 0,1-1 0 0 0,9 3 0 0 0,0-1-776 0 0,0-1-1 0 0,0 0 1 0 0,1-1-1 0 0,-1-1 1 0 0,0 0-1 0 0,29-4 1 0 0,-12 0-808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24.518"/>
    </inkml:context>
    <inkml:brush xml:id="br0">
      <inkml:brushProperty name="width" value="0.1" units="cm"/>
      <inkml:brushProperty name="height" value="0.1" units="cm"/>
    </inkml:brush>
  </inkml:definitions>
  <inkml:trace contextRef="#ctx0" brushRef="#br0">290 543 8993 0 0,'4'-4'150'0'0,"0"0"0"0"0,0-1 0 0 0,-1 1 0 0 0,1-1 0 0 0,-1 0 0 0 0,0 0 1 0 0,-1 0-1 0 0,4-7 0 0 0,-5 9 36 0 0,0 0 1 0 0,-1 0-1 0 0,1-1 0 0 0,-1 1 1 0 0,1 0-1 0 0,-1-1 0 0 0,0 1 1 0 0,0 0-1 0 0,0-1 0 0 0,0 1 1 0 0,-1 0-1 0 0,0 0 0 0 0,1-1 1 0 0,-1 1-1 0 0,0 0 1 0 0,-2-4-1 0 0,-15-37 1713 0 0,11 26-1073 0 0,-16-33-1 0 0,21 49-785 0 0,0 0-1 0 0,0-1 1 0 0,-1 1-1 0 0,1 0 1 0 0,-1 0-1 0 0,1 0 1 0 0,-1 0-1 0 0,1 1 1 0 0,-1-1-1 0 0,0 1 1 0 0,0-1-1 0 0,0 1 1 0 0,0 0-1 0 0,0 0 1 0 0,0 1-1 0 0,0-1 1 0 0,0 0-1 0 0,0 1 1 0 0,0 0-1 0 0,0 0 1 0 0,0 0-1 0 0,-1 0 1 0 0,-5 1-1 0 0,2 0-5 0 0,0 0 0 0 0,0 0-1 0 0,0 1 1 0 0,0 0 0 0 0,0 0-1 0 0,0 1 1 0 0,1 0 0 0 0,-1 0-1 0 0,-9 6 1 0 0,7-1 37 0 0,1 0-1 0 0,-1 1 1 0 0,2-1 0 0 0,-1 2-1 0 0,1-1 1 0 0,0 1 0 0 0,1 0-1 0 0,0 0 1 0 0,1 1-1 0 0,-6 15 1 0 0,2-3 119 0 0,2 1-1 0 0,0 0 1 0 0,-6 47-1 0 0,12-62-137 0 0,1 0 0 0 0,0 0 0 0 0,0-1 0 0 0,0 1 0 0 0,1 0 0 0 0,1-1-1 0 0,-1 1 1 0 0,2-1 0 0 0,5 17 0 0 0,-6-21-43 0 0,-1 0 0 0 0,1-1 1 0 0,0 1-1 0 0,1 0 0 0 0,-1-1 0 0 0,1 0 1 0 0,-1 1-1 0 0,1-1 0 0 0,0 0 0 0 0,0 0 0 0 0,1-1 1 0 0,-1 1-1 0 0,0-1 0 0 0,1 0 0 0 0,0 1 1 0 0,-1-1-1 0 0,1-1 0 0 0,0 1 0 0 0,0-1 1 0 0,0 1-1 0 0,0-1 0 0 0,7 1 0 0 0,-3-1-76 0 0,1-1 0 0 0,0 1 0 0 0,0-2-1 0 0,-1 1 1 0 0,1-1 0 0 0,0 0 0 0 0,-1-1 0 0 0,1 0-1 0 0,-1 0 1 0 0,1-1 0 0 0,-1 0 0 0 0,0 0 0 0 0,9-6-1 0 0,-7 3-72 0 0,0-1-1 0 0,-1-1 1 0 0,0 1-1 0 0,0-1 1 0 0,0-1 0 0 0,-1 0-1 0 0,-1 0 1 0 0,12-18-1 0 0,-5 4-30 0 0,-2 0 0 0 0,-1-1 0 0 0,-1-1 0 0 0,-1 1 0 0 0,-1-2 0 0 0,-1 1 0 0 0,-1-1 0 0 0,2-28 1 0 0,-2 6 170 0 0,-2-1 1 0 0,-2 1-1 0 0,-2-1 1 0 0,-10-75-1 0 0,8 117 47 0 0,1-1 1 0 0,-1 0-1 0 0,0 1 0 0 0,-1 0 0 0 0,1-1 1 0 0,-6-8-1 0 0,8 15-43 0 0,0 1 1 0 0,0 0-1 0 0,-1 0 0 0 0,1 0 0 0 0,0 0 1 0 0,0 0-1 0 0,0-1 0 0 0,0 1 1 0 0,0 0-1 0 0,0 0 0 0 0,0 0 1 0 0,0 0-1 0 0,0 0 0 0 0,-1 0 0 0 0,1 0 1 0 0,0 0-1 0 0,0-1 0 0 0,0 1 1 0 0,0 0-1 0 0,0 0 0 0 0,-1 0 1 0 0,1 0-1 0 0,0 0 0 0 0,0 0 0 0 0,0 0 1 0 0,0 0-1 0 0,0 0 0 0 0,-1 0 1 0 0,1 0-1 0 0,0 0 0 0 0,0 0 1 0 0,0 0-1 0 0,0 0 0 0 0,0 0 0 0 0,-1 0 1 0 0,1 0-1 0 0,0 0 0 0 0,0 0 1 0 0,0 0-1 0 0,0 0 0 0 0,0 1 1 0 0,-1-1-1 0 0,1 0 0 0 0,0 0 0 0 0,0 0 1 0 0,-5 9 107 0 0,0 17 9 0 0,5-23-88 0 0,-4 30 195 0 0,3 1 0 0 0,0-1 0 0 0,2 1 0 0 0,9 52 0 0 0,-2 1 205 0 0,3 201 464 0 0,-9-273-1122 0 0,-1 1-1 0 0,2-1 1 0 0,0 1 0 0 0,8 22-1 0 0,-6-26-1483 0 0,0 1-1 0 0,14 22 0 0 0,-14-30-123 0 0,2-4-190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24.845"/>
    </inkml:context>
    <inkml:brush xml:id="br0">
      <inkml:brushProperty name="width" value="0.1" units="cm"/>
      <inkml:brushProperty name="height" value="0.1" units="cm"/>
    </inkml:brush>
  </inkml:definitions>
  <inkml:trace contextRef="#ctx0" brushRef="#br0">64 5 9841 0 0,'0'0'16'0'0,"0"0"-1"0"0,0 0 1 0 0,0 0 0 0 0,0 0 0 0 0,0 0 0 0 0,0-1-1 0 0,0 1 1 0 0,0 0 0 0 0,0 0 0 0 0,0 0-1 0 0,0 0 1 0 0,0 0 0 0 0,0-1 0 0 0,0 1-1 0 0,0 0 1 0 0,0 0 0 0 0,0 0 0 0 0,0 0 0 0 0,0-1-1 0 0,0 1 1 0 0,0 0 0 0 0,0 0 0 0 0,0 0-1 0 0,0 0 1 0 0,0 0 0 0 0,0 0 0 0 0,0-1 0 0 0,-1 1-1 0 0,1 0 1 0 0,0 0 0 0 0,0 0 0 0 0,0 0-1 0 0,0 0 1 0 0,0 0 0 0 0,0 0 0 0 0,-1 0-1 0 0,1 0 1 0 0,0-1 0 0 0,0 1 0 0 0,0 0 0 0 0,0 0-1 0 0,0 0 1 0 0,-1 0 0 0 0,1 0 0 0 0,0 0-1 0 0,0 0 1 0 0,0 0 0 0 0,0 0 0 0 0,0 0 0 0 0,-1 0-1 0 0,1 0 1 0 0,0 0 0 0 0,0 0 0 0 0,0 0-1 0 0,0 0 1 0 0,-1 1 0 0 0,1-1 0 0 0,0 0-1 0 0,-12 10 1256 0 0,-8 17 814 0 0,19-27-2046 0 0,-2 6 199 0 0,-1 0 0 0 0,1 0 0 0 0,1 0 0 0 0,-1 0 1 0 0,1 1-1 0 0,0-1 0 0 0,0 1 0 0 0,1-1 0 0 0,0 1 0 0 0,-1 11 0 0 0,2 8 228 0 0,4 38 0 0 0,-1-23-234 0 0,-3-21-369 0 0,4 32-85 0 0,4-20-3711 0 0,-8-32 3862 0 0,0 0 0 0 0,0 0 0 0 0,2 2-920 0 0,-1-2 920 0 0,-1 0 0 0 0,0 0 0 0 0,0 0 0 0 0,0 0 0 0 0,1 0 1 0 0,-1 0-1 0 0,0 0 0 0 0,0 0 0 0 0,0 0 0 0 0,1 0 0 0 0,-1 0 1 0 0,0 0-1 0 0,0 0 0 0 0,0 0 0 0 0,1 0 0 0 0,-1 0 0 0 0,0 0 1 0 0,0 0-1 0 0,0 0 0 0 0,0 0 0 0 0,1-1 0 0 0,-1 1 1 0 0,0 0 6 0 0,5-1-1591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25.171"/>
    </inkml:context>
    <inkml:brush xml:id="br0">
      <inkml:brushProperty name="width" value="0.1" units="cm"/>
      <inkml:brushProperty name="height" value="0.1" units="cm"/>
    </inkml:brush>
  </inkml:definitions>
  <inkml:trace contextRef="#ctx0" brushRef="#br0">20 107 8729 0 0,'-6'-26'198'0'0,"2"11"559"0"0,1 0 0 0 0,0 0 1 0 0,-1-20-1 0 0,5 45-894 0 0,1-1 1 0 0,0 1-1 0 0,4 14 1 0 0,-1-7-919 0 0,-1-1-55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25.499"/>
    </inkml:context>
    <inkml:brush xml:id="br0">
      <inkml:brushProperty name="width" value="0.1" units="cm"/>
      <inkml:brushProperty name="height" value="0.1" units="cm"/>
    </inkml:brush>
  </inkml:definitions>
  <inkml:trace contextRef="#ctx0" brushRef="#br0">149 565 9229 0 0,'1'-5'123'0'0,"1"-2"503"0"0,0 0 1 0 0,0-1 0 0 0,0 1-1 0 0,-1-1 1 0 0,-1 1-1 0 0,1-1 1 0 0,-1 0 0 0 0,-2-12-1 0 0,1 11-107 0 0,0 4-162 0 0,0 0 1 0 0,0 0 0 0 0,0 0 0 0 0,-1-1 0 0 0,-4-8-1 0 0,6 13-336 0 0,-1 1 0 0 0,1-1 0 0 0,-1 0 0 0 0,1 1 0 0 0,-1-1 0 0 0,0 0-1 0 0,1 1 1 0 0,-1-1 0 0 0,0 1 0 0 0,1-1 0 0 0,-1 1 0 0 0,0-1 0 0 0,1 1-1 0 0,-1 0 1 0 0,0-1 0 0 0,0 1 0 0 0,0 0 0 0 0,0 0 0 0 0,1 0 0 0 0,-1-1-1 0 0,0 1 1 0 0,0 0 0 0 0,0 0 0 0 0,0 0 0 0 0,0 0 0 0 0,1 0 0 0 0,-1 0-1 0 0,0 1 1 0 0,0-1 0 0 0,0 0 0 0 0,0 0 0 0 0,1 1 0 0 0,-1-1 0 0 0,0 0-1 0 0,0 1 1 0 0,1-1 0 0 0,-1 1 0 0 0,0-1 0 0 0,0 1 0 0 0,1-1 0 0 0,-1 1-1 0 0,1-1 1 0 0,-1 1 0 0 0,0 1 0 0 0,-7 3 46 0 0,1 1 1 0 0,1 0-1 0 0,-1 0 1 0 0,1 1-1 0 0,0-1 0 0 0,0 2 1 0 0,1-1-1 0 0,0 0 1 0 0,-5 12-1 0 0,1 0 100 0 0,1 1 1 0 0,0-1-1 0 0,-7 36 0 0 0,13-47-120 0 0,1 0-1 0 0,0 1 1 0 0,0-1 0 0 0,0 0-1 0 0,1 1 1 0 0,1-1 0 0 0,-1 0 0 0 0,1 1-1 0 0,1-1 1 0 0,0 0 0 0 0,0 0-1 0 0,4 11 1 0 0,-4-16-53 0 0,-1-1-1 0 0,1 1 1 0 0,-1-1-1 0 0,1 1 1 0 0,0-1 0 0 0,0 1-1 0 0,0-1 1 0 0,0 0-1 0 0,0 0 1 0 0,1 0-1 0 0,-1 0 1 0 0,1 0-1 0 0,-1-1 1 0 0,1 1 0 0 0,3 1-1 0 0,0-1-71 0 0,-1-1-1 0 0,0 1 1 0 0,1-1 0 0 0,-1 0-1 0 0,1 0 1 0 0,-1-1 0 0 0,11 0-1 0 0,2-1-410 0 0,0-2-1 0 0,0 0 1 0 0,0-1 0 0 0,17-6-1 0 0,-13 2-140 0 0,-1 0 0 0 0,0-1-1 0 0,-1-1 1 0 0,0-1-1 0 0,-1-1 1 0 0,0 0 0 0 0,-1-2-1 0 0,0 0 1 0 0,-1-1 0 0 0,-1 0-1 0 0,0-2 1 0 0,16-22 0 0 0,-19 22 520 0 0,-2-1 0 0 0,0-1-1 0 0,-1 1 1 0 0,0-2 0 0 0,-2 1 0 0 0,0-1 0 0 0,-1-1 0 0 0,4-22 0 0 0,-3-1 701 0 0,-1-1 0 0 0,-3 0 0 0 0,-1 0-1 0 0,-3 0 1 0 0,-6-60 0 0 0,0 76 251 0 0,6 27-743 0 0,0 1 0 0 0,-1-1-1 0 0,1 1 1 0 0,0 0 0 0 0,-1-1 0 0 0,1 1 0 0 0,-1 0-1 0 0,0 0 1 0 0,1-1 0 0 0,-1 1 0 0 0,0 0 0 0 0,0 0 0 0 0,0 0-1 0 0,0 0 1 0 0,0 0 0 0 0,0 0 0 0 0,-2-1 0 0 0,2 2-67 0 0,1 0 1 0 0,-1-1 0 0 0,1 1 0 0 0,-1 0-1 0 0,1 0 1 0 0,-1 1 0 0 0,1-1 0 0 0,-1 0-1 0 0,1 0 1 0 0,-1 0 0 0 0,1 0 0 0 0,-1 0-1 0 0,1 0 1 0 0,-1 1 0 0 0,1-1 0 0 0,0 0-1 0 0,-1 0 1 0 0,1 1 0 0 0,-1-1 0 0 0,1 0-1 0 0,0 1 1 0 0,-1-1 0 0 0,1 0 0 0 0,-1 1-1 0 0,1-1 1 0 0,0 1 0 0 0,0-1 0 0 0,-1 0-1 0 0,1 1 1 0 0,0-1 0 0 0,0 1 0 0 0,-1-1-1 0 0,1 1 1 0 0,0-1 0 0 0,0 1 0 0 0,0-1-1 0 0,0 2 1 0 0,-4 22 253 0 0,4-20-206 0 0,-4 42 474 0 0,6 87 1 0 0,16 48 271 0 0,-6-78-493 0 0,20 102-2739 0 0,-24-169-1543 0 0,-5-29 2318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25.825"/>
    </inkml:context>
    <inkml:brush xml:id="br0">
      <inkml:brushProperty name="width" value="0.1" units="cm"/>
      <inkml:brushProperty name="height" value="0.1" units="cm"/>
    </inkml:brush>
  </inkml:definitions>
  <inkml:trace contextRef="#ctx0" brushRef="#br0">15 138 9097 0 0,'-14'-5'985'0'0,"24"0"702"0"0,26-1-333 0 0,185-19-958 0 0,-190 23-408 0 0,4-1-38 0 0,46-9-1 0 0,-80 12 54 0 0,0 0 1 0 0,0 0-1 0 0,0 0 1 0 0,0 0-1 0 0,0 0 0 0 0,-1 0 1 0 0,1-1-1 0 0,0 1 1 0 0,0 0-1 0 0,0-1 0 0 0,0 1 1 0 0,-1 0-1 0 0,1-1 1 0 0,0 1-1 0 0,-1-1 1 0 0,1 1-1 0 0,0-1 0 0 0,-1 0 1 0 0,1 1-1 0 0,0-1 1 0 0,-1 0-1 0 0,1 1 1 0 0,-1-1-1 0 0,1 0 0 0 0,-1 0 1 0 0,1 1-1 0 0,-1-1 1 0 0,0 0-1 0 0,0 0 0 0 0,1 0 1 0 0,-1 1-1 0 0,0-1 1 0 0,0 0-1 0 0,0 0 1 0 0,0 0-1 0 0,0 0 0 0 0,0 0 1 0 0,0 0-1 0 0,0 1 1 0 0,0-1-1 0 0,0 0 0 0 0,-1-1 1 0 0,-1-4 201 0 0,0 1 1 0 0,-1 0-1 0 0,0 1 1 0 0,0-1-1 0 0,-6-7 0 0 0,-3-4 1131 0 0,0 88 632 0 0,-7 38-1476 0 0,1-8-250 0 0,16-87-274 0 0,1 0 0 0 0,1 0 0 0 0,0 0 0 0 0,4 25-1 0 0,5-7-860 0 0,-8-31 684 0 0,-1-1 1 0 0,1 0 0 0 0,0 1-1 0 0,-1-1 1 0 0,1 1-1 0 0,0-1 1 0 0,0 0-1 0 0,0 0 1 0 0,0 0-1 0 0,0 0 1 0 0,0 1-1 0 0,1-1 1 0 0,-1-1-1 0 0,0 1 1 0 0,0 0-1 0 0,1 0 1 0 0,-1 0-1 0 0,1-1 1 0 0,1 2-1 0 0,5-2-1513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26.152"/>
    </inkml:context>
    <inkml:brush xml:id="br0">
      <inkml:brushProperty name="width" value="0.1" units="cm"/>
      <inkml:brushProperty name="height" value="0.1" units="cm"/>
    </inkml:brush>
  </inkml:definitions>
  <inkml:trace contextRef="#ctx0" brushRef="#br0">50 28 8893 0 0,'-3'-12'-7'0'0,"-4"-3"1105"0"0,7 15-1046 0 0,-1 0 0 0 0,1 0 0 0 0,-1 0 0 0 0,1 0 0 0 0,-1 0-1 0 0,1-1 1 0 0,-1 1 0 0 0,1 0 0 0 0,-1 0 0 0 0,1 1 0 0 0,0-1 0 0 0,-1 0 0 0 0,1 0 0 0 0,-1 0 0 0 0,1 0 0 0 0,-1 0 0 0 0,1 0-1 0 0,-1 1 1 0 0,1-1 0 0 0,-1 0 0 0 0,1 0 0 0 0,0 1 0 0 0,-1-1 0 0 0,1 0 0 0 0,0 1 0 0 0,-1-1 0 0 0,1 0 0 0 0,0 1 0 0 0,-1-1-1 0 0,1 1 1 0 0,0-1 0 0 0,0 0 0 0 0,-1 1 0 0 0,1 0 0 0 0,-3 2 19 0 0,0 1-1 0 0,1-1 1 0 0,-1 1-1 0 0,1 0 0 0 0,0-1 1 0 0,0 1-1 0 0,0 0 1 0 0,1 0-1 0 0,0 0 1 0 0,-1 1-1 0 0,1-1 1 0 0,0 6-1 0 0,0-5-368 0 0,1 1 0 0 0,0-1 0 0 0,1 1 0 0 0,-1-1-1 0 0,1 0 1 0 0,0 1 0 0 0,1-1 0 0 0,-1 0 0 0 0,4 7 0 0 0,0 4-849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46.111"/>
    </inkml:context>
    <inkml:brush xml:id="br0">
      <inkml:brushProperty name="width" value="0.05" units="cm"/>
      <inkml:brushProperty name="height" value="0.05" units="cm"/>
    </inkml:brush>
  </inkml:definitions>
  <inkml:trace contextRef="#ctx0" brushRef="#br0">543 12 12205 0 0,'-7'-7'46'0'0,"9"3"48"0"0,-2 4-91 0 0,0 0 1 0 0,0 0 0 0 0,1 0-1 0 0,-1 0 1 0 0,0 0 0 0 0,0 0 0 0 0,0 0-1 0 0,0 0 1 0 0,0 0 0 0 0,1 0-1 0 0,-1 0 1 0 0,0 0 0 0 0,0 0 0 0 0,0 0-1 0 0,0 0 1 0 0,1 0 0 0 0,-1 0-1 0 0,0 0 1 0 0,0 0 0 0 0,0 0 0 0 0,0 0-1 0 0,0 0 1 0 0,1 0 0 0 0,-1 0-1 0 0,0 0 1 0 0,0 0 0 0 0,0 0 0 0 0,0 1-1 0 0,0-1 1 0 0,0 0 0 0 0,1 0-1 0 0,-1 0 1 0 0,0 0 0 0 0,0 0 0 0 0,0 0-1 0 0,0 1 1 0 0,0-1 0 0 0,0 0-1 0 0,0 0 1 0 0,0 0 0 0 0,0 0 0 0 0,0 0-1 0 0,0 1 1 0 0,0-1 0 0 0,0 0-1 0 0,0 0 1 0 0,0 0 0 0 0,0 0 0 0 0,0 1-1 0 0,0-1 1 0 0,0 0 0 0 0,0 0-1 0 0,0 0 1 0 0,0 0 0 0 0,0 1 0 0 0,0-1-1 0 0,0 0 1 0 0,0 0 0 0 0,0 0-1 0 0,0 0 1 0 0,0 0 0 0 0,0 0 0 0 0,-1 1-1 0 0,1-1 1 0 0,0 0 0 0 0,0 0-1 0 0,0 0 1 0 0,-2 4 50 0 0,1 1 1 0 0,0-1-1 0 0,0 1 0 0 0,0-1 1 0 0,0 1-1 0 0,1 0 0 0 0,0-1 0 0 0,0 6 1 0 0,-1 18 160 0 0,-6 21 129 0 0,-29 305 1802 0 0,7 162-1211 0 0,15-395-887 0 0,-6 0 0 0 0,-65 218 1 0 0,-126 217-23 0 0,189-505-14 0 0,-3 4 6 0 0,2 2 0 0 0,2 0-1 0 0,-15 75 1 0 0,34-126 0 0 0,1 0 0 0 0,0 0 1 0 0,1 0-1 0 0,-1 0 0 0 0,1 0 1 0 0,0 1-1 0 0,1-1 0 0 0,-1 0 0 0 0,1 0 1 0 0,0 0-1 0 0,1 0 0 0 0,0 0 1 0 0,0 0-1 0 0,0 0 0 0 0,0-1 1 0 0,1 1-1 0 0,0-1 0 0 0,0 0 1 0 0,1 1-1 0 0,-1-1 0 0 0,1-1 1 0 0,0 1-1 0 0,1-1 0 0 0,-1 1 1 0 0,1-1-1 0 0,0 0 0 0 0,0-1 1 0 0,0 1-1 0 0,0-1 0 0 0,11 5 1 0 0,4 0 32 0 0,1-1 0 0 0,0 0 0 0 0,0-2 0 0 0,30 4 0 0 0,91 4 58 0 0,-129-12-109 0 0,434 10 13 0 0,4-20-46 0 0,-263 4 22 0 0,828-26-63 0 0,1016-10 1241 0 0,-1246 53 225 0 0,-204-2-645 0 0,-551-9-738 0 0,-17 0 19 0 0,0-1-1 0 0,21-2 1 0 0,-32 0-36 0 0,-8-2 1 0 0,-12-1-8 0 0,17 5 15 0 0,-662-214-926 0 0,628 201 846 0 0,0-2 1 0 0,1-1 0 0 0,-36-25-1 0 0,61 36 15 0 0,-1-1-1 0 0,1 0 1 0 0,0-1-1 0 0,1 0 1 0 0,0 0-1 0 0,0-1 0 0 0,1 0 1 0 0,-1 0-1 0 0,2 0 1 0 0,-1-1-1 0 0,1 0 1 0 0,1 0-1 0 0,-1 0 1 0 0,2-1-1 0 0,-1 1 1 0 0,-2-15-1 0 0,5 15 4 0 0,0 0 1 0 0,1 0-1 0 0,1 0 0 0 0,-1 0 0 0 0,1 0 1 0 0,1 0-1 0 0,0 0 0 0 0,0 0 0 0 0,1 0 1 0 0,0 1-1 0 0,0-1 0 0 0,6-10 0 0 0,8-12-136 0 0,38-51-1 0 0,-55 81 196 0 0,86-120-171 0 0,-6-4 1 0 0,121-254-1 0 0,-200 377 173 0 0,126-306-243 0 0,-26-8 96 0 0,-38-6 159 0 0,-55 270-7 0 0,-2 21 7 0 0,1-49 1 0 0,-7 69-10 0 0,0 1 1 0 0,-1 0-1 0 0,0 0 0 0 0,-1 0 0 0 0,0 0 1 0 0,0 0-1 0 0,-1 0 0 0 0,-8-18 0 0 0,9 25-4 0 0,0 0 0 0 0,0 1 1 0 0,0-1-1 0 0,-1 0 0 0 0,1 1 0 0 0,-1 0 0 0 0,1-1 0 0 0,-1 1 0 0 0,0 0 0 0 0,0 0 0 0 0,0 1 0 0 0,0-1 1 0 0,0 1-1 0 0,0-1 0 0 0,0 1 0 0 0,0 0 0 0 0,-1 0 0 0 0,-4-1 0 0 0,-8 0-36 0 0,-1-1 0 0 0,-25 1-1 0 0,23 1 0 0 0,-251 3-491 0 0,163 0 346 0 0,-1450 11-683 0 0,-1273-30 1581 0 0,2744 16-685 0 0,-380 14-14 0 0,443-11-67 0 0,6-1-100 0 0,0 0 0 0 0,1 1 0 0 0,-1 1 1 0 0,1 0-1 0 0,-1 1 0 0 0,-21 9 1 0 0,37-12 115 0 0,1-1 0 0 0,-1 0-1 0 0,1 0 1 0 0,-1 0 0 0 0,0 0 0 0 0,1 1 0 0 0,-1-1 0 0 0,1 0 0 0 0,-1 1 0 0 0,1-1 0 0 0,-1 0 0 0 0,1 1 0 0 0,0-1 0 0 0,-1 1-1 0 0,1-1 1 0 0,-1 0 0 0 0,1 1 0 0 0,0-1 0 0 0,-1 1 0 0 0,1-1 0 0 0,0 1 0 0 0,0-1 0 0 0,-1 1 0 0 0,1 0 0 0 0,0-1 0 0 0,0 1-1 0 0,0-1 1 0 0,0 1 0 0 0,0-1 0 0 0,0 1 0 0 0,0 0 0 0 0,0-1 0 0 0,0 1 0 0 0,0-1 0 0 0,0 1 0 0 0,0 0 0 0 0,0-1 0 0 0,0 1 0 0 0,0-1-1 0 0,1 2 1 0 0,0-1-96 0 0,1 1 0 0 0,-1-1 0 0 0,1 1 0 0 0,-1-1 0 0 0,1 1 0 0 0,-1-1-1 0 0,1 0 1 0 0,0 0 0 0 0,0 0 0 0 0,0 0 0 0 0,2 1 0 0 0,23 5-1069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26.494"/>
    </inkml:context>
    <inkml:brush xml:id="br0">
      <inkml:brushProperty name="width" value="0.1" units="cm"/>
      <inkml:brushProperty name="height" value="0.1" units="cm"/>
    </inkml:brush>
  </inkml:definitions>
  <inkml:trace contextRef="#ctx0" brushRef="#br0">8 21 10185 0 0,'0'0'76'0'0,"0"0"-1"0"0,-1 0 1 0 0,1 0 0 0 0,0 0-1 0 0,0 0 1 0 0,-1 0 0 0 0,1 0-1 0 0,0 0 1 0 0,0 0 0 0 0,-1 0-1 0 0,1 0 1 0 0,0 0 0 0 0,0 0-1 0 0,-1 0 1 0 0,1 0 0 0 0,0 1-1 0 0,0-1 1 0 0,-1 0 0 0 0,1 0-1 0 0,0 0 1 0 0,0 0 0 0 0,0 0-1 0 0,-1 1 1 0 0,1-1 0 0 0,0 0-1 0 0,0 0 1 0 0,0 0 0 0 0,0 1-1 0 0,-1-1 1 0 0,1 0 0 0 0,0 0-1 0 0,0 1 1 0 0,0-1 0 0 0,0 0-1 0 0,0 0 1 0 0,0 1 0 0 0,0-1-1 0 0,0 0 1 0 0,0 0 0 0 0,0 1-1 0 0,0-1 1 0 0,0 0 0 0 0,0 0-1 0 0,0 1 1 0 0,0-1 0 0 0,1 22 2208 0 0,12 23-44 0 0,6 14-639 0 0,20 102 0 0 0,-11-40-923 0 0,-22-96-606 0 0,-3-11-99 0 0,1 1 1 0 0,0-1-1 0 0,1 0 1 0 0,0 0-1 0 0,1 0 1 0 0,14 22-1 0 0,-19-34-11 0 0,0-1 0 0 0,-1 0-1 0 0,1 0 1 0 0,0 1 0 0 0,0-1 0 0 0,0 0 0 0 0,1 0-1 0 0,-1 0 1 0 0,0 0 0 0 0,0 0 0 0 0,0-1 0 0 0,1 1-1 0 0,-1 0 1 0 0,0 0 0 0 0,1-1 0 0 0,-1 1 0 0 0,1-1-1 0 0,-1 1 1 0 0,1-1 0 0 0,-1 0 0 0 0,1 0-1 0 0,-1 1 1 0 0,1-1 0 0 0,-1 0 0 0 0,1 0 0 0 0,-1-1-1 0 0,1 1 1 0 0,1 0 0 0 0,0-1-32 0 0,-1 0 0 0 0,0-1 0 0 0,1 1 0 0 0,-1 0 0 0 0,0-1 0 0 0,0 1 0 0 0,0-1 0 0 0,0 0 0 0 0,0 1-1 0 0,0-1 1 0 0,0 0 0 0 0,-1 0 0 0 0,1-1 0 0 0,-1 1 0 0 0,3-3 0 0 0,-4 5 69 0 0,0-1-12 0 0,1 0 1 0 0,0 0 0 0 0,0 0-1 0 0,0 0 1 0 0,0 0 0 0 0,0 0-1 0 0,0 0 1 0 0,0 1 0 0 0,0-1-1 0 0,0 0 1 0 0,0 1 0 0 0,0-1-1 0 0,1 1 1 0 0,-1-1-1 0 0,0 1 1 0 0,0 0 0 0 0,1-1-1 0 0,-1 1 1 0 0,0 0 0 0 0,3 0-1 0 0,76-17-219 0 0,-78 17 218 0 0,0-1-1 0 0,0 1 1 0 0,-1-1 0 0 0,1 0 0 0 0,0 0 0 0 0,0 0 0 0 0,-1 0 0 0 0,1 0-1 0 0,-1 0 1 0 0,1 0 0 0 0,-1 0 0 0 0,1 0 0 0 0,-1-1 0 0 0,0 1 0 0 0,0-1-1 0 0,0 1 1 0 0,0-1 0 0 0,0 1 0 0 0,0-1 0 0 0,0 0 0 0 0,0 0-1 0 0,0 1 1 0 0,-1-1 0 0 0,1 0 0 0 0,-1 0 0 0 0,1 0 0 0 0,-1 1 0 0 0,0-1-1 0 0,0 0 1 0 0,0 0 0 0 0,0 0 0 0 0,0-3 0 0 0,1-6-67 0 0,18-68-204 0 0,-19 78 283 0 0,0 0 1 0 0,1 0-1 0 0,-1-1 1 0 0,0 1-1 0 0,1 0 1 0 0,-1 0-1 0 0,0 0 1 0 0,0 0-1 0 0,0 0 1 0 0,0 0-1 0 0,0 0 1 0 0,0 0-1 0 0,0 0 1 0 0,0 0-1 0 0,0 0 1 0 0,-1-1-1 0 0,1 1 1 0 0,0 0-1 0 0,-1 0 1 0 0,1 0-1 0 0,-1 0 1 0 0,1 0-1 0 0,-1 0 1 0 0,1 1-1 0 0,-1-1 1 0 0,0 0-1 0 0,1 0 1 0 0,-1 0-1 0 0,0 0 1 0 0,0 1-1 0 0,-1-2 1 0 0,-60-31-31 0 0,61 32 32 0 0,0 0-1 0 0,0 0 1 0 0,0 0-1 0 0,1 0 1 0 0,-1 0-1 0 0,0 0 1 0 0,0-1 0 0 0,0 1-1 0 0,1 0 1 0 0,-1 0-1 0 0,1 0 1 0 0,-1-1-1 0 0,1 1 1 0 0,0 0 0 0 0,-1-1-1 0 0,1 1 1 0 0,0 0-1 0 0,0-1 1 0 0,0 1-1 0 0,0-1 1 0 0,0 1 0 0 0,0 0-1 0 0,0-2 1 0 0,11-31 3 0 0,-7 25-4 0 0,28-92-31 0 0,18-42-5 0 0,-47 137-9 0 0,2-5-10 0 0,-19 36-4568 0 0,8-4 2200 0 0,5-18 2055 0 0,-2 10-1355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26.853"/>
    </inkml:context>
    <inkml:brush xml:id="br0">
      <inkml:brushProperty name="width" value="0.1" units="cm"/>
      <inkml:brushProperty name="height" value="0.1" units="cm"/>
    </inkml:brush>
  </inkml:definitions>
  <inkml:trace contextRef="#ctx0" brushRef="#br0">129 410 10321 0 0,'-23'12'917'0'0,"20"-11"-594"0"0,1 0 0 0 0,0 0 0 0 0,-1 0 0 0 0,1 0 0 0 0,0 0 0 0 0,0 0-1 0 0,0 1 1 0 0,0-1 0 0 0,0 1 0 0 0,0 0 0 0 0,-3 2 0 0 0,5-3-229 0 0,0-1 0 0 0,0 1-1 0 0,0-1 1 0 0,0 0 0 0 0,0 1 0 0 0,0-1 0 0 0,0 1 0 0 0,0-1 0 0 0,0 1 0 0 0,0-1 0 0 0,0 0 0 0 0,0 1-1 0 0,1-1 1 0 0,-1 1 0 0 0,0-1 0 0 0,0 0 0 0 0,0 1 0 0 0,1-1 0 0 0,-1 0 0 0 0,0 1 0 0 0,0-1 0 0 0,1 0-1 0 0,-1 1 1 0 0,0-1 0 0 0,1 0 0 0 0,-1 0 0 0 0,0 1 0 0 0,1-1 0 0 0,-1 0 0 0 0,0 0 0 0 0,1 0 0 0 0,-1 1 0 0 0,0-1-1 0 0,1 0 1 0 0,17 8 842 0 0,-16-7-814 0 0,8 2-77 0 0,0 0 0 0 0,0 0-1 0 0,0-1 1 0 0,0 0 0 0 0,0-1 0 0 0,0 0 0 0 0,0-1-1 0 0,0 0 1 0 0,1 0 0 0 0,-1-1 0 0 0,16-4 0 0 0,-7 1-420 0 0,-1-1 1 0 0,-1-1-1 0 0,1 0 1 0 0,-1-1 0 0 0,25-15-1 0 0,-36 19 271 0 0,-1-1 0 0 0,1 0 0 0 0,-1 0 0 0 0,0 0 0 0 0,-1 0 0 0 0,1-1 0 0 0,-1 0-1 0 0,0 0 1 0 0,0 0 0 0 0,0 0 0 0 0,-1-1 0 0 0,1 1 0 0 0,-2-1 0 0 0,1 0 0 0 0,0 0 0 0 0,-1 0-1 0 0,2-12 1 0 0,-2 6 85 0 0,-1 1-1 0 0,0-1 1 0 0,-1 0-1 0 0,0 1 1 0 0,-1-1-1 0 0,-1 1 1 0 0,1-1-1 0 0,-2 1 1 0 0,-4-14-1 0 0,2 6 70 0 0,-2 1 0 0 0,0 0 0 0 0,-1 0 0 0 0,0 1 0 0 0,-20-29 0 0 0,26 42-3 0 0,-1 0 1 0 0,0 0 0 0 0,0 0-1 0 0,-1 1 1 0 0,1-1-1 0 0,-1 1 1 0 0,0 0-1 0 0,0 0 1 0 0,0 0-1 0 0,0 0 1 0 0,0 1-1 0 0,-1 0 1 0 0,1 0-1 0 0,-1 0 1 0 0,1 0 0 0 0,-1 1-1 0 0,0 0 1 0 0,1 0-1 0 0,-1 0 1 0 0,0 0-1 0 0,0 1 1 0 0,0 0-1 0 0,0 0 1 0 0,0 0-1 0 0,0 1 1 0 0,1-1 0 0 0,-1 1-1 0 0,-5 2 1 0 0,-3 2 87 0 0,0 0 0 0 0,1 1 0 0 0,0 0 0 0 0,0 1 0 0 0,0 0 0 0 0,1 1 1 0 0,0 1-1 0 0,1 0 0 0 0,0 0 0 0 0,0 1 0 0 0,1 0 0 0 0,0 0 1 0 0,1 1-1 0 0,0 1 0 0 0,1-1 0 0 0,-10 20 0 0 0,7-8 140 0 0,0-1-1 0 0,2 1 1 0 0,0 1 0 0 0,2-1-1 0 0,0 1 1 0 0,2 0-1 0 0,1 1 1 0 0,-1 37 0 0 0,4-48-158 0 0,1 0 1 0 0,1 0 0 0 0,0-1-1 0 0,0 1 1 0 0,2 0-1 0 0,0-1 1 0 0,0 1 0 0 0,1-1-1 0 0,1 0 1 0 0,0-1-1 0 0,1 1 1 0 0,0-1 0 0 0,13 15-1 0 0,-10-14-144 0 0,2-1 0 0 0,-1 0-1 0 0,2-1 1 0 0,-1 0-1 0 0,2-1 1 0 0,-1 0 0 0 0,1-1-1 0 0,1-1 1 0 0,0 0 0 0 0,0-1-1 0 0,17 5 1 0 0,-18-7-258 0 0,0-1 0 0 0,1-1 0 0 0,-1 0 1 0 0,1-1-1 0 0,0 0 0 0 0,-1-2 0 0 0,21 0 1 0 0,-26-1-259 0 0,0 0 0 0 0,1 0 0 0 0,-1-1 1 0 0,0-1-1 0 0,-1 1 0 0 0,1-1 1 0 0,0-1-1 0 0,-1 0 0 0 0,0 0 0 0 0,1 0 1 0 0,-2-1-1 0 0,16-12 0 0 0,-3-4-1715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27.458"/>
    </inkml:context>
    <inkml:brush xml:id="br0">
      <inkml:brushProperty name="width" value="0.1" units="cm"/>
      <inkml:brushProperty name="height" value="0.1" units="cm"/>
    </inkml:brush>
  </inkml:definitions>
  <inkml:trace contextRef="#ctx0" brushRef="#br0">145 550 9265 0 0,'-21'-70'3555'0'0,"17"60"-2824"0"0,1-1 0 0 0,-1 1 1 0 0,2-1-1 0 0,-1 1 0 0 0,2-1 1 0 0,-2-15-1 0 0,-15 86 59 0 0,-1-1-468 0 0,3 1 1 0 0,-12 91-1 0 0,14-67-179 0 0,11-70-129 0 0,1 0 0 0 0,0-1 0 0 0,1 1-1 0 0,1 0 1 0 0,0 0 0 0 0,2 14 0 0 0,-2-28-13 0 0,0 0 1 0 0,0 0-1 0 0,0 0 1 0 0,0 0-1 0 0,0 0 1 0 0,0 0-1 0 0,0 0 1 0 0,0 0-1 0 0,0 0 1 0 0,0 0-1 0 0,0 0 1 0 0,0 0-1 0 0,0 0 1 0 0,0 0-1 0 0,1 0 1 0 0,-1-1-1 0 0,0 1 1 0 0,0 0-1 0 0,0 0 1 0 0,0 0-1 0 0,0 0 1 0 0,0 0-1 0 0,0 0 1 0 0,0 0-1 0 0,0 0 1 0 0,0 0-1 0 0,0 0 1 0 0,0 0-1 0 0,0 0 1 0 0,0 0-1 0 0,0 0 1 0 0,0 0-1 0 0,0 0 1 0 0,1 0-1 0 0,-1 0 1 0 0,0 0-1 0 0,0 0 1 0 0,0 0-1 0 0,0 0 1 0 0,0 0-1 0 0,0 0 0 0 0,0 0 1 0 0,0 0-1 0 0,0 0 1 0 0,0 0-1 0 0,0 0 1 0 0,0 0-1 0 0,0 0 1 0 0,0 0-1 0 0,0 0 1 0 0,0 0-1 0 0,1 1 1 0 0,-1-1-1 0 0,0 0 1 0 0,0 0-1 0 0,0 0 1 0 0,0 0-1 0 0,0 0 1 0 0,0 0-1 0 0,0 0 1 0 0,0 0-1 0 0,0 0 1 0 0,4-9 37 0 0,3-11-10 0 0,240-723-476 0 0,-241 721 451 0 0,-1 6 5 0 0,0-1 0 0 0,1 1 0 0 0,1 0 0 0 0,17-29 0 0 0,-24 44-10 0 0,1 0 0 0 0,-1 0 1 0 0,0 1-1 0 0,1-1 0 0 0,0 0 0 0 0,-1 1 1 0 0,1-1-1 0 0,-1 1 0 0 0,1-1 1 0 0,0 0-1 0 0,-1 1 0 0 0,1-1 0 0 0,0 1 1 0 0,0 0-1 0 0,-1-1 0 0 0,1 1 1 0 0,0 0-1 0 0,0-1 0 0 0,0 1 0 0 0,-1 0 1 0 0,1 0-1 0 0,0 0 0 0 0,0-1 0 0 0,0 1 1 0 0,0 0-1 0 0,0 0 0 0 0,-1 0 1 0 0,1 1-1 0 0,0-1 0 0 0,0 0 0 0 0,0 0 1 0 0,0 0-1 0 0,-1 1 0 0 0,1-1 1 0 0,0 0-1 0 0,0 1 0 0 0,0-1 0 0 0,-1 1 1 0 0,1-1-1 0 0,0 1 0 0 0,-1-1 0 0 0,1 1 1 0 0,0-1-1 0 0,-1 1 0 0 0,1-1 1 0 0,-1 1-1 0 0,1 0 0 0 0,-1 0 0 0 0,1 0 1 0 0,2 3-4 0 0,0 0 0 0 0,0 0 0 0 0,-1 1 0 0 0,0-1 0 0 0,0 1 0 0 0,0-1 0 0 0,1 7 0 0 0,1 14 22 0 0,-2-1-1 0 0,0 1 1 0 0,-2 0 0 0 0,-5 44 0 0 0,3-45-6 0 0,-3 41 29 0 0,-24 220 152 0 0,22-257-182 0 0,-1 3-9 0 0,8-24-7 0 0,4-10-6 0 0,55-78-124 0 0,-29 41 26 0 0,-1-2 1 0 0,25-47-1 0 0,-29 37 40 0 0,-15 28 50 0 0,1 1 0 0 0,1 1 0 0 0,1 0 0 0 0,30-39 0 0 0,-42 60 20 0 0,0 0-1 0 0,0 0 0 0 0,0 0 1 0 0,0 0-1 0 0,0 0 1 0 0,0 1-1 0 0,0-1 1 0 0,0 0-1 0 0,0 0 0 0 0,1 1 1 0 0,-1-1-1 0 0,0 0 1 0 0,0 1-1 0 0,1 0 0 0 0,-1-1 1 0 0,0 1-1 0 0,1 0 1 0 0,-1-1-1 0 0,0 1 1 0 0,1 0-1 0 0,1 0 0 0 0,-2 1 4 0 0,0-1 0 0 0,0 1 0 0 0,0-1 0 0 0,0 1-1 0 0,-1-1 1 0 0,1 1 0 0 0,0 0 0 0 0,0-1 0 0 0,0 1-1 0 0,-1 0 1 0 0,1 0 0 0 0,0 0 0 0 0,-1 0-1 0 0,1 0 1 0 0,-1 0 0 0 0,1-1 0 0 0,-1 1 0 0 0,0 0-1 0 0,1 0 1 0 0,-1 0 0 0 0,0 1 0 0 0,0-1 0 0 0,1 0-1 0 0,-1 0 1 0 0,0 0 0 0 0,0 0 0 0 0,0 2-1 0 0,0 29 112 0 0,-2 1-1 0 0,-1-1 0 0 0,-11 55 1 0 0,-3 23-97 0 0,15-91-114 0 0,1 37-1 0 0,2-46-638 0 0,0 0 1 0 0,1 0-1 0 0,3 10 0 0 0,-4-11-359 0 0,-1-9 959 0 0,0 1 0 0 0,0-1 0 0 0,0 1 0 0 0,-1-1 0 0 0,1 1 0 0 0,0-1 0 0 0,1 1 0 0 0,-1-1 1 0 0,0 1-1 0 0,0-1 0 0 0,0 1 0 0 0,0-1 0 0 0,0 1 0 0 0,0-1 0 0 0,1 1 0 0 0,-1-1 0 0 0,0 1 0 0 0,0-1 0 0 0,1 1 0 0 0,-1-1 0 0 0,0 0 0 0 0,1 1 0 0 0,-1-1 0 0 0,0 1 0 0 0,1-1 0 0 0,-1 0 0 0 0,0 1 0 0 0,1-1 0 0 0,-1 0 0 0 0,1 0 0 0 0,-1 1 1 0 0,1-1-1 0 0,-1 0 0 0 0,1 0 0 0 0,0 0 0 0 0,5 2-1666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28.854"/>
    </inkml:context>
    <inkml:brush xml:id="br0">
      <inkml:brushProperty name="width" value="0.1" units="cm"/>
      <inkml:brushProperty name="height" value="0.1" units="cm"/>
    </inkml:brush>
  </inkml:definitions>
  <inkml:trace contextRef="#ctx0" brushRef="#br0">128 413 8761 0 0,'4'-15'145'0'0,"-2"6"376"0"0,0 0 0 0 0,0 0 1 0 0,0-16-1 0 0,-41 80 3905 0 0,14-9-2605 0 0,-38 94 0 0 0,60-132-1739 0 0,0 0-1 0 0,1 0 1 0 0,1 1-1 0 0,-1-1 0 0 0,1 0 1 0 0,0 1-1 0 0,1-1 1 0 0,0 1-1 0 0,2 13 1 0 0,-2-20-77 0 0,1 1-1 0 0,-1-1 1 0 0,1 1 0 0 0,0-1 0 0 0,0 0-1 0 0,0 1 1 0 0,0-1 0 0 0,0 0 0 0 0,0 1-1 0 0,1-1 1 0 0,-1 0 0 0 0,1 0-1 0 0,-1 0 1 0 0,1 0 0 0 0,0-1 0 0 0,0 1-1 0 0,0 0 1 0 0,0-1 0 0 0,0 1 0 0 0,0-1-1 0 0,0 0 1 0 0,1 0 0 0 0,-1 0 0 0 0,0 0-1 0 0,1 0 1 0 0,-1 0 0 0 0,1-1 0 0 0,-1 1-1 0 0,1-1 1 0 0,-1 1 0 0 0,1-1 0 0 0,-1 0-1 0 0,1 0 1 0 0,-1 0 0 0 0,6-1 0 0 0,-1 0-101 0 0,1-1 1 0 0,-1 0 0 0 0,1 0 0 0 0,-1 0-1 0 0,0-1 1 0 0,0 0 0 0 0,0 0 0 0 0,0-1-1 0 0,0 0 1 0 0,-1 0 0 0 0,1-1 0 0 0,-1 0 0 0 0,0 0-1 0 0,-1 0 1 0 0,1-1 0 0 0,4-6 0 0 0,-5 6-5 0 0,0 0 0 0 0,-1-1 0 0 0,0 0 0 0 0,0 1 0 0 0,0-2 0 0 0,-1 1 0 0 0,0 0 1 0 0,0-1-1 0 0,-1 1 0 0 0,0-1 0 0 0,0 0 0 0 0,-1 1 0 0 0,0-1 0 0 0,0 0 0 0 0,-1-13 1 0 0,-3 0 84 0 0,0-1 0 0 0,-1 0 0 0 0,-1 1 0 0 0,-2 0 0 0 0,0 0 1 0 0,-1 0-1 0 0,-12-22 0 0 0,20 42 17 0 0,-1 1 0 0 0,1 0 0 0 0,0 0 0 0 0,0-1-1 0 0,-1 1 1 0 0,1 0 0 0 0,0-1 0 0 0,0 1 0 0 0,0 0 0 0 0,-1 0 0 0 0,1-1 0 0 0,0 1 0 0 0,0 0 0 0 0,0-1 0 0 0,0 1 0 0 0,0-1 0 0 0,0 1-1 0 0,0 0 1 0 0,0-1 0 0 0,0 1 0 0 0,0 0 0 0 0,0-1 0 0 0,0 1 0 0 0,0 0 0 0 0,0-1 0 0 0,0 1 0 0 0,0 0 0 0 0,0-1 0 0 0,0 0 0 0 0,11 4 37 0 0,1 2-38 0 0,25 3 15 0 0,-1-1-1 0 0,1-2 1 0 0,0-2 0 0 0,0-1 0 0 0,1-2 0 0 0,72-10 0 0 0,-107 10-2 0 0,2-1 51 0 0,0 0 0 0 0,-1 1 0 0 0,1-2 0 0 0,0 1 0 0 0,0 0 0 0 0,-1-1 0 0 0,1 0 0 0 0,4-3 1 0 0,-9 5-51 0 0,1-1 1 0 0,-1 1 0 0 0,0 0 0 0 0,0-1 0 0 0,1 1 0 0 0,-1-1 0 0 0,0 1-1 0 0,0-1 1 0 0,0 1 0 0 0,0-1 0 0 0,0 1 0 0 0,0-1 0 0 0,0 1 0 0 0,0-1-1 0 0,0 1 1 0 0,0-1 0 0 0,0 1 0 0 0,0-1 0 0 0,0 1 0 0 0,0-1-1 0 0,0 1 1 0 0,-1-1 0 0 0,1 1 0 0 0,0 0 0 0 0,0-1 0 0 0,0 1 0 0 0,-1-1-1 0 0,1 1 1 0 0,0-1 0 0 0,-1 1 0 0 0,1 0 0 0 0,0-1 0 0 0,-1 1 0 0 0,1 0-1 0 0,-1-1 1 0 0,1 1 0 0 0,0 0 0 0 0,-1 0 0 0 0,0-1 0 0 0,-18-11 127 0 0,14 12-112 0 0,0-1 1 0 0,0 1-1 0 0,0-1 1 0 0,0 1-1 0 0,0 1 0 0 0,0-1 1 0 0,0 1-1 0 0,0 0 1 0 0,0 0-1 0 0,1 0 1 0 0,-1 1-1 0 0,0 0 0 0 0,1 0 1 0 0,-1 0-1 0 0,1 0 1 0 0,-1 1-1 0 0,1-1 0 0 0,-6 6 1 0 0,1-1 112 0 0,0 1 1 0 0,0 0 0 0 0,1 1-1 0 0,0-1 1 0 0,1 2-1 0 0,-12 18 1 0 0,-38 91 1328 0 0,35-69-505 0 0,20-47-912 0 0,1 0-1 0 0,0 0 1 0 0,0 1-1 0 0,1-1 0 0 0,-1 1 1 0 0,1-1-1 0 0,-1 1 0 0 0,1-1 1 0 0,0 1-1 0 0,0-1 1 0 0,1 1-1 0 0,-1-1 0 0 0,1 1 1 0 0,-1-1-1 0 0,1 0 0 0 0,0 1 1 0 0,1-1-1 0 0,-1 0 1 0 0,0 1-1 0 0,1-1 0 0 0,0 0 1 0 0,0 0-1 0 0,0 0 0 0 0,0-1 1 0 0,5 6-1 0 0,-4-5-50 0 0,0 0-1 0 0,0 0 1 0 0,1 0 0 0 0,0 0-1 0 0,-1-1 1 0 0,1 1-1 0 0,0-1 1 0 0,0 0 0 0 0,1 0-1 0 0,-1 0 1 0 0,0-1 0 0 0,0 0-1 0 0,1 1 1 0 0,-1-2-1 0 0,1 1 1 0 0,-1 0 0 0 0,1-1-1 0 0,-1 0 1 0 0,7 0 0 0 0,7-5-178 0 0,1 0 1 0 0,-2-1 0 0 0,1-1 0 0 0,-1 0 0 0 0,0-1 0 0 0,0-1-1 0 0,-1-1 1 0 0,0-1 0 0 0,27-23 0 0 0,-30 21 78 0 0,1-1 0 0 0,-2 0 0 0 0,0-1 0 0 0,0-1 0 0 0,-2 0 0 0 0,0 0 1 0 0,0-1-1 0 0,-2-1 0 0 0,12-32 0 0 0,-5 1-174 0 0,-2-1 0 0 0,10-73 0 0 0,-20 106 266 0 0,1-5-7 0 0,-1-1 0 0 0,0 1 0 0 0,-2-1 0 0 0,-1 0 0 0 0,-4-38 0 0 0,4 61 8 0 0,0 0 0 0 0,0 0 1 0 0,0-1-1 0 0,0 1 0 0 0,0 0 1 0 0,0 0-1 0 0,0-1 0 0 0,0 1 1 0 0,0 0-1 0 0,0 0 1 0 0,0 0-1 0 0,0-1 0 0 0,0 1 1 0 0,0 0-1 0 0,-1 0 0 0 0,1 0 1 0 0,0 0-1 0 0,0-1 1 0 0,0 1-1 0 0,0 0 0 0 0,0 0 1 0 0,-1 0-1 0 0,1 0 0 0 0,0 0 1 0 0,0-1-1 0 0,0 1 0 0 0,0 0 1 0 0,-1 0-1 0 0,1 0 1 0 0,0 0-1 0 0,0 0 0 0 0,-1 0 1 0 0,1 0-1 0 0,0 0 0 0 0,0 0 1 0 0,-8 5 3 0 0,-5 15 23 0 0,12-17-26 0 0,-13 26 156 0 0,-21 58 0 0 0,30-73-114 0 0,-23 70 611 0 0,4 2 1 0 0,-18 115-1 0 0,40-187-822 0 0,1 1-1 0 0,0 0 0 0 0,0-1 1 0 0,2 1-1 0 0,3 23 0 0 0,-4-32-170 0 0,2 0 0 0 0,-1 0 0 0 0,1 0 0 0 0,0 0 0 0 0,0-1 0 0 0,0 1 0 0 0,1-1 0 0 0,0 1 0 0 0,0-1 0 0 0,0 0 0 0 0,1 0 0 0 0,0-1-1 0 0,0 1 1 0 0,0-1 0 0 0,0 0 0 0 0,8 6 0 0 0,-10-8 54 0 0,0-1 0 0 0,1 0 0 0 0,-1 1 0 0 0,1-1 0 0 0,0 0 1 0 0,-1 0-1 0 0,1 0 0 0 0,0 0 0 0 0,-1-1 0 0 0,1 1 0 0 0,0-1 0 0 0,0 0 0 0 0,0 1 0 0 0,-1-1 0 0 0,1-1 0 0 0,5 0 0 0 0,-4 0 38 0 0,0 0-1 0 0,1 0 0 0 0,-2-1 0 0 0,1 0 0 0 0,0 0 1 0 0,0 0-1 0 0,-1 0 0 0 0,1-1 0 0 0,-1 1 1 0 0,4-4-1 0 0,4-5 1 0 0,-1-1 1 0 0,-1 1-1 0 0,1-2 1 0 0,13-25-1 0 0,-13 18 1077 0 0,-1-1 0 0 0,0-1 1 0 0,-2 1-1 0 0,-1-1 0 0 0,7-42 6295 0 0,-7 81-6190 0 0,-4-13-785 0 0,0 1 0 0 0,0-1 1 0 0,0 0-1 0 0,0 1 0 0 0,1-1 0 0 0,-1 0 0 0 0,1 0 0 0 0,0-1 1 0 0,1 1-1 0 0,-1-1 0 0 0,0 1 0 0 0,1-1 0 0 0,0 0 0 0 0,0 0 0 0 0,0-1 1 0 0,0 1-1 0 0,0-1 0 0 0,0 0 0 0 0,1 0 0 0 0,-1 0 0 0 0,1-1 1 0 0,0 0-1 0 0,-1 0 0 0 0,6 1 0 0 0,22 2 40 0 0,0-2-1 0 0,32-2 0 0 0,-52 0-157 0 0,1-1-1 0 0,-1-1 0 0 0,0 0 0 0 0,0-1 0 0 0,1 0 0 0 0,-1-1 1 0 0,-1 0-1 0 0,14-7 0 0 0,-22 9-31 0 0,0 0 0 0 0,0 0 0 0 0,0 0 0 0 0,0 0 0 0 0,0-1 0 0 0,-1 1 0 0 0,1-1 0 0 0,-1 0 0 0 0,0 0 0 0 0,0 0 0 0 0,0 0 0 0 0,0 0 0 0 0,-1 0 0 0 0,1 0 0 0 0,-1 0 0 0 0,1-1 0 0 0,-1 1 0 0 0,1-7 0 0 0,0-3-53 0 0,-1 0 1 0 0,-1 0-1 0 0,-1-24 1 0 0,0 5-32 0 0,1 27 72 0 0,0-13-15 0 0,0 1 0 0 0,-1-1 1 0 0,-5-20-1 0 0,6 34 24 0 0,-1 1 0 0 0,0 0 0 0 0,0-1 1 0 0,0 1-1 0 0,0 0 0 0 0,0 0 0 0 0,-1 0 0 0 0,1 0 1 0 0,-1 0-1 0 0,0 0 0 0 0,0 0 0 0 0,0 0 0 0 0,0 1 1 0 0,0-1-1 0 0,-1 1 0 0 0,1 0 0 0 0,-1 0 0 0 0,0 0 0 0 0,1 0 1 0 0,-1 0-1 0 0,0 0 0 0 0,0 1 0 0 0,-5-3 0 0 0,4 4 6 0 0,1 0-1 0 0,-1 0 1 0 0,1 0-1 0 0,0 0 1 0 0,-1 1-1 0 0,1-1 1 0 0,0 1-1 0 0,-1 0 1 0 0,1 0-1 0 0,0 0 1 0 0,0 0-1 0 0,0 1 0 0 0,0-1 1 0 0,0 1-1 0 0,0 0 1 0 0,-4 3-1 0 0,-3 2 26 0 0,1 1-1 0 0,0 0 0 0 0,-11 13 0 0 0,10-8 54 0 0,1-1-1 0 0,0 2 1 0 0,1-1-1 0 0,0 1 1 0 0,1 0-1 0 0,1 1 1 0 0,1 0-1 0 0,0 0 0 0 0,0 0 1 0 0,2 0-1 0 0,0 1 1 0 0,0-1-1 0 0,2 1 1 0 0,0 0-1 0 0,0 0 0 0 0,2-1 1 0 0,0 1-1 0 0,1 0 1 0 0,0 0-1 0 0,1-1 1 0 0,1 0-1 0 0,1 0 1 0 0,0 0-1 0 0,1 0 0 0 0,0 0 1 0 0,1-1-1 0 0,14 20 1 0 0,-14-24-57 0 0,1 0 1 0 0,0-1-1 0 0,0 0 1 0 0,1 0-1 0 0,0-1 1 0 0,1 0-1 0 0,0-1 1 0 0,0 0-1 0 0,15 8 1 0 0,-20-13-30 0 0,1 0 1 0 0,0 1-1 0 0,0-2 1 0 0,0 1 0 0 0,0-1-1 0 0,0 0 1 0 0,0 0-1 0 0,0-1 1 0 0,0 1 0 0 0,0-1-1 0 0,0-1 1 0 0,0 1-1 0 0,0-1 1 0 0,0 0 0 0 0,0 0-1 0 0,0-1 1 0 0,0 0-1 0 0,0 0 1 0 0,-1 0-1 0 0,11-6 1 0 0,1-4-69 0 0,-1 1 0 0 0,1-2 0 0 0,-2 0 0 0 0,0-1 0 0 0,-1-1 0 0 0,0 0 0 0 0,-1 0 0 0 0,0-2 0 0 0,-2 1 0 0 0,0-2 0 0 0,-1 0 0 0 0,14-33 0 0 0,2-17 96 0 0,-3-1 0 0 0,17-87 1 0 0,-35 136-46 0 0,0-3 35 0 0,-1 13-2 0 0,-1 0 1 0 0,-1-1-1 0 0,0 0 1 0 0,0 0-1 0 0,-1 0 0 0 0,-1 0 1 0 0,-1-21-1 0 0,1 32-7 0 0,0 0 0 0 0,0-1 0 0 0,0 1 0 0 0,0 0 0 0 0,0 0 0 0 0,0 0 0 0 0,-1 0 0 0 0,1-1 0 0 0,0 1 0 0 0,0 0 0 0 0,0 0 0 0 0,0 0 0 0 0,0 0 0 0 0,-1 0 0 0 0,1 0 0 0 0,0 0 0 0 0,0 0 0 0 0,0-1 0 0 0,0 1-1 0 0,-1 0 1 0 0,1 0 0 0 0,0 0 0 0 0,0 0 0 0 0,0 0 0 0 0,-1 0 0 0 0,1 0 0 0 0,0 0 0 0 0,0 0 0 0 0,0 0 0 0 0,0 0 0 0 0,-1 0 0 0 0,1 0 0 0 0,0 0 0 0 0,0 1 0 0 0,0-1 0 0 0,-1 0 0 0 0,1 0 0 0 0,0 0 0 0 0,0 0 0 0 0,0 0 0 0 0,0 0 0 0 0,0 0 0 0 0,-1 0 0 0 0,1 1 0 0 0,0-1-1 0 0,0 0 1 0 0,0 0 0 0 0,0 0 0 0 0,0 0 0 0 0,0 0 0 0 0,0 1 0 0 0,-1-1 0 0 0,1 0 0 0 0,0 0 0 0 0,0 0 0 0 0,0 0 0 0 0,0 1 0 0 0,0-1 0 0 0,0 0 0 0 0,-8 11 91 0 0,-2 16-21 0 0,0 0 0 0 0,2 0 1 0 0,1 1-1 0 0,1 0 1 0 0,1 0-1 0 0,2 0 1 0 0,0 54-1 0 0,3-66 23 0 0,1-1 1 0 0,1 0-1 0 0,0 0 1 0 0,1 0-1 0 0,0 0 1 0 0,1-1-1 0 0,1 1 1 0 0,1-1-1 0 0,0 0 1 0 0,0 0-1 0 0,12 16 0 0 0,-13-23-49 0 0,1 0 0 0 0,0-1 0 0 0,0 0-1 0 0,10 7 1 0 0,-6-4-149 0 0,-10-9 79 0 0,1 1 0 0 0,-1-1 0 0 0,1 0 0 0 0,-1 1 0 0 0,1-1 0 0 0,-1 0-1 0 0,1 1 1 0 0,-1-1 0 0 0,1 0 0 0 0,-1 0 0 0 0,1 1 0 0 0,-1-1 0 0 0,1 0 0 0 0,0 0 0 0 0,-1 0 0 0 0,1 0 0 0 0,-1 0 0 0 0,1 0 0 0 0,0 0 0 0 0,-1 0 0 0 0,1 0 0 0 0,-1 0 0 0 0,1 0 0 0 0,0 0 0 0 0,-1 0 0 0 0,1-1-1 0 0,-1 1 1 0 0,1 0 0 0 0,-1 0 0 0 0,1-1 0 0 0,1 0-118 0 0,-1 0 0 0 0,1-1 0 0 0,-1 1 0 0 0,1-1 0 0 0,-1 1 0 0 0,0-1 0 0 0,0 1-1 0 0,0-1 1 0 0,2-3 0 0 0,-1 1-450 0 0,0-1 1 0 0,0 1-1 0 0,-1-1 0 0 0,1 1 0 0 0,-1-1 0 0 0,0 0 1 0 0,0-9-1 0 0,-1 11 162 0 0,-1 0 1 0 0,0-1-1 0 0,0 1 0 0 0,0 0 1 0 0,0 0-1 0 0,-1 0 1 0 0,1 0-1 0 0,-1 0 0 0 0,1 0 1 0 0,-1 1-1 0 0,-4-6 1 0 0,1 3-345 0 0,-7-13-1410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33.659"/>
    </inkml:context>
    <inkml:brush xml:id="br0">
      <inkml:brushProperty name="width" value="0.1" units="cm"/>
      <inkml:brushProperty name="height" value="0.1" units="cm"/>
    </inkml:brush>
  </inkml:definitions>
  <inkml:trace contextRef="#ctx0" brushRef="#br0">64 537 5757 0 0,'-23'4'626'0'0,"-12"4"446"0"0,39-10-720 0 0,0 0 0 0 0,1 1 0 0 0,-1-1 0 0 0,0 1-1 0 0,1 0 1 0 0,-1 1 0 0 0,1-1 0 0 0,6 1 0 0 0,-10 0-314 0 0,-1 0-1 0 0,1 0 1 0 0,-1 0-1 0 0,0 0 1 0 0,1 0-1 0 0,-1 0 1 0 0,1 0-1 0 0,-1 0 1 0 0,0 0-1 0 0,1 0 1 0 0,-1 0-1 0 0,0 1 1 0 0,1-1-1 0 0,-1 0 1 0 0,0 0-1 0 0,1 0 1 0 0,-1 1-1 0 0,0-1 1 0 0,1 0-1 0 0,-1 0 0 0 0,0 1 1 0 0,0-1-1 0 0,1 0 1 0 0,-1 1-1 0 0,0-1 1 0 0,0 0-1 0 0,0 1 1 0 0,1-1-1 0 0,-1 0 1 0 0,0 1-1 0 0,0-1 1 0 0,0 1-1 0 0,-8 8 864 0 0,5-7-733 0 0,1-1 0 0 0,-1 1 1 0 0,0-1-1 0 0,0 0 0 0 0,0 0 0 0 0,1 0 1 0 0,-7 1-1 0 0,4-1 41 0 0,4-1-171 0 0,1 1-1 0 0,-1-1 1 0 0,0 0 0 0 0,1 0-1 0 0,-1 0 1 0 0,1 1 0 0 0,-1-1-1 0 0,1 0 1 0 0,-1 0-1 0 0,0 0 1 0 0,1 0 0 0 0,-1 0-1 0 0,1 0 1 0 0,-1 0 0 0 0,0 0-1 0 0,1 0 1 0 0,-1-1 0 0 0,1 1-1 0 0,-1 0 1 0 0,1 0 0 0 0,-1 0-1 0 0,0-1 1 0 0,1 1 0 0 0,-1 0-1 0 0,1-1 1 0 0,-1 1 0 0 0,1 0-1 0 0,-1-1 1 0 0,1 1 0 0 0,0-1-1 0 0,-1 1 1 0 0,1 0 0 0 0,-1-1-1 0 0,1 1 1 0 0,0-1 0 0 0,0 1-1 0 0,-1-2 1 0 0,9 1 104 0 0,0 0 0 0 0,1 0 0 0 0,13 2 0 0 0,-12-1-84 0 0,899-12 746 0 0,1001 25-387 0 0,-500 17 104 0 0,-568-10 167 0 0,-792-19-599 0 0,1232 8 1124 0 0,-1045-10-920 0 0,-229 1-273 0 0,-5 0-10 0 0,-1 0-1 0 0,0 0 1 0 0,0 0 0 0 0,1 0 0 0 0,-1 0 0 0 0,0 0 0 0 0,0 1 0 0 0,1-1-1 0 0,2 2 1 0 0,-5-2 9 0 0,0 1 0 0 0,0-1-1 0 0,0 0 1 0 0,0 0 0 0 0,0 0 0 0 0,0 1-1 0 0,0-1 1 0 0,0 0 0 0 0,0 0-1 0 0,0 1 1 0 0,0-1 0 0 0,0 0 0 0 0,-1 0-1 0 0,1 0 1 0 0,0 0 0 0 0,0 1 0 0 0,0-1-1 0 0,0 0 1 0 0,0 0 0 0 0,-1 0-1 0 0,1 0 1 0 0,0 0 0 0 0,0 1 0 0 0,0-1-1 0 0,-1 0 1 0 0,1 0 0 0 0,0 0 0 0 0,0 0-1 0 0,0 0 1 0 0,-1 0 0 0 0,1 0 0 0 0,0 0-1 0 0,0 0 1 0 0,-1 0 0 0 0,1 0-1 0 0,0 0 1 0 0,0 0 0 0 0,0 0 0 0 0,-1 0-1 0 0,1 0 1 0 0,0 0 0 0 0,0 0 0 0 0,-1 0-1 0 0,1 0 1 0 0,0 0 0 0 0,0 0-1 0 0,0 0 1 0 0,-1 0 0 0 0,1-1 0 0 0,-3 0 456 0 0,15-2-130 0 0,14-2-318 0 0,-20 4 18 0 0,3 0-59 0 0,99-5-5 0 0,123 16 3 0 0,-103-3-82 0 0,372 7 46 0 0,-31-2 178 0 0,914 30-269 0 0,6 1-670 0 0,518 53 783 0 0,-587-37 546 0 0,-1064-50-568 0 0,1637 85-578 0 0,-1402-73 612 0 0,0-30 490 0 0,60-32-142 0 0,-492 35-214 0 0,91-4-10 0 0,-165 8 50 0 0,15 2-156 0 0,0 0 0 0 0,0 0-1 0 0,1 0 1 0 0,-1-1-1 0 0,0 1 1 0 0,0 0 0 0 0,0 0-1 0 0,1 0 1 0 0,-1 0-1 0 0,0 0 1 0 0,0 0 0 0 0,1 0-1 0 0,-1 0 1 0 0,0 0-1 0 0,0 0 1 0 0,1 0 0 0 0,-1 0-1 0 0,0 0 1 0 0,0 0-1 0 0,1 0 1 0 0,-1 0 0 0 0,0 1-1 0 0,0-1 1 0 0,0 0 0 0 0,1 0-1 0 0,-1 0 1 0 0,0 0-1 0 0,0 0 1 0 0,1 0 0 0 0,-1 1-1 0 0,0-1 1 0 0,2 1-51 0 0,-2-5 2 0 0,-1-43-930 0 0,0 24 779 0 0,0 1 0 0 0,2-1 0 0 0,1 0-1 0 0,6-33 1 0 0,96-318-671 0 0,-64 275 608 0 0,-46 104-155 0 0,5-4 644 0 0,11-3-20 0 0,86-10-118 0 0,-21 3-39 0 0,315-72 117 0 0,-70 12 53 0 0,-206 49-246 0 0,1 6-1 0 0,134 0 0 0 0,-167 21 146 0 0,-119-2 87 0 0,23-31-1908 0 0,-24-13-4519 0 0,32 30 4561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34.157"/>
    </inkml:context>
    <inkml:brush xml:id="br0">
      <inkml:brushProperty name="width" value="0.1" units="cm"/>
      <inkml:brushProperty name="height" value="0.1" units="cm"/>
    </inkml:brush>
  </inkml:definitions>
  <inkml:trace contextRef="#ctx0" brushRef="#br0">24 1 7101 0 0,'-19'0'291'0'0,"15"0"187"0"0,13 0 749 0 0,19 2 640 0 0,-27-2-1640 0 0,-2 3 162 0 0,1-2-347 0 0,0 0 0 0 0,0 1 0 0 0,0-1 0 0 0,1 0 0 0 0,-1 0 0 0 0,0 0 0 0 0,0 0 0 0 0,0 0 0 0 0,1 1 0 0 0,-1-1 0 0 0,1 0 0 0 0,-1 0 0 0 0,1 0 0 0 0,-1 0 0 0 0,1 0 0 0 0,0 0 0 0 0,-1 0 0 0 0,1 0 0 0 0,0-1 0 0 0,0 1-1 0 0,0 0 1 0 0,0 0 0 0 0,-1-1 0 0 0,1 1 0 0 0,0 0 0 0 0,0-1 0 0 0,0 1 0 0 0,2 0 0 0 0,34 19-2 0 0,1-2 0 0 0,1-2 0 0 0,61 18 0 0 0,-84-29-38 0 0,247 76 34 0 0,-261-80-32 0 0,0 0-2 0 0,0-1 1 0 0,0 1-1 0 0,-1-1 1 0 0,1 1-1 0 0,0-1 0 0 0,-1 1 1 0 0,1 0-1 0 0,0 0 0 0 0,-1 0 1 0 0,1 0-1 0 0,-1 0 0 0 0,0 0 1 0 0,1 0-1 0 0,1 3 1 0 0,-5-1 90 0 0,-1-1 1 0 0,0 1 0 0 0,0-1-1 0 0,0 0 1 0 0,-1 0 0 0 0,-5 3 0 0 0,5-3-28 0 0,-5 3 41 0 0,-175 109 1605 0 0,167-101-1507 0 0,0 0-1 0 0,1 1 1 0 0,1 1 0 0 0,0 0-1 0 0,1 1 1 0 0,1 1-1 0 0,0 0 1 0 0,-10 20 0 0 0,17-26-106 0 0,1 1 1 0 0,0-1-1 0 0,1 1 1 0 0,1 0-1 0 0,0 0 1 0 0,0 1 0 0 0,1-1-1 0 0,-1 23 1 0 0,3-34-112 0 0,0 0 0 0 0,0 0 0 0 0,0 0 0 0 0,0 0 0 0 0,1 1 0 0 0,-1-1 0 0 0,0 0 0 0 0,1 0 0 0 0,-1 0 0 0 0,0 0 0 0 0,1 0 0 0 0,-1 0 0 0 0,1 0 0 0 0,0 0 0 0 0,0 1 0 0 0,0-1-135 0 0,-1-1 1 0 0,0 0 0 0 0,1 0-1 0 0,-1 1 1 0 0,1-1 0 0 0,-1 0-1 0 0,0 0 1 0 0,1 1 0 0 0,-1-1-1 0 0,1 0 1 0 0,-1 0 0 0 0,1 0-1 0 0,-1 0 1 0 0,1 0 0 0 0,-1 0-1 0 0,1 0 1 0 0,-1 0 0 0 0,1 0-1 0 0,-1 0 1 0 0,1 0 0 0 0,-1 0-1 0 0,0 0 1 0 0,1 0 0 0 0,-1 0-1 0 0,1 0 1 0 0,-1-1 0 0 0,1 1 0 0 0,-1 0-1 0 0,1 0 1 0 0,-1 0 0 0 0,1-1-1 0 0,5-3-1563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36.072"/>
    </inkml:context>
    <inkml:brush xml:id="br0">
      <inkml:brushProperty name="width" value="0.1" units="cm"/>
      <inkml:brushProperty name="height" value="0.1" units="cm"/>
    </inkml:brush>
  </inkml:definitions>
  <inkml:trace contextRef="#ctx0" brushRef="#br0">2922 8 6881 0 0,'-4'-4'-27'0'0,"4"4"32"0"0,0 0-1 0 0,0 0 0 0 0,0-1 1 0 0,0 1-1 0 0,0 0 0 0 0,-1 0 1 0 0,1 0-1 0 0,0-1 1 0 0,0 1-1 0 0,0 0 0 0 0,0 0 1 0 0,-1 0-1 0 0,1 0 0 0 0,0-1 1 0 0,0 1-1 0 0,-1 0 1 0 0,1 0-1 0 0,0 0 0 0 0,0 0 1 0 0,0 0-1 0 0,-1 0 0 0 0,1 0 1 0 0,0 0-1 0 0,0 0 1 0 0,-1 0-1 0 0,1 0 0 0 0,0 0 1 0 0,0 0-1 0 0,-1 0 0 0 0,1 0 1 0 0,0 0-1 0 0,0 0 1 0 0,-1 0-1 0 0,1 0 0 0 0,0 0 1 0 0,0 0-1 0 0,-1 0 1 0 0,1 0-1 0 0,0 0 0 0 0,0 1 1 0 0,-1-1-1 0 0,1 0 0 0 0,0 0 1 0 0,0 0-1 0 0,0 0 1 0 0,0 1-1 0 0,-1-1 0 0 0,1 0 1 0 0,0 0-1 0 0,0 0 0 0 0,0 1 1 0 0,0-1-1 0 0,0 0 1 0 0,-1 0-1 0 0,1 1 0 0 0,37 22 1336 0 0,-33-19-1178 0 0,1 1 1 0 0,-1 0-1 0 0,0 0 0 0 0,0 0 0 0 0,0 0 0 0 0,-1 1 0 0 0,0-1 0 0 0,0 1 0 0 0,0 0 0 0 0,-1 0 0 0 0,3 12 0 0 0,1 7 401 0 0,3 43 1 0 0,-5-37-201 0 0,0 30 197 0 0,-2 0-1 0 0,-11 103 0 0 0,3-85-246 0 0,-39 540 1770 0 0,-35-2-637 0 0,39-395-1003 0 0,-13 80-89 0 0,48-274-341 0 0,1-9 18 0 0,6-14 338 0 0,-1-6-353 0 0,1-1 1 0 0,0 0-1 0 0,0 0 1 0 0,-1 0-1 0 0,1 0 1 0 0,-1 1-1 0 0,0-1 1 0 0,1 0-1 0 0,-1 0 1 0 0,0 0 0 0 0,0 0-1 0 0,0 0 1 0 0,0 0-1 0 0,-1 0 1 0 0,1 0-1 0 0,0 0 1 0 0,-1 0-1 0 0,0 1 1 0 0,1-1-1 0 0,-1 0 1 0 0,0 0-1 0 0,0 0 1 0 0,0 1-1 0 0,0-1 1 0 0,0 0 0 0 0,0 1-1 0 0,0-1 1 0 0,-3-1-1 0 0,-6-2-25 0 0,0 1 0 0 0,0 0 1 0 0,0 1-1 0 0,-1 0 0 0 0,1 1 0 0 0,-1 0 1 0 0,-11 0-1 0 0,-9-3 12 0 0,-389-47-65 0 0,-4 26-216 0 0,268 18 214 0 0,-175-4 21 0 0,-444 41 1 0 0,445 13 20 0 0,224-27 70 0 0,101-14-51 0 0,8-3 6 0 0,20-5 19 0 0,12-4 53 0 0,-31 9-123 0 0,-8 9-90 0 0,-3 32 343 0 0,1 1 0 0 0,2-1 0 0 0,1 68 0 0 0,1-17 167 0 0,-54 513 696 0 0,-7-172-1161 0 0,63-391-585 0 0,0-32-281 0 0,0 0 1 0 0,0 0-1 0 0,0 0 0 0 0,-3 11 0 0 0,0-13-976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36.505"/>
    </inkml:context>
    <inkml:brush xml:id="br0">
      <inkml:brushProperty name="width" value="0.1" units="cm"/>
      <inkml:brushProperty name="height" value="0.1" units="cm"/>
    </inkml:brush>
  </inkml:definitions>
  <inkml:trace contextRef="#ctx0" brushRef="#br0">1 53 9197 0 0,'0'5'207'0'0,"1"-1"1"0"0,0 1-1 0 0,0-1 1 0 0,1 0 0 0 0,-1 0-1 0 0,1 1 1 0 0,3 5-1 0 0,6 19 1334 0 0,-4 0-286 0 0,21 52-1 0 0,-23-68-1251 0 0,1-1-1 0 0,0 0 1 0 0,1 0-1 0 0,0-1 1 0 0,0 0-1 0 0,15 16 1 0 0,-18-24-141 0 0,0 0 0 0 0,0-1 0 0 0,0 1 0 0 0,0-1 0 0 0,0 1 0 0 0,1-1 0 0 0,-1 0 0 0 0,0-1 0 0 0,1 1 1 0 0,0-1-1 0 0,-1 0 0 0 0,1 0 0 0 0,0 0 0 0 0,0-1 0 0 0,-1 0 0 0 0,9 0 0 0 0,8-2-969 0 0,0 0 1 0 0,31-9-1 0 0,-32 7 536 0 0,1-1 260 0 0,0-1 1 0 0,-1-1-1 0 0,0 0 1 0 0,0-2-1 0 0,35-21 1 0 0,-16 4 235 0 0,58-49-1 0 0,-54 41 177 0 0,-30 26 120 0 0,-1-1-1 0 0,0-1 1 0 0,0 0-1 0 0,-1 0 1 0 0,16-21-1 0 0,-25 28-47 0 0,0 0 0 0 0,0 0-1 0 0,-1 0 1 0 0,1 0-1 0 0,-1 0 1 0 0,1-1-1 0 0,-1 1 1 0 0,0 0-1 0 0,-1-1 1 0 0,1 1 0 0 0,0-1-1 0 0,-1 1 1 0 0,0-1-1 0 0,0 0 1 0 0,0-4-1 0 0,0 8-139 0 0,-1 0 0 0 0,1 0-1 0 0,0-1 1 0 0,0 1 0 0 0,0 0 0 0 0,-1 0-1 0 0,1-1 1 0 0,0 1 0 0 0,0 0-1 0 0,0 0 1 0 0,-1 0 0 0 0,1-1 0 0 0,0 1-1 0 0,0 0 1 0 0,-1 0 0 0 0,1 0-1 0 0,0 0 1 0 0,-1 0 0 0 0,1 0 0 0 0,0 0-1 0 0,0 0 1 0 0,-1-1 0 0 0,1 1 0 0 0,0 0-1 0 0,-1 0 1 0 0,1 0 0 0 0,0 0-1 0 0,-1 1 1 0 0,1-1 0 0 0,0 0 0 0 0,0 0-1 0 0,-1 0 1 0 0,1 0 0 0 0,0 0-1 0 0,-1 0 1 0 0,1 0 0 0 0,0 0 0 0 0,0 1-1 0 0,-1-1 1 0 0,1 0 0 0 0,0 0-1 0 0,0 0 1 0 0,0 1 0 0 0,-1-1 0 0 0,1 0-1 0 0,-12 11 644 0 0,11-11-611 0 0,-19 18 882 0 0,-2-1-1 0 0,-34 21 1 0 0,42-27-783 0 0,0 0 0 0 0,1 1 0 0 0,0 0 0 0 0,1 1-1 0 0,0 0 1 0 0,-17 27 0 0 0,19-25-801 0 0,-1 0 0 0 0,-1-1-1 0 0,0 0 1 0 0,-1-1 0 0 0,-28 22 0 0 0,28-26-984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37.251"/>
    </inkml:context>
    <inkml:brush xml:id="br0">
      <inkml:brushProperty name="width" value="0.1" units="cm"/>
      <inkml:brushProperty name="height" value="0.1" units="cm"/>
    </inkml:brush>
  </inkml:definitions>
  <inkml:trace contextRef="#ctx0" brushRef="#br0">10 447 8929 0 0,'-3'-17'510'0'0,"0"0"1"0"0,1 0-1 0 0,0-1 1 0 0,2-23-1 0 0,0 41-494 0 0,0-9 423 0 0,1 0 1 0 0,0 0-1 0 0,1 0 0 0 0,0 0 1 0 0,0 0-1 0 0,5-12 1 0 0,-5 17-329 0 0,-1 1 0 0 0,1 0 1 0 0,0 0-1 0 0,0 0 1 0 0,0 0-1 0 0,0 1 1 0 0,0-1-1 0 0,5-4 1 0 0,-6 6-69 0 0,1 0 1 0 0,-1 0 0 0 0,1 0-1 0 0,-1 0 1 0 0,1 0-1 0 0,-1 1 1 0 0,1-1 0 0 0,-1 1-1 0 0,1-1 1 0 0,-1 1 0 0 0,1-1-1 0 0,0 1 1 0 0,-1 0-1 0 0,1 0 1 0 0,0 0 0 0 0,-1 0-1 0 0,1 0 1 0 0,0 0 0 0 0,1 1-1 0 0,0 0 5 0 0,0 0-1 0 0,0 0 1 0 0,0 1-1 0 0,0-1 1 0 0,0 1-1 0 0,0 0 1 0 0,-1 0-1 0 0,1 0 1 0 0,-1 0-1 0 0,1 0 1 0 0,-1 1-1 0 0,0-1 1 0 0,0 1-1 0 0,0-1 1 0 0,0 1-1 0 0,-1 0 1 0 0,2 3-1 0 0,5 8 81 0 0,-1 1 0 0 0,5 18 0 0 0,-7-18-41 0 0,9 26 64 0 0,-2 1 1 0 0,7 43-1 0 0,7 88-44 0 0,-21-136-87 0 0,8 65 10 0 0,49 191 1 0 0,-59-283-29 0 0,0-1 1 0 0,0 1 0 0 0,1-1-1 0 0,1 1 1 0 0,9 14 0 0 0,-13-23-4 0 0,-1-1 1 0 0,0 1 0 0 0,1-1 0 0 0,-1 1-1 0 0,1-1 1 0 0,0 1 0 0 0,-1-1-1 0 0,1 1 1 0 0,-1-1 0 0 0,1 1-1 0 0,0-1 1 0 0,-1 0 0 0 0,1 1 0 0 0,0-1-1 0 0,-1 0 1 0 0,1 1 0 0 0,0-1-1 0 0,0 0 1 0 0,-1 0 0 0 0,1 0-1 0 0,0 0 1 0 0,0 0 0 0 0,-1 0 0 0 0,1 0-1 0 0,0 0 1 0 0,0 0 0 0 0,-1 0-1 0 0,1 0 1 0 0,0 0 0 0 0,0-1 0 0 0,-1 1-1 0 0,1 0 1 0 0,0-1 0 0 0,-1 1-1 0 0,1 0 1 0 0,0-1 0 0 0,-1 1-1 0 0,1-1 1 0 0,0 1 0 0 0,-1-1 0 0 0,1 1-1 0 0,-1-1 1 0 0,1 1 0 0 0,0-2-1 0 0,3-3 0 0 0,0 0-1 0 0,0-1 0 0 0,-1 1 0 0 0,4-8 0 0 0,-2 4-13 0 0,22-39-165 0 0,-2 0 0 0 0,-2-2 0 0 0,-3-1 0 0 0,-1 0 0 0 0,-3-1 0 0 0,13-79-1 0 0,26-328-227 0 0,-55 450 417 0 0,7-233-91 0 0,-8 262-256 0 0,0 80-1242 0 0,4-80 1003 0 0,0 1-1 0 0,2 0 1 0 0,0-1 0 0 0,1 0 0 0 0,1 0-1 0 0,1-1 1 0 0,1 0 0 0 0,1 0 0 0 0,0-1-1 0 0,17 22 1 0 0,-5-9-618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38.105"/>
    </inkml:context>
    <inkml:brush xml:id="br0">
      <inkml:brushProperty name="width" value="0.1" units="cm"/>
      <inkml:brushProperty name="height" value="0.1" units="cm"/>
    </inkml:brush>
  </inkml:definitions>
  <inkml:trace contextRef="#ctx0" brushRef="#br0">319 687 8397 0 0,'1'-16'237'0'0,"-1"13"14"0"0,0 1 0 0 0,0-1-1 0 0,0 0 1 0 0,0 0 0 0 0,0 0-1 0 0,-1 0 1 0 0,1 1 0 0 0,-1-1-1 0 0,0 0 1 0 0,0 0 0 0 0,-2-4-1 0 0,1 0 148 0 0,-1-1-1 0 0,1 0 0 0 0,1 0 0 0 0,-1 1 1 0 0,1-10-1 0 0,-6-24-276 0 0,2 17-125 0 0,5 19 6 0 0,-1-1 0 0 0,0 1 0 0 0,-1-1 0 0 0,1 1 0 0 0,-1 0 0 0 0,0 0 0 0 0,0 0 0 0 0,-1 0-1 0 0,0 0 1 0 0,1 0 0 0 0,-2 0 0 0 0,-4-6 0 0 0,7 11 5 0 0,0 0 0 0 0,0 0 0 0 0,0 0 1 0 0,0-1-1 0 0,0 1 0 0 0,0 1 0 0 0,0-1 0 0 0,0 0 0 0 0,0 0 1 0 0,0 0-1 0 0,0 0 0 0 0,0 1 0 0 0,0-1 0 0 0,0 0 0 0 0,1 1 0 0 0,-1-1 1 0 0,0 1-1 0 0,0-1 0 0 0,0 1 0 0 0,1-1 0 0 0,-1 1 0 0 0,0 0 1 0 0,0-1-1 0 0,1 1 0 0 0,-1 0 0 0 0,1-1 0 0 0,-2 2 0 0 0,-20 24 214 0 0,20-24-194 0 0,-21 26 297 0 0,-18 23 502 0 0,-36 59-1 0 0,67-94-691 0 0,1 1 0 0 0,0 0 0 0 0,1 1 1 0 0,1-1-1 0 0,1 2 0 0 0,0-1 0 0 0,2 1 0 0 0,-4 23 0 0 0,8-38-121 0 0,-1-1 0 0 0,1 1 0 0 0,0 0 0 0 0,0 0 0 0 0,0 0 0 0 0,1 0 0 0 0,-1-1 0 0 0,1 1 0 0 0,0 0 0 0 0,0 0 0 0 0,1-1 0 0 0,-1 1 0 0 0,1-1 0 0 0,-1 1 0 0 0,1-1 0 0 0,0 0 0 0 0,1 0 0 0 0,-1 0 0 0 0,0 0 0 0 0,6 5 0 0 0,-5-6-12 0 0,0 1-1 0 0,1-1 1 0 0,-1 0-1 0 0,1 0 1 0 0,0-1 0 0 0,-1 1-1 0 0,1-1 1 0 0,0 0 0 0 0,0 0-1 0 0,0 0 1 0 0,0 0 0 0 0,0-1-1 0 0,0 0 1 0 0,0 1-1 0 0,0-2 1 0 0,0 1 0 0 0,0 0-1 0 0,8-2 1 0 0,6-4-57 0 0,-1 0 1 0 0,0-1-1 0 0,0 0 0 0 0,-1-2 0 0 0,1 0 1 0 0,-2 0-1 0 0,0-2 0 0 0,21-17 1 0 0,-24 17 6 0 0,-1-1 0 0 0,0 0 1 0 0,0 0-1 0 0,-1-1 0 0 0,-1 0 1 0 0,-1-1-1 0 0,1 0 0 0 0,-2 0 1 0 0,7-18-1 0 0,-23 48 104 0 0,1-4 20 0 0,1 0 0 0 0,1 1 0 0 0,0 0 1 0 0,0 0-1 0 0,2 0 0 0 0,-5 15 0 0 0,9-23-52 0 0,-1 1 0 0 0,1-1 0 0 0,0 1 0 0 0,0-1 0 0 0,1 1 0 0 0,0-1 0 0 0,0 1 0 0 0,0-1-1 0 0,0 0 1 0 0,1 0 0 0 0,0 1 0 0 0,3 5 0 0 0,-4-8-15 0 0,1-1 0 0 0,0 1 0 0 0,0-1 0 0 0,0 1 0 0 0,0-1 0 0 0,0 0 0 0 0,0 0 0 0 0,1 0 0 0 0,-1 0 0 0 0,1 0 0 0 0,-1-1 0 0 0,1 1 0 0 0,0-1 0 0 0,0 0 0 0 0,-1 1 0 0 0,1-1 0 0 0,0 0 0 0 0,0-1 0 0 0,0 1 0 0 0,0 0 0 0 0,0-1 0 0 0,0 0 0 0 0,5 0 0 0 0,5 0-9 0 0,-1-1-1 0 0,1-1 0 0 0,-1 0 0 0 0,0-1 0 0 0,1 0 1 0 0,14-6-1 0 0,-2-2-244 0 0,44-24 0 0 0,-58 29 133 0 0,-1-2 0 0 0,1 1 0 0 0,-1-1 1 0 0,-1-1-1 0 0,1 0 0 0 0,-1 0 0 0 0,-1 0 0 0 0,0-2 1 0 0,0 1-1 0 0,-1-1 0 0 0,0 0 0 0 0,7-16 0 0 0,-7 8 28 0 0,1 0-1 0 0,-2-1 1 0 0,-1 0-1 0 0,-1 0 0 0 0,0-1 1 0 0,1-39-1 0 0,-20-418 6 0 0,15 477 81 0 0,-1-11 4 0 0,0 0 0 0 0,-1 0 1 0 0,0 0-1 0 0,-4-13 0 0 0,6 25-3 0 0,0-1 0 0 0,0 1-1 0 0,-1 0 1 0 0,1-1 0 0 0,0 1-1 0 0,0 0 1 0 0,0 0 0 0 0,0-1-1 0 0,0 1 1 0 0,0 0 0 0 0,0 0-1 0 0,0-1 1 0 0,0 1 0 0 0,-1 0-1 0 0,1 0 1 0 0,0-1 0 0 0,0 1-1 0 0,0 0 1 0 0,-1 0 0 0 0,1 0-1 0 0,0-1 1 0 0,0 1 0 0 0,0 0-1 0 0,-1 0 1 0 0,1 0 0 0 0,0 0-1 0 0,0 0 1 0 0,-1 0 0 0 0,1-1-1 0 0,0 1 1 0 0,0 0 0 0 0,-1 0-1 0 0,1 0 1 0 0,0 0 0 0 0,-1 0-1 0 0,1 0 1 0 0,0 0 0 0 0,-1 0-1 0 0,-7 10 70 0 0,-4 21 62 0 0,12-29-120 0 0,-10 30 167 0 0,2 1 0 0 0,2 0-1 0 0,-4 40 1 0 0,3 102 658 0 0,6-154-722 0 0,1 61 634 0 0,3 1 1 0 0,24 138-1 0 0,-27-218-747 0 0,4 18 64 0 0,10 30 0 0 0,-13-46-89 0 0,1-1 0 0 0,0 1 0 0 0,0-1 0 0 0,0 1 0 0 0,1-1 0 0 0,-1 0 0 0 0,1 0 0 0 0,0 0 0 0 0,0 0 0 0 0,0 0 0 0 0,1-1 0 0 0,6 6 0 0 0,-7-8-106 0 0,0 0 0 0 0,0 0 0 0 0,0 0 0 0 0,0 0 0 0 0,0-1 0 0 0,0 0-1 0 0,0 1 1 0 0,1-1 0 0 0,-1 0 0 0 0,0-1 0 0 0,0 1 0 0 0,0 0-1 0 0,0-1 1 0 0,0 0 0 0 0,0 0 0 0 0,0 0 0 0 0,0 0 0 0 0,-1 0 0 0 0,1-1-1 0 0,0 1 1 0 0,0-1 0 0 0,2-2 0 0 0,10-5-538 0 0,0-2 0 0 0,17-16 0 0 0,-18 14 431 0 0,-1-1 0 0 0,-1 0 0 0 0,0-1 0 0 0,-1 0 0 0 0,-1 0 1 0 0,15-30-1 0 0,-13 18 266 0 0,-1 0 0 0 0,-1-1 1 0 0,10-44-1 0 0,-19 71-14 0 0,2-26 336 0 0,-2 27-319 0 0,-1-1 0 0 0,0 0 1 0 0,0 1-1 0 0,0-1 0 0 0,0 0 1 0 0,0 1-1 0 0,0-1 0 0 0,0 0 1 0 0,0 1-1 0 0,0-1 0 0 0,-1 0 0 0 0,1 1 1 0 0,0-1-1 0 0,0 0 0 0 0,0 1 1 0 0,-1-1-1 0 0,1 1 0 0 0,0-1 0 0 0,-1 1 1 0 0,1-1-1 0 0,-1 0 0 0 0,1 1 1 0 0,-1 0-1 0 0,1-1 0 0 0,-1 1 1 0 0,1-1-1 0 0,-1 1 0 0 0,1-1 0 0 0,-1 1 1 0 0,1 0-1 0 0,-2-1 0 0 0,1 1 9 0 0,0 0 0 0 0,0 0 0 0 0,0 1 0 0 0,0-1 0 0 0,1 0 0 0 0,-1 0 0 0 0,0 1-1 0 0,0-1 1 0 0,0 1 0 0 0,0-1 0 0 0,1 0 0 0 0,-1 1 0 0 0,0 0 0 0 0,0-1 0 0 0,1 1-1 0 0,-1-1 1 0 0,1 1 0 0 0,-1 0 0 0 0,0-1 0 0 0,1 1 0 0 0,-1 1 0 0 0,-11 18 309 0 0,11-18-287 0 0,-5 14-19 0 0,0 0 1 0 0,1 0-1 0 0,1 0 0 0 0,1 1 1 0 0,0-1-1 0 0,1 1 0 0 0,1 0 1 0 0,0 0-1 0 0,2 0 0 0 0,0 0 0 0 0,0 0 1 0 0,2-1-1 0 0,0 1 0 0 0,1 0 1 0 0,0-1-1 0 0,2 0 0 0 0,11 26 1 0 0,-16-41-126 0 0,-1 0 0 0 0,1 0 0 0 0,-1-1 1 0 0,1 1-1 0 0,0 0 0 0 0,-1 0 0 0 0,1-1 1 0 0,0 1-1 0 0,-1 0 0 0 0,1-1 0 0 0,0 1 1 0 0,0 0-1 0 0,0-1 0 0 0,0 1 0 0 0,-1-1 1 0 0,1 0-1 0 0,0 1 0 0 0,0-1 0 0 0,0 0 1 0 0,0 1-1 0 0,0-1 0 0 0,0 0 0 0 0,0 0 1 0 0,0 0-1 0 0,0 0 0 0 0,0 0 1 0 0,0 0-1 0 0,0 0 0 0 0,0 0 0 0 0,0 0 1 0 0,2-1-1 0 0,0 0-311 0 0,0 0 0 0 0,0-1 0 0 0,0 1-1 0 0,0-1 1 0 0,-1 0 0 0 0,1 1 0 0 0,0-1 0 0 0,2-3 0 0 0,9-8-1052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46.595"/>
    </inkml:context>
    <inkml:brush xml:id="br0">
      <inkml:brushProperty name="width" value="0.05" units="cm"/>
      <inkml:brushProperty name="height" value="0.05" units="cm"/>
    </inkml:brush>
  </inkml:definitions>
  <inkml:trace contextRef="#ctx0" brushRef="#br0">414 486 8929 0 0,'42'-56'85'0'0,"128"-172"1"0"0,-120 156-35 0 0,-49 70-46 0 0,1 1 1 0 0,-1-1-1 0 0,0 0 1 0 0,0-1 0 0 0,0 1-1 0 0,-1 0 1 0 0,1 0-1 0 0,1-5 1 0 0,1-7 23 0 0,-1 6 10 0 0,0 0 0 0 0,-1 1 0 0 0,0-1 0 0 0,0 0 0 0 0,-1 0 0 0 0,0 0 0 0 0,0 0 0 0 0,-1-1 0 0 0,-2-8 0 0 0,3 14 1405 0 0,-44 13-1243 0 0,-138 35 19 0 0,165-41-160 0 0,1 2-1 0 0,-20 8 1 0 0,8 6 97 0 0,11-7-70 0 0,15-11-74 0 0,-43 29 402 0 0,-80 73 0 0 0,119-98-363 0 0,1-1 0 0 0,0 2 0 0 0,0-1 0 0 0,0 0 1 0 0,1 1-1 0 0,-1 0 0 0 0,2 0 0 0 0,-1 1 1 0 0,1-1-1 0 0,-4 16 0 0 0,6-18-22 0 0,0-1 1 0 0,1 1-1 0 0,-1 0 0 0 0,1 0 0 0 0,1 0 1 0 0,-1 0-1 0 0,1-1 0 0 0,0 1 0 0 0,0 0 1 0 0,0 0-1 0 0,0-1 0 0 0,1 1 0 0 0,0-1 1 0 0,0 1-1 0 0,0-1 0 0 0,0 0 0 0 0,1 0 0 0 0,0 0 1 0 0,4 5-1 0 0,10 9 38 0 0,1-1 0 0 0,1-1 0 0 0,0 0 0 0 0,39 23 0 0 0,2 2-17 0 0,-22-12-37 0 0,-1 2 1 0 0,-2 2 0 0 0,33 39-1 0 0,-65-68-13 0 0,1 0 1 0 0,-1 0-1 0 0,0 1 0 0 0,0-1 0 0 0,0 1 0 0 0,0 0 0 0 0,-1 0 0 0 0,0 0 0 0 0,0 0 1 0 0,-1 0-1 0 0,1 0 0 0 0,-1 1 0 0 0,1 7 0 0 0,-2-10 12 0 0,0 0 0 0 0,-1 1 0 0 0,1-1 0 0 0,-1 0 0 0 0,1 0 0 0 0,-1 0 0 0 0,0 0 0 0 0,0 0 0 0 0,-1 0 0 0 0,1 0 0 0 0,0 0 0 0 0,-1 0 0 0 0,0 0 0 0 0,0-1 0 0 0,0 1 0 0 0,0 0 0 0 0,0-1 0 0 0,0 0 0 0 0,-1 0 0 0 0,1 1 0 0 0,-1-1 0 0 0,1-1 0 0 0,-5 3 0 0 0,-9 5 42 0 0,0-1 1 0 0,-1 0-1 0 0,0-1 1 0 0,-1-1-1 0 0,1-1 1 0 0,-1-1-1 0 0,-1 0 1 0 0,-32 2-1 0 0,16-4-183 0 0,-1-2-1 0 0,0-1 1 0 0,-56-10 0 0 0,81 9-10 0 0,0 0 1 0 0,1-1-1 0 0,-1 0 1 0 0,1-1-1 0 0,-1 0 1 0 0,1 0-1 0 0,-10-7 1 0 0,18 10 23 0 0,-1-1 0 0 0,1 1 0 0 0,0-1 0 0 0,0 0 0 0 0,-1 0 0 0 0,1 1 0 0 0,0-1 0 0 0,1 0 0 0 0,-1-1 0 0 0,0 1 0 0 0,1 0 0 0 0,-1 0 0 0 0,1-1 0 0 0,0 1 0 0 0,-1-1 1 0 0,1 1-1 0 0,0-1 0 0 0,1 0 0 0 0,-1 1 0 0 0,0-1 0 0 0,1 0 0 0 0,0 1 0 0 0,-1-1 0 0 0,1 0 0 0 0,0 0 0 0 0,0 0 0 0 0,1 1 0 0 0,-1-1 0 0 0,1 0 0 0 0,-1 1 0 0 0,1-1 0 0 0,0 0 0 0 0,2-4 0 0 0,11-18-987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38.461"/>
    </inkml:context>
    <inkml:brush xml:id="br0">
      <inkml:brushProperty name="width" value="0.1" units="cm"/>
      <inkml:brushProperty name="height" value="0.1" units="cm"/>
    </inkml:brush>
  </inkml:definitions>
  <inkml:trace contextRef="#ctx0" brushRef="#br0">52 92 8529 0 0,'-5'-28'622'0'0,"-11"-34"1"0"0,16 62-594 0 0,0 0 0 0 0,0 1 1 0 0,0-1-1 0 0,-1 0 1 0 0,1 0-1 0 0,0 1 1 0 0,0-1-1 0 0,0 0 1 0 0,0 0-1 0 0,0 1 1 0 0,-1-1-1 0 0,1 0 1 0 0,0 0-1 0 0,0 1 0 0 0,-1-1 1 0 0,1 0-1 0 0,0 0 1 0 0,0 0-1 0 0,0 0 1 0 0,-1 1-1 0 0,1-1 1 0 0,0 0-1 0 0,-1 0 1 0 0,1 0-1 0 0,0 0 0 0 0,0 0 1 0 0,-1 0-1 0 0,1 0 1 0 0,0 0-1 0 0,-1 0 1 0 0,1 0-1 0 0,0 0 1 0 0,-1 0-1 0 0,1 0 1 0 0,0 0-1 0 0,0 0 1 0 0,-1 0-1 0 0,1 0 0 0 0,0 0 1 0 0,-1 0-1 0 0,1 0 1 0 0,0 0-1 0 0,0-1 1 0 0,-1 1-1 0 0,1 0 1 0 0,0 0-1 0 0,0 0 1 0 0,-1 0-1 0 0,1-1 1 0 0,0 1-1 0 0,0 0 0 0 0,0 0 1 0 0,-1-1-1 0 0,1 1 1 0 0,0 0-1 0 0,0 0 1 0 0,0-1-1 0 0,0 1 1 0 0,0 0-1 0 0,-1 0 1 0 0,1-1-1 0 0,0 1 0 0 0,0 0 1 0 0,0-1-1 0 0,0 1 1 0 0,0-1-1 0 0,-8 25 1411 0 0,4 5-855 0 0,3-24-565 0 0,0-1 0 0 0,0 0 0 0 0,0 1-1 0 0,1-1 1 0 0,0 1 0 0 0,0-1 0 0 0,0 1 0 0 0,0-1 0 0 0,1 1 0 0 0,-1-1 0 0 0,1 1-1 0 0,1-1 1 0 0,-1 1 0 0 0,2 3 0 0 0,3 2-633 0 0,-1 0-1 0 0,2-1 1 0 0,-1 0 0 0 0,1 0-1 0 0,1-1 1 0 0,11 11 0 0 0,-6-4-787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39.671"/>
    </inkml:context>
    <inkml:brush xml:id="br0">
      <inkml:brushProperty name="width" value="0.1" units="cm"/>
      <inkml:brushProperty name="height" value="0.1" units="cm"/>
    </inkml:brush>
  </inkml:definitions>
  <inkml:trace contextRef="#ctx0" brushRef="#br0">223 588 8497 0 0,'3'-10'342'0'0,"-1"1"0"0"0,2-1 1 0 0,-1 1-1 0 0,1 0 0 0 0,1 0 0 0 0,0 0 1 0 0,11-15-1 0 0,-9 14 150 0 0,-1-1 1 0 0,1 1-1 0 0,-2-1 0 0 0,8-19 1 0 0,-9 15-270 0 0,0 0 1 0 0,2-19 0 0 0,-6 29-193 0 0,1 1-1 0 0,-1-1 1 0 0,0 1 0 0 0,0-1 0 0 0,0 1 0 0 0,-1 0 0 0 0,1-1-1 0 0,-1 1 1 0 0,0-1 0 0 0,0 1 0 0 0,-1 0 0 0 0,-2-6 0 0 0,3 8-10 0 0,0 1-1 0 0,-1 0 1 0 0,1 0 0 0 0,0 0 0 0 0,-1 0 0 0 0,1 0 0 0 0,0 0-1 0 0,-1 0 1 0 0,0 0 0 0 0,1 0 0 0 0,-1 1 0 0 0,1-1 0 0 0,-1 1-1 0 0,0-1 1 0 0,1 1 0 0 0,-1 0 0 0 0,0 0 0 0 0,0-1 0 0 0,1 1-1 0 0,-1 0 1 0 0,0 0 0 0 0,1 1 0 0 0,-1-1 0 0 0,0 0 0 0 0,0 1 0 0 0,1-1-1 0 0,-4 2 1 0 0,-5 1 113 0 0,0 1-1 0 0,1 0 1 0 0,-12 6-1 0 0,5-1 9 0 0,0 1 1 0 0,1 1-1 0 0,1 0 0 0 0,0 1 1 0 0,0 0-1 0 0,1 1 0 0 0,1 1 1 0 0,0 0-1 0 0,1 1 0 0 0,0 0 1 0 0,2 0-1 0 0,-1 1 0 0 0,2 1 1 0 0,0-1-1 0 0,1 1 0 0 0,-9 36 1 0 0,15-49-140 0 0,0 0 0 0 0,0 0 1 0 0,1 0-1 0 0,-1 0 1 0 0,1 0-1 0 0,0 0 0 0 0,0 1 1 0 0,0-1-1 0 0,1 0 0 0 0,-1 0 1 0 0,1 0-1 0 0,0 0 1 0 0,1 0-1 0 0,-1 0 0 0 0,0 0 1 0 0,1-1-1 0 0,0 1 0 0 0,0 0 1 0 0,0-1-1 0 0,1 1 1 0 0,-1-1-1 0 0,1 0 0 0 0,3 4 1 0 0,-1-3 0 0 0,0 0 0 0 0,0-1 1 0 0,1 1-1 0 0,-1-1 1 0 0,1 0-1 0 0,0-1 1 0 0,0 1-1 0 0,0-1 0 0 0,0 0 1 0 0,0 0-1 0 0,0-1 1 0 0,1 0-1 0 0,-1 0 1 0 0,10 0-1 0 0,-2-1-14 0 0,0-1 1 0 0,0 0-1 0 0,-1-1 0 0 0,1 0 1 0 0,0-1-1 0 0,-1-1 1 0 0,0 0-1 0 0,1-1 0 0 0,-2 0 1 0 0,1-1-1 0 0,0-1 0 0 0,-1 0 1 0 0,12-9-1 0 0,-16 10-4 0 0,0 0-1 0 0,-1-1 1 0 0,0 0 0 0 0,0 0-1 0 0,0-1 1 0 0,-1 0-1 0 0,0 0 1 0 0,0 0 0 0 0,-1-1-1 0 0,0 0 1 0 0,-1 0 0 0 0,0 0-1 0 0,0-1 1 0 0,-1 1-1 0 0,0-1 1 0 0,-1 0 0 0 0,0 0-1 0 0,1-18 1 0 0,-1 4-4 0 0,-2-1-1 0 0,-1 1 1 0 0,-1 0 0 0 0,-1 0 0 0 0,-2 0-1 0 0,0 0 1 0 0,-10-29 0 0 0,15 52 21 0 0,0 0 0 0 0,-1 1 0 0 0,1-1 1 0 0,0 0-1 0 0,1 0 0 0 0,-1 1 0 0 0,0-1 0 0 0,0 0 1 0 0,0 1-1 0 0,0-1 0 0 0,1 0 0 0 0,-1 0 0 0 0,0 1 0 0 0,0-1 1 0 0,1 0-1 0 0,-1 1 0 0 0,1-1 0 0 0,-1 1 0 0 0,0-1 0 0 0,1 0 1 0 0,0 1-1 0 0,-1-1 0 0 0,1 1 0 0 0,0-1 0 0 0,4-5 0 0 0,-4 5-2 0 0,-1 0-1 0 0,1 0 1 0 0,0 0 0 0 0,0 0-1 0 0,0 0 1 0 0,0 1 0 0 0,0-1-1 0 0,0 0 1 0 0,0 1 0 0 0,0-1-1 0 0,0 0 1 0 0,0 1 0 0 0,0-1-1 0 0,0 1 1 0 0,1 0 0 0 0,-1-1-1 0 0,0 1 1 0 0,0 0 0 0 0,2 0-1 0 0,-2 0 1 0 0,0 0-1 0 0,-1 0 1 0 0,1 0-1 0 0,0 0 1 0 0,-1 0-1 0 0,1 0 0 0 0,0-1 1 0 0,-1 1-1 0 0,1 0 1 0 0,0 0-1 0 0,-1 0 0 0 0,1-1 1 0 0,0 1-1 0 0,-1 0 1 0 0,1-1-1 0 0,-1 1 0 0 0,1 0 1 0 0,-1-1-1 0 0,1 1 1 0 0,-1-1-1 0 0,1 1 0 0 0,-1-1 1 0 0,1 1-1 0 0,-1-1 1 0 0,1 1-1 0 0,-1-1 0 0 0,0 0 1 0 0,1 1-1 0 0,-1-1 1 0 0,0 1-1 0 0,0-1 0 0 0,1 0 1 0 0,-1 1-1 0 0,0-1 1 0 0,0-1-1 0 0,0 2-8 0 0,-6 26-111 0 0,5-21 143 0 0,1-3-26 0 0,0 0-1 0 0,0-1 0 0 0,-1 1 0 0 0,1 0 1 0 0,-1 0-1 0 0,1 0 0 0 0,-1-1 0 0 0,0 1 1 0 0,0 0-1 0 0,0-1 0 0 0,0 1 0 0 0,0-1 1 0 0,0 1-1 0 0,0-1 0 0 0,-2 2 0 0 0,3-2 9 0 0,-1-1 13 0 0,5 0 24 0 0,-3 0-37 0 0,-15-76-6789 0 0,14 74 6827 0 0,0 0-1 0 0,0 0 0 0 0,0 0 1 0 0,1 0-1 0 0,-1 0 1 0 0,1 0-1 0 0,-1 0 1 0 0,1 1-1 0 0,0-1 1 0 0,1-2-1 0 0,0-1 48 0 0,0 0 1144 0 0,0 1-1122 0 0,9-11-36 0 0,-8 11 7 0 0,-1 0 8 0 0,18-34 156 0 0,-18 34 151 0 0,0 1-326 0 0,6-10 4 0 0,-6 9 362 0 0,0-1-335 0 0,11-46 790 0 0,-11 46 193 0 0,-2 12-845 0 0,0 19-4 0 0,0-19 168 0 0,-1 22-224 0 0,-2 97 5 0 0,0-69-59 0 0,-2-1 0 0 0,-2 1 0 0 0,-23 82-1 0 0,23-111-119 0 0,2-8-113 0 0,-11 63-324 0 0,15-74-79 0 0,0 0 0 0 0,1-1 0 0 0,0 1 0 0 0,0-1 1 0 0,1 1-1 0 0,1-1 0 0 0,3 15 0 0 0,0-13-1016 0 0,4-3-120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40.399"/>
    </inkml:context>
    <inkml:brush xml:id="br0">
      <inkml:brushProperty name="width" value="0.1" units="cm"/>
      <inkml:brushProperty name="height" value="0.1" units="cm"/>
    </inkml:brush>
  </inkml:definitions>
  <inkml:trace contextRef="#ctx0" brushRef="#br0">185 582 9433 0 0,'0'-1'53'0'0,"0"0"0"0"0,0 0 0 0 0,0 0 1 0 0,0 0-1 0 0,0 0 0 0 0,0 0 0 0 0,1 0 1 0 0,-1-1-1 0 0,0 1 0 0 0,1 0 0 0 0,-1 0 0 0 0,1 1 1 0 0,-1-1-1 0 0,1 0 0 0 0,-1 0 0 0 0,1 0 0 0 0,0 0 1 0 0,-1 0-1 0 0,1 1 0 0 0,0-1 0 0 0,1-1 0 0 0,21-7 2264 0 0,-20 8-2174 0 0,0 1-1 0 0,-1-1 0 0 0,1 0 1 0 0,0 0-1 0 0,-1-1 0 0 0,1 1 0 0 0,-1 0 1 0 0,1-1-1 0 0,1-1 0 0 0,2-3-84 0 0,-1-1-1 0 0,1 0 1 0 0,-2 1-1 0 0,1-1 1 0 0,-1-1-1 0 0,0 1 1 0 0,0-1-1 0 0,-1 0 1 0 0,0 0-1 0 0,-1 0 0 0 0,1 0 1 0 0,1-14-1 0 0,-3 11-46 0 0,0 0 0 0 0,0 0 1 0 0,-1 0-1 0 0,-1 0 0 0 0,0 0 0 0 0,0 0 0 0 0,-1 0 0 0 0,0 0 0 0 0,-6-14 0 0 0,8 23 6 0 0,-1 1 0 0 0,1-1 1 0 0,-1 0-1 0 0,0 0 0 0 0,0 0 1 0 0,0 0-1 0 0,0 1 0 0 0,0-1 1 0 0,0 0-1 0 0,0 1 0 0 0,-1-1 1 0 0,1 1-1 0 0,0-1 0 0 0,-1 1 1 0 0,1-1-1 0 0,-1 1 0 0 0,0 0 1 0 0,1 0-1 0 0,-1 0 0 0 0,0 0 1 0 0,0 0-1 0 0,0 1 1 0 0,0-1-1 0 0,1 0 0 0 0,-1 1 1 0 0,0-1-1 0 0,0 1 0 0 0,0 0 1 0 0,0 0-1 0 0,0-1 0 0 0,0 1 1 0 0,0 1-1 0 0,0-1 0 0 0,0 0 1 0 0,0 0-1 0 0,0 1 0 0 0,0-1 1 0 0,0 1-1 0 0,0 0 0 0 0,0 0 1 0 0,-2 1-1 0 0,-5 2 129 0 0,0 1 1 0 0,0 1-1 0 0,0 0 0 0 0,1 0 1 0 0,0 1-1 0 0,-13 12 1 0 0,5-1 44 0 0,1 0 1 0 0,0 1 0 0 0,2 1 0 0 0,0 0-1 0 0,1 0 1 0 0,-11 29 0 0 0,15-32-104 0 0,1 1 0 0 0,2 1 0 0 0,0-1-1 0 0,0 1 1 0 0,2 0 0 0 0,0 0 0 0 0,2 0 0 0 0,0 24-1 0 0,1-36-62 0 0,1 0 0 0 0,0 0-1 0 0,0-1 1 0 0,1 1-1 0 0,0 0 1 0 0,0-1 0 0 0,1 1-1 0 0,-1-1 1 0 0,2 0-1 0 0,4 9 1 0 0,-6-13-35 0 0,-1 0-1 0 0,1 0 1 0 0,0 0-1 0 0,-1 0 0 0 0,1 0 1 0 0,0 0-1 0 0,0 0 1 0 0,0-1-1 0 0,0 1 1 0 0,1-1-1 0 0,-1 1 1 0 0,0-1-1 0 0,1 0 1 0 0,-1 0-1 0 0,1 0 1 0 0,-1 0-1 0 0,1-1 1 0 0,-1 1-1 0 0,1-1 1 0 0,0 1-1 0 0,-1-1 1 0 0,1 0-1 0 0,0 0 1 0 0,-1 0-1 0 0,1 0 1 0 0,0-1-1 0 0,-1 1 1 0 0,1-1-1 0 0,-1 0 1 0 0,4 0-1 0 0,5-4-104 0 0,1-1-1 0 0,0 0 1 0 0,-1 0 0 0 0,0-1 0 0 0,-1 0-1 0 0,0-1 1 0 0,0 0 0 0 0,0-1-1 0 0,-1 0 1 0 0,0 0 0 0 0,-1-1-1 0 0,0 0 1 0 0,-1-1 0 0 0,0 0 0 0 0,0 0-1 0 0,-1 0 1 0 0,7-21 0 0 0,-1-2 76 0 0,-1-2 1 0 0,-2 1 0 0 0,-1-1 0 0 0,5-70 0 0 0,-13 93 51 0 0,-3 17 82 0 0,-4 20 179 0 0,-2 29 230 0 0,3-26-209 0 0,2 0 1 0 0,1 0 0 0 0,1 29 0 0 0,3-41-128 0 0,0 1 1 0 0,1-1-1 0 0,1-1 0 0 0,0 1 1 0 0,1 0-1 0 0,1-1 1 0 0,8 19-1 0 0,-10-26-139 0 0,0-1 0 0 0,1 0 0 0 0,0 0-1 0 0,0 0 1 0 0,0 0 0 0 0,1 0 0 0 0,0-1 0 0 0,0 0 0 0 0,1 0 0 0 0,-1 0-1 0 0,1-1 1 0 0,0 0 0 0 0,0 0 0 0 0,0 0 0 0 0,1-1 0 0 0,-1 0 0 0 0,11 3 0 0 0,-5-2-118 0 0,0-2 1 0 0,0 0 0 0 0,0 0 0 0 0,0-1 0 0 0,0 0 0 0 0,24-3 0 0 0,-13-1-590 0 0,1-1-1 0 0,36-11 1 0 0,-51 11 422 0 0,0 0 0 0 0,0 0 0 0 0,0-1 0 0 0,-1 0 0 0 0,1 0 0 0 0,-1-1 0 0 0,0 0 0 0 0,-1-1 0 0 0,1 0 0 0 0,-2 0 0 0 0,1 0-1 0 0,-1-1 1 0 0,0 0 0 0 0,0 0 0 0 0,-1-1 0 0 0,6-11 0 0 0,-2 1 26 0 0,-1-1-1 0 0,0 1 0 0 0,-2-1 0 0 0,0-1 1 0 0,-1 1-1 0 0,4-38 0 0 0,-7 23 186 0 0,-2-1-1 0 0,-8-70 1 0 0,-23-69 719 0 0,20 114-320 0 0,9 53-275 0 0,-6-29 175 0 0,7 34-226 0 0,0 1 0 0 0,0 0 0 0 0,0 0 0 0 0,0 0 0 0 0,0 0 0 0 0,0 0 0 0 0,0 0-1 0 0,0 0 1 0 0,-1 1 0 0 0,1-1 0 0 0,-1 0 0 0 0,1 1 0 0 0,-3-3 0 0 0,3 4-19 0 0,1 0 0 0 0,-1 0 0 0 0,1-1 1 0 0,-1 1-1 0 0,1 0 0 0 0,-1 0 0 0 0,0 0 1 0 0,1-1-1 0 0,-1 1 0 0 0,1 0 0 0 0,-1 0 1 0 0,1 0-1 0 0,-1 0 0 0 0,0 0 0 0 0,1 0 0 0 0,-1 0 1 0 0,1 1-1 0 0,-1-1 0 0 0,1 0 0 0 0,-1 0 1 0 0,1 0-1 0 0,-1 0 0 0 0,1 1 0 0 0,-1-1 1 0 0,1 0-1 0 0,-1 1 0 0 0,0-1 0 0 0,-12 17 214 0 0,-3 21 76 0 0,9-9-114 0 0,2 0-1 0 0,0 1 0 0 0,0 36 1 0 0,5 93 604 0 0,2-68-393 0 0,-2-69-327 0 0,-1 44-213 0 0,3 0 0 0 0,13 74 0 0 0,-5-110-531 0 0,-8-26 184 0 0,-1 1 0 0 0,1-1-1 0 0,-1 1 1 0 0,1 0 0 0 0,-1-1-1 0 0,0 8 1 0 0,-1-12 445 0 0,2 1-738 0 0,-2-1 738 0 0,0 0 0 0 0,0 0 0 0 0,1 0 0 0 0,-1 0-1 0 0,0 0 1 0 0,0 0 0 0 0,0 0 0 0 0,0 0 0 0 0,0 0 0 0 0,1 0 0 0 0,-1 0 0 0 0,0 0 0 0 0,0 0-1 0 0,0 0 1 0 0,0 0 0 0 0,0 0 0 0 0,0 0 0 0 0,0 0 0 0 0,2-2-738 0 0,0-3-624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40.804"/>
    </inkml:context>
    <inkml:brush xml:id="br0">
      <inkml:brushProperty name="width" value="0.1" units="cm"/>
      <inkml:brushProperty name="height" value="0.1" units="cm"/>
    </inkml:brush>
  </inkml:definitions>
  <inkml:trace contextRef="#ctx0" brushRef="#br0">9 244 8165 0 0,'0'-7'210'0'0,"0"1"1"0"0,-1 0-1 0 0,0 0 0 0 0,-2-9 109 0 0,3 15-283 0 0,0 0 0 0 0,0 0 0 0 0,0 0 0 0 0,0 0 0 0 0,0 0 0 0 0,0 0 0 0 0,-1 0 0 0 0,1 0 0 0 0,-2 1 936 0 0,2-1-936 0 0,0 0 0 0 0,0 0 0 0 0,0 0 0 0 0,0 0 0 0 0,0 1 0 0 0,0-1 0 0 0,0 0 0 0 0,0 0 0 0 0,0 0 0 0 0,0 0 0 0 0,0 0 0 0 0,0 0 0 0 0,0 0 0 0 0,0 0 0 0 0,0 1 0 0 0,0-1 0 0 0,0 0 0 0 0,0 0 0 0 0,0 0 0 0 0,0 0 0 0 0,0 0 0 0 0,0 0 0 0 0,0 0 108 0 0,0 1-108 0 0,1 11 1361 0 0,0-11-1332 0 0,0 1 1 0 0,0-1-1 0 0,0 1 1 0 0,0-1 0 0 0,0 1-1 0 0,0-1 1 0 0,0 0-1 0 0,0 0 1 0 0,1 1-1 0 0,-1-1 1 0 0,0 0-1 0 0,1 0 1 0 0,-1 0 0 0 0,1 0-1 0 0,-1-1 1 0 0,1 1-1 0 0,-1 0 1 0 0,1-1-1 0 0,0 1 1 0 0,-1-1-1 0 0,1 1 1 0 0,0-1-1 0 0,-1 0 1 0 0,1 0 0 0 0,2 0-1 0 0,-3 1-60 0 0,55 7 77 0 0,72 3-1 0 0,-66-6-80 0 0,195 10-39 0 0,1-22 60 0 0,-246 6-20 0 0,1 0 0 0 0,-1-1 0 0 0,0-1-1 0 0,0 0 1 0 0,16-6 0 0 0,-26 8-2 0 0,0 0 1 0 0,1 0-1 0 0,-1 0 0 0 0,0-1 1 0 0,0 1-1 0 0,0 0 0 0 0,0-1 1 0 0,0 0-1 0 0,0 1 1 0 0,0-1-1 0 0,-1 0 0 0 0,1 0 1 0 0,-1 0-1 0 0,1 0 0 0 0,-1 0 1 0 0,0-1-1 0 0,1 1 0 0 0,-1 0 1 0 0,0-1-1 0 0,-1 1 1 0 0,1 0-1 0 0,0-1 0 0 0,-1 1 1 0 0,1-1-1 0 0,-1 1 0 0 0,0-1 1 0 0,0 1-1 0 0,0-1 1 0 0,0 0-1 0 0,0 1 0 0 0,-1-1 1 0 0,0-3-1 0 0,-3-6 5 0 0,0-1-1 0 0,-1 1 1 0 0,0 0-1 0 0,-1 0 1 0 0,-1 1-1 0 0,1-1 1 0 0,-2 1 0 0 0,0 1-1 0 0,0 0 1 0 0,-1 0-1 0 0,0 0 1 0 0,0 1 0 0 0,-1 1-1 0 0,-13-9 1 0 0,19 14 2 0 0,-1 1 1 0 0,1 0 0 0 0,-1 0 0 0 0,0 0 0 0 0,0 0-1 0 0,0 1 1 0 0,0 0 0 0 0,0 0 0 0 0,0 1-1 0 0,0-1 1 0 0,0 1 0 0 0,0 0 0 0 0,-1 0-1 0 0,-6 2 1 0 0,4 0 39 0 0,0 0-1 0 0,0 0 0 0 0,0 1 1 0 0,0 0-1 0 0,1 1 1 0 0,-1 0-1 0 0,1 0 1 0 0,-10 8-1 0 0,7-5 107 0 0,0 1 0 0 0,1 1 0 0 0,0 0 0 0 0,0 0 0 0 0,1 1 0 0 0,0 0 0 0 0,1 0 0 0 0,0 1 0 0 0,1 0 0 0 0,0 0 0 0 0,-8 21 0 0 0,12-21-20 0 0,-1 0 1 0 0,1 0 0 0 0,1 0-1 0 0,0 0 1 0 0,0 0-1 0 0,1 0 1 0 0,0 0 0 0 0,1 0-1 0 0,1 0 1 0 0,0 0-1 0 0,0 0 1 0 0,1-1-1 0 0,0 1 1 0 0,1-1 0 0 0,0 1-1 0 0,1-1 1 0 0,0 0-1 0 0,0-1 1 0 0,1 1-1 0 0,0-1 1 0 0,1-1 0 0 0,0 1-1 0 0,1-1 1 0 0,-1 0-1 0 0,2 0 1 0 0,-1-1-1 0 0,1 0 1 0 0,0-1 0 0 0,0 0-1 0 0,1 0 1 0 0,0-1-1 0 0,0-1 1 0 0,0 1-1 0 0,0-1 1 0 0,1-1 0 0 0,-1 0-1 0 0,1-1 1 0 0,0 0-1 0 0,0 0 1 0 0,12-1-1 0 0,-8 0-432 0 0,0-1 0 0 0,1 0-1 0 0,-1-2 1 0 0,0 0 0 0 0,0 0 0 0 0,0-2-1 0 0,0 1 1 0 0,0-2 0 0 0,-1 0-1 0 0,0-1 1 0 0,0 0 0 0 0,19-13-1 0 0,-30 17 29 0 0,-1 0-1 0 0,1 0 0 0 0,-1 0 0 0 0,0 0 0 0 0,0 0 0 0 0,0-1 0 0 0,0 1 0 0 0,0-1 0 0 0,-1 1 0 0 0,1-1 1 0 0,-1 0-1 0 0,0 0 0 0 0,1 1 0 0 0,-1-1 0 0 0,0 0 0 0 0,-1 0 0 0 0,1 0 0 0 0,-1 0 0 0 0,1 0 0 0 0,-1-5 1 0 0,-2-7-1441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42.861"/>
    </inkml:context>
    <inkml:brush xml:id="br0">
      <inkml:brushProperty name="width" value="0.1" units="cm"/>
      <inkml:brushProperty name="height" value="0.1" units="cm"/>
    </inkml:brush>
  </inkml:definitions>
  <inkml:trace contextRef="#ctx0" brushRef="#br0">193 131 8265 0 0,'1'-2'12'0'0,"5"-9"381"0"0,0 0 1 0 0,-1 0-1 0 0,0-1 0 0 0,-1 0 1 0 0,0 0-1 0 0,-1 0 0 0 0,-1 0 1 0 0,2-13-1 0 0,-4 24-338 0 0,0 1 0 0 0,0-1 0 0 0,0 1 0 0 0,0 0 0 0 0,0-1 0 0 0,0 1 0 0 0,0 0 0 0 0,0-1 0 0 0,0 1 0 0 0,0-1 0 0 0,0 1 0 0 0,0 0 0 0 0,0-1 0 0 0,0 1 0 0 0,0 0 0 0 0,-1-1 0 0 0,1 1 0 0 0,0 0 0 0 0,0-1 0 0 0,0 1 0 0 0,-1 0 0 0 0,1-1 0 0 0,0 1 0 0 0,0 0 0 0 0,-1 0 0 0 0,1-1 0 0 0,0 1 0 0 0,-1 0 0 0 0,1 0 0 0 0,0 0 0 0 0,-1-1 0 0 0,-11 5 901 0 0,-9 15 117 0 0,12-6-685 0 0,0 0 1 0 0,1 1-1 0 0,1 0 0 0 0,0 0 0 0 0,0 0 1 0 0,-5 23-1 0 0,-20 97 1112 0 0,21-78-947 0 0,-19 68 540 0 0,-13 64 31 0 0,36-143-1067 0 0,1 0-1 0 0,0 55 0 0 0,6-92-162 0 0,0 0-1 0 0,0-1 1 0 0,1 1-1 0 0,1 0 1 0 0,-1-1-1 0 0,1 1 1 0 0,0-1-1 0 0,5 10 1 0 0,-5-12-83 0 0,1 0 1 0 0,0-1-1 0 0,0 0 1 0 0,0 1-1 0 0,1-1 1 0 0,-1-1 0 0 0,1 1-1 0 0,0 0 1 0 0,0-1-1 0 0,0 0 1 0 0,1 0-1 0 0,-1 0 1 0 0,6 2-1 0 0,0 0-420 0 0,-1 0 0 0 0,1-1 0 0 0,0 0 0 0 0,0-1 0 0 0,1 0 0 0 0,-1-1 0 0 0,1 0 0 0 0,-1-1 0 0 0,15 1 0 0 0,11-5-1230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43.296"/>
    </inkml:context>
    <inkml:brush xml:id="br0">
      <inkml:brushProperty name="width" value="0.1" units="cm"/>
      <inkml:brushProperty name="height" value="0.1" units="cm"/>
    </inkml:brush>
  </inkml:definitions>
  <inkml:trace contextRef="#ctx0" brushRef="#br0">57 640 9165 0 0,'0'-58'1142'0'0,"-2"87"1617"0"0,-6 32-1 0 0,-2 12-1521 0 0,-22 243 736 0 0,28-265-1789 0 0,12-147-473 0 0,2-13-168 0 0,15-99-686 0 0,21-109 329 0 0,-37 277 788 0 0,1 1 0 0 0,3 0-1 0 0,1 0 1 0 0,2 2-1 0 0,36-64 1 0 0,-46 91 45 0 0,1 0 0 0 0,0 1 0 0 0,0 0 0 0 0,1 0 1 0 0,0 1-1 0 0,9-8 0 0 0,-15 14-1 0 0,0 1 1 0 0,-1-1-1 0 0,1 1 0 0 0,0 0 1 0 0,0 0-1 0 0,0 0 1 0 0,0 0-1 0 0,0 0 0 0 0,0 0 1 0 0,0 0-1 0 0,1 0 0 0 0,-1 1 1 0 0,0-1-1 0 0,0 1 0 0 0,1 0 1 0 0,-1 0-1 0 0,0 0 1 0 0,0 0-1 0 0,1 0 0 0 0,-1 0 1 0 0,0 0-1 0 0,0 1 0 0 0,1-1 1 0 0,-1 1-1 0 0,0 0 1 0 0,0 0-1 0 0,0 0 0 0 0,0 0 1 0 0,0 0-1 0 0,0 0 0 0 0,0 0 1 0 0,0 0-1 0 0,-1 1 0 0 0,1-1 1 0 0,0 1-1 0 0,-1 0 1 0 0,2 1-1 0 0,1 2 43 0 0,0 1 0 0 0,-1-1 0 0 0,0 1 1 0 0,0-1-1 0 0,-1 1 0 0 0,1 0 0 0 0,-1 0 0 0 0,-1 0 1 0 0,3 12-1 0 0,-1 7 137 0 0,1 28-1 0 0,-4-49-173 0 0,-2 297 1225 0 0,-3-53-386 0 0,7-166-708 0 0,6 177-575 0 0,1-181-2920 0 0,-9-77 3158 0 0,0 0-1 0 0,0 0 1 0 0,0 0 0 0 0,0 0 0 0 0,0-1-1 0 0,0 1 1 0 0,0 0 0 0 0,0 0 0 0 0,0 0-1 0 0,-1 0 1 0 0,1-1 0 0 0,0 1 0 0 0,-1 0-1 0 0,1 0 1 0 0,-1-1 0 0 0,1 1 0 0 0,-1 0-1 0 0,1 0 1 0 0,-1-1 0 0 0,1 1 0 0 0,-1-1-1 0 0,0 1 1 0 0,1 0 0 0 0,-1-1 0 0 0,-1 1-1 0 0,-3-1-1736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43.624"/>
    </inkml:context>
    <inkml:brush xml:id="br0">
      <inkml:brushProperty name="width" value="0.1" units="cm"/>
      <inkml:brushProperty name="height" value="0.1" units="cm"/>
    </inkml:brush>
  </inkml:definitions>
  <inkml:trace contextRef="#ctx0" brushRef="#br0">80 156 9433 0 0,'-1'-2'1'0'0,"-4"-5"428"0"0,-1-1 0 0 0,-1 1-1 0 0,1 0 1 0 0,-1 0 0 0 0,0 1 0 0 0,-1 0 0 0 0,1 0-1 0 0,-13-7 1 0 0,20 13-364 0 0,-1 0 0 0 0,1 0 0 0 0,0 0 0 0 0,0-1 0 0 0,-1 1 0 0 0,1 0 0 0 0,0 0 0 0 0,0 0 0 0 0,-1 0 0 0 0,1 0 0 0 0,0-1 0 0 0,0 1 0 0 0,0 0 0 0 0,-1 0 0 0 0,1 0 0 0 0,0-1 0 0 0,0 1 0 0 0,0 0 0 0 0,0 0 0 0 0,0-1 0 0 0,-1 1 0 0 0,1 0 0 0 0,0-1 0 0 0,0 1 0 0 0,0 0 0 0 0,0 0 0 0 0,0-1 0 0 0,0 1 0 0 0,0 0 0 0 0,0 0 0 0 0,0-1 0 0 0,0 1 0 0 0,0 0 0 0 0,0-1 0 0 0,0 1 0 0 0,9-9 1036 0 0,15-2-324 0 0,9 3-584 0 0,0 2 1 0 0,0 1-1 0 0,63-1 0 0 0,-3 0-803 0 0,127-16-5538 0 0,-187 16 4615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43.966"/>
    </inkml:context>
    <inkml:brush xml:id="br0">
      <inkml:brushProperty name="width" value="0.1" units="cm"/>
      <inkml:brushProperty name="height" value="0.1" units="cm"/>
    </inkml:brush>
  </inkml:definitions>
  <inkml:trace contextRef="#ctx0" brushRef="#br0">256 89 7197 0 0,'38'-24'539'0'0,"-30"20"-53"0"0,1-1 1 0 0,-1 0 0 0 0,-1 0 0 0 0,1-1 0 0 0,10-10-1 0 0,-17 16-440 0 0,-1-1-1 0 0,0 1 0 0 0,1 0 1 0 0,-1-1-1 0 0,0 1 0 0 0,1 0 0 0 0,-1-1 1 0 0,0 1-1 0 0,0-1 0 0 0,1 1 1 0 0,-1 0-1 0 0,0-1 0 0 0,0 1 0 0 0,0-1 1 0 0,0 1-1 0 0,1-1 0 0 0,-1 1 1 0 0,0 0-1 0 0,0-1 0 0 0,0 1 1 0 0,0-1-1 0 0,0 1 0 0 0,0-1 0 0 0,0 1 1 0 0,0-1-1 0 0,0 1 0 0 0,-1-1 1 0 0,1 1-1 0 0,0 0 0 0 0,0-1 1 0 0,0 1-1 0 0,0-1 0 0 0,-1 1 0 0 0,1-1 1 0 0,0 1-1 0 0,0 0 0 0 0,-1-1 1 0 0,1 1-1 0 0,0 0 0 0 0,-1-1 1 0 0,1 1-1 0 0,0 0 0 0 0,-1 0 0 0 0,1-1 1 0 0,-1 1-1 0 0,1 0 0 0 0,0 0 1 0 0,-1-1-1 0 0,1 1 0 0 0,-1 0 0 0 0,1 0 1 0 0,-1 0-1 0 0,1 0 0 0 0,-1 0 1 0 0,1 0-1 0 0,0 0 0 0 0,-1 0 1 0 0,0 0-1 0 0,-33-4 920 0 0,31 4-845 0 0,-15-1 281 0 0,0 1 0 0 0,0 1 1 0 0,1 1-1 0 0,-1 0 0 0 0,0 2 0 0 0,-27 7 0 0 0,36-7-282 0 0,1-1-1 0 0,-1 1 1 0 0,1 0-1 0 0,0 1 0 0 0,0 0 1 0 0,0 0-1 0 0,1 1 1 0 0,0 0-1 0 0,0 0 0 0 0,0 1 1 0 0,1 0-1 0 0,0 0 1 0 0,0 0-1 0 0,-7 13 0 0 0,7-8-18 0 0,0 0 0 0 0,1 0 0 0 0,0 1 0 0 0,1-1-1 0 0,1 1 1 0 0,0 0 0 0 0,0 0 0 0 0,1 1-1 0 0,1-1 1 0 0,1 0 0 0 0,-1 0 0 0 0,3 19-1 0 0,-1-26-118 0 0,0 0 0 0 0,0 1-1 0 0,0-1 1 0 0,1 0-1 0 0,0 0 1 0 0,0 0-1 0 0,0 0 1 0 0,1 0 0 0 0,0-1-1 0 0,0 1 1 0 0,1-1-1 0 0,-1 0 1 0 0,1 1-1 0 0,0-2 1 0 0,1 1-1 0 0,-1 0 1 0 0,1-1 0 0 0,0 0-1 0 0,0 0 1 0 0,0 0-1 0 0,0-1 1 0 0,1 0-1 0 0,-1 0 1 0 0,1 0-1 0 0,0-1 1 0 0,0 0 0 0 0,9 3-1 0 0,16 1-1180 0 0,0 0 0 0 0,0-2 0 0 0,0-2 0 0 0,0-1 0 0 0,39-3 0 0 0,-30-3-526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44.310"/>
    </inkml:context>
    <inkml:brush xml:id="br0">
      <inkml:brushProperty name="width" value="0.1" units="cm"/>
      <inkml:brushProperty name="height" value="0.1" units="cm"/>
    </inkml:brush>
  </inkml:definitions>
  <inkml:trace contextRef="#ctx0" brushRef="#br0">171 156 7873 0 0,'-3'-58'728'0'0,"2"1"3528"0"0,1 48-3070 0 0,0 7-1107 0 0,0 1 0 0 0,0 0 0 0 0,0-1 0 0 0,0 1 0 0 0,0 0 0 0 0,0-1 0 0 0,-1 1 0 0 0,1 0 0 0 0,-1-1 0 0 0,1 1 0 0 0,-1 0 0 0 0,1 0 0 0 0,-1-1 0 0 0,0 1 1 0 0,1 0-1 0 0,-1 0 0 0 0,0 0 0 0 0,0 0 0 0 0,0 0 0 0 0,0 0 0 0 0,-2-2 0 0 0,2 3-23 0 0,0 0 1 0 0,0-1-1 0 0,0 1 1 0 0,0 0-1 0 0,0-1 1 0 0,0 1-1 0 0,0 0 1 0 0,0 0-1 0 0,0 0 1 0 0,0 0-1 0 0,0 0 1 0 0,0 0-1 0 0,0 0 1 0 0,0 0-1 0 0,-1 0 1 0 0,1 1-1 0 0,0-1 1 0 0,0 0-1 0 0,0 1 1 0 0,0-1-1 0 0,0 1 1 0 0,1-1-1 0 0,-1 1 0 0 0,0-1 1 0 0,0 1-1 0 0,-1 0 1 0 0,-4 5 177 0 0,-1 0 0 0 0,1 1 0 0 0,0 0-1 0 0,1 0 1 0 0,0 0 0 0 0,0 0 0 0 0,0 1 0 0 0,-4 9 0 0 0,-25 68 1344 0 0,33-83-1527 0 0,-9 28 793 0 0,-11 48 0 0 0,19-69-742 0 0,0 0-1 0 0,1 1 1 0 0,1-1 0 0 0,0 1-1 0 0,0-1 1 0 0,0 1-1 0 0,1-1 1 0 0,1 0-1 0 0,4 16 1 0 0,-4-20-89 0 0,1 0 1 0 0,0 0-1 0 0,0 0 1 0 0,0 0-1 0 0,0-1 0 0 0,1 1 1 0 0,0-1-1 0 0,0 0 1 0 0,0 0-1 0 0,0-1 1 0 0,0 1-1 0 0,1-1 0 0 0,8 5 1 0 0,-1-1-66 0 0,0-1 0 0 0,0-1 1 0 0,1 0-1 0 0,21 6 0 0 0,-8-6-908 0 0,0-2 0 0 0,0-1 0 0 0,0-1 0 0 0,0-1 0 0 0,0-1 0 0 0,44-8 0 0 0,-34 2-1103 0 0,3-8-263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44.666"/>
    </inkml:context>
    <inkml:brush xml:id="br0">
      <inkml:brushProperty name="width" value="0.1" units="cm"/>
      <inkml:brushProperty name="height" value="0.1" units="cm"/>
    </inkml:brush>
  </inkml:definitions>
  <inkml:trace contextRef="#ctx0" brushRef="#br0">57 84 9977 0 0,'0'-9'77'0'0,"0"9"-41"0"0,0 0 1 0 0,1-1-1 0 0,-1 1 1 0 0,0 0-1 0 0,0 0 1 0 0,0 0 0 0 0,0-1-1 0 0,0 1 1 0 0,0 0-1 0 0,0 0 1 0 0,0 0-1 0 0,0-1 1 0 0,0 1-1 0 0,0 0 1 0 0,0 0 0 0 0,0-1-1 0 0,0 1 1 0 0,0 0-1 0 0,0 0 1 0 0,0 0-1 0 0,0-1 1 0 0,0 1-1 0 0,0 0 1 0 0,0 0 0 0 0,0 0-1 0 0,-1-1 1 0 0,1 1-1 0 0,0 0 1 0 0,0 0-1 0 0,0 0 1 0 0,0 0-1 0 0,0-1 1 0 0,-1 1 0 0 0,1 0-1 0 0,0 0 1 0 0,0 0-1 0 0,0 0 1 0 0,0 0-1 0 0,-1 0 1 0 0,1-1-1 0 0,0 1 1 0 0,0 0 0 0 0,0 0-1 0 0,-1 0 1 0 0,1 0-1 0 0,0 0 1 0 0,0 0-1 0 0,-1 0 1 0 0,1 0-1 0 0,0 0 1 0 0,-1 0 0 0 0,-7-2 1029 0 0,7 2-958 0 0,0 0 1 0 0,1 0-1 0 0,-1 0 1 0 0,0 0-1 0 0,1-1 1 0 0,-1 1-1 0 0,0 0 1 0 0,1-1-1 0 0,-1 1 1 0 0,1-1-1 0 0,-1 1 1 0 0,0 0-1 0 0,1-1 1 0 0,-1 1-1 0 0,1-1 1 0 0,-1 0-1 0 0,1 1 1 0 0,0-1-1 0 0,-1 1 1 0 0,1-1-1 0 0,0 0 1 0 0,-1 1-1 0 0,1-1 1 0 0,0 0-1 0 0,-1 1 1 0 0,1-1-1 0 0,0 0 1 0 0,0 1-1 0 0,0-1 1 0 0,0 0-1 0 0,0 0 1 0 0,0 0-1 0 0,-3-7 727 0 0,0 47 911 0 0,1-22-1427 0 0,-20 243 3327 0 0,23-249-3597 0 0,-1 0 1 0 0,1 1-1 0 0,1-1 1 0 0,0 0-1 0 0,1 0 1 0 0,0 0-1 0 0,8 19 1 0 0,-9-26-38 0 0,1 1 0 0 0,-1 0 1 0 0,1-1-1 0 0,0 1 0 0 0,0-1 0 0 0,0 0 1 0 0,0 0-1 0 0,1 0 0 0 0,0-1 0 0 0,0 1 1 0 0,0-1-1 0 0,0 0 0 0 0,0 0 1 0 0,1 0-1 0 0,-1 0 0 0 0,1-1 0 0 0,0 0 1 0 0,-1 0-1 0 0,7 2 0 0 0,-8-4-20 0 0,-1 0-1 0 0,0 0 1 0 0,1 0-1 0 0,-1 0 1 0 0,1-1-1 0 0,-1 1 1 0 0,0-1-1 0 0,1 1 1 0 0,-1-1-1 0 0,0 0 1 0 0,0 0-1 0 0,0 0 1 0 0,0 0-1 0 0,4-3 1 0 0,31-24-274 0 0,-24 18 217 0 0,3-3-56 0 0,0-1-1 0 0,-1-1 0 0 0,-1 0 1 0 0,0-1-1 0 0,-1-1 0 0 0,0 0 1 0 0,-2-1-1 0 0,19-37 0 0 0,-15 20 58 0 0,-1-1 0 0 0,-2-1 0 0 0,14-74 0 0 0,-21 69 85 0 0,-5 39-28 0 0,0 0 1 0 0,0 0 0 0 0,0 0 0 0 0,0-1 0 0 0,-1 1-1 0 0,1 0 1 0 0,-1 0 0 0 0,0 0 0 0 0,0 0 0 0 0,-3-5-1 0 0,4 7 6 0 0,-1 1 1 0 0,0-1-1 0 0,1 1 0 0 0,-1-1 0 0 0,0 1 0 0 0,0-1 0 0 0,1 1 0 0 0,-1 0 0 0 0,0-1 1 0 0,0 1-1 0 0,0 0 0 0 0,0 0 0 0 0,1-1 0 0 0,-1 1 0 0 0,0 0 0 0 0,0 0 0 0 0,0 0 1 0 0,0 0-1 0 0,0 0 0 0 0,0 0 0 0 0,1 0 0 0 0,-1 0 0 0 0,0 1 0 0 0,0-1 0 0 0,0 0 0 0 0,0 0 1 0 0,1 1-1 0 0,-1-1 0 0 0,0 1 0 0 0,0-1 0 0 0,1 1 0 0 0,-2 0 0 0 0,-24 17 82 0 0,20-13-86 0 0,-1 1 0 0 0,1 1 0 0 0,0-1 0 0 0,1 1 0 0 0,-1 0 0 0 0,1 0-1 0 0,1 1 1 0 0,-1-1 0 0 0,-5 16 0 0 0,10-22-189 0 0,0 1-1 0 0,0 0 1 0 0,0-1-1 0 0,0 1 1 0 0,0-1 0 0 0,1 1-1 0 0,-1 0 1 0 0,1-1-1 0 0,-1 1 1 0 0,1-1-1 0 0,-1 1 1 0 0,1-1 0 0 0,0 1-1 0 0,-1-1 1 0 0,1 0-1 0 0,0 1 1 0 0,0-1 0 0 0,0 0-1 0 0,2 2 1 0 0,4 7-3147 0 0,4-3-921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46.940"/>
    </inkml:context>
    <inkml:brush xml:id="br0">
      <inkml:brushProperty name="width" value="0.05" units="cm"/>
      <inkml:brushProperty name="height" value="0.05" units="cm"/>
    </inkml:brush>
  </inkml:definitions>
  <inkml:trace contextRef="#ctx0" brushRef="#br0">187 88 10049 0 0,'2'-2'63'0'0,"-1"0"0"0"0,0 0 0 0 0,1 0 0 0 0,-1 0 0 0 0,0 0 0 0 0,0 0 0 0 0,0-1 0 0 0,0 1 1 0 0,-1 0-1 0 0,1 0 0 0 0,-1-1 0 0 0,1 1 0 0 0,-1-1 0 0 0,0 1 0 0 0,0 0 0 0 0,0-5 0 0 0,-1 0 428 0 0,0 1-1 0 0,0-1 0 0 0,-1 1 1 0 0,1 0-1 0 0,-4-8 1 0 0,-5 62 580 0 0,4 2-796 0 0,-3-1 0 0 0,-17 55 0 0 0,-40 96 183 0 0,-1 7-6 0 0,66-205-445 0 0,0 1 1 0 0,0-1 0 0 0,1 1-1 0 0,-1-1 1 0 0,1 1 0 0 0,0 0-1 0 0,0-1 1 0 0,0 1 0 0 0,0-1-1 0 0,0 1 1 0 0,0 0 0 0 0,0-1-1 0 0,1 1 1 0 0,0-1 0 0 0,1 4-1 0 0,-1-4 2 0 0,0-1-1 0 0,0 0 1 0 0,0 0-1 0 0,1 1 1 0 0,-1-1-1 0 0,1 0 1 0 0,-1 0-1 0 0,0 0 1 0 0,1-1-1 0 0,0 1 1 0 0,-1 0-1 0 0,1-1 1 0 0,-1 1-1 0 0,1-1 1 0 0,0 1-1 0 0,0-1 1 0 0,-1 0-1 0 0,1 1 1 0 0,0-1-1 0 0,-1 0 1 0 0,1 0-1 0 0,0 0 1 0 0,2-1-1 0 0,70-5-348 0 0,108-24-1 0 0,-99 15-253 0 0,192-39-4085 0 0,-258 53 2262 0 0,-19 1 1421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44.993"/>
    </inkml:context>
    <inkml:brush xml:id="br0">
      <inkml:brushProperty name="width" value="0.1" units="cm"/>
      <inkml:brushProperty name="height" value="0.1" units="cm"/>
    </inkml:brush>
  </inkml:definitions>
  <inkml:trace contextRef="#ctx0" brushRef="#br0">22 84 10709 0 0,'-8'-16'298'0'0,"5"12"56"0"0,1 1-1 0 0,1-1 1 0 0,-1 1-1 0 0,0-1 1 0 0,1 0-1 0 0,-1-4 1 0 0,1 7-249 0 0,1 0 1 0 0,0 0 0 0 0,0 0-1 0 0,0 0 1 0 0,0 1 0 0 0,0-1-1 0 0,1 0 1 0 0,-1 0 0 0 0,0 0-1 0 0,0 0 1 0 0,1 0 0 0 0,-1 0-1 0 0,0 0 1 0 0,1 0 0 0 0,-1 0-1 0 0,1 1 1 0 0,-1-1 0 0 0,1 0-1 0 0,-1 0 1 0 0,1 1 0 0 0,0-1-1 0 0,-1 0 1 0 0,1 1 0 0 0,0-1 0 0 0,0 0-1 0 0,-1 1 1 0 0,1-1 0 0 0,0 1-1 0 0,0 0 1 0 0,1-1 0 0 0,1-1-21 0 0,0 1 1 0 0,0 0-1 0 0,0 0 1 0 0,0 0 0 0 0,0 0-1 0 0,0 0 1 0 0,0 1-1 0 0,1 0 1 0 0,-1-1-1 0 0,0 1 1 0 0,0 0 0 0 0,0 1-1 0 0,1-1 1 0 0,-1 0-1 0 0,5 2 1 0 0,-3 0-14 0 0,1 0 0 0 0,-1 1 0 0 0,0-1 0 0 0,0 1 0 0 0,-1 0-1 0 0,1 0 1 0 0,-1 0 0 0 0,6 6 0 0 0,4 5 67 0 0,-1 1-1 0 0,0 0 1 0 0,-2 1-1 0 0,11 18 0 0 0,-13-19-92 0 0,-1 1 0 0 0,0 0-1 0 0,-1 1 1 0 0,-1-1-1 0 0,-1 1 1 0 0,0 1-1 0 0,-1-1 1 0 0,-1 1-1 0 0,2 34 1 0 0,-4-40-46 0 0,-1 1-1 0 0,-1 0 1 0 0,0-1-1 0 0,-1 1 1 0 0,0-1-1 0 0,-1 0 1 0 0,-1 1-1 0 0,1-1 1 0 0,-2-1-1 0 0,0 1 1 0 0,0-1 0 0 0,-1 1-1 0 0,-1-1 1 0 0,-14 18-1 0 0,21-28 2 0 0,-1 0 0 0 0,0 1 0 0 0,0-1 0 0 0,0 0 0 0 0,0 0 0 0 0,0 0 0 0 0,0 0 0 0 0,0 0-1 0 0,0 0 1 0 0,0-1 0 0 0,0 1 0 0 0,-1 0 0 0 0,1 0 0 0 0,0-1 0 0 0,0 1 0 0 0,-1-1 0 0 0,1 1 0 0 0,-1-1 0 0 0,1 0 0 0 0,0 0 0 0 0,-1 1 0 0 0,1-1-1 0 0,-1 0 1 0 0,1 0 0 0 0,0 0 0 0 0,-1 0 0 0 0,1-1 0 0 0,-1 1 0 0 0,1 0 0 0 0,0-1 0 0 0,-1 1 0 0 0,1-1 0 0 0,0 1 0 0 0,-1-1 0 0 0,1 1-1 0 0,0-1 1 0 0,0 0 0 0 0,-3-1 0 0 0,2-1 0 0 0,0 1 1 0 0,0-1-1 0 0,0 1 0 0 0,0-1 0 0 0,0 0 0 0 0,1 1 0 0 0,-1-1 0 0 0,1 0 0 0 0,-1 0 1 0 0,1 0-1 0 0,0-1 0 0 0,1 1 0 0 0,-1 0 0 0 0,0 0 0 0 0,1 0 0 0 0,0-5 1 0 0,1-11-16 0 0,1 1 1 0 0,0 0 0 0 0,2 0 0 0 0,0 0 0 0 0,1 1 0 0 0,1-1 0 0 0,14-30-1 0 0,-3 15-61 0 0,1 1-1 0 0,43-57 0 0 0,-45 69-36 0 0,1 0 0 0 0,0 0 0 0 0,24-17 0 0 0,-32 29 5 0 0,0 1 0 0 0,1 0 0 0 0,0 1 0 0 0,0 0 0 0 0,0 1 0 0 0,1 0 0 0 0,0 0 0 0 0,0 2 0 0 0,14-4 0 0 0,-21 6-41 0 0,0 0-1 0 0,0 1 1 0 0,0-1-1 0 0,0 1 1 0 0,1 0-1 0 0,-1 1 1 0 0,0-1-1 0 0,0 1 1 0 0,0 0-1 0 0,0 0 1 0 0,0 0-1 0 0,0 0 1 0 0,7 4-1 0 0,25 19-4585 0 0,-26-18 2988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45.383"/>
    </inkml:context>
    <inkml:brush xml:id="br0">
      <inkml:brushProperty name="width" value="0.1" units="cm"/>
      <inkml:brushProperty name="height" value="0.1" units="cm"/>
    </inkml:brush>
  </inkml:definitions>
  <inkml:trace contextRef="#ctx0" brushRef="#br0">463 230 10153 0 0,'0'-1'132'0'0,"0"0"0"0"0,0 0 0 0 0,0-1 0 0 0,0 1 0 0 0,0 0 0 0 0,1 0 0 0 0,-1-1 0 0 0,0 1 0 0 0,0 0 0 0 0,1 0 0 0 0,-1 0 0 0 0,1 0 1 0 0,-1-1-1 0 0,1 1 0 0 0,0 0 0 0 0,-1 0 0 0 0,1 0 0 0 0,0 0 0 0 0,0 0 0 0 0,0 1 0 0 0,-1-1 0 0 0,1 0 0 0 0,0 0 0 0 0,0 0 0 0 0,0 1 0 0 0,0-1 0 0 0,1 0 0 0 0,-1 1 0 0 0,2-1 0 0 0,14-10 296 0 0,-13 7-339 0 0,1 0 0 0 0,-1 0 0 0 0,0 0 0 0 0,0-1 0 0 0,0 1 0 0 0,0-1 0 0 0,3-7 0 0 0,-6 10-84 0 0,0 0-1 0 0,0 0 1 0 0,0 0 0 0 0,-1 0-1 0 0,1 0 1 0 0,-1-1 0 0 0,0 1-1 0 0,1 0 1 0 0,-1 0 0 0 0,0-1-1 0 0,0 1 1 0 0,-1 0 0 0 0,1 0-1 0 0,0 0 1 0 0,-1-1 0 0 0,1 1-1 0 0,-1 0 1 0 0,0 0 0 0 0,0 0-1 0 0,0 0 1 0 0,0 0 0 0 0,-2-3-1 0 0,-2-2 11 0 0,0 0-1 0 0,-1 0 0 0 0,0 1 0 0 0,0-1 1 0 0,-1 1-1 0 0,0 1 0 0 0,0-1 0 0 0,0 1 1 0 0,0 0-1 0 0,-1 1 0 0 0,0 0 0 0 0,0 0 1 0 0,0 1-1 0 0,0 0 0 0 0,-1 0 0 0 0,-16-3 1 0 0,10 4 104 0 0,0 0 0 0 0,0 1-1 0 0,0 0 1 0 0,0 1 0 0 0,0 1 0 0 0,0 0 0 0 0,0 1 0 0 0,1 1 0 0 0,-18 4 0 0 0,19-2 24 0 0,0 1 0 0 0,0 0-1 0 0,1 0 1 0 0,0 1 0 0 0,0 1 0 0 0,1 0 0 0 0,0 1-1 0 0,0 0 1 0 0,1 0 0 0 0,0 1 0 0 0,-9 11 0 0 0,10-8-26 0 0,-1-1 0 0 0,1 1-1 0 0,1 1 1 0 0,1-1 0 0 0,0 2 0 0 0,0-1 0 0 0,2 1 0 0 0,0-1 0 0 0,-6 26 0 0 0,10-32-97 0 0,0-1 0 0 0,0 0 0 0 0,1 1 0 0 0,0-1 0 0 0,0 0 0 0 0,1 1 1 0 0,0-1-1 0 0,0 0 0 0 0,0 1 0 0 0,1-1 0 0 0,0 0 0 0 0,1 0 0 0 0,-1-1 0 0 0,7 11 0 0 0,-6-12-13 0 0,0-1-1 0 0,1 0 0 0 0,-1 1 1 0 0,1-1-1 0 0,0-1 0 0 0,0 1 1 0 0,0 0-1 0 0,1-1 0 0 0,0 0 1 0 0,-1 0-1 0 0,1 0 0 0 0,0-1 1 0 0,0 0-1 0 0,0 0 0 0 0,1 0 1 0 0,-1 0-1 0 0,0-1 0 0 0,1 0 1 0 0,10 1-1 0 0,-3-2-125 0 0,0 0 1 0 0,-1-1-1 0 0,1 0 0 0 0,0-1 1 0 0,0 0-1 0 0,-1-1 1 0 0,1-1-1 0 0,-1 0 1 0 0,22-11-1 0 0,-11 4-57 0 0,-1-2 0 0 0,0 0 1 0 0,-1-1-1 0 0,21-19 0 0 0,-27 18 196 0 0,0-1-1 0 0,-2 0 1 0 0,0-1 0 0 0,0 0-1 0 0,-2-1 1 0 0,16-33 0 0 0,-6 13 259 0 0,-12 26 435 0 0,-11 27-129 0 0,-11 28 40 0 0,6-25-539 0 0,1 0 1 0 0,1 0-1 0 0,0 1 1 0 0,2 0-1 0 0,0 0 1 0 0,1 0-1 0 0,1 0 1 0 0,1 0-1 0 0,0 0 1 0 0,4 20-1 0 0,-2-35-474 0 0,-1 1 0 0 0,1-1 0 0 0,0 1 0 0 0,0-1 0 0 0,1 0 0 0 0,-1 0 0 0 0,1 0 0 0 0,0 0 0 0 0,0 0 0 0 0,0 0 0 0 0,1-1 0 0 0,-1 0 0 0 0,1 1 0 0 0,0-1 0 0 0,0-1 0 0 0,0 1 0 0 0,0-1 0 0 0,0 1 0 0 0,1-1 0 0 0,-1 0 0 0 0,1-1 0 0 0,0 1-1 0 0,4 0 1 0 0,7 3-1273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46.195"/>
    </inkml:context>
    <inkml:brush xml:id="br0">
      <inkml:brushProperty name="width" value="0.1" units="cm"/>
      <inkml:brushProperty name="height" value="0.1" units="cm"/>
    </inkml:brush>
  </inkml:definitions>
  <inkml:trace contextRef="#ctx0" brushRef="#br0">286 397 9401 0 0,'4'-32'184'0'0,"0"10"251"0"0,0-40-1 0 0,-4 56-184 0 0,0 0-1 0 0,-1-1 1 0 0,0 1-1 0 0,0-1 1 0 0,0 1-1 0 0,-1 0 1 0 0,0 0 0 0 0,0 0-1 0 0,-1 0 1 0 0,-5-10-1 0 0,7 15-188 0 0,0 0 0 0 0,0 0 0 0 0,0 0-1 0 0,0 0 1 0 0,0 0 0 0 0,0 0 0 0 0,0 0-1 0 0,-1 0 1 0 0,1 1 0 0 0,0-1 0 0 0,-1 0 0 0 0,1 1-1 0 0,0-1 1 0 0,-1 1 0 0 0,1 0 0 0 0,0-1-1 0 0,-1 1 1 0 0,1 0 0 0 0,-1 0 0 0 0,1 0 0 0 0,-1 0-1 0 0,1 0 1 0 0,-1 0 0 0 0,1 0 0 0 0,-1 0 0 0 0,1 1-1 0 0,0-1 1 0 0,-1 1 0 0 0,1-1 0 0 0,0 1-1 0 0,-1-1 1 0 0,1 1 0 0 0,0 0 0 0 0,0 0 0 0 0,-2 1-1 0 0,-5 3 141 0 0,1 0 0 0 0,-1 0 0 0 0,1 1 0 0 0,-8 8 0 0 0,3-1 59 0 0,1 1 0 0 0,0 1 0 0 0,1-1 0 0 0,0 2 0 0 0,1-1-1 0 0,-7 20 1 0 0,-36 105 1439 0 0,43-114-1360 0 0,1-2-28 0 0,0-3 24 0 0,1 0 1 0 0,1 1 0 0 0,1-1-1 0 0,-4 36 1 0 0,9-52-326 0 0,-1 0 0 0 0,1 0 0 0 0,1 1 0 0 0,-1-1 0 0 0,1 0 0 0 0,0 0 0 0 0,0 0 0 0 0,0 0 0 0 0,1 0 0 0 0,-1 0-1 0 0,1-1 1 0 0,1 1 0 0 0,-1 0 0 0 0,1-1 0 0 0,-1 0 0 0 0,1 1 0 0 0,0-1 0 0 0,1 0 0 0 0,-1-1 0 0 0,1 1 0 0 0,0-1 0 0 0,0 1 0 0 0,0-1 0 0 0,0 0 0 0 0,7 3 0 0 0,-4-3-234 0 0,0 0 1 0 0,0-1-1 0 0,0 0 1 0 0,0-1-1 0 0,1 1 1 0 0,-1-2 0 0 0,0 1-1 0 0,1-1 1 0 0,-1 0-1 0 0,1 0 1 0 0,-1-1-1 0 0,13-2 1 0 0,4-2-1154 0 0,0-1 0 0 0,34-14 0 0 0,-32 10 192 0 0,-1-1 0 0 0,1-2 0 0 0,-2 0-1 0 0,29-22 1 0 0,-38 23 848 0 0,1-1-1 0 0,-1 0 1 0 0,-1-1-1 0 0,-1-1 1 0 0,0 0 0 0 0,19-31-1 0 0,-14 14 410 0 0,-1 0-1 0 0,-1-1 1 0 0,17-57-1 0 0,19-108 2702 0 0,-41 150-1466 0 0,-11 46-1121 0 0,1-1-1 0 0,-1 1 1 0 0,0 0 0 0 0,0-1 0 0 0,0 1-1 0 0,0-1 1 0 0,0 1 0 0 0,0 0-1 0 0,-1-4 1 0 0,1 6-146 0 0,0 0 0 0 0,0-1 0 0 0,0 1 0 0 0,0 0 0 0 0,-1 0 0 0 0,1 0 0 0 0,0-1 0 0 0,0 1 0 0 0,0 0 0 0 0,0 0 0 0 0,0 0 0 0 0,0 0 0 0 0,0-1 0 0 0,0 1 0 0 0,-1 0 0 0 0,1 0 0 0 0,0 0 0 0 0,0 0 0 0 0,0 0 0 0 0,0 0 0 0 0,-1-1 0 0 0,1 1 0 0 0,0 0 0 0 0,0 0 0 0 0,0 0 0 0 0,0 0 0 0 0,-1 0 0 0 0,1 0 0 0 0,0 0 0 0 0,0 0 0 0 0,0 0 0 0 0,-1 0 0 0 0,1 0 0 0 0,0 0 0 0 0,0 0 0 0 0,-1 0 0 0 0,-8 11 938 0 0,2 2-483 0 0,0 1 0 0 0,2 0-1 0 0,-1 0 1 0 0,-5 26 0 0 0,-6 63 632 0 0,13-78-881 0 0,2-10-145 0 0,0 0 0 0 0,1 0 0 0 0,0 1-1 0 0,2-1 1 0 0,0 0 0 0 0,0 1 0 0 0,6 19 0 0 0,-6-30-100 0 0,1 0 0 0 0,-1 1 0 0 0,1-1 0 0 0,1 0 1 0 0,-1 0-1 0 0,1-1 0 0 0,0 1 0 0 0,0 0 0 0 0,0-1 0 0 0,1 0 1 0 0,0 1-1 0 0,0-2 0 0 0,0 1 0 0 0,0 0 0 0 0,0-1 0 0 0,1 1 1 0 0,-1-1-1 0 0,1-1 0 0 0,0 1 0 0 0,0-1 0 0 0,0 0 1 0 0,0 0-1 0 0,8 2 0 0 0,0-1-178 0 0,0-1 0 0 0,1-1 0 0 0,-1 0 0 0 0,1 0 0 0 0,-1-1 0 0 0,1-1 0 0 0,-1-1 0 0 0,14-2 0 0 0,-6-1-310 0 0,-1 0 0 0 0,0-1 0 0 0,0-1 0 0 0,28-15-1 0 0,-39 17 354 0 0,-1 0-1 0 0,1-1 1 0 0,-1 0-1 0 0,0 0 1 0 0,0-1-1 0 0,0 0 1 0 0,-1-1-1 0 0,0 1 0 0 0,-1-1 1 0 0,8-12-1 0 0,-7 7 55 0 0,0-1 0 0 0,0 0 0 0 0,-1 0 0 0 0,-1 0 0 0 0,-1-1 0 0 0,4-18-1 0 0,-1-14 169 0 0,-2 0-1 0 0,-3-1 0 0 0,-4-65 0 0 0,2 107-69 0 0,0-1 22 0 0,0 0 39 0 0,-1-1-1 0 0,1 1 1 0 0,-1-1 0 0 0,0 1 0 0 0,-5-13 0 0 0,6 19-68 0 0,0 1 0 0 0,0 0 1 0 0,0-1-1 0 0,0 1 0 0 0,0 0 0 0 0,0-1 0 0 0,-1 1 0 0 0,1 0 0 0 0,0-1 1 0 0,0 1-1 0 0,0 0 0 0 0,-1-1 0 0 0,1 1 0 0 0,0 0 0 0 0,0 0 1 0 0,-1-1-1 0 0,1 1 0 0 0,0 0 0 0 0,0 0 0 0 0,-1 0 0 0 0,1 0 1 0 0,0-1-1 0 0,-1 1 0 0 0,1 0 0 0 0,0 0 0 0 0,-1 0 0 0 0,1 0 0 0 0,0 0 1 0 0,-1 0-1 0 0,1 0 0 0 0,0 0 0 0 0,-1 0 0 0 0,1 0 0 0 0,0 0 1 0 0,-1 0-1 0 0,1 0 0 0 0,0 0 0 0 0,-1 0 0 0 0,1 0 0 0 0,0 0 0 0 0,-1 0 1 0 0,1 0-1 0 0,0 1 0 0 0,-1-1 0 0 0,1 0 0 0 0,0 0 0 0 0,-1 0 1 0 0,1 1-1 0 0,0-1 0 0 0,0 0 0 0 0,-1 0 0 0 0,1 1 0 0 0,0-1 0 0 0,0 0 1 0 0,0 0-1 0 0,-1 1 0 0 0,1-1 0 0 0,0 0 0 0 0,0 1 0 0 0,0-1 1 0 0,0 0-1 0 0,-1 1 0 0 0,-14 26 266 0 0,13-23-210 0 0,-14 31 231 0 0,2 0 1 0 0,1 1-1 0 0,1 1 1 0 0,-10 62 0 0 0,-7 156 1022 0 0,25-171-744 0 0,12 132-1 0 0,30 81-3 0 0,-29-233-487 0 0,3 95-1 0 0,-12-136-49 0 0,-1-1 0 0 0,-1 1 0 0 0,-1-1 0 0 0,-1 0 0 0 0,-1 0 0 0 0,0 0-1 0 0,-17 39 1 0 0,19-54-5 0 0,-1-1-1 0 0,1 1 0 0 0,-1 0 0 0 0,-1-1 1 0 0,0 0-1 0 0,1 0 0 0 0,-2 0 0 0 0,1-1 0 0 0,-1 0 1 0 0,0 0-1 0 0,-12 8 0 0 0,13-10-12 0 0,0 0 0 0 0,0-1 0 0 0,-1 0 0 0 0,1 0 1 0 0,-1-1-1 0 0,1 1 0 0 0,-1-1 0 0 0,1 0 0 0 0,-1-1 0 0 0,0 1 0 0 0,0-1 0 0 0,1 0 0 0 0,-1-1 0 0 0,0 1 0 0 0,1-1 0 0 0,-9-2 0 0 0,1-2-15 0 0,1 1-1 0 0,0-1 0 0 0,1-1 0 0 0,-1 0 0 0 0,1-1 0 0 0,0 0 1 0 0,1-1-1 0 0,0 0 0 0 0,0-1 0 0 0,0 0 0 0 0,1 0 1 0 0,1-1-1 0 0,0 0 0 0 0,0 0 0 0 0,-8-16 0 0 0,-1-3-8 0 0,2-1 0 0 0,1-1 0 0 0,2 0 0 0 0,-16-58 0 0 0,21 56-68 0 0,1 0 0 0 0,2-1 0 0 0,1 0 0 0 0,1 0-1 0 0,3 0 1 0 0,0 0 0 0 0,2 0 0 0 0,2 0 0 0 0,1 1 0 0 0,2 0 0 0 0,1 0 0 0 0,1 0-1 0 0,2 2 1 0 0,1-1 0 0 0,1 1 0 0 0,21-31 0 0 0,-28 51 62 0 0,-1 1 0 0 0,2 0 0 0 0,-1 1 0 0 0,1-1 0 0 0,1 2-1 0 0,-1-1 1 0 0,2 1 0 0 0,-1 0 0 0 0,1 1 0 0 0,0 0 0 0 0,1 1 0 0 0,-1 0 0 0 0,1 0 0 0 0,0 1 0 0 0,1 1 0 0 0,-1 0 0 0 0,1 1 0 0 0,20-4 0 0 0,-6 4-247 0 0,-18 3-414 0 0,-1-1 0 0 0,1 1-1 0 0,0-2 1 0 0,-1 1 0 0 0,14-6-1 0 0,-18 8-467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46.554"/>
    </inkml:context>
    <inkml:brush xml:id="br0">
      <inkml:brushProperty name="width" value="0.1" units="cm"/>
      <inkml:brushProperty name="height" value="0.1" units="cm"/>
    </inkml:brush>
  </inkml:definitions>
  <inkml:trace contextRef="#ctx0" brushRef="#br0">247 113 9805 0 0,'3'-10'204'0'0,"0"0"-1"0"0,0 0 1 0 0,1 1 0 0 0,1-1-1 0 0,-1 1 1 0 0,1 0 0 0 0,1 1-1 0 0,0-1 1 0 0,12-13 0 0 0,-18 22-149 0 0,1-1 1 0 0,-1 1 0 0 0,1-1 0 0 0,0 1-1 0 0,-1-1 1 0 0,1 1 0 0 0,-1-1-1 0 0,1 1 1 0 0,0-1 0 0 0,-1 1-1 0 0,1 0 1 0 0,0 0 0 0 0,0-1 0 0 0,-1 1-1 0 0,1 0 1 0 0,0 0 0 0 0,0 0-1 0 0,-1 0 1 0 0,1 0 0 0 0,0 0 0 0 0,0 0-1 0 0,0 0 1 0 0,-1 0 0 0 0,1 0-1 0 0,0 0 1 0 0,0 0 0 0 0,-1 0-1 0 0,1 1 1 0 0,0-1 0 0 0,-1 0 0 0 0,1 1-1 0 0,0-1 1 0 0,-1 0 0 0 0,1 1-1 0 0,0-1 1 0 0,-1 1 0 0 0,1-1 0 0 0,-1 1-1 0 0,1-1 1 0 0,-1 1 0 0 0,1 0-1 0 0,0 0 1 0 0,1 2 165 0 0,0 0-1 0 0,0 0 1 0 0,-1 0 0 0 0,1 1 0 0 0,-1-1-1 0 0,0 0 1 0 0,2 7 0 0 0,1 21 569 0 0,-1 0 1 0 0,-1 48 0 0 0,-11 63 239 0 0,-22 164 104 0 0,-1-4-606 0 0,25-203-320 0 0,-11 103 212 0 0,17-192-408 0 0,-1 0 1 0 0,0-1-1 0 0,-1 1 0 0 0,0-1 0 0 0,0 0 0 0 0,-1 0 0 0 0,0 0 0 0 0,-8 11 0 0 0,9-15-61 0 0,0-2 0 0 0,0 1-1 0 0,0 0 1 0 0,0 0 0 0 0,-1-1-1 0 0,0 0 1 0 0,1 0-1 0 0,-1 0 1 0 0,0 0 0 0 0,-1 0-1 0 0,1-1 1 0 0,0 0 0 0 0,-1 0-1 0 0,0 0 1 0 0,1-1 0 0 0,-1 1-1 0 0,0-1 1 0 0,-5 1 0 0 0,0-2-414 0 0,1 1 1 0 0,-1-2 0 0 0,0 1 0 0 0,1-1 0 0 0,-1-1 0 0 0,1 0-1 0 0,-1 0 1 0 0,1-1 0 0 0,-17-7 0 0 0,-6-3-1538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52.244"/>
    </inkml:context>
    <inkml:brush xml:id="br0">
      <inkml:brushProperty name="width" value="0.1" units="cm"/>
      <inkml:brushProperty name="height" value="0.1" units="cm"/>
    </inkml:brush>
  </inkml:definitions>
  <inkml:trace contextRef="#ctx0" brushRef="#br0">201 114 10461 0 0,'1'-3'102'0'0,"1"1"1"0"0,0 0-1 0 0,0 0 1 0 0,0 1-1 0 0,1-1 1 0 0,-1 0-1 0 0,0 1 1 0 0,1-1-1 0 0,-1 1 1 0 0,1 0-1 0 0,-1 0 1 0 0,1 0-1 0 0,0 0 1 0 0,-1 0-1 0 0,1 1 1 0 0,0-1-1 0 0,3 1 1 0 0,-5-1 19 0 0,1 1 0 0 0,0 0 0 0 0,0 0 0 0 0,-1-1 0 0 0,1 1 0 0 0,0-1 1 0 0,0 0-1 0 0,-1 1 0 0 0,1-1 0 0 0,-1 0 0 0 0,1 0 0 0 0,-1 0 0 0 0,1 0 0 0 0,-1 0 0 0 0,1-1 1 0 0,-1 1-1 0 0,0 0 0 0 0,0 0 0 0 0,1-1 0 0 0,-1 1 0 0 0,0-1 0 0 0,0 1 0 0 0,-1-1 1 0 0,1 0-1 0 0,0 1 0 0 0,0-1 0 0 0,0-2 0 0 0,1-3 285 0 0,0 0 0 0 0,-1 1 0 0 0,0-1 0 0 0,0 0 0 0 0,0-12 0 0 0,-1 19-387 0 0,0 0 1 0 0,0 0-1 0 0,0-1 0 0 0,0 1 0 0 0,0 0 1 0 0,0 0-1 0 0,0 0 0 0 0,0-1 1 0 0,0 1-1 0 0,0 0 0 0 0,0 0 1 0 0,-1 0-1 0 0,1-1 0 0 0,0 1 0 0 0,0 0 1 0 0,0 0-1 0 0,0 0 0 0 0,0 0 1 0 0,0 0-1 0 0,-1-1 0 0 0,1 1 0 0 0,0 0 1 0 0,0 0-1 0 0,0 0 0 0 0,0 0 1 0 0,-1 0-1 0 0,1 0 0 0 0,0 0 1 0 0,0 0-1 0 0,0 0 0 0 0,-1 0 0 0 0,1-1 1 0 0,0 1-1 0 0,0 0 0 0 0,0 0 1 0 0,-1 0-1 0 0,1 0 0 0 0,0 0 0 0 0,0 0 1 0 0,0 1-1 0 0,-1-1 0 0 0,1 0 1 0 0,0 0-1 0 0,-1 0 0 0 0,-14 6 333 0 0,-16 12-192 0 0,29-17-119 0 0,-112 82 972 0 0,100-72-859 0 0,2 1-1 0 0,-1 1 0 0 0,2 0 0 0 0,-1 0 1 0 0,2 1-1 0 0,-10 17 0 0 0,15-21-90 0 0,0 0 0 0 0,1-1 1 0 0,0 2-1 0 0,1-1 0 0 0,0 0 0 0 0,1 1 0 0 0,0-1 0 0 0,-1 19 1 0 0,3-24-39 0 0,0 1 0 0 0,0-1 0 0 0,0 0 0 0 0,1 0 0 0 0,-1 1 0 0 0,1-1 0 0 0,0 0 0 0 0,1 0 0 0 0,0 0 0 0 0,-1 0 0 0 0,1 0 0 0 0,1-1 0 0 0,-1 1 0 0 0,1-1 0 0 0,0 1 0 0 0,0-1 0 0 0,0 0 0 0 0,0 0 0 0 0,7 6 0 0 0,-6-8 0 0 0,1 1 0 0 0,-1-1 0 0 0,1 0 0 0 0,-1 0 0 0 0,1 0 0 0 0,0 0 0 0 0,-1-1 0 0 0,1 0 0 0 0,0 0 0 0 0,0 0 0 0 0,0-1 0 0 0,0 0 0 0 0,0 0 0 0 0,0 0 0 0 0,9-1 0 0 0,-1-1 5 0 0,0-1 0 0 0,-1 0 1 0 0,1 0-1 0 0,20-10 0 0 0,-16 6-97 0 0,-1-1 0 0 0,0-1-1 0 0,0-1 1 0 0,-1 0 0 0 0,0-1 0 0 0,-1-1-1 0 0,23-22 1 0 0,-31 27-1 0 0,0 0 0 0 0,-1 0 0 0 0,1-1-1 0 0,-2 0 1 0 0,1 0 0 0 0,-1 0 0 0 0,0 0 0 0 0,-1-1 0 0 0,1 1 0 0 0,-2-1-1 0 0,1 0 1 0 0,-1 0 0 0 0,-1 0 0 0 0,0 0 0 0 0,0 0 0 0 0,-1 0-1 0 0,0-13 1 0 0,-1 17-8 0 0,0 0 1 0 0,0 0-1 0 0,-1-1 0 0 0,1 1 0 0 0,-1 0 0 0 0,0 1 0 0 0,-1-1 0 0 0,1 0 0 0 0,-1 0 0 0 0,0 1 1 0 0,-6-8-1 0 0,-3-1-250 0 0,0 1 0 0 0,-19-14 0 0 0,19 16 101 0 0,10 8 156 0 0,0 1 0 0 0,0-1 0 0 0,0 1 0 0 0,0-1 0 0 0,0 1 0 0 0,0 0 0 0 0,0 0 1 0 0,-1 0-1 0 0,1 0 0 0 0,0 0 0 0 0,-1 0 0 0 0,1 1 0 0 0,0-1 0 0 0,-1 1 0 0 0,1 0 0 0 0,-6 0 0 0 0,7 0-21 0 0,-1 1 0 0 0,1-1 0 0 0,-1 1 0 0 0,1 0 0 0 0,-1-1 0 0 0,1 1 0 0 0,-1 0 0 0 0,1 0 0 0 0,0 0 0 0 0,0 0 0 0 0,-1 0 0 0 0,1 0 0 0 0,0 0 0 0 0,0 1 0 0 0,0-1 0 0 0,0 0 0 0 0,0 1 0 0 0,1-1 0 0 0,-1 0-1 0 0,0 1 1 0 0,1-1 0 0 0,-1 1 0 0 0,1-1 0 0 0,-1 1 0 0 0,1-1 0 0 0,0 1 0 0 0,-1 1 0 0 0,0 1-302 0 0,-1 19-2657 0 0,2-22 2986 0 0,0-1 0 0 0,0 1 0 0 0,0-1 0 0 0,1 0-1 0 0,-1 1 1 0 0,0-1 0 0 0,0 1 0 0 0,1-1 0 0 0,-1 0 0 0 0,0 1 0 0 0,0-1 0 0 0,1 0 0 0 0,-1 0-1 0 0,0 1 1 0 0,1-1 0 0 0,-1 0 0 0 0,1 0 0 0 0,-1 1 0 0 0,0-1 0 0 0,1 0 0 0 0,-1 0-1 0 0,1 0 1 0 0,-1 0 0 0 0,1 1 0 0 0,-1-1 0 0 0,0 0 0 0 0,1 0 0 0 0,-1 0 0 0 0,1 0 0 0 0,-1 0-1 0 0,1 0 1 0 0,-1 0 0 0 0,1 0 0 0 0,-1-1 0 0 0,0 1 0 0 0,1 0 0 0 0,-1 0 0 0 0,1 0 0 0 0,-1 0-1 0 0,0 0 1 0 0,1-1 0 0 0,-1 1 0 0 0,1 0 0 0 0,-1 0 0 0 0,0-1 0 0 0,1 1 0 0 0,-1-1 0 0 0,8-3-633 0 0,9-3-582 0 0,-3 10 194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52.588"/>
    </inkml:context>
    <inkml:brush xml:id="br0">
      <inkml:brushProperty name="width" value="0.1" units="cm"/>
      <inkml:brushProperty name="height" value="0.1" units="cm"/>
    </inkml:brush>
  </inkml:definitions>
  <inkml:trace contextRef="#ctx0" brushRef="#br0">4 102 8861 0 0,'-2'-23'475'0'0,"1"-21"1145"0"0,1 42-1454 0 0,0 0 1 0 0,1 0-1 0 0,-1 0 1 0 0,0 0-1 0 0,1 1 1 0 0,0-1-1 0 0,-1 0 1 0 0,1 0-1 0 0,0 1 1 0 0,0-1-1 0 0,0 0 1 0 0,0 1-1 0 0,0-1 1 0 0,0 1-1 0 0,0-1 1 0 0,1 1-1 0 0,-1 0 1 0 0,0 0-1 0 0,2-2 1 0 0,-2 3-129 0 0,-1 0 1 0 0,0 0-1 0 0,0 0 1 0 0,0 0-1 0 0,1 0 1 0 0,-1 0-1 0 0,0 0 0 0 0,0 0 1 0 0,1 0-1 0 0,-1 0 1 0 0,0 0-1 0 0,0 0 0 0 0,0 0 1 0 0,1 0-1 0 0,-1 0 1 0 0,0 0-1 0 0,0 0 1 0 0,1 0-1 0 0,-1 0 0 0 0,0 0 1 0 0,0 0-1 0 0,0 0 1 0 0,1 0-1 0 0,-1 0 0 0 0,0 1 1 0 0,0-1-1 0 0,0 0 1 0 0,0 0-1 0 0,1 0 1 0 0,-1 0-1 0 0,0 0 0 0 0,0 1 1 0 0,0-1-1 0 0,0 0 1 0 0,0 0-1 0 0,1 1 1 0 0,4 12 425 0 0,1 16-215 0 0,-6-29-195 0 0,41 322 983 0 0,-29-254-1477 0 0,-7-47-637 0 0,-2-1 0 0 0,3 37 0 0 0,-6-40-318 0 0,4-5-154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52.930"/>
    </inkml:context>
    <inkml:brush xml:id="br0">
      <inkml:brushProperty name="width" value="0.1" units="cm"/>
      <inkml:brushProperty name="height" value="0.1" units="cm"/>
    </inkml:brush>
  </inkml:definitions>
  <inkml:trace contextRef="#ctx0" brushRef="#br0">190 346 10429 0 0,'3'-3'5118'0'0,"-4"-3"-5114"0"0,1-1-1 0 0,-1 0 1 0 0,0 0 0 0 0,-1 1 0 0 0,-4-12-1 0 0,5 13 3 0 0,1 4-5 0 0,0 1 1 0 0,-1-1 0 0 0,1 1 0 0 0,0-1-1 0 0,0 1 1 0 0,0-1 0 0 0,0 1-1 0 0,-1-1 1 0 0,1 1 0 0 0,0-1-1 0 0,0 1 1 0 0,-1-1 0 0 0,1 1-1 0 0,0 0 1 0 0,-1-1 0 0 0,1 1-1 0 0,-1 0 1 0 0,1-1 0 0 0,0 1 0 0 0,-1 0-1 0 0,1-1 1 0 0,-1 1 0 0 0,1 0-1 0 0,-1 0 1 0 0,1 0 0 0 0,-1-1-1 0 0,1 1 1 0 0,-1 0 0 0 0,0 0-1 0 0,-17-6 47 0 0,1 1 0 0 0,-1 0 0 0 0,-24-3 0 0 0,40 8-35 0 0,0 1-1 0 0,1-1 0 0 0,-1 0 0 0 0,0 1 0 0 0,0-1 0 0 0,0 1 0 0 0,1-1 0 0 0,-1 1 1 0 0,0 0-1 0 0,1 0 0 0 0,-1 0 0 0 0,0 0 0 0 0,1 0 0 0 0,-1 0 0 0 0,1 0 1 0 0,0 0-1 0 0,-1 1 0 0 0,1-1 0 0 0,0 0 0 0 0,0 1 0 0 0,0-1 0 0 0,0 1 0 0 0,0 0 1 0 0,-2 3-1 0 0,-1 2 78 0 0,-1 1-5 0 0,1 0 0 0 0,0 0 0 0 0,1 0-1 0 0,-1 0 1 0 0,2 1 0 0 0,-1-1 0 0 0,1 1-1 0 0,0 0 1 0 0,1 0 0 0 0,0 0 0 0 0,1 0-1 0 0,-1 0 1 0 0,2 0 0 0 0,-1-1 0 0 0,1 1-1 0 0,1 0 1 0 0,0 0 0 0 0,0 0-1 0 0,0-1 1 0 0,1 1 0 0 0,5 9 0 0 0,-7-16-69 0 0,-1-1 1 0 0,1 1-1 0 0,0 0 1 0 0,0-1-1 0 0,0 1 1 0 0,0-1-1 0 0,0 1 1 0 0,0-1-1 0 0,0 1 1 0 0,0-1-1 0 0,0 0 1 0 0,1 0-1 0 0,-1 0 1 0 0,1 1-1 0 0,-1-1 1 0 0,1 0-1 0 0,-1-1 1 0 0,1 1-1 0 0,0 0 1 0 0,-1 0-1 0 0,1-1 1 0 0,0 1 0 0 0,-1-1-1 0 0,1 1 1 0 0,0-1-1 0 0,0 0 1 0 0,0 0-1 0 0,-1 0 1 0 0,1 0-1 0 0,0 0 1 0 0,0 0-1 0 0,0 0 1 0 0,-1-1-1 0 0,1 1 1 0 0,0-1-1 0 0,0 1 1 0 0,-1-1-1 0 0,1 0 1 0 0,0 1-1 0 0,-1-1 1 0 0,1 0-1 0 0,-1 0 1 0 0,4-2-1 0 0,2-3-20 0 0,0 0 1 0 0,0 0-1 0 0,0 0 0 0 0,0-1 0 0 0,-1 0 0 0 0,0 0 1 0 0,6-11-1 0 0,-4 4-149 0 0,0-1 1 0 0,9-22-1 0 0,-16 34 41 0 0,-2-53-288 0 0,-6-173 399 0 0,6 214 1 0 0,-1-39 8 0 0,-1 44-4 0 0,-2 4-9 0 0,4 4 25 0 0,1 23 73 0 0,22 286 54 0 0,-10-237-149 0 0,1-39-109 0 0,-1-8-80 0 0,-8-13 35 0 0,45 108-4271 0 0,-41-102 2759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53.272"/>
    </inkml:context>
    <inkml:brush xml:id="br0">
      <inkml:brushProperty name="width" value="0.1" units="cm"/>
      <inkml:brushProperty name="height" value="0.1" units="cm"/>
    </inkml:brush>
  </inkml:definitions>
  <inkml:trace contextRef="#ctx0" brushRef="#br0">131 1 12829 0 0,'-3'1'39'0'0,"0"-1"0"0"0,0 1 0 0 0,0 0 0 0 0,1 1 0 0 0,-1-1 0 0 0,0 0 0 0 0,0 1 0 0 0,1-1-1 0 0,-1 1 1 0 0,1 0 0 0 0,-1 0 0 0 0,-2 3 0 0 0,-14 9 469 0 0,14-11-369 0 0,-1 1 0 0 0,1-1 0 0 0,0 1 0 0 0,0 1 0 0 0,1-1-1 0 0,-1 1 1 0 0,1-1 0 0 0,0 1 0 0 0,0 1 0 0 0,1-1 0 0 0,-1 0 0 0 0,1 1-1 0 0,0 0 1 0 0,1 0 0 0 0,-1 0 0 0 0,1 0 0 0 0,0 0 0 0 0,1 0 0 0 0,0 0 0 0 0,0 1-1 0 0,0-1 1 0 0,0 13 0 0 0,2 10 327 0 0,1-1-1 0 0,1 1 1 0 0,13 51-1 0 0,-10-53-184 0 0,1 5 76 0 0,1-1-1 0 0,2 1 1 0 0,1-2-1 0 0,1 1 0 0 0,2-1 1 0 0,29 46-1 0 0,-32-60-306 0 0,0 0-1 0 0,1-1 0 0 0,1-1 1 0 0,0 0-1 0 0,2-1 1 0 0,-1 0-1 0 0,1-1 1 0 0,1-1-1 0 0,0 0 1 0 0,1-1-1 0 0,0-1 1 0 0,29 12-1 0 0,-18-12-421 0 0,2 0 1 0 0,-1-2-1 0 0,1-2 1 0 0,-1 0-1 0 0,2-2 1 0 0,52-2-1 0 0,-36-3-1244 0 0,-1-3 1 0 0,1-2-1 0 0,75-21 1 0 0,-60 9-303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53.613"/>
    </inkml:context>
    <inkml:brush xml:id="br0">
      <inkml:brushProperty name="width" value="0.1" units="cm"/>
      <inkml:brushProperty name="height" value="0.1" units="cm"/>
    </inkml:brush>
  </inkml:definitions>
  <inkml:trace contextRef="#ctx0" brushRef="#br0">0 1 11341 0 0,'3'0'109'0'0,"1"1"1"0"0,-1 0-1 0 0,0-1 0 0 0,0 2 1 0 0,0-1-1 0 0,0 0 0 0 0,0 0 1 0 0,0 1-1 0 0,0 0 0 0 0,0 0 1 0 0,0 0-1 0 0,-1 0 0 0 0,3 2 1 0 0,-4-3-93 0 0,18 12 982 0 0,30 16 1 0 0,6 5 251 0 0,13 14 59 0 0,-2 4-1 0 0,-2 2 1 0 0,57 64-1 0 0,-108-104-1163 0 0,0 1-1 0 0,-2 1 1 0 0,0-1-1 0 0,0 2 0 0 0,12 26 1 0 0,-19-34-160 0 0,0 1 0 0 0,-1-1 0 0 0,0 1 0 0 0,0 0 0 0 0,-1 0 0 0 0,-1 0 0 0 0,0 0-1 0 0,0 0 1 0 0,-1 1 0 0 0,0-1 0 0 0,0 0 0 0 0,-3 13 0 0 0,0-9-206 0 0,-1 0 0 0 0,-1-1-1 0 0,0 1 1 0 0,0-1 0 0 0,-2 0-1 0 0,1 0 1 0 0,-2-1 0 0 0,1 0-1 0 0,-2 0 1 0 0,-13 15 0 0 0,3-8-640 0 0,-1 0 1 0 0,-1-1 0 0 0,-1 0 0 0 0,-35 20-1 0 0,-9 0-1490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56.631"/>
    </inkml:context>
    <inkml:brush xml:id="br0">
      <inkml:brushProperty name="width" value="0.1" units="cm"/>
      <inkml:brushProperty name="height" value="0.1" units="cm"/>
    </inkml:brush>
  </inkml:definitions>
  <inkml:trace contextRef="#ctx0" brushRef="#br0">4118 610 7873 0 0,'3'-9'202'0'0,"-1"0"-1"0"0,0 0 1 0 0,-1 0 0 0 0,0 0 0 0 0,0 0 0 0 0,-1-13 0 0 0,1-23 770 0 0,2-63 169 0 0,-5 73 154 0 0,-1 20-374 0 0,-2 63-305 0 0,3-58-552 0 0,0 1 0 0 0,-1-1 0 0 0,0 1 0 0 0,-1 0 1 0 0,0 0-1 0 0,0 0 0 0 0,-1 0 0 0 0,0 1 0 0 0,-1 0 1 0 0,0 0-1 0 0,0 0 0 0 0,0 1 0 0 0,-1-1 0 0 0,0 2 1 0 0,-1-1-1 0 0,1 1 0 0 0,-1 0 0 0 0,0 1 0 0 0,-1 0 1 0 0,-11-6-1 0 0,-7 0-71 0 0,0 1 0 0 0,0 1-1 0 0,-1 2 1 0 0,-29-5 0 0 0,-118-9-37 0 0,-17 11 213 0 0,-1 8 0 0 0,1 9 1 0 0,-207 34-1 0 0,201-7 103 0 0,2 8 0 0 0,1 9-1 0 0,3 8 1 0 0,3 9 0 0 0,3 7 0 0 0,-239 135-1 0 0,322-150-213 0 0,2 4 0 0 0,3 5 0 0 0,3 3-1 0 0,3 5 1 0 0,-122 133 0 0 0,162-151 38 0 0,3 3-1 0 0,3 2 1 0 0,3 1-1 0 0,3 3 1 0 0,-37 82-1 0 0,61-113 2 0 0,2 0-1 0 0,1 1 0 0 0,2 0 0 0 0,2 1 0 0 0,1 0 0 0 0,-4 75 0 0 0,11-91-50 0 0,2 0 0 0 0,0-1-1 0 0,2 1 1 0 0,0-1 0 0 0,1 1 0 0 0,2-1-1 0 0,0 0 1 0 0,1-1 0 0 0,2 1 0 0 0,0-1 0 0 0,1-1-1 0 0,1 0 1 0 0,20 28 0 0 0,-3-13 39 0 0,2-1-1 0 0,1-2 1 0 0,2-1 0 0 0,38 29-1 0 0,-5-12 55 0 0,96 54-1 0 0,-71-51-112 0 0,1-5 0 0 0,2-4 0 0 0,2-3 0 0 0,2-5 0 0 0,180 37 1 0 0,-134-49 0 0 0,1-7 0 0 0,1-6 1 0 0,161-11-1 0 0,-102-13 15 0 0,330-67 1 0 0,-340 37-152 0 0,-3-9 0 0 0,268-112 0 0 0,-44-39-25 0 0,-311 142 13 0 0,172-135 0 0 0,-214 145 35 0 0,-3-3 0 0 0,-2-2 0 0 0,-3-3-1 0 0,59-83 1 0 0,-81 96 36 0 0,-3-1 0 0 0,-1-2 0 0 0,-3 0-1 0 0,-2-2 1 0 0,-3-1 0 0 0,28-103 0 0 0,-40 113 35 0 0,-1-1-1 0 0,-3-1 1 0 0,-1 1 0 0 0,-3-1 0 0 0,-1 1 0 0 0,-11-74 0 0 0,5 84-29 0 0,-1 0 1 0 0,-2 0 0 0 0,-2 1-1 0 0,-1 0 1 0 0,-1 1-1 0 0,-2 1 1 0 0,-1 0 0 0 0,-2 1-1 0 0,-21-30 1 0 0,-3 8-50 0 0,-1 2 1 0 0,-3 1 0 0 0,-2 3-1 0 0,-2 2 1 0 0,-2 2-1 0 0,-1 2 1 0 0,-89-50 0 0 0,74 54 50 0 0,-1 3-1 0 0,-1 3 1 0 0,-2 3 0 0 0,-1 4 0 0 0,-1 2 0 0 0,-101-15 0 0 0,82 23-173 0 0,0 5 1 0 0,-1 3-1 0 0,0 4 1 0 0,1 5-1 0 0,-143 21 1 0 0,205-18-237 0 0,0 1 1 0 0,-57 20 0 0 0,78-23 174 0 0,0 0 0 0 0,0 1 0 0 0,0 1 0 0 0,1-1 0 0 0,0 1 0 0 0,1 1 0 0 0,-1-1 0 0 0,1 2 0 0 0,0-1 0 0 0,1 1 0 0 0,0 0 0 0 0,-7 10 0 0 0,12-15 98 0 0,0 0-1 0 0,1 0 0 0 0,-1 1 0 0 0,1-1 0 0 0,-1 0 0 0 0,0 7 0 0 0,3 18-1058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51.157"/>
    </inkml:context>
    <inkml:brush xml:id="br0">
      <inkml:brushProperty name="width" value="0.05" units="cm"/>
      <inkml:brushProperty name="height" value="0.05" units="cm"/>
    </inkml:brush>
  </inkml:definitions>
  <inkml:trace contextRef="#ctx0" brushRef="#br0">52 134 11129 0 0,'-4'4'250'0'0,"-1"1"1"0"0,1-1-1 0 0,0 1 0 0 0,0 0 1 0 0,0 0-1 0 0,0 0 0 0 0,1 0 1 0 0,0 1-1 0 0,0-1 0 0 0,1 1 1 0 0,0 0-1 0 0,-1 0 0 0 0,2 0 1 0 0,-1 0-1 0 0,1 0 0 0 0,0 0 1 0 0,0 1-1 0 0,1 6 0 0 0,0 12 616 0 0,1 0 0 0 0,1 1 0 0 0,7 28-1 0 0,-4-21-618 0 0,-3-23-207 0 0,0 1 1 0 0,1-1-1 0 0,0 1 0 0 0,0-1 1 0 0,1 0-1 0 0,1 0 0 0 0,0 0 0 0 0,0-1 1 0 0,11 15-1 0 0,-15-22-69 0 0,1 1 0 0 0,1-1 0 0 0,-1 0 1 0 0,0 0-1 0 0,0 0 0 0 0,1 0 0 0 0,-1 0 0 0 0,1 0 0 0 0,0 0 0 0 0,0-1 1 0 0,-1 1-1 0 0,1-1 0 0 0,0 0 0 0 0,0 0 0 0 0,0 0 0 0 0,0 0 0 0 0,1-1 1 0 0,-1 1-1 0 0,0-1 0 0 0,0 0 0 0 0,0 0 0 0 0,0 0 0 0 0,0 0 0 0 0,1 0 1 0 0,-1-1-1 0 0,0 1 0 0 0,0-1 0 0 0,0 0 0 0 0,0 0 0 0 0,0 0 1 0 0,0 0-1 0 0,0-1 0 0 0,0 1 0 0 0,-1-1 0 0 0,1 0 0 0 0,4-4 0 0 0,4-3-195 0 0,0 0 0 0 0,-1-1-1 0 0,-1 0 1 0 0,1-1-1 0 0,-2 0 1 0 0,1-1 0 0 0,-2 0-1 0 0,1 0 1 0 0,-2 0-1 0 0,0-1 1 0 0,0 0 0 0 0,-1 0-1 0 0,-1-1 1 0 0,4-17-1 0 0,0-10-30 0 0,-1 0 0 0 0,-2-1-1 0 0,-1-66 1 0 0,-4 108 251 0 0,0-11-49 0 0,0 0-1 0 0,0 1 1 0 0,-1-1 0 0 0,0 1 0 0 0,-1-1-1 0 0,0 0 1 0 0,-1 1 0 0 0,-4-12-1 0 0,7 22 9 0 0,-1 0 0 0 0,1 0-1 0 0,0-1 1 0 0,-1 1 0 0 0,1 0-1 0 0,0 0 1 0 0,-1 0 0 0 0,1-1-1 0 0,0 1 1 0 0,-1 0 0 0 0,1 0-1 0 0,-1 0 1 0 0,1 0 0 0 0,0 0-1 0 0,-1 0 1 0 0,1 0 0 0 0,-1 0-1 0 0,1 0 1 0 0,0 0 0 0 0,-1 0-1 0 0,1 0 1 0 0,-1 0 0 0 0,1 0-1 0 0,0 0 1 0 0,-1 0 0 0 0,1 1-1 0 0,-1-1 1 0 0,1 0 0 0 0,0 0-1 0 0,-1 0 1 0 0,1 1 0 0 0,0-1-1 0 0,-1 0 1 0 0,1 0 0 0 0,0 1-1 0 0,-1-1 1 0 0,1 0 0 0 0,0 1-1 0 0,0-1 1 0 0,-1 0 0 0 0,1 1-1 0 0,0-1 1 0 0,0 1 0 0 0,-13 15-1909 0 0,8-5 536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47.312"/>
    </inkml:context>
    <inkml:brush xml:id="br0">
      <inkml:brushProperty name="width" value="0.05" units="cm"/>
      <inkml:brushProperty name="height" value="0.05" units="cm"/>
    </inkml:brush>
  </inkml:definitions>
  <inkml:trace contextRef="#ctx0" brushRef="#br0">337 131 10289 0 0,'1'-29'1034'0'0,"6"-46"0"0"0,-7 74-890 0 0,0 0-1 0 0,1 1 1 0 0,-1-1-1 0 0,0 0 1 0 0,0 0-1 0 0,0 0 1 0 0,0-1-1 0 0,0 1 1 0 0,0 0-1 0 0,0 0 1 0 0,0 0-1 0 0,0 0 1 0 0,0 0-1 0 0,-1 0 1 0 0,1 1-1 0 0,0-1 1 0 0,-1 0-1 0 0,1 0 1 0 0,-1 0-1 0 0,1 0 1 0 0,-1 0-1 0 0,1 0 1 0 0,-1 0-1 0 0,0 0 1 0 0,0 0-43 0 0,0 1 1 0 0,0 0-1 0 0,0-1 1 0 0,-1 1-1 0 0,1 0 1 0 0,0 0-1 0 0,0 0 1 0 0,0 0-1 0 0,0 0 1 0 0,0 0-1 0 0,0 0 0 0 0,0 0 1 0 0,0 0-1 0 0,0 0 1 0 0,0 1-1 0 0,0-1 1 0 0,-1 0-1 0 0,0 1 1 0 0,-7 3 54 0 0,1 1 0 0 0,-1 0 0 0 0,-11 9 1 0 0,20-14-157 0 0,-13 9 4 0 0,0 0 1 0 0,1 1 0 0 0,0 1 0 0 0,1 0 0 0 0,-19 25 0 0 0,27-33-7 0 0,1 1 1 0 0,0-1 0 0 0,-1 1 0 0 0,1 0 0 0 0,1 0 0 0 0,-1 0 0 0 0,1 0 0 0 0,-1 0 0 0 0,1 0 0 0 0,0 0 0 0 0,1 1 0 0 0,-1-1 0 0 0,1 0 0 0 0,0 1 0 0 0,0-1-1 0 0,0 0 1 0 0,0 0 0 0 0,1 1 0 0 0,0-1 0 0 0,0 0 0 0 0,0 0 0 0 0,0 0 0 0 0,0 1 0 0 0,1-1 0 0 0,0-1 0 0 0,4 7 0 0 0,15 20 19 0 0,1-2 1 0 0,47 45-1 0 0,-44-48 106 0 0,0 2 0 0 0,37 52 0 0 0,-60-76-93 0 0,1 1 0 0 0,-1-1 0 0 0,0 1 1 0 0,-1 0-1 0 0,1 0 0 0 0,-1-1 0 0 0,1 1 0 0 0,-1 0 0 0 0,0 0 0 0 0,-1 0 1 0 0,1 1-1 0 0,-1-1 0 0 0,0 6 0 0 0,0-8-10 0 0,-1 1 0 0 0,0 0 0 0 0,1-1 1 0 0,-1 1-1 0 0,0 0 0 0 0,-1-1 0 0 0,1 0 0 0 0,0 1 0 0 0,-1-1 1 0 0,1 0-1 0 0,-1 1 0 0 0,0-1 0 0 0,0 0 0 0 0,0 0 0 0 0,0 0 0 0 0,0-1 1 0 0,0 1-1 0 0,0 0 0 0 0,-1-1 0 0 0,-4 3 0 0 0,-5 2-35 0 0,-1-1-1 0 0,-1 0 0 0 0,1 0 1 0 0,-1-1-1 0 0,0-1 1 0 0,0 0-1 0 0,0-1 0 0 0,0-1 1 0 0,-24 0-1 0 0,15-2-577 0 0,0-1 0 0 0,0-1 0 0 0,1-1 0 0 0,-1-1 0 0 0,-27-9 0 0 0,12 6-1909 0 0,20 4 884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57.435"/>
    </inkml:context>
    <inkml:brush xml:id="br0">
      <inkml:brushProperty name="width" value="0.1" units="cm"/>
      <inkml:brushProperty name="height" value="0.1" units="cm"/>
    </inkml:brush>
  </inkml:definitions>
  <inkml:trace contextRef="#ctx0" brushRef="#br0">389 452 6909 0 0,'-6'-5'69'0'0,"0"1"0"0"0,0 0 0 0 0,-1 0 0 0 0,0 0-1 0 0,0 1 1 0 0,-12-4 0 0 0,17 6-7 0 0,-1 0 0 0 0,1 0-1 0 0,-1 1 1 0 0,1-1-1 0 0,-1 1 1 0 0,0 0 0 0 0,1-1-1 0 0,-1 1 1 0 0,0 1-1 0 0,1-1 1 0 0,-1 0 0 0 0,0 1-1 0 0,1-1 1 0 0,-1 1-1 0 0,1 0 1 0 0,-1 0 0 0 0,1 0-1 0 0,-1 0 1 0 0,1 0-1 0 0,0 0 1 0 0,-1 1 0 0 0,-2 2-1 0 0,-4 5 150 0 0,1 0-1 0 0,0 1 1 0 0,0 0-1 0 0,1 1 1 0 0,0 0 0 0 0,1 0-1 0 0,-9 22 1 0 0,-23 91 889 0 0,18-54-542 0 0,-7 19-45 0 0,-43 122 348 0 0,63-194-809 0 0,0 3 232 0 0,-17 27 1 0 0,18-40 493 0 0,4-14-270 0 0,4-13 9 0 0,111-344-181 0 0,79-215-759 0 0,-183 557 414 0 0,17-40-40 0 0,-23 55 38 0 0,0 1-1 0 0,1-1 0 0 0,0 1 0 0 0,1 0 1 0 0,-1 1-1 0 0,9-10 0 0 0,-12 15 11 0 0,-1 0-1 0 0,1-1 1 0 0,-1 1-1 0 0,0-1 1 0 0,1 1-1 0 0,-1 0 1 0 0,1-1-1 0 0,-1 1 1 0 0,1 0-1 0 0,-1 0 1 0 0,1-1-1 0 0,-1 1 1 0 0,1 0-1 0 0,0 0 1 0 0,-1 0-1 0 0,1 0 1 0 0,-1 0-1 0 0,1 0 1 0 0,-1 0-1 0 0,1 0 1 0 0,0 0-1 0 0,-1 0 1 0 0,1 0-1 0 0,-1 0 1 0 0,1 0-1 0 0,-1 0 1 0 0,2 1-1 0 0,-1-1-1 0 0,0 1 1 0 0,0 0-1 0 0,0 0 0 0 0,0 0 0 0 0,0 0 0 0 0,-1 0 0 0 0,1 0 1 0 0,0 0-1 0 0,-1 0 0 0 0,1 0 0 0 0,0 0 0 0 0,0 2 1 0 0,10 40-34 0 0,-10-38 37 0 0,30 308 106 0 0,-18-134 203 0 0,-7-105-98 0 0,-5-42-98 0 0,2 0 1 0 0,1 0-1 0 0,1-1 1 0 0,17 54-1 0 0,-21-83-71 0 0,-1 0-1 0 0,1 0 1 0 0,0 0 0 0 0,0 0-1 0 0,-1 0 1 0 0,1 0 0 0 0,1-1-1 0 0,-1 1 1 0 0,0 0-1 0 0,0-1 1 0 0,1 1 0 0 0,-1-1-1 0 0,0 1 1 0 0,1-1-1 0 0,0 0 1 0 0,-1 1 0 0 0,3 0-1 0 0,-3-2-5 0 0,1 0 0 0 0,-1 0-1 0 0,0 0 1 0 0,1 0 0 0 0,-1 0-1 0 0,1-1 1 0 0,-1 1 0 0 0,0 0-1 0 0,1-1 1 0 0,-1 1 0 0 0,0-1-1 0 0,1 0 1 0 0,-1 1-1 0 0,0-1 1 0 0,0 0 0 0 0,1 0-1 0 0,-1 1 1 0 0,0-1 0 0 0,0 0-1 0 0,0 0 1 0 0,0 0 0 0 0,0 0-1 0 0,0-1 1 0 0,1-1 0 0 0,12-14 3 0 0,-1-1 1 0 0,-1 0 0 0 0,0-1 0 0 0,-1-1-1 0 0,9-23 1 0 0,36-109-109 0 0,-46 120 64 0 0,76-250-97 0 0,-25 78 68 0 0,-59 197 22 0 0,0 0 0 0 0,1 0 0 0 0,-1 0 0 0 0,2 1 0 0 0,-1-1 0 0 0,1 1 0 0 0,4-7 0 0 0,-10 46-235 0 0,-2-10-302 0 0,2-1 1 0 0,0 0-1 0 0,1 1 1 0 0,3 28 0 0 0,14 91-4012 0 0,-14-132 4197 0 0,10 65-2327 0 0,-8-51 1747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58.405"/>
    </inkml:context>
    <inkml:brush xml:id="br0">
      <inkml:brushProperty name="width" value="0.1" units="cm"/>
      <inkml:brushProperty name="height" value="0.1" units="cm"/>
    </inkml:brush>
  </inkml:definitions>
  <inkml:trace contextRef="#ctx0" brushRef="#br0">82 372 7101 0 0,'0'4'160'0'0,"0"-3"-33"0"0,1 0 0 0 0,-1 0 0 0 0,0 0 0 0 0,0-1 0 0 0,0 1 0 0 0,0 0 0 0 0,0 0 0 0 0,0 0 0 0 0,0-1 0 0 0,-1 1 0 0 0,1 0 0 0 0,0 0 0 0 0,0-1 0 0 0,-1 1 0 0 0,1 0 0 0 0,0 0 0 0 0,-1-1 0 0 0,1 1 1 0 0,-1 0-1 0 0,1-1 0 0 0,-1 1 0 0 0,1-1 0 0 0,-1 1 0 0 0,1-1 0 0 0,-1 1 0 0 0,1-1 0 0 0,-1 1 0 0 0,0-1 0 0 0,-1 1 0 0 0,12 19 3122 0 0,-9-18-3187 0 0,-1 0 0 0 0,1 0-1 0 0,-1 0 1 0 0,1 0 0 0 0,0 0 0 0 0,0 1-1 0 0,0-1 1 0 0,0-1 0 0 0,1 1-1 0 0,-1 0 1 0 0,0 0 0 0 0,1 0-1 0 0,-1-1 1 0 0,1 1 0 0 0,0-1 0 0 0,-1 1-1 0 0,1-1 1 0 0,0 0 0 0 0,0 1-1 0 0,0-1 1 0 0,0 0 0 0 0,0 0 0 0 0,0 0-1 0 0,0-1 1 0 0,0 1 0 0 0,1-1-1 0 0,-1 1 1 0 0,0-1 0 0 0,0 1-1 0 0,5-1 1 0 0,4-3-36 0 0,1-1 0 0 0,-1 0 0 0 0,0-1 0 0 0,0 0 1 0 0,-1 0-1 0 0,1-1 0 0 0,-1 0 0 0 0,0-1 0 0 0,-1-1 0 0 0,1 1 0 0 0,-2-1 0 0 0,1-1 0 0 0,-1 0 0 0 0,0 0 0 0 0,-1 0 0 0 0,0-1 0 0 0,-1 0 1 0 0,0-1-1 0 0,9-19 0 0 0,-10 17-40 0 0,0 0 0 0 0,0 0 1 0 0,-1 0-1 0 0,-1 0 1 0 0,-1-1-1 0 0,0 1 0 0 0,0-1 1 0 0,-1 1-1 0 0,-1-1 0 0 0,0 0 1 0 0,-1 1-1 0 0,-1-1 0 0 0,0 0 1 0 0,-1 1-1 0 0,0 0 0 0 0,-1 0 1 0 0,-6-15-1 0 0,9 26 2 0 0,0-1 1 0 0,0 1-1 0 0,-1 0 0 0 0,1-1 0 0 0,0 1 1 0 0,-1 0-1 0 0,0 0 0 0 0,1 0 0 0 0,-1 0 1 0 0,0 0-1 0 0,0 0 0 0 0,0 0 0 0 0,0 1 1 0 0,-1-1-1 0 0,1 1 0 0 0,0-1 0 0 0,-1 1 1 0 0,1 0-1 0 0,-1 0 0 0 0,-3-1 0 0 0,2 2 0 0 0,0-1-1 0 0,1 1 0 0 0,-1 1 1 0 0,0-1-1 0 0,1 0 1 0 0,-1 1-1 0 0,0 0 0 0 0,1 0 1 0 0,-1 0-1 0 0,1 0 1 0 0,-1 0-1 0 0,1 1 0 0 0,-5 2 1 0 0,-4 3-4 0 0,0 2 0 0 0,0 0 0 0 0,0 0 1 0 0,1 1-1 0 0,1 0 0 0 0,-13 16 0 0 0,5-3 6 0 0,2 0 1 0 0,0 2-1 0 0,2 0 0 0 0,1 0 1 0 0,-16 43-1 0 0,21-48 62 0 0,2 0 0 0 0,1 1 0 0 0,0 0 0 0 0,1 0-1 0 0,2 0 1 0 0,0 0 0 0 0,1 0 0 0 0,3 27 0 0 0,-1-38-20 0 0,0-1-1 0 0,1 1 1 0 0,0-1 0 0 0,1 0 0 0 0,0 0-1 0 0,1 0 1 0 0,0 0 0 0 0,0 0 0 0 0,1-1-1 0 0,0 1 1 0 0,0-2 0 0 0,1 1 0 0 0,0 0-1 0 0,13 12 1 0 0,-13-15-19 0 0,0-1-1 0 0,0 1 1 0 0,1-1-1 0 0,-1 0 1 0 0,1-1-1 0 0,0 0 1 0 0,0 0-1 0 0,0 0 1 0 0,0-1-1 0 0,1 0 1 0 0,-1 0-1 0 0,1-1 0 0 0,-1 0 1 0 0,1 0-1 0 0,0-1 1 0 0,-1 0-1 0 0,1 0 1 0 0,-1-1-1 0 0,11-2 1 0 0,-7 1-30 0 0,-1 0-1 0 0,0-1 1 0 0,-1 0 0 0 0,1-1 0 0 0,0 0-1 0 0,-1-1 1 0 0,0 0 0 0 0,0 0-1 0 0,0-1 1 0 0,-1 0 0 0 0,0-1 0 0 0,0 0-1 0 0,10-11 1 0 0,-8 6-16 0 0,-1-1 1 0 0,-1 1-1 0 0,0-2 0 0 0,0 1 0 0 0,-2-1 0 0 0,0 0 1 0 0,0 0-1 0 0,5-25 0 0 0,19-85-65 0 0,14-143 0 0 0,-43 256 93 0 0,0 0-51 0 0,-7 19 18 0 0,3-2 27 0 0,-10 19 10 0 0,1-1-1 0 0,1 2 1 0 0,1-1-1 0 0,2 2 1 0 0,-9 41-1 0 0,10-6 96 0 0,3 1 0 0 0,7 93-1 0 0,-3-150-80 0 0,1 0 0 0 0,0 0 0 0 0,0 0 0 0 0,1 0-1 0 0,-1 0 1 0 0,1 0 0 0 0,0 0 0 0 0,1-1 0 0 0,-1 1 0 0 0,1-1-1 0 0,0 1 1 0 0,1-1 0 0 0,7 9 0 0 0,-8-11-8 0 0,0 0-1 0 0,1 0 1 0 0,-1 0 0 0 0,1-1 0 0 0,-1 1-1 0 0,1-1 1 0 0,0 0 0 0 0,0 0 0 0 0,0 0-1 0 0,0-1 1 0 0,0 0 0 0 0,0 1 0 0 0,0-1-1 0 0,1 0 1 0 0,-1-1 0 0 0,0 1 0 0 0,1-1-1 0 0,-1 0 1 0 0,0 0 0 0 0,8-2 0 0 0,6-1-8 0 0,-1-2-1 0 0,0 0 1 0 0,0-1 0 0 0,-1-1 0 0 0,29-16 0 0 0,-25 12-11 0 0,0 1 0 0 0,41-13 0 0 0,-60 22 13 0 0,0 1 1 0 0,1 0-1 0 0,-1 0 0 0 0,1 0 1 0 0,-1 0-1 0 0,1 0 1 0 0,-1 0-1 0 0,1 1 0 0 0,-1-1 1 0 0,1 0-1 0 0,-1 1 1 0 0,0-1-1 0 0,1 1 1 0 0,-1 0-1 0 0,0-1 0 0 0,1 1 1 0 0,-1 0-1 0 0,0 0 1 0 0,0-1-1 0 0,0 1 0 0 0,1 0 1 0 0,-1 0-1 0 0,0 1 1 0 0,0-1-1 0 0,-1 0 0 0 0,1 0 1 0 0,0 0-1 0 0,0 1 1 0 0,-1-1-1 0 0,2 3 0 0 0,0-1 1 0 0,0-1-1 0 0,0 1 0 0 0,0 0 1 0 0,0-1-1 0 0,0 1 0 0 0,1-1 1 0 0,3 3-1 0 0,13 8 47 0 0,34 32-1 0 0,6 4 47 0 0,-49-41-49 0 0,1-2 1 0 0,-1 1-1 0 0,1-1 0 0 0,0-1 0 0 0,1 0 0 0 0,-1-1 0 0 0,18 5 0 0 0,-23-8-28 0 0,0 0 1 0 0,-1-1-1 0 0,1 1 0 0 0,0-1 0 0 0,-1 0 0 0 0,1-1 0 0 0,0 1 0 0 0,-1-1 0 0 0,1 0 0 0 0,0-1 0 0 0,-1 1 0 0 0,0-1 0 0 0,1 0 0 0 0,-1-1 0 0 0,0 1 0 0 0,0-1 0 0 0,0 0 1 0 0,6-4-1 0 0,0-4-14 0 0,0 1 1 0 0,0-1 0 0 0,-1 0 0 0 0,0-1-1 0 0,-1-1 1 0 0,-1 1 0 0 0,0-1 0 0 0,0-1-1 0 0,-1 1 1 0 0,-1-1 0 0 0,0-1-1 0 0,-1 1 1 0 0,-1-1 0 0 0,0 0 0 0 0,2-18-1 0 0,-2-3-7 0 0,-1-1 0 0 0,-1 1 0 0 0,-2-1-1 0 0,-2 1 1 0 0,-8-47 0 0 0,7 63-33 0 0,-10-34 1 0 0,12 50 26 0 0,0 0 0 0 0,-1 0 1 0 0,1 0-1 0 0,-1 0 0 0 0,0 0 0 0 0,0 0 0 0 0,0 0 0 0 0,-1 1 0 0 0,0-1 0 0 0,1 1 0 0 0,-1-1 1 0 0,0 1-1 0 0,0 0 0 0 0,-7-4 0 0 0,8 6 8 0 0,0 0 0 0 0,0 1-1 0 0,-1-1 1 0 0,1 1 0 0 0,0-1 0 0 0,-1 1 0 0 0,1 0 0 0 0,-1 0-1 0 0,1 0 1 0 0,0 0 0 0 0,-1 0 0 0 0,1 1 0 0 0,0-1-1 0 0,-1 1 1 0 0,1-1 0 0 0,0 1 0 0 0,-1 0 0 0 0,1 0 0 0 0,0 0-1 0 0,0 0 1 0 0,0 0 0 0 0,0 0 0 0 0,0 1 0 0 0,-2 1 0 0 0,1-1 0 0 0,1 0 0 0 0,-1 0 0 0 0,1 1 0 0 0,0-1 0 0 0,0 0 0 0 0,0 1 0 0 0,0-1 0 0 0,0 1 0 0 0,0 0 0 0 0,1-1 0 0 0,-1 1 0 0 0,1 0 0 0 0,0 0 0 0 0,0 0 0 0 0,0 0 0 0 0,0 0 0 0 0,0 5 0 0 0,1-3-255 0 0,1 0 0 0 0,0 0 0 0 0,0 1 0 0 0,1-1 0 0 0,-1 0 0 0 0,1-1 1 0 0,0 1-1 0 0,1 0 0 0 0,-1 0 0 0 0,6 6 0 0 0,8 19-3022 0 0,-13-18 1810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59.216"/>
    </inkml:context>
    <inkml:brush xml:id="br0">
      <inkml:brushProperty name="width" value="0.1" units="cm"/>
      <inkml:brushProperty name="height" value="0.1" units="cm"/>
    </inkml:brush>
  </inkml:definitions>
  <inkml:trace contextRef="#ctx0" brushRef="#br0">54 37 7453 0 0,'0'0'23'0'0,"0"0"1"0"0,-1-1 0 0 0,1 1-1 0 0,0 0 1 0 0,0 0 0 0 0,0-1-1 0 0,0 1 1 0 0,0 0 0 0 0,0 0-1 0 0,0-1 1 0 0,0 1 0 0 0,-1 0-1 0 0,1 0 1 0 0,0 0-1 0 0,0-1 1 0 0,0 1 0 0 0,-1 0-1 0 0,1 0 1 0 0,0 0 0 0 0,0 0-1 0 0,0-1 1 0 0,-1 1 0 0 0,1 0-1 0 0,0 0 1 0 0,0 0 0 0 0,-1 0-1 0 0,1 0 1 0 0,0 0 0 0 0,0 0-1 0 0,-1 0 1 0 0,1 0 0 0 0,-1 0-1 0 0,-2 9 299 0 0,1 26-232 0 0,1-22 100 0 0,-1-1 395 0 0,-2-10-125 0 0,3-3-284 0 0,0-1 1 0 0,0 1-1 0 0,1-1 1 0 0,-1 0 0 0 0,0 1-1 0 0,1-1 1 0 0,0 0-1 0 0,-1 1 1 0 0,1-1-1 0 0,0 0 1 0 0,0 1 0 0 0,0-1-1 0 0,0-2 1 0 0,-1-74 1211 0 0,4 186 3216 0 0,-1 4-3636 0 0,-20 195 1657 0 0,8-196-2011 0 0,6 197 0 0 0,12-186-460 0 0,-7-131-655 0 0,1-1-1 0 0,-1 1 1 0 0,2 0 0 0 0,-1 0 0 0 0,9-17-1 0 0,3-17-1714 0 0,9-55-4024 0 0,-19 78 4566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3:59.651"/>
    </inkml:context>
    <inkml:brush xml:id="br0">
      <inkml:brushProperty name="width" value="0.1" units="cm"/>
      <inkml:brushProperty name="height" value="0.1" units="cm"/>
    </inkml:brush>
  </inkml:definitions>
  <inkml:trace contextRef="#ctx0" brushRef="#br0">53 30 8365 0 0,'-6'1'337'0'0,"0"-1"0"0"0,1 1 0 0 0,-1 0 0 0 0,1 1 1 0 0,-8 2-1 0 0,7-2 600 0 0,5-2-832 0 0,1 1-1 0 0,-1-1 1 0 0,1 1-1 0 0,-1 0 1 0 0,1-1 0 0 0,0 1-1 0 0,-1 0 1 0 0,1-1-1 0 0,0 1 1 0 0,-1 0-1 0 0,1 0 1 0 0,0-1 0 0 0,0 1-1 0 0,0 0 1 0 0,-1 0-1 0 0,1-1 1 0 0,0 1 0 0 0,0 0-1 0 0,0 0 1 0 0,0-1-1 0 0,1 1 1 0 0,-1 0-1 0 0,0 0 1 0 0,0 0 0 0 0,1 1-1 0 0,4 23 1027 0 0,-4-23-901 0 0,1 5-170 0 0,1 0-1 0 0,-1 0 1 0 0,1-1-1 0 0,1 1 1 0 0,-1-1-1 0 0,1 0 1 0 0,0 0-1 0 0,1 0 1 0 0,-1-1-1 0 0,1 1 0 0 0,0-1 1 0 0,0 0-1 0 0,12 7 1 0 0,-9-6-373 0 0,0-1 0 0 0,1 0-1 0 0,0-1 1 0 0,0 0 0 0 0,0 0 0 0 0,1-1 0 0 0,-1 0 0 0 0,1 0 0 0 0,13 1 0 0 0,-3-3-490 0 0,-1-1 0 0 0,1-1 0 0 0,-1 0 0 0 0,1-1 0 0 0,21-6 0 0 0,-33 5 701 0 0,-1 1 0 0 0,1-1 0 0 0,-1-1 0 0 0,0 0-1 0 0,0 0 1 0 0,0 0 0 0 0,0-1 0 0 0,-1 0 0 0 0,8-7 0 0 0,1-2 247 0 0,-1-1-1 0 0,17-24 1 0 0,-24 30 290 0 0,-1 1 1 0 0,-1-1-1 0 0,0 0 0 0 0,0 0 0 0 0,0-1 1 0 0,-1 1-1 0 0,4-16 0 0 0,-8 24-379 0 0,0 1 0 0 0,-1 0 0 0 0,1-1 0 0 0,0 1-1 0 0,0 0 1 0 0,0 0 0 0 0,0-1 0 0 0,-1 1 0 0 0,1 0-1 0 0,0-1 1 0 0,0 1 0 0 0,-1 0 0 0 0,1 0 0 0 0,0-1-1 0 0,0 1 1 0 0,-1 0 0 0 0,1 0 0 0 0,0 0 0 0 0,-1 0-1 0 0,1-1 1 0 0,0 1 0 0 0,-1 0 0 0 0,1 0 0 0 0,0 0-1 0 0,-1 0 1 0 0,1 0 0 0 0,0 0 0 0 0,-1 0 0 0 0,1 0-1 0 0,0 0 1 0 0,-1 0 0 0 0,1 0 0 0 0,0 0 0 0 0,-1 0-1 0 0,1 0 1 0 0,0 0 0 0 0,-1 0 0 0 0,1 0 0 0 0,0 1-1 0 0,-1-1 1 0 0,1 0 0 0 0,0 0 0 0 0,-1 0 0 0 0,1 0-1 0 0,-1 1 1 0 0,-23 7 1115 0 0,18-5-841 0 0,-33 10 628 0 0,1 2 1 0 0,1 2-1 0 0,0 1 0 0 0,-37 26 0 0 0,70-41-906 0 0,-10 4 67 0 0,1 2 0 0 0,0-1 0 0 0,0 2 0 0 0,1 0 0 0 0,0 0 0 0 0,1 1 0 0 0,-12 15 0 0 0,23-26-139 0 0,0 0-1 0 0,-1 0 1 0 0,1 0-1 0 0,0 1 1 0 0,0-1-1 0 0,0 0 1 0 0,-1 0-1 0 0,1 0 1 0 0,0 0 0 0 0,0 0-1 0 0,0 1 1 0 0,0-1-1 0 0,-1 0 1 0 0,1 0-1 0 0,0 0 1 0 0,0 1-1 0 0,0-1 1 0 0,0 0-1 0 0,0 0 1 0 0,0 1-1 0 0,0-1 1 0 0,0 0-1 0 0,0 0 1 0 0,0 1-1 0 0,0-1 1 0 0,0 0-1 0 0,0 0 1 0 0,0 1 0 0 0,0-1-1 0 0,0 0 1 0 0,0 0-1 0 0,0 0 1 0 0,0 1-1 0 0,0-1 1 0 0,0 0-1 0 0,0 0 1 0 0,0 1-1 0 0,0-1 1 0 0,0 0-1 0 0,0 0 1 0 0,1 0-1 0 0,-1 1 1 0 0,0-1-1 0 0,0 0 1 0 0,9-3-3694 0 0,-6-3 1631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4:01.894"/>
    </inkml:context>
    <inkml:brush xml:id="br0">
      <inkml:brushProperty name="width" value="0.1" units="cm"/>
      <inkml:brushProperty name="height" value="0.1" units="cm"/>
    </inkml:brush>
  </inkml:definitions>
  <inkml:trace contextRef="#ctx0" brushRef="#br0">17405 84 8001 0 0,'-81'-15'362'0'0,"76"11"1643"0"0,22 3-594 0 0,38 6-677 0 0,0-2 0 0 0,85-6-1 0 0,-71 0-536 0 0,292-3 46 0 0,334-19-258 0 0,-673 23 50 0 0,0-1-1 0 0,41-10 1 0 0,-62 13-22 0 0,-1 0 0 0 0,0-1-1 0 0,1 1 1 0 0,-1 0-1 0 0,0 0 1 0 0,1 0 0 0 0,-1 0-1 0 0,1 0 1 0 0,-1 0-1 0 0,0 0 1 0 0,1-1 0 0 0,-1 1-1 0 0,0 0 1 0 0,1 0-1 0 0,-1 0 1 0 0,0-1 0 0 0,0 1-1 0 0,1 0 1 0 0,-1 0-1 0 0,0-1 1 0 0,1 1 0 0 0,-1 0-1 0 0,0-1 1 0 0,0 1 0 0 0,0 0-1 0 0,0-1 1 0 0,1 1-1 0 0,-1 0 1 0 0,0-1 0 0 0,0 1-1 0 0,0 0 1 0 0,0-1-1 0 0,0 1 1 0 0,0-1 0 0 0,0 1-1 0 0,0 0 1 0 0,0-1-1 0 0,0 1 1 0 0,0 0 0 0 0,0-1-1 0 0,0 1 1 0 0,0-1-1 0 0,0 1 1 0 0,0 0 0 0 0,0-1-1 0 0,-1 1 1 0 0,1 0-1 0 0,0-1 1 0 0,-1 0-10 0 0,1 1 1 0 0,0 0-1 0 0,-1 0 0 0 0,1 0 0 0 0,0-1 0 0 0,-1 1 1 0 0,1 0-1 0 0,0 0 0 0 0,-1 0 0 0 0,1 0 1 0 0,-1 0-1 0 0,1 0 0 0 0,0 0 0 0 0,-1 0 1 0 0,1 0-1 0 0,-1 0 0 0 0,1 0 0 0 0,0 0 0 0 0,-1 0 1 0 0,1 0-1 0 0,0 0 0 0 0,-1 0 0 0 0,1 0 1 0 0,-1 0-1 0 0,1 0 0 0 0,0 0 0 0 0,-1 1 1 0 0,1-1-1 0 0,0 0 0 0 0,-1 0 0 0 0,1 1 0 0 0,0-1 1 0 0,-1 0-1 0 0,1 0 0 0 0,0 1 0 0 0,0-1 1 0 0,-1 0-1 0 0,1 1 0 0 0,0-1 0 0 0,0 0 1 0 0,0 1-1 0 0,-1-1 0 0 0,1 0 0 0 0,0 1 0 0 0,0-1 1 0 0,0 1-1 0 0,0-1 0 0 0,0 1 0 0 0,-10 20 160 0 0,1 0 0 0 0,-7 27 0 0 0,14-39-68 0 0,0 0-1 0 0,1 0 1 0 0,0 0-1 0 0,0 1 1 0 0,1-1-1 0 0,0 0 1 0 0,1 0-1 0 0,3 14 1 0 0,33 133 783 0 0,10 50-203 0 0,-34-114-466 0 0,-5 0 0 0 0,-3 137 0 0 0,-9-155 76 0 0,-3 1 1 0 0,-4-1 0 0 0,-30 113-1 0 0,-143 354 1547 0 0,131-396-1182 0 0,-3 25-278 0 0,-62 323 1 0 0,34 188-230 0 0,65-353-58 0 0,-1 150-53 0 0,9-151-11 0 0,-8-17 193 0 0,-15 147 241 0 0,1 139 78 0 0,13-193-114 0 0,27 345-536 0 0,18-45 313 0 0,-20-457 40 0 0,48 970 237 0 0,-41-898-413 0 0,19 232-24 0 0,31-175-74 0 0,-57-352 34 0 0,1 0-1 0 0,1-1 0 0 0,16 38 0 0 0,-17-48-4 0 0,-1-2 16 0 0,0 0 0 0 0,-1 0 0 0 0,5 15 0 0 0,-9-24-12 0 0,1 0 1 0 0,-1 0 0 0 0,1 0 0 0 0,-1 0 0 0 0,0 1-1 0 0,0-1 1 0 0,1 0 0 0 0,-1 0 0 0 0,0 0-1 0 0,0 0 1 0 0,0 0 0 0 0,0 0 0 0 0,0 0 0 0 0,0 0-1 0 0,-1 1 1 0 0,1-1 0 0 0,0 0 0 0 0,0 0-1 0 0,-1 0 1 0 0,0 2 0 0 0,-4 1 7 0 0,3-4 3 0 0,1 1-1 0 0,0 0 1 0 0,0 0-1 0 0,0-1 0 0 0,-1 1 1 0 0,1 0-1 0 0,0-1 0 0 0,0 0 1 0 0,-1 1-1 0 0,1-1 0 0 0,0 0 1 0 0,-1 1-1 0 0,1-1 1 0 0,-1 0-1 0 0,1 0 0 0 0,-3 0 1 0 0,2 0-7 0 0,-1 1 0 0 0,0 0-1 0 0,0 0 1 0 0,1 0 0 0 0,-1 0 0 0 0,0 0 0 0 0,1 0 0 0 0,-1 1 0 0 0,1 0 0 0 0,0-1 0 0 0,-1 1 0 0 0,1 0-1 0 0,0 0 1 0 0,0 0 0 0 0,0 0 0 0 0,0 0 0 0 0,0 1 0 0 0,1-1 0 0 0,-3 4 0 0 0,-1 1 1 0 0,-1 0-1 0 0,0-1 1 0 0,0 0 0 0 0,-1 0 0 0 0,0 0 0 0 0,0-1 0 0 0,0 0 0 0 0,-1 0-1 0 0,0-1 1 0 0,0 0 0 0 0,0 0 0 0 0,-16 4 0 0 0,-4 0-5 0 0,0-1 0 0 0,-49 5-1 0 0,-346 9-117 0 0,-3-32 78 0 0,360 9 35 0 0,-684-51 14 0 0,493 31-14 0 0,-2925-156 35 0 0,3047 175-26 0 0,-1653-69-9 0 0,-1501-182 36 0 0,2732 208-32 0 0,-443-38 14 0 0,-1361-99-8 0 0,994 113 41 0 0,-507 59 113 0 0,1517 27-149 0 0,96-4-27 0 0,246-11-18 0 0,7-1-93 0 0,19-1-48 0 0,23-4-253 0 0,98-16-1831 0 0,-128 20 1873 0 0,-1 0-1 0 0,0-1 1 0 0,0 1 0 0 0,0-1 0 0 0,0 1-1 0 0,0-1 1 0 0,-1 0 0 0 0,1-1 0 0 0,0 1-1 0 0,-1 0 1 0 0,0-1 0 0 0,1 1 0 0 0,-1-1 0 0 0,0 0-1 0 0,0 1 1 0 0,-1-1 0 0 0,1 0 0 0 0,0 0-1 0 0,-1 0 1 0 0,0-1 0 0 0,0 1 0 0 0,0 0 0 0 0,0 0-1 0 0,0-1 1 0 0,-1 1 0 0 0,1-1 0 0 0,-1-6-1 0 0,-2-3-1698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4:02.233"/>
    </inkml:context>
    <inkml:brush xml:id="br0">
      <inkml:brushProperty name="width" value="0.1" units="cm"/>
      <inkml:brushProperty name="height" value="0.1" units="cm"/>
    </inkml:brush>
  </inkml:definitions>
  <inkml:trace contextRef="#ctx0" brushRef="#br0">712 34 10953 0 0,'1'0'54'0'0,"0"-1"1"0"0,0 0-1 0 0,-1 1 1 0 0,1-1-1 0 0,0 0 0 0 0,-1 0 1 0 0,1 0-1 0 0,-1 1 1 0 0,1-1-1 0 0,-1 0 0 0 0,0 0 1 0 0,1 0-1 0 0,-1 0 1 0 0,0 0-1 0 0,1 0 0 0 0,-1 0 1 0 0,0 0-1 0 0,0 0 1 0 0,0 0-1 0 0,0 0 0 0 0,0 0 1 0 0,0-2-1 0 0,-1 2 168 0 0,0 0-1 0 0,-1 0 0 0 0,1 0 0 0 0,0 0 1 0 0,0 0-1 0 0,-1 0 0 0 0,1 0 1 0 0,0 1-1 0 0,-1-1 0 0 0,1 0 0 0 0,-1 1 1 0 0,1-1-1 0 0,-1 1 0 0 0,-1-1 0 0 0,-43 50 1881 0 0,-22 20-2095 0 0,-199 186-9 0 0,177-183 28 0 0,-73 60-11 0 0,154-125-15 0 0,1 0 0 0 0,0 1-1 0 0,1 0 1 0 0,0 0 0 0 0,-8 11 0 0 0,14-16 1 0 0,0-1-1 0 0,-1 1 1 0 0,1-1 0 0 0,0 1 0 0 0,0-1 0 0 0,0 1 0 0 0,1-1-1 0 0,-1 1 1 0 0,1 0 0 0 0,-1-1 0 0 0,1 1 0 0 0,0 0-1 0 0,0 0 1 0 0,0-1 0 0 0,0 1 0 0 0,0 0 0 0 0,1 0-1 0 0,-1-1 1 0 0,1 1 0 0 0,0 0 0 0 0,0-1 0 0 0,0 1 0 0 0,0-1-1 0 0,0 1 1 0 0,4 3 0 0 0,5 8-371 0 0,1-2 1 0 0,1 0-1 0 0,22 19 1 0 0,16 17-1885 0 0,-28-23 775 0 0,2-2-240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4:03.041"/>
    </inkml:context>
    <inkml:brush xml:id="br0">
      <inkml:brushProperty name="width" value="0.1" units="cm"/>
      <inkml:brushProperty name="height" value="0.1" units="cm"/>
    </inkml:brush>
  </inkml:definitions>
  <inkml:trace contextRef="#ctx0" brushRef="#br0">141 1061 12681 0 0,'-21'-19'136'0'0,"13"13"20"0"0,1-1-1 0 0,0-1 1 0 0,0 1-1 0 0,-12-18 1 0 0,14 18 38 0 0,0 1 0 0 0,-1 0 0 0 0,-11-11 0 0 0,10 11 206 0 0,0-1 0 0 0,0 1 0 0 0,-7-12 0 0 0,11 12 533 0 0,8 18-515 0 0,4 21-80 0 0,-3 0 1 0 0,5 56-1 0 0,-6 70 383 0 0,-7 64-341 0 0,-22 111-310 0 0,21-287-20 0 0,5-36-17 0 0,8-31-18 0 0,-3-7-17 0 0,0 0 0 0 0,-2-1-1 0 0,-1 0 1 0 0,1-32 0 0 0,-5-115-21 0 0,-4 82-29 0 0,-2-407-85 0 0,10 397 94 0 0,5 1 1 0 0,40-185 0 0 0,-40 250 29 0 0,2 0 0 0 0,1 1 0 0 0,21-41 0 0 0,-25 62 5 0 0,0 0 0 0 0,1 0 1 0 0,1 1-1 0 0,1 0 1 0 0,-1 1-1 0 0,2 0 1 0 0,0 1-1 0 0,1 0 0 0 0,20-15 1 0 0,-20 19 13 0 0,1-1 0 0 0,-1 2-1 0 0,2 0 1 0 0,-1 1 0 0 0,1 0 0 0 0,0 1 0 0 0,0 1 0 0 0,0 0 0 0 0,29-3 0 0 0,-32 7 2 0 0,0-1 0 0 0,-1 1 0 0 0,1 1 0 0 0,-1 0 0 0 0,1 1 0 0 0,-1 0 0 0 0,0 1 0 0 0,0 0 0 0 0,0 1 0 0 0,0 0 0 0 0,0 0-1 0 0,-1 1 1 0 0,0 1 0 0 0,12 8 0 0 0,-11-6 0 0 0,-1 0-1 0 0,0 1 1 0 0,-1 0-1 0 0,0 1 0 0 0,0 0 1 0 0,-1 0-1 0 0,0 1 0 0 0,10 20 1 0 0,-9-13-3 0 0,-1 0 1 0 0,-2 1 0 0 0,1-1-1 0 0,-2 1 1 0 0,4 24-1 0 0,-3 9 1 0 0,-3 1 0 0 0,-1 0 0 0 0,-9 76 0 0 0,2-75-3 0 0,-2-1 1 0 0,-3 0 0 0 0,-2-1-1 0 0,-2 0 1 0 0,-3-1 0 0 0,-28 63-1 0 0,27-77-20 0 0,-2-1-1 0 0,0-1 1 0 0,-3 0-1 0 0,-1-2 0 0 0,-1-1 1 0 0,-2 0-1 0 0,-1-2 1 0 0,-57 47-1 0 0,65-62-137 0 0,0-1 1 0 0,-35 18-1 0 0,46-27 28 0 0,-1 0-1 0 0,0-1 1 0 0,0-1-1 0 0,0 0 1 0 0,0 0-1 0 0,-1-1 1 0 0,1 0-1 0 0,-17 0 1 0 0,25-2 97 0 0,1 0 0 0 0,-1 0 0 0 0,0 0 1 0 0,0 0-1 0 0,0 0 0 0 0,1 0 1 0 0,-1-1-1 0 0,0 1 0 0 0,0-1 0 0 0,1 1 1 0 0,-1-1-1 0 0,0 1 0 0 0,1-1 1 0 0,-1 0-1 0 0,1 0 0 0 0,-1 0 1 0 0,1 0-1 0 0,-1 0 0 0 0,1 0 0 0 0,0-1 1 0 0,0 1-1 0 0,-1 0 0 0 0,1-1 1 0 0,0 1-1 0 0,0-1 0 0 0,0 1 0 0 0,0-1 1 0 0,1 1-1 0 0,-1-1 0 0 0,0 0 1 0 0,1 1-1 0 0,-1-1 0 0 0,1 0 0 0 0,-1 1 1 0 0,1-1-1 0 0,0 0 0 0 0,0 0 1 0 0,0 0-1 0 0,0 1 0 0 0,0-1 0 0 0,0 0 1 0 0,1-3-1 0 0,0-4-10 0 0,1 0 0 0 0,1-1 0 0 0,-1 1 0 0 0,1 1 0 0 0,1-1 0 0 0,8-16-1 0 0,-9 20 85 0 0,0-1 0 0 0,1 1-1 0 0,-1 0 1 0 0,1 0 0 0 0,1 0-1 0 0,-1 0 1 0 0,1 1-1 0 0,-1-1 1 0 0,1 1 0 0 0,1 0-1 0 0,-1 1 1 0 0,0 0 0 0 0,1-1-1 0 0,0 1 1 0 0,0 1-1 0 0,0-1 1 0 0,0 1 0 0 0,0 1-1 0 0,0-1 1 0 0,0 1 0 0 0,1 0-1 0 0,-1 0 1 0 0,0 0-1 0 0,1 1 1 0 0,-1 0 0 0 0,1 1-1 0 0,-1-1 1 0 0,0 1 0 0 0,1 0-1 0 0,-1 1 1 0 0,0 0-1 0 0,0 0 1 0 0,0 0 0 0 0,8 5-1 0 0,0 0 138 0 0,-1 1-1 0 0,0 0 0 0 0,0 1 1 0 0,-1 0-1 0 0,-1 1 0 0 0,1 1 1 0 0,17 22-1 0 0,62 95 424 0 0,-42-55-482 0 0,-43-64-113 0 0,8 11-29 0 0,0-1 0 0 0,21 21 1 0 0,-29-35-81 0 0,0 1 0 0 0,0-1 0 0 0,0-1 1 0 0,1 1-1 0 0,0-1 0 0 0,0 0 0 0 0,0-1 0 0 0,0 1 1 0 0,0-2-1 0 0,14 5 0 0 0,-4-4-785 0 0,1 0 0 0 0,-1-1 0 0 0,0-1-1 0 0,1 0 1 0 0,-1-2 0 0 0,1 0 0 0 0,17-3 0 0 0,-12 0-956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4:03.861"/>
    </inkml:context>
    <inkml:brush xml:id="br0">
      <inkml:brushProperty name="width" value="0.1" units="cm"/>
      <inkml:brushProperty name="height" value="0.1" units="cm"/>
    </inkml:brush>
  </inkml:definitions>
  <inkml:trace contextRef="#ctx0" brushRef="#br0">114 574 10741 0 0,'-2'0'80'0'0,"-1"0"-1"0"0,1-1 1 0 0,-1 1 0 0 0,0 0-1 0 0,1 0 1 0 0,-1 0 0 0 0,1 1-1 0 0,-1-1 1 0 0,0 1 0 0 0,1-1-1 0 0,-1 1 1 0 0,1 0 0 0 0,-1 0-1 0 0,1 0 1 0 0,0 0 0 0 0,-1 0-1 0 0,1 1 1 0 0,0-1 0 0 0,0 1-1 0 0,0-1 1 0 0,-2 3 0 0 0,-4 2 438 0 0,1 1 0 0 0,0-1 1 0 0,0 1-1 0 0,-9 12 0 0 0,15-17-418 0 0,-1 1 0 0 0,0-1-1 0 0,1 1 1 0 0,0 0 0 0 0,0-1-1 0 0,0 1 1 0 0,0 0 0 0 0,0 0 0 0 0,0 0-1 0 0,1 0 1 0 0,-1-1 0 0 0,1 1-1 0 0,0 0 1 0 0,0 0 0 0 0,0 0-1 0 0,0 0 1 0 0,0 0 0 0 0,1 0-1 0 0,-1 0 1 0 0,1 0 0 0 0,0 0-1 0 0,0-1 1 0 0,0 1 0 0 0,0 0-1 0 0,1-1 1 0 0,-1 1 0 0 0,1-1-1 0 0,-1 1 1 0 0,1-1 0 0 0,0 1-1 0 0,2 1 1 0 0,0 0-29 0 0,1 0 0 0 0,-1 0 0 0 0,1 0-1 0 0,-1-1 1 0 0,1 1 0 0 0,0-1 0 0 0,1 0 0 0 0,-1-1-1 0 0,0 1 1 0 0,1-1 0 0 0,-1-1 0 0 0,1 1 0 0 0,0-1-1 0 0,11 2 1 0 0,-1-2-69 0 0,0-1-1 0 0,-1-1 1 0 0,1-1 0 0 0,0 0-1 0 0,0-1 1 0 0,-1 0 0 0 0,1-1-1 0 0,-1-1 1 0 0,0-1 0 0 0,-1 0-1 0 0,1-1 1 0 0,-1 0 0 0 0,21-15-1 0 0,-29 17 0 0 0,0 0 0 0 0,-1 0 0 0 0,0 0-1 0 0,0-1 1 0 0,0 0 0 0 0,-1 0 0 0 0,1 0-1 0 0,-1 0 1 0 0,-1-1 0 0 0,1 1 0 0 0,-1-1-1 0 0,0 0 1 0 0,-1 0 0 0 0,0 0-1 0 0,0-1 1 0 0,0 1 0 0 0,-1 0 0 0 0,1-15-1 0 0,-4 4-2 0 0,0 1-1 0 0,-1-1 0 0 0,0 0 0 0 0,-10-27 0 0 0,0 10-2 0 0,0-2-7 0 0,-2 1 0 0 0,-30-55 0 0 0,44 90 11 0 0,0-1 1 0 0,0 1-1 0 0,0-1 1 0 0,0 1-1 0 0,0 0 0 0 0,0-1 1 0 0,0 1-1 0 0,0 0 1 0 0,0 0-1 0 0,-1 0 0 0 0,1 0 1 0 0,-1 0-1 0 0,1 0 1 0 0,0 0-1 0 0,-1 1 0 0 0,1-1 1 0 0,-1 0-1 0 0,0 1 0 0 0,1-1 1 0 0,-1 1-1 0 0,-3-1 1 0 0,3 1-2 0 0,0 1 1 0 0,-1-1-1 0 0,1 1 0 0 0,-1-1 1 0 0,1 1-1 0 0,0 0 1 0 0,-1 0-1 0 0,1 0 1 0 0,0 0-1 0 0,0 0 1 0 0,0 0-1 0 0,0 1 1 0 0,-3 1-1 0 0,-4 5 0 0 0,0 1 0 0 0,1 0 1 0 0,0 1-1 0 0,-12 16 0 0 0,6-4 30 0 0,1 1 0 0 0,2 1 0 0 0,0-1 0 0 0,1 2-1 0 0,1 0 1 0 0,1 0 0 0 0,-5 33 0 0 0,7-21 192 0 0,1 1 0 0 0,2-1 0 0 0,2 1 0 0 0,4 55 1 0 0,-2-82-128 0 0,1-1 1 0 0,0 1 0 0 0,0-1 0 0 0,1 0-1 0 0,0 1 1 0 0,1-1 0 0 0,0-1 0 0 0,1 1-1 0 0,11 18 1 0 0,-11-22-63 0 0,0 1 1 0 0,0-1-1 0 0,1 0 0 0 0,0-1 0 0 0,0 1 1 0 0,1-1-1 0 0,-1 0 0 0 0,1-1 1 0 0,0 0-1 0 0,1 0 0 0 0,-1 0 0 0 0,1-1 1 0 0,11 4-1 0 0,-7-4-39 0 0,0-1 0 0 0,-1 0 0 0 0,1-1 0 0 0,0-1 0 0 0,0 1-1 0 0,0-2 1 0 0,0 0 0 0 0,0 0 0 0 0,-1-1 0 0 0,1 0 0 0 0,11-5 0 0 0,17-6-408 0 0,65-32 0 0 0,-98 42 373 0 0,21-11-29 0 0,0-2-1 0 0,-1 0 1 0 0,-1-1 0 0 0,-1-2-1 0 0,0-1 1 0 0,-2-1 0 0 0,0 0-1 0 0,-1-2 1 0 0,-2-1 0 0 0,0 0-1 0 0,-2-2 1 0 0,0 0 0 0 0,-2-1-1 0 0,-1-1 1 0 0,-1 0 0 0 0,-1-1-1 0 0,-2 0 1 0 0,-1-1 0 0 0,-1 0-1 0 0,-2-1 1 0 0,-1 1 0 0 0,3-47-1 0 0,-6 38 62 0 0,-5-57 0 0 0,0 81 7 0 0,0 0 0 0 0,0 0 1 0 0,-2 0-1 0 0,0 1 1 0 0,0-1-1 0 0,-13-24 0 0 0,17 37 5 0 0,-1 0-1 0 0,0 0 0 0 0,0 1 0 0 0,0-1 0 0 0,0 0 1 0 0,-1 0-1 0 0,1 1 0 0 0,0-1 0 0 0,-1 1 0 0 0,1-1 1 0 0,-1 1-1 0 0,0 0 0 0 0,1 0 0 0 0,-1 0 0 0 0,0 0 0 0 0,0 0 1 0 0,1 0-1 0 0,-1 0 0 0 0,0 0 0 0 0,0 1 0 0 0,-2-1 1 0 0,1 1 2 0 0,0 0 0 0 0,0 0-1 0 0,0 0 1 0 0,0 1 0 0 0,1-1 0 0 0,-1 1 0 0 0,0 0 0 0 0,0 0 0 0 0,1 0 0 0 0,-1 0 0 0 0,0 0 0 0 0,1 1 0 0 0,0-1 0 0 0,-5 4 0 0 0,-5 4 45 0 0,-1 0 1 0 0,1 2-1 0 0,0-1 0 0 0,1 2 1 0 0,1-1-1 0 0,0 1 0 0 0,0 1 1 0 0,1 0-1 0 0,1 0 0 0 0,0 1 1 0 0,1 0-1 0 0,0 0 0 0 0,1 1 1 0 0,1-1-1 0 0,0 2 0 0 0,1-1 1 0 0,1 0-1 0 0,0 1 0 0 0,1-1 1 0 0,1 1-1 0 0,0 0 0 0 0,1-1 1 0 0,1 1-1 0 0,0 0 0 0 0,1 0 1 0 0,7 24-1 0 0,-3-23 56 0 0,0 0 0 0 0,2-1 1 0 0,-1 1-1 0 0,2-1 0 0 0,0-1 0 0 0,1 0 0 0 0,1 0 1 0 0,21 23-1 0 0,6-2 130 0 0,70 53 1 0 0,-66-56-149 0 0,-40-31-80 0 0,18 13 47 0 0,24 26 0 0 0,-40-36-42 0 0,1-1 1 0 0,-1 2-1 0 0,0-1 1 0 0,0 0-1 0 0,-1 1 1 0 0,0 0-1 0 0,0-1 1 0 0,0 1-1 0 0,-1 1 1 0 0,3 9-1 0 0,-4-14-7 0 0,-1 1 0 0 0,1 0 0 0 0,-1 0 0 0 0,0-1-1 0 0,0 1 1 0 0,0 0 0 0 0,-1 0 0 0 0,1-1-1 0 0,-1 1 1 0 0,1 0 0 0 0,-1-1 0 0 0,0 1 0 0 0,0-1-1 0 0,0 1 1 0 0,-3 4 0 0 0,1-3 3 0 0,0 0 0 0 0,0-1 0 0 0,0 1 0 0 0,-1-1 0 0 0,1 1 0 0 0,-1-1 0 0 0,0 0 1 0 0,-5 3-1 0 0,-6 2 2 0 0,0-1 0 0 0,0 0 0 0 0,-1-1 0 0 0,-16 4 0 0 0,-4 1-9 0 0,-61 9 0 0 0,78-18-78 0 0,0 0 1 0 0,0-1-1 0 0,0-1 0 0 0,0-1 1 0 0,-23-4-1 0 0,36 4-8 0 0,1 0 0 0 0,-1-1 0 0 0,1 0 0 0 0,0 0 0 0 0,0 0 0 0 0,0 0 0 0 0,0-1 0 0 0,0 0-1 0 0,0 0 1 0 0,1 0 0 0 0,-1-1 0 0 0,1 0 0 0 0,0 1 0 0 0,0-1 0 0 0,0-1 0 0 0,1 1 0 0 0,-1-1-1 0 0,1 1 1 0 0,0-1 0 0 0,1 0 0 0 0,-1 0 0 0 0,-3-10 0 0 0,4 7-15 0 0,-1-1-1 0 0,1 0 1 0 0,1-1 0 0 0,-1 1-1 0 0,2 0 1 0 0,-1 0 0 0 0,1 0-1 0 0,1-1 1 0 0,0 1 0 0 0,0 0-1 0 0,0 0 1 0 0,1 0 0 0 0,5-11-1 0 0,-6 16 90 0 0,0 0 0 0 0,1 1 0 0 0,0-1 0 0 0,0 1 0 0 0,0-1 0 0 0,0 1 0 0 0,1 0 0 0 0,-1 0 0 0 0,1 0 0 0 0,0 0 0 0 0,0 1 0 0 0,0-1 0 0 0,0 1 0 0 0,0-1 0 0 0,1 1 0 0 0,-1 0 0 0 0,1 1 0 0 0,-1-1-1 0 0,1 0 1 0 0,0 1 0 0 0,-1 0 0 0 0,1 0 0 0 0,0 0 0 0 0,0 0 0 0 0,0 1 0 0 0,0-1 0 0 0,0 1 0 0 0,0 0 0 0 0,0 0 0 0 0,0 1 0 0 0,0-1 0 0 0,0 1 0 0 0,0 0 0 0 0,-1 0 0 0 0,1 0 0 0 0,0 1 0 0 0,0-1 0 0 0,-1 1-1 0 0,1 0 1 0 0,-1 0 0 0 0,6 4 0 0 0,-1-1-517 0 0,0 0 0 0 0,0-1 1 0 0,1 0-1 0 0,0 0 0 0 0,0-1 0 0 0,0 0 0 0 0,0 0 0 0 0,1-1 0 0 0,-1 0 0 0 0,0-1 0 0 0,1 0 0 0 0,0 0 0 0 0,-1-1 1 0 0,1-1-1 0 0,-1 1 0 0 0,1-2 0 0 0,-1 1 0 0 0,1-1 0 0 0,15-6 0 0 0,0 0-866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4:04.794"/>
    </inkml:context>
    <inkml:brush xml:id="br0">
      <inkml:brushProperty name="width" value="0.1" units="cm"/>
      <inkml:brushProperty name="height" value="0.1" units="cm"/>
    </inkml:brush>
  </inkml:definitions>
  <inkml:trace contextRef="#ctx0" brushRef="#br0">49 971 6845 0 0,'5'-23'624'0'0,"-2"1"0"0"0,0 0 0 0 0,-1-1 0 0 0,-2 1 1 0 0,0-1-1 0 0,-1 1 0 0 0,-1-1 0 0 0,-8-31 0 0 0,10 54-574 0 0,0-1 0 0 0,0 1 0 0 0,0 0-1 0 0,0-1 1 0 0,0 1 0 0 0,0 0 0 0 0,0 0-1 0 0,0-1 1 0 0,0 1 0 0 0,0 0 0 0 0,0-1-1 0 0,-1 1 1 0 0,1 0 0 0 0,0 0 0 0 0,0-1-1 0 0,0 1 1 0 0,0 0 0 0 0,0 0 0 0 0,-1-1 0 0 0,1 1-1 0 0,0 0 1 0 0,0 0 0 0 0,-1-1 0 0 0,1 1-1 0 0,0 0 1 0 0,0 0 0 0 0,-1 0 0 0 0,1 0-1 0 0,0 0 1 0 0,0-1 0 0 0,-1 1 0 0 0,1 0-1 0 0,0 0 1 0 0,-1 0 0 0 0,1 0 0 0 0,0 0-1 0 0,-1 0 1 0 0,1 0 0 0 0,0 0 0 0 0,0 0-1 0 0,-1 0 1 0 0,-9 13 1039 0 0,-4 24 0 0 0,5 43 816 0 0,1 143-1 0 0,8-222-1895 0 0,0 34 512 0 0,2 0 0 0 0,8 53-1 0 0,-8-78-487 0 0,0 0-1 0 0,0 0 0 0 0,2 0 1 0 0,-1 0-1 0 0,1-1 0 0 0,0 1 1 0 0,1-1-1 0 0,0 0 0 0 0,1 0 1 0 0,0-1-1 0 0,0 1 0 0 0,1-1 0 0 0,9 8 1 0 0,-12-13-42 0 0,-1 0 1 0 0,1 0 0 0 0,0 0-1 0 0,1 0 1 0 0,-1-1 0 0 0,1 0-1 0 0,-1 0 1 0 0,1 0 0 0 0,-1 0-1 0 0,1-1 1 0 0,0 0 0 0 0,0 0 0 0 0,0 0-1 0 0,0-1 1 0 0,-1 1 0 0 0,1-1-1 0 0,0 0 1 0 0,0-1 0 0 0,0 1-1 0 0,0-1 1 0 0,0 0 0 0 0,0 0-1 0 0,0 0 1 0 0,-1-1 0 0 0,1 0-1 0 0,7-3 1 0 0,-4 0-99 0 0,1-1 0 0 0,-1 1 0 0 0,0-1 0 0 0,0-1 0 0 0,0 0 0 0 0,-1 0 0 0 0,0 0 0 0 0,0-1 0 0 0,-1 0 0 0 0,0 0 0 0 0,-1 0 0 0 0,6-11 0 0 0,-1-3-127 0 0,-1 0 1 0 0,-2 0 0 0 0,10-38 0 0 0,6-75-13 0 0,-14 77 248 0 0,-5 29-22 0 0,19-89-1 0 0,-19 103 13 0 0,1-1-1 0 0,0 1 1 0 0,1 0-1 0 0,0 1 0 0 0,11-18 1 0 0,-15 31 46 0 0,-1 4 25 0 0,-3 15 116 0 0,-6 19 232 0 0,-27 106 907 0 0,29-111-993 0 0,2 0 0 0 0,-1 55 0 0 0,5-72-234 0 0,1 0 0 0 0,0 0 0 0 0,1 0 0 0 0,1 0 0 0 0,1 0 0 0 0,0-1 0 0 0,9 22 0 0 0,-8-26-43 0 0,0 0 0 0 0,1 0 1 0 0,0-1-1 0 0,1 0 0 0 0,0 0 0 0 0,0 0 0 0 0,1-1 0 0 0,0 0 0 0 0,0-1 0 0 0,1 1 0 0 0,12 6 1 0 0,-7-6-76 0 0,1-1 1 0 0,-1 0 0 0 0,1-1 0 0 0,0-1-1 0 0,1-1 1 0 0,-1 0 0 0 0,1-1 0 0 0,0 0 0 0 0,-1-2-1 0 0,1 0 1 0 0,0 0 0 0 0,0-2 0 0 0,0 0 0 0 0,0 0-1 0 0,26-7 1 0 0,-33 5-85 0 0,0 0-1 0 0,-1-1 1 0 0,1 0 0 0 0,-1-1-1 0 0,1 1 1 0 0,-1-2 0 0 0,-1 1-1 0 0,1-1 1 0 0,-1 0 0 0 0,0 0-1 0 0,0-1 1 0 0,-1 0 0 0 0,0-1-1 0 0,0 1 1 0 0,7-14 0 0 0,2-5-255 0 0,-2 0 1 0 0,0-1 0 0 0,14-47-1 0 0,-19 45 233 0 0,-1 0 0 0 0,-1-1 0 0 0,-2 1 0 0 0,-1-1 0 0 0,-1-56-1 0 0,-25-151 69 0 0,8 113 51 0 0,-32-245 1 0 0,45 356 6 0 0,1 6 10 0 0,0 0 0 0 0,0 0 0 0 0,-1 0 1 0 0,0 1-1 0 0,-4-12 0 0 0,1 33 48 0 0,2 0 0 0 0,0 0 0 0 0,1 1 1 0 0,0-1-1 0 0,2 21 0 0 0,-3 11 108 0 0,-7 353 2313 0 0,11-279-1760 0 0,-1-68-473 0 0,7 255 595 0 0,-6-294-835 0 0,1 0 0 0 0,0 1 0 0 0,1-1 0 0 0,1 0 0 0 0,0 0 0 0 0,1-1 0 0 0,12 26 0 0 0,-15-34-35 0 0,1 0 1 0 0,1-1-1 0 0,-1 1 1 0 0,0 0-1 0 0,1-1 1 0 0,0 0-1 0 0,0 0 1 0 0,1 0-1 0 0,-1 0 1 0 0,1-1-1 0 0,-1 0 1 0 0,1 0 0 0 0,0 0-1 0 0,0 0 1 0 0,1-1-1 0 0,-1 0 1 0 0,0 0-1 0 0,1 0 1 0 0,-1-1-1 0 0,1 0 1 0 0,0 0-1 0 0,10 0 1 0 0,-4-1-186 0 0,-1-1 1 0 0,1-1-1 0 0,-1 0 1 0 0,1-1-1 0 0,-1 0 1 0 0,0 0-1 0 0,0-2 1 0 0,0 1-1 0 0,-1-1 1 0 0,0-1-1 0 0,0 1 1 0 0,0-2-1 0 0,0 0 1 0 0,-1 0-1 0 0,11-11 1 0 0,-3 1-272 0 0,0 0 1 0 0,-1-2 0 0 0,-1 0 0 0 0,0-1 0 0 0,-2 0 0 0 0,16-31 0 0 0,-12 12 69 0 0,-1-1-1 0 0,-3-1 1 0 0,0 0 0 0 0,-3-1 0 0 0,9-85 0 0 0,-8-216 306 0 0,-11 269 170 0 0,-1-18 530 0 0,-16-127-1 0 0,17 217-518 0 0,-1 0 0 0 0,1 0-1 0 0,-1 0 1 0 0,1 0 0 0 0,-1 0 0 0 0,0 0 0 0 0,0 0 0 0 0,0 0 0 0 0,0 0 0 0 0,0 0 0 0 0,-2-2 0 0 0,3 4-48 0 0,0 0 0 0 0,-1 0 1 0 0,1 0-1 0 0,0-1 0 0 0,0 1 1 0 0,-1 0-1 0 0,1 0 0 0 0,0 0 1 0 0,0 0-1 0 0,-1 0 0 0 0,1-1 1 0 0,0 1-1 0 0,0 0 0 0 0,-1 0 1 0 0,1 0-1 0 0,0 0 0 0 0,0 0 0 0 0,-1 0 1 0 0,1 0-1 0 0,0 0 0 0 0,-1 0 1 0 0,1 0-1 0 0,0 0 0 0 0,0 0 1 0 0,-1 0-1 0 0,1 0 0 0 0,0 0 1 0 0,0 1-1 0 0,-1-1 0 0 0,1 0 1 0 0,-8 13 457 0 0,-2 19 81 0 0,2 0 0 0 0,-6 49-1 0 0,1 71 752 0 0,7-68-500 0 0,-16 510 2801 0 0,23-563-3713 0 0,2 0 0 0 0,1 0 0 0 0,1 0 0 0 0,2-1 0 0 0,13 36 0 0 0,-19-62-80 0 0,1 0 1 0 0,-1 0-1 0 0,1 0 1 0 0,0 0 0 0 0,1-1-1 0 0,-1 1 1 0 0,1-1-1 0 0,-1 0 1 0 0,6 5-1 0 0,-7-7 18 0 0,0 0-1 0 0,0-1 0 0 0,0 1 1 0 0,0-1-1 0 0,0 1 0 0 0,1-1 0 0 0,-1 1 1 0 0,0-1-1 0 0,0 0 0 0 0,0 1 1 0 0,1-1-1 0 0,-1 0 0 0 0,0 0 1 0 0,0 0-1 0 0,1 0 0 0 0,-1 0 0 0 0,0 0 1 0 0,0-1-1 0 0,0 1 0 0 0,1 0 1 0 0,-1 0-1 0 0,0-1 0 0 0,0 1 1 0 0,0-1-1 0 0,0 1 0 0 0,0-1 0 0 0,0 0 1 0 0,0 1-1 0 0,0-1 0 0 0,0 0 1 0 0,0 0-1 0 0,0 0 0 0 0,0 0 1 0 0,1-1-1 0 0,-1 0-137 0 0,1 0 0 0 0,-1 0 1 0 0,0 0-1 0 0,1 0 0 0 0,-1-1 0 0 0,0 1 1 0 0,-1 0-1 0 0,1-1 0 0 0,0 1 1 0 0,-1-1-1 0 0,1 1 0 0 0,-1-1 0 0 0,0 1 1 0 0,0-4-1 0 0,-1-38-3154 0 0,1 43 3369 0 0,-2-22-1504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4:05.148"/>
    </inkml:context>
    <inkml:brush xml:id="br0">
      <inkml:brushProperty name="width" value="0.1" units="cm"/>
      <inkml:brushProperty name="height" value="0.1" units="cm"/>
    </inkml:brush>
  </inkml:definitions>
  <inkml:trace contextRef="#ctx0" brushRef="#br0">16 185 7421 0 0,'-2'-23'96'0'0,"2"16"109"0"0,-1-1 0 0 0,0 1 0 0 0,0-1 0 0 0,-1 1 0 0 0,1 0 0 0 0,-6-13 0 0 0,9 19 442 0 0,1 0 0 0 0,-1 0 1 0 0,1 0-1 0 0,0 0 0 0 0,-1 1 0 0 0,1-1 0 0 0,0 1 0 0 0,0-1 1 0 0,0 1-1 0 0,4 0 0 0 0,48-3 362 0 0,117-10-299 0 0,-145 9-1578 0 0,-1-2-1 0 0,0 0 1 0 0,0-2-1 0 0,36-15 1 0 0,-28 4-2006 0 0,-21 10 1229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47.997"/>
    </inkml:context>
    <inkml:brush xml:id="br0">
      <inkml:brushProperty name="width" value="0.05" units="cm"/>
      <inkml:brushProperty name="height" value="0.05" units="cm"/>
    </inkml:brush>
  </inkml:definitions>
  <inkml:trace contextRef="#ctx0" brushRef="#br0">684 132 10217 0 0,'6'-3'241'0'0,"0"-1"0"0"0,-1 1 0 0 0,0-1 0 0 0,0 0 1 0 0,0 0-1 0 0,0 0 0 0 0,-1-1 0 0 0,1 1 0 0 0,-1-1 0 0 0,4-7 0 0 0,-7 11-92 0 0,0-1 1 0 0,0 0-1 0 0,-1 1 0 0 0,1-1 0 0 0,0 0 1 0 0,-1 0-1 0 0,0 1 0 0 0,1-1 0 0 0,-1 0 0 0 0,0 0 1 0 0,0 0-1 0 0,0 0 0 0 0,0 1 0 0 0,0-1 0 0 0,-1-4 1 0 0,0 4-80 0 0,0 0 0 0 0,0 0 1 0 0,0-1-1 0 0,0 1 0 0 0,0 0 1 0 0,-1 0-1 0 0,1 0 0 0 0,-1 1 1 0 0,0-1-1 0 0,1 0 0 0 0,-1 1 1 0 0,0-1-1 0 0,0 1 0 0 0,0-1 1 0 0,-3-1-1 0 0,0 1-33 0 0,0-1-1 0 0,0 1 1 0 0,0 0-1 0 0,-1 0 1 0 0,1 1 0 0 0,-1 0-1 0 0,1 0 1 0 0,-1 0-1 0 0,0 0 1 0 0,1 1-1 0 0,-1 0 1 0 0,0 0 0 0 0,1 1-1 0 0,-1-1 1 0 0,0 1-1 0 0,-10 3 1 0 0,-6 3 144 0 0,0 2 0 0 0,-38 18 0 0 0,49-21-104 0 0,-40 23 420 0 0,0 3 0 0 0,-55 46 0 0 0,102-75-478 0 0,-27 21 284 0 0,1 3 0 0 0,1 0-1 0 0,1 1 1 0 0,-33 46 0 0 0,46-55-139 0 0,2 1 1 0 0,0 0 0 0 0,2 1 0 0 0,0 1 0 0 0,1 0-1 0 0,2 0 1 0 0,0 1 0 0 0,-8 37 0 0 0,14-50-121 0 0,1 0 1 0 0,0 0 0 0 0,1 0 0 0 0,0 0-1 0 0,0 0 1 0 0,1 0 0 0 0,0 0 0 0 0,1 0 0 0 0,0 0-1 0 0,0 0 1 0 0,1-1 0 0 0,1 1 0 0 0,5 11-1 0 0,-3-11-27 0 0,0-1-1 0 0,0 0 0 0 0,1-1 1 0 0,0 1-1 0 0,0-2 0 0 0,1 1 1 0 0,0-1-1 0 0,0 0 0 0 0,1 0 0 0 0,0-1 1 0 0,0 0-1 0 0,13 5 0 0 0,5 2-10 0 0,0-2-1 0 0,1-1 1 0 0,0-2-1 0 0,1 0 1 0 0,-1-2 0 0 0,2-1-1 0 0,-1-1 1 0 0,33-1-1 0 0,-23-3-151 0 0,0-1 0 0 0,0-3 0 0 0,0-1 0 0 0,-1-1 0 0 0,64-21 0 0 0,-74 18-14 0 0,0-1 0 0 0,-1-2 0 0 0,-1-1 0 0 0,0-1 0 0 0,0-1 0 0 0,-1-1 0 0 0,25-22 0 0 0,-39 29 94 0 0,-1-1 1 0 0,1-1-1 0 0,-2 1 1 0 0,0-2-1 0 0,0 1 1 0 0,-1-1-1 0 0,0 0 1 0 0,-1-1-1 0 0,0 0 1 0 0,-1 0-1 0 0,-1-1 1 0 0,0 1-1 0 0,-1-1 1 0 0,0 0-1 0 0,-1 0 1 0 0,2-22-1 0 0,-5 12-37 0 0,0-1-1 0 0,-1 1 1 0 0,-2 0 0 0 0,0 0-1 0 0,-2 0 1 0 0,0 0 0 0 0,-15-39-1 0 0,14 48 33 0 0,-1 0-1 0 0,0 0 0 0 0,-1 0 0 0 0,0 1 0 0 0,-1 0 1 0 0,-1 0-1 0 0,0 1 0 0 0,-1 1 0 0 0,0 0 0 0 0,-1 0 1 0 0,0 1-1 0 0,-17-11 0 0 0,19 16 2 0 0,0 1 0 0 0,0 0 0 0 0,0 1 0 0 0,-1 0 0 0 0,0 1 0 0 0,0 0 0 0 0,0 1 0 0 0,0 0 0 0 0,0 0 0 0 0,0 2 0 0 0,-15-1 0 0 0,16 2-33 0 0,0-1 0 0 0,1 1 1 0 0,-1 1-1 0 0,1-1 0 0 0,-1 2 0 0 0,1-1 0 0 0,0 1 1 0 0,0 1-1 0 0,0 0 0 0 0,0 0 0 0 0,1 1 1 0 0,-1 0-1 0 0,-11 9 0 0 0,17-11-41 0 0,0-1 0 0 0,1 1 0 0 0,-1 0 0 0 0,1-1 0 0 0,-1 1 0 0 0,1 0 0 0 0,0 1 0 0 0,0-1 0 0 0,0 0-1 0 0,1 1 1 0 0,-1-1 0 0 0,1 0 0 0 0,0 1 0 0 0,0 0 0 0 0,0-1 0 0 0,0 1 0 0 0,1 0 0 0 0,-1 6 0 0 0,2-5-107 0 0,0 0 0 0 0,-1 0 1 0 0,2-1-1 0 0,-1 1 0 0 0,0-1 1 0 0,1 1-1 0 0,0-1 0 0 0,0 1 0 0 0,0-1 1 0 0,1 0-1 0 0,-1 0 0 0 0,1 0 1 0 0,0 0-1 0 0,5 4 0 0 0,8 10-848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4:05.876"/>
    </inkml:context>
    <inkml:brush xml:id="br0">
      <inkml:brushProperty name="width" value="0.1" units="cm"/>
      <inkml:brushProperty name="height" value="0.1" units="cm"/>
    </inkml:brush>
  </inkml:definitions>
  <inkml:trace contextRef="#ctx0" brushRef="#br0">5025 257 10497 0 0,'2'-14'60'0'0,"1"-22"628"0"0,-3 34-613 0 0,-1 0 1 0 0,1 1 0 0 0,0-1-1 0 0,0 1 1 0 0,0-1 0 0 0,-1 1-1 0 0,1-1 1 0 0,-1 1 0 0 0,1-1-1 0 0,-1 1 1 0 0,0-1 0 0 0,0 1-1 0 0,0-1 1 0 0,1 1 0 0 0,-1 0-1 0 0,0 0 1 0 0,0-1 0 0 0,-2 0-1 0 0,-21-14 814 0 0,0 2-1 0 0,-1 1 0 0 0,-1 1 0 0 0,-48-17 0 0 0,12 11-504 0 0,-65-10 0 0 0,-8 7-94 0 0,0 6 1 0 0,-206 4-1 0 0,-275 45 452 0 0,-1194 156 1740 0 0,1600-165-2465 0 0,-590 90 131 0 0,773-110-134 0 0,-113 28 66 0 0,124-27-69 0 0,0-1 0 0 0,0 2 1 0 0,0 0-1 0 0,1 1 0 0 0,0 1 0 0 0,-16 11 0 0 0,24-14-9 0 0,1 0 0 0 0,0 0 0 0 0,1 1 0 0 0,0-1 0 0 0,0 1 0 0 0,0 0-1 0 0,0 1 1 0 0,1-1 0 0 0,1 1 0 0 0,-1 0 0 0 0,1 0 0 0 0,1 0 0 0 0,-4 16-1 0 0,0 8 24 0 0,2 0 0 0 0,0 43-1 0 0,4-68-18 0 0,1 62 38 0 0,12 90 0 0 0,1 1 11 0 0,-8 60 158 0 0,-10 1 1 0 0,-9-2-1 0 0,-54 282 0 0 0,-10-190 147 0 0,13-62-239 0 0,46-182-93 0 0,12-46-29 0 0,0 0-1 0 0,1 0 1 0 0,1 1 0 0 0,-1 31 0 0 0,5-51 0 0 0,0 0 0 0 0,0 0 1 0 0,0 0-1 0 0,1 0 1 0 0,-1 0-1 0 0,1 0 1 0 0,-1 0-1 0 0,1 0 1 0 0,0 0-1 0 0,-1 0 1 0 0,1 0-1 0 0,0-1 1 0 0,0 1-1 0 0,1 0 1 0 0,-1-1-1 0 0,0 1 1 0 0,1-1-1 0 0,1 3 1 0 0,0-2 3 0 0,1 1 0 0 0,-1-1 1 0 0,1 0-1 0 0,0 0 0 0 0,0 0 1 0 0,-1-1-1 0 0,1 1 0 0 0,7 0 1 0 0,5 1 11 0 0,0 0 1 0 0,1-2-1 0 0,23 0 1 0 0,-38-1-16 0 0,299-18-15 0 0,-150 6-20 0 0,1093-99-11 0 0,-1103 97 45 0 0,1586-241 12 0 0,-337 44 88 0 0,-1318 203-10 0 0,-65 6-54 0 0,-12 0-17 0 0,-15-2 5 0 0,-21-1-25 0 0,1-2 0 0 0,0-1-1 0 0,0-2 1 0 0,1-2 0 0 0,1-2 0 0 0,0-2-1 0 0,1-1 1 0 0,0-1 0 0 0,-50-36 0 0 0,77 48 0 0 0,0-2 0 0 0,0 0 0 0 0,1 0 1 0 0,0 0-1 0 0,1-1 0 0 0,0 0 0 0 0,0-1 1 0 0,1 0-1 0 0,0 0 0 0 0,1-1 1 0 0,0 0-1 0 0,1 0 0 0 0,0 0 0 0 0,1 0 1 0 0,0-1-1 0 0,1 0 0 0 0,0 0 1 0 0,0 0-1 0 0,2 0 0 0 0,-1 0 0 0 0,2 0 1 0 0,-1-1-1 0 0,3-17 0 0 0,3-5-106 0 0,1 1 1 0 0,22-67-1 0 0,35-66-259 0 0,-39 107 248 0 0,247-739-401 0 0,-142 413 470 0 0,-102 313 64 0 0,3 2-1 0 0,55-94 0 0 0,-85 165-13 0 0,3-4-7 0 0,-1 1-1 0 0,0-1 1 0 0,-1 0 0 0 0,1 0 0 0 0,-1 1-1 0 0,2-7 1 0 0,-3 9 6 0 0,0 1 0 0 0,0-1 0 0 0,0 0 0 0 0,0 0-1 0 0,0 1 1 0 0,0-1 0 0 0,0 0 0 0 0,0 0 0 0 0,0 1 0 0 0,-1-1 0 0 0,1 0 0 0 0,0 1-1 0 0,-1-1 1 0 0,1 0 0 0 0,0 1 0 0 0,-1-1 0 0 0,1 0 0 0 0,-1 1 0 0 0,1-1 0 0 0,-1 1-1 0 0,1-1 1 0 0,-1 1 0 0 0,1-1 0 0 0,-1 1 0 0 0,0-1 0 0 0,1 1 0 0 0,-1-1 0 0 0,0 1-1 0 0,1 0 1 0 0,-1-1 0 0 0,0 1 0 0 0,0 0 0 0 0,1 0 0 0 0,-1 0 0 0 0,0 0 0 0 0,0-1-1 0 0,1 1 1 0 0,-1 0 0 0 0,0 0 0 0 0,0 0 0 0 0,-1 1 0 0 0,-30-1 17 0 0,0 2 1 0 0,-1 1-1 0 0,1 1 1 0 0,-58 16-1 0 0,48-10 2 0 0,-438 104 225 0 0,-54 12-2708 0 0,286-71-1108 0 0,122-29 1054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10:24:10.942"/>
    </inkml:context>
    <inkml:brush xml:id="br0">
      <inkml:brushProperty name="width" value="0.1" units="cm"/>
      <inkml:brushProperty name="height" value="0.1" units="cm"/>
    </inkml:brush>
  </inkml:definitions>
  <inkml:trace contextRef="#ctx0" brushRef="#br0">13221 573 7069 0 0,'-173'-164'2034'0'0,"145"143"-1676"0"0,0 0-1 0 0,-1 2 1 0 0,-1 0 0 0 0,-1 3 0 0 0,0 0-1 0 0,-1 2 1 0 0,-37-10 0 0 0,-242-53 1196 0 0,266 68-1393 0 0,-704-99 1575 0 0,-4 59-879 0 0,-193 33-573 0 0,1 39-144 0 0,-606 118 653 0 0,21 150-251 0 0,342 44 185 0 0,25 85-242 0 0,431-84-285 0 0,27 53-108 0 0,-27 54 31 0 0,503-287 14 0 0,-225 198 0 0 0,390-296-122 0 0,2 3 0 0 0,3 2 1 0 0,3 2-1 0 0,2 3 0 0 0,4 3 0 0 0,3 1 0 0 0,3 2 0 0 0,-55 129 0 0 0,56-96-4 0 0,6 2 0 0 0,4 2 0 0 0,-33 203 0 0 0,54-218 93 0 0,5 1-1 0 0,3 1 1 0 0,5-1 0 0 0,25 180 0 0 0,-3-145 243 0 0,71 226 1 0 0,-60-261-198 0 0,5-1 1 0 0,97 172 0 0 0,-86-189-39 0 0,4-3 0 0 0,75 84 0 0 0,147 121 271 0 0,-67-91-17 0 0,9-10 0 0 0,7-9 0 0 0,381 218 0 0 0,836 302 130 0 0,61-141-26 0 0,496-38-289 0 0,-809-306-164 0 0,-698-129 14 0 0,595 85-88 0 0,161 20-93 0 0,-682-97 28 0 0,90 17 117 0 0,224 32 25 0 0,2031 204 85 0 0,12-122 15 0 0,-1430-152-27 0 0,0-56-163 0 0,-71-84-93 0 0,-13-123 103 0 0,-1079 130 80 0 0,-3-14 0 0 0,-4-15 0 0 0,404-181 0 0 0,-270 60-50 0 0,-19-35 61 0 0,-350 194-38 0 0,-2-4 0 0 0,-3-4 0 0 0,104-109 0 0 0,-133 118-17 0 0,-4-2-1 0 0,-2-2 1 0 0,-2-2 0 0 0,-4-2 0 0 0,44-94 0 0 0,-57 99 18 0 0,-4-2 0 0 0,-2-1-1 0 0,-3-1 1 0 0,-3 0-1 0 0,-3-1 1 0 0,-3-1 0 0 0,-2 0-1 0 0,-4-1 1 0 0,-3 1-1 0 0,-3-1 1 0 0,-2 1 0 0 0,-4-1-1 0 0,-19-84 1 0 0,-10 11 18 0 0,-6 2 0 0 0,-61-137-1 0 0,-158-253 12 0 0,147 338-83 0 0,-197-249 0 0 0,-183-141 333 0 0,-91-1-54 0 0,-44 46-373 0 0,-302-193 157 0 0,649 531-36 0 0,-437-233-1 0 0,-1265-435 161 0 0,880 510-117 0 0,-26 97-83 0 0,-733 15 140 0 0,928 206-59 0 0,-1 45 2 0 0,-1078 110-17 0 0,1627-95 99 0 0,370-19-98 0 0,7 0 18 0 0,12-4 15 0 0,-2 2-105 0 0,0 0 78 0 0,0 0-1 0 0,-1 0 1 0 0,1 0-1 0 0,0 1 1 0 0,0-1-1 0 0,0 0 1 0 0,0 0-1 0 0,0 0 1 0 0,0 0-1 0 0,0 0 1 0 0,0 0-1 0 0,0 0 0 0 0,0 0 1 0 0,0 0-1 0 0,0 0 1 0 0,0 0-1 0 0,0 0 1 0 0,0 1-1 0 0,0-1 1 0 0,0 0-1 0 0,0 0 1 0 0,0 0-1 0 0,0 0 1 0 0,0 0-1 0 0,0 0 1 0 0,0 0-1 0 0,0 0 1 0 0,0 0-1 0 0,0 0 1 0 0,0 1-1 0 0,0-1 1 0 0,0 0-1 0 0,0 0 1 0 0,0 0-1 0 0,0 0 1 0 0,0 0-1 0 0,0 0 0 0 0,0 0 1 0 0,0 0-1 0 0,0 0 1 0 0,0 0-1 0 0,0 0 1 0 0,0 0-1 0 0,1 1 1 0 0,-1-1-1 0 0,0 0 1 0 0,0 0-1 0 0,0 0 1 0 0,0 0-1 0 0,0 0 1 0 0,0 0-1 0 0,0 0 1 0 0,0 0-1 0 0,0 0 1 0 0,-16 1 88 0 0,36-1-50 0 0,-15 0-58 0 0,-6 0-11 0 0,1 0 0 0 0,0 0 0 0 0,0 0-1 0 0,0 0 1 0 0,0 1 0 0 0,0-1 0 0 0,0 0-1 0 0,0 0 1 0 0,0 0 0 0 0,0 0-1 0 0,0 0 1 0 0,0 0 0 0 0,0 0 0 0 0,0 0-1 0 0,-1 0 1 0 0,1 0 0 0 0,0 0 0 0 0,0 0-1 0 0,0 0 1 0 0,0 0 0 0 0,0 0 0 0 0,0 0-1 0 0,0 1 1 0 0,-1-1 0 0 0,1 0 0 0 0,0 0-1 0 0,0 0 1 0 0,0 0 0 0 0,0 0 0 0 0,0 0-1 0 0,0 0 1 0 0,0-1 0 0 0,0 1 0 0 0,-1 0-1 0 0,1 0 1 0 0,0 0 0 0 0,0 0 0 0 0,0 0-1 0 0,0 0 1 0 0,0 0 0 0 0,0 0 0 0 0,0 0-1 0 0,0 0 1 0 0,-1 0 0 0 0,1 0-1 0 0,0 0 1 0 0,0 0 0 0 0,0 0 0 0 0,0-1-1 0 0,0 1 1 0 0,0 0 0 0 0,0 0 0 0 0,0 0-1 0 0,0 0 1 0 0,0 0 0 0 0,0 0 0 0 0,0 0-1 0 0,0 0 1 0 0,0-1 0 0 0,0 1 0 0 0,0 0-1 0 0,0 0 1 0 0,0 0 0 0 0,0 0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48.450"/>
    </inkml:context>
    <inkml:brush xml:id="br0">
      <inkml:brushProperty name="width" value="0.05" units="cm"/>
      <inkml:brushProperty name="height" value="0.05" units="cm"/>
    </inkml:brush>
  </inkml:definitions>
  <inkml:trace contextRef="#ctx0" brushRef="#br0">451 229 9333 0 0,'-1'-5'117'0'0,"0"-1"1"0"0,0 1-1 0 0,0 0 1 0 0,0 0-1 0 0,-1 0 1 0 0,0 0-1 0 0,0 0 0 0 0,0 1 1 0 0,0-1-1 0 0,-1 0 1 0 0,0 1-1 0 0,0 0 1 0 0,0 0-1 0 0,-1 0 0 0 0,1 0 1 0 0,-1 0-1 0 0,0 0 1 0 0,0 1-1 0 0,0 0 1 0 0,-1 0-1 0 0,1 0 1 0 0,-1 1-1 0 0,0-1 0 0 0,1 1 1 0 0,-1 0-1 0 0,-9-2 1 0 0,3 2-7 0 0,1 0 0 0 0,-1 1-1 0 0,0 0 1 0 0,1 1 0 0 0,-1 0 0 0 0,1 1 0 0 0,-1 0 0 0 0,0 1 0 0 0,1 0 0 0 0,0 0 0 0 0,-1 1 0 0 0,1 1-1 0 0,0-1 1 0 0,1 2 0 0 0,-10 5 0 0 0,6-3 73 0 0,0 0-1 0 0,1 2 1 0 0,0-1 0 0 0,1 1-1 0 0,0 1 1 0 0,0 0 0 0 0,1 1-1 0 0,0 0 1 0 0,1 0 0 0 0,-11 19-1 0 0,12-14-26 0 0,0 0-1 0 0,1 0 1 0 0,1 1-1 0 0,1-1 1 0 0,0 1-1 0 0,1 1 1 0 0,1-1 0 0 0,0 1-1 0 0,2-1 1 0 0,0 1-1 0 0,1 0 1 0 0,0-1-1 0 0,5 28 1 0 0,-3-32-109 0 0,1 0 1 0 0,0-1-1 0 0,1 1 1 0 0,0 0-1 0 0,1-1 1 0 0,0 0-1 0 0,1 0 0 0 0,1-1 1 0 0,0 1-1 0 0,0-1 1 0 0,1-1-1 0 0,0 1 1 0 0,1-1-1 0 0,0-1 1 0 0,1 0-1 0 0,0 0 1 0 0,0-1-1 0 0,18 11 0 0 0,-12-10-85 0 0,0-2 0 0 0,0 0-1 0 0,1 0 1 0 0,-1-2-1 0 0,1 0 1 0 0,1-1-1 0 0,-1-1 1 0 0,1 0 0 0 0,-1-1-1 0 0,1-1 1 0 0,0-1-1 0 0,-1-1 1 0 0,1 0 0 0 0,-1-1-1 0 0,1-1 1 0 0,-1-1-1 0 0,0 0 1 0 0,0-1-1 0 0,0-1 1 0 0,-1-1 0 0 0,0 0-1 0 0,0-1 1 0 0,0 0-1 0 0,-1-2 1 0 0,-1 0-1 0 0,1 0 1 0 0,-2-2 0 0 0,0 1-1 0 0,0-2 1 0 0,12-15-1 0 0,-15 15 10 0 0,-1 0 0 0 0,-1-1-1 0 0,0 0 1 0 0,0-1 0 0 0,-2 1-1 0 0,0-1 1 0 0,-1-1 0 0 0,0 1 0 0 0,-1-1-1 0 0,-1 0 1 0 0,0 0 0 0 0,-1 0-1 0 0,-1 0 1 0 0,-1 0 0 0 0,-1-22-1 0 0,-2 10-27 0 0,0 0 0 0 0,-2 0 0 0 0,-2 0 0 0 0,0 1 1 0 0,-2 0-1 0 0,0 0 0 0 0,-27-50 0 0 0,31 68 17 0 0,0 1 1 0 0,-1-1-1 0 0,0 1 1 0 0,0 0-1 0 0,-1 0 1 0 0,0 1-1 0 0,0 0 1 0 0,-1 0-1 0 0,0 1 1 0 0,0 0-1 0 0,-1 0 1 0 0,1 1-1 0 0,-17-8 1 0 0,14 9-35 0 0,0 1-1 0 0,-1 0 1 0 0,0 0-1 0 0,1 1 1 0 0,-1 0-1 0 0,0 1 1 0 0,0 1-1 0 0,0 0 1 0 0,0 0-1 0 0,0 1 1 0 0,-16 4-1 0 0,9-1-289 0 0,1 0 0 0 0,-1 1 0 0 0,1 2 0 0 0,0-1-1 0 0,0 2 1 0 0,1 1 0 0 0,0 0 0 0 0,0 1-1 0 0,1 0 1 0 0,0 2 0 0 0,1 0 0 0 0,1 1-1 0 0,0 0 1 0 0,-16 19 0 0 0,5 2-1205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48.917"/>
    </inkml:context>
    <inkml:brush xml:id="br0">
      <inkml:brushProperty name="width" value="0.05" units="cm"/>
      <inkml:brushProperty name="height" value="0.05" units="cm"/>
    </inkml:brush>
  </inkml:definitions>
  <inkml:trace contextRef="#ctx0" brushRef="#br0">291 90 11557 0 0,'-3'-5'153'0'0,"-1"0"0"0"0,1 1 1 0 0,-1-1-1 0 0,0 1 0 0 0,0 0 0 0 0,0 0 0 0 0,-9-6 1 0 0,11 9-82 0 0,0 0 1 0 0,0 0 0 0 0,0 1-1 0 0,0-1 1 0 0,0 1 0 0 0,0-1 0 0 0,0 1-1 0 0,-1 0 1 0 0,1 0 0 0 0,0 0 0 0 0,0 0-1 0 0,0 0 1 0 0,-1 0 0 0 0,1 0-1 0 0,0 1 1 0 0,0-1 0 0 0,0 1 0 0 0,0 0-1 0 0,0 0 1 0 0,0-1 0 0 0,0 1 0 0 0,0 0-1 0 0,-3 3 1 0 0,-10 5 134 0 0,1 2 0 0 0,-1 0 0 0 0,2 0 0 0 0,0 1 0 0 0,0 1 0 0 0,1 0 0 0 0,1 1 1 0 0,0 0-1 0 0,1 1 0 0 0,-16 29 0 0 0,19-28-103 0 0,0-1-1 0 0,0 1 1 0 0,1 0 0 0 0,2 1 0 0 0,-1-1-1 0 0,2 1 1 0 0,0 0 0 0 0,1 0 0 0 0,1 0-1 0 0,0 0 1 0 0,3 27 0 0 0,0-36-94 0 0,-1 0 0 0 0,2 0 0 0 0,-1 0 0 0 0,1 0 1 0 0,1-1-1 0 0,-1 1 0 0 0,1-1 0 0 0,0 0 0 0 0,1 0 0 0 0,0 0 0 0 0,0 0 0 0 0,0-1 1 0 0,1 0-1 0 0,0 0 0 0 0,0-1 0 0 0,1 0 0 0 0,-1 0 0 0 0,1 0 0 0 0,0-1 1 0 0,13 7-1 0 0,-9-6-15 0 0,0 0-1 0 0,1-1 1 0 0,0 0 0 0 0,-1-1 0 0 0,1 0 0 0 0,0-1 0 0 0,0 0 0 0 0,1-1 0 0 0,-1 0 0 0 0,0-1 0 0 0,0 0 0 0 0,1-1-1 0 0,17-4 1 0 0,-6-1-90 0 0,-1-1-1 0 0,0-1 0 0 0,0 0 0 0 0,-1-2 0 0 0,0-1 1 0 0,-1-1-1 0 0,0-1 0 0 0,-1 0 0 0 0,0-2 0 0 0,-2 0 1 0 0,1-1-1 0 0,22-26 0 0 0,-37 37-51 0 0,-6-51-362 0 0,-8-171 467 0 0,2 168 21 0 0,-2 39-5 0 0,6 14 1 0 0,-1 0 0 0 0,0 1-1 0 0,-1 0 1 0 0,1 0 0 0 0,-1 1-1 0 0,0 0 1 0 0,0-1 0 0 0,-1 2-1 0 0,1-1 1 0 0,-14-4 0 0 0,9 4-45 0 0,0 1-1 0 0,0 1 1 0 0,0 0 0 0 0,-1 0 0 0 0,1 1 0 0 0,-18 1 0 0 0,7 1-423 0 0,1 1 0 0 0,0 2 0 0 0,-1 0 0 0 0,1 1 1 0 0,1 1-1 0 0,-1 1 0 0 0,-19 10 0 0 0,11 0-1136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06.793"/>
    </inkml:context>
    <inkml:brush xml:id="br0">
      <inkml:brushProperty name="width" value="0.05" units="cm"/>
      <inkml:brushProperty name="height" value="0.05" units="cm"/>
    </inkml:brush>
  </inkml:definitions>
  <inkml:trace contextRef="#ctx0" brushRef="#br0">1 38 4936 0 0,'0'1'5'0'0,"0"-1"-1"0"0,1 0 1 0 0,-1 0-1 0 0,0 1 0 0 0,0-1 1 0 0,0 0-1 0 0,1 0 0 0 0,-1 1 1 0 0,0-1-1 0 0,1 0 0 0 0,-1 0 1 0 0,0 1-1 0 0,0-1 0 0 0,1 0 1 0 0,-1 0-1 0 0,0 0 1 0 0,1 0-1 0 0,-1 0 0 0 0,0 0 1 0 0,1 0-1 0 0,-1 1 0 0 0,0-1 1 0 0,1 0-1 0 0,-1 0 0 0 0,1 0 1 0 0,-1 0-1 0 0,0 0 0 0 0,1-1 1 0 0,-1 1-1 0 0,0 0 1 0 0,1 0-1 0 0,-1 0 0 0 0,0 0 1 0 0,1 0-1 0 0,0-1 0 0 0,18-4 341 0 0,-13 4-355 0 0,3-1 10 0 0,17-3 139 0 0,-19 3 169 0 0,-12 1 271 0 0,4 0-592 0 0,0 1-1 0 0,1 0 1 0 0,-1-1 0 0 0,1 1-1 0 0,-1-1 1 0 0,1 1 0 0 0,-1-1-1 0 0,1 1 1 0 0,-1-1 0 0 0,1 0-1 0 0,0 1 1 0 0,-1-1 0 0 0,1 1 0 0 0,0-1-1 0 0,-1 0 1 0 0,1 1 0 0 0,0-1-1 0 0,0 0 1 0 0,0 1 0 0 0,-1-1-1 0 0,1-1 1 0 0,-3-6-656 0 0,2 5 381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07.352"/>
    </inkml:context>
    <inkml:brush xml:id="br0">
      <inkml:brushProperty name="width" value="0.05" units="cm"/>
      <inkml:brushProperty name="height" value="0.05" units="cm"/>
    </inkml:brush>
  </inkml:definitions>
  <inkml:trace contextRef="#ctx0" brushRef="#br0">0 24 8229 0 0,'1'-1'74'0'0,"0"0"1"0"0,-1 1 0 0 0,1-1 0 0 0,0 0-1 0 0,0 0 1 0 0,-1 0 0 0 0,1 0-1 0 0,0 1 1 0 0,0-1 0 0 0,0 1 0 0 0,0-1-1 0 0,0 0 1 0 0,0 1 0 0 0,0-1 0 0 0,0 1-1 0 0,0 0 1 0 0,0-1 0 0 0,0 1-1 0 0,0 0 1 0 0,0 0 0 0 0,0 0 0 0 0,1 0-1 0 0,1 0 1 0 0,35-4 633 0 0,-34 4-540 0 0,719-8 4011 0 0,1 44-3294 0 0,-648-32-708 0 0,120 7 106 0 0,238 17 1271 0 0,-486-30-2821 0 0,-89 10 0 0 0,82-3-1977 0 0,42-5 1743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07.813"/>
    </inkml:context>
    <inkml:brush xml:id="br0">
      <inkml:brushProperty name="width" value="0.05" units="cm"/>
      <inkml:brushProperty name="height" value="0.05" units="cm"/>
    </inkml:brush>
  </inkml:definitions>
  <inkml:trace contextRef="#ctx0" brushRef="#br0">291 71 8229 0 0,'0'-1'49'0'0,"-1"-1"0"0"0,1 0 1 0 0,0 1-1 0 0,0-1 0 0 0,0 0 0 0 0,0 0 1 0 0,0 1-1 0 0,0-1 0 0 0,0 0 0 0 0,1 1 1 0 0,-1-1-1 0 0,0 0 0 0 0,1 1 0 0 0,0-1 1 0 0,-1 1-1 0 0,1-1 0 0 0,0 1 0 0 0,0-1 1 0 0,0 1-1 0 0,0-1 0 0 0,0 1 0 0 0,0 0 1 0 0,0 0-1 0 0,0-1 0 0 0,1 1 0 0 0,-1 0 1 0 0,0 0-1 0 0,1 0 0 0 0,-1 0 0 0 0,1 0 1 0 0,2 0-1 0 0,3-3 465 0 0,1 0 1 0 0,-1 1 0 0 0,0 0-1 0 0,1 0 1 0 0,12-2 0 0 0,-16 4-333 0 0,0 0 0 0 0,0 1 1 0 0,0-1-1 0 0,0 1 1 0 0,0 0-1 0 0,0 0 1 0 0,-1 1-1 0 0,1-1 0 0 0,7 2 1 0 0,-9-1-156 0 0,-1 0 1 0 0,1-1 0 0 0,0 1-1 0 0,-1 0 1 0 0,1 0 0 0 0,-1 0-1 0 0,1 1 1 0 0,-1-1 0 0 0,1 0-1 0 0,-1 1 1 0 0,0-1 0 0 0,1 0-1 0 0,-1 1 1 0 0,0 0 0 0 0,0-1-1 0 0,0 1 1 0 0,0-1-1 0 0,-1 1 1 0 0,1 0 0 0 0,0 0-1 0 0,-1 0 1 0 0,1 3 0 0 0,2 16-21 0 0,-1 1 0 0 0,-1-1 1 0 0,-1 0-1 0 0,-1 1 0 0 0,0-1 1 0 0,-6 24-1 0 0,3-29-18 0 0,0 1-1 0 0,-1-1 1 0 0,-1 0-1 0 0,0-1 1 0 0,-1 1-1 0 0,-1-1 1 0 0,-1-1-1 0 0,0 0 1 0 0,0 0 0 0 0,-2 0-1 0 0,0-1 1 0 0,0-1-1 0 0,-1 0 1 0 0,-15 12-1 0 0,-6 1-106 0 0,0-1 0 0 0,-2-2-1 0 0,-1-1 1 0 0,-63 26 0 0 0,94-44 71 0 0,-1-1 1 0 0,1 1-1 0 0,-1-1 1 0 0,1-1 0 0 0,-1 1-1 0 0,0-1 1 0 0,0 0-1 0 0,0-1 1 0 0,-7 1 0 0 0,13-1 42 0 0,-1-1 1 0 0,1 1 0 0 0,0 0 0 0 0,0 0 0 0 0,-1-1 0 0 0,1 1 0 0 0,0 0-1 0 0,0 0 1 0 0,0-1 0 0 0,0 1 0 0 0,-1 0 0 0 0,1 0 0 0 0,0-1 0 0 0,0 1-1 0 0,0 0 1 0 0,0-1 0 0 0,0 1 0 0 0,0 0 0 0 0,0-1 0 0 0,0 1 0 0 0,0 0-1 0 0,0-1 1 0 0,0 1 0 0 0,0 0 0 0 0,0-1 0 0 0,0 1 0 0 0,0 0 0 0 0,0-1-1 0 0,0 1 1 0 0,0 0 0 0 0,0 0 0 0 0,1-1 0 0 0,-1 1 0 0 0,0 0 0 0 0,0-1-1 0 0,0 1 1 0 0,1 0 0 0 0,-1 0 0 0 0,0-1 0 0 0,0 1 0 0 0,0 0 0 0 0,1 0-1 0 0,-1 0 1 0 0,0-1 0 0 0,1 1 0 0 0,-1 0 0 0 0,14-15-59 0 0,-6 10 58 0 0,1 0 0 0 0,0 0 1 0 0,1 1-1 0 0,-1 0 1 0 0,1 0-1 0 0,-1 1 1 0 0,1 1-1 0 0,0 0 0 0 0,0 0 1 0 0,1 1-1 0 0,10 0 1 0 0,6 0 33 0 0,0 2 0 0 0,-1 1-1 0 0,30 6 1 0 0,-39-5-15 0 0,1 2 0 0 0,0 0 0 0 0,-1 2 0 0 0,0-1-1 0 0,25 15 1 0 0,73 54-839 0 0,-9-5-1933 0 0,-71-50 1551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08.437"/>
    </inkml:context>
    <inkml:brush xml:id="br0">
      <inkml:brushProperty name="width" value="0.05" units="cm"/>
      <inkml:brushProperty name="height" value="0.05" units="cm"/>
    </inkml:brush>
  </inkml:definitions>
  <inkml:trace contextRef="#ctx0" brushRef="#br0">694 701 6597 0 0,'3'-11'114'0'0,"0"-1"1"0"0,1 1 0 0 0,0 0 0 0 0,7-11 0 0 0,8-25 345 0 0,-9 20 401 0 0,28-51 1 0 0,-23 49 264 0 0,15-39-1 0 0,-29 65-1054 0 0,0 0 0 0 0,0 0 0 0 0,0 0 0 0 0,0 0 0 0 0,-1 0 0 0 0,1 0 1 0 0,-1-1-1 0 0,0 1 0 0 0,0 0 0 0 0,0 0 0 0 0,0 0 0 0 0,0 0 0 0 0,-1-1 0 0 0,0 1 0 0 0,0 0 0 0 0,1 0 0 0 0,-2 0 0 0 0,1 0 0 0 0,0 0 0 0 0,-1 1 1 0 0,1-1-1 0 0,-1 0 0 0 0,0 1 0 0 0,-3-5 0 0 0,2 4-33 0 0,-1 0 1 0 0,1 1-1 0 0,-1-1 1 0 0,1 1-1 0 0,-1 0 1 0 0,0 0-1 0 0,0 1 1 0 0,0-1-1 0 0,0 1 1 0 0,0-1-1 0 0,0 1 1 0 0,0 0-1 0 0,-1 1 1 0 0,1-1-1 0 0,0 1 1 0 0,0 0-1 0 0,-9 1 1 0 0,-10 2 96 0 0,1 1-1 0 0,-1 1 1 0 0,1 1 0 0 0,0 1 0 0 0,1 1 0 0 0,0 1 0 0 0,0 0 0 0 0,0 2 0 0 0,2 0 0 0 0,-1 2 0 0 0,-21 18 0 0 0,3 0 209 0 0,2 3 1 0 0,1 1 0 0 0,1 1 0 0 0,-35 51 0 0 0,-56 102 571 0 0,104-149-680 0 0,1 0-1 0 0,2 1 1 0 0,-14 49 0 0 0,23-58-47 0 0,1 1 0 0 0,1 0 0 0 0,2 1 0 0 0,2-1 0 0 0,1 1 1 0 0,1-1-1 0 0,5 43 0 0 0,-1-53-78 0 0,1 0 0 0 0,1-1 0 0 0,0 1 0 0 0,2-1 0 0 0,1 0 0 0 0,1-1-1 0 0,0 0 1 0 0,2-1 0 0 0,0 0 0 0 0,2 0 0 0 0,20 25 0 0 0,-4-12-48 0 0,2-2-1 0 0,1-1 1 0 0,2-1-1 0 0,1-2 1 0 0,0-1-1 0 0,2-2 0 0 0,77 36 1 0 0,-49-31-117 0 0,1-4 1 0 0,1-2-1 0 0,2-4 0 0 0,80 14 1 0 0,-82-24-35 0 0,0-2 0 0 0,-1-3 1 0 0,1-4-1 0 0,131-14 0 0 0,-110 0-111 0 0,-2-4-1 0 0,0-3 0 0 0,106-42 1 0 0,-144 43 85 0 0,-1-1 1 0 0,-1-2-1 0 0,-1-3 0 0 0,-1-1 1 0 0,42-35-1 0 0,-54 36 48 0 0,-1-2 1 0 0,-2-1-1 0 0,0-1 1 0 0,-2-1-1 0 0,-2-2 1 0 0,38-62-1 0 0,-36 45-36 0 0,-2-2 1 0 0,-3-1-1 0 0,-2-1 1 0 0,-2 0-1 0 0,-3-2 0 0 0,-2 0 1 0 0,9-93-1 0 0,-18 98 15 0 0,-2-1 1 0 0,-3 0-1 0 0,-1 0 1 0 0,-3 0-1 0 0,-3 1 1 0 0,-1 0-1 0 0,-3 0 1 0 0,-29-79-1 0 0,30 103 25 0 0,-1 0-1 0 0,-1 1 1 0 0,-2 1-1 0 0,0 0 1 0 0,-35-41-1 0 0,37 51-3 0 0,-2 0 0 0 0,0 1 0 0 0,0 1 0 0 0,-1 0 0 0 0,-1 1 0 0 0,0 1 0 0 0,0 1 0 0 0,-1 0 0 0 0,-25-9 0 0 0,12 9-86 0 0,-1 1 0 0 0,0 1 0 0 0,0 1 0 0 0,-1 2 0 0 0,0 2 0 0 0,-53 0 0 0 0,29 6-255 0 0,0 1 1 0 0,1 4-1 0 0,-57 14 1 0 0,80-14-101 0 0,1 0-1 0 0,1 3 1 0 0,-1 0-1 0 0,2 2 1 0 0,0 2-1 0 0,0 0 1 0 0,2 2 0 0 0,0 1-1 0 0,1 2 1 0 0,0 0-1 0 0,2 2 1 0 0,-44 48-1 0 0,22-11-764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09.017"/>
    </inkml:context>
    <inkml:brush xml:id="br0">
      <inkml:brushProperty name="width" value="0.05" units="cm"/>
      <inkml:brushProperty name="height" value="0.05" units="cm"/>
    </inkml:brush>
  </inkml:definitions>
  <inkml:trace contextRef="#ctx0" brushRef="#br0">1 235 10289 0 0,'0'-16'358'0'0,"-1"0"84"0"0,1 0 1 0 0,1 1-1 0 0,4-21 0 0 0,-5 34-367 0 0,0-1 0 0 0,1 0 0 0 0,-1 1 0 0 0,1-1 0 0 0,0 1 0 0 0,0 0 0 0 0,0-1 0 0 0,0 1 0 0 0,0 0 0 0 0,0-1 0 0 0,1 1 0 0 0,-1 0 0 0 0,1 0 0 0 0,-1 0 0 0 0,1 0 0 0 0,0 1 0 0 0,0-1 0 0 0,0 0 0 0 0,0 1 0 0 0,0-1 0 0 0,0 1 0 0 0,1 0 0 0 0,-1-1 0 0 0,0 1 0 0 0,1 0 0 0 0,4-1 0 0 0,-5 2-43 0 0,1 0 0 0 0,-1 0-1 0 0,1 0 1 0 0,-1 1 0 0 0,1-1-1 0 0,-1 1 1 0 0,1-1 0 0 0,-1 1-1 0 0,0 0 1 0 0,1 0 0 0 0,-1 0-1 0 0,0 0 1 0 0,0 0 0 0 0,1 1-1 0 0,-1-1 1 0 0,0 1 0 0 0,0-1-1 0 0,-1 1 1 0 0,1 0 0 0 0,0 0-1 0 0,0 0 1 0 0,-1 0 0 0 0,0 0-1 0 0,1 0 1 0 0,-1 0 0 0 0,2 4-1 0 0,3 5 130 0 0,0 2 0 0 0,-1-1 0 0 0,5 19 0 0 0,-10-31-156 0 0,10 42 113 0 0,-1-1-1 0 0,-2 2 1 0 0,-2-1 0 0 0,-1 0-1 0 0,-3 1 1 0 0,-1 0-1 0 0,-12 77 1 0 0,11-118-55 0 0,0-6-37 0 0,-2-15-50 0 0,0-29-71 0 0,11-12 43 0 0,3 0-1 0 0,2 1 1 0 0,3 1 0 0 0,25-60-1 0 0,-6 33 49 0 0,-29 74-4 0 0,0-1-1 0 0,0 2 0 0 0,1-1 1 0 0,0 1-1 0 0,11-12 1 0 0,-17 21 5 0 0,1-1 0 0 0,-1 1 1 0 0,1-1-1 0 0,-1 1 0 0 0,1 0 0 0 0,0 0 0 0 0,-1-1 1 0 0,1 1-1 0 0,0 1 0 0 0,0-1 0 0 0,0 0 1 0 0,0 0-1 0 0,0 1 0 0 0,0-1 0 0 0,2 0 0 0 0,-3 1 1 0 0,0 0-1 0 0,1 1 1 0 0,-1-1-1 0 0,0 0 1 0 0,0 0-1 0 0,0 1 1 0 0,1-1-1 0 0,-1 0 1 0 0,0 1-1 0 0,0-1 1 0 0,0 1-1 0 0,0 0 0 0 0,0-1 1 0 0,0 1-1 0 0,0 0 1 0 0,0 0-1 0 0,0-1 1 0 0,1 3-1 0 0,1 1 3 0 0,0 0-1 0 0,-1 0 1 0 0,1 1 0 0 0,-1-1-1 0 0,0 1 1 0 0,0 0-1 0 0,-1-1 1 0 0,0 1-1 0 0,0 0 1 0 0,1 9 0 0 0,0 16 43 0 0,-2 1 1 0 0,-2 0 0 0 0,0 0 0 0 0,-3 0 0 0 0,-8 34 0 0 0,-6 54 19 0 0,19-104-73 0 0,1-15 10 0 0,-1 0 0 0 0,0 0 0 0 0,0 0 0 0 0,0 0 0 0 0,0 0 0 0 0,0 0 0 0 0,0 1 0 0 0,1-1 0 0 0,-1 0 0 0 0,0 0 1 0 0,0 0-1 0 0,0 0 0 0 0,0 0 0 0 0,0 0 0 0 0,1 0 0 0 0,-1 0 0 0 0,0 0 0 0 0,0 0 0 0 0,0 0 0 0 0,0 0 0 0 0,0 0 0 0 0,1 0 1 0 0,-1 0-1 0 0,0 0 0 0 0,0 0 0 0 0,0 0 0 0 0,0 0 0 0 0,1 0 0 0 0,-1 0 0 0 0,0 0 0 0 0,0 0 0 0 0,0-1 0 0 0,0 1 1 0 0,0 0-1 0 0,0 0 0 0 0,1 0 0 0 0,-1 0 0 0 0,0 0 0 0 0,0 0 0 0 0,0 0 0 0 0,0-1 0 0 0,18-21 28 0 0,-12 13-15 0 0,41-58-11 0 0,-18 26-8 0 0,41-46 0 0 0,-61 76 3 0 0,2 1 0 0 0,-1 0-1 0 0,1 1 1 0 0,0 0 0 0 0,1 1-1 0 0,0 0 1 0 0,1 1 0 0 0,25-11-1 0 0,-34 16 6 0 0,1 1-1 0 0,0-1 0 0 0,0 1 1 0 0,0 0-1 0 0,0 1 1 0 0,1-1-1 0 0,-1 1 0 0 0,0 0 1 0 0,0 0-1 0 0,0 0 0 0 0,0 1 1 0 0,0 0-1 0 0,0 0 1 0 0,0 0-1 0 0,0 1 0 0 0,0-1 1 0 0,0 1-1 0 0,-1 0 1 0 0,1 1-1 0 0,-1-1 0 0 0,1 1 1 0 0,-1 0-1 0 0,0 0 0 0 0,0 0 1 0 0,0 1-1 0 0,4 4 1 0 0,-2-1 8 0 0,0 1 0 0 0,0 0 0 0 0,-1 0 0 0 0,0 0 0 0 0,-1 0 0 0 0,0 1 0 0 0,0 0 0 0 0,0 0 0 0 0,-1 0 1 0 0,-1 1-1 0 0,0-1 0 0 0,0 1 0 0 0,0 10 0 0 0,0 14-51 0 0,-3-1 1 0 0,0 1 0 0 0,-8 38-1 0 0,-28 98-2240 0 0,22-116 888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28.164"/>
    </inkml:context>
    <inkml:brush xml:id="br0">
      <inkml:brushProperty name="width" value="0.05" units="cm"/>
      <inkml:brushProperty name="height" value="0.05" units="cm"/>
    </inkml:brush>
  </inkml:definitions>
  <inkml:trace contextRef="#ctx0" brushRef="#br0">517 91 9029 0 0,'48'-12'-69'0'0,"9"-2"2248"0"0,59-6-1 0 0,-63 13-788 0 0,-32 5-766 0 0,-18 1-200 0 0,-7 1 122 0 0,-176 9-63 0 0,32-4-493 0 0,148-5 10 0 0,-119 9-1 0 0,-179 35 0 0 0,292-43 2 0 0,0 1-1 0 0,1 0 0 0 0,-1 0 1 0 0,-8 4-1 0 0,13-6 1 0 0,0 1 0 0 0,0-1 0 0 0,1 0 1 0 0,-1 1-1 0 0,0 0 0 0 0,0-1 0 0 0,1 1 0 0 0,-1-1 0 0 0,0 1 0 0 0,1 0 0 0 0,-1 0 0 0 0,1-1 1 0 0,-1 1-1 0 0,1 0 0 0 0,-1 0 0 0 0,1 0 0 0 0,-1 0 0 0 0,1 0 0 0 0,0-1 0 0 0,-1 1 0 0 0,1 0 0 0 0,0 0 1 0 0,0 0-1 0 0,0 0 0 0 0,0 0 0 0 0,0 0 0 0 0,0 0 0 0 0,0 0 0 0 0,0 0 0 0 0,0 0 0 0 0,0 0 1 0 0,1 0-1 0 0,-1-1 0 0 0,1 3 0 0 0,3 6 26 0 0,2 1 0 0 0,-1-1 0 0 0,1-1 0 0 0,8 11 0 0 0,-6-9 123 0 0,-1 0-1 0 0,12 20 1 0 0,-15-19-99 0 0,0 0-1 0 0,-1 0 1 0 0,0 1 0 0 0,0-1-1 0 0,-1 1 1 0 0,-1-1 0 0 0,0 1-1 0 0,-1 0 1 0 0,0 0 0 0 0,0-1-1 0 0,-2 1 1 0 0,-2 12 0 0 0,-5 21-25 0 0,-29 77 1 0 0,20-69 20 0 0,7-20-43 0 0,6-20-3 0 0,0-1 0 0 0,1 1 0 0 0,1 0 1 0 0,0 0-1 0 0,-2 26 0 0 0,5-38 3 0 0,0 0-1 0 0,1 1 1 0 0,-1-1 0 0 0,0 0-1 0 0,1 0 1 0 0,-1 0 0 0 0,1 1-1 0 0,-1-1 1 0 0,1 0 0 0 0,0 0-1 0 0,-1 0 1 0 0,1 0 0 0 0,0 0-1 0 0,0 0 1 0 0,0 0 0 0 0,0-1-1 0 0,0 1 1 0 0,0 0 0 0 0,0 0-1 0 0,0-1 1 0 0,0 1 0 0 0,0 0-1 0 0,0-1 1 0 0,0 1 0 0 0,0-1-1 0 0,1 0 1 0 0,-1 1 0 0 0,0-1-1 0 0,0 0 1 0 0,1 0 0 0 0,-1 0-1 0 0,2 0 1 0 0,7 1 6 0 0,-1 0 1 0 0,1-1-1 0 0,11-1 0 0 0,-15 1-9 0 0,143-9 16 0 0,124-5-32 0 0,-181 14 0 0 0,92 11 0 0 0,20 17 93 0 0,-89-10 363 0 0,169 5 0 0 0,-271-23-420 0 0,51-2 34 0 0,-59 1-56 0 0,0 1-1 0 0,-1-1 0 0 0,1 0 0 0 0,0 0 1 0 0,-1-1-1 0 0,1 1 0 0 0,-1-1 0 0 0,0 0 1 0 0,1 0-1 0 0,5-5 0 0 0,-8 6 4 0 0,-1 0 0 0 0,0-1-1 0 0,0 1 1 0 0,0-1 0 0 0,1 1 0 0 0,-1-1-1 0 0,-1 1 1 0 0,1-1 0 0 0,0 0 0 0 0,0 1-1 0 0,-1-1 1 0 0,1 0 0 0 0,-1 0 0 0 0,1 0 0 0 0,-1 1-1 0 0,0-1 1 0 0,1 0 0 0 0,-2-4 0 0 0,-5-38 20 0 0,4 38-28 0 0,0 0-1 0 0,1 0 0 0 0,0-1 0 0 0,1 1 0 0 0,0-12 0 0 0,2 9-65 0 0,0-1 0 0 0,1 0 0 0 0,0 0 0 0 0,1 1 0 0 0,0 0 0 0 0,9-16 0 0 0,40-52-434 0 0,-19 30 302 0 0,-20 26 185 0 0,-1-1 0 0 0,0 0 0 0 0,-2-1 0 0 0,-1 0 0 0 0,0-1 0 0 0,-2 0 0 0 0,7-36 0 0 0,-13 50 21 0 0,-1 1 1 0 0,0 0-1 0 0,-1-1 1 0 0,0 1 0 0 0,-1-1-1 0 0,0 1 1 0 0,0-1-1 0 0,-1 1 1 0 0,-6-18-1 0 0,5 20-3 0 0,0 0 0 0 0,-1 0-1 0 0,0 0 1 0 0,0 1-1 0 0,-1-1 1 0 0,0 1 0 0 0,0 0-1 0 0,0 0 1 0 0,-1 1-1 0 0,0 0 1 0 0,0 0-1 0 0,0 0 1 0 0,-11-6 0 0 0,-3 0-9 0 0,-1 0 0 0 0,-1 2 0 0 0,0 0 0 0 0,0 2 0 0 0,0 0 0 0 0,-1 2 1 0 0,0 0-1 0 0,0 1 0 0 0,0 2 0 0 0,-1 0 0 0 0,1 2 0 0 0,-29 2 0 0 0,-1 5-9 0 0,0 1-1 0 0,0 3 1 0 0,1 2-1 0 0,-63 25 1 0 0,55-17-428 0 0,0 3 1 0 0,-104 57-1 0 0,156-74 151 0 0,0 2-647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51.527"/>
    </inkml:context>
    <inkml:brush xml:id="br0">
      <inkml:brushProperty name="width" value="0.05" units="cm"/>
      <inkml:brushProperty name="height" value="0.05" units="cm"/>
    </inkml:brush>
  </inkml:definitions>
  <inkml:trace contextRef="#ctx0" brushRef="#br0">9 235 9265 0 0,'-3'-11'314'0'0,"1"0"0"0"0,0 0 0 0 0,1 0 0 0 0,1 0 0 0 0,-1 0 0 0 0,2 0 0 0 0,-1 0-1 0 0,4-16 1 0 0,-4 27-245 0 0,0-1 0 0 0,0 0 1 0 0,0 1-1 0 0,1-1 0 0 0,-1 1 0 0 0,0-1 0 0 0,0 1 0 0 0,0-1 0 0 0,0 0 0 0 0,1 1 0 0 0,-1-1 0 0 0,0 1 0 0 0,0-1 0 0 0,1 1 0 0 0,-1-1 0 0 0,1 1 0 0 0,-1-1 0 0 0,0 1 0 0 0,1 0 0 0 0,-1-1 0 0 0,1 1 0 0 0,-1 0 0 0 0,1-1 0 0 0,0 1 0 0 0,-1 0-27 0 0,1 0 0 0 0,-1 0 0 0 0,1 0 0 0 0,-1 1 0 0 0,1-1 1 0 0,-1 0-1 0 0,1 1 0 0 0,-1-1 0 0 0,1 1 0 0 0,-1-1 0 0 0,1 0 0 0 0,-1 1 0 0 0,0-1 0 0 0,1 1 0 0 0,-1-1 0 0 0,0 1 1 0 0,0-1-1 0 0,1 1 0 0 0,-1 0 0 0 0,13 34 309 0 0,-12-32-317 0 0,6 21 6 0 0,-2 1 1 0 0,0-1 0 0 0,-2 1 0 0 0,0 25 0 0 0,-4 101-18 0 0,1-120-30 0 0,1-21 21 0 0,-1-1 1 0 0,0 0-1 0 0,-1 1 0 0 0,0-1 1 0 0,0 0-1 0 0,-5 16 0 0 0,3-23 354 0 0,1-9-152 0 0,-2-13-3 0 0,3 14-127 0 0,-5-29-25 0 0,1 0 1 0 0,2 0-1 0 0,2-1 0 0 0,5-67 0 0 0,-1 80-66 0 0,0-1 0 0 0,2 1 0 0 0,1 0 0 0 0,0 0 0 0 0,2 0 0 0 0,1 1 0 0 0,0 0 0 0 0,16-25 0 0 0,-20 40 8 0 0,0 0 1 0 0,0 1-1 0 0,0 0 1 0 0,10-8-1 0 0,-13 12-32 0 0,0 0 0 0 0,0 0 0 0 0,0 1 0 0 0,0-1 0 0 0,1 0-1 0 0,-1 1 1 0 0,1 0 0 0 0,-1 0 0 0 0,1 0 0 0 0,0 0 0 0 0,-1 0 0 0 0,1 0 0 0 0,0 0-1 0 0,0 1 1 0 0,5-1 0 0 0,-5 3-286 0 0,0 0 0 0 0,0 0 1 0 0,0 0-1 0 0,0 0 0 0 0,-1 0 0 0 0,1 0 0 0 0,-1 1 0 0 0,0-1 0 0 0,0 1 1 0 0,1 0-1 0 0,-2 0 0 0 0,4 5 0 0 0,1 1-1198 0 0,0 2 14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09.766"/>
    </inkml:context>
    <inkml:brush xml:id="br0">
      <inkml:brushProperty name="width" value="0.05" units="cm"/>
      <inkml:brushProperty name="height" value="0.05" units="cm"/>
    </inkml:brush>
  </inkml:definitions>
  <inkml:trace contextRef="#ctx0" brushRef="#br0">646 151 5909 0 0,'24'-23'572'0'0,"29"-20"0"0"0,-27 21 209 0 0,-15 13-77 0 0,1 0 0 0 0,-1 1-1 0 0,1 0 1 0 0,1 0 0 0 0,23-9-1 0 0,-35 16-654 0 0,-1 1-1 0 0,1 0 0 0 0,-1 0 0 0 0,0-1 1 0 0,1 1-1 0 0,-1 0 0 0 0,1 0 0 0 0,-1-1 0 0 0,1 1 1 0 0,-1 0-1 0 0,1 0 0 0 0,0 0 0 0 0,-1 0 1 0 0,1 0-1 0 0,-1 0 0 0 0,1 0 0 0 0,-1 0 0 0 0,1 0 1 0 0,-1 0-1 0 0,1 0 0 0 0,-1 0 0 0 0,1 1 1 0 0,-1-1-1 0 0,1 0 0 0 0,-1 0 0 0 0,1 0 0 0 0,-1 1 1 0 0,1-1-1 0 0,-1 0 0 0 0,0 1 0 0 0,1-1 1 0 0,-1 0-1 0 0,1 1 0 0 0,-1-1 0 0 0,0 0 0 0 0,1 1 1 0 0,-1-1-1 0 0,0 1 0 0 0,1-1 0 0 0,-1 1 1 0 0,0 0-1 0 0,0 0 3 0 0,0 0 1 0 0,0 0 0 0 0,0 0-1 0 0,0 0 1 0 0,0 0-1 0 0,-1 0 1 0 0,1 0-1 0 0,0 0 1 0 0,-1 0 0 0 0,1 0-1 0 0,-1 0 1 0 0,1 0-1 0 0,-1 0 1 0 0,1 0 0 0 0,-1 0-1 0 0,0-1 1 0 0,1 1-1 0 0,-1 0 1 0 0,0 0 0 0 0,0-1-1 0 0,-1 2 1 0 0,-4 1 76 0 0,0 0 1 0 0,0-1-1 0 0,0 0 1 0 0,-1 0-1 0 0,1 0 0 0 0,-1-1 1 0 0,0 0-1 0 0,1 0 1 0 0,-1 0-1 0 0,-10-1 1 0 0,-27 4 78 0 0,33-1-110 0 0,0 1 0 0 0,0 0 1 0 0,1 0-1 0 0,-1 1 0 0 0,1 0 0 0 0,1 1 1 0 0,-1 0-1 0 0,1 0 0 0 0,0 1 0 0 0,0 1 1 0 0,1-1-1 0 0,-1 1 0 0 0,2 1 0 0 0,-1-1 1 0 0,-7 14-1 0 0,-118 137 974 0 0,108-133-963 0 0,-2-1 0 0 0,-2-1-1 0 0,-47 31 1 0 0,-123 70-112 0 0,196-123 3 0 0,-2 1-7 0 0,-1 1-1 0 0,0 0 1 0 0,0-1-1 0 0,0 0 1 0 0,0-1 0 0 0,0 1-1 0 0,-1-1 1 0 0,1 0-1 0 0,-9 1 1 0 0,14-3 7 0 0,1 0 0 0 0,0 0 0 0 0,0 0 0 0 0,-1 0 1 0 0,1 0-1 0 0,0 0 0 0 0,0 0 0 0 0,-1 0 0 0 0,1 0 0 0 0,0 0 0 0 0,0 0 1 0 0,0 0-1 0 0,-1 0 0 0 0,1 0 0 0 0,0 0 0 0 0,0 0 0 0 0,-1 0 0 0 0,1 0 1 0 0,0 0-1 0 0,0 0 0 0 0,-1 0 0 0 0,1 0 0 0 0,0-1 0 0 0,0 1 0 0 0,0 0 1 0 0,0 0-1 0 0,-1 0 0 0 0,1 0 0 0 0,0 0 0 0 0,0-1 0 0 0,0 1 0 0 0,0 0 1 0 0,0 0-1 0 0,-1 0 0 0 0,1-1 0 0 0,0 1 0 0 0,0 0 0 0 0,0 0 0 0 0,0-1 1 0 0,0 1-1 0 0,0 0 0 0 0,0 0 0 0 0,0-1 0 0 0,0 1 0 0 0,0 0 0 0 0,0 0 1 0 0,0 0-1 0 0,0-1 0 0 0,0 1 0 0 0,0 0 0 0 0,0 0 0 0 0,0-1 0 0 0,0 1 1 0 0,0 0-1 0 0,0 0 0 0 0,0 0 0 0 0,1-1 0 0 0,-1 1 0 0 0,0 0 0 0 0,0 0 1 0 0,0 0-1 0 0,0-1 0 0 0,0 1 0 0 0,1 0 0 0 0,11-12-3 0 0,-4 8 61 0 0,1 0 0 0 0,-1 0 0 0 0,1 1 0 0 0,-1 1 0 0 0,1-1-1 0 0,0 1 1 0 0,0 1 0 0 0,0-1 0 0 0,0 2 0 0 0,1-1 0 0 0,-1 1-1 0 0,0 1 1 0 0,0 0 0 0 0,0 0 0 0 0,0 0 0 0 0,0 1 0 0 0,0 1-1 0 0,0-1 1 0 0,-1 2 0 0 0,1-1 0 0 0,-1 1 0 0 0,0 0 0 0 0,0 1-1 0 0,13 9 1 0 0,-2 1 166 0 0,-2 0-1 0 0,1 2 1 0 0,-2-1-1 0 0,0 2 1 0 0,13 20 0 0 0,62 103-469 0 0,-79-121-4 0 0,1 1-1187 0 0,27 29 1 0 0,-24-29-1231 0 0,-12-12-678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10.092"/>
    </inkml:context>
    <inkml:brush xml:id="br0">
      <inkml:brushProperty name="width" value="0.05" units="cm"/>
      <inkml:brushProperty name="height" value="0.05" units="cm"/>
    </inkml:brush>
  </inkml:definitions>
  <inkml:trace contextRef="#ctx0" brushRef="#br0">11 22 9877 0 0,'-5'-13'142'0'0,"1"5"787"0"0,3 19 1496 0 0,1-11-2342 0 0,0 1 0 0 0,0 0 1 0 0,0-1-1 0 0,1 1 1 0 0,-1 0-1 0 0,0 0 0 0 0,0-1 1 0 0,1 1-1 0 0,-1-1 1 0 0,1 1-1 0 0,-1 0 0 0 0,1-1 1 0 0,-1 1-1 0 0,1-1 1 0 0,-1 1-1 0 0,1-1 1 0 0,-1 1-1 0 0,1-1 0 0 0,-1 1 1 0 0,1-1-1 0 0,0 0 1 0 0,-1 1-1 0 0,1-1 0 0 0,0 0 1 0 0,-1 0-1 0 0,2 1 1 0 0,23 4 668 0 0,-21-4-568 0 0,50 4 747 0 0,84-2 1 0 0,-56-3-556 0 0,905 66 1387 0 0,-308-12-479 0 0,-255-40-470 0 0,-4-36-493 0 0,-415 21-318 0 0,43-7 9 0 0,-46 8-10 0 0,0-1 0 0 0,0 1-1 0 0,0-1 1 0 0,0 0 0 0 0,0 1 0 0 0,0-1 0 0 0,0 0-1 0 0,0 0 1 0 0,0 0 0 0 0,0 0 0 0 0,0-1 0 0 0,-1 1-1 0 0,1-1 1 0 0,0 1 0 0 0,-1-1 0 0 0,1 1 0 0 0,0-3-1 0 0,-1 3-6 0 0,-1 1 0 0 0,0-1 0 0 0,0 0 0 0 0,0 0 0 0 0,0 1 0 0 0,0-1 0 0 0,0 0 0 0 0,0 0 0 0 0,0 0 0 0 0,-1 1 0 0 0,1-1 0 0 0,0 0 0 0 0,0 0 0 0 0,-1 1 0 0 0,1-1-1 0 0,0 0 1 0 0,-1 1 0 0 0,1-1 0 0 0,0 0 0 0 0,-1 1 0 0 0,1-1 0 0 0,-1 0 0 0 0,1 1 0 0 0,-1-1 0 0 0,0 1 0 0 0,1-1 0 0 0,-1 1 0 0 0,0-1 0 0 0,1 1 0 0 0,-1 0 0 0 0,0-1 0 0 0,-28-13-490 0 0,24 12 283 0 0,-4-1-485 0 0,1-1 0 0 0,-1 2 0 0 0,1-1-1 0 0,-1 1 1 0 0,0 1 0 0 0,0-1-1 0 0,0 2 1 0 0,0-1 0 0 0,0 1 0 0 0,0 0-1 0 0,-14 3 1 0 0,12 0-1236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10.497"/>
    </inkml:context>
    <inkml:brush xml:id="br0">
      <inkml:brushProperty name="width" value="0.05" units="cm"/>
      <inkml:brushProperty name="height" value="0.05" units="cm"/>
    </inkml:brush>
  </inkml:definitions>
  <inkml:trace contextRef="#ctx0" brushRef="#br0">994 310 9465 0 0,'3'-22'506'0'0,"-1"0"1"0"0,0-1-1 0 0,-2 1 1 0 0,-1-1-1 0 0,0 1 1 0 0,-2-1-1 0 0,0 1 1 0 0,-9-27-1 0 0,11 44-412 0 0,-1 1-1 0 0,0-1 0 0 0,0 1 1 0 0,0 0-1 0 0,-1 0 0 0 0,1 0 1 0 0,-1 0-1 0 0,0 0 1 0 0,0 1-1 0 0,-1-1 0 0 0,1 1 1 0 0,-1 0-1 0 0,0 0 0 0 0,1 0 1 0 0,-7-2-1 0 0,4 1-2 0 0,-1 1-1 0 0,0 1 1 0 0,0-1 0 0 0,0 1-1 0 0,0 1 1 0 0,0-1 0 0 0,-1 1-1 0 0,1 0 1 0 0,-8 1 0 0 0,-4 1 83 0 0,0 0 0 0 0,0 1 0 0 0,0 1 1 0 0,1 1-1 0 0,-1 1 0 0 0,-33 14 1 0 0,21-5 103 0 0,1 2 0 0 0,0 1 0 0 0,1 1 0 0 0,1 2 0 0 0,-44 39 0 0 0,25-14 239 0 0,3 2-1 0 0,-43 58 1 0 0,48-53-83 0 0,2 2 0 0 0,3 2-1 0 0,2 1 1 0 0,-33 82 0 0 0,48-94-247 0 0,2 0 0 0 0,2 1 0 0 0,2 1 1 0 0,1-1-1 0 0,3 2 0 0 0,-1 78 0 0 0,8-101-166 0 0,1 0 0 0 0,2 0 0 0 0,0-1 0 0 0,2 1 0 0 0,1-1 0 0 0,0 0 0 0 0,2 0 0 0 0,1-1 0 0 0,1 0 0 0 0,1-1-1 0 0,1 0 1 0 0,0 0 0 0 0,2-1 0 0 0,1-1 0 0 0,0-1 0 0 0,1 0 0 0 0,1 0 0 0 0,1-2 0 0 0,1 0 0 0 0,0-2 0 0 0,1 0 0 0 0,1-1 0 0 0,0-1 0 0 0,29 13 0 0 0,-22-13-62 0 0,2-1-1 0 0,0-2 1 0 0,0-1 0 0 0,1-1-1 0 0,0-2 1 0 0,0-1-1 0 0,0-1 1 0 0,1-2 0 0 0,-1-1-1 0 0,1-2 1 0 0,-1-1 0 0 0,1-1-1 0 0,49-12 1 0 0,-42 4-134 0 0,0-1 1 0 0,-1-1 0 0 0,0-3-1 0 0,-1-1 1 0 0,-1-1-1 0 0,-1-3 1 0 0,0 0-1 0 0,-2-3 1 0 0,-1 0-1 0 0,36-35 1 0 0,-37 26-45 0 0,0-1 1 0 0,-3-1 0 0 0,-1-2-1 0 0,-1-1 1 0 0,-2-1 0 0 0,-2-1-1 0 0,-2 0 1 0 0,-1-2 0 0 0,21-70 0 0 0,-24 52 82 0 0,-2 0 0 0 0,-3 0 1 0 0,-2-1-1 0 0,-3 0 1 0 0,-3-1-1 0 0,-7-99 0 0 0,2 131 67 0 0,-2-1-1 0 0,-1 2 0 0 0,-1-1 1 0 0,-2 1-1 0 0,-1 0 0 0 0,-1 0 1 0 0,-16-30-1 0 0,21 48 6 0 0,-2-1 1 0 0,0 1-1 0 0,0 1 0 0 0,-1-1 0 0 0,0 1 1 0 0,-1 1-1 0 0,0-1 0 0 0,0 2 1 0 0,-1-1-1 0 0,0 1 0 0 0,-1 1 1 0 0,1 0-1 0 0,-2 0 0 0 0,1 1 0 0 0,-1 0 1 0 0,0 1-1 0 0,0 1 0 0 0,0-1 1 0 0,-13-1-1 0 0,6 3-394 0 0,0 1 1 0 0,1 1-1 0 0,-1 0 0 0 0,0 1 0 0 0,0 2 1 0 0,1 0-1 0 0,-1 0 0 0 0,0 2 1 0 0,1 0-1 0 0,0 2 0 0 0,0 0 1 0 0,1 0-1 0 0,0 2 0 0 0,-30 17 1 0 0,10-2-996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11.089"/>
    </inkml:context>
    <inkml:brush xml:id="br0">
      <inkml:brushProperty name="width" value="0.05" units="cm"/>
      <inkml:brushProperty name="height" value="0.05" units="cm"/>
    </inkml:brush>
  </inkml:definitions>
  <inkml:trace contextRef="#ctx0" brushRef="#br0">0 261 9533 0 0,'1'-14'328'0'0,"0"-1"1"0"0,1 0-1 0 0,0 1 1 0 0,1-1-1 0 0,1 1 1 0 0,0 0-1 0 0,1 0 0 0 0,11-22 1 0 0,-12 28-82 0 0,0 0-1 0 0,1 1 1 0 0,0-1 0 0 0,0 1 0 0 0,1 0-1 0 0,-1 0 1 0 0,1 1 0 0 0,1 0 0 0 0,-1 0-1 0 0,1 1 1 0 0,0-1 0 0 0,1 1 0 0 0,-1 1-1 0 0,1 0 1 0 0,14-6 0 0 0,-19 9-180 0 0,1-1 1 0 0,-1 2 0 0 0,0-1-1 0 0,1 0 1 0 0,-1 1-1 0 0,1-1 1 0 0,-1 1-1 0 0,1 0 1 0 0,0 0 0 0 0,-1 1-1 0 0,1-1 1 0 0,-1 1-1 0 0,1 0 1 0 0,-1 0-1 0 0,0 0 1 0 0,1 0 0 0 0,3 2-1 0 0,-2 0 10 0 0,-1 0-1 0 0,-1 0 1 0 0,1 0-1 0 0,0 0 0 0 0,-1 1 1 0 0,1-1-1 0 0,-1 1 1 0 0,0 0-1 0 0,0 0 1 0 0,-1 0-1 0 0,3 6 1 0 0,2 4 71 0 0,-1 1 0 0 0,-1 0 0 0 0,-1 1 0 0 0,0-1 0 0 0,0 1 0 0 0,1 25 0 0 0,-3 0-10 0 0,-2 0-1 0 0,-1 0 1 0 0,-2 0 0 0 0,-2 0 0 0 0,-13 54-1 0 0,16-87-130 0 0,0 1 0 0 0,0 0 0 0 0,-1-1-1 0 0,0 0 1 0 0,-1 0 0 0 0,0 0 0 0 0,0 0 0 0 0,-1 0-1 0 0,1-1 1 0 0,-9 9 0 0 0,13-15-11 0 0,-1-1 0 0 0,1 0 0 0 0,0 0 0 0 0,0 1 0 0 0,0-1 0 0 0,-1 0 0 0 0,1 0 0 0 0,0 0 0 0 0,0 0 0 0 0,-1 1 0 0 0,1-1 0 0 0,0 0 0 0 0,0 0-1 0 0,-1 0 1 0 0,1 0 0 0 0,0 0 0 0 0,0 0 0 0 0,-1 0 0 0 0,1 0 0 0 0,0 0 0 0 0,0 0 0 0 0,-1 0 0 0 0,1 0 0 0 0,0 0 0 0 0,-1 0 0 0 0,1 0 0 0 0,0 0 0 0 0,0 0 0 0 0,-1 0 0 0 0,1 0 0 0 0,0 0 0 0 0,0 0 0 0 0,-1 0 0 0 0,1-1 0 0 0,0 1 0 0 0,0 0 0 0 0,-1 0 0 0 0,1 0 0 0 0,0 0 0 0 0,0-1 0 0 0,-1 1 0 0 0,-4-16-182 0 0,3-23-184 0 0,2 38 335 0 0,1-37-264 0 0,2 1-1 0 0,2 1 1 0 0,9-38-1 0 0,38-104-79 0 0,-45 156 347 0 0,15-27-1 0 0,-19 43 24 0 0,1-1 0 0 0,0 1-1 0 0,0 0 1 0 0,0 1 0 0 0,1-1-1 0 0,-1 1 1 0 0,2 0 0 0 0,8-8-1 0 0,-13 12 8 0 0,0 0-1 0 0,0 1 0 0 0,0-1 1 0 0,0 0-1 0 0,1 0 0 0 0,-1 1 1 0 0,0-1-1 0 0,0 1 0 0 0,1-1 1 0 0,-1 1-1 0 0,0-1 0 0 0,1 1 1 0 0,-1 0-1 0 0,1 0 0 0 0,-1 0 1 0 0,0-1-1 0 0,1 1 0 0 0,-1 1 1 0 0,1-1-1 0 0,-1 0 0 0 0,0 0 1 0 0,1 0-1 0 0,-1 1 0 0 0,2 0 1 0 0,-1 0 1 0 0,0 1 1 0 0,0-1 0 0 0,-1 0 0 0 0,1 1 0 0 0,0 0-1 0 0,-1-1 1 0 0,1 1 0 0 0,-1 0 0 0 0,0 0 0 0 0,0 0-1 0 0,1 0 1 0 0,-1 0 0 0 0,1 3 0 0 0,1 4 15 0 0,0 0 1 0 0,-1 0 0 0 0,0-1 0 0 0,-1 1-1 0 0,0 0 1 0 0,1 15 0 0 0,-6 19 91 0 0,-2 1 0 0 0,-18 68 0 0 0,-6 35 147 0 0,30-144-247 0 0,0 0 0 0 0,-1 0 0 0 0,1 0 0 0 0,0 0-1 0 0,1 0 1 0 0,-1 0 0 0 0,0-1 0 0 0,1 1-1 0 0,0 3 1 0 0,0-5-6 0 0,-1-1-1 0 0,0 0 1 0 0,0 1-1 0 0,0-1 1 0 0,0 0-1 0 0,1 1 0 0 0,-1-1 1 0 0,0 0-1 0 0,0 0 1 0 0,1 1-1 0 0,-1-1 1 0 0,0 0-1 0 0,0 0 1 0 0,1 1-1 0 0,-1-1 1 0 0,0 0-1 0 0,1 0 0 0 0,-1 0 1 0 0,0 0-1 0 0,1 1 1 0 0,-1-1-1 0 0,0 0 1 0 0,1 0-1 0 0,-1 0 1 0 0,0 0-1 0 0,1 0 1 0 0,-1 0-1 0 0,1 0 0 0 0,0 0 1 0 0,0-1-1 0 0,1 1 0 0 0,-1-1 0 0 0,0 1 0 0 0,0-1 0 0 0,0 0 0 0 0,1 1 0 0 0,-1-1 1 0 0,0 0-1 0 0,0 0 0 0 0,0 0 0 0 0,1-1 0 0 0,37-38-62 0 0,-2-3 1 0 0,-2-1-1 0 0,46-75 0 0 0,-74 108 63 0 0,16-26 3 0 0,-13 20-4 0 0,0 0-1 0 0,1 0 1 0 0,1 2-1 0 0,0-1 1 0 0,2 1-1 0 0,23-20 1 0 0,-36 34 3 0 0,0 0 1 0 0,0 0-1 0 0,0 0 1 0 0,1 0 0 0 0,-1 0-1 0 0,0 0 1 0 0,1 0-1 0 0,-1 1 1 0 0,1-1 0 0 0,-1 0-1 0 0,1 1 1 0 0,-1 0 0 0 0,1-1-1 0 0,-1 1 1 0 0,1 0-1 0 0,-1 0 1 0 0,1-1 0 0 0,0 1-1 0 0,-1 1 1 0 0,1-1-1 0 0,-1 0 1 0 0,1 0 0 0 0,-1 0-1 0 0,1 1 1 0 0,-1-1-1 0 0,1 1 1 0 0,-1 0 0 0 0,1-1-1 0 0,-1 1 1 0 0,1 0-1 0 0,-1 0 1 0 0,0-1 0 0 0,1 1-1 0 0,-1 0 1 0 0,0 1-1 0 0,0-1 1 0 0,0 0 0 0 0,0 0-1 0 0,0 0 1 0 0,0 1-1 0 0,1 1 1 0 0,2 4 34 0 0,-1-1 0 0 0,0 1 0 0 0,0 0 1 0 0,-1 0-1 0 0,0 1 0 0 0,0-1 0 0 0,1 13 0 0 0,-1 5 67 0 0,0 0-1 0 0,-2 0 1 0 0,-6 45-1 0 0,-20 76-191 0 0,2-19-1358 0 0,6-25-1335 0 0,9-56 875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29.329"/>
    </inkml:context>
    <inkml:brush xml:id="br0">
      <inkml:brushProperty name="width" value="0.05" units="cm"/>
      <inkml:brushProperty name="height" value="0.05" units="cm"/>
    </inkml:brush>
  </inkml:definitions>
  <inkml:trace contextRef="#ctx0" brushRef="#br0">1 0 5817 0 0,'5'2'78'0'0,"-2"0"507"0"0,24 8-670 0 0,-16-7 3818 0 0,-1-2 4330 0 0,-11 14-7960 0 0,-24 233 43 0 0,9-1-71 0 0,6-86-50 0 0,6-83-11 0 0,4-78-13 0 0,0 0 0 0 0,0 1-1 0 0,0-1 1 0 0,0 0 0 0 0,0 0 0 0 0,0 0 0 0 0,0 1 0 0 0,0-1 0 0 0,0 0 0 0 0,0 0 0 0 0,0 0 0 0 0,0 1 0 0 0,0-1 0 0 0,1 0 0 0 0,-1 0 0 0 0,0 0 0 0 0,0 1-1 0 0,0-1 1 0 0,0 0 0 0 0,0 0 0 0 0,1 0 0 0 0,-1 0 0 0 0,0 0 0 0 0,0 0 0 0 0,0 1 0 0 0,1-1 0 0 0,-1 0 0 0 0,0 0 0 0 0,0 0 0 0 0,0 0 0 0 0,1 0-1 0 0,-1 0 1 0 0,0 0 0 0 0,0 0 0 0 0,0 0 0 0 0,1 0 0 0 0,-1 0 0 0 0,0 0-1 0 0,5 2-5 0 0,0-1 0 0 0,0 0 1 0 0,0 0-1 0 0,0 0 0 0 0,0 0 0 0 0,1-1 0 0 0,9 0 0 0 0,68-6-41 0 0,2-1 38 0 0,-25 5 28 0 0,1 4-1 0 0,82 11 1 0 0,19 2 13 0 0,-116-13-1 0 0,99 1 1 0 0,-128-4 17 0 0,1 0 0 0 0,-1-2 0 0 0,0 0 0 0 0,-1 0 0 0 0,1-2 1 0 0,18-7-1 0 0,-33 12-30 0 0,-1-1 0 0 0,1 1 0 0 0,-1-1 0 0 0,1 0 0 0 0,-1 1 0 0 0,0-1 0 0 0,1 0 0 0 0,-1 0 0 0 0,0 0 0 0 0,0 0 0 0 0,1 0 0 0 0,-1 0 1 0 0,0-1-1 0 0,0 1 0 0 0,0 0 0 0 0,0-1 0 0 0,-1 1 0 0 0,1 0 0 0 0,0-1 0 0 0,0 1 0 0 0,-1-1 0 0 0,1 1 0 0 0,-1-1 0 0 0,0 1 0 0 0,1-1 0 0 0,-1 1 0 0 0,0-1 1 0 0,0 0-1 0 0,0 1 0 0 0,0-1 0 0 0,0 1 0 0 0,0-1 0 0 0,0 0 0 0 0,-1 1 0 0 0,1-1 0 0 0,0 1 0 0 0,-1-1 0 0 0,1 1 0 0 0,-1-1 0 0 0,0 1 0 0 0,0-1 0 0 0,-1-1 0 0 0,1 1-21 0 0,1 0 0 0 0,-1 0 0 0 0,0 0-1 0 0,1 0 1 0 0,-1 0 0 0 0,1 0-1 0 0,-1 0 1 0 0,1 0 0 0 0,0-1-1 0 0,0 1 1 0 0,0 0 0 0 0,0 0-1 0 0,0 0 1 0 0,1 0 0 0 0,-1 0-1 0 0,1 0 1 0 0,-1-1 0 0 0,1 1-1 0 0,0 0 1 0 0,0 0 0 0 0,0 0 0 0 0,0 1-1 0 0,0-1 1 0 0,3-3 0 0 0,3-4-1 0 0,1 0 0 0 0,-1 1 1 0 0,17-12-1 0 0,-4 2-5 0 0,-2 1 10 0 0,0-1-1 0 0,-1 0 0 0 0,-2-2 0 0 0,0 0 0 0 0,-1 0 0 0 0,0-1 0 0 0,10-26 0 0 0,11-35 16 0 0,52-116 1 0 0,-84 192-16 0 0,0 1 1 0 0,-1-1-1 0 0,2 1 0 0 0,-1 0 1 0 0,1 0-1 0 0,-1 0 1 0 0,1 0-1 0 0,1 0 0 0 0,-1 1 1 0 0,7-5-1 0 0,-43 12-1 0 0,-40 0 1 0 0,-512-43-86 0 0,299 13 48 0 0,279 27 34 0 0,-31-4-5 0 0,-1 2 0 0 0,1 1 0 0 0,-1 2 0 0 0,-42 7 0 0 0,74-7-16 0 0,0 1 0 0 0,0 0 0 0 0,0 0 0 0 0,1 0 1 0 0,-1 1-1 0 0,0-1 0 0 0,-4 5 0 0 0,9-7 6 0 0,0 1 0 0 0,0-1 0 0 0,0 1 0 0 0,0 0 0 0 0,0-1 1 0 0,1 1-1 0 0,-1 0 0 0 0,0-1 0 0 0,1 1 0 0 0,-1 0 0 0 0,0 0 0 0 0,1 0 0 0 0,-1 0 1 0 0,1 0-1 0 0,-1 0 0 0 0,1 0 0 0 0,0-1 0 0 0,-1 1 0 0 0,1 0 0 0 0,0 0 1 0 0,0 1-1 0 0,0-1 0 0 0,0 0 0 0 0,0 0 0 0 0,0 0 0 0 0,0 0 0 0 0,0 0 0 0 0,0 0 1 0 0,0 0-1 0 0,0 0 0 0 0,1 0 0 0 0,-1 0 0 0 0,0 0 0 0 0,1 0 0 0 0,-1 0 0 0 0,1 0 1 0 0,-1-1-1 0 0,1 1 0 0 0,-1 0 0 0 0,1 0 0 0 0,0 0 0 0 0,-1-1 0 0 0,1 1 0 0 0,0 0 1 0 0,1 1-1 0 0,18 14-952 0 0,0 0 0 0 0,43 25-1 0 0,-10-8-1655 0 0,-15-10-137 0 0,-21-12 1058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11.821"/>
    </inkml:context>
    <inkml:brush xml:id="br0">
      <inkml:brushProperty name="width" value="0.05" units="cm"/>
      <inkml:brushProperty name="height" value="0.05" units="cm"/>
    </inkml:brush>
  </inkml:definitions>
  <inkml:trace contextRef="#ctx0" brushRef="#br0">647 153 8993 0 0,'31'-14'240'0'0,"-17"7"218"0"0,1 1 0 0 0,19-5-1 0 0,-12 3 523 0 0,0 0 0 0 0,-1-2 0 0 0,0 0 0 0 0,0-1 0 0 0,-1-1 0 0 0,-1-1 0 0 0,24-20 0 0 0,-29 23-374 0 0,-12 10-3 0 0,-18 21-75 0 0,13-17-566 0 0,-207 220 450 0 0,-16-14-614 0 0,202-188 166 0 0,-65 58-262 0 0,-4-3 0 0 0,-170 108 0 0 0,262-184 292 0 0,-1 0 0 0 0,1 0 0 0 0,0-1 0 0 0,-1 1 1 0 0,1 0-1 0 0,-1 0 0 0 0,1-1 0 0 0,-1 1 0 0 0,1-1 0 0 0,-1 0 0 0 0,0 1 0 0 0,-1-1 0 0 0,3 0 5 0 0,0 0-1 0 0,0-1 1 0 0,0 1-1 0 0,-1 0 1 0 0,1-1-1 0 0,0 1 1 0 0,0 0-1 0 0,0-1 1 0 0,0 1-1 0 0,0-1 1 0 0,0 1-1 0 0,0 0 1 0 0,0-1-1 0 0,0 1 1 0 0,0 0-1 0 0,0-1 1 0 0,0 1-1 0 0,1 0 1 0 0,-1-1-1 0 0,0 1 1 0 0,0 0-1 0 0,0-1 1 0 0,0 1-1 0 0,0 0 1 0 0,1 0-1 0 0,-1-1 1 0 0,0 1-1 0 0,0 0 1 0 0,1-1-1 0 0,-1 1 1 0 0,0 0-1 0 0,29-34-22 0 0,-10 16 63 0 0,1 1-1 0 0,1 0 0 0 0,1 2 0 0 0,0 1 0 0 0,1 0 0 0 0,0 2 1 0 0,40-15-1 0 0,-49 21 3 0 0,1 2 1 0 0,0-1 0 0 0,-1 2-1 0 0,2 0 1 0 0,-1 1 0 0 0,0 1-1 0 0,0 0 1 0 0,1 1 0 0 0,-1 0-1 0 0,0 1 1 0 0,0 1 0 0 0,1 1-1 0 0,-1 0 1 0 0,22 8 0 0 0,-31-8-17 0 0,1 0 1 0 0,-1 1 0 0 0,1-1-1 0 0,-1 1 1 0 0,0 1 0 0 0,0-1-1 0 0,-1 1 1 0 0,0 0 0 0 0,9 11-1 0 0,0 2 1 0 0,20 37 0 0 0,-28-44-320 0 0,0 1-1 0 0,1-1 1 0 0,0 0-1 0 0,0-1 1 0 0,2 0-1 0 0,-1 0 1 0 0,1 0-1 0 0,1-1 1 0 0,13 10-1 0 0,-7-3-1100 0 0,-15-14 1048 0 0,0 0 0 0 0,1 0-1 0 0,-1-1 1 0 0,0 1 0 0 0,1-1 0 0 0,-1 1 0 0 0,1-1 0 0 0,0 0 0 0 0,-1 1-1 0 0,1-1 1 0 0,0 0 0 0 0,0 0 0 0 0,0 0 0 0 0,3 1 0 0 0,-2-4-1139 0 0,-2-2-31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12.148"/>
    </inkml:context>
    <inkml:brush xml:id="br0">
      <inkml:brushProperty name="width" value="0.05" units="cm"/>
      <inkml:brushProperty name="height" value="0.05" units="cm"/>
    </inkml:brush>
  </inkml:definitions>
  <inkml:trace contextRef="#ctx0" brushRef="#br0">39 113 8069 0 0,'-38'-97'2228'0'0,"38"96"-2153"0"0,0 1 1 0 0,0 0-1 0 0,0-1 1 0 0,0 1-1 0 0,1 0 0 0 0,-1 0 1 0 0,0-1-1 0 0,0 1 1 0 0,0 0-1 0 0,1 0 0 0 0,-1-1 1 0 0,0 1-1 0 0,0 0 1 0 0,1 0-1 0 0,-1-1 0 0 0,0 1 1 0 0,0 0-1 0 0,1 0 1 0 0,-1 0-1 0 0,0 0 0 0 0,1 0 1 0 0,-1 0-1 0 0,0-1 1 0 0,1 1-1 0 0,-1 0 0 0 0,0 0 1 0 0,1 0-1 0 0,-1 0 1 0 0,0 0-1 0 0,1 0 0 0 0,-1 0 1 0 0,0 0-1 0 0,1 0 1 0 0,-1 1-1 0 0,19-1 1125 0 0,-15 0-918 0 0,107-6 2425 0 0,20 1-1235 0 0,110 21 450 0 0,13 1-377 0 0,109-16-40 0 0,331 18-400 0 0,-669-14-1226 0 0,-21 0-36 0 0,-11 5-102 0 0,-58 41-2487 0 0,20-20-4399 0 0,38-25 5040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12.523"/>
    </inkml:context>
    <inkml:brush xml:id="br0">
      <inkml:brushProperty name="width" value="0.05" units="cm"/>
      <inkml:brushProperty name="height" value="0.05" units="cm"/>
    </inkml:brush>
  </inkml:definitions>
  <inkml:trace contextRef="#ctx0" brushRef="#br0">1030 390 12569 0 0,'13'-12'274'0'0,"-1"-1"0"0"0,0 0 0 0 0,-1-1 0 0 0,0 0 0 0 0,12-21 0 0 0,-17 24 9 0 0,-1 1 1 0 0,0-2-1 0 0,-1 1 1 0 0,0 0-1 0 0,-1-1 0 0 0,0 1 1 0 0,-1-1-1 0 0,0 0 0 0 0,0-13 1 0 0,-2 15-166 0 0,1-1 0 0 0,-2 1 0 0 0,0-1 0 0 0,0 1-1 0 0,-1 0 1 0 0,-4-15 0 0 0,4 21-91 0 0,1 0 1 0 0,-1 0-1 0 0,0 0 0 0 0,0 0 0 0 0,-1 0 1 0 0,1 1-1 0 0,-1-1 0 0 0,0 1 0 0 0,1 0 1 0 0,-2-1-1 0 0,1 1 0 0 0,0 1 0 0 0,-1-1 1 0 0,1 0-1 0 0,-1 1 0 0 0,0 0 0 0 0,1 0 0 0 0,-9-3 1 0 0,1 2 42 0 0,1 0 1 0 0,-1 1-1 0 0,0 1 1 0 0,0 0-1 0 0,0 0 0 0 0,0 1 1 0 0,0 0-1 0 0,0 1 1 0 0,0 0-1 0 0,0 1 1 0 0,0 0-1 0 0,1 1 1 0 0,-1 0-1 0 0,1 1 1 0 0,-13 5-1 0 0,-15 9 461 0 0,0 2 0 0 0,-54 38 1 0 0,16-2 138 0 0,2 3-1 0 0,3 3 1 0 0,3 3 0 0 0,-71 88 0 0 0,100-107-552 0 0,3 1 1 0 0,1 2-1 0 0,3 1 0 0 0,2 1 0 0 0,-37 88 0 0 0,56-109-78 0 0,0 0 1 0 0,3 1-1 0 0,0 0 0 0 0,2 1 1 0 0,1 0-1 0 0,1 0 0 0 0,2 0 1 0 0,2 0-1 0 0,1 0 0 0 0,1 0 0 0 0,1 0 1 0 0,9 33-1 0 0,-4-35-78 0 0,1-1 0 0 0,1 0 0 0 0,2 0 0 0 0,1-1 0 0 0,1-1 0 0 0,2 0 0 0 0,33 44 0 0 0,-26-42-60 0 0,2-2 1 0 0,1 0 0 0 0,1-2-1 0 0,1-1 1 0 0,1-1 0 0 0,39 23-1 0 0,-35-26 25 0 0,0-2-1 0 0,1-2 1 0 0,1-1-1 0 0,1-1 0 0 0,0-3 1 0 0,0 0-1 0 0,1-3 1 0 0,0 0-1 0 0,1-3 0 0 0,0-1 1 0 0,-1-2-1 0 0,1-1 1 0 0,0-3-1 0 0,41-5 0 0 0,-48 1-67 0 0,0-2-1 0 0,-1 0 0 0 0,0-2 0 0 0,0-2 0 0 0,-1 0 0 0 0,-1-2 1 0 0,0-1-1 0 0,-1-1 0 0 0,-1-2 0 0 0,0 0 0 0 0,-2-2 0 0 0,0-1 0 0 0,-1-1 1 0 0,-1 0-1 0 0,-1-2 0 0 0,-1 0 0 0 0,-1-2 0 0 0,-1 0 0 0 0,27-57 1 0 0,-20 27-118 0 0,-3-1 1 0 0,-2-2 0 0 0,-3 0-1 0 0,17-112 1 0 0,-21 63-73 0 0,-3-203 0 0 0,-10 306 326 0 0,-15-246-334 0 0,11 222 237 0 0,-1 1 0 0 0,-1-1 0 0 0,-2 1 0 0 0,-1 1 0 0 0,-1 0 1 0 0,-22-42-1 0 0,25 57-24 0 0,0 1 1 0 0,-1 1-1 0 0,-1 0 1 0 0,0 0-1 0 0,0 0 0 0 0,-1 1 1 0 0,0 1-1 0 0,-1-1 1 0 0,1 2-1 0 0,-2-1 1 0 0,1 2-1 0 0,-1 0 1 0 0,0 0-1 0 0,0 1 1 0 0,-1 0-1 0 0,1 1 1 0 0,-1 0-1 0 0,-23-2 1 0 0,17 3-341 0 0,-1 1 1 0 0,0 1 0 0 0,1 1 0 0 0,-1 1-1 0 0,0 0 1 0 0,1 2 0 0 0,-1 0-1 0 0,1 1 1 0 0,0 1 0 0 0,0 1 0 0 0,0 1-1 0 0,-19 9 1 0 0,0 4-832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13.111"/>
    </inkml:context>
    <inkml:brush xml:id="br0">
      <inkml:brushProperty name="width" value="0.05" units="cm"/>
      <inkml:brushProperty name="height" value="0.05" units="cm"/>
    </inkml:brush>
  </inkml:definitions>
  <inkml:trace contextRef="#ctx0" brushRef="#br0">4 287 11701 0 0,'0'-2'86'0'0,"-1"1"0"0"0,0-1-1 0 0,1 0 1 0 0,0 1 0 0 0,-1-1 0 0 0,1 0 0 0 0,0 0-1 0 0,0 1 1 0 0,0-1 0 0 0,0 0 0 0 0,0 0 0 0 0,0 0 0 0 0,1 1-1 0 0,-1-1 1 0 0,0 0 0 0 0,1 1 0 0 0,0-1 0 0 0,-1 0-1 0 0,1 1 1 0 0,0-1 0 0 0,0 1 0 0 0,0-1 0 0 0,0 1-1 0 0,1-2 1 0 0,32-43 1426 0 0,-29 41-1252 0 0,2-5-79 0 0,1 1 0 0 0,0 1-1 0 0,1 0 1 0 0,0 0 0 0 0,18-12-1 0 0,-25 18-151 0 0,1 0-1 0 0,-1 1 0 0 0,1 0 0 0 0,-1 0 0 0 0,1 0 0 0 0,0 0 0 0 0,-1 0 0 0 0,1 0 0 0 0,0 1 0 0 0,0-1 0 0 0,-1 1 0 0 0,1 0 1 0 0,0-1-1 0 0,0 1 0 0 0,0 1 0 0 0,0-1 0 0 0,-1 0 0 0 0,1 1 0 0 0,0-1 0 0 0,0 1 0 0 0,-1 0 0 0 0,1 0 0 0 0,0 0 0 0 0,-1 0 0 0 0,1 1 1 0 0,-1-1-1 0 0,1 1 0 0 0,-1-1 0 0 0,0 1 0 0 0,4 4 0 0 0,0 0 69 0 0,0 2 0 0 0,0-1-1 0 0,-1 1 1 0 0,0 0 0 0 0,0 0 0 0 0,-1 0 0 0 0,0 1 0 0 0,-1 0 0 0 0,0-1-1 0 0,0 1 1 0 0,0 0 0 0 0,-1 1 0 0 0,-1-1 0 0 0,0 0 0 0 0,0 1-1 0 0,-1 10 1 0 0,-1 16 95 0 0,-2 0 0 0 0,-14 65 0 0 0,15-86-177 0 0,1-10-10 0 0,-1 6-8 0 0,0 0 0 0 0,-1 1-1 0 0,0-1 1 0 0,0 0 0 0 0,-1-1-1 0 0,-9 18 1 0 0,13-28-7 0 0,0 0 0 0 0,-1 1 1 0 0,1-1-1 0 0,0 0 0 0 0,0 0 1 0 0,0 1-1 0 0,0-1 0 0 0,-1 0 1 0 0,1 0-1 0 0,0 1 0 0 0,0-1 1 0 0,0 0-1 0 0,-1 0 0 0 0,1 0 1 0 0,0 0-1 0 0,-1 1 0 0 0,1-1 1 0 0,0 0-1 0 0,0 0 0 0 0,-1 0 1 0 0,1 0-1 0 0,0 0 0 0 0,-1 0 1 0 0,1 0-1 0 0,0 0 0 0 0,0 0 1 0 0,-1 0-1 0 0,1 0 0 0 0,0 0 1 0 0,-1 0-1 0 0,1 0 0 0 0,0 0 1 0 0,-1 0-1 0 0,1 0 0 0 0,0 0 1 0 0,0 0-1 0 0,-1 0 0 0 0,1 0 1 0 0,0 0-1 0 0,-1-1 0 0 0,-8-13-335 0 0,0-20-146 0 0,8 14 436 0 0,1 1 0 0 0,0 0 0 0 0,1-1-1 0 0,1 1 1 0 0,1 0 0 0 0,8-30 0 0 0,3 1 9 0 0,28-61 0 0 0,-29 79 11 0 0,31-50-1 0 0,-34 66 35 0 0,0-1 0 0 0,0 2-1 0 0,2-1 1 0 0,0 1 0 0 0,14-11-1 0 0,-26 23 4 0 0,1 0 0 0 0,0 0 0 0 0,0 1-1 0 0,0-1 1 0 0,0 0 0 0 0,0 1-1 0 0,0-1 1 0 0,0 1 0 0 0,0-1 0 0 0,0 1-1 0 0,0-1 1 0 0,0 1 0 0 0,0 0 0 0 0,1-1-1 0 0,-1 1 1 0 0,0 0 0 0 0,0 0-1 0 0,0 0 1 0 0,0 0 0 0 0,0 0 0 0 0,1 0-1 0 0,-1 0 1 0 0,0 1 0 0 0,1-1 0 0 0,0 1 3 0 0,-1 0 0 0 0,0 0 0 0 0,1 0 1 0 0,-1 0-1 0 0,0 0 0 0 0,0 0 1 0 0,0 0-1 0 0,0 1 0 0 0,0-1 1 0 0,0 0-1 0 0,0 1 0 0 0,0-1 1 0 0,0 1-1 0 0,0 2 0 0 0,2 4 38 0 0,0 0 1 0 0,-1 1-1 0 0,-1-1 0 0 0,1 1 1 0 0,-1 11-1 0 0,-1 19 199 0 0,-1 1 1 0 0,-12 63-1 0 0,3 91-909 0 0,10-192 467 0 0,0-29 121 0 0,0 0-1 0 0,1 0 1 0 0,2 1 0 0 0,1-1-1 0 0,11-43 1 0 0,-11 60 69 0 0,41-109-5 0 0,-40 108 41 0 0,0 0-1 0 0,1 1 1 0 0,1 0 0 0 0,-1 0-1 0 0,1 1 1 0 0,1 0 0 0 0,0 0-1 0 0,14-12 1 0 0,-20 19-10 0 0,-1 1 1 0 0,1 0-1 0 0,0-1 1 0 0,-1 1-1 0 0,1 0 0 0 0,0 0 1 0 0,0 0-1 0 0,0 1 1 0 0,0-1-1 0 0,0 0 0 0 0,0 1 1 0 0,0-1-1 0 0,0 1 0 0 0,0 0 1 0 0,0 0-1 0 0,0-1 1 0 0,0 1-1 0 0,0 1 0 0 0,0-1 1 0 0,4 1-1 0 0,-3 0 12 0 0,-1 0 0 0 0,0 0 0 0 0,0 0 0 0 0,1 1 0 0 0,-1-1 0 0 0,0 1 0 0 0,0 0 0 0 0,-1-1 0 0 0,1 1 0 0 0,0 0 0 0 0,-1 0 0 0 0,1 0 0 0 0,-1 0 0 0 0,3 4 0 0 0,0 4 81 0 0,0-1 1 0 0,0 1 0 0 0,0 0-1 0 0,-2 0 1 0 0,1 0 0 0 0,2 21-1 0 0,-4 17 223 0 0,-2 1-1 0 0,-2-1 1 0 0,-14 77-1 0 0,7-58-375 0 0,8-47-524 0 0,-2 0 1 0 0,0-1-1 0 0,-1 0 1 0 0,-1 0-1 0 0,-1 0 1 0 0,0-1-1 0 0,-15 26 0 0 0,4-18-1478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30.509"/>
    </inkml:context>
    <inkml:brush xml:id="br0">
      <inkml:brushProperty name="width" value="0.05" units="cm"/>
      <inkml:brushProperty name="height" value="0.05" units="cm"/>
    </inkml:brush>
  </inkml:definitions>
  <inkml:trace contextRef="#ctx0" brushRef="#br0">161 9 6785 0 0,'0'0'64'0'0,"0"0"1"0"0,0-1-1 0 0,0 1 0 0 0,0 0 1 0 0,0-1-1 0 0,0 1 1 0 0,0 0-1 0 0,0 0 1 0 0,0-1-1 0 0,0 1 1 0 0,0 0-1 0 0,0-1 1 0 0,0 1-1 0 0,0 0 1 0 0,0 0-1 0 0,0-1 0 0 0,0 1 1 0 0,0 0-1 0 0,0-1 1 0 0,-1 1-1 0 0,1 0 1 0 0,0 0-1 0 0,0-1 1 0 0,0 1-1 0 0,0 0 1 0 0,-1 0-1 0 0,1 0 1 0 0,0-1-1 0 0,0 1 0 0 0,-1 0 1 0 0,1 0-1 0 0,0 0 1 0 0,0 0-1 0 0,-1-1 1 0 0,1 2 109 0 0,-1-1 0 0 0,1 0 0 0 0,0 0 0 0 0,-1 1 0 0 0,1-1 0 0 0,0 0 0 0 0,0 0 0 0 0,-1 1 0 0 0,1-1 0 0 0,0 0 0 0 0,0 1 0 0 0,0-1 0 0 0,-1 0 0 0 0,1 1 0 0 0,0-1 0 0 0,0 0 0 0 0,0 1 0 0 0,0-1 0 0 0,0 1 0 0 0,0-1 0 0 0,0 0 0 0 0,0 1 0 0 0,0-1 0 0 0,0 0 0 0 0,0 1 0 0 0,0 0 0 0 0,0-1-115 0 0,0 0-1 0 0,0-1 0 0 0,0 1 0 0 0,0 0 1 0 0,0 0-1 0 0,0 0 0 0 0,0 0 1 0 0,0 0-1 0 0,0 0 0 0 0,0 0 0 0 0,0 0 1 0 0,0-1-1 0 0,0 1 0 0 0,0 0 1 0 0,1 0-1 0 0,-1 0 0 0 0,0 0 0 0 0,0 0 1 0 0,0 0-1 0 0,0 0 0 0 0,0 0 1 0 0,0 0-1 0 0,0 0 0 0 0,0 0 0 0 0,0 0 1 0 0,0 0-1 0 0,1 0 0 0 0,-1 0 1 0 0,0-1-1 0 0,0 1 0 0 0,0 0 0 0 0,0 0 1 0 0,0 0-1 0 0,0 0 0 0 0,0 0 1 0 0,1 0-1 0 0,-1 0 0 0 0,0 0 0 0 0,0 1 1 0 0,0-1-1 0 0,0 0 0 0 0,0 0 1 0 0,0 0-1 0 0,0 0 0 0 0,0 0 1 0 0,1 0-1 0 0,-1 0 0 0 0,0 0 0 0 0,0 0 1 0 0,0 0-1 0 0,0 0 0 0 0,0 0 1 0 0,0 0-1 0 0,0 0 0 0 0,0 0 0 0 0,0 0 1 0 0,0 1-1 0 0,0-1 0 0 0,0 0 1 0 0,0 0-1 0 0,1 0 0 0 0,-1 0 0 0 0,0 0 1 0 0,0 0-1 0 0,0 0 0 0 0,0 0 1 0 0,0 1-1 0 0,0-2-18 0 0,0 1-1 0 0,0 0 1 0 0,0 0-1 0 0,1 0 1 0 0,-1-1 0 0 0,0 1-1 0 0,0 0 1 0 0,0 0 0 0 0,1-1-1 0 0,-1 1 1 0 0,0 0 0 0 0,0 0-1 0 0,1 0 1 0 0,-1 0 0 0 0,0 0-1 0 0,0-1 1 0 0,1 1-1 0 0,-1 0 1 0 0,0 0 0 0 0,0 0-1 0 0,1 0 1 0 0,-1 0 0 0 0,0 0-1 0 0,1 0 1 0 0,-1 0 0 0 0,0 0-1 0 0,1 0 1 0 0,-1 0 0 0 0,0 0-1 0 0,0 0 1 0 0,1 0-1 0 0,-1 0 1 0 0,0 0 0 0 0,1 1-1 0 0,-1-1 1 0 0,0 0 0 0 0,0 0-1 0 0,1 0 1 0 0,-1 0 0 0 0,0 0-1 0 0,0 1 1 0 0,1-1 0 0 0,-1 0-1 0 0,0 0 1 0 0,0 1-1 0 0,8 14 148 0 0,-2 0 0 0 0,0 1 0 0 0,0 0 0 0 0,-2 0 0 0 0,0 0 0 0 0,3 27 0 0 0,-5-13-154 0 0,-1 0 1 0 0,-4 54-1 0 0,-2-48 2 0 0,-1-1-1 0 0,-2 0 0 0 0,-15 43 1 0 0,-45 97 37 0 0,-16 49 126 0 0,79-209-170 0 0,3-8 13 0 0,0 0 0 0 0,0 0 0 0 0,0 0 0 0 0,0 13 0 0 0,2-20-34 0 0,1 1-1 0 0,-1-1 1 0 0,0 0-1 0 0,1 1 1 0 0,-1-1-1 0 0,0 0 1 0 0,1 0-1 0 0,-1 1 1 0 0,1-1-1 0 0,-1 0 1 0 0,0 0-1 0 0,1 0 1 0 0,-1 0 0 0 0,1 0-1 0 0,-1 1 1 0 0,1-1-1 0 0,-1 0 1 0 0,1 0-1 0 0,-1 0 1 0 0,0 0-1 0 0,1 0 1 0 0,-1 0-1 0 0,1-1 1 0 0,-1 1-1 0 0,1 0 1 0 0,-1 0 0 0 0,1 0-1 0 0,-1 0 1 0 0,0 0-1 0 0,1-1 1 0 0,0 1-1 0 0,22-7 40 0 0,-19 5-40 0 0,12-3-9 0 0,18-6-143 0 0,1 1-1 0 0,0 1 1 0 0,65-6-1 0 0,-38 13 95 0 0,108 11 0 0 0,61 24 374 0 0,10 1 101 0 0,-40-22-388 0 0,-78-6-56 0 0,-119-6 23 0 0,1 1 0 0 0,-1-1 0 0 0,1 0 0 0 0,0 0 0 0 0,-1-1 0 0 0,1 0 0 0 0,-1 1 0 0 0,1-1 0 0 0,-1-1 0 0 0,8-2 0 0 0,-11 3-2 0 0,-1 0 1 0 0,1 1-1 0 0,-1-1 1 0 0,1 0 0 0 0,-1 0-1 0 0,0 1 1 0 0,0-1 0 0 0,1 0-1 0 0,-1 0 1 0 0,0 0-1 0 0,0 0 1 0 0,0 1 0 0 0,0-1-1 0 0,0 0 1 0 0,0 0-1 0 0,0 0 1 0 0,0 0 0 0 0,0 0-1 0 0,0 1 1 0 0,-1-1-1 0 0,1-1 1 0 0,-7-20-40 0 0,-4-3 89 0 0,-3-6-248 0 0,2 0 1 0 0,-10-34 0 0 0,20 57 103 0 0,0-1 0 0 0,0 0 1 0 0,1-1-1 0 0,0 1 0 0 0,1 0 0 0 0,0 0 1 0 0,0 0-1 0 0,1 0 0 0 0,0-1 0 0 0,0 1 0 0 0,1 0 1 0 0,5-12-1 0 0,-4 13 62 0 0,2 1 1 0 0,-1 0-1 0 0,1 0 0 0 0,0 1 1 0 0,0-1-1 0 0,1 1 0 0 0,0 0 1 0 0,0 1-1 0 0,0-1 1 0 0,1 1-1 0 0,11-7 0 0 0,-10 6 31 0 0,1 0-1 0 0,-1 0 0 0 0,0-1 0 0 0,0-1 0 0 0,-1 1 1 0 0,9-12-1 0 0,-14 16 2 0 0,-1 0 0 0 0,1 0 1 0 0,-1 0-1 0 0,0 0 0 0 0,0 0 0 0 0,-1 0 0 0 0,1 0 1 0 0,-1 0-1 0 0,1 0 0 0 0,-1-1 0 0 0,0 1 1 0 0,-1-5-1 0 0,-7-44-50 0 0,2 19 36 0 0,3 12 5 0 0,-4-78 61 0 0,8 88-52 0 0,0 10 3 0 0,-1 0-1 0 0,0 1 1 0 0,0-1 0 0 0,1 0 0 0 0,-1 1 0 0 0,0-1 0 0 0,0 0-1 0 0,0 0 1 0 0,0 1 0 0 0,0-1 0 0 0,0 0 0 0 0,0 1 0 0 0,0-1 0 0 0,0 0-1 0 0,0 0 1 0 0,0 1 0 0 0,-1-1 0 0 0,1 0 0 0 0,0 1 0 0 0,0-1-1 0 0,-1 0 1 0 0,0 0 0 0 0,-2 0 15 0 0,-1 0-1 0 0,0 0 0 0 0,1 0 1 0 0,-1 1-1 0 0,0-1 1 0 0,1 1-1 0 0,-1 0 1 0 0,0 0-1 0 0,1 0 1 0 0,-6 2-1 0 0,2-2-9 0 0,-573-21-28 0 0,190-1-55 0 0,331 21-387 0 0,106 9-5305 0 0,-28-2 3719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51.930"/>
    </inkml:context>
    <inkml:brush xml:id="br0">
      <inkml:brushProperty name="width" value="0.05" units="cm"/>
      <inkml:brushProperty name="height" value="0.05" units="cm"/>
    </inkml:brush>
  </inkml:definitions>
  <inkml:trace contextRef="#ctx0" brushRef="#br0">212 147 9265 0 0,'2'-14'579'0'0,"0"0"-1"0"0,-1 0 1 0 0,-1-17 0 0 0,0 27-217 0 0,0-1-1 0 0,0 1 1 0 0,-1-1 0 0 0,0 1-1 0 0,0-1 1 0 0,0 1-1 0 0,-1 0 1 0 0,1-1 0 0 0,-1 1-1 0 0,0 0 1 0 0,0 0 0 0 0,0 0-1 0 0,-6-7 1 0 0,7 10-308 0 0,0 1 0 0 0,0-1-1 0 0,0 1 1 0 0,1-1 0 0 0,-1 1 0 0 0,0-1 0 0 0,0 1 0 0 0,0-1 0 0 0,0 1-1 0 0,0 0 1 0 0,0-1 0 0 0,0 1 0 0 0,0 0 0 0 0,0 0 0 0 0,0 0 0 0 0,0 0-1 0 0,0 0 1 0 0,-1 0 0 0 0,1 0 0 0 0,0 0 0 0 0,0 0 0 0 0,0 0-1 0 0,0 1 1 0 0,0-1 0 0 0,0 0 0 0 0,0 1 0 0 0,0-1 0 0 0,0 1 0 0 0,1-1-1 0 0,-1 1 1 0 0,0-1 0 0 0,-1 2 0 0 0,-28 25 616 0 0,24-21-520 0 0,-8 8 187 0 0,0 1 0 0 0,1 0-1 0 0,1 0 1 0 0,0 2-1 0 0,1 0 1 0 0,1 0-1 0 0,-11 24 1 0 0,17-32-234 0 0,1 0 0 0 0,0 1 1 0 0,1-1-1 0 0,0 1 0 0 0,0 0 1 0 0,1 0-1 0 0,1 0 0 0 0,-1 0 0 0 0,2-1 1 0 0,-1 1-1 0 0,1 0 0 0 0,1 0 1 0 0,0 0-1 0 0,0-1 0 0 0,1 1 1 0 0,6 15-1 0 0,-5-17-88 0 0,0 1 0 0 0,1-1 0 0 0,0 0 1 0 0,1 0-1 0 0,0 0 0 0 0,0-1 0 0 0,0 0 0 0 0,1 0 1 0 0,0-1-1 0 0,1 0 0 0 0,-1 0 0 0 0,14 8 0 0 0,-14-11-119 0 0,-1 1-1 0 0,1-1 1 0 0,0 0-1 0 0,0-1 0 0 0,0 1 1 0 0,1-1-1 0 0,-1-1 1 0 0,1 0-1 0 0,-1 0 0 0 0,1 0 1 0 0,-1-1-1 0 0,1 0 0 0 0,-1 0 1 0 0,1-1-1 0 0,-1 0 1 0 0,13-3-1 0 0,-14 2-383 0 0,0 0 0 0 0,0-1 0 0 0,0 0 1 0 0,-1 0-1 0 0,1 0 0 0 0,-1 0 0 0 0,0-1 0 0 0,0 0 0 0 0,0 0 0 0 0,-1 0 0 0 0,8-10 0 0 0,-2-1-1740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09:13:13.441"/>
    </inkml:context>
    <inkml:brush xml:id="br0">
      <inkml:brushProperty name="width" value="0.05" units="cm"/>
      <inkml:brushProperty name="height" value="0.05" units="cm"/>
    </inkml:brush>
  </inkml:definitions>
  <inkml:trace contextRef="#ctx0" brushRef="#br0">49 0 5941,'-8'43'100,"-4"-6"-164,8-12 88,-4-8-116,0-7-100,-1-8-233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09:13:13.892"/>
    </inkml:context>
    <inkml:brush xml:id="br0">
      <inkml:brushProperty name="width" value="0.05" units="cm"/>
      <inkml:brushProperty name="height" value="0.05" units="cm"/>
    </inkml:brush>
  </inkml:definitions>
  <inkml:trace contextRef="#ctx0" brushRef="#br0">571 82 7741,'0'0'642,"19"-14"-178,54-40 91,-55 41 7216,-23 54-7200,4-33-189,-8 17-263,-28 78-37,35-96-73,-1-1-1,0 1 1,-1 0 0,1-1 0,-1 0-1,0 0 1,-7 8 0,1-2 12,-4 4-11,0 0-1,0 0 0,-2-2 1,0 0-1,-1-1 0,0 0 0,-1-1 1,0-2-1,-1 1 0,0-2 1,0-1-1,-1 0 0,0-1 0,-1-1 1,1-2-1,-30 5 0,-201 23 25,250-32-15,14-3-4,184-40-41,-182 41 38,0 0-1,-1 1 1,1 1-1,28 2 1,-22 0 2,0 0 13,0 2 0,0 0 0,-1 1 0,0 1 1,0 0-1,0 2 0,-1 1 0,0 0 0,-1 1 1,0 1-1,19 15 0,-10-5-709,-1 3-1,-1 0 1,0 1-1,-2 2 1,37 54-1,-59-79 517,0-1-1,0 1 0,0-1 1,0 1-1,-1 0 0,1 0 0,0 0 1,-1-1-1,1 1 0,-1 0 1,1 0-1,-1 0 0,0 0 1,0 0-1,0 3 0,0-4 42,-1 0 1,1 0-1,0 0 0,-1 0 0,1 0 0,-1 0 0,0 0 1,1 0-1,-1 0 0,0 0 0,1 0 0,-1 0 0,0 0 1,0 0-1,0-1 0,0 1 0,0 0 0,0-1 0,-1 1 1,-2 1-75,1-1 0,-1 0 0,1 0 0,-1 0 0,0 0 0,1-1 0,-1 0 0,0 1 0,1-1 0,-1-1 0,0 1 0,0 0 0,1-1 0,-5-1 0,-1-1-82,1 0 1,-1 0 0,1-1-1,0 0 1,-10-7-1,-3-6-509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09:13:14.220"/>
    </inkml:context>
    <inkml:brush xml:id="br0">
      <inkml:brushProperty name="width" value="0.05" units="cm"/>
      <inkml:brushProperty name="height" value="0.05" units="cm"/>
    </inkml:brush>
  </inkml:definitions>
  <inkml:trace contextRef="#ctx0" brushRef="#br0">4 45 9029,'5'-29'248,"-5"28"-159,0 0 0,0 1 0,1-1 0,-1 1 0,0-1 0,0 1 0,0-1 0,0 0 0,0 1 0,0-1 0,0 0 0,0 1 0,0-1 0,0 1 0,0-1 0,0 0 0,0 1 0,0-1 0,-1 1 0,1-1 0,0 1 0,0-1 0,-1 0 0,0 0 0,-5 6 4161,13 2-3011,18 13-156,-17-13-942,-1-1-1,1 0 1,1 0-1,-1-1 1,1 0 0,-1-1-1,16 6 1,20 2 119,0-1 0,51 4-1,95 0 54,-180-14-302,528 1 219,474-38 893,-780 21 165,-210 12-1131,-17 1-120,-14 1-63,-77 4-770,-32-1-1681,69-3-614,-76 6 0,99-3 1798,18-2 637,1 0 0,-1 1 0,0-1 0,0 2-1,1-1 1,-1 1 0,-8 4 0,11-4-513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14.703"/>
    </inkml:context>
    <inkml:brush xml:id="br0">
      <inkml:brushProperty name="width" value="0.05" units="cm"/>
      <inkml:brushProperty name="height" value="0.05" units="cm"/>
    </inkml:brush>
  </inkml:definitions>
  <inkml:trace contextRef="#ctx0" brushRef="#br0">347 682 9097 0 0,'16'-28'284'0'0,"-1"-1"0"0"0,13-37 0 0 0,12-25 1027 0 0,80-153 2022 0 0,-120 244-3316 0 0,1-1 1 0 0,-1 1 0 0 0,1-1-1 0 0,-1 0 1 0 0,1 1 0 0 0,-1-1-1 0 0,0 0 1 0 0,1 0 0 0 0,-1 1 0 0 0,0-1-1 0 0,0 0 1 0 0,1 0 0 0 0,-1 0-1 0 0,0 1 1 0 0,0-1 0 0 0,0 0-1 0 0,0 0 1 0 0,0 0 0 0 0,0 1-1 0 0,0-1 1 0 0,-1 0 0 0 0,1 0-1 0 0,0-1 1 0 0,-1 2 3 0 0,0 0 0 0 0,1-1 1 0 0,-1 1-1 0 0,0 0 0 0 0,1 0 0 0 0,-1 0 0 0 0,0 0 0 0 0,1 0 1 0 0,-1 0-1 0 0,0 0 0 0 0,1 0 0 0 0,-1 0 0 0 0,0 0 0 0 0,1 0 1 0 0,-1 0-1 0 0,0 0 0 0 0,1 0 0 0 0,-1 1 0 0 0,0-1 0 0 0,0 1 1 0 0,-37 18 511 0 0,13-2-215 0 0,1 1 1 0 0,0 2-1 0 0,2 0 0 0 0,0 1 0 0 0,-24 30 0 0 0,-84 129 1144 0 0,106-145-1181 0 0,-10 14 332 0 0,3 1 1 0 0,1 1-1 0 0,-41 103 1 0 0,64-134-558 0 0,0 0 1 0 0,2 0 0 0 0,0 0 0 0 0,1 1 0 0 0,1 0 0 0 0,1 0 0 0 0,1 0-1 0 0,1 0 1 0 0,1 0 0 0 0,1 0 0 0 0,0 0 0 0 0,2 0 0 0 0,0-1 0 0 0,9 27-1 0 0,-1-20-48 0 0,0 0-1 0 0,1 0 0 0 0,2-2 0 0 0,1 1 0 0 0,1-2 0 0 0,1 0 1 0 0,0-1-1 0 0,2-1 0 0 0,1-1 0 0 0,1-1 0 0 0,0-1 1 0 0,2-1-1 0 0,0 0 0 0 0,40 20 0 0 0,-23-17-20 0 0,0-3 1 0 0,2-1-1 0 0,0-1 1 0 0,1-3-1 0 0,0-2 1 0 0,1-2-1 0 0,0-1 1 0 0,80 2-1 0 0,-74-9 14 0 0,0-2 0 0 0,0-2 0 0 0,0-3 0 0 0,0-1 1 0 0,-1-3-1 0 0,0-2 0 0 0,49-20 0 0 0,-69 21-11 0 0,-1-2 0 0 0,-1-1 0 0 0,-1-1 0 0 0,0-1 1 0 0,0-2-1 0 0,-2 0 0 0 0,0-2 0 0 0,-2-1 0 0 0,0 0 0 0 0,-1-2 0 0 0,-1-1 1 0 0,28-42-1 0 0,-28 30-94 0 0,-1 0-1 0 0,-2-1 1 0 0,-2-1 0 0 0,-1 0 0 0 0,-2-1-1 0 0,-2-1 1 0 0,12-79 0 0 0,-17 70-42 0 0,-3 0 0 0 0,-1 0 0 0 0,-3 0 1 0 0,-2 0-1 0 0,-2 1 0 0 0,-15-66 0 0 0,10 74 84 0 0,-2 0 1 0 0,-1 1-1 0 0,-2 0 0 0 0,-2 2 1 0 0,-1-1-1 0 0,-2 2 0 0 0,-36-50 1 0 0,43 69 46 0 0,-1-1 1 0 0,-1 2 0 0 0,-1 0-1 0 0,0 1 1 0 0,-1 1 0 0 0,0 0-1 0 0,-1 1 1 0 0,-1 1 0 0 0,0 0-1 0 0,0 2 1 0 0,-1 0 0 0 0,-1 2-1 0 0,1 0 1 0 0,-2 1 0 0 0,-32-6-1 0 0,21 8-28 0 0,0 2 0 0 0,0 1 0 0 0,-1 2 0 0 0,1 1-1 0 0,0 1 1 0 0,-48 11 0 0 0,58-9-213 0 0,1 2 0 0 0,0 1 0 0 0,0 0 0 0 0,1 2 0 0 0,0 0 0 0 0,1 1 0 0 0,0 2 0 0 0,0 0 0 0 0,1 1 1 0 0,-21 18-1 0 0,32-23-98 0 0,0 1 0 0 0,1-1 0 0 0,0 1 1 0 0,0 0-1 0 0,1 1 0 0 0,1-1 0 0 0,-1 1 1 0 0,1 0-1 0 0,1 1 0 0 0,-4 13 1 0 0,2-4-531 0 0,2-1 0 0 0,1 1 0 0 0,0 1 0 0 0,1 36 0 0 0,3-14-426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09:13:15.341"/>
    </inkml:context>
    <inkml:brush xml:id="br0">
      <inkml:brushProperty name="width" value="0.05" units="cm"/>
      <inkml:brushProperty name="height" value="0.05" units="cm"/>
    </inkml:brush>
  </inkml:definitions>
  <inkml:trace contextRef="#ctx0" brushRef="#br0">62 415 9977,'-4'-3'35,"-1"0"0,1 0-1,0-1 1,0 1 0,0-1 0,0 0 0,1 0-1,-1-1 1,1 1 0,0-1 0,1 1 0,-1-1 0,1 0-1,0 0 1,-3-9 0,3 5 196,0-1-1,1 0 1,0 0 0,1 1 0,0-1-1,1 0 1,2-17 0,-3 27-206,0 0 1,0-1 0,0 1-1,0 0 1,0 0-1,0 0 1,0-1 0,0 1-1,0 0 1,0 0 0,0 0-1,0-1 1,0 1-1,0 0 1,0 0 0,0 0-1,0 0 1,0-1-1,0 1 1,0 0 0,1 0-1,-1 0 1,0 0-1,0-1 1,0 1 0,0 0-1,0 0 1,0 0-1,1 0 1,-1 0 0,0 0-1,0 0 1,0-1 0,0 1-1,1 0 1,-1 0-1,0 0 1,0 0 0,0 0-1,1 0 1,-1 0-1,0 0 1,0 0 0,0 0-1,0 0 1,1 0-1,-1 0 1,0 0 0,0 0-1,0 0 1,1 0-1,-1 0 1,0 0 0,0 1-1,0-1 1,12 14 1229,18 40 552,-15-26-1285,-3-4-398,-1 2 0,-1-1 0,-2 2 1,0-1-1,-2 1 0,5 41 1,-11-19-139,0-47 25,-1-4 9,2-8-5,7-31-25,-3 17-11,0 1 0,2-1 1,17-41-1,13-7-33,3 2-1,82-108 1,-111 164 34,0 1 1,1 0-1,17-14 1,-24 24 15,-1-1-1,1 0 1,0 1 0,0 0 0,0 1 0,0-1-1,1 1 1,-1 0 0,1 0 0,-1 0 0,1 1-1,0 0 1,8-1 0,-12 2 9,1 1-1,-1-1 1,1 1-1,-1 0 1,1-1 0,-1 1-1,1 0 1,-1 0 0,0 1-1,0-1 1,0 0-1,0 1 1,0-1 0,0 1-1,0 0 1,0 0-1,0 0 1,-1 0 0,1 0-1,-1 0 1,1 0 0,-1 0-1,0 0 1,0 1-1,0-1 1,1 5 0,2 4 28,-1 0 0,-1 1-1,0-1 1,1 19 0,-2 28 164,-13 102-1,0 15-47,12-148-103,2 1 0,8 40 0,-13-99-36,1 1 1,2-1 0,1 1-1,7-40 1,-3 37-44,1 1-1,1 0 1,2 0 0,2 0-1,0 2 1,2-1 0,2 1-1,21-33 1,-34 59 25,1 1-1,-1 0 0,1-1 1,0 1-1,0 0 1,0 0-1,1 1 1,5-5-1,-8 6 8,0 1 0,0 0 0,0-1 0,1 1 0,-1-1 1,0 1-1,0 0 0,0 0 0,0 0 0,0-1 0,0 1 0,1 0 0,-1 0 0,0 1 0,0-1 0,0 0 0,0 0 0,0 0 0,0 1 0,0-1 0,1 1 0,-1-1 0,0 1 0,0-1 0,-1 1 0,1 0 0,0-1 0,0 1 0,0 0 0,0 0 1,0-1-1,-1 1 0,1 0 0,0 0 0,0 2 0,4 4 34,-1 0-1,-1 1 1,1-1 0,-1 1 0,0 0 0,-1 0 0,3 13 0,2 61 487,-7-66-345,1-1 0,0 1 0,1-1 1,1 0-1,1 1 0,9 26 0,-12-40-191,1 3 55,0 0 0,1-1 0,0 1 0,0 0 0,5 5 0,-7-9-155,0 1 1,0-1-1,1 0 1,-1-1-1,0 1 1,0 0-1,1 0 1,-1 0-1,1-1 0,-1 1 1,1-1-1,-1 1 1,1-1-1,-1 0 1,1 1-1,0-1 1,-1 0-1,1 0 1,-1 0-1,1 0 0,0 0 1,-1-1-1,1 1 1,1-1-1,0 0-214,-3 1 265,0 0 0,0 0 0,0 0 0,0 0-1,0 0 1,0 0 0,1 0 0,-1-1 0,0 1 0,0 0 0,0 0-1,0 0 1,1 0 0,-1 0 0,0 0 0,0 0 0,0 0 0,0 0-1,0 0 1,1 0 0,-1 0 0,0 0 0,0 0 0,0 0 0,0 0-1,0 0 1,1 0 0,-1 0 0,0 1 0,0-1 0,0 0 0,0 0 0,0 0-1,1 0 1,-1 0 0,0 0 0,0 0 0,0 0 0,0 1 0,0-1-1,0 0 1,0 0 0,0 0 0,0 0 0,1 0 0,-1 1 0,0-1-1,0 0 1,0 0 0,0 0 0,0 0 0,0 0 0,0 1 0,0-1-1,0 0 1,0 0 0,0 0 0,0 0 0,0 0 0,0 1 0,0-1 0,0 0-1,-1 0 1,3 3-1835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3:31.806"/>
    </inkml:context>
    <inkml:brush xml:id="br0">
      <inkml:brushProperty name="width" value="0.05" units="cm"/>
      <inkml:brushProperty name="height" value="0.05" units="cm"/>
    </inkml:brush>
  </inkml:definitions>
  <inkml:trace contextRef="#ctx0" brushRef="#br0">176 125 11629 0 0,'-2'-11'1272'0'0,"2"11"-1226"0"0,0 0 0 0 0,0-1-1 0 0,0 1 1 0 0,-1 0 0 0 0,1 0 0 0 0,0 0 0 0 0,0-1-1 0 0,0 1 1 0 0,0 0 0 0 0,0 0 0 0 0,0 0 0 0 0,0-1-1 0 0,0 1 1 0 0,-1 0 0 0 0,1 0 0 0 0,0 0 0 0 0,0 0-1 0 0,0-1 1 0 0,0 1 0 0 0,-1 0 0 0 0,1 0 0 0 0,0 0-1 0 0,0 0 1 0 0,0 0 0 0 0,-1 0 0 0 0,1-1 0 0 0,0 1-1 0 0,0 0 1 0 0,0 0 0 0 0,-1 0 0 0 0,1 0-1 0 0,0 0 1 0 0,0 0 0 0 0,-1 0 0 0 0,1 0 0 0 0,0 0-1 0 0,0 0 1 0 0,-1 0 0 0 0,1 0 0 0 0,0 0 0 0 0,0 0-1 0 0,0 0 1 0 0,-1 1 0 0 0,3 17 1857 0 0,-1-10-1576 0 0,3 51 316 0 0,-3-1 0 0 0,-12 113-1 0 0,-4-94-579 0 0,-4-1-1 0 0,-3 0 0 0 0,-41 93 1 0 0,48-134-31 0 0,6-17 16 0 0,-9 31-1 0 0,18-49-45 0 0,0 1 0 0 0,0-1-1 0 0,-1 1 1 0 0,1-1 0 0 0,0 1-1 0 0,0-1 1 0 0,0 1 0 0 0,0 0 0 0 0,0-1-1 0 0,0 1 1 0 0,0-1 0 0 0,0 1-1 0 0,0-1 1 0 0,0 1 0 0 0,0 0 0 0 0,0-1-1 0 0,0 1 1 0 0,0-1 0 0 0,1 1-1 0 0,-1-1 1 0 0,0 1 0 0 0,0-1 0 0 0,1 1-1 0 0,-1-1 1 0 0,0 1 0 0 0,1-1-1 0 0,-1 1 1 0 0,0-1 0 0 0,1 0 0 0 0,-1 1-1 0 0,1-1 1 0 0,0 1 0 0 0,0-1-1 0 0,1 1 1 0 0,-1-1 0 0 0,1 0 0 0 0,-1 0-1 0 0,1 1 1 0 0,-1-1 0 0 0,0 0-1 0 0,1 0 1 0 0,-1-1 0 0 0,1 1 0 0 0,-1 0-1 0 0,3-1 1 0 0,4-1-3 0 0,1-1-1 0 0,0 0 1 0 0,9-6-1 0 0,-16 8 1 0 0,109-51-20 0 0,-91 44-13 0 0,0 1-1 0 0,0 2 1 0 0,41-7-1 0 0,-18 8-72 0 0,0 2 0 0 0,-1 2-1 0 0,49 6 1 0 0,128 26-46 0 0,-142-19 121 0 0,57 11 12 0 0,83 12-23 0 0,-149-27 49 0 0,217 19 60 0 0,-247-23 117 0 0,-34-3 47 0 0,-20-3-121 0 0,10 1-80 0 0,1-1 0 0 0,-1-1 1 0 0,0 1-1 0 0,-8-4 0 0 0,-12-3-11 0 0,15 4-5 0 0,0-3-13 0 0,10 6 1 0 0,0 1 0 0 0,0-1 1 0 0,1 0-1 0 0,-1 1 0 0 0,0-1 1 0 0,0 0-1 0 0,0 0 0 0 0,1 0 0 0 0,-1 1 1 0 0,1-1-1 0 0,-1 0 0 0 0,0 0 1 0 0,1 0-1 0 0,-1 0 0 0 0,1 0 1 0 0,0 0-1 0 0,-1 0 0 0 0,1 0 0 0 0,0 0 1 0 0,0 0-1 0 0,0 0 0 0 0,-1 0 1 0 0,1-1-1 0 0,0 1 0 0 0,0 0 1 0 0,1 0-1 0 0,-1 0 0 0 0,0 0 0 0 0,0 0 1 0 0,0 0-1 0 0,1 0 0 0 0,-1 0 1 0 0,1 0-1 0 0,-1 0 0 0 0,1 0 1 0 0,-1 0-1 0 0,1 0 0 0 0,0-1 0 0 0,4-6-5 0 0,0 1 0 0 0,0 0-1 0 0,11-11 1 0 0,-12 13-7 0 0,233-283-871 0 0,-101 130 836 0 0,-134 156 98 0 0,0-1-1 0 0,1 1 1 0 0,-1-1 0 0 0,0 0 0 0 0,0 0 0 0 0,-1 1-1 0 0,1-1 1 0 0,-1-1 0 0 0,1 1 0 0 0,-1 0 0 0 0,0 0-1 0 0,1-5 1 0 0,-2 6-17 0 0,0 0-1 0 0,0 0 1 0 0,0 0 0 0 0,-1 0-1 0 0,1 0 1 0 0,0 1-1 0 0,-1-1 1 0 0,0 0 0 0 0,1 0-1 0 0,-1 0 1 0 0,0 1-1 0 0,0-1 1 0 0,0 0 0 0 0,0 1-1 0 0,0-1 1 0 0,0 1 0 0 0,0-1-1 0 0,-1 1 1 0 0,1 0-1 0 0,-1 0 1 0 0,1-1 0 0 0,-1 1-1 0 0,-2-2 1 0 0,-26-14 221 0 0,0 0 0 0 0,-39-14 0 0 0,-24-14-158 0 0,-7-16-110 0 0,-21-10-39 0 0,101 60 112 0 0,-1 2 0 0 0,0 0 0 0 0,-1 1-1 0 0,-24-5 1 0 0,-54-6 972 0 0,-174-10-1 0 0,-104 22-118 0 0,78 31-2593 0 0,289-23 1413 0 0,-9 0-2137 0 0,20-1 2316 0 0,0 0 0 0 0,-1 0-1 0 0,1 0 1 0 0,0 0 0 0 0,0 0 0 0 0,-1 0 0 0 0,1 0 0 0 0,0 0 0 0 0,-1 1 0 0 0,1-1 0 0 0,0 0 0 0 0,0 0 0 0 0,-1 0-1 0 0,1 0 1 0 0,0 0 0 0 0,0 1 0 0 0,0-1 0 0 0,-1 0 0 0 0,1 0 0 0 0,0 1 0 0 0,0-1 0 0 0,0 0 0 0 0,0 0 0 0 0,-1 0-1 0 0,1 1 1 0 0,0-1 0 0 0,0 0 0 0 0,0 1 0 0 0,0-1 0 0 0,0 0 0 0 0,0 0 0 0 0,0 1 0 0 0,0-1 0 0 0,0 0 0 0 0,0 0-1 0 0,0 1 1 0 0,0-1 0 0 0,0 0 0 0 0,0 1 0 0 0,0-1 0 0 0,0 0 0 0 0,0 0 0 0 0,0 1 0 0 0,0-1 0 0 0,0 0 0 0 0,0 0 0 0 0,1 1-1 0 0,5 3-2220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04.631"/>
    </inkml:context>
    <inkml:brush xml:id="br0">
      <inkml:brushProperty name="width" value="0.05" units="cm"/>
      <inkml:brushProperty name="height" value="0.05" units="cm"/>
    </inkml:brush>
  </inkml:definitions>
  <inkml:trace contextRef="#ctx0" brushRef="#br0">385 0 6813 0 0,'-16'2'71'0'0,"0"0"1"0"0,1 1-1 0 0,-1 0 1 0 0,1 1-1 0 0,0 1 1 0 0,0 1-1 0 0,0 0 0 0 0,0 1 1 0 0,-24 15-1 0 0,8 0 298 0 0,2 0 0 0 0,0 2 0 0 0,-26 29 0 0 0,48-47-260 0 0,0 2 0 0 0,0-1 0 0 0,1 1 0 0 0,0-1 0 0 0,0 2 0 0 0,1-1 0 0 0,0 1 0 0 0,-4 10 0 0 0,8-15-62 0 0,0 0 0 0 0,0 0-1 0 0,0 0 1 0 0,1-1 0 0 0,-1 1 0 0 0,1 0 0 0 0,0 0 0 0 0,0 0 0 0 0,0 0-1 0 0,1 0 1 0 0,-1 0 0 0 0,1 0 0 0 0,0 0 0 0 0,0-1 0 0 0,1 1 0 0 0,-1 0-1 0 0,1-1 1 0 0,0 1 0 0 0,-1-1 0 0 0,2 1 0 0 0,-1-1 0 0 0,0 0 0 0 0,4 3-1 0 0,2 3 42 0 0,1 0 0 0 0,0-1 0 0 0,0 0-1 0 0,1-1 1 0 0,0 0 0 0 0,0 0 0 0 0,1-1-1 0 0,0-1 1 0 0,0 1 0 0 0,18 4 0 0 0,14 3 52 0 0,69 10 0 0 0,-61-14-104 0 0,42 7-37 0 0,-56-12 10 0 0,-1 3 0 0 0,1 0 1 0 0,-1 3-1 0 0,35 13 0 0 0,-68-21 1 0 0,0-1 0 0 0,0 0 0 0 0,-1 1 0 0 0,1 0 0 0 0,0-1 0 0 0,0 1 0 0 0,-1 1 0 0 0,1-1 0 0 0,-1 0 0 0 0,0 0 0 0 0,0 1 0 0 0,0-1 0 0 0,0 1 0 0 0,0 0 0 0 0,0 0-1 0 0,1 4 1 0 0,-2-4 6 0 0,0-1-1 0 0,-1 1 0 0 0,1 0 0 0 0,-1 0 1 0 0,0-1-1 0 0,0 1 0 0 0,0 0 0 0 0,0 0 0 0 0,0-1 1 0 0,-1 1-1 0 0,1 0 0 0 0,-1 0 0 0 0,0-1 0 0 0,0 1 1 0 0,0-1-1 0 0,0 1 0 0 0,0-1 0 0 0,0 1 0 0 0,-1-1 1 0 0,-2 4-1 0 0,-6 6 28 0 0,0 0 0 0 0,-1 0 1 0 0,0-1-1 0 0,0-1 0 0 0,-1 0 0 0 0,-1-1 1 0 0,0 0-1 0 0,-26 13 0 0 0,1-3 20 0 0,-2-3 0 0 0,-41 13-1 0 0,47-18-18 0 0,0-2 0 0 0,-40 5 0 0 0,62-12-50 0 0,-1-1 0 0 0,1 0-1 0 0,-1-1 1 0 0,1 0 0 0 0,-1-1 0 0 0,1-1 0 0 0,-1 0 0 0 0,1-1-1 0 0,-18-5 1 0 0,26 6-110 0 0,-1-1 1 0 0,1 1-1 0 0,0-1 0 0 0,0 0 0 0 0,0 0 1 0 0,0 0-1 0 0,0-1 0 0 0,0 1 0 0 0,1-1 1 0 0,0 0-1 0 0,0 0 0 0 0,0 0 0 0 0,0 0 1 0 0,1-1-1 0 0,-1 1 0 0 0,1-1 0 0 0,0 1 1 0 0,1-1-1 0 0,-1 0 0 0 0,1 0 0 0 0,0 0 1 0 0,0 0-1 0 0,0 0 0 0 0,1 0 0 0 0,0 0 1 0 0,0 0-1 0 0,0 0 0 0 0,1-5 0 0 0,6-11-1177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04.989"/>
    </inkml:context>
    <inkml:brush xml:id="br0">
      <inkml:brushProperty name="width" value="0.05" units="cm"/>
      <inkml:brushProperty name="height" value="0.05" units="cm"/>
    </inkml:brush>
  </inkml:definitions>
  <inkml:trace contextRef="#ctx0" brushRef="#br0">159 179 11557 0 0,'-34'13'345'0'0,"28"-10"-124"0"0,0 0-1 0 0,0-1 1 0 0,-1 1-1 0 0,1-2 1 0 0,-10 3-1 0 0,12-4-87 0 0,0 1 0 0 0,0 0 0 0 0,0 0 0 0 0,0 0 0 0 0,0 0 0 0 0,0 0 0 0 0,1 1 0 0 0,-1 0 0 0 0,0 0-1 0 0,1 0 1 0 0,0 0 0 0 0,-1 0 0 0 0,1 1 0 0 0,0-1 0 0 0,0 1 0 0 0,0 0 0 0 0,-3 5 0 0 0,4-6-102 0 0,1 1 0 0 0,0-1-1 0 0,0 1 1 0 0,-1 0 0 0 0,2 0 0 0 0,-1-1 0 0 0,0 1 0 0 0,0 0 0 0 0,1 0 0 0 0,0 0-1 0 0,-1 0 1 0 0,1 0 0 0 0,0 0 0 0 0,1-1 0 0 0,-1 1 0 0 0,0 0 0 0 0,1 0-1 0 0,0 0 1 0 0,-1 0 0 0 0,1 0 0 0 0,0-1 0 0 0,0 1 0 0 0,1 0 0 0 0,2 4 0 0 0,3 3-13 0 0,0 0 1 0 0,0 0 0 0 0,1-1 0 0 0,0 0 0 0 0,1 0 0 0 0,0-1 0 0 0,0 0-1 0 0,1-1 1 0 0,0 0 0 0 0,0 0 0 0 0,16 6 0 0 0,-18-9-15 0 0,-1-1-1 0 0,1 1 1 0 0,0-2 0 0 0,0 1 0 0 0,1-1 0 0 0,-1-1-1 0 0,0 1 1 0 0,1-1 0 0 0,-1-1 0 0 0,1 1-1 0 0,-1-2 1 0 0,1 1 0 0 0,-1-1 0 0 0,1 0 0 0 0,-1-1-1 0 0,16-5 1 0 0,-17 4 3 0 0,0-1 0 0 0,0 0-1 0 0,0-1 1 0 0,-1 0 0 0 0,1 0-1 0 0,-1 0 1 0 0,0-1 0 0 0,-1 0-1 0 0,1 0 1 0 0,-1 0 0 0 0,-1-1-1 0 0,1 0 1 0 0,-1 0 0 0 0,3-7 0 0 0,0 0-32 0 0,-1 1 1 0 0,-1-1 0 0 0,0 0 0 0 0,-1-1 0 0 0,0 1 0 0 0,2-26 0 0 0,-6 15-135 0 0,-1 1 0 0 0,0-1 0 0 0,-2 1 0 0 0,-1-1 1 0 0,-1 1-1 0 0,-14-41 0 0 0,19 65 95 0 0,0-1 0 0 0,0 1 0 0 0,0-1 0 0 0,0 1 0 0 0,0-1 0 0 0,0 0 0 0 0,-1 1 0 0 0,1 0 0 0 0,0-1 0 0 0,0 1 0 0 0,-1-1 0 0 0,1 1-1 0 0,0-1 1 0 0,0 1 0 0 0,-1-1 0 0 0,1 1 0 0 0,-1 0 0 0 0,1-1 0 0 0,0 1 0 0 0,-1 0 0 0 0,1-1 0 0 0,-1 1 0 0 0,-4 7-1677 0 0,1 22-1363 0 0,4-17 1907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05.782"/>
    </inkml:context>
    <inkml:brush xml:id="br0">
      <inkml:brushProperty name="width" value="0.05" units="cm"/>
      <inkml:brushProperty name="height" value="0.05" units="cm"/>
    </inkml:brush>
  </inkml:definitions>
  <inkml:trace contextRef="#ctx0" brushRef="#br0">141 350 12277 0 0,'-8'0'124'0'0,"0"0"1"0"0,0 0-1 0 0,0 0 0 0 0,0-1 0 0 0,1 0 0 0 0,-1 0 1 0 0,-11-4-1 0 0,14 3 83 0 0,1 0 0 0 0,-1 1 0 0 0,1-1 1 0 0,0-1-1 0 0,0 1 0 0 0,0-1 0 0 0,0 1 0 0 0,0-1 0 0 0,0-1 1 0 0,1 1-1 0 0,-1 0 0 0 0,1-1 0 0 0,-4-5 0 0 0,6 8-170 0 0,0 1 0 0 0,1-1 0 0 0,-1 0-1 0 0,1 1 1 0 0,-1-1 0 0 0,1 0-1 0 0,-1 1 1 0 0,1-1 0 0 0,0 0-1 0 0,-1 1 1 0 0,1-1 0 0 0,0 0-1 0 0,0 0 1 0 0,-1 1 0 0 0,1-1-1 0 0,0 0 1 0 0,0 0 0 0 0,0 0 0 0 0,0 1-1 0 0,0-1 1 0 0,0 0 0 0 0,0 0-1 0 0,0 0 1 0 0,0 1 0 0 0,1-1-1 0 0,-1 0 1 0 0,0 0 0 0 0,0 0-1 0 0,1 1 1 0 0,-1-1 0 0 0,0 0-1 0 0,1 1 1 0 0,-1-1 0 0 0,1 0 0 0 0,-1 1-1 0 0,1-1 1 0 0,-1 0 0 0 0,1 1-1 0 0,0-1 1 0 0,-1 1 0 0 0,2-1-1 0 0,-1 0-31 0 0,1 1-1 0 0,0-1 1 0 0,0 1-1 0 0,0-1 1 0 0,-1 1-1 0 0,1 0 1 0 0,0 0-1 0 0,0 0 1 0 0,0 0-1 0 0,-1 0 1 0 0,1 0-1 0 0,0 0 1 0 0,0 1-1 0 0,0-1 1 0 0,-1 1-1 0 0,1-1 0 0 0,2 2 1 0 0,12 6-15 0 0,1 1-1 0 0,-1 0 1 0 0,-1 1 0 0 0,0 1 0 0 0,21 18-1 0 0,-28-21-22 0 0,-1-1-1 0 0,0 1 1 0 0,0 1-1 0 0,0-1 1 0 0,-1 1-1 0 0,-1 0 1 0 0,1 1-1 0 0,-2-1 1 0 0,1 1-1 0 0,5 18 1 0 0,-8-19-76 0 0,-1 0 0 0 0,0 0 0 0 0,0 0 0 0 0,-1 0 0 0 0,0 0 0 0 0,0 1 0 0 0,-1-1 0 0 0,-3 10 0 0 0,4-19 109 0 0,0 0 0 0 0,0 0-1 0 0,0 1 1 0 0,0-1 0 0 0,0 0 0 0 0,0 0-1 0 0,0 0 1 0 0,0 0 0 0 0,0 0-1 0 0,0 0 1 0 0,0 0 0 0 0,-1 0 0 0 0,1 0-1 0 0,0 0 1 0 0,0 0 0 0 0,0 0 0 0 0,0 1-1 0 0,0-1 1 0 0,0 0 0 0 0,0 0-1 0 0,-1 0 1 0 0,1 0 0 0 0,0 0 0 0 0,0 0-1 0 0,0 0 1 0 0,0 0 0 0 0,0 0 0 0 0,0 0-1 0 0,0 0 1 0 0,-1 0 0 0 0,1 0-1 0 0,0 0 1 0 0,0 0 0 0 0,0-1 0 0 0,0 1-1 0 0,0 0 1 0 0,0 0 0 0 0,0 0 0 0 0,0 0-1 0 0,-1 0 1 0 0,1 0 0 0 0,0 0-1 0 0,0 0 1 0 0,0 0 0 0 0,0 0 0 0 0,0 0-1 0 0,0 0 1 0 0,0 0 0 0 0,0-1 0 0 0,0 1-1 0 0,0 0 1 0 0,0 0 0 0 0,0 0-1 0 0,-8-10 14 0 0,-5-10-11 0 0,9 8-11 0 0,0 0 0 0 0,2 0 0 0 0,-1 0 0 0 0,1-1 0 0 0,1 1 0 0 0,0-1 0 0 0,1 1 0 0 0,1-18 0 0 0,0 8-8 0 0,1 0-1 0 0,0 1 1 0 0,2-1-1 0 0,1 1 0 0 0,0 0 1 0 0,10-23-1 0 0,-14 40 13 0 0,1 0 0 0 0,0 0 0 0 0,1 0 0 0 0,-1 0 0 0 0,1 0 0 0 0,0 0 0 0 0,-1 1 0 0 0,2-1 0 0 0,-1 1 0 0 0,0 0 0 0 0,1 0 0 0 0,-1 0 0 0 0,1 0 0 0 0,0 1 0 0 0,6-4 0 0 0,-7 5 6 0 0,1 0-1 0 0,-1 0 1 0 0,1 1-1 0 0,-1-1 1 0 0,1 1-1 0 0,0-1 1 0 0,-1 1 0 0 0,1 0-1 0 0,0 0 1 0 0,-1 1-1 0 0,1-1 1 0 0,-1 1-1 0 0,1 0 1 0 0,-1 0 0 0 0,1 0-1 0 0,-1 0 1 0 0,1 1-1 0 0,-1-1 1 0 0,6 5-1 0 0,-3-2 9 0 0,0 1-1 0 0,0-1 0 0 0,0 1 0 0 0,-1 1 0 0 0,0-1 0 0 0,0 1 0 0 0,0 0 0 0 0,-1 0 0 0 0,0 0 0 0 0,0 1 0 0 0,0-1 0 0 0,-1 1 0 0 0,0 0 0 0 0,0 0 1 0 0,-1 0-1 0 0,0 0 0 0 0,0 1 0 0 0,-1-1 0 0 0,1 14 0 0 0,-1-7-6 0 0,-1 0 1 0 0,0 0-1 0 0,-1 0 1 0 0,0 0-1 0 0,-1-1 1 0 0,-1 1-1 0 0,0 0 1 0 0,-1-1-1 0 0,-11 25 0 0 0,12-31-20 0 0,1-1-23 0 0,-1 0-1 0 0,1-1 1 0 0,-2 1 0 0 0,1-1-1 0 0,0 1 1 0 0,-1-1 0 0 0,-7 8-1 0 0,13-39-1077 0 0,48-155 169 0 0,-21 82 972 0 0,-9 41 11 0 0,-18 55-26 0 0,-1 0-1 0 0,1-1 0 0 0,-1 1 1 0 0,1 0-1 0 0,0 0 0 0 0,0 0 0 0 0,1 0 1 0 0,-1 1-1 0 0,1-1 0 0 0,-1 0 1 0 0,1 1-1 0 0,0 0 0 0 0,0-1 0 0 0,5-2 1 0 0,-7 5 5 0 0,0 0 1 0 0,1 0 0 0 0,-1-1-1 0 0,0 1 1 0 0,1 0 0 0 0,-1 0 0 0 0,0 0-1 0 0,1 0 1 0 0,-1 0 0 0 0,0 1-1 0 0,1-1 1 0 0,-1 0 0 0 0,0 1-1 0 0,0-1 1 0 0,1 1 0 0 0,-1-1 0 0 0,0 1-1 0 0,0-1 1 0 0,0 1 0 0 0,0 0-1 0 0,0 0 1 0 0,0 0 0 0 0,0-1-1 0 0,0 1 1 0 0,0 0 0 0 0,0 0 0 0 0,0 0-1 0 0,0 1 1 0 0,-1-1 0 0 0,1 0-1 0 0,0 0 1 0 0,-1 0 0 0 0,1 0-1 0 0,0 2 1 0 0,3 7 92 0 0,0 0-1 0 0,0 0 1 0 0,2 14-1 0 0,-2-11-48 0 0,0 2 2 0 0,0 0-45 0 0,0-1-1 0 0,1 1 0 0 0,0-1 0 0 0,1 0 0 0 0,1-1 0 0 0,15 24 0 0 0,-21-36-21 0 0,-1 0 0 0 0,1 0 1 0 0,0 0-1 0 0,0-1 0 0 0,-1 1 0 0 0,1 0 0 0 0,0 0 0 0 0,0-1 0 0 0,0 1 1 0 0,0-1-1 0 0,0 1 0 0 0,0-1 0 0 0,0 1 0 0 0,0-1 0 0 0,0 1 0 0 0,1-1 1 0 0,-1 0-1 0 0,0 0 0 0 0,0 1 0 0 0,0-1 0 0 0,0 0 0 0 0,0 0 1 0 0,1 0-1 0 0,1-1 0 0 0,-1 1-47 0 0,1-1 1 0 0,-1 0-1 0 0,0 0 0 0 0,1 0 1 0 0,-1-1-1 0 0,0 1 0 0 0,0 0 1 0 0,0-1-1 0 0,0 0 0 0 0,3-2 1 0 0,3-5-274 0 0,-1 0 1 0 0,0 0-1 0 0,11-18 1 0 0,-11 13 60 0 0,0 0 0 0 0,-1-1 0 0 0,0 0 0 0 0,-1 0 0 0 0,5-27 1 0 0,4-80 508 0 0,-11 86 272 0 0,0 21 372 0 0,-3 15-874 0 0,0 0 1 0 0,0 0-1 0 0,0 0 1 0 0,0 0-1 0 0,0 0 0 0 0,0 0 1 0 0,0 0-1 0 0,0 0 0 0 0,0 0 1 0 0,0 0-1 0 0,0 0 1 0 0,1 0-1 0 0,-1 0 0 0 0,0 0 1 0 0,0 0-1 0 0,0 0 1 0 0,0 0-1 0 0,0 0 0 0 0,0 0 1 0 0,0 0-1 0 0,0 0 0 0 0,0 0 1 0 0,1 0-1 0 0,-1 0 1 0 0,0 0-1 0 0,0 0 0 0 0,0 0 1 0 0,0 0-1 0 0,0 0 1 0 0,0 0-1 0 0,0 0 0 0 0,0 0 1 0 0,0 0-1 0 0,0 0 0 0 0,1 0 1 0 0,-1 0-1 0 0,0 1 1 0 0,0-1-1 0 0,0 0 0 0 0,0 0 1 0 0,0 0-1 0 0,0 0 0 0 0,0 0 1 0 0,0 0-1 0 0,0 0 1 0 0,0 0-1 0 0,0 0 0 0 0,0 0 1 0 0,0 1-1 0 0,0-1 1 0 0,0 0-1 0 0,0 0 0 0 0,0 0 1 0 0,0 0-1 0 0,0 0 0 0 0,0 0 1 0 0,0 0-1 0 0,0 0 1 0 0,0 0-1 0 0,0 1 0 0 0,0-1 1 0 0,7 31 852 0 0,-2-8-702 0 0,6 12-12 0 0,2 0 0 0 0,1-1 0 0 0,2 0 0 0 0,1-1 0 0 0,2-1 0 0 0,0-1 0 0 0,37 44 0 0 0,-33-58-911 0 0,-23-16 685 0 0,1-1-1 0 0,-1 0 1 0 0,1 1 0 0 0,-1-1 0 0 0,1 0-1 0 0,-1 0 1 0 0,1 0 0 0 0,-1 1-1 0 0,1-1 1 0 0,-1 0 0 0 0,1 0 0 0 0,-1 0-1 0 0,1 0 1 0 0,-1 0 0 0 0,1 0 0 0 0,0 0-1 0 0,-1 0 1 0 0,1 0 0 0 0,-1 0-1 0 0,1 0 1 0 0,-1 0 0 0 0,1 0 0 0 0,-1-1-1 0 0,1 1 1 0 0,-1 0 0 0 0,1 0-1 0 0,-1-1 1 0 0,1 1 0 0 0,-1 0 0 0 0,1-1-1 0 0,-1 1 1 0 0,0 0 0 0 0,1-1 0 0 0,-1 1-1 0 0,1 0 1 0 0,-1-1 0 0 0,0 1-1 0 0,0-1 1 0 0,1 1 0 0 0,-1-1 0 0 0,0 1-1 0 0,0-1 1 0 0,1 1 0 0 0,-1-1-1 0 0,0 1 1 0 0,0-1 0 0 0,0 1 0 0 0,0-2-1 0 0,2-9-1352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06.142"/>
    </inkml:context>
    <inkml:brush xml:id="br0">
      <inkml:brushProperty name="width" value="0.05" units="cm"/>
      <inkml:brushProperty name="height" value="0.05" units="cm"/>
    </inkml:brush>
  </inkml:definitions>
  <inkml:trace contextRef="#ctx0" brushRef="#br0">95 9 9741 0 0,'-1'-1'21'0'0,"-1"0"0"0"0,0 0 0 0 0,1 0 0 0 0,-1 0 0 0 0,1 1 0 0 0,-1-1 0 0 0,0 0 0 0 0,0 1-1 0 0,1-1 1 0 0,-1 1 0 0 0,0 0 0 0 0,0-1 0 0 0,0 1 0 0 0,0 0 0 0 0,1 0 0 0 0,-1 0 0 0 0,0 0 0 0 0,0 1 0 0 0,-2 0 0 0 0,2-1 31 0 0,0 2 0 0 0,1-1-1 0 0,-1 0 1 0 0,0 0 0 0 0,1 0 0 0 0,-1 1 0 0 0,1-1-1 0 0,0 1 1 0 0,-1 0 0 0 0,1-1 0 0 0,0 1 0 0 0,0 0-1 0 0,0-1 1 0 0,0 1 0 0 0,0 0 0 0 0,0 0 0 0 0,0 4-1 0 0,-24 70 1136 0 0,23-66-1540 0 0,0-1-1 0 0,0 1 0 0 0,1 0 0 0 0,0 1 1 0 0,1 17-1 0 0,3-20-694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52.990"/>
    </inkml:context>
    <inkml:brush xml:id="br0">
      <inkml:brushProperty name="width" value="0.05" units="cm"/>
      <inkml:brushProperty name="height" value="0.05" units="cm"/>
    </inkml:brush>
  </inkml:definitions>
  <inkml:trace contextRef="#ctx0" brushRef="#br0">120 3 12681 0 0,'-4'1'53'0'0,"4"-1"-26"0"0,-1 0 0 0 0,1 0 0 0 0,0 0 1 0 0,0 1-1 0 0,-1-1 0 0 0,1 0 1 0 0,0 0-1 0 0,0 0 0 0 0,0 0 0 0 0,-1 0 1 0 0,1 0-1 0 0,0 0 0 0 0,0 0 0 0 0,-1 0 1 0 0,1 0-1 0 0,0 0 0 0 0,0 0 1 0 0,-1 0-1 0 0,1 0 0 0 0,0 0 0 0 0,0 0 1 0 0,-1 0-1 0 0,1 0 0 0 0,0 0 0 0 0,0 0 1 0 0,-1 0-1 0 0,1 0 0 0 0,0 0 1 0 0,0 0-1 0 0,-1 0 0 0 0,1-1 0 0 0,0 1 1 0 0,0 0-1 0 0,0 0 0 0 0,-1 0 0 0 0,1 0 1 0 0,0-1-1 0 0,0 1 0 0 0,0 0 1 0 0,0 0-1 0 0,0 0 0 0 0,-1-1 0 0 0,1 1 1 0 0,0 0-1 0 0,0 0 0 0 0,0-1 0 0 0,0 1 1 0 0,0 0-1 0 0,24 66 3210 0 0,-7 11-2426 0 0,-4 0 0 0 0,-3 1 0 0 0,-4 1 0 0 0,-5 118 0 0 0,-51 317 814 0 0,29-342-1558 0 0,-62 391-80 0 0,75-514-23 0 0,3-21-280 0 0,0 1 0 0 0,2 0 0 0 0,2 0 1 0 0,3 52-1 0 0,-2-79 247 0 0,0-1-1 0 0,0 1 1 0 0,0-1 0 0 0,0 1 0 0 0,1-1-1 0 0,-1 1 1 0 0,1-1 0 0 0,-1 1 0 0 0,1-1-1 0 0,-1 1 1 0 0,1-1 0 0 0,0 0-1 0 0,0 1 1 0 0,0-1 0 0 0,-1 0 0 0 0,1 0-1 0 0,0 1 1 0 0,1-1 0 0 0,-1 0 0 0 0,2 1-1 0 0,-2-1-16 0 0,0-1-1 0 0,0 0 1 0 0,0 0-1 0 0,0 0 1 0 0,0 0-1 0 0,1 0 1 0 0,-1 0-1 0 0,0 0 1 0 0,0-1-1 0 0,0 1 1 0 0,0 0-1 0 0,0-1 1 0 0,0 1-1 0 0,0 0 1 0 0,0-1-1 0 0,0 1 1 0 0,0-1-1 0 0,0 0 1 0 0,0 1-1 0 0,0-1 1 0 0,1-1-1 0 0,5-4-397 0 0,-1-1 1 0 0,1 0-1 0 0,-1-1 0 0 0,-1 1 1 0 0,6-9-1 0 0,0-4-370 0 0,-1 0-1 0 0,-1-1 1 0 0,0 0-1 0 0,-2 0 1 0 0,8-36-1 0 0,11-115-1668 0 0,-14 83 1778 0 0,110-615 173 0 0,-118 683 653 0 0,3-17 89 0 0,1 1-1 0 0,2 0 0 0 0,1 1 0 0 0,17-36 0 0 0,-20 59-35 0 0,0 1-1 0 0,0 0 1 0 0,1 1-1 0 0,0 0 1 0 0,1 0 0 0 0,0 1-1 0 0,1 1 1 0 0,0-1-1 0 0,14-8 1 0 0,2 1 140 0 0,0 1-1 0 0,0 2 1 0 0,37-14-1 0 0,25-3 172 0 0,2 3 1 0 0,146-25-1 0 0,192-2 73 0 0,-112 32-474 0 0,2 13 1 0 0,352 37-1 0 0,-257-3-80 0 0,-85-7 13 0 0,70 32 50 0 0,-207-22-22 0 0,203 31 278 0 0,-8 33 1255 0 0,-67-7 330 0 0,-313-82-1833 0 0,5 0 36 0 0,0 1 1 0 0,0 0-1 0 0,-1 1 1 0 0,15 7-1 0 0,-23-10-51 0 0,-1 0-1 0 0,0 0 0 0 0,-1 0 1 0 0,1 0-1 0 0,0 1 1 0 0,0-1-1 0 0,0 0 0 0 0,-1 1 1 0 0,1 0-1 0 0,-1-1 1 0 0,1 1-1 0 0,-1 0 0 0 0,0 0 1 0 0,1 0-1 0 0,-1 0 0 0 0,0 0 1 0 0,0 0-1 0 0,-1 0 1 0 0,1 0-1 0 0,0 0 0 0 0,-1 0 1 0 0,1 0-1 0 0,-1 0 0 0 0,0 1 1 0 0,1-1-1 0 0,-1 0 1 0 0,0 0-1 0 0,0 1 0 0 0,-1-1 1 0 0,1 3-1 0 0,-5 8 123 0 0,0 1 0 0 0,0-1-1 0 0,-1 0 1 0 0,-1 0 0 0 0,-9 13 0 0 0,-7 16 149 0 0,-6 18-22 0 0,2 1 1 0 0,3 2-1 0 0,-22 94 0 0 0,36-113-251 0 0,3 0-1 0 0,2 0 1 0 0,1 1-1 0 0,3-1 1 0 0,1 1 0 0 0,8 50-1 0 0,8 10 57 0 0,-7-58-44 0 0,-2 1 0 0 0,-2-1 0 0 0,-3 94 0 0 0,-3-130-32 0 0,-1 0 0 0 0,0 0 0 0 0,-1 0 0 0 0,0-1 0 0 0,0 1 0 0 0,-1-1 0 0 0,-1 0 0 0 0,0 0 1 0 0,0-1-1 0 0,0 1 0 0 0,-10 11 0 0 0,5-10-11 0 0,1-1 0 0 0,-1 0 0 0 0,-1-1 1 0 0,1 0-1 0 0,-2-1 0 0 0,1 0 0 0 0,-1 0 1 0 0,-14 5-1 0 0,-1-1-61 0 0,0-2 0 0 0,-1 0 1 0 0,0-2-1 0 0,-1-2 0 0 0,0 0 0 0 0,0-2 0 0 0,-57 1 1 0 0,-9-6-149 0 0,-98-15-1 0 0,-95-29-22 0 0,35 0 71 0 0,-274-47 169 0 0,0 26 460 0 0,-360 38 252 0 0,2 57-711 0 0,504-13-25 0 0,360-15 30 0 0,15 0-3 0 0,-1 0 0 0 0,1-1 0 0 0,0 1 0 0 0,-1-2 0 0 0,1 1 0 0 0,0-1 0 0 0,0 0 0 0 0,-1 0 0 0 0,-5-2 0 0 0,11 2 2 0 0,1 1-1 0 0,0 0 1 0 0,0 0-1 0 0,-1 0 1 0 0,1 0-1 0 0,0 0 1 0 0,0-1-1 0 0,-1 1 1 0 0,1 0-1 0 0,0 0 1 0 0,0-1-1 0 0,0 1 1 0 0,-1 0-1 0 0,1 0 1 0 0,0-1-1 0 0,0 1 1 0 0,0 0-1 0 0,0 0 1 0 0,0-1-1 0 0,0 1 1 0 0,-1 0-1 0 0,1-1 1 0 0,0 1-1 0 0,0 0 1 0 0,0 0-1 0 0,0-1 1 0 0,0 1-1 0 0,0 0 1 0 0,0-1-1 0 0,0 1 1 0 0,0 0-1 0 0,0-1 1 0 0,0 1-1 0 0,1 0 1 0 0,-1 0-1 0 0,0-1 1 0 0,0 1-1 0 0,0 0 1 0 0,0-1-1 0 0,0 1 1 0 0,1 0 0 0 0,-1 0-1 0 0,0-1 1 0 0,0 1-1 0 0,0 0 1 0 0,1 0-1 0 0,-1 0 1 0 0,0-1-1 0 0,0 1 1 0 0,1 0-1 0 0,-1 0 1 0 0,1 0-1 0 0,13-10-24 0 0,-13 9 23 0 0,38-17-176 0 0,1 2 0 0 0,1 1 0 0 0,1 2 0 0 0,52-9 0 0 0,-30 6-139 0 0,35-7-284 0 0,-33 8-396 0 0,0-2 0 0 0,72-30 0 0 0,-134 46 884 0 0,14-8-826 0 0,-18 9 867 0 0,0 0-1 0 0,1 0 0 0 0,-1 0 1 0 0,1-1-1 0 0,-1 1 1 0 0,0 0-1 0 0,1 0 0 0 0,-1-1 1 0 0,0 1-1 0 0,1 0 1 0 0,-1 0-1 0 0,0-1 0 0 0,0 1 1 0 0,1 0-1 0 0,-1-1 1 0 0,0 1-1 0 0,0-1 0 0 0,1 1 1 0 0,-1 0-1 0 0,0-1 1 0 0,0 1-1 0 0,0-1 0 0 0,0 1 1 0 0,0 0-1 0 0,0-1 1 0 0,0 1-1 0 0,0-1 0 0 0,0 1 1 0 0,0 0-1 0 0,0-1 1 0 0,0 1-1 0 0,0-1 0 0 0,0 1 1 0 0,0-1-1 0 0,0 0 1 0 0,-5-2-1381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06.485"/>
    </inkml:context>
    <inkml:brush xml:id="br0">
      <inkml:brushProperty name="width" value="0.05" units="cm"/>
      <inkml:brushProperty name="height" value="0.05" units="cm"/>
    </inkml:brush>
  </inkml:definitions>
  <inkml:trace contextRef="#ctx0" brushRef="#br0">35 12 12937 0 0,'-10'0'63'0'0,"9"1"6"0"0,0-1 0 0 0,0 0 0 0 0,0 0-1 0 0,0 0 1 0 0,1 1 0 0 0,-1-1 0 0 0,0 0-1 0 0,0 0 1 0 0,0-1 0 0 0,0 1 0 0 0,0 0-1 0 0,0 0 1 0 0,0 0 0 0 0,0-1 0 0 0,0 1-1 0 0,0 0 1 0 0,0-1 0 0 0,0 1 0 0 0,1-1-1 0 0,-1 1 1 0 0,0-1 0 0 0,0 1-1 0 0,0-1 1 0 0,1 0 0 0 0,-1 1 0 0 0,0-1-1 0 0,1 0 1 0 0,0-2 2296 0 0,0 3-2317 0 0,0 0 0 0 0,0 0 1 0 0,0 0-1 0 0,0 0 1 0 0,0 0-1 0 0,0-1 1 0 0,0 1-1 0 0,0 0 388 0 0,0 0-388 0 0,8 4 699 0 0,11 10-627 0 0,-6 3-64 0 0,-1-1 0 0 0,-1 1 0 0 0,0 1 0 0 0,-1 0 0 0 0,11 28 0 0 0,-4-1-39 0 0,15 60-1 0 0,10 126 12 0 0,-8-30-190 0 0,-19-148-261 0 0,-13-49 300 0 0,-1 0 0 0 0,1 0 0 0 0,0-1 0 0 0,0 1 0 0 0,0 0 0 0 0,1-1 0 0 0,-1 1 0 0 0,1-1 0 0 0,0 0 1 0 0,3 4-1 0 0,-5-7-27 0 0,1 1-1 0 0,-1 0 1 0 0,0-1 0 0 0,1 1 0 0 0,-1-1 0 0 0,1 1 0 0 0,-1-1 0 0 0,1 0 0 0 0,-1 0 0 0 0,1 0 0 0 0,-1 1 0 0 0,1-1 0 0 0,-1-1 0 0 0,1 1 0 0 0,-1 0 0 0 0,1 0-1 0 0,-1 0 1 0 0,1-1 0 0 0,-1 1 0 0 0,0-1 0 0 0,1 1 0 0 0,-1-1 0 0 0,0 0 0 0 0,1 1 0 0 0,-1-1 0 0 0,0 0 0 0 0,0 0 0 0 0,1 0 0 0 0,-1 0 0 0 0,0 0 0 0 0,0 0-1 0 0,0 0 1 0 0,0-1 0 0 0,-1 1 0 0 0,1 0 0 0 0,1-3 0 0 0,10-12-1488 0 0</inkml:trace>
  <inkml:trace contextRef="#ctx0" brushRef="#br0" timeOffset="1">294 279 12061 0 0,'-13'10'108'0'0,"-10"5"1180"0"0,-29 25-1 0 0,64-48-1032 0 0,0 0 1 0 0,0 1-1 0 0,1 0 0 0 0,-1 0 0 0 0,20-5 1 0 0,12-8-503 0 0,-13 4-106 0 0,77-37-3123 0 0,-89 47 1905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06.812"/>
    </inkml:context>
    <inkml:brush xml:id="br0">
      <inkml:brushProperty name="width" value="0.05" units="cm"/>
      <inkml:brushProperty name="height" value="0.05" units="cm"/>
    </inkml:brush>
  </inkml:definitions>
  <inkml:trace contextRef="#ctx0" brushRef="#br0">31 1355 10185 0 0,'-14'9'-15'0'0,"-3"3"296"0"0,18-11 10 0 0,11-4 111 0 0,387-160 3550 0 0,-131 51-2500 0 0,368-118 1225 0 0,11 24-367 0 0,-330 107-1299 0 0,582-198 810 0 0,-810 266-1716 0 0,593-194 353 0 0,-639 214-564 0 0,-61 21-324 0 0,0-1-1 0 0,-1-1 0 0 0,-31 9 0 0 0,-14 5-1811 0 0,7 0 173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09.250"/>
    </inkml:context>
    <inkml:brush xml:id="br0">
      <inkml:brushProperty name="width" value="0.05" units="cm"/>
      <inkml:brushProperty name="height" value="0.05" units="cm"/>
    </inkml:brush>
  </inkml:definitions>
  <inkml:trace contextRef="#ctx0" brushRef="#br0">830 65 8101 0 0,'8'-22'186'0'0,"3"-5"548"0"0,-11 25-646 0 0,0 1 0 0 0,1 0 0 0 0,0 0 0 0 0,-1 0-1 0 0,1 0 1 0 0,0 1 0 0 0,-1-1 0 0 0,1 0 0 0 0,0 0-1 0 0,0 0 1 0 0,0 0 0 0 0,0 1 0 0 0,0-1 0 0 0,0 0-1 0 0,0 1 1 0 0,0-1 0 0 0,0 1 0 0 0,2-1 0 0 0,-3 1-55 0 0,0 0 1 0 0,0 1 0 0 0,1-1 0 0 0,-1 0-1 0 0,0 0 1 0 0,0 1 0 0 0,0-1-1 0 0,1 0 1 0 0,-1 1 0 0 0,0-1 0 0 0,0 0-1 0 0,0 0 1 0 0,0 1 0 0 0,0-1 0 0 0,0 0-1 0 0,0 1 1 0 0,0-1 0 0 0,1 0-1 0 0,-1 1 1 0 0,0-1 0 0 0,0 0 0 0 0,0 1-1 0 0,-1-1 1 0 0,1 0 0 0 0,0 1-1 0 0,0-1 1 0 0,0 0 0 0 0,0 1 0 0 0,0-1-1 0 0,0 0 1 0 0,0 1 0 0 0,0-1 0 0 0,-1 1-1 0 0,-3 16 286 0 0,3-15-211 0 0,-36 128 1909 0 0,-6 26-776 0 0,-100 678 1253 0 0,140-807-2424 0 0,-41 279 668 0 0,-97 783 1879 0 0,113-820-2091 0 0,-41 357 41 0 0,-24-4-467 0 0,7-199-20 0 0,-38-11-124 0 0,77-286-194 0 0,46-126 191 0 0,1 0-1 0 0,0 1 1 0 0,-1-1 0 0 0,1 1 0 0 0,0-1 0 0 0,0 1-1 0 0,0 0 1 0 0,-1-1 0 0 0,1 1 0 0 0,0-1 0 0 0,0 1-1 0 0,0-1 1 0 0,0 1 0 0 0,0-1 0 0 0,0 1 0 0 0,0 0-1 0 0,0-1 1 0 0,0 1 0 0 0,0-1 0 0 0,0 1 0 0 0,0-1 0 0 0,0 1-1 0 0,1 0 1 0 0,-1-1 0 0 0,0 1 0 0 0,1 0 0 0 0,-1-1-37 0 0,1 0 1 0 0,0 0-1 0 0,-1 0 0 0 0,1 0 1 0 0,0 0-1 0 0,-1 1 1 0 0,1-2-1 0 0,0 1 1 0 0,-1 0-1 0 0,1 0 1 0 0,0 0-1 0 0,-1 0 1 0 0,1 0-1 0 0,0 0 1 0 0,-1-1-1 0 0,1 1 1 0 0,0 0-1 0 0,0-1 1 0 0,36-21-3695 0 0,-32 18 2638 0 0,13-8-2060 0 0,-9 8 1237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09.619"/>
    </inkml:context>
    <inkml:brush xml:id="br0">
      <inkml:brushProperty name="width" value="0.05" units="cm"/>
      <inkml:brushProperty name="height" value="0.05" units="cm"/>
    </inkml:brush>
  </inkml:definitions>
  <inkml:trace contextRef="#ctx0" brushRef="#br0">53 210 8429 0 0,'-2'2'62'0'0,"0"-1"1"0"0,0 0-1 0 0,-1 1 0 0 0,1-1 1 0 0,-1 0-1 0 0,1 0 1 0 0,-1-1-1 0 0,0 1 1 0 0,1 0-1 0 0,-1-1 0 0 0,0 0 1 0 0,1 0-1 0 0,-1 1 1 0 0,0-2-1 0 0,0 1 1 0 0,1 0-1 0 0,-1 0 0 0 0,-3-2 1 0 0,43 38 2432 0 0,-28-31-2329 0 0,0 1-1 0 0,0-1 0 0 0,1-1 0 0 0,0 0 0 0 0,0 0 0 0 0,0-1 0 0 0,0 0 0 0 0,1-1 0 0 0,-1 0 1 0 0,16 1-1 0 0,17-1 230 0 0,53-3 0 0 0,-63-1-264 0 0,277-24 524 0 0,-146 9-499 0 0,2109-156 776 0 0,7 95 1034 0 0,615 190 1893 0 0,-2841-108-3831 0 0,594 67 7 0 0,-585-56-1048 0 0,-232-53-3178 0 0,73 15 2068 0 0,-3-1-304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11.050"/>
    </inkml:context>
    <inkml:brush xml:id="br0">
      <inkml:brushProperty name="width" value="0.05" units="cm"/>
      <inkml:brushProperty name="height" value="0.05" units="cm"/>
    </inkml:brush>
  </inkml:definitions>
  <inkml:trace contextRef="#ctx0" brushRef="#br0">112 502 7549 0 0,'-36'-8'11'0'0,"21"5"178"0"0,1 0 0 0 0,-27-11 0 0 0,41 14-167 0 0,-1 0 0 0 0,1 0 0 0 0,0 0 1 0 0,0 0-1 0 0,-1 0 0 0 0,1 0 0 0 0,0 0 0 0 0,0 0 0 0 0,-1 0 0 0 0,1 0 0 0 0,0-1 0 0 0,0 1 0 0 0,-1 0 0 0 0,1 0 0 0 0,0 0 0 0 0,0 0 0 0 0,0-1 0 0 0,-1 1 0 0 0,1 0 0 0 0,0 0 0 0 0,0-1 0 0 0,0 1 0 0 0,0 0 0 0 0,0 0 0 0 0,0-1 0 0 0,-1 1 0 0 0,1 0 0 0 0,0 0 0 0 0,0-1 0 0 0,0 1 0 0 0,0 0 0 0 0,0 0 0 0 0,0-1 0 0 0,0 1 0 0 0,0 0 0 0 0,0 0 0 0 0,0-1 0 0 0,10-7 465 0 0,16 0-106 0 0,79-10 329 0 0,134-6-1 0 0,-188 21-520 0 0,240-19 838 0 0,1117-91 896 0 0,1129-67-1872 0 0,-791 136-34 0 0,2 32 15 0 0,322-4-13 0 0,-1983 15-6 0 0,243-12 372 0 0,-322 12 45 0 0,-19-1-145 0 0,-20 0-42 0 0,20 2-228 0 0,0 1 0 0 0,0 0 0 0 0,0 1 1 0 0,-1 0-1 0 0,2 0 0 0 0,-1 1 0 0 0,0 1 0 0 0,0 0 1 0 0,1 0-1 0 0,0 1 0 0 0,0 0 0 0 0,-10 8 0 0 0,12-8 10 0 0,0 2-1 0 0,1-1 0 0 0,0 1 1 0 0,0 0-1 0 0,1 0 0 0 0,0 1 0 0 0,0 0 1 0 0,1 0-1 0 0,0 1 0 0 0,0-1 1 0 0,1 1-1 0 0,0 0 0 0 0,0 0 1 0 0,-2 12-1 0 0,0 7 128 0 0,1-1-1 0 0,1 1 1 0 0,0 42 0 0 0,10 88 391 0 0,0-40-233 0 0,-23 255 501 0 0,-28-1-299 0 0,40-333-485 0 0,-116 735 110 0 0,-23-2 495 0 0,118-632-275 0 0,-137 611 1506 0 0,-52-16-1302 0 0,208-717-557 0 0,-155 518 151 0 0,143-430-72 0 0,18-104-84 0 0,-1-1 0 0 0,1 1 0 0 0,-1-1-1 0 0,1 1 1 0 0,-1-1 0 0 0,0 0-1 0 0,0 0 1 0 0,1 0 0 0 0,-1 0-1 0 0,-4 2 1 0 0,-10 6-7 0 0,6-1 16 0 0,1 1 0 0 0,-1 1 0 0 0,2-1-1 0 0,-1 2 1 0 0,1-1 0 0 0,1 1 0 0 0,0 0-1 0 0,1 1 1 0 0,0-1 0 0 0,0 1-1 0 0,2 0 1 0 0,-1 1 0 0 0,1-1 0 0 0,1 1-1 0 0,0 0 1 0 0,-1 21 0 0 0,-2 173-219 0 0,5-193 170 0 0,-1 0-1 0 0,0-1 1 0 0,-1 1 0 0 0,0 0-1 0 0,-1-1 1 0 0,0 0 0 0 0,-1 0-1 0 0,-1 0 1 0 0,0-1 0 0 0,-1 1-1 0 0,-15 20 1 0 0,5-10 27 0 0,-1-1 0 0 0,-1-1 0 0 0,-1-1 1 0 0,-43 34-1 0 0,40-37-23 0 0,-1-1 1 0 0,-44 22-1 0 0,54-31-83 0 0,-1-1 0 0 0,1-1 0 0 0,-1 0 0 0 0,0-1 0 0 0,0 0 0 0 0,-27 2 0 0 0,-4-6-1094 0 0,0-2 1 0 0,0-2-1 0 0,-56-12 1 0 0,31 5-749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12.706"/>
    </inkml:context>
    <inkml:brush xml:id="br0">
      <inkml:brushProperty name="width" value="0.05" units="cm"/>
      <inkml:brushProperty name="height" value="0.05" units="cm"/>
    </inkml:brush>
  </inkml:definitions>
  <inkml:trace contextRef="#ctx0" brushRef="#br0">165 36 9365 0 0,'0'-1'196'0'0,"0"0"0"0"0,0 0 1 0 0,0 0-1 0 0,0 0 0 0 0,0 0 1 0 0,0 0-1 0 0,0-1 0 0 0,0 1 1 0 0,0 0-1 0 0,1 0 0 0 0,-1 0 1 0 0,1 0-1 0 0,-1 0 0 0 0,0 0 1 0 0,1 0-1 0 0,0 0 0 0 0,-1 0 1 0 0,1 1-1 0 0,0-1 0 0 0,-1 0 1 0 0,1 0-1 0 0,0 0 0 0 0,0 1 0 0 0,1-2 1 0 0,6-8 2112 0 0,-8 10-2300 0 0,0 1 0 0 0,0-1 0 0 0,0 0 0 0 0,1 0 0 0 0,-1 0 0 0 0,0 0 0 0 0,0 0 0 0 0,0 0 0 0 0,0 0 0 0 0,0 0 0 0 0,0 0 0 0 0,0 0 0 0 0,0 0 0 0 0,0 0 0 0 0,0 0-1 0 0,0 1 1 0 0,0-1 0 0 0,0 0 0 0 0,0 0 0 0 0,0 0 0 0 0,0 0 0 0 0,0 0 0 0 0,1 0 0 0 0,-1 0 0 0 0,0 0 0 0 0,0 0 0 0 0,0 0 0 0 0,0 0 0 0 0,0 0 0 0 0,0 0 0 0 0,0 0 0 0 0,0 0 0 0 0,0 0 0 0 0,0 0 0 0 0,0 0 0 0 0,1 0 0 0 0,-1 0 0 0 0,0 0-1 0 0,0 0 1 0 0,0 0 0 0 0,0 0 0 0 0,0 0 0 0 0,0 0 0 0 0,0 0 0 0 0,0 0 0 0 0,0 0 0 0 0,0 0 0 0 0,0-1 0 0 0,0 1 0 0 0,1 0 0 0 0,-1 0 0 0 0,0 0 0 0 0,0 0 0 0 0,0 0 0 0 0,0 0 0 0 0,0 0 0 0 0,0 0 0 0 0,0 0 0 0 0,0 0 0 0 0,0 0 0 0 0,0 0 0 0 0,0 0-1 0 0,0-1 1 0 0,0 1 0 0 0,0 0 0 0 0,0 0 0 0 0,0 0 0 0 0,0 0 0 0 0,1 11 276 0 0,-3 14-123 0 0,-32 133-139 0 0,-70 203 1 0 0,96-335-201 0 0,6-17-264 0 0,-1 1 1 0 0,0-1-1 0 0,0 0 1 0 0,-1 0-1 0 0,0 0 0 0 0,-1-1 1 0 0,-6 10-1 0 0,6-11-1278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13.250"/>
    </inkml:context>
    <inkml:brush xml:id="br0">
      <inkml:brushProperty name="width" value="0.05" units="cm"/>
      <inkml:brushProperty name="height" value="0.05" units="cm"/>
    </inkml:brush>
  </inkml:definitions>
  <inkml:trace contextRef="#ctx0" brushRef="#br0">136 169 12681 0 0,'-7'5'48'0'0,"5"-4"-4"0"0,0 1-1 0 0,1-1 1 0 0,-1 1 0 0 0,1-1-1 0 0,-1 1 1 0 0,1 0 0 0 0,-1-1-1 0 0,1 1 1 0 0,0 0 0 0 0,0 0 0 0 0,-1 0-1 0 0,2 0 1 0 0,-3 4 0 0 0,0 2 236 0 0,0 0 1 0 0,0-1 0 0 0,-8 13 0 0 0,6-12-155 0 0,1 0 0 0 0,0 0 0 0 0,0 0-1 0 0,-2 9 1 0 0,-2 18-26 0 0,-5 64 1 0 0,1-7-34 0 0,5-44-27 0 0,-6 29-37 0 0,5-54-390 0 0,8-24 379 0 0,0 1-1 0 0,0 0 0 0 0,0 0 0 0 0,0 0 0 0 0,0 0 1 0 0,0 0-1 0 0,0 0 0 0 0,0 0 0 0 0,0 0 1 0 0,0 0-1 0 0,0 0 0 0 0,0 0 0 0 0,0 0 1 0 0,0 0-1 0 0,0 0 0 0 0,0 0 0 0 0,0 0 1 0 0,0 0-1 0 0,0 0 0 0 0,0 0 0 0 0,0 0 1 0 0,0-1-1 0 0,0 1 0 0 0,-1 0 0 0 0,1 0 0 0 0,0 0 1 0 0,0 0-1 0 0,0 0 0 0 0,0 0 0 0 0,0 0 1 0 0,0 0-1 0 0,0 0 0 0 0,0 0 0 0 0,0 0 1 0 0,0 0-1 0 0,0 0 0 0 0,0 0 0 0 0,0 0 1 0 0,0 1-1 0 0,-1-1 0 0 0,1 0 0 0 0,0 0 1 0 0,0 0-1 0 0,0 0 0 0 0,0 0 0 0 0,0 0 0 0 0,0 0 1 0 0,0 0-1 0 0,0 0 0 0 0,0 0 0 0 0,0 0 1 0 0,0 0-1 0 0,0 0 0 0 0,0 0 0 0 0,0 0 1 0 0,0 0-1 0 0,0 0 0 0 0,0 0 0 0 0,0 0 1 0 0,0 0-1 0 0,0 1 0 0 0,0-1 0 0 0,0 0 1 0 0,0 0-1 0 0,0 0 0 0 0,0 0 0 0 0,0 0 0 0 0,0 0 1 0 0,0 0-1 0 0,-1-14-600 0 0,2-22 181 0 0,2-1-1 0 0,2 1 1 0 0,13-52 0 0 0,39-105 957 0 0,-51 175-490 0 0,0-1 117 0 0,1 0-1 0 0,12-22 0 0 0,-16 36-101 0 0,0-1 1 0 0,0 1-1 0 0,1 0 0 0 0,0 0 1 0 0,-1 1-1 0 0,2-1 1 0 0,-1 1-1 0 0,0-1 0 0 0,1 2 1 0 0,0-1-1 0 0,8-5 1 0 0,-11 8-35 0 0,0 0 1 0 0,0 0 0 0 0,1 0 0 0 0,-1 0 0 0 0,0 1-1 0 0,1-1 1 0 0,-1 1 0 0 0,1-1 0 0 0,-1 1 0 0 0,0 0-1 0 0,1 0 1 0 0,-1 0 0 0 0,1 0 0 0 0,-1 0-1 0 0,1 1 1 0 0,-1-1 0 0 0,0 1 0 0 0,1-1 0 0 0,2 2-1 0 0,-2 0 5 0 0,1 0 0 0 0,-1 0 0 0 0,1 1-1 0 0,-1-1 1 0 0,0 1 0 0 0,0 0-1 0 0,0 0 1 0 0,0 0 0 0 0,0 0 0 0 0,3 5-1 0 0,1 5 18 0 0,0 0-1 0 0,0 0 1 0 0,-1 0-1 0 0,-1 1 1 0 0,5 19-1 0 0,3 26 147 0 0,10 115-1 0 0,-18-114-91 0 0,3-1 0 0 0,15 59-1 0 0,-22-115-92 0 0,5 14 35 0 0,-1-16-36 0 0,2-9-35 0 0,5-19-173 0 0,14-41 1 0 0,-5 10 2 0 0,-2 2 148 0 0,-2 0-1 0 0,-2-1 0 0 0,11-98 0 0 0,15-64 91 0 0,-40 217-41 0 0,-1 0 1 0 0,1 0-1 0 0,0-1 1 0 0,0 1 0 0 0,0 0-1 0 0,0 0 1 0 0,0 1-1 0 0,0-1 1 0 0,2-2 0 0 0,-3 3 2 0 0,0 1 0 0 0,0 0 1 0 0,1 0-1 0 0,-1 0 1 0 0,0 0-1 0 0,0 0 0 0 0,0 0 1 0 0,0 0-1 0 0,0 0 1 0 0,0 0-1 0 0,1 0 1 0 0,-1 0-1 0 0,0 0 0 0 0,0 0 1 0 0,0-1-1 0 0,0 1 1 0 0,0 0-1 0 0,1 0 0 0 0,-1 0 1 0 0,0 0-1 0 0,0 0 1 0 0,0 0-1 0 0,0 1 1 0 0,0-1-1 0 0,1 0 0 0 0,-1 0 1 0 0,0 0-1 0 0,0 0 1 0 0,0 0-1 0 0,0 0 0 0 0,0 0 1 0 0,0 0-1 0 0,1 0 1 0 0,-1 0-1 0 0,0 0 1 0 0,0 0-1 0 0,0 0 0 0 0,0 1 1 0 0,0-1-1 0 0,0 0 1 0 0,0 0-1 0 0,0 0 1 0 0,0 0-1 0 0,1 0 0 0 0,2 16-190 0 0,-3-5-187 0 0,0 1 0 0 0,-1-1 0 0 0,-1 1 0 0 0,-3 12 0 0 0,-1 9-875 0 0,4-12 44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13.622"/>
    </inkml:context>
    <inkml:brush xml:id="br0">
      <inkml:brushProperty name="width" value="0.05" units="cm"/>
      <inkml:brushProperty name="height" value="0.05" units="cm"/>
    </inkml:brush>
  </inkml:definitions>
  <inkml:trace contextRef="#ctx0" brushRef="#br0">30 86 13497 0 0,'-13'-6'-4'0'0,"12"6"220"0"0,-1-1 0 0 0,1 1 0 0 0,-1-1 0 0 0,1 0 1 0 0,0 1-1 0 0,-1-1 0 0 0,1 0 0 0 0,0 0 0 0 0,-1 0 0 0 0,-1-2 1 0 0,5-4 976 0 0,10-2-695 0 0,-7 7-447 0 0,-1 0 0 0 0,1 1 0 0 0,0 0 0 0 0,-1 0 0 0 0,1 0 0 0 0,0 1 0 0 0,5-1 0 0 0,12-1-51 0 0,177-23-3295 0 0,-136 14 251 0 0,-34 4 1114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13.966"/>
    </inkml:context>
    <inkml:brush xml:id="br0">
      <inkml:brushProperty name="width" value="0.05" units="cm"/>
      <inkml:brushProperty name="height" value="0.05" units="cm"/>
    </inkml:brush>
  </inkml:definitions>
  <inkml:trace contextRef="#ctx0" brushRef="#br0">61 34 12533 0 0,'-17'-4'873'0'0,"24"45"1444"0"0,26 166 308 0 0,-31-175-2618 0 0,-1 0-1 0 0,-1 0 1 0 0,-2 0-1 0 0,-9 49 1 0 0,6-58-205 0 0,2-1-751 0 0,-2 1 0 0 0,-1-1 0 0 0,0 0 0 0 0,-2 0 0 0 0,-18 38 0 0 0,19-53-292 0 0,7-6 1194 0 0,0-1 0 0 0,0 0-1 0 0,0 0 1 0 0,0 0-1 0 0,0 0 1 0 0,0 0-1 0 0,0 0 1 0 0,-1 1 0 0 0,1-1-1 0 0,0 0 1 0 0,0 0-1 0 0,0 0 1 0 0,0 0-1 0 0,-1 0 1 0 0,1 0 0 0 0,0 0-1 0 0,0 0 1 0 0,0 0-1 0 0,0 0 1 0 0,-1 0-1 0 0,1 0 1 0 0,0 0 0 0 0,0 0-1 0 0,0 0 1 0 0,-1 0-1 0 0,1 0 1 0 0,0 0 0 0 0,0 0-1 0 0,0 0 1 0 0,0 0-1 0 0,-1 0 1 0 0,1 0-1 0 0,0 0 1 0 0,0 0 0 0 0,0-1-1 0 0,0 1 1 0 0,0 0-1 0 0,-1 0 1 0 0,1 0-1 0 0,0 0 1 0 0,0 0 0 0 0,0 0-1 0 0,0-1 1 0 0,0 1-1 0 0,0 0 1 0 0,0 0-1 0 0,0 0 1 0 0,-1 0 0 0 0,1 0-1 0 0,0-1 1 0 0,0 1-1 0 0,0 0 1 0 0,0 0-1 0 0,0-8-1394 0 0</inkml:trace>
  <inkml:trace contextRef="#ctx0" brushRef="#br0" timeOffset="1">316 105 8397 0 0,'11'-21'305'0'0,"1"0"1"0"0,25-32 0 0 0,-37 53-271 0 0,0-1 1 0 0,1 0 0 0 0,-1 1 0 0 0,1-1 0 0 0,-1 0-1 0 0,1 1 1 0 0,-1-1 0 0 0,1 1 0 0 0,-1-1 0 0 0,1 1-1 0 0,0-1 1 0 0,-1 1 0 0 0,1 0 0 0 0,0-1 0 0 0,-1 1-1 0 0,1 0 1 0 0,0 0 0 0 0,0-1 0 0 0,-1 1 0 0 0,1 0-1 0 0,0 0 1 0 0,1 0 0 0 0,-2 0 21 0 0,1 0 1 0 0,-1 1-1 0 0,0-1 0 0 0,1 0 0 0 0,-1 1 1 0 0,1-1-1 0 0,-1 0 0 0 0,0 1 1 0 0,1-1-1 0 0,-1 1 0 0 0,0-1 0 0 0,1 1 1 0 0,-1-1-1 0 0,0 1 0 0 0,0-1 1 0 0,1 1-1 0 0,-1-1 0 0 0,0 1 1 0 0,0-1-1 0 0,0 1 0 0 0,0 1 0 0 0,1 2 156 0 0,-1 0 0 0 0,1 0 0 0 0,-1 0-1 0 0,0 0 1 0 0,-1 0 0 0 0,0 5 0 0 0,-6 14-38 0 0,-1 0 0 0 0,-1-1 0 0 0,-1-1 0 0 0,-1 0 0 0 0,-27 39 1 0 0,7-18 212 0 0,-62 62 1 0 0,75-86-373 0 0,-27 21 0 0 0,39-34-12 0 0,0-1 1 0 0,0 1-1 0 0,-1-1 0 0 0,0-1 0 0 0,0 1 0 0 0,0-1 0 0 0,0 0 1 0 0,-15 3-1 0 0,11-7-4 0 0,14-6-6 0 0,15-7 0 0 0,-13 12 25 0 0,0 1 1 0 0,0 0 0 0 0,0 0-1 0 0,0 1 1 0 0,0-1-1 0 0,0 1 1 0 0,0 0 0 0 0,0 0-1 0 0,0 1 1 0 0,0 0 0 0 0,0-1-1 0 0,0 2 1 0 0,0-1-1 0 0,0 0 1 0 0,4 3 0 0 0,14 5 162 0 0,37 23 1 0 0,-49-26-135 0 0,4 3-274 0 0,0 0 0 0 0,-1 1 1 0 0,0 1-1 0 0,-1 0 0 0 0,0 1 0 0 0,-1 0 0 0 0,20 26 0 0 0,-22-22-1992 0 0,-3-14 772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15.008"/>
    </inkml:context>
    <inkml:brush xml:id="br0">
      <inkml:brushProperty name="width" value="0.05" units="cm"/>
      <inkml:brushProperty name="height" value="0.05" units="cm"/>
    </inkml:brush>
  </inkml:definitions>
  <inkml:trace contextRef="#ctx0" brushRef="#br0">193 80 10673 0 0,'0'0'2695'0'0,"-1"-9"-1922"0"0,-1-2-440 0 0,-2-7-65 0 0,5-1 2825 0 0,-6 16-2808 0 0,-15-9-22 0 0,15 9 1476 0 0,-15 35-1433 0 0,-57 93-9 0 0,58-93 851 0 0,12 5-1042 0 0,-20 114-46 0 0,21-114 4 0 0,22-16-2 0 0,-16-21-62 0 0,78 88 18 0 0,-71-81-22 0 0,0 0 0 0 0,0-1 0 0 0,0 0 0 0 0,11 6 0 0 0,-17-11-1 0 0,1 0 1 0 0,0 0 0 0 0,0-1-1 0 0,0 1 1 0 0,0 0 0 0 0,0-1-1 0 0,0 1 1 0 0,0-1 0 0 0,0 0 0 0 0,0 0-1 0 0,0 0 1 0 0,0 0 0 0 0,1 0-1 0 0,-1 0 1 0 0,0 0 0 0 0,0-1 0 0 0,0 1-1 0 0,0-1 1 0 0,0 0 0 0 0,0 1-1 0 0,2-3 1 0 0,13-6-155 0 0,-1-2 1 0 0,0 0-1 0 0,-1-1 0 0 0,0-1 1 0 0,-1 0-1 0 0,0-1 0 0 0,-1-1 1 0 0,-1 0-1 0 0,0 0 0 0 0,10-19 1 0 0,-16 23 79 0 0,-1-1 0 0 0,0 0 0 0 0,0 0 1 0 0,-1-1-1 0 0,-1 1 0 0 0,0-1 1 0 0,0 0-1 0 0,-2 1 0 0 0,1-1 0 0 0,-2 0 1 0 0,0-16-1 0 0,-1 12-17 0 0,-1-1 1 0 0,-1 1-1 0 0,0 0 0 0 0,-2 1 0 0 0,0-1 1 0 0,0 1-1 0 0,-16-31 0 0 0,17 40 15 0 0,0 0-1 0 0,0 0 0 0 0,-1 1 1 0 0,0-1-1 0 0,0 1 1 0 0,0 0-1 0 0,-7-5 0 0 0,10 9 11 0 0,-1 0 0 0 0,1 1 1 0 0,0-1-1 0 0,-1 1 0 0 0,1-1 0 0 0,-1 1 0 0 0,1 0 0 0 0,-1 0 0 0 0,0 0 0 0 0,1 0 0 0 0,-1 1 1 0 0,0-1-1 0 0,0 1 0 0 0,1 0 0 0 0,-1 0 0 0 0,0 0 0 0 0,0 0 0 0 0,0 0 0 0 0,1 0 0 0 0,-1 1 1 0 0,0-1-1 0 0,-5 3 0 0 0,1 0-392 0 0,1 0 0 0 0,-1 1 0 0 0,1 0 0 0 0,0 0 0 0 0,0 0 0 0 0,0 1 0 0 0,0 0-1 0 0,1 0 1 0 0,-8 10 0 0 0,3-5-942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53.395"/>
    </inkml:context>
    <inkml:brush xml:id="br0">
      <inkml:brushProperty name="width" value="0.05" units="cm"/>
      <inkml:brushProperty name="height" value="0.05" units="cm"/>
    </inkml:brush>
  </inkml:definitions>
  <inkml:trace contextRef="#ctx0" brushRef="#br0">545 91 8829 0 0,'-7'-7'103'0'0,"0"1"0"0"0,-1 1 1 0 0,1-1-1 0 0,-1 1 0 0 0,0 1 0 0 0,-1 0 1 0 0,1 0-1 0 0,-1 0 0 0 0,0 1 0 0 0,0 0 1 0 0,0 1-1 0 0,0 0 0 0 0,0 0 0 0 0,0 1 1 0 0,-1 1-1 0 0,1-1 0 0 0,-1 1 0 0 0,1 1 1 0 0,0 0-1 0 0,0 0 0 0 0,-1 1 0 0 0,-14 4 1 0 0,3 1 147 0 0,1 0 0 0 0,-1 2 0 0 0,1 0 0 0 0,0 1 0 0 0,1 1-1 0 0,1 1 1 0 0,-1 1 0 0 0,2 0 0 0 0,-25 24 0 0 0,31-25-136 0 0,0-1 0 0 0,1 2-1 0 0,0-1 1 0 0,0 1-1 0 0,2 1 1 0 0,0 0 0 0 0,0 0-1 0 0,2 0 1 0 0,-1 1 0 0 0,2 0-1 0 0,0 0 1 0 0,1 1-1 0 0,-5 29 1 0 0,9-36-73 0 0,-1 0 0 0 0,1 0 0 0 0,1 0 0 0 0,-1 0 0 0 0,2 0 0 0 0,-1 0 0 0 0,1 0 0 0 0,1-1 0 0 0,-1 1 0 0 0,1-1 0 0 0,1 1 0 0 0,0-1 0 0 0,0 0 0 0 0,0 0 0 0 0,1-1-1 0 0,0 1 1 0 0,1-1 0 0 0,0 0 0 0 0,0-1 0 0 0,0 1 0 0 0,1-1 0 0 0,0 0 0 0 0,0-1 0 0 0,0 0 0 0 0,1 0 0 0 0,0 0 0 0 0,0-1 0 0 0,0-1 0 0 0,0 1 0 0 0,1-1 0 0 0,14 3 0 0 0,3 0-58 0 0,0-1 1 0 0,0-2-1 0 0,1 0 0 0 0,0-2 1 0 0,-1-1-1 0 0,41-4 0 0 0,-46 1-92 0 0,-1-1 0 0 0,1 0 0 0 0,-1-2 0 0 0,0 0 0 0 0,0-1-1 0 0,0-1 1 0 0,-1-1 0 0 0,32-20 0 0 0,-43 23 45 0 0,0-1 0 0 0,0 1-1 0 0,-1-2 1 0 0,0 1 0 0 0,0-1 0 0 0,-1 0 0 0 0,0 0-1 0 0,0-1 1 0 0,-1 0 0 0 0,0 0 0 0 0,-1 0-1 0 0,0-1 1 0 0,0 1 0 0 0,-1-1 0 0 0,0 0-1 0 0,-1 0 1 0 0,0 0 0 0 0,-1 0 0 0 0,0-1 0 0 0,0-19-1 0 0,-2 5-15 0 0,-2 0-1 0 0,0 0 0 0 0,-2 1 0 0 0,0-1 0 0 0,-2 1 1 0 0,0 0-1 0 0,-17-35 0 0 0,20 50 48 0 0,0 1 1 0 0,-1-1-1 0 0,0 1 1 0 0,-1 0-1 0 0,0 0 1 0 0,0 1-1 0 0,0 0 0 0 0,-1 0 1 0 0,0 0-1 0 0,-1 1 1 0 0,1 0-1 0 0,-13-7 1 0 0,15 10 7 0 0,0 1 1 0 0,0 0-1 0 0,-1-1 0 0 0,1 2 1 0 0,-1-1-1 0 0,1 1 1 0 0,-1 0-1 0 0,0 0 1 0 0,1 0-1 0 0,-1 1 1 0 0,0 0-1 0 0,0 0 1 0 0,0 0-1 0 0,1 1 1 0 0,-1 0-1 0 0,0 0 1 0 0,1 0-1 0 0,-1 1 1 0 0,1 0-1 0 0,-1 0 1 0 0,1 0-1 0 0,-5 4 0 0 0,7-5-31 0 0,1 0-1 0 0,0 0 0 0 0,0 0 0 0 0,0 0 1 0 0,0 0-1 0 0,0 1 0 0 0,1-1 0 0 0,-1 1 0 0 0,0 0 1 0 0,1-1-1 0 0,-1 1 0 0 0,1 0 0 0 0,-1 0 0 0 0,1 0 1 0 0,0 0-1 0 0,0 0 0 0 0,0 0 0 0 0,0 0 0 0 0,0 0 1 0 0,0 1-1 0 0,1-1 0 0 0,-1 0 0 0 0,1 1 0 0 0,0-1 1 0 0,-1 0-1 0 0,1 1 0 0 0,0-1 0 0 0,0 0 1 0 0,0 1-1 0 0,1-1 0 0 0,-1 0 0 0 0,1 1 0 0 0,0 2 1 0 0,2 0-166 0 0,-1 1 1 0 0,1-1 0 0 0,0 1 0 0 0,0-1 0 0 0,1 0 0 0 0,0-1 0 0 0,0 1 0 0 0,0-1-1 0 0,0 1 1 0 0,1-1 0 0 0,7 5 0 0 0,14 10-893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15.431"/>
    </inkml:context>
    <inkml:brush xml:id="br0">
      <inkml:brushProperty name="width" value="0.05" units="cm"/>
      <inkml:brushProperty name="height" value="0.05" units="cm"/>
    </inkml:brush>
  </inkml:definitions>
  <inkml:trace contextRef="#ctx0" brushRef="#br0">52 49 11593 0 0,'-44'18'2573'0'0,"36"-17"-1009"0"0,19-8-717 0 0,1 2-666 0 0,1 0-1 0 0,0 1 1 0 0,-1 0 0 0 0,27-4-1 0 0,58-1 178 0 0,-38 4-250 0 0,261-15 69 0 0,-320 20-201 0 0,0 0-1 0 0,0 0 1 0 0,0 0-1 0 0,0 0 1 0 0,-1 0-1 0 0,1 0 1 0 0,0 0-1 0 0,0 0 1 0 0,0 0-1 0 0,0 0 1 0 0,0 1-1 0 0,0-1 1 0 0,0 0-1 0 0,0 0 1 0 0,-1 0 0 0 0,1 0-1 0 0,0 0 1 0 0,0 0-1 0 0,0 1 1 0 0,0-1-1 0 0,0 0 1 0 0,0 0-1 0 0,0 0 1 0 0,0 0-1 0 0,0 1 1 0 0,0-1-1 0 0,0 0 1 0 0,0 0-1 0 0,0 0 1 0 0,0 0-1 0 0,0 0 1 0 0,0 1 0 0 0,0-1-1 0 0,0 0 1 0 0,0 0-1 0 0,0 0 1 0 0,0 0-1 0 0,0 0 1 0 0,1 1-1 0 0,-1-1 1 0 0,0 0-1 0 0,0 0 1 0 0,0 0-1 0 0,0 0 1 0 0,0 0-1 0 0,0 0 1 0 0,0 0 0 0 0,0 1-1 0 0,1-1 1 0 0,-1 0-1 0 0,0 0 1 0 0,0 0-1 0 0,0 0 1 0 0,0 0-1 0 0,0 0 1 0 0,0 0-1 0 0,1 0 1 0 0,-1 0-1 0 0,0 0 1 0 0,0 0-1 0 0,0 0 1 0 0,0 0 0 0 0,1 0-1 0 0,-1 0 1 0 0,0 0-1 0 0,0 0 1 0 0,0 0-1 0 0,0 0 1 0 0,-11 11-2213 0 0,9-10 2012 0 0,-6 3-1555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16.209"/>
    </inkml:context>
    <inkml:brush xml:id="br0">
      <inkml:brushProperty name="width" value="0.05" units="cm"/>
      <inkml:brushProperty name="height" value="0.05" units="cm"/>
    </inkml:brush>
  </inkml:definitions>
  <inkml:trace contextRef="#ctx0" brushRef="#br0">61 57 11913 0 0,'0'0'1598'0'0,"-7"-9"-844"0"0,-1-2-476 0 0,4 7-22 0 0,0-1 1 0 0,0 0-1 0 0,0-1 0 0 0,1 1 1 0 0,-3-7 4233 0 0,5 13-4418 0 0,1 1 1 0 0,-1-1 0 0 0,1 1 0 0 0,0-1 0 0 0,0 0 0 0 0,0 1-1 0 0,0-1 1 0 0,0 0 0 0 0,0 1 0 0 0,0-1 0 0 0,0 1 0 0 0,1 1 0 0 0,0 0 74 0 0,-1 2 1233 0 0,-2 46-1558 0 0,-5 157-218 0 0,5-99-1114 0 0,-3-18-2976 0 0,0-60 2368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16.550"/>
    </inkml:context>
    <inkml:brush xml:id="br0">
      <inkml:brushProperty name="width" value="0.05" units="cm"/>
      <inkml:brushProperty name="height" value="0.05" units="cm"/>
    </inkml:brush>
  </inkml:definitions>
  <inkml:trace contextRef="#ctx0" brushRef="#br0">155 19 12717 0 0,'0'-1'62'0'0,"0"0"0"0"0,0 0 0 0 0,0 0-1 0 0,0 0 1 0 0,-1 0 0 0 0,1 0 0 0 0,0 0-1 0 0,-1 0 1 0 0,1 1 0 0 0,-1-1 0 0 0,1 0 0 0 0,-1 0-1 0 0,1 0 1 0 0,-1 1 0 0 0,1-1 0 0 0,-1 0-1 0 0,0 1 1 0 0,1-1 0 0 0,-1 0 0 0 0,0 1 0 0 0,-1-1-1 0 0,1 1 0 0 0,1 0 0 0 0,-1 0-1 0 0,0 0 1 0 0,1 0-1 0 0,-1 0 1 0 0,0 0 0 0 0,1 1-1 0 0,-1-1 1 0 0,0 0-1 0 0,1 1 1 0 0,-1-1 0 0 0,0 0-1 0 0,1 1 1 0 0,-1-1 0 0 0,1 0-1 0 0,-1 1 1 0 0,1-1-1 0 0,-1 1 1 0 0,1-1 0 0 0,-1 1-1 0 0,0 0 1 0 0,-5 7 302 0 0,1 0 0 0 0,0 1 0 0 0,-5 10 1 0 0,7-12-423 0 0,-16 38 374 0 0,2 0 0 0 0,1 1-1 0 0,3 1 1 0 0,2 0 0 0 0,-9 89-1 0 0,17-117-305 0 0,2 0 0 0 0,0 1 0 0 0,1 0 0 0 0,6 35 0 0 0,-5-47-77 0 0,0-1 0 0 0,1 0-1 0 0,1 0 1 0 0,-1 0 0 0 0,1 0 0 0 0,0-1 0 0 0,1 1 0 0 0,-1-1 0 0 0,1 0 0 0 0,1 0 0 0 0,-1 0-1 0 0,1 0 1 0 0,0-1 0 0 0,0 0 0 0 0,12 9 0 0 0,-6-6-307 0 0,1-2 0 0 0,0 0 0 0 0,0 0 1 0 0,0-1-1 0 0,1 0 0 0 0,0-1 0 0 0,0-1 0 0 0,0 0 0 0 0,0-1 1 0 0,1 0-1 0 0,-1-1 0 0 0,1 0 0 0 0,20-3 0 0 0,16-5-1231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16.878"/>
    </inkml:context>
    <inkml:brush xml:id="br0">
      <inkml:brushProperty name="width" value="0.05" units="cm"/>
      <inkml:brushProperty name="height" value="0.05" units="cm"/>
    </inkml:brush>
  </inkml:definitions>
  <inkml:trace contextRef="#ctx0" brushRef="#br0">3 35 10321 0 0,'-1'-2'23'0'0,"0"0"0"0"0,1-1-1 0 0,0 1 1 0 0,-1 0 0 0 0,1-1 0 0 0,0 1 0 0 0,0 0 0 0 0,0-1-1 0 0,1 1 1 0 0,-1 0 0 0 0,1-3 0 0 0,-1 4-5 0 0,0 1-1 0 0,0 0 1 0 0,1 0 0 0 0,-1-1 0 0 0,0 1-1 0 0,0 0 1 0 0,1-1 0 0 0,-1 1 0 0 0,0 0-1 0 0,0 0 1 0 0,1 0 0 0 0,-1-1 0 0 0,0 1-1 0 0,1 0 1 0 0,-1 0 0 0 0,0 0 0 0 0,1 0 0 0 0,-1 0-1 0 0,0 0 1 0 0,1-1 0 0 0,-1 1 0 0 0,0 0-1 0 0,1 0 1 0 0,-1 0 0 0 0,0 0 0 0 0,1 0-1 0 0,-1 0 1 0 0,1 0 0 0 0,17 9 799 0 0,11 13 317 0 0,-2 1 0 0 0,33 36 0 0 0,-20-19-366 0 0,-3-4-169 0 0,-2 0 0 0 0,-2 3 0 0 0,-2 0-1 0 0,-1 2 1 0 0,-2 2 0 0 0,38 78 0 0 0,-61-110-502 0 0,0 1-1 0 0,-1 0 1 0 0,-1 0-1 0 0,0 0 1 0 0,0 0-1 0 0,-1 0 1 0 0,-1 1-1 0 0,0-1 1 0 0,-1 25 0 0 0,-2-27-138 0 0,1 0 1 0 0,-2 0 0 0 0,1 0 0 0 0,-1-1 0 0 0,-1 1 0 0 0,0-1 0 0 0,0 0 0 0 0,0 0 0 0 0,-1 0 0 0 0,-1-1 0 0 0,0 1 0 0 0,-11 12 0 0 0,0-4-426 0 0,0-1 0 0 0,0-1 0 0 0,-38 24 0 0 0,-64 29-2307 0 0,41-31 489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17.818"/>
    </inkml:context>
    <inkml:brush xml:id="br0">
      <inkml:brushProperty name="width" value="0.05" units="cm"/>
      <inkml:brushProperty name="height" value="0.05" units="cm"/>
    </inkml:brush>
  </inkml:definitions>
  <inkml:trace contextRef="#ctx0" brushRef="#br0">173 105 12569 0 0,'-5'-7'474'0'0,"1"0"-1"0"0,0-1 1 0 0,0 1-1 0 0,0-1 1 0 0,1 0-1 0 0,0 0 1 0 0,1 0-1 0 0,0 0 1 0 0,0-1-1 0 0,-1-13 1 0 0,2 17 920 0 0,1 12-951 0 0,0 12-290 0 0,-52 286 48 0 0,14-85-1212 0 0,-1-37-4361 0 0,33-156 3651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18.330"/>
    </inkml:context>
    <inkml:brush xml:id="br0">
      <inkml:brushProperty name="width" value="0.05" units="cm"/>
      <inkml:brushProperty name="height" value="0.05" units="cm"/>
    </inkml:brush>
  </inkml:definitions>
  <inkml:trace contextRef="#ctx0" brushRef="#br0">223 1 13649 0 0,'-3'0'4'0'0,"1"0"0"0"0,0 1 0 0 0,-1-1 0 0 0,1 1 0 0 0,0 0 0 0 0,0 0 0 0 0,0 0 0 0 0,-1 0 0 0 0,1 0 0 0 0,0 1 0 0 0,0-1 0 0 0,1 0 0 0 0,-1 1 0 0 0,0 0 0 0 0,-2 3 0 0 0,-24 30 89 0 0,25-31-87 0 0,-9 16 24 0 0,0-1-1 0 0,2 2 1 0 0,0-1-1 0 0,2 1 1 0 0,-12 41-1 0 0,-15 116 6 0 0,14-57 3 0 0,-7 37-63 0 0,29-156-373 0 0,3-7 80 0 0,9-16-130 0 0,13-25-91 0 0,12-23 105 0 0,-7 14 339 0 0,45-112-1 0 0,-57 110 242 0 0,19-50 217 0 0,-31 90-269 0 0,1 0 0 0 0,1 1 0 0 0,20-30 0 0 0,-28 45-85 0 0,-1 0-1 0 0,1 0 0 0 0,0 0 0 0 0,-1 0 0 0 0,1 0 0 0 0,0 0 0 0 0,0 1 1 0 0,-1-1-1 0 0,1 0 0 0 0,0 0 0 0 0,0 1 0 0 0,0-1 0 0 0,0 0 0 0 0,0 1 0 0 0,0-1 1 0 0,0 1-1 0 0,0 0 0 0 0,0-1 0 0 0,0 1 0 0 0,1 0 0 0 0,-1-1 0 0 0,0 1 1 0 0,0 0-1 0 0,2 0 0 0 0,-1 1 7 0 0,-1-1 0 0 0,0 1 1 0 0,0 0-1 0 0,0 0 0 0 0,1-1 1 0 0,-1 1-1 0 0,0 0 0 0 0,0 0 0 0 0,0 0 1 0 0,0 0-1 0 0,0 1 0 0 0,-1-1 1 0 0,1 0-1 0 0,0 0 0 0 0,0 0 0 0 0,0 3 1 0 0,4 8 91 0 0,-1 0 1 0 0,0 0 0 0 0,2 19 0 0 0,-5-26-86 0 0,20 156 500 0 0,-3-11-147 0 0,-16-139-344 0 0,1 0 1 0 0,0 0-1 0 0,8 17 1 0 0,-10-25-27 0 0,0 0 0 0 0,1 0 0 0 0,-1-1 0 0 0,1 1 0 0 0,-1 0 0 0 0,1-1 0 0 0,0 1 0 0 0,0-1 1 0 0,1 1-1 0 0,-1-1 0 0 0,0 0 0 0 0,1 0 0 0 0,-1 0 0 0 0,1 0 0 0 0,-1 0 0 0 0,1-1 0 0 0,5 3 0 0 0,-7-4 2 0 0,1 0-1 0 0,0 0 0 0 0,0 0 0 0 0,0 0 1 0 0,0-1-1 0 0,-1 1 0 0 0,1 0 0 0 0,0-1 1 0 0,0 1-1 0 0,0-1 0 0 0,-1 0 0 0 0,1 0 1 0 0,0 0-1 0 0,-1 1 0 0 0,1-2 0 0 0,-1 1 1 0 0,1 0-1 0 0,-1 0 0 0 0,1 0 0 0 0,-1-1 1 0 0,0 1-1 0 0,0 0 0 0 0,0-1 0 0 0,0 1 1 0 0,2-3-1 0 0,3-5 18 0 0,0-1-1 0 0,7-18 1 0 0,-12 26-22 0 0,9-21-56 0 0,-2 0 0 0 0,0-1 0 0 0,-2 1 0 0 0,0-2 0 0 0,-2 1 0 0 0,0-1 0 0 0,-2 1 0 0 0,-1-1 0 0 0,-1 0 0 0 0,-1 0 0 0 0,-1 1 0 0 0,-7-34 0 0 0,6 39-70 0 0,2 12-3 0 0,1 0 0 0 0,-1 0 0 0 0,-1 0 0 0 0,1 1 0 0 0,-1-1 0 0 0,0 1 0 0 0,-1-1 0 0 0,0 1-1 0 0,0 0 1 0 0,-7-11 0 0 0,10 16 90 0 0,-1 1 0 0 0,1-1 1 0 0,-1 1-1 0 0,0 0 0 0 0,1-1 0 0 0,-1 1 0 0 0,1 0 0 0 0,-1 0 0 0 0,1 0 0 0 0,-1-1 1 0 0,0 1-1 0 0,1 0 0 0 0,-1 0 0 0 0,0 0 0 0 0,1 0 0 0 0,-1 0 0 0 0,0 0 0 0 0,1 0 0 0 0,-1 0 1 0 0,1 0-1 0 0,-1 0 0 0 0,0 1 0 0 0,1-1 0 0 0,-1 0 0 0 0,1 0 0 0 0,-1 0 0 0 0,0 1 1 0 0,1-1-1 0 0,-1 0 0 0 0,1 1 0 0 0,-1-1 0 0 0,1 1 0 0 0,-1-1 0 0 0,1 0 0 0 0,-1 1 1 0 0,1-1-1 0 0,0 1 0 0 0,-1-1 0 0 0,1 1 0 0 0,0 0 0 0 0,-1 0 0 0 0,-15 26-1159 0 0,14-23 913 0 0,-5 12-499 0 0,3 2-116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18.658"/>
    </inkml:context>
    <inkml:brush xml:id="br0">
      <inkml:brushProperty name="width" value="0.05" units="cm"/>
      <inkml:brushProperty name="height" value="0.05" units="cm"/>
    </inkml:brush>
  </inkml:definitions>
  <inkml:trace contextRef="#ctx0" brushRef="#br0">8 51 12497 0 0,'-1'1'48'0'0,"1"-1"1"0"0,-1 0-1 0 0,1 0 0 0 0,0 0 0 0 0,-1 0 1 0 0,1 1-1 0 0,0-1 0 0 0,-1 0 1 0 0,1 0-1 0 0,0 1 0 0 0,-1-1 0 0 0,1 0 1 0 0,0 0-1 0 0,0 1 0 0 0,-1-1 0 0 0,1 0 1 0 0,0 1-1 0 0,0-1 0 0 0,0 0 0 0 0,0 1 1 0 0,-1-1-1 0 0,1 1 0 0 0,0-1 1 0 0,0 0-1 0 0,0 1 0 0 0,0-1 0 0 0,0 1 1 0 0,0-1-1 0 0,0 0 0 0 0,0 1 0 0 0,0-1 1 0 0,0 1-1 0 0,0-1 0 0 0,0 0 0 0 0,0 1 1 0 0,0-1-1 0 0,0 0 0 0 0,1 1 1 0 0,-1-1-1 0 0,0 1 0 0 0,0-1 0 0 0,0 0 1 0 0,1 1-1 0 0,-1-1 0 0 0,0 0 0 0 0,0 0 1 0 0,1 1-1 0 0,-1-1 0 0 0,0 0 0 0 0,1 1 1 0 0,-1-1-1 0 0,0 0 0 0 0,1 0 1 0 0,-1 0-1 0 0,0 1 0 0 0,1-1 0 0 0,-1 0 1 0 0,0 0-1 0 0,1 0 0 0 0,-1 0 0 0 0,1 0 1 0 0,-1 0-1 0 0,0 0 0 0 0,1 0 1 0 0,0 0-1 0 0,31-5 3473 0 0,28-1-3609 0 0,94-22 1 0 0,-39 5-3353 0 0,-99 20 1924 0 0,-4 0-256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19.091"/>
    </inkml:context>
    <inkml:brush xml:id="br0">
      <inkml:brushProperty name="width" value="0.05" units="cm"/>
      <inkml:brushProperty name="height" value="0.05" units="cm"/>
    </inkml:brush>
  </inkml:definitions>
  <inkml:trace contextRef="#ctx0" brushRef="#br0">30 56 14105 0 0,'-29'2'578'0'0,"29"-5"-447"0"0,0 3-100 0 0,1-1 1 0 0,-1 0 0 0 0,0 0-1 0 0,0 0 1 0 0,1 0 0 0 0,-1 1-1 0 0,0-1 1 0 0,1 0 0 0 0,-1 0-1 0 0,1 1 1 0 0,-1-1 0 0 0,1 0-1 0 0,-1 1 1 0 0,1-1 0 0 0,0 0-1 0 0,-1 1 1 0 0,1-1 0 0 0,0 1-1 0 0,-1-1 1 0 0,1 1 0 0 0,0 0-1 0 0,0-1 1 0 0,-1 1 0 0 0,1 0-1 0 0,0-1 1 0 0,0 1 0 0 0,0 0-1 0 0,0 0 1 0 0,-1 0 0 0 0,1-1-1 0 0,0 1 1 0 0,1 0 0 0 0,35-8-84 0 0,-1 2 0 0 0,66-4 0 0 0,-53 7-110 0 0,-23 0 64 0 0,114-5-310 0 0,-147 9 460 0 0,0 1 0 0 0,-1 0 1 0 0,1 0-1 0 0,0 1 0 0 0,0 0 1 0 0,1 0-1 0 0,-1 1 0 0 0,0 0 1 0 0,1 0-1 0 0,0 0 0 0 0,-7 7 1 0 0,6-4-18 0 0,1 0 1 0 0,-1 1-1 0 0,1 0 0 0 0,1 0 1 0 0,0 1-1 0 0,0-1 1 0 0,0 1-1 0 0,1 0 0 0 0,1 1 1 0 0,-1-1-1 0 0,-1 12 1 0 0,-3 14 36 0 0,-5 60 1 0 0,13-93-71 0 0,-6 56 18 0 0,3 1-1 0 0,2 0 0 0 0,3 0 0 0 0,13 82 0 0 0,-14-137-12 0 0,-1-1 0 0 0,1 1 0 0 0,0-1 0 0 0,0 1-1 0 0,0-1 1 0 0,0 0 0 0 0,1 1 0 0 0,-1-1 0 0 0,1 0-1 0 0,0 0 1 0 0,4 5 0 0 0,-5-8 11 0 0,-1-1 0 0 0,1 1 1 0 0,-1-1-1 0 0,1 1 0 0 0,0-1 0 0 0,-1 0 1 0 0,1 1-1 0 0,-1-1 0 0 0,1 0 0 0 0,-1 1 1 0 0,1-1-1 0 0,-1 0 0 0 0,0 1 0 0 0,1-1 1 0 0,-1 0-1 0 0,0 0 0 0 0,0 0 0 0 0,0 1 1 0 0,1-3-1 0 0,6-19 158 0 0,-4 7-201 0 0,0 0 1 0 0,-1 0-1 0 0,0 0 0 0 0,-1 0 0 0 0,-1 0 1 0 0,-1-1-1 0 0,0 1 0 0 0,-3-15 0 0 0,2 18-8 0 0,-1 0 0 0 0,0 0 0 0 0,-1 1-1 0 0,0-1 1 0 0,-1 1 0 0 0,0 0 0 0 0,0 0-1 0 0,-2 1 1 0 0,1-1 0 0 0,-12-12 0 0 0,16 21 32 0 0,1 0 0 0 0,-1 0 0 0 0,0 1 0 0 0,0-1 1 0 0,0 0-1 0 0,0 1 0 0 0,-1 0 0 0 0,1 0 1 0 0,0 0-1 0 0,0 0 0 0 0,-1 0 0 0 0,1 0 1 0 0,-1 0-1 0 0,1 1 0 0 0,-1-1 0 0 0,1 1 0 0 0,-4-1 1 0 0,2 2-2 0 0,-1-1 1 0 0,1 0-1 0 0,-1 1 1 0 0,1 0-1 0 0,-1 0 1 0 0,1 1-1 0 0,0-1 1 0 0,-1 1-1 0 0,-3 2 1 0 0,-3 2-2 0 0,0 1 0 0 0,0 1 0 0 0,1-1 1 0 0,0 2-1 0 0,-17 18 0 0 0,21-21-142 0 0,1 0 1 0 0,0 1-1 0 0,1-1 1 0 0,0 1-1 0 0,0 0 0 0 0,0 0 1 0 0,-3 11-1 0 0,5-14 53 0 0,1-1 0 0 0,0 1 0 0 0,1 0 0 0 0,-1-1 0 0 0,1 1 0 0 0,-1 0 1 0 0,1 0-1 0 0,0-1 0 0 0,1 1 0 0 0,-1 0 0 0 0,1 0 0 0 0,-1-1 0 0 0,1 1 0 0 0,0-1 0 0 0,1 1 0 0 0,-1 0 0 0 0,4 5 1 0 0,-5-8-18 0 0,0 0 1 0 0,1-1 0 0 0,-1 1 0 0 0,0-1 0 0 0,1 1-1 0 0,-1-1 1 0 0,1 1 0 0 0,-1-1 0 0 0,1 1 0 0 0,-1-1 0 0 0,1 0-1 0 0,-1 1 1 0 0,1-1 0 0 0,-1 1 0 0 0,1-1 0 0 0,0 0-1 0 0,-1 0 1 0 0,1 1 0 0 0,-1-1 0 0 0,1 0 0 0 0,0 0 0 0 0,0 0-1 0 0,9 3-1522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19.529"/>
    </inkml:context>
    <inkml:brush xml:id="br0">
      <inkml:brushProperty name="width" value="0.05" units="cm"/>
      <inkml:brushProperty name="height" value="0.05" units="cm"/>
    </inkml:brush>
  </inkml:definitions>
  <inkml:trace contextRef="#ctx0" brushRef="#br0">47 50 10429 0 0,'-2'-4'267'0'0,"1"1"1"0"0,-1 0-1 0 0,0-1 1 0 0,0 1-1 0 0,0 0 0 0 0,-1 0 1 0 0,1 0-1 0 0,-1 0 1 0 0,1 1-1 0 0,-1-1 1 0 0,-6-3-1 0 0,2 0 719 0 0,6 3 1051 0 0,4 11-1562 0 0,-8 226 60 0 0,3 135-3141 0 0,1-330 117 0 0,0-25 1070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19.856"/>
    </inkml:context>
    <inkml:brush xml:id="br0">
      <inkml:brushProperty name="width" value="0.05" units="cm"/>
      <inkml:brushProperty name="height" value="0.05" units="cm"/>
    </inkml:brush>
  </inkml:definitions>
  <inkml:trace contextRef="#ctx0" brushRef="#br0">92 116 11913 0 0,'-80'-79'1580'0'0,"79"79"-1518"0"0,0-1 0 0 0,0 1 0 0 0,1-1 1 0 0,-1 1-1 0 0,0-1 0 0 0,1 0 0 0 0,-1 0 1 0 0,0 1-1 0 0,1-1 0 0 0,-1 0 0 0 0,1 0 1 0 0,-1 0-1 0 0,1 1 0 0 0,-1-1 0 0 0,1 0 1 0 0,0 0-1 0 0,0 0 0 0 0,-1 0 0 0 0,1 0 1 0 0,0 0-1 0 0,0 0 0 0 0,0 0 0 0 0,0 0 1 0 0,0 0-1 0 0,0-1 0 0 0,1 2-27 0 0,-1-1 0 0 0,1 0 0 0 0,0 0 0 0 0,-1 0 1 0 0,1 1-1 0 0,0-1 0 0 0,0 0 0 0 0,0 1 0 0 0,0-1 0 0 0,-1 0 0 0 0,1 1 0 0 0,0-1 0 0 0,0 1 0 0 0,0 0 0 0 0,0-1 0 0 0,0 1 0 0 0,0 0 1 0 0,2-1-1 0 0,5 0-16 0 0,0 0 0 0 0,0 0 0 0 0,0 1 0 0 0,14 1 0 0 0,4 2-15 0 0,0 1-1 0 0,0 1 1 0 0,-1 2 0 0 0,1 0 0 0 0,-1 2-1 0 0,-1 1 1 0 0,0 0 0 0 0,44 28 0 0 0,-41-21 45 0 0,0 2-1 0 0,35 33 1 0 0,-50-40-18 0 0,0 0 0 0 0,-1 1 0 0 0,0 0 0 0 0,-1 1 0 0 0,0 0 0 0 0,11 22-1 0 0,-19-31-4 0 0,0 0-1 0 0,0 0 0 0 0,0 0 0 0 0,-1 0 0 0 0,0 1 0 0 0,0-1 0 0 0,0 0 0 0 0,0 1 0 0 0,-1-1 0 0 0,0 1 0 0 0,0-1 0 0 0,-1 0 0 0 0,1 1 0 0 0,-1-1 0 0 0,0 1 0 0 0,-1-1 0 0 0,1 0 0 0 0,-1 0 1 0 0,0 0-1 0 0,0 0 0 0 0,-1 0 0 0 0,-5 8 0 0 0,-4 3 78 0 0,-1-1 0 0 0,-1 0 0 0 0,0-1 0 0 0,-28 22 1 0 0,20-18-39 0 0,4-3-83 0 0,0-1 0 0 0,-1-1 1 0 0,-39 21-1 0 0,51-31-81 0 0,0 1-1 0 0,0-1 1 0 0,-1-1 0 0 0,1 1-1 0 0,-1-1 1 0 0,0 0 0 0 0,1-1-1 0 0,-1 0 1 0 0,0 0 0 0 0,0-1-1 0 0,0 0 1 0 0,1 0 0 0 0,-1 0-1 0 0,0-1 1 0 0,-8-2 0 0 0,11 1-188 0 0,-1 0 0 0 0,1 0 0 0 0,0 0-1 0 0,0 0 1 0 0,0-1 0 0 0,0 0 0 0 0,0 0 0 0 0,1 0 0 0 0,-1 0 0 0 0,1-1 0 0 0,0 0 0 0 0,0 0 0 0 0,-3-4 0 0 0,-4-16-1152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53.723"/>
    </inkml:context>
    <inkml:brush xml:id="br0">
      <inkml:brushProperty name="width" value="0.05" units="cm"/>
      <inkml:brushProperty name="height" value="0.05" units="cm"/>
    </inkml:brush>
  </inkml:definitions>
  <inkml:trace contextRef="#ctx0" brushRef="#br0">257 250 9333 0 0,'3'-1'64'0'0,"1"-1"0"0"0,-1 0 0 0 0,0 0-1 0 0,0 0 1 0 0,0-1 0 0 0,0 1 0 0 0,0-1 0 0 0,0 0 0 0 0,0 1 0 0 0,-1-1 0 0 0,0-1 0 0 0,1 1-1 0 0,-1 0 1 0 0,0 0 0 0 0,-1-1 0 0 0,1 1 0 0 0,0-1 0 0 0,-1 0 0 0 0,0 1 0 0 0,1-8 0 0 0,-1 6 57 0 0,-1 1 0 0 0,0-1 1 0 0,0 1-1 0 0,-1-1 0 0 0,0 0 1 0 0,1 1-1 0 0,-1-1 0 0 0,-1 1 1 0 0,1-1-1 0 0,-1 1 0 0 0,0 0 1 0 0,0 0-1 0 0,0-1 0 0 0,0 1 1 0 0,-1 1-1 0 0,1-1 0 0 0,-6-5 1 0 0,5 5-42 0 0,0 0 1 0 0,-1 1-1 0 0,0-1 1 0 0,1 1 0 0 0,-1 0-1 0 0,0 0 1 0 0,-1 0 0 0 0,1 1-1 0 0,0-1 1 0 0,-1 1 0 0 0,1 0-1 0 0,-1 1 1 0 0,0-1 0 0 0,0 1-1 0 0,0 0 1 0 0,0 0-1 0 0,0 0 1 0 0,0 1 0 0 0,0-1-1 0 0,0 1 1 0 0,0 0 0 0 0,0 1-1 0 0,0-1 1 0 0,1 1 0 0 0,-1 0-1 0 0,-6 2 1 0 0,4 0-4 0 0,-1 0 0 0 0,1 1 0 0 0,0 0 0 0 0,-1 0 0 0 0,2 0 0 0 0,-1 1 1 0 0,1 0-1 0 0,-1 0 0 0 0,1 1 0 0 0,1-1 0 0 0,-1 1 0 0 0,1 1 0 0 0,0-1 0 0 0,1 1 0 0 0,-7 10 0 0 0,3 1 69 0 0,0-1-1 0 0,2 1 1 0 0,0 1-1 0 0,0-1 1 0 0,2 1-1 0 0,0 0 0 0 0,-1 31 1 0 0,4-35-72 0 0,1 0 1 0 0,1-1 0 0 0,0 1 0 0 0,1 0-1 0 0,0 0 1 0 0,1 0 0 0 0,1-1-1 0 0,0 1 1 0 0,1-1 0 0 0,9 17-1 0 0,-10-24-71 0 0,0 0 0 0 0,0-1-1 0 0,1 0 1 0 0,-1 0-1 0 0,1 0 1 0 0,1 0-1 0 0,-1-1 1 0 0,1 0 0 0 0,0 0-1 0 0,0 0 1 0 0,1-1-1 0 0,-1 0 1 0 0,8 3 0 0 0,-5-3-8 0 0,1 0 0 0 0,-1-1 0 0 0,1-1 1 0 0,-1 0-1 0 0,1 0 0 0 0,-1-1 1 0 0,1 0-1 0 0,0 0 0 0 0,14-2 1 0 0,-9 0-44 0 0,-1-1 1 0 0,1-1-1 0 0,-1 0 1 0 0,0-1-1 0 0,0-1 1 0 0,0 0-1 0 0,0-1 1 0 0,-1 0-1 0 0,0-1 1 0 0,0-1-1 0 0,-1 0 1 0 0,0 0-1 0 0,18-17 1 0 0,-21 15 5 0 0,0 1 0 0 0,-1-2 0 0 0,0 1-1 0 0,-1-1 1 0 0,0-1 0 0 0,-1 1 0 0 0,0-1 0 0 0,-1 0 0 0 0,0-1-1 0 0,-1 1 1 0 0,0-1 0 0 0,-1 0 0 0 0,0 0 0 0 0,-1 0 0 0 0,0-22 0 0 0,-2 17-6 0 0,0 0 0 0 0,-2 1 0 0 0,0-1 1 0 0,-2 0-1 0 0,1 0 0 0 0,-2 1 0 0 0,-1 0 1 0 0,0 0-1 0 0,-1 0 0 0 0,0 1 0 0 0,-11-16 1 0 0,14 25-49 0 0,0 1 0 0 0,0 0 0 0 0,-1-1 0 0 0,1 2 0 0 0,-1-1 0 0 0,-1 1 0 0 0,1-1 1 0 0,-1 2-1 0 0,0-1 0 0 0,0 1 0 0 0,-1-1 0 0 0,-8-3 0 0 0,10 6-35 0 0,0 1-1 0 0,1-1 1 0 0,-2 1 0 0 0,1 0-1 0 0,0 1 1 0 0,0-1-1 0 0,0 1 1 0 0,0 0 0 0 0,0 0-1 0 0,0 0 1 0 0,0 1-1 0 0,-1 0 1 0 0,1 0 0 0 0,0 0-1 0 0,1 1 1 0 0,-1-1-1 0 0,0 1 1 0 0,-9 5-1 0 0,-2 3-460 0 0,0 0 0 0 0,1 1-1 0 0,0 1 1 0 0,1 0 0 0 0,0 1-1 0 0,1 1 1 0 0,-20 26-1 0 0,10-8-603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20.212"/>
    </inkml:context>
    <inkml:brush xml:id="br0">
      <inkml:brushProperty name="width" value="0.05" units="cm"/>
      <inkml:brushProperty name="height" value="0.05" units="cm"/>
    </inkml:brush>
  </inkml:definitions>
  <inkml:trace contextRef="#ctx0" brushRef="#br0">27 27 13801 0 0,'-10'4'-74'0'0,"-7"4"1286"0"0,17-6-439 0 0,11-4-197 0 0,36-7 16 0 0,1 3 0 0 0,78-1 0 0 0,8-1-314 0 0,-48 2-1208 0 0,-84 5 55 0 0,-5 1-165 0 0,-9-1-604 0 0,-1 4-404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21.020"/>
    </inkml:context>
    <inkml:brush xml:id="br0">
      <inkml:brushProperty name="width" value="0.05" units="cm"/>
      <inkml:brushProperty name="height" value="0.05" units="cm"/>
    </inkml:brush>
  </inkml:definitions>
  <inkml:trace contextRef="#ctx0" brushRef="#br0">132 10 10917 0 0,'-2'-1'41'0'0,"0"0"-1"0"0,0 0 1 0 0,0 0-1 0 0,0 0 1 0 0,0 0-1 0 0,0 0 1 0 0,0 1-1 0 0,0-1 1 0 0,0 0-1 0 0,0 1 1 0 0,0 0-1 0 0,0 0 1 0 0,-1 0-1 0 0,1 0 1 0 0,0 0-1 0 0,0 0 1 0 0,0 0-1 0 0,0 0 1 0 0,-4 2-1 0 0,3-1 42 0 0,0 1 0 0 0,0 0-1 0 0,0-1 1 0 0,1 1 0 0 0,-1 0 0 0 0,1 0-1 0 0,-1 0 1 0 0,1 1 0 0 0,0-1 0 0 0,0 1-1 0 0,0-1 1 0 0,-2 4 0 0 0,-2 5 168 0 0,0 1 0 0 0,0 0 0 0 0,1 0 0 0 0,1 0 0 0 0,-5 19 1 0 0,4-4-19 0 0,1 0 0 0 0,1 56 0 0 0,1-25-58 0 0,0-38-133 0 0,2 0 1 0 0,0 0-1 0 0,1 1 1 0 0,1-1-1 0 0,1 0 1 0 0,1 0-1 0 0,12 35 1 0 0,-14-50-90 0 0,1-1 0 0 0,0 1 1 0 0,0-1-1 0 0,0 0 0 0 0,0 0 1 0 0,1 0-1 0 0,0-1 0 0 0,-1 1 1 0 0,1-1-1 0 0,1 0 0 0 0,-1 0 1 0 0,0 0-1 0 0,1-1 0 0 0,0 1 1 0 0,-1-1-1 0 0,1 0 0 0 0,0 0 1 0 0,0-1-1 0 0,0 0 0 0 0,7 2 1 0 0,2-1-449 0 0,0-1 1 0 0,1 0 0 0 0,-1-1 0 0 0,0 0 0 0 0,0-1 0 0 0,17-3 0 0 0,4-2-1162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21.362"/>
    </inkml:context>
    <inkml:brush xml:id="br0">
      <inkml:brushProperty name="width" value="0.05" units="cm"/>
      <inkml:brushProperty name="height" value="0.05" units="cm"/>
    </inkml:brush>
  </inkml:definitions>
  <inkml:trace contextRef="#ctx0" brushRef="#br0">59 49 9097 0 0,'-11'-16'97'0'0,"10"14"-30"0"0,0-1 1 0 0,0 1 0 0 0,0 0 0 0 0,0 0 0 0 0,-1 0 0 0 0,1 0-1 0 0,-1 0 1 0 0,0 0 0 0 0,1 0 0 0 0,-1 0 0 0 0,0 0 0 0 0,0 1-1 0 0,0-1 1 0 0,0 1 0 0 0,-4-2 0 0 0,5 22 677 0 0,-5 51-588 0 0,-5 111 219 0 0,11-151-376 0 0,2 0 0 0 0,0-1 0 0 0,2 1 0 0 0,9 30 0 0 0,-10-43-306 0 0,-2-14 113 0 0,-1 1-1 0 0,1-1 1 0 0,0 1 0 0 0,0-1 0 0 0,0 0-1 0 0,3 6 1 0 0,0-3-724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21.718"/>
    </inkml:context>
    <inkml:brush xml:id="br0">
      <inkml:brushProperty name="width" value="0.05" units="cm"/>
      <inkml:brushProperty name="height" value="0.05" units="cm"/>
    </inkml:brush>
  </inkml:definitions>
  <inkml:trace contextRef="#ctx0" brushRef="#br0">181 166 10601 0 0,'-25'-11'876'0'0,"50"48"8"0"0,-22-32-991 0 0,1 0 0 0 0,-1 0 0 0 0,-1 0 0 0 0,1 0-1 0 0,-1 1 1 0 0,0-1 0 0 0,0 1 0 0 0,0-1 0 0 0,-1 1 0 0 0,0 0 0 0 0,0-1 0 0 0,0 1-1 0 0,-1 0 1 0 0,0 0 0 0 0,-1 10 0 0 0,0-8-161 0 0,0-3-9 0 0,0-1 0 0 0,0 0 0 0 0,0 1 0 0 0,-1-1 1 0 0,0 0-1 0 0,1 0 0 0 0,-5 7 0 0 0,-6 3-922 0 0</inkml:trace>
  <inkml:trace contextRef="#ctx0" brushRef="#br0" timeOffset="1">290 0 9097 0 0,'2'5'523'0'0,"0"1"0"0"0,0 0 1 0 0,-1-1-1 0 0,0 1 0 0 0,1 6 1 0 0,3 14 673 0 0,4 11-290 0 0,-2 0 1 0 0,-1 1-1 0 0,-2 0 1 0 0,-2-1-1 0 0,-1 1 0 0 0,-8 69 1 0 0,3-78-615 0 0,-2-1 0 0 0,-1 0 0 0 0,-1-1 1 0 0,-1 1-1 0 0,-1-2 0 0 0,-2 1 0 0 0,-23 39 0 0 0,21-45-501 0 0,0-1-1 0 0,0-1 1 0 0,-32 31-1 0 0,33-38-487 0 0,-1 1 0 0 0,-1-2-1 0 0,0 0 1 0 0,-1-1 0 0 0,-22 12 0 0 0,2-8-1435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22.513"/>
    </inkml:context>
    <inkml:brush xml:id="br0">
      <inkml:brushProperty name="width" value="0.05" units="cm"/>
      <inkml:brushProperty name="height" value="0.05" units="cm"/>
    </inkml:brush>
  </inkml:definitions>
  <inkml:trace contextRef="#ctx0" brushRef="#br0">193 46 12681 0 0,'-3'-2'148'0'0,"0"-1"-1"0"0,1 1 1 0 0,-1-1-1 0 0,0 1 1 0 0,1-1-1 0 0,0 0 1 0 0,-1 0-1 0 0,1 0 1 0 0,0 0-1 0 0,0 0 1 0 0,-2-6-1 0 0,4 9-110 0 0,0 0 0 0 0,0-1-1 0 0,0 1 1 0 0,0 0 0 0 0,0-1 0 0 0,0 1-1 0 0,-1 0 1 0 0,1-1 0 0 0,0 1-1 0 0,0 0 1 0 0,0-1 0 0 0,0 1-1 0 0,-1 0 1 0 0,1 0 0 0 0,0-1-1 0 0,0 1 1 0 0,-1 0 0 0 0,1 0 0 0 0,0-1-1 0 0,-1 1 1 0 0,1 0 0 0 0,0 0-1 0 0,-1 0 1 0 0,1 0 0 0 0,0 0-1 0 0,0-1 1 0 0,-1 1 0 0 0,1 0 0 0 0,-1 0-1 0 0,1 0 1 0 0,0 0 0 0 0,-1 0-1 0 0,-7 9 528 0 0,-1 19-413 0 0,8-27-151 0 0,-21 78-59 0 0,-81 344-716 0 0,93-333-2916 0 0,10-79 2256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23.058"/>
    </inkml:context>
    <inkml:brush xml:id="br0">
      <inkml:brushProperty name="width" value="0.05" units="cm"/>
      <inkml:brushProperty name="height" value="0.05" units="cm"/>
    </inkml:brush>
  </inkml:definitions>
  <inkml:trace contextRef="#ctx0" brushRef="#br0">179 130 14217 0 0,'-4'1'33'0'0,"2"0"-1"0"0,-1 0 1 0 0,0 0-1 0 0,0 1 1 0 0,0-1-1 0 0,0 1 1 0 0,1-1-1 0 0,-1 1 1 0 0,1 0-1 0 0,-1 0 1 0 0,1 1-1 0 0,0-1 1 0 0,-3 4-1 0 0,-22 36 553 0 0,27-41-581 0 0,-12 24 89 0 0,2 1 1 0 0,1 1 0 0 0,1 0 0 0 0,1 0-1 0 0,-6 51 1 0 0,6-37-42 0 0,-18 65 0 0 0,5-59-466 0 0,19-46 198 0 0,1-14-854 0 0,2-43-143 0 0,8-61 1 0 0,-2 64 1471 0 0,3 0 1 0 0,31-92-1 0 0,-37 133-118 0 0,0 1-1 0 0,0-1 0 0 0,1 1 0 0 0,9-13 0 0 0,-12 19-65 0 0,0 1 1 0 0,0 1 0 0 0,0-1-1 0 0,1 0 1 0 0,-1 1-1 0 0,1 0 1 0 0,0 0 0 0 0,0 0-1 0 0,0 0 1 0 0,0 1 0 0 0,1-1-1 0 0,-1 1 1 0 0,8-2-1 0 0,-9 3-35 0 0,-1 1-1 0 0,1 0 1 0 0,0 0-1 0 0,-1 0 0 0 0,1 0 1 0 0,0 1-1 0 0,-1-1 1 0 0,1 1-1 0 0,0-1 1 0 0,-1 1-1 0 0,1 0 0 0 0,-1 0 1 0 0,1 0-1 0 0,-1 0 1 0 0,0 1-1 0 0,1-1 1 0 0,-1 1-1 0 0,0-1 0 0 0,0 1 1 0 0,0 0-1 0 0,0 0 1 0 0,2 2-1 0 0,2 3 33 0 0,0 1-1 0 0,0-1 0 0 0,0 1 0 0 0,-1 0 1 0 0,4 9-1 0 0,4 15 3 0 0,-2-1 0 0 0,-1 1 0 0 0,-1 1-1 0 0,-2 0 1 0 0,3 38 0 0 0,-5-33-27 0 0,2-1 0 0 0,1 0-1 0 0,20 57 1 0 0,-28-93-47 0 0,2 4 1 0 0,1 0 1 0 0,-1 0-1 0 0,1 0 0 0 0,0 0 0 0 0,5 8 0 0 0,-7-13 0 0 0,0 1 0 0 0,-1 0 0 0 0,1-1-1 0 0,-1 1 1 0 0,1-1 0 0 0,0 1 0 0 0,-1-1-1 0 0,1 0 1 0 0,0 1 0 0 0,-1-1 0 0 0,1 0 0 0 0,0 1-1 0 0,0-1 1 0 0,0 0 0 0 0,-1 0 0 0 0,1 0-1 0 0,0 1 1 0 0,0-1 0 0 0,0 0 0 0 0,1-1 1 0 0,-1 1-1 0 0,0 0 1 0 0,0-1 0 0 0,0 1 0 0 0,0-1-1 0 0,1 0 1 0 0,-1 1 0 0 0,0-1 0 0 0,0 0-1 0 0,0 1 1 0 0,0-1 0 0 0,0 0 0 0 0,-1 0 0 0 0,1 0-1 0 0,0 0 1 0 0,1-1 0 0 0,25-35-17 0 0,-1-2-1 0 0,-2 0 1 0 0,-2-2 0 0 0,-1-1 0 0 0,-2 0 0 0 0,-2-1-1 0 0,-2-1 1 0 0,-2-1 0 0 0,-2 0 0 0 0,8-73-1 0 0,-13 86-10 0 0,-1 4-122 0 0,-5 24-164 0 0,-2 10-258 0 0,-1 3 230 0 0,-1-1-1 0 0,1 1 1 0 0,-1-1 0 0 0,-1 0 0 0 0,-4 7 0 0 0,-16 30-2235 0 0,17-23 947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23.400"/>
    </inkml:context>
    <inkml:brush xml:id="br0">
      <inkml:brushProperty name="width" value="0.05" units="cm"/>
      <inkml:brushProperty name="height" value="0.05" units="cm"/>
    </inkml:brush>
  </inkml:definitions>
  <inkml:trace contextRef="#ctx0" brushRef="#br0">55 125 15577 0 0,'-4'1'79'0'0,"0"0"0"0"0,0-1 0 0 0,0 0 0 0 0,0 0-1 0 0,0 0 1 0 0,0 0 0 0 0,0-1 0 0 0,0 1-1 0 0,0-1 1 0 0,0 0 0 0 0,-7-3 0 0 0,11 3-27 0 0,0 0 1 0 0,0 1-1 0 0,0-1 1 0 0,0 0-1 0 0,1 0 1 0 0,-1 1-1 0 0,0-1 1 0 0,0 0-1 0 0,1 1 1 0 0,-1-1-1 0 0,0 0 1 0 0,1 1-1 0 0,-1-1 1 0 0,0 1-1 0 0,1-1 1 0 0,-1 0-1 0 0,1 1 1 0 0,-1-1-1 0 0,1 1 1 0 0,-1-1-1 0 0,1 1 1 0 0,1-1-1 0 0,8-5 125 0 0,1 1-1 0 0,-1 1 0 0 0,1 0 0 0 0,1 0 1 0 0,-1 1-1 0 0,19-3 0 0 0,3-1-48 0 0,57-14-223 0 0,1 4 1 0 0,0 4-1 0 0,164-2 1 0 0,-251 16-1344 0 0,-10-1-38 0 0,-7 0-255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24.349"/>
    </inkml:context>
    <inkml:brush xml:id="br0">
      <inkml:brushProperty name="width" value="0.05" units="cm"/>
      <inkml:brushProperty name="height" value="0.05" units="cm"/>
    </inkml:brush>
  </inkml:definitions>
  <inkml:trace contextRef="#ctx0" brushRef="#br0">100 70 9945 0 0,'-28'-54'3733'0'0,"23"39"-1290"0"0,6 24-1470 0 0,-6 84-471 0 0,-16 97 0 0 0,4-59 77 0 0,6-46-327 0 0,5-43-658 0 0,1 1 0 0 0,2-1 0 0 0,3 57 1 0 0,1-83-3774 0 0,-1-18 2177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24.721"/>
    </inkml:context>
    <inkml:brush xml:id="br0">
      <inkml:brushProperty name="width" value="0.05" units="cm"/>
      <inkml:brushProperty name="height" value="0.05" units="cm"/>
    </inkml:brush>
  </inkml:definitions>
  <inkml:trace contextRef="#ctx0" brushRef="#br0">6 364 11341 0 0,'0'0'24'0'0,"-1"1"1"0"0,1-1-1 0 0,0 0 0 0 0,-1 1 0 0 0,1-1 1 0 0,0 0-1 0 0,-1 1 0 0 0,1-1 1 0 0,0 0-1 0 0,-1 1 0 0 0,1-1 0 0 0,0 1 1 0 0,0-1-1 0 0,0 1 0 0 0,-1-1 1 0 0,1 0-1 0 0,0 1 0 0 0,0-1 0 0 0,0 1 1 0 0,0-1-1 0 0,0 1 0 0 0,0-1 1 0 0,0 1-1 0 0,0-1 0 0 0,0 1 0 0 0,0-1 1 0 0,0 1-1 0 0,11 9 1264 0 0,-8-9-1179 0 0,-1 1 0 0 0,1-1 1 0 0,0-1-1 0 0,0 1 0 0 0,-1 0 1 0 0,1-1-1 0 0,0 1 0 0 0,0-1 1 0 0,0 0-1 0 0,-1 0 0 0 0,1 0 1 0 0,5-1-1 0 0,38-8 138 0 0,-23 4-156 0 0,28-3-54 0 0,70-15-252 0 0,-100 17-89 0 0,0 0 0 0 0,-1-1 1 0 0,31-15-1 0 0,-48 21 247 0 0,0-1-1 0 0,-1 1 1 0 0,1-1 0 0 0,-1 0-1 0 0,1 1 1 0 0,-1-1 0 0 0,1-1-1 0 0,-1 1 1 0 0,0 0-1 0 0,0 0 1 0 0,0-1 0 0 0,-1 1-1 0 0,1-1 1 0 0,0 0 0 0 0,-1 1-1 0 0,0-1 1 0 0,2-4-1 0 0,-2 3 27 0 0,-1 0-1 0 0,1 0 0 0 0,-1 0 1 0 0,0 0-1 0 0,0 0 0 0 0,0 0 0 0 0,0 0 1 0 0,-1 0-1 0 0,0 0 0 0 0,0 0 1 0 0,-2-7-1 0 0,-5-6 193 0 0,0 0 1 0 0,-1 1 0 0 0,-1 0-1 0 0,-19-24 1 0 0,22 30 39 0 0,-49-82 2730 0 0,55 133-2551 0 0,8 156-142 0 0,-1 55 364 0 0,-7-235-1051 0 0,1 0 0 0 0,1 0 0 0 0,0 0 0 0 0,1-1-1 0 0,1 1 1 0 0,10 31 0 0 0,-6-39-2359 0 0,-3-8 1075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25.091"/>
    </inkml:context>
    <inkml:brush xml:id="br0">
      <inkml:brushProperty name="width" value="0.05" units="cm"/>
      <inkml:brushProperty name="height" value="0.05" units="cm"/>
    </inkml:brush>
  </inkml:definitions>
  <inkml:trace contextRef="#ctx0" brushRef="#br0">77 18 12461 0 0,'0'-1'19'0'0,"1"1"0"0"0,-1-1 0 0 0,0 1 0 0 0,0 0 1 0 0,1-1-1 0 0,-1 1 0 0 0,0-1 0 0 0,0 1 0 0 0,0-1 0 0 0,1 1 0 0 0,-1 0 0 0 0,0-1 0 0 0,0 1 0 0 0,0-1 0 0 0,0 1 0 0 0,0-1 0 0 0,0 1 1 0 0,0-1-1 0 0,0 1 0 0 0,0-1 0 0 0,0 1 0 0 0,-1-1 0 0 0,1 1 0 0 0,0 0 0 0 0,0-1 0 0 0,0 1 0 0 0,0-1 0 0 0,-1 1 0 0 0,1-1 0 0 0,0 1 1 0 0,0 0-1 0 0,-1-1 0 0 0,1 1 0 0 0,0 0 0 0 0,-1-1 0 0 0,1 1 0 0 0,0 0 0 0 0,-1-1 0 0 0,1 1 0 0 0,-1 0 0 0 0,0 0 45 0 0,0 0-1 0 0,0 0 1 0 0,0 0-1 0 0,0 0 0 0 0,0 0 1 0 0,0 0-1 0 0,1 1 1 0 0,-1-1-1 0 0,0 0 1 0 0,0 1-1 0 0,0-1 0 0 0,0 1 1 0 0,1-1-1 0 0,-1 1 1 0 0,0-1-1 0 0,0 1 1 0 0,1 0-1 0 0,-1-1 0 0 0,0 1 1 0 0,1 0-1 0 0,-2 1 1 0 0,-4 7 218 0 0,-1 0 0 0 0,2 0 1 0 0,-1 1-1 0 0,1 0 0 0 0,1 0 0 0 0,0 0 1 0 0,0 0-1 0 0,1 1 0 0 0,-3 16 1 0 0,4-11-79 0 0,1 0 0 0 0,0 0 1 0 0,0 0-1 0 0,2 0 0 0 0,5 32 1 0 0,-6-43-194 0 0,1 0 1 0 0,0-1-1 0 0,1 1 1 0 0,-1 0-1 0 0,1-1 0 0 0,0 1 1 0 0,0-1-1 0 0,1 0 1 0 0,-1 1-1 0 0,1-1 1 0 0,0 0-1 0 0,0-1 1 0 0,0 1-1 0 0,1 0 1 0 0,-1-1-1 0 0,6 4 0 0 0,-6-5-34 0 0,1 0-1 0 0,-1 0 1 0 0,0-1-1 0 0,1 0 1 0 0,-1 1-1 0 0,1-2 1 0 0,-1 1-1 0 0,1 0 1 0 0,-1 0-1 0 0,1-1 1 0 0,0 0-1 0 0,-1 0 1 0 0,1 0-1 0 0,0 0 1 0 0,-1-1-1 0 0,1 1 1 0 0,-1-1-1 0 0,1 0 1 0 0,0 0-1 0 0,-1 0 1 0 0,0 0-1 0 0,7-4 1 0 0,-1 0-19 0 0,0 0-1 0 0,-1-1 1 0 0,1 0 0 0 0,-1-1 0 0 0,-1 1 0 0 0,1-1 0 0 0,-1-1-1 0 0,0 0 1 0 0,-1 0 0 0 0,1 0 0 0 0,7-14 0 0 0,1-8 79 0 0,-1 0 0 0 0,13-39 0 0 0,-16 38-34 0 0,-10 29 9 0 0,-1 8-8 0 0,-3 19-9 0 0,-7 32 12 0 0,-55 308 103 0 0,56-314-1280 0 0,3-1 0 0 0,-1 77 0 0 0,8-106-360 0 0,8-3-275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54.107"/>
    </inkml:context>
    <inkml:brush xml:id="br0">
      <inkml:brushProperty name="width" value="0.05" units="cm"/>
      <inkml:brushProperty name="height" value="0.05" units="cm"/>
    </inkml:brush>
  </inkml:definitions>
  <inkml:trace contextRef="#ctx0" brushRef="#br0">445 223 6625 0 0,'-15'3'223'0'0,"1"-1"0"0"0,0-1 1 0 0,-1 0-1 0 0,1-1 0 0 0,-20-3 1 0 0,-69-16 2858 0 0,79 13-2053 0 0,19 5-792 0 0,0 0 0 0 0,0 0 0 0 0,0 1 0 0 0,0-1 0 0 0,-1 1 0 0 0,1 0 0 0 0,0 1 0 0 0,0-1 0 0 0,0 1 0 0 0,-1 0 1 0 0,1 0-1 0 0,0 1 0 0 0,0-1 0 0 0,0 1 0 0 0,1 0 0 0 0,-8 4 0 0 0,5-1-50 0 0,0 1 0 0 0,1 0 0 0 0,-1 0 1 0 0,1 0-1 0 0,0 1 0 0 0,0-1 0 0 0,1 1 0 0 0,-8 14 0 0 0,3-5-48 0 0,1 1-1 0 0,1 1 0 0 0,-9 23 1 0 0,15-33-121 0 0,-1 0 0 0 0,1 0 1 0 0,1 0-1 0 0,-1 0 0 0 0,2 1 1 0 0,-1-1-1 0 0,1 0 1 0 0,0 0-1 0 0,0 0 0 0 0,3 12 1 0 0,-1-16-16 0 0,-1 1 0 0 0,1-1 0 0 0,0 0 0 0 0,0-1 0 0 0,0 1 1 0 0,1 0-1 0 0,-1 0 0 0 0,1-1 0 0 0,0 0 0 0 0,0 0 0 0 0,0 1 0 0 0,1-2 0 0 0,-1 1 1 0 0,1 0-1 0 0,-1-1 0 0 0,1 1 0 0 0,0-1 0 0 0,0 0 0 0 0,0-1 0 0 0,0 1 1 0 0,0 0-1 0 0,1-1 0 0 0,-1 0 0 0 0,6 0 0 0 0,5 2-15 0 0,1-1 0 0 0,-1 0 0 0 0,1-1 0 0 0,0-1 0 0 0,22-3 0 0 0,-9-1-61 0 0,-1-1 0 0 0,-1-1 1 0 0,1-2-1 0 0,-1 0 0 0 0,0-2 0 0 0,-1-1 1 0 0,0-1-1 0 0,-1-2 0 0 0,-1 0 0 0 0,0-1 1 0 0,34-29-1 0 0,-52 38 46 0 0,0 0 1 0 0,0-1-1 0 0,0 1 1 0 0,-1-1-1 0 0,0 0 1 0 0,-1 0-1 0 0,0-1 1 0 0,0 0-1 0 0,0 1 1 0 0,-1-1-1 0 0,0 0 0 0 0,0-1 1 0 0,-1 1-1 0 0,0 0 1 0 0,-1-1-1 0 0,0 1 1 0 0,0-15-1 0 0,-1 12-1 0 0,-1 0-1 0 0,-1 0 1 0 0,0 0-1 0 0,0 0 0 0 0,-1 0 1 0 0,-1 0-1 0 0,0 1 1 0 0,0 0-1 0 0,-1-1 1 0 0,0 2-1 0 0,-1-1 1 0 0,0 1-1 0 0,-9-11 1 0 0,8 11-65 0 0,-1 1 0 0 0,0 0 1 0 0,0 1-1 0 0,-1-1 0 0 0,0 2 1 0 0,0-1-1 0 0,-1 1 0 0 0,0 1 1 0 0,0 0-1 0 0,0 0 1 0 0,0 1-1 0 0,-1 0 0 0 0,0 1 1 0 0,0 0-1 0 0,0 0 0 0 0,0 2 1 0 0,0-1-1 0 0,0 1 1 0 0,-1 1-1 0 0,1 0 0 0 0,0 1 1 0 0,-1 0-1 0 0,1 0 0 0 0,0 1 1 0 0,0 1-1 0 0,0 0 0 0 0,1 1 1 0 0,-1-1-1 0 0,1 2 1 0 0,-19 10-1 0 0,-1 5-1264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25.418"/>
    </inkml:context>
    <inkml:brush xml:id="br0">
      <inkml:brushProperty name="width" value="0.05" units="cm"/>
      <inkml:brushProperty name="height" value="0.05" units="cm"/>
    </inkml:brush>
  </inkml:definitions>
  <inkml:trace contextRef="#ctx0" brushRef="#br0">13 48 15937 0 0,'-12'13'367'0'0,"12"-10"108"0"0,6-8 8 0 0,-1 3-222 0 0,0 0 0 0 0,0 0 0 0 0,-1 0 0 0 0,1 1 0 0 0,0-1 0 0 0,0 1 0 0 0,0 1 0 0 0,6-1 0 0 0,5-1 43 0 0,420-41 1670 0 0,-432 43-2140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25.774"/>
    </inkml:context>
    <inkml:brush xml:id="br0">
      <inkml:brushProperty name="width" value="0.05" units="cm"/>
      <inkml:brushProperty name="height" value="0.05" units="cm"/>
    </inkml:brush>
  </inkml:definitions>
  <inkml:trace contextRef="#ctx0" brushRef="#br0">1 61 12569 0 0,'0'0'937'0'0,"7"-9"-324"0"0,23-26 106 0 0,-23 27 4873 0 0,-5 4-4891 0 0,1 0 947 0 0,-1 7-720 0 0,-2 17-534 0 0,-6 25-619 0 0,1-13 341 0 0,4-27-109 0 0,0 1 0 0 0,0 0 0 0 0,1 0 0 0 0,-1 0 0 0 0,1-1-1 0 0,1 1 1 0 0,-1 0 0 0 0,1 0 0 0 0,0 0 0 0 0,0-1 0 0 0,0 1 0 0 0,3 5 0 0 0,-2-7-13 0 0,2 13 13 0 0,0 0 0 0 0,0 0-1 0 0,1 30 1 0 0,-5-30-6 0 0,1 0 1 0 0,0 0-1 0 0,1 0 0 0 0,1 0 1 0 0,1 0-1 0 0,0-1 1 0 0,1 1-1 0 0,1-1 0 0 0,0 0 1 0 0,13 22-1 0 0,-14-31-36 0 0,1 0 0 0 0,0 0 0 0 0,0-1 0 0 0,0 0 0 0 0,1 0 1 0 0,0-1-1 0 0,0 0 0 0 0,1 0 0 0 0,-1-1 0 0 0,1 0 0 0 0,0 0 0 0 0,0 0 0 0 0,0-1 0 0 0,1-1 0 0 0,-1 1 0 0 0,14 1 0 0 0,-4-1-634 0 0,1-1 0 0 0,0-1 0 0 0,0-1-1 0 0,0-1 1 0 0,0 0 0 0 0,29-6 0 0 0,-29 3-754 0 0,-1-1 1 0 0,21-8-1 0 0,1-4-1080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26.101"/>
    </inkml:context>
    <inkml:brush xml:id="br0">
      <inkml:brushProperty name="width" value="0.05" units="cm"/>
      <inkml:brushProperty name="height" value="0.05" units="cm"/>
    </inkml:brush>
  </inkml:definitions>
  <inkml:trace contextRef="#ctx0" brushRef="#br0">23 0 13609 0 0,'-1'2'1'0'0,"0"-1"51"0"0,0 0-1 0 0,1 0 0 0 0,-1 0 1 0 0,0 0-1 0 0,1 1 1 0 0,-1-1-1 0 0,0 0 0 0 0,1 1 1 0 0,0-1-1 0 0,-1 0 1 0 0,1 1-1 0 0,0-1 0 0 0,0 0 1 0 0,0 1-1 0 0,0-1 0 0 0,0 1 1 0 0,0-1-1 0 0,0 1 1 0 0,0 1-1 0 0,-3 17 2039 0 0,10 35 1767 0 0,-2-20-2974 0 0,-1 1 1 0 0,-3 64-1 0 0,-18 22-854 0 0,9-69-872 0 0,5-11-1186 0 0,6-18-3846 0 0,0-22 3671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26.426"/>
    </inkml:context>
    <inkml:brush xml:id="br0">
      <inkml:brushProperty name="width" value="0.05" units="cm"/>
      <inkml:brushProperty name="height" value="0.05" units="cm"/>
    </inkml:brush>
  </inkml:definitions>
  <inkml:trace contextRef="#ctx0" brushRef="#br0">65 1 13761 0 0,'-1'1'86'0'0,"1"1"1"0"0,0-1-1 0 0,-1 1 0 0 0,1-1 0 0 0,0 1 0 0 0,0 0 0 0 0,0-1 1 0 0,0 1-1 0 0,0 0 0 0 0,0-1 0 0 0,0 1 0 0 0,1-1 0 0 0,-1 1 1 0 0,2 2-1 0 0,1 15 1050 0 0,0 23 1011 0 0,1 0 0 0 0,20 81 1 0 0,1 8-720 0 0,-21-102-1384 0 0,-1-1 0 0 0,-2 1 0 0 0,0 0 0 0 0,-6 40 0 0 0,3-57-334 0 0,0 0-1 0 0,0-1 1 0 0,-2 1 0 0 0,1 0 0 0 0,-2-1 0 0 0,1 0 0 0 0,-2 0-1 0 0,1 0 1 0 0,-1-1 0 0 0,-1 1 0 0 0,0-1 0 0 0,-1-1-1 0 0,-11 12 1 0 0,-30 18-2409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27.915"/>
    </inkml:context>
    <inkml:brush xml:id="br0">
      <inkml:brushProperty name="width" value="0.05" units="cm"/>
      <inkml:brushProperty name="height" value="0.05" units="cm"/>
    </inkml:brush>
  </inkml:definitions>
  <inkml:trace contextRef="#ctx0" brushRef="#br0">128 110 12829 0 0,'-24'-2'661'0'0,"0"2"1"0"0,-44 5-1 0 0,56-5 118 0 0,15-3-249 0 0,18-4-371 0 0,114-10-155 0 0,116-22-1781 0 0,-124 1-2505 0 0,-106 30 2881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28.289"/>
    </inkml:context>
    <inkml:brush xml:id="br0">
      <inkml:brushProperty name="width" value="0.05" units="cm"/>
      <inkml:brushProperty name="height" value="0.05" units="cm"/>
    </inkml:brush>
  </inkml:definitions>
  <inkml:trace contextRef="#ctx0" brushRef="#br0">544 1 9705 0 0,'0'0'1280'0'0,"-12"1"-830"0"0,-51 5 561 0 0,52 5-545 0 0,-36 33-48 0 0,45-42-385 0 0,0 0 0 0 0,1 1 0 0 0,0-1 1 0 0,-1 0-1 0 0,1 1 0 0 0,0-1 0 0 0,0 1 0 0 0,0-1 1 0 0,1 1-1 0 0,-1 0 0 0 0,1-1 0 0 0,-1 1 0 0 0,1 0 1 0 0,0-1-1 0 0,0 1 0 0 0,0 0 0 0 0,1 4 0 0 0,-1 0 47 0 0,5 56 305 0 0,18 80 0 0 0,2 32-195 0 0,-19-109-178 0 0,-3 0 0 0 0,-3 1 0 0 0,-3-1-1 0 0,-17 98 1 0 0,20-163-47 0 0,0 1-1 0 0,0-1 1 0 0,0 0-1 0 0,-1 0 1 0 0,1 0 0 0 0,0 1-1 0 0,-1-1 1 0 0,1 0-1 0 0,-1 0 1 0 0,1 0-1 0 0,-1 0 1 0 0,0 0 0 0 0,1 0-1 0 0,-1 0 1 0 0,0 0-1 0 0,0 0 1 0 0,-1 1-1 0 0,2-2-14 0 0,-1 0-1 0 0,1 0 1 0 0,-1 0-1 0 0,1 0 1 0 0,-1 0-1 0 0,1 0 1 0 0,-1 0-1 0 0,1 0 1 0 0,-1 0-1 0 0,1 0 0 0 0,-1 0 1 0 0,1-1-1 0 0,-1 1 1 0 0,1 0-1 0 0,-1 0 1 0 0,1-1-1 0 0,-1 1 1 0 0,1 0-1 0 0,-1 0 1 0 0,1-1-1 0 0,0 1 1 0 0,-1 0-1 0 0,1-1 0 0 0,0 1 1 0 0,-1-1-1 0 0,1 1 1 0 0,-1-1-1 0 0,-3-6-533 0 0,-1 0 1 0 0,1-1-1 0 0,-6-12 0 0 0,9 19 563 0 0,-6-21-381 0 0,0 0-1 0 0,1-1 1 0 0,1 1-1 0 0,1-1 1 0 0,1 0 0 0 0,0-34-1 0 0,2 31 532 0 0,-1 0-1 0 0,-1 1 0 0 0,-1-1 1 0 0,-15-48-1 0 0,16 66-20 0 0,0 0-1 0 0,0 0 0 0 0,-1 1 1 0 0,0-1-1 0 0,0 1 1 0 0,-8-9-1 0 0,11 15-88 0 0,0 0 1 0 0,0-1-1 0 0,-1 1 1 0 0,1 0-1 0 0,-1 0 0 0 0,1 0 1 0 0,-1 0-1 0 0,0 0 0 0 0,1 1 1 0 0,-1-1-1 0 0,0 0 1 0 0,1 1-1 0 0,-1-1 0 0 0,0 1 1 0 0,0 0-1 0 0,0-1 1 0 0,1 1-1 0 0,-1 0 0 0 0,0 0 1 0 0,0 0-1 0 0,0 0 1 0 0,0 1-1 0 0,1-1 0 0 0,-1 0 1 0 0,0 1-1 0 0,0-1 1 0 0,1 1-1 0 0,-1 0 0 0 0,0-1 1 0 0,1 1-1 0 0,-1 0 1 0 0,1 0-1 0 0,-1 0 0 0 0,1 0 1 0 0,-3 2-1 0 0,-14 11 33 0 0,1 1 0 0 0,0 0 0 0 0,1 1 0 0 0,1 1 0 0 0,0 0 0 0 0,-16 27 0 0 0,6-4-43 0 0,1 1 1 0 0,-18 45-1 0 0,40-81-23 0 0,0 1 0 0 0,0 0 0 0 0,1-1 0 0 0,-1 1 0 0 0,1 0 0 0 0,0 0 0 0 0,1 6 0 0 0,-1-9-48 0 0,1-1 1 0 0,1 1 0 0 0,-1-1 0 0 0,0 0 0 0 0,0 1 0 0 0,1-1-1 0 0,-1 1 1 0 0,1-1 0 0 0,0 0 0 0 0,0 0 0 0 0,0 1 0 0 0,0-1-1 0 0,0 0 1 0 0,0 0 0 0 0,1 0 0 0 0,-1 0 0 0 0,1 0-1 0 0,-1 0 1 0 0,4 2 0 0 0,7 2-610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28.788"/>
    </inkml:context>
    <inkml:brush xml:id="br0">
      <inkml:brushProperty name="width" value="0.05" units="cm"/>
      <inkml:brushProperty name="height" value="0.05" units="cm"/>
    </inkml:brush>
  </inkml:definitions>
  <inkml:trace contextRef="#ctx0" brushRef="#br0">26 319 11449 0 0,'-26'-7'129'0'0,"27"7"-124"0"0,-1 0-1 0 0,0 0 1 0 0,1 0 0 0 0,-1 0-1 0 0,1 0 1 0 0,-1 0-1 0 0,0 0 1 0 0,1 0-1 0 0,-1 0 1 0 0,1 0-1 0 0,-1 0 1 0 0,0 0-1 0 0,1 0 1 0 0,-1 0-1 0 0,1 0 1 0 0,-1 0-1 0 0,0 0 1 0 0,1 1-1 0 0,-1-1 1 0 0,0 0 0 0 0,1 0-1 0 0,-1 0 1 0 0,0 1-1 0 0,1-1 1 0 0,-1 0-1 0 0,0 0 1 0 0,0 1-1 0 0,1-1 1 0 0,-1 0-1 0 0,0 1 1 0 0,0-1-1 0 0,1 0 1 0 0,-1 1-1 0 0,0-1 1 0 0,0 0-1 0 0,0 1 1 0 0,0-1 0 0 0,0 1-1 0 0,19 33 38 0 0,-2 1 0 0 0,-2 0 0 0 0,-1 1 0 0 0,-2 1 0 0 0,-1 0-1 0 0,-2 1 1 0 0,-2 0 0 0 0,-2 0 0 0 0,-1 1 0 0 0,-1-1 0 0 0,-6 68 0 0 0,-7-37 30 0 0,9-65-131 0 0,0-10-122 0 0,-1-11-133 0 0,10-263-1630 0 0,-1 155 1998 0 0,6-62 411 0 0,-8 137-60 0 0,21-81 1 0 0,-23 119-332 0 0,0 0 1 0 0,1 0-1 0 0,0 1 1 0 0,12-21-1 0 0,-15 30-69 0 0,0 0-1 0 0,0 1 0 0 0,0-1 0 0 0,0 0 0 0 0,1 1 0 0 0,-1-1 1 0 0,1 1-1 0 0,-1-1 0 0 0,1 1 0 0 0,-1-1 0 0 0,1 1 0 0 0,0 0 1 0 0,0 0-1 0 0,-1 0 0 0 0,1 0 0 0 0,0 0 0 0 0,0 1 0 0 0,0-1 1 0 0,0 0-1 0 0,0 1 0 0 0,0-1 0 0 0,0 1 0 0 0,1 0 0 0 0,-1 0 1 0 0,0 0-1 0 0,0 0 0 0 0,0 0 0 0 0,0 0 0 0 0,0 1 0 0 0,0-1 1 0 0,0 1-1 0 0,0-1 0 0 0,0 1 0 0 0,0 0 0 0 0,3 1 0 0 0,3 2-1 0 0,-1 1-1 0 0,1 1 0 0 0,-1-1 0 0 0,0 1 1 0 0,0 0-1 0 0,-1 1 0 0 0,0-1 0 0 0,0 1 1 0 0,0 1-1 0 0,-1-1 0 0 0,6 12 0 0 0,5 10 16 0 0,19 54 0 0 0,-28-65-6 0 0,-1 0 0 0 0,0 0 0 0 0,-2 0 0 0 0,0 1 0 0 0,-1 0 0 0 0,-1-1-1 0 0,-1 1 1 0 0,-2 30 0 0 0,1-41-24 0 0,-1-1 0 0 0,-1 0-1 0 0,1 1 1 0 0,-1-1 0 0 0,0 0-1 0 0,-1 0 1 0 0,0-1 0 0 0,0 1-1 0 0,0 0 1 0 0,-1-1 0 0 0,0 0-1 0 0,0 0 1 0 0,0 0-1 0 0,-1 0 1 0 0,0-1 0 0 0,0 1-1 0 0,-1-1 1 0 0,1-1 0 0 0,-1 1-1 0 0,0-1 1 0 0,0 0 0 0 0,-1 0-1 0 0,1-1 1 0 0,-14 5 0 0 0,4-2-156 0 0,0-1 1 0 0,0-1 0 0 0,-1 0-1 0 0,1-1 1 0 0,-19 0 0 0 0,29-2-14 0 0,-1-1 0 0 0,1 0 1 0 0,0 0-1 0 0,-1-1 0 0 0,1 0 1 0 0,0 0-1 0 0,0 0 1 0 0,-1-1-1 0 0,1 0 0 0 0,0 0 1 0 0,1 0-1 0 0,-1-1 0 0 0,0 0 1 0 0,1 0-1 0 0,-1-1 0 0 0,-7-6 1 0 0,1-3-674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29.131"/>
    </inkml:context>
    <inkml:brush xml:id="br0">
      <inkml:brushProperty name="width" value="0.05" units="cm"/>
      <inkml:brushProperty name="height" value="0.05" units="cm"/>
    </inkml:brush>
  </inkml:definitions>
  <inkml:trace contextRef="#ctx0" brushRef="#br0">78 115 14565 0 0,'-20'4'266'0'0,"-32"0"0"0"0,52-4-259 0 0,0 0 1 0 0,0 0-1 0 0,-1 1 0 0 0,1-1 1 0 0,0 0-1 0 0,0 0 1 0 0,0 0-1 0 0,0 0 0 0 0,0 0 1 0 0,-1 0-1 0 0,1 0 1 0 0,0 0-1 0 0,0 0 0 0 0,0 0 1 0 0,0 0-1 0 0,0 0 1 0 0,-1 0-1 0 0,1 0 0 0 0,0 0 1 0 0,0 0-1 0 0,0 0 1 0 0,0 0-1 0 0,0-1 0 0 0,0 1 1 0 0,-1 0-1 0 0,1 0 1 0 0,0 0-1 0 0,0 0 0 0 0,0 0 1 0 0,0 0-1 0 0,0 0 1 0 0,0 0-1 0 0,0 0 0 0 0,0 0 1 0 0,-1-1-1 0 0,1 1 1 0 0,0 0-1 0 0,0 0 0 0 0,0 0 1 0 0,0 0-1 0 0,0 0 1 0 0,0 0-1 0 0,0-1 0 0 0,0 1 1 0 0,0 0-1 0 0,0 0 1 0 0,0 0-1 0 0,6-6 194 0 0,13-4-31 0 0,34-3-118 0 0,78-10-1 0 0,-93 17-62 0 0,36-4-8 0 0,-24 4-783 0 0,93-23 1 0 0,-141 28 679 0 0,-1 1 1 0 0,0-1-1 0 0,0 1 1 0 0,0 0 0 0 0,1-1-1 0 0,-1 1 1 0 0,0-1 0 0 0,0 1-1 0 0,0-1 1 0 0,0 1 0 0 0,-1-1-1 0 0,1 0 1 0 0,0 1 0 0 0,0-1-1 0 0,0 0 1 0 0,0-1 0 0 0,4-5-1248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29.476"/>
    </inkml:context>
    <inkml:brush xml:id="br0">
      <inkml:brushProperty name="width" value="0.05" units="cm"/>
      <inkml:brushProperty name="height" value="0.05" units="cm"/>
    </inkml:brush>
  </inkml:definitions>
  <inkml:trace contextRef="#ctx0" brushRef="#br0">62 2 12533 0 0,'-1'0'23'0'0,"0"-1"1"0"0,1 1-1 0 0,-1 0 0 0 0,0 0 0 0 0,0-1 0 0 0,1 1 1 0 0,-1 0-1 0 0,0 0 0 0 0,0 0 0 0 0,1 0 0 0 0,-1 0 1 0 0,0 0-1 0 0,0 0 0 0 0,1 0 0 0 0,-1 1 0 0 0,0-1 1 0 0,0 0-1 0 0,1 0 0 0 0,-1 1 0 0 0,0-1 0 0 0,1 0 1 0 0,-1 1-1 0 0,0-1 0 0 0,1 1 0 0 0,-2 0 0 0 0,1 0 48 0 0,-1 1 0 0 0,1 0-1 0 0,-1 0 1 0 0,1-1 0 0 0,0 1-1 0 0,0 0 1 0 0,0 0 0 0 0,0 0-1 0 0,0 3 1 0 0,-3 7 357 0 0,1 1 1 0 0,-2 19-1 0 0,4-25-276 0 0,-2 32 40 0 0,1 1 0 0 0,3 0-1 0 0,1-1 1 0 0,8 44 0 0 0,-4-35-184 0 0,-2 0 1 0 0,-2 60-1 0 0,-3-90-55 0 0,1-1-519 0 0,-1 1 0 0 0,-1-1 0 0 0,0 0 0 0 0,-1 1 0 0 0,-1-1 0 0 0,-13 32-1 0 0,11-35-958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29T09:12:29.806"/>
    </inkml:context>
    <inkml:brush xml:id="br0">
      <inkml:brushProperty name="width" value="0.05" units="cm"/>
      <inkml:brushProperty name="height" value="0.05" units="cm"/>
    </inkml:brush>
  </inkml:definitions>
  <inkml:trace contextRef="#ctx0" brushRef="#br0">58 230 11129 0 0,'-4'1'78'0'0,"1"0"-1"0"0,-1 0 1 0 0,0 0-1 0 0,1 1 1 0 0,-1-1 0 0 0,1 1-1 0 0,-1 0 1 0 0,1 0-1 0 0,-5 4 1 0 0,7-5-16 0 0,0 0 1 0 0,-1 0-1 0 0,1 0 0 0 0,0 0 0 0 0,0 0 1 0 0,0 0-1 0 0,0 0 0 0 0,0 1 1 0 0,0-1-1 0 0,0 0 0 0 0,0 1 1 0 0,1-1-1 0 0,-1 0 0 0 0,0 1 1 0 0,1-1-1 0 0,-1 1 0 0 0,1 0 1 0 0,0-1-1 0 0,-1 1 0 0 0,1-1 1 0 0,0 1-1 0 0,0-1 0 0 0,0 1 1 0 0,0 0-1 0 0,1 2 0 0 0,-1-4-64 0 0,1 1-1 0 0,-1-1 1 0 0,1 0 0 0 0,-1 1-1 0 0,1-1 1 0 0,-1 0-1 0 0,1 1 1 0 0,0-1-1 0 0,-1 0 1 0 0,1 0 0 0 0,-1 0-1 0 0,1 0 1 0 0,0 1-1 0 0,-1-1 1 0 0,1 0 0 0 0,0 0-1 0 0,-1 0 1 0 0,1 0-1 0 0,0 0 1 0 0,-1-1 0 0 0,1 1-1 0 0,0 0 1 0 0,-1 0-1 0 0,1 0 1 0 0,0-1-1 0 0,20-4-316 0 0,-19 4 268 0 0,20-6-520 0 0,-1-2 1 0 0,0-1-1 0 0,31-18 1 0 0,23-12-310 0 0,-53 31 734 0 0,28-18-1 0 0,-44 23 225 0 0,1-1 0 0 0,0 0 0 0 0,-1 0 0 0 0,0 0 0 0 0,0-1 0 0 0,0 0 0 0 0,7-11 0 0 0,-12 16-8 0 0,-1 0-1 0 0,1 0 1 0 0,-1-1-1 0 0,1 1 1 0 0,-1 0 0 0 0,0 0-1 0 0,0 0 1 0 0,0-1 0 0 0,0 1-1 0 0,0 0 1 0 0,0 0 0 0 0,0-1-1 0 0,0 1 1 0 0,0 0 0 0 0,0 0-1 0 0,-1 0 1 0 0,1-1-1 0 0,-1 1 1 0 0,1 0 0 0 0,-1 0-1 0 0,1 0 1 0 0,-1 0 0 0 0,1 0-1 0 0,-1 0 1 0 0,0 0 0 0 0,0 0-1 0 0,-1-1 1 0 0,-29-30 1819 0 0,17 19-1233 0 0,7 6-359 0 0,-7-7 631 0 0,9 16-606 0 0,2 10-286 0 0,1 198-67 0 0,4-107 45 0 0,-2-88-45 0 0,3 226-847 0 0,-4-193-1925 0 0,1-39 1398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17</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1/29/2024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4262152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34925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35231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509240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6776584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779520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1/29/2024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26905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64326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57122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301979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290650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sz="1799">
              <a:solidFill>
                <a:prstClr val="white"/>
              </a:solidFill>
            </a:endParaRPr>
          </a:p>
        </p:txBody>
      </p:sp>
      <p:sp>
        <p:nvSpPr>
          <p:cNvPr id="2" name="Title 1"/>
          <p:cNvSpPr>
            <a:spLocks noGrp="1"/>
          </p:cNvSpPr>
          <p:nvPr>
            <p:ph type="ctrTitle"/>
          </p:nvPr>
        </p:nvSpPr>
        <p:spPr>
          <a:xfrm>
            <a:off x="914163" y="3887117"/>
            <a:ext cx="10360501"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285" indent="0" algn="ctr">
              <a:buNone/>
              <a:defRPr>
                <a:solidFill>
                  <a:schemeClr val="tx1">
                    <a:tint val="75000"/>
                  </a:schemeClr>
                </a:solidFill>
              </a:defRPr>
            </a:lvl2pPr>
            <a:lvl3pPr marL="1218570" indent="0" algn="ctr">
              <a:buNone/>
              <a:defRPr>
                <a:solidFill>
                  <a:schemeClr val="tx1">
                    <a:tint val="75000"/>
                  </a:schemeClr>
                </a:solidFill>
              </a:defRPr>
            </a:lvl3pPr>
            <a:lvl4pPr marL="1827855" indent="0" algn="ctr">
              <a:buNone/>
              <a:defRPr>
                <a:solidFill>
                  <a:schemeClr val="tx1">
                    <a:tint val="75000"/>
                  </a:schemeClr>
                </a:solidFill>
              </a:defRPr>
            </a:lvl4pPr>
            <a:lvl5pPr marL="2437141" indent="0" algn="ctr">
              <a:buNone/>
              <a:defRPr>
                <a:solidFill>
                  <a:schemeClr val="tx1">
                    <a:tint val="75000"/>
                  </a:schemeClr>
                </a:solidFill>
              </a:defRPr>
            </a:lvl5pPr>
            <a:lvl6pPr marL="3046426" indent="0" algn="ctr">
              <a:buNone/>
              <a:defRPr>
                <a:solidFill>
                  <a:schemeClr val="tx1">
                    <a:tint val="75000"/>
                  </a:schemeClr>
                </a:solidFill>
              </a:defRPr>
            </a:lvl6pPr>
            <a:lvl7pPr marL="3655711" indent="0" algn="ctr">
              <a:buNone/>
              <a:defRPr>
                <a:solidFill>
                  <a:schemeClr val="tx1">
                    <a:tint val="75000"/>
                  </a:schemeClr>
                </a:solidFill>
              </a:defRPr>
            </a:lvl7pPr>
            <a:lvl8pPr marL="4264995" indent="0" algn="ctr">
              <a:buNone/>
              <a:defRPr>
                <a:solidFill>
                  <a:schemeClr val="tx1">
                    <a:tint val="75000"/>
                  </a:schemeClr>
                </a:solidFill>
              </a:defRPr>
            </a:lvl8pPr>
            <a:lvl9pPr marL="48742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8956329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3"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310" indent="0" algn="ctr">
              <a:buNone/>
              <a:defRPr>
                <a:solidFill>
                  <a:schemeClr val="tx1">
                    <a:tint val="75000"/>
                  </a:schemeClr>
                </a:solidFill>
              </a:defRPr>
            </a:lvl2pPr>
            <a:lvl3pPr marL="1218621" indent="0" algn="ctr">
              <a:buNone/>
              <a:defRPr>
                <a:solidFill>
                  <a:schemeClr val="tx1">
                    <a:tint val="75000"/>
                  </a:schemeClr>
                </a:solidFill>
              </a:defRPr>
            </a:lvl3pPr>
            <a:lvl4pPr marL="1827931" indent="0" algn="ctr">
              <a:buNone/>
              <a:defRPr>
                <a:solidFill>
                  <a:schemeClr val="tx1">
                    <a:tint val="75000"/>
                  </a:schemeClr>
                </a:solidFill>
              </a:defRPr>
            </a:lvl4pPr>
            <a:lvl5pPr marL="2437242" indent="0" algn="ctr">
              <a:buNone/>
              <a:defRPr>
                <a:solidFill>
                  <a:schemeClr val="tx1">
                    <a:tint val="75000"/>
                  </a:schemeClr>
                </a:solidFill>
              </a:defRPr>
            </a:lvl5pPr>
            <a:lvl6pPr marL="3046553" indent="0" algn="ctr">
              <a:buNone/>
              <a:defRPr>
                <a:solidFill>
                  <a:schemeClr val="tx1">
                    <a:tint val="75000"/>
                  </a:schemeClr>
                </a:solidFill>
              </a:defRPr>
            </a:lvl6pPr>
            <a:lvl7pPr marL="3655863" indent="0" algn="ctr">
              <a:buNone/>
              <a:defRPr>
                <a:solidFill>
                  <a:schemeClr val="tx1">
                    <a:tint val="75000"/>
                  </a:schemeClr>
                </a:solidFill>
              </a:defRPr>
            </a:lvl7pPr>
            <a:lvl8pPr marL="4265173" indent="0" algn="ctr">
              <a:buNone/>
              <a:defRPr>
                <a:solidFill>
                  <a:schemeClr val="tx1">
                    <a:tint val="75000"/>
                  </a:schemeClr>
                </a:solidFill>
              </a:defRPr>
            </a:lvl8pPr>
            <a:lvl9pPr marL="487448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679919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495" y="3645026"/>
            <a:ext cx="10827834" cy="1362075"/>
          </a:xfrm>
        </p:spPr>
        <p:txBody>
          <a:bodyPr anchor="t"/>
          <a:lstStyle>
            <a:lvl1pPr algn="ctr">
              <a:defRPr sz="5298"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330214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070" y="881264"/>
            <a:ext cx="9195625" cy="1470025"/>
          </a:xfrm>
        </p:spPr>
        <p:txBody>
          <a:bodyPr anchor="t">
            <a:normAutofit/>
          </a:bodyPr>
          <a:lstStyle>
            <a:lvl1pPr algn="l">
              <a:defRPr sz="4399"/>
            </a:lvl1pPr>
          </a:lstStyle>
          <a:p>
            <a:r>
              <a:rPr lang="en-US" dirty="0"/>
              <a:t>Click to edit Master title style</a:t>
            </a:r>
          </a:p>
        </p:txBody>
      </p:sp>
      <p:sp>
        <p:nvSpPr>
          <p:cNvPr id="3" name="Subtitle 2"/>
          <p:cNvSpPr>
            <a:spLocks noGrp="1"/>
          </p:cNvSpPr>
          <p:nvPr>
            <p:ph type="subTitle" idx="1"/>
          </p:nvPr>
        </p:nvSpPr>
        <p:spPr>
          <a:xfrm>
            <a:off x="2349996" y="3048744"/>
            <a:ext cx="9217024" cy="1752600"/>
          </a:xfrm>
        </p:spPr>
        <p:txBody>
          <a:bodyPr>
            <a:normAutofit/>
          </a:bodyPr>
          <a:lstStyle>
            <a:lvl1pPr marL="0" indent="0" algn="l">
              <a:buNone/>
              <a:defRPr sz="2399">
                <a:solidFill>
                  <a:schemeClr val="tx1">
                    <a:tint val="75000"/>
                  </a:schemeClr>
                </a:solidFill>
              </a:defRPr>
            </a:lvl1pPr>
            <a:lvl2pPr marL="609310" indent="0" algn="ctr">
              <a:buNone/>
              <a:defRPr>
                <a:solidFill>
                  <a:schemeClr val="tx1">
                    <a:tint val="75000"/>
                  </a:schemeClr>
                </a:solidFill>
              </a:defRPr>
            </a:lvl2pPr>
            <a:lvl3pPr marL="1218621" indent="0" algn="ctr">
              <a:buNone/>
              <a:defRPr>
                <a:solidFill>
                  <a:schemeClr val="tx1">
                    <a:tint val="75000"/>
                  </a:schemeClr>
                </a:solidFill>
              </a:defRPr>
            </a:lvl3pPr>
            <a:lvl4pPr marL="1827931" indent="0" algn="ctr">
              <a:buNone/>
              <a:defRPr>
                <a:solidFill>
                  <a:schemeClr val="tx1">
                    <a:tint val="75000"/>
                  </a:schemeClr>
                </a:solidFill>
              </a:defRPr>
            </a:lvl4pPr>
            <a:lvl5pPr marL="2437242" indent="0" algn="ctr">
              <a:buNone/>
              <a:defRPr>
                <a:solidFill>
                  <a:schemeClr val="tx1">
                    <a:tint val="75000"/>
                  </a:schemeClr>
                </a:solidFill>
              </a:defRPr>
            </a:lvl5pPr>
            <a:lvl6pPr marL="3046553" indent="0" algn="ctr">
              <a:buNone/>
              <a:defRPr>
                <a:solidFill>
                  <a:schemeClr val="tx1">
                    <a:tint val="75000"/>
                  </a:schemeClr>
                </a:solidFill>
              </a:defRPr>
            </a:lvl6pPr>
            <a:lvl7pPr marL="3655863" indent="0" algn="ctr">
              <a:buNone/>
              <a:defRPr>
                <a:solidFill>
                  <a:schemeClr val="tx1">
                    <a:tint val="75000"/>
                  </a:schemeClr>
                </a:solidFill>
              </a:defRPr>
            </a:lvl7pPr>
            <a:lvl8pPr marL="4265173" indent="0" algn="ctr">
              <a:buNone/>
              <a:defRPr>
                <a:solidFill>
                  <a:schemeClr val="tx1">
                    <a:tint val="75000"/>
                  </a:schemeClr>
                </a:solidFill>
              </a:defRPr>
            </a:lvl8pPr>
            <a:lvl9pPr marL="487448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8463275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87651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998135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2" y="1535115"/>
            <a:ext cx="5385514"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2" y="2174875"/>
            <a:ext cx="5385514"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5"/>
            <a:ext cx="5387630"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593021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3"/>
            <a:ext cx="10972800" cy="484187"/>
          </a:xfrm>
        </p:spPr>
        <p:txBody>
          <a:bodyPr>
            <a:noAutofit/>
          </a:bodyPr>
          <a:lstStyle>
            <a:lvl1pPr marL="0" indent="0">
              <a:buFontTx/>
              <a:buNone/>
              <a:defRPr sz="21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387357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013" y="4794325"/>
            <a:ext cx="3335505" cy="1152128"/>
          </a:xfrm>
        </p:spPr>
        <p:txBody>
          <a:bodyPr>
            <a:noAutofit/>
          </a:bodyPr>
          <a:lstStyle>
            <a:lvl1pPr marL="0" indent="0">
              <a:buFontTx/>
              <a:buNone/>
              <a:defRPr sz="17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5912" y="4794325"/>
            <a:ext cx="3940258" cy="1152128"/>
          </a:xfrm>
        </p:spPr>
        <p:txBody>
          <a:bodyPr>
            <a:noAutofit/>
          </a:bodyPr>
          <a:lstStyle>
            <a:lvl1pPr marL="0" indent="0">
              <a:buFontTx/>
              <a:buNone/>
              <a:defRPr sz="17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0712" y="4788396"/>
            <a:ext cx="3335505" cy="1152128"/>
          </a:xfrm>
        </p:spPr>
        <p:txBody>
          <a:bodyPr>
            <a:noAutofit/>
          </a:bodyPr>
          <a:lstStyle>
            <a:lvl1pPr marL="0" indent="0">
              <a:buFontTx/>
              <a:buNone/>
              <a:defRPr sz="17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013" y="4277817"/>
            <a:ext cx="3335505" cy="495300"/>
          </a:xfrm>
        </p:spPr>
        <p:txBody>
          <a:bodyPr>
            <a:noAutofit/>
          </a:bodyPr>
          <a:lstStyle>
            <a:lvl1pPr marL="0" indent="0">
              <a:buFontTx/>
              <a:buNone/>
              <a:defRPr sz="19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5912" y="4277817"/>
            <a:ext cx="3940258" cy="495300"/>
          </a:xfrm>
        </p:spPr>
        <p:txBody>
          <a:bodyPr>
            <a:noAutofit/>
          </a:bodyPr>
          <a:lstStyle>
            <a:lvl1pPr marL="0" indent="0">
              <a:buFontTx/>
              <a:buNone/>
              <a:defRPr sz="19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0712" y="4271888"/>
            <a:ext cx="3335505" cy="495300"/>
          </a:xfrm>
        </p:spPr>
        <p:txBody>
          <a:bodyPr>
            <a:noAutofit/>
          </a:bodyPr>
          <a:lstStyle>
            <a:lvl1pPr marL="0" indent="0">
              <a:buFontTx/>
              <a:buNone/>
              <a:defRPr sz="19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012" y="932703"/>
            <a:ext cx="10972800" cy="484187"/>
          </a:xfrm>
        </p:spPr>
        <p:txBody>
          <a:bodyPr>
            <a:noAutofit/>
          </a:bodyPr>
          <a:lstStyle>
            <a:lvl1pPr marL="0" indent="0">
              <a:buFontTx/>
              <a:buNone/>
              <a:defRPr sz="21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697311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00244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89813" y="1196752"/>
            <a:ext cx="3960812" cy="4824636"/>
          </a:xfrm>
        </p:spPr>
        <p:txBody>
          <a:bodyPr>
            <a:normAutofit/>
          </a:bodyPr>
          <a:lstStyle>
            <a:lvl1pPr marL="0" indent="0">
              <a:buFontTx/>
              <a:buNone/>
              <a:defRPr sz="1600"/>
            </a:lvl1pPr>
            <a:lvl2pPr marL="609311" indent="0">
              <a:buFontTx/>
              <a:buNone/>
              <a:defRPr sz="1600"/>
            </a:lvl2pPr>
            <a:lvl3pPr marL="1218620" indent="0">
              <a:buFontTx/>
              <a:buNone/>
              <a:defRPr sz="1600"/>
            </a:lvl3pPr>
            <a:lvl4pPr marL="1827931" indent="0">
              <a:buFontTx/>
              <a:buNone/>
              <a:defRPr sz="1600"/>
            </a:lvl4pPr>
            <a:lvl5pPr marL="2437242"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6655733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1" y="1196752"/>
            <a:ext cx="4404692" cy="4824636"/>
          </a:xfrm>
        </p:spPr>
        <p:txBody>
          <a:bodyPr>
            <a:normAutofit/>
          </a:bodyPr>
          <a:lstStyle>
            <a:lvl1pPr marL="0" indent="0">
              <a:buFontTx/>
              <a:buNone/>
              <a:defRPr sz="1600"/>
            </a:lvl1pPr>
            <a:lvl2pPr marL="609311" indent="0">
              <a:buFontTx/>
              <a:buNone/>
              <a:defRPr sz="1600"/>
            </a:lvl2pPr>
            <a:lvl3pPr marL="1218620" indent="0">
              <a:buFontTx/>
              <a:buNone/>
              <a:defRPr sz="1600"/>
            </a:lvl3pPr>
            <a:lvl4pPr marL="1827931" indent="0">
              <a:buFontTx/>
              <a:buNone/>
              <a:defRPr sz="1600"/>
            </a:lvl4pPr>
            <a:lvl5pPr marL="2437242"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2369120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41"/>
            <a:ext cx="4404851" cy="1642193"/>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1" y="2060848"/>
            <a:ext cx="4404692" cy="3816424"/>
          </a:xfrm>
        </p:spPr>
        <p:txBody>
          <a:bodyPr>
            <a:normAutofit/>
          </a:bodyPr>
          <a:lstStyle>
            <a:lvl1pPr marL="0" indent="0">
              <a:buFontTx/>
              <a:buNone/>
              <a:defRPr sz="1600"/>
            </a:lvl1pPr>
            <a:lvl2pPr marL="609311" indent="0">
              <a:buFontTx/>
              <a:buNone/>
              <a:defRPr sz="1600"/>
            </a:lvl2pPr>
            <a:lvl3pPr marL="1218620" indent="0">
              <a:buFontTx/>
              <a:buNone/>
              <a:defRPr sz="1600"/>
            </a:lvl3pPr>
            <a:lvl4pPr marL="1827931" indent="0">
              <a:buFontTx/>
              <a:buNone/>
              <a:defRPr sz="1600"/>
            </a:lvl4pPr>
            <a:lvl5pPr marL="2437242"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6498019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3300481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1"/>
            <a:ext cx="4010039" cy="1162051"/>
          </a:xfrm>
        </p:spPr>
        <p:txBody>
          <a:bodyPr anchor="b"/>
          <a:lstStyle>
            <a:lvl1pPr algn="l">
              <a:defRPr sz="2699" b="1"/>
            </a:lvl1pPr>
          </a:lstStyle>
          <a:p>
            <a:r>
              <a:rPr lang="en-US"/>
              <a:t>Click to edit Master title style</a:t>
            </a:r>
          </a:p>
        </p:txBody>
      </p:sp>
      <p:sp>
        <p:nvSpPr>
          <p:cNvPr id="3" name="Content Placeholder 2"/>
          <p:cNvSpPr>
            <a:spLocks noGrp="1"/>
          </p:cNvSpPr>
          <p:nvPr>
            <p:ph idx="1"/>
          </p:nvPr>
        </p:nvSpPr>
        <p:spPr>
          <a:xfrm>
            <a:off x="4765492" y="273054"/>
            <a:ext cx="6813892" cy="5853113"/>
          </a:xfrm>
        </p:spPr>
        <p:txBody>
          <a:bodyPr/>
          <a:lstStyle>
            <a:lvl1pPr>
              <a:defRPr sz="4299"/>
            </a:lvl1pPr>
            <a:lvl2pPr>
              <a:defRPr sz="3699"/>
            </a:lvl2pPr>
            <a:lvl3pPr>
              <a:defRPr sz="3199"/>
            </a:lvl3pPr>
            <a:lvl4pPr>
              <a:defRPr sz="2699"/>
            </a:lvl4pPr>
            <a:lvl5pPr>
              <a:defRPr sz="2699"/>
            </a:lvl5pPr>
            <a:lvl6pPr>
              <a:defRPr sz="2699"/>
            </a:lvl6pPr>
            <a:lvl7pPr>
              <a:defRPr sz="2699"/>
            </a:lvl7pPr>
            <a:lvl8pPr>
              <a:defRPr sz="2699"/>
            </a:lvl8pPr>
            <a:lvl9pPr>
              <a:defRPr sz="26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3"/>
            <a:ext cx="4010039" cy="46910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09422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1/29/2024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6" y="4800602"/>
            <a:ext cx="7313295" cy="566739"/>
          </a:xfrm>
        </p:spPr>
        <p:txBody>
          <a:bodyPr anchor="b"/>
          <a:lstStyle>
            <a:lvl1pPr algn="l">
              <a:defRPr sz="2699" b="1"/>
            </a:lvl1pPr>
          </a:lstStyle>
          <a:p>
            <a:r>
              <a:rPr lang="en-US"/>
              <a:t>Click to edit Master title style</a:t>
            </a:r>
          </a:p>
        </p:txBody>
      </p:sp>
      <p:sp>
        <p:nvSpPr>
          <p:cNvPr id="3" name="Picture Placeholder 2"/>
          <p:cNvSpPr>
            <a:spLocks noGrp="1"/>
          </p:cNvSpPr>
          <p:nvPr>
            <p:ph type="pic" idx="1"/>
          </p:nvPr>
        </p:nvSpPr>
        <p:spPr>
          <a:xfrm>
            <a:off x="2389096" y="612775"/>
            <a:ext cx="7313295" cy="4114800"/>
          </a:xfrm>
        </p:spPr>
        <p:txBody>
          <a:bodyPr/>
          <a:lstStyle>
            <a:lvl1pPr marL="0" indent="0">
              <a:buNone/>
              <a:defRPr sz="4299"/>
            </a:lvl1pPr>
            <a:lvl2pPr marL="609310" indent="0">
              <a:buNone/>
              <a:defRPr sz="3699"/>
            </a:lvl2pPr>
            <a:lvl3pPr marL="1218621" indent="0">
              <a:buNone/>
              <a:defRPr sz="3199"/>
            </a:lvl3pPr>
            <a:lvl4pPr marL="1827931" indent="0">
              <a:buNone/>
              <a:defRPr sz="2699"/>
            </a:lvl4pPr>
            <a:lvl5pPr marL="2437242" indent="0">
              <a:buNone/>
              <a:defRPr sz="2699"/>
            </a:lvl5pPr>
            <a:lvl6pPr marL="3046553" indent="0">
              <a:buNone/>
              <a:defRPr sz="2699"/>
            </a:lvl6pPr>
            <a:lvl7pPr marL="3655863" indent="0">
              <a:buNone/>
              <a:defRPr sz="2699"/>
            </a:lvl7pPr>
            <a:lvl8pPr marL="4265173" indent="0">
              <a:buNone/>
              <a:defRPr sz="2699"/>
            </a:lvl8pPr>
            <a:lvl9pPr marL="4874484" indent="0">
              <a:buNone/>
              <a:defRPr sz="2699"/>
            </a:lvl9pPr>
          </a:lstStyle>
          <a:p>
            <a:endParaRPr lang="en-US"/>
          </a:p>
        </p:txBody>
      </p:sp>
      <p:sp>
        <p:nvSpPr>
          <p:cNvPr id="4" name="Text Placeholder 3"/>
          <p:cNvSpPr>
            <a:spLocks noGrp="1"/>
          </p:cNvSpPr>
          <p:nvPr>
            <p:ph type="body" sz="half" idx="2"/>
          </p:nvPr>
        </p:nvSpPr>
        <p:spPr>
          <a:xfrm>
            <a:off x="2389096" y="5367340"/>
            <a:ext cx="7313295" cy="8048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840481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417100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21641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theme" Target="../theme/theme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1/29/2024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1/29/2024</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30513912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274641"/>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2" y="1138426"/>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3"/>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1/29/2024</a:t>
            </a:fld>
            <a:endParaRPr lang="en-US"/>
          </a:p>
        </p:txBody>
      </p:sp>
      <p:sp>
        <p:nvSpPr>
          <p:cNvPr id="5" name="Footer Placeholder 4"/>
          <p:cNvSpPr>
            <a:spLocks noGrp="1"/>
          </p:cNvSpPr>
          <p:nvPr>
            <p:ph type="ftr" sz="quarter" idx="3"/>
          </p:nvPr>
        </p:nvSpPr>
        <p:spPr>
          <a:xfrm>
            <a:off x="4164516" y="6356353"/>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1549138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1218621" rtl="0" eaLnBrk="1" latinLnBrk="0" hangingPunct="1">
        <a:spcBef>
          <a:spcPct val="0"/>
        </a:spcBef>
        <a:buNone/>
        <a:defRPr sz="3599" kern="1200">
          <a:solidFill>
            <a:schemeClr val="tx1"/>
          </a:solidFill>
          <a:latin typeface="+mj-lt"/>
          <a:ea typeface="+mj-ea"/>
          <a:cs typeface="+mj-cs"/>
        </a:defRPr>
      </a:lvl1pPr>
    </p:titleStyle>
    <p:bodyStyle>
      <a:lvl1pPr marL="456983" indent="-456983" algn="l" defTabSz="1218621"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130" indent="-380819" algn="l" defTabSz="1218621"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276" indent="-304656" algn="l" defTabSz="1218621"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58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4pPr>
      <a:lvl5pPr marL="274189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5pPr>
      <a:lvl6pPr marL="3351207"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18"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82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13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621" rtl="0" eaLnBrk="1" latinLnBrk="0" hangingPunct="1">
        <a:defRPr sz="2399" kern="1200">
          <a:solidFill>
            <a:schemeClr val="tx1"/>
          </a:solidFill>
          <a:latin typeface="+mn-lt"/>
          <a:ea typeface="+mn-ea"/>
          <a:cs typeface="+mn-cs"/>
        </a:defRPr>
      </a:lvl1pPr>
      <a:lvl2pPr marL="609310" algn="l" defTabSz="1218621" rtl="0" eaLnBrk="1" latinLnBrk="0" hangingPunct="1">
        <a:defRPr sz="2399" kern="1200">
          <a:solidFill>
            <a:schemeClr val="tx1"/>
          </a:solidFill>
          <a:latin typeface="+mn-lt"/>
          <a:ea typeface="+mn-ea"/>
          <a:cs typeface="+mn-cs"/>
        </a:defRPr>
      </a:lvl2pPr>
      <a:lvl3pPr marL="1218621" algn="l" defTabSz="1218621" rtl="0" eaLnBrk="1" latinLnBrk="0" hangingPunct="1">
        <a:defRPr sz="2399" kern="1200">
          <a:solidFill>
            <a:schemeClr val="tx1"/>
          </a:solidFill>
          <a:latin typeface="+mn-lt"/>
          <a:ea typeface="+mn-ea"/>
          <a:cs typeface="+mn-cs"/>
        </a:defRPr>
      </a:lvl3pPr>
      <a:lvl4pPr marL="1827931" algn="l" defTabSz="1218621" rtl="0" eaLnBrk="1" latinLnBrk="0" hangingPunct="1">
        <a:defRPr sz="2399" kern="1200">
          <a:solidFill>
            <a:schemeClr val="tx1"/>
          </a:solidFill>
          <a:latin typeface="+mn-lt"/>
          <a:ea typeface="+mn-ea"/>
          <a:cs typeface="+mn-cs"/>
        </a:defRPr>
      </a:lvl4pPr>
      <a:lvl5pPr marL="2437242" algn="l" defTabSz="1218621" rtl="0" eaLnBrk="1" latinLnBrk="0" hangingPunct="1">
        <a:defRPr sz="2399" kern="1200">
          <a:solidFill>
            <a:schemeClr val="tx1"/>
          </a:solidFill>
          <a:latin typeface="+mn-lt"/>
          <a:ea typeface="+mn-ea"/>
          <a:cs typeface="+mn-cs"/>
        </a:defRPr>
      </a:lvl5pPr>
      <a:lvl6pPr marL="3046553" algn="l" defTabSz="1218621" rtl="0" eaLnBrk="1" latinLnBrk="0" hangingPunct="1">
        <a:defRPr sz="2399" kern="1200">
          <a:solidFill>
            <a:schemeClr val="tx1"/>
          </a:solidFill>
          <a:latin typeface="+mn-lt"/>
          <a:ea typeface="+mn-ea"/>
          <a:cs typeface="+mn-cs"/>
        </a:defRPr>
      </a:lvl6pPr>
      <a:lvl7pPr marL="3655863" algn="l" defTabSz="1218621" rtl="0" eaLnBrk="1" latinLnBrk="0" hangingPunct="1">
        <a:defRPr sz="2399" kern="1200">
          <a:solidFill>
            <a:schemeClr val="tx1"/>
          </a:solidFill>
          <a:latin typeface="+mn-lt"/>
          <a:ea typeface="+mn-ea"/>
          <a:cs typeface="+mn-cs"/>
        </a:defRPr>
      </a:lvl7pPr>
      <a:lvl8pPr marL="4265173" algn="l" defTabSz="1218621" rtl="0" eaLnBrk="1" latinLnBrk="0" hangingPunct="1">
        <a:defRPr sz="2399" kern="1200">
          <a:solidFill>
            <a:schemeClr val="tx1"/>
          </a:solidFill>
          <a:latin typeface="+mn-lt"/>
          <a:ea typeface="+mn-ea"/>
          <a:cs typeface="+mn-cs"/>
        </a:defRPr>
      </a:lvl8pPr>
      <a:lvl9pPr marL="4874484" algn="l" defTabSz="1218621"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8" Type="http://schemas.openxmlformats.org/officeDocument/2006/relationships/image" Target="../media/image241.png"/><Relationship Id="rId3" Type="http://schemas.openxmlformats.org/officeDocument/2006/relationships/image" Target="../media/image236.png"/><Relationship Id="rId7" Type="http://schemas.openxmlformats.org/officeDocument/2006/relationships/image" Target="../media/image240.png"/><Relationship Id="rId2" Type="http://schemas.openxmlformats.org/officeDocument/2006/relationships/image" Target="../media/image5.png"/><Relationship Id="rId1" Type="http://schemas.openxmlformats.org/officeDocument/2006/relationships/slideLayout" Target="../slideLayouts/slideLayout32.xml"/><Relationship Id="rId6" Type="http://schemas.openxmlformats.org/officeDocument/2006/relationships/image" Target="../media/image239.png"/><Relationship Id="rId11" Type="http://schemas.openxmlformats.org/officeDocument/2006/relationships/image" Target="../media/image243.png"/><Relationship Id="rId5" Type="http://schemas.openxmlformats.org/officeDocument/2006/relationships/image" Target="../media/image238.png"/><Relationship Id="rId10" Type="http://schemas.openxmlformats.org/officeDocument/2006/relationships/image" Target="../media/image242.png"/><Relationship Id="rId4" Type="http://schemas.openxmlformats.org/officeDocument/2006/relationships/image" Target="../media/image237.png"/><Relationship Id="rId9" Type="http://schemas.microsoft.com/office/2007/relationships/hdphoto" Target="../media/hdphoto2.wdp"/></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244.png"/><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17" Type="http://schemas.openxmlformats.org/officeDocument/2006/relationships/image" Target="../media/image302.png"/><Relationship Id="rId21" Type="http://schemas.openxmlformats.org/officeDocument/2006/relationships/image" Target="../media/image254.png"/><Relationship Id="rId42" Type="http://schemas.openxmlformats.org/officeDocument/2006/relationships/customXml" Target="../ink/ink251.xml"/><Relationship Id="rId63" Type="http://schemas.openxmlformats.org/officeDocument/2006/relationships/image" Target="../media/image275.png"/><Relationship Id="rId84" Type="http://schemas.openxmlformats.org/officeDocument/2006/relationships/customXml" Target="../ink/ink272.xml"/><Relationship Id="rId138" Type="http://schemas.openxmlformats.org/officeDocument/2006/relationships/customXml" Target="../ink/ink299.xml"/><Relationship Id="rId159" Type="http://schemas.openxmlformats.org/officeDocument/2006/relationships/image" Target="../media/image323.png"/><Relationship Id="rId107" Type="http://schemas.openxmlformats.org/officeDocument/2006/relationships/image" Target="../media/image297.png"/><Relationship Id="rId11" Type="http://schemas.openxmlformats.org/officeDocument/2006/relationships/image" Target="../media/image249.png"/><Relationship Id="rId32" Type="http://schemas.openxmlformats.org/officeDocument/2006/relationships/customXml" Target="../ink/ink246.xml"/><Relationship Id="rId53" Type="http://schemas.openxmlformats.org/officeDocument/2006/relationships/image" Target="../media/image270.png"/><Relationship Id="rId74" Type="http://schemas.openxmlformats.org/officeDocument/2006/relationships/customXml" Target="../ink/ink267.xml"/><Relationship Id="rId128" Type="http://schemas.openxmlformats.org/officeDocument/2006/relationships/customXml" Target="../ink/ink294.xml"/><Relationship Id="rId149" Type="http://schemas.openxmlformats.org/officeDocument/2006/relationships/image" Target="../media/image318.png"/><Relationship Id="rId5" Type="http://schemas.openxmlformats.org/officeDocument/2006/relationships/image" Target="../media/image246.png"/><Relationship Id="rId95" Type="http://schemas.openxmlformats.org/officeDocument/2006/relationships/image" Target="../media/image291.png"/><Relationship Id="rId160" Type="http://schemas.openxmlformats.org/officeDocument/2006/relationships/customXml" Target="../ink/ink310.xml"/><Relationship Id="rId22" Type="http://schemas.openxmlformats.org/officeDocument/2006/relationships/customXml" Target="../ink/ink241.xml"/><Relationship Id="rId43" Type="http://schemas.openxmlformats.org/officeDocument/2006/relationships/image" Target="../media/image265.png"/><Relationship Id="rId64" Type="http://schemas.openxmlformats.org/officeDocument/2006/relationships/customXml" Target="../ink/ink262.xml"/><Relationship Id="rId118" Type="http://schemas.openxmlformats.org/officeDocument/2006/relationships/customXml" Target="../ink/ink289.xml"/><Relationship Id="rId139" Type="http://schemas.openxmlformats.org/officeDocument/2006/relationships/image" Target="../media/image313.png"/><Relationship Id="rId85" Type="http://schemas.openxmlformats.org/officeDocument/2006/relationships/image" Target="../media/image286.png"/><Relationship Id="rId150" Type="http://schemas.openxmlformats.org/officeDocument/2006/relationships/customXml" Target="../ink/ink305.xml"/><Relationship Id="rId12" Type="http://schemas.openxmlformats.org/officeDocument/2006/relationships/customXml" Target="../ink/ink236.xml"/><Relationship Id="rId17" Type="http://schemas.openxmlformats.org/officeDocument/2006/relationships/image" Target="../media/image252.png"/><Relationship Id="rId33" Type="http://schemas.openxmlformats.org/officeDocument/2006/relationships/image" Target="../media/image260.png"/><Relationship Id="rId38" Type="http://schemas.openxmlformats.org/officeDocument/2006/relationships/customXml" Target="../ink/ink249.xml"/><Relationship Id="rId59" Type="http://schemas.openxmlformats.org/officeDocument/2006/relationships/image" Target="../media/image273.png"/><Relationship Id="rId103" Type="http://schemas.openxmlformats.org/officeDocument/2006/relationships/image" Target="../media/image295.png"/><Relationship Id="rId108" Type="http://schemas.openxmlformats.org/officeDocument/2006/relationships/customXml" Target="../ink/ink284.xml"/><Relationship Id="rId124" Type="http://schemas.openxmlformats.org/officeDocument/2006/relationships/customXml" Target="../ink/ink292.xml"/><Relationship Id="rId129" Type="http://schemas.openxmlformats.org/officeDocument/2006/relationships/image" Target="../media/image308.png"/><Relationship Id="rId54" Type="http://schemas.openxmlformats.org/officeDocument/2006/relationships/customXml" Target="../ink/ink257.xml"/><Relationship Id="rId70" Type="http://schemas.openxmlformats.org/officeDocument/2006/relationships/customXml" Target="../ink/ink265.xml"/><Relationship Id="rId75" Type="http://schemas.openxmlformats.org/officeDocument/2006/relationships/image" Target="../media/image281.png"/><Relationship Id="rId91" Type="http://schemas.openxmlformats.org/officeDocument/2006/relationships/image" Target="../media/image289.png"/><Relationship Id="rId96" Type="http://schemas.openxmlformats.org/officeDocument/2006/relationships/customXml" Target="../ink/ink278.xml"/><Relationship Id="rId140" Type="http://schemas.openxmlformats.org/officeDocument/2006/relationships/customXml" Target="../ink/ink300.xml"/><Relationship Id="rId145" Type="http://schemas.openxmlformats.org/officeDocument/2006/relationships/image" Target="../media/image316.png"/><Relationship Id="rId161" Type="http://schemas.openxmlformats.org/officeDocument/2006/relationships/image" Target="../media/image324.png"/><Relationship Id="rId1" Type="http://schemas.openxmlformats.org/officeDocument/2006/relationships/slideLayout" Target="../slideLayouts/slideLayout32.xml"/><Relationship Id="rId6" Type="http://schemas.openxmlformats.org/officeDocument/2006/relationships/customXml" Target="../ink/ink233.xml"/><Relationship Id="rId23" Type="http://schemas.openxmlformats.org/officeDocument/2006/relationships/image" Target="../media/image255.png"/><Relationship Id="rId28" Type="http://schemas.openxmlformats.org/officeDocument/2006/relationships/customXml" Target="../ink/ink244.xml"/><Relationship Id="rId49" Type="http://schemas.openxmlformats.org/officeDocument/2006/relationships/image" Target="../media/image268.png"/><Relationship Id="rId114" Type="http://schemas.openxmlformats.org/officeDocument/2006/relationships/customXml" Target="../ink/ink287.xml"/><Relationship Id="rId119" Type="http://schemas.openxmlformats.org/officeDocument/2006/relationships/image" Target="../media/image303.png"/><Relationship Id="rId44" Type="http://schemas.openxmlformats.org/officeDocument/2006/relationships/customXml" Target="../ink/ink252.xml"/><Relationship Id="rId60" Type="http://schemas.openxmlformats.org/officeDocument/2006/relationships/customXml" Target="../ink/ink260.xml"/><Relationship Id="rId65" Type="http://schemas.openxmlformats.org/officeDocument/2006/relationships/image" Target="../media/image276.png"/><Relationship Id="rId81" Type="http://schemas.openxmlformats.org/officeDocument/2006/relationships/image" Target="../media/image284.png"/><Relationship Id="rId86" Type="http://schemas.openxmlformats.org/officeDocument/2006/relationships/customXml" Target="../ink/ink273.xml"/><Relationship Id="rId130" Type="http://schemas.openxmlformats.org/officeDocument/2006/relationships/customXml" Target="../ink/ink295.xml"/><Relationship Id="rId135" Type="http://schemas.openxmlformats.org/officeDocument/2006/relationships/image" Target="../media/image311.png"/><Relationship Id="rId151" Type="http://schemas.openxmlformats.org/officeDocument/2006/relationships/image" Target="../media/image319.png"/><Relationship Id="rId156" Type="http://schemas.openxmlformats.org/officeDocument/2006/relationships/customXml" Target="../ink/ink308.xml"/><Relationship Id="rId13" Type="http://schemas.openxmlformats.org/officeDocument/2006/relationships/image" Target="../media/image250.png"/><Relationship Id="rId18" Type="http://schemas.openxmlformats.org/officeDocument/2006/relationships/customXml" Target="../ink/ink239.xml"/><Relationship Id="rId39" Type="http://schemas.openxmlformats.org/officeDocument/2006/relationships/image" Target="../media/image263.png"/><Relationship Id="rId109" Type="http://schemas.openxmlformats.org/officeDocument/2006/relationships/image" Target="../media/image298.png"/><Relationship Id="rId34" Type="http://schemas.openxmlformats.org/officeDocument/2006/relationships/customXml" Target="../ink/ink247.xml"/><Relationship Id="rId50" Type="http://schemas.openxmlformats.org/officeDocument/2006/relationships/customXml" Target="../ink/ink255.xml"/><Relationship Id="rId55" Type="http://schemas.openxmlformats.org/officeDocument/2006/relationships/image" Target="../media/image271.png"/><Relationship Id="rId76" Type="http://schemas.openxmlformats.org/officeDocument/2006/relationships/customXml" Target="../ink/ink268.xml"/><Relationship Id="rId97" Type="http://schemas.openxmlformats.org/officeDocument/2006/relationships/image" Target="../media/image292.png"/><Relationship Id="rId104" Type="http://schemas.openxmlformats.org/officeDocument/2006/relationships/customXml" Target="../ink/ink282.xml"/><Relationship Id="rId120" Type="http://schemas.openxmlformats.org/officeDocument/2006/relationships/customXml" Target="../ink/ink290.xml"/><Relationship Id="rId125" Type="http://schemas.openxmlformats.org/officeDocument/2006/relationships/image" Target="../media/image306.png"/><Relationship Id="rId141" Type="http://schemas.openxmlformats.org/officeDocument/2006/relationships/image" Target="../media/image314.png"/><Relationship Id="rId146" Type="http://schemas.openxmlformats.org/officeDocument/2006/relationships/customXml" Target="../ink/ink303.xml"/><Relationship Id="rId7" Type="http://schemas.openxmlformats.org/officeDocument/2006/relationships/image" Target="../media/image247.png"/><Relationship Id="rId71" Type="http://schemas.openxmlformats.org/officeDocument/2006/relationships/image" Target="../media/image279.png"/><Relationship Id="rId92" Type="http://schemas.openxmlformats.org/officeDocument/2006/relationships/customXml" Target="../ink/ink276.xml"/><Relationship Id="rId162" Type="http://schemas.openxmlformats.org/officeDocument/2006/relationships/customXml" Target="../ink/ink311.xml"/><Relationship Id="rId2" Type="http://schemas.openxmlformats.org/officeDocument/2006/relationships/customXml" Target="../ink/ink231.xml"/><Relationship Id="rId29" Type="http://schemas.openxmlformats.org/officeDocument/2006/relationships/image" Target="../media/image258.png"/><Relationship Id="rId24" Type="http://schemas.openxmlformats.org/officeDocument/2006/relationships/customXml" Target="../ink/ink242.xml"/><Relationship Id="rId40" Type="http://schemas.openxmlformats.org/officeDocument/2006/relationships/customXml" Target="../ink/ink250.xml"/><Relationship Id="rId45" Type="http://schemas.openxmlformats.org/officeDocument/2006/relationships/image" Target="../media/image266.png"/><Relationship Id="rId66" Type="http://schemas.openxmlformats.org/officeDocument/2006/relationships/customXml" Target="../ink/ink263.xml"/><Relationship Id="rId87" Type="http://schemas.openxmlformats.org/officeDocument/2006/relationships/image" Target="../media/image287.png"/><Relationship Id="rId110" Type="http://schemas.openxmlformats.org/officeDocument/2006/relationships/customXml" Target="../ink/ink285.xml"/><Relationship Id="rId115" Type="http://schemas.openxmlformats.org/officeDocument/2006/relationships/image" Target="../media/image301.png"/><Relationship Id="rId131" Type="http://schemas.openxmlformats.org/officeDocument/2006/relationships/image" Target="../media/image309.png"/><Relationship Id="rId136" Type="http://schemas.openxmlformats.org/officeDocument/2006/relationships/customXml" Target="../ink/ink298.xml"/><Relationship Id="rId157" Type="http://schemas.openxmlformats.org/officeDocument/2006/relationships/image" Target="../media/image322.png"/><Relationship Id="rId61" Type="http://schemas.openxmlformats.org/officeDocument/2006/relationships/image" Target="../media/image274.png"/><Relationship Id="rId82" Type="http://schemas.openxmlformats.org/officeDocument/2006/relationships/customXml" Target="../ink/ink271.xml"/><Relationship Id="rId152" Type="http://schemas.openxmlformats.org/officeDocument/2006/relationships/customXml" Target="../ink/ink306.xml"/><Relationship Id="rId19" Type="http://schemas.openxmlformats.org/officeDocument/2006/relationships/image" Target="../media/image253.png"/><Relationship Id="rId14" Type="http://schemas.openxmlformats.org/officeDocument/2006/relationships/customXml" Target="../ink/ink237.xml"/><Relationship Id="rId30" Type="http://schemas.openxmlformats.org/officeDocument/2006/relationships/customXml" Target="../ink/ink245.xml"/><Relationship Id="rId35" Type="http://schemas.openxmlformats.org/officeDocument/2006/relationships/image" Target="../media/image261.png"/><Relationship Id="rId56" Type="http://schemas.openxmlformats.org/officeDocument/2006/relationships/customXml" Target="../ink/ink258.xml"/><Relationship Id="rId77" Type="http://schemas.openxmlformats.org/officeDocument/2006/relationships/image" Target="../media/image282.png"/><Relationship Id="rId100" Type="http://schemas.openxmlformats.org/officeDocument/2006/relationships/customXml" Target="../ink/ink280.xml"/><Relationship Id="rId105" Type="http://schemas.openxmlformats.org/officeDocument/2006/relationships/image" Target="../media/image296.png"/><Relationship Id="rId126" Type="http://schemas.openxmlformats.org/officeDocument/2006/relationships/customXml" Target="../ink/ink293.xml"/><Relationship Id="rId147" Type="http://schemas.openxmlformats.org/officeDocument/2006/relationships/image" Target="../media/image317.png"/><Relationship Id="rId8" Type="http://schemas.openxmlformats.org/officeDocument/2006/relationships/customXml" Target="../ink/ink234.xml"/><Relationship Id="rId51" Type="http://schemas.openxmlformats.org/officeDocument/2006/relationships/image" Target="../media/image269.png"/><Relationship Id="rId72" Type="http://schemas.openxmlformats.org/officeDocument/2006/relationships/customXml" Target="../ink/ink266.xml"/><Relationship Id="rId93" Type="http://schemas.openxmlformats.org/officeDocument/2006/relationships/image" Target="../media/image290.png"/><Relationship Id="rId98" Type="http://schemas.openxmlformats.org/officeDocument/2006/relationships/customXml" Target="../ink/ink279.xml"/><Relationship Id="rId121" Type="http://schemas.openxmlformats.org/officeDocument/2006/relationships/image" Target="../media/image304.png"/><Relationship Id="rId142" Type="http://schemas.openxmlformats.org/officeDocument/2006/relationships/customXml" Target="../ink/ink301.xml"/><Relationship Id="rId163" Type="http://schemas.openxmlformats.org/officeDocument/2006/relationships/image" Target="../media/image325.png"/><Relationship Id="rId3" Type="http://schemas.openxmlformats.org/officeDocument/2006/relationships/image" Target="../media/image245.png"/><Relationship Id="rId25" Type="http://schemas.openxmlformats.org/officeDocument/2006/relationships/image" Target="../media/image256.png"/><Relationship Id="rId46" Type="http://schemas.openxmlformats.org/officeDocument/2006/relationships/customXml" Target="../ink/ink253.xml"/><Relationship Id="rId67" Type="http://schemas.openxmlformats.org/officeDocument/2006/relationships/image" Target="../media/image277.png"/><Relationship Id="rId116" Type="http://schemas.openxmlformats.org/officeDocument/2006/relationships/customXml" Target="../ink/ink288.xml"/><Relationship Id="rId137" Type="http://schemas.openxmlformats.org/officeDocument/2006/relationships/image" Target="../media/image312.png"/><Relationship Id="rId158" Type="http://schemas.openxmlformats.org/officeDocument/2006/relationships/customXml" Target="../ink/ink309.xml"/><Relationship Id="rId20" Type="http://schemas.openxmlformats.org/officeDocument/2006/relationships/customXml" Target="../ink/ink240.xml"/><Relationship Id="rId41" Type="http://schemas.openxmlformats.org/officeDocument/2006/relationships/image" Target="../media/image264.png"/><Relationship Id="rId62" Type="http://schemas.openxmlformats.org/officeDocument/2006/relationships/customXml" Target="../ink/ink261.xml"/><Relationship Id="rId83" Type="http://schemas.openxmlformats.org/officeDocument/2006/relationships/image" Target="../media/image285.png"/><Relationship Id="rId88" Type="http://schemas.openxmlformats.org/officeDocument/2006/relationships/customXml" Target="../ink/ink274.xml"/><Relationship Id="rId111" Type="http://schemas.openxmlformats.org/officeDocument/2006/relationships/image" Target="../media/image299.png"/><Relationship Id="rId132" Type="http://schemas.openxmlformats.org/officeDocument/2006/relationships/customXml" Target="../ink/ink296.xml"/><Relationship Id="rId153" Type="http://schemas.openxmlformats.org/officeDocument/2006/relationships/image" Target="../media/image320.png"/><Relationship Id="rId15" Type="http://schemas.openxmlformats.org/officeDocument/2006/relationships/image" Target="../media/image251.png"/><Relationship Id="rId36" Type="http://schemas.openxmlformats.org/officeDocument/2006/relationships/customXml" Target="../ink/ink248.xml"/><Relationship Id="rId57" Type="http://schemas.openxmlformats.org/officeDocument/2006/relationships/image" Target="../media/image272.png"/><Relationship Id="rId106" Type="http://schemas.openxmlformats.org/officeDocument/2006/relationships/customXml" Target="../ink/ink283.xml"/><Relationship Id="rId127" Type="http://schemas.openxmlformats.org/officeDocument/2006/relationships/image" Target="../media/image307.png"/><Relationship Id="rId10" Type="http://schemas.openxmlformats.org/officeDocument/2006/relationships/customXml" Target="../ink/ink235.xml"/><Relationship Id="rId31" Type="http://schemas.openxmlformats.org/officeDocument/2006/relationships/image" Target="../media/image259.png"/><Relationship Id="rId52" Type="http://schemas.openxmlformats.org/officeDocument/2006/relationships/customXml" Target="../ink/ink256.xml"/><Relationship Id="rId73" Type="http://schemas.openxmlformats.org/officeDocument/2006/relationships/image" Target="../media/image280.png"/><Relationship Id="rId78" Type="http://schemas.openxmlformats.org/officeDocument/2006/relationships/customXml" Target="../ink/ink269.xml"/><Relationship Id="rId94" Type="http://schemas.openxmlformats.org/officeDocument/2006/relationships/customXml" Target="../ink/ink277.xml"/><Relationship Id="rId99" Type="http://schemas.openxmlformats.org/officeDocument/2006/relationships/image" Target="../media/image293.png"/><Relationship Id="rId101" Type="http://schemas.openxmlformats.org/officeDocument/2006/relationships/image" Target="../media/image294.png"/><Relationship Id="rId122" Type="http://schemas.openxmlformats.org/officeDocument/2006/relationships/customXml" Target="../ink/ink291.xml"/><Relationship Id="rId143" Type="http://schemas.openxmlformats.org/officeDocument/2006/relationships/image" Target="../media/image315.png"/><Relationship Id="rId148" Type="http://schemas.openxmlformats.org/officeDocument/2006/relationships/customXml" Target="../ink/ink304.xml"/><Relationship Id="rId4" Type="http://schemas.openxmlformats.org/officeDocument/2006/relationships/customXml" Target="../ink/ink232.xml"/><Relationship Id="rId9" Type="http://schemas.openxmlformats.org/officeDocument/2006/relationships/image" Target="../media/image248.png"/><Relationship Id="rId26" Type="http://schemas.openxmlformats.org/officeDocument/2006/relationships/customXml" Target="../ink/ink243.xml"/><Relationship Id="rId47" Type="http://schemas.openxmlformats.org/officeDocument/2006/relationships/image" Target="../media/image267.png"/><Relationship Id="rId68" Type="http://schemas.openxmlformats.org/officeDocument/2006/relationships/customXml" Target="../ink/ink264.xml"/><Relationship Id="rId89" Type="http://schemas.openxmlformats.org/officeDocument/2006/relationships/image" Target="../media/image288.png"/><Relationship Id="rId112" Type="http://schemas.openxmlformats.org/officeDocument/2006/relationships/customXml" Target="../ink/ink286.xml"/><Relationship Id="rId133" Type="http://schemas.openxmlformats.org/officeDocument/2006/relationships/image" Target="../media/image310.png"/><Relationship Id="rId154" Type="http://schemas.openxmlformats.org/officeDocument/2006/relationships/customXml" Target="../ink/ink307.xml"/><Relationship Id="rId16" Type="http://schemas.openxmlformats.org/officeDocument/2006/relationships/customXml" Target="../ink/ink238.xml"/><Relationship Id="rId37" Type="http://schemas.openxmlformats.org/officeDocument/2006/relationships/image" Target="../media/image262.png"/><Relationship Id="rId58" Type="http://schemas.openxmlformats.org/officeDocument/2006/relationships/customXml" Target="../ink/ink259.xml"/><Relationship Id="rId79" Type="http://schemas.openxmlformats.org/officeDocument/2006/relationships/image" Target="../media/image283.png"/><Relationship Id="rId102" Type="http://schemas.openxmlformats.org/officeDocument/2006/relationships/customXml" Target="../ink/ink281.xml"/><Relationship Id="rId123" Type="http://schemas.openxmlformats.org/officeDocument/2006/relationships/image" Target="../media/image305.png"/><Relationship Id="rId144" Type="http://schemas.openxmlformats.org/officeDocument/2006/relationships/customXml" Target="../ink/ink302.xml"/><Relationship Id="rId90" Type="http://schemas.openxmlformats.org/officeDocument/2006/relationships/customXml" Target="../ink/ink275.xml"/><Relationship Id="rId27" Type="http://schemas.openxmlformats.org/officeDocument/2006/relationships/image" Target="../media/image257.png"/><Relationship Id="rId48" Type="http://schemas.openxmlformats.org/officeDocument/2006/relationships/customXml" Target="../ink/ink254.xml"/><Relationship Id="rId69" Type="http://schemas.openxmlformats.org/officeDocument/2006/relationships/image" Target="../media/image278.png"/><Relationship Id="rId113" Type="http://schemas.openxmlformats.org/officeDocument/2006/relationships/image" Target="../media/image300.png"/><Relationship Id="rId134" Type="http://schemas.openxmlformats.org/officeDocument/2006/relationships/customXml" Target="../ink/ink297.xml"/><Relationship Id="rId80" Type="http://schemas.openxmlformats.org/officeDocument/2006/relationships/customXml" Target="../ink/ink270.xml"/><Relationship Id="rId155" Type="http://schemas.openxmlformats.org/officeDocument/2006/relationships/image" Target="../media/image321.png"/></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7.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amui5/saccorptraining/blob/master/day%204/Lat-LongData.xlsx" TargetMode="External"/><Relationship Id="rId2" Type="http://schemas.openxmlformats.org/officeDocument/2006/relationships/image" Target="../media/image5.png"/><Relationship Id="rId1" Type="http://schemas.openxmlformats.org/officeDocument/2006/relationships/slideLayout" Target="../slideLayouts/slideLayout32.xml"/><Relationship Id="rId4" Type="http://schemas.openxmlformats.org/officeDocument/2006/relationships/hyperlink" Target="https://github.com/samui5/saccorptraining/blob/master/day%204/India%20State%20Boundary%20Igismap.zip" TargetMode="External"/></Relationships>
</file>

<file path=ppt/slides/_rels/slide7.xml.rels><?xml version="1.0" encoding="UTF-8" standalone="yes"?>
<Relationships xmlns="http://schemas.openxmlformats.org/package/2006/relationships"><Relationship Id="rId117" Type="http://schemas.openxmlformats.org/officeDocument/2006/relationships/image" Target="../media/image63.png"/><Relationship Id="rId299" Type="http://schemas.openxmlformats.org/officeDocument/2006/relationships/image" Target="../media/image154.png"/><Relationship Id="rId21" Type="http://schemas.openxmlformats.org/officeDocument/2006/relationships/image" Target="../media/image15.png"/><Relationship Id="rId63" Type="http://schemas.openxmlformats.org/officeDocument/2006/relationships/image" Target="../media/image36.png"/><Relationship Id="rId159" Type="http://schemas.openxmlformats.org/officeDocument/2006/relationships/image" Target="../media/image84.png"/><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5" Type="http://schemas.openxmlformats.org/officeDocument/2006/relationships/image" Target="../media/image7.png"/><Relationship Id="rId181" Type="http://schemas.openxmlformats.org/officeDocument/2006/relationships/image" Target="../media/image95.png"/><Relationship Id="rId237" Type="http://schemas.openxmlformats.org/officeDocument/2006/relationships/image" Target="../media/image123.png"/><Relationship Id="rId279" Type="http://schemas.openxmlformats.org/officeDocument/2006/relationships/image" Target="../media/image144.png"/><Relationship Id="rId43" Type="http://schemas.openxmlformats.org/officeDocument/2006/relationships/image" Target="../media/image26.png"/><Relationship Id="rId139" Type="http://schemas.openxmlformats.org/officeDocument/2006/relationships/image" Target="../media/image74.png"/><Relationship Id="rId290" Type="http://schemas.openxmlformats.org/officeDocument/2006/relationships/customXml" Target="../ink/ink145.xml"/><Relationship Id="rId85" Type="http://schemas.openxmlformats.org/officeDocument/2006/relationships/image" Target="../media/image47.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5.png"/><Relationship Id="rId217" Type="http://schemas.openxmlformats.org/officeDocument/2006/relationships/image" Target="../media/image113.png"/><Relationship Id="rId6" Type="http://schemas.openxmlformats.org/officeDocument/2006/relationships/customXml" Target="../ink/ink3.xml"/><Relationship Id="rId238" Type="http://schemas.openxmlformats.org/officeDocument/2006/relationships/customXml" Target="../ink/ink119.xml"/><Relationship Id="rId259" Type="http://schemas.openxmlformats.org/officeDocument/2006/relationships/image" Target="../media/image134.png"/><Relationship Id="rId23" Type="http://schemas.openxmlformats.org/officeDocument/2006/relationships/image" Target="../media/image16.png"/><Relationship Id="rId119" Type="http://schemas.openxmlformats.org/officeDocument/2006/relationships/image" Target="../media/image64.png"/><Relationship Id="rId270" Type="http://schemas.openxmlformats.org/officeDocument/2006/relationships/customXml" Target="../ink/ink135.xml"/><Relationship Id="rId291" Type="http://schemas.openxmlformats.org/officeDocument/2006/relationships/image" Target="../media/image150.png"/><Relationship Id="rId44" Type="http://schemas.openxmlformats.org/officeDocument/2006/relationships/customXml" Target="../ink/ink22.xml"/><Relationship Id="rId65" Type="http://schemas.openxmlformats.org/officeDocument/2006/relationships/image" Target="../media/image37.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80.png"/><Relationship Id="rId172" Type="http://schemas.openxmlformats.org/officeDocument/2006/relationships/customXml" Target="../ink/ink86.xml"/><Relationship Id="rId193" Type="http://schemas.openxmlformats.org/officeDocument/2006/relationships/image" Target="../media/image101.png"/><Relationship Id="rId207" Type="http://schemas.openxmlformats.org/officeDocument/2006/relationships/image" Target="../media/image108.png"/><Relationship Id="rId228" Type="http://schemas.openxmlformats.org/officeDocument/2006/relationships/customXml" Target="../ink/ink114.xml"/><Relationship Id="rId249" Type="http://schemas.openxmlformats.org/officeDocument/2006/relationships/image" Target="../media/image129.png"/><Relationship Id="rId13" Type="http://schemas.openxmlformats.org/officeDocument/2006/relationships/image" Target="../media/image11.png"/><Relationship Id="rId109" Type="http://schemas.openxmlformats.org/officeDocument/2006/relationships/image" Target="../media/image59.png"/><Relationship Id="rId260" Type="http://schemas.openxmlformats.org/officeDocument/2006/relationships/customXml" Target="../ink/ink130.xml"/><Relationship Id="rId281" Type="http://schemas.openxmlformats.org/officeDocument/2006/relationships/image" Target="../media/image145.png"/><Relationship Id="rId34" Type="http://schemas.openxmlformats.org/officeDocument/2006/relationships/customXml" Target="../ink/ink17.xml"/><Relationship Id="rId55" Type="http://schemas.openxmlformats.org/officeDocument/2006/relationships/image" Target="../media/image32.png"/><Relationship Id="rId76" Type="http://schemas.openxmlformats.org/officeDocument/2006/relationships/customXml" Target="../ink/ink38.xml"/><Relationship Id="rId97" Type="http://schemas.openxmlformats.org/officeDocument/2006/relationships/image" Target="../media/image53.png"/><Relationship Id="rId120" Type="http://schemas.openxmlformats.org/officeDocument/2006/relationships/customXml" Target="../ink/ink60.xml"/><Relationship Id="rId141" Type="http://schemas.openxmlformats.org/officeDocument/2006/relationships/image" Target="../media/image75.png"/><Relationship Id="rId7" Type="http://schemas.openxmlformats.org/officeDocument/2006/relationships/image" Target="../media/image8.png"/><Relationship Id="rId162" Type="http://schemas.openxmlformats.org/officeDocument/2006/relationships/customXml" Target="../ink/ink81.xml"/><Relationship Id="rId183" Type="http://schemas.openxmlformats.org/officeDocument/2006/relationships/image" Target="../media/image96.png"/><Relationship Id="rId218" Type="http://schemas.openxmlformats.org/officeDocument/2006/relationships/customXml" Target="../ink/ink109.xml"/><Relationship Id="rId239" Type="http://schemas.openxmlformats.org/officeDocument/2006/relationships/image" Target="../media/image124.png"/><Relationship Id="rId250" Type="http://schemas.openxmlformats.org/officeDocument/2006/relationships/customXml" Target="../ink/ink125.xml"/><Relationship Id="rId271" Type="http://schemas.openxmlformats.org/officeDocument/2006/relationships/image" Target="../media/image140.png"/><Relationship Id="rId292" Type="http://schemas.openxmlformats.org/officeDocument/2006/relationships/customXml" Target="../ink/ink146.xml"/><Relationship Id="rId24" Type="http://schemas.openxmlformats.org/officeDocument/2006/relationships/customXml" Target="../ink/ink12.xml"/><Relationship Id="rId45" Type="http://schemas.openxmlformats.org/officeDocument/2006/relationships/image" Target="../media/image27.png"/><Relationship Id="rId66" Type="http://schemas.openxmlformats.org/officeDocument/2006/relationships/customXml" Target="../ink/ink33.xml"/><Relationship Id="rId87" Type="http://schemas.openxmlformats.org/officeDocument/2006/relationships/image" Target="../media/image48.png"/><Relationship Id="rId110" Type="http://schemas.openxmlformats.org/officeDocument/2006/relationships/customXml" Target="../ink/ink55.xml"/><Relationship Id="rId131" Type="http://schemas.openxmlformats.org/officeDocument/2006/relationships/image" Target="../media/image70.png"/><Relationship Id="rId152" Type="http://schemas.openxmlformats.org/officeDocument/2006/relationships/customXml" Target="../ink/ink76.xml"/><Relationship Id="rId173" Type="http://schemas.openxmlformats.org/officeDocument/2006/relationships/image" Target="../media/image91.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19.png"/><Relationship Id="rId240" Type="http://schemas.openxmlformats.org/officeDocument/2006/relationships/customXml" Target="../ink/ink120.xml"/><Relationship Id="rId261" Type="http://schemas.openxmlformats.org/officeDocument/2006/relationships/image" Target="../media/image135.png"/><Relationship Id="rId14" Type="http://schemas.openxmlformats.org/officeDocument/2006/relationships/customXml" Target="../ink/ink7.xml"/><Relationship Id="rId35" Type="http://schemas.openxmlformats.org/officeDocument/2006/relationships/image" Target="../media/image22.png"/><Relationship Id="rId56" Type="http://schemas.openxmlformats.org/officeDocument/2006/relationships/customXml" Target="../ink/ink28.xml"/><Relationship Id="rId77" Type="http://schemas.openxmlformats.org/officeDocument/2006/relationships/image" Target="../media/image43.png"/><Relationship Id="rId100" Type="http://schemas.openxmlformats.org/officeDocument/2006/relationships/customXml" Target="../ink/ink50.xml"/><Relationship Id="rId282" Type="http://schemas.openxmlformats.org/officeDocument/2006/relationships/customXml" Target="../ink/ink141.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5.png"/><Relationship Id="rId142" Type="http://schemas.openxmlformats.org/officeDocument/2006/relationships/customXml" Target="../ink/ink71.xml"/><Relationship Id="rId163" Type="http://schemas.openxmlformats.org/officeDocument/2006/relationships/image" Target="../media/image86.png"/><Relationship Id="rId184" Type="http://schemas.openxmlformats.org/officeDocument/2006/relationships/customXml" Target="../ink/ink92.xml"/><Relationship Id="rId219" Type="http://schemas.openxmlformats.org/officeDocument/2006/relationships/image" Target="../media/image114.png"/><Relationship Id="rId230" Type="http://schemas.openxmlformats.org/officeDocument/2006/relationships/customXml" Target="../ink/ink115.xml"/><Relationship Id="rId251" Type="http://schemas.openxmlformats.org/officeDocument/2006/relationships/image" Target="../media/image130.png"/><Relationship Id="rId25" Type="http://schemas.openxmlformats.org/officeDocument/2006/relationships/image" Target="../media/image17.png"/><Relationship Id="rId46" Type="http://schemas.openxmlformats.org/officeDocument/2006/relationships/customXml" Target="../ink/ink23.xml"/><Relationship Id="rId67" Type="http://schemas.openxmlformats.org/officeDocument/2006/relationships/image" Target="../media/image38.png"/><Relationship Id="rId272" Type="http://schemas.openxmlformats.org/officeDocument/2006/relationships/customXml" Target="../ink/ink136.xml"/><Relationship Id="rId293" Type="http://schemas.openxmlformats.org/officeDocument/2006/relationships/image" Target="../media/image151.png"/><Relationship Id="rId88" Type="http://schemas.openxmlformats.org/officeDocument/2006/relationships/customXml" Target="../ink/ink44.xml"/><Relationship Id="rId111" Type="http://schemas.openxmlformats.org/officeDocument/2006/relationships/image" Target="../media/image60.png"/><Relationship Id="rId132" Type="http://schemas.openxmlformats.org/officeDocument/2006/relationships/customXml" Target="../ink/ink66.xml"/><Relationship Id="rId153" Type="http://schemas.openxmlformats.org/officeDocument/2006/relationships/image" Target="../media/image81.png"/><Relationship Id="rId174" Type="http://schemas.openxmlformats.org/officeDocument/2006/relationships/customXml" Target="../ink/ink87.xml"/><Relationship Id="rId195" Type="http://schemas.openxmlformats.org/officeDocument/2006/relationships/image" Target="../media/image102.png"/><Relationship Id="rId209" Type="http://schemas.openxmlformats.org/officeDocument/2006/relationships/image" Target="../media/image109.png"/><Relationship Id="rId220" Type="http://schemas.openxmlformats.org/officeDocument/2006/relationships/customXml" Target="../ink/ink110.xml"/><Relationship Id="rId241" Type="http://schemas.openxmlformats.org/officeDocument/2006/relationships/image" Target="../media/image125.png"/><Relationship Id="rId15" Type="http://schemas.openxmlformats.org/officeDocument/2006/relationships/image" Target="../media/image12.png"/><Relationship Id="rId36" Type="http://schemas.openxmlformats.org/officeDocument/2006/relationships/customXml" Target="../ink/ink18.xml"/><Relationship Id="rId57" Type="http://schemas.openxmlformats.org/officeDocument/2006/relationships/image" Target="../media/image33.png"/><Relationship Id="rId262" Type="http://schemas.openxmlformats.org/officeDocument/2006/relationships/customXml" Target="../ink/ink131.xml"/><Relationship Id="rId283" Type="http://schemas.openxmlformats.org/officeDocument/2006/relationships/image" Target="../media/image146.png"/><Relationship Id="rId78" Type="http://schemas.openxmlformats.org/officeDocument/2006/relationships/customXml" Target="../ink/ink39.xml"/><Relationship Id="rId99" Type="http://schemas.openxmlformats.org/officeDocument/2006/relationships/image" Target="../media/image54.png"/><Relationship Id="rId101" Type="http://schemas.openxmlformats.org/officeDocument/2006/relationships/image" Target="../media/image55.png"/><Relationship Id="rId122" Type="http://schemas.openxmlformats.org/officeDocument/2006/relationships/customXml" Target="../ink/ink61.xml"/><Relationship Id="rId143" Type="http://schemas.openxmlformats.org/officeDocument/2006/relationships/image" Target="../media/image76.png"/><Relationship Id="rId164" Type="http://schemas.openxmlformats.org/officeDocument/2006/relationships/customXml" Target="../ink/ink82.xml"/><Relationship Id="rId185" Type="http://schemas.openxmlformats.org/officeDocument/2006/relationships/image" Target="../media/image97.png"/><Relationship Id="rId9" Type="http://schemas.openxmlformats.org/officeDocument/2006/relationships/image" Target="../media/image9.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120.png"/><Relationship Id="rId252" Type="http://schemas.openxmlformats.org/officeDocument/2006/relationships/customXml" Target="../ink/ink126.xml"/><Relationship Id="rId273" Type="http://schemas.openxmlformats.org/officeDocument/2006/relationships/image" Target="../media/image141.png"/><Relationship Id="rId294" Type="http://schemas.openxmlformats.org/officeDocument/2006/relationships/customXml" Target="../ink/ink147.xml"/><Relationship Id="rId47" Type="http://schemas.openxmlformats.org/officeDocument/2006/relationships/image" Target="../media/image28.png"/><Relationship Id="rId68" Type="http://schemas.openxmlformats.org/officeDocument/2006/relationships/customXml" Target="../ink/ink34.xml"/><Relationship Id="rId89" Type="http://schemas.openxmlformats.org/officeDocument/2006/relationships/image" Target="../media/image49.png"/><Relationship Id="rId112" Type="http://schemas.openxmlformats.org/officeDocument/2006/relationships/customXml" Target="../ink/ink56.xml"/><Relationship Id="rId133" Type="http://schemas.openxmlformats.org/officeDocument/2006/relationships/image" Target="../media/image71.png"/><Relationship Id="rId154" Type="http://schemas.openxmlformats.org/officeDocument/2006/relationships/customXml" Target="../ink/ink77.xml"/><Relationship Id="rId175" Type="http://schemas.openxmlformats.org/officeDocument/2006/relationships/image" Target="../media/image92.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5.png"/><Relationship Id="rId242" Type="http://schemas.openxmlformats.org/officeDocument/2006/relationships/customXml" Target="../ink/ink121.xml"/><Relationship Id="rId263" Type="http://schemas.openxmlformats.org/officeDocument/2006/relationships/image" Target="../media/image136.png"/><Relationship Id="rId284" Type="http://schemas.openxmlformats.org/officeDocument/2006/relationships/customXml" Target="../ink/ink142.xml"/><Relationship Id="rId37" Type="http://schemas.openxmlformats.org/officeDocument/2006/relationships/image" Target="../media/image23.png"/><Relationship Id="rId58" Type="http://schemas.openxmlformats.org/officeDocument/2006/relationships/customXml" Target="../ink/ink29.xml"/><Relationship Id="rId79" Type="http://schemas.openxmlformats.org/officeDocument/2006/relationships/image" Target="../media/image44.png"/><Relationship Id="rId102" Type="http://schemas.openxmlformats.org/officeDocument/2006/relationships/customXml" Target="../ink/ink51.xml"/><Relationship Id="rId123" Type="http://schemas.openxmlformats.org/officeDocument/2006/relationships/image" Target="../media/image66.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7.png"/><Relationship Id="rId186" Type="http://schemas.openxmlformats.org/officeDocument/2006/relationships/customXml" Target="../ink/ink93.xml"/><Relationship Id="rId211" Type="http://schemas.openxmlformats.org/officeDocument/2006/relationships/image" Target="../media/image110.png"/><Relationship Id="rId232" Type="http://schemas.openxmlformats.org/officeDocument/2006/relationships/customXml" Target="../ink/ink116.xml"/><Relationship Id="rId253" Type="http://schemas.openxmlformats.org/officeDocument/2006/relationships/image" Target="../media/image131.png"/><Relationship Id="rId274" Type="http://schemas.openxmlformats.org/officeDocument/2006/relationships/customXml" Target="../ink/ink137.xml"/><Relationship Id="rId295" Type="http://schemas.openxmlformats.org/officeDocument/2006/relationships/image" Target="../media/image152.png"/><Relationship Id="rId27" Type="http://schemas.openxmlformats.org/officeDocument/2006/relationships/image" Target="../media/image18.png"/><Relationship Id="rId48" Type="http://schemas.openxmlformats.org/officeDocument/2006/relationships/customXml" Target="../ink/ink24.xml"/><Relationship Id="rId69" Type="http://schemas.openxmlformats.org/officeDocument/2006/relationships/image" Target="../media/image39.png"/><Relationship Id="rId113" Type="http://schemas.openxmlformats.org/officeDocument/2006/relationships/image" Target="../media/image61.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2.png"/><Relationship Id="rId176" Type="http://schemas.openxmlformats.org/officeDocument/2006/relationships/customXml" Target="../ink/ink88.xml"/><Relationship Id="rId197" Type="http://schemas.openxmlformats.org/officeDocument/2006/relationships/image" Target="../media/image103.png"/><Relationship Id="rId201" Type="http://schemas.openxmlformats.org/officeDocument/2006/relationships/image" Target="../media/image105.png"/><Relationship Id="rId222" Type="http://schemas.openxmlformats.org/officeDocument/2006/relationships/customXml" Target="../ink/ink111.xml"/><Relationship Id="rId243" Type="http://schemas.openxmlformats.org/officeDocument/2006/relationships/image" Target="../media/image126.png"/><Relationship Id="rId264" Type="http://schemas.openxmlformats.org/officeDocument/2006/relationships/customXml" Target="../ink/ink132.xml"/><Relationship Id="rId285" Type="http://schemas.openxmlformats.org/officeDocument/2006/relationships/image" Target="../media/image147.png"/><Relationship Id="rId17" Type="http://schemas.openxmlformats.org/officeDocument/2006/relationships/image" Target="../media/image13.png"/><Relationship Id="rId38" Type="http://schemas.openxmlformats.org/officeDocument/2006/relationships/customXml" Target="../ink/ink19.xml"/><Relationship Id="rId59" Type="http://schemas.openxmlformats.org/officeDocument/2006/relationships/image" Target="../media/image34.png"/><Relationship Id="rId103" Type="http://schemas.openxmlformats.org/officeDocument/2006/relationships/image" Target="../media/image56.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50.png"/><Relationship Id="rId145" Type="http://schemas.openxmlformats.org/officeDocument/2006/relationships/image" Target="../media/image77.png"/><Relationship Id="rId166" Type="http://schemas.openxmlformats.org/officeDocument/2006/relationships/customXml" Target="../ink/ink83.xml"/><Relationship Id="rId187" Type="http://schemas.openxmlformats.org/officeDocument/2006/relationships/image" Target="../media/image98.png"/><Relationship Id="rId1" Type="http://schemas.openxmlformats.org/officeDocument/2006/relationships/slideLayout" Target="../slideLayouts/slideLayout32.xml"/><Relationship Id="rId212" Type="http://schemas.openxmlformats.org/officeDocument/2006/relationships/customXml" Target="../ink/ink106.xml"/><Relationship Id="rId233" Type="http://schemas.openxmlformats.org/officeDocument/2006/relationships/image" Target="../media/image121.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29.png"/><Relationship Id="rId114" Type="http://schemas.openxmlformats.org/officeDocument/2006/relationships/customXml" Target="../ink/ink57.xml"/><Relationship Id="rId275" Type="http://schemas.openxmlformats.org/officeDocument/2006/relationships/image" Target="../media/image142.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45.png"/><Relationship Id="rId135" Type="http://schemas.openxmlformats.org/officeDocument/2006/relationships/image" Target="../media/image72.png"/><Relationship Id="rId156" Type="http://schemas.openxmlformats.org/officeDocument/2006/relationships/customXml" Target="../ink/ink78.xml"/><Relationship Id="rId177" Type="http://schemas.openxmlformats.org/officeDocument/2006/relationships/image" Target="../media/image93.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6.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4.png"/><Relationship Id="rId265" Type="http://schemas.openxmlformats.org/officeDocument/2006/relationships/image" Target="../media/image137.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7.png"/><Relationship Id="rId146" Type="http://schemas.openxmlformats.org/officeDocument/2006/relationships/customXml" Target="../ink/ink73.xml"/><Relationship Id="rId167" Type="http://schemas.openxmlformats.org/officeDocument/2006/relationships/image" Target="../media/image88.png"/><Relationship Id="rId188" Type="http://schemas.openxmlformats.org/officeDocument/2006/relationships/customXml" Target="../ink/ink94.xml"/><Relationship Id="rId71" Type="http://schemas.openxmlformats.org/officeDocument/2006/relationships/image" Target="../media/image40.png"/><Relationship Id="rId92" Type="http://schemas.openxmlformats.org/officeDocument/2006/relationships/customXml" Target="../ink/ink46.xml"/><Relationship Id="rId213" Type="http://schemas.openxmlformats.org/officeDocument/2006/relationships/image" Target="../media/image111.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9.png"/><Relationship Id="rId255" Type="http://schemas.openxmlformats.org/officeDocument/2006/relationships/image" Target="../media/image132.png"/><Relationship Id="rId276" Type="http://schemas.openxmlformats.org/officeDocument/2006/relationships/customXml" Target="../ink/ink138.xml"/><Relationship Id="rId297" Type="http://schemas.openxmlformats.org/officeDocument/2006/relationships/image" Target="../media/image153.png"/><Relationship Id="rId40" Type="http://schemas.openxmlformats.org/officeDocument/2006/relationships/customXml" Target="../ink/ink20.xml"/><Relationship Id="rId115" Type="http://schemas.openxmlformats.org/officeDocument/2006/relationships/image" Target="../media/image62.png"/><Relationship Id="rId136" Type="http://schemas.openxmlformats.org/officeDocument/2006/relationships/customXml" Target="../ink/ink68.xml"/><Relationship Id="rId157" Type="http://schemas.openxmlformats.org/officeDocument/2006/relationships/image" Target="../media/image83.png"/><Relationship Id="rId178" Type="http://schemas.openxmlformats.org/officeDocument/2006/relationships/customXml" Target="../ink/ink89.xml"/><Relationship Id="rId301" Type="http://schemas.openxmlformats.org/officeDocument/2006/relationships/image" Target="../media/image155.png"/><Relationship Id="rId61" Type="http://schemas.openxmlformats.org/officeDocument/2006/relationships/image" Target="../media/image35.png"/><Relationship Id="rId82" Type="http://schemas.openxmlformats.org/officeDocument/2006/relationships/customXml" Target="../ink/ink41.xml"/><Relationship Id="rId199" Type="http://schemas.openxmlformats.org/officeDocument/2006/relationships/image" Target="../media/image104.png"/><Relationship Id="rId203" Type="http://schemas.openxmlformats.org/officeDocument/2006/relationships/image" Target="../media/image106.png"/><Relationship Id="rId19" Type="http://schemas.openxmlformats.org/officeDocument/2006/relationships/image" Target="../media/image14.png"/><Relationship Id="rId224" Type="http://schemas.openxmlformats.org/officeDocument/2006/relationships/customXml" Target="../ink/ink112.xml"/><Relationship Id="rId245" Type="http://schemas.openxmlformats.org/officeDocument/2006/relationships/image" Target="../media/image127.png"/><Relationship Id="rId266" Type="http://schemas.openxmlformats.org/officeDocument/2006/relationships/customXml" Target="../ink/ink133.xml"/><Relationship Id="rId287" Type="http://schemas.openxmlformats.org/officeDocument/2006/relationships/image" Target="../media/image148.png"/><Relationship Id="rId30" Type="http://schemas.openxmlformats.org/officeDocument/2006/relationships/customXml" Target="../ink/ink15.xml"/><Relationship Id="rId105" Type="http://schemas.openxmlformats.org/officeDocument/2006/relationships/image" Target="../media/image57.png"/><Relationship Id="rId126" Type="http://schemas.openxmlformats.org/officeDocument/2006/relationships/customXml" Target="../ink/ink63.xml"/><Relationship Id="rId147" Type="http://schemas.openxmlformats.org/officeDocument/2006/relationships/image" Target="../media/image78.png"/><Relationship Id="rId168" Type="http://schemas.openxmlformats.org/officeDocument/2006/relationships/customXml" Target="../ink/ink84.xml"/><Relationship Id="rId51" Type="http://schemas.openxmlformats.org/officeDocument/2006/relationships/image" Target="../media/image30.png"/><Relationship Id="rId72" Type="http://schemas.openxmlformats.org/officeDocument/2006/relationships/customXml" Target="../ink/ink36.xml"/><Relationship Id="rId93" Type="http://schemas.openxmlformats.org/officeDocument/2006/relationships/image" Target="../media/image51.png"/><Relationship Id="rId189" Type="http://schemas.openxmlformats.org/officeDocument/2006/relationships/image" Target="../media/image99.png"/><Relationship Id="rId3" Type="http://schemas.openxmlformats.org/officeDocument/2006/relationships/image" Target="../media/image6.png"/><Relationship Id="rId214" Type="http://schemas.openxmlformats.org/officeDocument/2006/relationships/customXml" Target="../ink/ink107.xml"/><Relationship Id="rId235" Type="http://schemas.openxmlformats.org/officeDocument/2006/relationships/image" Target="../media/image122.png"/><Relationship Id="rId256" Type="http://schemas.openxmlformats.org/officeDocument/2006/relationships/customXml" Target="../ink/ink128.xml"/><Relationship Id="rId277" Type="http://schemas.openxmlformats.org/officeDocument/2006/relationships/image" Target="../media/image143.png"/><Relationship Id="rId298" Type="http://schemas.openxmlformats.org/officeDocument/2006/relationships/customXml" Target="../ink/ink149.xml"/><Relationship Id="rId116" Type="http://schemas.openxmlformats.org/officeDocument/2006/relationships/customXml" Target="../ink/ink58.xml"/><Relationship Id="rId137" Type="http://schemas.openxmlformats.org/officeDocument/2006/relationships/image" Target="../media/image73.png"/><Relationship Id="rId158" Type="http://schemas.openxmlformats.org/officeDocument/2006/relationships/customXml" Target="../ink/ink79.xml"/><Relationship Id="rId302" Type="http://schemas.openxmlformats.org/officeDocument/2006/relationships/customXml" Target="../ink/ink151.xml"/><Relationship Id="rId20" Type="http://schemas.openxmlformats.org/officeDocument/2006/relationships/customXml" Target="../ink/ink10.xml"/><Relationship Id="rId41" Type="http://schemas.openxmlformats.org/officeDocument/2006/relationships/image" Target="../media/image25.png"/><Relationship Id="rId62" Type="http://schemas.openxmlformats.org/officeDocument/2006/relationships/customXml" Target="../ink/ink31.xml"/><Relationship Id="rId83" Type="http://schemas.openxmlformats.org/officeDocument/2006/relationships/image" Target="../media/image46.png"/><Relationship Id="rId179" Type="http://schemas.openxmlformats.org/officeDocument/2006/relationships/image" Target="../media/image94.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7.png"/><Relationship Id="rId246" Type="http://schemas.openxmlformats.org/officeDocument/2006/relationships/customXml" Target="../ink/ink123.xml"/><Relationship Id="rId267" Type="http://schemas.openxmlformats.org/officeDocument/2006/relationships/image" Target="../media/image138.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68.png"/><Relationship Id="rId10" Type="http://schemas.openxmlformats.org/officeDocument/2006/relationships/customXml" Target="../ink/ink5.xml"/><Relationship Id="rId31" Type="http://schemas.openxmlformats.org/officeDocument/2006/relationships/image" Target="../media/image20.png"/><Relationship Id="rId52" Type="http://schemas.openxmlformats.org/officeDocument/2006/relationships/customXml" Target="../ink/ink26.xml"/><Relationship Id="rId73" Type="http://schemas.openxmlformats.org/officeDocument/2006/relationships/image" Target="../media/image41.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9.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2.png"/><Relationship Id="rId236" Type="http://schemas.openxmlformats.org/officeDocument/2006/relationships/customXml" Target="../ink/ink118.xml"/><Relationship Id="rId257" Type="http://schemas.openxmlformats.org/officeDocument/2006/relationships/image" Target="../media/image133.png"/><Relationship Id="rId278" Type="http://schemas.openxmlformats.org/officeDocument/2006/relationships/customXml" Target="../ink/ink139.xml"/><Relationship Id="rId303" Type="http://schemas.openxmlformats.org/officeDocument/2006/relationships/image" Target="../media/image156.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191" Type="http://schemas.openxmlformats.org/officeDocument/2006/relationships/image" Target="../media/image100.png"/><Relationship Id="rId205" Type="http://schemas.openxmlformats.org/officeDocument/2006/relationships/image" Target="../media/image107.png"/><Relationship Id="rId247" Type="http://schemas.openxmlformats.org/officeDocument/2006/relationships/image" Target="../media/image128.png"/><Relationship Id="rId107" Type="http://schemas.openxmlformats.org/officeDocument/2006/relationships/image" Target="../media/image58.png"/><Relationship Id="rId289" Type="http://schemas.openxmlformats.org/officeDocument/2006/relationships/image" Target="../media/image149.png"/><Relationship Id="rId11" Type="http://schemas.openxmlformats.org/officeDocument/2006/relationships/image" Target="../media/image10.png"/><Relationship Id="rId53" Type="http://schemas.openxmlformats.org/officeDocument/2006/relationships/image" Target="../media/image31.png"/><Relationship Id="rId149" Type="http://schemas.openxmlformats.org/officeDocument/2006/relationships/image" Target="../media/image79.png"/><Relationship Id="rId95" Type="http://schemas.openxmlformats.org/officeDocument/2006/relationships/image" Target="../media/image52.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171" Type="http://schemas.openxmlformats.org/officeDocument/2006/relationships/image" Target="../media/image90.png"/><Relationship Id="rId227" Type="http://schemas.openxmlformats.org/officeDocument/2006/relationships/image" Target="../media/image118.png"/><Relationship Id="rId269" Type="http://schemas.openxmlformats.org/officeDocument/2006/relationships/image" Target="../media/image139.png"/><Relationship Id="rId33" Type="http://schemas.openxmlformats.org/officeDocument/2006/relationships/image" Target="../media/image21.png"/><Relationship Id="rId129" Type="http://schemas.openxmlformats.org/officeDocument/2006/relationships/image" Target="../media/image69.png"/><Relationship Id="rId280" Type="http://schemas.openxmlformats.org/officeDocument/2006/relationships/customXml" Target="../ink/ink140.xml"/><Relationship Id="rId75" Type="http://schemas.openxmlformats.org/officeDocument/2006/relationships/image" Target="../media/image42.png"/><Relationship Id="rId140" Type="http://schemas.openxmlformats.org/officeDocument/2006/relationships/customXml" Target="../ink/ink70.xml"/><Relationship Id="rId182" Type="http://schemas.openxmlformats.org/officeDocument/2006/relationships/customXml" Target="../ink/ink91.xml"/></Relationships>
</file>

<file path=ppt/slides/_rels/slide8.xml.rels><?xml version="1.0" encoding="UTF-8" standalone="yes"?>
<Relationships xmlns="http://schemas.openxmlformats.org/package/2006/relationships"><Relationship Id="rId117" Type="http://schemas.openxmlformats.org/officeDocument/2006/relationships/image" Target="../media/image214.png"/><Relationship Id="rId21" Type="http://schemas.openxmlformats.org/officeDocument/2006/relationships/image" Target="../media/image166.png"/><Relationship Id="rId42" Type="http://schemas.openxmlformats.org/officeDocument/2006/relationships/customXml" Target="../ink/ink172.xml"/><Relationship Id="rId63" Type="http://schemas.openxmlformats.org/officeDocument/2006/relationships/image" Target="../media/image187.png"/><Relationship Id="rId84" Type="http://schemas.openxmlformats.org/officeDocument/2006/relationships/customXml" Target="../ink/ink193.xml"/><Relationship Id="rId138" Type="http://schemas.openxmlformats.org/officeDocument/2006/relationships/customXml" Target="../ink/ink220.xml"/><Relationship Id="rId159" Type="http://schemas.openxmlformats.org/officeDocument/2006/relationships/image" Target="../media/image235.png"/><Relationship Id="rId107" Type="http://schemas.openxmlformats.org/officeDocument/2006/relationships/image" Target="../media/image209.png"/><Relationship Id="rId11" Type="http://schemas.openxmlformats.org/officeDocument/2006/relationships/image" Target="../media/image161.png"/><Relationship Id="rId32" Type="http://schemas.openxmlformats.org/officeDocument/2006/relationships/customXml" Target="../ink/ink167.xml"/><Relationship Id="rId53" Type="http://schemas.openxmlformats.org/officeDocument/2006/relationships/image" Target="../media/image182.png"/><Relationship Id="rId74" Type="http://schemas.openxmlformats.org/officeDocument/2006/relationships/customXml" Target="../ink/ink188.xml"/><Relationship Id="rId128" Type="http://schemas.openxmlformats.org/officeDocument/2006/relationships/customXml" Target="../ink/ink215.xml"/><Relationship Id="rId149" Type="http://schemas.openxmlformats.org/officeDocument/2006/relationships/image" Target="../media/image230.png"/><Relationship Id="rId5" Type="http://schemas.openxmlformats.org/officeDocument/2006/relationships/image" Target="../media/image158.png"/><Relationship Id="rId95" Type="http://schemas.openxmlformats.org/officeDocument/2006/relationships/image" Target="../media/image203.png"/><Relationship Id="rId22" Type="http://schemas.openxmlformats.org/officeDocument/2006/relationships/customXml" Target="../ink/ink162.xml"/><Relationship Id="rId43" Type="http://schemas.openxmlformats.org/officeDocument/2006/relationships/image" Target="../media/image177.png"/><Relationship Id="rId64" Type="http://schemas.openxmlformats.org/officeDocument/2006/relationships/customXml" Target="../ink/ink183.xml"/><Relationship Id="rId118" Type="http://schemas.openxmlformats.org/officeDocument/2006/relationships/customXml" Target="../ink/ink210.xml"/><Relationship Id="rId139" Type="http://schemas.openxmlformats.org/officeDocument/2006/relationships/image" Target="../media/image225.png"/><Relationship Id="rId80" Type="http://schemas.openxmlformats.org/officeDocument/2006/relationships/customXml" Target="../ink/ink191.xml"/><Relationship Id="rId85" Type="http://schemas.openxmlformats.org/officeDocument/2006/relationships/image" Target="../media/image198.png"/><Relationship Id="rId150" Type="http://schemas.openxmlformats.org/officeDocument/2006/relationships/customXml" Target="../ink/ink226.xml"/><Relationship Id="rId155" Type="http://schemas.openxmlformats.org/officeDocument/2006/relationships/image" Target="../media/image233.png"/><Relationship Id="rId12" Type="http://schemas.openxmlformats.org/officeDocument/2006/relationships/customXml" Target="../ink/ink157.xml"/><Relationship Id="rId17" Type="http://schemas.openxmlformats.org/officeDocument/2006/relationships/image" Target="../media/image164.png"/><Relationship Id="rId33" Type="http://schemas.openxmlformats.org/officeDocument/2006/relationships/image" Target="../media/image172.png"/><Relationship Id="rId38" Type="http://schemas.openxmlformats.org/officeDocument/2006/relationships/customXml" Target="../ink/ink170.xml"/><Relationship Id="rId59" Type="http://schemas.openxmlformats.org/officeDocument/2006/relationships/image" Target="../media/image185.png"/><Relationship Id="rId103" Type="http://schemas.openxmlformats.org/officeDocument/2006/relationships/image" Target="../media/image207.png"/><Relationship Id="rId108" Type="http://schemas.openxmlformats.org/officeDocument/2006/relationships/customXml" Target="../ink/ink205.xml"/><Relationship Id="rId124" Type="http://schemas.openxmlformats.org/officeDocument/2006/relationships/customXml" Target="../ink/ink213.xml"/><Relationship Id="rId129" Type="http://schemas.openxmlformats.org/officeDocument/2006/relationships/image" Target="../media/image220.png"/><Relationship Id="rId54" Type="http://schemas.openxmlformats.org/officeDocument/2006/relationships/customXml" Target="../ink/ink178.xml"/><Relationship Id="rId70" Type="http://schemas.openxmlformats.org/officeDocument/2006/relationships/customXml" Target="../ink/ink186.xml"/><Relationship Id="rId75" Type="http://schemas.openxmlformats.org/officeDocument/2006/relationships/image" Target="../media/image193.png"/><Relationship Id="rId91" Type="http://schemas.openxmlformats.org/officeDocument/2006/relationships/image" Target="../media/image201.png"/><Relationship Id="rId96" Type="http://schemas.openxmlformats.org/officeDocument/2006/relationships/customXml" Target="../ink/ink199.xml"/><Relationship Id="rId140" Type="http://schemas.openxmlformats.org/officeDocument/2006/relationships/customXml" Target="../ink/ink221.xml"/><Relationship Id="rId145" Type="http://schemas.openxmlformats.org/officeDocument/2006/relationships/image" Target="../media/image228.png"/><Relationship Id="rId1" Type="http://schemas.openxmlformats.org/officeDocument/2006/relationships/slideLayout" Target="../slideLayouts/slideLayout32.xml"/><Relationship Id="rId6" Type="http://schemas.openxmlformats.org/officeDocument/2006/relationships/customXml" Target="../ink/ink154.xml"/><Relationship Id="rId23" Type="http://schemas.openxmlformats.org/officeDocument/2006/relationships/image" Target="../media/image167.png"/><Relationship Id="rId28" Type="http://schemas.openxmlformats.org/officeDocument/2006/relationships/customXml" Target="../ink/ink165.xml"/><Relationship Id="rId49" Type="http://schemas.openxmlformats.org/officeDocument/2006/relationships/image" Target="../media/image180.png"/><Relationship Id="rId114" Type="http://schemas.openxmlformats.org/officeDocument/2006/relationships/customXml" Target="../ink/ink208.xml"/><Relationship Id="rId119" Type="http://schemas.openxmlformats.org/officeDocument/2006/relationships/image" Target="../media/image215.png"/><Relationship Id="rId44" Type="http://schemas.openxmlformats.org/officeDocument/2006/relationships/customXml" Target="../ink/ink173.xml"/><Relationship Id="rId60" Type="http://schemas.openxmlformats.org/officeDocument/2006/relationships/customXml" Target="../ink/ink181.xml"/><Relationship Id="rId65" Type="http://schemas.openxmlformats.org/officeDocument/2006/relationships/image" Target="../media/image188.png"/><Relationship Id="rId81" Type="http://schemas.openxmlformats.org/officeDocument/2006/relationships/image" Target="../media/image196.png"/><Relationship Id="rId86" Type="http://schemas.openxmlformats.org/officeDocument/2006/relationships/customXml" Target="../ink/ink194.xml"/><Relationship Id="rId130" Type="http://schemas.openxmlformats.org/officeDocument/2006/relationships/customXml" Target="../ink/ink216.xml"/><Relationship Id="rId135" Type="http://schemas.openxmlformats.org/officeDocument/2006/relationships/image" Target="../media/image223.png"/><Relationship Id="rId151" Type="http://schemas.openxmlformats.org/officeDocument/2006/relationships/image" Target="../media/image231.png"/><Relationship Id="rId156" Type="http://schemas.openxmlformats.org/officeDocument/2006/relationships/customXml" Target="../ink/ink229.xml"/><Relationship Id="rId13" Type="http://schemas.openxmlformats.org/officeDocument/2006/relationships/image" Target="../media/image162.png"/><Relationship Id="rId18" Type="http://schemas.openxmlformats.org/officeDocument/2006/relationships/customXml" Target="../ink/ink160.xml"/><Relationship Id="rId39" Type="http://schemas.openxmlformats.org/officeDocument/2006/relationships/image" Target="../media/image175.png"/><Relationship Id="rId109" Type="http://schemas.openxmlformats.org/officeDocument/2006/relationships/image" Target="../media/image210.png"/><Relationship Id="rId34" Type="http://schemas.openxmlformats.org/officeDocument/2006/relationships/customXml" Target="../ink/ink168.xml"/><Relationship Id="rId50" Type="http://schemas.openxmlformats.org/officeDocument/2006/relationships/customXml" Target="../ink/ink176.xml"/><Relationship Id="rId55" Type="http://schemas.openxmlformats.org/officeDocument/2006/relationships/image" Target="../media/image183.png"/><Relationship Id="rId76" Type="http://schemas.openxmlformats.org/officeDocument/2006/relationships/customXml" Target="../ink/ink189.xml"/><Relationship Id="rId97" Type="http://schemas.openxmlformats.org/officeDocument/2006/relationships/image" Target="../media/image204.png"/><Relationship Id="rId104" Type="http://schemas.openxmlformats.org/officeDocument/2006/relationships/customXml" Target="../ink/ink203.xml"/><Relationship Id="rId120" Type="http://schemas.openxmlformats.org/officeDocument/2006/relationships/customXml" Target="../ink/ink211.xml"/><Relationship Id="rId125" Type="http://schemas.openxmlformats.org/officeDocument/2006/relationships/image" Target="../media/image218.png"/><Relationship Id="rId141" Type="http://schemas.openxmlformats.org/officeDocument/2006/relationships/image" Target="../media/image226.png"/><Relationship Id="rId146" Type="http://schemas.openxmlformats.org/officeDocument/2006/relationships/customXml" Target="../ink/ink224.xml"/><Relationship Id="rId7" Type="http://schemas.openxmlformats.org/officeDocument/2006/relationships/image" Target="../media/image159.png"/><Relationship Id="rId71" Type="http://schemas.openxmlformats.org/officeDocument/2006/relationships/image" Target="../media/image191.png"/><Relationship Id="rId92" Type="http://schemas.openxmlformats.org/officeDocument/2006/relationships/customXml" Target="../ink/ink197.xml"/><Relationship Id="rId2" Type="http://schemas.openxmlformats.org/officeDocument/2006/relationships/customXml" Target="../ink/ink152.xml"/><Relationship Id="rId29" Type="http://schemas.openxmlformats.org/officeDocument/2006/relationships/image" Target="../media/image170.png"/><Relationship Id="rId24" Type="http://schemas.openxmlformats.org/officeDocument/2006/relationships/customXml" Target="../ink/ink163.xml"/><Relationship Id="rId40" Type="http://schemas.openxmlformats.org/officeDocument/2006/relationships/customXml" Target="../ink/ink171.xml"/><Relationship Id="rId45" Type="http://schemas.openxmlformats.org/officeDocument/2006/relationships/image" Target="../media/image178.png"/><Relationship Id="rId66" Type="http://schemas.openxmlformats.org/officeDocument/2006/relationships/customXml" Target="../ink/ink184.xml"/><Relationship Id="rId87" Type="http://schemas.openxmlformats.org/officeDocument/2006/relationships/image" Target="../media/image199.png"/><Relationship Id="rId110" Type="http://schemas.openxmlformats.org/officeDocument/2006/relationships/customXml" Target="../ink/ink206.xml"/><Relationship Id="rId115" Type="http://schemas.openxmlformats.org/officeDocument/2006/relationships/image" Target="../media/image213.png"/><Relationship Id="rId131" Type="http://schemas.openxmlformats.org/officeDocument/2006/relationships/image" Target="../media/image221.png"/><Relationship Id="rId136" Type="http://schemas.openxmlformats.org/officeDocument/2006/relationships/customXml" Target="../ink/ink219.xml"/><Relationship Id="rId157" Type="http://schemas.openxmlformats.org/officeDocument/2006/relationships/image" Target="../media/image234.png"/><Relationship Id="rId61" Type="http://schemas.openxmlformats.org/officeDocument/2006/relationships/image" Target="../media/image186.png"/><Relationship Id="rId82" Type="http://schemas.openxmlformats.org/officeDocument/2006/relationships/customXml" Target="../ink/ink192.xml"/><Relationship Id="rId152" Type="http://schemas.openxmlformats.org/officeDocument/2006/relationships/customXml" Target="../ink/ink227.xml"/><Relationship Id="rId19" Type="http://schemas.openxmlformats.org/officeDocument/2006/relationships/image" Target="../media/image165.png"/><Relationship Id="rId14" Type="http://schemas.openxmlformats.org/officeDocument/2006/relationships/customXml" Target="../ink/ink158.xml"/><Relationship Id="rId30" Type="http://schemas.openxmlformats.org/officeDocument/2006/relationships/customXml" Target="../ink/ink166.xml"/><Relationship Id="rId35" Type="http://schemas.openxmlformats.org/officeDocument/2006/relationships/image" Target="../media/image173.png"/><Relationship Id="rId56" Type="http://schemas.openxmlformats.org/officeDocument/2006/relationships/customXml" Target="../ink/ink179.xml"/><Relationship Id="rId77" Type="http://schemas.openxmlformats.org/officeDocument/2006/relationships/image" Target="../media/image194.png"/><Relationship Id="rId100" Type="http://schemas.openxmlformats.org/officeDocument/2006/relationships/customXml" Target="../ink/ink201.xml"/><Relationship Id="rId105" Type="http://schemas.openxmlformats.org/officeDocument/2006/relationships/image" Target="../media/image208.png"/><Relationship Id="rId126" Type="http://schemas.openxmlformats.org/officeDocument/2006/relationships/customXml" Target="../ink/ink214.xml"/><Relationship Id="rId147" Type="http://schemas.openxmlformats.org/officeDocument/2006/relationships/image" Target="../media/image229.png"/><Relationship Id="rId8" Type="http://schemas.openxmlformats.org/officeDocument/2006/relationships/customXml" Target="../ink/ink155.xml"/><Relationship Id="rId51" Type="http://schemas.openxmlformats.org/officeDocument/2006/relationships/image" Target="../media/image181.png"/><Relationship Id="rId72" Type="http://schemas.openxmlformats.org/officeDocument/2006/relationships/customXml" Target="../ink/ink187.xml"/><Relationship Id="rId93" Type="http://schemas.openxmlformats.org/officeDocument/2006/relationships/image" Target="../media/image202.png"/><Relationship Id="rId98" Type="http://schemas.openxmlformats.org/officeDocument/2006/relationships/customXml" Target="../ink/ink200.xml"/><Relationship Id="rId121" Type="http://schemas.openxmlformats.org/officeDocument/2006/relationships/image" Target="../media/image216.png"/><Relationship Id="rId142" Type="http://schemas.openxmlformats.org/officeDocument/2006/relationships/customXml" Target="../ink/ink222.xml"/><Relationship Id="rId3" Type="http://schemas.openxmlformats.org/officeDocument/2006/relationships/image" Target="../media/image157.png"/><Relationship Id="rId25" Type="http://schemas.openxmlformats.org/officeDocument/2006/relationships/image" Target="../media/image168.png"/><Relationship Id="rId46" Type="http://schemas.openxmlformats.org/officeDocument/2006/relationships/customXml" Target="../ink/ink174.xml"/><Relationship Id="rId67" Type="http://schemas.openxmlformats.org/officeDocument/2006/relationships/image" Target="../media/image189.png"/><Relationship Id="rId116" Type="http://schemas.openxmlformats.org/officeDocument/2006/relationships/customXml" Target="../ink/ink209.xml"/><Relationship Id="rId137" Type="http://schemas.openxmlformats.org/officeDocument/2006/relationships/image" Target="../media/image224.png"/><Relationship Id="rId158" Type="http://schemas.openxmlformats.org/officeDocument/2006/relationships/customXml" Target="../ink/ink230.xml"/><Relationship Id="rId20" Type="http://schemas.openxmlformats.org/officeDocument/2006/relationships/customXml" Target="../ink/ink161.xml"/><Relationship Id="rId41" Type="http://schemas.openxmlformats.org/officeDocument/2006/relationships/image" Target="../media/image176.png"/><Relationship Id="rId62" Type="http://schemas.openxmlformats.org/officeDocument/2006/relationships/customXml" Target="../ink/ink182.xml"/><Relationship Id="rId83" Type="http://schemas.openxmlformats.org/officeDocument/2006/relationships/image" Target="../media/image197.png"/><Relationship Id="rId88" Type="http://schemas.openxmlformats.org/officeDocument/2006/relationships/customXml" Target="../ink/ink195.xml"/><Relationship Id="rId111" Type="http://schemas.openxmlformats.org/officeDocument/2006/relationships/image" Target="../media/image211.png"/><Relationship Id="rId132" Type="http://schemas.openxmlformats.org/officeDocument/2006/relationships/customXml" Target="../ink/ink217.xml"/><Relationship Id="rId153" Type="http://schemas.openxmlformats.org/officeDocument/2006/relationships/image" Target="../media/image232.png"/><Relationship Id="rId15" Type="http://schemas.openxmlformats.org/officeDocument/2006/relationships/image" Target="../media/image163.png"/><Relationship Id="rId36" Type="http://schemas.openxmlformats.org/officeDocument/2006/relationships/customXml" Target="../ink/ink169.xml"/><Relationship Id="rId57" Type="http://schemas.openxmlformats.org/officeDocument/2006/relationships/image" Target="../media/image184.png"/><Relationship Id="rId106" Type="http://schemas.openxmlformats.org/officeDocument/2006/relationships/customXml" Target="../ink/ink204.xml"/><Relationship Id="rId127" Type="http://schemas.openxmlformats.org/officeDocument/2006/relationships/image" Target="../media/image219.png"/><Relationship Id="rId10" Type="http://schemas.openxmlformats.org/officeDocument/2006/relationships/customXml" Target="../ink/ink156.xml"/><Relationship Id="rId31" Type="http://schemas.openxmlformats.org/officeDocument/2006/relationships/image" Target="../media/image171.png"/><Relationship Id="rId52" Type="http://schemas.openxmlformats.org/officeDocument/2006/relationships/customXml" Target="../ink/ink177.xml"/><Relationship Id="rId73" Type="http://schemas.openxmlformats.org/officeDocument/2006/relationships/image" Target="../media/image192.png"/><Relationship Id="rId78" Type="http://schemas.openxmlformats.org/officeDocument/2006/relationships/customXml" Target="../ink/ink190.xml"/><Relationship Id="rId94" Type="http://schemas.openxmlformats.org/officeDocument/2006/relationships/customXml" Target="../ink/ink198.xml"/><Relationship Id="rId99" Type="http://schemas.openxmlformats.org/officeDocument/2006/relationships/image" Target="../media/image205.png"/><Relationship Id="rId101" Type="http://schemas.openxmlformats.org/officeDocument/2006/relationships/image" Target="../media/image206.png"/><Relationship Id="rId122" Type="http://schemas.openxmlformats.org/officeDocument/2006/relationships/customXml" Target="../ink/ink212.xml"/><Relationship Id="rId143" Type="http://schemas.openxmlformats.org/officeDocument/2006/relationships/image" Target="../media/image227.png"/><Relationship Id="rId148" Type="http://schemas.openxmlformats.org/officeDocument/2006/relationships/customXml" Target="../ink/ink225.xml"/><Relationship Id="rId4" Type="http://schemas.openxmlformats.org/officeDocument/2006/relationships/customXml" Target="../ink/ink153.xml"/><Relationship Id="rId9" Type="http://schemas.openxmlformats.org/officeDocument/2006/relationships/image" Target="../media/image160.png"/><Relationship Id="rId26" Type="http://schemas.openxmlformats.org/officeDocument/2006/relationships/customXml" Target="../ink/ink164.xml"/><Relationship Id="rId47" Type="http://schemas.openxmlformats.org/officeDocument/2006/relationships/image" Target="../media/image179.png"/><Relationship Id="rId68" Type="http://schemas.openxmlformats.org/officeDocument/2006/relationships/customXml" Target="../ink/ink185.xml"/><Relationship Id="rId89" Type="http://schemas.openxmlformats.org/officeDocument/2006/relationships/image" Target="../media/image200.png"/><Relationship Id="rId112" Type="http://schemas.openxmlformats.org/officeDocument/2006/relationships/customXml" Target="../ink/ink207.xml"/><Relationship Id="rId133" Type="http://schemas.openxmlformats.org/officeDocument/2006/relationships/image" Target="../media/image222.png"/><Relationship Id="rId154" Type="http://schemas.openxmlformats.org/officeDocument/2006/relationships/customXml" Target="../ink/ink228.xml"/><Relationship Id="rId16" Type="http://schemas.openxmlformats.org/officeDocument/2006/relationships/customXml" Target="../ink/ink159.xml"/><Relationship Id="rId37" Type="http://schemas.openxmlformats.org/officeDocument/2006/relationships/image" Target="../media/image174.png"/><Relationship Id="rId58" Type="http://schemas.openxmlformats.org/officeDocument/2006/relationships/customXml" Target="../ink/ink180.xml"/><Relationship Id="rId79" Type="http://schemas.openxmlformats.org/officeDocument/2006/relationships/image" Target="../media/image195.png"/><Relationship Id="rId102" Type="http://schemas.openxmlformats.org/officeDocument/2006/relationships/customXml" Target="../ink/ink202.xml"/><Relationship Id="rId123" Type="http://schemas.openxmlformats.org/officeDocument/2006/relationships/image" Target="../media/image217.png"/><Relationship Id="rId144" Type="http://schemas.openxmlformats.org/officeDocument/2006/relationships/customXml" Target="../ink/ink223.xml"/><Relationship Id="rId90" Type="http://schemas.openxmlformats.org/officeDocument/2006/relationships/customXml" Target="../ink/ink196.xml"/><Relationship Id="rId27" Type="http://schemas.openxmlformats.org/officeDocument/2006/relationships/image" Target="../media/image169.png"/><Relationship Id="rId48" Type="http://schemas.openxmlformats.org/officeDocument/2006/relationships/customXml" Target="../ink/ink175.xml"/><Relationship Id="rId69" Type="http://schemas.openxmlformats.org/officeDocument/2006/relationships/image" Target="../media/image190.png"/><Relationship Id="rId113" Type="http://schemas.openxmlformats.org/officeDocument/2006/relationships/image" Target="../media/image212.png"/><Relationship Id="rId134" Type="http://schemas.openxmlformats.org/officeDocument/2006/relationships/customXml" Target="../ink/ink218.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mui5/saccorptraining/blob/master/day%204/02%20SRS%20Advance%20BI%20-%20Anubhav%20Trainings.pdf" TargetMode="Externa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SAC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11</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Exception Aggregation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91F3CF02-2FBA-46B2-ABF5-48E8D5644BED}"/>
              </a:ext>
            </a:extLst>
          </p:cNvPr>
          <p:cNvSpPr txBox="1"/>
          <p:nvPr/>
        </p:nvSpPr>
        <p:spPr>
          <a:xfrm>
            <a:off x="152361" y="991236"/>
            <a:ext cx="11804120" cy="2676959"/>
          </a:xfrm>
          <a:prstGeom prst="rect">
            <a:avLst/>
          </a:prstGeom>
          <a:noFill/>
        </p:spPr>
        <p:txBody>
          <a:bodyPr wrap="square" rtlCol="0">
            <a:spAutoFit/>
          </a:bodyPr>
          <a:lstStyle/>
          <a:p>
            <a:pPr defTabSz="1218621"/>
            <a:r>
              <a:rPr lang="en-US" sz="2399" dirty="0">
                <a:solidFill>
                  <a:prstClr val="black"/>
                </a:solidFill>
                <a:latin typeface="Calibri"/>
              </a:rPr>
              <a:t>We want to aggregate data based on a dimension, we can use exception aggregation.</a:t>
            </a:r>
          </a:p>
          <a:p>
            <a:pPr defTabSz="1218621"/>
            <a:r>
              <a:rPr lang="en-US" sz="2399" dirty="0">
                <a:solidFill>
                  <a:prstClr val="black"/>
                </a:solidFill>
                <a:latin typeface="Calibri"/>
              </a:rPr>
              <a:t>SELECT AVG(</a:t>
            </a:r>
            <a:r>
              <a:rPr lang="en-US" sz="2399" dirty="0" err="1">
                <a:solidFill>
                  <a:prstClr val="black"/>
                </a:solidFill>
                <a:latin typeface="Calibri"/>
              </a:rPr>
              <a:t>orderamount</a:t>
            </a:r>
            <a:r>
              <a:rPr lang="en-US" sz="2399" dirty="0">
                <a:solidFill>
                  <a:prstClr val="black"/>
                </a:solidFill>
                <a:latin typeface="Calibri"/>
              </a:rPr>
              <a:t>) FROM orders GROUP BY customer</a:t>
            </a:r>
          </a:p>
          <a:p>
            <a:pPr defTabSz="1218621"/>
            <a:r>
              <a:rPr lang="en-US" sz="2399" dirty="0">
                <a:solidFill>
                  <a:prstClr val="black"/>
                </a:solidFill>
                <a:latin typeface="Calibri"/>
              </a:rPr>
              <a:t>2000</a:t>
            </a:r>
          </a:p>
          <a:p>
            <a:pPr defTabSz="1218621"/>
            <a:r>
              <a:rPr lang="en-US" sz="2399" dirty="0">
                <a:solidFill>
                  <a:prstClr val="black"/>
                </a:solidFill>
                <a:latin typeface="Calibri"/>
              </a:rPr>
              <a:t>No. Customers = 5</a:t>
            </a:r>
          </a:p>
          <a:p>
            <a:pPr defTabSz="1218621"/>
            <a:r>
              <a:rPr lang="en-US" sz="2399" dirty="0">
                <a:solidFill>
                  <a:prstClr val="black"/>
                </a:solidFill>
                <a:latin typeface="Calibri"/>
              </a:rPr>
              <a:t>2000 / 5 = 400</a:t>
            </a:r>
          </a:p>
          <a:p>
            <a:pPr defTabSz="1218621"/>
            <a:r>
              <a:rPr lang="en-US" sz="2399" dirty="0">
                <a:solidFill>
                  <a:prstClr val="black"/>
                </a:solidFill>
                <a:latin typeface="Calibri"/>
              </a:rPr>
              <a:t>No Country = 20</a:t>
            </a:r>
          </a:p>
          <a:p>
            <a:pPr defTabSz="1218621"/>
            <a:r>
              <a:rPr lang="en-US" sz="2399" dirty="0">
                <a:solidFill>
                  <a:prstClr val="black"/>
                </a:solidFill>
                <a:latin typeface="Calibri"/>
              </a:rPr>
              <a:t>2000 / 20 = 100</a:t>
            </a:r>
          </a:p>
        </p:txBody>
      </p:sp>
    </p:spTree>
    <p:extLst>
      <p:ext uri="{BB962C8B-B14F-4D97-AF65-F5344CB8AC3E}">
        <p14:creationId xmlns:p14="http://schemas.microsoft.com/office/powerpoint/2010/main" val="26617769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Smart Assist Portfolio of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grpSp>
        <p:nvGrpSpPr>
          <p:cNvPr id="6" name="Group 5">
            <a:extLst>
              <a:ext uri="{FF2B5EF4-FFF2-40B4-BE49-F238E27FC236}">
                <a16:creationId xmlns:a16="http://schemas.microsoft.com/office/drawing/2014/main" id="{B922098F-1FFB-4062-BF15-8672BA17C0BD}"/>
              </a:ext>
            </a:extLst>
          </p:cNvPr>
          <p:cNvGrpSpPr/>
          <p:nvPr/>
        </p:nvGrpSpPr>
        <p:grpSpPr>
          <a:xfrm>
            <a:off x="4098870" y="1745386"/>
            <a:ext cx="1062514" cy="1258699"/>
            <a:chOff x="3486305" y="1038393"/>
            <a:chExt cx="1063068" cy="1259355"/>
          </a:xfrm>
        </p:grpSpPr>
        <p:pic>
          <p:nvPicPr>
            <p:cNvPr id="7" name="Picture 6">
              <a:extLst>
                <a:ext uri="{FF2B5EF4-FFF2-40B4-BE49-F238E27FC236}">
                  <a16:creationId xmlns:a16="http://schemas.microsoft.com/office/drawing/2014/main" id="{080D1882-3F11-4FA4-B41D-F874C26711DF}"/>
                </a:ext>
              </a:extLst>
            </p:cNvPr>
            <p:cNvPicPr>
              <a:picLocks noChangeAspect="1"/>
            </p:cNvPicPr>
            <p:nvPr/>
          </p:nvPicPr>
          <p:blipFill>
            <a:blip r:embed="rId3">
              <a:duotone>
                <a:prstClr val="black"/>
                <a:schemeClr val="accent4">
                  <a:tint val="45000"/>
                  <a:satMod val="400000"/>
                </a:schemeClr>
              </a:duotone>
            </a:blip>
            <a:stretch>
              <a:fillRect/>
            </a:stretch>
          </p:blipFill>
          <p:spPr>
            <a:xfrm>
              <a:off x="3601377" y="1383348"/>
              <a:ext cx="914400" cy="914400"/>
            </a:xfrm>
            <a:prstGeom prst="rect">
              <a:avLst/>
            </a:prstGeom>
          </p:spPr>
        </p:pic>
        <p:sp>
          <p:nvSpPr>
            <p:cNvPr id="8" name="TextBox 7">
              <a:extLst>
                <a:ext uri="{FF2B5EF4-FFF2-40B4-BE49-F238E27FC236}">
                  <a16:creationId xmlns:a16="http://schemas.microsoft.com/office/drawing/2014/main" id="{AC24DDD8-0165-4228-A0A4-F6D5A3BAA590}"/>
                </a:ext>
              </a:extLst>
            </p:cNvPr>
            <p:cNvSpPr txBox="1"/>
            <p:nvPr/>
          </p:nvSpPr>
          <p:spPr>
            <a:xfrm>
              <a:off x="3486305" y="1038393"/>
              <a:ext cx="1063068" cy="215500"/>
            </a:xfrm>
            <a:prstGeom prst="rect">
              <a:avLst/>
            </a:prstGeom>
            <a:noFill/>
          </p:spPr>
          <p:txBody>
            <a:bodyPr wrap="none" lIns="0" tIns="0" rIns="0" bIns="0" rtlCol="0">
              <a:spAutoFit/>
            </a:bodyPr>
            <a:lstStyle/>
            <a:p>
              <a:pPr defTabSz="1218621"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Insights</a:t>
              </a:r>
            </a:p>
          </p:txBody>
        </p:sp>
      </p:grpSp>
      <p:grpSp>
        <p:nvGrpSpPr>
          <p:cNvPr id="9" name="Group 8">
            <a:extLst>
              <a:ext uri="{FF2B5EF4-FFF2-40B4-BE49-F238E27FC236}">
                <a16:creationId xmlns:a16="http://schemas.microsoft.com/office/drawing/2014/main" id="{9CE782BC-4A14-4872-BC32-F4CC91313554}"/>
              </a:ext>
            </a:extLst>
          </p:cNvPr>
          <p:cNvGrpSpPr/>
          <p:nvPr/>
        </p:nvGrpSpPr>
        <p:grpSpPr>
          <a:xfrm>
            <a:off x="8695257" y="1915081"/>
            <a:ext cx="1177901" cy="1294351"/>
            <a:chOff x="8621806" y="1383348"/>
            <a:chExt cx="1178515" cy="1295025"/>
          </a:xfrm>
        </p:grpSpPr>
        <p:pic>
          <p:nvPicPr>
            <p:cNvPr id="10" name="Picture 9">
              <a:extLst>
                <a:ext uri="{FF2B5EF4-FFF2-40B4-BE49-F238E27FC236}">
                  <a16:creationId xmlns:a16="http://schemas.microsoft.com/office/drawing/2014/main" id="{B982B02A-F89D-4A64-9192-FAC6F8EA4A1A}"/>
                </a:ext>
              </a:extLst>
            </p:cNvPr>
            <p:cNvPicPr>
              <a:picLocks noChangeAspect="1"/>
            </p:cNvPicPr>
            <p:nvPr/>
          </p:nvPicPr>
          <p:blipFill>
            <a:blip r:embed="rId4">
              <a:duotone>
                <a:prstClr val="black"/>
                <a:schemeClr val="accent6">
                  <a:tint val="45000"/>
                  <a:satMod val="400000"/>
                </a:schemeClr>
              </a:duotone>
            </a:blip>
            <a:stretch>
              <a:fillRect/>
            </a:stretch>
          </p:blipFill>
          <p:spPr>
            <a:xfrm>
              <a:off x="8796189" y="1383348"/>
              <a:ext cx="914400" cy="914400"/>
            </a:xfrm>
            <a:prstGeom prst="rect">
              <a:avLst/>
            </a:prstGeom>
          </p:spPr>
        </p:pic>
        <p:sp>
          <p:nvSpPr>
            <p:cNvPr id="12" name="TextBox 11">
              <a:extLst>
                <a:ext uri="{FF2B5EF4-FFF2-40B4-BE49-F238E27FC236}">
                  <a16:creationId xmlns:a16="http://schemas.microsoft.com/office/drawing/2014/main" id="{5368FD95-6FA3-4ECB-AF21-34AD45CBA6CE}"/>
                </a:ext>
              </a:extLst>
            </p:cNvPr>
            <p:cNvSpPr txBox="1"/>
            <p:nvPr/>
          </p:nvSpPr>
          <p:spPr>
            <a:xfrm>
              <a:off x="8621806" y="2462873"/>
              <a:ext cx="1178515" cy="215500"/>
            </a:xfrm>
            <a:prstGeom prst="rect">
              <a:avLst/>
            </a:prstGeom>
            <a:noFill/>
          </p:spPr>
          <p:txBody>
            <a:bodyPr wrap="none" lIns="0" tIns="0" rIns="0" bIns="0" rtlCol="0">
              <a:spAutoFit/>
            </a:bodyPr>
            <a:lstStyle/>
            <a:p>
              <a:pPr defTabSz="1218621"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Grouping</a:t>
              </a:r>
            </a:p>
          </p:txBody>
        </p:sp>
      </p:grpSp>
      <p:grpSp>
        <p:nvGrpSpPr>
          <p:cNvPr id="13" name="Group 12">
            <a:extLst>
              <a:ext uri="{FF2B5EF4-FFF2-40B4-BE49-F238E27FC236}">
                <a16:creationId xmlns:a16="http://schemas.microsoft.com/office/drawing/2014/main" id="{2FAD894D-A417-44B0-8D79-BF4AB8BC698A}"/>
              </a:ext>
            </a:extLst>
          </p:cNvPr>
          <p:cNvGrpSpPr/>
          <p:nvPr/>
        </p:nvGrpSpPr>
        <p:grpSpPr>
          <a:xfrm>
            <a:off x="7109545" y="1742084"/>
            <a:ext cx="1228220" cy="1249561"/>
            <a:chOff x="6981964" y="1038393"/>
            <a:chExt cx="1228860" cy="1250211"/>
          </a:xfrm>
        </p:grpSpPr>
        <p:pic>
          <p:nvPicPr>
            <p:cNvPr id="14" name="Picture 13">
              <a:extLst>
                <a:ext uri="{FF2B5EF4-FFF2-40B4-BE49-F238E27FC236}">
                  <a16:creationId xmlns:a16="http://schemas.microsoft.com/office/drawing/2014/main" id="{79BA8C90-116F-493C-9D73-97159F6E26A5}"/>
                </a:ext>
              </a:extLst>
            </p:cNvPr>
            <p:cNvPicPr>
              <a:picLocks noChangeAspect="1"/>
            </p:cNvPicPr>
            <p:nvPr/>
          </p:nvPicPr>
          <p:blipFill rotWithShape="1">
            <a:blip r:embed="rId5">
              <a:duotone>
                <a:prstClr val="black"/>
                <a:schemeClr val="accent1">
                  <a:tint val="45000"/>
                  <a:satMod val="400000"/>
                </a:schemeClr>
              </a:duotone>
            </a:blip>
            <a:srcRect t="12827" b="17533"/>
            <a:stretch/>
          </p:blipFill>
          <p:spPr>
            <a:xfrm>
              <a:off x="7029095" y="1465644"/>
              <a:ext cx="1181729" cy="822960"/>
            </a:xfrm>
            <a:prstGeom prst="rect">
              <a:avLst/>
            </a:prstGeom>
          </p:spPr>
        </p:pic>
        <p:sp>
          <p:nvSpPr>
            <p:cNvPr id="15" name="TextBox 14">
              <a:extLst>
                <a:ext uri="{FF2B5EF4-FFF2-40B4-BE49-F238E27FC236}">
                  <a16:creationId xmlns:a16="http://schemas.microsoft.com/office/drawing/2014/main" id="{BE8A8D7A-1915-41A2-9A73-E265309F776E}"/>
                </a:ext>
              </a:extLst>
            </p:cNvPr>
            <p:cNvSpPr txBox="1"/>
            <p:nvPr/>
          </p:nvSpPr>
          <p:spPr>
            <a:xfrm>
              <a:off x="6981964" y="1038393"/>
              <a:ext cx="1170496" cy="215500"/>
            </a:xfrm>
            <a:prstGeom prst="rect">
              <a:avLst/>
            </a:prstGeom>
            <a:noFill/>
          </p:spPr>
          <p:txBody>
            <a:bodyPr wrap="none" lIns="0" tIns="0" rIns="0" bIns="0" rtlCol="0">
              <a:spAutoFit/>
            </a:bodyPr>
            <a:lstStyle/>
            <a:p>
              <a:pPr defTabSz="1218621"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R Visualizations</a:t>
              </a:r>
            </a:p>
          </p:txBody>
        </p:sp>
      </p:grpSp>
      <p:grpSp>
        <p:nvGrpSpPr>
          <p:cNvPr id="16" name="Group 15">
            <a:extLst>
              <a:ext uri="{FF2B5EF4-FFF2-40B4-BE49-F238E27FC236}">
                <a16:creationId xmlns:a16="http://schemas.microsoft.com/office/drawing/2014/main" id="{8604DE8B-F3BA-4622-915B-94D6A520CA78}"/>
              </a:ext>
            </a:extLst>
          </p:cNvPr>
          <p:cNvGrpSpPr/>
          <p:nvPr/>
        </p:nvGrpSpPr>
        <p:grpSpPr>
          <a:xfrm>
            <a:off x="5472922" y="1951067"/>
            <a:ext cx="1336501" cy="1319819"/>
            <a:chOff x="5054709" y="1465644"/>
            <a:chExt cx="1337197" cy="1320507"/>
          </a:xfrm>
        </p:grpSpPr>
        <p:pic>
          <p:nvPicPr>
            <p:cNvPr id="17" name="Picture 16">
              <a:extLst>
                <a:ext uri="{FF2B5EF4-FFF2-40B4-BE49-F238E27FC236}">
                  <a16:creationId xmlns:a16="http://schemas.microsoft.com/office/drawing/2014/main" id="{9CF7A417-E8C7-40F2-89F0-8FF73F39A494}"/>
                </a:ext>
              </a:extLst>
            </p:cNvPr>
            <p:cNvPicPr>
              <a:picLocks noChangeAspect="1"/>
            </p:cNvPicPr>
            <p:nvPr/>
          </p:nvPicPr>
          <p:blipFill rotWithShape="1">
            <a:blip r:embed="rId6">
              <a:duotone>
                <a:prstClr val="black"/>
                <a:schemeClr val="tx2">
                  <a:tint val="45000"/>
                  <a:satMod val="400000"/>
                </a:schemeClr>
              </a:duotone>
            </a:blip>
            <a:srcRect t="19421" b="19036"/>
            <a:stretch/>
          </p:blipFill>
          <p:spPr>
            <a:xfrm>
              <a:off x="5054709" y="1465644"/>
              <a:ext cx="1337197" cy="822960"/>
            </a:xfrm>
            <a:prstGeom prst="rect">
              <a:avLst/>
            </a:prstGeom>
          </p:spPr>
        </p:pic>
        <p:sp>
          <p:nvSpPr>
            <p:cNvPr id="18" name="TextBox 17">
              <a:extLst>
                <a:ext uri="{FF2B5EF4-FFF2-40B4-BE49-F238E27FC236}">
                  <a16:creationId xmlns:a16="http://schemas.microsoft.com/office/drawing/2014/main" id="{0419ED92-7DA2-4E94-9857-335D91603D07}"/>
                </a:ext>
              </a:extLst>
            </p:cNvPr>
            <p:cNvSpPr txBox="1"/>
            <p:nvPr/>
          </p:nvSpPr>
          <p:spPr>
            <a:xfrm>
              <a:off x="5245612" y="2355152"/>
              <a:ext cx="856227" cy="430999"/>
            </a:xfrm>
            <a:prstGeom prst="rect">
              <a:avLst/>
            </a:prstGeom>
            <a:noFill/>
          </p:spPr>
          <p:txBody>
            <a:bodyPr wrap="none" lIns="0" tIns="0" rIns="0" bIns="0" rtlCol="0">
              <a:spAutoFit/>
            </a:bodyPr>
            <a:lstStyle/>
            <a:p>
              <a:pPr defTabSz="1218621"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Time Series</a:t>
              </a:r>
              <a:br>
                <a:rPr lang="en-US" sz="1400" b="1" kern="0">
                  <a:solidFill>
                    <a:prstClr val="black"/>
                  </a:solidFill>
                  <a:latin typeface="Calibri"/>
                  <a:ea typeface="Arial Unicode MS" pitchFamily="34" charset="-128"/>
                  <a:cs typeface="Arial Unicode MS" pitchFamily="34" charset="-128"/>
                </a:rPr>
              </a:br>
              <a:r>
                <a:rPr lang="en-US" sz="1400" b="1" kern="0">
                  <a:solidFill>
                    <a:prstClr val="black"/>
                  </a:solidFill>
                  <a:latin typeface="Calibri"/>
                  <a:ea typeface="Arial Unicode MS" pitchFamily="34" charset="-128"/>
                  <a:cs typeface="Arial Unicode MS" pitchFamily="34" charset="-128"/>
                </a:rPr>
                <a:t>Forecasting</a:t>
              </a:r>
            </a:p>
          </p:txBody>
        </p:sp>
      </p:grpSp>
      <p:grpSp>
        <p:nvGrpSpPr>
          <p:cNvPr id="19" name="Group 18">
            <a:extLst>
              <a:ext uri="{FF2B5EF4-FFF2-40B4-BE49-F238E27FC236}">
                <a16:creationId xmlns:a16="http://schemas.microsoft.com/office/drawing/2014/main" id="{02EAC2C0-D311-4D7C-8147-573567B2E085}"/>
              </a:ext>
            </a:extLst>
          </p:cNvPr>
          <p:cNvGrpSpPr/>
          <p:nvPr/>
        </p:nvGrpSpPr>
        <p:grpSpPr>
          <a:xfrm>
            <a:off x="9943072" y="1748581"/>
            <a:ext cx="1644253" cy="1262400"/>
            <a:chOff x="9841899" y="1034690"/>
            <a:chExt cx="1645109" cy="1263058"/>
          </a:xfrm>
        </p:grpSpPr>
        <p:sp>
          <p:nvSpPr>
            <p:cNvPr id="20" name="TextBox 19">
              <a:extLst>
                <a:ext uri="{FF2B5EF4-FFF2-40B4-BE49-F238E27FC236}">
                  <a16:creationId xmlns:a16="http://schemas.microsoft.com/office/drawing/2014/main" id="{CE2C656C-967C-4B3D-A778-8652ED0411D9}"/>
                </a:ext>
              </a:extLst>
            </p:cNvPr>
            <p:cNvSpPr txBox="1"/>
            <p:nvPr/>
          </p:nvSpPr>
          <p:spPr>
            <a:xfrm>
              <a:off x="9841899" y="1034690"/>
              <a:ext cx="1645109" cy="215500"/>
            </a:xfrm>
            <a:prstGeom prst="rect">
              <a:avLst/>
            </a:prstGeom>
            <a:noFill/>
          </p:spPr>
          <p:txBody>
            <a:bodyPr wrap="none" lIns="0" tIns="0" rIns="0" bIns="0" rtlCol="0">
              <a:spAutoFit/>
            </a:bodyPr>
            <a:lstStyle/>
            <a:p>
              <a:pPr defTabSz="1218621"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Transformation</a:t>
              </a:r>
            </a:p>
          </p:txBody>
        </p:sp>
        <p:pic>
          <p:nvPicPr>
            <p:cNvPr id="21" name="Picture 20">
              <a:extLst>
                <a:ext uri="{FF2B5EF4-FFF2-40B4-BE49-F238E27FC236}">
                  <a16:creationId xmlns:a16="http://schemas.microsoft.com/office/drawing/2014/main" id="{05144DE7-CE43-4242-8C95-72488188EA0A}"/>
                </a:ext>
              </a:extLst>
            </p:cNvPr>
            <p:cNvPicPr>
              <a:picLocks noChangeAspect="1"/>
            </p:cNvPicPr>
            <p:nvPr/>
          </p:nvPicPr>
          <p:blipFill>
            <a:blip r:embed="rId7">
              <a:duotone>
                <a:prstClr val="black"/>
                <a:schemeClr val="tx2">
                  <a:tint val="45000"/>
                  <a:satMod val="400000"/>
                </a:schemeClr>
              </a:duotone>
            </a:blip>
            <a:stretch>
              <a:fillRect/>
            </a:stretch>
          </p:blipFill>
          <p:spPr>
            <a:xfrm>
              <a:off x="10249520" y="1383348"/>
              <a:ext cx="914400" cy="914400"/>
            </a:xfrm>
            <a:prstGeom prst="rect">
              <a:avLst/>
            </a:prstGeom>
          </p:spPr>
        </p:pic>
      </p:grpSp>
      <p:grpSp>
        <p:nvGrpSpPr>
          <p:cNvPr id="22" name="Group 21">
            <a:extLst>
              <a:ext uri="{FF2B5EF4-FFF2-40B4-BE49-F238E27FC236}">
                <a16:creationId xmlns:a16="http://schemas.microsoft.com/office/drawing/2014/main" id="{949C92DA-3550-4EA1-B394-E321C93E6F4F}"/>
              </a:ext>
            </a:extLst>
          </p:cNvPr>
          <p:cNvGrpSpPr/>
          <p:nvPr/>
        </p:nvGrpSpPr>
        <p:grpSpPr>
          <a:xfrm>
            <a:off x="2521897" y="1940551"/>
            <a:ext cx="1211554" cy="1294352"/>
            <a:chOff x="1948016" y="1383348"/>
            <a:chExt cx="1212185" cy="1295026"/>
          </a:xfrm>
        </p:grpSpPr>
        <p:sp>
          <p:nvSpPr>
            <p:cNvPr id="23" name="TextBox 22">
              <a:extLst>
                <a:ext uri="{FF2B5EF4-FFF2-40B4-BE49-F238E27FC236}">
                  <a16:creationId xmlns:a16="http://schemas.microsoft.com/office/drawing/2014/main" id="{E9C5C1F3-BC13-434B-8CD0-21805DA1602B}"/>
                </a:ext>
              </a:extLst>
            </p:cNvPr>
            <p:cNvSpPr txBox="1"/>
            <p:nvPr/>
          </p:nvSpPr>
          <p:spPr>
            <a:xfrm>
              <a:off x="1948016" y="2462874"/>
              <a:ext cx="1212185" cy="215500"/>
            </a:xfrm>
            <a:prstGeom prst="rect">
              <a:avLst/>
            </a:prstGeom>
            <a:noFill/>
          </p:spPr>
          <p:txBody>
            <a:bodyPr wrap="none" lIns="0" tIns="0" rIns="0" bIns="0" rtlCol="0">
              <a:spAutoFit/>
            </a:bodyPr>
            <a:lstStyle/>
            <a:p>
              <a:pPr defTabSz="1218621"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a:t>
              </a:r>
              <a:r>
                <a:rPr lang="en-US" sz="1400" kern="0">
                  <a:solidFill>
                    <a:prstClr val="black"/>
                  </a:solidFill>
                  <a:latin typeface="Calibri"/>
                  <a:ea typeface="Arial Unicode MS" pitchFamily="34" charset="-128"/>
                  <a:cs typeface="Arial Unicode MS" pitchFamily="34" charset="-128"/>
                </a:rPr>
                <a:t> </a:t>
              </a:r>
              <a:r>
                <a:rPr lang="en-US" sz="1400" b="1" kern="0">
                  <a:solidFill>
                    <a:prstClr val="black"/>
                  </a:solidFill>
                  <a:latin typeface="Calibri"/>
                  <a:ea typeface="Arial Unicode MS" pitchFamily="34" charset="-128"/>
                  <a:cs typeface="Arial Unicode MS" pitchFamily="34" charset="-128"/>
                </a:rPr>
                <a:t>Discovery</a:t>
              </a:r>
            </a:p>
          </p:txBody>
        </p:sp>
        <p:pic>
          <p:nvPicPr>
            <p:cNvPr id="24" name="Picture 23">
              <a:extLst>
                <a:ext uri="{FF2B5EF4-FFF2-40B4-BE49-F238E27FC236}">
                  <a16:creationId xmlns:a16="http://schemas.microsoft.com/office/drawing/2014/main" id="{E5889629-D83F-49EE-AA99-51FAA15BBBCB}"/>
                </a:ext>
              </a:extLst>
            </p:cNvPr>
            <p:cNvPicPr>
              <a:picLocks noChangeAspect="1"/>
            </p:cNvPicPr>
            <p:nvPr/>
          </p:nvPicPr>
          <p:blipFill>
            <a:blip r:embed="rId8">
              <a:duotone>
                <a:prstClr val="black"/>
                <a:schemeClr val="accent4">
                  <a:tint val="45000"/>
                  <a:satMod val="400000"/>
                </a:schemeClr>
              </a:duotone>
              <a:extLst>
                <a:ext uri="{BEBA8EAE-BF5A-486C-A8C5-ECC9F3942E4B}">
                  <a14:imgProps xmlns:a14="http://schemas.microsoft.com/office/drawing/2010/main">
                    <a14:imgLayer r:embed="rId9">
                      <a14:imgEffect>
                        <a14:colorTemperature colorTemp="5300"/>
                      </a14:imgEffect>
                    </a14:imgLayer>
                  </a14:imgProps>
                </a:ext>
              </a:extLst>
            </a:blip>
            <a:stretch>
              <a:fillRect/>
            </a:stretch>
          </p:blipFill>
          <p:spPr>
            <a:xfrm>
              <a:off x="2148047" y="1383348"/>
              <a:ext cx="914400" cy="914400"/>
            </a:xfrm>
            <a:prstGeom prst="rect">
              <a:avLst/>
            </a:prstGeom>
          </p:spPr>
        </p:pic>
      </p:grpSp>
      <p:sp>
        <p:nvSpPr>
          <p:cNvPr id="25" name="TextBox 24">
            <a:extLst>
              <a:ext uri="{FF2B5EF4-FFF2-40B4-BE49-F238E27FC236}">
                <a16:creationId xmlns:a16="http://schemas.microsoft.com/office/drawing/2014/main" id="{82882557-A178-46D3-B5C8-6E42CB38C12A}"/>
              </a:ext>
            </a:extLst>
          </p:cNvPr>
          <p:cNvSpPr txBox="1"/>
          <p:nvPr/>
        </p:nvSpPr>
        <p:spPr>
          <a:xfrm>
            <a:off x="3174" y="3712932"/>
            <a:ext cx="12188825" cy="1476943"/>
          </a:xfrm>
          <a:prstGeom prst="rect">
            <a:avLst/>
          </a:prstGeom>
          <a:noFill/>
        </p:spPr>
        <p:txBody>
          <a:bodyPr wrap="square" lIns="0" tIns="0" rIns="0" bIns="0" rtlCol="0">
            <a:spAutoFit/>
          </a:bodyPr>
          <a:lstStyle/>
          <a:p>
            <a:pPr algn="ctr" defTabSz="1218621" fontAlgn="base">
              <a:spcBef>
                <a:spcPct val="50000"/>
              </a:spcBef>
              <a:spcAft>
                <a:spcPct val="0"/>
              </a:spcAft>
              <a:buClr>
                <a:srgbClr val="F0AB00"/>
              </a:buClr>
              <a:buSzPct val="80000"/>
            </a:pPr>
            <a:r>
              <a:rPr lang="en-US" sz="2399" b="1" kern="0">
                <a:solidFill>
                  <a:srgbClr val="4F81BD"/>
                </a:solidFill>
                <a:latin typeface="Calibri"/>
                <a:ea typeface="Arial Unicode MS" pitchFamily="34" charset="-128"/>
                <a:cs typeface="Arial Unicode MS" pitchFamily="34" charset="-128"/>
              </a:rPr>
              <a:t>Deliver Simplicity through Machine Learning</a:t>
            </a:r>
            <a:endParaRPr lang="en-US" sz="2399" kern="0">
              <a:solidFill>
                <a:srgbClr val="4F81BD"/>
              </a:solidFill>
              <a:latin typeface="Calibri"/>
              <a:ea typeface="Arial Unicode MS" pitchFamily="34" charset="-128"/>
              <a:cs typeface="Arial Unicode MS" pitchFamily="34" charset="-128"/>
            </a:endParaRPr>
          </a:p>
          <a:p>
            <a:pPr algn="ctr" defTabSz="1218621" fontAlgn="base">
              <a:spcBef>
                <a:spcPct val="50000"/>
              </a:spcBef>
              <a:spcAft>
                <a:spcPct val="0"/>
              </a:spcAft>
              <a:buClr>
                <a:srgbClr val="F0AB00"/>
              </a:buClr>
              <a:buSzPct val="80000"/>
            </a:pPr>
            <a:r>
              <a:rPr lang="en-US" sz="2399" kern="0">
                <a:solidFill>
                  <a:prstClr val="black"/>
                </a:solidFill>
                <a:latin typeface="Calibri"/>
                <a:ea typeface="Arial Unicode MS" pitchFamily="34" charset="-128"/>
                <a:cs typeface="Arial Unicode MS" pitchFamily="34" charset="-128"/>
              </a:rPr>
              <a:t>Integrate machine learning seamlessly into business processes and workflows</a:t>
            </a:r>
          </a:p>
          <a:p>
            <a:pPr algn="ctr" defTabSz="1218621" fontAlgn="base">
              <a:spcBef>
                <a:spcPct val="50000"/>
              </a:spcBef>
              <a:spcAft>
                <a:spcPct val="0"/>
              </a:spcAft>
              <a:buClr>
                <a:srgbClr val="F0AB00"/>
              </a:buClr>
              <a:buSzPct val="80000"/>
            </a:pPr>
            <a:r>
              <a:rPr lang="en-US" sz="2399" kern="0">
                <a:solidFill>
                  <a:prstClr val="black"/>
                </a:solidFill>
                <a:latin typeface="Calibri"/>
                <a:ea typeface="Arial Unicode MS" pitchFamily="34" charset="-128"/>
                <a:cs typeface="Arial Unicode MS" pitchFamily="34" charset="-128"/>
              </a:rPr>
              <a:t>Leverage machine learning to save time, remove complexity, and gain actionable insights</a:t>
            </a:r>
            <a:endParaRPr lang="en-US" sz="1998" kern="0">
              <a:solidFill>
                <a:prstClr val="black"/>
              </a:solidFill>
              <a:latin typeface="Calibri"/>
              <a:ea typeface="Arial Unicode MS" pitchFamily="34" charset="-128"/>
              <a:cs typeface="Arial Unicode MS" pitchFamily="34" charset="-128"/>
            </a:endParaRPr>
          </a:p>
        </p:txBody>
      </p:sp>
      <p:grpSp>
        <p:nvGrpSpPr>
          <p:cNvPr id="26" name="Group 25">
            <a:extLst>
              <a:ext uri="{FF2B5EF4-FFF2-40B4-BE49-F238E27FC236}">
                <a16:creationId xmlns:a16="http://schemas.microsoft.com/office/drawing/2014/main" id="{BD85DADF-C7A3-4DC4-ABA1-E9A24E556AD8}"/>
              </a:ext>
            </a:extLst>
          </p:cNvPr>
          <p:cNvGrpSpPr/>
          <p:nvPr/>
        </p:nvGrpSpPr>
        <p:grpSpPr>
          <a:xfrm>
            <a:off x="801406" y="1780770"/>
            <a:ext cx="1242004" cy="1386649"/>
            <a:chOff x="672572" y="1038393"/>
            <a:chExt cx="1242652" cy="1387371"/>
          </a:xfrm>
        </p:grpSpPr>
        <p:sp>
          <p:nvSpPr>
            <p:cNvPr id="27" name="TextBox 26">
              <a:extLst>
                <a:ext uri="{FF2B5EF4-FFF2-40B4-BE49-F238E27FC236}">
                  <a16:creationId xmlns:a16="http://schemas.microsoft.com/office/drawing/2014/main" id="{D1AAD733-E519-41CA-B405-4A47C40D34E8}"/>
                </a:ext>
              </a:extLst>
            </p:cNvPr>
            <p:cNvSpPr txBox="1"/>
            <p:nvPr/>
          </p:nvSpPr>
          <p:spPr>
            <a:xfrm>
              <a:off x="672572" y="1038393"/>
              <a:ext cx="1242652" cy="215500"/>
            </a:xfrm>
            <a:prstGeom prst="rect">
              <a:avLst/>
            </a:prstGeom>
            <a:noFill/>
          </p:spPr>
          <p:txBody>
            <a:bodyPr wrap="none" lIns="0" tIns="0" rIns="0" bIns="0" rtlCol="0">
              <a:spAutoFit/>
            </a:bodyPr>
            <a:lstStyle/>
            <a:p>
              <a:pPr defTabSz="1218621"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Search to Insight</a:t>
              </a:r>
            </a:p>
          </p:txBody>
        </p:sp>
        <p:grpSp>
          <p:nvGrpSpPr>
            <p:cNvPr id="28" name="Group 27">
              <a:extLst>
                <a:ext uri="{FF2B5EF4-FFF2-40B4-BE49-F238E27FC236}">
                  <a16:creationId xmlns:a16="http://schemas.microsoft.com/office/drawing/2014/main" id="{CEA6C856-9F1E-41C3-A044-92E8F5B03AEC}"/>
                </a:ext>
              </a:extLst>
            </p:cNvPr>
            <p:cNvGrpSpPr>
              <a:grpSpLocks noChangeAspect="1"/>
            </p:cNvGrpSpPr>
            <p:nvPr/>
          </p:nvGrpSpPr>
          <p:grpSpPr>
            <a:xfrm>
              <a:off x="1002979" y="1328484"/>
              <a:ext cx="682501" cy="1097280"/>
              <a:chOff x="2185261" y="2843939"/>
              <a:chExt cx="1402598" cy="2255003"/>
            </a:xfrm>
          </p:grpSpPr>
          <p:pic>
            <p:nvPicPr>
              <p:cNvPr id="29" name="Picture 28">
                <a:extLst>
                  <a:ext uri="{FF2B5EF4-FFF2-40B4-BE49-F238E27FC236}">
                    <a16:creationId xmlns:a16="http://schemas.microsoft.com/office/drawing/2014/main" id="{97EB3810-E704-4341-B71B-DCB048A5AC43}"/>
                  </a:ext>
                </a:extLst>
              </p:cNvPr>
              <p:cNvPicPr>
                <a:picLocks noChangeAspect="1"/>
              </p:cNvPicPr>
              <p:nvPr/>
            </p:nvPicPr>
            <p:blipFill rotWithShape="1">
              <a:blip r:embed="rId10">
                <a:duotone>
                  <a:prstClr val="black"/>
                  <a:schemeClr val="accent1">
                    <a:tint val="45000"/>
                    <a:satMod val="400000"/>
                  </a:schemeClr>
                </a:duotone>
              </a:blip>
              <a:srcRect l="44142" t="15276" r="11355" b="13174"/>
              <a:stretch/>
            </p:blipFill>
            <p:spPr>
              <a:xfrm>
                <a:off x="2185261" y="2843939"/>
                <a:ext cx="1402598" cy="2255003"/>
              </a:xfrm>
              <a:prstGeom prst="rect">
                <a:avLst/>
              </a:prstGeom>
            </p:spPr>
          </p:pic>
          <p:pic>
            <p:nvPicPr>
              <p:cNvPr id="30" name="Picture 29">
                <a:extLst>
                  <a:ext uri="{FF2B5EF4-FFF2-40B4-BE49-F238E27FC236}">
                    <a16:creationId xmlns:a16="http://schemas.microsoft.com/office/drawing/2014/main" id="{27A40501-6359-481C-A353-917E35C73F78}"/>
                  </a:ext>
                </a:extLst>
              </p:cNvPr>
              <p:cNvPicPr>
                <a:picLocks noChangeAspect="1"/>
              </p:cNvPicPr>
              <p:nvPr/>
            </p:nvPicPr>
            <p:blipFill rotWithShape="1">
              <a:blip r:embed="rId11">
                <a:duotone>
                  <a:prstClr val="black"/>
                  <a:schemeClr val="accent1">
                    <a:tint val="45000"/>
                    <a:satMod val="400000"/>
                  </a:schemeClr>
                </a:duotone>
              </a:blip>
              <a:srcRect l="31045" t="15946" r="37483" b="65121"/>
              <a:stretch/>
            </p:blipFill>
            <p:spPr>
              <a:xfrm rot="15420738">
                <a:off x="2609600" y="3076171"/>
                <a:ext cx="553920" cy="333218"/>
              </a:xfrm>
              <a:prstGeom prst="rect">
                <a:avLst/>
              </a:prstGeom>
            </p:spPr>
          </p:pic>
        </p:grpSp>
      </p:grpSp>
    </p:spTree>
    <p:extLst>
      <p:ext uri="{BB962C8B-B14F-4D97-AF65-F5344CB8AC3E}">
        <p14:creationId xmlns:p14="http://schemas.microsoft.com/office/powerpoint/2010/main" val="129541689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Smart Assist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D1D6D39-D325-4109-A88D-DC1838B69358}"/>
              </a:ext>
            </a:extLst>
          </p:cNvPr>
          <p:cNvSpPr txBox="1"/>
          <p:nvPr/>
        </p:nvSpPr>
        <p:spPr>
          <a:xfrm>
            <a:off x="152361" y="991236"/>
            <a:ext cx="12034878" cy="4523137"/>
          </a:xfrm>
          <a:prstGeom prst="rect">
            <a:avLst/>
          </a:prstGeom>
          <a:noFill/>
        </p:spPr>
        <p:txBody>
          <a:bodyPr wrap="square" rtlCol="0">
            <a:spAutoFit/>
          </a:bodyPr>
          <a:lstStyle/>
          <a:p>
            <a:pPr marL="457063" indent="-457063" defTabSz="1218621">
              <a:buFontTx/>
              <a:buAutoNum type="arabicPeriod"/>
            </a:pPr>
            <a:r>
              <a:rPr lang="en-US" sz="2399" dirty="0">
                <a:solidFill>
                  <a:prstClr val="black"/>
                </a:solidFill>
                <a:latin typeface="Calibri"/>
              </a:rPr>
              <a:t>Search to Insight – Augmented Analytics</a:t>
            </a:r>
          </a:p>
          <a:p>
            <a:pPr defTabSz="1218621"/>
            <a:r>
              <a:rPr lang="en-US" sz="2399" dirty="0">
                <a:solidFill>
                  <a:prstClr val="black"/>
                </a:solidFill>
                <a:latin typeface="Calibri"/>
              </a:rPr>
              <a:t>Allows users to use NLP (Natural Language) to command system and system can convert NL using NLP capability of machine learning and present the outputs to the user.</a:t>
            </a:r>
          </a:p>
          <a:p>
            <a:pPr defTabSz="1218621"/>
            <a:endParaRPr lang="en-US" sz="2399" dirty="0">
              <a:solidFill>
                <a:prstClr val="black"/>
              </a:solidFill>
              <a:latin typeface="Calibri"/>
            </a:endParaRPr>
          </a:p>
          <a:p>
            <a:pPr defTabSz="1218621"/>
            <a:r>
              <a:rPr lang="en-US" sz="2399" dirty="0">
                <a:solidFill>
                  <a:prstClr val="black"/>
                </a:solidFill>
                <a:latin typeface="Calibri"/>
              </a:rPr>
              <a:t>2. Smart Discovery</a:t>
            </a:r>
          </a:p>
          <a:p>
            <a:pPr defTabSz="1218621"/>
            <a:r>
              <a:rPr lang="en-US" sz="2399" dirty="0">
                <a:solidFill>
                  <a:prstClr val="black"/>
                </a:solidFill>
                <a:latin typeface="Calibri"/>
              </a:rPr>
              <a:t>It offers a complete machine learning suite(robot) to build ENTIRE dashboard automatically with just one click, what we need to specify is the measure which we want to use to be in focus. It will also find the anomalies and unexpected hidden patterns in the data.</a:t>
            </a:r>
          </a:p>
          <a:p>
            <a:pPr defTabSz="1218621"/>
            <a:endParaRPr lang="en-US" sz="2399" dirty="0">
              <a:solidFill>
                <a:prstClr val="black"/>
              </a:solidFill>
              <a:latin typeface="Calibri"/>
            </a:endParaRPr>
          </a:p>
          <a:p>
            <a:pPr defTabSz="1218621"/>
            <a:r>
              <a:rPr lang="en-US" sz="2399" dirty="0">
                <a:solidFill>
                  <a:prstClr val="black"/>
                </a:solidFill>
                <a:latin typeface="Calibri"/>
              </a:rPr>
              <a:t>3. Smart Insight</a:t>
            </a:r>
          </a:p>
          <a:p>
            <a:pPr defTabSz="1218621"/>
            <a:r>
              <a:rPr lang="en-US" sz="2399" dirty="0">
                <a:solidFill>
                  <a:prstClr val="black"/>
                </a:solidFill>
                <a:latin typeface="Calibri"/>
              </a:rPr>
              <a:t>Its simple, easy to use machine learning to find out most important key influencers contributing to a measure. We will also be able to drill down to these influencers.</a:t>
            </a:r>
          </a:p>
        </p:txBody>
      </p:sp>
    </p:spTree>
    <p:extLst>
      <p:ext uri="{BB962C8B-B14F-4D97-AF65-F5344CB8AC3E}">
        <p14:creationId xmlns:p14="http://schemas.microsoft.com/office/powerpoint/2010/main" val="81400244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Smart Assist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5BDA29A0-9F03-4703-BF07-08CD1D51080B}"/>
              </a:ext>
            </a:extLst>
          </p:cNvPr>
          <p:cNvSpPr txBox="1"/>
          <p:nvPr/>
        </p:nvSpPr>
        <p:spPr>
          <a:xfrm>
            <a:off x="152361" y="934209"/>
            <a:ext cx="11727940" cy="4523137"/>
          </a:xfrm>
          <a:prstGeom prst="rect">
            <a:avLst/>
          </a:prstGeom>
          <a:noFill/>
        </p:spPr>
        <p:txBody>
          <a:bodyPr wrap="square" rtlCol="0">
            <a:spAutoFit/>
          </a:bodyPr>
          <a:lstStyle/>
          <a:p>
            <a:pPr defTabSz="1218621"/>
            <a:r>
              <a:rPr lang="en-US" sz="2399" dirty="0">
                <a:solidFill>
                  <a:prstClr val="black"/>
                </a:solidFill>
                <a:latin typeface="Calibri"/>
              </a:rPr>
              <a:t>4. Time Series Forecasting</a:t>
            </a:r>
          </a:p>
          <a:p>
            <a:pPr defTabSz="1218621"/>
            <a:r>
              <a:rPr lang="en-US" sz="2399" dirty="0">
                <a:solidFill>
                  <a:prstClr val="black"/>
                </a:solidFill>
                <a:latin typeface="Calibri"/>
              </a:rPr>
              <a:t>Depending on past data of a measure </a:t>
            </a:r>
            <a:r>
              <a:rPr lang="en-US" sz="2399" b="1" dirty="0">
                <a:solidFill>
                  <a:prstClr val="black"/>
                </a:solidFill>
                <a:latin typeface="Calibri"/>
              </a:rPr>
              <a:t>based on time</a:t>
            </a:r>
            <a:r>
              <a:rPr lang="en-US" sz="2399" dirty="0">
                <a:solidFill>
                  <a:prstClr val="black"/>
                </a:solidFill>
                <a:latin typeface="Calibri"/>
              </a:rPr>
              <a:t> (dimension) we can find the expected value of a measure w.r.t time and deviation. SAC usage 2 in-built algorithms to predict forecast </a:t>
            </a:r>
          </a:p>
          <a:p>
            <a:pPr marL="457063" indent="-457063" defTabSz="1218621">
              <a:buFontTx/>
              <a:buAutoNum type="arabicPeriod"/>
            </a:pPr>
            <a:r>
              <a:rPr lang="en-US" sz="2399" dirty="0">
                <a:solidFill>
                  <a:prstClr val="black"/>
                </a:solidFill>
                <a:latin typeface="Calibri"/>
              </a:rPr>
              <a:t>Triple Smoothing</a:t>
            </a:r>
          </a:p>
          <a:p>
            <a:pPr marL="457063" indent="-457063" defTabSz="1218621">
              <a:buFontTx/>
              <a:buAutoNum type="arabicPeriod"/>
            </a:pPr>
            <a:r>
              <a:rPr lang="en-US" sz="2399" dirty="0">
                <a:solidFill>
                  <a:prstClr val="black"/>
                </a:solidFill>
                <a:latin typeface="Calibri"/>
              </a:rPr>
              <a:t>Linear Forecast</a:t>
            </a:r>
          </a:p>
          <a:p>
            <a:pPr marL="457063" indent="-457063" defTabSz="1218621">
              <a:buFontTx/>
              <a:buAutoNum type="arabicPeriod"/>
            </a:pPr>
            <a:endParaRPr lang="en-US" sz="2399" dirty="0">
              <a:solidFill>
                <a:prstClr val="black"/>
              </a:solidFill>
              <a:latin typeface="Calibri"/>
            </a:endParaRPr>
          </a:p>
          <a:p>
            <a:pPr marL="457063" indent="-457063" defTabSz="1218621">
              <a:buFontTx/>
              <a:buAutoNum type="arabicPeriod"/>
            </a:pPr>
            <a:endParaRPr lang="en-US" sz="2399" dirty="0">
              <a:solidFill>
                <a:prstClr val="black"/>
              </a:solidFill>
              <a:latin typeface="Calibri"/>
            </a:endParaRPr>
          </a:p>
          <a:p>
            <a:pPr defTabSz="1218621"/>
            <a:r>
              <a:rPr lang="en-US" sz="2399" dirty="0">
                <a:solidFill>
                  <a:prstClr val="black"/>
                </a:solidFill>
                <a:latin typeface="Calibri"/>
              </a:rPr>
              <a:t>5. Smart Grouping</a:t>
            </a:r>
          </a:p>
          <a:p>
            <a:pPr defTabSz="1218621"/>
            <a:r>
              <a:rPr lang="en-US" sz="2399" dirty="0">
                <a:solidFill>
                  <a:prstClr val="black"/>
                </a:solidFill>
                <a:latin typeface="Calibri"/>
              </a:rPr>
              <a:t>Allows us to CLUSTER data depending in groups we choose, suppose we want to segmentize the data points in multiple groups. E.g. group customers based on their ability to pay the pending bills, group students of a class in merit, demerit and mediocre. </a:t>
            </a:r>
          </a:p>
        </p:txBody>
      </p:sp>
    </p:spTree>
    <p:extLst>
      <p:ext uri="{BB962C8B-B14F-4D97-AF65-F5344CB8AC3E}">
        <p14:creationId xmlns:p14="http://schemas.microsoft.com/office/powerpoint/2010/main" val="343810448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Smart Feature Support Matrix</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30AA622A-1614-4C9C-9193-301E34666FDE}"/>
              </a:ext>
            </a:extLst>
          </p:cNvPr>
          <p:cNvPicPr>
            <a:picLocks noChangeAspect="1"/>
          </p:cNvPicPr>
          <p:nvPr/>
        </p:nvPicPr>
        <p:blipFill>
          <a:blip r:embed="rId3"/>
          <a:stretch>
            <a:fillRect/>
          </a:stretch>
        </p:blipFill>
        <p:spPr>
          <a:xfrm>
            <a:off x="407262" y="1183554"/>
            <a:ext cx="11446290" cy="5288920"/>
          </a:xfrm>
          <a:prstGeom prst="rect">
            <a:avLst/>
          </a:prstGeom>
        </p:spPr>
      </p:pic>
    </p:spTree>
    <p:extLst>
      <p:ext uri="{BB962C8B-B14F-4D97-AF65-F5344CB8AC3E}">
        <p14:creationId xmlns:p14="http://schemas.microsoft.com/office/powerpoint/2010/main" val="197792647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ACC47-8BB2-A82E-20C9-536126FED9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24C666-D389-38A7-908D-70687CD1C2CB}"/>
              </a:ext>
            </a:extLst>
          </p:cNvPr>
          <p:cNvSpPr>
            <a:spLocks noGrp="1"/>
          </p:cNvSpPr>
          <p:nvPr>
            <p:ph sz="quarter" idx="13"/>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49F82D1-9594-5CDB-DB56-ACB64663266F}"/>
                  </a:ext>
                </a:extLst>
              </p14:cNvPr>
              <p14:cNvContentPartPr/>
              <p14:nvPr/>
            </p14:nvContentPartPr>
            <p14:xfrm>
              <a:off x="2702547" y="1469721"/>
              <a:ext cx="360" cy="360"/>
            </p14:xfrm>
          </p:contentPart>
        </mc:Choice>
        <mc:Fallback>
          <p:pic>
            <p:nvPicPr>
              <p:cNvPr id="4" name="Ink 3">
                <a:extLst>
                  <a:ext uri="{FF2B5EF4-FFF2-40B4-BE49-F238E27FC236}">
                    <a16:creationId xmlns:a16="http://schemas.microsoft.com/office/drawing/2014/main" id="{949F82D1-9594-5CDB-DB56-ACB64663266F}"/>
                  </a:ext>
                </a:extLst>
              </p:cNvPr>
              <p:cNvPicPr/>
              <p:nvPr/>
            </p:nvPicPr>
            <p:blipFill>
              <a:blip r:embed="rId3"/>
              <a:stretch>
                <a:fillRect/>
              </a:stretch>
            </p:blipFill>
            <p:spPr>
              <a:xfrm>
                <a:off x="2684547" y="1451721"/>
                <a:ext cx="36000" cy="36000"/>
              </a:xfrm>
              <a:prstGeom prst="rect">
                <a:avLst/>
              </a:prstGeom>
            </p:spPr>
          </p:pic>
        </mc:Fallback>
      </mc:AlternateContent>
      <p:grpSp>
        <p:nvGrpSpPr>
          <p:cNvPr id="94" name="Group 93">
            <a:extLst>
              <a:ext uri="{FF2B5EF4-FFF2-40B4-BE49-F238E27FC236}">
                <a16:creationId xmlns:a16="http://schemas.microsoft.com/office/drawing/2014/main" id="{C6C15CA7-BAE8-B485-9266-D63FA080CF48}"/>
              </a:ext>
            </a:extLst>
          </p:cNvPr>
          <p:cNvGrpSpPr/>
          <p:nvPr/>
        </p:nvGrpSpPr>
        <p:grpSpPr>
          <a:xfrm>
            <a:off x="523827" y="251316"/>
            <a:ext cx="11894760" cy="5986965"/>
            <a:chOff x="523827" y="251316"/>
            <a:chExt cx="11894760" cy="5986965"/>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E7987F2-3CDE-36E4-779C-A48C6AEDDE2B}"/>
                    </a:ext>
                  </a:extLst>
                </p14:cNvPr>
                <p14:cNvContentPartPr/>
                <p14:nvPr/>
              </p14:nvContentPartPr>
              <p14:xfrm>
                <a:off x="523827" y="2099361"/>
                <a:ext cx="2319840" cy="1330920"/>
              </p14:xfrm>
            </p:contentPart>
          </mc:Choice>
          <mc:Fallback>
            <p:pic>
              <p:nvPicPr>
                <p:cNvPr id="5" name="Ink 4">
                  <a:extLst>
                    <a:ext uri="{FF2B5EF4-FFF2-40B4-BE49-F238E27FC236}">
                      <a16:creationId xmlns:a16="http://schemas.microsoft.com/office/drawing/2014/main" id="{7E7987F2-3CDE-36E4-779C-A48C6AEDDE2B}"/>
                    </a:ext>
                  </a:extLst>
                </p:cNvPr>
                <p:cNvPicPr/>
                <p:nvPr/>
              </p:nvPicPr>
              <p:blipFill>
                <a:blip r:embed="rId5"/>
                <a:stretch>
                  <a:fillRect/>
                </a:stretch>
              </p:blipFill>
              <p:spPr>
                <a:xfrm>
                  <a:off x="506187" y="2081721"/>
                  <a:ext cx="2355480" cy="1366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3AB13179-18B4-218B-C6F2-21AD7E0E802A}"/>
                    </a:ext>
                  </a:extLst>
                </p14:cNvPr>
                <p14:cNvContentPartPr/>
                <p14:nvPr/>
              </p14:nvContentPartPr>
              <p14:xfrm>
                <a:off x="894267" y="2700201"/>
                <a:ext cx="198720" cy="340560"/>
              </p14:xfrm>
            </p:contentPart>
          </mc:Choice>
          <mc:Fallback>
            <p:pic>
              <p:nvPicPr>
                <p:cNvPr id="6" name="Ink 5">
                  <a:extLst>
                    <a:ext uri="{FF2B5EF4-FFF2-40B4-BE49-F238E27FC236}">
                      <a16:creationId xmlns:a16="http://schemas.microsoft.com/office/drawing/2014/main" id="{3AB13179-18B4-218B-C6F2-21AD7E0E802A}"/>
                    </a:ext>
                  </a:extLst>
                </p:cNvPr>
                <p:cNvPicPr/>
                <p:nvPr/>
              </p:nvPicPr>
              <p:blipFill>
                <a:blip r:embed="rId7"/>
                <a:stretch>
                  <a:fillRect/>
                </a:stretch>
              </p:blipFill>
              <p:spPr>
                <a:xfrm>
                  <a:off x="876627" y="2682561"/>
                  <a:ext cx="23436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934A90C7-9B4A-5BAE-8DAD-C5A9701B36FB}"/>
                    </a:ext>
                  </a:extLst>
                </p14:cNvPr>
                <p14:cNvContentPartPr/>
                <p14:nvPr/>
              </p14:nvContentPartPr>
              <p14:xfrm>
                <a:off x="1160307" y="2651601"/>
                <a:ext cx="251280" cy="313560"/>
              </p14:xfrm>
            </p:contentPart>
          </mc:Choice>
          <mc:Fallback>
            <p:pic>
              <p:nvPicPr>
                <p:cNvPr id="7" name="Ink 6">
                  <a:extLst>
                    <a:ext uri="{FF2B5EF4-FFF2-40B4-BE49-F238E27FC236}">
                      <a16:creationId xmlns:a16="http://schemas.microsoft.com/office/drawing/2014/main" id="{934A90C7-9B4A-5BAE-8DAD-C5A9701B36FB}"/>
                    </a:ext>
                  </a:extLst>
                </p:cNvPr>
                <p:cNvPicPr/>
                <p:nvPr/>
              </p:nvPicPr>
              <p:blipFill>
                <a:blip r:embed="rId9"/>
                <a:stretch>
                  <a:fillRect/>
                </a:stretch>
              </p:blipFill>
              <p:spPr>
                <a:xfrm>
                  <a:off x="1142667" y="2633601"/>
                  <a:ext cx="28692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6C3482D1-2DF3-1776-E535-D59C688DEE0F}"/>
                    </a:ext>
                  </a:extLst>
                </p14:cNvPr>
                <p14:cNvContentPartPr/>
                <p14:nvPr/>
              </p14:nvContentPartPr>
              <p14:xfrm>
                <a:off x="1368747" y="2727201"/>
                <a:ext cx="253440" cy="166320"/>
              </p14:xfrm>
            </p:contentPart>
          </mc:Choice>
          <mc:Fallback>
            <p:pic>
              <p:nvPicPr>
                <p:cNvPr id="8" name="Ink 7">
                  <a:extLst>
                    <a:ext uri="{FF2B5EF4-FFF2-40B4-BE49-F238E27FC236}">
                      <a16:creationId xmlns:a16="http://schemas.microsoft.com/office/drawing/2014/main" id="{6C3482D1-2DF3-1776-E535-D59C688DEE0F}"/>
                    </a:ext>
                  </a:extLst>
                </p:cNvPr>
                <p:cNvPicPr/>
                <p:nvPr/>
              </p:nvPicPr>
              <p:blipFill>
                <a:blip r:embed="rId11"/>
                <a:stretch>
                  <a:fillRect/>
                </a:stretch>
              </p:blipFill>
              <p:spPr>
                <a:xfrm>
                  <a:off x="1351107" y="2709561"/>
                  <a:ext cx="28908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F0E8FE10-921A-99FB-F8DB-28829E4D98C9}"/>
                    </a:ext>
                  </a:extLst>
                </p14:cNvPr>
                <p14:cNvContentPartPr/>
                <p14:nvPr/>
              </p14:nvContentPartPr>
              <p14:xfrm>
                <a:off x="1722267" y="2591481"/>
                <a:ext cx="102240" cy="268200"/>
              </p14:xfrm>
            </p:contentPart>
          </mc:Choice>
          <mc:Fallback>
            <p:pic>
              <p:nvPicPr>
                <p:cNvPr id="9" name="Ink 8">
                  <a:extLst>
                    <a:ext uri="{FF2B5EF4-FFF2-40B4-BE49-F238E27FC236}">
                      <a16:creationId xmlns:a16="http://schemas.microsoft.com/office/drawing/2014/main" id="{F0E8FE10-921A-99FB-F8DB-28829E4D98C9}"/>
                    </a:ext>
                  </a:extLst>
                </p:cNvPr>
                <p:cNvPicPr/>
                <p:nvPr/>
              </p:nvPicPr>
              <p:blipFill>
                <a:blip r:embed="rId13"/>
                <a:stretch>
                  <a:fillRect/>
                </a:stretch>
              </p:blipFill>
              <p:spPr>
                <a:xfrm>
                  <a:off x="1704627" y="2573841"/>
                  <a:ext cx="13788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A593756D-8DAE-EA24-8792-188155FE65B7}"/>
                    </a:ext>
                  </a:extLst>
                </p14:cNvPr>
                <p14:cNvContentPartPr/>
                <p14:nvPr/>
              </p14:nvContentPartPr>
              <p14:xfrm>
                <a:off x="1857987" y="2456121"/>
                <a:ext cx="268200" cy="371160"/>
              </p14:xfrm>
            </p:contentPart>
          </mc:Choice>
          <mc:Fallback>
            <p:pic>
              <p:nvPicPr>
                <p:cNvPr id="10" name="Ink 9">
                  <a:extLst>
                    <a:ext uri="{FF2B5EF4-FFF2-40B4-BE49-F238E27FC236}">
                      <a16:creationId xmlns:a16="http://schemas.microsoft.com/office/drawing/2014/main" id="{A593756D-8DAE-EA24-8792-188155FE65B7}"/>
                    </a:ext>
                  </a:extLst>
                </p:cNvPr>
                <p:cNvPicPr/>
                <p:nvPr/>
              </p:nvPicPr>
              <p:blipFill>
                <a:blip r:embed="rId15"/>
                <a:stretch>
                  <a:fillRect/>
                </a:stretch>
              </p:blipFill>
              <p:spPr>
                <a:xfrm>
                  <a:off x="1839987" y="2438121"/>
                  <a:ext cx="30384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91EFF437-D7BA-9D75-3B53-E7CF7A84E779}"/>
                    </a:ext>
                  </a:extLst>
                </p14:cNvPr>
                <p14:cNvContentPartPr/>
                <p14:nvPr/>
              </p14:nvContentPartPr>
              <p14:xfrm>
                <a:off x="2114667" y="2619201"/>
                <a:ext cx="120960" cy="29880"/>
              </p14:xfrm>
            </p:contentPart>
          </mc:Choice>
          <mc:Fallback>
            <p:pic>
              <p:nvPicPr>
                <p:cNvPr id="11" name="Ink 10">
                  <a:extLst>
                    <a:ext uri="{FF2B5EF4-FFF2-40B4-BE49-F238E27FC236}">
                      <a16:creationId xmlns:a16="http://schemas.microsoft.com/office/drawing/2014/main" id="{91EFF437-D7BA-9D75-3B53-E7CF7A84E779}"/>
                    </a:ext>
                  </a:extLst>
                </p:cNvPr>
                <p:cNvPicPr/>
                <p:nvPr/>
              </p:nvPicPr>
              <p:blipFill>
                <a:blip r:embed="rId17"/>
                <a:stretch>
                  <a:fillRect/>
                </a:stretch>
              </p:blipFill>
              <p:spPr>
                <a:xfrm>
                  <a:off x="2096667" y="2601201"/>
                  <a:ext cx="15660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7509FD7B-F5DB-F32C-E983-EA26342F2030}"/>
                    </a:ext>
                  </a:extLst>
                </p14:cNvPr>
                <p14:cNvContentPartPr/>
                <p14:nvPr/>
              </p14:nvContentPartPr>
              <p14:xfrm>
                <a:off x="2828187" y="2475561"/>
                <a:ext cx="1639080" cy="61200"/>
              </p14:xfrm>
            </p:contentPart>
          </mc:Choice>
          <mc:Fallback>
            <p:pic>
              <p:nvPicPr>
                <p:cNvPr id="12" name="Ink 11">
                  <a:extLst>
                    <a:ext uri="{FF2B5EF4-FFF2-40B4-BE49-F238E27FC236}">
                      <a16:creationId xmlns:a16="http://schemas.microsoft.com/office/drawing/2014/main" id="{7509FD7B-F5DB-F32C-E983-EA26342F2030}"/>
                    </a:ext>
                  </a:extLst>
                </p:cNvPr>
                <p:cNvPicPr/>
                <p:nvPr/>
              </p:nvPicPr>
              <p:blipFill>
                <a:blip r:embed="rId19"/>
                <a:stretch>
                  <a:fillRect/>
                </a:stretch>
              </p:blipFill>
              <p:spPr>
                <a:xfrm>
                  <a:off x="2810547" y="2457921"/>
                  <a:ext cx="167472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67319212-4DAE-3176-FE49-58CDFD6D8905}"/>
                    </a:ext>
                  </a:extLst>
                </p14:cNvPr>
                <p14:cNvContentPartPr/>
                <p14:nvPr/>
              </p14:nvContentPartPr>
              <p14:xfrm>
                <a:off x="4321107" y="2363241"/>
                <a:ext cx="147960" cy="291600"/>
              </p14:xfrm>
            </p:contentPart>
          </mc:Choice>
          <mc:Fallback>
            <p:pic>
              <p:nvPicPr>
                <p:cNvPr id="13" name="Ink 12">
                  <a:extLst>
                    <a:ext uri="{FF2B5EF4-FFF2-40B4-BE49-F238E27FC236}">
                      <a16:creationId xmlns:a16="http://schemas.microsoft.com/office/drawing/2014/main" id="{67319212-4DAE-3176-FE49-58CDFD6D8905}"/>
                    </a:ext>
                  </a:extLst>
                </p:cNvPr>
                <p:cNvPicPr/>
                <p:nvPr/>
              </p:nvPicPr>
              <p:blipFill>
                <a:blip r:embed="rId21"/>
                <a:stretch>
                  <a:fillRect/>
                </a:stretch>
              </p:blipFill>
              <p:spPr>
                <a:xfrm>
                  <a:off x="4303467" y="2345241"/>
                  <a:ext cx="18360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7E33159B-2575-4EA2-36CA-2127372B2816}"/>
                    </a:ext>
                  </a:extLst>
                </p14:cNvPr>
                <p14:cNvContentPartPr/>
                <p14:nvPr/>
              </p14:nvContentPartPr>
              <p14:xfrm>
                <a:off x="4683987" y="2360361"/>
                <a:ext cx="368280" cy="327240"/>
              </p14:xfrm>
            </p:contentPart>
          </mc:Choice>
          <mc:Fallback>
            <p:pic>
              <p:nvPicPr>
                <p:cNvPr id="14" name="Ink 13">
                  <a:extLst>
                    <a:ext uri="{FF2B5EF4-FFF2-40B4-BE49-F238E27FC236}">
                      <a16:creationId xmlns:a16="http://schemas.microsoft.com/office/drawing/2014/main" id="{7E33159B-2575-4EA2-36CA-2127372B2816}"/>
                    </a:ext>
                  </a:extLst>
                </p:cNvPr>
                <p:cNvPicPr/>
                <p:nvPr/>
              </p:nvPicPr>
              <p:blipFill>
                <a:blip r:embed="rId23"/>
                <a:stretch>
                  <a:fillRect/>
                </a:stretch>
              </p:blipFill>
              <p:spPr>
                <a:xfrm>
                  <a:off x="4666347" y="2342361"/>
                  <a:ext cx="40392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6565AA26-2DC5-C4C2-D61C-31C1C0278AE0}"/>
                    </a:ext>
                  </a:extLst>
                </p14:cNvPr>
                <p14:cNvContentPartPr/>
                <p14:nvPr/>
              </p14:nvContentPartPr>
              <p14:xfrm>
                <a:off x="5146947" y="2342001"/>
                <a:ext cx="189000" cy="325440"/>
              </p14:xfrm>
            </p:contentPart>
          </mc:Choice>
          <mc:Fallback>
            <p:pic>
              <p:nvPicPr>
                <p:cNvPr id="15" name="Ink 14">
                  <a:extLst>
                    <a:ext uri="{FF2B5EF4-FFF2-40B4-BE49-F238E27FC236}">
                      <a16:creationId xmlns:a16="http://schemas.microsoft.com/office/drawing/2014/main" id="{6565AA26-2DC5-C4C2-D61C-31C1C0278AE0}"/>
                    </a:ext>
                  </a:extLst>
                </p:cNvPr>
                <p:cNvPicPr/>
                <p:nvPr/>
              </p:nvPicPr>
              <p:blipFill>
                <a:blip r:embed="rId25"/>
                <a:stretch>
                  <a:fillRect/>
                </a:stretch>
              </p:blipFill>
              <p:spPr>
                <a:xfrm>
                  <a:off x="5129307" y="2324361"/>
                  <a:ext cx="22464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953A0C76-791A-2045-C399-9DEC1B900E61}"/>
                    </a:ext>
                  </a:extLst>
                </p14:cNvPr>
                <p14:cNvContentPartPr/>
                <p14:nvPr/>
              </p14:nvContentPartPr>
              <p14:xfrm>
                <a:off x="5454747" y="2463681"/>
                <a:ext cx="1219680" cy="46080"/>
              </p14:xfrm>
            </p:contentPart>
          </mc:Choice>
          <mc:Fallback>
            <p:pic>
              <p:nvPicPr>
                <p:cNvPr id="18" name="Ink 17">
                  <a:extLst>
                    <a:ext uri="{FF2B5EF4-FFF2-40B4-BE49-F238E27FC236}">
                      <a16:creationId xmlns:a16="http://schemas.microsoft.com/office/drawing/2014/main" id="{953A0C76-791A-2045-C399-9DEC1B900E61}"/>
                    </a:ext>
                  </a:extLst>
                </p:cNvPr>
                <p:cNvPicPr/>
                <p:nvPr/>
              </p:nvPicPr>
              <p:blipFill>
                <a:blip r:embed="rId27"/>
                <a:stretch>
                  <a:fillRect/>
                </a:stretch>
              </p:blipFill>
              <p:spPr>
                <a:xfrm>
                  <a:off x="5437107" y="2446041"/>
                  <a:ext cx="125532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762032DB-1E94-5DBE-DAA1-B4B236D6C8C5}"/>
                    </a:ext>
                  </a:extLst>
                </p14:cNvPr>
                <p14:cNvContentPartPr/>
                <p14:nvPr/>
              </p14:nvContentPartPr>
              <p14:xfrm>
                <a:off x="6514227" y="2367201"/>
                <a:ext cx="165600" cy="256680"/>
              </p14:xfrm>
            </p:contentPart>
          </mc:Choice>
          <mc:Fallback>
            <p:pic>
              <p:nvPicPr>
                <p:cNvPr id="19" name="Ink 18">
                  <a:extLst>
                    <a:ext uri="{FF2B5EF4-FFF2-40B4-BE49-F238E27FC236}">
                      <a16:creationId xmlns:a16="http://schemas.microsoft.com/office/drawing/2014/main" id="{762032DB-1E94-5DBE-DAA1-B4B236D6C8C5}"/>
                    </a:ext>
                  </a:extLst>
                </p:cNvPr>
                <p:cNvPicPr/>
                <p:nvPr/>
              </p:nvPicPr>
              <p:blipFill>
                <a:blip r:embed="rId29"/>
                <a:stretch>
                  <a:fillRect/>
                </a:stretch>
              </p:blipFill>
              <p:spPr>
                <a:xfrm>
                  <a:off x="6496227" y="2349561"/>
                  <a:ext cx="20124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3E4C261F-E449-DADA-B1DE-3B28D212C185}"/>
                    </a:ext>
                  </a:extLst>
                </p14:cNvPr>
                <p14:cNvContentPartPr/>
                <p14:nvPr/>
              </p14:nvContentPartPr>
              <p14:xfrm>
                <a:off x="6918867" y="2232921"/>
                <a:ext cx="287640" cy="248400"/>
              </p14:xfrm>
            </p:contentPart>
          </mc:Choice>
          <mc:Fallback>
            <p:pic>
              <p:nvPicPr>
                <p:cNvPr id="20" name="Ink 19">
                  <a:extLst>
                    <a:ext uri="{FF2B5EF4-FFF2-40B4-BE49-F238E27FC236}">
                      <a16:creationId xmlns:a16="http://schemas.microsoft.com/office/drawing/2014/main" id="{3E4C261F-E449-DADA-B1DE-3B28D212C185}"/>
                    </a:ext>
                  </a:extLst>
                </p:cNvPr>
                <p:cNvPicPr/>
                <p:nvPr/>
              </p:nvPicPr>
              <p:blipFill>
                <a:blip r:embed="rId31"/>
                <a:stretch>
                  <a:fillRect/>
                </a:stretch>
              </p:blipFill>
              <p:spPr>
                <a:xfrm>
                  <a:off x="6901227" y="2215281"/>
                  <a:ext cx="32328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66F3AFB6-6190-8A29-8A71-0A6B525AB61C}"/>
                    </a:ext>
                  </a:extLst>
                </p14:cNvPr>
                <p14:cNvContentPartPr/>
                <p14:nvPr/>
              </p14:nvContentPartPr>
              <p14:xfrm>
                <a:off x="7164387" y="2326161"/>
                <a:ext cx="297720" cy="182880"/>
              </p14:xfrm>
            </p:contentPart>
          </mc:Choice>
          <mc:Fallback>
            <p:pic>
              <p:nvPicPr>
                <p:cNvPr id="21" name="Ink 20">
                  <a:extLst>
                    <a:ext uri="{FF2B5EF4-FFF2-40B4-BE49-F238E27FC236}">
                      <a16:creationId xmlns:a16="http://schemas.microsoft.com/office/drawing/2014/main" id="{66F3AFB6-6190-8A29-8A71-0A6B525AB61C}"/>
                    </a:ext>
                  </a:extLst>
                </p:cNvPr>
                <p:cNvPicPr/>
                <p:nvPr/>
              </p:nvPicPr>
              <p:blipFill>
                <a:blip r:embed="rId33"/>
                <a:stretch>
                  <a:fillRect/>
                </a:stretch>
              </p:blipFill>
              <p:spPr>
                <a:xfrm>
                  <a:off x="7146747" y="2308161"/>
                  <a:ext cx="33336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A268DF68-E9DB-7F32-FC7D-8984B190A8A1}"/>
                    </a:ext>
                  </a:extLst>
                </p14:cNvPr>
                <p14:cNvContentPartPr/>
                <p14:nvPr/>
              </p14:nvContentPartPr>
              <p14:xfrm>
                <a:off x="7434387" y="2339121"/>
                <a:ext cx="338400" cy="181080"/>
              </p14:xfrm>
            </p:contentPart>
          </mc:Choice>
          <mc:Fallback>
            <p:pic>
              <p:nvPicPr>
                <p:cNvPr id="22" name="Ink 21">
                  <a:extLst>
                    <a:ext uri="{FF2B5EF4-FFF2-40B4-BE49-F238E27FC236}">
                      <a16:creationId xmlns:a16="http://schemas.microsoft.com/office/drawing/2014/main" id="{A268DF68-E9DB-7F32-FC7D-8984B190A8A1}"/>
                    </a:ext>
                  </a:extLst>
                </p:cNvPr>
                <p:cNvPicPr/>
                <p:nvPr/>
              </p:nvPicPr>
              <p:blipFill>
                <a:blip r:embed="rId35"/>
                <a:stretch>
                  <a:fillRect/>
                </a:stretch>
              </p:blipFill>
              <p:spPr>
                <a:xfrm>
                  <a:off x="7416387" y="2321481"/>
                  <a:ext cx="37404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B42F3514-5AE1-545E-F9BF-B0BF33F77844}"/>
                    </a:ext>
                  </a:extLst>
                </p14:cNvPr>
                <p14:cNvContentPartPr/>
                <p14:nvPr/>
              </p14:nvContentPartPr>
              <p14:xfrm>
                <a:off x="7739667" y="2216721"/>
                <a:ext cx="33480" cy="75960"/>
              </p14:xfrm>
            </p:contentPart>
          </mc:Choice>
          <mc:Fallback>
            <p:pic>
              <p:nvPicPr>
                <p:cNvPr id="23" name="Ink 22">
                  <a:extLst>
                    <a:ext uri="{FF2B5EF4-FFF2-40B4-BE49-F238E27FC236}">
                      <a16:creationId xmlns:a16="http://schemas.microsoft.com/office/drawing/2014/main" id="{B42F3514-5AE1-545E-F9BF-B0BF33F77844}"/>
                    </a:ext>
                  </a:extLst>
                </p:cNvPr>
                <p:cNvPicPr/>
                <p:nvPr/>
              </p:nvPicPr>
              <p:blipFill>
                <a:blip r:embed="rId37"/>
                <a:stretch>
                  <a:fillRect/>
                </a:stretch>
              </p:blipFill>
              <p:spPr>
                <a:xfrm>
                  <a:off x="7721667" y="2199081"/>
                  <a:ext cx="6912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C70200C5-9968-CB11-5CB2-8A2B19D8DC1C}"/>
                    </a:ext>
                  </a:extLst>
                </p14:cNvPr>
                <p14:cNvContentPartPr/>
                <p14:nvPr/>
              </p14:nvContentPartPr>
              <p14:xfrm>
                <a:off x="7785747" y="2347761"/>
                <a:ext cx="225360" cy="150480"/>
              </p14:xfrm>
            </p:contentPart>
          </mc:Choice>
          <mc:Fallback>
            <p:pic>
              <p:nvPicPr>
                <p:cNvPr id="24" name="Ink 23">
                  <a:extLst>
                    <a:ext uri="{FF2B5EF4-FFF2-40B4-BE49-F238E27FC236}">
                      <a16:creationId xmlns:a16="http://schemas.microsoft.com/office/drawing/2014/main" id="{C70200C5-9968-CB11-5CB2-8A2B19D8DC1C}"/>
                    </a:ext>
                  </a:extLst>
                </p:cNvPr>
                <p:cNvPicPr/>
                <p:nvPr/>
              </p:nvPicPr>
              <p:blipFill>
                <a:blip r:embed="rId39"/>
                <a:stretch>
                  <a:fillRect/>
                </a:stretch>
              </p:blipFill>
              <p:spPr>
                <a:xfrm>
                  <a:off x="7768107" y="2330121"/>
                  <a:ext cx="26100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FEB74308-6986-DCA8-232E-45401465BB42}"/>
                    </a:ext>
                  </a:extLst>
                </p14:cNvPr>
                <p14:cNvContentPartPr/>
                <p14:nvPr/>
              </p14:nvContentPartPr>
              <p14:xfrm>
                <a:off x="8071227" y="2245881"/>
                <a:ext cx="36720" cy="255240"/>
              </p14:xfrm>
            </p:contentPart>
          </mc:Choice>
          <mc:Fallback>
            <p:pic>
              <p:nvPicPr>
                <p:cNvPr id="25" name="Ink 24">
                  <a:extLst>
                    <a:ext uri="{FF2B5EF4-FFF2-40B4-BE49-F238E27FC236}">
                      <a16:creationId xmlns:a16="http://schemas.microsoft.com/office/drawing/2014/main" id="{FEB74308-6986-DCA8-232E-45401465BB42}"/>
                    </a:ext>
                  </a:extLst>
                </p:cNvPr>
                <p:cNvPicPr/>
                <p:nvPr/>
              </p:nvPicPr>
              <p:blipFill>
                <a:blip r:embed="rId41"/>
                <a:stretch>
                  <a:fillRect/>
                </a:stretch>
              </p:blipFill>
              <p:spPr>
                <a:xfrm>
                  <a:off x="8053587" y="2228241"/>
                  <a:ext cx="7236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82DD8DF8-920D-7B55-9804-0DF03611D339}"/>
                    </a:ext>
                  </a:extLst>
                </p14:cNvPr>
                <p14:cNvContentPartPr/>
                <p14:nvPr/>
              </p14:nvContentPartPr>
              <p14:xfrm>
                <a:off x="8161587" y="2324361"/>
                <a:ext cx="385560" cy="452520"/>
              </p14:xfrm>
            </p:contentPart>
          </mc:Choice>
          <mc:Fallback>
            <p:pic>
              <p:nvPicPr>
                <p:cNvPr id="26" name="Ink 25">
                  <a:extLst>
                    <a:ext uri="{FF2B5EF4-FFF2-40B4-BE49-F238E27FC236}">
                      <a16:creationId xmlns:a16="http://schemas.microsoft.com/office/drawing/2014/main" id="{82DD8DF8-920D-7B55-9804-0DF03611D339}"/>
                    </a:ext>
                  </a:extLst>
                </p:cNvPr>
                <p:cNvPicPr/>
                <p:nvPr/>
              </p:nvPicPr>
              <p:blipFill>
                <a:blip r:embed="rId43"/>
                <a:stretch>
                  <a:fillRect/>
                </a:stretch>
              </p:blipFill>
              <p:spPr>
                <a:xfrm>
                  <a:off x="8143587" y="2306361"/>
                  <a:ext cx="42120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6C9AC566-8AEC-B515-BA65-08213D6704F9}"/>
                    </a:ext>
                  </a:extLst>
                </p14:cNvPr>
                <p14:cNvContentPartPr/>
                <p14:nvPr/>
              </p14:nvContentPartPr>
              <p14:xfrm>
                <a:off x="8801307" y="2404281"/>
                <a:ext cx="705600" cy="10440"/>
              </p14:xfrm>
            </p:contentPart>
          </mc:Choice>
          <mc:Fallback>
            <p:pic>
              <p:nvPicPr>
                <p:cNvPr id="27" name="Ink 26">
                  <a:extLst>
                    <a:ext uri="{FF2B5EF4-FFF2-40B4-BE49-F238E27FC236}">
                      <a16:creationId xmlns:a16="http://schemas.microsoft.com/office/drawing/2014/main" id="{6C9AC566-8AEC-B515-BA65-08213D6704F9}"/>
                    </a:ext>
                  </a:extLst>
                </p:cNvPr>
                <p:cNvPicPr/>
                <p:nvPr/>
              </p:nvPicPr>
              <p:blipFill>
                <a:blip r:embed="rId45"/>
                <a:stretch>
                  <a:fillRect/>
                </a:stretch>
              </p:blipFill>
              <p:spPr>
                <a:xfrm>
                  <a:off x="8783667" y="2386281"/>
                  <a:ext cx="74124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FABB2C9E-2150-4848-9C2F-897CFC3F28F2}"/>
                    </a:ext>
                  </a:extLst>
                </p14:cNvPr>
                <p14:cNvContentPartPr/>
                <p14:nvPr/>
              </p14:nvContentPartPr>
              <p14:xfrm>
                <a:off x="9338067" y="2316081"/>
                <a:ext cx="198360" cy="174240"/>
              </p14:xfrm>
            </p:contentPart>
          </mc:Choice>
          <mc:Fallback>
            <p:pic>
              <p:nvPicPr>
                <p:cNvPr id="28" name="Ink 27">
                  <a:extLst>
                    <a:ext uri="{FF2B5EF4-FFF2-40B4-BE49-F238E27FC236}">
                      <a16:creationId xmlns:a16="http://schemas.microsoft.com/office/drawing/2014/main" id="{FABB2C9E-2150-4848-9C2F-897CFC3F28F2}"/>
                    </a:ext>
                  </a:extLst>
                </p:cNvPr>
                <p:cNvPicPr/>
                <p:nvPr/>
              </p:nvPicPr>
              <p:blipFill>
                <a:blip r:embed="rId47"/>
                <a:stretch>
                  <a:fillRect/>
                </a:stretch>
              </p:blipFill>
              <p:spPr>
                <a:xfrm>
                  <a:off x="9320427" y="2298081"/>
                  <a:ext cx="23400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F9FE53D9-1125-69C5-7D03-4DE761F4B247}"/>
                    </a:ext>
                  </a:extLst>
                </p14:cNvPr>
                <p14:cNvContentPartPr/>
                <p14:nvPr/>
              </p14:nvContentPartPr>
              <p14:xfrm>
                <a:off x="10044747" y="2086041"/>
                <a:ext cx="846000" cy="675360"/>
              </p14:xfrm>
            </p:contentPart>
          </mc:Choice>
          <mc:Fallback>
            <p:pic>
              <p:nvPicPr>
                <p:cNvPr id="29" name="Ink 28">
                  <a:extLst>
                    <a:ext uri="{FF2B5EF4-FFF2-40B4-BE49-F238E27FC236}">
                      <a16:creationId xmlns:a16="http://schemas.microsoft.com/office/drawing/2014/main" id="{F9FE53D9-1125-69C5-7D03-4DE761F4B247}"/>
                    </a:ext>
                  </a:extLst>
                </p:cNvPr>
                <p:cNvPicPr/>
                <p:nvPr/>
              </p:nvPicPr>
              <p:blipFill>
                <a:blip r:embed="rId49"/>
                <a:stretch>
                  <a:fillRect/>
                </a:stretch>
              </p:blipFill>
              <p:spPr>
                <a:xfrm>
                  <a:off x="10027107" y="2068401"/>
                  <a:ext cx="881640" cy="711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15D25D77-F576-90FA-7BB5-9863C4D04A51}"/>
                    </a:ext>
                  </a:extLst>
                </p14:cNvPr>
                <p14:cNvContentPartPr/>
                <p14:nvPr/>
              </p14:nvContentPartPr>
              <p14:xfrm>
                <a:off x="10354347" y="1883721"/>
                <a:ext cx="1067040" cy="582840"/>
              </p14:xfrm>
            </p:contentPart>
          </mc:Choice>
          <mc:Fallback>
            <p:pic>
              <p:nvPicPr>
                <p:cNvPr id="30" name="Ink 29">
                  <a:extLst>
                    <a:ext uri="{FF2B5EF4-FFF2-40B4-BE49-F238E27FC236}">
                      <a16:creationId xmlns:a16="http://schemas.microsoft.com/office/drawing/2014/main" id="{15D25D77-F576-90FA-7BB5-9863C4D04A51}"/>
                    </a:ext>
                  </a:extLst>
                </p:cNvPr>
                <p:cNvPicPr/>
                <p:nvPr/>
              </p:nvPicPr>
              <p:blipFill>
                <a:blip r:embed="rId51"/>
                <a:stretch>
                  <a:fillRect/>
                </a:stretch>
              </p:blipFill>
              <p:spPr>
                <a:xfrm>
                  <a:off x="10336707" y="1866081"/>
                  <a:ext cx="1102680" cy="618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5934741E-37CE-7D58-643F-7F9D79B9925A}"/>
                    </a:ext>
                  </a:extLst>
                </p14:cNvPr>
                <p14:cNvContentPartPr/>
                <p14:nvPr/>
              </p14:nvContentPartPr>
              <p14:xfrm>
                <a:off x="10198827" y="1931961"/>
                <a:ext cx="290520" cy="240120"/>
              </p14:xfrm>
            </p:contentPart>
          </mc:Choice>
          <mc:Fallback>
            <p:pic>
              <p:nvPicPr>
                <p:cNvPr id="31" name="Ink 30">
                  <a:extLst>
                    <a:ext uri="{FF2B5EF4-FFF2-40B4-BE49-F238E27FC236}">
                      <a16:creationId xmlns:a16="http://schemas.microsoft.com/office/drawing/2014/main" id="{5934741E-37CE-7D58-643F-7F9D79B9925A}"/>
                    </a:ext>
                  </a:extLst>
                </p:cNvPr>
                <p:cNvPicPr/>
                <p:nvPr/>
              </p:nvPicPr>
              <p:blipFill>
                <a:blip r:embed="rId53"/>
                <a:stretch>
                  <a:fillRect/>
                </a:stretch>
              </p:blipFill>
              <p:spPr>
                <a:xfrm>
                  <a:off x="10180827" y="1914321"/>
                  <a:ext cx="32616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B0B2E361-06F8-FF40-30E8-571384D3A86C}"/>
                    </a:ext>
                  </a:extLst>
                </p14:cNvPr>
                <p14:cNvContentPartPr/>
                <p14:nvPr/>
              </p14:nvContentPartPr>
              <p14:xfrm>
                <a:off x="10731627" y="1984881"/>
                <a:ext cx="456480" cy="216360"/>
              </p14:xfrm>
            </p:contentPart>
          </mc:Choice>
          <mc:Fallback>
            <p:pic>
              <p:nvPicPr>
                <p:cNvPr id="32" name="Ink 31">
                  <a:extLst>
                    <a:ext uri="{FF2B5EF4-FFF2-40B4-BE49-F238E27FC236}">
                      <a16:creationId xmlns:a16="http://schemas.microsoft.com/office/drawing/2014/main" id="{B0B2E361-06F8-FF40-30E8-571384D3A86C}"/>
                    </a:ext>
                  </a:extLst>
                </p:cNvPr>
                <p:cNvPicPr/>
                <p:nvPr/>
              </p:nvPicPr>
              <p:blipFill>
                <a:blip r:embed="rId55"/>
                <a:stretch>
                  <a:fillRect/>
                </a:stretch>
              </p:blipFill>
              <p:spPr>
                <a:xfrm>
                  <a:off x="10713627" y="1966881"/>
                  <a:ext cx="49212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3" name="Ink 32">
                  <a:extLst>
                    <a:ext uri="{FF2B5EF4-FFF2-40B4-BE49-F238E27FC236}">
                      <a16:creationId xmlns:a16="http://schemas.microsoft.com/office/drawing/2014/main" id="{01F8B30E-CB28-79C8-69B8-4B547F2682FF}"/>
                    </a:ext>
                  </a:extLst>
                </p14:cNvPr>
                <p14:cNvContentPartPr/>
                <p14:nvPr/>
              </p14:nvContentPartPr>
              <p14:xfrm>
                <a:off x="10815867" y="2412201"/>
                <a:ext cx="352080" cy="325800"/>
              </p14:xfrm>
            </p:contentPart>
          </mc:Choice>
          <mc:Fallback>
            <p:pic>
              <p:nvPicPr>
                <p:cNvPr id="33" name="Ink 32">
                  <a:extLst>
                    <a:ext uri="{FF2B5EF4-FFF2-40B4-BE49-F238E27FC236}">
                      <a16:creationId xmlns:a16="http://schemas.microsoft.com/office/drawing/2014/main" id="{01F8B30E-CB28-79C8-69B8-4B547F2682FF}"/>
                    </a:ext>
                  </a:extLst>
                </p:cNvPr>
                <p:cNvPicPr/>
                <p:nvPr/>
              </p:nvPicPr>
              <p:blipFill>
                <a:blip r:embed="rId57"/>
                <a:stretch>
                  <a:fillRect/>
                </a:stretch>
              </p:blipFill>
              <p:spPr>
                <a:xfrm>
                  <a:off x="10798227" y="2394561"/>
                  <a:ext cx="38772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 name="Ink 33">
                  <a:extLst>
                    <a:ext uri="{FF2B5EF4-FFF2-40B4-BE49-F238E27FC236}">
                      <a16:creationId xmlns:a16="http://schemas.microsoft.com/office/drawing/2014/main" id="{34798DB1-FFB6-0297-7E35-8634B3B1403C}"/>
                    </a:ext>
                  </a:extLst>
                </p14:cNvPr>
                <p14:cNvContentPartPr/>
                <p14:nvPr/>
              </p14:nvContentPartPr>
              <p14:xfrm>
                <a:off x="10262547" y="2466201"/>
                <a:ext cx="240120" cy="298080"/>
              </p14:xfrm>
            </p:contentPart>
          </mc:Choice>
          <mc:Fallback>
            <p:pic>
              <p:nvPicPr>
                <p:cNvPr id="34" name="Ink 33">
                  <a:extLst>
                    <a:ext uri="{FF2B5EF4-FFF2-40B4-BE49-F238E27FC236}">
                      <a16:creationId xmlns:a16="http://schemas.microsoft.com/office/drawing/2014/main" id="{34798DB1-FFB6-0297-7E35-8634B3B1403C}"/>
                    </a:ext>
                  </a:extLst>
                </p:cNvPr>
                <p:cNvPicPr/>
                <p:nvPr/>
              </p:nvPicPr>
              <p:blipFill>
                <a:blip r:embed="rId59"/>
                <a:stretch>
                  <a:fillRect/>
                </a:stretch>
              </p:blipFill>
              <p:spPr>
                <a:xfrm>
                  <a:off x="10244547" y="2448201"/>
                  <a:ext cx="27576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5" name="Ink 34">
                  <a:extLst>
                    <a:ext uri="{FF2B5EF4-FFF2-40B4-BE49-F238E27FC236}">
                      <a16:creationId xmlns:a16="http://schemas.microsoft.com/office/drawing/2014/main" id="{ED0EE5A4-B9FF-DFB5-4BF3-99A00C84F36D}"/>
                    </a:ext>
                  </a:extLst>
                </p14:cNvPr>
                <p14:cNvContentPartPr/>
                <p14:nvPr/>
              </p14:nvContentPartPr>
              <p14:xfrm>
                <a:off x="10334907" y="3084681"/>
                <a:ext cx="25560" cy="265680"/>
              </p14:xfrm>
            </p:contentPart>
          </mc:Choice>
          <mc:Fallback>
            <p:pic>
              <p:nvPicPr>
                <p:cNvPr id="35" name="Ink 34">
                  <a:extLst>
                    <a:ext uri="{FF2B5EF4-FFF2-40B4-BE49-F238E27FC236}">
                      <a16:creationId xmlns:a16="http://schemas.microsoft.com/office/drawing/2014/main" id="{ED0EE5A4-B9FF-DFB5-4BF3-99A00C84F36D}"/>
                    </a:ext>
                  </a:extLst>
                </p:cNvPr>
                <p:cNvPicPr/>
                <p:nvPr/>
              </p:nvPicPr>
              <p:blipFill>
                <a:blip r:embed="rId61"/>
                <a:stretch>
                  <a:fillRect/>
                </a:stretch>
              </p:blipFill>
              <p:spPr>
                <a:xfrm>
                  <a:off x="10316907" y="3066681"/>
                  <a:ext cx="6120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6" name="Ink 35">
                  <a:extLst>
                    <a:ext uri="{FF2B5EF4-FFF2-40B4-BE49-F238E27FC236}">
                      <a16:creationId xmlns:a16="http://schemas.microsoft.com/office/drawing/2014/main" id="{1CC3E095-98F2-C458-3F4F-D52EADE52785}"/>
                    </a:ext>
                  </a:extLst>
                </p14:cNvPr>
                <p14:cNvContentPartPr/>
                <p14:nvPr/>
              </p14:nvContentPartPr>
              <p14:xfrm>
                <a:off x="10253547" y="2884161"/>
                <a:ext cx="280080" cy="299160"/>
              </p14:xfrm>
            </p:contentPart>
          </mc:Choice>
          <mc:Fallback>
            <p:pic>
              <p:nvPicPr>
                <p:cNvPr id="36" name="Ink 35">
                  <a:extLst>
                    <a:ext uri="{FF2B5EF4-FFF2-40B4-BE49-F238E27FC236}">
                      <a16:creationId xmlns:a16="http://schemas.microsoft.com/office/drawing/2014/main" id="{1CC3E095-98F2-C458-3F4F-D52EADE52785}"/>
                    </a:ext>
                  </a:extLst>
                </p:cNvPr>
                <p:cNvPicPr/>
                <p:nvPr/>
              </p:nvPicPr>
              <p:blipFill>
                <a:blip r:embed="rId63"/>
                <a:stretch>
                  <a:fillRect/>
                </a:stretch>
              </p:blipFill>
              <p:spPr>
                <a:xfrm>
                  <a:off x="10235547" y="2866521"/>
                  <a:ext cx="31572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7" name="Ink 36">
                  <a:extLst>
                    <a:ext uri="{FF2B5EF4-FFF2-40B4-BE49-F238E27FC236}">
                      <a16:creationId xmlns:a16="http://schemas.microsoft.com/office/drawing/2014/main" id="{1C21ACF6-A58E-4B8A-4BD9-BA13BAFC3436}"/>
                    </a:ext>
                  </a:extLst>
                </p14:cNvPr>
                <p14:cNvContentPartPr/>
                <p14:nvPr/>
              </p14:nvContentPartPr>
              <p14:xfrm>
                <a:off x="10485387" y="3111681"/>
                <a:ext cx="183600" cy="184680"/>
              </p14:xfrm>
            </p:contentPart>
          </mc:Choice>
          <mc:Fallback>
            <p:pic>
              <p:nvPicPr>
                <p:cNvPr id="37" name="Ink 36">
                  <a:extLst>
                    <a:ext uri="{FF2B5EF4-FFF2-40B4-BE49-F238E27FC236}">
                      <a16:creationId xmlns:a16="http://schemas.microsoft.com/office/drawing/2014/main" id="{1C21ACF6-A58E-4B8A-4BD9-BA13BAFC3436}"/>
                    </a:ext>
                  </a:extLst>
                </p:cNvPr>
                <p:cNvPicPr/>
                <p:nvPr/>
              </p:nvPicPr>
              <p:blipFill>
                <a:blip r:embed="rId65"/>
                <a:stretch>
                  <a:fillRect/>
                </a:stretch>
              </p:blipFill>
              <p:spPr>
                <a:xfrm>
                  <a:off x="10467387" y="3094041"/>
                  <a:ext cx="2192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8" name="Ink 37">
                  <a:extLst>
                    <a:ext uri="{FF2B5EF4-FFF2-40B4-BE49-F238E27FC236}">
                      <a16:creationId xmlns:a16="http://schemas.microsoft.com/office/drawing/2014/main" id="{8CC122AA-1A29-3E0D-CEF9-07A8B1FD66C3}"/>
                    </a:ext>
                  </a:extLst>
                </p14:cNvPr>
                <p14:cNvContentPartPr/>
                <p14:nvPr/>
              </p14:nvContentPartPr>
              <p14:xfrm>
                <a:off x="10680147" y="3140481"/>
                <a:ext cx="108720" cy="165600"/>
              </p14:xfrm>
            </p:contentPart>
          </mc:Choice>
          <mc:Fallback>
            <p:pic>
              <p:nvPicPr>
                <p:cNvPr id="38" name="Ink 37">
                  <a:extLst>
                    <a:ext uri="{FF2B5EF4-FFF2-40B4-BE49-F238E27FC236}">
                      <a16:creationId xmlns:a16="http://schemas.microsoft.com/office/drawing/2014/main" id="{8CC122AA-1A29-3E0D-CEF9-07A8B1FD66C3}"/>
                    </a:ext>
                  </a:extLst>
                </p:cNvPr>
                <p:cNvPicPr/>
                <p:nvPr/>
              </p:nvPicPr>
              <p:blipFill>
                <a:blip r:embed="rId67"/>
                <a:stretch>
                  <a:fillRect/>
                </a:stretch>
              </p:blipFill>
              <p:spPr>
                <a:xfrm>
                  <a:off x="10662147" y="3122481"/>
                  <a:ext cx="14436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Ink 38">
                  <a:extLst>
                    <a:ext uri="{FF2B5EF4-FFF2-40B4-BE49-F238E27FC236}">
                      <a16:creationId xmlns:a16="http://schemas.microsoft.com/office/drawing/2014/main" id="{D8F96806-60C8-3C81-4919-AE23A611CADA}"/>
                    </a:ext>
                  </a:extLst>
                </p14:cNvPr>
                <p14:cNvContentPartPr/>
                <p14:nvPr/>
              </p14:nvContentPartPr>
              <p14:xfrm>
                <a:off x="10848627" y="3025281"/>
                <a:ext cx="161280" cy="288360"/>
              </p14:xfrm>
            </p:contentPart>
          </mc:Choice>
          <mc:Fallback>
            <p:pic>
              <p:nvPicPr>
                <p:cNvPr id="39" name="Ink 38">
                  <a:extLst>
                    <a:ext uri="{FF2B5EF4-FFF2-40B4-BE49-F238E27FC236}">
                      <a16:creationId xmlns:a16="http://schemas.microsoft.com/office/drawing/2014/main" id="{D8F96806-60C8-3C81-4919-AE23A611CADA}"/>
                    </a:ext>
                  </a:extLst>
                </p:cNvPr>
                <p:cNvPicPr/>
                <p:nvPr/>
              </p:nvPicPr>
              <p:blipFill>
                <a:blip r:embed="rId69"/>
                <a:stretch>
                  <a:fillRect/>
                </a:stretch>
              </p:blipFill>
              <p:spPr>
                <a:xfrm>
                  <a:off x="10830987" y="3007281"/>
                  <a:ext cx="19692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Ink 39">
                  <a:extLst>
                    <a:ext uri="{FF2B5EF4-FFF2-40B4-BE49-F238E27FC236}">
                      <a16:creationId xmlns:a16="http://schemas.microsoft.com/office/drawing/2014/main" id="{B82DB012-3FE6-AAAF-AD60-17543BED8017}"/>
                    </a:ext>
                  </a:extLst>
                </p14:cNvPr>
                <p14:cNvContentPartPr/>
                <p14:nvPr/>
              </p14:nvContentPartPr>
              <p14:xfrm>
                <a:off x="11059587" y="3152361"/>
                <a:ext cx="23040" cy="128520"/>
              </p14:xfrm>
            </p:contentPart>
          </mc:Choice>
          <mc:Fallback>
            <p:pic>
              <p:nvPicPr>
                <p:cNvPr id="40" name="Ink 39">
                  <a:extLst>
                    <a:ext uri="{FF2B5EF4-FFF2-40B4-BE49-F238E27FC236}">
                      <a16:creationId xmlns:a16="http://schemas.microsoft.com/office/drawing/2014/main" id="{B82DB012-3FE6-AAAF-AD60-17543BED8017}"/>
                    </a:ext>
                  </a:extLst>
                </p:cNvPr>
                <p:cNvPicPr/>
                <p:nvPr/>
              </p:nvPicPr>
              <p:blipFill>
                <a:blip r:embed="rId71"/>
                <a:stretch>
                  <a:fillRect/>
                </a:stretch>
              </p:blipFill>
              <p:spPr>
                <a:xfrm>
                  <a:off x="11041947" y="3134361"/>
                  <a:ext cx="5868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Ink 40">
                  <a:extLst>
                    <a:ext uri="{FF2B5EF4-FFF2-40B4-BE49-F238E27FC236}">
                      <a16:creationId xmlns:a16="http://schemas.microsoft.com/office/drawing/2014/main" id="{64CFE9C0-9FCC-F511-D369-059081339F52}"/>
                    </a:ext>
                  </a:extLst>
                </p14:cNvPr>
                <p14:cNvContentPartPr/>
                <p14:nvPr/>
              </p14:nvContentPartPr>
              <p14:xfrm>
                <a:off x="11084067" y="3036801"/>
                <a:ext cx="7560" cy="38880"/>
              </p14:xfrm>
            </p:contentPart>
          </mc:Choice>
          <mc:Fallback>
            <p:pic>
              <p:nvPicPr>
                <p:cNvPr id="41" name="Ink 40">
                  <a:extLst>
                    <a:ext uri="{FF2B5EF4-FFF2-40B4-BE49-F238E27FC236}">
                      <a16:creationId xmlns:a16="http://schemas.microsoft.com/office/drawing/2014/main" id="{64CFE9C0-9FCC-F511-D369-059081339F52}"/>
                    </a:ext>
                  </a:extLst>
                </p:cNvPr>
                <p:cNvPicPr/>
                <p:nvPr/>
              </p:nvPicPr>
              <p:blipFill>
                <a:blip r:embed="rId73"/>
                <a:stretch>
                  <a:fillRect/>
                </a:stretch>
              </p:blipFill>
              <p:spPr>
                <a:xfrm>
                  <a:off x="11066067" y="3019161"/>
                  <a:ext cx="4320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2" name="Ink 41">
                  <a:extLst>
                    <a:ext uri="{FF2B5EF4-FFF2-40B4-BE49-F238E27FC236}">
                      <a16:creationId xmlns:a16="http://schemas.microsoft.com/office/drawing/2014/main" id="{2DB0FBA5-8966-B733-6521-B8EF11267A4D}"/>
                    </a:ext>
                  </a:extLst>
                </p14:cNvPr>
                <p14:cNvContentPartPr/>
                <p14:nvPr/>
              </p14:nvContentPartPr>
              <p14:xfrm>
                <a:off x="11139867" y="3011601"/>
                <a:ext cx="219240" cy="281880"/>
              </p14:xfrm>
            </p:contentPart>
          </mc:Choice>
          <mc:Fallback>
            <p:pic>
              <p:nvPicPr>
                <p:cNvPr id="42" name="Ink 41">
                  <a:extLst>
                    <a:ext uri="{FF2B5EF4-FFF2-40B4-BE49-F238E27FC236}">
                      <a16:creationId xmlns:a16="http://schemas.microsoft.com/office/drawing/2014/main" id="{2DB0FBA5-8966-B733-6521-B8EF11267A4D}"/>
                    </a:ext>
                  </a:extLst>
                </p:cNvPr>
                <p:cNvPicPr/>
                <p:nvPr/>
              </p:nvPicPr>
              <p:blipFill>
                <a:blip r:embed="rId75"/>
                <a:stretch>
                  <a:fillRect/>
                </a:stretch>
              </p:blipFill>
              <p:spPr>
                <a:xfrm>
                  <a:off x="11121867" y="2993601"/>
                  <a:ext cx="25488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3" name="Ink 42">
                  <a:extLst>
                    <a:ext uri="{FF2B5EF4-FFF2-40B4-BE49-F238E27FC236}">
                      <a16:creationId xmlns:a16="http://schemas.microsoft.com/office/drawing/2014/main" id="{D0FDBE31-C22B-959A-3100-34DD6C26C637}"/>
                    </a:ext>
                  </a:extLst>
                </p14:cNvPr>
                <p14:cNvContentPartPr/>
                <p14:nvPr/>
              </p14:nvContentPartPr>
              <p14:xfrm>
                <a:off x="11298267" y="3137601"/>
                <a:ext cx="157320" cy="158760"/>
              </p14:xfrm>
            </p:contentPart>
          </mc:Choice>
          <mc:Fallback>
            <p:pic>
              <p:nvPicPr>
                <p:cNvPr id="43" name="Ink 42">
                  <a:extLst>
                    <a:ext uri="{FF2B5EF4-FFF2-40B4-BE49-F238E27FC236}">
                      <a16:creationId xmlns:a16="http://schemas.microsoft.com/office/drawing/2014/main" id="{D0FDBE31-C22B-959A-3100-34DD6C26C637}"/>
                    </a:ext>
                  </a:extLst>
                </p:cNvPr>
                <p:cNvPicPr/>
                <p:nvPr/>
              </p:nvPicPr>
              <p:blipFill>
                <a:blip r:embed="rId77"/>
                <a:stretch>
                  <a:fillRect/>
                </a:stretch>
              </p:blipFill>
              <p:spPr>
                <a:xfrm>
                  <a:off x="11280627" y="3119961"/>
                  <a:ext cx="19296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4" name="Ink 43">
                  <a:extLst>
                    <a:ext uri="{FF2B5EF4-FFF2-40B4-BE49-F238E27FC236}">
                      <a16:creationId xmlns:a16="http://schemas.microsoft.com/office/drawing/2014/main" id="{C3FAD2E2-A180-3FF6-92E7-EEEB34253B25}"/>
                    </a:ext>
                  </a:extLst>
                </p14:cNvPr>
                <p14:cNvContentPartPr/>
                <p14:nvPr/>
              </p14:nvContentPartPr>
              <p14:xfrm>
                <a:off x="11472147" y="2983521"/>
                <a:ext cx="18360" cy="50760"/>
              </p14:xfrm>
            </p:contentPart>
          </mc:Choice>
          <mc:Fallback>
            <p:pic>
              <p:nvPicPr>
                <p:cNvPr id="44" name="Ink 43">
                  <a:extLst>
                    <a:ext uri="{FF2B5EF4-FFF2-40B4-BE49-F238E27FC236}">
                      <a16:creationId xmlns:a16="http://schemas.microsoft.com/office/drawing/2014/main" id="{C3FAD2E2-A180-3FF6-92E7-EEEB34253B25}"/>
                    </a:ext>
                  </a:extLst>
                </p:cNvPr>
                <p:cNvPicPr/>
                <p:nvPr/>
              </p:nvPicPr>
              <p:blipFill>
                <a:blip r:embed="rId79"/>
                <a:stretch>
                  <a:fillRect/>
                </a:stretch>
              </p:blipFill>
              <p:spPr>
                <a:xfrm>
                  <a:off x="11454147" y="2965521"/>
                  <a:ext cx="5400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5" name="Ink 44">
                  <a:extLst>
                    <a:ext uri="{FF2B5EF4-FFF2-40B4-BE49-F238E27FC236}">
                      <a16:creationId xmlns:a16="http://schemas.microsoft.com/office/drawing/2014/main" id="{BF1B7CB1-CC44-E1D8-927B-E84951C350FE}"/>
                    </a:ext>
                  </a:extLst>
                </p14:cNvPr>
                <p14:cNvContentPartPr/>
                <p14:nvPr/>
              </p14:nvContentPartPr>
              <p14:xfrm>
                <a:off x="11489427" y="3103401"/>
                <a:ext cx="147240" cy="216720"/>
              </p14:xfrm>
            </p:contentPart>
          </mc:Choice>
          <mc:Fallback>
            <p:pic>
              <p:nvPicPr>
                <p:cNvPr id="45" name="Ink 44">
                  <a:extLst>
                    <a:ext uri="{FF2B5EF4-FFF2-40B4-BE49-F238E27FC236}">
                      <a16:creationId xmlns:a16="http://schemas.microsoft.com/office/drawing/2014/main" id="{BF1B7CB1-CC44-E1D8-927B-E84951C350FE}"/>
                    </a:ext>
                  </a:extLst>
                </p:cNvPr>
                <p:cNvPicPr/>
                <p:nvPr/>
              </p:nvPicPr>
              <p:blipFill>
                <a:blip r:embed="rId81"/>
                <a:stretch>
                  <a:fillRect/>
                </a:stretch>
              </p:blipFill>
              <p:spPr>
                <a:xfrm>
                  <a:off x="11471787" y="3085401"/>
                  <a:ext cx="18288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6" name="Ink 45">
                  <a:extLst>
                    <a:ext uri="{FF2B5EF4-FFF2-40B4-BE49-F238E27FC236}">
                      <a16:creationId xmlns:a16="http://schemas.microsoft.com/office/drawing/2014/main" id="{78F48A9B-A1DB-248F-795C-6C32FD894658}"/>
                    </a:ext>
                  </a:extLst>
                </p14:cNvPr>
                <p14:cNvContentPartPr/>
                <p14:nvPr/>
              </p14:nvContentPartPr>
              <p14:xfrm>
                <a:off x="11647827" y="3057681"/>
                <a:ext cx="190800" cy="275400"/>
              </p14:xfrm>
            </p:contentPart>
          </mc:Choice>
          <mc:Fallback>
            <p:pic>
              <p:nvPicPr>
                <p:cNvPr id="46" name="Ink 45">
                  <a:extLst>
                    <a:ext uri="{FF2B5EF4-FFF2-40B4-BE49-F238E27FC236}">
                      <a16:creationId xmlns:a16="http://schemas.microsoft.com/office/drawing/2014/main" id="{78F48A9B-A1DB-248F-795C-6C32FD894658}"/>
                    </a:ext>
                  </a:extLst>
                </p:cNvPr>
                <p:cNvPicPr/>
                <p:nvPr/>
              </p:nvPicPr>
              <p:blipFill>
                <a:blip r:embed="rId83"/>
                <a:stretch>
                  <a:fillRect/>
                </a:stretch>
              </p:blipFill>
              <p:spPr>
                <a:xfrm>
                  <a:off x="11630187" y="3040041"/>
                  <a:ext cx="22644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7" name="Ink 46">
                  <a:extLst>
                    <a:ext uri="{FF2B5EF4-FFF2-40B4-BE49-F238E27FC236}">
                      <a16:creationId xmlns:a16="http://schemas.microsoft.com/office/drawing/2014/main" id="{00EB3380-8773-E72D-5608-D35C4289E8F4}"/>
                    </a:ext>
                  </a:extLst>
                </p14:cNvPr>
                <p14:cNvContentPartPr/>
                <p14:nvPr/>
              </p14:nvContentPartPr>
              <p14:xfrm>
                <a:off x="10843947" y="3416961"/>
                <a:ext cx="236520" cy="330120"/>
              </p14:xfrm>
            </p:contentPart>
          </mc:Choice>
          <mc:Fallback>
            <p:pic>
              <p:nvPicPr>
                <p:cNvPr id="47" name="Ink 46">
                  <a:extLst>
                    <a:ext uri="{FF2B5EF4-FFF2-40B4-BE49-F238E27FC236}">
                      <a16:creationId xmlns:a16="http://schemas.microsoft.com/office/drawing/2014/main" id="{00EB3380-8773-E72D-5608-D35C4289E8F4}"/>
                    </a:ext>
                  </a:extLst>
                </p:cNvPr>
                <p:cNvPicPr/>
                <p:nvPr/>
              </p:nvPicPr>
              <p:blipFill>
                <a:blip r:embed="rId85"/>
                <a:stretch>
                  <a:fillRect/>
                </a:stretch>
              </p:blipFill>
              <p:spPr>
                <a:xfrm>
                  <a:off x="10826307" y="3398961"/>
                  <a:ext cx="27216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8" name="Ink 47">
                  <a:extLst>
                    <a:ext uri="{FF2B5EF4-FFF2-40B4-BE49-F238E27FC236}">
                      <a16:creationId xmlns:a16="http://schemas.microsoft.com/office/drawing/2014/main" id="{3ED6F728-F55D-4F60-7FDB-D5D7C0B85ACA}"/>
                    </a:ext>
                  </a:extLst>
                </p14:cNvPr>
                <p14:cNvContentPartPr/>
                <p14:nvPr/>
              </p14:nvContentPartPr>
              <p14:xfrm>
                <a:off x="11118987" y="3397161"/>
                <a:ext cx="617760" cy="291600"/>
              </p14:xfrm>
            </p:contentPart>
          </mc:Choice>
          <mc:Fallback>
            <p:pic>
              <p:nvPicPr>
                <p:cNvPr id="48" name="Ink 47">
                  <a:extLst>
                    <a:ext uri="{FF2B5EF4-FFF2-40B4-BE49-F238E27FC236}">
                      <a16:creationId xmlns:a16="http://schemas.microsoft.com/office/drawing/2014/main" id="{3ED6F728-F55D-4F60-7FDB-D5D7C0B85ACA}"/>
                    </a:ext>
                  </a:extLst>
                </p:cNvPr>
                <p:cNvPicPr/>
                <p:nvPr/>
              </p:nvPicPr>
              <p:blipFill>
                <a:blip r:embed="rId87"/>
                <a:stretch>
                  <a:fillRect/>
                </a:stretch>
              </p:blipFill>
              <p:spPr>
                <a:xfrm>
                  <a:off x="11100987" y="3379521"/>
                  <a:ext cx="65340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1" name="Ink 50">
                  <a:extLst>
                    <a:ext uri="{FF2B5EF4-FFF2-40B4-BE49-F238E27FC236}">
                      <a16:creationId xmlns:a16="http://schemas.microsoft.com/office/drawing/2014/main" id="{FDDB67AA-9CBB-B299-49D8-D9763DF86F81}"/>
                    </a:ext>
                  </a:extLst>
                </p14:cNvPr>
                <p14:cNvContentPartPr/>
                <p14:nvPr/>
              </p14:nvContentPartPr>
              <p14:xfrm>
                <a:off x="2778867" y="2691561"/>
                <a:ext cx="7088400" cy="365760"/>
              </p14:xfrm>
            </p:contentPart>
          </mc:Choice>
          <mc:Fallback>
            <p:pic>
              <p:nvPicPr>
                <p:cNvPr id="51" name="Ink 50">
                  <a:extLst>
                    <a:ext uri="{FF2B5EF4-FFF2-40B4-BE49-F238E27FC236}">
                      <a16:creationId xmlns:a16="http://schemas.microsoft.com/office/drawing/2014/main" id="{FDDB67AA-9CBB-B299-49D8-D9763DF86F81}"/>
                    </a:ext>
                  </a:extLst>
                </p:cNvPr>
                <p:cNvPicPr/>
                <p:nvPr/>
              </p:nvPicPr>
              <p:blipFill>
                <a:blip r:embed="rId89"/>
                <a:stretch>
                  <a:fillRect/>
                </a:stretch>
              </p:blipFill>
              <p:spPr>
                <a:xfrm>
                  <a:off x="2761227" y="2673921"/>
                  <a:ext cx="7124040"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2" name="Ink 51">
                  <a:extLst>
                    <a:ext uri="{FF2B5EF4-FFF2-40B4-BE49-F238E27FC236}">
                      <a16:creationId xmlns:a16="http://schemas.microsoft.com/office/drawing/2014/main" id="{5DB1984B-CA78-FCFE-3698-924C4E2ED84E}"/>
                    </a:ext>
                  </a:extLst>
                </p14:cNvPr>
                <p14:cNvContentPartPr/>
                <p14:nvPr/>
              </p14:nvContentPartPr>
              <p14:xfrm>
                <a:off x="9724347" y="2595441"/>
                <a:ext cx="208080" cy="242280"/>
              </p14:xfrm>
            </p:contentPart>
          </mc:Choice>
          <mc:Fallback>
            <p:pic>
              <p:nvPicPr>
                <p:cNvPr id="52" name="Ink 51">
                  <a:extLst>
                    <a:ext uri="{FF2B5EF4-FFF2-40B4-BE49-F238E27FC236}">
                      <a16:creationId xmlns:a16="http://schemas.microsoft.com/office/drawing/2014/main" id="{5DB1984B-CA78-FCFE-3698-924C4E2ED84E}"/>
                    </a:ext>
                  </a:extLst>
                </p:cNvPr>
                <p:cNvPicPr/>
                <p:nvPr/>
              </p:nvPicPr>
              <p:blipFill>
                <a:blip r:embed="rId91"/>
                <a:stretch>
                  <a:fillRect/>
                </a:stretch>
              </p:blipFill>
              <p:spPr>
                <a:xfrm>
                  <a:off x="9706707" y="2577801"/>
                  <a:ext cx="24372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4" name="Ink 53">
                  <a:extLst>
                    <a:ext uri="{FF2B5EF4-FFF2-40B4-BE49-F238E27FC236}">
                      <a16:creationId xmlns:a16="http://schemas.microsoft.com/office/drawing/2014/main" id="{CA99CA23-75CA-0AFB-995E-C300236A1E31}"/>
                    </a:ext>
                  </a:extLst>
                </p14:cNvPr>
                <p14:cNvContentPartPr/>
                <p14:nvPr/>
              </p14:nvContentPartPr>
              <p14:xfrm>
                <a:off x="8877267" y="2915841"/>
                <a:ext cx="1084680" cy="1346760"/>
              </p14:xfrm>
            </p:contentPart>
          </mc:Choice>
          <mc:Fallback>
            <p:pic>
              <p:nvPicPr>
                <p:cNvPr id="54" name="Ink 53">
                  <a:extLst>
                    <a:ext uri="{FF2B5EF4-FFF2-40B4-BE49-F238E27FC236}">
                      <a16:creationId xmlns:a16="http://schemas.microsoft.com/office/drawing/2014/main" id="{CA99CA23-75CA-0AFB-995E-C300236A1E31}"/>
                    </a:ext>
                  </a:extLst>
                </p:cNvPr>
                <p:cNvPicPr/>
                <p:nvPr/>
              </p:nvPicPr>
              <p:blipFill>
                <a:blip r:embed="rId93"/>
                <a:stretch>
                  <a:fillRect/>
                </a:stretch>
              </p:blipFill>
              <p:spPr>
                <a:xfrm>
                  <a:off x="8859267" y="2898201"/>
                  <a:ext cx="1120320" cy="13824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Ink 54">
                  <a:extLst>
                    <a:ext uri="{FF2B5EF4-FFF2-40B4-BE49-F238E27FC236}">
                      <a16:creationId xmlns:a16="http://schemas.microsoft.com/office/drawing/2014/main" id="{0AD3A6F0-772C-8EA8-C289-BB2190A20A73}"/>
                    </a:ext>
                  </a:extLst>
                </p14:cNvPr>
                <p14:cNvContentPartPr/>
                <p14:nvPr/>
              </p14:nvContentPartPr>
              <p14:xfrm>
                <a:off x="8738307" y="4175841"/>
                <a:ext cx="272160" cy="129240"/>
              </p14:xfrm>
            </p:contentPart>
          </mc:Choice>
          <mc:Fallback>
            <p:pic>
              <p:nvPicPr>
                <p:cNvPr id="55" name="Ink 54">
                  <a:extLst>
                    <a:ext uri="{FF2B5EF4-FFF2-40B4-BE49-F238E27FC236}">
                      <a16:creationId xmlns:a16="http://schemas.microsoft.com/office/drawing/2014/main" id="{0AD3A6F0-772C-8EA8-C289-BB2190A20A73}"/>
                    </a:ext>
                  </a:extLst>
                </p:cNvPr>
                <p:cNvPicPr/>
                <p:nvPr/>
              </p:nvPicPr>
              <p:blipFill>
                <a:blip r:embed="rId95"/>
                <a:stretch>
                  <a:fillRect/>
                </a:stretch>
              </p:blipFill>
              <p:spPr>
                <a:xfrm>
                  <a:off x="8720667" y="4157841"/>
                  <a:ext cx="30780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6" name="Ink 55">
                  <a:extLst>
                    <a:ext uri="{FF2B5EF4-FFF2-40B4-BE49-F238E27FC236}">
                      <a16:creationId xmlns:a16="http://schemas.microsoft.com/office/drawing/2014/main" id="{97549F02-4580-33BB-23DC-B2109E79611C}"/>
                    </a:ext>
                  </a:extLst>
                </p14:cNvPr>
                <p14:cNvContentPartPr/>
                <p14:nvPr/>
              </p14:nvContentPartPr>
              <p14:xfrm>
                <a:off x="8481987" y="4424241"/>
                <a:ext cx="259920" cy="429480"/>
              </p14:xfrm>
            </p:contentPart>
          </mc:Choice>
          <mc:Fallback>
            <p:pic>
              <p:nvPicPr>
                <p:cNvPr id="56" name="Ink 55">
                  <a:extLst>
                    <a:ext uri="{FF2B5EF4-FFF2-40B4-BE49-F238E27FC236}">
                      <a16:creationId xmlns:a16="http://schemas.microsoft.com/office/drawing/2014/main" id="{97549F02-4580-33BB-23DC-B2109E79611C}"/>
                    </a:ext>
                  </a:extLst>
                </p:cNvPr>
                <p:cNvPicPr/>
                <p:nvPr/>
              </p:nvPicPr>
              <p:blipFill>
                <a:blip r:embed="rId97"/>
                <a:stretch>
                  <a:fillRect/>
                </a:stretch>
              </p:blipFill>
              <p:spPr>
                <a:xfrm>
                  <a:off x="8463987" y="4406601"/>
                  <a:ext cx="295560" cy="4651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7" name="Ink 56">
                  <a:extLst>
                    <a:ext uri="{FF2B5EF4-FFF2-40B4-BE49-F238E27FC236}">
                      <a16:creationId xmlns:a16="http://schemas.microsoft.com/office/drawing/2014/main" id="{A4AD51A2-E5AA-6E1A-D5DF-9F531A05BA94}"/>
                    </a:ext>
                  </a:extLst>
                </p14:cNvPr>
                <p14:cNvContentPartPr/>
                <p14:nvPr/>
              </p14:nvContentPartPr>
              <p14:xfrm>
                <a:off x="8780427" y="4429281"/>
                <a:ext cx="388440" cy="341640"/>
              </p14:xfrm>
            </p:contentPart>
          </mc:Choice>
          <mc:Fallback>
            <p:pic>
              <p:nvPicPr>
                <p:cNvPr id="57" name="Ink 56">
                  <a:extLst>
                    <a:ext uri="{FF2B5EF4-FFF2-40B4-BE49-F238E27FC236}">
                      <a16:creationId xmlns:a16="http://schemas.microsoft.com/office/drawing/2014/main" id="{A4AD51A2-E5AA-6E1A-D5DF-9F531A05BA94}"/>
                    </a:ext>
                  </a:extLst>
                </p:cNvPr>
                <p:cNvPicPr/>
                <p:nvPr/>
              </p:nvPicPr>
              <p:blipFill>
                <a:blip r:embed="rId99"/>
                <a:stretch>
                  <a:fillRect/>
                </a:stretch>
              </p:blipFill>
              <p:spPr>
                <a:xfrm>
                  <a:off x="8762787" y="4411281"/>
                  <a:ext cx="42408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8" name="Ink 57">
                  <a:extLst>
                    <a:ext uri="{FF2B5EF4-FFF2-40B4-BE49-F238E27FC236}">
                      <a16:creationId xmlns:a16="http://schemas.microsoft.com/office/drawing/2014/main" id="{EE248C66-377D-9C28-A616-7DF5D07F422D}"/>
                    </a:ext>
                  </a:extLst>
                </p14:cNvPr>
                <p14:cNvContentPartPr/>
                <p14:nvPr/>
              </p14:nvContentPartPr>
              <p14:xfrm>
                <a:off x="9158067" y="4496601"/>
                <a:ext cx="29160" cy="77040"/>
              </p14:xfrm>
            </p:contentPart>
          </mc:Choice>
          <mc:Fallback>
            <p:pic>
              <p:nvPicPr>
                <p:cNvPr id="58" name="Ink 57">
                  <a:extLst>
                    <a:ext uri="{FF2B5EF4-FFF2-40B4-BE49-F238E27FC236}">
                      <a16:creationId xmlns:a16="http://schemas.microsoft.com/office/drawing/2014/main" id="{EE248C66-377D-9C28-A616-7DF5D07F422D}"/>
                    </a:ext>
                  </a:extLst>
                </p:cNvPr>
                <p:cNvPicPr/>
                <p:nvPr/>
              </p:nvPicPr>
              <p:blipFill>
                <a:blip r:embed="rId101"/>
                <a:stretch>
                  <a:fillRect/>
                </a:stretch>
              </p:blipFill>
              <p:spPr>
                <a:xfrm>
                  <a:off x="9140427" y="4478601"/>
                  <a:ext cx="6480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9" name="Ink 58">
                  <a:extLst>
                    <a:ext uri="{FF2B5EF4-FFF2-40B4-BE49-F238E27FC236}">
                      <a16:creationId xmlns:a16="http://schemas.microsoft.com/office/drawing/2014/main" id="{F31379C8-AF52-2782-4828-66E4B158FBAE}"/>
                    </a:ext>
                  </a:extLst>
                </p14:cNvPr>
                <p14:cNvContentPartPr/>
                <p14:nvPr/>
              </p14:nvContentPartPr>
              <p14:xfrm>
                <a:off x="9187587" y="4482921"/>
                <a:ext cx="177480" cy="264600"/>
              </p14:xfrm>
            </p:contentPart>
          </mc:Choice>
          <mc:Fallback>
            <p:pic>
              <p:nvPicPr>
                <p:cNvPr id="59" name="Ink 58">
                  <a:extLst>
                    <a:ext uri="{FF2B5EF4-FFF2-40B4-BE49-F238E27FC236}">
                      <a16:creationId xmlns:a16="http://schemas.microsoft.com/office/drawing/2014/main" id="{F31379C8-AF52-2782-4828-66E4B158FBAE}"/>
                    </a:ext>
                  </a:extLst>
                </p:cNvPr>
                <p:cNvPicPr/>
                <p:nvPr/>
              </p:nvPicPr>
              <p:blipFill>
                <a:blip r:embed="rId103"/>
                <a:stretch>
                  <a:fillRect/>
                </a:stretch>
              </p:blipFill>
              <p:spPr>
                <a:xfrm>
                  <a:off x="9169947" y="4464921"/>
                  <a:ext cx="21312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0" name="Ink 59">
                  <a:extLst>
                    <a:ext uri="{FF2B5EF4-FFF2-40B4-BE49-F238E27FC236}">
                      <a16:creationId xmlns:a16="http://schemas.microsoft.com/office/drawing/2014/main" id="{B58F42D0-465A-5B5D-8F13-F1FAC12D761D}"/>
                    </a:ext>
                  </a:extLst>
                </p14:cNvPr>
                <p14:cNvContentPartPr/>
                <p14:nvPr/>
              </p14:nvContentPartPr>
              <p14:xfrm>
                <a:off x="9442827" y="4437561"/>
                <a:ext cx="297000" cy="297720"/>
              </p14:xfrm>
            </p:contentPart>
          </mc:Choice>
          <mc:Fallback>
            <p:pic>
              <p:nvPicPr>
                <p:cNvPr id="60" name="Ink 59">
                  <a:extLst>
                    <a:ext uri="{FF2B5EF4-FFF2-40B4-BE49-F238E27FC236}">
                      <a16:creationId xmlns:a16="http://schemas.microsoft.com/office/drawing/2014/main" id="{B58F42D0-465A-5B5D-8F13-F1FAC12D761D}"/>
                    </a:ext>
                  </a:extLst>
                </p:cNvPr>
                <p:cNvPicPr/>
                <p:nvPr/>
              </p:nvPicPr>
              <p:blipFill>
                <a:blip r:embed="rId105"/>
                <a:stretch>
                  <a:fillRect/>
                </a:stretch>
              </p:blipFill>
              <p:spPr>
                <a:xfrm>
                  <a:off x="9425187" y="4419561"/>
                  <a:ext cx="33264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1" name="Ink 60">
                  <a:extLst>
                    <a:ext uri="{FF2B5EF4-FFF2-40B4-BE49-F238E27FC236}">
                      <a16:creationId xmlns:a16="http://schemas.microsoft.com/office/drawing/2014/main" id="{FAE4E61B-EAF2-C5B1-3841-65CEB2F2AA24}"/>
                    </a:ext>
                  </a:extLst>
                </p14:cNvPr>
                <p14:cNvContentPartPr/>
                <p14:nvPr/>
              </p14:nvContentPartPr>
              <p14:xfrm>
                <a:off x="9684747" y="4558521"/>
                <a:ext cx="368280" cy="181080"/>
              </p14:xfrm>
            </p:contentPart>
          </mc:Choice>
          <mc:Fallback>
            <p:pic>
              <p:nvPicPr>
                <p:cNvPr id="61" name="Ink 60">
                  <a:extLst>
                    <a:ext uri="{FF2B5EF4-FFF2-40B4-BE49-F238E27FC236}">
                      <a16:creationId xmlns:a16="http://schemas.microsoft.com/office/drawing/2014/main" id="{FAE4E61B-EAF2-C5B1-3841-65CEB2F2AA24}"/>
                    </a:ext>
                  </a:extLst>
                </p:cNvPr>
                <p:cNvPicPr/>
                <p:nvPr/>
              </p:nvPicPr>
              <p:blipFill>
                <a:blip r:embed="rId107"/>
                <a:stretch>
                  <a:fillRect/>
                </a:stretch>
              </p:blipFill>
              <p:spPr>
                <a:xfrm>
                  <a:off x="9667107" y="4540521"/>
                  <a:ext cx="40392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3" name="Ink 62">
                  <a:extLst>
                    <a:ext uri="{FF2B5EF4-FFF2-40B4-BE49-F238E27FC236}">
                      <a16:creationId xmlns:a16="http://schemas.microsoft.com/office/drawing/2014/main" id="{F91C01C9-50D6-B81B-5A42-715080020CA6}"/>
                    </a:ext>
                  </a:extLst>
                </p14:cNvPr>
                <p14:cNvContentPartPr/>
                <p14:nvPr/>
              </p14:nvContentPartPr>
              <p14:xfrm>
                <a:off x="8850627" y="5084481"/>
                <a:ext cx="84240" cy="359280"/>
              </p14:xfrm>
            </p:contentPart>
          </mc:Choice>
          <mc:Fallback>
            <p:pic>
              <p:nvPicPr>
                <p:cNvPr id="63" name="Ink 62">
                  <a:extLst>
                    <a:ext uri="{FF2B5EF4-FFF2-40B4-BE49-F238E27FC236}">
                      <a16:creationId xmlns:a16="http://schemas.microsoft.com/office/drawing/2014/main" id="{F91C01C9-50D6-B81B-5A42-715080020CA6}"/>
                    </a:ext>
                  </a:extLst>
                </p:cNvPr>
                <p:cNvPicPr/>
                <p:nvPr/>
              </p:nvPicPr>
              <p:blipFill>
                <a:blip r:embed="rId109"/>
                <a:stretch>
                  <a:fillRect/>
                </a:stretch>
              </p:blipFill>
              <p:spPr>
                <a:xfrm>
                  <a:off x="8832987" y="5066481"/>
                  <a:ext cx="11988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4" name="Ink 63">
                  <a:extLst>
                    <a:ext uri="{FF2B5EF4-FFF2-40B4-BE49-F238E27FC236}">
                      <a16:creationId xmlns:a16="http://schemas.microsoft.com/office/drawing/2014/main" id="{FD707129-5E5D-FF26-E956-4278473794E6}"/>
                    </a:ext>
                  </a:extLst>
                </p14:cNvPr>
                <p14:cNvContentPartPr/>
                <p14:nvPr/>
              </p14:nvContentPartPr>
              <p14:xfrm>
                <a:off x="9039627" y="4987641"/>
                <a:ext cx="140760" cy="417960"/>
              </p14:xfrm>
            </p:contentPart>
          </mc:Choice>
          <mc:Fallback>
            <p:pic>
              <p:nvPicPr>
                <p:cNvPr id="64" name="Ink 63">
                  <a:extLst>
                    <a:ext uri="{FF2B5EF4-FFF2-40B4-BE49-F238E27FC236}">
                      <a16:creationId xmlns:a16="http://schemas.microsoft.com/office/drawing/2014/main" id="{FD707129-5E5D-FF26-E956-4278473794E6}"/>
                    </a:ext>
                  </a:extLst>
                </p:cNvPr>
                <p:cNvPicPr/>
                <p:nvPr/>
              </p:nvPicPr>
              <p:blipFill>
                <a:blip r:embed="rId111"/>
                <a:stretch>
                  <a:fillRect/>
                </a:stretch>
              </p:blipFill>
              <p:spPr>
                <a:xfrm>
                  <a:off x="9021987" y="4970001"/>
                  <a:ext cx="17640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5" name="Ink 64">
                  <a:extLst>
                    <a:ext uri="{FF2B5EF4-FFF2-40B4-BE49-F238E27FC236}">
                      <a16:creationId xmlns:a16="http://schemas.microsoft.com/office/drawing/2014/main" id="{3F64B03A-5CA9-0D88-E073-42A0777A0DAB}"/>
                    </a:ext>
                  </a:extLst>
                </p14:cNvPr>
                <p14:cNvContentPartPr/>
                <p14:nvPr/>
              </p14:nvContentPartPr>
              <p14:xfrm>
                <a:off x="9071307" y="5208321"/>
                <a:ext cx="207000" cy="56520"/>
              </p14:xfrm>
            </p:contentPart>
          </mc:Choice>
          <mc:Fallback>
            <p:pic>
              <p:nvPicPr>
                <p:cNvPr id="65" name="Ink 64">
                  <a:extLst>
                    <a:ext uri="{FF2B5EF4-FFF2-40B4-BE49-F238E27FC236}">
                      <a16:creationId xmlns:a16="http://schemas.microsoft.com/office/drawing/2014/main" id="{3F64B03A-5CA9-0D88-E073-42A0777A0DAB}"/>
                    </a:ext>
                  </a:extLst>
                </p:cNvPr>
                <p:cNvPicPr/>
                <p:nvPr/>
              </p:nvPicPr>
              <p:blipFill>
                <a:blip r:embed="rId113"/>
                <a:stretch>
                  <a:fillRect/>
                </a:stretch>
              </p:blipFill>
              <p:spPr>
                <a:xfrm>
                  <a:off x="9053667" y="5190321"/>
                  <a:ext cx="24264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6" name="Ink 65">
                  <a:extLst>
                    <a:ext uri="{FF2B5EF4-FFF2-40B4-BE49-F238E27FC236}">
                      <a16:creationId xmlns:a16="http://schemas.microsoft.com/office/drawing/2014/main" id="{789F5D0E-8F00-9170-BC4F-4A1AAE566ED9}"/>
                    </a:ext>
                  </a:extLst>
                </p14:cNvPr>
                <p14:cNvContentPartPr/>
                <p14:nvPr/>
              </p14:nvContentPartPr>
              <p14:xfrm>
                <a:off x="9270027" y="5187081"/>
                <a:ext cx="137520" cy="163440"/>
              </p14:xfrm>
            </p:contentPart>
          </mc:Choice>
          <mc:Fallback>
            <p:pic>
              <p:nvPicPr>
                <p:cNvPr id="66" name="Ink 65">
                  <a:extLst>
                    <a:ext uri="{FF2B5EF4-FFF2-40B4-BE49-F238E27FC236}">
                      <a16:creationId xmlns:a16="http://schemas.microsoft.com/office/drawing/2014/main" id="{789F5D0E-8F00-9170-BC4F-4A1AAE566ED9}"/>
                    </a:ext>
                  </a:extLst>
                </p:cNvPr>
                <p:cNvPicPr/>
                <p:nvPr/>
              </p:nvPicPr>
              <p:blipFill>
                <a:blip r:embed="rId115"/>
                <a:stretch>
                  <a:fillRect/>
                </a:stretch>
              </p:blipFill>
              <p:spPr>
                <a:xfrm>
                  <a:off x="9252027" y="5169081"/>
                  <a:ext cx="17316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7" name="Ink 66">
                  <a:extLst>
                    <a:ext uri="{FF2B5EF4-FFF2-40B4-BE49-F238E27FC236}">
                      <a16:creationId xmlns:a16="http://schemas.microsoft.com/office/drawing/2014/main" id="{00D4C49F-128F-7DBF-DFA8-B1FAEF929113}"/>
                    </a:ext>
                  </a:extLst>
                </p14:cNvPr>
                <p14:cNvContentPartPr/>
                <p14:nvPr/>
              </p14:nvContentPartPr>
              <p14:xfrm>
                <a:off x="9462267" y="5172321"/>
                <a:ext cx="163080" cy="177480"/>
              </p14:xfrm>
            </p:contentPart>
          </mc:Choice>
          <mc:Fallback>
            <p:pic>
              <p:nvPicPr>
                <p:cNvPr id="67" name="Ink 66">
                  <a:extLst>
                    <a:ext uri="{FF2B5EF4-FFF2-40B4-BE49-F238E27FC236}">
                      <a16:creationId xmlns:a16="http://schemas.microsoft.com/office/drawing/2014/main" id="{00D4C49F-128F-7DBF-DFA8-B1FAEF929113}"/>
                    </a:ext>
                  </a:extLst>
                </p:cNvPr>
                <p:cNvPicPr/>
                <p:nvPr/>
              </p:nvPicPr>
              <p:blipFill>
                <a:blip r:embed="rId117"/>
                <a:stretch>
                  <a:fillRect/>
                </a:stretch>
              </p:blipFill>
              <p:spPr>
                <a:xfrm>
                  <a:off x="9444627" y="5154681"/>
                  <a:ext cx="1987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8" name="Ink 67">
                  <a:extLst>
                    <a:ext uri="{FF2B5EF4-FFF2-40B4-BE49-F238E27FC236}">
                      <a16:creationId xmlns:a16="http://schemas.microsoft.com/office/drawing/2014/main" id="{43D9E91E-41F2-A9C4-9DCA-9A7A345D07D3}"/>
                    </a:ext>
                  </a:extLst>
                </p14:cNvPr>
                <p14:cNvContentPartPr/>
                <p14:nvPr/>
              </p14:nvContentPartPr>
              <p14:xfrm>
                <a:off x="9644787" y="5152881"/>
                <a:ext cx="146160" cy="192960"/>
              </p14:xfrm>
            </p:contentPart>
          </mc:Choice>
          <mc:Fallback>
            <p:pic>
              <p:nvPicPr>
                <p:cNvPr id="68" name="Ink 67">
                  <a:extLst>
                    <a:ext uri="{FF2B5EF4-FFF2-40B4-BE49-F238E27FC236}">
                      <a16:creationId xmlns:a16="http://schemas.microsoft.com/office/drawing/2014/main" id="{43D9E91E-41F2-A9C4-9DCA-9A7A345D07D3}"/>
                    </a:ext>
                  </a:extLst>
                </p:cNvPr>
                <p:cNvPicPr/>
                <p:nvPr/>
              </p:nvPicPr>
              <p:blipFill>
                <a:blip r:embed="rId119"/>
                <a:stretch>
                  <a:fillRect/>
                </a:stretch>
              </p:blipFill>
              <p:spPr>
                <a:xfrm>
                  <a:off x="9626787" y="5134881"/>
                  <a:ext cx="1818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9" name="Ink 68">
                  <a:extLst>
                    <a:ext uri="{FF2B5EF4-FFF2-40B4-BE49-F238E27FC236}">
                      <a16:creationId xmlns:a16="http://schemas.microsoft.com/office/drawing/2014/main" id="{15BE1C36-B3D8-7598-22D2-BBBD6C44B15B}"/>
                    </a:ext>
                  </a:extLst>
                </p14:cNvPr>
                <p14:cNvContentPartPr/>
                <p14:nvPr/>
              </p14:nvContentPartPr>
              <p14:xfrm>
                <a:off x="9842427" y="5126241"/>
                <a:ext cx="206640" cy="198000"/>
              </p14:xfrm>
            </p:contentPart>
          </mc:Choice>
          <mc:Fallback>
            <p:pic>
              <p:nvPicPr>
                <p:cNvPr id="69" name="Ink 68">
                  <a:extLst>
                    <a:ext uri="{FF2B5EF4-FFF2-40B4-BE49-F238E27FC236}">
                      <a16:creationId xmlns:a16="http://schemas.microsoft.com/office/drawing/2014/main" id="{15BE1C36-B3D8-7598-22D2-BBBD6C44B15B}"/>
                    </a:ext>
                  </a:extLst>
                </p:cNvPr>
                <p:cNvPicPr/>
                <p:nvPr/>
              </p:nvPicPr>
              <p:blipFill>
                <a:blip r:embed="rId121"/>
                <a:stretch>
                  <a:fillRect/>
                </a:stretch>
              </p:blipFill>
              <p:spPr>
                <a:xfrm>
                  <a:off x="9824427" y="5108241"/>
                  <a:ext cx="24228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0" name="Ink 69">
                  <a:extLst>
                    <a:ext uri="{FF2B5EF4-FFF2-40B4-BE49-F238E27FC236}">
                      <a16:creationId xmlns:a16="http://schemas.microsoft.com/office/drawing/2014/main" id="{A67E73F6-3583-E281-8947-64605964584C}"/>
                    </a:ext>
                  </a:extLst>
                </p14:cNvPr>
                <p14:cNvContentPartPr/>
                <p14:nvPr/>
              </p14:nvContentPartPr>
              <p14:xfrm>
                <a:off x="10087587" y="5115081"/>
                <a:ext cx="214920" cy="183600"/>
              </p14:xfrm>
            </p:contentPart>
          </mc:Choice>
          <mc:Fallback>
            <p:pic>
              <p:nvPicPr>
                <p:cNvPr id="70" name="Ink 69">
                  <a:extLst>
                    <a:ext uri="{FF2B5EF4-FFF2-40B4-BE49-F238E27FC236}">
                      <a16:creationId xmlns:a16="http://schemas.microsoft.com/office/drawing/2014/main" id="{A67E73F6-3583-E281-8947-64605964584C}"/>
                    </a:ext>
                  </a:extLst>
                </p:cNvPr>
                <p:cNvPicPr/>
                <p:nvPr/>
              </p:nvPicPr>
              <p:blipFill>
                <a:blip r:embed="rId123"/>
                <a:stretch>
                  <a:fillRect/>
                </a:stretch>
              </p:blipFill>
              <p:spPr>
                <a:xfrm>
                  <a:off x="10069947" y="5097441"/>
                  <a:ext cx="25056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1" name="Ink 70">
                  <a:extLst>
                    <a:ext uri="{FF2B5EF4-FFF2-40B4-BE49-F238E27FC236}">
                      <a16:creationId xmlns:a16="http://schemas.microsoft.com/office/drawing/2014/main" id="{62B7AA5F-83A9-C439-A749-2D77D24587A7}"/>
                    </a:ext>
                  </a:extLst>
                </p14:cNvPr>
                <p14:cNvContentPartPr/>
                <p14:nvPr/>
              </p14:nvContentPartPr>
              <p14:xfrm>
                <a:off x="10368027" y="5013561"/>
                <a:ext cx="408960" cy="600840"/>
              </p14:xfrm>
            </p:contentPart>
          </mc:Choice>
          <mc:Fallback>
            <p:pic>
              <p:nvPicPr>
                <p:cNvPr id="71" name="Ink 70">
                  <a:extLst>
                    <a:ext uri="{FF2B5EF4-FFF2-40B4-BE49-F238E27FC236}">
                      <a16:creationId xmlns:a16="http://schemas.microsoft.com/office/drawing/2014/main" id="{62B7AA5F-83A9-C439-A749-2D77D24587A7}"/>
                    </a:ext>
                  </a:extLst>
                </p:cNvPr>
                <p:cNvPicPr/>
                <p:nvPr/>
              </p:nvPicPr>
              <p:blipFill>
                <a:blip r:embed="rId125"/>
                <a:stretch>
                  <a:fillRect/>
                </a:stretch>
              </p:blipFill>
              <p:spPr>
                <a:xfrm>
                  <a:off x="10350027" y="4995921"/>
                  <a:ext cx="444600" cy="6364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2" name="Ink 71">
                  <a:extLst>
                    <a:ext uri="{FF2B5EF4-FFF2-40B4-BE49-F238E27FC236}">
                      <a16:creationId xmlns:a16="http://schemas.microsoft.com/office/drawing/2014/main" id="{9F702BB0-DE84-CC98-695B-EB10A10615CA}"/>
                    </a:ext>
                  </a:extLst>
                </p14:cNvPr>
                <p14:cNvContentPartPr/>
                <p14:nvPr/>
              </p14:nvContentPartPr>
              <p14:xfrm>
                <a:off x="10852947" y="4823481"/>
                <a:ext cx="128520" cy="497160"/>
              </p14:xfrm>
            </p:contentPart>
          </mc:Choice>
          <mc:Fallback>
            <p:pic>
              <p:nvPicPr>
                <p:cNvPr id="72" name="Ink 71">
                  <a:extLst>
                    <a:ext uri="{FF2B5EF4-FFF2-40B4-BE49-F238E27FC236}">
                      <a16:creationId xmlns:a16="http://schemas.microsoft.com/office/drawing/2014/main" id="{9F702BB0-DE84-CC98-695B-EB10A10615CA}"/>
                    </a:ext>
                  </a:extLst>
                </p:cNvPr>
                <p:cNvPicPr/>
                <p:nvPr/>
              </p:nvPicPr>
              <p:blipFill>
                <a:blip r:embed="rId127"/>
                <a:stretch>
                  <a:fillRect/>
                </a:stretch>
              </p:blipFill>
              <p:spPr>
                <a:xfrm>
                  <a:off x="10834947" y="4805841"/>
                  <a:ext cx="164160" cy="5328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4" name="Ink 73">
                  <a:extLst>
                    <a:ext uri="{FF2B5EF4-FFF2-40B4-BE49-F238E27FC236}">
                      <a16:creationId xmlns:a16="http://schemas.microsoft.com/office/drawing/2014/main" id="{2CF5CEFA-216F-1162-A04A-C6724446CFA5}"/>
                    </a:ext>
                  </a:extLst>
                </p14:cNvPr>
                <p14:cNvContentPartPr/>
                <p14:nvPr/>
              </p14:nvContentPartPr>
              <p14:xfrm>
                <a:off x="1168587" y="2379801"/>
                <a:ext cx="149040" cy="161280"/>
              </p14:xfrm>
            </p:contentPart>
          </mc:Choice>
          <mc:Fallback>
            <p:pic>
              <p:nvPicPr>
                <p:cNvPr id="74" name="Ink 73">
                  <a:extLst>
                    <a:ext uri="{FF2B5EF4-FFF2-40B4-BE49-F238E27FC236}">
                      <a16:creationId xmlns:a16="http://schemas.microsoft.com/office/drawing/2014/main" id="{2CF5CEFA-216F-1162-A04A-C6724446CFA5}"/>
                    </a:ext>
                  </a:extLst>
                </p:cNvPr>
                <p:cNvPicPr/>
                <p:nvPr/>
              </p:nvPicPr>
              <p:blipFill>
                <a:blip r:embed="rId129"/>
                <a:stretch>
                  <a:fillRect/>
                </a:stretch>
              </p:blipFill>
              <p:spPr>
                <a:xfrm>
                  <a:off x="1150947" y="2361801"/>
                  <a:ext cx="18468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5" name="Ink 74">
                  <a:extLst>
                    <a:ext uri="{FF2B5EF4-FFF2-40B4-BE49-F238E27FC236}">
                      <a16:creationId xmlns:a16="http://schemas.microsoft.com/office/drawing/2014/main" id="{B06ADFE9-13F9-E1C4-A922-7D1BDABD61BB}"/>
                    </a:ext>
                  </a:extLst>
                </p14:cNvPr>
                <p14:cNvContentPartPr/>
                <p14:nvPr/>
              </p14:nvContentPartPr>
              <p14:xfrm>
                <a:off x="1352547" y="2298801"/>
                <a:ext cx="39240" cy="202680"/>
              </p14:xfrm>
            </p:contentPart>
          </mc:Choice>
          <mc:Fallback>
            <p:pic>
              <p:nvPicPr>
                <p:cNvPr id="75" name="Ink 74">
                  <a:extLst>
                    <a:ext uri="{FF2B5EF4-FFF2-40B4-BE49-F238E27FC236}">
                      <a16:creationId xmlns:a16="http://schemas.microsoft.com/office/drawing/2014/main" id="{B06ADFE9-13F9-E1C4-A922-7D1BDABD61BB}"/>
                    </a:ext>
                  </a:extLst>
                </p:cNvPr>
                <p:cNvPicPr/>
                <p:nvPr/>
              </p:nvPicPr>
              <p:blipFill>
                <a:blip r:embed="rId131"/>
                <a:stretch>
                  <a:fillRect/>
                </a:stretch>
              </p:blipFill>
              <p:spPr>
                <a:xfrm>
                  <a:off x="1334907" y="2281161"/>
                  <a:ext cx="7488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6" name="Ink 75">
                  <a:extLst>
                    <a:ext uri="{FF2B5EF4-FFF2-40B4-BE49-F238E27FC236}">
                      <a16:creationId xmlns:a16="http://schemas.microsoft.com/office/drawing/2014/main" id="{1B43D4F0-9071-404E-46BE-1CDED74B7580}"/>
                    </a:ext>
                  </a:extLst>
                </p14:cNvPr>
                <p14:cNvContentPartPr/>
                <p14:nvPr/>
              </p14:nvContentPartPr>
              <p14:xfrm>
                <a:off x="1428147" y="2286921"/>
                <a:ext cx="101520" cy="214920"/>
              </p14:xfrm>
            </p:contentPart>
          </mc:Choice>
          <mc:Fallback>
            <p:pic>
              <p:nvPicPr>
                <p:cNvPr id="76" name="Ink 75">
                  <a:extLst>
                    <a:ext uri="{FF2B5EF4-FFF2-40B4-BE49-F238E27FC236}">
                      <a16:creationId xmlns:a16="http://schemas.microsoft.com/office/drawing/2014/main" id="{1B43D4F0-9071-404E-46BE-1CDED74B7580}"/>
                    </a:ext>
                  </a:extLst>
                </p:cNvPr>
                <p:cNvPicPr/>
                <p:nvPr/>
              </p:nvPicPr>
              <p:blipFill>
                <a:blip r:embed="rId133"/>
                <a:stretch>
                  <a:fillRect/>
                </a:stretch>
              </p:blipFill>
              <p:spPr>
                <a:xfrm>
                  <a:off x="1410147" y="2269281"/>
                  <a:ext cx="13716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7" name="Ink 76">
                  <a:extLst>
                    <a:ext uri="{FF2B5EF4-FFF2-40B4-BE49-F238E27FC236}">
                      <a16:creationId xmlns:a16="http://schemas.microsoft.com/office/drawing/2014/main" id="{CF1261D7-3E96-C649-A0A3-65B676FF1726}"/>
                    </a:ext>
                  </a:extLst>
                </p14:cNvPr>
                <p14:cNvContentPartPr/>
                <p14:nvPr/>
              </p14:nvContentPartPr>
              <p14:xfrm>
                <a:off x="1013427" y="2366121"/>
                <a:ext cx="336240" cy="302040"/>
              </p14:xfrm>
            </p:contentPart>
          </mc:Choice>
          <mc:Fallback>
            <p:pic>
              <p:nvPicPr>
                <p:cNvPr id="77" name="Ink 76">
                  <a:extLst>
                    <a:ext uri="{FF2B5EF4-FFF2-40B4-BE49-F238E27FC236}">
                      <a16:creationId xmlns:a16="http://schemas.microsoft.com/office/drawing/2014/main" id="{CF1261D7-3E96-C649-A0A3-65B676FF1726}"/>
                    </a:ext>
                  </a:extLst>
                </p:cNvPr>
                <p:cNvPicPr/>
                <p:nvPr/>
              </p:nvPicPr>
              <p:blipFill>
                <a:blip r:embed="rId135"/>
                <a:stretch>
                  <a:fillRect/>
                </a:stretch>
              </p:blipFill>
              <p:spPr>
                <a:xfrm>
                  <a:off x="995427" y="2348481"/>
                  <a:ext cx="37188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8" name="Ink 77">
                  <a:extLst>
                    <a:ext uri="{FF2B5EF4-FFF2-40B4-BE49-F238E27FC236}">
                      <a16:creationId xmlns:a16="http://schemas.microsoft.com/office/drawing/2014/main" id="{8028BC86-C287-62A3-F5C2-293917A29520}"/>
                    </a:ext>
                  </a:extLst>
                </p14:cNvPr>
                <p14:cNvContentPartPr/>
                <p14:nvPr/>
              </p14:nvContentPartPr>
              <p14:xfrm>
                <a:off x="1457307" y="2255961"/>
                <a:ext cx="213120" cy="338400"/>
              </p14:xfrm>
            </p:contentPart>
          </mc:Choice>
          <mc:Fallback>
            <p:pic>
              <p:nvPicPr>
                <p:cNvPr id="78" name="Ink 77">
                  <a:extLst>
                    <a:ext uri="{FF2B5EF4-FFF2-40B4-BE49-F238E27FC236}">
                      <a16:creationId xmlns:a16="http://schemas.microsoft.com/office/drawing/2014/main" id="{8028BC86-C287-62A3-F5C2-293917A29520}"/>
                    </a:ext>
                  </a:extLst>
                </p:cNvPr>
                <p:cNvPicPr/>
                <p:nvPr/>
              </p:nvPicPr>
              <p:blipFill>
                <a:blip r:embed="rId137"/>
                <a:stretch>
                  <a:fillRect/>
                </a:stretch>
              </p:blipFill>
              <p:spPr>
                <a:xfrm>
                  <a:off x="1439307" y="2238321"/>
                  <a:ext cx="24876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0" name="Ink 79">
                  <a:extLst>
                    <a:ext uri="{FF2B5EF4-FFF2-40B4-BE49-F238E27FC236}">
                      <a16:creationId xmlns:a16="http://schemas.microsoft.com/office/drawing/2014/main" id="{B1F7E643-6F35-C09C-FF38-797B030130B1}"/>
                    </a:ext>
                  </a:extLst>
                </p14:cNvPr>
                <p14:cNvContentPartPr/>
                <p14:nvPr/>
              </p14:nvContentPartPr>
              <p14:xfrm>
                <a:off x="10073907" y="251316"/>
                <a:ext cx="1795680" cy="1109520"/>
              </p14:xfrm>
            </p:contentPart>
          </mc:Choice>
          <mc:Fallback>
            <p:pic>
              <p:nvPicPr>
                <p:cNvPr id="80" name="Ink 79">
                  <a:extLst>
                    <a:ext uri="{FF2B5EF4-FFF2-40B4-BE49-F238E27FC236}">
                      <a16:creationId xmlns:a16="http://schemas.microsoft.com/office/drawing/2014/main" id="{B1F7E643-6F35-C09C-FF38-797B030130B1}"/>
                    </a:ext>
                  </a:extLst>
                </p:cNvPr>
                <p:cNvPicPr/>
                <p:nvPr/>
              </p:nvPicPr>
              <p:blipFill>
                <a:blip r:embed="rId139"/>
                <a:stretch>
                  <a:fillRect/>
                </a:stretch>
              </p:blipFill>
              <p:spPr>
                <a:xfrm>
                  <a:off x="10055907" y="233316"/>
                  <a:ext cx="1831320" cy="11451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1" name="Ink 80">
                  <a:extLst>
                    <a:ext uri="{FF2B5EF4-FFF2-40B4-BE49-F238E27FC236}">
                      <a16:creationId xmlns:a16="http://schemas.microsoft.com/office/drawing/2014/main" id="{328324E7-7621-72EF-BAA4-6AB2AEBE8B10}"/>
                    </a:ext>
                  </a:extLst>
                </p14:cNvPr>
                <p14:cNvContentPartPr/>
                <p14:nvPr/>
              </p14:nvContentPartPr>
              <p14:xfrm>
                <a:off x="10464147" y="577836"/>
                <a:ext cx="326160" cy="403200"/>
              </p14:xfrm>
            </p:contentPart>
          </mc:Choice>
          <mc:Fallback>
            <p:pic>
              <p:nvPicPr>
                <p:cNvPr id="81" name="Ink 80">
                  <a:extLst>
                    <a:ext uri="{FF2B5EF4-FFF2-40B4-BE49-F238E27FC236}">
                      <a16:creationId xmlns:a16="http://schemas.microsoft.com/office/drawing/2014/main" id="{328324E7-7621-72EF-BAA4-6AB2AEBE8B10}"/>
                    </a:ext>
                  </a:extLst>
                </p:cNvPr>
                <p:cNvPicPr/>
                <p:nvPr/>
              </p:nvPicPr>
              <p:blipFill>
                <a:blip r:embed="rId141"/>
                <a:stretch>
                  <a:fillRect/>
                </a:stretch>
              </p:blipFill>
              <p:spPr>
                <a:xfrm>
                  <a:off x="10446507" y="559836"/>
                  <a:ext cx="36180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2" name="Ink 81">
                  <a:extLst>
                    <a:ext uri="{FF2B5EF4-FFF2-40B4-BE49-F238E27FC236}">
                      <a16:creationId xmlns:a16="http://schemas.microsoft.com/office/drawing/2014/main" id="{BD4A8232-5286-25E1-7D67-26FB930665F7}"/>
                    </a:ext>
                  </a:extLst>
                </p14:cNvPr>
                <p14:cNvContentPartPr/>
                <p14:nvPr/>
              </p14:nvContentPartPr>
              <p14:xfrm>
                <a:off x="10798587" y="667116"/>
                <a:ext cx="474480" cy="275040"/>
              </p14:xfrm>
            </p:contentPart>
          </mc:Choice>
          <mc:Fallback>
            <p:pic>
              <p:nvPicPr>
                <p:cNvPr id="82" name="Ink 81">
                  <a:extLst>
                    <a:ext uri="{FF2B5EF4-FFF2-40B4-BE49-F238E27FC236}">
                      <a16:creationId xmlns:a16="http://schemas.microsoft.com/office/drawing/2014/main" id="{BD4A8232-5286-25E1-7D67-26FB930665F7}"/>
                    </a:ext>
                  </a:extLst>
                </p:cNvPr>
                <p:cNvPicPr/>
                <p:nvPr/>
              </p:nvPicPr>
              <p:blipFill>
                <a:blip r:embed="rId143"/>
                <a:stretch>
                  <a:fillRect/>
                </a:stretch>
              </p:blipFill>
              <p:spPr>
                <a:xfrm>
                  <a:off x="10780587" y="649116"/>
                  <a:ext cx="51012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3" name="Ink 82">
                  <a:extLst>
                    <a:ext uri="{FF2B5EF4-FFF2-40B4-BE49-F238E27FC236}">
                      <a16:creationId xmlns:a16="http://schemas.microsoft.com/office/drawing/2014/main" id="{2F15E196-F4A0-6119-6901-506D53AAB6E4}"/>
                    </a:ext>
                  </a:extLst>
                </p14:cNvPr>
                <p14:cNvContentPartPr/>
                <p14:nvPr/>
              </p14:nvContentPartPr>
              <p14:xfrm>
                <a:off x="10789947" y="1384761"/>
                <a:ext cx="25200" cy="384840"/>
              </p14:xfrm>
            </p:contentPart>
          </mc:Choice>
          <mc:Fallback>
            <p:pic>
              <p:nvPicPr>
                <p:cNvPr id="83" name="Ink 82">
                  <a:extLst>
                    <a:ext uri="{FF2B5EF4-FFF2-40B4-BE49-F238E27FC236}">
                      <a16:creationId xmlns:a16="http://schemas.microsoft.com/office/drawing/2014/main" id="{2F15E196-F4A0-6119-6901-506D53AAB6E4}"/>
                    </a:ext>
                  </a:extLst>
                </p:cNvPr>
                <p:cNvPicPr/>
                <p:nvPr/>
              </p:nvPicPr>
              <p:blipFill>
                <a:blip r:embed="rId145"/>
                <a:stretch>
                  <a:fillRect/>
                </a:stretch>
              </p:blipFill>
              <p:spPr>
                <a:xfrm>
                  <a:off x="10772307" y="1366761"/>
                  <a:ext cx="60840" cy="4204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4" name="Ink 83">
                  <a:extLst>
                    <a:ext uri="{FF2B5EF4-FFF2-40B4-BE49-F238E27FC236}">
                      <a16:creationId xmlns:a16="http://schemas.microsoft.com/office/drawing/2014/main" id="{BF638704-ABD8-460C-F343-10910FB55FE8}"/>
                    </a:ext>
                  </a:extLst>
                </p14:cNvPr>
                <p14:cNvContentPartPr/>
                <p14:nvPr/>
              </p14:nvContentPartPr>
              <p14:xfrm>
                <a:off x="10704267" y="1660161"/>
                <a:ext cx="180360" cy="81000"/>
              </p14:xfrm>
            </p:contentPart>
          </mc:Choice>
          <mc:Fallback>
            <p:pic>
              <p:nvPicPr>
                <p:cNvPr id="84" name="Ink 83">
                  <a:extLst>
                    <a:ext uri="{FF2B5EF4-FFF2-40B4-BE49-F238E27FC236}">
                      <a16:creationId xmlns:a16="http://schemas.microsoft.com/office/drawing/2014/main" id="{BF638704-ABD8-460C-F343-10910FB55FE8}"/>
                    </a:ext>
                  </a:extLst>
                </p:cNvPr>
                <p:cNvPicPr/>
                <p:nvPr/>
              </p:nvPicPr>
              <p:blipFill>
                <a:blip r:embed="rId147"/>
                <a:stretch>
                  <a:fillRect/>
                </a:stretch>
              </p:blipFill>
              <p:spPr>
                <a:xfrm>
                  <a:off x="10686267" y="1642521"/>
                  <a:ext cx="21600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5" name="Ink 84">
                  <a:extLst>
                    <a:ext uri="{FF2B5EF4-FFF2-40B4-BE49-F238E27FC236}">
                      <a16:creationId xmlns:a16="http://schemas.microsoft.com/office/drawing/2014/main" id="{B43C4396-7B7A-42F9-E6CC-E8145E76BFD4}"/>
                    </a:ext>
                  </a:extLst>
                </p14:cNvPr>
                <p14:cNvContentPartPr/>
                <p14:nvPr/>
              </p14:nvContentPartPr>
              <p14:xfrm>
                <a:off x="5025987" y="2203761"/>
                <a:ext cx="6798240" cy="3907080"/>
              </p14:xfrm>
            </p:contentPart>
          </mc:Choice>
          <mc:Fallback>
            <p:pic>
              <p:nvPicPr>
                <p:cNvPr id="85" name="Ink 84">
                  <a:extLst>
                    <a:ext uri="{FF2B5EF4-FFF2-40B4-BE49-F238E27FC236}">
                      <a16:creationId xmlns:a16="http://schemas.microsoft.com/office/drawing/2014/main" id="{B43C4396-7B7A-42F9-E6CC-E8145E76BFD4}"/>
                    </a:ext>
                  </a:extLst>
                </p:cNvPr>
                <p:cNvPicPr/>
                <p:nvPr/>
              </p:nvPicPr>
              <p:blipFill>
                <a:blip r:embed="rId149"/>
                <a:stretch>
                  <a:fillRect/>
                </a:stretch>
              </p:blipFill>
              <p:spPr>
                <a:xfrm>
                  <a:off x="5008347" y="2186121"/>
                  <a:ext cx="6833880" cy="39427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6" name="Ink 85">
                  <a:extLst>
                    <a:ext uri="{FF2B5EF4-FFF2-40B4-BE49-F238E27FC236}">
                      <a16:creationId xmlns:a16="http://schemas.microsoft.com/office/drawing/2014/main" id="{298CD89D-BDF5-5C31-AEF0-C04C33FEDB52}"/>
                    </a:ext>
                  </a:extLst>
                </p14:cNvPr>
                <p14:cNvContentPartPr/>
                <p14:nvPr/>
              </p14:nvContentPartPr>
              <p14:xfrm>
                <a:off x="4849947" y="5579841"/>
                <a:ext cx="259560" cy="313920"/>
              </p14:xfrm>
            </p:contentPart>
          </mc:Choice>
          <mc:Fallback>
            <p:pic>
              <p:nvPicPr>
                <p:cNvPr id="86" name="Ink 85">
                  <a:extLst>
                    <a:ext uri="{FF2B5EF4-FFF2-40B4-BE49-F238E27FC236}">
                      <a16:creationId xmlns:a16="http://schemas.microsoft.com/office/drawing/2014/main" id="{298CD89D-BDF5-5C31-AEF0-C04C33FEDB52}"/>
                    </a:ext>
                  </a:extLst>
                </p:cNvPr>
                <p:cNvPicPr/>
                <p:nvPr/>
              </p:nvPicPr>
              <p:blipFill>
                <a:blip r:embed="rId151"/>
                <a:stretch>
                  <a:fillRect/>
                </a:stretch>
              </p:blipFill>
              <p:spPr>
                <a:xfrm>
                  <a:off x="4832307" y="5561841"/>
                  <a:ext cx="29520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7" name="Ink 86">
                  <a:extLst>
                    <a:ext uri="{FF2B5EF4-FFF2-40B4-BE49-F238E27FC236}">
                      <a16:creationId xmlns:a16="http://schemas.microsoft.com/office/drawing/2014/main" id="{761BC4A7-F00D-4BC9-CF11-AEDE6C367314}"/>
                    </a:ext>
                  </a:extLst>
                </p14:cNvPr>
                <p14:cNvContentPartPr/>
                <p14:nvPr/>
              </p14:nvContentPartPr>
              <p14:xfrm>
                <a:off x="2955987" y="5341881"/>
                <a:ext cx="351000" cy="666720"/>
              </p14:xfrm>
            </p:contentPart>
          </mc:Choice>
          <mc:Fallback>
            <p:pic>
              <p:nvPicPr>
                <p:cNvPr id="87" name="Ink 86">
                  <a:extLst>
                    <a:ext uri="{FF2B5EF4-FFF2-40B4-BE49-F238E27FC236}">
                      <a16:creationId xmlns:a16="http://schemas.microsoft.com/office/drawing/2014/main" id="{761BC4A7-F00D-4BC9-CF11-AEDE6C367314}"/>
                    </a:ext>
                  </a:extLst>
                </p:cNvPr>
                <p:cNvPicPr/>
                <p:nvPr/>
              </p:nvPicPr>
              <p:blipFill>
                <a:blip r:embed="rId153"/>
                <a:stretch>
                  <a:fillRect/>
                </a:stretch>
              </p:blipFill>
              <p:spPr>
                <a:xfrm>
                  <a:off x="2938347" y="5323881"/>
                  <a:ext cx="386640" cy="7023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8" name="Ink 87">
                  <a:extLst>
                    <a:ext uri="{FF2B5EF4-FFF2-40B4-BE49-F238E27FC236}">
                      <a16:creationId xmlns:a16="http://schemas.microsoft.com/office/drawing/2014/main" id="{56435D55-D44B-E247-B067-F42C2ACF4DC9}"/>
                    </a:ext>
                  </a:extLst>
                </p14:cNvPr>
                <p14:cNvContentPartPr/>
                <p14:nvPr/>
              </p14:nvContentPartPr>
              <p14:xfrm>
                <a:off x="3277467" y="5519361"/>
                <a:ext cx="388440" cy="367200"/>
              </p14:xfrm>
            </p:contentPart>
          </mc:Choice>
          <mc:Fallback>
            <p:pic>
              <p:nvPicPr>
                <p:cNvPr id="88" name="Ink 87">
                  <a:extLst>
                    <a:ext uri="{FF2B5EF4-FFF2-40B4-BE49-F238E27FC236}">
                      <a16:creationId xmlns:a16="http://schemas.microsoft.com/office/drawing/2014/main" id="{56435D55-D44B-E247-B067-F42C2ACF4DC9}"/>
                    </a:ext>
                  </a:extLst>
                </p:cNvPr>
                <p:cNvPicPr/>
                <p:nvPr/>
              </p:nvPicPr>
              <p:blipFill>
                <a:blip r:embed="rId155"/>
                <a:stretch>
                  <a:fillRect/>
                </a:stretch>
              </p:blipFill>
              <p:spPr>
                <a:xfrm>
                  <a:off x="3259827" y="5501721"/>
                  <a:ext cx="42408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9" name="Ink 88">
                  <a:extLst>
                    <a:ext uri="{FF2B5EF4-FFF2-40B4-BE49-F238E27FC236}">
                      <a16:creationId xmlns:a16="http://schemas.microsoft.com/office/drawing/2014/main" id="{FFC35479-30B6-5C1F-0223-C3C9F10B54FF}"/>
                    </a:ext>
                  </a:extLst>
                </p14:cNvPr>
                <p14:cNvContentPartPr/>
                <p14:nvPr/>
              </p14:nvContentPartPr>
              <p14:xfrm>
                <a:off x="3692547" y="5330721"/>
                <a:ext cx="525960" cy="507240"/>
              </p14:xfrm>
            </p:contentPart>
          </mc:Choice>
          <mc:Fallback>
            <p:pic>
              <p:nvPicPr>
                <p:cNvPr id="89" name="Ink 88">
                  <a:extLst>
                    <a:ext uri="{FF2B5EF4-FFF2-40B4-BE49-F238E27FC236}">
                      <a16:creationId xmlns:a16="http://schemas.microsoft.com/office/drawing/2014/main" id="{FFC35479-30B6-5C1F-0223-C3C9F10B54FF}"/>
                    </a:ext>
                  </a:extLst>
                </p:cNvPr>
                <p:cNvPicPr/>
                <p:nvPr/>
              </p:nvPicPr>
              <p:blipFill>
                <a:blip r:embed="rId157"/>
                <a:stretch>
                  <a:fillRect/>
                </a:stretch>
              </p:blipFill>
              <p:spPr>
                <a:xfrm>
                  <a:off x="3674547" y="5312721"/>
                  <a:ext cx="561600" cy="5428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0" name="Ink 89">
                  <a:extLst>
                    <a:ext uri="{FF2B5EF4-FFF2-40B4-BE49-F238E27FC236}">
                      <a16:creationId xmlns:a16="http://schemas.microsoft.com/office/drawing/2014/main" id="{54D20D0D-07FC-5E65-8199-0F464638492B}"/>
                    </a:ext>
                  </a:extLst>
                </p14:cNvPr>
                <p14:cNvContentPartPr/>
                <p14:nvPr/>
              </p14:nvContentPartPr>
              <p14:xfrm>
                <a:off x="4172427" y="5511801"/>
                <a:ext cx="171360" cy="66960"/>
              </p14:xfrm>
            </p:contentPart>
          </mc:Choice>
          <mc:Fallback>
            <p:pic>
              <p:nvPicPr>
                <p:cNvPr id="90" name="Ink 89">
                  <a:extLst>
                    <a:ext uri="{FF2B5EF4-FFF2-40B4-BE49-F238E27FC236}">
                      <a16:creationId xmlns:a16="http://schemas.microsoft.com/office/drawing/2014/main" id="{54D20D0D-07FC-5E65-8199-0F464638492B}"/>
                    </a:ext>
                  </a:extLst>
                </p:cNvPr>
                <p:cNvPicPr/>
                <p:nvPr/>
              </p:nvPicPr>
              <p:blipFill>
                <a:blip r:embed="rId159"/>
                <a:stretch>
                  <a:fillRect/>
                </a:stretch>
              </p:blipFill>
              <p:spPr>
                <a:xfrm>
                  <a:off x="4154787" y="5493801"/>
                  <a:ext cx="20700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1" name="Ink 90">
                  <a:extLst>
                    <a:ext uri="{FF2B5EF4-FFF2-40B4-BE49-F238E27FC236}">
                      <a16:creationId xmlns:a16="http://schemas.microsoft.com/office/drawing/2014/main" id="{CAAEC292-8713-39CB-85F5-C87AD940A6CF}"/>
                    </a:ext>
                  </a:extLst>
                </p14:cNvPr>
                <p14:cNvContentPartPr/>
                <p14:nvPr/>
              </p14:nvContentPartPr>
              <p14:xfrm>
                <a:off x="2661507" y="5120841"/>
                <a:ext cx="1899000" cy="1117440"/>
              </p14:xfrm>
            </p:contentPart>
          </mc:Choice>
          <mc:Fallback>
            <p:pic>
              <p:nvPicPr>
                <p:cNvPr id="91" name="Ink 90">
                  <a:extLst>
                    <a:ext uri="{FF2B5EF4-FFF2-40B4-BE49-F238E27FC236}">
                      <a16:creationId xmlns:a16="http://schemas.microsoft.com/office/drawing/2014/main" id="{CAAEC292-8713-39CB-85F5-C87AD940A6CF}"/>
                    </a:ext>
                  </a:extLst>
                </p:cNvPr>
                <p:cNvPicPr/>
                <p:nvPr/>
              </p:nvPicPr>
              <p:blipFill>
                <a:blip r:embed="rId161"/>
                <a:stretch>
                  <a:fillRect/>
                </a:stretch>
              </p:blipFill>
              <p:spPr>
                <a:xfrm>
                  <a:off x="2643867" y="5103201"/>
                  <a:ext cx="1934640" cy="11530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3" name="Ink 92">
                  <a:extLst>
                    <a:ext uri="{FF2B5EF4-FFF2-40B4-BE49-F238E27FC236}">
                      <a16:creationId xmlns:a16="http://schemas.microsoft.com/office/drawing/2014/main" id="{737E8EDD-791D-659A-4561-3791260F6F21}"/>
                    </a:ext>
                  </a:extLst>
                </p14:cNvPr>
                <p14:cNvContentPartPr/>
                <p14:nvPr/>
              </p14:nvContentPartPr>
              <p14:xfrm>
                <a:off x="2208267" y="1310241"/>
                <a:ext cx="10210320" cy="3863880"/>
              </p14:xfrm>
            </p:contentPart>
          </mc:Choice>
          <mc:Fallback>
            <p:pic>
              <p:nvPicPr>
                <p:cNvPr id="93" name="Ink 92">
                  <a:extLst>
                    <a:ext uri="{FF2B5EF4-FFF2-40B4-BE49-F238E27FC236}">
                      <a16:creationId xmlns:a16="http://schemas.microsoft.com/office/drawing/2014/main" id="{737E8EDD-791D-659A-4561-3791260F6F21}"/>
                    </a:ext>
                  </a:extLst>
                </p:cNvPr>
                <p:cNvPicPr/>
                <p:nvPr/>
              </p:nvPicPr>
              <p:blipFill>
                <a:blip r:embed="rId163"/>
                <a:stretch>
                  <a:fillRect/>
                </a:stretch>
              </p:blipFill>
              <p:spPr>
                <a:xfrm>
                  <a:off x="2190267" y="1292241"/>
                  <a:ext cx="10245960" cy="3899520"/>
                </a:xfrm>
                <a:prstGeom prst="rect">
                  <a:avLst/>
                </a:prstGeom>
              </p:spPr>
            </p:pic>
          </mc:Fallback>
        </mc:AlternateContent>
      </p:grpSp>
    </p:spTree>
    <p:extLst>
      <p:ext uri="{BB962C8B-B14F-4D97-AF65-F5344CB8AC3E}">
        <p14:creationId xmlns:p14="http://schemas.microsoft.com/office/powerpoint/2010/main" val="882238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696" y="189484"/>
            <a:ext cx="11289067" cy="7108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126">
              <a:defRPr/>
            </a:pPr>
            <a:r>
              <a:rPr lang="en-US" sz="4399" b="1" dirty="0">
                <a:solidFill>
                  <a:prstClr val="black"/>
                </a:solidFill>
                <a:latin typeface="Calibri Light" panose="020F0302020204030204"/>
              </a:rPr>
              <a:t>Agenda – Day 11</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0419" y="6547770"/>
            <a:ext cx="2224715" cy="203567"/>
          </a:xfrm>
        </p:spPr>
        <p:txBody>
          <a:bodyPr/>
          <a:lstStyle/>
          <a:p>
            <a:pPr defTabSz="914126">
              <a:defRPr/>
            </a:pPr>
            <a:r>
              <a:rPr lang="en-US" b="1" dirty="0">
                <a:solidFill>
                  <a:prstClr val="black"/>
                </a:solidFill>
                <a:latin typeface="Calibri" panose="020F0502020204030204"/>
              </a:rPr>
              <a:t>Anubhav trainings</a:t>
            </a:r>
          </a:p>
        </p:txBody>
      </p:sp>
      <p:sp>
        <p:nvSpPr>
          <p:cNvPr id="3" name="TextBox 2">
            <a:extLst>
              <a:ext uri="{FF2B5EF4-FFF2-40B4-BE49-F238E27FC236}">
                <a16:creationId xmlns:a16="http://schemas.microsoft.com/office/drawing/2014/main" id="{8A7D1350-760C-B069-97C5-F3426B1579E8}"/>
              </a:ext>
            </a:extLst>
          </p:cNvPr>
          <p:cNvSpPr txBox="1"/>
          <p:nvPr/>
        </p:nvSpPr>
        <p:spPr>
          <a:xfrm>
            <a:off x="247878" y="982353"/>
            <a:ext cx="11696243"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Working with Geo maps and Account Dimension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Understanding Exception Aggregation</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Working with GEO Maps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Point of interest Layer using Direct file</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 using shape file</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 using data model</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Introduction to advance scenario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Advance BI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Variance Concept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Smart Assist Scenario</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Augmented Analytics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Predict Forecast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Smart Insight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Discovery</a:t>
            </a:r>
          </a:p>
          <a:p>
            <a:pP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Grouping</a:t>
            </a:r>
          </a:p>
          <a:p>
            <a:pP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Roadmap and Support </a:t>
            </a: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726D31-62C7-498A-B704-04B15AACA549}"/>
              </a:ext>
            </a:extLst>
          </p:cNvPr>
          <p:cNvSpPr txBox="1"/>
          <p:nvPr/>
        </p:nvSpPr>
        <p:spPr>
          <a:xfrm>
            <a:off x="238062" y="448452"/>
            <a:ext cx="11503204" cy="646163"/>
          </a:xfrm>
          <a:prstGeom prst="rect">
            <a:avLst/>
          </a:prstGeom>
          <a:noFill/>
        </p:spPr>
        <p:txBody>
          <a:bodyPr wrap="square" rtlCol="0">
            <a:spAutoFit/>
          </a:bodyPr>
          <a:lstStyle/>
          <a:p>
            <a:pPr defTabSz="914126"/>
            <a:r>
              <a:rPr lang="en-US" sz="1799" dirty="0">
                <a:solidFill>
                  <a:prstClr val="black"/>
                </a:solidFill>
                <a:latin typeface="Calibri" panose="020F0502020204030204"/>
              </a:rPr>
              <a:t>We are paying salaries to employees, with SAC by far you saw that we can aggregate the data (SUM, AVG, COUNT).</a:t>
            </a:r>
          </a:p>
          <a:p>
            <a:pPr defTabSz="914126"/>
            <a:r>
              <a:rPr lang="en-US" sz="1799" dirty="0">
                <a:solidFill>
                  <a:prstClr val="black"/>
                </a:solidFill>
                <a:latin typeface="Calibri" panose="020F0502020204030204"/>
              </a:rPr>
              <a:t>Is it possible to aggregate data by a dimension.</a:t>
            </a:r>
          </a:p>
        </p:txBody>
      </p:sp>
      <p:graphicFrame>
        <p:nvGraphicFramePr>
          <p:cNvPr id="4" name="Table 3">
            <a:extLst>
              <a:ext uri="{FF2B5EF4-FFF2-40B4-BE49-F238E27FC236}">
                <a16:creationId xmlns:a16="http://schemas.microsoft.com/office/drawing/2014/main" id="{55082E74-2330-4F43-9186-79B6DDB3EE19}"/>
              </a:ext>
            </a:extLst>
          </p:cNvPr>
          <p:cNvGraphicFramePr>
            <a:graphicFrameLocks noGrp="1"/>
          </p:cNvGraphicFramePr>
          <p:nvPr/>
        </p:nvGraphicFramePr>
        <p:xfrm>
          <a:off x="317417" y="1343257"/>
          <a:ext cx="8125884" cy="2965944"/>
        </p:xfrm>
        <a:graphic>
          <a:graphicData uri="http://schemas.openxmlformats.org/drawingml/2006/table">
            <a:tbl>
              <a:tblPr firstRow="1" bandRow="1">
                <a:tableStyleId>{5C22544A-7EE6-4342-B048-85BDC9FD1C3A}</a:tableStyleId>
              </a:tblPr>
              <a:tblGrid>
                <a:gridCol w="4062942">
                  <a:extLst>
                    <a:ext uri="{9D8B030D-6E8A-4147-A177-3AD203B41FA5}">
                      <a16:colId xmlns:a16="http://schemas.microsoft.com/office/drawing/2014/main" val="4180493174"/>
                    </a:ext>
                  </a:extLst>
                </a:gridCol>
                <a:gridCol w="4062942">
                  <a:extLst>
                    <a:ext uri="{9D8B030D-6E8A-4147-A177-3AD203B41FA5}">
                      <a16:colId xmlns:a16="http://schemas.microsoft.com/office/drawing/2014/main" val="807600534"/>
                    </a:ext>
                  </a:extLst>
                </a:gridCol>
              </a:tblGrid>
              <a:tr h="370743">
                <a:tc>
                  <a:txBody>
                    <a:bodyPr/>
                    <a:lstStyle/>
                    <a:p>
                      <a:r>
                        <a:rPr lang="en-US" sz="1800" dirty="0"/>
                        <a:t>Country</a:t>
                      </a:r>
                    </a:p>
                  </a:txBody>
                  <a:tcPr marL="91416" marR="91416" marT="45708" marB="45708"/>
                </a:tc>
                <a:tc>
                  <a:txBody>
                    <a:bodyPr/>
                    <a:lstStyle/>
                    <a:p>
                      <a:r>
                        <a:rPr lang="en-US" sz="1800" dirty="0"/>
                        <a:t>Sales</a:t>
                      </a:r>
                    </a:p>
                  </a:txBody>
                  <a:tcPr marL="91416" marR="91416" marT="45708" marB="45708"/>
                </a:tc>
                <a:extLst>
                  <a:ext uri="{0D108BD9-81ED-4DB2-BD59-A6C34878D82A}">
                    <a16:rowId xmlns:a16="http://schemas.microsoft.com/office/drawing/2014/main" val="4269271610"/>
                  </a:ext>
                </a:extLst>
              </a:tr>
              <a:tr h="370743">
                <a:tc>
                  <a:txBody>
                    <a:bodyPr/>
                    <a:lstStyle/>
                    <a:p>
                      <a:r>
                        <a:rPr lang="en-US" sz="1800" dirty="0"/>
                        <a:t>IN</a:t>
                      </a:r>
                    </a:p>
                  </a:txBody>
                  <a:tcPr marL="91416" marR="91416" marT="45708" marB="45708"/>
                </a:tc>
                <a:tc>
                  <a:txBody>
                    <a:bodyPr/>
                    <a:lstStyle/>
                    <a:p>
                      <a:r>
                        <a:rPr lang="en-US" sz="1800" dirty="0"/>
                        <a:t>500</a:t>
                      </a:r>
                    </a:p>
                  </a:txBody>
                  <a:tcPr marL="91416" marR="91416" marT="45708" marB="45708"/>
                </a:tc>
                <a:extLst>
                  <a:ext uri="{0D108BD9-81ED-4DB2-BD59-A6C34878D82A}">
                    <a16:rowId xmlns:a16="http://schemas.microsoft.com/office/drawing/2014/main" val="1456595157"/>
                  </a:ext>
                </a:extLst>
              </a:tr>
              <a:tr h="370743">
                <a:tc>
                  <a:txBody>
                    <a:bodyPr/>
                    <a:lstStyle/>
                    <a:p>
                      <a:r>
                        <a:rPr lang="en-US" sz="1800" dirty="0"/>
                        <a:t>US</a:t>
                      </a:r>
                    </a:p>
                  </a:txBody>
                  <a:tcPr marL="91416" marR="91416" marT="45708" marB="45708"/>
                </a:tc>
                <a:tc>
                  <a:txBody>
                    <a:bodyPr/>
                    <a:lstStyle/>
                    <a:p>
                      <a:r>
                        <a:rPr lang="en-US" sz="1800" dirty="0"/>
                        <a:t>600</a:t>
                      </a:r>
                    </a:p>
                  </a:txBody>
                  <a:tcPr marL="91416" marR="91416" marT="45708" marB="45708"/>
                </a:tc>
                <a:extLst>
                  <a:ext uri="{0D108BD9-81ED-4DB2-BD59-A6C34878D82A}">
                    <a16:rowId xmlns:a16="http://schemas.microsoft.com/office/drawing/2014/main" val="3213397785"/>
                  </a:ext>
                </a:extLst>
              </a:tr>
              <a:tr h="370743">
                <a:tc>
                  <a:txBody>
                    <a:bodyPr/>
                    <a:lstStyle/>
                    <a:p>
                      <a:r>
                        <a:rPr lang="en-US" sz="1800" dirty="0"/>
                        <a:t>IN</a:t>
                      </a:r>
                    </a:p>
                  </a:txBody>
                  <a:tcPr marL="91416" marR="91416" marT="45708" marB="45708"/>
                </a:tc>
                <a:tc>
                  <a:txBody>
                    <a:bodyPr/>
                    <a:lstStyle/>
                    <a:p>
                      <a:r>
                        <a:rPr lang="en-US" sz="1800" dirty="0"/>
                        <a:t>900</a:t>
                      </a:r>
                    </a:p>
                  </a:txBody>
                  <a:tcPr marL="91416" marR="91416" marT="45708" marB="45708"/>
                </a:tc>
                <a:extLst>
                  <a:ext uri="{0D108BD9-81ED-4DB2-BD59-A6C34878D82A}">
                    <a16:rowId xmlns:a16="http://schemas.microsoft.com/office/drawing/2014/main" val="1014548199"/>
                  </a:ext>
                </a:extLst>
              </a:tr>
              <a:tr h="370743">
                <a:tc>
                  <a:txBody>
                    <a:bodyPr/>
                    <a:lstStyle/>
                    <a:p>
                      <a:r>
                        <a:rPr lang="en-US" sz="1800" dirty="0"/>
                        <a:t>US</a:t>
                      </a:r>
                    </a:p>
                  </a:txBody>
                  <a:tcPr marL="91416" marR="91416" marT="45708" marB="45708"/>
                </a:tc>
                <a:tc>
                  <a:txBody>
                    <a:bodyPr/>
                    <a:lstStyle/>
                    <a:p>
                      <a:r>
                        <a:rPr lang="en-US" sz="1800" dirty="0"/>
                        <a:t>500</a:t>
                      </a:r>
                    </a:p>
                  </a:txBody>
                  <a:tcPr marL="91416" marR="91416" marT="45708" marB="45708"/>
                </a:tc>
                <a:extLst>
                  <a:ext uri="{0D108BD9-81ED-4DB2-BD59-A6C34878D82A}">
                    <a16:rowId xmlns:a16="http://schemas.microsoft.com/office/drawing/2014/main" val="1609094921"/>
                  </a:ext>
                </a:extLst>
              </a:tr>
              <a:tr h="370743">
                <a:tc>
                  <a:txBody>
                    <a:bodyPr/>
                    <a:lstStyle/>
                    <a:p>
                      <a:r>
                        <a:rPr lang="en-US" sz="1800" dirty="0"/>
                        <a:t>DE</a:t>
                      </a:r>
                    </a:p>
                  </a:txBody>
                  <a:tcPr marL="91416" marR="91416" marT="45708" marB="45708"/>
                </a:tc>
                <a:tc>
                  <a:txBody>
                    <a:bodyPr/>
                    <a:lstStyle/>
                    <a:p>
                      <a:r>
                        <a:rPr lang="en-US" sz="1800" dirty="0"/>
                        <a:t>950</a:t>
                      </a:r>
                    </a:p>
                  </a:txBody>
                  <a:tcPr marL="91416" marR="91416" marT="45708" marB="45708"/>
                </a:tc>
                <a:extLst>
                  <a:ext uri="{0D108BD9-81ED-4DB2-BD59-A6C34878D82A}">
                    <a16:rowId xmlns:a16="http://schemas.microsoft.com/office/drawing/2014/main" val="3843066365"/>
                  </a:ext>
                </a:extLst>
              </a:tr>
              <a:tr h="370743">
                <a:tc>
                  <a:txBody>
                    <a:bodyPr/>
                    <a:lstStyle/>
                    <a:p>
                      <a:r>
                        <a:rPr lang="en-US" sz="1800" dirty="0"/>
                        <a:t>DE</a:t>
                      </a:r>
                    </a:p>
                  </a:txBody>
                  <a:tcPr marL="91416" marR="91416" marT="45708" marB="45708"/>
                </a:tc>
                <a:tc>
                  <a:txBody>
                    <a:bodyPr/>
                    <a:lstStyle/>
                    <a:p>
                      <a:r>
                        <a:rPr lang="en-US" sz="1800" dirty="0"/>
                        <a:t>150</a:t>
                      </a:r>
                    </a:p>
                  </a:txBody>
                  <a:tcPr marL="91416" marR="91416" marT="45708" marB="45708"/>
                </a:tc>
                <a:extLst>
                  <a:ext uri="{0D108BD9-81ED-4DB2-BD59-A6C34878D82A}">
                    <a16:rowId xmlns:a16="http://schemas.microsoft.com/office/drawing/2014/main" val="70504284"/>
                  </a:ext>
                </a:extLst>
              </a:tr>
              <a:tr h="370743">
                <a:tc>
                  <a:txBody>
                    <a:bodyPr/>
                    <a:lstStyle/>
                    <a:p>
                      <a:r>
                        <a:rPr lang="en-US" sz="1800" dirty="0"/>
                        <a:t>IN</a:t>
                      </a:r>
                    </a:p>
                  </a:txBody>
                  <a:tcPr marL="91416" marR="91416" marT="45708" marB="45708"/>
                </a:tc>
                <a:tc>
                  <a:txBody>
                    <a:bodyPr/>
                    <a:lstStyle/>
                    <a:p>
                      <a:r>
                        <a:rPr lang="en-US" sz="1800" dirty="0"/>
                        <a:t>1000</a:t>
                      </a:r>
                    </a:p>
                  </a:txBody>
                  <a:tcPr marL="91416" marR="91416" marT="45708" marB="45708"/>
                </a:tc>
                <a:extLst>
                  <a:ext uri="{0D108BD9-81ED-4DB2-BD59-A6C34878D82A}">
                    <a16:rowId xmlns:a16="http://schemas.microsoft.com/office/drawing/2014/main" val="3761993591"/>
                  </a:ext>
                </a:extLst>
              </a:tr>
            </a:tbl>
          </a:graphicData>
        </a:graphic>
      </p:graphicFrame>
      <p:sp>
        <p:nvSpPr>
          <p:cNvPr id="5" name="TextBox 4">
            <a:extLst>
              <a:ext uri="{FF2B5EF4-FFF2-40B4-BE49-F238E27FC236}">
                <a16:creationId xmlns:a16="http://schemas.microsoft.com/office/drawing/2014/main" id="{D0B327FC-6B03-4A58-A494-05F5DC91DE29}"/>
              </a:ext>
            </a:extLst>
          </p:cNvPr>
          <p:cNvSpPr txBox="1"/>
          <p:nvPr/>
        </p:nvSpPr>
        <p:spPr>
          <a:xfrm>
            <a:off x="317417" y="4533613"/>
            <a:ext cx="10090697" cy="2030796"/>
          </a:xfrm>
          <a:prstGeom prst="rect">
            <a:avLst/>
          </a:prstGeom>
          <a:noFill/>
        </p:spPr>
        <p:txBody>
          <a:bodyPr wrap="square" rtlCol="0">
            <a:spAutoFit/>
          </a:bodyPr>
          <a:lstStyle/>
          <a:p>
            <a:pPr defTabSz="914126"/>
            <a:r>
              <a:rPr lang="en-US" sz="1799" dirty="0">
                <a:solidFill>
                  <a:prstClr val="black"/>
                </a:solidFill>
                <a:latin typeface="Calibri" panose="020F0502020204030204"/>
              </a:rPr>
              <a:t>Total sales = 500+600+900+500+950+150+1000</a:t>
            </a:r>
          </a:p>
          <a:p>
            <a:pPr defTabSz="914126"/>
            <a:r>
              <a:rPr lang="en-US" sz="1799" dirty="0">
                <a:solidFill>
                  <a:prstClr val="black"/>
                </a:solidFill>
                <a:latin typeface="Calibri" panose="020F0502020204030204"/>
              </a:rPr>
              <a:t>Average sales per country</a:t>
            </a:r>
          </a:p>
          <a:p>
            <a:pPr defTabSz="914126"/>
            <a:r>
              <a:rPr lang="en-US" sz="1799" dirty="0">
                <a:solidFill>
                  <a:prstClr val="black"/>
                </a:solidFill>
                <a:latin typeface="Calibri" panose="020F0502020204030204"/>
              </a:rPr>
              <a:t>Count of country =  3</a:t>
            </a:r>
          </a:p>
          <a:p>
            <a:pPr defTabSz="914126"/>
            <a:r>
              <a:rPr lang="en-US" sz="1799" dirty="0">
                <a:solidFill>
                  <a:prstClr val="black"/>
                </a:solidFill>
                <a:latin typeface="Calibri" panose="020F0502020204030204"/>
              </a:rPr>
              <a:t>Total Sales = 4600</a:t>
            </a:r>
          </a:p>
          <a:p>
            <a:pPr defTabSz="914126"/>
            <a:r>
              <a:rPr lang="en-US" sz="1799" dirty="0">
                <a:solidFill>
                  <a:prstClr val="black"/>
                </a:solidFill>
                <a:latin typeface="Calibri" panose="020F0502020204030204"/>
              </a:rPr>
              <a:t>Average by Country = 4600 / 3 </a:t>
            </a:r>
            <a:r>
              <a:rPr lang="en-US" sz="1799" dirty="0">
                <a:solidFill>
                  <a:prstClr val="black"/>
                </a:solidFill>
                <a:latin typeface="Calibri" panose="020F0502020204030204"/>
                <a:sym typeface="Wingdings" panose="05000000000000000000" pitchFamily="2" charset="2"/>
              </a:rPr>
              <a:t> Exception Aggregation AVG – DIMENSION = Country</a:t>
            </a:r>
          </a:p>
          <a:p>
            <a:pPr defTabSz="914126"/>
            <a:r>
              <a:rPr lang="en-US" sz="1799" b="1" i="1" dirty="0">
                <a:solidFill>
                  <a:prstClr val="black"/>
                </a:solidFill>
                <a:latin typeface="Calibri" panose="020F0502020204030204"/>
                <a:sym typeface="Wingdings" panose="05000000000000000000" pitchFamily="2" charset="2"/>
              </a:rPr>
              <a:t>SELECT AVG(salary) FROM </a:t>
            </a:r>
            <a:r>
              <a:rPr lang="en-US" sz="1799" b="1" i="1" dirty="0" err="1">
                <a:solidFill>
                  <a:prstClr val="black"/>
                </a:solidFill>
                <a:latin typeface="Calibri" panose="020F0502020204030204"/>
                <a:sym typeface="Wingdings" panose="05000000000000000000" pitchFamily="2" charset="2"/>
              </a:rPr>
              <a:t>dbtab</a:t>
            </a:r>
            <a:r>
              <a:rPr lang="en-US" sz="1799" b="1" i="1" dirty="0">
                <a:solidFill>
                  <a:prstClr val="black"/>
                </a:solidFill>
                <a:latin typeface="Calibri" panose="020F0502020204030204"/>
                <a:sym typeface="Wingdings" panose="05000000000000000000" pitchFamily="2" charset="2"/>
              </a:rPr>
              <a:t> GROUP BY country</a:t>
            </a:r>
            <a:endParaRPr lang="en-US" sz="1799" b="1" i="1" dirty="0">
              <a:solidFill>
                <a:prstClr val="black"/>
              </a:solidFill>
              <a:latin typeface="Calibri" panose="020F0502020204030204"/>
            </a:endParaRPr>
          </a:p>
          <a:p>
            <a:pPr defTabSz="914126"/>
            <a:r>
              <a:rPr lang="en-US" sz="1799" dirty="0">
                <a:solidFill>
                  <a:prstClr val="black"/>
                </a:solidFill>
                <a:latin typeface="Calibri" panose="020F0502020204030204"/>
              </a:rPr>
              <a:t>Simple Average = Total / Count = 4600 / 7</a:t>
            </a:r>
          </a:p>
        </p:txBody>
      </p:sp>
    </p:spTree>
    <p:extLst>
      <p:ext uri="{BB962C8B-B14F-4D97-AF65-F5344CB8AC3E}">
        <p14:creationId xmlns:p14="http://schemas.microsoft.com/office/powerpoint/2010/main" val="3577503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EB5A7-DE24-4EAE-AEE8-ABF4AA6F0FB6}"/>
              </a:ext>
            </a:extLst>
          </p:cNvPr>
          <p:cNvSpPr>
            <a:spLocks noGrp="1"/>
          </p:cNvSpPr>
          <p:nvPr>
            <p:ph type="title"/>
          </p:nvPr>
        </p:nvSpPr>
        <p:spPr/>
        <p:txBody>
          <a:bodyPr/>
          <a:lstStyle/>
          <a:p>
            <a:r>
              <a:rPr lang="en-US" dirty="0"/>
              <a:t>Reuse Model Exception Aggregation</a:t>
            </a:r>
          </a:p>
        </p:txBody>
      </p:sp>
      <p:sp>
        <p:nvSpPr>
          <p:cNvPr id="3" name="Content Placeholder 2">
            <a:extLst>
              <a:ext uri="{FF2B5EF4-FFF2-40B4-BE49-F238E27FC236}">
                <a16:creationId xmlns:a16="http://schemas.microsoft.com/office/drawing/2014/main" id="{0F90758C-34E9-4035-A06C-7355CCDADDF1}"/>
              </a:ext>
            </a:extLst>
          </p:cNvPr>
          <p:cNvSpPr>
            <a:spLocks noGrp="1"/>
          </p:cNvSpPr>
          <p:nvPr>
            <p:ph sz="quarter" idx="13"/>
          </p:nvPr>
        </p:nvSpPr>
        <p:spPr>
          <a:xfrm>
            <a:off x="608011" y="933353"/>
            <a:ext cx="10972800" cy="981567"/>
          </a:xfrm>
        </p:spPr>
        <p:txBody>
          <a:bodyPr/>
          <a:lstStyle/>
          <a:p>
            <a:r>
              <a:rPr lang="en-US" dirty="0"/>
              <a:t>Why is that we added the exception aggregation (advance feature) in model, though the same calculation can be directly done in story like we did count, discount?</a:t>
            </a:r>
          </a:p>
        </p:txBody>
      </p:sp>
      <p:sp>
        <p:nvSpPr>
          <p:cNvPr id="4" name="Rectangle 3">
            <a:extLst>
              <a:ext uri="{FF2B5EF4-FFF2-40B4-BE49-F238E27FC236}">
                <a16:creationId xmlns:a16="http://schemas.microsoft.com/office/drawing/2014/main" id="{6DD03820-7F76-493A-B8FA-034E81473DAF}"/>
              </a:ext>
            </a:extLst>
          </p:cNvPr>
          <p:cNvSpPr/>
          <p:nvPr/>
        </p:nvSpPr>
        <p:spPr>
          <a:xfrm>
            <a:off x="1076044" y="2238686"/>
            <a:ext cx="2628215" cy="119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Story</a:t>
            </a:r>
          </a:p>
          <a:p>
            <a:pPr algn="ctr" defTabSz="914126"/>
            <a:r>
              <a:rPr lang="en-US" sz="1799" dirty="0">
                <a:solidFill>
                  <a:prstClr val="white"/>
                </a:solidFill>
                <a:latin typeface="Calibri"/>
              </a:rPr>
              <a:t>Avg Per country</a:t>
            </a:r>
          </a:p>
        </p:txBody>
      </p:sp>
      <p:sp>
        <p:nvSpPr>
          <p:cNvPr id="6" name="Rectangle 5">
            <a:extLst>
              <a:ext uri="{FF2B5EF4-FFF2-40B4-BE49-F238E27FC236}">
                <a16:creationId xmlns:a16="http://schemas.microsoft.com/office/drawing/2014/main" id="{C0AC37DD-BF64-48CC-A69E-BA18278B2689}"/>
              </a:ext>
            </a:extLst>
          </p:cNvPr>
          <p:cNvSpPr/>
          <p:nvPr/>
        </p:nvSpPr>
        <p:spPr>
          <a:xfrm>
            <a:off x="1076044" y="3638496"/>
            <a:ext cx="2628215" cy="119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Story</a:t>
            </a:r>
          </a:p>
          <a:p>
            <a:pPr algn="ctr" defTabSz="914126"/>
            <a:r>
              <a:rPr lang="en-US" sz="1799" dirty="0">
                <a:solidFill>
                  <a:prstClr val="white"/>
                </a:solidFill>
                <a:latin typeface="Calibri"/>
              </a:rPr>
              <a:t>Avg Per country</a:t>
            </a:r>
          </a:p>
        </p:txBody>
      </p:sp>
      <p:sp>
        <p:nvSpPr>
          <p:cNvPr id="7" name="Rectangle 6">
            <a:extLst>
              <a:ext uri="{FF2B5EF4-FFF2-40B4-BE49-F238E27FC236}">
                <a16:creationId xmlns:a16="http://schemas.microsoft.com/office/drawing/2014/main" id="{2351A643-0350-4878-85EC-554EE94C56B0}"/>
              </a:ext>
            </a:extLst>
          </p:cNvPr>
          <p:cNvSpPr/>
          <p:nvPr/>
        </p:nvSpPr>
        <p:spPr>
          <a:xfrm>
            <a:off x="1076044" y="5133531"/>
            <a:ext cx="2628215" cy="119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Story</a:t>
            </a:r>
          </a:p>
          <a:p>
            <a:pPr algn="ctr" defTabSz="914126"/>
            <a:r>
              <a:rPr lang="en-US" sz="1799" dirty="0">
                <a:solidFill>
                  <a:prstClr val="white"/>
                </a:solidFill>
                <a:latin typeface="Calibri"/>
              </a:rPr>
              <a:t>Avg Per country</a:t>
            </a:r>
          </a:p>
        </p:txBody>
      </p:sp>
      <p:sp>
        <p:nvSpPr>
          <p:cNvPr id="10" name="Rectangle 9">
            <a:extLst>
              <a:ext uri="{FF2B5EF4-FFF2-40B4-BE49-F238E27FC236}">
                <a16:creationId xmlns:a16="http://schemas.microsoft.com/office/drawing/2014/main" id="{96E7F42D-EE5F-4A54-8334-472F8D310B65}"/>
              </a:ext>
            </a:extLst>
          </p:cNvPr>
          <p:cNvSpPr/>
          <p:nvPr/>
        </p:nvSpPr>
        <p:spPr>
          <a:xfrm>
            <a:off x="7722763" y="3121061"/>
            <a:ext cx="2932936" cy="1442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Model</a:t>
            </a:r>
          </a:p>
          <a:p>
            <a:pPr algn="ctr" defTabSz="914126"/>
            <a:r>
              <a:rPr lang="en-US" sz="1799" dirty="0">
                <a:solidFill>
                  <a:prstClr val="white"/>
                </a:solidFill>
                <a:latin typeface="Calibri"/>
              </a:rPr>
              <a:t>Reusable</a:t>
            </a:r>
          </a:p>
        </p:txBody>
      </p:sp>
      <p:cxnSp>
        <p:nvCxnSpPr>
          <p:cNvPr id="12" name="Connector: Elbow 11">
            <a:extLst>
              <a:ext uri="{FF2B5EF4-FFF2-40B4-BE49-F238E27FC236}">
                <a16:creationId xmlns:a16="http://schemas.microsoft.com/office/drawing/2014/main" id="{A925A3AE-39C1-4FC7-9560-63959CD19968}"/>
              </a:ext>
            </a:extLst>
          </p:cNvPr>
          <p:cNvCxnSpPr>
            <a:stCxn id="10" idx="1"/>
            <a:endCxn id="4" idx="3"/>
          </p:cNvCxnSpPr>
          <p:nvPr/>
        </p:nvCxnSpPr>
        <p:spPr>
          <a:xfrm rot="10800000">
            <a:off x="3704260" y="2833843"/>
            <a:ext cx="4018503" cy="10085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27733A5-A4A5-4286-BDF8-E004F1CD73F6}"/>
              </a:ext>
            </a:extLst>
          </p:cNvPr>
          <p:cNvCxnSpPr>
            <a:endCxn id="7" idx="3"/>
          </p:cNvCxnSpPr>
          <p:nvPr/>
        </p:nvCxnSpPr>
        <p:spPr>
          <a:xfrm rot="10800000" flipV="1">
            <a:off x="3704259" y="3842392"/>
            <a:ext cx="4151821" cy="1886297"/>
          </a:xfrm>
          <a:prstGeom prst="bentConnector3">
            <a:avLst>
              <a:gd name="adj1" fmla="val 516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3B235329-2EDD-4D2A-9D1D-83D5F973F73E}"/>
              </a:ext>
            </a:extLst>
          </p:cNvPr>
          <p:cNvCxnSpPr>
            <a:stCxn id="10" idx="1"/>
            <a:endCxn id="6" idx="3"/>
          </p:cNvCxnSpPr>
          <p:nvPr/>
        </p:nvCxnSpPr>
        <p:spPr>
          <a:xfrm rot="10800000" flipV="1">
            <a:off x="3704260" y="3842392"/>
            <a:ext cx="4018503" cy="3912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17A2609-2AB2-4173-B920-48AA8C046A33}"/>
              </a:ext>
            </a:extLst>
          </p:cNvPr>
          <p:cNvSpPr/>
          <p:nvPr/>
        </p:nvSpPr>
        <p:spPr>
          <a:xfrm>
            <a:off x="9979600" y="3165875"/>
            <a:ext cx="1352198" cy="2389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a:t>
            </a:r>
          </a:p>
        </p:txBody>
      </p:sp>
      <p:sp>
        <p:nvSpPr>
          <p:cNvPr id="5" name="Rectangle 4">
            <a:extLst>
              <a:ext uri="{FF2B5EF4-FFF2-40B4-BE49-F238E27FC236}">
                <a16:creationId xmlns:a16="http://schemas.microsoft.com/office/drawing/2014/main" id="{929FEE25-1E67-D447-C8FF-083FF4C01E80}"/>
              </a:ext>
            </a:extLst>
          </p:cNvPr>
          <p:cNvSpPr/>
          <p:nvPr/>
        </p:nvSpPr>
        <p:spPr>
          <a:xfrm>
            <a:off x="3142084" y="2261978"/>
            <a:ext cx="1352198" cy="2389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a:t>
            </a:r>
          </a:p>
        </p:txBody>
      </p:sp>
      <p:sp>
        <p:nvSpPr>
          <p:cNvPr id="8" name="Rectangle 7">
            <a:extLst>
              <a:ext uri="{FF2B5EF4-FFF2-40B4-BE49-F238E27FC236}">
                <a16:creationId xmlns:a16="http://schemas.microsoft.com/office/drawing/2014/main" id="{CF54A19D-9979-1992-0BA3-43ACA04C6560}"/>
              </a:ext>
            </a:extLst>
          </p:cNvPr>
          <p:cNvSpPr/>
          <p:nvPr/>
        </p:nvSpPr>
        <p:spPr>
          <a:xfrm>
            <a:off x="3099966" y="3743496"/>
            <a:ext cx="1352198" cy="2389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a:t>
            </a:r>
          </a:p>
        </p:txBody>
      </p:sp>
      <p:sp>
        <p:nvSpPr>
          <p:cNvPr id="11" name="Rectangle 10">
            <a:extLst>
              <a:ext uri="{FF2B5EF4-FFF2-40B4-BE49-F238E27FC236}">
                <a16:creationId xmlns:a16="http://schemas.microsoft.com/office/drawing/2014/main" id="{703F145D-0540-BA24-1791-D2948106FD5E}"/>
              </a:ext>
            </a:extLst>
          </p:cNvPr>
          <p:cNvSpPr/>
          <p:nvPr/>
        </p:nvSpPr>
        <p:spPr>
          <a:xfrm>
            <a:off x="3142084" y="5217979"/>
            <a:ext cx="1352198" cy="2389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a:t>
            </a:r>
          </a:p>
        </p:txBody>
      </p:sp>
    </p:spTree>
    <p:extLst>
      <p:ext uri="{BB962C8B-B14F-4D97-AF65-F5344CB8AC3E}">
        <p14:creationId xmlns:p14="http://schemas.microsoft.com/office/powerpoint/2010/main" val="208425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F81AB-733C-2C1D-5098-0E015BCB338C}"/>
              </a:ext>
            </a:extLst>
          </p:cNvPr>
          <p:cNvSpPr>
            <a:spLocks noGrp="1"/>
          </p:cNvSpPr>
          <p:nvPr>
            <p:ph type="title"/>
          </p:nvPr>
        </p:nvSpPr>
        <p:spPr/>
        <p:txBody>
          <a:bodyPr/>
          <a:lstStyle/>
          <a:p>
            <a:r>
              <a:rPr lang="en-IN" dirty="0"/>
              <a:t>YTD and MTD sales</a:t>
            </a:r>
          </a:p>
        </p:txBody>
      </p:sp>
      <p:sp>
        <p:nvSpPr>
          <p:cNvPr id="3" name="Content Placeholder 2">
            <a:extLst>
              <a:ext uri="{FF2B5EF4-FFF2-40B4-BE49-F238E27FC236}">
                <a16:creationId xmlns:a16="http://schemas.microsoft.com/office/drawing/2014/main" id="{EA023F90-216E-EDA1-B9A8-DD3001B3B7F3}"/>
              </a:ext>
            </a:extLst>
          </p:cNvPr>
          <p:cNvSpPr>
            <a:spLocks noGrp="1"/>
          </p:cNvSpPr>
          <p:nvPr>
            <p:ph sz="quarter" idx="13"/>
          </p:nvPr>
        </p:nvSpPr>
        <p:spPr>
          <a:xfrm>
            <a:off x="608012" y="932703"/>
            <a:ext cx="10972800" cy="5592641"/>
          </a:xfrm>
        </p:spPr>
        <p:txBody>
          <a:bodyPr/>
          <a:lstStyle/>
          <a:p>
            <a:r>
              <a:rPr lang="en-IN" dirty="0"/>
              <a:t>Now – 29</a:t>
            </a:r>
            <a:r>
              <a:rPr lang="en-IN" baseline="30000" dirty="0"/>
              <a:t>th</a:t>
            </a:r>
            <a:r>
              <a:rPr lang="en-IN" dirty="0"/>
              <a:t> Oct 2023</a:t>
            </a:r>
          </a:p>
          <a:p>
            <a:r>
              <a:rPr lang="en-IN" dirty="0"/>
              <a:t>YTD – year to date – 1</a:t>
            </a:r>
            <a:r>
              <a:rPr lang="en-IN" baseline="30000" dirty="0"/>
              <a:t>st</a:t>
            </a:r>
            <a:r>
              <a:rPr lang="en-IN" dirty="0"/>
              <a:t> </a:t>
            </a:r>
            <a:r>
              <a:rPr lang="en-IN" dirty="0" err="1"/>
              <a:t>jan</a:t>
            </a:r>
            <a:r>
              <a:rPr lang="en-IN" dirty="0"/>
              <a:t> 2023 </a:t>
            </a:r>
            <a:r>
              <a:rPr lang="en-IN" dirty="0">
                <a:sym typeface="Wingdings" panose="05000000000000000000" pitchFamily="2" charset="2"/>
              </a:rPr>
              <a:t> 29</a:t>
            </a:r>
            <a:r>
              <a:rPr lang="en-IN" baseline="30000" dirty="0">
                <a:sym typeface="Wingdings" panose="05000000000000000000" pitchFamily="2" charset="2"/>
              </a:rPr>
              <a:t>th</a:t>
            </a:r>
            <a:r>
              <a:rPr lang="en-IN" dirty="0">
                <a:sym typeface="Wingdings" panose="05000000000000000000" pitchFamily="2" charset="2"/>
              </a:rPr>
              <a:t> oct 2023</a:t>
            </a:r>
          </a:p>
          <a:p>
            <a:r>
              <a:rPr lang="en-IN" dirty="0">
                <a:sym typeface="Wingdings" panose="05000000000000000000" pitchFamily="2" charset="2"/>
              </a:rPr>
              <a:t>MTD – moth to date – 1</a:t>
            </a:r>
            <a:r>
              <a:rPr lang="en-IN" baseline="30000" dirty="0">
                <a:sym typeface="Wingdings" panose="05000000000000000000" pitchFamily="2" charset="2"/>
              </a:rPr>
              <a:t>st</a:t>
            </a:r>
            <a:r>
              <a:rPr lang="en-IN" dirty="0">
                <a:sym typeface="Wingdings" panose="05000000000000000000" pitchFamily="2" charset="2"/>
              </a:rPr>
              <a:t> Oct 2023  29</a:t>
            </a:r>
            <a:r>
              <a:rPr lang="en-IN" baseline="30000" dirty="0">
                <a:sym typeface="Wingdings" panose="05000000000000000000" pitchFamily="2" charset="2"/>
              </a:rPr>
              <a:t>th</a:t>
            </a:r>
            <a:r>
              <a:rPr lang="en-IN" dirty="0">
                <a:sym typeface="Wingdings" panose="05000000000000000000" pitchFamily="2" charset="2"/>
              </a:rPr>
              <a:t> Oct 2023</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239780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Point of interest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361" y="991235"/>
            <a:ext cx="11804120" cy="3784666"/>
          </a:xfrm>
          <a:prstGeom prst="rect">
            <a:avLst/>
          </a:prstGeom>
          <a:noFill/>
        </p:spPr>
        <p:txBody>
          <a:bodyPr wrap="square" rtlCol="0">
            <a:spAutoFit/>
          </a:bodyPr>
          <a:lstStyle/>
          <a:p>
            <a:pPr defTabSz="1218621"/>
            <a:r>
              <a:rPr lang="en-US" sz="2399" dirty="0">
                <a:solidFill>
                  <a:prstClr val="black"/>
                </a:solidFill>
                <a:latin typeface="Calibri"/>
              </a:rPr>
              <a:t>A point of interest layer indicates data points on a geo map like schools, hospitals, office locations etc. We can directly enrich our GEO map with either a model coordinates or from POI.</a:t>
            </a:r>
          </a:p>
          <a:p>
            <a:pPr defTabSz="1218621"/>
            <a:r>
              <a:rPr lang="en-US" sz="2399" dirty="0">
                <a:solidFill>
                  <a:prstClr val="black"/>
                </a:solidFill>
                <a:latin typeface="Calibri"/>
              </a:rPr>
              <a:t>There are 3 ways we can create point of interest</a:t>
            </a:r>
          </a:p>
          <a:p>
            <a:pPr marL="457063" indent="-457063" defTabSz="1218621">
              <a:buFontTx/>
              <a:buAutoNum type="arabicPeriod"/>
            </a:pPr>
            <a:r>
              <a:rPr lang="en-US" sz="2399" dirty="0">
                <a:solidFill>
                  <a:prstClr val="black"/>
                </a:solidFill>
                <a:latin typeface="Calibri"/>
              </a:rPr>
              <a:t>Model based</a:t>
            </a:r>
          </a:p>
          <a:p>
            <a:pPr marL="457063" indent="-457063" defTabSz="1218621">
              <a:buFontTx/>
              <a:buAutoNum type="arabicPeriod"/>
            </a:pPr>
            <a:r>
              <a:rPr lang="en-US" sz="2399" dirty="0">
                <a:solidFill>
                  <a:prstClr val="black"/>
                </a:solidFill>
                <a:latin typeface="Calibri"/>
              </a:rPr>
              <a:t>File Based - </a:t>
            </a:r>
            <a:r>
              <a:rPr lang="en-US" sz="2399" dirty="0">
                <a:solidFill>
                  <a:prstClr val="black"/>
                </a:solidFill>
                <a:latin typeface="Calibri"/>
                <a:hlinkClick r:id="rId3"/>
              </a:rPr>
              <a:t>dataset</a:t>
            </a:r>
            <a:endParaRPr lang="en-US" sz="2399" dirty="0">
              <a:solidFill>
                <a:prstClr val="black"/>
              </a:solidFill>
              <a:latin typeface="Calibri"/>
            </a:endParaRPr>
          </a:p>
          <a:p>
            <a:pPr marL="457063" indent="-457063" defTabSz="1218621">
              <a:buFontTx/>
              <a:buAutoNum type="arabicPeriod"/>
            </a:pPr>
            <a:r>
              <a:rPr lang="en-US" sz="2399" dirty="0">
                <a:solidFill>
                  <a:prstClr val="black"/>
                </a:solidFill>
                <a:latin typeface="Calibri"/>
              </a:rPr>
              <a:t>Dbf and </a:t>
            </a:r>
            <a:r>
              <a:rPr lang="en-US" sz="2399" dirty="0" err="1">
                <a:solidFill>
                  <a:prstClr val="black"/>
                </a:solidFill>
                <a:latin typeface="Calibri"/>
              </a:rPr>
              <a:t>shp</a:t>
            </a:r>
            <a:r>
              <a:rPr lang="en-US" sz="2399" dirty="0">
                <a:solidFill>
                  <a:prstClr val="black"/>
                </a:solidFill>
                <a:latin typeface="Calibri"/>
              </a:rPr>
              <a:t> file based (shape file) – </a:t>
            </a:r>
            <a:r>
              <a:rPr lang="en-US" sz="2399" dirty="0">
                <a:solidFill>
                  <a:prstClr val="black"/>
                </a:solidFill>
                <a:latin typeface="Calibri"/>
                <a:hlinkClick r:id="rId4"/>
              </a:rPr>
              <a:t>dataset</a:t>
            </a:r>
            <a:endParaRPr lang="en-US" sz="2399" dirty="0">
              <a:solidFill>
                <a:prstClr val="black"/>
              </a:solidFill>
              <a:latin typeface="Calibri"/>
            </a:endParaRPr>
          </a:p>
          <a:p>
            <a:pPr marL="457063" indent="-457063" defTabSz="1218621">
              <a:buFontTx/>
              <a:buAutoNum type="arabicPeriod"/>
            </a:pPr>
            <a:endParaRPr lang="en-US" sz="2399" dirty="0">
              <a:solidFill>
                <a:prstClr val="black"/>
              </a:solidFill>
              <a:latin typeface="Calibri"/>
            </a:endParaRPr>
          </a:p>
          <a:p>
            <a:pPr defTabSz="1218621"/>
            <a:r>
              <a:rPr lang="en-US" sz="2399" dirty="0">
                <a:solidFill>
                  <a:prstClr val="black"/>
                </a:solidFill>
                <a:latin typeface="Calibri"/>
              </a:rPr>
              <a:t>https://www.igismap.com/download-india-boundary-shapefile-free-states-boundary-assembly-constituencies-village-boundaries/</a:t>
            </a:r>
          </a:p>
        </p:txBody>
      </p:sp>
    </p:spTree>
    <p:extLst>
      <p:ext uri="{BB962C8B-B14F-4D97-AF65-F5344CB8AC3E}">
        <p14:creationId xmlns:p14="http://schemas.microsoft.com/office/powerpoint/2010/main" val="231743287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58C87-918F-9E76-C1BD-189E124BA9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288BE6-04D4-DCB4-5116-CEDA3CB68BD0}"/>
              </a:ext>
            </a:extLst>
          </p:cNvPr>
          <p:cNvSpPr>
            <a:spLocks noGrp="1"/>
          </p:cNvSpPr>
          <p:nvPr>
            <p:ph sz="quarter" idx="13"/>
          </p:nvPr>
        </p:nvSpPr>
        <p:spPr/>
        <p:txBody>
          <a:bodyPr/>
          <a:lstStyle/>
          <a:p>
            <a:endParaRPr lang="en-IN"/>
          </a:p>
        </p:txBody>
      </p:sp>
      <p:grpSp>
        <p:nvGrpSpPr>
          <p:cNvPr id="100" name="Group 99">
            <a:extLst>
              <a:ext uri="{FF2B5EF4-FFF2-40B4-BE49-F238E27FC236}">
                <a16:creationId xmlns:a16="http://schemas.microsoft.com/office/drawing/2014/main" id="{21331A3B-B3A9-AFF2-E88E-5B4E2A0EBA2E}"/>
              </a:ext>
            </a:extLst>
          </p:cNvPr>
          <p:cNvGrpSpPr/>
          <p:nvPr/>
        </p:nvGrpSpPr>
        <p:grpSpPr>
          <a:xfrm>
            <a:off x="7655787" y="2876241"/>
            <a:ext cx="1918440" cy="1309320"/>
            <a:chOff x="7655787" y="2876241"/>
            <a:chExt cx="1918440" cy="1309320"/>
          </a:xfrm>
        </p:grpSpPr>
        <mc:AlternateContent xmlns:mc="http://schemas.openxmlformats.org/markup-compatibility/2006">
          <mc:Choice xmlns:p14="http://schemas.microsoft.com/office/powerpoint/2010/main" Requires="p14">
            <p:contentPart p14:bwMode="auto" r:id="rId2">
              <p14:nvContentPartPr>
                <p14:cNvPr id="91" name="Ink 90">
                  <a:extLst>
                    <a:ext uri="{FF2B5EF4-FFF2-40B4-BE49-F238E27FC236}">
                      <a16:creationId xmlns:a16="http://schemas.microsoft.com/office/drawing/2014/main" id="{DFB0833B-1179-E565-2A42-F3BB7DC5D78A}"/>
                    </a:ext>
                  </a:extLst>
                </p14:cNvPr>
                <p14:cNvContentPartPr/>
                <p14:nvPr/>
              </p14:nvContentPartPr>
              <p14:xfrm>
                <a:off x="8443107" y="3000801"/>
                <a:ext cx="11520" cy="258480"/>
              </p14:xfrm>
            </p:contentPart>
          </mc:Choice>
          <mc:Fallback>
            <p:pic>
              <p:nvPicPr>
                <p:cNvPr id="91" name="Ink 90">
                  <a:extLst>
                    <a:ext uri="{FF2B5EF4-FFF2-40B4-BE49-F238E27FC236}">
                      <a16:creationId xmlns:a16="http://schemas.microsoft.com/office/drawing/2014/main" id="{DFB0833B-1179-E565-2A42-F3BB7DC5D78A}"/>
                    </a:ext>
                  </a:extLst>
                </p:cNvPr>
                <p:cNvPicPr/>
                <p:nvPr/>
              </p:nvPicPr>
              <p:blipFill>
                <a:blip r:embed="rId3"/>
                <a:stretch>
                  <a:fillRect/>
                </a:stretch>
              </p:blipFill>
              <p:spPr>
                <a:xfrm>
                  <a:off x="8434107" y="2991801"/>
                  <a:ext cx="2916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2" name="Ink 91">
                  <a:extLst>
                    <a:ext uri="{FF2B5EF4-FFF2-40B4-BE49-F238E27FC236}">
                      <a16:creationId xmlns:a16="http://schemas.microsoft.com/office/drawing/2014/main" id="{7561A22B-3E1A-5122-0A73-69123E1BED67}"/>
                    </a:ext>
                  </a:extLst>
                </p14:cNvPr>
                <p14:cNvContentPartPr/>
                <p14:nvPr/>
              </p14:nvContentPartPr>
              <p14:xfrm>
                <a:off x="8427987" y="2876241"/>
                <a:ext cx="180360" cy="219240"/>
              </p14:xfrm>
            </p:contentPart>
          </mc:Choice>
          <mc:Fallback>
            <p:pic>
              <p:nvPicPr>
                <p:cNvPr id="92" name="Ink 91">
                  <a:extLst>
                    <a:ext uri="{FF2B5EF4-FFF2-40B4-BE49-F238E27FC236}">
                      <a16:creationId xmlns:a16="http://schemas.microsoft.com/office/drawing/2014/main" id="{7561A22B-3E1A-5122-0A73-69123E1BED67}"/>
                    </a:ext>
                  </a:extLst>
                </p:cNvPr>
                <p:cNvPicPr/>
                <p:nvPr/>
              </p:nvPicPr>
              <p:blipFill>
                <a:blip r:embed="rId5"/>
                <a:stretch>
                  <a:fillRect/>
                </a:stretch>
              </p:blipFill>
              <p:spPr>
                <a:xfrm>
                  <a:off x="8418987" y="2867601"/>
                  <a:ext cx="19800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3" name="Ink 92">
                  <a:extLst>
                    <a:ext uri="{FF2B5EF4-FFF2-40B4-BE49-F238E27FC236}">
                      <a16:creationId xmlns:a16="http://schemas.microsoft.com/office/drawing/2014/main" id="{5EC15887-79BE-6457-6D0A-E790F31D2CC1}"/>
                    </a:ext>
                  </a:extLst>
                </p14:cNvPr>
                <p14:cNvContentPartPr/>
                <p14:nvPr/>
              </p14:nvContentPartPr>
              <p14:xfrm>
                <a:off x="8584947" y="3013041"/>
                <a:ext cx="114120" cy="199440"/>
              </p14:xfrm>
            </p:contentPart>
          </mc:Choice>
          <mc:Fallback>
            <p:pic>
              <p:nvPicPr>
                <p:cNvPr id="93" name="Ink 92">
                  <a:extLst>
                    <a:ext uri="{FF2B5EF4-FFF2-40B4-BE49-F238E27FC236}">
                      <a16:creationId xmlns:a16="http://schemas.microsoft.com/office/drawing/2014/main" id="{5EC15887-79BE-6457-6D0A-E790F31D2CC1}"/>
                    </a:ext>
                  </a:extLst>
                </p:cNvPr>
                <p:cNvPicPr/>
                <p:nvPr/>
              </p:nvPicPr>
              <p:blipFill>
                <a:blip r:embed="rId7"/>
                <a:stretch>
                  <a:fillRect/>
                </a:stretch>
              </p:blipFill>
              <p:spPr>
                <a:xfrm>
                  <a:off x="8576307" y="3004401"/>
                  <a:ext cx="13176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4" name="Ink 93">
                  <a:extLst>
                    <a:ext uri="{FF2B5EF4-FFF2-40B4-BE49-F238E27FC236}">
                      <a16:creationId xmlns:a16="http://schemas.microsoft.com/office/drawing/2014/main" id="{04D04701-3A77-A7A6-090B-F010FE06BA52}"/>
                    </a:ext>
                  </a:extLst>
                </p14:cNvPr>
                <p14:cNvContentPartPr/>
                <p14:nvPr/>
              </p14:nvContentPartPr>
              <p14:xfrm>
                <a:off x="8757387" y="2989641"/>
                <a:ext cx="82800" cy="204120"/>
              </p14:xfrm>
            </p:contentPart>
          </mc:Choice>
          <mc:Fallback>
            <p:pic>
              <p:nvPicPr>
                <p:cNvPr id="94" name="Ink 93">
                  <a:extLst>
                    <a:ext uri="{FF2B5EF4-FFF2-40B4-BE49-F238E27FC236}">
                      <a16:creationId xmlns:a16="http://schemas.microsoft.com/office/drawing/2014/main" id="{04D04701-3A77-A7A6-090B-F010FE06BA52}"/>
                    </a:ext>
                  </a:extLst>
                </p:cNvPr>
                <p:cNvPicPr/>
                <p:nvPr/>
              </p:nvPicPr>
              <p:blipFill>
                <a:blip r:embed="rId9"/>
                <a:stretch>
                  <a:fillRect/>
                </a:stretch>
              </p:blipFill>
              <p:spPr>
                <a:xfrm>
                  <a:off x="8748387" y="2980641"/>
                  <a:ext cx="10044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5" name="Ink 94">
                  <a:extLst>
                    <a:ext uri="{FF2B5EF4-FFF2-40B4-BE49-F238E27FC236}">
                      <a16:creationId xmlns:a16="http://schemas.microsoft.com/office/drawing/2014/main" id="{9439903A-7F03-FD2A-F97F-6AEA49983498}"/>
                    </a:ext>
                  </a:extLst>
                </p14:cNvPr>
                <p14:cNvContentPartPr/>
                <p14:nvPr/>
              </p14:nvContentPartPr>
              <p14:xfrm>
                <a:off x="8865747" y="2968401"/>
                <a:ext cx="118800" cy="179280"/>
              </p14:xfrm>
            </p:contentPart>
          </mc:Choice>
          <mc:Fallback>
            <p:pic>
              <p:nvPicPr>
                <p:cNvPr id="95" name="Ink 94">
                  <a:extLst>
                    <a:ext uri="{FF2B5EF4-FFF2-40B4-BE49-F238E27FC236}">
                      <a16:creationId xmlns:a16="http://schemas.microsoft.com/office/drawing/2014/main" id="{9439903A-7F03-FD2A-F97F-6AEA49983498}"/>
                    </a:ext>
                  </a:extLst>
                </p:cNvPr>
                <p:cNvPicPr/>
                <p:nvPr/>
              </p:nvPicPr>
              <p:blipFill>
                <a:blip r:embed="rId11"/>
                <a:stretch>
                  <a:fillRect/>
                </a:stretch>
              </p:blipFill>
              <p:spPr>
                <a:xfrm>
                  <a:off x="8856747" y="2959761"/>
                  <a:ext cx="13644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6" name="Ink 95">
                  <a:extLst>
                    <a:ext uri="{FF2B5EF4-FFF2-40B4-BE49-F238E27FC236}">
                      <a16:creationId xmlns:a16="http://schemas.microsoft.com/office/drawing/2014/main" id="{EE23F264-D6C1-148D-AD6F-2DED0DE8C03F}"/>
                    </a:ext>
                  </a:extLst>
                </p14:cNvPr>
                <p14:cNvContentPartPr/>
                <p14:nvPr/>
              </p14:nvContentPartPr>
              <p14:xfrm>
                <a:off x="7655787" y="3375201"/>
                <a:ext cx="1918440" cy="810360"/>
              </p14:xfrm>
            </p:contentPart>
          </mc:Choice>
          <mc:Fallback>
            <p:pic>
              <p:nvPicPr>
                <p:cNvPr id="96" name="Ink 95">
                  <a:extLst>
                    <a:ext uri="{FF2B5EF4-FFF2-40B4-BE49-F238E27FC236}">
                      <a16:creationId xmlns:a16="http://schemas.microsoft.com/office/drawing/2014/main" id="{EE23F264-D6C1-148D-AD6F-2DED0DE8C03F}"/>
                    </a:ext>
                  </a:extLst>
                </p:cNvPr>
                <p:cNvPicPr/>
                <p:nvPr/>
              </p:nvPicPr>
              <p:blipFill>
                <a:blip r:embed="rId13"/>
                <a:stretch>
                  <a:fillRect/>
                </a:stretch>
              </p:blipFill>
              <p:spPr>
                <a:xfrm>
                  <a:off x="7647147" y="3366561"/>
                  <a:ext cx="1936080" cy="82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7" name="Ink 96">
                  <a:extLst>
                    <a:ext uri="{FF2B5EF4-FFF2-40B4-BE49-F238E27FC236}">
                      <a16:creationId xmlns:a16="http://schemas.microsoft.com/office/drawing/2014/main" id="{1A1C3482-93F6-DE3F-A125-7AE39F5FA2A0}"/>
                    </a:ext>
                  </a:extLst>
                </p14:cNvPr>
                <p14:cNvContentPartPr/>
                <p14:nvPr/>
              </p14:nvContentPartPr>
              <p14:xfrm>
                <a:off x="8199747" y="3617481"/>
                <a:ext cx="251640" cy="229320"/>
              </p14:xfrm>
            </p:contentPart>
          </mc:Choice>
          <mc:Fallback>
            <p:pic>
              <p:nvPicPr>
                <p:cNvPr id="97" name="Ink 96">
                  <a:extLst>
                    <a:ext uri="{FF2B5EF4-FFF2-40B4-BE49-F238E27FC236}">
                      <a16:creationId xmlns:a16="http://schemas.microsoft.com/office/drawing/2014/main" id="{1A1C3482-93F6-DE3F-A125-7AE39F5FA2A0}"/>
                    </a:ext>
                  </a:extLst>
                </p:cNvPr>
                <p:cNvPicPr/>
                <p:nvPr/>
              </p:nvPicPr>
              <p:blipFill>
                <a:blip r:embed="rId15"/>
                <a:stretch>
                  <a:fillRect/>
                </a:stretch>
              </p:blipFill>
              <p:spPr>
                <a:xfrm>
                  <a:off x="8190747" y="3608841"/>
                  <a:ext cx="26928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8" name="Ink 97">
                  <a:extLst>
                    <a:ext uri="{FF2B5EF4-FFF2-40B4-BE49-F238E27FC236}">
                      <a16:creationId xmlns:a16="http://schemas.microsoft.com/office/drawing/2014/main" id="{BFA9FD6E-4A68-0090-872D-336F486A93C5}"/>
                    </a:ext>
                  </a:extLst>
                </p14:cNvPr>
                <p14:cNvContentPartPr/>
                <p14:nvPr/>
              </p14:nvContentPartPr>
              <p14:xfrm>
                <a:off x="8663787" y="3635121"/>
                <a:ext cx="188640" cy="218880"/>
              </p14:xfrm>
            </p:contentPart>
          </mc:Choice>
          <mc:Fallback>
            <p:pic>
              <p:nvPicPr>
                <p:cNvPr id="98" name="Ink 97">
                  <a:extLst>
                    <a:ext uri="{FF2B5EF4-FFF2-40B4-BE49-F238E27FC236}">
                      <a16:creationId xmlns:a16="http://schemas.microsoft.com/office/drawing/2014/main" id="{BFA9FD6E-4A68-0090-872D-336F486A93C5}"/>
                    </a:ext>
                  </a:extLst>
                </p:cNvPr>
                <p:cNvPicPr/>
                <p:nvPr/>
              </p:nvPicPr>
              <p:blipFill>
                <a:blip r:embed="rId17"/>
                <a:stretch>
                  <a:fillRect/>
                </a:stretch>
              </p:blipFill>
              <p:spPr>
                <a:xfrm>
                  <a:off x="8654787" y="3626481"/>
                  <a:ext cx="20628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9" name="Ink 98">
                  <a:extLst>
                    <a:ext uri="{FF2B5EF4-FFF2-40B4-BE49-F238E27FC236}">
                      <a16:creationId xmlns:a16="http://schemas.microsoft.com/office/drawing/2014/main" id="{3B935351-7019-7E49-F9A8-454029D81D5C}"/>
                    </a:ext>
                  </a:extLst>
                </p14:cNvPr>
                <p14:cNvContentPartPr/>
                <p14:nvPr/>
              </p14:nvContentPartPr>
              <p14:xfrm>
                <a:off x="8541387" y="3855441"/>
                <a:ext cx="223200" cy="200160"/>
              </p14:xfrm>
            </p:contentPart>
          </mc:Choice>
          <mc:Fallback>
            <p:pic>
              <p:nvPicPr>
                <p:cNvPr id="99" name="Ink 98">
                  <a:extLst>
                    <a:ext uri="{FF2B5EF4-FFF2-40B4-BE49-F238E27FC236}">
                      <a16:creationId xmlns:a16="http://schemas.microsoft.com/office/drawing/2014/main" id="{3B935351-7019-7E49-F9A8-454029D81D5C}"/>
                    </a:ext>
                  </a:extLst>
                </p:cNvPr>
                <p:cNvPicPr/>
                <p:nvPr/>
              </p:nvPicPr>
              <p:blipFill>
                <a:blip r:embed="rId19"/>
                <a:stretch>
                  <a:fillRect/>
                </a:stretch>
              </p:blipFill>
              <p:spPr>
                <a:xfrm>
                  <a:off x="8532747" y="3846801"/>
                  <a:ext cx="240840" cy="217800"/>
                </a:xfrm>
                <a:prstGeom prst="rect">
                  <a:avLst/>
                </a:prstGeom>
              </p:spPr>
            </p:pic>
          </mc:Fallback>
        </mc:AlternateContent>
      </p:grpSp>
      <p:grpSp>
        <p:nvGrpSpPr>
          <p:cNvPr id="118" name="Group 117">
            <a:extLst>
              <a:ext uri="{FF2B5EF4-FFF2-40B4-BE49-F238E27FC236}">
                <a16:creationId xmlns:a16="http://schemas.microsoft.com/office/drawing/2014/main" id="{308D3FFA-893A-8F58-79CA-5CDE16B7D601}"/>
              </a:ext>
            </a:extLst>
          </p:cNvPr>
          <p:cNvGrpSpPr/>
          <p:nvPr/>
        </p:nvGrpSpPr>
        <p:grpSpPr>
          <a:xfrm>
            <a:off x="7571187" y="4394001"/>
            <a:ext cx="2479680" cy="2600280"/>
            <a:chOff x="7571187" y="4394001"/>
            <a:chExt cx="2479680" cy="2600280"/>
          </a:xfrm>
        </p:grpSpPr>
        <mc:AlternateContent xmlns:mc="http://schemas.openxmlformats.org/markup-compatibility/2006">
          <mc:Choice xmlns:p14="http://schemas.microsoft.com/office/powerpoint/2010/main" Requires="p14">
            <p:contentPart p14:bwMode="auto" r:id="rId20">
              <p14:nvContentPartPr>
                <p14:cNvPr id="101" name="Ink 100">
                  <a:extLst>
                    <a:ext uri="{FF2B5EF4-FFF2-40B4-BE49-F238E27FC236}">
                      <a16:creationId xmlns:a16="http://schemas.microsoft.com/office/drawing/2014/main" id="{13DE9356-F643-A48C-E299-0BE7C0EEF108}"/>
                    </a:ext>
                  </a:extLst>
                </p14:cNvPr>
                <p14:cNvContentPartPr/>
                <p14:nvPr/>
              </p14:nvContentPartPr>
              <p14:xfrm>
                <a:off x="8338707" y="4419201"/>
                <a:ext cx="136080" cy="454680"/>
              </p14:xfrm>
            </p:contentPart>
          </mc:Choice>
          <mc:Fallback>
            <p:pic>
              <p:nvPicPr>
                <p:cNvPr id="101" name="Ink 100">
                  <a:extLst>
                    <a:ext uri="{FF2B5EF4-FFF2-40B4-BE49-F238E27FC236}">
                      <a16:creationId xmlns:a16="http://schemas.microsoft.com/office/drawing/2014/main" id="{13DE9356-F643-A48C-E299-0BE7C0EEF108}"/>
                    </a:ext>
                  </a:extLst>
                </p:cNvPr>
                <p:cNvPicPr/>
                <p:nvPr/>
              </p:nvPicPr>
              <p:blipFill>
                <a:blip r:embed="rId21"/>
                <a:stretch>
                  <a:fillRect/>
                </a:stretch>
              </p:blipFill>
              <p:spPr>
                <a:xfrm>
                  <a:off x="8329707" y="4410201"/>
                  <a:ext cx="153720" cy="472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02" name="Ink 101">
                  <a:extLst>
                    <a:ext uri="{FF2B5EF4-FFF2-40B4-BE49-F238E27FC236}">
                      <a16:creationId xmlns:a16="http://schemas.microsoft.com/office/drawing/2014/main" id="{0E158A7D-5C71-9EA2-7F1B-D4EB268B3B9E}"/>
                    </a:ext>
                  </a:extLst>
                </p14:cNvPr>
                <p14:cNvContentPartPr/>
                <p14:nvPr/>
              </p14:nvContentPartPr>
              <p14:xfrm>
                <a:off x="8436627" y="4618641"/>
                <a:ext cx="383400" cy="213840"/>
              </p14:xfrm>
            </p:contentPart>
          </mc:Choice>
          <mc:Fallback>
            <p:pic>
              <p:nvPicPr>
                <p:cNvPr id="102" name="Ink 101">
                  <a:extLst>
                    <a:ext uri="{FF2B5EF4-FFF2-40B4-BE49-F238E27FC236}">
                      <a16:creationId xmlns:a16="http://schemas.microsoft.com/office/drawing/2014/main" id="{0E158A7D-5C71-9EA2-7F1B-D4EB268B3B9E}"/>
                    </a:ext>
                  </a:extLst>
                </p:cNvPr>
                <p:cNvPicPr/>
                <p:nvPr/>
              </p:nvPicPr>
              <p:blipFill>
                <a:blip r:embed="rId23"/>
                <a:stretch>
                  <a:fillRect/>
                </a:stretch>
              </p:blipFill>
              <p:spPr>
                <a:xfrm>
                  <a:off x="8427987" y="4609641"/>
                  <a:ext cx="40104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03" name="Ink 102">
                  <a:extLst>
                    <a:ext uri="{FF2B5EF4-FFF2-40B4-BE49-F238E27FC236}">
                      <a16:creationId xmlns:a16="http://schemas.microsoft.com/office/drawing/2014/main" id="{70FBB271-EBE2-67D4-E807-56D09056B506}"/>
                    </a:ext>
                  </a:extLst>
                </p14:cNvPr>
                <p14:cNvContentPartPr/>
                <p14:nvPr/>
              </p14:nvContentPartPr>
              <p14:xfrm>
                <a:off x="8826867" y="4394001"/>
                <a:ext cx="230760" cy="649080"/>
              </p14:xfrm>
            </p:contentPart>
          </mc:Choice>
          <mc:Fallback>
            <p:pic>
              <p:nvPicPr>
                <p:cNvPr id="103" name="Ink 102">
                  <a:extLst>
                    <a:ext uri="{FF2B5EF4-FFF2-40B4-BE49-F238E27FC236}">
                      <a16:creationId xmlns:a16="http://schemas.microsoft.com/office/drawing/2014/main" id="{70FBB271-EBE2-67D4-E807-56D09056B506}"/>
                    </a:ext>
                  </a:extLst>
                </p:cNvPr>
                <p:cNvPicPr/>
                <p:nvPr/>
              </p:nvPicPr>
              <p:blipFill>
                <a:blip r:embed="rId25"/>
                <a:stretch>
                  <a:fillRect/>
                </a:stretch>
              </p:blipFill>
              <p:spPr>
                <a:xfrm>
                  <a:off x="8817867" y="4385001"/>
                  <a:ext cx="248400" cy="666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04" name="Ink 103">
                  <a:extLst>
                    <a:ext uri="{FF2B5EF4-FFF2-40B4-BE49-F238E27FC236}">
                      <a16:creationId xmlns:a16="http://schemas.microsoft.com/office/drawing/2014/main" id="{A2FB34ED-3ADB-E9A8-2646-C73C17210B0C}"/>
                    </a:ext>
                  </a:extLst>
                </p14:cNvPr>
                <p14:cNvContentPartPr/>
                <p14:nvPr/>
              </p14:nvContentPartPr>
              <p14:xfrm>
                <a:off x="9073827" y="4551681"/>
                <a:ext cx="14040" cy="42840"/>
              </p14:xfrm>
            </p:contentPart>
          </mc:Choice>
          <mc:Fallback>
            <p:pic>
              <p:nvPicPr>
                <p:cNvPr id="104" name="Ink 103">
                  <a:extLst>
                    <a:ext uri="{FF2B5EF4-FFF2-40B4-BE49-F238E27FC236}">
                      <a16:creationId xmlns:a16="http://schemas.microsoft.com/office/drawing/2014/main" id="{A2FB34ED-3ADB-E9A8-2646-C73C17210B0C}"/>
                    </a:ext>
                  </a:extLst>
                </p:cNvPr>
                <p:cNvPicPr/>
                <p:nvPr/>
              </p:nvPicPr>
              <p:blipFill>
                <a:blip r:embed="rId27"/>
                <a:stretch>
                  <a:fillRect/>
                </a:stretch>
              </p:blipFill>
              <p:spPr>
                <a:xfrm>
                  <a:off x="9065187" y="4543041"/>
                  <a:ext cx="3168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05" name="Ink 104">
                  <a:extLst>
                    <a:ext uri="{FF2B5EF4-FFF2-40B4-BE49-F238E27FC236}">
                      <a16:creationId xmlns:a16="http://schemas.microsoft.com/office/drawing/2014/main" id="{4D277163-F3D2-5125-37BA-55C097E32F54}"/>
                    </a:ext>
                  </a:extLst>
                </p14:cNvPr>
                <p14:cNvContentPartPr/>
                <p14:nvPr/>
              </p14:nvContentPartPr>
              <p14:xfrm>
                <a:off x="9183267" y="4507761"/>
                <a:ext cx="210960" cy="339480"/>
              </p14:xfrm>
            </p:contentPart>
          </mc:Choice>
          <mc:Fallback>
            <p:pic>
              <p:nvPicPr>
                <p:cNvPr id="105" name="Ink 104">
                  <a:extLst>
                    <a:ext uri="{FF2B5EF4-FFF2-40B4-BE49-F238E27FC236}">
                      <a16:creationId xmlns:a16="http://schemas.microsoft.com/office/drawing/2014/main" id="{4D277163-F3D2-5125-37BA-55C097E32F54}"/>
                    </a:ext>
                  </a:extLst>
                </p:cNvPr>
                <p:cNvPicPr/>
                <p:nvPr/>
              </p:nvPicPr>
              <p:blipFill>
                <a:blip r:embed="rId29"/>
                <a:stretch>
                  <a:fillRect/>
                </a:stretch>
              </p:blipFill>
              <p:spPr>
                <a:xfrm>
                  <a:off x="9174267" y="4499121"/>
                  <a:ext cx="22860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06" name="Ink 105">
                  <a:extLst>
                    <a:ext uri="{FF2B5EF4-FFF2-40B4-BE49-F238E27FC236}">
                      <a16:creationId xmlns:a16="http://schemas.microsoft.com/office/drawing/2014/main" id="{0E28D47D-1B14-8B5D-437C-1F77354645DE}"/>
                    </a:ext>
                  </a:extLst>
                </p14:cNvPr>
                <p14:cNvContentPartPr/>
                <p14:nvPr/>
              </p14:nvContentPartPr>
              <p14:xfrm>
                <a:off x="7571187" y="5031201"/>
                <a:ext cx="92520" cy="978120"/>
              </p14:xfrm>
            </p:contentPart>
          </mc:Choice>
          <mc:Fallback>
            <p:pic>
              <p:nvPicPr>
                <p:cNvPr id="106" name="Ink 105">
                  <a:extLst>
                    <a:ext uri="{FF2B5EF4-FFF2-40B4-BE49-F238E27FC236}">
                      <a16:creationId xmlns:a16="http://schemas.microsoft.com/office/drawing/2014/main" id="{0E28D47D-1B14-8B5D-437C-1F77354645DE}"/>
                    </a:ext>
                  </a:extLst>
                </p:cNvPr>
                <p:cNvPicPr/>
                <p:nvPr/>
              </p:nvPicPr>
              <p:blipFill>
                <a:blip r:embed="rId31"/>
                <a:stretch>
                  <a:fillRect/>
                </a:stretch>
              </p:blipFill>
              <p:spPr>
                <a:xfrm>
                  <a:off x="7562187" y="5022201"/>
                  <a:ext cx="110160" cy="995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7" name="Ink 106">
                  <a:extLst>
                    <a:ext uri="{FF2B5EF4-FFF2-40B4-BE49-F238E27FC236}">
                      <a16:creationId xmlns:a16="http://schemas.microsoft.com/office/drawing/2014/main" id="{1CECA0D0-ABFB-8F9E-09F9-5213C6E64453}"/>
                    </a:ext>
                  </a:extLst>
                </p14:cNvPr>
                <p14:cNvContentPartPr/>
                <p14:nvPr/>
              </p14:nvContentPartPr>
              <p14:xfrm>
                <a:off x="7661907" y="4948041"/>
                <a:ext cx="2388960" cy="1000440"/>
              </p14:xfrm>
            </p:contentPart>
          </mc:Choice>
          <mc:Fallback>
            <p:pic>
              <p:nvPicPr>
                <p:cNvPr id="107" name="Ink 106">
                  <a:extLst>
                    <a:ext uri="{FF2B5EF4-FFF2-40B4-BE49-F238E27FC236}">
                      <a16:creationId xmlns:a16="http://schemas.microsoft.com/office/drawing/2014/main" id="{1CECA0D0-ABFB-8F9E-09F9-5213C6E64453}"/>
                    </a:ext>
                  </a:extLst>
                </p:cNvPr>
                <p:cNvPicPr/>
                <p:nvPr/>
              </p:nvPicPr>
              <p:blipFill>
                <a:blip r:embed="rId33"/>
                <a:stretch>
                  <a:fillRect/>
                </a:stretch>
              </p:blipFill>
              <p:spPr>
                <a:xfrm>
                  <a:off x="7652907" y="4939041"/>
                  <a:ext cx="2406600" cy="1018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08" name="Ink 107">
                  <a:extLst>
                    <a:ext uri="{FF2B5EF4-FFF2-40B4-BE49-F238E27FC236}">
                      <a16:creationId xmlns:a16="http://schemas.microsoft.com/office/drawing/2014/main" id="{859BEF9C-2A1E-C564-52FD-14DFB5DAACB1}"/>
                    </a:ext>
                  </a:extLst>
                </p14:cNvPr>
                <p14:cNvContentPartPr/>
                <p14:nvPr/>
              </p14:nvContentPartPr>
              <p14:xfrm>
                <a:off x="8354547" y="5178081"/>
                <a:ext cx="270000" cy="269280"/>
              </p14:xfrm>
            </p:contentPart>
          </mc:Choice>
          <mc:Fallback>
            <p:pic>
              <p:nvPicPr>
                <p:cNvPr id="108" name="Ink 107">
                  <a:extLst>
                    <a:ext uri="{FF2B5EF4-FFF2-40B4-BE49-F238E27FC236}">
                      <a16:creationId xmlns:a16="http://schemas.microsoft.com/office/drawing/2014/main" id="{859BEF9C-2A1E-C564-52FD-14DFB5DAACB1}"/>
                    </a:ext>
                  </a:extLst>
                </p:cNvPr>
                <p:cNvPicPr/>
                <p:nvPr/>
              </p:nvPicPr>
              <p:blipFill>
                <a:blip r:embed="rId35"/>
                <a:stretch>
                  <a:fillRect/>
                </a:stretch>
              </p:blipFill>
              <p:spPr>
                <a:xfrm>
                  <a:off x="8345547" y="5169441"/>
                  <a:ext cx="28764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09" name="Ink 108">
                  <a:extLst>
                    <a:ext uri="{FF2B5EF4-FFF2-40B4-BE49-F238E27FC236}">
                      <a16:creationId xmlns:a16="http://schemas.microsoft.com/office/drawing/2014/main" id="{A2100E07-DA93-42B3-3CA9-64CC6EB52B4F}"/>
                    </a:ext>
                  </a:extLst>
                </p14:cNvPr>
                <p14:cNvContentPartPr/>
                <p14:nvPr/>
              </p14:nvContentPartPr>
              <p14:xfrm>
                <a:off x="8988507" y="5235681"/>
                <a:ext cx="232920" cy="230040"/>
              </p14:xfrm>
            </p:contentPart>
          </mc:Choice>
          <mc:Fallback>
            <p:pic>
              <p:nvPicPr>
                <p:cNvPr id="109" name="Ink 108">
                  <a:extLst>
                    <a:ext uri="{FF2B5EF4-FFF2-40B4-BE49-F238E27FC236}">
                      <a16:creationId xmlns:a16="http://schemas.microsoft.com/office/drawing/2014/main" id="{A2100E07-DA93-42B3-3CA9-64CC6EB52B4F}"/>
                    </a:ext>
                  </a:extLst>
                </p:cNvPr>
                <p:cNvPicPr/>
                <p:nvPr/>
              </p:nvPicPr>
              <p:blipFill>
                <a:blip r:embed="rId37"/>
                <a:stretch>
                  <a:fillRect/>
                </a:stretch>
              </p:blipFill>
              <p:spPr>
                <a:xfrm>
                  <a:off x="8979867" y="5227041"/>
                  <a:ext cx="2505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10" name="Ink 109">
                  <a:extLst>
                    <a:ext uri="{FF2B5EF4-FFF2-40B4-BE49-F238E27FC236}">
                      <a16:creationId xmlns:a16="http://schemas.microsoft.com/office/drawing/2014/main" id="{8220A151-27A1-2095-BA0D-DA0D22F742D2}"/>
                    </a:ext>
                  </a:extLst>
                </p14:cNvPr>
                <p14:cNvContentPartPr/>
                <p14:nvPr/>
              </p14:nvContentPartPr>
              <p14:xfrm>
                <a:off x="8567667" y="5470041"/>
                <a:ext cx="433800" cy="320760"/>
              </p14:xfrm>
            </p:contentPart>
          </mc:Choice>
          <mc:Fallback>
            <p:pic>
              <p:nvPicPr>
                <p:cNvPr id="110" name="Ink 109">
                  <a:extLst>
                    <a:ext uri="{FF2B5EF4-FFF2-40B4-BE49-F238E27FC236}">
                      <a16:creationId xmlns:a16="http://schemas.microsoft.com/office/drawing/2014/main" id="{8220A151-27A1-2095-BA0D-DA0D22F742D2}"/>
                    </a:ext>
                  </a:extLst>
                </p:cNvPr>
                <p:cNvPicPr/>
                <p:nvPr/>
              </p:nvPicPr>
              <p:blipFill>
                <a:blip r:embed="rId39"/>
                <a:stretch>
                  <a:fillRect/>
                </a:stretch>
              </p:blipFill>
              <p:spPr>
                <a:xfrm>
                  <a:off x="8558667" y="5461041"/>
                  <a:ext cx="45144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11" name="Ink 110">
                  <a:extLst>
                    <a:ext uri="{FF2B5EF4-FFF2-40B4-BE49-F238E27FC236}">
                      <a16:creationId xmlns:a16="http://schemas.microsoft.com/office/drawing/2014/main" id="{769E5482-F5D1-CF91-BD24-8D5298A56958}"/>
                    </a:ext>
                  </a:extLst>
                </p14:cNvPr>
                <p14:cNvContentPartPr/>
                <p14:nvPr/>
              </p14:nvContentPartPr>
              <p14:xfrm>
                <a:off x="8394147" y="5944521"/>
                <a:ext cx="194040" cy="314280"/>
              </p14:xfrm>
            </p:contentPart>
          </mc:Choice>
          <mc:Fallback>
            <p:pic>
              <p:nvPicPr>
                <p:cNvPr id="111" name="Ink 110">
                  <a:extLst>
                    <a:ext uri="{FF2B5EF4-FFF2-40B4-BE49-F238E27FC236}">
                      <a16:creationId xmlns:a16="http://schemas.microsoft.com/office/drawing/2014/main" id="{769E5482-F5D1-CF91-BD24-8D5298A56958}"/>
                    </a:ext>
                  </a:extLst>
                </p:cNvPr>
                <p:cNvPicPr/>
                <p:nvPr/>
              </p:nvPicPr>
              <p:blipFill>
                <a:blip r:embed="rId41"/>
                <a:stretch>
                  <a:fillRect/>
                </a:stretch>
              </p:blipFill>
              <p:spPr>
                <a:xfrm>
                  <a:off x="8385147" y="5935881"/>
                  <a:ext cx="21168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12" name="Ink 111">
                  <a:extLst>
                    <a:ext uri="{FF2B5EF4-FFF2-40B4-BE49-F238E27FC236}">
                      <a16:creationId xmlns:a16="http://schemas.microsoft.com/office/drawing/2014/main" id="{2CB3585C-BD9A-D17F-7CA8-8F19CFC03626}"/>
                    </a:ext>
                  </a:extLst>
                </p14:cNvPr>
                <p14:cNvContentPartPr/>
                <p14:nvPr/>
              </p14:nvContentPartPr>
              <p14:xfrm>
                <a:off x="8529147" y="5981961"/>
                <a:ext cx="781200" cy="433080"/>
              </p14:xfrm>
            </p:contentPart>
          </mc:Choice>
          <mc:Fallback>
            <p:pic>
              <p:nvPicPr>
                <p:cNvPr id="112" name="Ink 111">
                  <a:extLst>
                    <a:ext uri="{FF2B5EF4-FFF2-40B4-BE49-F238E27FC236}">
                      <a16:creationId xmlns:a16="http://schemas.microsoft.com/office/drawing/2014/main" id="{2CB3585C-BD9A-D17F-7CA8-8F19CFC03626}"/>
                    </a:ext>
                  </a:extLst>
                </p:cNvPr>
                <p:cNvPicPr/>
                <p:nvPr/>
              </p:nvPicPr>
              <p:blipFill>
                <a:blip r:embed="rId43"/>
                <a:stretch>
                  <a:fillRect/>
                </a:stretch>
              </p:blipFill>
              <p:spPr>
                <a:xfrm>
                  <a:off x="8520507" y="5973321"/>
                  <a:ext cx="798840" cy="4507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13" name="Ink 112">
                  <a:extLst>
                    <a:ext uri="{FF2B5EF4-FFF2-40B4-BE49-F238E27FC236}">
                      <a16:creationId xmlns:a16="http://schemas.microsoft.com/office/drawing/2014/main" id="{F9144747-1189-5F91-0908-0780ECC9C3AE}"/>
                    </a:ext>
                  </a:extLst>
                </p14:cNvPr>
                <p14:cNvContentPartPr/>
                <p14:nvPr/>
              </p14:nvContentPartPr>
              <p14:xfrm>
                <a:off x="7819227" y="6352401"/>
                <a:ext cx="176760" cy="480600"/>
              </p14:xfrm>
            </p:contentPart>
          </mc:Choice>
          <mc:Fallback>
            <p:pic>
              <p:nvPicPr>
                <p:cNvPr id="113" name="Ink 112">
                  <a:extLst>
                    <a:ext uri="{FF2B5EF4-FFF2-40B4-BE49-F238E27FC236}">
                      <a16:creationId xmlns:a16="http://schemas.microsoft.com/office/drawing/2014/main" id="{F9144747-1189-5F91-0908-0780ECC9C3AE}"/>
                    </a:ext>
                  </a:extLst>
                </p:cNvPr>
                <p:cNvPicPr/>
                <p:nvPr/>
              </p:nvPicPr>
              <p:blipFill>
                <a:blip r:embed="rId45"/>
                <a:stretch>
                  <a:fillRect/>
                </a:stretch>
              </p:blipFill>
              <p:spPr>
                <a:xfrm>
                  <a:off x="7810227" y="6343761"/>
                  <a:ext cx="194400" cy="498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14" name="Ink 113">
                  <a:extLst>
                    <a:ext uri="{FF2B5EF4-FFF2-40B4-BE49-F238E27FC236}">
                      <a16:creationId xmlns:a16="http://schemas.microsoft.com/office/drawing/2014/main" id="{FE295E22-A4A8-3DC3-9DEC-8E233846A824}"/>
                    </a:ext>
                  </a:extLst>
                </p14:cNvPr>
                <p14:cNvContentPartPr/>
                <p14:nvPr/>
              </p14:nvContentPartPr>
              <p14:xfrm>
                <a:off x="7916067" y="6285081"/>
                <a:ext cx="2118240" cy="709200"/>
              </p14:xfrm>
            </p:contentPart>
          </mc:Choice>
          <mc:Fallback>
            <p:pic>
              <p:nvPicPr>
                <p:cNvPr id="114" name="Ink 113">
                  <a:extLst>
                    <a:ext uri="{FF2B5EF4-FFF2-40B4-BE49-F238E27FC236}">
                      <a16:creationId xmlns:a16="http://schemas.microsoft.com/office/drawing/2014/main" id="{FE295E22-A4A8-3DC3-9DEC-8E233846A824}"/>
                    </a:ext>
                  </a:extLst>
                </p:cNvPr>
                <p:cNvPicPr/>
                <p:nvPr/>
              </p:nvPicPr>
              <p:blipFill>
                <a:blip r:embed="rId47"/>
                <a:stretch>
                  <a:fillRect/>
                </a:stretch>
              </p:blipFill>
              <p:spPr>
                <a:xfrm>
                  <a:off x="7907067" y="6276441"/>
                  <a:ext cx="2135880" cy="726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15" name="Ink 114">
                  <a:extLst>
                    <a:ext uri="{FF2B5EF4-FFF2-40B4-BE49-F238E27FC236}">
                      <a16:creationId xmlns:a16="http://schemas.microsoft.com/office/drawing/2014/main" id="{A17EA7EF-0BB1-44A3-7C01-DC428314E75A}"/>
                    </a:ext>
                  </a:extLst>
                </p14:cNvPr>
                <p14:cNvContentPartPr/>
                <p14:nvPr/>
              </p14:nvContentPartPr>
              <p14:xfrm>
                <a:off x="8657307" y="6510965"/>
                <a:ext cx="246600" cy="142200"/>
              </p14:xfrm>
            </p:contentPart>
          </mc:Choice>
          <mc:Fallback>
            <p:pic>
              <p:nvPicPr>
                <p:cNvPr id="115" name="Ink 114">
                  <a:extLst>
                    <a:ext uri="{FF2B5EF4-FFF2-40B4-BE49-F238E27FC236}">
                      <a16:creationId xmlns:a16="http://schemas.microsoft.com/office/drawing/2014/main" id="{A17EA7EF-0BB1-44A3-7C01-DC428314E75A}"/>
                    </a:ext>
                  </a:extLst>
                </p:cNvPr>
                <p:cNvPicPr/>
                <p:nvPr/>
              </p:nvPicPr>
              <p:blipFill>
                <a:blip r:embed="rId49"/>
                <a:stretch>
                  <a:fillRect/>
                </a:stretch>
              </p:blipFill>
              <p:spPr>
                <a:xfrm>
                  <a:off x="8648307" y="6501965"/>
                  <a:ext cx="26424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16" name="Ink 115">
                  <a:extLst>
                    <a:ext uri="{FF2B5EF4-FFF2-40B4-BE49-F238E27FC236}">
                      <a16:creationId xmlns:a16="http://schemas.microsoft.com/office/drawing/2014/main" id="{DB6A6F95-1F72-C2CD-D554-AF98ABA940DA}"/>
                    </a:ext>
                  </a:extLst>
                </p14:cNvPr>
                <p14:cNvContentPartPr/>
                <p14:nvPr/>
              </p14:nvContentPartPr>
              <p14:xfrm>
                <a:off x="9113427" y="6512765"/>
                <a:ext cx="286560" cy="167040"/>
              </p14:xfrm>
            </p:contentPart>
          </mc:Choice>
          <mc:Fallback>
            <p:pic>
              <p:nvPicPr>
                <p:cNvPr id="116" name="Ink 115">
                  <a:extLst>
                    <a:ext uri="{FF2B5EF4-FFF2-40B4-BE49-F238E27FC236}">
                      <a16:creationId xmlns:a16="http://schemas.microsoft.com/office/drawing/2014/main" id="{DB6A6F95-1F72-C2CD-D554-AF98ABA940DA}"/>
                    </a:ext>
                  </a:extLst>
                </p:cNvPr>
                <p:cNvPicPr/>
                <p:nvPr/>
              </p:nvPicPr>
              <p:blipFill>
                <a:blip r:embed="rId51"/>
                <a:stretch>
                  <a:fillRect/>
                </a:stretch>
              </p:blipFill>
              <p:spPr>
                <a:xfrm>
                  <a:off x="9104427" y="6504125"/>
                  <a:ext cx="30420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17" name="Ink 116">
                  <a:extLst>
                    <a:ext uri="{FF2B5EF4-FFF2-40B4-BE49-F238E27FC236}">
                      <a16:creationId xmlns:a16="http://schemas.microsoft.com/office/drawing/2014/main" id="{15F485DA-99DD-A4AF-2F0E-5487209C01B9}"/>
                    </a:ext>
                  </a:extLst>
                </p14:cNvPr>
                <p14:cNvContentPartPr/>
                <p14:nvPr/>
              </p14:nvContentPartPr>
              <p14:xfrm>
                <a:off x="9097947" y="6660005"/>
                <a:ext cx="241920" cy="208080"/>
              </p14:xfrm>
            </p:contentPart>
          </mc:Choice>
          <mc:Fallback>
            <p:pic>
              <p:nvPicPr>
                <p:cNvPr id="117" name="Ink 116">
                  <a:extLst>
                    <a:ext uri="{FF2B5EF4-FFF2-40B4-BE49-F238E27FC236}">
                      <a16:creationId xmlns:a16="http://schemas.microsoft.com/office/drawing/2014/main" id="{15F485DA-99DD-A4AF-2F0E-5487209C01B9}"/>
                    </a:ext>
                  </a:extLst>
                </p:cNvPr>
                <p:cNvPicPr/>
                <p:nvPr/>
              </p:nvPicPr>
              <p:blipFill>
                <a:blip r:embed="rId53"/>
                <a:stretch>
                  <a:fillRect/>
                </a:stretch>
              </p:blipFill>
              <p:spPr>
                <a:xfrm>
                  <a:off x="9088947" y="6651365"/>
                  <a:ext cx="259560" cy="225720"/>
                </a:xfrm>
                <a:prstGeom prst="rect">
                  <a:avLst/>
                </a:prstGeom>
              </p:spPr>
            </p:pic>
          </mc:Fallback>
        </mc:AlternateContent>
      </p:grpSp>
      <p:grpSp>
        <p:nvGrpSpPr>
          <p:cNvPr id="124" name="Group 123">
            <a:extLst>
              <a:ext uri="{FF2B5EF4-FFF2-40B4-BE49-F238E27FC236}">
                <a16:creationId xmlns:a16="http://schemas.microsoft.com/office/drawing/2014/main" id="{08B6EF1B-8BB5-8DBA-F58E-9FDB8289C840}"/>
              </a:ext>
            </a:extLst>
          </p:cNvPr>
          <p:cNvGrpSpPr/>
          <p:nvPr/>
        </p:nvGrpSpPr>
        <p:grpSpPr>
          <a:xfrm>
            <a:off x="7623747" y="1273881"/>
            <a:ext cx="3453120" cy="1366920"/>
            <a:chOff x="7623747" y="1273881"/>
            <a:chExt cx="3453120" cy="1366920"/>
          </a:xfrm>
        </p:grpSpPr>
        <mc:AlternateContent xmlns:mc="http://schemas.openxmlformats.org/markup-compatibility/2006">
          <mc:Choice xmlns:p14="http://schemas.microsoft.com/office/powerpoint/2010/main" Requires="p14">
            <p:contentPart p14:bwMode="auto" r:id="rId54">
              <p14:nvContentPartPr>
                <p14:cNvPr id="83" name="Ink 82">
                  <a:extLst>
                    <a:ext uri="{FF2B5EF4-FFF2-40B4-BE49-F238E27FC236}">
                      <a16:creationId xmlns:a16="http://schemas.microsoft.com/office/drawing/2014/main" id="{460CB4E6-B978-0D67-DA5E-555D5DE4E6AF}"/>
                    </a:ext>
                  </a:extLst>
                </p14:cNvPr>
                <p14:cNvContentPartPr/>
                <p14:nvPr/>
              </p14:nvContentPartPr>
              <p14:xfrm>
                <a:off x="7623747" y="1662681"/>
                <a:ext cx="2151360" cy="978120"/>
              </p14:xfrm>
            </p:contentPart>
          </mc:Choice>
          <mc:Fallback>
            <p:pic>
              <p:nvPicPr>
                <p:cNvPr id="83" name="Ink 82">
                  <a:extLst>
                    <a:ext uri="{FF2B5EF4-FFF2-40B4-BE49-F238E27FC236}">
                      <a16:creationId xmlns:a16="http://schemas.microsoft.com/office/drawing/2014/main" id="{460CB4E6-B978-0D67-DA5E-555D5DE4E6AF}"/>
                    </a:ext>
                  </a:extLst>
                </p:cNvPr>
                <p:cNvPicPr/>
                <p:nvPr/>
              </p:nvPicPr>
              <p:blipFill>
                <a:blip r:embed="rId55"/>
                <a:stretch>
                  <a:fillRect/>
                </a:stretch>
              </p:blipFill>
              <p:spPr>
                <a:xfrm>
                  <a:off x="7614747" y="1654041"/>
                  <a:ext cx="2169000" cy="9957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84" name="Ink 83">
                  <a:extLst>
                    <a:ext uri="{FF2B5EF4-FFF2-40B4-BE49-F238E27FC236}">
                      <a16:creationId xmlns:a16="http://schemas.microsoft.com/office/drawing/2014/main" id="{2CB74634-A138-B9CE-FB64-21ED226956CE}"/>
                    </a:ext>
                  </a:extLst>
                </p14:cNvPr>
                <p14:cNvContentPartPr/>
                <p14:nvPr/>
              </p14:nvContentPartPr>
              <p14:xfrm>
                <a:off x="8276787" y="1273881"/>
                <a:ext cx="250920" cy="341280"/>
              </p14:xfrm>
            </p:contentPart>
          </mc:Choice>
          <mc:Fallback>
            <p:pic>
              <p:nvPicPr>
                <p:cNvPr id="84" name="Ink 83">
                  <a:extLst>
                    <a:ext uri="{FF2B5EF4-FFF2-40B4-BE49-F238E27FC236}">
                      <a16:creationId xmlns:a16="http://schemas.microsoft.com/office/drawing/2014/main" id="{2CB74634-A138-B9CE-FB64-21ED226956CE}"/>
                    </a:ext>
                  </a:extLst>
                </p:cNvPr>
                <p:cNvPicPr/>
                <p:nvPr/>
              </p:nvPicPr>
              <p:blipFill>
                <a:blip r:embed="rId57"/>
                <a:stretch>
                  <a:fillRect/>
                </a:stretch>
              </p:blipFill>
              <p:spPr>
                <a:xfrm>
                  <a:off x="8267787" y="1265241"/>
                  <a:ext cx="26856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85" name="Ink 84">
                  <a:extLst>
                    <a:ext uri="{FF2B5EF4-FFF2-40B4-BE49-F238E27FC236}">
                      <a16:creationId xmlns:a16="http://schemas.microsoft.com/office/drawing/2014/main" id="{70AD549F-D90D-6D60-7580-C9E2D9A5A0D3}"/>
                    </a:ext>
                  </a:extLst>
                </p14:cNvPr>
                <p14:cNvContentPartPr/>
                <p14:nvPr/>
              </p14:nvContentPartPr>
              <p14:xfrm>
                <a:off x="8532747" y="1390161"/>
                <a:ext cx="243000" cy="258480"/>
              </p14:xfrm>
            </p:contentPart>
          </mc:Choice>
          <mc:Fallback>
            <p:pic>
              <p:nvPicPr>
                <p:cNvPr id="85" name="Ink 84">
                  <a:extLst>
                    <a:ext uri="{FF2B5EF4-FFF2-40B4-BE49-F238E27FC236}">
                      <a16:creationId xmlns:a16="http://schemas.microsoft.com/office/drawing/2014/main" id="{70AD549F-D90D-6D60-7580-C9E2D9A5A0D3}"/>
                    </a:ext>
                  </a:extLst>
                </p:cNvPr>
                <p:cNvPicPr/>
                <p:nvPr/>
              </p:nvPicPr>
              <p:blipFill>
                <a:blip r:embed="rId59"/>
                <a:stretch>
                  <a:fillRect/>
                </a:stretch>
              </p:blipFill>
              <p:spPr>
                <a:xfrm>
                  <a:off x="8523747" y="1381161"/>
                  <a:ext cx="26064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6" name="Ink 85">
                  <a:extLst>
                    <a:ext uri="{FF2B5EF4-FFF2-40B4-BE49-F238E27FC236}">
                      <a16:creationId xmlns:a16="http://schemas.microsoft.com/office/drawing/2014/main" id="{AD1E3369-18E9-6F99-F1D2-08B810C84E3D}"/>
                    </a:ext>
                  </a:extLst>
                </p14:cNvPr>
                <p14:cNvContentPartPr/>
                <p14:nvPr/>
              </p14:nvContentPartPr>
              <p14:xfrm>
                <a:off x="8767467" y="1404921"/>
                <a:ext cx="150480" cy="229320"/>
              </p14:xfrm>
            </p:contentPart>
          </mc:Choice>
          <mc:Fallback>
            <p:pic>
              <p:nvPicPr>
                <p:cNvPr id="86" name="Ink 85">
                  <a:extLst>
                    <a:ext uri="{FF2B5EF4-FFF2-40B4-BE49-F238E27FC236}">
                      <a16:creationId xmlns:a16="http://schemas.microsoft.com/office/drawing/2014/main" id="{AD1E3369-18E9-6F99-F1D2-08B810C84E3D}"/>
                    </a:ext>
                  </a:extLst>
                </p:cNvPr>
                <p:cNvPicPr/>
                <p:nvPr/>
              </p:nvPicPr>
              <p:blipFill>
                <a:blip r:embed="rId61"/>
                <a:stretch>
                  <a:fillRect/>
                </a:stretch>
              </p:blipFill>
              <p:spPr>
                <a:xfrm>
                  <a:off x="8758827" y="1396281"/>
                  <a:ext cx="16812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87" name="Ink 86">
                  <a:extLst>
                    <a:ext uri="{FF2B5EF4-FFF2-40B4-BE49-F238E27FC236}">
                      <a16:creationId xmlns:a16="http://schemas.microsoft.com/office/drawing/2014/main" id="{9019BE9C-E59F-79CB-0CDC-A9908E3AD958}"/>
                    </a:ext>
                  </a:extLst>
                </p14:cNvPr>
                <p14:cNvContentPartPr/>
                <p14:nvPr/>
              </p14:nvContentPartPr>
              <p14:xfrm>
                <a:off x="8242947" y="1816041"/>
                <a:ext cx="388440" cy="334440"/>
              </p14:xfrm>
            </p:contentPart>
          </mc:Choice>
          <mc:Fallback>
            <p:pic>
              <p:nvPicPr>
                <p:cNvPr id="87" name="Ink 86">
                  <a:extLst>
                    <a:ext uri="{FF2B5EF4-FFF2-40B4-BE49-F238E27FC236}">
                      <a16:creationId xmlns:a16="http://schemas.microsoft.com/office/drawing/2014/main" id="{9019BE9C-E59F-79CB-0CDC-A9908E3AD958}"/>
                    </a:ext>
                  </a:extLst>
                </p:cNvPr>
                <p:cNvPicPr/>
                <p:nvPr/>
              </p:nvPicPr>
              <p:blipFill>
                <a:blip r:embed="rId63"/>
                <a:stretch>
                  <a:fillRect/>
                </a:stretch>
              </p:blipFill>
              <p:spPr>
                <a:xfrm>
                  <a:off x="8234307" y="1807401"/>
                  <a:ext cx="40608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88" name="Ink 87">
                  <a:extLst>
                    <a:ext uri="{FF2B5EF4-FFF2-40B4-BE49-F238E27FC236}">
                      <a16:creationId xmlns:a16="http://schemas.microsoft.com/office/drawing/2014/main" id="{7E153CD5-5481-C3C2-4609-D8798B53FFC3}"/>
                    </a:ext>
                  </a:extLst>
                </p14:cNvPr>
                <p14:cNvContentPartPr/>
                <p14:nvPr/>
              </p14:nvContentPartPr>
              <p14:xfrm>
                <a:off x="8743347" y="1879401"/>
                <a:ext cx="267840" cy="291240"/>
              </p14:xfrm>
            </p:contentPart>
          </mc:Choice>
          <mc:Fallback>
            <p:pic>
              <p:nvPicPr>
                <p:cNvPr id="88" name="Ink 87">
                  <a:extLst>
                    <a:ext uri="{FF2B5EF4-FFF2-40B4-BE49-F238E27FC236}">
                      <a16:creationId xmlns:a16="http://schemas.microsoft.com/office/drawing/2014/main" id="{7E153CD5-5481-C3C2-4609-D8798B53FFC3}"/>
                    </a:ext>
                  </a:extLst>
                </p:cNvPr>
                <p:cNvPicPr/>
                <p:nvPr/>
              </p:nvPicPr>
              <p:blipFill>
                <a:blip r:embed="rId65"/>
                <a:stretch>
                  <a:fillRect/>
                </a:stretch>
              </p:blipFill>
              <p:spPr>
                <a:xfrm>
                  <a:off x="8734707" y="1870761"/>
                  <a:ext cx="28548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89" name="Ink 88">
                  <a:extLst>
                    <a:ext uri="{FF2B5EF4-FFF2-40B4-BE49-F238E27FC236}">
                      <a16:creationId xmlns:a16="http://schemas.microsoft.com/office/drawing/2014/main" id="{C71EA95C-CB9F-874C-75D5-A44C538A88BF}"/>
                    </a:ext>
                  </a:extLst>
                </p14:cNvPr>
                <p14:cNvContentPartPr/>
                <p14:nvPr/>
              </p14:nvContentPartPr>
              <p14:xfrm>
                <a:off x="8488827" y="2224641"/>
                <a:ext cx="216000" cy="223200"/>
              </p14:xfrm>
            </p:contentPart>
          </mc:Choice>
          <mc:Fallback>
            <p:pic>
              <p:nvPicPr>
                <p:cNvPr id="89" name="Ink 88">
                  <a:extLst>
                    <a:ext uri="{FF2B5EF4-FFF2-40B4-BE49-F238E27FC236}">
                      <a16:creationId xmlns:a16="http://schemas.microsoft.com/office/drawing/2014/main" id="{C71EA95C-CB9F-874C-75D5-A44C538A88BF}"/>
                    </a:ext>
                  </a:extLst>
                </p:cNvPr>
                <p:cNvPicPr/>
                <p:nvPr/>
              </p:nvPicPr>
              <p:blipFill>
                <a:blip r:embed="rId67"/>
                <a:stretch>
                  <a:fillRect/>
                </a:stretch>
              </p:blipFill>
              <p:spPr>
                <a:xfrm>
                  <a:off x="8479827" y="2216001"/>
                  <a:ext cx="23364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19" name="Ink 118">
                  <a:extLst>
                    <a:ext uri="{FF2B5EF4-FFF2-40B4-BE49-F238E27FC236}">
                      <a16:creationId xmlns:a16="http://schemas.microsoft.com/office/drawing/2014/main" id="{13E9E999-0D85-4111-5BF2-686509C005D6}"/>
                    </a:ext>
                  </a:extLst>
                </p14:cNvPr>
                <p14:cNvContentPartPr/>
                <p14:nvPr/>
              </p14:nvContentPartPr>
              <p14:xfrm>
                <a:off x="10444347" y="1954085"/>
                <a:ext cx="28800" cy="15480"/>
              </p14:xfrm>
            </p:contentPart>
          </mc:Choice>
          <mc:Fallback>
            <p:pic>
              <p:nvPicPr>
                <p:cNvPr id="119" name="Ink 118">
                  <a:extLst>
                    <a:ext uri="{FF2B5EF4-FFF2-40B4-BE49-F238E27FC236}">
                      <a16:creationId xmlns:a16="http://schemas.microsoft.com/office/drawing/2014/main" id="{13E9E999-0D85-4111-5BF2-686509C005D6}"/>
                    </a:ext>
                  </a:extLst>
                </p:cNvPr>
                <p:cNvPicPr/>
                <p:nvPr/>
              </p:nvPicPr>
              <p:blipFill>
                <a:blip r:embed="rId69"/>
                <a:stretch>
                  <a:fillRect/>
                </a:stretch>
              </p:blipFill>
              <p:spPr>
                <a:xfrm>
                  <a:off x="10435707" y="1945085"/>
                  <a:ext cx="4644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20" name="Ink 119">
                  <a:extLst>
                    <a:ext uri="{FF2B5EF4-FFF2-40B4-BE49-F238E27FC236}">
                      <a16:creationId xmlns:a16="http://schemas.microsoft.com/office/drawing/2014/main" id="{210B9CB3-282E-B07F-F389-11D02ED4DD77}"/>
                    </a:ext>
                  </a:extLst>
                </p14:cNvPr>
                <p14:cNvContentPartPr/>
                <p14:nvPr/>
              </p14:nvContentPartPr>
              <p14:xfrm>
                <a:off x="9388107" y="2041565"/>
                <a:ext cx="799560" cy="32760"/>
              </p14:xfrm>
            </p:contentPart>
          </mc:Choice>
          <mc:Fallback>
            <p:pic>
              <p:nvPicPr>
                <p:cNvPr id="120" name="Ink 119">
                  <a:extLst>
                    <a:ext uri="{FF2B5EF4-FFF2-40B4-BE49-F238E27FC236}">
                      <a16:creationId xmlns:a16="http://schemas.microsoft.com/office/drawing/2014/main" id="{210B9CB3-282E-B07F-F389-11D02ED4DD77}"/>
                    </a:ext>
                  </a:extLst>
                </p:cNvPr>
                <p:cNvPicPr/>
                <p:nvPr/>
              </p:nvPicPr>
              <p:blipFill>
                <a:blip r:embed="rId71"/>
                <a:stretch>
                  <a:fillRect/>
                </a:stretch>
              </p:blipFill>
              <p:spPr>
                <a:xfrm>
                  <a:off x="9379107" y="2032565"/>
                  <a:ext cx="81720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21" name="Ink 120">
                  <a:extLst>
                    <a:ext uri="{FF2B5EF4-FFF2-40B4-BE49-F238E27FC236}">
                      <a16:creationId xmlns:a16="http://schemas.microsoft.com/office/drawing/2014/main" id="{0A1EA770-3E9E-E245-E818-FCD5932083EC}"/>
                    </a:ext>
                  </a:extLst>
                </p14:cNvPr>
                <p14:cNvContentPartPr/>
                <p14:nvPr/>
              </p14:nvContentPartPr>
              <p14:xfrm>
                <a:off x="9532107" y="1950845"/>
                <a:ext cx="239760" cy="270360"/>
              </p14:xfrm>
            </p:contentPart>
          </mc:Choice>
          <mc:Fallback>
            <p:pic>
              <p:nvPicPr>
                <p:cNvPr id="121" name="Ink 120">
                  <a:extLst>
                    <a:ext uri="{FF2B5EF4-FFF2-40B4-BE49-F238E27FC236}">
                      <a16:creationId xmlns:a16="http://schemas.microsoft.com/office/drawing/2014/main" id="{0A1EA770-3E9E-E245-E818-FCD5932083EC}"/>
                    </a:ext>
                  </a:extLst>
                </p:cNvPr>
                <p:cNvPicPr/>
                <p:nvPr/>
              </p:nvPicPr>
              <p:blipFill>
                <a:blip r:embed="rId73"/>
                <a:stretch>
                  <a:fillRect/>
                </a:stretch>
              </p:blipFill>
              <p:spPr>
                <a:xfrm>
                  <a:off x="9523467" y="1941845"/>
                  <a:ext cx="2574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22" name="Ink 121">
                  <a:extLst>
                    <a:ext uri="{FF2B5EF4-FFF2-40B4-BE49-F238E27FC236}">
                      <a16:creationId xmlns:a16="http://schemas.microsoft.com/office/drawing/2014/main" id="{22B8DC8C-110A-A8C2-1A8A-E13422CC45FA}"/>
                    </a:ext>
                  </a:extLst>
                </p14:cNvPr>
                <p14:cNvContentPartPr/>
                <p14:nvPr/>
              </p14:nvContentPartPr>
              <p14:xfrm>
                <a:off x="10168587" y="1789205"/>
                <a:ext cx="908280" cy="727560"/>
              </p14:xfrm>
            </p:contentPart>
          </mc:Choice>
          <mc:Fallback>
            <p:pic>
              <p:nvPicPr>
                <p:cNvPr id="122" name="Ink 121">
                  <a:extLst>
                    <a:ext uri="{FF2B5EF4-FFF2-40B4-BE49-F238E27FC236}">
                      <a16:creationId xmlns:a16="http://schemas.microsoft.com/office/drawing/2014/main" id="{22B8DC8C-110A-A8C2-1A8A-E13422CC45FA}"/>
                    </a:ext>
                  </a:extLst>
                </p:cNvPr>
                <p:cNvPicPr/>
                <p:nvPr/>
              </p:nvPicPr>
              <p:blipFill>
                <a:blip r:embed="rId75"/>
                <a:stretch>
                  <a:fillRect/>
                </a:stretch>
              </p:blipFill>
              <p:spPr>
                <a:xfrm>
                  <a:off x="10159587" y="1780205"/>
                  <a:ext cx="925920" cy="7452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23" name="Ink 122">
                  <a:extLst>
                    <a:ext uri="{FF2B5EF4-FFF2-40B4-BE49-F238E27FC236}">
                      <a16:creationId xmlns:a16="http://schemas.microsoft.com/office/drawing/2014/main" id="{B4DBFB45-9AAE-EF95-54C1-83431FD43A18}"/>
                    </a:ext>
                  </a:extLst>
                </p14:cNvPr>
                <p14:cNvContentPartPr/>
                <p14:nvPr/>
              </p14:nvContentPartPr>
              <p14:xfrm>
                <a:off x="10352547" y="2130845"/>
                <a:ext cx="307080" cy="240480"/>
              </p14:xfrm>
            </p:contentPart>
          </mc:Choice>
          <mc:Fallback>
            <p:pic>
              <p:nvPicPr>
                <p:cNvPr id="123" name="Ink 122">
                  <a:extLst>
                    <a:ext uri="{FF2B5EF4-FFF2-40B4-BE49-F238E27FC236}">
                      <a16:creationId xmlns:a16="http://schemas.microsoft.com/office/drawing/2014/main" id="{B4DBFB45-9AAE-EF95-54C1-83431FD43A18}"/>
                    </a:ext>
                  </a:extLst>
                </p:cNvPr>
                <p:cNvPicPr/>
                <p:nvPr/>
              </p:nvPicPr>
              <p:blipFill>
                <a:blip r:embed="rId77"/>
                <a:stretch>
                  <a:fillRect/>
                </a:stretch>
              </p:blipFill>
              <p:spPr>
                <a:xfrm>
                  <a:off x="10343547" y="2121845"/>
                  <a:ext cx="324720" cy="258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8">
            <p14:nvContentPartPr>
              <p14:cNvPr id="154" name="Ink 153">
                <a:extLst>
                  <a:ext uri="{FF2B5EF4-FFF2-40B4-BE49-F238E27FC236}">
                    <a16:creationId xmlns:a16="http://schemas.microsoft.com/office/drawing/2014/main" id="{4D7EE9BC-0B54-51F3-0067-8A57EA5D3E61}"/>
                  </a:ext>
                </a:extLst>
              </p14:cNvPr>
              <p14:cNvContentPartPr/>
              <p14:nvPr/>
            </p14:nvContentPartPr>
            <p14:xfrm>
              <a:off x="11051667" y="2097365"/>
              <a:ext cx="626040" cy="306000"/>
            </p14:xfrm>
          </p:contentPart>
        </mc:Choice>
        <mc:Fallback>
          <p:pic>
            <p:nvPicPr>
              <p:cNvPr id="154" name="Ink 153">
                <a:extLst>
                  <a:ext uri="{FF2B5EF4-FFF2-40B4-BE49-F238E27FC236}">
                    <a16:creationId xmlns:a16="http://schemas.microsoft.com/office/drawing/2014/main" id="{4D7EE9BC-0B54-51F3-0067-8A57EA5D3E61}"/>
                  </a:ext>
                </a:extLst>
              </p:cNvPr>
              <p:cNvPicPr/>
              <p:nvPr/>
            </p:nvPicPr>
            <p:blipFill>
              <a:blip r:embed="rId79"/>
              <a:stretch>
                <a:fillRect/>
              </a:stretch>
            </p:blipFill>
            <p:spPr>
              <a:xfrm>
                <a:off x="11043027" y="2088725"/>
                <a:ext cx="643680" cy="323640"/>
              </a:xfrm>
              <a:prstGeom prst="rect">
                <a:avLst/>
              </a:prstGeom>
            </p:spPr>
          </p:pic>
        </mc:Fallback>
      </mc:AlternateContent>
      <p:grpSp>
        <p:nvGrpSpPr>
          <p:cNvPr id="160" name="Group 159">
            <a:extLst>
              <a:ext uri="{FF2B5EF4-FFF2-40B4-BE49-F238E27FC236}">
                <a16:creationId xmlns:a16="http://schemas.microsoft.com/office/drawing/2014/main" id="{51ABDBA0-9E1B-20E1-DF0A-0C053DE6BBC7}"/>
              </a:ext>
            </a:extLst>
          </p:cNvPr>
          <p:cNvGrpSpPr/>
          <p:nvPr/>
        </p:nvGrpSpPr>
        <p:grpSpPr>
          <a:xfrm>
            <a:off x="9638307" y="3473285"/>
            <a:ext cx="1926000" cy="623160"/>
            <a:chOff x="9638307" y="3473285"/>
            <a:chExt cx="1926000" cy="623160"/>
          </a:xfrm>
        </p:grpSpPr>
        <mc:AlternateContent xmlns:mc="http://schemas.openxmlformats.org/markup-compatibility/2006">
          <mc:Choice xmlns:p14="http://schemas.microsoft.com/office/powerpoint/2010/main" Requires="p14">
            <p:contentPart p14:bwMode="auto" r:id="rId80">
              <p14:nvContentPartPr>
                <p14:cNvPr id="125" name="Ink 124">
                  <a:extLst>
                    <a:ext uri="{FF2B5EF4-FFF2-40B4-BE49-F238E27FC236}">
                      <a16:creationId xmlns:a16="http://schemas.microsoft.com/office/drawing/2014/main" id="{F2C0D068-CC50-5942-3F38-B027013DC0BF}"/>
                    </a:ext>
                  </a:extLst>
                </p14:cNvPr>
                <p14:cNvContentPartPr/>
                <p14:nvPr/>
              </p14:nvContentPartPr>
              <p14:xfrm>
                <a:off x="9638307" y="3473645"/>
                <a:ext cx="311040" cy="355680"/>
              </p14:xfrm>
            </p:contentPart>
          </mc:Choice>
          <mc:Fallback>
            <p:pic>
              <p:nvPicPr>
                <p:cNvPr id="125" name="Ink 124">
                  <a:extLst>
                    <a:ext uri="{FF2B5EF4-FFF2-40B4-BE49-F238E27FC236}">
                      <a16:creationId xmlns:a16="http://schemas.microsoft.com/office/drawing/2014/main" id="{F2C0D068-CC50-5942-3F38-B027013DC0BF}"/>
                    </a:ext>
                  </a:extLst>
                </p:cNvPr>
                <p:cNvPicPr/>
                <p:nvPr/>
              </p:nvPicPr>
              <p:blipFill>
                <a:blip r:embed="rId81"/>
                <a:stretch>
                  <a:fillRect/>
                </a:stretch>
              </p:blipFill>
              <p:spPr>
                <a:xfrm>
                  <a:off x="9629667" y="3465005"/>
                  <a:ext cx="32868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26" name="Ink 125">
                  <a:extLst>
                    <a:ext uri="{FF2B5EF4-FFF2-40B4-BE49-F238E27FC236}">
                      <a16:creationId xmlns:a16="http://schemas.microsoft.com/office/drawing/2014/main" id="{B6CA8AB0-3512-675B-8AF5-AC7D7977B055}"/>
                    </a:ext>
                  </a:extLst>
                </p14:cNvPr>
                <p14:cNvContentPartPr/>
                <p14:nvPr/>
              </p14:nvContentPartPr>
              <p14:xfrm>
                <a:off x="9686187" y="3632405"/>
                <a:ext cx="1049400" cy="62640"/>
              </p14:xfrm>
            </p:contentPart>
          </mc:Choice>
          <mc:Fallback>
            <p:pic>
              <p:nvPicPr>
                <p:cNvPr id="126" name="Ink 125">
                  <a:extLst>
                    <a:ext uri="{FF2B5EF4-FFF2-40B4-BE49-F238E27FC236}">
                      <a16:creationId xmlns:a16="http://schemas.microsoft.com/office/drawing/2014/main" id="{B6CA8AB0-3512-675B-8AF5-AC7D7977B055}"/>
                    </a:ext>
                  </a:extLst>
                </p:cNvPr>
                <p:cNvPicPr/>
                <p:nvPr/>
              </p:nvPicPr>
              <p:blipFill>
                <a:blip r:embed="rId83"/>
                <a:stretch>
                  <a:fillRect/>
                </a:stretch>
              </p:blipFill>
              <p:spPr>
                <a:xfrm>
                  <a:off x="9677547" y="3623765"/>
                  <a:ext cx="106704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27" name="Ink 126">
                  <a:extLst>
                    <a:ext uri="{FF2B5EF4-FFF2-40B4-BE49-F238E27FC236}">
                      <a16:creationId xmlns:a16="http://schemas.microsoft.com/office/drawing/2014/main" id="{7C16C307-2E20-4299-FA68-23D2374B3D21}"/>
                    </a:ext>
                  </a:extLst>
                </p14:cNvPr>
                <p14:cNvContentPartPr/>
                <p14:nvPr/>
              </p14:nvContentPartPr>
              <p14:xfrm>
                <a:off x="10595187" y="3473285"/>
                <a:ext cx="565560" cy="623160"/>
              </p14:xfrm>
            </p:contentPart>
          </mc:Choice>
          <mc:Fallback>
            <p:pic>
              <p:nvPicPr>
                <p:cNvPr id="127" name="Ink 126">
                  <a:extLst>
                    <a:ext uri="{FF2B5EF4-FFF2-40B4-BE49-F238E27FC236}">
                      <a16:creationId xmlns:a16="http://schemas.microsoft.com/office/drawing/2014/main" id="{7C16C307-2E20-4299-FA68-23D2374B3D21}"/>
                    </a:ext>
                  </a:extLst>
                </p:cNvPr>
                <p:cNvPicPr/>
                <p:nvPr/>
              </p:nvPicPr>
              <p:blipFill>
                <a:blip r:embed="rId85"/>
                <a:stretch>
                  <a:fillRect/>
                </a:stretch>
              </p:blipFill>
              <p:spPr>
                <a:xfrm>
                  <a:off x="10586547" y="3464645"/>
                  <a:ext cx="583200" cy="6408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28" name="Ink 127">
                  <a:extLst>
                    <a:ext uri="{FF2B5EF4-FFF2-40B4-BE49-F238E27FC236}">
                      <a16:creationId xmlns:a16="http://schemas.microsoft.com/office/drawing/2014/main" id="{1AC5D1BF-B050-9618-DB7E-AD8F54406717}"/>
                    </a:ext>
                  </a:extLst>
                </p14:cNvPr>
                <p14:cNvContentPartPr/>
                <p14:nvPr/>
              </p14:nvContentPartPr>
              <p14:xfrm>
                <a:off x="10684467" y="3722405"/>
                <a:ext cx="288720" cy="262080"/>
              </p14:xfrm>
            </p:contentPart>
          </mc:Choice>
          <mc:Fallback>
            <p:pic>
              <p:nvPicPr>
                <p:cNvPr id="128" name="Ink 127">
                  <a:extLst>
                    <a:ext uri="{FF2B5EF4-FFF2-40B4-BE49-F238E27FC236}">
                      <a16:creationId xmlns:a16="http://schemas.microsoft.com/office/drawing/2014/main" id="{1AC5D1BF-B050-9618-DB7E-AD8F54406717}"/>
                    </a:ext>
                  </a:extLst>
                </p:cNvPr>
                <p:cNvPicPr/>
                <p:nvPr/>
              </p:nvPicPr>
              <p:blipFill>
                <a:blip r:embed="rId87"/>
                <a:stretch>
                  <a:fillRect/>
                </a:stretch>
              </p:blipFill>
              <p:spPr>
                <a:xfrm>
                  <a:off x="10675467" y="3713405"/>
                  <a:ext cx="30636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55" name="Ink 154">
                  <a:extLst>
                    <a:ext uri="{FF2B5EF4-FFF2-40B4-BE49-F238E27FC236}">
                      <a16:creationId xmlns:a16="http://schemas.microsoft.com/office/drawing/2014/main" id="{B813A8FA-5595-DBE9-82F3-C488143B1860}"/>
                    </a:ext>
                  </a:extLst>
                </p14:cNvPr>
                <p14:cNvContentPartPr/>
                <p14:nvPr/>
              </p14:nvContentPartPr>
              <p14:xfrm>
                <a:off x="11069307" y="3620525"/>
                <a:ext cx="495000" cy="288000"/>
              </p14:xfrm>
            </p:contentPart>
          </mc:Choice>
          <mc:Fallback>
            <p:pic>
              <p:nvPicPr>
                <p:cNvPr id="155" name="Ink 154">
                  <a:extLst>
                    <a:ext uri="{FF2B5EF4-FFF2-40B4-BE49-F238E27FC236}">
                      <a16:creationId xmlns:a16="http://schemas.microsoft.com/office/drawing/2014/main" id="{B813A8FA-5595-DBE9-82F3-C488143B1860}"/>
                    </a:ext>
                  </a:extLst>
                </p:cNvPr>
                <p:cNvPicPr/>
                <p:nvPr/>
              </p:nvPicPr>
              <p:blipFill>
                <a:blip r:embed="rId89"/>
                <a:stretch>
                  <a:fillRect/>
                </a:stretch>
              </p:blipFill>
              <p:spPr>
                <a:xfrm>
                  <a:off x="11060667" y="3611525"/>
                  <a:ext cx="512640" cy="305640"/>
                </a:xfrm>
                <a:prstGeom prst="rect">
                  <a:avLst/>
                </a:prstGeom>
              </p:spPr>
            </p:pic>
          </mc:Fallback>
        </mc:AlternateContent>
      </p:grpSp>
      <p:grpSp>
        <p:nvGrpSpPr>
          <p:cNvPr id="159" name="Group 158">
            <a:extLst>
              <a:ext uri="{FF2B5EF4-FFF2-40B4-BE49-F238E27FC236}">
                <a16:creationId xmlns:a16="http://schemas.microsoft.com/office/drawing/2014/main" id="{D07B856B-5C29-4B80-1E84-5E67BA4BB4F6}"/>
              </a:ext>
            </a:extLst>
          </p:cNvPr>
          <p:cNvGrpSpPr/>
          <p:nvPr/>
        </p:nvGrpSpPr>
        <p:grpSpPr>
          <a:xfrm>
            <a:off x="9977787" y="5086445"/>
            <a:ext cx="1706760" cy="700560"/>
            <a:chOff x="9977787" y="5086445"/>
            <a:chExt cx="1706760" cy="700560"/>
          </a:xfrm>
        </p:grpSpPr>
        <mc:AlternateContent xmlns:mc="http://schemas.openxmlformats.org/markup-compatibility/2006">
          <mc:Choice xmlns:p14="http://schemas.microsoft.com/office/powerpoint/2010/main" Requires="p14">
            <p:contentPart p14:bwMode="auto" r:id="rId90">
              <p14:nvContentPartPr>
                <p14:cNvPr id="129" name="Ink 128">
                  <a:extLst>
                    <a:ext uri="{FF2B5EF4-FFF2-40B4-BE49-F238E27FC236}">
                      <a16:creationId xmlns:a16="http://schemas.microsoft.com/office/drawing/2014/main" id="{9AB4EEFF-2186-12DA-1BEF-34978C570846}"/>
                    </a:ext>
                  </a:extLst>
                </p14:cNvPr>
                <p14:cNvContentPartPr/>
                <p14:nvPr/>
              </p14:nvContentPartPr>
              <p14:xfrm>
                <a:off x="9977787" y="5142965"/>
                <a:ext cx="340920" cy="333000"/>
              </p14:xfrm>
            </p:contentPart>
          </mc:Choice>
          <mc:Fallback>
            <p:pic>
              <p:nvPicPr>
                <p:cNvPr id="129" name="Ink 128">
                  <a:extLst>
                    <a:ext uri="{FF2B5EF4-FFF2-40B4-BE49-F238E27FC236}">
                      <a16:creationId xmlns:a16="http://schemas.microsoft.com/office/drawing/2014/main" id="{9AB4EEFF-2186-12DA-1BEF-34978C570846}"/>
                    </a:ext>
                  </a:extLst>
                </p:cNvPr>
                <p:cNvPicPr/>
                <p:nvPr/>
              </p:nvPicPr>
              <p:blipFill>
                <a:blip r:embed="rId91"/>
                <a:stretch>
                  <a:fillRect/>
                </a:stretch>
              </p:blipFill>
              <p:spPr>
                <a:xfrm>
                  <a:off x="9968787" y="5133965"/>
                  <a:ext cx="35856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30" name="Ink 129">
                  <a:extLst>
                    <a:ext uri="{FF2B5EF4-FFF2-40B4-BE49-F238E27FC236}">
                      <a16:creationId xmlns:a16="http://schemas.microsoft.com/office/drawing/2014/main" id="{07A1D9AB-5230-8B30-E4DE-145C6B1ED8C6}"/>
                    </a:ext>
                  </a:extLst>
                </p14:cNvPr>
                <p14:cNvContentPartPr/>
                <p14:nvPr/>
              </p14:nvContentPartPr>
              <p14:xfrm>
                <a:off x="10166067" y="5311805"/>
                <a:ext cx="668160" cy="58320"/>
              </p14:xfrm>
            </p:contentPart>
          </mc:Choice>
          <mc:Fallback>
            <p:pic>
              <p:nvPicPr>
                <p:cNvPr id="130" name="Ink 129">
                  <a:extLst>
                    <a:ext uri="{FF2B5EF4-FFF2-40B4-BE49-F238E27FC236}">
                      <a16:creationId xmlns:a16="http://schemas.microsoft.com/office/drawing/2014/main" id="{07A1D9AB-5230-8B30-E4DE-145C6B1ED8C6}"/>
                    </a:ext>
                  </a:extLst>
                </p:cNvPr>
                <p:cNvPicPr/>
                <p:nvPr/>
              </p:nvPicPr>
              <p:blipFill>
                <a:blip r:embed="rId93"/>
                <a:stretch>
                  <a:fillRect/>
                </a:stretch>
              </p:blipFill>
              <p:spPr>
                <a:xfrm>
                  <a:off x="10157427" y="5302805"/>
                  <a:ext cx="6858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31" name="Ink 130">
                  <a:extLst>
                    <a:ext uri="{FF2B5EF4-FFF2-40B4-BE49-F238E27FC236}">
                      <a16:creationId xmlns:a16="http://schemas.microsoft.com/office/drawing/2014/main" id="{0CAC587E-C308-56BA-2222-E3295C378A81}"/>
                    </a:ext>
                  </a:extLst>
                </p14:cNvPr>
                <p14:cNvContentPartPr/>
                <p14:nvPr/>
              </p14:nvContentPartPr>
              <p14:xfrm>
                <a:off x="10668267" y="5086445"/>
                <a:ext cx="588600" cy="700560"/>
              </p14:xfrm>
            </p:contentPart>
          </mc:Choice>
          <mc:Fallback>
            <p:pic>
              <p:nvPicPr>
                <p:cNvPr id="131" name="Ink 130">
                  <a:extLst>
                    <a:ext uri="{FF2B5EF4-FFF2-40B4-BE49-F238E27FC236}">
                      <a16:creationId xmlns:a16="http://schemas.microsoft.com/office/drawing/2014/main" id="{0CAC587E-C308-56BA-2222-E3295C378A81}"/>
                    </a:ext>
                  </a:extLst>
                </p:cNvPr>
                <p:cNvPicPr/>
                <p:nvPr/>
              </p:nvPicPr>
              <p:blipFill>
                <a:blip r:embed="rId95"/>
                <a:stretch>
                  <a:fillRect/>
                </a:stretch>
              </p:blipFill>
              <p:spPr>
                <a:xfrm>
                  <a:off x="10659627" y="5077805"/>
                  <a:ext cx="606240" cy="7182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32" name="Ink 131">
                  <a:extLst>
                    <a:ext uri="{FF2B5EF4-FFF2-40B4-BE49-F238E27FC236}">
                      <a16:creationId xmlns:a16="http://schemas.microsoft.com/office/drawing/2014/main" id="{59CF8AC1-DE90-CC2B-FFE5-30B9736B731E}"/>
                    </a:ext>
                  </a:extLst>
                </p14:cNvPr>
                <p14:cNvContentPartPr/>
                <p14:nvPr/>
              </p14:nvContentPartPr>
              <p14:xfrm>
                <a:off x="10798947" y="5351765"/>
                <a:ext cx="240120" cy="243720"/>
              </p14:xfrm>
            </p:contentPart>
          </mc:Choice>
          <mc:Fallback>
            <p:pic>
              <p:nvPicPr>
                <p:cNvPr id="132" name="Ink 131">
                  <a:extLst>
                    <a:ext uri="{FF2B5EF4-FFF2-40B4-BE49-F238E27FC236}">
                      <a16:creationId xmlns:a16="http://schemas.microsoft.com/office/drawing/2014/main" id="{59CF8AC1-DE90-CC2B-FFE5-30B9736B731E}"/>
                    </a:ext>
                  </a:extLst>
                </p:cNvPr>
                <p:cNvPicPr/>
                <p:nvPr/>
              </p:nvPicPr>
              <p:blipFill>
                <a:blip r:embed="rId97"/>
                <a:stretch>
                  <a:fillRect/>
                </a:stretch>
              </p:blipFill>
              <p:spPr>
                <a:xfrm>
                  <a:off x="10790307" y="5343125"/>
                  <a:ext cx="25776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56" name="Ink 155">
                  <a:extLst>
                    <a:ext uri="{FF2B5EF4-FFF2-40B4-BE49-F238E27FC236}">
                      <a16:creationId xmlns:a16="http://schemas.microsoft.com/office/drawing/2014/main" id="{8412A0F1-497D-2285-FF17-4A39EC569AA6}"/>
                    </a:ext>
                  </a:extLst>
                </p14:cNvPr>
                <p14:cNvContentPartPr/>
                <p14:nvPr/>
              </p14:nvContentPartPr>
              <p14:xfrm>
                <a:off x="11166867" y="5098685"/>
                <a:ext cx="517680" cy="349920"/>
              </p14:xfrm>
            </p:contentPart>
          </mc:Choice>
          <mc:Fallback>
            <p:pic>
              <p:nvPicPr>
                <p:cNvPr id="156" name="Ink 155">
                  <a:extLst>
                    <a:ext uri="{FF2B5EF4-FFF2-40B4-BE49-F238E27FC236}">
                      <a16:creationId xmlns:a16="http://schemas.microsoft.com/office/drawing/2014/main" id="{8412A0F1-497D-2285-FF17-4A39EC569AA6}"/>
                    </a:ext>
                  </a:extLst>
                </p:cNvPr>
                <p:cNvPicPr/>
                <p:nvPr/>
              </p:nvPicPr>
              <p:blipFill>
                <a:blip r:embed="rId99"/>
                <a:stretch>
                  <a:fillRect/>
                </a:stretch>
              </p:blipFill>
              <p:spPr>
                <a:xfrm>
                  <a:off x="11158227" y="5089685"/>
                  <a:ext cx="535320" cy="367560"/>
                </a:xfrm>
                <a:prstGeom prst="rect">
                  <a:avLst/>
                </a:prstGeom>
              </p:spPr>
            </p:pic>
          </mc:Fallback>
        </mc:AlternateContent>
      </p:grpSp>
      <p:grpSp>
        <p:nvGrpSpPr>
          <p:cNvPr id="158" name="Group 157">
            <a:extLst>
              <a:ext uri="{FF2B5EF4-FFF2-40B4-BE49-F238E27FC236}">
                <a16:creationId xmlns:a16="http://schemas.microsoft.com/office/drawing/2014/main" id="{E8DA053B-E469-327F-804D-996EE53ECE25}"/>
              </a:ext>
            </a:extLst>
          </p:cNvPr>
          <p:cNvGrpSpPr/>
          <p:nvPr/>
        </p:nvGrpSpPr>
        <p:grpSpPr>
          <a:xfrm>
            <a:off x="9990387" y="6206765"/>
            <a:ext cx="2078280" cy="750960"/>
            <a:chOff x="9990387" y="6206765"/>
            <a:chExt cx="2078280" cy="750960"/>
          </a:xfrm>
        </p:grpSpPr>
        <mc:AlternateContent xmlns:mc="http://schemas.openxmlformats.org/markup-compatibility/2006">
          <mc:Choice xmlns:p14="http://schemas.microsoft.com/office/powerpoint/2010/main" Requires="p14">
            <p:contentPart p14:bwMode="auto" r:id="rId100">
              <p14:nvContentPartPr>
                <p14:cNvPr id="133" name="Ink 132">
                  <a:extLst>
                    <a:ext uri="{FF2B5EF4-FFF2-40B4-BE49-F238E27FC236}">
                      <a16:creationId xmlns:a16="http://schemas.microsoft.com/office/drawing/2014/main" id="{9B611EE4-1CC0-E64E-3566-2B75D2C35EDA}"/>
                    </a:ext>
                  </a:extLst>
                </p14:cNvPr>
                <p14:cNvContentPartPr/>
                <p14:nvPr/>
              </p14:nvContentPartPr>
              <p14:xfrm>
                <a:off x="10312587" y="6719045"/>
                <a:ext cx="18000" cy="48600"/>
              </p14:xfrm>
            </p:contentPart>
          </mc:Choice>
          <mc:Fallback>
            <p:pic>
              <p:nvPicPr>
                <p:cNvPr id="133" name="Ink 132">
                  <a:extLst>
                    <a:ext uri="{FF2B5EF4-FFF2-40B4-BE49-F238E27FC236}">
                      <a16:creationId xmlns:a16="http://schemas.microsoft.com/office/drawing/2014/main" id="{9B611EE4-1CC0-E64E-3566-2B75D2C35EDA}"/>
                    </a:ext>
                  </a:extLst>
                </p:cNvPr>
                <p:cNvPicPr/>
                <p:nvPr/>
              </p:nvPicPr>
              <p:blipFill>
                <a:blip r:embed="rId101"/>
                <a:stretch>
                  <a:fillRect/>
                </a:stretch>
              </p:blipFill>
              <p:spPr>
                <a:xfrm>
                  <a:off x="10303587" y="6710045"/>
                  <a:ext cx="3564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34" name="Ink 133">
                  <a:extLst>
                    <a:ext uri="{FF2B5EF4-FFF2-40B4-BE49-F238E27FC236}">
                      <a16:creationId xmlns:a16="http://schemas.microsoft.com/office/drawing/2014/main" id="{968FA9CC-CFC4-79ED-E025-7643D3DA31BE}"/>
                    </a:ext>
                  </a:extLst>
                </p14:cNvPr>
                <p14:cNvContentPartPr/>
                <p14:nvPr/>
              </p14:nvContentPartPr>
              <p14:xfrm>
                <a:off x="9990387" y="6495125"/>
                <a:ext cx="281880" cy="280800"/>
              </p14:xfrm>
            </p:contentPart>
          </mc:Choice>
          <mc:Fallback>
            <p:pic>
              <p:nvPicPr>
                <p:cNvPr id="134" name="Ink 133">
                  <a:extLst>
                    <a:ext uri="{FF2B5EF4-FFF2-40B4-BE49-F238E27FC236}">
                      <a16:creationId xmlns:a16="http://schemas.microsoft.com/office/drawing/2014/main" id="{968FA9CC-CFC4-79ED-E025-7643D3DA31BE}"/>
                    </a:ext>
                  </a:extLst>
                </p:cNvPr>
                <p:cNvPicPr/>
                <p:nvPr/>
              </p:nvPicPr>
              <p:blipFill>
                <a:blip r:embed="rId103"/>
                <a:stretch>
                  <a:fillRect/>
                </a:stretch>
              </p:blipFill>
              <p:spPr>
                <a:xfrm>
                  <a:off x="9981747" y="6486485"/>
                  <a:ext cx="29952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35" name="Ink 134">
                  <a:extLst>
                    <a:ext uri="{FF2B5EF4-FFF2-40B4-BE49-F238E27FC236}">
                      <a16:creationId xmlns:a16="http://schemas.microsoft.com/office/drawing/2014/main" id="{3B51970A-77FA-D48F-82E7-DE198DB6F575}"/>
                    </a:ext>
                  </a:extLst>
                </p14:cNvPr>
                <p14:cNvContentPartPr/>
                <p14:nvPr/>
              </p14:nvContentPartPr>
              <p14:xfrm>
                <a:off x="10144467" y="6609245"/>
                <a:ext cx="830160" cy="49680"/>
              </p14:xfrm>
            </p:contentPart>
          </mc:Choice>
          <mc:Fallback>
            <p:pic>
              <p:nvPicPr>
                <p:cNvPr id="135" name="Ink 134">
                  <a:extLst>
                    <a:ext uri="{FF2B5EF4-FFF2-40B4-BE49-F238E27FC236}">
                      <a16:creationId xmlns:a16="http://schemas.microsoft.com/office/drawing/2014/main" id="{3B51970A-77FA-D48F-82E7-DE198DB6F575}"/>
                    </a:ext>
                  </a:extLst>
                </p:cNvPr>
                <p:cNvPicPr/>
                <p:nvPr/>
              </p:nvPicPr>
              <p:blipFill>
                <a:blip r:embed="rId105"/>
                <a:stretch>
                  <a:fillRect/>
                </a:stretch>
              </p:blipFill>
              <p:spPr>
                <a:xfrm>
                  <a:off x="10135827" y="6600245"/>
                  <a:ext cx="84780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36" name="Ink 135">
                  <a:extLst>
                    <a:ext uri="{FF2B5EF4-FFF2-40B4-BE49-F238E27FC236}">
                      <a16:creationId xmlns:a16="http://schemas.microsoft.com/office/drawing/2014/main" id="{EE3E8C93-039D-072B-F0BC-D1D47636A9F0}"/>
                    </a:ext>
                  </a:extLst>
                </p14:cNvPr>
                <p14:cNvContentPartPr/>
                <p14:nvPr/>
              </p14:nvContentPartPr>
              <p14:xfrm>
                <a:off x="10854027" y="6341765"/>
                <a:ext cx="638280" cy="615960"/>
              </p14:xfrm>
            </p:contentPart>
          </mc:Choice>
          <mc:Fallback>
            <p:pic>
              <p:nvPicPr>
                <p:cNvPr id="136" name="Ink 135">
                  <a:extLst>
                    <a:ext uri="{FF2B5EF4-FFF2-40B4-BE49-F238E27FC236}">
                      <a16:creationId xmlns:a16="http://schemas.microsoft.com/office/drawing/2014/main" id="{EE3E8C93-039D-072B-F0BC-D1D47636A9F0}"/>
                    </a:ext>
                  </a:extLst>
                </p:cNvPr>
                <p:cNvPicPr/>
                <p:nvPr/>
              </p:nvPicPr>
              <p:blipFill>
                <a:blip r:embed="rId107"/>
                <a:stretch>
                  <a:fillRect/>
                </a:stretch>
              </p:blipFill>
              <p:spPr>
                <a:xfrm>
                  <a:off x="10845027" y="6333125"/>
                  <a:ext cx="655920" cy="6336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37" name="Ink 136">
                  <a:extLst>
                    <a:ext uri="{FF2B5EF4-FFF2-40B4-BE49-F238E27FC236}">
                      <a16:creationId xmlns:a16="http://schemas.microsoft.com/office/drawing/2014/main" id="{EFE10729-E2AE-EBC1-7F9B-EFC0F0ADA27D}"/>
                    </a:ext>
                  </a:extLst>
                </p14:cNvPr>
                <p14:cNvContentPartPr/>
                <p14:nvPr/>
              </p14:nvContentPartPr>
              <p14:xfrm>
                <a:off x="10985067" y="6519965"/>
                <a:ext cx="323280" cy="229320"/>
              </p14:xfrm>
            </p:contentPart>
          </mc:Choice>
          <mc:Fallback>
            <p:pic>
              <p:nvPicPr>
                <p:cNvPr id="137" name="Ink 136">
                  <a:extLst>
                    <a:ext uri="{FF2B5EF4-FFF2-40B4-BE49-F238E27FC236}">
                      <a16:creationId xmlns:a16="http://schemas.microsoft.com/office/drawing/2014/main" id="{EFE10729-E2AE-EBC1-7F9B-EFC0F0ADA27D}"/>
                    </a:ext>
                  </a:extLst>
                </p:cNvPr>
                <p:cNvPicPr/>
                <p:nvPr/>
              </p:nvPicPr>
              <p:blipFill>
                <a:blip r:embed="rId109"/>
                <a:stretch>
                  <a:fillRect/>
                </a:stretch>
              </p:blipFill>
              <p:spPr>
                <a:xfrm>
                  <a:off x="10976067" y="6510965"/>
                  <a:ext cx="34092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57" name="Ink 156">
                  <a:extLst>
                    <a:ext uri="{FF2B5EF4-FFF2-40B4-BE49-F238E27FC236}">
                      <a16:creationId xmlns:a16="http://schemas.microsoft.com/office/drawing/2014/main" id="{E8B26018-67E5-46DE-347F-C27D742D7E63}"/>
                    </a:ext>
                  </a:extLst>
                </p14:cNvPr>
                <p14:cNvContentPartPr/>
                <p14:nvPr/>
              </p14:nvContentPartPr>
              <p14:xfrm>
                <a:off x="11388267" y="6206765"/>
                <a:ext cx="680400" cy="356040"/>
              </p14:xfrm>
            </p:contentPart>
          </mc:Choice>
          <mc:Fallback>
            <p:pic>
              <p:nvPicPr>
                <p:cNvPr id="157" name="Ink 156">
                  <a:extLst>
                    <a:ext uri="{FF2B5EF4-FFF2-40B4-BE49-F238E27FC236}">
                      <a16:creationId xmlns:a16="http://schemas.microsoft.com/office/drawing/2014/main" id="{E8B26018-67E5-46DE-347F-C27D742D7E63}"/>
                    </a:ext>
                  </a:extLst>
                </p:cNvPr>
                <p:cNvPicPr/>
                <p:nvPr/>
              </p:nvPicPr>
              <p:blipFill>
                <a:blip r:embed="rId111"/>
                <a:stretch>
                  <a:fillRect/>
                </a:stretch>
              </p:blipFill>
              <p:spPr>
                <a:xfrm>
                  <a:off x="11379627" y="6197765"/>
                  <a:ext cx="698040" cy="373680"/>
                </a:xfrm>
                <a:prstGeom prst="rect">
                  <a:avLst/>
                </a:prstGeom>
              </p:spPr>
            </p:pic>
          </mc:Fallback>
        </mc:AlternateContent>
      </p:grpSp>
      <p:grpSp>
        <p:nvGrpSpPr>
          <p:cNvPr id="182" name="Group 181">
            <a:extLst>
              <a:ext uri="{FF2B5EF4-FFF2-40B4-BE49-F238E27FC236}">
                <a16:creationId xmlns:a16="http://schemas.microsoft.com/office/drawing/2014/main" id="{269ACAF7-0966-C2EB-9B73-A583222D7192}"/>
              </a:ext>
            </a:extLst>
          </p:cNvPr>
          <p:cNvGrpSpPr/>
          <p:nvPr/>
        </p:nvGrpSpPr>
        <p:grpSpPr>
          <a:xfrm>
            <a:off x="-8973" y="2333525"/>
            <a:ext cx="6867720" cy="4310640"/>
            <a:chOff x="-8973" y="2333525"/>
            <a:chExt cx="6867720" cy="4310640"/>
          </a:xfrm>
        </p:grpSpPr>
        <mc:AlternateContent xmlns:mc="http://schemas.openxmlformats.org/markup-compatibility/2006">
          <mc:Choice xmlns:p14="http://schemas.microsoft.com/office/powerpoint/2010/main" Requires="p14">
            <p:contentPart p14:bwMode="auto" r:id="rId112">
              <p14:nvContentPartPr>
                <p14:cNvPr id="4" name="Ink 3">
                  <a:extLst>
                    <a:ext uri="{FF2B5EF4-FFF2-40B4-BE49-F238E27FC236}">
                      <a16:creationId xmlns:a16="http://schemas.microsoft.com/office/drawing/2014/main" id="{34108F43-939F-18FB-5A64-9E2EB7385F44}"/>
                    </a:ext>
                  </a:extLst>
                </p14:cNvPr>
                <p14:cNvContentPartPr/>
                <p14:nvPr/>
              </p14:nvContentPartPr>
              <p14:xfrm>
                <a:off x="306747" y="2636121"/>
                <a:ext cx="257040" cy="308880"/>
              </p14:xfrm>
            </p:contentPart>
          </mc:Choice>
          <mc:Fallback>
            <p:pic>
              <p:nvPicPr>
                <p:cNvPr id="4" name="Ink 3">
                  <a:extLst>
                    <a:ext uri="{FF2B5EF4-FFF2-40B4-BE49-F238E27FC236}">
                      <a16:creationId xmlns:a16="http://schemas.microsoft.com/office/drawing/2014/main" id="{34108F43-939F-18FB-5A64-9E2EB7385F44}"/>
                    </a:ext>
                  </a:extLst>
                </p:cNvPr>
                <p:cNvPicPr/>
                <p:nvPr/>
              </p:nvPicPr>
              <p:blipFill>
                <a:blip r:embed="rId113"/>
                <a:stretch>
                  <a:fillRect/>
                </a:stretch>
              </p:blipFill>
              <p:spPr>
                <a:xfrm>
                  <a:off x="298107" y="2627121"/>
                  <a:ext cx="27468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5" name="Ink 4">
                  <a:extLst>
                    <a:ext uri="{FF2B5EF4-FFF2-40B4-BE49-F238E27FC236}">
                      <a16:creationId xmlns:a16="http://schemas.microsoft.com/office/drawing/2014/main" id="{F99F33AA-EF04-5E4C-7CF8-A527CCDCD8B3}"/>
                    </a:ext>
                  </a:extLst>
                </p14:cNvPr>
                <p14:cNvContentPartPr/>
                <p14:nvPr/>
              </p14:nvContentPartPr>
              <p14:xfrm>
                <a:off x="622107" y="2675361"/>
                <a:ext cx="149400" cy="161640"/>
              </p14:xfrm>
            </p:contentPart>
          </mc:Choice>
          <mc:Fallback>
            <p:pic>
              <p:nvPicPr>
                <p:cNvPr id="5" name="Ink 4">
                  <a:extLst>
                    <a:ext uri="{FF2B5EF4-FFF2-40B4-BE49-F238E27FC236}">
                      <a16:creationId xmlns:a16="http://schemas.microsoft.com/office/drawing/2014/main" id="{F99F33AA-EF04-5E4C-7CF8-A527CCDCD8B3}"/>
                    </a:ext>
                  </a:extLst>
                </p:cNvPr>
                <p:cNvPicPr/>
                <p:nvPr/>
              </p:nvPicPr>
              <p:blipFill>
                <a:blip r:embed="rId115"/>
                <a:stretch>
                  <a:fillRect/>
                </a:stretch>
              </p:blipFill>
              <p:spPr>
                <a:xfrm>
                  <a:off x="613107" y="2666721"/>
                  <a:ext cx="16704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 name="Ink 5">
                  <a:extLst>
                    <a:ext uri="{FF2B5EF4-FFF2-40B4-BE49-F238E27FC236}">
                      <a16:creationId xmlns:a16="http://schemas.microsoft.com/office/drawing/2014/main" id="{DEED6E25-477A-C7A9-86AC-E33F4ED4D27F}"/>
                    </a:ext>
                  </a:extLst>
                </p14:cNvPr>
                <p14:cNvContentPartPr/>
                <p14:nvPr/>
              </p14:nvContentPartPr>
              <p14:xfrm>
                <a:off x="783387" y="2591481"/>
                <a:ext cx="361800" cy="199800"/>
              </p14:xfrm>
            </p:contentPart>
          </mc:Choice>
          <mc:Fallback>
            <p:pic>
              <p:nvPicPr>
                <p:cNvPr id="6" name="Ink 5">
                  <a:extLst>
                    <a:ext uri="{FF2B5EF4-FFF2-40B4-BE49-F238E27FC236}">
                      <a16:creationId xmlns:a16="http://schemas.microsoft.com/office/drawing/2014/main" id="{DEED6E25-477A-C7A9-86AC-E33F4ED4D27F}"/>
                    </a:ext>
                  </a:extLst>
                </p:cNvPr>
                <p:cNvPicPr/>
                <p:nvPr/>
              </p:nvPicPr>
              <p:blipFill>
                <a:blip r:embed="rId117"/>
                <a:stretch>
                  <a:fillRect/>
                </a:stretch>
              </p:blipFill>
              <p:spPr>
                <a:xfrm>
                  <a:off x="774747" y="2582841"/>
                  <a:ext cx="37944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 name="Ink 6">
                  <a:extLst>
                    <a:ext uri="{FF2B5EF4-FFF2-40B4-BE49-F238E27FC236}">
                      <a16:creationId xmlns:a16="http://schemas.microsoft.com/office/drawing/2014/main" id="{7ECD3401-CC0F-770C-EBD6-2B81744FB2CF}"/>
                    </a:ext>
                  </a:extLst>
                </p14:cNvPr>
                <p14:cNvContentPartPr/>
                <p14:nvPr/>
              </p14:nvContentPartPr>
              <p14:xfrm>
                <a:off x="1015587" y="2427321"/>
                <a:ext cx="34200" cy="70560"/>
              </p14:xfrm>
            </p:contentPart>
          </mc:Choice>
          <mc:Fallback>
            <p:pic>
              <p:nvPicPr>
                <p:cNvPr id="7" name="Ink 6">
                  <a:extLst>
                    <a:ext uri="{FF2B5EF4-FFF2-40B4-BE49-F238E27FC236}">
                      <a16:creationId xmlns:a16="http://schemas.microsoft.com/office/drawing/2014/main" id="{7ECD3401-CC0F-770C-EBD6-2B81744FB2CF}"/>
                    </a:ext>
                  </a:extLst>
                </p:cNvPr>
                <p:cNvPicPr/>
                <p:nvPr/>
              </p:nvPicPr>
              <p:blipFill>
                <a:blip r:embed="rId119"/>
                <a:stretch>
                  <a:fillRect/>
                </a:stretch>
              </p:blipFill>
              <p:spPr>
                <a:xfrm>
                  <a:off x="1006947" y="2418321"/>
                  <a:ext cx="5184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 name="Ink 7">
                  <a:extLst>
                    <a:ext uri="{FF2B5EF4-FFF2-40B4-BE49-F238E27FC236}">
                      <a16:creationId xmlns:a16="http://schemas.microsoft.com/office/drawing/2014/main" id="{C5087DC5-34FA-3DF2-AE37-0642399320D2}"/>
                    </a:ext>
                  </a:extLst>
                </p14:cNvPr>
                <p14:cNvContentPartPr/>
                <p14:nvPr/>
              </p14:nvContentPartPr>
              <p14:xfrm>
                <a:off x="1094067" y="2441361"/>
                <a:ext cx="180360" cy="300240"/>
              </p14:xfrm>
            </p:contentPart>
          </mc:Choice>
          <mc:Fallback>
            <p:pic>
              <p:nvPicPr>
                <p:cNvPr id="8" name="Ink 7">
                  <a:extLst>
                    <a:ext uri="{FF2B5EF4-FFF2-40B4-BE49-F238E27FC236}">
                      <a16:creationId xmlns:a16="http://schemas.microsoft.com/office/drawing/2014/main" id="{C5087DC5-34FA-3DF2-AE37-0642399320D2}"/>
                    </a:ext>
                  </a:extLst>
                </p:cNvPr>
                <p:cNvPicPr/>
                <p:nvPr/>
              </p:nvPicPr>
              <p:blipFill>
                <a:blip r:embed="rId121"/>
                <a:stretch>
                  <a:fillRect/>
                </a:stretch>
              </p:blipFill>
              <p:spPr>
                <a:xfrm>
                  <a:off x="1085427" y="2432721"/>
                  <a:ext cx="19800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 name="Ink 8">
                  <a:extLst>
                    <a:ext uri="{FF2B5EF4-FFF2-40B4-BE49-F238E27FC236}">
                      <a16:creationId xmlns:a16="http://schemas.microsoft.com/office/drawing/2014/main" id="{50F0E039-5E03-1DA9-4AB4-3A042F48BC6D}"/>
                    </a:ext>
                  </a:extLst>
                </p14:cNvPr>
                <p14:cNvContentPartPr/>
                <p14:nvPr/>
              </p14:nvContentPartPr>
              <p14:xfrm>
                <a:off x="-8973" y="2752041"/>
                <a:ext cx="1437840" cy="496080"/>
              </p14:xfrm>
            </p:contentPart>
          </mc:Choice>
          <mc:Fallback>
            <p:pic>
              <p:nvPicPr>
                <p:cNvPr id="9" name="Ink 8">
                  <a:extLst>
                    <a:ext uri="{FF2B5EF4-FFF2-40B4-BE49-F238E27FC236}">
                      <a16:creationId xmlns:a16="http://schemas.microsoft.com/office/drawing/2014/main" id="{50F0E039-5E03-1DA9-4AB4-3A042F48BC6D}"/>
                    </a:ext>
                  </a:extLst>
                </p:cNvPr>
                <p:cNvPicPr/>
                <p:nvPr/>
              </p:nvPicPr>
              <p:blipFill>
                <a:blip r:embed="rId123"/>
                <a:stretch>
                  <a:fillRect/>
                </a:stretch>
              </p:blipFill>
              <p:spPr>
                <a:xfrm>
                  <a:off x="-17973" y="2743041"/>
                  <a:ext cx="1455480" cy="5137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1" name="Ink 10">
                  <a:extLst>
                    <a:ext uri="{FF2B5EF4-FFF2-40B4-BE49-F238E27FC236}">
                      <a16:creationId xmlns:a16="http://schemas.microsoft.com/office/drawing/2014/main" id="{EF6FD29B-AAE6-3E99-D855-24EBBDA4D194}"/>
                    </a:ext>
                  </a:extLst>
                </p14:cNvPr>
                <p14:cNvContentPartPr/>
                <p14:nvPr/>
              </p14:nvContentPartPr>
              <p14:xfrm>
                <a:off x="463707" y="3371601"/>
                <a:ext cx="312840" cy="1823760"/>
              </p14:xfrm>
            </p:contentPart>
          </mc:Choice>
          <mc:Fallback>
            <p:pic>
              <p:nvPicPr>
                <p:cNvPr id="11" name="Ink 10">
                  <a:extLst>
                    <a:ext uri="{FF2B5EF4-FFF2-40B4-BE49-F238E27FC236}">
                      <a16:creationId xmlns:a16="http://schemas.microsoft.com/office/drawing/2014/main" id="{EF6FD29B-AAE6-3E99-D855-24EBBDA4D194}"/>
                    </a:ext>
                  </a:extLst>
                </p:cNvPr>
                <p:cNvPicPr/>
                <p:nvPr/>
              </p:nvPicPr>
              <p:blipFill>
                <a:blip r:embed="rId125"/>
                <a:stretch>
                  <a:fillRect/>
                </a:stretch>
              </p:blipFill>
              <p:spPr>
                <a:xfrm>
                  <a:off x="455067" y="3362601"/>
                  <a:ext cx="330480" cy="18414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2" name="Ink 11">
                  <a:extLst>
                    <a:ext uri="{FF2B5EF4-FFF2-40B4-BE49-F238E27FC236}">
                      <a16:creationId xmlns:a16="http://schemas.microsoft.com/office/drawing/2014/main" id="{34A22FF9-CFF7-9DA7-0D9B-03BE2CB7C508}"/>
                    </a:ext>
                  </a:extLst>
                </p14:cNvPr>
                <p14:cNvContentPartPr/>
                <p14:nvPr/>
              </p14:nvContentPartPr>
              <p14:xfrm>
                <a:off x="494667" y="5223081"/>
                <a:ext cx="3247560" cy="107640"/>
              </p14:xfrm>
            </p:contentPart>
          </mc:Choice>
          <mc:Fallback>
            <p:pic>
              <p:nvPicPr>
                <p:cNvPr id="12" name="Ink 11">
                  <a:extLst>
                    <a:ext uri="{FF2B5EF4-FFF2-40B4-BE49-F238E27FC236}">
                      <a16:creationId xmlns:a16="http://schemas.microsoft.com/office/drawing/2014/main" id="{34A22FF9-CFF7-9DA7-0D9B-03BE2CB7C508}"/>
                    </a:ext>
                  </a:extLst>
                </p:cNvPr>
                <p:cNvPicPr/>
                <p:nvPr/>
              </p:nvPicPr>
              <p:blipFill>
                <a:blip r:embed="rId127"/>
                <a:stretch>
                  <a:fillRect/>
                </a:stretch>
              </p:blipFill>
              <p:spPr>
                <a:xfrm>
                  <a:off x="486027" y="5214441"/>
                  <a:ext cx="326520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3" name="Ink 12">
                  <a:extLst>
                    <a:ext uri="{FF2B5EF4-FFF2-40B4-BE49-F238E27FC236}">
                      <a16:creationId xmlns:a16="http://schemas.microsoft.com/office/drawing/2014/main" id="{ADC7B9BA-5118-EFB1-4F72-32E1CDB028A4}"/>
                    </a:ext>
                  </a:extLst>
                </p14:cNvPr>
                <p14:cNvContentPartPr/>
                <p14:nvPr/>
              </p14:nvContentPartPr>
              <p14:xfrm>
                <a:off x="671067" y="3174681"/>
                <a:ext cx="3836520" cy="2192400"/>
              </p14:xfrm>
            </p:contentPart>
          </mc:Choice>
          <mc:Fallback>
            <p:pic>
              <p:nvPicPr>
                <p:cNvPr id="13" name="Ink 12">
                  <a:extLst>
                    <a:ext uri="{FF2B5EF4-FFF2-40B4-BE49-F238E27FC236}">
                      <a16:creationId xmlns:a16="http://schemas.microsoft.com/office/drawing/2014/main" id="{ADC7B9BA-5118-EFB1-4F72-32E1CDB028A4}"/>
                    </a:ext>
                  </a:extLst>
                </p:cNvPr>
                <p:cNvPicPr/>
                <p:nvPr/>
              </p:nvPicPr>
              <p:blipFill>
                <a:blip r:embed="rId129"/>
                <a:stretch>
                  <a:fillRect/>
                </a:stretch>
              </p:blipFill>
              <p:spPr>
                <a:xfrm>
                  <a:off x="662067" y="3165681"/>
                  <a:ext cx="3854160" cy="22100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5" name="Ink 14">
                  <a:extLst>
                    <a:ext uri="{FF2B5EF4-FFF2-40B4-BE49-F238E27FC236}">
                      <a16:creationId xmlns:a16="http://schemas.microsoft.com/office/drawing/2014/main" id="{549C787E-65EA-F934-2BB6-91B195927EC8}"/>
                    </a:ext>
                  </a:extLst>
                </p14:cNvPr>
                <p14:cNvContentPartPr/>
                <p14:nvPr/>
              </p14:nvContentPartPr>
              <p14:xfrm>
                <a:off x="1129707" y="3473481"/>
                <a:ext cx="68040" cy="241200"/>
              </p14:xfrm>
            </p:contentPart>
          </mc:Choice>
          <mc:Fallback>
            <p:pic>
              <p:nvPicPr>
                <p:cNvPr id="15" name="Ink 14">
                  <a:extLst>
                    <a:ext uri="{FF2B5EF4-FFF2-40B4-BE49-F238E27FC236}">
                      <a16:creationId xmlns:a16="http://schemas.microsoft.com/office/drawing/2014/main" id="{549C787E-65EA-F934-2BB6-91B195927EC8}"/>
                    </a:ext>
                  </a:extLst>
                </p:cNvPr>
                <p:cNvPicPr/>
                <p:nvPr/>
              </p:nvPicPr>
              <p:blipFill>
                <a:blip r:embed="rId131"/>
                <a:stretch>
                  <a:fillRect/>
                </a:stretch>
              </p:blipFill>
              <p:spPr>
                <a:xfrm>
                  <a:off x="1121067" y="3464841"/>
                  <a:ext cx="8568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6" name="Ink 15">
                  <a:extLst>
                    <a:ext uri="{FF2B5EF4-FFF2-40B4-BE49-F238E27FC236}">
                      <a16:creationId xmlns:a16="http://schemas.microsoft.com/office/drawing/2014/main" id="{3EE84661-EE48-369F-8FDB-C6D0F20550DE}"/>
                    </a:ext>
                  </a:extLst>
                </p14:cNvPr>
                <p14:cNvContentPartPr/>
                <p14:nvPr/>
              </p14:nvContentPartPr>
              <p14:xfrm>
                <a:off x="1248147" y="3452241"/>
                <a:ext cx="214920" cy="262080"/>
              </p14:xfrm>
            </p:contentPart>
          </mc:Choice>
          <mc:Fallback>
            <p:pic>
              <p:nvPicPr>
                <p:cNvPr id="16" name="Ink 15">
                  <a:extLst>
                    <a:ext uri="{FF2B5EF4-FFF2-40B4-BE49-F238E27FC236}">
                      <a16:creationId xmlns:a16="http://schemas.microsoft.com/office/drawing/2014/main" id="{3EE84661-EE48-369F-8FDB-C6D0F20550DE}"/>
                    </a:ext>
                  </a:extLst>
                </p:cNvPr>
                <p:cNvPicPr/>
                <p:nvPr/>
              </p:nvPicPr>
              <p:blipFill>
                <a:blip r:embed="rId133"/>
                <a:stretch>
                  <a:fillRect/>
                </a:stretch>
              </p:blipFill>
              <p:spPr>
                <a:xfrm>
                  <a:off x="1239507" y="3443241"/>
                  <a:ext cx="23256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7" name="Ink 16">
                  <a:extLst>
                    <a:ext uri="{FF2B5EF4-FFF2-40B4-BE49-F238E27FC236}">
                      <a16:creationId xmlns:a16="http://schemas.microsoft.com/office/drawing/2014/main" id="{31015F7C-EEE0-C906-604B-8631F5481684}"/>
                    </a:ext>
                  </a:extLst>
                </p14:cNvPr>
                <p14:cNvContentPartPr/>
                <p14:nvPr/>
              </p14:nvContentPartPr>
              <p14:xfrm>
                <a:off x="1580787" y="3560241"/>
                <a:ext cx="133560" cy="31320"/>
              </p14:xfrm>
            </p:contentPart>
          </mc:Choice>
          <mc:Fallback>
            <p:pic>
              <p:nvPicPr>
                <p:cNvPr id="17" name="Ink 16">
                  <a:extLst>
                    <a:ext uri="{FF2B5EF4-FFF2-40B4-BE49-F238E27FC236}">
                      <a16:creationId xmlns:a16="http://schemas.microsoft.com/office/drawing/2014/main" id="{31015F7C-EEE0-C906-604B-8631F5481684}"/>
                    </a:ext>
                  </a:extLst>
                </p:cNvPr>
                <p:cNvPicPr/>
                <p:nvPr/>
              </p:nvPicPr>
              <p:blipFill>
                <a:blip r:embed="rId135"/>
                <a:stretch>
                  <a:fillRect/>
                </a:stretch>
              </p:blipFill>
              <p:spPr>
                <a:xfrm>
                  <a:off x="1571787" y="3551241"/>
                  <a:ext cx="15120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8" name="Ink 17">
                  <a:extLst>
                    <a:ext uri="{FF2B5EF4-FFF2-40B4-BE49-F238E27FC236}">
                      <a16:creationId xmlns:a16="http://schemas.microsoft.com/office/drawing/2014/main" id="{49B7EDE7-6EB8-718A-7D2B-1FAD4121430A}"/>
                    </a:ext>
                  </a:extLst>
                </p14:cNvPr>
                <p14:cNvContentPartPr/>
                <p14:nvPr/>
              </p14:nvContentPartPr>
              <p14:xfrm>
                <a:off x="1757547" y="3431721"/>
                <a:ext cx="143640" cy="248400"/>
              </p14:xfrm>
            </p:contentPart>
          </mc:Choice>
          <mc:Fallback>
            <p:pic>
              <p:nvPicPr>
                <p:cNvPr id="18" name="Ink 17">
                  <a:extLst>
                    <a:ext uri="{FF2B5EF4-FFF2-40B4-BE49-F238E27FC236}">
                      <a16:creationId xmlns:a16="http://schemas.microsoft.com/office/drawing/2014/main" id="{49B7EDE7-6EB8-718A-7D2B-1FAD4121430A}"/>
                    </a:ext>
                  </a:extLst>
                </p:cNvPr>
                <p:cNvPicPr/>
                <p:nvPr/>
              </p:nvPicPr>
              <p:blipFill>
                <a:blip r:embed="rId137"/>
                <a:stretch>
                  <a:fillRect/>
                </a:stretch>
              </p:blipFill>
              <p:spPr>
                <a:xfrm>
                  <a:off x="1748907" y="3423081"/>
                  <a:ext cx="16128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0" name="Ink 19">
                  <a:extLst>
                    <a:ext uri="{FF2B5EF4-FFF2-40B4-BE49-F238E27FC236}">
                      <a16:creationId xmlns:a16="http://schemas.microsoft.com/office/drawing/2014/main" id="{ABB19AC7-9BDC-3DBC-DCEE-78F3323A7660}"/>
                    </a:ext>
                  </a:extLst>
                </p14:cNvPr>
                <p14:cNvContentPartPr/>
                <p14:nvPr/>
              </p14:nvContentPartPr>
              <p14:xfrm>
                <a:off x="1962387" y="3481401"/>
                <a:ext cx="140760" cy="206280"/>
              </p14:xfrm>
            </p:contentPart>
          </mc:Choice>
          <mc:Fallback>
            <p:pic>
              <p:nvPicPr>
                <p:cNvPr id="20" name="Ink 19">
                  <a:extLst>
                    <a:ext uri="{FF2B5EF4-FFF2-40B4-BE49-F238E27FC236}">
                      <a16:creationId xmlns:a16="http://schemas.microsoft.com/office/drawing/2014/main" id="{ABB19AC7-9BDC-3DBC-DCEE-78F3323A7660}"/>
                    </a:ext>
                  </a:extLst>
                </p:cNvPr>
                <p:cNvPicPr/>
                <p:nvPr/>
              </p:nvPicPr>
              <p:blipFill>
                <a:blip r:embed="rId139"/>
                <a:stretch>
                  <a:fillRect/>
                </a:stretch>
              </p:blipFill>
              <p:spPr>
                <a:xfrm>
                  <a:off x="1953747" y="3472761"/>
                  <a:ext cx="15840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21" name="Ink 20">
                  <a:extLst>
                    <a:ext uri="{FF2B5EF4-FFF2-40B4-BE49-F238E27FC236}">
                      <a16:creationId xmlns:a16="http://schemas.microsoft.com/office/drawing/2014/main" id="{B43A3EED-B13B-7A47-5993-C8EFE48928A6}"/>
                    </a:ext>
                  </a:extLst>
                </p14:cNvPr>
                <p14:cNvContentPartPr/>
                <p14:nvPr/>
              </p14:nvContentPartPr>
              <p14:xfrm>
                <a:off x="2314827" y="3576081"/>
                <a:ext cx="208440" cy="24480"/>
              </p14:xfrm>
            </p:contentPart>
          </mc:Choice>
          <mc:Fallback>
            <p:pic>
              <p:nvPicPr>
                <p:cNvPr id="21" name="Ink 20">
                  <a:extLst>
                    <a:ext uri="{FF2B5EF4-FFF2-40B4-BE49-F238E27FC236}">
                      <a16:creationId xmlns:a16="http://schemas.microsoft.com/office/drawing/2014/main" id="{B43A3EED-B13B-7A47-5993-C8EFE48928A6}"/>
                    </a:ext>
                  </a:extLst>
                </p:cNvPr>
                <p:cNvPicPr/>
                <p:nvPr/>
              </p:nvPicPr>
              <p:blipFill>
                <a:blip r:embed="rId141"/>
                <a:stretch>
                  <a:fillRect/>
                </a:stretch>
              </p:blipFill>
              <p:spPr>
                <a:xfrm>
                  <a:off x="2305827" y="3567441"/>
                  <a:ext cx="22608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23" name="Ink 22">
                  <a:extLst>
                    <a:ext uri="{FF2B5EF4-FFF2-40B4-BE49-F238E27FC236}">
                      <a16:creationId xmlns:a16="http://schemas.microsoft.com/office/drawing/2014/main" id="{A28D8D37-D631-A854-B151-F91C92413773}"/>
                    </a:ext>
                  </a:extLst>
                </p14:cNvPr>
                <p14:cNvContentPartPr/>
                <p14:nvPr/>
              </p14:nvContentPartPr>
              <p14:xfrm>
                <a:off x="2880387" y="3470961"/>
                <a:ext cx="22320" cy="186840"/>
              </p14:xfrm>
            </p:contentPart>
          </mc:Choice>
          <mc:Fallback>
            <p:pic>
              <p:nvPicPr>
                <p:cNvPr id="23" name="Ink 22">
                  <a:extLst>
                    <a:ext uri="{FF2B5EF4-FFF2-40B4-BE49-F238E27FC236}">
                      <a16:creationId xmlns:a16="http://schemas.microsoft.com/office/drawing/2014/main" id="{A28D8D37-D631-A854-B151-F91C92413773}"/>
                    </a:ext>
                  </a:extLst>
                </p:cNvPr>
                <p:cNvPicPr/>
                <p:nvPr/>
              </p:nvPicPr>
              <p:blipFill>
                <a:blip r:embed="rId143"/>
                <a:stretch>
                  <a:fillRect/>
                </a:stretch>
              </p:blipFill>
              <p:spPr>
                <a:xfrm>
                  <a:off x="2871387" y="3461961"/>
                  <a:ext cx="3996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24" name="Ink 23">
                  <a:extLst>
                    <a:ext uri="{FF2B5EF4-FFF2-40B4-BE49-F238E27FC236}">
                      <a16:creationId xmlns:a16="http://schemas.microsoft.com/office/drawing/2014/main" id="{512A738A-7F3D-2DE4-27A3-4D22A610617A}"/>
                    </a:ext>
                  </a:extLst>
                </p14:cNvPr>
                <p14:cNvContentPartPr/>
                <p14:nvPr/>
              </p14:nvContentPartPr>
              <p14:xfrm>
                <a:off x="2625507" y="3416961"/>
                <a:ext cx="115920" cy="259200"/>
              </p14:xfrm>
            </p:contentPart>
          </mc:Choice>
          <mc:Fallback>
            <p:pic>
              <p:nvPicPr>
                <p:cNvPr id="24" name="Ink 23">
                  <a:extLst>
                    <a:ext uri="{FF2B5EF4-FFF2-40B4-BE49-F238E27FC236}">
                      <a16:creationId xmlns:a16="http://schemas.microsoft.com/office/drawing/2014/main" id="{512A738A-7F3D-2DE4-27A3-4D22A610617A}"/>
                    </a:ext>
                  </a:extLst>
                </p:cNvPr>
                <p:cNvPicPr/>
                <p:nvPr/>
              </p:nvPicPr>
              <p:blipFill>
                <a:blip r:embed="rId145"/>
                <a:stretch>
                  <a:fillRect/>
                </a:stretch>
              </p:blipFill>
              <p:spPr>
                <a:xfrm>
                  <a:off x="2616507" y="3408321"/>
                  <a:ext cx="13356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5" name="Ink 24">
                  <a:extLst>
                    <a:ext uri="{FF2B5EF4-FFF2-40B4-BE49-F238E27FC236}">
                      <a16:creationId xmlns:a16="http://schemas.microsoft.com/office/drawing/2014/main" id="{8F465AE4-074A-C30E-BFA4-916B4FC778AF}"/>
                    </a:ext>
                  </a:extLst>
                </p14:cNvPr>
                <p14:cNvContentPartPr/>
                <p14:nvPr/>
              </p14:nvContentPartPr>
              <p14:xfrm>
                <a:off x="2918907" y="3369441"/>
                <a:ext cx="170280" cy="352440"/>
              </p14:xfrm>
            </p:contentPart>
          </mc:Choice>
          <mc:Fallback>
            <p:pic>
              <p:nvPicPr>
                <p:cNvPr id="25" name="Ink 24">
                  <a:extLst>
                    <a:ext uri="{FF2B5EF4-FFF2-40B4-BE49-F238E27FC236}">
                      <a16:creationId xmlns:a16="http://schemas.microsoft.com/office/drawing/2014/main" id="{8F465AE4-074A-C30E-BFA4-916B4FC778AF}"/>
                    </a:ext>
                  </a:extLst>
                </p:cNvPr>
                <p:cNvPicPr/>
                <p:nvPr/>
              </p:nvPicPr>
              <p:blipFill>
                <a:blip r:embed="rId147"/>
                <a:stretch>
                  <a:fillRect/>
                </a:stretch>
              </p:blipFill>
              <p:spPr>
                <a:xfrm>
                  <a:off x="2909907" y="3360441"/>
                  <a:ext cx="187920" cy="3700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26" name="Ink 25">
                  <a:extLst>
                    <a:ext uri="{FF2B5EF4-FFF2-40B4-BE49-F238E27FC236}">
                      <a16:creationId xmlns:a16="http://schemas.microsoft.com/office/drawing/2014/main" id="{7E69A1FF-EF7E-D615-4832-45320886C24A}"/>
                    </a:ext>
                  </a:extLst>
                </p14:cNvPr>
                <p14:cNvContentPartPr/>
                <p14:nvPr/>
              </p14:nvContentPartPr>
              <p14:xfrm>
                <a:off x="1045827" y="3908001"/>
                <a:ext cx="62280" cy="274320"/>
              </p14:xfrm>
            </p:contentPart>
          </mc:Choice>
          <mc:Fallback>
            <p:pic>
              <p:nvPicPr>
                <p:cNvPr id="26" name="Ink 25">
                  <a:extLst>
                    <a:ext uri="{FF2B5EF4-FFF2-40B4-BE49-F238E27FC236}">
                      <a16:creationId xmlns:a16="http://schemas.microsoft.com/office/drawing/2014/main" id="{7E69A1FF-EF7E-D615-4832-45320886C24A}"/>
                    </a:ext>
                  </a:extLst>
                </p:cNvPr>
                <p:cNvPicPr/>
                <p:nvPr/>
              </p:nvPicPr>
              <p:blipFill>
                <a:blip r:embed="rId149"/>
                <a:stretch>
                  <a:fillRect/>
                </a:stretch>
              </p:blipFill>
              <p:spPr>
                <a:xfrm>
                  <a:off x="1037187" y="3899001"/>
                  <a:ext cx="7992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27" name="Ink 26">
                  <a:extLst>
                    <a:ext uri="{FF2B5EF4-FFF2-40B4-BE49-F238E27FC236}">
                      <a16:creationId xmlns:a16="http://schemas.microsoft.com/office/drawing/2014/main" id="{CCFC905D-901C-036E-5737-B8CC1A297ED0}"/>
                    </a:ext>
                  </a:extLst>
                </p14:cNvPr>
                <p14:cNvContentPartPr/>
                <p14:nvPr/>
              </p14:nvContentPartPr>
              <p14:xfrm>
                <a:off x="1157787" y="3922401"/>
                <a:ext cx="208800" cy="245520"/>
              </p14:xfrm>
            </p:contentPart>
          </mc:Choice>
          <mc:Fallback>
            <p:pic>
              <p:nvPicPr>
                <p:cNvPr id="27" name="Ink 26">
                  <a:extLst>
                    <a:ext uri="{FF2B5EF4-FFF2-40B4-BE49-F238E27FC236}">
                      <a16:creationId xmlns:a16="http://schemas.microsoft.com/office/drawing/2014/main" id="{CCFC905D-901C-036E-5737-B8CC1A297ED0}"/>
                    </a:ext>
                  </a:extLst>
                </p:cNvPr>
                <p:cNvPicPr/>
                <p:nvPr/>
              </p:nvPicPr>
              <p:blipFill>
                <a:blip r:embed="rId151"/>
                <a:stretch>
                  <a:fillRect/>
                </a:stretch>
              </p:blipFill>
              <p:spPr>
                <a:xfrm>
                  <a:off x="1148787" y="3913761"/>
                  <a:ext cx="22644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28" name="Ink 27">
                  <a:extLst>
                    <a:ext uri="{FF2B5EF4-FFF2-40B4-BE49-F238E27FC236}">
                      <a16:creationId xmlns:a16="http://schemas.microsoft.com/office/drawing/2014/main" id="{F0C652C7-5407-51CF-3BDE-CEA0FE6F4D56}"/>
                    </a:ext>
                  </a:extLst>
                </p14:cNvPr>
                <p14:cNvContentPartPr/>
                <p14:nvPr/>
              </p14:nvContentPartPr>
              <p14:xfrm>
                <a:off x="1523907" y="4001601"/>
                <a:ext cx="144360" cy="25200"/>
              </p14:xfrm>
            </p:contentPart>
          </mc:Choice>
          <mc:Fallback>
            <p:pic>
              <p:nvPicPr>
                <p:cNvPr id="28" name="Ink 27">
                  <a:extLst>
                    <a:ext uri="{FF2B5EF4-FFF2-40B4-BE49-F238E27FC236}">
                      <a16:creationId xmlns:a16="http://schemas.microsoft.com/office/drawing/2014/main" id="{F0C652C7-5407-51CF-3BDE-CEA0FE6F4D56}"/>
                    </a:ext>
                  </a:extLst>
                </p:cNvPr>
                <p:cNvPicPr/>
                <p:nvPr/>
              </p:nvPicPr>
              <p:blipFill>
                <a:blip r:embed="rId153"/>
                <a:stretch>
                  <a:fillRect/>
                </a:stretch>
              </p:blipFill>
              <p:spPr>
                <a:xfrm>
                  <a:off x="1515267" y="3992961"/>
                  <a:ext cx="16200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29" name="Ink 28">
                  <a:extLst>
                    <a:ext uri="{FF2B5EF4-FFF2-40B4-BE49-F238E27FC236}">
                      <a16:creationId xmlns:a16="http://schemas.microsoft.com/office/drawing/2014/main" id="{5D6758C2-0EA3-C055-750A-6E4CEF3DA1D5}"/>
                    </a:ext>
                  </a:extLst>
                </p14:cNvPr>
                <p14:cNvContentPartPr/>
                <p14:nvPr/>
              </p14:nvContentPartPr>
              <p14:xfrm>
                <a:off x="1787787" y="3937161"/>
                <a:ext cx="148680" cy="255600"/>
              </p14:xfrm>
            </p:contentPart>
          </mc:Choice>
          <mc:Fallback>
            <p:pic>
              <p:nvPicPr>
                <p:cNvPr id="29" name="Ink 28">
                  <a:extLst>
                    <a:ext uri="{FF2B5EF4-FFF2-40B4-BE49-F238E27FC236}">
                      <a16:creationId xmlns:a16="http://schemas.microsoft.com/office/drawing/2014/main" id="{5D6758C2-0EA3-C055-750A-6E4CEF3DA1D5}"/>
                    </a:ext>
                  </a:extLst>
                </p:cNvPr>
                <p:cNvPicPr/>
                <p:nvPr/>
              </p:nvPicPr>
              <p:blipFill>
                <a:blip r:embed="rId155"/>
                <a:stretch>
                  <a:fillRect/>
                </a:stretch>
              </p:blipFill>
              <p:spPr>
                <a:xfrm>
                  <a:off x="1779147" y="3928161"/>
                  <a:ext cx="16632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30" name="Ink 29">
                  <a:extLst>
                    <a:ext uri="{FF2B5EF4-FFF2-40B4-BE49-F238E27FC236}">
                      <a16:creationId xmlns:a16="http://schemas.microsoft.com/office/drawing/2014/main" id="{95601B20-A986-477C-2A61-5472E2A62E7D}"/>
                    </a:ext>
                  </a:extLst>
                </p14:cNvPr>
                <p14:cNvContentPartPr/>
                <p14:nvPr/>
              </p14:nvContentPartPr>
              <p14:xfrm>
                <a:off x="2072547" y="3967041"/>
                <a:ext cx="17280" cy="239400"/>
              </p14:xfrm>
            </p:contentPart>
          </mc:Choice>
          <mc:Fallback>
            <p:pic>
              <p:nvPicPr>
                <p:cNvPr id="30" name="Ink 29">
                  <a:extLst>
                    <a:ext uri="{FF2B5EF4-FFF2-40B4-BE49-F238E27FC236}">
                      <a16:creationId xmlns:a16="http://schemas.microsoft.com/office/drawing/2014/main" id="{95601B20-A986-477C-2A61-5472E2A62E7D}"/>
                    </a:ext>
                  </a:extLst>
                </p:cNvPr>
                <p:cNvPicPr/>
                <p:nvPr/>
              </p:nvPicPr>
              <p:blipFill>
                <a:blip r:embed="rId157"/>
                <a:stretch>
                  <a:fillRect/>
                </a:stretch>
              </p:blipFill>
              <p:spPr>
                <a:xfrm>
                  <a:off x="2063547" y="3958401"/>
                  <a:ext cx="3492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31" name="Ink 30">
                  <a:extLst>
                    <a:ext uri="{FF2B5EF4-FFF2-40B4-BE49-F238E27FC236}">
                      <a16:creationId xmlns:a16="http://schemas.microsoft.com/office/drawing/2014/main" id="{D08B6F0E-0BDD-41F5-67CF-85C37EAF0B3B}"/>
                    </a:ext>
                  </a:extLst>
                </p14:cNvPr>
                <p14:cNvContentPartPr/>
                <p14:nvPr/>
              </p14:nvContentPartPr>
              <p14:xfrm>
                <a:off x="2002347" y="3978921"/>
                <a:ext cx="201240" cy="229320"/>
              </p14:xfrm>
            </p:contentPart>
          </mc:Choice>
          <mc:Fallback>
            <p:pic>
              <p:nvPicPr>
                <p:cNvPr id="31" name="Ink 30">
                  <a:extLst>
                    <a:ext uri="{FF2B5EF4-FFF2-40B4-BE49-F238E27FC236}">
                      <a16:creationId xmlns:a16="http://schemas.microsoft.com/office/drawing/2014/main" id="{D08B6F0E-0BDD-41F5-67CF-85C37EAF0B3B}"/>
                    </a:ext>
                  </a:extLst>
                </p:cNvPr>
                <p:cNvPicPr/>
                <p:nvPr/>
              </p:nvPicPr>
              <p:blipFill>
                <a:blip r:embed="rId159"/>
                <a:stretch>
                  <a:fillRect/>
                </a:stretch>
              </p:blipFill>
              <p:spPr>
                <a:xfrm>
                  <a:off x="1993707" y="3970281"/>
                  <a:ext cx="21888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32" name="Ink 31">
                  <a:extLst>
                    <a:ext uri="{FF2B5EF4-FFF2-40B4-BE49-F238E27FC236}">
                      <a16:creationId xmlns:a16="http://schemas.microsoft.com/office/drawing/2014/main" id="{CEBCD4C9-B927-0FA0-96F8-3DA98F373206}"/>
                    </a:ext>
                  </a:extLst>
                </p14:cNvPr>
                <p14:cNvContentPartPr/>
                <p14:nvPr/>
              </p14:nvContentPartPr>
              <p14:xfrm>
                <a:off x="2473587" y="4030041"/>
                <a:ext cx="163800" cy="14760"/>
              </p14:xfrm>
            </p:contentPart>
          </mc:Choice>
          <mc:Fallback>
            <p:pic>
              <p:nvPicPr>
                <p:cNvPr id="32" name="Ink 31">
                  <a:extLst>
                    <a:ext uri="{FF2B5EF4-FFF2-40B4-BE49-F238E27FC236}">
                      <a16:creationId xmlns:a16="http://schemas.microsoft.com/office/drawing/2014/main" id="{CEBCD4C9-B927-0FA0-96F8-3DA98F373206}"/>
                    </a:ext>
                  </a:extLst>
                </p:cNvPr>
                <p:cNvPicPr/>
                <p:nvPr/>
              </p:nvPicPr>
              <p:blipFill>
                <a:blip r:embed="rId161"/>
                <a:stretch>
                  <a:fillRect/>
                </a:stretch>
              </p:blipFill>
              <p:spPr>
                <a:xfrm>
                  <a:off x="2464587" y="4021401"/>
                  <a:ext cx="18144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34" name="Ink 33">
                  <a:extLst>
                    <a:ext uri="{FF2B5EF4-FFF2-40B4-BE49-F238E27FC236}">
                      <a16:creationId xmlns:a16="http://schemas.microsoft.com/office/drawing/2014/main" id="{2FC2E6B7-8C88-BD21-4500-C648BEEC9118}"/>
                    </a:ext>
                  </a:extLst>
                </p14:cNvPr>
                <p14:cNvContentPartPr/>
                <p14:nvPr/>
              </p14:nvContentPartPr>
              <p14:xfrm>
                <a:off x="2752227" y="3914841"/>
                <a:ext cx="97200" cy="210240"/>
              </p14:xfrm>
            </p:contentPart>
          </mc:Choice>
          <mc:Fallback>
            <p:pic>
              <p:nvPicPr>
                <p:cNvPr id="34" name="Ink 33">
                  <a:extLst>
                    <a:ext uri="{FF2B5EF4-FFF2-40B4-BE49-F238E27FC236}">
                      <a16:creationId xmlns:a16="http://schemas.microsoft.com/office/drawing/2014/main" id="{2FC2E6B7-8C88-BD21-4500-C648BEEC9118}"/>
                    </a:ext>
                  </a:extLst>
                </p:cNvPr>
                <p:cNvPicPr/>
                <p:nvPr/>
              </p:nvPicPr>
              <p:blipFill>
                <a:blip r:embed="rId163"/>
                <a:stretch>
                  <a:fillRect/>
                </a:stretch>
              </p:blipFill>
              <p:spPr>
                <a:xfrm>
                  <a:off x="2743587" y="3906201"/>
                  <a:ext cx="11484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35" name="Ink 34">
                  <a:extLst>
                    <a:ext uri="{FF2B5EF4-FFF2-40B4-BE49-F238E27FC236}">
                      <a16:creationId xmlns:a16="http://schemas.microsoft.com/office/drawing/2014/main" id="{7F6D4525-1394-7DF1-9BF0-ED8ED094C23C}"/>
                    </a:ext>
                  </a:extLst>
                </p14:cNvPr>
                <p14:cNvContentPartPr/>
                <p14:nvPr/>
              </p14:nvContentPartPr>
              <p14:xfrm>
                <a:off x="2925027" y="3941841"/>
                <a:ext cx="21240" cy="181080"/>
              </p14:xfrm>
            </p:contentPart>
          </mc:Choice>
          <mc:Fallback>
            <p:pic>
              <p:nvPicPr>
                <p:cNvPr id="35" name="Ink 34">
                  <a:extLst>
                    <a:ext uri="{FF2B5EF4-FFF2-40B4-BE49-F238E27FC236}">
                      <a16:creationId xmlns:a16="http://schemas.microsoft.com/office/drawing/2014/main" id="{7F6D4525-1394-7DF1-9BF0-ED8ED094C23C}"/>
                    </a:ext>
                  </a:extLst>
                </p:cNvPr>
                <p:cNvPicPr/>
                <p:nvPr/>
              </p:nvPicPr>
              <p:blipFill>
                <a:blip r:embed="rId165"/>
                <a:stretch>
                  <a:fillRect/>
                </a:stretch>
              </p:blipFill>
              <p:spPr>
                <a:xfrm>
                  <a:off x="2916387" y="3933201"/>
                  <a:ext cx="3888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36" name="Ink 35">
                  <a:extLst>
                    <a:ext uri="{FF2B5EF4-FFF2-40B4-BE49-F238E27FC236}">
                      <a16:creationId xmlns:a16="http://schemas.microsoft.com/office/drawing/2014/main" id="{99705512-03B6-F5A6-C39F-573BEE54E39A}"/>
                    </a:ext>
                  </a:extLst>
                </p14:cNvPr>
                <p14:cNvContentPartPr/>
                <p14:nvPr/>
              </p14:nvContentPartPr>
              <p14:xfrm>
                <a:off x="3037707" y="3851481"/>
                <a:ext cx="120240" cy="309600"/>
              </p14:xfrm>
            </p:contentPart>
          </mc:Choice>
          <mc:Fallback>
            <p:pic>
              <p:nvPicPr>
                <p:cNvPr id="36" name="Ink 35">
                  <a:extLst>
                    <a:ext uri="{FF2B5EF4-FFF2-40B4-BE49-F238E27FC236}">
                      <a16:creationId xmlns:a16="http://schemas.microsoft.com/office/drawing/2014/main" id="{99705512-03B6-F5A6-C39F-573BEE54E39A}"/>
                    </a:ext>
                  </a:extLst>
                </p:cNvPr>
                <p:cNvPicPr/>
                <p:nvPr/>
              </p:nvPicPr>
              <p:blipFill>
                <a:blip r:embed="rId167"/>
                <a:stretch>
                  <a:fillRect/>
                </a:stretch>
              </p:blipFill>
              <p:spPr>
                <a:xfrm>
                  <a:off x="3029067" y="3842481"/>
                  <a:ext cx="13788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37" name="Ink 36">
                  <a:extLst>
                    <a:ext uri="{FF2B5EF4-FFF2-40B4-BE49-F238E27FC236}">
                      <a16:creationId xmlns:a16="http://schemas.microsoft.com/office/drawing/2014/main" id="{5E8190FB-648C-A7E0-2F91-1D8369142A8B}"/>
                    </a:ext>
                  </a:extLst>
                </p14:cNvPr>
                <p14:cNvContentPartPr/>
                <p14:nvPr/>
              </p14:nvContentPartPr>
              <p14:xfrm>
                <a:off x="988947" y="4444761"/>
                <a:ext cx="69480" cy="230760"/>
              </p14:xfrm>
            </p:contentPart>
          </mc:Choice>
          <mc:Fallback>
            <p:pic>
              <p:nvPicPr>
                <p:cNvPr id="37" name="Ink 36">
                  <a:extLst>
                    <a:ext uri="{FF2B5EF4-FFF2-40B4-BE49-F238E27FC236}">
                      <a16:creationId xmlns:a16="http://schemas.microsoft.com/office/drawing/2014/main" id="{5E8190FB-648C-A7E0-2F91-1D8369142A8B}"/>
                    </a:ext>
                  </a:extLst>
                </p:cNvPr>
                <p:cNvPicPr/>
                <p:nvPr/>
              </p:nvPicPr>
              <p:blipFill>
                <a:blip r:embed="rId169"/>
                <a:stretch>
                  <a:fillRect/>
                </a:stretch>
              </p:blipFill>
              <p:spPr>
                <a:xfrm>
                  <a:off x="980307" y="4435761"/>
                  <a:ext cx="8712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38" name="Ink 37">
                  <a:extLst>
                    <a:ext uri="{FF2B5EF4-FFF2-40B4-BE49-F238E27FC236}">
                      <a16:creationId xmlns:a16="http://schemas.microsoft.com/office/drawing/2014/main" id="{C05C4461-C55E-C803-DA05-BBDFE1B9DFB2}"/>
                    </a:ext>
                  </a:extLst>
                </p14:cNvPr>
                <p14:cNvContentPartPr/>
                <p14:nvPr/>
              </p14:nvContentPartPr>
              <p14:xfrm>
                <a:off x="1173627" y="4399401"/>
                <a:ext cx="235440" cy="220680"/>
              </p14:xfrm>
            </p:contentPart>
          </mc:Choice>
          <mc:Fallback>
            <p:pic>
              <p:nvPicPr>
                <p:cNvPr id="38" name="Ink 37">
                  <a:extLst>
                    <a:ext uri="{FF2B5EF4-FFF2-40B4-BE49-F238E27FC236}">
                      <a16:creationId xmlns:a16="http://schemas.microsoft.com/office/drawing/2014/main" id="{C05C4461-C55E-C803-DA05-BBDFE1B9DFB2}"/>
                    </a:ext>
                  </a:extLst>
                </p:cNvPr>
                <p:cNvPicPr/>
                <p:nvPr/>
              </p:nvPicPr>
              <p:blipFill>
                <a:blip r:embed="rId171"/>
                <a:stretch>
                  <a:fillRect/>
                </a:stretch>
              </p:blipFill>
              <p:spPr>
                <a:xfrm>
                  <a:off x="1164627" y="4390761"/>
                  <a:ext cx="25308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39" name="Ink 38">
                  <a:extLst>
                    <a:ext uri="{FF2B5EF4-FFF2-40B4-BE49-F238E27FC236}">
                      <a16:creationId xmlns:a16="http://schemas.microsoft.com/office/drawing/2014/main" id="{94420F50-DA5C-01D1-4275-0AF220E1496F}"/>
                    </a:ext>
                  </a:extLst>
                </p14:cNvPr>
                <p14:cNvContentPartPr/>
                <p14:nvPr/>
              </p14:nvContentPartPr>
              <p14:xfrm>
                <a:off x="1591227" y="4489401"/>
                <a:ext cx="240840" cy="46080"/>
              </p14:xfrm>
            </p:contentPart>
          </mc:Choice>
          <mc:Fallback>
            <p:pic>
              <p:nvPicPr>
                <p:cNvPr id="39" name="Ink 38">
                  <a:extLst>
                    <a:ext uri="{FF2B5EF4-FFF2-40B4-BE49-F238E27FC236}">
                      <a16:creationId xmlns:a16="http://schemas.microsoft.com/office/drawing/2014/main" id="{94420F50-DA5C-01D1-4275-0AF220E1496F}"/>
                    </a:ext>
                  </a:extLst>
                </p:cNvPr>
                <p:cNvPicPr/>
                <p:nvPr/>
              </p:nvPicPr>
              <p:blipFill>
                <a:blip r:embed="rId173"/>
                <a:stretch>
                  <a:fillRect/>
                </a:stretch>
              </p:blipFill>
              <p:spPr>
                <a:xfrm>
                  <a:off x="1582227" y="4480401"/>
                  <a:ext cx="25848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41" name="Ink 40">
                  <a:extLst>
                    <a:ext uri="{FF2B5EF4-FFF2-40B4-BE49-F238E27FC236}">
                      <a16:creationId xmlns:a16="http://schemas.microsoft.com/office/drawing/2014/main" id="{971765E2-AB45-06E9-08F8-81E038E39498}"/>
                    </a:ext>
                  </a:extLst>
                </p14:cNvPr>
                <p14:cNvContentPartPr/>
                <p14:nvPr/>
              </p14:nvContentPartPr>
              <p14:xfrm>
                <a:off x="1936107" y="4369881"/>
                <a:ext cx="36360" cy="270360"/>
              </p14:xfrm>
            </p:contentPart>
          </mc:Choice>
          <mc:Fallback>
            <p:pic>
              <p:nvPicPr>
                <p:cNvPr id="41" name="Ink 40">
                  <a:extLst>
                    <a:ext uri="{FF2B5EF4-FFF2-40B4-BE49-F238E27FC236}">
                      <a16:creationId xmlns:a16="http://schemas.microsoft.com/office/drawing/2014/main" id="{971765E2-AB45-06E9-08F8-81E038E39498}"/>
                    </a:ext>
                  </a:extLst>
                </p:cNvPr>
                <p:cNvPicPr/>
                <p:nvPr/>
              </p:nvPicPr>
              <p:blipFill>
                <a:blip r:embed="rId175"/>
                <a:stretch>
                  <a:fillRect/>
                </a:stretch>
              </p:blipFill>
              <p:spPr>
                <a:xfrm>
                  <a:off x="1927107" y="4361241"/>
                  <a:ext cx="540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42" name="Ink 41">
                  <a:extLst>
                    <a:ext uri="{FF2B5EF4-FFF2-40B4-BE49-F238E27FC236}">
                      <a16:creationId xmlns:a16="http://schemas.microsoft.com/office/drawing/2014/main" id="{B5E481BE-41B6-5283-CC2B-886CA49F8A47}"/>
                    </a:ext>
                  </a:extLst>
                </p14:cNvPr>
                <p14:cNvContentPartPr/>
                <p14:nvPr/>
              </p14:nvContentPartPr>
              <p14:xfrm>
                <a:off x="1948707" y="4382481"/>
                <a:ext cx="161280" cy="234000"/>
              </p14:xfrm>
            </p:contentPart>
          </mc:Choice>
          <mc:Fallback>
            <p:pic>
              <p:nvPicPr>
                <p:cNvPr id="42" name="Ink 41">
                  <a:extLst>
                    <a:ext uri="{FF2B5EF4-FFF2-40B4-BE49-F238E27FC236}">
                      <a16:creationId xmlns:a16="http://schemas.microsoft.com/office/drawing/2014/main" id="{B5E481BE-41B6-5283-CC2B-886CA49F8A47}"/>
                    </a:ext>
                  </a:extLst>
                </p:cNvPr>
                <p:cNvPicPr/>
                <p:nvPr/>
              </p:nvPicPr>
              <p:blipFill>
                <a:blip r:embed="rId177"/>
                <a:stretch>
                  <a:fillRect/>
                </a:stretch>
              </p:blipFill>
              <p:spPr>
                <a:xfrm>
                  <a:off x="1940067" y="4373481"/>
                  <a:ext cx="17892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43" name="Ink 42">
                  <a:extLst>
                    <a:ext uri="{FF2B5EF4-FFF2-40B4-BE49-F238E27FC236}">
                      <a16:creationId xmlns:a16="http://schemas.microsoft.com/office/drawing/2014/main" id="{1C2B8B0F-01F2-6F6E-B970-1BFBCDE47D2C}"/>
                    </a:ext>
                  </a:extLst>
                </p14:cNvPr>
                <p14:cNvContentPartPr/>
                <p14:nvPr/>
              </p14:nvContentPartPr>
              <p14:xfrm>
                <a:off x="2181267" y="4372401"/>
                <a:ext cx="110160" cy="285840"/>
              </p14:xfrm>
            </p:contentPart>
          </mc:Choice>
          <mc:Fallback>
            <p:pic>
              <p:nvPicPr>
                <p:cNvPr id="43" name="Ink 42">
                  <a:extLst>
                    <a:ext uri="{FF2B5EF4-FFF2-40B4-BE49-F238E27FC236}">
                      <a16:creationId xmlns:a16="http://schemas.microsoft.com/office/drawing/2014/main" id="{1C2B8B0F-01F2-6F6E-B970-1BFBCDE47D2C}"/>
                    </a:ext>
                  </a:extLst>
                </p:cNvPr>
                <p:cNvPicPr/>
                <p:nvPr/>
              </p:nvPicPr>
              <p:blipFill>
                <a:blip r:embed="rId179"/>
                <a:stretch>
                  <a:fillRect/>
                </a:stretch>
              </p:blipFill>
              <p:spPr>
                <a:xfrm>
                  <a:off x="2172267" y="4363761"/>
                  <a:ext cx="12780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44" name="Ink 43">
                  <a:extLst>
                    <a:ext uri="{FF2B5EF4-FFF2-40B4-BE49-F238E27FC236}">
                      <a16:creationId xmlns:a16="http://schemas.microsoft.com/office/drawing/2014/main" id="{A46B4686-BBF9-1144-0295-2C0B2C5176EB}"/>
                    </a:ext>
                  </a:extLst>
                </p14:cNvPr>
                <p14:cNvContentPartPr/>
                <p14:nvPr/>
              </p14:nvContentPartPr>
              <p14:xfrm>
                <a:off x="2554227" y="4502361"/>
                <a:ext cx="185040" cy="23040"/>
              </p14:xfrm>
            </p:contentPart>
          </mc:Choice>
          <mc:Fallback>
            <p:pic>
              <p:nvPicPr>
                <p:cNvPr id="44" name="Ink 43">
                  <a:extLst>
                    <a:ext uri="{FF2B5EF4-FFF2-40B4-BE49-F238E27FC236}">
                      <a16:creationId xmlns:a16="http://schemas.microsoft.com/office/drawing/2014/main" id="{A46B4686-BBF9-1144-0295-2C0B2C5176EB}"/>
                    </a:ext>
                  </a:extLst>
                </p:cNvPr>
                <p:cNvPicPr/>
                <p:nvPr/>
              </p:nvPicPr>
              <p:blipFill>
                <a:blip r:embed="rId181"/>
                <a:stretch>
                  <a:fillRect/>
                </a:stretch>
              </p:blipFill>
              <p:spPr>
                <a:xfrm>
                  <a:off x="2545587" y="4493721"/>
                  <a:ext cx="20268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45" name="Ink 44">
                  <a:extLst>
                    <a:ext uri="{FF2B5EF4-FFF2-40B4-BE49-F238E27FC236}">
                      <a16:creationId xmlns:a16="http://schemas.microsoft.com/office/drawing/2014/main" id="{31E3C252-08B0-816C-A8B2-CF66C102B821}"/>
                    </a:ext>
                  </a:extLst>
                </p14:cNvPr>
                <p14:cNvContentPartPr/>
                <p14:nvPr/>
              </p14:nvContentPartPr>
              <p14:xfrm>
                <a:off x="2827107" y="4444401"/>
                <a:ext cx="190800" cy="207360"/>
              </p14:xfrm>
            </p:contentPart>
          </mc:Choice>
          <mc:Fallback>
            <p:pic>
              <p:nvPicPr>
                <p:cNvPr id="45" name="Ink 44">
                  <a:extLst>
                    <a:ext uri="{FF2B5EF4-FFF2-40B4-BE49-F238E27FC236}">
                      <a16:creationId xmlns:a16="http://schemas.microsoft.com/office/drawing/2014/main" id="{31E3C252-08B0-816C-A8B2-CF66C102B821}"/>
                    </a:ext>
                  </a:extLst>
                </p:cNvPr>
                <p:cNvPicPr/>
                <p:nvPr/>
              </p:nvPicPr>
              <p:blipFill>
                <a:blip r:embed="rId183"/>
                <a:stretch>
                  <a:fillRect/>
                </a:stretch>
              </p:blipFill>
              <p:spPr>
                <a:xfrm>
                  <a:off x="2818107" y="4435761"/>
                  <a:ext cx="20844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46" name="Ink 45">
                  <a:extLst>
                    <a:ext uri="{FF2B5EF4-FFF2-40B4-BE49-F238E27FC236}">
                      <a16:creationId xmlns:a16="http://schemas.microsoft.com/office/drawing/2014/main" id="{BDB559EB-C534-BC63-61EF-7F716055FE6E}"/>
                    </a:ext>
                  </a:extLst>
                </p14:cNvPr>
                <p14:cNvContentPartPr/>
                <p14:nvPr/>
              </p14:nvContentPartPr>
              <p14:xfrm>
                <a:off x="3061827" y="4442961"/>
                <a:ext cx="10440" cy="187200"/>
              </p14:xfrm>
            </p:contentPart>
          </mc:Choice>
          <mc:Fallback>
            <p:pic>
              <p:nvPicPr>
                <p:cNvPr id="46" name="Ink 45">
                  <a:extLst>
                    <a:ext uri="{FF2B5EF4-FFF2-40B4-BE49-F238E27FC236}">
                      <a16:creationId xmlns:a16="http://schemas.microsoft.com/office/drawing/2014/main" id="{BDB559EB-C534-BC63-61EF-7F716055FE6E}"/>
                    </a:ext>
                  </a:extLst>
                </p:cNvPr>
                <p:cNvPicPr/>
                <p:nvPr/>
              </p:nvPicPr>
              <p:blipFill>
                <a:blip r:embed="rId185"/>
                <a:stretch>
                  <a:fillRect/>
                </a:stretch>
              </p:blipFill>
              <p:spPr>
                <a:xfrm>
                  <a:off x="3053187" y="4433961"/>
                  <a:ext cx="2808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47" name="Ink 46">
                  <a:extLst>
                    <a:ext uri="{FF2B5EF4-FFF2-40B4-BE49-F238E27FC236}">
                      <a16:creationId xmlns:a16="http://schemas.microsoft.com/office/drawing/2014/main" id="{1CEF75F6-2E11-E136-0DB9-FFA817A55151}"/>
                    </a:ext>
                  </a:extLst>
                </p14:cNvPr>
                <p14:cNvContentPartPr/>
                <p14:nvPr/>
              </p14:nvContentPartPr>
              <p14:xfrm>
                <a:off x="3190347" y="4414521"/>
                <a:ext cx="48600" cy="277920"/>
              </p14:xfrm>
            </p:contentPart>
          </mc:Choice>
          <mc:Fallback>
            <p:pic>
              <p:nvPicPr>
                <p:cNvPr id="47" name="Ink 46">
                  <a:extLst>
                    <a:ext uri="{FF2B5EF4-FFF2-40B4-BE49-F238E27FC236}">
                      <a16:creationId xmlns:a16="http://schemas.microsoft.com/office/drawing/2014/main" id="{1CEF75F6-2E11-E136-0DB9-FFA817A55151}"/>
                    </a:ext>
                  </a:extLst>
                </p:cNvPr>
                <p:cNvPicPr/>
                <p:nvPr/>
              </p:nvPicPr>
              <p:blipFill>
                <a:blip r:embed="rId187"/>
                <a:stretch>
                  <a:fillRect/>
                </a:stretch>
              </p:blipFill>
              <p:spPr>
                <a:xfrm>
                  <a:off x="3181347" y="4405881"/>
                  <a:ext cx="6624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49" name="Ink 48">
                  <a:extLst>
                    <a:ext uri="{FF2B5EF4-FFF2-40B4-BE49-F238E27FC236}">
                      <a16:creationId xmlns:a16="http://schemas.microsoft.com/office/drawing/2014/main" id="{CC5A59E1-9711-5E04-9E3E-DB0757098AA7}"/>
                    </a:ext>
                  </a:extLst>
                </p14:cNvPr>
                <p14:cNvContentPartPr/>
                <p14:nvPr/>
              </p14:nvContentPartPr>
              <p14:xfrm>
                <a:off x="867267" y="4857321"/>
                <a:ext cx="200880" cy="40680"/>
              </p14:xfrm>
            </p:contentPart>
          </mc:Choice>
          <mc:Fallback>
            <p:pic>
              <p:nvPicPr>
                <p:cNvPr id="49" name="Ink 48">
                  <a:extLst>
                    <a:ext uri="{FF2B5EF4-FFF2-40B4-BE49-F238E27FC236}">
                      <a16:creationId xmlns:a16="http://schemas.microsoft.com/office/drawing/2014/main" id="{CC5A59E1-9711-5E04-9E3E-DB0757098AA7}"/>
                    </a:ext>
                  </a:extLst>
                </p:cNvPr>
                <p:cNvPicPr/>
                <p:nvPr/>
              </p:nvPicPr>
              <p:blipFill>
                <a:blip r:embed="rId189"/>
                <a:stretch>
                  <a:fillRect/>
                </a:stretch>
              </p:blipFill>
              <p:spPr>
                <a:xfrm>
                  <a:off x="858267" y="4848681"/>
                  <a:ext cx="21852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50" name="Ink 49">
                  <a:extLst>
                    <a:ext uri="{FF2B5EF4-FFF2-40B4-BE49-F238E27FC236}">
                      <a16:creationId xmlns:a16="http://schemas.microsoft.com/office/drawing/2014/main" id="{1DA48CEF-5C3F-BE93-7B36-31E384C198BB}"/>
                    </a:ext>
                  </a:extLst>
                </p14:cNvPr>
                <p14:cNvContentPartPr/>
                <p14:nvPr/>
              </p14:nvContentPartPr>
              <p14:xfrm>
                <a:off x="834147" y="4850481"/>
                <a:ext cx="196200" cy="342360"/>
              </p14:xfrm>
            </p:contentPart>
          </mc:Choice>
          <mc:Fallback>
            <p:pic>
              <p:nvPicPr>
                <p:cNvPr id="50" name="Ink 49">
                  <a:extLst>
                    <a:ext uri="{FF2B5EF4-FFF2-40B4-BE49-F238E27FC236}">
                      <a16:creationId xmlns:a16="http://schemas.microsoft.com/office/drawing/2014/main" id="{1DA48CEF-5C3F-BE93-7B36-31E384C198BB}"/>
                    </a:ext>
                  </a:extLst>
                </p:cNvPr>
                <p:cNvPicPr/>
                <p:nvPr/>
              </p:nvPicPr>
              <p:blipFill>
                <a:blip r:embed="rId191"/>
                <a:stretch>
                  <a:fillRect/>
                </a:stretch>
              </p:blipFill>
              <p:spPr>
                <a:xfrm>
                  <a:off x="825147" y="4841841"/>
                  <a:ext cx="21384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51" name="Ink 50">
                  <a:extLst>
                    <a:ext uri="{FF2B5EF4-FFF2-40B4-BE49-F238E27FC236}">
                      <a16:creationId xmlns:a16="http://schemas.microsoft.com/office/drawing/2014/main" id="{D4BAB056-2524-9CEA-D6FA-96479633F2E9}"/>
                    </a:ext>
                  </a:extLst>
                </p14:cNvPr>
                <p14:cNvContentPartPr/>
                <p14:nvPr/>
              </p14:nvContentPartPr>
              <p14:xfrm>
                <a:off x="1126467" y="4837161"/>
                <a:ext cx="156960" cy="325080"/>
              </p14:xfrm>
            </p:contentPart>
          </mc:Choice>
          <mc:Fallback>
            <p:pic>
              <p:nvPicPr>
                <p:cNvPr id="51" name="Ink 50">
                  <a:extLst>
                    <a:ext uri="{FF2B5EF4-FFF2-40B4-BE49-F238E27FC236}">
                      <a16:creationId xmlns:a16="http://schemas.microsoft.com/office/drawing/2014/main" id="{D4BAB056-2524-9CEA-D6FA-96479633F2E9}"/>
                    </a:ext>
                  </a:extLst>
                </p:cNvPr>
                <p:cNvPicPr/>
                <p:nvPr/>
              </p:nvPicPr>
              <p:blipFill>
                <a:blip r:embed="rId193"/>
                <a:stretch>
                  <a:fillRect/>
                </a:stretch>
              </p:blipFill>
              <p:spPr>
                <a:xfrm>
                  <a:off x="1117467" y="4828521"/>
                  <a:ext cx="17460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52" name="Ink 51">
                  <a:extLst>
                    <a:ext uri="{FF2B5EF4-FFF2-40B4-BE49-F238E27FC236}">
                      <a16:creationId xmlns:a16="http://schemas.microsoft.com/office/drawing/2014/main" id="{2EC9505D-F47D-7E09-F210-6A360E73EB11}"/>
                    </a:ext>
                  </a:extLst>
                </p14:cNvPr>
                <p14:cNvContentPartPr/>
                <p14:nvPr/>
              </p14:nvContentPartPr>
              <p14:xfrm>
                <a:off x="1564227" y="5007081"/>
                <a:ext cx="193680" cy="45000"/>
              </p14:xfrm>
            </p:contentPart>
          </mc:Choice>
          <mc:Fallback>
            <p:pic>
              <p:nvPicPr>
                <p:cNvPr id="52" name="Ink 51">
                  <a:extLst>
                    <a:ext uri="{FF2B5EF4-FFF2-40B4-BE49-F238E27FC236}">
                      <a16:creationId xmlns:a16="http://schemas.microsoft.com/office/drawing/2014/main" id="{2EC9505D-F47D-7E09-F210-6A360E73EB11}"/>
                    </a:ext>
                  </a:extLst>
                </p:cNvPr>
                <p:cNvPicPr/>
                <p:nvPr/>
              </p:nvPicPr>
              <p:blipFill>
                <a:blip r:embed="rId195"/>
                <a:stretch>
                  <a:fillRect/>
                </a:stretch>
              </p:blipFill>
              <p:spPr>
                <a:xfrm>
                  <a:off x="1555587" y="4998081"/>
                  <a:ext cx="21132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53" name="Ink 52">
                  <a:extLst>
                    <a:ext uri="{FF2B5EF4-FFF2-40B4-BE49-F238E27FC236}">
                      <a16:creationId xmlns:a16="http://schemas.microsoft.com/office/drawing/2014/main" id="{9B678CE8-C5DB-E527-7518-2D5C33FA0406}"/>
                    </a:ext>
                  </a:extLst>
                </p14:cNvPr>
                <p14:cNvContentPartPr/>
                <p14:nvPr/>
              </p14:nvContentPartPr>
              <p14:xfrm>
                <a:off x="1882827" y="4887921"/>
                <a:ext cx="22320" cy="259200"/>
              </p14:xfrm>
            </p:contentPart>
          </mc:Choice>
          <mc:Fallback>
            <p:pic>
              <p:nvPicPr>
                <p:cNvPr id="53" name="Ink 52">
                  <a:extLst>
                    <a:ext uri="{FF2B5EF4-FFF2-40B4-BE49-F238E27FC236}">
                      <a16:creationId xmlns:a16="http://schemas.microsoft.com/office/drawing/2014/main" id="{9B678CE8-C5DB-E527-7518-2D5C33FA0406}"/>
                    </a:ext>
                  </a:extLst>
                </p:cNvPr>
                <p:cNvPicPr/>
                <p:nvPr/>
              </p:nvPicPr>
              <p:blipFill>
                <a:blip r:embed="rId197"/>
                <a:stretch>
                  <a:fillRect/>
                </a:stretch>
              </p:blipFill>
              <p:spPr>
                <a:xfrm>
                  <a:off x="1874187" y="4878921"/>
                  <a:ext cx="3996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54" name="Ink 53">
                  <a:extLst>
                    <a:ext uri="{FF2B5EF4-FFF2-40B4-BE49-F238E27FC236}">
                      <a16:creationId xmlns:a16="http://schemas.microsoft.com/office/drawing/2014/main" id="{C2D16657-41BC-A16F-2E34-D0FFF26F30F5}"/>
                    </a:ext>
                  </a:extLst>
                </p14:cNvPr>
                <p14:cNvContentPartPr/>
                <p14:nvPr/>
              </p14:nvContentPartPr>
              <p14:xfrm>
                <a:off x="1924227" y="4901961"/>
                <a:ext cx="131040" cy="231120"/>
              </p14:xfrm>
            </p:contentPart>
          </mc:Choice>
          <mc:Fallback>
            <p:pic>
              <p:nvPicPr>
                <p:cNvPr id="54" name="Ink 53">
                  <a:extLst>
                    <a:ext uri="{FF2B5EF4-FFF2-40B4-BE49-F238E27FC236}">
                      <a16:creationId xmlns:a16="http://schemas.microsoft.com/office/drawing/2014/main" id="{C2D16657-41BC-A16F-2E34-D0FFF26F30F5}"/>
                    </a:ext>
                  </a:extLst>
                </p:cNvPr>
                <p:cNvPicPr/>
                <p:nvPr/>
              </p:nvPicPr>
              <p:blipFill>
                <a:blip r:embed="rId199"/>
                <a:stretch>
                  <a:fillRect/>
                </a:stretch>
              </p:blipFill>
              <p:spPr>
                <a:xfrm>
                  <a:off x="1915587" y="4893321"/>
                  <a:ext cx="14868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55" name="Ink 54">
                  <a:extLst>
                    <a:ext uri="{FF2B5EF4-FFF2-40B4-BE49-F238E27FC236}">
                      <a16:creationId xmlns:a16="http://schemas.microsoft.com/office/drawing/2014/main" id="{8E1030ED-8F9B-9F1C-0E3C-9DFDEF4472EE}"/>
                    </a:ext>
                  </a:extLst>
                </p14:cNvPr>
                <p14:cNvContentPartPr/>
                <p14:nvPr/>
              </p14:nvContentPartPr>
              <p14:xfrm>
                <a:off x="2141667" y="4829961"/>
                <a:ext cx="193680" cy="290520"/>
              </p14:xfrm>
            </p:contentPart>
          </mc:Choice>
          <mc:Fallback>
            <p:pic>
              <p:nvPicPr>
                <p:cNvPr id="55" name="Ink 54">
                  <a:extLst>
                    <a:ext uri="{FF2B5EF4-FFF2-40B4-BE49-F238E27FC236}">
                      <a16:creationId xmlns:a16="http://schemas.microsoft.com/office/drawing/2014/main" id="{8E1030ED-8F9B-9F1C-0E3C-9DFDEF4472EE}"/>
                    </a:ext>
                  </a:extLst>
                </p:cNvPr>
                <p:cNvPicPr/>
                <p:nvPr/>
              </p:nvPicPr>
              <p:blipFill>
                <a:blip r:embed="rId201"/>
                <a:stretch>
                  <a:fillRect/>
                </a:stretch>
              </p:blipFill>
              <p:spPr>
                <a:xfrm>
                  <a:off x="2133027" y="4821321"/>
                  <a:ext cx="21132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56" name="Ink 55">
                  <a:extLst>
                    <a:ext uri="{FF2B5EF4-FFF2-40B4-BE49-F238E27FC236}">
                      <a16:creationId xmlns:a16="http://schemas.microsoft.com/office/drawing/2014/main" id="{19B24F44-E6B7-4416-68C2-261FF088CCD5}"/>
                    </a:ext>
                  </a:extLst>
                </p14:cNvPr>
                <p14:cNvContentPartPr/>
                <p14:nvPr/>
              </p14:nvContentPartPr>
              <p14:xfrm>
                <a:off x="2478627" y="4973241"/>
                <a:ext cx="208440" cy="29880"/>
              </p14:xfrm>
            </p:contentPart>
          </mc:Choice>
          <mc:Fallback>
            <p:pic>
              <p:nvPicPr>
                <p:cNvPr id="56" name="Ink 55">
                  <a:extLst>
                    <a:ext uri="{FF2B5EF4-FFF2-40B4-BE49-F238E27FC236}">
                      <a16:creationId xmlns:a16="http://schemas.microsoft.com/office/drawing/2014/main" id="{19B24F44-E6B7-4416-68C2-261FF088CCD5}"/>
                    </a:ext>
                  </a:extLst>
                </p:cNvPr>
                <p:cNvPicPr/>
                <p:nvPr/>
              </p:nvPicPr>
              <p:blipFill>
                <a:blip r:embed="rId203"/>
                <a:stretch>
                  <a:fillRect/>
                </a:stretch>
              </p:blipFill>
              <p:spPr>
                <a:xfrm>
                  <a:off x="2469987" y="4964241"/>
                  <a:ext cx="22608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57" name="Ink 56">
                  <a:extLst>
                    <a:ext uri="{FF2B5EF4-FFF2-40B4-BE49-F238E27FC236}">
                      <a16:creationId xmlns:a16="http://schemas.microsoft.com/office/drawing/2014/main" id="{9B24D3C8-983E-1B2D-5341-464BF3AC878B}"/>
                    </a:ext>
                  </a:extLst>
                </p14:cNvPr>
                <p14:cNvContentPartPr/>
                <p14:nvPr/>
              </p14:nvContentPartPr>
              <p14:xfrm>
                <a:off x="2796507" y="4870641"/>
                <a:ext cx="89280" cy="235440"/>
              </p14:xfrm>
            </p:contentPart>
          </mc:Choice>
          <mc:Fallback>
            <p:pic>
              <p:nvPicPr>
                <p:cNvPr id="57" name="Ink 56">
                  <a:extLst>
                    <a:ext uri="{FF2B5EF4-FFF2-40B4-BE49-F238E27FC236}">
                      <a16:creationId xmlns:a16="http://schemas.microsoft.com/office/drawing/2014/main" id="{9B24D3C8-983E-1B2D-5341-464BF3AC878B}"/>
                    </a:ext>
                  </a:extLst>
                </p:cNvPr>
                <p:cNvPicPr/>
                <p:nvPr/>
              </p:nvPicPr>
              <p:blipFill>
                <a:blip r:embed="rId205"/>
                <a:stretch>
                  <a:fillRect/>
                </a:stretch>
              </p:blipFill>
              <p:spPr>
                <a:xfrm>
                  <a:off x="2787507" y="4862001"/>
                  <a:ext cx="10692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58" name="Ink 57">
                  <a:extLst>
                    <a:ext uri="{FF2B5EF4-FFF2-40B4-BE49-F238E27FC236}">
                      <a16:creationId xmlns:a16="http://schemas.microsoft.com/office/drawing/2014/main" id="{48C061D7-8DAB-E050-104A-C43E3D2A53B5}"/>
                    </a:ext>
                  </a:extLst>
                </p14:cNvPr>
                <p14:cNvContentPartPr/>
                <p14:nvPr/>
              </p14:nvContentPartPr>
              <p14:xfrm>
                <a:off x="3045267" y="4814841"/>
                <a:ext cx="246960" cy="351360"/>
              </p14:xfrm>
            </p:contentPart>
          </mc:Choice>
          <mc:Fallback>
            <p:pic>
              <p:nvPicPr>
                <p:cNvPr id="58" name="Ink 57">
                  <a:extLst>
                    <a:ext uri="{FF2B5EF4-FFF2-40B4-BE49-F238E27FC236}">
                      <a16:creationId xmlns:a16="http://schemas.microsoft.com/office/drawing/2014/main" id="{48C061D7-8DAB-E050-104A-C43E3D2A53B5}"/>
                    </a:ext>
                  </a:extLst>
                </p:cNvPr>
                <p:cNvPicPr/>
                <p:nvPr/>
              </p:nvPicPr>
              <p:blipFill>
                <a:blip r:embed="rId207"/>
                <a:stretch>
                  <a:fillRect/>
                </a:stretch>
              </p:blipFill>
              <p:spPr>
                <a:xfrm>
                  <a:off x="3036267" y="4806201"/>
                  <a:ext cx="26460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60" name="Ink 59">
                  <a:extLst>
                    <a:ext uri="{FF2B5EF4-FFF2-40B4-BE49-F238E27FC236}">
                      <a16:creationId xmlns:a16="http://schemas.microsoft.com/office/drawing/2014/main" id="{868DB092-8545-65D2-902E-D88BF00CC58C}"/>
                    </a:ext>
                  </a:extLst>
                </p14:cNvPr>
                <p14:cNvContentPartPr/>
                <p14:nvPr/>
              </p14:nvContentPartPr>
              <p14:xfrm>
                <a:off x="907587" y="5345121"/>
                <a:ext cx="188640" cy="290160"/>
              </p14:xfrm>
            </p:contentPart>
          </mc:Choice>
          <mc:Fallback>
            <p:pic>
              <p:nvPicPr>
                <p:cNvPr id="60" name="Ink 59">
                  <a:extLst>
                    <a:ext uri="{FF2B5EF4-FFF2-40B4-BE49-F238E27FC236}">
                      <a16:creationId xmlns:a16="http://schemas.microsoft.com/office/drawing/2014/main" id="{868DB092-8545-65D2-902E-D88BF00CC58C}"/>
                    </a:ext>
                  </a:extLst>
                </p:cNvPr>
                <p:cNvPicPr/>
                <p:nvPr/>
              </p:nvPicPr>
              <p:blipFill>
                <a:blip r:embed="rId209"/>
                <a:stretch>
                  <a:fillRect/>
                </a:stretch>
              </p:blipFill>
              <p:spPr>
                <a:xfrm>
                  <a:off x="898587" y="5336121"/>
                  <a:ext cx="20628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61" name="Ink 60">
                  <a:extLst>
                    <a:ext uri="{FF2B5EF4-FFF2-40B4-BE49-F238E27FC236}">
                      <a16:creationId xmlns:a16="http://schemas.microsoft.com/office/drawing/2014/main" id="{88CBC55B-9708-7A3F-D077-819D4C8E9207}"/>
                    </a:ext>
                  </a:extLst>
                </p14:cNvPr>
                <p14:cNvContentPartPr/>
                <p14:nvPr/>
              </p14:nvContentPartPr>
              <p14:xfrm>
                <a:off x="1170747" y="5347641"/>
                <a:ext cx="165960" cy="245160"/>
              </p14:xfrm>
            </p:contentPart>
          </mc:Choice>
          <mc:Fallback>
            <p:pic>
              <p:nvPicPr>
                <p:cNvPr id="61" name="Ink 60">
                  <a:extLst>
                    <a:ext uri="{FF2B5EF4-FFF2-40B4-BE49-F238E27FC236}">
                      <a16:creationId xmlns:a16="http://schemas.microsoft.com/office/drawing/2014/main" id="{88CBC55B-9708-7A3F-D077-819D4C8E9207}"/>
                    </a:ext>
                  </a:extLst>
                </p:cNvPr>
                <p:cNvPicPr/>
                <p:nvPr/>
              </p:nvPicPr>
              <p:blipFill>
                <a:blip r:embed="rId211"/>
                <a:stretch>
                  <a:fillRect/>
                </a:stretch>
              </p:blipFill>
              <p:spPr>
                <a:xfrm>
                  <a:off x="1161747" y="5339001"/>
                  <a:ext cx="18360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62" name="Ink 61">
                  <a:extLst>
                    <a:ext uri="{FF2B5EF4-FFF2-40B4-BE49-F238E27FC236}">
                      <a16:creationId xmlns:a16="http://schemas.microsoft.com/office/drawing/2014/main" id="{0D3DE0B4-85B6-2455-F5A6-41E4A293E0DE}"/>
                    </a:ext>
                  </a:extLst>
                </p14:cNvPr>
                <p14:cNvContentPartPr/>
                <p14:nvPr/>
              </p14:nvContentPartPr>
              <p14:xfrm>
                <a:off x="1578267" y="5445561"/>
                <a:ext cx="133920" cy="18720"/>
              </p14:xfrm>
            </p:contentPart>
          </mc:Choice>
          <mc:Fallback>
            <p:pic>
              <p:nvPicPr>
                <p:cNvPr id="62" name="Ink 61">
                  <a:extLst>
                    <a:ext uri="{FF2B5EF4-FFF2-40B4-BE49-F238E27FC236}">
                      <a16:creationId xmlns:a16="http://schemas.microsoft.com/office/drawing/2014/main" id="{0D3DE0B4-85B6-2455-F5A6-41E4A293E0DE}"/>
                    </a:ext>
                  </a:extLst>
                </p:cNvPr>
                <p:cNvPicPr/>
                <p:nvPr/>
              </p:nvPicPr>
              <p:blipFill>
                <a:blip r:embed="rId213"/>
                <a:stretch>
                  <a:fillRect/>
                </a:stretch>
              </p:blipFill>
              <p:spPr>
                <a:xfrm>
                  <a:off x="1569627" y="5436921"/>
                  <a:ext cx="15156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63" name="Ink 62">
                  <a:extLst>
                    <a:ext uri="{FF2B5EF4-FFF2-40B4-BE49-F238E27FC236}">
                      <a16:creationId xmlns:a16="http://schemas.microsoft.com/office/drawing/2014/main" id="{338B5612-D14B-3FAB-801E-2B760DBD67C0}"/>
                    </a:ext>
                  </a:extLst>
                </p14:cNvPr>
                <p14:cNvContentPartPr/>
                <p14:nvPr/>
              </p14:nvContentPartPr>
              <p14:xfrm>
                <a:off x="1845747" y="5381121"/>
                <a:ext cx="236520" cy="224280"/>
              </p14:xfrm>
            </p:contentPart>
          </mc:Choice>
          <mc:Fallback>
            <p:pic>
              <p:nvPicPr>
                <p:cNvPr id="63" name="Ink 62">
                  <a:extLst>
                    <a:ext uri="{FF2B5EF4-FFF2-40B4-BE49-F238E27FC236}">
                      <a16:creationId xmlns:a16="http://schemas.microsoft.com/office/drawing/2014/main" id="{338B5612-D14B-3FAB-801E-2B760DBD67C0}"/>
                    </a:ext>
                  </a:extLst>
                </p:cNvPr>
                <p:cNvPicPr/>
                <p:nvPr/>
              </p:nvPicPr>
              <p:blipFill>
                <a:blip r:embed="rId215"/>
                <a:stretch>
                  <a:fillRect/>
                </a:stretch>
              </p:blipFill>
              <p:spPr>
                <a:xfrm>
                  <a:off x="1837107" y="5372121"/>
                  <a:ext cx="25416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64" name="Ink 63">
                  <a:extLst>
                    <a:ext uri="{FF2B5EF4-FFF2-40B4-BE49-F238E27FC236}">
                      <a16:creationId xmlns:a16="http://schemas.microsoft.com/office/drawing/2014/main" id="{A2E07BBA-8C1D-D6BA-0901-383F7887EA77}"/>
                    </a:ext>
                  </a:extLst>
                </p14:cNvPr>
                <p14:cNvContentPartPr/>
                <p14:nvPr/>
              </p14:nvContentPartPr>
              <p14:xfrm>
                <a:off x="2098107" y="5390481"/>
                <a:ext cx="20880" cy="219960"/>
              </p14:xfrm>
            </p:contentPart>
          </mc:Choice>
          <mc:Fallback>
            <p:pic>
              <p:nvPicPr>
                <p:cNvPr id="64" name="Ink 63">
                  <a:extLst>
                    <a:ext uri="{FF2B5EF4-FFF2-40B4-BE49-F238E27FC236}">
                      <a16:creationId xmlns:a16="http://schemas.microsoft.com/office/drawing/2014/main" id="{A2E07BBA-8C1D-D6BA-0901-383F7887EA77}"/>
                    </a:ext>
                  </a:extLst>
                </p:cNvPr>
                <p:cNvPicPr/>
                <p:nvPr/>
              </p:nvPicPr>
              <p:blipFill>
                <a:blip r:embed="rId217"/>
                <a:stretch>
                  <a:fillRect/>
                </a:stretch>
              </p:blipFill>
              <p:spPr>
                <a:xfrm>
                  <a:off x="2089107" y="5381841"/>
                  <a:ext cx="3852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65" name="Ink 64">
                  <a:extLst>
                    <a:ext uri="{FF2B5EF4-FFF2-40B4-BE49-F238E27FC236}">
                      <a16:creationId xmlns:a16="http://schemas.microsoft.com/office/drawing/2014/main" id="{37AECC10-97D0-3B33-8993-87BC7F87ADB0}"/>
                    </a:ext>
                  </a:extLst>
                </p14:cNvPr>
                <p14:cNvContentPartPr/>
                <p14:nvPr/>
              </p14:nvContentPartPr>
              <p14:xfrm>
                <a:off x="2116107" y="5342241"/>
                <a:ext cx="148320" cy="287640"/>
              </p14:xfrm>
            </p:contentPart>
          </mc:Choice>
          <mc:Fallback>
            <p:pic>
              <p:nvPicPr>
                <p:cNvPr id="65" name="Ink 64">
                  <a:extLst>
                    <a:ext uri="{FF2B5EF4-FFF2-40B4-BE49-F238E27FC236}">
                      <a16:creationId xmlns:a16="http://schemas.microsoft.com/office/drawing/2014/main" id="{37AECC10-97D0-3B33-8993-87BC7F87ADB0}"/>
                    </a:ext>
                  </a:extLst>
                </p:cNvPr>
                <p:cNvPicPr/>
                <p:nvPr/>
              </p:nvPicPr>
              <p:blipFill>
                <a:blip r:embed="rId219"/>
                <a:stretch>
                  <a:fillRect/>
                </a:stretch>
              </p:blipFill>
              <p:spPr>
                <a:xfrm>
                  <a:off x="2107467" y="5333241"/>
                  <a:ext cx="16596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66" name="Ink 65">
                  <a:extLst>
                    <a:ext uri="{FF2B5EF4-FFF2-40B4-BE49-F238E27FC236}">
                      <a16:creationId xmlns:a16="http://schemas.microsoft.com/office/drawing/2014/main" id="{8B3DCD85-C74F-8E88-3665-A835D76158B2}"/>
                    </a:ext>
                  </a:extLst>
                </p14:cNvPr>
                <p14:cNvContentPartPr/>
                <p14:nvPr/>
              </p14:nvContentPartPr>
              <p14:xfrm>
                <a:off x="2423547" y="5493081"/>
                <a:ext cx="263160" cy="19800"/>
              </p14:xfrm>
            </p:contentPart>
          </mc:Choice>
          <mc:Fallback>
            <p:pic>
              <p:nvPicPr>
                <p:cNvPr id="66" name="Ink 65">
                  <a:extLst>
                    <a:ext uri="{FF2B5EF4-FFF2-40B4-BE49-F238E27FC236}">
                      <a16:creationId xmlns:a16="http://schemas.microsoft.com/office/drawing/2014/main" id="{8B3DCD85-C74F-8E88-3665-A835D76158B2}"/>
                    </a:ext>
                  </a:extLst>
                </p:cNvPr>
                <p:cNvPicPr/>
                <p:nvPr/>
              </p:nvPicPr>
              <p:blipFill>
                <a:blip r:embed="rId221"/>
                <a:stretch>
                  <a:fillRect/>
                </a:stretch>
              </p:blipFill>
              <p:spPr>
                <a:xfrm>
                  <a:off x="2414547" y="5484441"/>
                  <a:ext cx="2808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67" name="Ink 66">
                  <a:extLst>
                    <a:ext uri="{FF2B5EF4-FFF2-40B4-BE49-F238E27FC236}">
                      <a16:creationId xmlns:a16="http://schemas.microsoft.com/office/drawing/2014/main" id="{8C4BE05A-5C92-85D4-B14E-7F33E0E7B682}"/>
                    </a:ext>
                  </a:extLst>
                </p14:cNvPr>
                <p14:cNvContentPartPr/>
                <p14:nvPr/>
              </p14:nvContentPartPr>
              <p14:xfrm>
                <a:off x="2786427" y="5406321"/>
                <a:ext cx="97200" cy="284400"/>
              </p14:xfrm>
            </p:contentPart>
          </mc:Choice>
          <mc:Fallback>
            <p:pic>
              <p:nvPicPr>
                <p:cNvPr id="67" name="Ink 66">
                  <a:extLst>
                    <a:ext uri="{FF2B5EF4-FFF2-40B4-BE49-F238E27FC236}">
                      <a16:creationId xmlns:a16="http://schemas.microsoft.com/office/drawing/2014/main" id="{8C4BE05A-5C92-85D4-B14E-7F33E0E7B682}"/>
                    </a:ext>
                  </a:extLst>
                </p:cNvPr>
                <p:cNvPicPr/>
                <p:nvPr/>
              </p:nvPicPr>
              <p:blipFill>
                <a:blip r:embed="rId223"/>
                <a:stretch>
                  <a:fillRect/>
                </a:stretch>
              </p:blipFill>
              <p:spPr>
                <a:xfrm>
                  <a:off x="2777787" y="5397681"/>
                  <a:ext cx="11484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68" name="Ink 67">
                  <a:extLst>
                    <a:ext uri="{FF2B5EF4-FFF2-40B4-BE49-F238E27FC236}">
                      <a16:creationId xmlns:a16="http://schemas.microsoft.com/office/drawing/2014/main" id="{098E1881-2DEC-F984-6721-B8B7893A5940}"/>
                    </a:ext>
                  </a:extLst>
                </p14:cNvPr>
                <p14:cNvContentPartPr/>
                <p14:nvPr/>
              </p14:nvContentPartPr>
              <p14:xfrm>
                <a:off x="3056427" y="5407041"/>
                <a:ext cx="284760" cy="393120"/>
              </p14:xfrm>
            </p:contentPart>
          </mc:Choice>
          <mc:Fallback>
            <p:pic>
              <p:nvPicPr>
                <p:cNvPr id="68" name="Ink 67">
                  <a:extLst>
                    <a:ext uri="{FF2B5EF4-FFF2-40B4-BE49-F238E27FC236}">
                      <a16:creationId xmlns:a16="http://schemas.microsoft.com/office/drawing/2014/main" id="{098E1881-2DEC-F984-6721-B8B7893A5940}"/>
                    </a:ext>
                  </a:extLst>
                </p:cNvPr>
                <p:cNvPicPr/>
                <p:nvPr/>
              </p:nvPicPr>
              <p:blipFill>
                <a:blip r:embed="rId225"/>
                <a:stretch>
                  <a:fillRect/>
                </a:stretch>
              </p:blipFill>
              <p:spPr>
                <a:xfrm>
                  <a:off x="3047787" y="5398041"/>
                  <a:ext cx="302400" cy="4107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70" name="Ink 69">
                  <a:extLst>
                    <a:ext uri="{FF2B5EF4-FFF2-40B4-BE49-F238E27FC236}">
                      <a16:creationId xmlns:a16="http://schemas.microsoft.com/office/drawing/2014/main" id="{31C53DA1-81BC-4903-6120-07EF011CCDD9}"/>
                    </a:ext>
                  </a:extLst>
                </p14:cNvPr>
                <p14:cNvContentPartPr/>
                <p14:nvPr/>
              </p14:nvContentPartPr>
              <p14:xfrm>
                <a:off x="3416067" y="3512361"/>
                <a:ext cx="227880" cy="11880"/>
              </p14:xfrm>
            </p:contentPart>
          </mc:Choice>
          <mc:Fallback>
            <p:pic>
              <p:nvPicPr>
                <p:cNvPr id="70" name="Ink 69">
                  <a:extLst>
                    <a:ext uri="{FF2B5EF4-FFF2-40B4-BE49-F238E27FC236}">
                      <a16:creationId xmlns:a16="http://schemas.microsoft.com/office/drawing/2014/main" id="{31C53DA1-81BC-4903-6120-07EF011CCDD9}"/>
                    </a:ext>
                  </a:extLst>
                </p:cNvPr>
                <p:cNvPicPr/>
                <p:nvPr/>
              </p:nvPicPr>
              <p:blipFill>
                <a:blip r:embed="rId227"/>
                <a:stretch>
                  <a:fillRect/>
                </a:stretch>
              </p:blipFill>
              <p:spPr>
                <a:xfrm>
                  <a:off x="3407067" y="3503721"/>
                  <a:ext cx="24552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71" name="Ink 70">
                  <a:extLst>
                    <a:ext uri="{FF2B5EF4-FFF2-40B4-BE49-F238E27FC236}">
                      <a16:creationId xmlns:a16="http://schemas.microsoft.com/office/drawing/2014/main" id="{199B867E-C813-4840-CBF6-268C5CAD51BE}"/>
                    </a:ext>
                  </a:extLst>
                </p14:cNvPr>
                <p14:cNvContentPartPr/>
                <p14:nvPr/>
              </p14:nvContentPartPr>
              <p14:xfrm>
                <a:off x="4020147" y="3510921"/>
                <a:ext cx="241560" cy="14760"/>
              </p14:xfrm>
            </p:contentPart>
          </mc:Choice>
          <mc:Fallback>
            <p:pic>
              <p:nvPicPr>
                <p:cNvPr id="71" name="Ink 70">
                  <a:extLst>
                    <a:ext uri="{FF2B5EF4-FFF2-40B4-BE49-F238E27FC236}">
                      <a16:creationId xmlns:a16="http://schemas.microsoft.com/office/drawing/2014/main" id="{199B867E-C813-4840-CBF6-268C5CAD51BE}"/>
                    </a:ext>
                  </a:extLst>
                </p:cNvPr>
                <p:cNvPicPr/>
                <p:nvPr/>
              </p:nvPicPr>
              <p:blipFill>
                <a:blip r:embed="rId229"/>
                <a:stretch>
                  <a:fillRect/>
                </a:stretch>
              </p:blipFill>
              <p:spPr>
                <a:xfrm>
                  <a:off x="4011507" y="3502281"/>
                  <a:ext cx="25920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72" name="Ink 71">
                  <a:extLst>
                    <a:ext uri="{FF2B5EF4-FFF2-40B4-BE49-F238E27FC236}">
                      <a16:creationId xmlns:a16="http://schemas.microsoft.com/office/drawing/2014/main" id="{A609CF8B-445B-0867-DFAC-C30001D43B14}"/>
                    </a:ext>
                  </a:extLst>
                </p14:cNvPr>
                <p14:cNvContentPartPr/>
                <p14:nvPr/>
              </p14:nvContentPartPr>
              <p14:xfrm>
                <a:off x="3469347" y="3907281"/>
                <a:ext cx="258480" cy="24120"/>
              </p14:xfrm>
            </p:contentPart>
          </mc:Choice>
          <mc:Fallback>
            <p:pic>
              <p:nvPicPr>
                <p:cNvPr id="72" name="Ink 71">
                  <a:extLst>
                    <a:ext uri="{FF2B5EF4-FFF2-40B4-BE49-F238E27FC236}">
                      <a16:creationId xmlns:a16="http://schemas.microsoft.com/office/drawing/2014/main" id="{A609CF8B-445B-0867-DFAC-C30001D43B14}"/>
                    </a:ext>
                  </a:extLst>
                </p:cNvPr>
                <p:cNvPicPr/>
                <p:nvPr/>
              </p:nvPicPr>
              <p:blipFill>
                <a:blip r:embed="rId231"/>
                <a:stretch>
                  <a:fillRect/>
                </a:stretch>
              </p:blipFill>
              <p:spPr>
                <a:xfrm>
                  <a:off x="3460707" y="3898641"/>
                  <a:ext cx="27612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73" name="Ink 72">
                  <a:extLst>
                    <a:ext uri="{FF2B5EF4-FFF2-40B4-BE49-F238E27FC236}">
                      <a16:creationId xmlns:a16="http://schemas.microsoft.com/office/drawing/2014/main" id="{0970018A-9F2E-BA7F-8495-DA069BFB7A26}"/>
                    </a:ext>
                  </a:extLst>
                </p14:cNvPr>
                <p14:cNvContentPartPr/>
                <p14:nvPr/>
              </p14:nvContentPartPr>
              <p14:xfrm>
                <a:off x="4064067" y="3874521"/>
                <a:ext cx="244800" cy="25560"/>
              </p14:xfrm>
            </p:contentPart>
          </mc:Choice>
          <mc:Fallback>
            <p:pic>
              <p:nvPicPr>
                <p:cNvPr id="73" name="Ink 72">
                  <a:extLst>
                    <a:ext uri="{FF2B5EF4-FFF2-40B4-BE49-F238E27FC236}">
                      <a16:creationId xmlns:a16="http://schemas.microsoft.com/office/drawing/2014/main" id="{0970018A-9F2E-BA7F-8495-DA069BFB7A26}"/>
                    </a:ext>
                  </a:extLst>
                </p:cNvPr>
                <p:cNvPicPr/>
                <p:nvPr/>
              </p:nvPicPr>
              <p:blipFill>
                <a:blip r:embed="rId233"/>
                <a:stretch>
                  <a:fillRect/>
                </a:stretch>
              </p:blipFill>
              <p:spPr>
                <a:xfrm>
                  <a:off x="4055427" y="3865521"/>
                  <a:ext cx="2624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74" name="Ink 73">
                  <a:extLst>
                    <a:ext uri="{FF2B5EF4-FFF2-40B4-BE49-F238E27FC236}">
                      <a16:creationId xmlns:a16="http://schemas.microsoft.com/office/drawing/2014/main" id="{A51A0137-4A7B-7EB0-76A5-DE58FCC8246C}"/>
                    </a:ext>
                  </a:extLst>
                </p14:cNvPr>
                <p14:cNvContentPartPr/>
                <p14:nvPr/>
              </p14:nvContentPartPr>
              <p14:xfrm>
                <a:off x="3419307" y="4378161"/>
                <a:ext cx="294480" cy="24840"/>
              </p14:xfrm>
            </p:contentPart>
          </mc:Choice>
          <mc:Fallback>
            <p:pic>
              <p:nvPicPr>
                <p:cNvPr id="74" name="Ink 73">
                  <a:extLst>
                    <a:ext uri="{FF2B5EF4-FFF2-40B4-BE49-F238E27FC236}">
                      <a16:creationId xmlns:a16="http://schemas.microsoft.com/office/drawing/2014/main" id="{A51A0137-4A7B-7EB0-76A5-DE58FCC8246C}"/>
                    </a:ext>
                  </a:extLst>
                </p:cNvPr>
                <p:cNvPicPr/>
                <p:nvPr/>
              </p:nvPicPr>
              <p:blipFill>
                <a:blip r:embed="rId235"/>
                <a:stretch>
                  <a:fillRect/>
                </a:stretch>
              </p:blipFill>
              <p:spPr>
                <a:xfrm>
                  <a:off x="3410667" y="4369521"/>
                  <a:ext cx="31212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75" name="Ink 74">
                  <a:extLst>
                    <a:ext uri="{FF2B5EF4-FFF2-40B4-BE49-F238E27FC236}">
                      <a16:creationId xmlns:a16="http://schemas.microsoft.com/office/drawing/2014/main" id="{63A7A144-EB23-F575-FF7B-34F8F50FCDA4}"/>
                    </a:ext>
                  </a:extLst>
                </p14:cNvPr>
                <p14:cNvContentPartPr/>
                <p14:nvPr/>
              </p14:nvContentPartPr>
              <p14:xfrm>
                <a:off x="4008267" y="4416321"/>
                <a:ext cx="253440" cy="18360"/>
              </p14:xfrm>
            </p:contentPart>
          </mc:Choice>
          <mc:Fallback>
            <p:pic>
              <p:nvPicPr>
                <p:cNvPr id="75" name="Ink 74">
                  <a:extLst>
                    <a:ext uri="{FF2B5EF4-FFF2-40B4-BE49-F238E27FC236}">
                      <a16:creationId xmlns:a16="http://schemas.microsoft.com/office/drawing/2014/main" id="{63A7A144-EB23-F575-FF7B-34F8F50FCDA4}"/>
                    </a:ext>
                  </a:extLst>
                </p:cNvPr>
                <p:cNvPicPr/>
                <p:nvPr/>
              </p:nvPicPr>
              <p:blipFill>
                <a:blip r:embed="rId237"/>
                <a:stretch>
                  <a:fillRect/>
                </a:stretch>
              </p:blipFill>
              <p:spPr>
                <a:xfrm>
                  <a:off x="3999267" y="4407681"/>
                  <a:ext cx="2710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76" name="Ink 75">
                  <a:extLst>
                    <a:ext uri="{FF2B5EF4-FFF2-40B4-BE49-F238E27FC236}">
                      <a16:creationId xmlns:a16="http://schemas.microsoft.com/office/drawing/2014/main" id="{CF16A99E-AD9A-22B5-5101-7DC2C9D77D32}"/>
                    </a:ext>
                  </a:extLst>
                </p14:cNvPr>
                <p14:cNvContentPartPr/>
                <p14:nvPr/>
              </p14:nvContentPartPr>
              <p14:xfrm>
                <a:off x="3505347" y="4890081"/>
                <a:ext cx="230040" cy="34200"/>
              </p14:xfrm>
            </p:contentPart>
          </mc:Choice>
          <mc:Fallback>
            <p:pic>
              <p:nvPicPr>
                <p:cNvPr id="76" name="Ink 75">
                  <a:extLst>
                    <a:ext uri="{FF2B5EF4-FFF2-40B4-BE49-F238E27FC236}">
                      <a16:creationId xmlns:a16="http://schemas.microsoft.com/office/drawing/2014/main" id="{CF16A99E-AD9A-22B5-5101-7DC2C9D77D32}"/>
                    </a:ext>
                  </a:extLst>
                </p:cNvPr>
                <p:cNvPicPr/>
                <p:nvPr/>
              </p:nvPicPr>
              <p:blipFill>
                <a:blip r:embed="rId239"/>
                <a:stretch>
                  <a:fillRect/>
                </a:stretch>
              </p:blipFill>
              <p:spPr>
                <a:xfrm>
                  <a:off x="3496347" y="4881441"/>
                  <a:ext cx="2476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77" name="Ink 76">
                  <a:extLst>
                    <a:ext uri="{FF2B5EF4-FFF2-40B4-BE49-F238E27FC236}">
                      <a16:creationId xmlns:a16="http://schemas.microsoft.com/office/drawing/2014/main" id="{A20EF6F6-3F21-4D9E-214A-B8A25D11B338}"/>
                    </a:ext>
                  </a:extLst>
                </p14:cNvPr>
                <p14:cNvContentPartPr/>
                <p14:nvPr/>
              </p14:nvContentPartPr>
              <p14:xfrm>
                <a:off x="3992067" y="4918881"/>
                <a:ext cx="218520" cy="22680"/>
              </p14:xfrm>
            </p:contentPart>
          </mc:Choice>
          <mc:Fallback>
            <p:pic>
              <p:nvPicPr>
                <p:cNvPr id="77" name="Ink 76">
                  <a:extLst>
                    <a:ext uri="{FF2B5EF4-FFF2-40B4-BE49-F238E27FC236}">
                      <a16:creationId xmlns:a16="http://schemas.microsoft.com/office/drawing/2014/main" id="{A20EF6F6-3F21-4D9E-214A-B8A25D11B338}"/>
                    </a:ext>
                  </a:extLst>
                </p:cNvPr>
                <p:cNvPicPr/>
                <p:nvPr/>
              </p:nvPicPr>
              <p:blipFill>
                <a:blip r:embed="rId241"/>
                <a:stretch>
                  <a:fillRect/>
                </a:stretch>
              </p:blipFill>
              <p:spPr>
                <a:xfrm>
                  <a:off x="3983427" y="4910241"/>
                  <a:ext cx="23616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78" name="Ink 77">
                  <a:extLst>
                    <a:ext uri="{FF2B5EF4-FFF2-40B4-BE49-F238E27FC236}">
                      <a16:creationId xmlns:a16="http://schemas.microsoft.com/office/drawing/2014/main" id="{813038FE-6617-5AB6-C02D-6DD81AA0AF09}"/>
                    </a:ext>
                  </a:extLst>
                </p14:cNvPr>
                <p14:cNvContentPartPr/>
                <p14:nvPr/>
              </p14:nvContentPartPr>
              <p14:xfrm>
                <a:off x="3576627" y="5460681"/>
                <a:ext cx="262080" cy="38880"/>
              </p14:xfrm>
            </p:contentPart>
          </mc:Choice>
          <mc:Fallback>
            <p:pic>
              <p:nvPicPr>
                <p:cNvPr id="78" name="Ink 77">
                  <a:extLst>
                    <a:ext uri="{FF2B5EF4-FFF2-40B4-BE49-F238E27FC236}">
                      <a16:creationId xmlns:a16="http://schemas.microsoft.com/office/drawing/2014/main" id="{813038FE-6617-5AB6-C02D-6DD81AA0AF09}"/>
                    </a:ext>
                  </a:extLst>
                </p:cNvPr>
                <p:cNvPicPr/>
                <p:nvPr/>
              </p:nvPicPr>
              <p:blipFill>
                <a:blip r:embed="rId243"/>
                <a:stretch>
                  <a:fillRect/>
                </a:stretch>
              </p:blipFill>
              <p:spPr>
                <a:xfrm>
                  <a:off x="3567987" y="5452041"/>
                  <a:ext cx="27972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79" name="Ink 78">
                  <a:extLst>
                    <a:ext uri="{FF2B5EF4-FFF2-40B4-BE49-F238E27FC236}">
                      <a16:creationId xmlns:a16="http://schemas.microsoft.com/office/drawing/2014/main" id="{F8AC7212-4A56-3AB4-C678-3CEC8959E1BF}"/>
                    </a:ext>
                  </a:extLst>
                </p14:cNvPr>
                <p14:cNvContentPartPr/>
                <p14:nvPr/>
              </p14:nvContentPartPr>
              <p14:xfrm>
                <a:off x="4016907" y="5508201"/>
                <a:ext cx="152640" cy="33840"/>
              </p14:xfrm>
            </p:contentPart>
          </mc:Choice>
          <mc:Fallback>
            <p:pic>
              <p:nvPicPr>
                <p:cNvPr id="79" name="Ink 78">
                  <a:extLst>
                    <a:ext uri="{FF2B5EF4-FFF2-40B4-BE49-F238E27FC236}">
                      <a16:creationId xmlns:a16="http://schemas.microsoft.com/office/drawing/2014/main" id="{F8AC7212-4A56-3AB4-C678-3CEC8959E1BF}"/>
                    </a:ext>
                  </a:extLst>
                </p:cNvPr>
                <p:cNvPicPr/>
                <p:nvPr/>
              </p:nvPicPr>
              <p:blipFill>
                <a:blip r:embed="rId245"/>
                <a:stretch>
                  <a:fillRect/>
                </a:stretch>
              </p:blipFill>
              <p:spPr>
                <a:xfrm>
                  <a:off x="4008267" y="5499201"/>
                  <a:ext cx="17028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1" name="Ink 140">
                  <a:extLst>
                    <a:ext uri="{FF2B5EF4-FFF2-40B4-BE49-F238E27FC236}">
                      <a16:creationId xmlns:a16="http://schemas.microsoft.com/office/drawing/2014/main" id="{3FE3A340-2DAD-8B12-E8EC-10CAC3BA369F}"/>
                    </a:ext>
                  </a:extLst>
                </p14:cNvPr>
                <p14:cNvContentPartPr/>
                <p14:nvPr/>
              </p14:nvContentPartPr>
              <p14:xfrm>
                <a:off x="868347" y="5833445"/>
                <a:ext cx="197640" cy="252720"/>
              </p14:xfrm>
            </p:contentPart>
          </mc:Choice>
          <mc:Fallback>
            <p:pic>
              <p:nvPicPr>
                <p:cNvPr id="141" name="Ink 140">
                  <a:extLst>
                    <a:ext uri="{FF2B5EF4-FFF2-40B4-BE49-F238E27FC236}">
                      <a16:creationId xmlns:a16="http://schemas.microsoft.com/office/drawing/2014/main" id="{3FE3A340-2DAD-8B12-E8EC-10CAC3BA369F}"/>
                    </a:ext>
                  </a:extLst>
                </p:cNvPr>
                <p:cNvPicPr/>
                <p:nvPr/>
              </p:nvPicPr>
              <p:blipFill>
                <a:blip r:embed="rId247"/>
                <a:stretch>
                  <a:fillRect/>
                </a:stretch>
              </p:blipFill>
              <p:spPr>
                <a:xfrm>
                  <a:off x="859707" y="5824805"/>
                  <a:ext cx="21528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2" name="Ink 141">
                  <a:extLst>
                    <a:ext uri="{FF2B5EF4-FFF2-40B4-BE49-F238E27FC236}">
                      <a16:creationId xmlns:a16="http://schemas.microsoft.com/office/drawing/2014/main" id="{A5DFECA6-DE04-CD4E-FE31-A176756666E6}"/>
                    </a:ext>
                  </a:extLst>
                </p14:cNvPr>
                <p14:cNvContentPartPr/>
                <p14:nvPr/>
              </p14:nvContentPartPr>
              <p14:xfrm>
                <a:off x="1104147" y="5815085"/>
                <a:ext cx="32400" cy="227880"/>
              </p14:xfrm>
            </p:contentPart>
          </mc:Choice>
          <mc:Fallback>
            <p:pic>
              <p:nvPicPr>
                <p:cNvPr id="142" name="Ink 141">
                  <a:extLst>
                    <a:ext uri="{FF2B5EF4-FFF2-40B4-BE49-F238E27FC236}">
                      <a16:creationId xmlns:a16="http://schemas.microsoft.com/office/drawing/2014/main" id="{A5DFECA6-DE04-CD4E-FE31-A176756666E6}"/>
                    </a:ext>
                  </a:extLst>
                </p:cNvPr>
                <p:cNvPicPr/>
                <p:nvPr/>
              </p:nvPicPr>
              <p:blipFill>
                <a:blip r:embed="rId249"/>
                <a:stretch>
                  <a:fillRect/>
                </a:stretch>
              </p:blipFill>
              <p:spPr>
                <a:xfrm>
                  <a:off x="1095507" y="5806445"/>
                  <a:ext cx="5004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3" name="Ink 142">
                  <a:extLst>
                    <a:ext uri="{FF2B5EF4-FFF2-40B4-BE49-F238E27FC236}">
                      <a16:creationId xmlns:a16="http://schemas.microsoft.com/office/drawing/2014/main" id="{AD8FAA68-278A-8C2D-3598-BCDD360B8072}"/>
                    </a:ext>
                  </a:extLst>
                </p14:cNvPr>
                <p14:cNvContentPartPr/>
                <p14:nvPr/>
              </p14:nvContentPartPr>
              <p14:xfrm>
                <a:off x="1150227" y="5842805"/>
                <a:ext cx="126360" cy="215280"/>
              </p14:xfrm>
            </p:contentPart>
          </mc:Choice>
          <mc:Fallback>
            <p:pic>
              <p:nvPicPr>
                <p:cNvPr id="143" name="Ink 142">
                  <a:extLst>
                    <a:ext uri="{FF2B5EF4-FFF2-40B4-BE49-F238E27FC236}">
                      <a16:creationId xmlns:a16="http://schemas.microsoft.com/office/drawing/2014/main" id="{AD8FAA68-278A-8C2D-3598-BCDD360B8072}"/>
                    </a:ext>
                  </a:extLst>
                </p:cNvPr>
                <p:cNvPicPr/>
                <p:nvPr/>
              </p:nvPicPr>
              <p:blipFill>
                <a:blip r:embed="rId251"/>
                <a:stretch>
                  <a:fillRect/>
                </a:stretch>
              </p:blipFill>
              <p:spPr>
                <a:xfrm>
                  <a:off x="1141587" y="5833805"/>
                  <a:ext cx="14400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4" name="Ink 143">
                  <a:extLst>
                    <a:ext uri="{FF2B5EF4-FFF2-40B4-BE49-F238E27FC236}">
                      <a16:creationId xmlns:a16="http://schemas.microsoft.com/office/drawing/2014/main" id="{1EFB2966-A479-BB6F-0DB6-9D5AE39D89EF}"/>
                    </a:ext>
                  </a:extLst>
                </p14:cNvPr>
                <p14:cNvContentPartPr/>
                <p14:nvPr/>
              </p14:nvContentPartPr>
              <p14:xfrm>
                <a:off x="1424187" y="5908685"/>
                <a:ext cx="208800" cy="46800"/>
              </p14:xfrm>
            </p:contentPart>
          </mc:Choice>
          <mc:Fallback>
            <p:pic>
              <p:nvPicPr>
                <p:cNvPr id="144" name="Ink 143">
                  <a:extLst>
                    <a:ext uri="{FF2B5EF4-FFF2-40B4-BE49-F238E27FC236}">
                      <a16:creationId xmlns:a16="http://schemas.microsoft.com/office/drawing/2014/main" id="{1EFB2966-A479-BB6F-0DB6-9D5AE39D89EF}"/>
                    </a:ext>
                  </a:extLst>
                </p:cNvPr>
                <p:cNvPicPr/>
                <p:nvPr/>
              </p:nvPicPr>
              <p:blipFill>
                <a:blip r:embed="rId253"/>
                <a:stretch>
                  <a:fillRect/>
                </a:stretch>
              </p:blipFill>
              <p:spPr>
                <a:xfrm>
                  <a:off x="1415187" y="5900045"/>
                  <a:ext cx="22644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5" name="Ink 144">
                  <a:extLst>
                    <a:ext uri="{FF2B5EF4-FFF2-40B4-BE49-F238E27FC236}">
                      <a16:creationId xmlns:a16="http://schemas.microsoft.com/office/drawing/2014/main" id="{BD9BC561-3888-2B9C-AE66-D3413CBA11FC}"/>
                    </a:ext>
                  </a:extLst>
                </p14:cNvPr>
                <p14:cNvContentPartPr/>
                <p14:nvPr/>
              </p14:nvContentPartPr>
              <p14:xfrm>
                <a:off x="1795347" y="5848925"/>
                <a:ext cx="307440" cy="297720"/>
              </p14:xfrm>
            </p:contentPart>
          </mc:Choice>
          <mc:Fallback>
            <p:pic>
              <p:nvPicPr>
                <p:cNvPr id="145" name="Ink 144">
                  <a:extLst>
                    <a:ext uri="{FF2B5EF4-FFF2-40B4-BE49-F238E27FC236}">
                      <a16:creationId xmlns:a16="http://schemas.microsoft.com/office/drawing/2014/main" id="{BD9BC561-3888-2B9C-AE66-D3413CBA11FC}"/>
                    </a:ext>
                  </a:extLst>
                </p:cNvPr>
                <p:cNvPicPr/>
                <p:nvPr/>
              </p:nvPicPr>
              <p:blipFill>
                <a:blip r:embed="rId255"/>
                <a:stretch>
                  <a:fillRect/>
                </a:stretch>
              </p:blipFill>
              <p:spPr>
                <a:xfrm>
                  <a:off x="1786347" y="5840285"/>
                  <a:ext cx="32508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46" name="Ink 145">
                  <a:extLst>
                    <a:ext uri="{FF2B5EF4-FFF2-40B4-BE49-F238E27FC236}">
                      <a16:creationId xmlns:a16="http://schemas.microsoft.com/office/drawing/2014/main" id="{E83F4820-2D3B-2267-49C1-52A4512C441E}"/>
                    </a:ext>
                  </a:extLst>
                </p14:cNvPr>
                <p14:cNvContentPartPr/>
                <p14:nvPr/>
              </p14:nvContentPartPr>
              <p14:xfrm>
                <a:off x="2141667" y="5862965"/>
                <a:ext cx="45000" cy="241920"/>
              </p14:xfrm>
            </p:contentPart>
          </mc:Choice>
          <mc:Fallback>
            <p:pic>
              <p:nvPicPr>
                <p:cNvPr id="146" name="Ink 145">
                  <a:extLst>
                    <a:ext uri="{FF2B5EF4-FFF2-40B4-BE49-F238E27FC236}">
                      <a16:creationId xmlns:a16="http://schemas.microsoft.com/office/drawing/2014/main" id="{E83F4820-2D3B-2267-49C1-52A4512C441E}"/>
                    </a:ext>
                  </a:extLst>
                </p:cNvPr>
                <p:cNvPicPr/>
                <p:nvPr/>
              </p:nvPicPr>
              <p:blipFill>
                <a:blip r:embed="rId257"/>
                <a:stretch>
                  <a:fillRect/>
                </a:stretch>
              </p:blipFill>
              <p:spPr>
                <a:xfrm>
                  <a:off x="2132667" y="5854325"/>
                  <a:ext cx="6264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47" name="Ink 146">
                  <a:extLst>
                    <a:ext uri="{FF2B5EF4-FFF2-40B4-BE49-F238E27FC236}">
                      <a16:creationId xmlns:a16="http://schemas.microsoft.com/office/drawing/2014/main" id="{20E341AA-5F4F-B59D-546D-970888EEE065}"/>
                    </a:ext>
                  </a:extLst>
                </p14:cNvPr>
                <p14:cNvContentPartPr/>
                <p14:nvPr/>
              </p14:nvContentPartPr>
              <p14:xfrm>
                <a:off x="2172267" y="5851445"/>
                <a:ext cx="191520" cy="217440"/>
              </p14:xfrm>
            </p:contentPart>
          </mc:Choice>
          <mc:Fallback>
            <p:pic>
              <p:nvPicPr>
                <p:cNvPr id="147" name="Ink 146">
                  <a:extLst>
                    <a:ext uri="{FF2B5EF4-FFF2-40B4-BE49-F238E27FC236}">
                      <a16:creationId xmlns:a16="http://schemas.microsoft.com/office/drawing/2014/main" id="{20E341AA-5F4F-B59D-546D-970888EEE065}"/>
                    </a:ext>
                  </a:extLst>
                </p:cNvPr>
                <p:cNvPicPr/>
                <p:nvPr/>
              </p:nvPicPr>
              <p:blipFill>
                <a:blip r:embed="rId259"/>
                <a:stretch>
                  <a:fillRect/>
                </a:stretch>
              </p:blipFill>
              <p:spPr>
                <a:xfrm>
                  <a:off x="2163627" y="5842445"/>
                  <a:ext cx="20916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48" name="Ink 147">
                  <a:extLst>
                    <a:ext uri="{FF2B5EF4-FFF2-40B4-BE49-F238E27FC236}">
                      <a16:creationId xmlns:a16="http://schemas.microsoft.com/office/drawing/2014/main" id="{5F589616-EF89-93DF-6E5E-4072B9C24582}"/>
                    </a:ext>
                  </a:extLst>
                </p14:cNvPr>
                <p14:cNvContentPartPr/>
                <p14:nvPr/>
              </p14:nvContentPartPr>
              <p14:xfrm>
                <a:off x="2554227" y="5969885"/>
                <a:ext cx="207360" cy="20880"/>
              </p14:xfrm>
            </p:contentPart>
          </mc:Choice>
          <mc:Fallback>
            <p:pic>
              <p:nvPicPr>
                <p:cNvPr id="148" name="Ink 147">
                  <a:extLst>
                    <a:ext uri="{FF2B5EF4-FFF2-40B4-BE49-F238E27FC236}">
                      <a16:creationId xmlns:a16="http://schemas.microsoft.com/office/drawing/2014/main" id="{5F589616-EF89-93DF-6E5E-4072B9C24582}"/>
                    </a:ext>
                  </a:extLst>
                </p:cNvPr>
                <p:cNvPicPr/>
                <p:nvPr/>
              </p:nvPicPr>
              <p:blipFill>
                <a:blip r:embed="rId261"/>
                <a:stretch>
                  <a:fillRect/>
                </a:stretch>
              </p:blipFill>
              <p:spPr>
                <a:xfrm>
                  <a:off x="2545227" y="5961245"/>
                  <a:ext cx="22500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49" name="Ink 148">
                  <a:extLst>
                    <a:ext uri="{FF2B5EF4-FFF2-40B4-BE49-F238E27FC236}">
                      <a16:creationId xmlns:a16="http://schemas.microsoft.com/office/drawing/2014/main" id="{060E3FDC-6BC8-A522-28FD-9F84B551B9AC}"/>
                    </a:ext>
                  </a:extLst>
                </p14:cNvPr>
                <p14:cNvContentPartPr/>
                <p14:nvPr/>
              </p14:nvContentPartPr>
              <p14:xfrm>
                <a:off x="2926467" y="5880605"/>
                <a:ext cx="117360" cy="249840"/>
              </p14:xfrm>
            </p:contentPart>
          </mc:Choice>
          <mc:Fallback>
            <p:pic>
              <p:nvPicPr>
                <p:cNvPr id="149" name="Ink 148">
                  <a:extLst>
                    <a:ext uri="{FF2B5EF4-FFF2-40B4-BE49-F238E27FC236}">
                      <a16:creationId xmlns:a16="http://schemas.microsoft.com/office/drawing/2014/main" id="{060E3FDC-6BC8-A522-28FD-9F84B551B9AC}"/>
                    </a:ext>
                  </a:extLst>
                </p:cNvPr>
                <p:cNvPicPr/>
                <p:nvPr/>
              </p:nvPicPr>
              <p:blipFill>
                <a:blip r:embed="rId263"/>
                <a:stretch>
                  <a:fillRect/>
                </a:stretch>
              </p:blipFill>
              <p:spPr>
                <a:xfrm>
                  <a:off x="2917827" y="5871605"/>
                  <a:ext cx="13500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0" name="Ink 149">
                  <a:extLst>
                    <a:ext uri="{FF2B5EF4-FFF2-40B4-BE49-F238E27FC236}">
                      <a16:creationId xmlns:a16="http://schemas.microsoft.com/office/drawing/2014/main" id="{E5EC481F-3C7E-AB5B-74AA-45D8C3B80D3A}"/>
                    </a:ext>
                  </a:extLst>
                </p14:cNvPr>
                <p14:cNvContentPartPr/>
                <p14:nvPr/>
              </p14:nvContentPartPr>
              <p14:xfrm>
                <a:off x="3152907" y="5860805"/>
                <a:ext cx="213840" cy="384480"/>
              </p14:xfrm>
            </p:contentPart>
          </mc:Choice>
          <mc:Fallback>
            <p:pic>
              <p:nvPicPr>
                <p:cNvPr id="150" name="Ink 149">
                  <a:extLst>
                    <a:ext uri="{FF2B5EF4-FFF2-40B4-BE49-F238E27FC236}">
                      <a16:creationId xmlns:a16="http://schemas.microsoft.com/office/drawing/2014/main" id="{E5EC481F-3C7E-AB5B-74AA-45D8C3B80D3A}"/>
                    </a:ext>
                  </a:extLst>
                </p:cNvPr>
                <p:cNvPicPr/>
                <p:nvPr/>
              </p:nvPicPr>
              <p:blipFill>
                <a:blip r:embed="rId265"/>
                <a:stretch>
                  <a:fillRect/>
                </a:stretch>
              </p:blipFill>
              <p:spPr>
                <a:xfrm>
                  <a:off x="3143907" y="5852165"/>
                  <a:ext cx="231480"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2" name="Ink 151">
                  <a:extLst>
                    <a:ext uri="{FF2B5EF4-FFF2-40B4-BE49-F238E27FC236}">
                      <a16:creationId xmlns:a16="http://schemas.microsoft.com/office/drawing/2014/main" id="{C7539C27-2B1E-7541-1E54-73987EE6E14F}"/>
                    </a:ext>
                  </a:extLst>
                </p14:cNvPr>
                <p14:cNvContentPartPr/>
                <p14:nvPr/>
              </p14:nvContentPartPr>
              <p14:xfrm>
                <a:off x="816507" y="5768285"/>
                <a:ext cx="3117600" cy="604080"/>
              </p14:xfrm>
            </p:contentPart>
          </mc:Choice>
          <mc:Fallback>
            <p:pic>
              <p:nvPicPr>
                <p:cNvPr id="152" name="Ink 151">
                  <a:extLst>
                    <a:ext uri="{FF2B5EF4-FFF2-40B4-BE49-F238E27FC236}">
                      <a16:creationId xmlns:a16="http://schemas.microsoft.com/office/drawing/2014/main" id="{C7539C27-2B1E-7541-1E54-73987EE6E14F}"/>
                    </a:ext>
                  </a:extLst>
                </p:cNvPr>
                <p:cNvPicPr/>
                <p:nvPr/>
              </p:nvPicPr>
              <p:blipFill>
                <a:blip r:embed="rId267"/>
                <a:stretch>
                  <a:fillRect/>
                </a:stretch>
              </p:blipFill>
              <p:spPr>
                <a:xfrm>
                  <a:off x="807867" y="5759645"/>
                  <a:ext cx="3135240" cy="62172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1" name="Ink 160">
                  <a:extLst>
                    <a:ext uri="{FF2B5EF4-FFF2-40B4-BE49-F238E27FC236}">
                      <a16:creationId xmlns:a16="http://schemas.microsoft.com/office/drawing/2014/main" id="{3C902C0D-684C-EA7C-F243-B72164FA25CF}"/>
                    </a:ext>
                  </a:extLst>
                </p14:cNvPr>
                <p14:cNvContentPartPr/>
                <p14:nvPr/>
              </p14:nvContentPartPr>
              <p14:xfrm>
                <a:off x="4053267" y="3362405"/>
                <a:ext cx="776520" cy="3281760"/>
              </p14:xfrm>
            </p:contentPart>
          </mc:Choice>
          <mc:Fallback>
            <p:pic>
              <p:nvPicPr>
                <p:cNvPr id="161" name="Ink 160">
                  <a:extLst>
                    <a:ext uri="{FF2B5EF4-FFF2-40B4-BE49-F238E27FC236}">
                      <a16:creationId xmlns:a16="http://schemas.microsoft.com/office/drawing/2014/main" id="{3C902C0D-684C-EA7C-F243-B72164FA25CF}"/>
                    </a:ext>
                  </a:extLst>
                </p:cNvPr>
                <p:cNvPicPr/>
                <p:nvPr/>
              </p:nvPicPr>
              <p:blipFill>
                <a:blip r:embed="rId269"/>
                <a:stretch>
                  <a:fillRect/>
                </a:stretch>
              </p:blipFill>
              <p:spPr>
                <a:xfrm>
                  <a:off x="4044627" y="3353765"/>
                  <a:ext cx="794160" cy="32994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62" name="Ink 161">
                  <a:extLst>
                    <a:ext uri="{FF2B5EF4-FFF2-40B4-BE49-F238E27FC236}">
                      <a16:creationId xmlns:a16="http://schemas.microsoft.com/office/drawing/2014/main" id="{4F688FE4-69B0-172F-006A-821E9B31066E}"/>
                    </a:ext>
                  </a:extLst>
                </p14:cNvPr>
                <p14:cNvContentPartPr/>
                <p14:nvPr/>
              </p14:nvContentPartPr>
              <p14:xfrm>
                <a:off x="4648707" y="4893485"/>
                <a:ext cx="720720" cy="188280"/>
              </p14:xfrm>
            </p:contentPart>
          </mc:Choice>
          <mc:Fallback>
            <p:pic>
              <p:nvPicPr>
                <p:cNvPr id="162" name="Ink 161">
                  <a:extLst>
                    <a:ext uri="{FF2B5EF4-FFF2-40B4-BE49-F238E27FC236}">
                      <a16:creationId xmlns:a16="http://schemas.microsoft.com/office/drawing/2014/main" id="{4F688FE4-69B0-172F-006A-821E9B31066E}"/>
                    </a:ext>
                  </a:extLst>
                </p:cNvPr>
                <p:cNvPicPr/>
                <p:nvPr/>
              </p:nvPicPr>
              <p:blipFill>
                <a:blip r:embed="rId271"/>
                <a:stretch>
                  <a:fillRect/>
                </a:stretch>
              </p:blipFill>
              <p:spPr>
                <a:xfrm>
                  <a:off x="4639707" y="4884845"/>
                  <a:ext cx="73836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3" name="Ink 162">
                  <a:extLst>
                    <a:ext uri="{FF2B5EF4-FFF2-40B4-BE49-F238E27FC236}">
                      <a16:creationId xmlns:a16="http://schemas.microsoft.com/office/drawing/2014/main" id="{CE35AF41-89AD-3918-3FB3-EFDCBD026A90}"/>
                    </a:ext>
                  </a:extLst>
                </p14:cNvPr>
                <p14:cNvContentPartPr/>
                <p14:nvPr/>
              </p14:nvContentPartPr>
              <p14:xfrm>
                <a:off x="5742027" y="4540325"/>
                <a:ext cx="138960" cy="420840"/>
              </p14:xfrm>
            </p:contentPart>
          </mc:Choice>
          <mc:Fallback>
            <p:pic>
              <p:nvPicPr>
                <p:cNvPr id="163" name="Ink 162">
                  <a:extLst>
                    <a:ext uri="{FF2B5EF4-FFF2-40B4-BE49-F238E27FC236}">
                      <a16:creationId xmlns:a16="http://schemas.microsoft.com/office/drawing/2014/main" id="{CE35AF41-89AD-3918-3FB3-EFDCBD026A90}"/>
                    </a:ext>
                  </a:extLst>
                </p:cNvPr>
                <p:cNvPicPr/>
                <p:nvPr/>
              </p:nvPicPr>
              <p:blipFill>
                <a:blip r:embed="rId273"/>
                <a:stretch>
                  <a:fillRect/>
                </a:stretch>
              </p:blipFill>
              <p:spPr>
                <a:xfrm>
                  <a:off x="5733027" y="4531325"/>
                  <a:ext cx="15660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4" name="Ink 163">
                  <a:extLst>
                    <a:ext uri="{FF2B5EF4-FFF2-40B4-BE49-F238E27FC236}">
                      <a16:creationId xmlns:a16="http://schemas.microsoft.com/office/drawing/2014/main" id="{32A03358-8408-34D5-D6EC-ED995A0FF7AD}"/>
                    </a:ext>
                  </a:extLst>
                </p14:cNvPr>
                <p14:cNvContentPartPr/>
                <p14:nvPr/>
              </p14:nvContentPartPr>
              <p14:xfrm>
                <a:off x="5207787" y="3868205"/>
                <a:ext cx="714960" cy="753480"/>
              </p14:xfrm>
            </p:contentPart>
          </mc:Choice>
          <mc:Fallback>
            <p:pic>
              <p:nvPicPr>
                <p:cNvPr id="164" name="Ink 163">
                  <a:extLst>
                    <a:ext uri="{FF2B5EF4-FFF2-40B4-BE49-F238E27FC236}">
                      <a16:creationId xmlns:a16="http://schemas.microsoft.com/office/drawing/2014/main" id="{32A03358-8408-34D5-D6EC-ED995A0FF7AD}"/>
                    </a:ext>
                  </a:extLst>
                </p:cNvPr>
                <p:cNvPicPr/>
                <p:nvPr/>
              </p:nvPicPr>
              <p:blipFill>
                <a:blip r:embed="rId275"/>
                <a:stretch>
                  <a:fillRect/>
                </a:stretch>
              </p:blipFill>
              <p:spPr>
                <a:xfrm>
                  <a:off x="5199147" y="3859205"/>
                  <a:ext cx="732600" cy="7711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5" name="Ink 164">
                  <a:extLst>
                    <a:ext uri="{FF2B5EF4-FFF2-40B4-BE49-F238E27FC236}">
                      <a16:creationId xmlns:a16="http://schemas.microsoft.com/office/drawing/2014/main" id="{17428B90-B7B5-3797-244D-527279C3DD69}"/>
                    </a:ext>
                  </a:extLst>
                </p14:cNvPr>
                <p14:cNvContentPartPr/>
                <p14:nvPr/>
              </p14:nvContentPartPr>
              <p14:xfrm>
                <a:off x="5951187" y="4624565"/>
                <a:ext cx="191520" cy="220320"/>
              </p14:xfrm>
            </p:contentPart>
          </mc:Choice>
          <mc:Fallback>
            <p:pic>
              <p:nvPicPr>
                <p:cNvPr id="165" name="Ink 164">
                  <a:extLst>
                    <a:ext uri="{FF2B5EF4-FFF2-40B4-BE49-F238E27FC236}">
                      <a16:creationId xmlns:a16="http://schemas.microsoft.com/office/drawing/2014/main" id="{17428B90-B7B5-3797-244D-527279C3DD69}"/>
                    </a:ext>
                  </a:extLst>
                </p:cNvPr>
                <p:cNvPicPr/>
                <p:nvPr/>
              </p:nvPicPr>
              <p:blipFill>
                <a:blip r:embed="rId277"/>
                <a:stretch>
                  <a:fillRect/>
                </a:stretch>
              </p:blipFill>
              <p:spPr>
                <a:xfrm>
                  <a:off x="5942187" y="4615925"/>
                  <a:ext cx="20916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66" name="Ink 165">
                  <a:extLst>
                    <a:ext uri="{FF2B5EF4-FFF2-40B4-BE49-F238E27FC236}">
                      <a16:creationId xmlns:a16="http://schemas.microsoft.com/office/drawing/2014/main" id="{AAEA450B-24D0-E340-AA68-977BF45F5058}"/>
                    </a:ext>
                  </a:extLst>
                </p14:cNvPr>
                <p14:cNvContentPartPr/>
                <p14:nvPr/>
              </p14:nvContentPartPr>
              <p14:xfrm>
                <a:off x="6244947" y="4426925"/>
                <a:ext cx="88560" cy="344160"/>
              </p14:xfrm>
            </p:contentPart>
          </mc:Choice>
          <mc:Fallback>
            <p:pic>
              <p:nvPicPr>
                <p:cNvPr id="166" name="Ink 165">
                  <a:extLst>
                    <a:ext uri="{FF2B5EF4-FFF2-40B4-BE49-F238E27FC236}">
                      <a16:creationId xmlns:a16="http://schemas.microsoft.com/office/drawing/2014/main" id="{AAEA450B-24D0-E340-AA68-977BF45F5058}"/>
                    </a:ext>
                  </a:extLst>
                </p:cNvPr>
                <p:cNvPicPr/>
                <p:nvPr/>
              </p:nvPicPr>
              <p:blipFill>
                <a:blip r:embed="rId279"/>
                <a:stretch>
                  <a:fillRect/>
                </a:stretch>
              </p:blipFill>
              <p:spPr>
                <a:xfrm>
                  <a:off x="6236307" y="4417925"/>
                  <a:ext cx="10620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7" name="Ink 166">
                  <a:extLst>
                    <a:ext uri="{FF2B5EF4-FFF2-40B4-BE49-F238E27FC236}">
                      <a16:creationId xmlns:a16="http://schemas.microsoft.com/office/drawing/2014/main" id="{2308D08B-122D-BCB0-CD97-CAD6875DBA42}"/>
                    </a:ext>
                  </a:extLst>
                </p14:cNvPr>
                <p14:cNvContentPartPr/>
                <p14:nvPr/>
              </p14:nvContentPartPr>
              <p14:xfrm>
                <a:off x="6258267" y="4725365"/>
                <a:ext cx="196560" cy="112320"/>
              </p14:xfrm>
            </p:contentPart>
          </mc:Choice>
          <mc:Fallback>
            <p:pic>
              <p:nvPicPr>
                <p:cNvPr id="167" name="Ink 166">
                  <a:extLst>
                    <a:ext uri="{FF2B5EF4-FFF2-40B4-BE49-F238E27FC236}">
                      <a16:creationId xmlns:a16="http://schemas.microsoft.com/office/drawing/2014/main" id="{2308D08B-122D-BCB0-CD97-CAD6875DBA42}"/>
                    </a:ext>
                  </a:extLst>
                </p:cNvPr>
                <p:cNvPicPr/>
                <p:nvPr/>
              </p:nvPicPr>
              <p:blipFill>
                <a:blip r:embed="rId281"/>
                <a:stretch>
                  <a:fillRect/>
                </a:stretch>
              </p:blipFill>
              <p:spPr>
                <a:xfrm>
                  <a:off x="6249267" y="4716725"/>
                  <a:ext cx="2142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8" name="Ink 167">
                  <a:extLst>
                    <a:ext uri="{FF2B5EF4-FFF2-40B4-BE49-F238E27FC236}">
                      <a16:creationId xmlns:a16="http://schemas.microsoft.com/office/drawing/2014/main" id="{F6FB0334-1330-032E-266F-68EC09F92F40}"/>
                    </a:ext>
                  </a:extLst>
                </p14:cNvPr>
                <p14:cNvContentPartPr/>
                <p14:nvPr/>
              </p14:nvContentPartPr>
              <p14:xfrm>
                <a:off x="6165387" y="4285805"/>
                <a:ext cx="302040" cy="254520"/>
              </p14:xfrm>
            </p:contentPart>
          </mc:Choice>
          <mc:Fallback>
            <p:pic>
              <p:nvPicPr>
                <p:cNvPr id="168" name="Ink 167">
                  <a:extLst>
                    <a:ext uri="{FF2B5EF4-FFF2-40B4-BE49-F238E27FC236}">
                      <a16:creationId xmlns:a16="http://schemas.microsoft.com/office/drawing/2014/main" id="{F6FB0334-1330-032E-266F-68EC09F92F40}"/>
                    </a:ext>
                  </a:extLst>
                </p:cNvPr>
                <p:cNvPicPr/>
                <p:nvPr/>
              </p:nvPicPr>
              <p:blipFill>
                <a:blip r:embed="rId283"/>
                <a:stretch>
                  <a:fillRect/>
                </a:stretch>
              </p:blipFill>
              <p:spPr>
                <a:xfrm>
                  <a:off x="6156747" y="4277165"/>
                  <a:ext cx="31968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9" name="Ink 168">
                  <a:extLst>
                    <a:ext uri="{FF2B5EF4-FFF2-40B4-BE49-F238E27FC236}">
                      <a16:creationId xmlns:a16="http://schemas.microsoft.com/office/drawing/2014/main" id="{23E6E78E-3089-CC34-E4B8-198036367628}"/>
                    </a:ext>
                  </a:extLst>
                </p14:cNvPr>
                <p14:cNvContentPartPr/>
                <p14:nvPr/>
              </p14:nvContentPartPr>
              <p14:xfrm>
                <a:off x="5716827" y="5011925"/>
                <a:ext cx="1141920" cy="351360"/>
              </p14:xfrm>
            </p:contentPart>
          </mc:Choice>
          <mc:Fallback>
            <p:pic>
              <p:nvPicPr>
                <p:cNvPr id="169" name="Ink 168">
                  <a:extLst>
                    <a:ext uri="{FF2B5EF4-FFF2-40B4-BE49-F238E27FC236}">
                      <a16:creationId xmlns:a16="http://schemas.microsoft.com/office/drawing/2014/main" id="{23E6E78E-3089-CC34-E4B8-198036367628}"/>
                    </a:ext>
                  </a:extLst>
                </p:cNvPr>
                <p:cNvPicPr/>
                <p:nvPr/>
              </p:nvPicPr>
              <p:blipFill>
                <a:blip r:embed="rId285"/>
                <a:stretch>
                  <a:fillRect/>
                </a:stretch>
              </p:blipFill>
              <p:spPr>
                <a:xfrm>
                  <a:off x="5707827" y="5002925"/>
                  <a:ext cx="115956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71" name="Ink 170">
                  <a:extLst>
                    <a:ext uri="{FF2B5EF4-FFF2-40B4-BE49-F238E27FC236}">
                      <a16:creationId xmlns:a16="http://schemas.microsoft.com/office/drawing/2014/main" id="{69D9251B-7E6D-3096-2BB2-39F30E13473F}"/>
                    </a:ext>
                  </a:extLst>
                </p14:cNvPr>
                <p14:cNvContentPartPr/>
                <p14:nvPr/>
              </p14:nvContentPartPr>
              <p14:xfrm>
                <a:off x="5722227" y="5069525"/>
                <a:ext cx="226080" cy="77040"/>
              </p14:xfrm>
            </p:contentPart>
          </mc:Choice>
          <mc:Fallback>
            <p:pic>
              <p:nvPicPr>
                <p:cNvPr id="171" name="Ink 170">
                  <a:extLst>
                    <a:ext uri="{FF2B5EF4-FFF2-40B4-BE49-F238E27FC236}">
                      <a16:creationId xmlns:a16="http://schemas.microsoft.com/office/drawing/2014/main" id="{69D9251B-7E6D-3096-2BB2-39F30E13473F}"/>
                    </a:ext>
                  </a:extLst>
                </p:cNvPr>
                <p:cNvPicPr/>
                <p:nvPr/>
              </p:nvPicPr>
              <p:blipFill>
                <a:blip r:embed="rId287"/>
                <a:stretch>
                  <a:fillRect/>
                </a:stretch>
              </p:blipFill>
              <p:spPr>
                <a:xfrm>
                  <a:off x="5713227" y="5060885"/>
                  <a:ext cx="24372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2" name="Ink 171">
                  <a:extLst>
                    <a:ext uri="{FF2B5EF4-FFF2-40B4-BE49-F238E27FC236}">
                      <a16:creationId xmlns:a16="http://schemas.microsoft.com/office/drawing/2014/main" id="{A33234E1-A7F0-92AE-BC3E-F6937BEE704B}"/>
                    </a:ext>
                  </a:extLst>
                </p14:cNvPr>
                <p14:cNvContentPartPr/>
                <p14:nvPr/>
              </p14:nvContentPartPr>
              <p14:xfrm>
                <a:off x="6066027" y="4983845"/>
                <a:ext cx="110880" cy="70920"/>
              </p14:xfrm>
            </p:contentPart>
          </mc:Choice>
          <mc:Fallback>
            <p:pic>
              <p:nvPicPr>
                <p:cNvPr id="172" name="Ink 171">
                  <a:extLst>
                    <a:ext uri="{FF2B5EF4-FFF2-40B4-BE49-F238E27FC236}">
                      <a16:creationId xmlns:a16="http://schemas.microsoft.com/office/drawing/2014/main" id="{A33234E1-A7F0-92AE-BC3E-F6937BEE704B}"/>
                    </a:ext>
                  </a:extLst>
                </p:cNvPr>
                <p:cNvPicPr/>
                <p:nvPr/>
              </p:nvPicPr>
              <p:blipFill>
                <a:blip r:embed="rId289"/>
                <a:stretch>
                  <a:fillRect/>
                </a:stretch>
              </p:blipFill>
              <p:spPr>
                <a:xfrm>
                  <a:off x="6057027" y="4974845"/>
                  <a:ext cx="12852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73" name="Ink 172">
                  <a:extLst>
                    <a:ext uri="{FF2B5EF4-FFF2-40B4-BE49-F238E27FC236}">
                      <a16:creationId xmlns:a16="http://schemas.microsoft.com/office/drawing/2014/main" id="{C5910EBF-CD09-263B-45DD-7EAA70D521A8}"/>
                    </a:ext>
                  </a:extLst>
                </p14:cNvPr>
                <p14:cNvContentPartPr/>
                <p14:nvPr/>
              </p14:nvContentPartPr>
              <p14:xfrm>
                <a:off x="6300387" y="4863605"/>
                <a:ext cx="188280" cy="100440"/>
              </p14:xfrm>
            </p:contentPart>
          </mc:Choice>
          <mc:Fallback>
            <p:pic>
              <p:nvPicPr>
                <p:cNvPr id="173" name="Ink 172">
                  <a:extLst>
                    <a:ext uri="{FF2B5EF4-FFF2-40B4-BE49-F238E27FC236}">
                      <a16:creationId xmlns:a16="http://schemas.microsoft.com/office/drawing/2014/main" id="{C5910EBF-CD09-263B-45DD-7EAA70D521A8}"/>
                    </a:ext>
                  </a:extLst>
                </p:cNvPr>
                <p:cNvPicPr/>
                <p:nvPr/>
              </p:nvPicPr>
              <p:blipFill>
                <a:blip r:embed="rId291"/>
                <a:stretch>
                  <a:fillRect/>
                </a:stretch>
              </p:blipFill>
              <p:spPr>
                <a:xfrm>
                  <a:off x="6291747" y="4854965"/>
                  <a:ext cx="20592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75" name="Ink 174">
                  <a:extLst>
                    <a:ext uri="{FF2B5EF4-FFF2-40B4-BE49-F238E27FC236}">
                      <a16:creationId xmlns:a16="http://schemas.microsoft.com/office/drawing/2014/main" id="{FD1895F7-1C36-C2E4-30FF-73A4FA73C743}"/>
                    </a:ext>
                  </a:extLst>
                </p14:cNvPr>
                <p14:cNvContentPartPr/>
                <p14:nvPr/>
              </p14:nvContentPartPr>
              <p14:xfrm>
                <a:off x="5937867" y="3301925"/>
                <a:ext cx="91800" cy="513360"/>
              </p14:xfrm>
            </p:contentPart>
          </mc:Choice>
          <mc:Fallback>
            <p:pic>
              <p:nvPicPr>
                <p:cNvPr id="175" name="Ink 174">
                  <a:extLst>
                    <a:ext uri="{FF2B5EF4-FFF2-40B4-BE49-F238E27FC236}">
                      <a16:creationId xmlns:a16="http://schemas.microsoft.com/office/drawing/2014/main" id="{FD1895F7-1C36-C2E4-30FF-73A4FA73C743}"/>
                    </a:ext>
                  </a:extLst>
                </p:cNvPr>
                <p:cNvPicPr/>
                <p:nvPr/>
              </p:nvPicPr>
              <p:blipFill>
                <a:blip r:embed="rId293"/>
                <a:stretch>
                  <a:fillRect/>
                </a:stretch>
              </p:blipFill>
              <p:spPr>
                <a:xfrm>
                  <a:off x="5928867" y="3293285"/>
                  <a:ext cx="109440" cy="53100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76" name="Ink 175">
                  <a:extLst>
                    <a:ext uri="{FF2B5EF4-FFF2-40B4-BE49-F238E27FC236}">
                      <a16:creationId xmlns:a16="http://schemas.microsoft.com/office/drawing/2014/main" id="{45D41955-1A0D-8E8F-75E5-54C502ABE8A3}"/>
                    </a:ext>
                  </a:extLst>
                </p14:cNvPr>
                <p14:cNvContentPartPr/>
                <p14:nvPr/>
              </p14:nvContentPartPr>
              <p14:xfrm>
                <a:off x="5801787" y="3232085"/>
                <a:ext cx="275400" cy="271080"/>
              </p14:xfrm>
            </p:contentPart>
          </mc:Choice>
          <mc:Fallback>
            <p:pic>
              <p:nvPicPr>
                <p:cNvPr id="176" name="Ink 175">
                  <a:extLst>
                    <a:ext uri="{FF2B5EF4-FFF2-40B4-BE49-F238E27FC236}">
                      <a16:creationId xmlns:a16="http://schemas.microsoft.com/office/drawing/2014/main" id="{45D41955-1A0D-8E8F-75E5-54C502ABE8A3}"/>
                    </a:ext>
                  </a:extLst>
                </p:cNvPr>
                <p:cNvPicPr/>
                <p:nvPr/>
              </p:nvPicPr>
              <p:blipFill>
                <a:blip r:embed="rId295"/>
                <a:stretch>
                  <a:fillRect/>
                </a:stretch>
              </p:blipFill>
              <p:spPr>
                <a:xfrm>
                  <a:off x="5792787" y="3223085"/>
                  <a:ext cx="29304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8" name="Ink 177">
                  <a:extLst>
                    <a:ext uri="{FF2B5EF4-FFF2-40B4-BE49-F238E27FC236}">
                      <a16:creationId xmlns:a16="http://schemas.microsoft.com/office/drawing/2014/main" id="{CCF1FD5F-CCB1-2C23-CA03-5D7D6FB88E4B}"/>
                    </a:ext>
                  </a:extLst>
                </p14:cNvPr>
                <p14:cNvContentPartPr/>
                <p14:nvPr/>
              </p14:nvContentPartPr>
              <p14:xfrm>
                <a:off x="5346387" y="2543405"/>
                <a:ext cx="337680" cy="573480"/>
              </p14:xfrm>
            </p:contentPart>
          </mc:Choice>
          <mc:Fallback>
            <p:pic>
              <p:nvPicPr>
                <p:cNvPr id="178" name="Ink 177">
                  <a:extLst>
                    <a:ext uri="{FF2B5EF4-FFF2-40B4-BE49-F238E27FC236}">
                      <a16:creationId xmlns:a16="http://schemas.microsoft.com/office/drawing/2014/main" id="{CCF1FD5F-CCB1-2C23-CA03-5D7D6FB88E4B}"/>
                    </a:ext>
                  </a:extLst>
                </p:cNvPr>
                <p:cNvPicPr/>
                <p:nvPr/>
              </p:nvPicPr>
              <p:blipFill>
                <a:blip r:embed="rId297"/>
                <a:stretch>
                  <a:fillRect/>
                </a:stretch>
              </p:blipFill>
              <p:spPr>
                <a:xfrm>
                  <a:off x="5337387" y="2534405"/>
                  <a:ext cx="355320" cy="59112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79" name="Ink 178">
                  <a:extLst>
                    <a:ext uri="{FF2B5EF4-FFF2-40B4-BE49-F238E27FC236}">
                      <a16:creationId xmlns:a16="http://schemas.microsoft.com/office/drawing/2014/main" id="{93113581-65FB-B7D5-D8B4-AC7999DE5C56}"/>
                    </a:ext>
                  </a:extLst>
                </p14:cNvPr>
                <p14:cNvContentPartPr/>
                <p14:nvPr/>
              </p14:nvContentPartPr>
              <p14:xfrm>
                <a:off x="5705667" y="2790725"/>
                <a:ext cx="164160" cy="204120"/>
              </p14:xfrm>
            </p:contentPart>
          </mc:Choice>
          <mc:Fallback>
            <p:pic>
              <p:nvPicPr>
                <p:cNvPr id="179" name="Ink 178">
                  <a:extLst>
                    <a:ext uri="{FF2B5EF4-FFF2-40B4-BE49-F238E27FC236}">
                      <a16:creationId xmlns:a16="http://schemas.microsoft.com/office/drawing/2014/main" id="{93113581-65FB-B7D5-D8B4-AC7999DE5C56}"/>
                    </a:ext>
                  </a:extLst>
                </p:cNvPr>
                <p:cNvPicPr/>
                <p:nvPr/>
              </p:nvPicPr>
              <p:blipFill>
                <a:blip r:embed="rId299"/>
                <a:stretch>
                  <a:fillRect/>
                </a:stretch>
              </p:blipFill>
              <p:spPr>
                <a:xfrm>
                  <a:off x="5697027" y="2782085"/>
                  <a:ext cx="1818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80" name="Ink 179">
                  <a:extLst>
                    <a:ext uri="{FF2B5EF4-FFF2-40B4-BE49-F238E27FC236}">
                      <a16:creationId xmlns:a16="http://schemas.microsoft.com/office/drawing/2014/main" id="{3323FB10-4F64-0E18-7FC5-79775E950CB8}"/>
                    </a:ext>
                  </a:extLst>
                </p14:cNvPr>
                <p14:cNvContentPartPr/>
                <p14:nvPr/>
              </p14:nvContentPartPr>
              <p14:xfrm>
                <a:off x="5871627" y="2734925"/>
                <a:ext cx="140040" cy="216360"/>
              </p14:xfrm>
            </p:contentPart>
          </mc:Choice>
          <mc:Fallback>
            <p:pic>
              <p:nvPicPr>
                <p:cNvPr id="180" name="Ink 179">
                  <a:extLst>
                    <a:ext uri="{FF2B5EF4-FFF2-40B4-BE49-F238E27FC236}">
                      <a16:creationId xmlns:a16="http://schemas.microsoft.com/office/drawing/2014/main" id="{3323FB10-4F64-0E18-7FC5-79775E950CB8}"/>
                    </a:ext>
                  </a:extLst>
                </p:cNvPr>
                <p:cNvPicPr/>
                <p:nvPr/>
              </p:nvPicPr>
              <p:blipFill>
                <a:blip r:embed="rId301"/>
                <a:stretch>
                  <a:fillRect/>
                </a:stretch>
              </p:blipFill>
              <p:spPr>
                <a:xfrm>
                  <a:off x="5862987" y="2725925"/>
                  <a:ext cx="15768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81" name="Ink 180">
                  <a:extLst>
                    <a:ext uri="{FF2B5EF4-FFF2-40B4-BE49-F238E27FC236}">
                      <a16:creationId xmlns:a16="http://schemas.microsoft.com/office/drawing/2014/main" id="{45B0BD8D-A8CA-AF3F-E1A3-2B52E3463AEF}"/>
                    </a:ext>
                  </a:extLst>
                </p14:cNvPr>
                <p14:cNvContentPartPr/>
                <p14:nvPr/>
              </p14:nvContentPartPr>
              <p14:xfrm>
                <a:off x="4798827" y="2333525"/>
                <a:ext cx="1505520" cy="1079280"/>
              </p14:xfrm>
            </p:contentPart>
          </mc:Choice>
          <mc:Fallback>
            <p:pic>
              <p:nvPicPr>
                <p:cNvPr id="181" name="Ink 180">
                  <a:extLst>
                    <a:ext uri="{FF2B5EF4-FFF2-40B4-BE49-F238E27FC236}">
                      <a16:creationId xmlns:a16="http://schemas.microsoft.com/office/drawing/2014/main" id="{45B0BD8D-A8CA-AF3F-E1A3-2B52E3463AEF}"/>
                    </a:ext>
                  </a:extLst>
                </p:cNvPr>
                <p:cNvPicPr/>
                <p:nvPr/>
              </p:nvPicPr>
              <p:blipFill>
                <a:blip r:embed="rId303"/>
                <a:stretch>
                  <a:fillRect/>
                </a:stretch>
              </p:blipFill>
              <p:spPr>
                <a:xfrm>
                  <a:off x="4790187" y="2324885"/>
                  <a:ext cx="1523160" cy="1096920"/>
                </a:xfrm>
                <a:prstGeom prst="rect">
                  <a:avLst/>
                </a:prstGeom>
              </p:spPr>
            </p:pic>
          </mc:Fallback>
        </mc:AlternateContent>
      </p:grpSp>
    </p:spTree>
    <p:extLst>
      <p:ext uri="{BB962C8B-B14F-4D97-AF65-F5344CB8AC3E}">
        <p14:creationId xmlns:p14="http://schemas.microsoft.com/office/powerpoint/2010/main" val="404891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76FF8-3AE3-C863-7D28-356E74B11F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EC2703-0BA2-E271-F674-5588430A8F47}"/>
              </a:ext>
            </a:extLst>
          </p:cNvPr>
          <p:cNvSpPr>
            <a:spLocks noGrp="1"/>
          </p:cNvSpPr>
          <p:nvPr>
            <p:ph sz="quarter" idx="13"/>
          </p:nvPr>
        </p:nvSpPr>
        <p:spPr/>
        <p:txBody>
          <a:bodyPr/>
          <a:lstStyle/>
          <a:p>
            <a:endParaRPr lang="en-IN"/>
          </a:p>
        </p:txBody>
      </p:sp>
      <p:grpSp>
        <p:nvGrpSpPr>
          <p:cNvPr id="7" name="Group 6">
            <a:extLst>
              <a:ext uri="{FF2B5EF4-FFF2-40B4-BE49-F238E27FC236}">
                <a16:creationId xmlns:a16="http://schemas.microsoft.com/office/drawing/2014/main" id="{4EAEE816-B364-CE0B-7ECA-E5F70417AE02}"/>
              </a:ext>
            </a:extLst>
          </p:cNvPr>
          <p:cNvGrpSpPr/>
          <p:nvPr/>
        </p:nvGrpSpPr>
        <p:grpSpPr>
          <a:xfrm>
            <a:off x="1203507" y="2103681"/>
            <a:ext cx="869040" cy="317880"/>
            <a:chOff x="1203507" y="2103681"/>
            <a:chExt cx="869040" cy="31788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09FA7E4-5D7F-144C-7CE4-D1BC09D8F592}"/>
                    </a:ext>
                  </a:extLst>
                </p14:cNvPr>
                <p14:cNvContentPartPr/>
                <p14:nvPr/>
              </p14:nvContentPartPr>
              <p14:xfrm>
                <a:off x="1203507" y="2103681"/>
                <a:ext cx="294120" cy="317880"/>
              </p14:xfrm>
            </p:contentPart>
          </mc:Choice>
          <mc:Fallback>
            <p:pic>
              <p:nvPicPr>
                <p:cNvPr id="4" name="Ink 3">
                  <a:extLst>
                    <a:ext uri="{FF2B5EF4-FFF2-40B4-BE49-F238E27FC236}">
                      <a16:creationId xmlns:a16="http://schemas.microsoft.com/office/drawing/2014/main" id="{409FA7E4-5D7F-144C-7CE4-D1BC09D8F592}"/>
                    </a:ext>
                  </a:extLst>
                </p:cNvPr>
                <p:cNvPicPr/>
                <p:nvPr/>
              </p:nvPicPr>
              <p:blipFill>
                <a:blip r:embed="rId3"/>
                <a:stretch>
                  <a:fillRect/>
                </a:stretch>
              </p:blipFill>
              <p:spPr>
                <a:xfrm>
                  <a:off x="1194507" y="2095041"/>
                  <a:ext cx="31176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8D3DCF31-F776-2C6C-BCD7-12CD613058A5}"/>
                    </a:ext>
                  </a:extLst>
                </p14:cNvPr>
                <p14:cNvContentPartPr/>
                <p14:nvPr/>
              </p14:nvContentPartPr>
              <p14:xfrm>
                <a:off x="1567107" y="2134281"/>
                <a:ext cx="255960" cy="268560"/>
              </p14:xfrm>
            </p:contentPart>
          </mc:Choice>
          <mc:Fallback>
            <p:pic>
              <p:nvPicPr>
                <p:cNvPr id="5" name="Ink 4">
                  <a:extLst>
                    <a:ext uri="{FF2B5EF4-FFF2-40B4-BE49-F238E27FC236}">
                      <a16:creationId xmlns:a16="http://schemas.microsoft.com/office/drawing/2014/main" id="{8D3DCF31-F776-2C6C-BCD7-12CD613058A5}"/>
                    </a:ext>
                  </a:extLst>
                </p:cNvPr>
                <p:cNvPicPr/>
                <p:nvPr/>
              </p:nvPicPr>
              <p:blipFill>
                <a:blip r:embed="rId5"/>
                <a:stretch>
                  <a:fillRect/>
                </a:stretch>
              </p:blipFill>
              <p:spPr>
                <a:xfrm>
                  <a:off x="1558467" y="2125641"/>
                  <a:ext cx="27360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30755EB1-3453-F61F-B491-5336263E3FC0}"/>
                    </a:ext>
                  </a:extLst>
                </p14:cNvPr>
                <p14:cNvContentPartPr/>
                <p14:nvPr/>
              </p14:nvContentPartPr>
              <p14:xfrm>
                <a:off x="1788867" y="2157321"/>
                <a:ext cx="283680" cy="236880"/>
              </p14:xfrm>
            </p:contentPart>
          </mc:Choice>
          <mc:Fallback>
            <p:pic>
              <p:nvPicPr>
                <p:cNvPr id="6" name="Ink 5">
                  <a:extLst>
                    <a:ext uri="{FF2B5EF4-FFF2-40B4-BE49-F238E27FC236}">
                      <a16:creationId xmlns:a16="http://schemas.microsoft.com/office/drawing/2014/main" id="{30755EB1-3453-F61F-B491-5336263E3FC0}"/>
                    </a:ext>
                  </a:extLst>
                </p:cNvPr>
                <p:cNvPicPr/>
                <p:nvPr/>
              </p:nvPicPr>
              <p:blipFill>
                <a:blip r:embed="rId7"/>
                <a:stretch>
                  <a:fillRect/>
                </a:stretch>
              </p:blipFill>
              <p:spPr>
                <a:xfrm>
                  <a:off x="1780227" y="2148321"/>
                  <a:ext cx="301320" cy="254520"/>
                </a:xfrm>
                <a:prstGeom prst="rect">
                  <a:avLst/>
                </a:prstGeom>
              </p:spPr>
            </p:pic>
          </mc:Fallback>
        </mc:AlternateContent>
      </p:grpSp>
      <p:grpSp>
        <p:nvGrpSpPr>
          <p:cNvPr id="35" name="Group 34">
            <a:extLst>
              <a:ext uri="{FF2B5EF4-FFF2-40B4-BE49-F238E27FC236}">
                <a16:creationId xmlns:a16="http://schemas.microsoft.com/office/drawing/2014/main" id="{0CC885CD-E439-DBCD-6995-ED593B221F41}"/>
              </a:ext>
            </a:extLst>
          </p:cNvPr>
          <p:cNvGrpSpPr/>
          <p:nvPr/>
        </p:nvGrpSpPr>
        <p:grpSpPr>
          <a:xfrm>
            <a:off x="1789227" y="2691201"/>
            <a:ext cx="2590920" cy="982800"/>
            <a:chOff x="1789227" y="2691201"/>
            <a:chExt cx="2590920" cy="982800"/>
          </a:xfrm>
        </p:grpSpPr>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A8F0E186-F7C3-74AA-E786-26F2A005A1D7}"/>
                    </a:ext>
                  </a:extLst>
                </p14:cNvPr>
                <p14:cNvContentPartPr/>
                <p14:nvPr/>
              </p14:nvContentPartPr>
              <p14:xfrm>
                <a:off x="1828827" y="2768241"/>
                <a:ext cx="180720" cy="244440"/>
              </p14:xfrm>
            </p:contentPart>
          </mc:Choice>
          <mc:Fallback>
            <p:pic>
              <p:nvPicPr>
                <p:cNvPr id="8" name="Ink 7">
                  <a:extLst>
                    <a:ext uri="{FF2B5EF4-FFF2-40B4-BE49-F238E27FC236}">
                      <a16:creationId xmlns:a16="http://schemas.microsoft.com/office/drawing/2014/main" id="{A8F0E186-F7C3-74AA-E786-26F2A005A1D7}"/>
                    </a:ext>
                  </a:extLst>
                </p:cNvPr>
                <p:cNvPicPr/>
                <p:nvPr/>
              </p:nvPicPr>
              <p:blipFill>
                <a:blip r:embed="rId9"/>
                <a:stretch>
                  <a:fillRect/>
                </a:stretch>
              </p:blipFill>
              <p:spPr>
                <a:xfrm>
                  <a:off x="1820187" y="2759241"/>
                  <a:ext cx="19836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4E60F920-5FFD-A416-704F-DC649750C48D}"/>
                    </a:ext>
                  </a:extLst>
                </p14:cNvPr>
                <p14:cNvContentPartPr/>
                <p14:nvPr/>
              </p14:nvContentPartPr>
              <p14:xfrm>
                <a:off x="2085147" y="2772201"/>
                <a:ext cx="99000" cy="204480"/>
              </p14:xfrm>
            </p:contentPart>
          </mc:Choice>
          <mc:Fallback>
            <p:pic>
              <p:nvPicPr>
                <p:cNvPr id="9" name="Ink 8">
                  <a:extLst>
                    <a:ext uri="{FF2B5EF4-FFF2-40B4-BE49-F238E27FC236}">
                      <a16:creationId xmlns:a16="http://schemas.microsoft.com/office/drawing/2014/main" id="{4E60F920-5FFD-A416-704F-DC649750C48D}"/>
                    </a:ext>
                  </a:extLst>
                </p:cNvPr>
                <p:cNvPicPr/>
                <p:nvPr/>
              </p:nvPicPr>
              <p:blipFill>
                <a:blip r:embed="rId11"/>
                <a:stretch>
                  <a:fillRect/>
                </a:stretch>
              </p:blipFill>
              <p:spPr>
                <a:xfrm>
                  <a:off x="2076507" y="2763561"/>
                  <a:ext cx="11664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83A60350-AD3A-09A3-C259-4DEBDD12116A}"/>
                    </a:ext>
                  </a:extLst>
                </p14:cNvPr>
                <p14:cNvContentPartPr/>
                <p14:nvPr/>
              </p14:nvContentPartPr>
              <p14:xfrm>
                <a:off x="2152827" y="2696241"/>
                <a:ext cx="124920" cy="82800"/>
              </p14:xfrm>
            </p:contentPart>
          </mc:Choice>
          <mc:Fallback>
            <p:pic>
              <p:nvPicPr>
                <p:cNvPr id="10" name="Ink 9">
                  <a:extLst>
                    <a:ext uri="{FF2B5EF4-FFF2-40B4-BE49-F238E27FC236}">
                      <a16:creationId xmlns:a16="http://schemas.microsoft.com/office/drawing/2014/main" id="{83A60350-AD3A-09A3-C259-4DEBDD12116A}"/>
                    </a:ext>
                  </a:extLst>
                </p:cNvPr>
                <p:cNvPicPr/>
                <p:nvPr/>
              </p:nvPicPr>
              <p:blipFill>
                <a:blip r:embed="rId13"/>
                <a:stretch>
                  <a:fillRect/>
                </a:stretch>
              </p:blipFill>
              <p:spPr>
                <a:xfrm>
                  <a:off x="2143827" y="2687241"/>
                  <a:ext cx="14256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9DDF3F25-B348-972D-FF7D-5EE5298D8BD1}"/>
                    </a:ext>
                  </a:extLst>
                </p14:cNvPr>
                <p14:cNvContentPartPr/>
                <p14:nvPr/>
              </p14:nvContentPartPr>
              <p14:xfrm>
                <a:off x="2094867" y="2691201"/>
                <a:ext cx="40680" cy="120600"/>
              </p14:xfrm>
            </p:contentPart>
          </mc:Choice>
          <mc:Fallback>
            <p:pic>
              <p:nvPicPr>
                <p:cNvPr id="11" name="Ink 10">
                  <a:extLst>
                    <a:ext uri="{FF2B5EF4-FFF2-40B4-BE49-F238E27FC236}">
                      <a16:creationId xmlns:a16="http://schemas.microsoft.com/office/drawing/2014/main" id="{9DDF3F25-B348-972D-FF7D-5EE5298D8BD1}"/>
                    </a:ext>
                  </a:extLst>
                </p:cNvPr>
                <p:cNvPicPr/>
                <p:nvPr/>
              </p:nvPicPr>
              <p:blipFill>
                <a:blip r:embed="rId15"/>
                <a:stretch>
                  <a:fillRect/>
                </a:stretch>
              </p:blipFill>
              <p:spPr>
                <a:xfrm>
                  <a:off x="2086227" y="2682201"/>
                  <a:ext cx="5832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E5521344-937B-C3D8-2128-B63829E69090}"/>
                    </a:ext>
                  </a:extLst>
                </p14:cNvPr>
                <p14:cNvContentPartPr/>
                <p14:nvPr/>
              </p14:nvContentPartPr>
              <p14:xfrm>
                <a:off x="1789227" y="3341361"/>
                <a:ext cx="152280" cy="332640"/>
              </p14:xfrm>
            </p:contentPart>
          </mc:Choice>
          <mc:Fallback>
            <p:pic>
              <p:nvPicPr>
                <p:cNvPr id="12" name="Ink 11">
                  <a:extLst>
                    <a:ext uri="{FF2B5EF4-FFF2-40B4-BE49-F238E27FC236}">
                      <a16:creationId xmlns:a16="http://schemas.microsoft.com/office/drawing/2014/main" id="{E5521344-937B-C3D8-2128-B63829E69090}"/>
                    </a:ext>
                  </a:extLst>
                </p:cNvPr>
                <p:cNvPicPr/>
                <p:nvPr/>
              </p:nvPicPr>
              <p:blipFill>
                <a:blip r:embed="rId17"/>
                <a:stretch>
                  <a:fillRect/>
                </a:stretch>
              </p:blipFill>
              <p:spPr>
                <a:xfrm>
                  <a:off x="1780587" y="3332721"/>
                  <a:ext cx="169920"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9777C89A-6CD6-792F-D92A-4B4201CF4204}"/>
                    </a:ext>
                  </a:extLst>
                </p14:cNvPr>
                <p14:cNvContentPartPr/>
                <p14:nvPr/>
              </p14:nvContentPartPr>
              <p14:xfrm>
                <a:off x="2035107" y="3410841"/>
                <a:ext cx="125280" cy="186480"/>
              </p14:xfrm>
            </p:contentPart>
          </mc:Choice>
          <mc:Fallback>
            <p:pic>
              <p:nvPicPr>
                <p:cNvPr id="13" name="Ink 12">
                  <a:extLst>
                    <a:ext uri="{FF2B5EF4-FFF2-40B4-BE49-F238E27FC236}">
                      <a16:creationId xmlns:a16="http://schemas.microsoft.com/office/drawing/2014/main" id="{9777C89A-6CD6-792F-D92A-4B4201CF4204}"/>
                    </a:ext>
                  </a:extLst>
                </p:cNvPr>
                <p:cNvPicPr/>
                <p:nvPr/>
              </p:nvPicPr>
              <p:blipFill>
                <a:blip r:embed="rId19"/>
                <a:stretch>
                  <a:fillRect/>
                </a:stretch>
              </p:blipFill>
              <p:spPr>
                <a:xfrm>
                  <a:off x="2026467" y="3402201"/>
                  <a:ext cx="14292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C2CF4B4F-8077-62DC-0AE4-13FD5E8052E4}"/>
                    </a:ext>
                  </a:extLst>
                </p14:cNvPr>
                <p14:cNvContentPartPr/>
                <p14:nvPr/>
              </p14:nvContentPartPr>
              <p14:xfrm>
                <a:off x="2303667" y="2954721"/>
                <a:ext cx="168840" cy="546480"/>
              </p14:xfrm>
            </p:contentPart>
          </mc:Choice>
          <mc:Fallback>
            <p:pic>
              <p:nvPicPr>
                <p:cNvPr id="16" name="Ink 15">
                  <a:extLst>
                    <a:ext uri="{FF2B5EF4-FFF2-40B4-BE49-F238E27FC236}">
                      <a16:creationId xmlns:a16="http://schemas.microsoft.com/office/drawing/2014/main" id="{C2CF4B4F-8077-62DC-0AE4-13FD5E8052E4}"/>
                    </a:ext>
                  </a:extLst>
                </p:cNvPr>
                <p:cNvPicPr/>
                <p:nvPr/>
              </p:nvPicPr>
              <p:blipFill>
                <a:blip r:embed="rId21"/>
                <a:stretch>
                  <a:fillRect/>
                </a:stretch>
              </p:blipFill>
              <p:spPr>
                <a:xfrm>
                  <a:off x="2295027" y="2945721"/>
                  <a:ext cx="186480" cy="564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B0AFF65F-B0B6-970E-56D9-F9A996B79133}"/>
                    </a:ext>
                  </a:extLst>
                </p14:cNvPr>
                <p14:cNvContentPartPr/>
                <p14:nvPr/>
              </p14:nvContentPartPr>
              <p14:xfrm>
                <a:off x="2288187" y="2891361"/>
                <a:ext cx="86400" cy="178200"/>
              </p14:xfrm>
            </p:contentPart>
          </mc:Choice>
          <mc:Fallback>
            <p:pic>
              <p:nvPicPr>
                <p:cNvPr id="17" name="Ink 16">
                  <a:extLst>
                    <a:ext uri="{FF2B5EF4-FFF2-40B4-BE49-F238E27FC236}">
                      <a16:creationId xmlns:a16="http://schemas.microsoft.com/office/drawing/2014/main" id="{B0AFF65F-B0B6-970E-56D9-F9A996B79133}"/>
                    </a:ext>
                  </a:extLst>
                </p:cNvPr>
                <p:cNvPicPr/>
                <p:nvPr/>
              </p:nvPicPr>
              <p:blipFill>
                <a:blip r:embed="rId23"/>
                <a:stretch>
                  <a:fillRect/>
                </a:stretch>
              </p:blipFill>
              <p:spPr>
                <a:xfrm>
                  <a:off x="2279547" y="2882361"/>
                  <a:ext cx="10404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E8282EB9-6480-74B6-C013-96104652A923}"/>
                    </a:ext>
                  </a:extLst>
                </p14:cNvPr>
                <p14:cNvContentPartPr/>
                <p14:nvPr/>
              </p14:nvContentPartPr>
              <p14:xfrm>
                <a:off x="2599587" y="3199881"/>
                <a:ext cx="156600" cy="36360"/>
              </p14:xfrm>
            </p:contentPart>
          </mc:Choice>
          <mc:Fallback>
            <p:pic>
              <p:nvPicPr>
                <p:cNvPr id="18" name="Ink 17">
                  <a:extLst>
                    <a:ext uri="{FF2B5EF4-FFF2-40B4-BE49-F238E27FC236}">
                      <a16:creationId xmlns:a16="http://schemas.microsoft.com/office/drawing/2014/main" id="{E8282EB9-6480-74B6-C013-96104652A923}"/>
                    </a:ext>
                  </a:extLst>
                </p:cNvPr>
                <p:cNvPicPr/>
                <p:nvPr/>
              </p:nvPicPr>
              <p:blipFill>
                <a:blip r:embed="rId25"/>
                <a:stretch>
                  <a:fillRect/>
                </a:stretch>
              </p:blipFill>
              <p:spPr>
                <a:xfrm>
                  <a:off x="2590587" y="3190881"/>
                  <a:ext cx="17424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3EE2C39F-CA7C-826C-7EE8-2E34256DA995}"/>
                    </a:ext>
                  </a:extLst>
                </p14:cNvPr>
                <p14:cNvContentPartPr/>
                <p14:nvPr/>
              </p14:nvContentPartPr>
              <p14:xfrm>
                <a:off x="2631627" y="3123201"/>
                <a:ext cx="50040" cy="175320"/>
              </p14:xfrm>
            </p:contentPart>
          </mc:Choice>
          <mc:Fallback>
            <p:pic>
              <p:nvPicPr>
                <p:cNvPr id="19" name="Ink 18">
                  <a:extLst>
                    <a:ext uri="{FF2B5EF4-FFF2-40B4-BE49-F238E27FC236}">
                      <a16:creationId xmlns:a16="http://schemas.microsoft.com/office/drawing/2014/main" id="{3EE2C39F-CA7C-826C-7EE8-2E34256DA995}"/>
                    </a:ext>
                  </a:extLst>
                </p:cNvPr>
                <p:cNvPicPr/>
                <p:nvPr/>
              </p:nvPicPr>
              <p:blipFill>
                <a:blip r:embed="rId27"/>
                <a:stretch>
                  <a:fillRect/>
                </a:stretch>
              </p:blipFill>
              <p:spPr>
                <a:xfrm>
                  <a:off x="2622987" y="3114561"/>
                  <a:ext cx="6768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AD7485B7-CC55-FE50-BCD4-7AC95359EE4A}"/>
                    </a:ext>
                  </a:extLst>
                </p14:cNvPr>
                <p14:cNvContentPartPr/>
                <p14:nvPr/>
              </p14:nvContentPartPr>
              <p14:xfrm>
                <a:off x="2765187" y="3095481"/>
                <a:ext cx="145800" cy="181080"/>
              </p14:xfrm>
            </p:contentPart>
          </mc:Choice>
          <mc:Fallback>
            <p:pic>
              <p:nvPicPr>
                <p:cNvPr id="20" name="Ink 19">
                  <a:extLst>
                    <a:ext uri="{FF2B5EF4-FFF2-40B4-BE49-F238E27FC236}">
                      <a16:creationId xmlns:a16="http://schemas.microsoft.com/office/drawing/2014/main" id="{AD7485B7-CC55-FE50-BCD4-7AC95359EE4A}"/>
                    </a:ext>
                  </a:extLst>
                </p:cNvPr>
                <p:cNvPicPr/>
                <p:nvPr/>
              </p:nvPicPr>
              <p:blipFill>
                <a:blip r:embed="rId29"/>
                <a:stretch>
                  <a:fillRect/>
                </a:stretch>
              </p:blipFill>
              <p:spPr>
                <a:xfrm>
                  <a:off x="2756547" y="3086481"/>
                  <a:ext cx="16344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8F41B1AC-568C-43C9-5E19-E0FC98831235}"/>
                    </a:ext>
                  </a:extLst>
                </p14:cNvPr>
                <p14:cNvContentPartPr/>
                <p14:nvPr/>
              </p14:nvContentPartPr>
              <p14:xfrm>
                <a:off x="2827827" y="3034641"/>
                <a:ext cx="120600" cy="31320"/>
              </p14:xfrm>
            </p:contentPart>
          </mc:Choice>
          <mc:Fallback>
            <p:pic>
              <p:nvPicPr>
                <p:cNvPr id="21" name="Ink 20">
                  <a:extLst>
                    <a:ext uri="{FF2B5EF4-FFF2-40B4-BE49-F238E27FC236}">
                      <a16:creationId xmlns:a16="http://schemas.microsoft.com/office/drawing/2014/main" id="{8F41B1AC-568C-43C9-5E19-E0FC98831235}"/>
                    </a:ext>
                  </a:extLst>
                </p:cNvPr>
                <p:cNvPicPr/>
                <p:nvPr/>
              </p:nvPicPr>
              <p:blipFill>
                <a:blip r:embed="rId31"/>
                <a:stretch>
                  <a:fillRect/>
                </a:stretch>
              </p:blipFill>
              <p:spPr>
                <a:xfrm>
                  <a:off x="2819187" y="3026001"/>
                  <a:ext cx="13824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61CE62E4-8849-FE7A-804C-9647427FC358}"/>
                    </a:ext>
                  </a:extLst>
                </p14:cNvPr>
                <p14:cNvContentPartPr/>
                <p14:nvPr/>
              </p14:nvContentPartPr>
              <p14:xfrm>
                <a:off x="2402307" y="2892801"/>
                <a:ext cx="764640" cy="586440"/>
              </p14:xfrm>
            </p:contentPart>
          </mc:Choice>
          <mc:Fallback>
            <p:pic>
              <p:nvPicPr>
                <p:cNvPr id="22" name="Ink 21">
                  <a:extLst>
                    <a:ext uri="{FF2B5EF4-FFF2-40B4-BE49-F238E27FC236}">
                      <a16:creationId xmlns:a16="http://schemas.microsoft.com/office/drawing/2014/main" id="{61CE62E4-8849-FE7A-804C-9647427FC358}"/>
                    </a:ext>
                  </a:extLst>
                </p:cNvPr>
                <p:cNvPicPr/>
                <p:nvPr/>
              </p:nvPicPr>
              <p:blipFill>
                <a:blip r:embed="rId33"/>
                <a:stretch>
                  <a:fillRect/>
                </a:stretch>
              </p:blipFill>
              <p:spPr>
                <a:xfrm>
                  <a:off x="2393307" y="2884161"/>
                  <a:ext cx="782280" cy="604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7133263B-C340-7570-364E-90DE6B9B0FBF}"/>
                    </a:ext>
                  </a:extLst>
                </p14:cNvPr>
                <p14:cNvContentPartPr/>
                <p14:nvPr/>
              </p14:nvContentPartPr>
              <p14:xfrm>
                <a:off x="3246147" y="3096921"/>
                <a:ext cx="165240" cy="275760"/>
              </p14:xfrm>
            </p:contentPart>
          </mc:Choice>
          <mc:Fallback>
            <p:pic>
              <p:nvPicPr>
                <p:cNvPr id="23" name="Ink 22">
                  <a:extLst>
                    <a:ext uri="{FF2B5EF4-FFF2-40B4-BE49-F238E27FC236}">
                      <a16:creationId xmlns:a16="http://schemas.microsoft.com/office/drawing/2014/main" id="{7133263B-C340-7570-364E-90DE6B9B0FBF}"/>
                    </a:ext>
                  </a:extLst>
                </p:cNvPr>
                <p:cNvPicPr/>
                <p:nvPr/>
              </p:nvPicPr>
              <p:blipFill>
                <a:blip r:embed="rId35"/>
                <a:stretch>
                  <a:fillRect/>
                </a:stretch>
              </p:blipFill>
              <p:spPr>
                <a:xfrm>
                  <a:off x="3237507" y="3087921"/>
                  <a:ext cx="18288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C5AAF75C-C175-5EC2-A3BA-417B06CC4240}"/>
                    </a:ext>
                  </a:extLst>
                </p14:cNvPr>
                <p14:cNvContentPartPr/>
                <p14:nvPr/>
              </p14:nvContentPartPr>
              <p14:xfrm>
                <a:off x="3432267" y="3139401"/>
                <a:ext cx="159840" cy="178200"/>
              </p14:xfrm>
            </p:contentPart>
          </mc:Choice>
          <mc:Fallback>
            <p:pic>
              <p:nvPicPr>
                <p:cNvPr id="24" name="Ink 23">
                  <a:extLst>
                    <a:ext uri="{FF2B5EF4-FFF2-40B4-BE49-F238E27FC236}">
                      <a16:creationId xmlns:a16="http://schemas.microsoft.com/office/drawing/2014/main" id="{C5AAF75C-C175-5EC2-A3BA-417B06CC4240}"/>
                    </a:ext>
                  </a:extLst>
                </p:cNvPr>
                <p:cNvPicPr/>
                <p:nvPr/>
              </p:nvPicPr>
              <p:blipFill>
                <a:blip r:embed="rId37"/>
                <a:stretch>
                  <a:fillRect/>
                </a:stretch>
              </p:blipFill>
              <p:spPr>
                <a:xfrm>
                  <a:off x="3423627" y="3130401"/>
                  <a:ext cx="17748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B7271C1C-AE31-D586-1D16-35F0AFD8FAF5}"/>
                    </a:ext>
                  </a:extLst>
                </p14:cNvPr>
                <p14:cNvContentPartPr/>
                <p14:nvPr/>
              </p14:nvContentPartPr>
              <p14:xfrm>
                <a:off x="3616947" y="3124641"/>
                <a:ext cx="155880" cy="166680"/>
              </p14:xfrm>
            </p:contentPart>
          </mc:Choice>
          <mc:Fallback>
            <p:pic>
              <p:nvPicPr>
                <p:cNvPr id="25" name="Ink 24">
                  <a:extLst>
                    <a:ext uri="{FF2B5EF4-FFF2-40B4-BE49-F238E27FC236}">
                      <a16:creationId xmlns:a16="http://schemas.microsoft.com/office/drawing/2014/main" id="{B7271C1C-AE31-D586-1D16-35F0AFD8FAF5}"/>
                    </a:ext>
                  </a:extLst>
                </p:cNvPr>
                <p:cNvPicPr/>
                <p:nvPr/>
              </p:nvPicPr>
              <p:blipFill>
                <a:blip r:embed="rId39"/>
                <a:stretch>
                  <a:fillRect/>
                </a:stretch>
              </p:blipFill>
              <p:spPr>
                <a:xfrm>
                  <a:off x="3607947" y="3116001"/>
                  <a:ext cx="17352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6" name="Ink 25">
                  <a:extLst>
                    <a:ext uri="{FF2B5EF4-FFF2-40B4-BE49-F238E27FC236}">
                      <a16:creationId xmlns:a16="http://schemas.microsoft.com/office/drawing/2014/main" id="{6F4B3AC0-214B-7E13-B294-A54B76ADF260}"/>
                    </a:ext>
                  </a:extLst>
                </p14:cNvPr>
                <p14:cNvContentPartPr/>
                <p14:nvPr/>
              </p14:nvContentPartPr>
              <p14:xfrm>
                <a:off x="3742227" y="3004761"/>
                <a:ext cx="9720" cy="35640"/>
              </p14:xfrm>
            </p:contentPart>
          </mc:Choice>
          <mc:Fallback>
            <p:pic>
              <p:nvPicPr>
                <p:cNvPr id="26" name="Ink 25">
                  <a:extLst>
                    <a:ext uri="{FF2B5EF4-FFF2-40B4-BE49-F238E27FC236}">
                      <a16:creationId xmlns:a16="http://schemas.microsoft.com/office/drawing/2014/main" id="{6F4B3AC0-214B-7E13-B294-A54B76ADF260}"/>
                    </a:ext>
                  </a:extLst>
                </p:cNvPr>
                <p:cNvPicPr/>
                <p:nvPr/>
              </p:nvPicPr>
              <p:blipFill>
                <a:blip r:embed="rId41"/>
                <a:stretch>
                  <a:fillRect/>
                </a:stretch>
              </p:blipFill>
              <p:spPr>
                <a:xfrm>
                  <a:off x="3733227" y="2996121"/>
                  <a:ext cx="2736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Ink 26">
                  <a:extLst>
                    <a:ext uri="{FF2B5EF4-FFF2-40B4-BE49-F238E27FC236}">
                      <a16:creationId xmlns:a16="http://schemas.microsoft.com/office/drawing/2014/main" id="{E426E0C9-AACE-0DE9-1174-0E73E1AFB957}"/>
                    </a:ext>
                  </a:extLst>
                </p14:cNvPr>
                <p14:cNvContentPartPr/>
                <p14:nvPr/>
              </p14:nvContentPartPr>
              <p14:xfrm>
                <a:off x="3836187" y="3078921"/>
                <a:ext cx="144720" cy="170640"/>
              </p14:xfrm>
            </p:contentPart>
          </mc:Choice>
          <mc:Fallback>
            <p:pic>
              <p:nvPicPr>
                <p:cNvPr id="27" name="Ink 26">
                  <a:extLst>
                    <a:ext uri="{FF2B5EF4-FFF2-40B4-BE49-F238E27FC236}">
                      <a16:creationId xmlns:a16="http://schemas.microsoft.com/office/drawing/2014/main" id="{E426E0C9-AACE-0DE9-1174-0E73E1AFB957}"/>
                    </a:ext>
                  </a:extLst>
                </p:cNvPr>
                <p:cNvPicPr/>
                <p:nvPr/>
              </p:nvPicPr>
              <p:blipFill>
                <a:blip r:embed="rId43"/>
                <a:stretch>
                  <a:fillRect/>
                </a:stretch>
              </p:blipFill>
              <p:spPr>
                <a:xfrm>
                  <a:off x="3827187" y="3070281"/>
                  <a:ext cx="16236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A5AC70E2-9138-D238-9CBA-66A1452DD800}"/>
                    </a:ext>
                  </a:extLst>
                </p14:cNvPr>
                <p14:cNvContentPartPr/>
                <p14:nvPr/>
              </p14:nvContentPartPr>
              <p14:xfrm>
                <a:off x="3988467" y="3095121"/>
                <a:ext cx="77040" cy="129600"/>
              </p14:xfrm>
            </p:contentPart>
          </mc:Choice>
          <mc:Fallback>
            <p:pic>
              <p:nvPicPr>
                <p:cNvPr id="28" name="Ink 27">
                  <a:extLst>
                    <a:ext uri="{FF2B5EF4-FFF2-40B4-BE49-F238E27FC236}">
                      <a16:creationId xmlns:a16="http://schemas.microsoft.com/office/drawing/2014/main" id="{A5AC70E2-9138-D238-9CBA-66A1452DD800}"/>
                    </a:ext>
                  </a:extLst>
                </p:cNvPr>
                <p:cNvPicPr/>
                <p:nvPr/>
              </p:nvPicPr>
              <p:blipFill>
                <a:blip r:embed="rId45"/>
                <a:stretch>
                  <a:fillRect/>
                </a:stretch>
              </p:blipFill>
              <p:spPr>
                <a:xfrm>
                  <a:off x="3979467" y="3086121"/>
                  <a:ext cx="9468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56DCF396-55DF-3B7B-A7E9-A1743D136819}"/>
                    </a:ext>
                  </a:extLst>
                </p14:cNvPr>
                <p14:cNvContentPartPr/>
                <p14:nvPr/>
              </p14:nvContentPartPr>
              <p14:xfrm>
                <a:off x="4122747" y="3061281"/>
                <a:ext cx="257400" cy="152640"/>
              </p14:xfrm>
            </p:contentPart>
          </mc:Choice>
          <mc:Fallback>
            <p:pic>
              <p:nvPicPr>
                <p:cNvPr id="29" name="Ink 28">
                  <a:extLst>
                    <a:ext uri="{FF2B5EF4-FFF2-40B4-BE49-F238E27FC236}">
                      <a16:creationId xmlns:a16="http://schemas.microsoft.com/office/drawing/2014/main" id="{56DCF396-55DF-3B7B-A7E9-A1743D136819}"/>
                    </a:ext>
                  </a:extLst>
                </p:cNvPr>
                <p:cNvPicPr/>
                <p:nvPr/>
              </p:nvPicPr>
              <p:blipFill>
                <a:blip r:embed="rId47"/>
                <a:stretch>
                  <a:fillRect/>
                </a:stretch>
              </p:blipFill>
              <p:spPr>
                <a:xfrm>
                  <a:off x="4113747" y="3052641"/>
                  <a:ext cx="275040" cy="170280"/>
                </a:xfrm>
                <a:prstGeom prst="rect">
                  <a:avLst/>
                </a:prstGeom>
              </p:spPr>
            </p:pic>
          </mc:Fallback>
        </mc:AlternateContent>
      </p:grpSp>
      <p:grpSp>
        <p:nvGrpSpPr>
          <p:cNvPr id="34" name="Group 33">
            <a:extLst>
              <a:ext uri="{FF2B5EF4-FFF2-40B4-BE49-F238E27FC236}">
                <a16:creationId xmlns:a16="http://schemas.microsoft.com/office/drawing/2014/main" id="{2277D7D8-B311-04C4-8FBB-CADE13325908}"/>
              </a:ext>
            </a:extLst>
          </p:cNvPr>
          <p:cNvGrpSpPr/>
          <p:nvPr/>
        </p:nvGrpSpPr>
        <p:grpSpPr>
          <a:xfrm>
            <a:off x="6081507" y="2012601"/>
            <a:ext cx="947520" cy="394920"/>
            <a:chOff x="6081507" y="2012601"/>
            <a:chExt cx="947520" cy="394920"/>
          </a:xfrm>
        </p:grpSpPr>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2C92221A-9F43-CA93-17BF-DAEA2B93A4E0}"/>
                    </a:ext>
                  </a:extLst>
                </p14:cNvPr>
                <p14:cNvContentPartPr/>
                <p14:nvPr/>
              </p14:nvContentPartPr>
              <p14:xfrm>
                <a:off x="6081507" y="2012601"/>
                <a:ext cx="450360" cy="394920"/>
              </p14:xfrm>
            </p:contentPart>
          </mc:Choice>
          <mc:Fallback>
            <p:pic>
              <p:nvPicPr>
                <p:cNvPr id="30" name="Ink 29">
                  <a:extLst>
                    <a:ext uri="{FF2B5EF4-FFF2-40B4-BE49-F238E27FC236}">
                      <a16:creationId xmlns:a16="http://schemas.microsoft.com/office/drawing/2014/main" id="{2C92221A-9F43-CA93-17BF-DAEA2B93A4E0}"/>
                    </a:ext>
                  </a:extLst>
                </p:cNvPr>
                <p:cNvPicPr/>
                <p:nvPr/>
              </p:nvPicPr>
              <p:blipFill>
                <a:blip r:embed="rId49"/>
                <a:stretch>
                  <a:fillRect/>
                </a:stretch>
              </p:blipFill>
              <p:spPr>
                <a:xfrm>
                  <a:off x="6072867" y="2003961"/>
                  <a:ext cx="46800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4FE37D59-29C2-F85C-F060-6B3624454221}"/>
                    </a:ext>
                  </a:extLst>
                </p14:cNvPr>
                <p14:cNvContentPartPr/>
                <p14:nvPr/>
              </p14:nvContentPartPr>
              <p14:xfrm>
                <a:off x="6524667" y="2219241"/>
                <a:ext cx="311040" cy="156240"/>
              </p14:xfrm>
            </p:contentPart>
          </mc:Choice>
          <mc:Fallback>
            <p:pic>
              <p:nvPicPr>
                <p:cNvPr id="31" name="Ink 30">
                  <a:extLst>
                    <a:ext uri="{FF2B5EF4-FFF2-40B4-BE49-F238E27FC236}">
                      <a16:creationId xmlns:a16="http://schemas.microsoft.com/office/drawing/2014/main" id="{4FE37D59-29C2-F85C-F060-6B3624454221}"/>
                    </a:ext>
                  </a:extLst>
                </p:cNvPr>
                <p:cNvPicPr/>
                <p:nvPr/>
              </p:nvPicPr>
              <p:blipFill>
                <a:blip r:embed="rId51"/>
                <a:stretch>
                  <a:fillRect/>
                </a:stretch>
              </p:blipFill>
              <p:spPr>
                <a:xfrm>
                  <a:off x="6516027" y="2210241"/>
                  <a:ext cx="32868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E053D910-3BC6-F9D6-4B55-D0DB80D8D1B1}"/>
                    </a:ext>
                  </a:extLst>
                </p14:cNvPr>
                <p14:cNvContentPartPr/>
                <p14:nvPr/>
              </p14:nvContentPartPr>
              <p14:xfrm>
                <a:off x="6883587" y="2099721"/>
                <a:ext cx="57960" cy="230040"/>
              </p14:xfrm>
            </p:contentPart>
          </mc:Choice>
          <mc:Fallback>
            <p:pic>
              <p:nvPicPr>
                <p:cNvPr id="32" name="Ink 31">
                  <a:extLst>
                    <a:ext uri="{FF2B5EF4-FFF2-40B4-BE49-F238E27FC236}">
                      <a16:creationId xmlns:a16="http://schemas.microsoft.com/office/drawing/2014/main" id="{E053D910-3BC6-F9D6-4B55-D0DB80D8D1B1}"/>
                    </a:ext>
                  </a:extLst>
                </p:cNvPr>
                <p:cNvPicPr/>
                <p:nvPr/>
              </p:nvPicPr>
              <p:blipFill>
                <a:blip r:embed="rId53"/>
                <a:stretch>
                  <a:fillRect/>
                </a:stretch>
              </p:blipFill>
              <p:spPr>
                <a:xfrm>
                  <a:off x="6874947" y="2090721"/>
                  <a:ext cx="7560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B18938C7-589A-8402-EE9F-F7B72D1BE192}"/>
                    </a:ext>
                  </a:extLst>
                </p14:cNvPr>
                <p14:cNvContentPartPr/>
                <p14:nvPr/>
              </p14:nvContentPartPr>
              <p14:xfrm>
                <a:off x="6828507" y="2199801"/>
                <a:ext cx="200520" cy="35280"/>
              </p14:xfrm>
            </p:contentPart>
          </mc:Choice>
          <mc:Fallback>
            <p:pic>
              <p:nvPicPr>
                <p:cNvPr id="33" name="Ink 32">
                  <a:extLst>
                    <a:ext uri="{FF2B5EF4-FFF2-40B4-BE49-F238E27FC236}">
                      <a16:creationId xmlns:a16="http://schemas.microsoft.com/office/drawing/2014/main" id="{B18938C7-589A-8402-EE9F-F7B72D1BE192}"/>
                    </a:ext>
                  </a:extLst>
                </p:cNvPr>
                <p:cNvPicPr/>
                <p:nvPr/>
              </p:nvPicPr>
              <p:blipFill>
                <a:blip r:embed="rId55"/>
                <a:stretch>
                  <a:fillRect/>
                </a:stretch>
              </p:blipFill>
              <p:spPr>
                <a:xfrm>
                  <a:off x="6819867" y="2191161"/>
                  <a:ext cx="218160" cy="52920"/>
                </a:xfrm>
                <a:prstGeom prst="rect">
                  <a:avLst/>
                </a:prstGeom>
              </p:spPr>
            </p:pic>
          </mc:Fallback>
        </mc:AlternateContent>
      </p:grpSp>
      <p:grpSp>
        <p:nvGrpSpPr>
          <p:cNvPr id="97" name="Group 96">
            <a:extLst>
              <a:ext uri="{FF2B5EF4-FFF2-40B4-BE49-F238E27FC236}">
                <a16:creationId xmlns:a16="http://schemas.microsoft.com/office/drawing/2014/main" id="{D05130C4-5603-70AB-FB26-91CBF1783A5E}"/>
              </a:ext>
            </a:extLst>
          </p:cNvPr>
          <p:cNvGrpSpPr/>
          <p:nvPr/>
        </p:nvGrpSpPr>
        <p:grpSpPr>
          <a:xfrm>
            <a:off x="5597667" y="2739801"/>
            <a:ext cx="4738320" cy="3671640"/>
            <a:chOff x="5597667" y="2739801"/>
            <a:chExt cx="4738320" cy="3671640"/>
          </a:xfrm>
        </p:grpSpPr>
        <mc:AlternateContent xmlns:mc="http://schemas.openxmlformats.org/markup-compatibility/2006">
          <mc:Choice xmlns:p14="http://schemas.microsoft.com/office/powerpoint/2010/main" Requires="p14">
            <p:contentPart p14:bwMode="auto" r:id="rId56">
              <p14:nvContentPartPr>
                <p14:cNvPr id="36" name="Ink 35">
                  <a:extLst>
                    <a:ext uri="{FF2B5EF4-FFF2-40B4-BE49-F238E27FC236}">
                      <a16:creationId xmlns:a16="http://schemas.microsoft.com/office/drawing/2014/main" id="{6952B70B-F545-A9A1-DF60-4973BFB35E2B}"/>
                    </a:ext>
                  </a:extLst>
                </p14:cNvPr>
                <p14:cNvContentPartPr/>
                <p14:nvPr/>
              </p14:nvContentPartPr>
              <p14:xfrm>
                <a:off x="6362667" y="2814681"/>
                <a:ext cx="208440" cy="275400"/>
              </p14:xfrm>
            </p:contentPart>
          </mc:Choice>
          <mc:Fallback>
            <p:pic>
              <p:nvPicPr>
                <p:cNvPr id="36" name="Ink 35">
                  <a:extLst>
                    <a:ext uri="{FF2B5EF4-FFF2-40B4-BE49-F238E27FC236}">
                      <a16:creationId xmlns:a16="http://schemas.microsoft.com/office/drawing/2014/main" id="{6952B70B-F545-A9A1-DF60-4973BFB35E2B}"/>
                    </a:ext>
                  </a:extLst>
                </p:cNvPr>
                <p:cNvPicPr/>
                <p:nvPr/>
              </p:nvPicPr>
              <p:blipFill>
                <a:blip r:embed="rId57"/>
                <a:stretch>
                  <a:fillRect/>
                </a:stretch>
              </p:blipFill>
              <p:spPr>
                <a:xfrm>
                  <a:off x="6354027" y="2805681"/>
                  <a:ext cx="22608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7" name="Ink 36">
                  <a:extLst>
                    <a:ext uri="{FF2B5EF4-FFF2-40B4-BE49-F238E27FC236}">
                      <a16:creationId xmlns:a16="http://schemas.microsoft.com/office/drawing/2014/main" id="{870E8691-6D65-FBFE-5F4A-8439CB9EB0A4}"/>
                    </a:ext>
                  </a:extLst>
                </p14:cNvPr>
                <p14:cNvContentPartPr/>
                <p14:nvPr/>
              </p14:nvContentPartPr>
              <p14:xfrm>
                <a:off x="6573627" y="2824401"/>
                <a:ext cx="280080" cy="236520"/>
              </p14:xfrm>
            </p:contentPart>
          </mc:Choice>
          <mc:Fallback>
            <p:pic>
              <p:nvPicPr>
                <p:cNvPr id="37" name="Ink 36">
                  <a:extLst>
                    <a:ext uri="{FF2B5EF4-FFF2-40B4-BE49-F238E27FC236}">
                      <a16:creationId xmlns:a16="http://schemas.microsoft.com/office/drawing/2014/main" id="{870E8691-6D65-FBFE-5F4A-8439CB9EB0A4}"/>
                    </a:ext>
                  </a:extLst>
                </p:cNvPr>
                <p:cNvPicPr/>
                <p:nvPr/>
              </p:nvPicPr>
              <p:blipFill>
                <a:blip r:embed="rId59"/>
                <a:stretch>
                  <a:fillRect/>
                </a:stretch>
              </p:blipFill>
              <p:spPr>
                <a:xfrm>
                  <a:off x="6564987" y="2815761"/>
                  <a:ext cx="29772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8" name="Ink 37">
                  <a:extLst>
                    <a:ext uri="{FF2B5EF4-FFF2-40B4-BE49-F238E27FC236}">
                      <a16:creationId xmlns:a16="http://schemas.microsoft.com/office/drawing/2014/main" id="{08D78CB9-9203-3F80-4CDD-66D3F6CFCC60}"/>
                    </a:ext>
                  </a:extLst>
                </p14:cNvPr>
                <p14:cNvContentPartPr/>
                <p14:nvPr/>
              </p14:nvContentPartPr>
              <p14:xfrm>
                <a:off x="7004907" y="2892081"/>
                <a:ext cx="191880" cy="27720"/>
              </p14:xfrm>
            </p:contentPart>
          </mc:Choice>
          <mc:Fallback>
            <p:pic>
              <p:nvPicPr>
                <p:cNvPr id="38" name="Ink 37">
                  <a:extLst>
                    <a:ext uri="{FF2B5EF4-FFF2-40B4-BE49-F238E27FC236}">
                      <a16:creationId xmlns:a16="http://schemas.microsoft.com/office/drawing/2014/main" id="{08D78CB9-9203-3F80-4CDD-66D3F6CFCC60}"/>
                    </a:ext>
                  </a:extLst>
                </p:cNvPr>
                <p:cNvPicPr/>
                <p:nvPr/>
              </p:nvPicPr>
              <p:blipFill>
                <a:blip r:embed="rId61"/>
                <a:stretch>
                  <a:fillRect/>
                </a:stretch>
              </p:blipFill>
              <p:spPr>
                <a:xfrm>
                  <a:off x="6995907" y="2883441"/>
                  <a:ext cx="20952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B27E0CB9-41DB-6E36-0FD8-8EAE9426F184}"/>
                    </a:ext>
                  </a:extLst>
                </p14:cNvPr>
                <p14:cNvContentPartPr/>
                <p14:nvPr/>
              </p14:nvContentPartPr>
              <p14:xfrm>
                <a:off x="6233787" y="3197721"/>
                <a:ext cx="274320" cy="265680"/>
              </p14:xfrm>
            </p:contentPart>
          </mc:Choice>
          <mc:Fallback>
            <p:pic>
              <p:nvPicPr>
                <p:cNvPr id="40" name="Ink 39">
                  <a:extLst>
                    <a:ext uri="{FF2B5EF4-FFF2-40B4-BE49-F238E27FC236}">
                      <a16:creationId xmlns:a16="http://schemas.microsoft.com/office/drawing/2014/main" id="{B27E0CB9-41DB-6E36-0FD8-8EAE9426F184}"/>
                    </a:ext>
                  </a:extLst>
                </p:cNvPr>
                <p:cNvPicPr/>
                <p:nvPr/>
              </p:nvPicPr>
              <p:blipFill>
                <a:blip r:embed="rId63"/>
                <a:stretch>
                  <a:fillRect/>
                </a:stretch>
              </p:blipFill>
              <p:spPr>
                <a:xfrm>
                  <a:off x="6224787" y="3189081"/>
                  <a:ext cx="29196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66C98693-7579-B31F-8078-0F1BB03EED5D}"/>
                    </a:ext>
                  </a:extLst>
                </p14:cNvPr>
                <p14:cNvContentPartPr/>
                <p14:nvPr/>
              </p14:nvContentPartPr>
              <p14:xfrm>
                <a:off x="6537627" y="3194121"/>
                <a:ext cx="101520" cy="219240"/>
              </p14:xfrm>
            </p:contentPart>
          </mc:Choice>
          <mc:Fallback>
            <p:pic>
              <p:nvPicPr>
                <p:cNvPr id="41" name="Ink 40">
                  <a:extLst>
                    <a:ext uri="{FF2B5EF4-FFF2-40B4-BE49-F238E27FC236}">
                      <a16:creationId xmlns:a16="http://schemas.microsoft.com/office/drawing/2014/main" id="{66C98693-7579-B31F-8078-0F1BB03EED5D}"/>
                    </a:ext>
                  </a:extLst>
                </p:cNvPr>
                <p:cNvPicPr/>
                <p:nvPr/>
              </p:nvPicPr>
              <p:blipFill>
                <a:blip r:embed="rId65"/>
                <a:stretch>
                  <a:fillRect/>
                </a:stretch>
              </p:blipFill>
              <p:spPr>
                <a:xfrm>
                  <a:off x="6528627" y="3185481"/>
                  <a:ext cx="11916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600DEF81-840B-48F1-E3C0-E759AD0946E8}"/>
                    </a:ext>
                  </a:extLst>
                </p14:cNvPr>
                <p14:cNvContentPartPr/>
                <p14:nvPr/>
              </p14:nvContentPartPr>
              <p14:xfrm>
                <a:off x="6547707" y="3234081"/>
                <a:ext cx="191880" cy="194400"/>
              </p14:xfrm>
            </p:contentPart>
          </mc:Choice>
          <mc:Fallback>
            <p:pic>
              <p:nvPicPr>
                <p:cNvPr id="42" name="Ink 41">
                  <a:extLst>
                    <a:ext uri="{FF2B5EF4-FFF2-40B4-BE49-F238E27FC236}">
                      <a16:creationId xmlns:a16="http://schemas.microsoft.com/office/drawing/2014/main" id="{600DEF81-840B-48F1-E3C0-E759AD0946E8}"/>
                    </a:ext>
                  </a:extLst>
                </p:cNvPr>
                <p:cNvPicPr/>
                <p:nvPr/>
              </p:nvPicPr>
              <p:blipFill>
                <a:blip r:embed="rId67"/>
                <a:stretch>
                  <a:fillRect/>
                </a:stretch>
              </p:blipFill>
              <p:spPr>
                <a:xfrm>
                  <a:off x="6538707" y="3225081"/>
                  <a:ext cx="20952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4" name="Ink 43">
                  <a:extLst>
                    <a:ext uri="{FF2B5EF4-FFF2-40B4-BE49-F238E27FC236}">
                      <a16:creationId xmlns:a16="http://schemas.microsoft.com/office/drawing/2014/main" id="{7FA22BC3-55F2-3BA3-F900-508625E29463}"/>
                    </a:ext>
                  </a:extLst>
                </p14:cNvPr>
                <p14:cNvContentPartPr/>
                <p14:nvPr/>
              </p14:nvContentPartPr>
              <p14:xfrm>
                <a:off x="7389387" y="2739801"/>
                <a:ext cx="242280" cy="271800"/>
              </p14:xfrm>
            </p:contentPart>
          </mc:Choice>
          <mc:Fallback>
            <p:pic>
              <p:nvPicPr>
                <p:cNvPr id="44" name="Ink 43">
                  <a:extLst>
                    <a:ext uri="{FF2B5EF4-FFF2-40B4-BE49-F238E27FC236}">
                      <a16:creationId xmlns:a16="http://schemas.microsoft.com/office/drawing/2014/main" id="{7FA22BC3-55F2-3BA3-F900-508625E29463}"/>
                    </a:ext>
                  </a:extLst>
                </p:cNvPr>
                <p:cNvPicPr/>
                <p:nvPr/>
              </p:nvPicPr>
              <p:blipFill>
                <a:blip r:embed="rId69"/>
                <a:stretch>
                  <a:fillRect/>
                </a:stretch>
              </p:blipFill>
              <p:spPr>
                <a:xfrm>
                  <a:off x="7380387" y="2731161"/>
                  <a:ext cx="25992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5" name="Ink 44">
                  <a:extLst>
                    <a:ext uri="{FF2B5EF4-FFF2-40B4-BE49-F238E27FC236}">
                      <a16:creationId xmlns:a16="http://schemas.microsoft.com/office/drawing/2014/main" id="{12AB563D-4F31-DDC8-7CC9-3B76B710C69D}"/>
                    </a:ext>
                  </a:extLst>
                </p14:cNvPr>
                <p14:cNvContentPartPr/>
                <p14:nvPr/>
              </p14:nvContentPartPr>
              <p14:xfrm>
                <a:off x="7615467" y="2773281"/>
                <a:ext cx="246600" cy="243000"/>
              </p14:xfrm>
            </p:contentPart>
          </mc:Choice>
          <mc:Fallback>
            <p:pic>
              <p:nvPicPr>
                <p:cNvPr id="45" name="Ink 44">
                  <a:extLst>
                    <a:ext uri="{FF2B5EF4-FFF2-40B4-BE49-F238E27FC236}">
                      <a16:creationId xmlns:a16="http://schemas.microsoft.com/office/drawing/2014/main" id="{12AB563D-4F31-DDC8-7CC9-3B76B710C69D}"/>
                    </a:ext>
                  </a:extLst>
                </p:cNvPr>
                <p:cNvPicPr/>
                <p:nvPr/>
              </p:nvPicPr>
              <p:blipFill>
                <a:blip r:embed="rId71"/>
                <a:stretch>
                  <a:fillRect/>
                </a:stretch>
              </p:blipFill>
              <p:spPr>
                <a:xfrm>
                  <a:off x="7606827" y="2764641"/>
                  <a:ext cx="2642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6" name="Ink 45">
                  <a:extLst>
                    <a:ext uri="{FF2B5EF4-FFF2-40B4-BE49-F238E27FC236}">
                      <a16:creationId xmlns:a16="http://schemas.microsoft.com/office/drawing/2014/main" id="{553EDDD2-97E9-8731-4171-5F844E40A05A}"/>
                    </a:ext>
                  </a:extLst>
                </p14:cNvPr>
                <p14:cNvContentPartPr/>
                <p14:nvPr/>
              </p14:nvContentPartPr>
              <p14:xfrm>
                <a:off x="7472187" y="3205281"/>
                <a:ext cx="128160" cy="204840"/>
              </p14:xfrm>
            </p:contentPart>
          </mc:Choice>
          <mc:Fallback>
            <p:pic>
              <p:nvPicPr>
                <p:cNvPr id="46" name="Ink 45">
                  <a:extLst>
                    <a:ext uri="{FF2B5EF4-FFF2-40B4-BE49-F238E27FC236}">
                      <a16:creationId xmlns:a16="http://schemas.microsoft.com/office/drawing/2014/main" id="{553EDDD2-97E9-8731-4171-5F844E40A05A}"/>
                    </a:ext>
                  </a:extLst>
                </p:cNvPr>
                <p:cNvPicPr/>
                <p:nvPr/>
              </p:nvPicPr>
              <p:blipFill>
                <a:blip r:embed="rId73"/>
                <a:stretch>
                  <a:fillRect/>
                </a:stretch>
              </p:blipFill>
              <p:spPr>
                <a:xfrm>
                  <a:off x="7463187" y="3196281"/>
                  <a:ext cx="1458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7" name="Ink 46">
                  <a:extLst>
                    <a:ext uri="{FF2B5EF4-FFF2-40B4-BE49-F238E27FC236}">
                      <a16:creationId xmlns:a16="http://schemas.microsoft.com/office/drawing/2014/main" id="{7D1FCDAB-93CE-88C4-71CB-C1F149D6B613}"/>
                    </a:ext>
                  </a:extLst>
                </p14:cNvPr>
                <p14:cNvContentPartPr/>
                <p14:nvPr/>
              </p14:nvContentPartPr>
              <p14:xfrm>
                <a:off x="7464627" y="3155601"/>
                <a:ext cx="221400" cy="78840"/>
              </p14:xfrm>
            </p:contentPart>
          </mc:Choice>
          <mc:Fallback>
            <p:pic>
              <p:nvPicPr>
                <p:cNvPr id="47" name="Ink 46">
                  <a:extLst>
                    <a:ext uri="{FF2B5EF4-FFF2-40B4-BE49-F238E27FC236}">
                      <a16:creationId xmlns:a16="http://schemas.microsoft.com/office/drawing/2014/main" id="{7D1FCDAB-93CE-88C4-71CB-C1F149D6B613}"/>
                    </a:ext>
                  </a:extLst>
                </p:cNvPr>
                <p:cNvPicPr/>
                <p:nvPr/>
              </p:nvPicPr>
              <p:blipFill>
                <a:blip r:embed="rId75"/>
                <a:stretch>
                  <a:fillRect/>
                </a:stretch>
              </p:blipFill>
              <p:spPr>
                <a:xfrm>
                  <a:off x="7455987" y="3146601"/>
                  <a:ext cx="23904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8" name="Ink 47">
                  <a:extLst>
                    <a:ext uri="{FF2B5EF4-FFF2-40B4-BE49-F238E27FC236}">
                      <a16:creationId xmlns:a16="http://schemas.microsoft.com/office/drawing/2014/main" id="{3E3C63AD-1C74-1788-DCD2-66029C57BDD7}"/>
                    </a:ext>
                  </a:extLst>
                </p14:cNvPr>
                <p14:cNvContentPartPr/>
                <p14:nvPr/>
              </p14:nvContentPartPr>
              <p14:xfrm>
                <a:off x="7676307" y="3206001"/>
                <a:ext cx="162360" cy="204120"/>
              </p14:xfrm>
            </p:contentPart>
          </mc:Choice>
          <mc:Fallback>
            <p:pic>
              <p:nvPicPr>
                <p:cNvPr id="48" name="Ink 47">
                  <a:extLst>
                    <a:ext uri="{FF2B5EF4-FFF2-40B4-BE49-F238E27FC236}">
                      <a16:creationId xmlns:a16="http://schemas.microsoft.com/office/drawing/2014/main" id="{3E3C63AD-1C74-1788-DCD2-66029C57BDD7}"/>
                    </a:ext>
                  </a:extLst>
                </p:cNvPr>
                <p:cNvPicPr/>
                <p:nvPr/>
              </p:nvPicPr>
              <p:blipFill>
                <a:blip r:embed="rId77"/>
                <a:stretch>
                  <a:fillRect/>
                </a:stretch>
              </p:blipFill>
              <p:spPr>
                <a:xfrm>
                  <a:off x="7667307" y="3197361"/>
                  <a:ext cx="1800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9" name="Ink 48">
                  <a:extLst>
                    <a:ext uri="{FF2B5EF4-FFF2-40B4-BE49-F238E27FC236}">
                      <a16:creationId xmlns:a16="http://schemas.microsoft.com/office/drawing/2014/main" id="{7271F405-F275-6C8F-6840-FF1DCAFB8966}"/>
                    </a:ext>
                  </a:extLst>
                </p14:cNvPr>
                <p14:cNvContentPartPr/>
                <p14:nvPr/>
              </p14:nvContentPartPr>
              <p14:xfrm>
                <a:off x="6603147" y="3512721"/>
                <a:ext cx="907920" cy="329400"/>
              </p14:xfrm>
            </p:contentPart>
          </mc:Choice>
          <mc:Fallback>
            <p:pic>
              <p:nvPicPr>
                <p:cNvPr id="49" name="Ink 48">
                  <a:extLst>
                    <a:ext uri="{FF2B5EF4-FFF2-40B4-BE49-F238E27FC236}">
                      <a16:creationId xmlns:a16="http://schemas.microsoft.com/office/drawing/2014/main" id="{7271F405-F275-6C8F-6840-FF1DCAFB8966}"/>
                    </a:ext>
                  </a:extLst>
                </p:cNvPr>
                <p:cNvPicPr/>
                <p:nvPr/>
              </p:nvPicPr>
              <p:blipFill>
                <a:blip r:embed="rId79"/>
                <a:stretch>
                  <a:fillRect/>
                </a:stretch>
              </p:blipFill>
              <p:spPr>
                <a:xfrm>
                  <a:off x="6594507" y="3504081"/>
                  <a:ext cx="92556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0" name="Ink 49">
                  <a:extLst>
                    <a:ext uri="{FF2B5EF4-FFF2-40B4-BE49-F238E27FC236}">
                      <a16:creationId xmlns:a16="http://schemas.microsoft.com/office/drawing/2014/main" id="{B974FF01-D960-DFA9-D35E-592183EE5FEC}"/>
                    </a:ext>
                  </a:extLst>
                </p14:cNvPr>
                <p14:cNvContentPartPr/>
                <p14:nvPr/>
              </p14:nvContentPartPr>
              <p14:xfrm>
                <a:off x="7384707" y="3533601"/>
                <a:ext cx="135720" cy="190440"/>
              </p14:xfrm>
            </p:contentPart>
          </mc:Choice>
          <mc:Fallback>
            <p:pic>
              <p:nvPicPr>
                <p:cNvPr id="50" name="Ink 49">
                  <a:extLst>
                    <a:ext uri="{FF2B5EF4-FFF2-40B4-BE49-F238E27FC236}">
                      <a16:creationId xmlns:a16="http://schemas.microsoft.com/office/drawing/2014/main" id="{B974FF01-D960-DFA9-D35E-592183EE5FEC}"/>
                    </a:ext>
                  </a:extLst>
                </p:cNvPr>
                <p:cNvPicPr/>
                <p:nvPr/>
              </p:nvPicPr>
              <p:blipFill>
                <a:blip r:embed="rId81"/>
                <a:stretch>
                  <a:fillRect/>
                </a:stretch>
              </p:blipFill>
              <p:spPr>
                <a:xfrm>
                  <a:off x="7375707" y="3524601"/>
                  <a:ext cx="1533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5" name="Ink 54">
                  <a:extLst>
                    <a:ext uri="{FF2B5EF4-FFF2-40B4-BE49-F238E27FC236}">
                      <a16:creationId xmlns:a16="http://schemas.microsoft.com/office/drawing/2014/main" id="{D41423B7-2EB7-B0F9-2DE8-E1A54CBD21DA}"/>
                    </a:ext>
                  </a:extLst>
                </p14:cNvPr>
                <p14:cNvContentPartPr/>
                <p14:nvPr/>
              </p14:nvContentPartPr>
              <p14:xfrm>
                <a:off x="6413067" y="2884881"/>
                <a:ext cx="115200" cy="432000"/>
              </p14:xfrm>
            </p:contentPart>
          </mc:Choice>
          <mc:Fallback>
            <p:pic>
              <p:nvPicPr>
                <p:cNvPr id="55" name="Ink 54">
                  <a:extLst>
                    <a:ext uri="{FF2B5EF4-FFF2-40B4-BE49-F238E27FC236}">
                      <a16:creationId xmlns:a16="http://schemas.microsoft.com/office/drawing/2014/main" id="{D41423B7-2EB7-B0F9-2DE8-E1A54CBD21DA}"/>
                    </a:ext>
                  </a:extLst>
                </p:cNvPr>
                <p:cNvPicPr/>
                <p:nvPr/>
              </p:nvPicPr>
              <p:blipFill>
                <a:blip r:embed="rId83"/>
                <a:stretch>
                  <a:fillRect/>
                </a:stretch>
              </p:blipFill>
              <p:spPr>
                <a:xfrm>
                  <a:off x="6404067" y="2875881"/>
                  <a:ext cx="132840" cy="449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1" name="Ink 50">
                  <a:extLst>
                    <a:ext uri="{FF2B5EF4-FFF2-40B4-BE49-F238E27FC236}">
                      <a16:creationId xmlns:a16="http://schemas.microsoft.com/office/drawing/2014/main" id="{C13AA7F1-4F5E-6D55-3196-2F09B96779D3}"/>
                    </a:ext>
                  </a:extLst>
                </p14:cNvPr>
                <p14:cNvContentPartPr/>
                <p14:nvPr/>
              </p14:nvContentPartPr>
              <p14:xfrm>
                <a:off x="6894747" y="4004121"/>
                <a:ext cx="194760" cy="232920"/>
              </p14:xfrm>
            </p:contentPart>
          </mc:Choice>
          <mc:Fallback>
            <p:pic>
              <p:nvPicPr>
                <p:cNvPr id="51" name="Ink 50">
                  <a:extLst>
                    <a:ext uri="{FF2B5EF4-FFF2-40B4-BE49-F238E27FC236}">
                      <a16:creationId xmlns:a16="http://schemas.microsoft.com/office/drawing/2014/main" id="{C13AA7F1-4F5E-6D55-3196-2F09B96779D3}"/>
                    </a:ext>
                  </a:extLst>
                </p:cNvPr>
                <p:cNvPicPr/>
                <p:nvPr/>
              </p:nvPicPr>
              <p:blipFill>
                <a:blip r:embed="rId85"/>
                <a:stretch>
                  <a:fillRect/>
                </a:stretch>
              </p:blipFill>
              <p:spPr>
                <a:xfrm>
                  <a:off x="6885747" y="3995121"/>
                  <a:ext cx="21240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2" name="Ink 51">
                  <a:extLst>
                    <a:ext uri="{FF2B5EF4-FFF2-40B4-BE49-F238E27FC236}">
                      <a16:creationId xmlns:a16="http://schemas.microsoft.com/office/drawing/2014/main" id="{B16A5066-C360-9091-E89D-9E1A3DE9C1FF}"/>
                    </a:ext>
                  </a:extLst>
                </p14:cNvPr>
                <p14:cNvContentPartPr/>
                <p14:nvPr/>
              </p14:nvContentPartPr>
              <p14:xfrm>
                <a:off x="7129827" y="4032561"/>
                <a:ext cx="155880" cy="181440"/>
              </p14:xfrm>
            </p:contentPart>
          </mc:Choice>
          <mc:Fallback>
            <p:pic>
              <p:nvPicPr>
                <p:cNvPr id="52" name="Ink 51">
                  <a:extLst>
                    <a:ext uri="{FF2B5EF4-FFF2-40B4-BE49-F238E27FC236}">
                      <a16:creationId xmlns:a16="http://schemas.microsoft.com/office/drawing/2014/main" id="{B16A5066-C360-9091-E89D-9E1A3DE9C1FF}"/>
                    </a:ext>
                  </a:extLst>
                </p:cNvPr>
                <p:cNvPicPr/>
                <p:nvPr/>
              </p:nvPicPr>
              <p:blipFill>
                <a:blip r:embed="rId87"/>
                <a:stretch>
                  <a:fillRect/>
                </a:stretch>
              </p:blipFill>
              <p:spPr>
                <a:xfrm>
                  <a:off x="7121187" y="4023921"/>
                  <a:ext cx="17352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6" name="Ink 55">
                  <a:extLst>
                    <a:ext uri="{FF2B5EF4-FFF2-40B4-BE49-F238E27FC236}">
                      <a16:creationId xmlns:a16="http://schemas.microsoft.com/office/drawing/2014/main" id="{592C28E9-1FB4-DDFE-CEC4-F2D9051DAB66}"/>
                    </a:ext>
                  </a:extLst>
                </p14:cNvPr>
                <p14:cNvContentPartPr/>
                <p14:nvPr/>
              </p14:nvContentPartPr>
              <p14:xfrm>
                <a:off x="6735987" y="4327761"/>
                <a:ext cx="53280" cy="248040"/>
              </p14:xfrm>
            </p:contentPart>
          </mc:Choice>
          <mc:Fallback>
            <p:pic>
              <p:nvPicPr>
                <p:cNvPr id="56" name="Ink 55">
                  <a:extLst>
                    <a:ext uri="{FF2B5EF4-FFF2-40B4-BE49-F238E27FC236}">
                      <a16:creationId xmlns:a16="http://schemas.microsoft.com/office/drawing/2014/main" id="{592C28E9-1FB4-DDFE-CEC4-F2D9051DAB66}"/>
                    </a:ext>
                  </a:extLst>
                </p:cNvPr>
                <p:cNvPicPr/>
                <p:nvPr/>
              </p:nvPicPr>
              <p:blipFill>
                <a:blip r:embed="rId89"/>
                <a:stretch>
                  <a:fillRect/>
                </a:stretch>
              </p:blipFill>
              <p:spPr>
                <a:xfrm>
                  <a:off x="6727347" y="4318761"/>
                  <a:ext cx="7092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Ink 56">
                  <a:extLst>
                    <a:ext uri="{FF2B5EF4-FFF2-40B4-BE49-F238E27FC236}">
                      <a16:creationId xmlns:a16="http://schemas.microsoft.com/office/drawing/2014/main" id="{1EEEFBB5-9AB2-950A-EFAC-761EE7B48EA7}"/>
                    </a:ext>
                  </a:extLst>
                </p14:cNvPr>
                <p14:cNvContentPartPr/>
                <p14:nvPr/>
              </p14:nvContentPartPr>
              <p14:xfrm>
                <a:off x="6859827" y="4364121"/>
                <a:ext cx="172440" cy="227520"/>
              </p14:xfrm>
            </p:contentPart>
          </mc:Choice>
          <mc:Fallback>
            <p:pic>
              <p:nvPicPr>
                <p:cNvPr id="57" name="Ink 56">
                  <a:extLst>
                    <a:ext uri="{FF2B5EF4-FFF2-40B4-BE49-F238E27FC236}">
                      <a16:creationId xmlns:a16="http://schemas.microsoft.com/office/drawing/2014/main" id="{1EEEFBB5-9AB2-950A-EFAC-761EE7B48EA7}"/>
                    </a:ext>
                  </a:extLst>
                </p:cNvPr>
                <p:cNvPicPr/>
                <p:nvPr/>
              </p:nvPicPr>
              <p:blipFill>
                <a:blip r:embed="rId91"/>
                <a:stretch>
                  <a:fillRect/>
                </a:stretch>
              </p:blipFill>
              <p:spPr>
                <a:xfrm>
                  <a:off x="6851187" y="4355121"/>
                  <a:ext cx="19008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8" name="Ink 57">
                  <a:extLst>
                    <a:ext uri="{FF2B5EF4-FFF2-40B4-BE49-F238E27FC236}">
                      <a16:creationId xmlns:a16="http://schemas.microsoft.com/office/drawing/2014/main" id="{2648E34F-3DFE-7FFD-6A0F-B6AD5F057CAA}"/>
                    </a:ext>
                  </a:extLst>
                </p14:cNvPr>
                <p14:cNvContentPartPr/>
                <p14:nvPr/>
              </p14:nvContentPartPr>
              <p14:xfrm>
                <a:off x="6968907" y="4340001"/>
                <a:ext cx="190800" cy="61920"/>
              </p14:xfrm>
            </p:contentPart>
          </mc:Choice>
          <mc:Fallback>
            <p:pic>
              <p:nvPicPr>
                <p:cNvPr id="58" name="Ink 57">
                  <a:extLst>
                    <a:ext uri="{FF2B5EF4-FFF2-40B4-BE49-F238E27FC236}">
                      <a16:creationId xmlns:a16="http://schemas.microsoft.com/office/drawing/2014/main" id="{2648E34F-3DFE-7FFD-6A0F-B6AD5F057CAA}"/>
                    </a:ext>
                  </a:extLst>
                </p:cNvPr>
                <p:cNvPicPr/>
                <p:nvPr/>
              </p:nvPicPr>
              <p:blipFill>
                <a:blip r:embed="rId93"/>
                <a:stretch>
                  <a:fillRect/>
                </a:stretch>
              </p:blipFill>
              <p:spPr>
                <a:xfrm>
                  <a:off x="6960267" y="4331361"/>
                  <a:ext cx="20844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9" name="Ink 58">
                  <a:extLst>
                    <a:ext uri="{FF2B5EF4-FFF2-40B4-BE49-F238E27FC236}">
                      <a16:creationId xmlns:a16="http://schemas.microsoft.com/office/drawing/2014/main" id="{212C9A4E-E549-0BA6-43B8-6F12E9D3E7C5}"/>
                    </a:ext>
                  </a:extLst>
                </p14:cNvPr>
                <p14:cNvContentPartPr/>
                <p14:nvPr/>
              </p14:nvContentPartPr>
              <p14:xfrm>
                <a:off x="7142787" y="4360521"/>
                <a:ext cx="112320" cy="191160"/>
              </p14:xfrm>
            </p:contentPart>
          </mc:Choice>
          <mc:Fallback>
            <p:pic>
              <p:nvPicPr>
                <p:cNvPr id="59" name="Ink 58">
                  <a:extLst>
                    <a:ext uri="{FF2B5EF4-FFF2-40B4-BE49-F238E27FC236}">
                      <a16:creationId xmlns:a16="http://schemas.microsoft.com/office/drawing/2014/main" id="{212C9A4E-E549-0BA6-43B8-6F12E9D3E7C5}"/>
                    </a:ext>
                  </a:extLst>
                </p:cNvPr>
                <p:cNvPicPr/>
                <p:nvPr/>
              </p:nvPicPr>
              <p:blipFill>
                <a:blip r:embed="rId95"/>
                <a:stretch>
                  <a:fillRect/>
                </a:stretch>
              </p:blipFill>
              <p:spPr>
                <a:xfrm>
                  <a:off x="7134147" y="4351521"/>
                  <a:ext cx="12996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0" name="Ink 59">
                  <a:extLst>
                    <a:ext uri="{FF2B5EF4-FFF2-40B4-BE49-F238E27FC236}">
                      <a16:creationId xmlns:a16="http://schemas.microsoft.com/office/drawing/2014/main" id="{8DAB1BEC-3AA2-9D7F-D216-F329880CC4CC}"/>
                    </a:ext>
                  </a:extLst>
                </p14:cNvPr>
                <p14:cNvContentPartPr/>
                <p14:nvPr/>
              </p14:nvContentPartPr>
              <p14:xfrm>
                <a:off x="7334307" y="4279881"/>
                <a:ext cx="57960" cy="153000"/>
              </p14:xfrm>
            </p:contentPart>
          </mc:Choice>
          <mc:Fallback>
            <p:pic>
              <p:nvPicPr>
                <p:cNvPr id="60" name="Ink 59">
                  <a:extLst>
                    <a:ext uri="{FF2B5EF4-FFF2-40B4-BE49-F238E27FC236}">
                      <a16:creationId xmlns:a16="http://schemas.microsoft.com/office/drawing/2014/main" id="{8DAB1BEC-3AA2-9D7F-D216-F329880CC4CC}"/>
                    </a:ext>
                  </a:extLst>
                </p:cNvPr>
                <p:cNvPicPr/>
                <p:nvPr/>
              </p:nvPicPr>
              <p:blipFill>
                <a:blip r:embed="rId97"/>
                <a:stretch>
                  <a:fillRect/>
                </a:stretch>
              </p:blipFill>
              <p:spPr>
                <a:xfrm>
                  <a:off x="7325667" y="4271241"/>
                  <a:ext cx="7560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1" name="Ink 60">
                  <a:extLst>
                    <a:ext uri="{FF2B5EF4-FFF2-40B4-BE49-F238E27FC236}">
                      <a16:creationId xmlns:a16="http://schemas.microsoft.com/office/drawing/2014/main" id="{8F9A74F3-6382-003A-F8EC-34BC7924601D}"/>
                    </a:ext>
                  </a:extLst>
                </p14:cNvPr>
                <p14:cNvContentPartPr/>
                <p14:nvPr/>
              </p14:nvContentPartPr>
              <p14:xfrm>
                <a:off x="7410267" y="4275921"/>
                <a:ext cx="111600" cy="271080"/>
              </p14:xfrm>
            </p:contentPart>
          </mc:Choice>
          <mc:Fallback>
            <p:pic>
              <p:nvPicPr>
                <p:cNvPr id="61" name="Ink 60">
                  <a:extLst>
                    <a:ext uri="{FF2B5EF4-FFF2-40B4-BE49-F238E27FC236}">
                      <a16:creationId xmlns:a16="http://schemas.microsoft.com/office/drawing/2014/main" id="{8F9A74F3-6382-003A-F8EC-34BC7924601D}"/>
                    </a:ext>
                  </a:extLst>
                </p:cNvPr>
                <p:cNvPicPr/>
                <p:nvPr/>
              </p:nvPicPr>
              <p:blipFill>
                <a:blip r:embed="rId99"/>
                <a:stretch>
                  <a:fillRect/>
                </a:stretch>
              </p:blipFill>
              <p:spPr>
                <a:xfrm>
                  <a:off x="7401627" y="4266921"/>
                  <a:ext cx="12924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2" name="Ink 61">
                  <a:extLst>
                    <a:ext uri="{FF2B5EF4-FFF2-40B4-BE49-F238E27FC236}">
                      <a16:creationId xmlns:a16="http://schemas.microsoft.com/office/drawing/2014/main" id="{19BD1319-A2C0-AE54-679A-DC2408406FD2}"/>
                    </a:ext>
                  </a:extLst>
                </p14:cNvPr>
                <p14:cNvContentPartPr/>
                <p14:nvPr/>
              </p14:nvContentPartPr>
              <p14:xfrm>
                <a:off x="7512867" y="4375281"/>
                <a:ext cx="90000" cy="148320"/>
              </p14:xfrm>
            </p:contentPart>
          </mc:Choice>
          <mc:Fallback>
            <p:pic>
              <p:nvPicPr>
                <p:cNvPr id="62" name="Ink 61">
                  <a:extLst>
                    <a:ext uri="{FF2B5EF4-FFF2-40B4-BE49-F238E27FC236}">
                      <a16:creationId xmlns:a16="http://schemas.microsoft.com/office/drawing/2014/main" id="{19BD1319-A2C0-AE54-679A-DC2408406FD2}"/>
                    </a:ext>
                  </a:extLst>
                </p:cNvPr>
                <p:cNvPicPr/>
                <p:nvPr/>
              </p:nvPicPr>
              <p:blipFill>
                <a:blip r:embed="rId101"/>
                <a:stretch>
                  <a:fillRect/>
                </a:stretch>
              </p:blipFill>
              <p:spPr>
                <a:xfrm>
                  <a:off x="7504227" y="4366641"/>
                  <a:ext cx="10764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3" name="Ink 62">
                  <a:extLst>
                    <a:ext uri="{FF2B5EF4-FFF2-40B4-BE49-F238E27FC236}">
                      <a16:creationId xmlns:a16="http://schemas.microsoft.com/office/drawing/2014/main" id="{15E77977-14B3-C56D-60B9-74F602D5FC51}"/>
                    </a:ext>
                  </a:extLst>
                </p14:cNvPr>
                <p14:cNvContentPartPr/>
                <p14:nvPr/>
              </p14:nvContentPartPr>
              <p14:xfrm>
                <a:off x="6344307" y="4208241"/>
                <a:ext cx="32400" cy="489600"/>
              </p14:xfrm>
            </p:contentPart>
          </mc:Choice>
          <mc:Fallback>
            <p:pic>
              <p:nvPicPr>
                <p:cNvPr id="63" name="Ink 62">
                  <a:extLst>
                    <a:ext uri="{FF2B5EF4-FFF2-40B4-BE49-F238E27FC236}">
                      <a16:creationId xmlns:a16="http://schemas.microsoft.com/office/drawing/2014/main" id="{15E77977-14B3-C56D-60B9-74F602D5FC51}"/>
                    </a:ext>
                  </a:extLst>
                </p:cNvPr>
                <p:cNvPicPr/>
                <p:nvPr/>
              </p:nvPicPr>
              <p:blipFill>
                <a:blip r:embed="rId103"/>
                <a:stretch>
                  <a:fillRect/>
                </a:stretch>
              </p:blipFill>
              <p:spPr>
                <a:xfrm>
                  <a:off x="6335307" y="4199241"/>
                  <a:ext cx="50040" cy="5072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4" name="Ink 63">
                  <a:extLst>
                    <a:ext uri="{FF2B5EF4-FFF2-40B4-BE49-F238E27FC236}">
                      <a16:creationId xmlns:a16="http://schemas.microsoft.com/office/drawing/2014/main" id="{7D13240E-32B7-CA02-9073-9FE09D26A8BC}"/>
                    </a:ext>
                  </a:extLst>
                </p14:cNvPr>
                <p14:cNvContentPartPr/>
                <p14:nvPr/>
              </p14:nvContentPartPr>
              <p14:xfrm>
                <a:off x="6248547" y="4181961"/>
                <a:ext cx="235800" cy="291600"/>
              </p14:xfrm>
            </p:contentPart>
          </mc:Choice>
          <mc:Fallback>
            <p:pic>
              <p:nvPicPr>
                <p:cNvPr id="64" name="Ink 63">
                  <a:extLst>
                    <a:ext uri="{FF2B5EF4-FFF2-40B4-BE49-F238E27FC236}">
                      <a16:creationId xmlns:a16="http://schemas.microsoft.com/office/drawing/2014/main" id="{7D13240E-32B7-CA02-9073-9FE09D26A8BC}"/>
                    </a:ext>
                  </a:extLst>
                </p:cNvPr>
                <p:cNvPicPr/>
                <p:nvPr/>
              </p:nvPicPr>
              <p:blipFill>
                <a:blip r:embed="rId105"/>
                <a:stretch>
                  <a:fillRect/>
                </a:stretch>
              </p:blipFill>
              <p:spPr>
                <a:xfrm>
                  <a:off x="6239907" y="4173321"/>
                  <a:ext cx="25344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8" name="Ink 67">
                  <a:extLst>
                    <a:ext uri="{FF2B5EF4-FFF2-40B4-BE49-F238E27FC236}">
                      <a16:creationId xmlns:a16="http://schemas.microsoft.com/office/drawing/2014/main" id="{221561AE-9CA2-3F27-D5BC-0C3B8885C3D4}"/>
                    </a:ext>
                  </a:extLst>
                </p14:cNvPr>
                <p14:cNvContentPartPr/>
                <p14:nvPr/>
              </p14:nvContentPartPr>
              <p14:xfrm>
                <a:off x="7335747" y="3798561"/>
                <a:ext cx="266400" cy="299520"/>
              </p14:xfrm>
            </p:contentPart>
          </mc:Choice>
          <mc:Fallback>
            <p:pic>
              <p:nvPicPr>
                <p:cNvPr id="68" name="Ink 67">
                  <a:extLst>
                    <a:ext uri="{FF2B5EF4-FFF2-40B4-BE49-F238E27FC236}">
                      <a16:creationId xmlns:a16="http://schemas.microsoft.com/office/drawing/2014/main" id="{221561AE-9CA2-3F27-D5BC-0C3B8885C3D4}"/>
                    </a:ext>
                  </a:extLst>
                </p:cNvPr>
                <p:cNvPicPr/>
                <p:nvPr/>
              </p:nvPicPr>
              <p:blipFill>
                <a:blip r:embed="rId107"/>
                <a:stretch>
                  <a:fillRect/>
                </a:stretch>
              </p:blipFill>
              <p:spPr>
                <a:xfrm>
                  <a:off x="7326747" y="3789561"/>
                  <a:ext cx="28404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9" name="Ink 68">
                  <a:extLst>
                    <a:ext uri="{FF2B5EF4-FFF2-40B4-BE49-F238E27FC236}">
                      <a16:creationId xmlns:a16="http://schemas.microsoft.com/office/drawing/2014/main" id="{58A1B99A-A80E-BEED-FB5F-99F5F2FAADB9}"/>
                    </a:ext>
                  </a:extLst>
                </p14:cNvPr>
                <p14:cNvContentPartPr/>
                <p14:nvPr/>
              </p14:nvContentPartPr>
              <p14:xfrm>
                <a:off x="7718427" y="4117161"/>
                <a:ext cx="296640" cy="272520"/>
              </p14:xfrm>
            </p:contentPart>
          </mc:Choice>
          <mc:Fallback>
            <p:pic>
              <p:nvPicPr>
                <p:cNvPr id="69" name="Ink 68">
                  <a:extLst>
                    <a:ext uri="{FF2B5EF4-FFF2-40B4-BE49-F238E27FC236}">
                      <a16:creationId xmlns:a16="http://schemas.microsoft.com/office/drawing/2014/main" id="{58A1B99A-A80E-BEED-FB5F-99F5F2FAADB9}"/>
                    </a:ext>
                  </a:extLst>
                </p:cNvPr>
                <p:cNvPicPr/>
                <p:nvPr/>
              </p:nvPicPr>
              <p:blipFill>
                <a:blip r:embed="rId109"/>
                <a:stretch>
                  <a:fillRect/>
                </a:stretch>
              </p:blipFill>
              <p:spPr>
                <a:xfrm>
                  <a:off x="7709427" y="4108161"/>
                  <a:ext cx="3142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0" name="Ink 69">
                  <a:extLst>
                    <a:ext uri="{FF2B5EF4-FFF2-40B4-BE49-F238E27FC236}">
                      <a16:creationId xmlns:a16="http://schemas.microsoft.com/office/drawing/2014/main" id="{A2641130-84C5-E91F-90D3-47980967824D}"/>
                    </a:ext>
                  </a:extLst>
                </p14:cNvPr>
                <p14:cNvContentPartPr/>
                <p14:nvPr/>
              </p14:nvContentPartPr>
              <p14:xfrm>
                <a:off x="6037587" y="3639441"/>
                <a:ext cx="2565720" cy="1377720"/>
              </p14:xfrm>
            </p:contentPart>
          </mc:Choice>
          <mc:Fallback>
            <p:pic>
              <p:nvPicPr>
                <p:cNvPr id="70" name="Ink 69">
                  <a:extLst>
                    <a:ext uri="{FF2B5EF4-FFF2-40B4-BE49-F238E27FC236}">
                      <a16:creationId xmlns:a16="http://schemas.microsoft.com/office/drawing/2014/main" id="{A2641130-84C5-E91F-90D3-47980967824D}"/>
                    </a:ext>
                  </a:extLst>
                </p:cNvPr>
                <p:cNvPicPr/>
                <p:nvPr/>
              </p:nvPicPr>
              <p:blipFill>
                <a:blip r:embed="rId111"/>
                <a:stretch>
                  <a:fillRect/>
                </a:stretch>
              </p:blipFill>
              <p:spPr>
                <a:xfrm>
                  <a:off x="6028587" y="3630801"/>
                  <a:ext cx="2583360" cy="13953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1" name="Ink 70">
                  <a:extLst>
                    <a:ext uri="{FF2B5EF4-FFF2-40B4-BE49-F238E27FC236}">
                      <a16:creationId xmlns:a16="http://schemas.microsoft.com/office/drawing/2014/main" id="{0F0EA9CF-BD8D-E137-1395-1BD9CC81C5E9}"/>
                    </a:ext>
                  </a:extLst>
                </p14:cNvPr>
                <p14:cNvContentPartPr/>
                <p14:nvPr/>
              </p14:nvContentPartPr>
              <p14:xfrm>
                <a:off x="6872427" y="4944081"/>
                <a:ext cx="349200" cy="375120"/>
              </p14:xfrm>
            </p:contentPart>
          </mc:Choice>
          <mc:Fallback>
            <p:pic>
              <p:nvPicPr>
                <p:cNvPr id="71" name="Ink 70">
                  <a:extLst>
                    <a:ext uri="{FF2B5EF4-FFF2-40B4-BE49-F238E27FC236}">
                      <a16:creationId xmlns:a16="http://schemas.microsoft.com/office/drawing/2014/main" id="{0F0EA9CF-BD8D-E137-1395-1BD9CC81C5E9}"/>
                    </a:ext>
                  </a:extLst>
                </p:cNvPr>
                <p:cNvPicPr/>
                <p:nvPr/>
              </p:nvPicPr>
              <p:blipFill>
                <a:blip r:embed="rId113"/>
                <a:stretch>
                  <a:fillRect/>
                </a:stretch>
              </p:blipFill>
              <p:spPr>
                <a:xfrm>
                  <a:off x="6863787" y="4935081"/>
                  <a:ext cx="36684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2" name="Ink 71">
                  <a:extLst>
                    <a:ext uri="{FF2B5EF4-FFF2-40B4-BE49-F238E27FC236}">
                      <a16:creationId xmlns:a16="http://schemas.microsoft.com/office/drawing/2014/main" id="{88493ACB-C603-5F82-7251-76EA4C821C82}"/>
                    </a:ext>
                  </a:extLst>
                </p14:cNvPr>
                <p14:cNvContentPartPr/>
                <p14:nvPr/>
              </p14:nvContentPartPr>
              <p14:xfrm>
                <a:off x="7176627" y="5031921"/>
                <a:ext cx="183600" cy="211680"/>
              </p14:xfrm>
            </p:contentPart>
          </mc:Choice>
          <mc:Fallback>
            <p:pic>
              <p:nvPicPr>
                <p:cNvPr id="72" name="Ink 71">
                  <a:extLst>
                    <a:ext uri="{FF2B5EF4-FFF2-40B4-BE49-F238E27FC236}">
                      <a16:creationId xmlns:a16="http://schemas.microsoft.com/office/drawing/2014/main" id="{88493ACB-C603-5F82-7251-76EA4C821C82}"/>
                    </a:ext>
                  </a:extLst>
                </p:cNvPr>
                <p:cNvPicPr/>
                <p:nvPr/>
              </p:nvPicPr>
              <p:blipFill>
                <a:blip r:embed="rId115"/>
                <a:stretch>
                  <a:fillRect/>
                </a:stretch>
              </p:blipFill>
              <p:spPr>
                <a:xfrm>
                  <a:off x="7167627" y="5023281"/>
                  <a:ext cx="20124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3" name="Ink 72">
                  <a:extLst>
                    <a:ext uri="{FF2B5EF4-FFF2-40B4-BE49-F238E27FC236}">
                      <a16:creationId xmlns:a16="http://schemas.microsoft.com/office/drawing/2014/main" id="{E6C9405C-DB10-A746-6525-10838B82692B}"/>
                    </a:ext>
                  </a:extLst>
                </p14:cNvPr>
                <p14:cNvContentPartPr/>
                <p14:nvPr/>
              </p14:nvContentPartPr>
              <p14:xfrm>
                <a:off x="7386867" y="4994841"/>
                <a:ext cx="207720" cy="259920"/>
              </p14:xfrm>
            </p:contentPart>
          </mc:Choice>
          <mc:Fallback>
            <p:pic>
              <p:nvPicPr>
                <p:cNvPr id="73" name="Ink 72">
                  <a:extLst>
                    <a:ext uri="{FF2B5EF4-FFF2-40B4-BE49-F238E27FC236}">
                      <a16:creationId xmlns:a16="http://schemas.microsoft.com/office/drawing/2014/main" id="{E6C9405C-DB10-A746-6525-10838B82692B}"/>
                    </a:ext>
                  </a:extLst>
                </p:cNvPr>
                <p:cNvPicPr/>
                <p:nvPr/>
              </p:nvPicPr>
              <p:blipFill>
                <a:blip r:embed="rId117"/>
                <a:stretch>
                  <a:fillRect/>
                </a:stretch>
              </p:blipFill>
              <p:spPr>
                <a:xfrm>
                  <a:off x="7377867" y="4986201"/>
                  <a:ext cx="22536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4" name="Ink 73">
                  <a:extLst>
                    <a:ext uri="{FF2B5EF4-FFF2-40B4-BE49-F238E27FC236}">
                      <a16:creationId xmlns:a16="http://schemas.microsoft.com/office/drawing/2014/main" id="{54B990C5-2343-456C-E052-F6FDB8438B91}"/>
                    </a:ext>
                  </a:extLst>
                </p14:cNvPr>
                <p14:cNvContentPartPr/>
                <p14:nvPr/>
              </p14:nvContentPartPr>
              <p14:xfrm>
                <a:off x="7612227" y="4836081"/>
                <a:ext cx="5400" cy="65880"/>
              </p14:xfrm>
            </p:contentPart>
          </mc:Choice>
          <mc:Fallback>
            <p:pic>
              <p:nvPicPr>
                <p:cNvPr id="74" name="Ink 73">
                  <a:extLst>
                    <a:ext uri="{FF2B5EF4-FFF2-40B4-BE49-F238E27FC236}">
                      <a16:creationId xmlns:a16="http://schemas.microsoft.com/office/drawing/2014/main" id="{54B990C5-2343-456C-E052-F6FDB8438B91}"/>
                    </a:ext>
                  </a:extLst>
                </p:cNvPr>
                <p:cNvPicPr/>
                <p:nvPr/>
              </p:nvPicPr>
              <p:blipFill>
                <a:blip r:embed="rId119"/>
                <a:stretch>
                  <a:fillRect/>
                </a:stretch>
              </p:blipFill>
              <p:spPr>
                <a:xfrm>
                  <a:off x="7603227" y="4827081"/>
                  <a:ext cx="2304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5" name="Ink 74">
                  <a:extLst>
                    <a:ext uri="{FF2B5EF4-FFF2-40B4-BE49-F238E27FC236}">
                      <a16:creationId xmlns:a16="http://schemas.microsoft.com/office/drawing/2014/main" id="{B9F9B760-D1C4-FD52-E0BC-B2AC103F372B}"/>
                    </a:ext>
                  </a:extLst>
                </p14:cNvPr>
                <p14:cNvContentPartPr/>
                <p14:nvPr/>
              </p14:nvContentPartPr>
              <p14:xfrm>
                <a:off x="7655787" y="4959561"/>
                <a:ext cx="363600" cy="233640"/>
              </p14:xfrm>
            </p:contentPart>
          </mc:Choice>
          <mc:Fallback>
            <p:pic>
              <p:nvPicPr>
                <p:cNvPr id="75" name="Ink 74">
                  <a:extLst>
                    <a:ext uri="{FF2B5EF4-FFF2-40B4-BE49-F238E27FC236}">
                      <a16:creationId xmlns:a16="http://schemas.microsoft.com/office/drawing/2014/main" id="{B9F9B760-D1C4-FD52-E0BC-B2AC103F372B}"/>
                    </a:ext>
                  </a:extLst>
                </p:cNvPr>
                <p:cNvPicPr/>
                <p:nvPr/>
              </p:nvPicPr>
              <p:blipFill>
                <a:blip r:embed="rId121"/>
                <a:stretch>
                  <a:fillRect/>
                </a:stretch>
              </p:blipFill>
              <p:spPr>
                <a:xfrm>
                  <a:off x="7646787" y="4950561"/>
                  <a:ext cx="38124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6" name="Ink 75">
                  <a:extLst>
                    <a:ext uri="{FF2B5EF4-FFF2-40B4-BE49-F238E27FC236}">
                      <a16:creationId xmlns:a16="http://schemas.microsoft.com/office/drawing/2014/main" id="{D0E0993F-3938-5543-4B3A-EEB1684918FB}"/>
                    </a:ext>
                  </a:extLst>
                </p14:cNvPr>
                <p14:cNvContentPartPr/>
                <p14:nvPr/>
              </p14:nvContentPartPr>
              <p14:xfrm>
                <a:off x="8046747" y="4856961"/>
                <a:ext cx="391320" cy="296640"/>
              </p14:xfrm>
            </p:contentPart>
          </mc:Choice>
          <mc:Fallback>
            <p:pic>
              <p:nvPicPr>
                <p:cNvPr id="76" name="Ink 75">
                  <a:extLst>
                    <a:ext uri="{FF2B5EF4-FFF2-40B4-BE49-F238E27FC236}">
                      <a16:creationId xmlns:a16="http://schemas.microsoft.com/office/drawing/2014/main" id="{D0E0993F-3938-5543-4B3A-EEB1684918FB}"/>
                    </a:ext>
                  </a:extLst>
                </p:cNvPr>
                <p:cNvPicPr/>
                <p:nvPr/>
              </p:nvPicPr>
              <p:blipFill>
                <a:blip r:embed="rId123"/>
                <a:stretch>
                  <a:fillRect/>
                </a:stretch>
              </p:blipFill>
              <p:spPr>
                <a:xfrm>
                  <a:off x="8037747" y="4847961"/>
                  <a:ext cx="40896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7" name="Ink 76">
                  <a:extLst>
                    <a:ext uri="{FF2B5EF4-FFF2-40B4-BE49-F238E27FC236}">
                      <a16:creationId xmlns:a16="http://schemas.microsoft.com/office/drawing/2014/main" id="{063EBCC2-7A4D-7CF5-A262-A315CFCE7BBC}"/>
                    </a:ext>
                  </a:extLst>
                </p14:cNvPr>
                <p14:cNvContentPartPr/>
                <p14:nvPr/>
              </p14:nvContentPartPr>
              <p14:xfrm>
                <a:off x="6838587" y="5296521"/>
                <a:ext cx="1557000" cy="167760"/>
              </p14:xfrm>
            </p:contentPart>
          </mc:Choice>
          <mc:Fallback>
            <p:pic>
              <p:nvPicPr>
                <p:cNvPr id="77" name="Ink 76">
                  <a:extLst>
                    <a:ext uri="{FF2B5EF4-FFF2-40B4-BE49-F238E27FC236}">
                      <a16:creationId xmlns:a16="http://schemas.microsoft.com/office/drawing/2014/main" id="{063EBCC2-7A4D-7CF5-A262-A315CFCE7BBC}"/>
                    </a:ext>
                  </a:extLst>
                </p:cNvPr>
                <p:cNvPicPr/>
                <p:nvPr/>
              </p:nvPicPr>
              <p:blipFill>
                <a:blip r:embed="rId125"/>
                <a:stretch>
                  <a:fillRect/>
                </a:stretch>
              </p:blipFill>
              <p:spPr>
                <a:xfrm>
                  <a:off x="6829947" y="5287881"/>
                  <a:ext cx="157464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8" name="Ink 77">
                  <a:extLst>
                    <a:ext uri="{FF2B5EF4-FFF2-40B4-BE49-F238E27FC236}">
                      <a16:creationId xmlns:a16="http://schemas.microsoft.com/office/drawing/2014/main" id="{592044B6-2FB1-E0D4-AFCD-7FD675011F6F}"/>
                    </a:ext>
                  </a:extLst>
                </p14:cNvPr>
                <p14:cNvContentPartPr/>
                <p14:nvPr/>
              </p14:nvContentPartPr>
              <p14:xfrm>
                <a:off x="7470027" y="5375001"/>
                <a:ext cx="45000" cy="330840"/>
              </p14:xfrm>
            </p:contentPart>
          </mc:Choice>
          <mc:Fallback>
            <p:pic>
              <p:nvPicPr>
                <p:cNvPr id="78" name="Ink 77">
                  <a:extLst>
                    <a:ext uri="{FF2B5EF4-FFF2-40B4-BE49-F238E27FC236}">
                      <a16:creationId xmlns:a16="http://schemas.microsoft.com/office/drawing/2014/main" id="{592044B6-2FB1-E0D4-AFCD-7FD675011F6F}"/>
                    </a:ext>
                  </a:extLst>
                </p:cNvPr>
                <p:cNvPicPr/>
                <p:nvPr/>
              </p:nvPicPr>
              <p:blipFill>
                <a:blip r:embed="rId127"/>
                <a:stretch>
                  <a:fillRect/>
                </a:stretch>
              </p:blipFill>
              <p:spPr>
                <a:xfrm>
                  <a:off x="7461027" y="5366001"/>
                  <a:ext cx="6264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9" name="Ink 78">
                  <a:extLst>
                    <a:ext uri="{FF2B5EF4-FFF2-40B4-BE49-F238E27FC236}">
                      <a16:creationId xmlns:a16="http://schemas.microsoft.com/office/drawing/2014/main" id="{588EFA95-5245-1027-673E-4AB80CF6B938}"/>
                    </a:ext>
                  </a:extLst>
                </p14:cNvPr>
                <p14:cNvContentPartPr/>
                <p14:nvPr/>
              </p14:nvContentPartPr>
              <p14:xfrm>
                <a:off x="6424947" y="5655081"/>
                <a:ext cx="2714040" cy="89640"/>
              </p14:xfrm>
            </p:contentPart>
          </mc:Choice>
          <mc:Fallback>
            <p:pic>
              <p:nvPicPr>
                <p:cNvPr id="79" name="Ink 78">
                  <a:extLst>
                    <a:ext uri="{FF2B5EF4-FFF2-40B4-BE49-F238E27FC236}">
                      <a16:creationId xmlns:a16="http://schemas.microsoft.com/office/drawing/2014/main" id="{588EFA95-5245-1027-673E-4AB80CF6B938}"/>
                    </a:ext>
                  </a:extLst>
                </p:cNvPr>
                <p:cNvPicPr/>
                <p:nvPr/>
              </p:nvPicPr>
              <p:blipFill>
                <a:blip r:embed="rId129"/>
                <a:stretch>
                  <a:fillRect/>
                </a:stretch>
              </p:blipFill>
              <p:spPr>
                <a:xfrm>
                  <a:off x="6415947" y="5646081"/>
                  <a:ext cx="273168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0" name="Ink 79">
                  <a:extLst>
                    <a:ext uri="{FF2B5EF4-FFF2-40B4-BE49-F238E27FC236}">
                      <a16:creationId xmlns:a16="http://schemas.microsoft.com/office/drawing/2014/main" id="{8BE2D90A-AB5A-216B-E2E6-6C78FD1D9058}"/>
                    </a:ext>
                  </a:extLst>
                </p14:cNvPr>
                <p14:cNvContentPartPr/>
                <p14:nvPr/>
              </p14:nvContentPartPr>
              <p14:xfrm>
                <a:off x="8978427" y="5651121"/>
                <a:ext cx="32400" cy="236880"/>
              </p14:xfrm>
            </p:contentPart>
          </mc:Choice>
          <mc:Fallback>
            <p:pic>
              <p:nvPicPr>
                <p:cNvPr id="80" name="Ink 79">
                  <a:extLst>
                    <a:ext uri="{FF2B5EF4-FFF2-40B4-BE49-F238E27FC236}">
                      <a16:creationId xmlns:a16="http://schemas.microsoft.com/office/drawing/2014/main" id="{8BE2D90A-AB5A-216B-E2E6-6C78FD1D9058}"/>
                    </a:ext>
                  </a:extLst>
                </p:cNvPr>
                <p:cNvPicPr/>
                <p:nvPr/>
              </p:nvPicPr>
              <p:blipFill>
                <a:blip r:embed="rId131"/>
                <a:stretch>
                  <a:fillRect/>
                </a:stretch>
              </p:blipFill>
              <p:spPr>
                <a:xfrm>
                  <a:off x="8969427" y="5642481"/>
                  <a:ext cx="5004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1" name="Ink 80">
                  <a:extLst>
                    <a:ext uri="{FF2B5EF4-FFF2-40B4-BE49-F238E27FC236}">
                      <a16:creationId xmlns:a16="http://schemas.microsoft.com/office/drawing/2014/main" id="{08227AB7-BF00-4546-1C16-1FDBAF542F27}"/>
                    </a:ext>
                  </a:extLst>
                </p14:cNvPr>
                <p14:cNvContentPartPr/>
                <p14:nvPr/>
              </p14:nvContentPartPr>
              <p14:xfrm>
                <a:off x="6612147" y="5730681"/>
                <a:ext cx="26280" cy="172800"/>
              </p14:xfrm>
            </p:contentPart>
          </mc:Choice>
          <mc:Fallback>
            <p:pic>
              <p:nvPicPr>
                <p:cNvPr id="81" name="Ink 80">
                  <a:extLst>
                    <a:ext uri="{FF2B5EF4-FFF2-40B4-BE49-F238E27FC236}">
                      <a16:creationId xmlns:a16="http://schemas.microsoft.com/office/drawing/2014/main" id="{08227AB7-BF00-4546-1C16-1FDBAF542F27}"/>
                    </a:ext>
                  </a:extLst>
                </p:cNvPr>
                <p:cNvPicPr/>
                <p:nvPr/>
              </p:nvPicPr>
              <p:blipFill>
                <a:blip r:embed="rId133"/>
                <a:stretch>
                  <a:fillRect/>
                </a:stretch>
              </p:blipFill>
              <p:spPr>
                <a:xfrm>
                  <a:off x="6603147" y="5721681"/>
                  <a:ext cx="439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2" name="Ink 81">
                  <a:extLst>
                    <a:ext uri="{FF2B5EF4-FFF2-40B4-BE49-F238E27FC236}">
                      <a16:creationId xmlns:a16="http://schemas.microsoft.com/office/drawing/2014/main" id="{1E1F62D0-8AE2-7BD3-A02C-C82F523FB631}"/>
                    </a:ext>
                  </a:extLst>
                </p14:cNvPr>
                <p14:cNvContentPartPr/>
                <p14:nvPr/>
              </p14:nvContentPartPr>
              <p14:xfrm>
                <a:off x="6611787" y="5849481"/>
                <a:ext cx="1800" cy="4320"/>
              </p14:xfrm>
            </p:contentPart>
          </mc:Choice>
          <mc:Fallback>
            <p:pic>
              <p:nvPicPr>
                <p:cNvPr id="82" name="Ink 81">
                  <a:extLst>
                    <a:ext uri="{FF2B5EF4-FFF2-40B4-BE49-F238E27FC236}">
                      <a16:creationId xmlns:a16="http://schemas.microsoft.com/office/drawing/2014/main" id="{1E1F62D0-8AE2-7BD3-A02C-C82F523FB631}"/>
                    </a:ext>
                  </a:extLst>
                </p:cNvPr>
                <p:cNvPicPr/>
                <p:nvPr/>
              </p:nvPicPr>
              <p:blipFill>
                <a:blip r:embed="rId135"/>
                <a:stretch>
                  <a:fillRect/>
                </a:stretch>
              </p:blipFill>
              <p:spPr>
                <a:xfrm>
                  <a:off x="6602787" y="5840481"/>
                  <a:ext cx="1944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3" name="Ink 82">
                  <a:extLst>
                    <a:ext uri="{FF2B5EF4-FFF2-40B4-BE49-F238E27FC236}">
                      <a16:creationId xmlns:a16="http://schemas.microsoft.com/office/drawing/2014/main" id="{A5810AF4-A395-C4B2-9AC0-8545AAFD2C47}"/>
                    </a:ext>
                  </a:extLst>
                </p14:cNvPr>
                <p14:cNvContentPartPr/>
                <p14:nvPr/>
              </p14:nvContentPartPr>
              <p14:xfrm>
                <a:off x="6188427" y="5977641"/>
                <a:ext cx="21240" cy="308880"/>
              </p14:xfrm>
            </p:contentPart>
          </mc:Choice>
          <mc:Fallback>
            <p:pic>
              <p:nvPicPr>
                <p:cNvPr id="83" name="Ink 82">
                  <a:extLst>
                    <a:ext uri="{FF2B5EF4-FFF2-40B4-BE49-F238E27FC236}">
                      <a16:creationId xmlns:a16="http://schemas.microsoft.com/office/drawing/2014/main" id="{A5810AF4-A395-C4B2-9AC0-8545AAFD2C47}"/>
                    </a:ext>
                  </a:extLst>
                </p:cNvPr>
                <p:cNvPicPr/>
                <p:nvPr/>
              </p:nvPicPr>
              <p:blipFill>
                <a:blip r:embed="rId137"/>
                <a:stretch>
                  <a:fillRect/>
                </a:stretch>
              </p:blipFill>
              <p:spPr>
                <a:xfrm>
                  <a:off x="6179787" y="5968641"/>
                  <a:ext cx="3888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4" name="Ink 83">
                  <a:extLst>
                    <a:ext uri="{FF2B5EF4-FFF2-40B4-BE49-F238E27FC236}">
                      <a16:creationId xmlns:a16="http://schemas.microsoft.com/office/drawing/2014/main" id="{54A5997D-2D74-A3D6-8E2A-8B4420746474}"/>
                    </a:ext>
                  </a:extLst>
                </p14:cNvPr>
                <p14:cNvContentPartPr/>
                <p14:nvPr/>
              </p14:nvContentPartPr>
              <p14:xfrm>
                <a:off x="6031827" y="5915001"/>
                <a:ext cx="403920" cy="328320"/>
              </p14:xfrm>
            </p:contentPart>
          </mc:Choice>
          <mc:Fallback>
            <p:pic>
              <p:nvPicPr>
                <p:cNvPr id="84" name="Ink 83">
                  <a:extLst>
                    <a:ext uri="{FF2B5EF4-FFF2-40B4-BE49-F238E27FC236}">
                      <a16:creationId xmlns:a16="http://schemas.microsoft.com/office/drawing/2014/main" id="{54A5997D-2D74-A3D6-8E2A-8B4420746474}"/>
                    </a:ext>
                  </a:extLst>
                </p:cNvPr>
                <p:cNvPicPr/>
                <p:nvPr/>
              </p:nvPicPr>
              <p:blipFill>
                <a:blip r:embed="rId139"/>
                <a:stretch>
                  <a:fillRect/>
                </a:stretch>
              </p:blipFill>
              <p:spPr>
                <a:xfrm>
                  <a:off x="6022827" y="5906361"/>
                  <a:ext cx="42156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5" name="Ink 84">
                  <a:extLst>
                    <a:ext uri="{FF2B5EF4-FFF2-40B4-BE49-F238E27FC236}">
                      <a16:creationId xmlns:a16="http://schemas.microsoft.com/office/drawing/2014/main" id="{C9EA91FB-EED2-C6BA-1929-E3E4A2EDCFEB}"/>
                    </a:ext>
                  </a:extLst>
                </p14:cNvPr>
                <p14:cNvContentPartPr/>
                <p14:nvPr/>
              </p14:nvContentPartPr>
              <p14:xfrm>
                <a:off x="6477507" y="5909241"/>
                <a:ext cx="497520" cy="307080"/>
              </p14:xfrm>
            </p:contentPart>
          </mc:Choice>
          <mc:Fallback>
            <p:pic>
              <p:nvPicPr>
                <p:cNvPr id="85" name="Ink 84">
                  <a:extLst>
                    <a:ext uri="{FF2B5EF4-FFF2-40B4-BE49-F238E27FC236}">
                      <a16:creationId xmlns:a16="http://schemas.microsoft.com/office/drawing/2014/main" id="{C9EA91FB-EED2-C6BA-1929-E3E4A2EDCFEB}"/>
                    </a:ext>
                  </a:extLst>
                </p:cNvPr>
                <p:cNvPicPr/>
                <p:nvPr/>
              </p:nvPicPr>
              <p:blipFill>
                <a:blip r:embed="rId141"/>
                <a:stretch>
                  <a:fillRect/>
                </a:stretch>
              </p:blipFill>
              <p:spPr>
                <a:xfrm>
                  <a:off x="6468507" y="5900241"/>
                  <a:ext cx="51516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7" name="Ink 86">
                  <a:extLst>
                    <a:ext uri="{FF2B5EF4-FFF2-40B4-BE49-F238E27FC236}">
                      <a16:creationId xmlns:a16="http://schemas.microsoft.com/office/drawing/2014/main" id="{4F71ABC6-AF09-7DFD-674C-3C0ACC354969}"/>
                    </a:ext>
                  </a:extLst>
                </p14:cNvPr>
                <p14:cNvContentPartPr/>
                <p14:nvPr/>
              </p14:nvContentPartPr>
              <p14:xfrm>
                <a:off x="8723547" y="5826441"/>
                <a:ext cx="200880" cy="313920"/>
              </p14:xfrm>
            </p:contentPart>
          </mc:Choice>
          <mc:Fallback>
            <p:pic>
              <p:nvPicPr>
                <p:cNvPr id="87" name="Ink 86">
                  <a:extLst>
                    <a:ext uri="{FF2B5EF4-FFF2-40B4-BE49-F238E27FC236}">
                      <a16:creationId xmlns:a16="http://schemas.microsoft.com/office/drawing/2014/main" id="{4F71ABC6-AF09-7DFD-674C-3C0ACC354969}"/>
                    </a:ext>
                  </a:extLst>
                </p:cNvPr>
                <p:cNvPicPr/>
                <p:nvPr/>
              </p:nvPicPr>
              <p:blipFill>
                <a:blip r:embed="rId143"/>
                <a:stretch>
                  <a:fillRect/>
                </a:stretch>
              </p:blipFill>
              <p:spPr>
                <a:xfrm>
                  <a:off x="8714907" y="5817801"/>
                  <a:ext cx="21852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8" name="Ink 87">
                  <a:extLst>
                    <a:ext uri="{FF2B5EF4-FFF2-40B4-BE49-F238E27FC236}">
                      <a16:creationId xmlns:a16="http://schemas.microsoft.com/office/drawing/2014/main" id="{444756B6-853F-9D87-E3F0-6B6C3D2D6570}"/>
                    </a:ext>
                  </a:extLst>
                </p14:cNvPr>
                <p14:cNvContentPartPr/>
                <p14:nvPr/>
              </p14:nvContentPartPr>
              <p14:xfrm>
                <a:off x="8964027" y="5906361"/>
                <a:ext cx="242640" cy="233640"/>
              </p14:xfrm>
            </p:contentPart>
          </mc:Choice>
          <mc:Fallback>
            <p:pic>
              <p:nvPicPr>
                <p:cNvPr id="88" name="Ink 87">
                  <a:extLst>
                    <a:ext uri="{FF2B5EF4-FFF2-40B4-BE49-F238E27FC236}">
                      <a16:creationId xmlns:a16="http://schemas.microsoft.com/office/drawing/2014/main" id="{444756B6-853F-9D87-E3F0-6B6C3D2D6570}"/>
                    </a:ext>
                  </a:extLst>
                </p:cNvPr>
                <p:cNvPicPr/>
                <p:nvPr/>
              </p:nvPicPr>
              <p:blipFill>
                <a:blip r:embed="rId145"/>
                <a:stretch>
                  <a:fillRect/>
                </a:stretch>
              </p:blipFill>
              <p:spPr>
                <a:xfrm>
                  <a:off x="8955387" y="5897721"/>
                  <a:ext cx="26028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9" name="Ink 88">
                  <a:extLst>
                    <a:ext uri="{FF2B5EF4-FFF2-40B4-BE49-F238E27FC236}">
                      <a16:creationId xmlns:a16="http://schemas.microsoft.com/office/drawing/2014/main" id="{7265F681-1D15-FB67-6874-9A9D7C0E8098}"/>
                    </a:ext>
                  </a:extLst>
                </p14:cNvPr>
                <p14:cNvContentPartPr/>
                <p14:nvPr/>
              </p14:nvContentPartPr>
              <p14:xfrm>
                <a:off x="9125667" y="5904201"/>
                <a:ext cx="146520" cy="216000"/>
              </p14:xfrm>
            </p:contentPart>
          </mc:Choice>
          <mc:Fallback>
            <p:pic>
              <p:nvPicPr>
                <p:cNvPr id="89" name="Ink 88">
                  <a:extLst>
                    <a:ext uri="{FF2B5EF4-FFF2-40B4-BE49-F238E27FC236}">
                      <a16:creationId xmlns:a16="http://schemas.microsoft.com/office/drawing/2014/main" id="{7265F681-1D15-FB67-6874-9A9D7C0E8098}"/>
                    </a:ext>
                  </a:extLst>
                </p:cNvPr>
                <p:cNvPicPr/>
                <p:nvPr/>
              </p:nvPicPr>
              <p:blipFill>
                <a:blip r:embed="rId147"/>
                <a:stretch>
                  <a:fillRect/>
                </a:stretch>
              </p:blipFill>
              <p:spPr>
                <a:xfrm>
                  <a:off x="9117027" y="5895561"/>
                  <a:ext cx="16416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0" name="Ink 89">
                  <a:extLst>
                    <a:ext uri="{FF2B5EF4-FFF2-40B4-BE49-F238E27FC236}">
                      <a16:creationId xmlns:a16="http://schemas.microsoft.com/office/drawing/2014/main" id="{323CC346-5760-E493-6A81-C2953DDE0051}"/>
                    </a:ext>
                  </a:extLst>
                </p14:cNvPr>
                <p14:cNvContentPartPr/>
                <p14:nvPr/>
              </p14:nvContentPartPr>
              <p14:xfrm>
                <a:off x="9281547" y="5881521"/>
                <a:ext cx="187200" cy="206640"/>
              </p14:xfrm>
            </p:contentPart>
          </mc:Choice>
          <mc:Fallback>
            <p:pic>
              <p:nvPicPr>
                <p:cNvPr id="90" name="Ink 89">
                  <a:extLst>
                    <a:ext uri="{FF2B5EF4-FFF2-40B4-BE49-F238E27FC236}">
                      <a16:creationId xmlns:a16="http://schemas.microsoft.com/office/drawing/2014/main" id="{323CC346-5760-E493-6A81-C2953DDE0051}"/>
                    </a:ext>
                  </a:extLst>
                </p:cNvPr>
                <p:cNvPicPr/>
                <p:nvPr/>
              </p:nvPicPr>
              <p:blipFill>
                <a:blip r:embed="rId149"/>
                <a:stretch>
                  <a:fillRect/>
                </a:stretch>
              </p:blipFill>
              <p:spPr>
                <a:xfrm>
                  <a:off x="9272907" y="5872521"/>
                  <a:ext cx="20484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1" name="Ink 90">
                  <a:extLst>
                    <a:ext uri="{FF2B5EF4-FFF2-40B4-BE49-F238E27FC236}">
                      <a16:creationId xmlns:a16="http://schemas.microsoft.com/office/drawing/2014/main" id="{569BF20F-38E9-4F56-BD24-A5A0D63A6696}"/>
                    </a:ext>
                  </a:extLst>
                </p14:cNvPr>
                <p14:cNvContentPartPr/>
                <p14:nvPr/>
              </p14:nvContentPartPr>
              <p14:xfrm>
                <a:off x="9466947" y="5924361"/>
                <a:ext cx="96120" cy="216720"/>
              </p14:xfrm>
            </p:contentPart>
          </mc:Choice>
          <mc:Fallback>
            <p:pic>
              <p:nvPicPr>
                <p:cNvPr id="91" name="Ink 90">
                  <a:extLst>
                    <a:ext uri="{FF2B5EF4-FFF2-40B4-BE49-F238E27FC236}">
                      <a16:creationId xmlns:a16="http://schemas.microsoft.com/office/drawing/2014/main" id="{569BF20F-38E9-4F56-BD24-A5A0D63A6696}"/>
                    </a:ext>
                  </a:extLst>
                </p:cNvPr>
                <p:cNvPicPr/>
                <p:nvPr/>
              </p:nvPicPr>
              <p:blipFill>
                <a:blip r:embed="rId151"/>
                <a:stretch>
                  <a:fillRect/>
                </a:stretch>
              </p:blipFill>
              <p:spPr>
                <a:xfrm>
                  <a:off x="9457947" y="5915361"/>
                  <a:ext cx="11376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2" name="Ink 91">
                  <a:extLst>
                    <a:ext uri="{FF2B5EF4-FFF2-40B4-BE49-F238E27FC236}">
                      <a16:creationId xmlns:a16="http://schemas.microsoft.com/office/drawing/2014/main" id="{4A3ACE4E-C82D-7BC1-068C-4B20EE00A15C}"/>
                    </a:ext>
                  </a:extLst>
                </p14:cNvPr>
                <p14:cNvContentPartPr/>
                <p14:nvPr/>
              </p14:nvContentPartPr>
              <p14:xfrm>
                <a:off x="9495387" y="5796201"/>
                <a:ext cx="3960" cy="60480"/>
              </p14:xfrm>
            </p:contentPart>
          </mc:Choice>
          <mc:Fallback>
            <p:pic>
              <p:nvPicPr>
                <p:cNvPr id="92" name="Ink 91">
                  <a:extLst>
                    <a:ext uri="{FF2B5EF4-FFF2-40B4-BE49-F238E27FC236}">
                      <a16:creationId xmlns:a16="http://schemas.microsoft.com/office/drawing/2014/main" id="{4A3ACE4E-C82D-7BC1-068C-4B20EE00A15C}"/>
                    </a:ext>
                  </a:extLst>
                </p:cNvPr>
                <p:cNvPicPr/>
                <p:nvPr/>
              </p:nvPicPr>
              <p:blipFill>
                <a:blip r:embed="rId153"/>
                <a:stretch>
                  <a:fillRect/>
                </a:stretch>
              </p:blipFill>
              <p:spPr>
                <a:xfrm>
                  <a:off x="9486387" y="5787201"/>
                  <a:ext cx="2160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3" name="Ink 92">
                  <a:extLst>
                    <a:ext uri="{FF2B5EF4-FFF2-40B4-BE49-F238E27FC236}">
                      <a16:creationId xmlns:a16="http://schemas.microsoft.com/office/drawing/2014/main" id="{973CCBF9-FE88-FA8E-30AD-FC9D80E347DE}"/>
                    </a:ext>
                  </a:extLst>
                </p14:cNvPr>
                <p14:cNvContentPartPr/>
                <p14:nvPr/>
              </p14:nvContentPartPr>
              <p14:xfrm>
                <a:off x="9576027" y="5913201"/>
                <a:ext cx="381960" cy="267840"/>
              </p14:xfrm>
            </p:contentPart>
          </mc:Choice>
          <mc:Fallback>
            <p:pic>
              <p:nvPicPr>
                <p:cNvPr id="93" name="Ink 92">
                  <a:extLst>
                    <a:ext uri="{FF2B5EF4-FFF2-40B4-BE49-F238E27FC236}">
                      <a16:creationId xmlns:a16="http://schemas.microsoft.com/office/drawing/2014/main" id="{973CCBF9-FE88-FA8E-30AD-FC9D80E347DE}"/>
                    </a:ext>
                  </a:extLst>
                </p:cNvPr>
                <p:cNvPicPr/>
                <p:nvPr/>
              </p:nvPicPr>
              <p:blipFill>
                <a:blip r:embed="rId155"/>
                <a:stretch>
                  <a:fillRect/>
                </a:stretch>
              </p:blipFill>
              <p:spPr>
                <a:xfrm>
                  <a:off x="9567027" y="5904561"/>
                  <a:ext cx="39960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4" name="Ink 93">
                  <a:extLst>
                    <a:ext uri="{FF2B5EF4-FFF2-40B4-BE49-F238E27FC236}">
                      <a16:creationId xmlns:a16="http://schemas.microsoft.com/office/drawing/2014/main" id="{D9C43593-7D6A-9404-77E4-37CE4B69E2FB}"/>
                    </a:ext>
                  </a:extLst>
                </p14:cNvPr>
                <p14:cNvContentPartPr/>
                <p14:nvPr/>
              </p14:nvContentPartPr>
              <p14:xfrm>
                <a:off x="8848467" y="6232161"/>
                <a:ext cx="1487520" cy="70920"/>
              </p14:xfrm>
            </p:contentPart>
          </mc:Choice>
          <mc:Fallback>
            <p:pic>
              <p:nvPicPr>
                <p:cNvPr id="94" name="Ink 93">
                  <a:extLst>
                    <a:ext uri="{FF2B5EF4-FFF2-40B4-BE49-F238E27FC236}">
                      <a16:creationId xmlns:a16="http://schemas.microsoft.com/office/drawing/2014/main" id="{D9C43593-7D6A-9404-77E4-37CE4B69E2FB}"/>
                    </a:ext>
                  </a:extLst>
                </p:cNvPr>
                <p:cNvPicPr/>
                <p:nvPr/>
              </p:nvPicPr>
              <p:blipFill>
                <a:blip r:embed="rId157"/>
                <a:stretch>
                  <a:fillRect/>
                </a:stretch>
              </p:blipFill>
              <p:spPr>
                <a:xfrm>
                  <a:off x="8839827" y="6223161"/>
                  <a:ext cx="150516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6" name="Ink 95">
                  <a:extLst>
                    <a:ext uri="{FF2B5EF4-FFF2-40B4-BE49-F238E27FC236}">
                      <a16:creationId xmlns:a16="http://schemas.microsoft.com/office/drawing/2014/main" id="{2646D380-1590-F80F-96DE-B88AEA937CA5}"/>
                    </a:ext>
                  </a:extLst>
                </p14:cNvPr>
                <p14:cNvContentPartPr/>
                <p14:nvPr/>
              </p14:nvContentPartPr>
              <p14:xfrm>
                <a:off x="5597667" y="5760201"/>
                <a:ext cx="2255760" cy="651240"/>
              </p14:xfrm>
            </p:contentPart>
          </mc:Choice>
          <mc:Fallback>
            <p:pic>
              <p:nvPicPr>
                <p:cNvPr id="96" name="Ink 95">
                  <a:extLst>
                    <a:ext uri="{FF2B5EF4-FFF2-40B4-BE49-F238E27FC236}">
                      <a16:creationId xmlns:a16="http://schemas.microsoft.com/office/drawing/2014/main" id="{2646D380-1590-F80F-96DE-B88AEA937CA5}"/>
                    </a:ext>
                  </a:extLst>
                </p:cNvPr>
                <p:cNvPicPr/>
                <p:nvPr/>
              </p:nvPicPr>
              <p:blipFill>
                <a:blip r:embed="rId159"/>
                <a:stretch>
                  <a:fillRect/>
                </a:stretch>
              </p:blipFill>
              <p:spPr>
                <a:xfrm>
                  <a:off x="5589027" y="5751561"/>
                  <a:ext cx="2273400" cy="668880"/>
                </a:xfrm>
                <a:prstGeom prst="rect">
                  <a:avLst/>
                </a:prstGeom>
              </p:spPr>
            </p:pic>
          </mc:Fallback>
        </mc:AlternateContent>
      </p:grpSp>
    </p:spTree>
    <p:extLst>
      <p:ext uri="{BB962C8B-B14F-4D97-AF65-F5344CB8AC3E}">
        <p14:creationId xmlns:p14="http://schemas.microsoft.com/office/powerpoint/2010/main" val="1813533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0B051-BAA0-46ED-9C8C-30CCC7C917CF}"/>
              </a:ext>
            </a:extLst>
          </p:cNvPr>
          <p:cNvSpPr>
            <a:spLocks noGrp="1"/>
          </p:cNvSpPr>
          <p:nvPr>
            <p:ph type="title"/>
          </p:nvPr>
        </p:nvSpPr>
        <p:spPr/>
        <p:txBody>
          <a:bodyPr/>
          <a:lstStyle/>
          <a:p>
            <a:r>
              <a:rPr lang="en-US" dirty="0"/>
              <a:t>Advance BI Scenario</a:t>
            </a:r>
          </a:p>
        </p:txBody>
      </p:sp>
      <p:sp>
        <p:nvSpPr>
          <p:cNvPr id="3" name="Content Placeholder 2">
            <a:extLst>
              <a:ext uri="{FF2B5EF4-FFF2-40B4-BE49-F238E27FC236}">
                <a16:creationId xmlns:a16="http://schemas.microsoft.com/office/drawing/2014/main" id="{A72CB540-3CBE-4C28-A8AD-15C3147A229E}"/>
              </a:ext>
            </a:extLst>
          </p:cNvPr>
          <p:cNvSpPr>
            <a:spLocks noGrp="1"/>
          </p:cNvSpPr>
          <p:nvPr>
            <p:ph sz="quarter" idx="13"/>
          </p:nvPr>
        </p:nvSpPr>
        <p:spPr/>
        <p:txBody>
          <a:bodyPr/>
          <a:lstStyle/>
          <a:p>
            <a:r>
              <a:rPr lang="en-US" dirty="0"/>
              <a:t>Advance BI Scenario with variance </a:t>
            </a:r>
            <a:r>
              <a:rPr lang="en-US" dirty="0">
                <a:hlinkClick r:id="rId2"/>
              </a:rPr>
              <a:t>click here</a:t>
            </a:r>
            <a:endParaRPr lang="en-US" dirty="0"/>
          </a:p>
        </p:txBody>
      </p:sp>
    </p:spTree>
    <p:extLst>
      <p:ext uri="{BB962C8B-B14F-4D97-AF65-F5344CB8AC3E}">
        <p14:creationId xmlns:p14="http://schemas.microsoft.com/office/powerpoint/2010/main" val="1716169486"/>
      </p:ext>
    </p:extLst>
  </p:cSld>
  <p:clrMapOvr>
    <a:masterClrMapping/>
  </p:clrMapOvr>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8515</TotalTime>
  <Words>786</Words>
  <Application>Microsoft Office PowerPoint</Application>
  <PresentationFormat>Custom</PresentationFormat>
  <Paragraphs>132</Paragraphs>
  <Slides>17</Slides>
  <Notes>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17</vt:i4>
      </vt:variant>
    </vt:vector>
  </HeadingPairs>
  <TitlesOfParts>
    <vt:vector size="29" baseType="lpstr">
      <vt:lpstr>Arial</vt:lpstr>
      <vt:lpstr>Arial Rounded MT Bold</vt:lpstr>
      <vt:lpstr>Calibri</vt:lpstr>
      <vt:lpstr>Calibri Light</vt:lpstr>
      <vt:lpstr>Cooper Black</vt:lpstr>
      <vt:lpstr>Patua One</vt:lpstr>
      <vt:lpstr>Segoe UI</vt:lpstr>
      <vt:lpstr>Segoe UI Black</vt:lpstr>
      <vt:lpstr>Wingdings</vt:lpstr>
      <vt:lpstr>Office Theme</vt:lpstr>
      <vt:lpstr>1_Office Theme</vt:lpstr>
      <vt:lpstr>2_Office Theme</vt:lpstr>
      <vt:lpstr>SAP S/4HANA CDS, SAC Training Day 11</vt:lpstr>
      <vt:lpstr>PowerPoint Presentation</vt:lpstr>
      <vt:lpstr>PowerPoint Presentation</vt:lpstr>
      <vt:lpstr>Reuse Model Exception Aggregation</vt:lpstr>
      <vt:lpstr>YTD and MTD sales</vt:lpstr>
      <vt:lpstr>Point of interest</vt:lpstr>
      <vt:lpstr>PowerPoint Presentation</vt:lpstr>
      <vt:lpstr>PowerPoint Presentation</vt:lpstr>
      <vt:lpstr>Advance BI Scenario</vt:lpstr>
      <vt:lpstr>Exception Aggregation</vt:lpstr>
      <vt:lpstr>Smart Assist Portfolio of SAC</vt:lpstr>
      <vt:lpstr>Smart Assist</vt:lpstr>
      <vt:lpstr>Smart Assist </vt:lpstr>
      <vt:lpstr>Smart Feature Support Matrix</vt:lpstr>
      <vt:lpstr>PowerPoint Presentation</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234</cp:revision>
  <dcterms:created xsi:type="dcterms:W3CDTF">2013-09-12T13:05:01Z</dcterms:created>
  <dcterms:modified xsi:type="dcterms:W3CDTF">2024-01-29T10:24:30Z</dcterms:modified>
</cp:coreProperties>
</file>