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notesSlides/notesSlide2.xml" ContentType="application/vnd.openxmlformats-officedocument.presentationml.notesSlide+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8"/>
  </p:notesMasterIdLst>
  <p:sldIdLst>
    <p:sldId id="276" r:id="rId3"/>
    <p:sldId id="463" r:id="rId4"/>
    <p:sldId id="467" r:id="rId5"/>
    <p:sldId id="468" r:id="rId6"/>
    <p:sldId id="476" r:id="rId7"/>
    <p:sldId id="477" r:id="rId8"/>
    <p:sldId id="478" r:id="rId9"/>
    <p:sldId id="479" r:id="rId10"/>
    <p:sldId id="480" r:id="rId11"/>
    <p:sldId id="481" r:id="rId12"/>
    <p:sldId id="469" r:id="rId13"/>
    <p:sldId id="471" r:id="rId14"/>
    <p:sldId id="431" r:id="rId15"/>
    <p:sldId id="280" r:id="rId16"/>
    <p:sldId id="287"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444" autoAdjust="0"/>
  </p:normalViewPr>
  <p:slideViewPr>
    <p:cSldViewPr>
      <p:cViewPr>
        <p:scale>
          <a:sx n="100" d="100"/>
          <a:sy n="100" d="100"/>
        </p:scale>
        <p:origin x="1000" y="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642504976"/>
        <c:axId val="1642509328"/>
      </c:barChart>
      <c:catAx>
        <c:axId val="164250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9328"/>
        <c:crosses val="autoZero"/>
        <c:auto val="1"/>
        <c:lblAlgn val="ctr"/>
        <c:lblOffset val="100"/>
        <c:noMultiLvlLbl val="0"/>
      </c:catAx>
      <c:valAx>
        <c:axId val="1642509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05.147"/>
    </inkml:context>
    <inkml:brush xml:id="br0">
      <inkml:brushProperty name="width" value="0.05" units="cm"/>
      <inkml:brushProperty name="height" value="0.05" units="cm"/>
    </inkml:brush>
  </inkml:definitions>
  <inkml:trace contextRef="#ctx0" brushRef="#br0">0 229 6597 0 0,'0'0'131'0'0,"4"-5"-38"0"0,13-15-13 0 0,-13 15 233 0 0,-6-25-126 0 0,2 24-117 0 0,-1 0-7 0 0,-4-15-16 0 0,4 15 897 0 0,2 2-742 0 0,2-14 22 0 0,-3 14 860 0 0,0-1-1002 0 0,-1-16-21 0 0,0 16 3732 0 0,2 1-3677 0 0,0-12-8 0 0,-1 12 344 0 0,2-1-377 0 0,11-35 908 0 0,-12 37-699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5.415"/>
    </inkml:context>
    <inkml:brush xml:id="br0">
      <inkml:brushProperty name="width" value="0.05" units="cm"/>
      <inkml:brushProperty name="height" value="0.05" units="cm"/>
    </inkml:brush>
  </inkml:definitions>
  <inkml:trace contextRef="#ctx0" brushRef="#br0">170 8 5849 0 0,'-1'-1'43'0'0,"1"1"1"0"0,-1-1 0 0 0,1 1 0 0 0,-1-1 0 0 0,0 1 0 0 0,1-1 0 0 0,-1 1 0 0 0,0-1 0 0 0,1 1 0 0 0,-1-1 0 0 0,0 1 0 0 0,0 0 0 0 0,0-1 0 0 0,1 1 0 0 0,-1 0 0 0 0,0 0-1 0 0,0 0 1 0 0,0-1 0 0 0,0 1 0 0 0,1 0 0 0 0,-1 0 0 0 0,0 0 0 0 0,0 1 0 0 0,0-1 0 0 0,0 0 0 0 0,1 0 0 0 0,-2 1 0 0 0,0 0 28 0 0,1 0 0 0 0,0 0 0 0 0,-1 0 0 0 0,1 0 0 0 0,0 0 0 0 0,0 0 0 0 0,0 1 0 0 0,0-1 0 0 0,0 0 0 0 0,0 1 1 0 0,0-1-1 0 0,0 1 0 0 0,0 1 0 0 0,-3 7 298 0 0,1 1 1 0 0,0 0-1 0 0,-2 14 1 0 0,4-24-315 0 0,-6 54 1288 0 0,-1 82 0 0 0,4-43-419 0 0,-4 48 230 0 0,-36 417 2418 0 0,7 32-3189 0 0,37-585-531 0 0,1-5 47 0 0,-1-1 0 0 0,0 1 0 0 0,0-1 0 0 0,1 1 1 0 0,-1-1-1 0 0,0 1 0 0 0,0-1 0 0 0,0 1 0 0 0,0 0 0 0 0,0-1 1 0 0,0 1-1 0 0,0-1 0 0 0,0 1 0 0 0,0 0 0 0 0,0-1 0 0 0,0 1 1 0 0,0-1-1 0 0,0 1 0 0 0,-1-1 0 0 0,1 1 0 0 0,0-1 0 0 0,0 1 0 0 0,-1-1 1 0 0,1 1-1 0 0,0-1 0 0 0,0 1 0 0 0,-1-1 0 0 0,1 1 0 0 0,-1-1 1 0 0,0 1-1 0 0,-3-4-1872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6.906"/>
    </inkml:context>
    <inkml:brush xml:id="br0">
      <inkml:brushProperty name="width" value="0.05" units="cm"/>
      <inkml:brushProperty name="height" value="0.05" units="cm"/>
    </inkml:brush>
  </inkml:definitions>
  <inkml:trace contextRef="#ctx0" brushRef="#br0">10 48 9533 0 0,'69'-25'5898'0'0,"-39"18"-5821"0"0,0 1 0 0 0,0 1-1 0 0,1 2 1 0 0,-1 2-1 0 0,1 0 1 0 0,44 6-1 0 0,-65-4-444 0 0,0 1-1 0 0,-1 0 0 0 0,1 1 1 0 0,10 4-1 0 0,-16-5 52 0 0,-1 0 0 0 0,1-1 1 0 0,-1 1-1 0 0,0 0 0 0 0,0 1 1 0 0,1-1-1 0 0,-1 1 0 0 0,-1-1 1 0 0,1 1-1 0 0,0 0 0 0 0,-1 0 1 0 0,1 0-1 0 0,2 4 0 0 0,0 6-1176 0 0</inkml:trace>
  <inkml:trace contextRef="#ctx0" brushRef="#br0" timeOffset="1">1 375 5789 0 0,'26'-13'1269'0'0,"-9"9"-744"0"0,1 1-1 0 0,0 0 1 0 0,29 0-1 0 0,1 0 209 0 0,2 0-308 0 0,0 1-1 0 0,-1 2 1 0 0,88 13 0 0 0,-88-5-1491 0 0,89 29 1 0 0,-104-26 238 0 0,-8-3-210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2.761"/>
    </inkml:context>
    <inkml:brush xml:id="br0">
      <inkml:brushProperty name="width" value="0.05" units="cm"/>
      <inkml:brushProperty name="height" value="0.05" units="cm"/>
    </inkml:brush>
  </inkml:definitions>
  <inkml:trace contextRef="#ctx0" brushRef="#br0">65 398 5665 0 0,'-47'-204'1072'0'0,"44"189"-849"0"0,1 0 0 0 0,1 0 1 0 0,1 0-1 0 0,0 0 1 0 0,0 0-1 0 0,2 0 1 0 0,0 0-1 0 0,0 0 0 0 0,8-22 1 0 0,-8 28 262 0 0,-2 9-424 0 0,0-1 1 0 0,0 1-1 0 0,0-1 0 0 0,0 1 1 0 0,1-1-1 0 0,-1 1 0 0 0,0 0 0 0 0,0-1 1 0 0,0 1-1 0 0,0-1 0 0 0,0 1 1 0 0,1-1-1 0 0,-1 1 0 0 0,0-1 1 0 0,0 1-1 0 0,1 0 0 0 0,-1-1 0 0 0,0 1 1 0 0,0-1-1 0 0,1 1 0 0 0,-1 0 1 0 0,1-1-1 0 0,-1 1 0 0 0,0 0 1 0 0,1 0-1 0 0,-1-1 0 0 0,1 1 0 0 0,-1 0 1 0 0,0 0-1 0 0,1 0 0 0 0,-1-1 1 0 0,1 1-1 0 0,-1 0 0 0 0,1 0 1 0 0,-1 0-1 0 0,1 0 0 0 0,0 0 752 0 0,-12 17 522 0 0,5 7-808 0 0,0 1 0 0 0,2 0 0 0 0,0 1 1 0 0,1 25-1 0 0,2-33-328 0 0,-6 125 1453 0 0,22 245 0 0 0,58 138 1653 0 0,14-76-1447 0 0,21 124-382 0 0,-89-471-1121 0 0,37 122 1 0 0,-40-184-349 0 0,-11-30-6 0 0,0 1 0 0 0,-1 0 0 0 0,2 12 0 0 0,-6-23-2 0 0,0-1 1 0 0,0 0-1 0 0,0 1 0 0 0,0-1 1 0 0,0 1-1 0 0,0-1 0 0 0,0 0 1 0 0,0 1-1 0 0,0-1 0 0 0,0 1 1 0 0,0-1-1 0 0,1 0 0 0 0,-1 1 1 0 0,0-1-1 0 0,0 1 0 0 0,0-1 1 0 0,0 0-1 0 0,1 1 0 0 0,-1-1 1 0 0,0 0-1 0 0,0 0 0 0 0,1 1 1 0 0,-1-1-1 0 0,0 0 0 0 0,1 1 1 0 0,-1-1-1 0 0,0 0 0 0 0,1 0 1 0 0,5-8-30 0 0,2-21-318 0 0,8-59-1586 0 0,-6 44-855 0 0,6-75 0 0 0,-9-30-3379 0 0,-5 93 3988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3.335"/>
    </inkml:context>
    <inkml:brush xml:id="br0">
      <inkml:brushProperty name="width" value="0.05" units="cm"/>
      <inkml:brushProperty name="height" value="0.05" units="cm"/>
    </inkml:brush>
  </inkml:definitions>
  <inkml:trace contextRef="#ctx0" brushRef="#br0">141 127 5941 0 0,'2'-12'214'0'0,"-2"1"-1"0"0,0-1 1 0 0,0 0 0 0 0,-1 1 0 0 0,-5-21 0 0 0,3 11 645 0 0,3 21-777 0 0,-1-1 0 0 0,1 0 0 0 0,0 0 0 0 0,0 1-1 0 0,0-1 1 0 0,0 0 0 0 0,0 0 0 0 0,0 0 0 0 0,0 1 0 0 0,0-1-1 0 0,0 0 1 0 0,0 0 0 0 0,0 1 0 0 0,0-1 0 0 0,1 0-1 0 0,-1 1 1 0 0,0-1 0 0 0,1 0 0 0 0,-1 0 0 0 0,1 0-1 0 0,-1 2-10 0 0,0 0 0 0 0,0 0 0 0 0,0 0 0 0 0,0 0 0 0 0,0 0 0 0 0,0 1 0 0 0,0-1 0 0 0,-1 0 0 0 0,1 0 0 0 0,0 0 0 0 0,-1 0 0 0 0,1 0 0 0 0,0 0 0 0 0,-1 0 0 0 0,1-1 0 0 0,-1 1 0 0 0,-1 1 0 0 0,-29 54 1279 0 0,18-33-775 0 0,0 1-1 0 0,-11 27 0 0 0,13-17-119 0 0,2-1-1 0 0,1 2 1 0 0,1-1 0 0 0,-2 37 0 0 0,6-3 383 0 0,5 74 1 0 0,10 581 4081 0 0,-11-659-4177 0 0,16 95 0 0 0,25 59 171 0 0,11 93 111 0 0,-31-30 50 0 0,-3-27-81 0 0,-10-181-436 0 0,33 127-1 0 0,-37-186-465 0 0,-3-13 0 0 0,-1-22 46 0 0,0 2-121 0 0,3-9-455 0 0,2 1 0 0 0,0 0 0 0 0,14-35 1 0 0,-19 59 312 0 0,1-5-347 0 0,-1-1 0 0 0,0 0 0 0 0,0 1 0 0 0,-1-14 0 0 0,0 0-861 0 0,0 13 547 0 0,-1 0-1 0 0,0 0 0 0 0,0 0 1 0 0,-1 0-1 0 0,0 0 1 0 0,-1 0-1 0 0,0 1 0 0 0,0-1 1 0 0,-9-15-1 0 0,-2-3-1708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4.235"/>
    </inkml:context>
    <inkml:brush xml:id="br0">
      <inkml:brushProperty name="width" value="0.05" units="cm"/>
      <inkml:brushProperty name="height" value="0.05" units="cm"/>
    </inkml:brush>
  </inkml:definitions>
  <inkml:trace contextRef="#ctx0" brushRef="#br0">12 31 6377 0 0,'-11'11'1294'0'0,"12"-10"-638"0"0,-1 0-1091 0 0,4-1 1285 0 0,6 3 5920 0 0,24 11-6495 0 0,-25-10 514 0 0,50-3-683 0 0,187 4-30 0 0,-195-4-50 0 0,55-7 1 0 0,-64 2-15 0 0,660-31 30 0 0,-168 12 21 0 0,-510 21 49 0 0,-3 1-480 0 0,-6 0-3197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4.827"/>
    </inkml:context>
    <inkml:brush xml:id="br0">
      <inkml:brushProperty name="width" value="0.05" units="cm"/>
      <inkml:brushProperty name="height" value="0.05" units="cm"/>
    </inkml:brush>
  </inkml:definitions>
  <inkml:trace contextRef="#ctx0" brushRef="#br0">220 123 7357 0 0,'-187'-32'312'0'0,"160"27"732"0"0,21 1 89 0 0,19-1-375 0 0,230-18 849 0 0,2 20-1005 0 0,-19 1-190 0 0,63-7 43 0 0,400-18 239 0 0,-375 15-632 0 0,-308 13-357 0 0,-7 2-66 0 0,-13 6-492 0 0,-25 9-876 0 0,38-18 1688 0 0,-23 11-1063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5.405"/>
    </inkml:context>
    <inkml:brush xml:id="br0">
      <inkml:brushProperty name="width" value="0.05" units="cm"/>
      <inkml:brushProperty name="height" value="0.05" units="cm"/>
    </inkml:brush>
  </inkml:definitions>
  <inkml:trace contextRef="#ctx0" brushRef="#br0">37 344 9877 0 0,'-7'-3'494'0'0,"10"2"207"0"0,-4 1-158 0 0,1 0-473 0 0,0 0 0 0 0,-1 0 1 0 0,1 0-1 0 0,0 1 0 0 0,-1-1 1 0 0,1 0-1 0 0,0 0 0 0 0,-1 0 1 0 0,1 0-1 0 0,0 0 0 0 0,-1 0 0 0 0,1 1 1 0 0,0-1-1 0 0,-1 0 0 0 0,1 0 1 0 0,0 1-1 0 0,0-1 0 0 0,-1 0 1 0 0,1 0-1 0 0,0 1 0 0 0,0-1 0 0 0,0 0 1 0 0,-1 0-1 0 0,1 1 0 0 0,0-1 1 0 0,0 0-1 0 0,0 1 0 0 0,0-1 1 0 0,0 0-1 0 0,-1 1 0 0 0,1-1 0 0 0,0 0 1 0 0,0 1-1 0 0,0-1 0 0 0,0 0 1 0 0,0 1-1 0 0,0-1 0 0 0,0 1 1 0 0,0-1-1 0 0,0 0 0 0 0,1 1 1 0 0,-1-1-1 0 0,0 0 0 0 0,0 1 0 0 0,0-1 1 0 0,1 45 356 0 0,1 0 0 0 0,3 0 1 0 0,9 44-1 0 0,-12-81-410 0 0,-1 0 0 0 0,0 1 0 0 0,0-1 0 0 0,-1 0 0 0 0,0 1 0 0 0,-1-1 0 0 0,0 1 0 0 0,0-1 0 0 0,-4 15 0 0 0,5-23-16 0 0,-1 0 0 0 0,1 0 0 0 0,0 1 0 0 0,0-1 0 0 0,0 0 0 0 0,0 0 0 0 0,0 0 1 0 0,-1 0-1 0 0,1 0 0 0 0,0 0 0 0 0,0 0 0 0 0,0 0 0 0 0,0 0 0 0 0,-1 0 0 0 0,1 0 1 0 0,0 0-1 0 0,0 0 0 0 0,0 0 0 0 0,0 0 0 0 0,-1 0 0 0 0,1 0 0 0 0,0 0 0 0 0,0 0 1 0 0,0 0-1 0 0,-1 0 0 0 0,1 0 0 0 0,0 0 0 0 0,0 0 0 0 0,0 0 0 0 0,0 0 1 0 0,0 0-1 0 0,-1 0 0 0 0,1-1 0 0 0,0 1 0 0 0,0 0 0 0 0,0 0 0 0 0,0 0 0 0 0,0 0 1 0 0,0 0-1 0 0,-1 0 0 0 0,1-1 0 0 0,0 1 0 0 0,0 0 0 0 0,0 0 0 0 0,0 0 0 0 0,0-1 1 0 0,-11-13 13 0 0,-7-21-23 0 0,15 23 10 0 0,1-1 0 0 0,0 1 1 0 0,2-1-1 0 0,-1 0 1 0 0,1 0-1 0 0,4-21 0 0 0,18-78-30 0 0,-18 94 28 0 0,9-38 5 0 0,33-88 0 0 0,-39 128-6 0 0,0 0-1 0 0,0 0 1 0 0,1 1 0 0 0,1 1 0 0 0,1-1 0 0 0,0 2 0 0 0,1-1 0 0 0,0 1 0 0 0,1 1 0 0 0,15-12 0 0 0,-25 22 7 0 0,0 1 0 0 0,0-1 0 0 0,0 1 0 0 0,0 0 0 0 0,1-1 0 0 0,-1 1 0 0 0,0 0 0 0 0,1 1 1 0 0,-1-1-1 0 0,0 0 0 0 0,1 1 0 0 0,-1-1 0 0 0,1 1 0 0 0,0 0 0 0 0,-1 0 0 0 0,1 0 0 0 0,-1 0 0 0 0,1 0 0 0 0,2 1 0 0 0,-1 0 31 0 0,-1 0-1 0 0,1 1 1 0 0,-1-1-1 0 0,1 1 1 0 0,-1 0 0 0 0,0 0-1 0 0,0 0 1 0 0,0 1-1 0 0,0-1 1 0 0,0 1 0 0 0,4 4-1 0 0,2 4 110 0 0,-1 1-1 0 0,0 0 0 0 0,0 0 1 0 0,-1 1-1 0 0,9 22 0 0 0,44 145 511 0 0,-6-12-229 0 0,-26-103-378 0 0,-12-27-1252 0 0,15 46 0 0 0,-30-79 680 0 0,0 0 1 0 0,-1 0 0 0 0,1-1 0 0 0,-1 1 0 0 0,0 0 0 0 0,0 0 0 0 0,-1 0 0 0 0,0 0 0 0 0,-2 8-1 0 0,-4-2-946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6.116"/>
    </inkml:context>
    <inkml:brush xml:id="br0">
      <inkml:brushProperty name="width" value="0.05" units="cm"/>
      <inkml:brushProperty name="height" value="0.05" units="cm"/>
    </inkml:brush>
  </inkml:definitions>
  <inkml:trace contextRef="#ctx0" brushRef="#br0">1 433 7229 0 0,'0'-1'26'0'0,"0"0"-1"0"0,0-1 1 0 0,1 1 0 0 0,-1 0 0 0 0,0-1 0 0 0,1 1 0 0 0,-1 0-1 0 0,1-1 1 0 0,-1 1 0 0 0,1 0 0 0 0,0 0 0 0 0,-1 0 0 0 0,1-1 0 0 0,0 1-1 0 0,0 0 1 0 0,0 0 0 0 0,0 0 0 0 0,1-1 0 0 0,1 0 49 0 0,1 0 1 0 0,-1-1 0 0 0,0 1 0 0 0,1 1-1 0 0,0-1 1 0 0,5-1 0 0 0,6-2 181 0 0,1 1-1 0 0,21-2 1 0 0,-29 5-213 0 0,100-9-16 0 0,110 2-1 0 0,-111 7-996 0 0,114-16 0 0 0,-212 15 887 0 0,51-9-515 0 0,-54 10 488 0 0,-1 0-1 0 0,1-1 0 0 0,-1 0 0 0 0,0-1 0 0 0,1 1 0 0 0,-1-1 1 0 0,0 0-1 0 0,5-4 0 0 0,-9 5 84 0 0,0 0 0 0 0,0 1 0 0 0,0-1 0 0 0,0 0 0 0 0,-1 0 0 0 0,1 0 0 0 0,-1 0 0 0 0,1 1 0 0 0,-1-1 0 0 0,0 0 0 0 0,0 0 1 0 0,1 0-1 0 0,-1 0 0 0 0,-1 0 0 0 0,1-3 0 0 0,-5-31 1274 0 0,3 31-1017 0 0,0-1 0 0 0,0 0 0 0 0,-1 1 1 0 0,1 0-1 0 0,-1-1 0 0 0,0 1 0 0 0,-1 0 0 0 0,0 0 1 0 0,1 1-1 0 0,-1-1 0 0 0,-8-6 0 0 0,3 2 742 0 0,9 9-938 0 0,0 0 1 0 0,0 1-1 0 0,0-1 0 0 0,0 0 0 0 0,1 0 0 0 0,-1 0 0 0 0,0 0 0 0 0,0 0 0 0 0,0 0 1 0 0,0 0-1 0 0,0 0 0 0 0,0 0 0 0 0,0 0 0 0 0,0 0 0 0 0,0 0 0 0 0,0 1 0 0 0,0-1 1 0 0,0 0-1 0 0,0 0 0 0 0,0 0 0 0 0,0 0 0 0 0,0 0 0 0 0,0 0 0 0 0,0 0 1 0 0,0 0-1 0 0,0 0 0 0 0,0 0 0 0 0,0 1 0 0 0,0-1 0 0 0,0 0 0 0 0,0 0 0 0 0,0 0 1 0 0,0 0-1 0 0,0 0 0 0 0,0 0 0 0 0,0 0 0 0 0,0 0 0 0 0,0 0 0 0 0,0 0 1 0 0,0 0-1 0 0,0 1 0 0 0,-1-1 0 0 0,1 0 0 0 0,0 0 0 0 0,0 0 0 0 0,0 0 0 0 0,0 0 1 0 0,0 0-1 0 0,0 0 0 0 0,0 0 0 0 0,0 0 0 0 0,0 0 0 0 0,0 0 0 0 0,0 0 1 0 0,-1 0-1 0 0,1 0 0 0 0,0 0 0 0 0,0 0 0 0 0,0 0 0 0 0,0 0 0 0 0,0 0 0 0 0,0 0 1 0 0,0 0-1 0 0,0 0 0 0 0,3 17 892 0 0,9 27-595 0 0,-9-34-38 0 0,9 35 319 0 0,10 68 1 0 0,-16-44-264 0 0,-4-37-153 0 0,10 57 0 0 0,-1-50-116 0 0,-7-29-75 0 0,-1 1 1 0 0,0 0-1 0 0,0 0 1 0 0,-2 1 0 0 0,1-1-1 0 0,-1 0 1 0 0,-1 1 0 0 0,0 12-1 0 0,0-23-5 0 0,0-1 0 0 0,-1 1-1 0 0,1-1 1 0 0,0 1 0 0 0,0-1 0 0 0,0 1-1 0 0,0-1 1 0 0,0 1 0 0 0,-1 0 0 0 0,1-1 0 0 0,0 1-1 0 0,0-1 1 0 0,-1 1 0 0 0,1-1 0 0 0,0 0-1 0 0,-1 1 1 0 0,1-1 0 0 0,-1 1 0 0 0,1-1-1 0 0,0 0 1 0 0,-1 1 0 0 0,1-1 0 0 0,-1 0-1 0 0,1 1 1 0 0,-1-1 0 0 0,1 0 0 0 0,-1 0-1 0 0,1 1 1 0 0,-1-1 0 0 0,1 0 0 0 0,-1 0 0 0 0,0 0-1 0 0,1 0 1 0 0,-1 0 0 0 0,1 0 0 0 0,-1 0-1 0 0,1 0 1 0 0,-1 0 0 0 0,0 0 0 0 0,1 0-1 0 0,-1 0 1 0 0,1 0 0 0 0,-1 0 0 0 0,1-1-1 0 0,-1 1 1 0 0,1 0 0 0 0,-1 0 0 0 0,1-1-1 0 0,-1 1 1 0 0,0-1 0 0 0,-1 0-10 0 0,1 0 0 0 0,-1 0 0 0 0,1 0 0 0 0,-1 0 0 0 0,1 0 0 0 0,0 0 0 0 0,-1-1 0 0 0,1 1 0 0 0,0-1 0 0 0,0 1 0 0 0,0-1 0 0 0,0 1 0 0 0,0-1 0 0 0,-1-2 0 0 0,0-7-100 0 0,1 0-1 0 0,0-1 0 0 0,1 1 1 0 0,1-12-1 0 0,-1-17-47 0 0,2-336-595 0 0,-2 357 745 0 0,2 1 1 0 0,0-1 0 0 0,1 1 0 0 0,0-1 0 0 0,9-21-1 0 0,-10 34 7 0 0,0 0-1 0 0,0 0 1 0 0,1 0-1 0 0,0 1 1 0 0,0-1-1 0 0,1 1 0 0 0,0 0 1 0 0,0 0-1 0 0,0 0 1 0 0,0 0-1 0 0,1 0 1 0 0,0 1-1 0 0,0 0 0 0 0,0 0 1 0 0,0 1-1 0 0,1-1 1 0 0,-1 1-1 0 0,11-4 1 0 0,-6 4-3 0 0,1 1 1 0 0,-1 0-1 0 0,1 0 1 0 0,0 1-1 0 0,0 1 1 0 0,0 0 0 0 0,0 0-1 0 0,0 1 1 0 0,-1 0-1 0 0,1 1 1 0 0,0 0-1 0 0,-1 1 1 0 0,1 0 0 0 0,-1 1-1 0 0,0 0 1 0 0,0 1-1 0 0,0 0 1 0 0,-1 0-1 0 0,13 10 1 0 0,-11-8 29 0 0,-1 1 0 0 0,0 0 0 0 0,0 1 0 0 0,-1 0 0 0 0,0 0 0 0 0,-1 1 0 0 0,0 0 0 0 0,0 0 0 0 0,-1 1 0 0 0,0 0 0 0 0,-1 1 0 0 0,0-1 0 0 0,-1 1 0 0 0,-1 0 0 0 0,0 1 0 0 0,3 14 0 0 0,-6-22-19 0 0,0-1 1 0 0,-1 1-1 0 0,0-1 0 0 0,0 1 0 0 0,0-1 0 0 0,-1 1 0 0 0,0 0 0 0 0,1-1 1 0 0,-2 0-1 0 0,1 1 0 0 0,0-1 0 0 0,-1 0 0 0 0,0 1 0 0 0,0-1 0 0 0,-2 4 0 0 0,-1-2 18 0 0,1 0-1 0 0,-1-1 1 0 0,0 0-1 0 0,0 1 0 0 0,-1-2 1 0 0,1 1-1 0 0,-1-1 0 0 0,-10 7 1 0 0,-8 1 57 0 0,-1-1-1 0 0,0-1 1 0 0,-51 13 0 0 0,70-22-83 0 0,-23 7-206 0 0,-1-2-1 0 0,1 0 1 0 0,-1-3 0 0 0,0 0-1 0 0,-42-3 1 0 0,71 0 53 0 0,0 0 0 0 0,-1 0 1 0 0,1 0-1 0 0,-1-1 0 0 0,1 1 1 0 0,0 0-1 0 0,-1-1 1 0 0,1 0-1 0 0,0 1 0 0 0,-1-1 1 0 0,1 0-1 0 0,0 1 0 0 0,0-1 1 0 0,0 0-1 0 0,0 0 0 0 0,0 0 1 0 0,0 0-1 0 0,0 0 1 0 0,0 0-1 0 0,0 0 0 0 0,0-1 1 0 0,0 1-1 0 0,1 0 0 0 0,-1 0 1 0 0,0-1-1 0 0,1 1 0 0 0,-1 0 1 0 0,1-1-1 0 0,-1-1 1 0 0,-2-6-827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6.458"/>
    </inkml:context>
    <inkml:brush xml:id="br0">
      <inkml:brushProperty name="width" value="0.05" units="cm"/>
      <inkml:brushProperty name="height" value="0.05" units="cm"/>
    </inkml:brush>
  </inkml:definitions>
  <inkml:trace contextRef="#ctx0" brushRef="#br0">0 1 8961 0 0,'6'0'-18'0'0,"7"1"1343"0"0,-13-1-1231 0 0,1 0-1 0 0,-1 1 1 0 0,0-1 0 0 0,0 0-1 0 0,1 0 1 0 0,-1 1 0 0 0,0-1-1 0 0,0 0 1 0 0,0 1-1 0 0,0-1 1 0 0,1 0 0 0 0,-1 0-1 0 0,0 1 1 0 0,0-1-1 0 0,0 0 1 0 0,0 1 0 0 0,0-1-1 0 0,0 0 1 0 0,0 1 0 0 0,0-1-1 0 0,0 0 1 0 0,0 1-1 0 0,0-1 1 0 0,0 0 0 0 0,0 1-1 0 0,0-1 1 0 0,0 0 0 0 0,0 1-1 0 0,0-1 1 0 0,0 0-1 0 0,-1 1 1 0 0,1-1 0 0 0,0 1-1 0 0,-1 2 534 0 0,0 1 1 0 0,1 0-1 0 0,-1 0 0 0 0,1-1 0 0 0,0 1 0 0 0,0 0 1 0 0,1 5-1 0 0,11 49 2380 0 0,-6-36-1998 0 0,5 15-298 0 0,2-1-1 0 0,2 0 0 0 0,28 51 0 0 0,-24-51-678 0 0,-2 1 1 0 0,-1 1-1 0 0,12 41 0 0 0,-21-55-202 0 0,-3-9 185 0 0,0 0-1 0 0,3 21 0 0 0,-6-32-214 0 0,-1-1-1 0 0,0 1 0 0 0,0-1 1 0 0,0 1-1 0 0,0-1 1 0 0,0 1-1 0 0,-1-1 0 0 0,0 1 1 0 0,0-1-1 0 0,0 1 1 0 0,0-1-1 0 0,0 0 0 0 0,0 0 1 0 0,-1 1-1 0 0,-3 4 1 0 0,2-6-280 0 0,0-1 1 0 0,0 1-1 0 0,-1-1 0 0 0,1 0 1 0 0,0 0-1 0 0,0 0 1 0 0,0-1-1 0 0,-1 1 1 0 0,1-1-1 0 0,0 0 0 0 0,-1 0 1 0 0,1 0-1 0 0,-5-1 1 0 0,-10-3-1937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7.266"/>
    </inkml:context>
    <inkml:brush xml:id="br0">
      <inkml:brushProperty name="width" value="0.05" units="cm"/>
      <inkml:brushProperty name="height" value="0.05" units="cm"/>
    </inkml:brush>
  </inkml:definitions>
  <inkml:trace contextRef="#ctx0" brushRef="#br0">1 208 8861 0 0,'3'-4'254'0'0,"1"0"-1"0"0,-1 0 1 0 0,1 1 0 0 0,0-1 0 0 0,0 1 0 0 0,0 0 0 0 0,1 0-1 0 0,-1 0 1 0 0,1 0 0 0 0,8-3 0 0 0,-3 3 391 0 0,-1 1 1 0 0,1-1-1 0 0,0 2 0 0 0,17-2 0 0 0,50-4 627 0 0,38-3-37 0 0,-62 9-760 0 0,175-7 1063 0 0,-180 3-1357 0 0,0-1-1 0 0,79-22 0 0 0,-117 25-188 0 0,-1 0-1 0 0,1-1 0 0 0,12-7 1 0 0,-21 10-107 0 0,1 0 1 0 0,0 0 0 0 0,0 0 0 0 0,-1 0-1 0 0,1 0 1 0 0,0 0 0 0 0,-1-1 0 0 0,1 1-1 0 0,-1 0 1 0 0,0-1 0 0 0,0 1 0 0 0,1-1-1 0 0,-1 0 1 0 0,0 1 0 0 0,0-1 0 0 0,0 0 0 0 0,0 0-1 0 0,-1 1 1 0 0,1-1 0 0 0,0 0 0 0 0,-1 0-1 0 0,0 0 1 0 0,1 0 0 0 0,-1-2 0 0 0,0 2-143 0 0,-1 1 1 0 0,1 0-1 0 0,-1-1 1 0 0,1 1-1 0 0,-1 0 1 0 0,0-1-1 0 0,0 1 1 0 0,1 0-1 0 0,-1 0 1 0 0,0 0-1 0 0,0-1 1 0 0,0 1-1 0 0,0 0 1 0 0,-1 0-1 0 0,1 1 1 0 0,-2-3-1 0 0,-10-5-1447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17.610"/>
    </inkml:context>
    <inkml:brush xml:id="br0">
      <inkml:brushProperty name="width" value="0.05" units="cm"/>
      <inkml:brushProperty name="height" value="0.05" units="cm"/>
    </inkml:brush>
  </inkml:definitions>
  <inkml:trace contextRef="#ctx0" brushRef="#br0">7 54 11485 0 0,'0'0'19'0'0,"-1"0"-1"0"0,1 0 1 0 0,0 0-1 0 0,0 0 1 0 0,-1 0-1 0 0,1 0 1 0 0,0-1 0 0 0,0 1-1 0 0,-1 0 1 0 0,1 0-1 0 0,0 0 1 0 0,0 0-1 0 0,-1 0 1 0 0,1 0-1 0 0,0-1 1 0 0,0 1 0 0 0,0 0-1 0 0,-1 0 1 0 0,1 0-1 0 0,0 0 1 0 0,0-1-1 0 0,0 1 1 0 0,-1 0 0 0 0,1 0-1 0 0,0-1 1 0 0,0 1-1 0 0,0 0 1 0 0,0 0-1 0 0,0-1 1 0 0,0 1 0 0 0,0 0-1 0 0,0 0 1 0 0,0-1-1 0 0,-1 1 1 0 0,1 0-1 0 0,0 0 1 0 0,0-1-1 0 0,0 1 1 0 0,1 0 0 0 0,-1-1-1 0 0,0 1 1 0 0,11-7 1127 0 0,21-1 667 0 0,255-19 1807 0 0,-210 24-4917 0 0,134 12 0 0 0,-172-2-1390 0 0,-23-3 1057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6.147"/>
    </inkml:context>
    <inkml:brush xml:id="br0">
      <inkml:brushProperty name="width" value="0.05" units="cm"/>
      <inkml:brushProperty name="height" value="0.05" units="cm"/>
    </inkml:brush>
  </inkml:definitions>
  <inkml:trace contextRef="#ctx0" brushRef="#br0">224 365 9945 0 0,'-2'-2'45'0'0,"1"0"1"0"0,0 0-1 0 0,0-1 1 0 0,0 1-1 0 0,0 0 1 0 0,1-1-1 0 0,-1 1 1 0 0,1-1-1 0 0,-1 1 0 0 0,1-1 1 0 0,0 1-1 0 0,0-1 1 0 0,0 1-1 0 0,0-1 1 0 0,1 1-1 0 0,0-4 1 0 0,-8-34 2082 0 0,8 28-1964 0 0,0 1 0 0 0,1-1 1 0 0,0 0-1 0 0,1 0 0 0 0,1 1 0 0 0,0 0 1 0 0,0 0-1 0 0,1 0 0 0 0,0 0 0 0 0,1 1 0 0 0,0-1 1 0 0,1 2-1 0 0,0-1 0 0 0,0 1 0 0 0,11-10 1 0 0,-9 9-152 0 0,1 1-1 0 0,0 0 1 0 0,1 0 0 0 0,-1 1 0 0 0,2 1 0 0 0,-1 0 0 0 0,1 0 0 0 0,0 1 0 0 0,1 1 0 0 0,-1 0-1 0 0,1 1 1 0 0,0 0 0 0 0,18-3 0 0 0,-26 7-4 0 0,0-1 1 0 0,0 1-1 0 0,1 0 0 0 0,-1 0 1 0 0,0 1-1 0 0,0-1 1 0 0,0 1-1 0 0,1 0 0 0 0,-1 0 1 0 0,0 1-1 0 0,0 0 0 0 0,-1 0 1 0 0,1 0-1 0 0,0 0 0 0 0,5 4 1 0 0,-5-1 27 0 0,0-1-1 0 0,0 1 1 0 0,0-1 0 0 0,0 1 0 0 0,-1 1 0 0 0,0-1-1 0 0,0 1 1 0 0,0-1 0 0 0,-1 1 0 0 0,4 10 0 0 0,-1-1 29 0 0,-1 1-1 0 0,-1-1 1 0 0,0 1 0 0 0,-2-1-1 0 0,1 1 1 0 0,-2 0 0 0 0,0 0 0 0 0,-1 0-1 0 0,-3 20 1 0 0,0-13-35 0 0,-2-1 0 0 0,0 0 0 0 0,-2 0 0 0 0,0-1 0 0 0,-2 0 0 0 0,0 0 1 0 0,-1-1-1 0 0,-1 0 0 0 0,-1-1 0 0 0,-1 0 0 0 0,0-1 0 0 0,-1 0 0 0 0,-2-1 0 0 0,-27 24 0 0 0,13-16-18 0 0,-1-1-1 0 0,0-1 1 0 0,-2-2-1 0 0,-1-2 1 0 0,0-1 0 0 0,-1-1-1 0 0,-66 20 1 0 0,88-33-11 0 0,8-1-6 0 0,-1-1-1 0 0,0 0 0 0 0,0 0 1 0 0,0-1-1 0 0,-1 1 1 0 0,1-2-1 0 0,0 1 0 0 0,0-1 1 0 0,-1 1-1 0 0,1-2 1 0 0,0 1-1 0 0,-10-2 1 0 0,15 1-7 0 0,-1 0 1 0 0,1 0 0 0 0,-1 0 0 0 0,1-1-1 0 0,-1 1 1 0 0,1 0 0 0 0,0 0 0 0 0,-1-1-1 0 0,1 1 1 0 0,0-1 0 0 0,0 1-1 0 0,0-1 1 0 0,0 0 0 0 0,0 1 0 0 0,1-1-1 0 0,-1 0 1 0 0,0 1 0 0 0,1-1 0 0 0,-1 0-1 0 0,1 0 1 0 0,0 0 0 0 0,-1 0 0 0 0,1 1-1 0 0,0-1 1 0 0,0 0 0 0 0,0 0 0 0 0,1-3-1 0 0,0-8-63 0 0,1 1 0 0 0,6-22 0 0 0,-8 33 71 0 0,4-12-16 0 0,1-1 0 0 0,1 1 0 0 0,0 0 0 0 0,1 1 0 0 0,0-1 0 0 0,1 2 0 0 0,0-1 0 0 0,1 1 0 0 0,0 0 0 0 0,1 1 1 0 0,0 0-1 0 0,0 0 0 0 0,1 1 0 0 0,1 1 0 0 0,0-1 0 0 0,14-6 0 0 0,-6 4 15 0 0,2 0-1 0 0,0 2 1 0 0,0 0 0 0 0,0 2 0 0 0,1 0 0 0 0,0 1-1 0 0,0 2 1 0 0,47-4 0 0 0,-55 8 19 0 0,0 0 1 0 0,0 1 0 0 0,0 1-1 0 0,0 0 1 0 0,-1 1-1 0 0,1 1 1 0 0,-1 0 0 0 0,23 10-1 0 0,-32-12-14 0 0,0 1 0 0 0,1-1 0 0 0,-1 1 0 0 0,-1 0 0 0 0,1 0 0 0 0,0 1 0 0 0,-1 0 0 0 0,0 0 0 0 0,1 0 0 0 0,-2 0-1 0 0,1 0 1 0 0,0 1 0 0 0,-1 0 0 0 0,0 0 0 0 0,0 0 0 0 0,0 0 0 0 0,-1 0 0 0 0,0 0 0 0 0,0 1 0 0 0,0-1 0 0 0,0 1 0 0 0,-1-1 0 0 0,0 1 0 0 0,0 0 0 0 0,-1 6 0 0 0,0-1-200 0 0,0 0 0 0 0,-1-1 0 0 0,-3 14 0 0 0,3-20-47 0 0,0 0 0 0 0,0-1-1 0 0,0 1 1 0 0,-1 0 0 0 0,1 0-1 0 0,-1-1 1 0 0,0 1 0 0 0,0-1-1 0 0,-1 0 1 0 0,1 1 0 0 0,-6 4 0 0 0,-3 1-1278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20.231"/>
    </inkml:context>
    <inkml:brush xml:id="br0">
      <inkml:brushProperty name="width" value="0.05" units="cm"/>
      <inkml:brushProperty name="height" value="0.05" units="cm"/>
    </inkml:brush>
  </inkml:definitions>
  <inkml:trace contextRef="#ctx0" brushRef="#br0">142 107 5300 0 0,'-4'-6'298'0'0,"1"-1"-1"0"0,0 0 0 0 0,0 0 1 0 0,1 0-1 0 0,0 0 0 0 0,0 0 1 0 0,0 0-1 0 0,1-1 0 0 0,1 1 1 0 0,-1-1-1 0 0,1-7 0 0 0,0 14-173 0 0,1 0 0 0 0,-1 1 1 0 0,0-1-1 0 0,1 0 0 0 0,-1 0 0 0 0,1 0 0 0 0,-1 1 0 0 0,1-1 1 0 0,-1 0-1 0 0,1 1 0 0 0,-1-1 0 0 0,1 0 0 0 0,0 1 0 0 0,-1-1 1 0 0,1 1-1 0 0,1-2 0 0 0,2 2 1145 0 0,-9 9-426 0 0,3-5-706 0 0,1-1 0 0 0,0 1 0 0 0,-1 0 0 0 0,2 0 0 0 0,-1 0 0 0 0,0 0 0 0 0,1 0 0 0 0,0 0 0 0 0,0 0 0 0 0,0 0-1 0 0,0 0 1 0 0,2 7 0 0 0,0 9 305 0 0,-12 197 2044 0 0,-1 132-185 0 0,5-48 10 0 0,-2-116-930 0 0,-12 114-686 0 0,-1-133-519 0 0,-21 113 952 0 0,40-265-1053 0 0,0 0 0 0 0,1 1-1 0 0,0-1 1 0 0,2 0 0 0 0,-1 1 0 0 0,2-1 0 0 0,0 0-1 0 0,0 0 1 0 0,8 24 0 0 0,13 35 282 0 0,-4-24-210 0 0,-19-48-152 0 0,0-1 0 0 0,0 1 0 0 0,0-1-1 0 0,0 1 1 0 0,0-1 0 0 0,1 0 0 0 0,-1 1 0 0 0,0-1-1 0 0,0 1 1 0 0,1-1 0 0 0,-1 1 0 0 0,0-1 0 0 0,1 0-1 0 0,-1 1 1 0 0,0-1 0 0 0,1 1 0 0 0,-1-1 0 0 0,0 0 0 0 0,1 0-1 0 0,0 1 1 0 0,-1-1-15 0 0,1 0 0 0 0,-1 0 0 0 0,0 0 0 0 0,0 0 0 0 0,1 0 0 0 0,-1-1 0 0 0,0 1 0 0 0,0 0 0 0 0,1 0 0 0 0,-1 0 0 0 0,0 0 0 0 0,0-1 0 0 0,0 1 0 0 0,1 0 0 0 0,-1 0 0 0 0,0 0 0 0 0,0-1 0 0 0,0 1 0 0 0,0 0 0 0 0,0 0 0 0 0,1-1 0 0 0,-1 1 0 0 0,0 0 0 0 0,0 0 0 0 0,0-1 0 0 0,0 1 0 0 0,0 0 0 0 0,0 0 0 0 0,0-1 0 0 0,0 1 0 0 0,0 0 0 0 0,0 0 0 0 0,0-1 0 0 0,0 1 0 0 0,0 0 0 0 0,0-1 0 0 0,0 1 0 0 0,0 0 0 0 0,0-5-327 0 0,1 1 1 0 0,0 0-1 0 0,0 0 0 0 0,0 0 1 0 0,0 0-1 0 0,4-6 0 0 0,3-12-1431 0 0,-6 14 681 0 0,0-1-1 0 0,-1 0 0 0 0,1 0 1 0 0,-2 0-1 0 0,1 0 1 0 0,-2-15-1 0 0,0 2-1107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20.575"/>
    </inkml:context>
    <inkml:brush xml:id="br0">
      <inkml:brushProperty name="width" value="0.05" units="cm"/>
      <inkml:brushProperty name="height" value="0.05" units="cm"/>
    </inkml:brush>
  </inkml:definitions>
  <inkml:trace contextRef="#ctx0" brushRef="#br0">1 14 7293 0 0,'2'0'177'0'0,"1"0"0"0"0,-1 0 0 0 0,1 0 0 0 0,-1-1 0 0 0,1 1 0 0 0,-1 0 0 0 0,1-1 0 0 0,-1 0 0 0 0,1 0 0 0 0,3-1 0 0 0,6-2 536 0 0,0 2-57 0 0,1 1-1 0 0,-1 1 1 0 0,1 0 0 0 0,0 0 0 0 0,-1 1 0 0 0,1 1-1 0 0,13 3 1 0 0,-1 1 472 0 0,-1 2-1 0 0,38 16 1 0 0,-38-12-699 0 0,-1 1 1 0 0,-1 2 0 0 0,39 31 0 0 0,-41-29-835 0 0,1-1 0 0 0,0-1 1 0 0,2-1-1 0 0,26 13 1 0 0,-37-22-472 0 0,0 0-1 0 0,0-1 1 0 0,18 4 0 0 0,-25-7 462 0 0,0 0 0 0 0,0-1 0 0 0,-1 0 1 0 0,1 0-1 0 0,0 0 0 0 0,0 0 0 0 0,0-1 0 0 0,-1 0 0 0 0,1 0 0 0 0,0 0 1 0 0,-1-1-1 0 0,8-2 0 0 0,3-4-658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20.919"/>
    </inkml:context>
    <inkml:brush xml:id="br0">
      <inkml:brushProperty name="width" value="0.05" units="cm"/>
      <inkml:brushProperty name="height" value="0.05" units="cm"/>
    </inkml:brush>
  </inkml:definitions>
  <inkml:trace contextRef="#ctx0" brushRef="#br0">431 0 8101 0 0,'-24'27'2321'0'0,"17"-20"-1720"0"0,0 0 0 0 0,0-1 0 0 0,-1 0 0 0 0,0 0 0 0 0,0-1 0 0 0,-11 6 1 0 0,-30 21 1833 0 0,43-27-2034 0 0,0 0 1 0 0,0 0-1 0 0,1 1 0 0 0,0 0 1 0 0,0 0-1 0 0,0 0 0 0 0,1 1 1 0 0,-7 11-1 0 0,5-8-72 0 0,-1-1 0 0 0,0 0-1 0 0,0 0 1 0 0,-1 0 0 0 0,0-1-1 0 0,0-1 1 0 0,-1 1 0 0 0,0-1-1 0 0,-1-1 1 0 0,-13 8 0 0 0,9-6-204 0 0,1 1-1 0 0,0 1 1 0 0,0 0 0 0 0,-18 20 0 0 0,22-20-214 0 0,5-5 96 0 0,-1-1-1 0 0,2 1 0 0 0,-1 0 0 0 0,1 0 1 0 0,-1 0-1 0 0,-3 9 0 0 0,2-2-118 0 0,3-9 89 0 0,1 0-1 0 0,0 0 1 0 0,-1 1-1 0 0,1-1 1 0 0,0 0-1 0 0,1 0 0 0 0,-1 0 1 0 0,0 5-1 0 0,0-2 47 0 0,1-4 70 0 0,5-4-25 0 0,-3-1-148 0 0,-1 1 0 0 0,1 0 0 0 0,-1-1 0 0 0,1 1 0 0 0,-1-1 0 0 0,0 1 0 0 0,0-1 1 0 0,2-4-1 0 0,5-12-1712 0 0,26-30-6338 0 0,-24 38 6240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21.466"/>
    </inkml:context>
    <inkml:brush xml:id="br0">
      <inkml:brushProperty name="width" value="0.05" units="cm"/>
      <inkml:brushProperty name="height" value="0.05" units="cm"/>
    </inkml:brush>
  </inkml:definitions>
  <inkml:trace contextRef="#ctx0" brushRef="#br0">1 2342 8961 0 0,'2'-4'293'0'0,"-1"2"-85"0"0,0 0 1 0 0,1 0 0 0 0,-1 0 0 0 0,0 0 0 0 0,1 1 0 0 0,-1-1-1 0 0,1 0 1 0 0,2-2 0 0 0,46-33 4750 0 0,-12 2-3587 0 0,35-42 0 0 0,-57 58-1170 0 0,-1-2 1 0 0,-1 0 0 0 0,-1 0-1 0 0,-1-1 1 0 0,-1-1 0 0 0,-1 0-1 0 0,-1-1 1 0 0,10-42 0 0 0,-1-16-197 0 0,8-106 1 0 0,-19 121 54 0 0,59-858-194 0 0,-65 904 123 0 0,5-225-20 0 0,-8 166 5 0 0,-12-84 0 0 0,12 150 20 0 0,-1-1 1 0 0,0 1 0 0 0,-1 0 0 0 0,-9-22 0 0 0,11 32 0 0 0,0 0-1 0 0,0 0 1 0 0,-1 0 0 0 0,1 0 0 0 0,-1 0 0 0 0,0 0 0 0 0,0 1 0 0 0,0-1 0 0 0,0 1 0 0 0,0 0 0 0 0,-1 0 0 0 0,1 0-1 0 0,-1 0 1 0 0,0 1 0 0 0,0-1 0 0 0,0 1 0 0 0,0 0 0 0 0,-7-1 0 0 0,10 2 1 0 0,-1 1 1 0 0,1 0-1 0 0,-1-1 0 0 0,1 1 1 0 0,-1 0-1 0 0,1 0 0 0 0,-1 0 1 0 0,0 0-1 0 0,1 1 1 0 0,-1-1-1 0 0,1 0 0 0 0,-1 1 1 0 0,1-1-1 0 0,-1 1 0 0 0,1-1 1 0 0,-1 1-1 0 0,1 0 0 0 0,0 0 1 0 0,-1-1-1 0 0,1 1 1 0 0,0 0-1 0 0,0 0 0 0 0,-1 0 1 0 0,1 1-1 0 0,0-1 0 0 0,0 0 1 0 0,-1 2-1 0 0,-1 1 1 0 0,1 0 1 0 0,-1 1-1 0 0,1 0 0 0 0,0-1 0 0 0,0 1 1 0 0,-2 9-1 0 0,4-13-157 0 0,0 0 0 0 0,0 0 0 0 0,0 0 0 0 0,0 0 1 0 0,0 0-1 0 0,0 0 0 0 0,1 0 0 0 0,-1 0 0 0 0,0 0 0 0 0,1 0 0 0 0,-1 0 1 0 0,0 0-1 0 0,1 0 0 0 0,0 0 0 0 0,-1 0 0 0 0,1 0 0 0 0,-1 0 0 0 0,1 0 1 0 0,0 0-1 0 0,0-1 0 0 0,-1 1 0 0 0,1 0 0 0 0,0-1 0 0 0,0 1 0 0 0,0 0 1 0 0,1 0-1 0 0,14 15-3884 0 0,-10-3 1538 0 0,3-6 1173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21.887"/>
    </inkml:context>
    <inkml:brush xml:id="br0">
      <inkml:brushProperty name="width" value="0.05" units="cm"/>
      <inkml:brushProperty name="height" value="0.05" units="cm"/>
    </inkml:brush>
  </inkml:definitions>
  <inkml:trace contextRef="#ctx0" brushRef="#br0">32 772 7165 0 0,'-1'0'-29'0'0,"-23"-3"962"0"0,24 3-875 0 0,-1 0 0 0 0,1-1 0 0 0,-1 1 0 0 0,1 0 0 0 0,-1 0 0 0 0,1-1 0 0 0,0 1 0 0 0,-1 0 0 0 0,1-1 0 0 0,0 1 0 0 0,-1-1 0 0 0,1 1 0 0 0,0 0 0 0 0,-1-1 0 0 0,1 1 0 0 0,0-1 0 0 0,0 1 0 0 0,0-1 0 0 0,-1 1 0 0 0,1-1 0 0 0,0 1 0 0 0,0-1 0 0 0,0 1 1 0 0,0-1-1 0 0,0 1 0 0 0,0-1 0 0 0,0 1 0 0 0,0-1 0 0 0,0 1 0 0 0,0-1 0 0 0,0 1 0 0 0,0-1 0 0 0,1 1 0 0 0,-1-1 0 0 0,0 1 0 0 0,0-1 0 0 0,0 1 0 0 0,1-1 0 0 0,-1 1 0 0 0,0 0 0 0 0,1-1 0 0 0,-1 1 0 0 0,1-1 0 0 0,-1-2 138 0 0,1 1 0 0 0,0-1 0 0 0,-1 0 1 0 0,1 0-1 0 0,-1 0 0 0 0,0 0 0 0 0,0 1 0 0 0,0-1 1 0 0,-1 0-1 0 0,1 0 0 0 0,-2-4 0 0 0,1-16 498 0 0,4 9-507 0 0,2 0 1 0 0,0 0-1 0 0,0 0 1 0 0,2 1-1 0 0,10-19 1 0 0,46-61 178 0 0,265-337 1349 0 0,-327 428-1697 0 0,35-38 422 0 0,-34 38-381 0 0,1 0 0 0 0,-1 0 0 0 0,0 0 0 0 0,1 0 1 0 0,0 0-1 0 0,-1 1 0 0 0,1-1 0 0 0,0 1 0 0 0,0-1 0 0 0,0 1 0 0 0,0 0 1 0 0,0 0-1 0 0,0 1 0 0 0,4-2 0 0 0,-6 3-36 0 0,0-1-1 0 0,0 0 1 0 0,0 1 0 0 0,0-1-1 0 0,0 1 1 0 0,0-1 0 0 0,0 1-1 0 0,0 0 1 0 0,0-1 0 0 0,0 1-1 0 0,0 0 1 0 0,0 0 0 0 0,-1-1-1 0 0,1 1 1 0 0,0 0 0 0 0,-1 0-1 0 0,1 0 1 0 0,-1 0 0 0 0,1 0-1 0 0,-1 0 1 0 0,1 0 0 0 0,0 2 0 0 0,8 23 226 0 0,13 53 202 0 0,5-2-1 0 0,2-1 0 0 0,69 125 0 0 0,-61-135-250 0 0,-13-25-156 0 0,-2 0 0 0 0,-2 1-1 0 0,25 73 1 0 0,-44-111-190 0 0,1 1 1 0 0,-2-1-1 0 0,1 1 0 0 0,0 0 0 0 0,-1-1 1 0 0,0 6-1 0 0,0-9-46 0 0,0 1 0 0 0,0-1 0 0 0,-1 0 0 0 0,1 0 0 0 0,0 1 0 0 0,-1-1 0 0 0,1 0 0 0 0,0 0 0 0 0,-1 0 0 0 0,0 0 0 0 0,1 1 0 0 0,-1-1 0 0 0,0 0 0 0 0,1 0 0 0 0,-1 0 0 0 0,0 0 0 0 0,0 0 0 0 0,0-1 0 0 0,0 1 0 0 0,0 0 0 0 0,0 0-1 0 0,0-1 1 0 0,0 1 0 0 0,0 0 0 0 0,0-1 0 0 0,-1 1 0 0 0,-1 0 0 0 0,-13 3-1696 0 0,4 2-110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3.805"/>
    </inkml:context>
    <inkml:brush xml:id="br0">
      <inkml:brushProperty name="width" value="0.05" units="cm"/>
      <inkml:brushProperty name="height" value="0.05" units="cm"/>
    </inkml:brush>
  </inkml:definitions>
  <inkml:trace contextRef="#ctx0" brushRef="#br0">190 608 7969 0 0,'0'-29'513'0'0,"5"-39"0"0"0,-4 57-158 0 0,1 1-1 0 0,1-1 1 0 0,0 1-1 0 0,0 0 1 0 0,1 0-1 0 0,9-18 0 0 0,0-1 1288 0 0,-12 27-1062 0 0,-2 4-69 0 0,-4 15 29 0 0,-41 218 2033 0 0,35-190-2354 0 0,-76 252 235 0 0,4-57-493 0 0,79-222 16 0 0,3-13-8 0 0,5-14-42 0 0,41-118-1335 0 0,27-80-680 0 0,-54 145 1559 0 0,15-91-1 0 0,-5-106 178 0 0,5-31 559 0 0,-30 272-163 0 0,9-44 116 0 0,-10 56-127 0 0,-1 1 0 0 0,1-1 0 0 0,0 1 0 0 0,0 0 0 0 0,1 0 0 0 0,0-1-1 0 0,0 2 1 0 0,4-7 0 0 0,-7 11-21 0 0,1-1 0 0 0,0 0 0 0 0,-1 1 0 0 0,1-1 0 0 0,0 1 0 0 0,-1-1 0 0 0,1 0-1 0 0,0 1 1 0 0,-1 0 0 0 0,1-1 0 0 0,0 1 0 0 0,0-1 0 0 0,0 1 0 0 0,0 0 0 0 0,-1 0 0 0 0,1-1 0 0 0,0 1-1 0 0,0 0 1 0 0,0 0 0 0 0,0 0 0 0 0,0 0 0 0 0,0 0 0 0 0,-1 0 0 0 0,1 0 0 0 0,1 1 0 0 0,0-1 8 0 0,0 1 1 0 0,0 0 0 0 0,-1 0-1 0 0,1 0 1 0 0,0 0 0 0 0,-1 0 0 0 0,1 0-1 0 0,0 1 1 0 0,-1-1 0 0 0,3 3-1 0 0,1 4 43 0 0,0-1 0 0 0,0 0 0 0 0,0 1 0 0 0,3 9 0 0 0,92 249 978 0 0,18 39-268 0 0,16-54-100 0 0,-74-142-539 0 0,-49-89-187 0 0,10 16-555 0 0,-3 1-1 0 0,26 70 1 0 0,-43-104 423 0 0,0-1 0 0 0,0 1 0 0 0,-1-1-1 0 0,1 1 1 0 0,0-1 0 0 0,-1 1 0 0 0,0-1 0 0 0,0 1 0 0 0,0 0-1 0 0,0-1 1 0 0,0 1 0 0 0,0-1 0 0 0,-1 1 0 0 0,1 0 0 0 0,-1-1-1 0 0,0 1 1 0 0,-1 2 0 0 0,-4 4-1273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4.145"/>
    </inkml:context>
    <inkml:brush xml:id="br0">
      <inkml:brushProperty name="width" value="0.05" units="cm"/>
      <inkml:brushProperty name="height" value="0.05" units="cm"/>
    </inkml:brush>
  </inkml:definitions>
  <inkml:trace contextRef="#ctx0" brushRef="#br0">15 107 9165 0 0,'-14'12'1293'0'0,"31"-10"525"0"0,-8-1-1832 0 0,49-3 961 0 0,1-2-1 0 0,115-22 0 0 0,-82 9-880 0 0,173-39-2685 0 0,-247 52 2196 0 0,30-9-893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5.034"/>
    </inkml:context>
    <inkml:brush xml:id="br0">
      <inkml:brushProperty name="width" value="0.05" units="cm"/>
      <inkml:brushProperty name="height" value="0.05" units="cm"/>
    </inkml:brush>
  </inkml:definitions>
  <inkml:trace contextRef="#ctx0" brushRef="#br0">58 438 7485 0 0,'7'-11'121'0'0,"-7"10"-97"0"0,1 0 1 0 0,0 0-1 0 0,-1 1 0 0 0,1-1 0 0 0,-1 0 1 0 0,1 0-1 0 0,-1 1 0 0 0,0-1 0 0 0,1 0 1 0 0,-1 0-1 0 0,0 0 0 0 0,1 0 0 0 0,-1 0 1 0 0,0 0-1 0 0,0 0 0 0 0,0 0 0 0 0,0 1 1 0 0,0-1-1 0 0,0 0 0 0 0,0 0 0 0 0,0 0 1 0 0,0 0-1 0 0,0 0 0 0 0,-1 0 0 0 0,1 0 1 0 0,-1-1-1 0 0,-3-5 560 0 0,1 3 669 0 0,-1 14-784 0 0,3 1-275 0 0,0 0 0 0 0,1 1 0 0 0,0-1 0 0 0,1 0 0 0 0,0 1 0 0 0,4 11 0 0 0,0 13 115 0 0,8 78 389 0 0,9 150 243 0 0,-28-201-1674 0 0,-3-97 624 0 0,5 13 92 0 0,-53-237-86 0 0,46 182 103 0 0,2 0 0 0 0,3-101 0 0 0,5 148 35 0 0,2 0-1 0 0,1 0 1 0 0,2 1-1 0 0,10-42 0 0 0,-13 63-2 0 0,2-1-1 0 0,-1 1 0 0 0,1-1 1 0 0,0 1-1 0 0,1 0 0 0 0,-1 0 0 0 0,1 0 1 0 0,1 1-1 0 0,-1-1 0 0 0,1 1 0 0 0,1 0 1 0 0,-1 0-1 0 0,1 1 0 0 0,0 0 0 0 0,0 0 1 0 0,0 0-1 0 0,1 1 0 0 0,-1 0 0 0 0,1 0 1 0 0,0 0-1 0 0,11-3 0 0 0,-7 4-7 0 0,0 1 0 0 0,1 0-1 0 0,-1 1 1 0 0,0 0 0 0 0,1 1 0 0 0,-1 0-1 0 0,0 1 1 0 0,1 0 0 0 0,-1 1 0 0 0,0 0-1 0 0,0 0 1 0 0,0 1 0 0 0,0 1 0 0 0,0 0-1 0 0,-1 1 1 0 0,1 0 0 0 0,-1 0 0 0 0,13 10-1 0 0,-3-1-23 0 0,0 1 0 0 0,-1 1 0 0 0,-1 1 1 0 0,-1 0-1 0 0,0 1 0 0 0,-1 1 0 0 0,20 33 0 0 0,-28-39 1 0 0,0 0 0 0 0,-1 0 0 0 0,-1 1 0 0 0,0-1 0 0 0,-1 1 0 0 0,-1 1 1 0 0,0-1-1 0 0,-1 1 0 0 0,0-1 0 0 0,-1 1 0 0 0,0 25 0 0 0,-3-28 2 0 0,0-1 0 0 0,-1 0-1 0 0,0 1 1 0 0,0-1 0 0 0,-1 0 0 0 0,-1 0-1 0 0,1-1 1 0 0,-2 1 0 0 0,0-1 0 0 0,0 0-1 0 0,-1 0 1 0 0,0 0 0 0 0,-1-1 0 0 0,1 0-1 0 0,-15 14 1 0 0,-2-3 48 0 0,-1-1-1 0 0,-1-1 1 0 0,-42 23-1 0 0,23-15 67 0 0,-3 5 125 0 0,47-31-238 0 0,0 0 1 0 0,0 0-1 0 0,0 0 1 0 0,0 0-1 0 0,0 0 1 0 0,0 0-1 0 0,0 1 1 0 0,0-1-1 0 0,0 0 1 0 0,0 0 0 0 0,-1 0-1 0 0,1 0 1 0 0,0 0-1 0 0,0 0 1 0 0,0 0-1 0 0,0 0 1 0 0,0 0-1 0 0,0 0 1 0 0,0 1-1 0 0,0-1 1 0 0,0 0-1 0 0,-1 0 1 0 0,1 0-1 0 0,0 0 1 0 0,0 0-1 0 0,0 0 1 0 0,0 0 0 0 0,0 0-1 0 0,0 0 1 0 0,0 0-1 0 0,-1 0 1 0 0,1 0-1 0 0,0 0 1 0 0,0 0-1 0 0,0 0 1 0 0,0 0-1 0 0,0 0 1 0 0,0 0-1 0 0,0 0 1 0 0,-1 0-1 0 0,1 0 1 0 0,0-1-1 0 0,0 1 1 0 0,0 0 0 0 0,0 0-1 0 0,0 0 1 0 0,0 0-1 0 0,0 0 1 0 0,0 0-1 0 0,0 0 1 0 0,-1 0-1 0 0,1 0 1 0 0,0 0-1 0 0,0 0 1 0 0,0-1-1 0 0,0 1 1 0 0,0 0-1 0 0,0 0 1 0 0,0 0-1 0 0,0 0 1 0 0,0 0 0 0 0,0 0-1 0 0,0 0 1 0 0,0-1-1 0 0,0 1 1 0 0,0 0-1 0 0,0 0 1 0 0,2-14 239 0 0,9-13-11 0 0,-7 21-223 0 0,1 0 0 0 0,0 0 0 0 0,1 1 0 0 0,0-1 0 0 0,-1 1-1 0 0,2 1 1 0 0,-1-1 0 0 0,0 1 0 0 0,1 0 0 0 0,0 1 0 0 0,0-1 0 0 0,0 1 0 0 0,0 1 0 0 0,1-1 0 0 0,-1 1-1 0 0,15-2 1 0 0,-2 1 29 0 0,0 1 0 0 0,-1 1 0 0 0,1 0-1 0 0,0 2 1 0 0,29 4 0 0 0,-17 0 52 0 0,0 2 0 0 0,-1 1 0 0 0,0 2 0 0 0,-1 1 0 0 0,40 19 1 0 0,-51-20-73 0 0,0 1 0 0 0,-1 1 1 0 0,0 0-1 0 0,-1 2 1 0 0,0 0-1 0 0,-1 0 1 0 0,-1 1-1 0 0,0 1 1 0 0,12 19-1 0 0,-24-31-10 0 0,0 0-1 0 0,0 1 1 0 0,0 0 0 0 0,-1-1-1 0 0,0 1 1 0 0,0 0-1 0 0,0 0 1 0 0,0 1 0 0 0,-1-1-1 0 0,0 0 1 0 0,0 0-1 0 0,-1 1 1 0 0,1-1 0 0 0,-1 0-1 0 0,0 1 1 0 0,-2 10 0 0 0,1-11 8 0 0,-1 0 1 0 0,1-1-1 0 0,-1 1 1 0 0,0 0-1 0 0,-1-1 1 0 0,1 0-1 0 0,-1 1 1 0 0,0-1-1 0 0,0 0 1 0 0,0 0-1 0 0,-1 0 1 0 0,1-1-1 0 0,-1 1 1 0 0,0-1-1 0 0,0 0 1 0 0,0 0 0 0 0,0-1-1 0 0,-7 4 1 0 0,-9 4 12 0 0,-2-1 0 0 0,1-1 0 0 0,-1-1-1 0 0,0-1 1 0 0,-1-1 0 0 0,-39 3 0 0 0,-139-1-75 0 0,157-7-75 0 0,0-2 1 0 0,-1-2 0 0 0,1-1 0 0 0,1-3-1 0 0,-49-15 1 0 0,86 21 4 0 0,0 0-1 0 0,-1-1 0 0 0,1 0 1 0 0,0 0-1 0 0,1 0 0 0 0,-1-1 0 0 0,1 0 1 0 0,-1 0-1 0 0,1-1 0 0 0,-8-9 1 0 0,10 11-42 0 0,0-1 0 0 0,1 0 1 0 0,0 0-1 0 0,-1 0 0 0 0,2 0 1 0 0,-1 0-1 0 0,0 0 0 0 0,1 0 1 0 0,0-1-1 0 0,0 1 0 0 0,0 0 1 0 0,0-1-1 0 0,1 1 0 0 0,0-1 1 0 0,0 1-1 0 0,0-1 0 0 0,1-4 1 0 0,10-55-2212 0 0,0 31 1057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5.534"/>
    </inkml:context>
    <inkml:brush xml:id="br0">
      <inkml:brushProperty name="width" value="0.05" units="cm"/>
      <inkml:brushProperty name="height" value="0.05" units="cm"/>
    </inkml:brush>
  </inkml:definitions>
  <inkml:trace contextRef="#ctx0" brushRef="#br0">848 140 6845 0 0,'6'-7'-10'0'0,"-1"3"125"0"0,-1 0 1 0 0,0 0-1 0 0,-1 0 1 0 0,1-1-1 0 0,5-9 1 0 0,-8 11-8 0 0,0 1 1 0 0,0-1-1 0 0,0 0 1 0 0,-1 1-1 0 0,1-1 1 0 0,-1 0-1 0 0,0 0 1 0 0,0 0-1 0 0,0 1 1 0 0,0-1-1 0 0,-1 0 1 0 0,1 0-1 0 0,-1 1 1 0 0,1-1-1 0 0,-2-3 1 0 0,1 3-26 0 0,0 1 1 0 0,0-1 0 0 0,0 0-1 0 0,-1 0 1 0 0,1 1 0 0 0,-1-1 0 0 0,1 1-1 0 0,-1-1 1 0 0,0 1 0 0 0,0 0 0 0 0,0-1-1 0 0,0 1 1 0 0,-1 0 0 0 0,1 0 0 0 0,0 1-1 0 0,-1-1 1 0 0,0 0 0 0 0,1 1 0 0 0,-1 0-1 0 0,0-1 1 0 0,0 1 0 0 0,1 0 0 0 0,-1 1-1 0 0,0-1 1 0 0,0 0 0 0 0,0 1 0 0 0,0 0-1 0 0,0-1 1 0 0,0 1 0 0 0,0 0 0 0 0,-5 1-1 0 0,-8 1 166 0 0,-1 1 0 0 0,1 0 0 0 0,0 1 0 0 0,-23 8 0 0 0,-18 10 185 0 0,0 3 1 0 0,2 2-1 0 0,1 3 0 0 0,1 2 1 0 0,2 2-1 0 0,-57 49 0 0 0,75-55-116 0 0,1 2 1 0 0,2 1-1 0 0,-51 67 0 0 0,69-81-198 0 0,1 0 1 0 0,1 1-1 0 0,1 0 0 0 0,0 0 1 0 0,1 1-1 0 0,1 0 1 0 0,1 0-1 0 0,0 1 0 0 0,2 0 1 0 0,-4 32-1 0 0,8-42-32 0 0,0 1 0 0 0,0-1 0 0 0,1 0 0 0 0,0 1 0 0 0,1-1-1 0 0,0 0 1 0 0,1 0 0 0 0,0 0 0 0 0,1 0 0 0 0,0-1 0 0 0,0 0 0 0 0,1 1 0 0 0,0-1 0 0 0,1-1 0 0 0,12 16-1 0 0,-7-12 58 0 0,0-1 0 0 0,1 0 0 0 0,0-1 0 0 0,1 0 0 0 0,0-1 0 0 0,1-1 0 0 0,0 0 0 0 0,0-1 0 0 0,25 9 0 0 0,-4-4 62 0 0,1-2-1 0 0,1-1 1 0 0,-1-2-1 0 0,71 3 1 0 0,-44-8-144 0 0,0-3-1 0 0,67-11 1 0 0,-72 4-154 0 0,80-21 0 0 0,-118 24-170 0 0,1-2 0 0 0,-2 0 0 0 0,1-1 0 0 0,-1-2-1 0 0,0 1 1 0 0,-1-2 0 0 0,23-17 0 0 0,-37 25-25 0 0,0-1 1 0 0,0 1-1 0 0,-1-1 0 0 0,0 0 0 0 0,4-4 1 0 0,-7 7 215 0 0,1 1 0 0 0,-1-1 0 0 0,1 1 0 0 0,-1-1 0 0 0,0 1 0 0 0,0-1 0 0 0,1 0 0 0 0,-1 1 0 0 0,0-1 0 0 0,0 1 0 0 0,0-1 1 0 0,1 0-1 0 0,-1 1 0 0 0,0-1 0 0 0,0 0 0 0 0,0 1 0 0 0,0-1 0 0 0,0 1 0 0 0,0-1 0 0 0,0 0 0 0 0,0 1 0 0 0,-1-1 0 0 0,1 0 0 0 0,0 1 0 0 0,0-1 0 0 0,0 1 1 0 0,-1-1-1 0 0,1 1 0 0 0,0-1 0 0 0,-1 1 0 0 0,1-1 0 0 0,0 1 0 0 0,-1-1 0 0 0,1 1 0 0 0,-1-1 0 0 0,1 1 0 0 0,-1-1 0 0 0,1 1 0 0 0,-1 0 0 0 0,1-1 0 0 0,-1 1 1 0 0,1 0-1 0 0,-1-1 0 0 0,0 1 0 0 0,1 0 0 0 0,-1 0 0 0 0,1 0 0 0 0,-1 0 0 0 0,-1-1 0 0 0,-19-2-1833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7.660"/>
    </inkml:context>
    <inkml:brush xml:id="br0">
      <inkml:brushProperty name="width" value="0.05" units="cm"/>
      <inkml:brushProperty name="height" value="0.05" units="cm"/>
    </inkml:brush>
  </inkml:definitions>
  <inkml:trace contextRef="#ctx0" brushRef="#br0">208 327 6377 0 0,'0'-6'138'0'0,"0"-1"0"0"0,-1 1 0 0 0,0 0 0 0 0,0 0 0 0 0,-1 0 0 0 0,1 0 0 0 0,-1 0 0 0 0,-1 0 0 0 0,-4-10 0 0 0,6 16-116 0 0,1-1 1 0 0,0 1-1 0 0,0 0 0 0 0,0-1 1 0 0,-1 1-1 0 0,1-1 1 0 0,0 1-1 0 0,0 0 0 0 0,-1-1 1 0 0,1 1-1 0 0,0 0 1 0 0,-1-1-1 0 0,1 1 0 0 0,0 0 1 0 0,-1-1-1 0 0,1 1 1 0 0,0 0-1 0 0,-1 0 0 0 0,1-1 1 0 0,-1 1-1 0 0,1 0 1 0 0,-1 0-1 0 0,1 0 0 0 0,-1 0 1 0 0,1 0-1 0 0,0 0 1 0 0,-1-1-1 0 0,-5 11 587 0 0,4 23 185 0 0,2-33-793 0 0,3 99 1175 0 0,3 0 1 0 0,28 136 0 0 0,53 143 333 0 0,4 23-336 0 0,-68-277-935 0 0,83 490 906 0 0,-94-514-1049 0 0,-2 116 0 0 0,-10-214-105 0 0,1 13 1 0 0,-1-15 6 0 0,0 0-1 0 0,0 0 0 0 0,0 0 1 0 0,0-1-1 0 0,0 1 0 0 0,0 0 1 0 0,0 0-1 0 0,0 0 0 0 0,0 0 1 0 0,0-1-1 0 0,0 1 0 0 0,1 0 0 0 0,-1 0 1 0 0,0 0-1 0 0,0 0 0 0 0,0 0 1 0 0,0-1-1 0 0,0 1 0 0 0,0 0 1 0 0,1 0-1 0 0,-1 0 0 0 0,0 0 0 0 0,0 0 1 0 0,0 0-1 0 0,0 0 0 0 0,1 0 1 0 0,-1 0-1 0 0,0 0 0 0 0,0 0 1 0 0,0 0-1 0 0,0 0 0 0 0,1 0 1 0 0,-1 0-1 0 0,0 0 0 0 0,0 0 0 0 0,0 0 1 0 0,1 0-1 0 0,-1 0 0 0 0,0 0 1 0 0,0 0-1 0 0,0 0 0 0 0,0 0 1 0 0,1 0-1 0 0,-1 0 0 0 0,0 0 0 0 0,0 0 1 0 0,0 0-1 0 0,0 1 0 0 0,0-1 1 0 0,1 0-1 0 0,-1 0 0 0 0,0 0 1 0 0,0 0-1 0 0,0 0 0 0 0,0 0 1 0 0,0 1-1 0 0,0-1 0 0 0,0 0 0 0 0,0 0 1 0 0,0 0-1 0 0,1 0 0 0 0,-1 1 1 0 0,0-1-1 0 0,0 0 0 0 0,0 0 1 0 0,0 0-1 0 0,0 1 0 0 0,8-26-1090 0 0,-4 20 676 0 0,-2 6 58 0 0,6 2-173 0 0,-4-4 485 0 0,0 0 1 0 0,0 0-1 0 0,0 0 0 0 0,0-1 1 0 0,0 1-1 0 0,4-3 1 0 0,18-7-79 0 0,17 1-40 0 0,0 2 1 0 0,51-2-1 0 0,-40 5 45 0 0,364-28-667 0 0,-211 20 725 0 0,-150 6 76 0 0,31 0 60 0 0,-83 7-59 0 0,4-1 108 0 0,-12 4 129 0 0,-3-2-190 0 0,1 0 0 0 0,-1-1 1 0 0,1 0-1 0 0,-1 0 1 0 0,1-1-1 0 0,-1 1 1 0 0,1-1-1 0 0,-1 0 0 0 0,-9-4 1 0 0,6 3 12 0 0,7 2-61 0 0,0 0 1 0 0,1-1-1 0 0,-1 1 1 0 0,0-1-1 0 0,1 1 0 0 0,-1-1 1 0 0,1 0-1 0 0,-1 0 1 0 0,0 1-1 0 0,1-1 0 0 0,-1 0 1 0 0,1 0-1 0 0,0-1 1 0 0,-1 1-1 0 0,1 0 1 0 0,0 0-1 0 0,0-1 0 0 0,0 1 1 0 0,0 0-1 0 0,0-1 1 0 0,0 1-1 0 0,0-1 0 0 0,0 1 1 0 0,1-1-1 0 0,-1 0 1 0 0,1 1-1 0 0,-1-3 0 0 0,0-3-3 0 0,1 1 0 0 0,0 0-1 0 0,1 0 1 0 0,-1-1 0 0 0,1 1-1 0 0,3-10 1 0 0,5-33-164 0 0,-3 0 0 0 0,0-54 0 0 0,-1 23-101 0 0,1-445-1060 0 0,-8 444 1190 0 0,-6-167-171 0 0,-45-268 0 0 0,33 396 347 0 0,-6 0 0 0 0,-41-115-1 0 0,60 214-48 0 0,-2 0-1 0 0,0 1 1 0 0,-1 0-1 0 0,-1 0 1 0 0,-1 1-1 0 0,-1 1 1 0 0,-1 0-1 0 0,0 1 1 0 0,-23-22-1 0 0,33 37 9 0 0,7 6-93 0 0,3 1 121 0 0,-6-5-32 0 0,0 0 0 0 0,0 0 0 0 0,0 0 0 0 0,1 0 0 0 0,-1 0 0 0 0,0 0 0 0 0,0 0 0 0 0,0 0 1 0 0,0 0-1 0 0,0 0 0 0 0,0 0 0 0 0,0 0 0 0 0,0 0 0 0 0,1 0 0 0 0,-1 0 0 0 0,0 0 0 0 0,0 0 0 0 0,0-1 0 0 0,0 1 0 0 0,0 0 0 0 0,0 0 0 0 0,0 0 0 0 0,0 0 0 0 0,0 0 0 0 0,0 0 1 0 0,1 0-1 0 0,-1 0 0 0 0,0 0 0 0 0,0 0 0 0 0,0 0 0 0 0,0 0 0 0 0,0-1 0 0 0,0 1 0 0 0,0 0 0 0 0,0 0 0 0 0,0 0 0 0 0,0 0 0 0 0,0 0 0 0 0,0 0 0 0 0,0 0 0 0 0,0 0 0 0 0,0-1 1 0 0,0 1-1 0 0,0 0 0 0 0,0 0 0 0 0,0 0 0 0 0,0 0 0 0 0,0 0 0 0 0,0 0 0 0 0,0 0 0 0 0,0 0 0 0 0,0-1 0 0 0,0 1 271 0 0,-32 14-248 0 0,-52 13-31 0 0,-117 22 0 0 0,148-38-1 0 0,-361 50-91 0 0,-5-35 106 0 0,371-25-9 0 0,30 0-6 0 0,16-2 8 0 0,8 1 8 0 0,245-10 256 0 0,-248 9-272 0 0,0 1 1 0 0,0 0 0 0 0,0 0-1 0 0,1 1 1 0 0,-1-1 0 0 0,0 0-1 0 0,0 1 1 0 0,0 0 0 0 0,3 1-1 0 0,-6-2 1 0 0,1 0 0 0 0,-1 1 0 0 0,0-1 0 0 0,1 0-1 0 0,-1 1 1 0 0,0-1 0 0 0,0 0 0 0 0,1 1 0 0 0,-1-1 0 0 0,0 0-1 0 0,0 1 1 0 0,0-1 0 0 0,1 1 0 0 0,-1-1 0 0 0,0 0 0 0 0,0 1 0 0 0,0-1-1 0 0,0 1 1 0 0,0-1 0 0 0,0 0 0 0 0,0 1 0 0 0,0-1 0 0 0,0 1-1 0 0,0 0 1 0 0,-7 17-22 0 0,2-9-155 0 0,-1-1 0 0 0,0 0 0 0 0,-8 8 0 0 0,-8 11-1213 0 0,10-9 258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6.600"/>
    </inkml:context>
    <inkml:brush xml:id="br0">
      <inkml:brushProperty name="width" value="0.05" units="cm"/>
      <inkml:brushProperty name="height" value="0.05" units="cm"/>
    </inkml:brush>
  </inkml:definitions>
  <inkml:trace contextRef="#ctx0" brushRef="#br0">589 180 10153 0 0,'1'-9'26'0'0,"0"0"1"0"0,0 1-1 0 0,0-1 1 0 0,-1 0-1 0 0,-1 0 0 0 0,1 1 1 0 0,-2-1-1 0 0,1 0 1 0 0,-1 1-1 0 0,-5-16 0 0 0,5 20-3 0 0,0 0-1 0 0,0-1 0 0 0,0 1 0 0 0,-1 1 0 0 0,0-1 0 0 0,1 0 0 0 0,-1 1 0 0 0,-1-1 1 0 0,1 1-1 0 0,0 0 0 0 0,-1 0 0 0 0,0 0 0 0 0,1 0 0 0 0,-1 1 0 0 0,0 0 0 0 0,0 0 1 0 0,-1 0-1 0 0,1 0 0 0 0,0 0 0 0 0,-1 1 0 0 0,1 0 0 0 0,-6-1 0 0 0,-3 0 4 0 0,0 1-1 0 0,0 1 0 0 0,0 0 0 0 0,0 1 0 0 0,0 0 1 0 0,0 1-1 0 0,0 1 0 0 0,0-1 0 0 0,1 2 0 0 0,-14 5 1 0 0,19-6 2 0 0,0-1 1 0 0,1 1-1 0 0,-1 1 1 0 0,1-1-1 0 0,-1 1 1 0 0,1 0 0 0 0,0 1-1 0 0,1-1 1 0 0,-1 1-1 0 0,1 0 1 0 0,0 1-1 0 0,0-1 1 0 0,0 1 0 0 0,1 0-1 0 0,0 0 1 0 0,0 1-1 0 0,1-1 1 0 0,-1 1 0 0 0,-2 8-1 0 0,6-9 24 0 0,-1 0-1 0 0,1-1 1 0 0,-1 1-1 0 0,2 0 1 0 0,-1 0-1 0 0,1-1 1 0 0,0 1 0 0 0,0 0-1 0 0,0-1 1 0 0,1 1-1 0 0,0-1 1 0 0,0 0-1 0 0,0 1 1 0 0,1-1 0 0 0,-1 0-1 0 0,1 0 1 0 0,1 0-1 0 0,5 6 1 0 0,2 3 63 0 0,1-1 1 0 0,0 0-1 0 0,1 0 0 0 0,24 17 1 0 0,100 58 401 0 0,7 5-224 0 0,-142-92-290 0 0,1 1-1 0 0,-1 0 1 0 0,0 0 0 0 0,0-1-1 0 0,0 1 1 0 0,0 1-1 0 0,-1-1 1 0 0,1 0 0 0 0,0 0-1 0 0,-1 1 1 0 0,0-1 0 0 0,1 0-1 0 0,-1 1 1 0 0,0 0 0 0 0,1 3-1 0 0,-2-4 0 0 0,0 0 1 0 0,0 0-1 0 0,0 0 0 0 0,-1 0 0 0 0,1 0 0 0 0,0 0 1 0 0,-1 0-1 0 0,1-1 0 0 0,-1 1 0 0 0,0 0 0 0 0,0 0 0 0 0,1 0 1 0 0,-1-1-1 0 0,0 1 0 0 0,-1-1 0 0 0,1 1 0 0 0,0-1 1 0 0,0 1-1 0 0,-1-1 0 0 0,1 1 0 0 0,0-1 0 0 0,-1 0 0 0 0,-2 2 1 0 0,-8 5-1 0 0,0 0 1 0 0,-1-1-1 0 0,0-1 1 0 0,-1 1-1 0 0,1-2 1 0 0,-1 0-1 0 0,-27 5 1 0 0,9-4-114 0 0,0-1 0 0 0,-51 0 1 0 0,57-5-96 0 0,0-1 0 0 0,0-2 1 0 0,-1-1-1 0 0,-36-9 1 0 0,44 7-102 0 0,1 0 1 0 0,-1-1 0 0 0,1-1 0 0 0,1 0 0 0 0,-1-1 0 0 0,-26-20 0 0 0,41 27 187 0 0,0-1 0 0 0,0 1-1 0 0,1-1 1 0 0,-1 0 0 0 0,1 1 0 0 0,-1-1 0 0 0,1 0 0 0 0,0-1 0 0 0,0 1 0 0 0,0 0 0 0 0,0-1 0 0 0,1 1 0 0 0,-1-1 0 0 0,1 1 0 0 0,0-1 0 0 0,0 0 0 0 0,1 1-1 0 0,-1-1 1 0 0,1 0 0 0 0,-1 0 0 0 0,1 0 0 0 0,0 1 0 0 0,2-9 0 0 0,3-11-986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9.082"/>
    </inkml:context>
    <inkml:brush xml:id="br0">
      <inkml:brushProperty name="width" value="0.05" units="cm"/>
      <inkml:brushProperty name="height" value="0.05" units="cm"/>
    </inkml:brush>
  </inkml:definitions>
  <inkml:trace contextRef="#ctx0" brushRef="#br0">63 285 5881 0 0,'0'-1'50'0'0,"-1"1"1"0"0,0-1 0 0 0,1 0 0 0 0,-1 0 0 0 0,0 0 0 0 0,1 0 0 0 0,-1 0 0 0 0,1 0 0 0 0,-1 0 0 0 0,1 0 0 0 0,0 0 0 0 0,-1 0 0 0 0,1 0 0 0 0,0 0 0 0 0,0 0-1 0 0,0 0 1 0 0,0-1 0 0 0,0 1 0 0 0,0 0 0 0 0,0 0 0 0 0,0 0 0 0 0,0 0 0 0 0,0 0 0 0 0,1 0 0 0 0,-1 0 0 0 0,0 0 0 0 0,2-2 0 0 0,-2 3-31 0 0,0 0 1 0 0,0 0 0 0 0,0 0 0 0 0,0 0-1 0 0,1-1 1 0 0,-1 1 0 0 0,0 0 0 0 0,0 0-1 0 0,0 0 1 0 0,0 0 0 0 0,1 0-1 0 0,-1-1 1 0 0,0 1 0 0 0,0 0 0 0 0,0 0-1 0 0,0 0 1 0 0,0 0 0 0 0,0-1 0 0 0,0 1-1 0 0,0 0 1 0 0,0 0 0 0 0,0 0 0 0 0,1-1-1 0 0,-1 1 1 0 0,0 0 0 0 0,0 0 0 0 0,0 0-1 0 0,0-1 1 0 0,0 1 0 0 0,0 0-1 0 0,-1 0 1 0 0,1 0 0 0 0,0-1 0 0 0,0 1-1 0 0,0 0 1 0 0,0 0 0 0 0,0 0 0 0 0,0-1-1 0 0,0 1 1 0 0,0 0 0 0 0,0 0 0 0 0,0 0-1 0 0,-1 0 1 0 0,1-1 0 0 0,0 1 0 0 0,0 0-1 0 0,0 0 1 0 0,0 0 0 0 0,0 0-1 0 0,-1 0 1 0 0,1 0 0 0 0,0 0 0 0 0,0-1-1 0 0,0 1 1 0 0,-1 0 0 0 0,1 0 0 0 0,0 0-1 0 0,0 0 1 0 0,-1 0 56 0 0,0-1 0 0 0,0 1 0 0 0,0 0 0 0 0,0 0-1 0 0,1-1 1 0 0,-1 1 0 0 0,0 0 0 0 0,0 0 0 0 0,0 0 0 0 0,0 0 0 0 0,0 0-1 0 0,0 0 1 0 0,1 0 0 0 0,-1 0 0 0 0,0 1 0 0 0,0-1 0 0 0,-1 1 0 0 0,1-1-13 0 0,0 1 0 0 0,1 0 0 0 0,-1 0 0 0 0,0 0 0 0 0,0 0 0 0 0,1 0 1 0 0,-1 0-1 0 0,1 0 0 0 0,-1 0 0 0 0,1 0 0 0 0,0 0 0 0 0,-1 0 1 0 0,1 0-1 0 0,0 0 0 0 0,-1 0 0 0 0,1 0 0 0 0,0 2 0 0 0,-2 25 505 0 0,2-20-386 0 0,1 26 278 0 0,1 0 0 0 0,1 0 0 0 0,13 52 0 0 0,-8-42-202 0 0,12 56 282 0 0,13 86 68 0 0,-25-109-435 0 0,7 125 204 0 0,-7 7 101 0 0,-3-109-240 0 0,4 103 31 0 0,-7-171-273 0 0,-2-30 5 0 0,0 0-1 0 0,1 0 1 0 0,-1 0-1 0 0,0 0 1 0 0,1 0-1 0 0,-1 0 0 0 0,1 0 1 0 0,0 0-1 0 0,-1-1 1 0 0,1 1-1 0 0,0 0 1 0 0,0 0-1 0 0,2 1 1 0 0,-1-3 9 0 0,0 0 0 0 0,0 0 1 0 0,0 0-1 0 0,0 0 0 0 0,0 0 0 0 0,0 0 1 0 0,0-1-1 0 0,0 1 0 0 0,4-2 0 0 0,9-1-11 0 0,67-12-7 0 0,-9 1 11 0 0,326-42-229 0 0,251-28 143 0 0,-465 77 233 0 0,-187 6-140 0 0,1 0 0 0 0,-1 1 1 0 0,1-1-1 0 0,-1-1 1 0 0,1 1-1 0 0,0 0 1 0 0,-1 0-1 0 0,1 0 1 0 0,0-1-1 0 0,0 1 1 0 0,0 0-1 0 0,0-1 0 0 0,-2-2 1 0 0,-15-27-10 0 0,15 23-2 0 0,0 1 1 0 0,0-2-1 0 0,1 1 0 0 0,0 0 0 0 0,1 0 1 0 0,0-1-1 0 0,0-11 0 0 0,4-63-16 0 0,0 40 16 0 0,-16-581-88 0 0,5 471 63 0 0,5-231 2 0 0,3 375 12 0 0,1 2-6 0 0,0 0 1 0 0,-1 1 0 0 0,0-1 0 0 0,0 1 0 0 0,0-1-1 0 0,-1 0 1 0 0,-3-11 0 0 0,3 19 4 0 0,0 0 1 0 0,-1-1 0 0 0,1 1-1 0 0,0 0 1 0 0,0 0 0 0 0,0 0-1 0 0,-1 0 1 0 0,1 0 0 0 0,0 0-1 0 0,-1 3 1 0 0,1-4 8 0 0,-10 19-31 0 0,2-3 40 0 0,0-1 0 0 0,-13 15 0 0 0,17-25-1 0 0,1 0 1 0 0,-1 0 0 0 0,0-1 0 0 0,0 0 0 0 0,0 0 0 0 0,-1 0-1 0 0,0 0 1 0 0,0-1 0 0 0,-7 3 0 0 0,-23 7-6 0 0,0-1 0 0 0,-1-2 0 0 0,-77 11 1 0 0,-118-3-41 0 0,186-15 51 0 0,-430 12 77 0 0,257-11-43 0 0,166 0-89 0 0,-59 11 0 0 0,76-9-1 0 0,60-8-634 0 0,0 1-1 0 0,0 0 0 0 0,0 2 0 0 0,27 4 1 0 0,-45-3 107 0 0,0-1 1 0 0,0 1 0 0 0,-1 0 0 0 0,11 5 0 0 0,-3-3-459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9.424"/>
    </inkml:context>
    <inkml:brush xml:id="br0">
      <inkml:brushProperty name="width" value="0.05" units="cm"/>
      <inkml:brushProperty name="height" value="0.05" units="cm"/>
    </inkml:brush>
  </inkml:definitions>
  <inkml:trace contextRef="#ctx0" brushRef="#br0">50 123 7261 0 0,'0'0'36'0'0,"0"-1"0"0"0,-1 1 0 0 0,1 0 0 0 0,-1 0 0 0 0,1 0 0 0 0,0 0 0 0 0,-1 0 0 0 0,1-1 0 0 0,-1 1 0 0 0,1 0 0 0 0,0 0 0 0 0,-1-1 0 0 0,1 1 0 0 0,0 0 0 0 0,-1 0 0 0 0,1-1 0 0 0,0 1 0 0 0,0 0 0 0 0,-1-1 0 0 0,1 1 0 0 0,0-1 0 0 0,0 1 0 0 0,0 0 0 0 0,-1-1 0 0 0,1 0 0 0 0,0 1 39 0 0,0-1 1 0 0,0 1-1 0 0,-1-1 1 0 0,1 1-1 0 0,0-1 1 0 0,0 1-1 0 0,-1 0 1 0 0,1-1-1 0 0,0 1 1 0 0,-1 0-1 0 0,1-1 1 0 0,0 1 0 0 0,-1-1-1 0 0,1 1 1 0 0,-1 0-1 0 0,1 0 1 0 0,0-1-1 0 0,-1 1 1 0 0,1 0-1 0 0,-1 0 1 0 0,1 0-1 0 0,-1-1 1 0 0,1 1-1 0 0,-1 0 1 0 0,1 0-1 0 0,-1 0 1 0 0,1 0 0 0 0,-1 0-1 0 0,1 0 1 0 0,-1 0-1 0 0,0 0 1 0 0,0 0-18 0 0,-23-3 1974 0 0,20-3-1099 0 0,11-6-293 0 0,0 5-582 0 0,-1 0 0 0 0,1 1-1 0 0,0 0 1 0 0,1 0-1 0 0,0 1 1 0 0,0 0 0 0 0,0 0-1 0 0,0 1 1 0 0,1 0-1 0 0,-1 1 1 0 0,1-1 0 0 0,0 2-1 0 0,18-4 1 0 0,8 0-163 0 0,1 2-1 0 0,45 1 1 0 0,-63 3 82 0 0,-7-1-25 0 0,49 0-1200 0 0,92 8 0 0 0,-117 4 131 0 0,-34-11 1037 0 0,0 1 0 0 0,0-1 0 0 0,0 1 0 0 0,0-1 0 0 0,0 1 0 0 0,0 0 0 0 0,0-1 0 0 0,0 1 0 0 0,0 0 0 0 0,-1 0 0 0 0,1 0 0 0 0,0 0 0 0 0,1 1 0 0 0,-2-1 26 0 0,0-1 1 0 0,0 1-1 0 0,0-1 0 0 0,0 1 1 0 0,0-1-1 0 0,0 1 0 0 0,0-1 0 0 0,0 1 1 0 0,-1-1-1 0 0,1 1 0 0 0,0-1 1 0 0,0 1-1 0 0,0-1 0 0 0,0 1 0 0 0,-1-1 1 0 0,1 1-1 0 0,0-1 0 0 0,-1 1 1 0 0,1-1-1 0 0,0 0 0 0 0,-1 1 1 0 0,1-1-1 0 0,0 0 0 0 0,-1 1 0 0 0,1-1 1 0 0,-1 0-1 0 0,1 1 0 0 0,0-1 1 0 0,-1 0-1 0 0,1 0 0 0 0,-2 1 0 0 0,-11 6-724 0 0,-1 4-160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09.752"/>
    </inkml:context>
    <inkml:brush xml:id="br0">
      <inkml:brushProperty name="width" value="0.05" units="cm"/>
      <inkml:brushProperty name="height" value="0.05" units="cm"/>
    </inkml:brush>
  </inkml:definitions>
  <inkml:trace contextRef="#ctx0" brushRef="#br0">0 55 6785 0 0,'0'1'53'0'0,"1"1"0"0"0,0-1 1 0 0,-1 0-1 0 0,1 0 1 0 0,0 0-1 0 0,-1 0 0 0 0,1 0 1 0 0,0 0-1 0 0,0 0 1 0 0,0 0-1 0 0,0-1 0 0 0,0 1 1 0 0,0 0-1 0 0,0 0 1 0 0,0-1-1 0 0,0 1 0 0 0,0-1 1 0 0,1 1-1 0 0,-1-1 1 0 0,0 1-1 0 0,0-1 0 0 0,0 0 1 0 0,1 1-1 0 0,-1-1 0 0 0,0 0 1 0 0,0 0-1 0 0,3 0 1 0 0,0-1 224 0 0,0 0 1 0 0,1 0 0 0 0,-1-1 0 0 0,0 1-1 0 0,0-1 1 0 0,5-4 0 0 0,15-4 244 0 0,32-2 484 0 0,61-5 0 0 0,-51 8-1079 0 0,-37 4-474 0 0,1 2 0 0 0,-1 0 0 0 0,1 2 0 0 0,-1 1 0 0 0,37 5 0 0 0,-41-2-949 0 0,-18 1 639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0.093"/>
    </inkml:context>
    <inkml:brush xml:id="br0">
      <inkml:brushProperty name="width" value="0.05" units="cm"/>
      <inkml:brushProperty name="height" value="0.05" units="cm"/>
    </inkml:brush>
  </inkml:definitions>
  <inkml:trace contextRef="#ctx0" brushRef="#br0">1 85 7581 0 0,'6'1'64'0'0,"0"1"-1"0"0,0-1 1 0 0,1 0 0 0 0,-1-1 0 0 0,0 1 0 0 0,1-1 0 0 0,-1-1 0 0 0,0 1 0 0 0,8-2-1 0 0,6-3 402 0 0,29-10-1 0 0,-5 1 134 0 0,-27 9-446 0 0,27-8-162 0 0,1 2 0 0 0,0 2 1 0 0,1 2-1 0 0,52-1 0 0 0,-45 8-1201 0 0,-30 4 330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1.199"/>
    </inkml:context>
    <inkml:brush xml:id="br0">
      <inkml:brushProperty name="width" value="0.05" units="cm"/>
      <inkml:brushProperty name="height" value="0.05" units="cm"/>
    </inkml:brush>
  </inkml:definitions>
  <inkml:trace contextRef="#ctx0" brushRef="#br0">53 1 6785 0 0,'-2'0'73'0'0,"1"0"0"0"0,-1 0 0 0 0,0 0 0 0 0,1 0 0 0 0,-1 0 0 0 0,1 0 0 0 0,-1 1 0 0 0,0-1 1 0 0,1 1-1 0 0,-1-1 0 0 0,1 1 0 0 0,-1-1 0 0 0,1 1 0 0 0,0 0 0 0 0,-1 0 0 0 0,1 0 0 0 0,0 0 0 0 0,-1 0 1 0 0,1 0-1 0 0,0 0 0 0 0,0 0 0 0 0,-2 3 0 0 0,1-2 92 0 0,0 0 1 0 0,1 0-1 0 0,-1 0 1 0 0,1 1-1 0 0,-1-1 1 0 0,1 0-1 0 0,0 1 1 0 0,0-1-1 0 0,0 1 0 0 0,0 0 1 0 0,0-1-1 0 0,0 1 1 0 0,0 3-1 0 0,18 195 3478 0 0,-6-139-2886 0 0,3-1 1 0 0,41 109 0 0 0,13 55 292 0 0,-52-138-610 0 0,8 148-1 0 0,-18 90 514 0 0,-6-319-929 0 0,-1 9 13 0 0,0 0 0 0 0,-1 0 0 0 0,-1-1 0 0 0,-4 17-1 0 0,4-12-24 0 0,0-1-1 0 0,2 1 0 0 0,0-1 0 0 0,4 33 0 0 0,-2-22-10 0 0,0-18-2 0 0,0-1-1 0 0,0 1 1 0 0,1 0 0 0 0,1-1-1 0 0,0 1 1 0 0,5 14 0 0 0,-5-16-3 0 0,0 0-1 0 0,-1 0 1 0 0,1 19 0 0 0,5 18 19 0 0,-8-46-15 0 0,0 1 0 0 0,0-1 0 0 0,0 1 0 0 0,0 0 0 0 0,0-1 1 0 0,0 1-1 0 0,0-1 0 0 0,0 1 0 0 0,0-1 0 0 0,0 1 0 0 0,1-1 0 0 0,-1 1 1 0 0,0-1-1 0 0,0 0 0 0 0,0 1 0 0 0,1-1 0 0 0,-1 1 0 0 0,0-1 0 0 0,1 1 1 0 0,-1-1-1 0 0,0 0 0 0 0,1 1 0 0 0,-1-1 0 0 0,1 0 0 0 0,-1 1 0 0 0,0-1 0 0 0,1 0 1 0 0,-1 0-1 0 0,1 1 0 0 0,-1-1 0 0 0,1 0 0 0 0,-1 0 0 0 0,1 0 0 0 0,-1 0 1 0 0,1 0-1 0 0,-1 1 0 0 0,1-1 0 0 0,-1 0 0 0 0,1 0 0 0 0,-1 0 0 0 0,1 0 0 0 0,-1-1 1 0 0,1 1-1 0 0,-1 0 0 0 0,1 0 0 0 0,-1 0 0 0 0,1 0 0 0 0,-1 0 0 0 0,1-1 1 0 0,-1 1-1 0 0,1 0 0 0 0,-1 0 0 0 0,1-1 0 0 0,-1 1 0 0 0,0 0 0 0 0,1-1 1 0 0,11-4 9 0 0,58-18 7 0 0,-29 8-112 0 0,1 2 0 0 0,84-14 0 0 0,196 3-483 0 0,-35 4 120 0 0,7 5 277 0 0,-296 15 167 0 0,1 0 19 0 0,-1 0 0 0 0,1 0-1 0 0,0 0 1 0 0,0 0 0 0 0,-1-1-1 0 0,1 1 1 0 0,0 0 0 0 0,-1-1-1 0 0,1 1 1 0 0,0 0 0 0 0,0-1 0 0 0,0 0-1 0 0,-3-1 1 0 0,4 2 21 0 0,-6-17-15 0 0,2 7-17 0 0,4 7-2 0 0,-1 0 1 0 0,1-1-1 0 0,-1 1 1 0 0,1-1-1 0 0,0 1 1 0 0,1 0 0 0 0,-1-1-1 0 0,1 1 1 0 0,-1 0-1 0 0,1-1 1 0 0,0 1-1 0 0,0 0 1 0 0,0 0-1 0 0,1 0 1 0 0,-1 0-1 0 0,4-5 1 0 0,14-19-24 0 0,-15 21-19 0 0,-1 2-34 0 0,11-13 44 0 0,-11 13 291 0 0,-4-2-2584 0 0,-1 0 1959 0 0,-2-17-1969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2.451"/>
    </inkml:context>
    <inkml:brush xml:id="br0">
      <inkml:brushProperty name="width" value="0.05" units="cm"/>
      <inkml:brushProperty name="height" value="0.05" units="cm"/>
    </inkml:brush>
  </inkml:definitions>
  <inkml:trace contextRef="#ctx0" brushRef="#br0">55 223 7165 0 0,'-19'11'-75'0'0,"18"-10"172"0"0,0 1 0 0 0,0-1 0 0 0,-1 0 0 0 0,1-1 0 0 0,0 1 0 0 0,0 0 0 0 0,-1 0 1 0 0,1 0-1 0 0,0-1 0 0 0,-1 1 0 0 0,1-1 0 0 0,-1 1 0 0 0,1-1 0 0 0,-1 1 1 0 0,1-1-1 0 0,-1 0 0 0 0,1 0 0 0 0,-1 0 0 0 0,1 0 0 0 0,-1 0 0 0 0,0 0 1 0 0,1 0-1 0 0,-2-1 0 0 0,14 2 502 0 0,1-1 0 0 0,-1 0 0 0 0,19-2 1 0 0,-7 0-346 0 0,539-45 134 0 0,-6-49-426 0 0,-486 81 95 0 0,-33 8 55 0 0,-2-2 0 0 0,1-1 0 0 0,47-20 0 0 0,-76 27-11 0 0,-6 3-56 0 0,1-1 1 0 0,0 1-1 0 0,0-1 0 0 0,-1 1 1 0 0,1-1-1 0 0,-1 0 1 0 0,1 0-1 0 0,-1 0 1 0 0,1 0-1 0 0,-1 0 0 0 0,1 0 1 0 0,-1 0-1 0 0,0-1 1 0 0,0 1-1 0 0,1 0 0 0 0,-1-1 1 0 0,0 1-1 0 0,1-2 1 0 0,-5-1 627 0 0,7 5-372 0 0,-4 0-309 0 0,2 0 18 0 0,-1 0 0 0 0,0 1 0 0 0,0-1 1 0 0,0 1-1 0 0,0-1 0 0 0,-1 1 0 0 0,1-1 1 0 0,0 1-1 0 0,-1 0 0 0 0,1-1 0 0 0,-1 1 1 0 0,1 0-1 0 0,-1 3 0 0 0,6 37 194 0 0,0 2 103 0 0,12 38 428 0 0,15 168 1 0 0,-28-197-483 0 0,2 0 1 0 0,15 55-1 0 0,38 102 281 0 0,-12-46-154 0 0,57 300 861 0 0,-88-401-1226 0 0,-12-46 16 0 0,0 0 1 0 0,3 20-1 0 0,5 33 103 0 0,-7-44-101 0 0,-2 0 0 0 0,3 46 1 0 0,-3-51-25 0 0,-2-14 61 0 0,-1-9 201 0 0,-14-25-203 0 0,11 22-83 0 0,0 0 1 0 0,0 1 0 0 0,-1-1-1 0 0,0 1 1 0 0,0-1-1 0 0,0 1 1 0 0,0 0 0 0 0,-1 0-1 0 0,1 1 1 0 0,-1-1-1 0 0,0 1 1 0 0,0-1-1 0 0,-1 1 1 0 0,1 0 0 0 0,0 1-1 0 0,-1-1 1 0 0,0 1-1 0 0,-8-3 1 0 0,-8-2-35 0 0,-2 0 0 0 0,-44-6 0 0 0,38 8 45 0 0,-13-1-14 0 0,0 1 0 0 0,-1 2-1 0 0,0 2 1 0 0,-79 9-1 0 0,26 6-53 0 0,-97 28-1 0 0,140-22-15 0 0,52-18 53 0 0,-12 5-234 0 0,9-7-254 0 0,6-7-473 0 0,1 1 352 0 0,-1 0-1 0 0,0 0 1 0 0,-1 0-1 0 0,1 0 1 0 0,-1 0 0 0 0,-1-1-1 0 0,1 1 1 0 0,-1 0-1 0 0,0-1 1 0 0,0 1 0 0 0,-1 0-1 0 0,0-1 1 0 0,-3-10-1 0 0,0 5-537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3.185"/>
    </inkml:context>
    <inkml:brush xml:id="br0">
      <inkml:brushProperty name="width" value="0.05" units="cm"/>
      <inkml:brushProperty name="height" value="0.05" units="cm"/>
    </inkml:brush>
  </inkml:definitions>
  <inkml:trace contextRef="#ctx0" brushRef="#br0">30 692 6973 0 0,'-2'4'210'0'0,"1"1"-1"0"0,0-1 1 0 0,1 1 0 0 0,-1 0 0 0 0,1-1 0 0 0,0 1 0 0 0,0-1 0 0 0,0 1 0 0 0,1 0-1 0 0,0-1 1 0 0,0 1 0 0 0,0-1 0 0 0,2 7 0 0 0,-2-3 1893 0 0,-5-17-714 0 0,-5-18-585 0 0,2-2-761 0 0,2 0 1 0 0,1 0 0 0 0,2-1 0 0 0,0 1 0 0 0,4-34-1 0 0,3 5-47 0 0,2 0-1 0 0,3 0 1 0 0,27-85-1 0 0,-30 120 36 0 0,1 2-1 0 0,1-1 0 0 0,1 1 1 0 0,14-21-1 0 0,-21 36-6 0 0,2 1 0 0 0,-1-1 0 0 0,0 0-1 0 0,1 1 1 0 0,0 0 0 0 0,0 0 0 0 0,1 1 0 0 0,0-1 0 0 0,-1 1 0 0 0,1 0 0 0 0,1 1-1 0 0,-1 0 1 0 0,0 0 0 0 0,1 0 0 0 0,0 0 0 0 0,-1 1 0 0 0,12-2 0 0 0,-4 3-15 0 0,0 0-1 0 0,0 1 1 0 0,0 0 0 0 0,0 2 0 0 0,0-1 0 0 0,0 2 0 0 0,0 0 0 0 0,-1 0-1 0 0,1 1 1 0 0,13 7 0 0 0,20 10 110 0 0,62 38 0 0 0,-69-37-16 0 0,66 34 305 0 0,74 45 363 0 0,-162-88-702 0 0,-2 0-1 0 0,0 2 1 0 0,24 27-1 0 0,6 5 126 0 0,-38-38-128 0 0,0 0 1 0 0,-1 1-1 0 0,0-1 1 0 0,10 18-1 0 0,13 18 396 0 0,-29-44-410 0 0,0 1 0 0 0,0-1 1 0 0,0 0-1 0 0,0 0 0 0 0,0 0 0 0 0,1 0 1 0 0,-1 0-1 0 0,0-1 0 0 0,1 1 1 0 0,-1 0-1 0 0,4 0 0 0 0,-17-2-3483 0 0,1 0 1732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43.211"/>
    </inkml:context>
    <inkml:brush xml:id="br0">
      <inkml:brushProperty name="width" value="0.05" units="cm"/>
      <inkml:brushProperty name="height" value="0.05" units="cm"/>
    </inkml:brush>
  </inkml:definitions>
  <inkml:trace contextRef="#ctx0" brushRef="#br0">121 453 5573 0 0,'2'-26'424'0'0,"-1"19"-75"0"0,-1 1 0 0 0,0 0 0 0 0,0 0 0 0 0,-1-11-1 0 0,0 14 1 0 0,-1-1-1 0 0,0 1 0 0 0,0 0 0 0 0,0-1 1 0 0,-1 1-1 0 0,1 0 0 0 0,-1 0 0 0 0,1 1 1 0 0,-1-1-1 0 0,0 1 0 0 0,0-1 0 0 0,-7-3 1 0 0,-14-15 1816 0 0,24 21-2160 0 0,0 0 1 0 0,0 0-1 0 0,-1-1 0 0 0,1 1 1 0 0,0 0-1 0 0,0 0 0 0 0,0 0 1 0 0,0 0-1 0 0,0 0 0 0 0,0 0 1 0 0,0 0-1 0 0,0 0 0 0 0,0 0 1 0 0,-1 0-1 0 0,1 0 0 0 0,0 0 1 0 0,0 0-1 0 0,0 0 0 0 0,0 0 1 0 0,0 0-1 0 0,0 0 0 0 0,0 0 1 0 0,0 0-1 0 0,-1 0 0 0 0,1 0 1 0 0,0 0-1 0 0,0 0 0 0 0,0 0 1 0 0,0 0-1 0 0,0 0 0 0 0,0 0 1 0 0,0 0-1 0 0,0 0 0 0 0,-1 1 1 0 0,1-1-1 0 0,0 0 0 0 0,0 0 1 0 0,0 0-1 0 0,0 0 0 0 0,0 0 1 0 0,0 0-1 0 0,0 0 0 0 0,0 0 1 0 0,0 0-1 0 0,0 0 0 0 0,0 1 1 0 0,0-1-1 0 0,0 0 0 0 0,0 0 1 0 0,0 0-1 0 0,0 0 0 0 0,0 0 1 0 0,-4 11 105 0 0,-1 9 10 0 0,-2 28 212 0 0,-10 71 371 0 0,2 277 62 0 0,26-301-775 0 0,-22-181 66 0 0,2-40-84 0 0,10-157-1 0 0,0 250 35 0 0,13-166-58 0 0,-10 168 50 0 0,2 1 0 0 0,1 0 0 0 0,1 0 0 0 0,18-40 0 0 0,-23 62 4 0 0,1 1 0 0 0,1-1 1 0 0,-1 0-1 0 0,1 1 1 0 0,0 0-1 0 0,12-12 1 0 0,-14 16-3 0 0,0 0 0 0 0,0 1 0 0 0,1-1 0 0 0,-1 1 1 0 0,1-1-1 0 0,-1 1 0 0 0,1 0 0 0 0,0 1 0 0 0,0-1 1 0 0,0 0-1 0 0,0 1 0 0 0,0 0 0 0 0,1 0 0 0 0,-1 1 1 0 0,8-1-1 0 0,-4 0-2 0 0,-1 1 1 0 0,0 1-1 0 0,0 0 1 0 0,0 0-1 0 0,0 0 0 0 0,0 0 1 0 0,9 4-1 0 0,-12-3 1 0 0,0 1-1 0 0,0-1 1 0 0,0 1 0 0 0,-1-1-1 0 0,1 1 1 0 0,-1 0 0 0 0,1 0-1 0 0,-1 1 1 0 0,0-1 0 0 0,0 1-1 0 0,0-1 1 0 0,3 8 0 0 0,16 27 7 0 0,33 82 1 0 0,3 47 62 0 0,-34-97-7 0 0,15 55 83 0 0,28 157-1 0 0,-62-261-249 0 0,-4-16-114 0 0,1 0 0 0 0,-1-1 0 0 0,0 1 0 0 0,-1 0 0 0 0,1 0 0 0 0,-1-1 0 0 0,0 1 0 0 0,0 0 0 0 0,-1 8 0 0 0,1-13 106 0 0,0 1 0 0 0,-1-1 0 0 0,1 1 1 0 0,0-1-1 0 0,-1 0 0 0 0,1 1 0 0 0,0-1 0 0 0,-1 0 1 0 0,1 1-1 0 0,-1-1 0 0 0,1 0 0 0 0,0 1 0 0 0,-1-1 1 0 0,1 0-1 0 0,-1 0 0 0 0,1 0 0 0 0,-1 1 0 0 0,1-1 1 0 0,-1 0-1 0 0,1 0 0 0 0,-1 0 0 0 0,1 0 0 0 0,-1 0 1 0 0,1 0-1 0 0,-1 0 0 0 0,1 0 0 0 0,-1 0 0 0 0,1 0 1 0 0,-1 0-1 0 0,1 0 0 0 0,-1 0 0 0 0,0-1 0 0 0,-16-5-2041 0 0,9-1 1092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45.991"/>
    </inkml:context>
    <inkml:brush xml:id="br0">
      <inkml:brushProperty name="width" value="0.05" units="cm"/>
      <inkml:brushProperty name="height" value="0.05" units="cm"/>
    </inkml:brush>
  </inkml:definitions>
  <inkml:trace contextRef="#ctx0" brushRef="#br0">1 682 5973 0 0,'1'-1'49'0'0,"0"0"0"0"0,0 1 0 0 0,0-1 1 0 0,0 0-1 0 0,-1 1 0 0 0,1-1 1 0 0,0 0-1 0 0,0 0 0 0 0,0 0 0 0 0,-1 0 1 0 0,1 0-1 0 0,1-2 0 0 0,-2 3 1 0 0,0 0 0 0 0,0-1-1 0 0,0 1 1 0 0,0 0 0 0 0,0 0-1 0 0,0-1 1 0 0,0 1 0 0 0,0 0-1 0 0,1 0 1 0 0,-1 0 0 0 0,0-1 0 0 0,0 1-1 0 0,0 0 1 0 0,0 0 0 0 0,1 0-1 0 0,-1 0 1 0 0,0 0 0 0 0,0-1-1 0 0,0 1 1 0 0,1 0 0 0 0,-1 0-1 0 0,0 0 1 0 0,0 0 0 0 0,1 0 0 0 0,-1 0-1 0 0,0 0 1 0 0,0 0 0 0 0,1 0-1 0 0,-1 0 1 0 0,0 0 0 0 0,1 0-1 0 0,-1 0-20 0 0,0 0 0 0 0,0 0 0 0 0,0 0-1 0 0,1-1 1 0 0,-1 1 0 0 0,0 0-1 0 0,0 0 1 0 0,0 0 0 0 0,0 0 0 0 0,0 0-1 0 0,1 0 1 0 0,-1-1 0 0 0,0 1-1 0 0,0 0 1 0 0,0 0 0 0 0,0 0 0 0 0,0 0-1 0 0,0-1 1 0 0,0 1 0 0 0,0 0-1 0 0,0 0 1 0 0,0 0 0 0 0,1 0 0 0 0,-1-1-1 0 0,0 1 1 0 0,0 0 0 0 0,0 0-1 0 0,0 0 1 0 0,0-1 0 0 0,0 1 0 0 0,0 0-1 0 0,0 0 1 0 0,0 0 0 0 0,-1 0-1 0 0,1-1 1 0 0,0 1 0 0 0,0 0 0 0 0,0 0-1 0 0,0 0 1 0 0,0 0 0 0 0,0-1-1 0 0,0 1 1 0 0,0 0 0 0 0,0 0 0 0 0,-1 0-1 0 0,1 0 1 0 0,0 0 0 0 0,0-1-1 0 0,0 1 1 0 0,-1 0 0 0 0,1 0 12 0 0,0 0 1 0 0,0 0-1 0 0,0 0 1 0 0,0 1 0 0 0,0-1-1 0 0,0 0 1 0 0,0 0-1 0 0,0 0 1 0 0,0 0-1 0 0,0 0 1 0 0,0 0-1 0 0,0 0 1 0 0,0 0-1 0 0,0 1 1 0 0,0-1-1 0 0,-1 0 1 0 0,1 0 0 0 0,0 0-1 0 0,0 0 1 0 0,0 0-1 0 0,0 0 1 0 0,0 0-1 0 0,0 0 1 0 0,0 0-1 0 0,0 0 1 0 0,-1 0-1 0 0,1 0 1 0 0,0 0-1 0 0,0 0 1 0 0,0 0-1 0 0,0 0 1 0 0,0 0 0 0 0,0 0-1 0 0,-1 0 1 0 0,1 0-1 0 0,0 0 1 0 0,0 0-1 0 0,0 0 1 0 0,0 0-1 0 0,0 0 1 0 0,0 0-1 0 0,0 0 1 0 0,-1 0-1 0 0,1 0 1 0 0,0 0-1 0 0,0 0 1 0 0,0 0 0 0 0,0 0-1 0 0,0 0 1 0 0,0 0-1 0 0,0-1 1 0 0,0 1-1 0 0,0 0 1 0 0,-1 0-1 0 0,1 0 1 0 0,0 0-1 0 0,0 0 1 0 0,0 0-1 0 0,1 4 190 0 0,0 0 0 0 0,0 0 0 0 0,0 0 0 0 0,0 0 0 0 0,1 0-1 0 0,4 7 1 0 0,-1 0-78 0 0,7 24 15 0 0,-1 1 0 0 0,-1-1 0 0 0,-3 2-1 0 0,5 49 1 0 0,-3 32-21 0 0,-12-152-3 0 0,-5-89-124 0 0,8 43-46 0 0,4 1-1 0 0,4-1 1 0 0,27-121 0 0 0,-25 162 36 0 0,41-158-36 0 0,-34 143-4 0 0,37-81 0 0 0,-49 125 33 0 0,5-8-43 0 0,-10 18 37 0 0,1 0 1 0 0,-1 0-1 0 0,1 0 1 0 0,-1 0-1 0 0,1 0 1 0 0,-1 0-1 0 0,1 0 1 0 0,-1 0-1 0 0,1 0 1 0 0,0 0-1 0 0,-1 0 1 0 0,1 0-1 0 0,-1 0 1 0 0,1 0 0 0 0,-1 1-1 0 0,1-1 1 0 0,-1 0-1 0 0,1 0 1 0 0,-1 1-1 0 0,0-1 1 0 0,1 0-1 0 0,-1 1 1 0 0,1-1-1 0 0,-1 0 1 0 0,0 1-1 0 0,1-1 1 0 0,-1 0 0 0 0,0 1-1 0 0,1-1 1 0 0,-1 1-1 0 0,0-1 1 0 0,0 1-1 0 0,1-1 1 0 0,-1 1-1 0 0,0-1 1 0 0,0 1-1 0 0,36 58 8 0 0,-3 1-1 0 0,45 116 0 0 0,-49-106 5 0 0,72 130 1 0 0,-33-107-851 0 0,-45-64 527 0 0,-20-24-196 0 0,1-1 0 0 0,-1 1 1 0 0,0 0-1 0 0,-1 0 0 0 0,1 0 0 0 0,-1 0 1 0 0,0 0-1 0 0,0 1 0 0 0,0-1 0 0 0,1 12 1 0 0,-3-12-627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46.335"/>
    </inkml:context>
    <inkml:brush xml:id="br0">
      <inkml:brushProperty name="width" value="0.05" units="cm"/>
      <inkml:brushProperty name="height" value="0.05" units="cm"/>
    </inkml:brush>
  </inkml:definitions>
  <inkml:trace contextRef="#ctx0" brushRef="#br0">1 206 6377 0 0,'3'-5'15'0'0,"1"-1"1"0"0,0 2-1 0 0,0-1 1 0 0,0 0 0 0 0,0 1-1 0 0,1 0 1 0 0,0 0 0 0 0,0 0-1 0 0,10-5 1 0 0,-3 2 31 0 0,0 1-1 0 0,0 1 1 0 0,21-7-1 0 0,154-33 88 0 0,3 0-378 0 0,-83 15-694 0 0,-83 24 379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6.929"/>
    </inkml:context>
    <inkml:brush xml:id="br0">
      <inkml:brushProperty name="width" value="0.05" units="cm"/>
      <inkml:brushProperty name="height" value="0.05" units="cm"/>
    </inkml:brush>
  </inkml:definitions>
  <inkml:trace contextRef="#ctx0" brushRef="#br0">44 9 9465 0 0,'6'-7'173'0'0,"-8"6"766"0"0,2 1-851 0 0,-1 1 1 0 0,0 0-1 0 0,1-1 0 0 0,-1 1 0 0 0,1 0 1 0 0,0 0-1 0 0,-1 0 0 0 0,1 0 0 0 0,0-1 1 0 0,-1 1-1 0 0,1 0 0 0 0,0 0 0 0 0,0 0 1 0 0,0 0-1 0 0,0 0 0 0 0,0 0 0 0 0,0-1 1 0 0,0 1-1 0 0,0 0 0 0 0,0 2 0 0 0,22 136 3661 0 0,3 49-2126 0 0,-23-144-1966 0 0,-3 0 0 0 0,-1 0 1 0 0,-15 78-1 0 0,16-117-11 0 0,-1 1 1 0 0,0-1-1 0 0,0 0 0 0 0,0 0 1 0 0,-1 0-1 0 0,0 0 0 0 0,0 0 1 0 0,0 0-1 0 0,0-1 0 0 0,-1 0 1 0 0,0 0-1 0 0,0 0 0 0 0,0 0 1 0 0,0 0-1 0 0,-9 5 0 0 0,-1-2-1153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46.693"/>
    </inkml:context>
    <inkml:brush xml:id="br0">
      <inkml:brushProperty name="width" value="0.05" units="cm"/>
      <inkml:brushProperty name="height" value="0.05" units="cm"/>
    </inkml:brush>
  </inkml:definitions>
  <inkml:trace contextRef="#ctx0" brushRef="#br0">1 308 6469 0 0,'0'-29'448'0'0,"0"26"-77"0"0,0 5 20 0 0,0 16 277 0 0,0-5-424 0 0,1 1-1 0 0,1 0 1 0 0,0-1-1 0 0,0 1 0 0 0,2-1 1 0 0,7 21-1 0 0,-1-11 44 0 0,0-1-1 0 0,26 38 1 0 0,40 44 255 0 0,-9-15-469 0 0,-62-81-93 0 0,-9-11 43 0 0,-11-13 31 0 0,2 1-51 0 0,0 0-1 0 0,1-1 1 0 0,1-1-1 0 0,1 0 1 0 0,0 0-1 0 0,1-1 1 0 0,1-1-1 0 0,-10-34 1 0 0,-3-20-4 0 0,-4-12 6 0 0,-16-98 0 0 0,40 175-6 0 0,0-1-1 0 0,0 0 1 0 0,1 0-1 0 0,0 0 1 0 0,1 0-1 0 0,0 1 0 0 0,0-1 1 0 0,1 0-1 0 0,0 0 1 0 0,4-10-1 0 0,-4 15 0 0 0,0 0-1 0 0,0 0 1 0 0,0 1-1 0 0,0-1 1 0 0,0 1-1 0 0,1-1 1 0 0,0 1-1 0 0,0 0 1 0 0,0 0-1 0 0,0 0 1 0 0,0 1-1 0 0,0-1 1 0 0,1 1-1 0 0,0-1 0 0 0,-1 1 1 0 0,1 0-1 0 0,0 1 1 0 0,0-1-1 0 0,0 1 1 0 0,0-1-1 0 0,0 1 1 0 0,0 0-1 0 0,6 0 1 0 0,-2 0-1 0 0,0 1 1 0 0,-1 0 0 0 0,1 0-1 0 0,0 1 1 0 0,-1 0 0 0 0,1 0-1 0 0,0 1 1 0 0,-1 0 0 0 0,1 0-1 0 0,-1 1 1 0 0,0-1 0 0 0,0 2-1 0 0,0-1 1 0 0,0 1 0 0 0,-1 0-1 0 0,1 1 1 0 0,-1-1 0 0 0,0 1-1 0 0,0 0 1 0 0,-1 1 0 0 0,0 0-1 0 0,0-1 1 0 0,0 2 0 0 0,0-1-1 0 0,-1 0 1 0 0,0 1 0 0 0,-1 0-1 0 0,1 0 1 0 0,-1 0-1 0 0,-1 0 1 0 0,1 1 0 0 0,-1-1-1 0 0,-1 1 1 0 0,1-1 0 0 0,-1 1-1 0 0,0 0 1 0 0,-1 0 0 0 0,0-1-1 0 0,0 1 1 0 0,-3 12 0 0 0,2-12 6 0 0,-1-2 1 0 0,0 1-1 0 0,-1 0 1 0 0,0 0 0 0 0,0-1-1 0 0,0 1 1 0 0,-1-1-1 0 0,0 0 1 0 0,0 0-1 0 0,0 0 1 0 0,-1-1 0 0 0,0 0-1 0 0,0 1 1 0 0,0-2-1 0 0,-8 6 1 0 0,-6 3-40 0 0,0-2 0 0 0,-1 0 0 0 0,-31 12 0 0 0,-13 7-804 0 0,57-27 601 0 0,-18 13-2311 0 0,22-10 1609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47.035"/>
    </inkml:context>
    <inkml:brush xml:id="br0">
      <inkml:brushProperty name="width" value="0.05" units="cm"/>
      <inkml:brushProperty name="height" value="0.05" units="cm"/>
    </inkml:brush>
  </inkml:definitions>
  <inkml:trace contextRef="#ctx0" brushRef="#br0">0 10 8993 0 0,'11'-9'717'0'0,"-11"8"-682"0"0,0 1 0 0 0,1 0 0 0 0,-1 0 0 0 0,0 0-1 0 0,0 0 1 0 0,0 0 0 0 0,0 0 0 0 0,1 0 0 0 0,-1 1 0 0 0,0-1 0 0 0,0 0-1 0 0,0 0 1 0 0,1 0 0 0 0,-1 0 0 0 0,0 0 0 0 0,0 0 0 0 0,0 0 0 0 0,0 0-1 0 0,0 0 1 0 0,1 0 0 0 0,-1 0 0 0 0,0 1 0 0 0,0-1 0 0 0,0 0-1 0 0,0 0 1 0 0,0 0 0 0 0,0 0 0 0 0,0 0 0 0 0,1 1 0 0 0,-1-1 0 0 0,0 0-1 0 0,0 0 1 0 0,0 0 0 0 0,0 0 0 0 0,0 1 0 0 0,0-1 0 0 0,0 0 0 0 0,0 0-1 0 0,0 31 2865 0 0,0-8-2246 0 0,2 0-155 0 0,1 1 1 0 0,2-1 0 0 0,0 1 0 0 0,11 28 0 0 0,42 90 278 0 0,-52-128-713 0 0,-3-7-54 0 0,94 226 108 0 0,-44-75-2847 0 0,-49-139 1634 0 0,0 1 0 0 0,-1 0 0 0 0,-1 0 0 0 0,-2 30 0 0 0,0-21-568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4.886"/>
    </inkml:context>
    <inkml:brush xml:id="br0">
      <inkml:brushProperty name="width" value="0.05" units="cm"/>
      <inkml:brushProperty name="height" value="0.05" units="cm"/>
    </inkml:brush>
  </inkml:definitions>
  <inkml:trace contextRef="#ctx0" brushRef="#br0">2101 44 7037 0 0,'0'-12'58'0'0,"0"9"2143"0"0,-1-2-1724 0 0,-3-18 1686 0 0,-1 24-1953 0 0,-16 4-1 0 0,16-4 782 0 0,-30 11-762 0 0,-113 39-24 0 0,102-35 60 0 0,-1-2 0 0 0,-74 11-1 0 0,89-20-177 0 0,-288 42 726 0 0,-19 4-16 0 0,234-30-550 0 0,-126 41 1 0 0,126-27-207 0 0,-130 44 22 0 0,-46 34-158 0 0,272-108-111 0 0,2-2-2065 0 0,4-11-4454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5.258"/>
    </inkml:context>
    <inkml:brush xml:id="br0">
      <inkml:brushProperty name="width" value="0.05" units="cm"/>
      <inkml:brushProperty name="height" value="0.05" units="cm"/>
    </inkml:brush>
  </inkml:definitions>
  <inkml:trace contextRef="#ctx0" brushRef="#br0">423 22 7101 0 0,'4'-20'321'0'0,"-4"18"22"0"0,-3 12 45 0 0,-3 11 81 0 0,-1-1-1 0 0,-2 1 1 0 0,0-2-1 0 0,-20 33 1 0 0,15-28-257 0 0,-28 47 130 0 0,-4-1 0 0 0,-72 83 0 0 0,96-128-273 0 0,-5 7 136 0 0,-46 68-1 0 0,70-95-129 0 0,0 1-1 0 0,0 0 0 0 0,1 0 1 0 0,-1 0-1 0 0,1 0 0 0 0,1 1 1 0 0,-1-1-1 0 0,1 1 0 0 0,-1 11 0 0 0,2-15-3 0 0,0 0 0 0 0,0 0 0 0 0,1 0 0 0 0,-1 0 0 0 0,1 0 0 0 0,-1 0 0 0 0,1 0 0 0 0,0 0 0 0 0,0-1 0 0 0,1 1 0 0 0,-1 0 0 0 0,0 0 0 0 0,1-1 0 0 0,0 1 0 0 0,-1-1 0 0 0,1 1 0 0 0,0-1 0 0 0,0 0 0 0 0,1 0 0 0 0,-1 0 0 0 0,0 0 0 0 0,4 2 0 0 0,12 5 201 0 0,1-1-1 0 0,-1-1 1 0 0,2 0-1 0 0,-1-2 1 0 0,0 0-1 0 0,37 4 1 0 0,-26-5-137 0 0,70 14-128 0 0,146 45-1 0 0,-231-58-283 0 0,-1 0-483 0 0,-1-1 0 0 0,19 11 0 0 0,-13-5-727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5.993"/>
    </inkml:context>
    <inkml:brush xml:id="br0">
      <inkml:brushProperty name="width" value="0.05" units="cm"/>
      <inkml:brushProperty name="height" value="0.05" units="cm"/>
    </inkml:brush>
  </inkml:definitions>
  <inkml:trace contextRef="#ctx0" brushRef="#br0">10 334 7873 0 0,'3'-14'102'0'0,"1"-1"0"0"0,0 0 0 0 0,10-20 0 0 0,-6 6 495 0 0,0-3 479 0 0,-8 31-980 0 0,1 0 0 0 0,-1 0 0 0 0,1 0-1 0 0,0 0 1 0 0,0-1 0 0 0,-1 1 0 0 0,1 0-1 0 0,0 0 1 0 0,0 0 0 0 0,0 1 0 0 0,0-1-1 0 0,0 0 1 0 0,0 0 0 0 0,0 0 0 0 0,0 1-1 0 0,0-1 1 0 0,0 1 0 0 0,1-1 0 0 0,-1 1-1 0 0,2-1 1 0 0,-2 1-58 0 0,-1 0 0 0 0,1 0-1 0 0,-1 0 1 0 0,1 0 0 0 0,-1 0-1 0 0,1 1 1 0 0,-1-1 0 0 0,1 0 0 0 0,-1 0-1 0 0,0 1 1 0 0,1-1 0 0 0,-1 0 0 0 0,1 1-1 0 0,-1-1 1 0 0,0 0 0 0 0,1 1-1 0 0,-1-1 1 0 0,0 1 0 0 0,0-1 0 0 0,1 0-1 0 0,-1 1 1 0 0,0-1 0 0 0,0 1 0 0 0,0-1-1 0 0,1 1 1 0 0,-1-1 0 0 0,0 1 0 0 0,0-1-1 0 0,0 1 1 0 0,0-1 0 0 0,0 1-1 0 0,0 0 1 0 0,3 23 529 0 0,-2-17-358 0 0,2 26 688 0 0,0 38-1 0 0,-2-31-528 0 0,-1-11-311 0 0,-1-1 0 0 0,-2 0 0 0 0,-6 31 0 0 0,-25 83 216 0 0,-4 25-110 0 0,34-143-174 0 0,1 41-1 0 0,7-75-333 0 0,0 0 1 0 0,1 1-1 0 0,0 0 0 0 0,1 0 0 0 0,9-12 0 0 0,-14 19 293 0 0,17-26-587 0 0,0 0-1 0 0,-3-1 0 0 0,23-59 1 0 0,22-98-641 0 0,-8 17 755 0 0,-39 132 470 0 0,42-100-4 0 0,-49 124 62 0 0,2-1 0 0 0,-1 1-1 0 0,2 0 1 0 0,0 1 0 0 0,0 0 0 0 0,1 1 0 0 0,17-16-1 0 0,-25 25 15 0 0,0 0-1 0 0,0 1 1 0 0,1-1 0 0 0,-1 1-1 0 0,0-1 1 0 0,0 1-1 0 0,1 0 1 0 0,-1 0 0 0 0,1 0-1 0 0,-1 0 1 0 0,1 0 0 0 0,-1 1-1 0 0,1-1 1 0 0,0 1-1 0 0,-1-1 1 0 0,1 1 0 0 0,0 0-1 0 0,-1 0 1 0 0,1 0-1 0 0,3 1 1 0 0,-2 0 25 0 0,-1 1 1 0 0,1-1-1 0 0,-1 1 1 0 0,0 0-1 0 0,0 0 1 0 0,1 0-1 0 0,-1 0 1 0 0,0 0-1 0 0,-1 1 1 0 0,1-1-1 0 0,0 1 1 0 0,3 5-1 0 0,4 7 111 0 0,-1-1 1 0 0,0 1-1 0 0,-2 1 0 0 0,0 0 1 0 0,6 17-1 0 0,22 65 276 0 0,69 131 0 0 0,1-18-723 0 0,-66-130-1694 0 0,-39-79 1919 0 0,2 0-151 0 0,-1 0 0 0 0,0 0 0 0 0,0 1 0 0 0,0-1 1 0 0,-1 0-1 0 0,1 1 0 0 0,0-1 0 0 0,-1 4 0 0 0,-1 3-1096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6.635"/>
    </inkml:context>
    <inkml:brush xml:id="br0">
      <inkml:brushProperty name="width" value="0.05" units="cm"/>
      <inkml:brushProperty name="height" value="0.05" units="cm"/>
    </inkml:brush>
  </inkml:definitions>
  <inkml:trace contextRef="#ctx0" brushRef="#br0">0 567 6689 0 0,'1'-3'17'0'0,"0"1"0"0"0,0-1 0 0 0,0 1 0 0 0,1 0 1 0 0,-1 0-1 0 0,1 0 0 0 0,-1 0 0 0 0,1 0 0 0 0,0 0 0 0 0,-1 0 1 0 0,1 0-1 0 0,0 0 0 0 0,0 1 0 0 0,0-1 0 0 0,1 1 1 0 0,-1 0-1 0 0,0-1 0 0 0,1 1 0 0 0,-1 0 0 0 0,5-1 0 0 0,4-1 160 0 0,1 1 0 0 0,-1 0 0 0 0,19 0 0 0 0,1-1 115 0 0,28-5 94 0 0,271-43 805 0 0,-265 37-850 0 0,0-3 0 0 0,-1-3 0 0 0,61-27 0 0 0,-116 43-198 0 0,1-1 1 0 0,-1 0-1 0 0,0 0 0 0 0,11-9 0 0 0,-18 12-47 0 0,1 0 0 0 0,-1 0 1 0 0,0-1-1 0 0,0 1 0 0 0,0 0 0 0 0,0-1 1 0 0,0 0-1 0 0,0 1 0 0 0,-1-1 1 0 0,1 0-1 0 0,-1 0 0 0 0,0 1 1 0 0,0-1-1 0 0,0 0 0 0 0,0 0 0 0 0,0-1 1 0 0,-1 1-1 0 0,1-5 0 0 0,-1 8-85 0 0,0 0-1 0 0,0 0 0 0 0,0 0 1 0 0,0 0-1 0 0,0 0 0 0 0,0 0 0 0 0,0 0 1 0 0,0 0-1 0 0,0-1 0 0 0,0 1 1 0 0,0 0-1 0 0,0 0 0 0 0,0 0 1 0 0,0 0-1 0 0,-1 0 0 0 0,1 0 1 0 0,0 0-1 0 0,0 0 0 0 0,0 0 1 0 0,0 0-1 0 0,0-1 0 0 0,0 1 0 0 0,0 0 1 0 0,0 0-1 0 0,0 0 0 0 0,0 0 1 0 0,0 0-1 0 0,-1 0 0 0 0,1 0 1 0 0,0 0-1 0 0,0 0 0 0 0,0 0 1 0 0,0 0-1 0 0,0 0 0 0 0,0 0 1 0 0,0 0-1 0 0,0 0 0 0 0,-1 0 0 0 0,1 0 1 0 0,0 0-1 0 0,0 0 0 0 0,0 0 1 0 0,0 0-1 0 0,0 0 0 0 0,0 0 1 0 0,0 0-1 0 0,0 0 0 0 0,-1 0 1 0 0,1 0-1 0 0,0 0 0 0 0,0 0 1 0 0,0 0-1 0 0,0 0 0 0 0,0 1 1 0 0,0-1-1 0 0,0 0 0 0 0,0 0 0 0 0,0 0 1 0 0,-10 8 163 0 0,-7 10-51 0 0,11-8-18 0 0,1 0 1 0 0,1 0-1 0 0,0 1 0 0 0,0 0 1 0 0,1-1-1 0 0,0 1 1 0 0,1 0-1 0 0,0 0 1 0 0,1 1-1 0 0,0-1 1 0 0,1 0-1 0 0,1 19 1 0 0,3 4 204 0 0,2 0 0 0 0,18 60 1 0 0,-14-66-227 0 0,1-1 0 0 0,1 0 0 0 0,1 0 0 0 0,30 43 0 0 0,-32-44-27 0 0,-9-19-6 0 0,-1-9 34 0 0,-2-14-146 0 0,0 1-1 0 0,-1-1 1 0 0,-1 1 0 0 0,0 0-1 0 0,-7-17 1 0 0,-31-72-651 0 0,30 79 547 0 0,-66-184-853 0 0,65 168 894 0 0,2-1-1 0 0,2 0 0 0 0,-4-51 1 0 0,11 82 115 0 0,1-1-1 0 0,0 1 1 0 0,1-1 0 0 0,0 1 0 0 0,0-1 0 0 0,1 1 0 0 0,4-12 0 0 0,-5 20 6 0 0,0 0 0 0 0,1-1 0 0 0,-1 1 0 0 0,1 0 0 0 0,-1 0 0 0 0,1 0 0 0 0,0 0 0 0 0,0 1 0 0 0,1-1 0 0 0,-1 0 0 0 0,0 1 0 0 0,1 0 0 0 0,-1-1 0 0 0,1 1 0 0 0,0 0 0 0 0,0 0 0 0 0,0 1 0 0 0,0-1 0 0 0,0 1 0 0 0,0-1 0 0 0,0 1 0 0 0,1 0 0 0 0,-1 0 0 0 0,0 0 0 0 0,1 1 0 0 0,-1-1 0 0 0,5 1 0 0 0,-2 0 2 0 0,-1 0 0 0 0,0 0 0 0 0,1 1 0 0 0,-1 0 0 0 0,0 0 0 0 0,0 0 0 0 0,0 1 0 0 0,0 0 0 0 0,0 0 1 0 0,0 0-1 0 0,0 0 0 0 0,-1 1 0 0 0,1 0 0 0 0,-1 0 0 0 0,0 0 0 0 0,0 0 0 0 0,6 7 0 0 0,4 5-4 0 0,-1 1 1 0 0,-1 0-1 0 0,13 25 0 0 0,-2-5 3 0 0,-13-22 10 0 0,-2-1 0 0 0,0 2 0 0 0,-1-1 0 0 0,0 1 0 0 0,-1 0 0 0 0,6 25 0 0 0,-10-35-4 0 0,-1 1-1 0 0,0-1 0 0 0,0 1 0 0 0,-1-1 0 0 0,0 1 1 0 0,0-1-1 0 0,0 1 0 0 0,-1-1 0 0 0,1 1 0 0 0,-1-1 1 0 0,-1 1-1 0 0,1-1 0 0 0,-1 1 0 0 0,0-1 0 0 0,0 0 1 0 0,0 0-1 0 0,-1 0 0 0 0,0 0 0 0 0,0-1 0 0 0,0 1 1 0 0,0-1-1 0 0,-8 8 0 0 0,-4 2 31 0 0,-2 1 0 0 0,0-2 1 0 0,-22 13-1 0 0,32-21-145 0 0,0-1 0 0 0,-1-1 0 0 0,0 0 1 0 0,1 0-1 0 0,-1 0 0 0 0,0-1 0 0 0,-1 0 0 0 0,1 0 0 0 0,0-1 0 0 0,-1 0 0 0 0,-8-1 1 0 0,2 1-452 0 0,14-1 398 0 0,-1 1 1 0 0,1-1-1 0 0,-1 0 1 0 0,1 0-1 0 0,-1 0 1 0 0,1 0-1 0 0,-1 0 1 0 0,1 0-1 0 0,-1 0 0 0 0,1-1 1 0 0,-1 1-1 0 0,1 0 1 0 0,-1-1-1 0 0,1 1 1 0 0,0-1-1 0 0,-1 0 1 0 0,1 1-1 0 0,-1-1 1 0 0,1 0-1 0 0,0 0 1 0 0,0 0-1 0 0,0 0 1 0 0,-2-1-1 0 0,1-3-1069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6.977"/>
    </inkml:context>
    <inkml:brush xml:id="br0">
      <inkml:brushProperty name="width" value="0.05" units="cm"/>
      <inkml:brushProperty name="height" value="0.05" units="cm"/>
    </inkml:brush>
  </inkml:definitions>
  <inkml:trace contextRef="#ctx0" brushRef="#br0">0 1 9265 0 0,'2'0'119'0'0,"1"1"0"0"0,-1-1 0 0 0,0 1 0 0 0,0 0 0 0 0,1-1 0 0 0,-1 1 0 0 0,0 0 0 0 0,0 1 0 0 0,0-1 0 0 0,0 0 0 0 0,0 0 0 0 0,0 1 0 0 0,-1-1 0 0 0,1 1 0 0 0,0 0 0 0 0,-1-1 0 0 0,1 1 0 0 0,-1 0 0 0 0,0 0 0 0 0,0 0 0 0 0,1 0 0 0 0,-1 0 0 0 0,0 0 0 0 0,-1 0 0 0 0,2 4 0 0 0,1 0 202 0 0,5 9 690 0 0,2 0 0 0 0,-1 0 0 0 0,2-1 0 0 0,16 17 0 0 0,-14-16-638 0 0,-1 0 1 0 0,0 1-1 0 0,11 20 0 0 0,-8-7-584 0 0,-1 1-1 0 0,-2 1 1 0 0,-1 1-1 0 0,-1-1 1 0 0,-2 2-1 0 0,-1-1 1 0 0,4 47-1 0 0,-11-71-196 0 0,0 0-1 0 0,0 0 0 0 0,-1 0 1 0 0,0 0-1 0 0,-1-1 1 0 0,-3 13-1 0 0,-6 12-1494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7.494"/>
    </inkml:context>
    <inkml:brush xml:id="br0">
      <inkml:brushProperty name="width" value="0.05" units="cm"/>
      <inkml:brushProperty name="height" value="0.05" units="cm"/>
    </inkml:brush>
  </inkml:definitions>
  <inkml:trace contextRef="#ctx0" brushRef="#br0">49 423 8365 0 0,'-5'-3'164'0'0,"0"-1"1"0"0,0 0 0 0 0,0-1-1 0 0,1 1 1 0 0,-1-1-1 0 0,-5-9 1 0 0,8 12-33 0 0,1 0 1 0 0,0 1-1 0 0,0-1 1 0 0,0 0-1 0 0,1 0 0 0 0,-1 0 1 0 0,0 0-1 0 0,1 0 1 0 0,-1 0-1 0 0,1 0 0 0 0,0-2 1 0 0,0 3-25 0 0,0 0 1 0 0,0 0 0 0 0,0 0 0 0 0,0 0-1 0 0,1 0 1 0 0,-1 0 0 0 0,0 0-1 0 0,1 0 1 0 0,-1 0 0 0 0,1 0-1 0 0,-1 0 1 0 0,1 0 0 0 0,-1 1-1 0 0,1-1 1 0 0,-1 0 0 0 0,1 0-1 0 0,0 1 1 0 0,0-1 0 0 0,-1 0-1 0 0,1 1 1 0 0,0-1 0 0 0,0 1-1 0 0,1-2 1 0 0,57-26 762 0 0,2 3 1 0 0,0 2-1 0 0,75-17 1 0 0,-86 25-629 0 0,722-153 721 0 0,-737 162-953 0 0,27-6-9 0 0,1 2-1 0 0,69 0 1 0 0,-137 10-197 0 0,0 1 1 0 0,0 0-1 0 0,0 0 0 0 0,0 0 1 0 0,-5 3-1 0 0,-25 5-855 0 0,-49 0-1347 0 0,-27 3-870 0 0,64-9 1875 0 0,-3 2-152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7.851"/>
    </inkml:context>
    <inkml:brush xml:id="br0">
      <inkml:brushProperty name="width" value="0.05" units="cm"/>
      <inkml:brushProperty name="height" value="0.05" units="cm"/>
    </inkml:brush>
  </inkml:definitions>
  <inkml:trace contextRef="#ctx0" brushRef="#br0">1 80 7133 0 0,'36'-69'2661'0'0,"-35"68"-2493"0"0,0 0 1 0 0,0 0 0 0 0,0 0 0 0 0,0 1 0 0 0,0-1 0 0 0,0 0 0 0 0,0 1 0 0 0,0-1 0 0 0,0 0 0 0 0,0 1-1 0 0,0-1 1 0 0,1 1 0 0 0,-1 0 0 0 0,0-1 0 0 0,0 1 0 0 0,1 0 0 0 0,-1 0 0 0 0,0 0 0 0 0,0 0 0 0 0,2 0-1 0 0,35 1 1785 0 0,-22 0-1371 0 0,-1-1-339 0 0,-1 1-1 0 0,1 1 0 0 0,-1 0 0 0 0,0 1 0 0 0,1 1 0 0 0,-1 0 1 0 0,-1 1-1 0 0,1 0 0 0 0,25 15 0 0 0,-31-16-234 0 0,-1 1 1 0 0,1 0-1 0 0,-1 1 0 0 0,0 0 0 0 0,-1 0 0 0 0,1 0 0 0 0,-1 1 1 0 0,0-1-1 0 0,-1 2 0 0 0,0-1 0 0 0,0 0 0 0 0,0 1 0 0 0,-1 0 1 0 0,0 0-1 0 0,-1 1 0 0 0,0-1 0 0 0,4 14 0 0 0,-7-15-5 0 0,1-1 0 0 0,-1 1 0 0 0,0 0 0 0 0,0 0 0 0 0,-1 0 0 0 0,0 0 0 0 0,0 0 0 0 0,-1 0 0 0 0,0 0 0 0 0,0-1 0 0 0,-1 1 0 0 0,1-1 0 0 0,-1 1 0 0 0,-1-1 0 0 0,1 0 0 0 0,-6 6 0 0 0,-8 11-268 0 0,-1-1 0 0 0,-35 32 0 0 0,35-35-260 0 0,-1-2-1002 0 0,-1-1 0 0 0,0 0 0 0 0,-35 20 1 0 0,32-19-313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8.256"/>
    </inkml:context>
    <inkml:brush xml:id="br0">
      <inkml:brushProperty name="width" value="0.05" units="cm"/>
      <inkml:brushProperty name="height" value="0.05" units="cm"/>
    </inkml:brush>
  </inkml:definitions>
  <inkml:trace contextRef="#ctx0" brushRef="#br0">851 71 6721 0 0,'35'-36'1051'0'0,"-12"13"2761"0"0,-15 13-908 0 0,-15 9-1843 0 0,-30 14-1456 0 0,19-6 610 0 0,-95 24-203 0 0,0-5 1 0 0,-2-5 0 0 0,-194 11-1 0 0,254-29-42 0 0,16 0-259 0 0,-56-4 1 0 0,95 1 215 0 0,-1 0 0 0 0,0 0-1 0 0,1 0 1 0 0,-1 0 0 0 0,1 0-1 0 0,-1 0 1 0 0,0 0 0 0 0,1 0 0 0 0,-1 0-1 0 0,0 0 1 0 0,1 0 0 0 0,-1-1 0 0 0,1 1-1 0 0,-1 0 1 0 0,1 0 0 0 0,-1-1 0 0 0,0 1-1 0 0,1 0 1 0 0,-1-1 0 0 0,1 1 0 0 0,-1 0-1 0 0,1-1 1 0 0,0 1 0 0 0,-1-1 0 0 0,1 1-1 0 0,-1-1 1 0 0,1 1 0 0 0,-1-1 0 0 0,8-12-3275 0 0,-1 5 2301 0 0,-2-1-325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7.358"/>
    </inkml:context>
    <inkml:brush xml:id="br0">
      <inkml:brushProperty name="width" value="0.05" units="cm"/>
      <inkml:brushProperty name="height" value="0.05" units="cm"/>
    </inkml:brush>
  </inkml:definitions>
  <inkml:trace contextRef="#ctx0" brushRef="#br0">3 181 9265 0 0,'0'-1'21'0'0,"-1"0"1"0"0,1 0 0 0 0,-1 0-1 0 0,1 0 1 0 0,0 0 0 0 0,0 0-1 0 0,-1 0 1 0 0,1 0 0 0 0,0 0-1 0 0,0 0 1 0 0,0 0-1 0 0,0 0 1 0 0,0 0 0 0 0,1 0-1 0 0,-1-2 1 0 0,1 3 60 0 0,0 0 0 0 0,-1 0 0 0 0,1 0-1 0 0,0 0 1 0 0,0 0 0 0 0,-1 0 0 0 0,1 0 0 0 0,0 0 0 0 0,-1 1 0 0 0,1-1 0 0 0,0 0 0 0 0,-1 0 0 0 0,1 1 0 0 0,0-1-1 0 0,-1 1 1 0 0,1-1 0 0 0,-1 0 0 0 0,2 2 0 0 0,12 6 128 0 0,1-1-1 0 0,1 0 1 0 0,-1-1-1 0 0,1-1 1 0 0,0 0-1 0 0,0-1 1 0 0,1-1-1 0 0,-1 0 1 0 0,1-1-1 0 0,29-1 1 0 0,-9-2-172 0 0,-1-2 0 0 0,1-2 0 0 0,67-17 0 0 0,-95 19-24 0 0,1 0 0 0 0,-1-1 0 0 0,0 1 0 0 0,0-2 1 0 0,0 0-1 0 0,-1 0 0 0 0,0 0 0 0 0,11-10 0 0 0,-17 14-3 0 0,0-1 0 0 0,1 0 0 0 0,-1 0 0 0 0,0 0 0 0 0,-1-1 0 0 0,1 1 0 0 0,0 0 0 0 0,-1-1 0 0 0,1 1 0 0 0,-1-1 0 0 0,0 1 1 0 0,0-1-1 0 0,0 0 0 0 0,0 1 0 0 0,0-1 0 0 0,0 0 0 0 0,-1 0 0 0 0,0 0 0 0 0,1 1 0 0 0,-1-1 0 0 0,0 0 0 0 0,0 0 0 0 0,-1 0 0 0 0,1 0 0 0 0,0 0 0 0 0,-1 1 0 0 0,0-1 0 0 0,0 0 0 0 0,0 0 0 0 0,0 1 0 0 0,0-1 0 0 0,-3-4 0 0 0,2 3-5 0 0,0 1 0 0 0,-1-1 0 0 0,1 1 0 0 0,-1 0 0 0 0,0 0 0 0 0,0 0 0 0 0,0 0 0 0 0,0 0 0 0 0,0 1 0 0 0,-1-1 0 0 0,1 1 0 0 0,-1 0 0 0 0,1 0 0 0 0,-1 0 0 0 0,0 1 0 0 0,0-1 0 0 0,0 1 0 0 0,0 0 0 0 0,0 0 0 0 0,0 0 0 0 0,0 1 0 0 0,0-1 0 0 0,-1 1 0 0 0,1 0 0 0 0,0 0 0 0 0,0 0 0 0 0,0 1-1 0 0,0 0 1 0 0,0 0 0 0 0,0 0 0 0 0,0 0 0 0 0,-5 2 0 0 0,-1 2 32 0 0,0-1 0 0 0,0 1-1 0 0,1 1 1 0 0,0 0 0 0 0,1 0 0 0 0,-1 1-1 0 0,1 0 1 0 0,0 0 0 0 0,1 1-1 0 0,-1 0 1 0 0,-9 15 0 0 0,10-12 94 0 0,1-1 0 0 0,0 1 1 0 0,1 0-1 0 0,0 1 1 0 0,1-1-1 0 0,0 1 0 0 0,1 0 1 0 0,-4 24-1 0 0,7-32-93 0 0,-1 1-1 0 0,1 0 1 0 0,0 0-1 0 0,0-1 0 0 0,1 1 1 0 0,-1 0-1 0 0,1 0 1 0 0,0-1-1 0 0,0 1 0 0 0,1 0 1 0 0,-1-1-1 0 0,1 1 1 0 0,0-1-1 0 0,0 0 0 0 0,1 0 1 0 0,-1 1-1 0 0,1-2 1 0 0,0 1-1 0 0,0 0 0 0 0,0 0 1 0 0,1-1-1 0 0,-1 0 1 0 0,1 0-1 0 0,0 0 0 0 0,6 4 1 0 0,-4-4-26 0 0,0 0-1 0 0,1 0 1 0 0,-1-1 0 0 0,1 0 0 0 0,0 0 0 0 0,-1 0-1 0 0,1-1 1 0 0,0 0 0 0 0,0 0 0 0 0,0-1-1 0 0,0 0 1 0 0,0 0 0 0 0,0-1 0 0 0,7-1-1 0 0,-5 0-23 0 0,0 0-1 0 0,1-1 0 0 0,-1 0 0 0 0,0 0 0 0 0,-1-1 0 0 0,1-1 1 0 0,-1 1-1 0 0,1-1 0 0 0,12-11 0 0 0,-14 10-19 0 0,-1 1 0 0 0,-1-1 0 0 0,1 0 0 0 0,-1 0 0 0 0,0 0 0 0 0,0-1 0 0 0,-1 0 0 0 0,0 0 0 0 0,0 0 0 0 0,0-1 0 0 0,3-11 0 0 0,-6 13-2 0 0,1 0-1 0 0,-1 0 1 0 0,0 0-1 0 0,-1 0 1 0 0,0 0-1 0 0,0 0 1 0 0,0 0 0 0 0,0 0-1 0 0,-1 0 1 0 0,0 0-1 0 0,0 0 1 0 0,-1 1-1 0 0,0-1 1 0 0,0 0-1 0 0,0 0 1 0 0,-5-8-1 0 0,4 9-15 0 0,-1 1-1 0 0,0-1 1 0 0,0 0-1 0 0,0 1 1 0 0,0 0-1 0 0,0 0 0 0 0,-1 0 1 0 0,0 0-1 0 0,0 1 1 0 0,0 0-1 0 0,0 0 0 0 0,0 0 1 0 0,-1 1-1 0 0,1 0 1 0 0,-1 0-1 0 0,0 0 0 0 0,0 0 1 0 0,1 1-1 0 0,-1 0 1 0 0,0 0-1 0 0,0 1 0 0 0,0 0 1 0 0,0 0-1 0 0,0 0 1 0 0,0 1-1 0 0,0 0 1 0 0,0 0-1 0 0,-10 3 0 0 0,23-20-3608 0 0,-5 11 2708 0 0,2 1-82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7:58.602"/>
    </inkml:context>
    <inkml:brush xml:id="br0">
      <inkml:brushProperty name="width" value="0.05" units="cm"/>
      <inkml:brushProperty name="height" value="0.05" units="cm"/>
    </inkml:brush>
  </inkml:definitions>
  <inkml:trace contextRef="#ctx0" brushRef="#br0">341 91 7517 0 0,'-2'-5'134'0'0,"0"-1"0"0"0,0 1 1 0 0,0 0-1 0 0,0 0 1 0 0,-1 0-1 0 0,-3-5 0 0 0,-11-24 3001 0 0,17 33-3090 0 0,0 0 0 0 0,-1 1 1 0 0,1-1-1 0 0,0 0 0 0 0,-1 0 1 0 0,1 1-1 0 0,0-1 0 0 0,-1 0 1 0 0,1 0-1 0 0,-1 1 0 0 0,1-1 1 0 0,-1 0-1 0 0,1 1 0 0 0,-1-1 0 0 0,0 1 1 0 0,1-1-1 0 0,-1 1 0 0 0,0-1 1 0 0,1 1-1 0 0,-1-1 0 0 0,0 1 1 0 0,0 0-1 0 0,1-1 0 0 0,-1 1 1 0 0,-1 0-1 0 0,0-1-27 0 0,1 2 0 0 0,-1-1 1 0 0,0 0-1 0 0,1 0 0 0 0,-1 0 0 0 0,1 1 0 0 0,-1-1 0 0 0,1 1 1 0 0,-1-1-1 0 0,1 1 0 0 0,-1 0 0 0 0,-1 1 0 0 0,-6 4-59 0 0,1 0-1 0 0,0 0 0 0 0,-10 11 0 0 0,16-14 107 0 0,-116 121-46 0 0,101-103-23 0 0,0 0 0 0 0,2 1 0 0 0,0 1 0 0 0,-15 33 0 0 0,28-53 5 0 0,1 1 1 0 0,-1 0 0 0 0,1-1 0 0 0,0 1 0 0 0,0 0 0 0 0,0 0 0 0 0,0 0 0 0 0,1 0 0 0 0,0 0 0 0 0,-1 0 0 0 0,1 0 0 0 0,1 0 0 0 0,-1 0 0 0 0,1 0 0 0 0,-1 0 0 0 0,1-1 0 0 0,2 7 0 0 0,0-5 5 0 0,-1-1 1 0 0,1 0 0 0 0,0 0-1 0 0,0 0 1 0 0,1 0-1 0 0,-1 0 1 0 0,1 0 0 0 0,-1-1-1 0 0,1 0 1 0 0,0 0 0 0 0,1 0-1 0 0,-1 0 1 0 0,7 3 0 0 0,9 3 150 0 0,0 0 1 0 0,0-1 0 0 0,1-1 0 0 0,28 5 0 0 0,90 10 222 0 0,-36-6-521 0 0,-55-7-932 0 0,-1 2 1 0 0,53 20-1 0 0,-66-17-244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07.909"/>
    </inkml:context>
    <inkml:brush xml:id="br0">
      <inkml:brushProperty name="width" value="0.05" units="cm"/>
      <inkml:brushProperty name="height" value="0.05" units="cm"/>
    </inkml:brush>
  </inkml:definitions>
  <inkml:trace contextRef="#ctx0" brushRef="#br0">1 345 4904 0 0,'3'-6'0'0'0,"3"-6"59"0"0,1 2 0 0 0,0-1 0 0 0,10-11 0 0 0,22-19 490 0 0,21-24 361 0 0,-54 57-831 0 0,0 0 0 0 0,0-1 0 0 0,-1 0 1 0 0,0 0-1 0 0,-1 0 0 0 0,5-16 0 0 0,-6 16-56 0 0,-1 6-13 0 0,-1 0 0 0 0,0-1 0 0 0,0 1 0 0 0,0 0 0 0 0,0-1 0 0 0,0 1-1 0 0,-1-1 1 0 0,1 1 0 0 0,-1-1 0 0 0,0 1 0 0 0,0-1 0 0 0,-1 1 0 0 0,1-1 0 0 0,-1 1-1 0 0,1-1 1 0 0,-1 1 0 0 0,0-1 0 0 0,-2-3 0 0 0,52-13-2136 0 0,-40 18 1780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09.214"/>
    </inkml:context>
    <inkml:brush xml:id="br0">
      <inkml:brushProperty name="width" value="0.05" units="cm"/>
      <inkml:brushProperty name="height" value="0.05" units="cm"/>
    </inkml:brush>
  </inkml:definitions>
  <inkml:trace contextRef="#ctx0" brushRef="#br0">780 868 7453 0 0,'-19'-13'55'0'0,"1"-2"1"0"0,0 0-1 0 0,-25-28 1 0 0,22 21 78 0 0,17 17-49 0 0,0 0-1 0 0,0 0 1 0 0,1 0-1 0 0,0 0 1 0 0,0-1-1 0 0,1 1 1 0 0,-1-1-1 0 0,1 0 1 0 0,0 1-1 0 0,1-1 1 0 0,-1 0-1 0 0,0-12 0 0 0,1 12 175 0 0,0 0 0 0 0,0-1 0 0 0,-1 1 0 0 0,-5-12 0 0 0,4 18 473 0 0,-1 8-299 0 0,-4 20-62 0 0,3-9-102 0 0,1-9-147 0 0,-67 205 1706 0 0,60-173-1543 0 0,1 1 0 0 0,3 0 0 0 0,-3 57 0 0 0,1 311 1218 0 0,0 150-251 0 0,-6-219-902 0 0,5-262-272 0 0,-2-1 0 0 0,-30 99 0 0 0,-60 146-18 0 0,-74 216 19 0 0,173-531-78 0 0,-67 237 24 0 0,61-218-13 0 0,4-12 11 0 0,0 0-1 0 0,1 1 0 0 0,0 0 1 0 0,-1 25-1 0 0,25-57 558 0 0,-3 4-558 0 0,0 1 0 0 0,0 1 0 0 0,1 0 0 0 0,0 2 0 0 0,1 0 0 0 0,0 1-1 0 0,0 1 1 0 0,26-4 0 0 0,165-10-39 0 0,-173 17 4 0 0,1000-18 154 0 0,-538 17-52 0 0,1058-45-94 0 0,238-84-38 0 0,-1766 129 51 0 0,357-52 666 0 0,-377 53-576 0 0,0 0 1 0 0,0 0-1 0 0,0-1 0 0 0,0 0 1 0 0,0 0-1 0 0,-1-1 1 0 0,0-1-1 0 0,14-8 0 0 0,-21 12-78 0 0,0 0-1 0 0,0-1 0 0 0,0 1 1 0 0,-1-1-1 0 0,1 1 0 0 0,0-1 1 0 0,0 1-1 0 0,-1-1 1 0 0,1 1-1 0 0,-1-1 0 0 0,0 0 1 0 0,1 1-1 0 0,-1-1 0 0 0,0 0 1 0 0,0 1-1 0 0,0-1 1 0 0,0 0-1 0 0,0 1 0 0 0,0-1 1 0 0,-1 0-1 0 0,1 1 0 0 0,-1-1 1 0 0,1 1-1 0 0,-1-3 0 0 0,-20-42 1 0 0,16 35-8 0 0,-87-160-134 0 0,65 124-15 0 0,0-2-64 0 0,-123-230-1096 0 0,115 206 815 0 0,-47-147 0 0 0,52 105 146 0 0,6 0 0 0 0,4-2 0 0 0,6-1 0 0 0,4 0 0 0 0,6 0-1 0 0,5 0 1 0 0,5-1 0 0 0,22-118 0 0 0,-1 92-66 0 0,6 1 1 0 0,81-217 0 0 0,161-256 269 0 0,-268 604 140 0 0,14-27 2 0 0,-1-1 0 0 0,22-70 0 0 0,-41 109-11 0 0,0 0 0 0 0,-1 0 1 0 0,1-1-1 0 0,-1 1 0 0 0,0 0 1 0 0,1-1-1 0 0,-1 1 0 0 0,0-1 1 0 0,0 1-1 0 0,-1 0 0 0 0,1-1 1 0 0,0 1-1 0 0,-1 0 0 0 0,1 0 1 0 0,-1-1-1 0 0,-1-2 0 0 0,1 3-1 0 0,-1 1 0 0 0,1 0 0 0 0,0 0-1 0 0,0 0 1 0 0,-1 0 0 0 0,1 0 0 0 0,-1 0 0 0 0,1 0-1 0 0,-1 0 1 0 0,1 0 0 0 0,-1 1 0 0 0,1-1 0 0 0,-1 1-1 0 0,0-1 1 0 0,1 1 0 0 0,-1-1 0 0 0,0 1 0 0 0,1 0-1 0 0,-1 0 1 0 0,0 0 0 0 0,1 0 0 0 0,-1 0-1 0 0,0 0 1 0 0,-1 1 0 0 0,-208 34-46 0 0,90-12 50 0 0,-441 50 204 0 0,-4-22 85 0 0,311-29-184 0 0,-370 31 95 0 0,-990 96 78 0 0,1300-116-272 0 0,-807 109-2 0 0,877-90-168 0 0,162-33-147 0 0,52-14 27 0 0,-11 2-1088 0 0,37-4 403 0 0,7-1 54 0 0,10-1-279 0 0,-10-1 1122 0 0,19 1-1168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09.730"/>
    </inkml:context>
    <inkml:brush xml:id="br0">
      <inkml:brushProperty name="width" value="0.05" units="cm"/>
      <inkml:brushProperty name="height" value="0.05" units="cm"/>
    </inkml:brush>
  </inkml:definitions>
  <inkml:trace contextRef="#ctx0" brushRef="#br0">394 505 9365 0 0,'1'-17'72'0'0,"1"0"0"0"0,1 0 0 0 0,1 1 0 0 0,0-1 0 0 0,1 1 0 0 0,8-17 0 0 0,3 0 339 0 0,35-53 0 0 0,-50 85-398 0 0,12-20 114 0 0,0-1-1 0 0,14-32 0 0 0,-24 48-100 0 0,-1 0 0 0 0,0 0-1 0 0,0-1 1 0 0,-1 1 0 0 0,1 0 0 0 0,-1-1-1 0 0,-1 1 1 0 0,1-1 0 0 0,-1 1-1 0 0,0-1 1 0 0,-1 1 0 0 0,1-1 0 0 0,-1 1-1 0 0,-4-12 1 0 0,4 15-3 0 0,0 0 0 0 0,0 1-1 0 0,0-1 1 0 0,-1 1 0 0 0,1-1 0 0 0,-1 1 0 0 0,0 0 0 0 0,0 0-1 0 0,0-1 1 0 0,0 1 0 0 0,0 0 0 0 0,0 1 0 0 0,0-1-1 0 0,-1 0 1 0 0,1 1 0 0 0,-5-3 0 0 0,2 2 7 0 0,0 0 1 0 0,0 1-1 0 0,1 0 1 0 0,-1 0-1 0 0,0 0 0 0 0,0 1 1 0 0,-1-1-1 0 0,-8 2 1 0 0,-5 1 30 0 0,0 1 0 0 0,1 1 1 0 0,-1 1-1 0 0,-17 7 0 0 0,-8 6 261 0 0,1 1 1 0 0,-72 45-1 0 0,102-56-245 0 0,0 1 1 0 0,1 0 0 0 0,1 0-1 0 0,0 1 1 0 0,0 0-1 0 0,0 1 1 0 0,2 1-1 0 0,-1-1 1 0 0,1 1 0 0 0,-12 23-1 0 0,18-28-59 0 0,0 0 0 0 0,0 0-1 0 0,0 0 1 0 0,1 1 0 0 0,0-1-1 0 0,1 1 1 0 0,0-1 0 0 0,0 1 0 0 0,0 0-1 0 0,1-1 1 0 0,0 1 0 0 0,0 0-1 0 0,1-1 1 0 0,0 1 0 0 0,1-1 0 0 0,-1 1-1 0 0,2-1 1 0 0,-1 1 0 0 0,1-1 0 0 0,0 0-1 0 0,0 0 1 0 0,7 9 0 0 0,0-2 61 0 0,0 0 0 0 0,1-1 0 0 0,1 0 0 0 0,0-1 0 0 0,1 0 0 0 0,1-1 0 0 0,19 13 0 0 0,112 58 563 0 0,-98-57-511 0 0,17 8 24 0 0,-9-5-97 0 0,75 50 0 0 0,-127-76-57 0 0,0 0-1 0 0,0 1 1 0 0,0-1 0 0 0,0 0-1 0 0,-1 1 1 0 0,1 0 0 0 0,-1 0 0 0 0,0-1-1 0 0,0 1 1 0 0,0 1 0 0 0,0-1 0 0 0,0 0-1 0 0,-1 0 1 0 0,1 1 0 0 0,-1-1-1 0 0,0 1 1 0 0,0-1 0 0 0,0 1 0 0 0,0 6-1 0 0,-1-6 5 0 0,-1 0 0 0 0,1 0 0 0 0,-1 0-1 0 0,0 0 1 0 0,0 0 0 0 0,-1-1 0 0 0,1 1 0 0 0,-1 0-1 0 0,1-1 1 0 0,-1 1 0 0 0,0-1 0 0 0,-1 1 0 0 0,1-1-1 0 0,-1 0 1 0 0,1 0 0 0 0,-1 0 0 0 0,-5 4 0 0 0,-16 12 1 0 0,-1-1 0 0 0,0-1 0 0 0,-2-1 0 0 0,0-1 1 0 0,0-2-1 0 0,-2 0 0 0 0,1-2 0 0 0,-1-2 1 0 0,-1 0-1 0 0,-39 5 0 0 0,41-9-9 0 0,-38 0 0 0 0,54-4-59 0 0,1-1 0 0 0,0-1-1 0 0,0 0 1 0 0,0-1 0 0 0,0 0-1 0 0,-16-5 1 0 0,24 5-39 0 0,0 1 0 0 0,0 0-1 0 0,0-1 1 0 0,0 0 0 0 0,1 0 0 0 0,-1 1 0 0 0,0-2-1 0 0,1 1 1 0 0,-1 0 0 0 0,1 0 0 0 0,0-1-1 0 0,0 0 1 0 0,0 1 0 0 0,0-1 0 0 0,0 0 0 0 0,1 0-1 0 0,-1 0 1 0 0,1 0 0 0 0,-2-5 0 0 0,2 2-224 0 0,-1 0 1 0 0,1 0 0 0 0,0 0 0 0 0,1 0 0 0 0,-1 0-1 0 0,1 0 1 0 0,1 0 0 0 0,-1 0 0 0 0,3-9 0 0 0,5-21-1365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10.168"/>
    </inkml:context>
    <inkml:brush xml:id="br0">
      <inkml:brushProperty name="width" value="0.05" units="cm"/>
      <inkml:brushProperty name="height" value="0.05" units="cm"/>
    </inkml:brush>
  </inkml:definitions>
  <inkml:trace contextRef="#ctx0" brushRef="#br0">225 324 9197 0 0,'-7'-3'75'0'0,"0"0"0"0"0,0 0 1 0 0,-1 1-1 0 0,1 0 0 0 0,-1 0 0 0 0,1 1 1 0 0,-1 0-1 0 0,-12-1 0 0 0,17 3 11 0 0,-1-1-1 0 0,1 1 1 0 0,-1 0-1 0 0,1-1 1 0 0,-1 2-1 0 0,1-1 1 0 0,-1 0-1 0 0,1 1 1 0 0,0-1-1 0 0,0 1 1 0 0,0 0-1 0 0,0 0 1 0 0,0 0-1 0 0,0 1 1 0 0,0-1-1 0 0,1 1 1 0 0,-1-1-1 0 0,1 1 1 0 0,0 0-1 0 0,-3 5 1 0 0,-6 6 100 0 0,2 1 1 0 0,0 0 0 0 0,1 0-1 0 0,0 1 1 0 0,2 0-1 0 0,0 0 1 0 0,0 1 0 0 0,2-1-1 0 0,0 1 1 0 0,-4 34 0 0 0,7-1-174 0 0,2-1 0 0 0,14 93 1 0 0,-15-140-32 0 0,1-1 1 0 0,-1 1 0 0 0,0-1 0 0 0,1 1 0 0 0,0 0 0 0 0,-1-1 0 0 0,1 1-1 0 0,0-1 1 0 0,0 1 0 0 0,0-1 0 0 0,0 1 0 0 0,0-1 0 0 0,0 0 0 0 0,0 1-1 0 0,0-1 1 0 0,0 0 0 0 0,3 1 0 0 0,-4-1-1 0 0,1-1 1 0 0,0 0-1 0 0,0 0 1 0 0,-1 0-1 0 0,1 0 1 0 0,0 0-1 0 0,0 0 0 0 0,-1 0 1 0 0,1 0-1 0 0,0 0 1 0 0,0 0-1 0 0,-1 0 0 0 0,1 0 1 0 0,0 0-1 0 0,0-1 1 0 0,-1 1-1 0 0,1 0 1 0 0,0-1-1 0 0,-1 1 0 0 0,1 0 1 0 0,0-1-1 0 0,-1 1 1 0 0,1-1-1 0 0,-1 1 1 0 0,1-1-1 0 0,-1 1 0 0 0,1-1 1 0 0,-1 0-1 0 0,1 1 1 0 0,-1-1-1 0 0,1 1 0 0 0,-1-1 1 0 0,0 0-1 0 0,1 0 1 0 0,-1 1-1 0 0,0-1 1 0 0,0 0-1 0 0,1 1 0 0 0,-1-1 1 0 0,0-1-1 0 0,9-21-20 0 0,-1-1-1 0 0,-1 0 1 0 0,-1 0-1 0 0,-1-1 1 0 0,-2 1-1 0 0,0-1 1 0 0,-1 0 0 0 0,-3-32-1 0 0,-6-63 54 0 0,2 60-8 0 0,3 0 0 0 0,2 0 0 0 0,8-61 0 0 0,-6 109-3 0 0,0 1 0 0 0,1 0 0 0 0,0 0 0 0 0,1 1 0 0 0,0-1 1 0 0,1 1-1 0 0,11-19 0 0 0,-15 27 2 0 0,0 0 0 0 0,1 0 0 0 0,-1 0 0 0 0,1 0 0 0 0,0 0 0 0 0,-1 0 0 0 0,1 0 0 0 0,0 1 0 0 0,0-1 0 0 0,0 1 0 0 0,1-1 0 0 0,-1 1 0 0 0,0 0 0 0 0,0 0 0 0 0,1 0 0 0 0,-1 0 0 0 0,1 0 0 0 0,-1 0 0 0 0,1 1 0 0 0,-1-1 0 0 0,1 1 0 0 0,-1 0 0 0 0,1 0 0 0 0,-1 0 0 0 0,1 0 0 0 0,0 0 0 0 0,-1 0 0 0 0,1 1 0 0 0,-1-1 0 0 0,1 1 0 0 0,-1 0 0 0 0,0 0 0 0 0,1 0 0 0 0,-1 0 0 0 0,0 0 0 0 0,1 0 0 0 0,-1 0 0 0 0,0 1 0 0 0,0-1 0 0 0,2 3 0 0 0,16 12 123 0 0,-1 0 0 0 0,0 1 0 0 0,-2 1 0 0 0,0 1-1 0 0,-1 1 1 0 0,-1 0 0 0 0,-1 1 0 0 0,0 1 0 0 0,14 32 0 0 0,-10-12 39 0 0,-1 0 0 0 0,-3 1 1 0 0,-2 0-1 0 0,11 65 0 0 0,-1 146-342 0 0,-21-241-215 0 0,-1-1 0 0 0,-1 0 0 0 0,0 1-1 0 0,-1-1 1 0 0,0 0 0 0 0,-1 0 0 0 0,0 0-1 0 0,-1 0 1 0 0,-7 14 0 0 0,2-4-947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10.515"/>
    </inkml:context>
    <inkml:brush xml:id="br0">
      <inkml:brushProperty name="width" value="0.05" units="cm"/>
      <inkml:brushProperty name="height" value="0.05" units="cm"/>
    </inkml:brush>
  </inkml:definitions>
  <inkml:trace contextRef="#ctx0" brushRef="#br0">15 71 10429 0 0,'-13'-11'197'0'0,"11"10"-7"0"0,9 7 65 0 0,-3-3-176 0 0,1 1 1 0 0,0-1-1 0 0,0 0 0 0 0,0-1 1 0 0,0 1-1 0 0,0-1 0 0 0,1 0 1 0 0,-1-1-1 0 0,1 1 0 0 0,7 0 1 0 0,7 2-10 0 0,30 0 0 0 0,-24-4-397 0 0,1-1-1 0 0,-1-1 0 0 0,47-11 0 0 0,76-27-2069 0 0,-134 36 2125 0 0,72-23-1389 0 0,-44 14 803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10.843"/>
    </inkml:context>
    <inkml:brush xml:id="br0">
      <inkml:brushProperty name="width" value="0.05" units="cm"/>
      <inkml:brushProperty name="height" value="0.05" units="cm"/>
    </inkml:brush>
  </inkml:definitions>
  <inkml:trace contextRef="#ctx0" brushRef="#br0">420 157 6657 0 0,'-21'-46'477'0'0,"12"26"204"0"0,-1-1 1 0 0,-1 1 0 0 0,-14-20-1 0 0,25 39-635 0 0,-1 0-1 0 0,1 1 0 0 0,-1-1 0 0 0,1 0 1 0 0,-1 1-1 0 0,1-1 0 0 0,-1 1 1 0 0,0-1-1 0 0,1 1 0 0 0,-1-1 1 0 0,0 1-1 0 0,1 0 0 0 0,-1-1 1 0 0,0 1-1 0 0,0 0 0 0 0,1-1 0 0 0,-1 1 1 0 0,0 0-1 0 0,0 0 0 0 0,1 0 1 0 0,-1 0-1 0 0,0 0 0 0 0,0 0 1 0 0,0 0-1 0 0,1 0 0 0 0,-1 0 1 0 0,0 0-1 0 0,0 0 0 0 0,0 0 0 0 0,1 0 1 0 0,-1 1-1 0 0,0-1 0 0 0,0 0 1 0 0,1 1-1 0 0,-1-1 0 0 0,0 0 1 0 0,1 1-1 0 0,-1-1 0 0 0,0 1 1 0 0,1-1-1 0 0,-1 1 0 0 0,1-1 0 0 0,-1 1 1 0 0,0 0-1 0 0,-4 5 223 0 0,0 0 0 0 0,1 0-1 0 0,-8 13 1 0 0,4-7 73 0 0,-66 74 1585 0 0,50-60-1148 0 0,-37 51 0 0 0,44-52-466 0 0,2 2 0 0 0,1 0 0 0 0,1 0 0 0 0,1 1 1 0 0,1 1-1 0 0,2 0 0 0 0,1 0 0 0 0,1 1 0 0 0,2 0 0 0 0,1 0 0 0 0,1 0 0 0 0,2 38 1 0 0,1-58-174 0 0,1 0 1 0 0,1 0-1 0 0,0 0 1 0 0,0 0 0 0 0,1 0-1 0 0,0 0 1 0 0,0-1 0 0 0,1 0-1 0 0,1 1 1 0 0,-1-1-1 0 0,2-1 1 0 0,-1 1 0 0 0,1-1-1 0 0,13 14 1 0 0,-9-12-49 0 0,0-2 0 0 0,1 0-1 0 0,0 0 1 0 0,0 0 0 0 0,0-2 0 0 0,1 1 0 0 0,0-2 0 0 0,1 0-1 0 0,-1 0 1 0 0,24 5 0 0 0,-9-4-127 0 0,0-2-1 0 0,0-1 1 0 0,0-1 0 0 0,0-1-1 0 0,1-1 1 0 0,-1-2-1 0 0,0 0 1 0 0,36-9-1 0 0,-38 5-518 0 0,0-1-1 0 0,0-2 0 0 0,-1 0 0 0 0,0-1 1 0 0,26-16-1 0 0,-44 23 168 0 0,-1-1 0 0 0,0 1 0 0 0,0-1 0 0 0,0 0 0 0 0,-1 0 0 0 0,1-1 0 0 0,-1 1 0 0 0,0-1 0 0 0,6-9 0 0 0,4-13-2177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13.777"/>
    </inkml:context>
    <inkml:brush xml:id="br0">
      <inkml:brushProperty name="width" value="0.05" units="cm"/>
      <inkml:brushProperty name="height" value="0.05" units="cm"/>
    </inkml:brush>
  </inkml:definitions>
  <inkml:trace contextRef="#ctx0" brushRef="#br0">176 712 7709 0 0,'-28'0'568'0'0,"-1"-1"0"0"0,0-1 1 0 0,-52-11-1 0 0,74 16 578 0 0,7-3-1117 0 0,-1 0-1 0 0,1 0 1 0 0,0 0 0 0 0,0 1 0 0 0,0-1 0 0 0,0 0 0 0 0,0 0-1 0 0,0 0 1 0 0,0 0 0 0 0,0 0 0 0 0,0 0 0 0 0,0 0-1 0 0,0 0 1 0 0,0 0 0 0 0,0 1 0 0 0,0-1 0 0 0,0 0 0 0 0,0 0-1 0 0,0 0 1 0 0,0 0 0 0 0,0 0 0 0 0,0 0 0 0 0,0 0 0 0 0,0 0-1 0 0,0 1 1 0 0,0-1 0 0 0,0 0 0 0 0,0 0 0 0 0,0 0-1 0 0,0 0 1 0 0,0 0 0 0 0,0 0 0 0 0,1 0 0 0 0,-1 0 0 0 0,0 0-1 0 0,0 1 1 0 0,0-1 0 0 0,0 0 0 0 0,0 0 0 0 0,0 0 0 0 0,0 0-1 0 0,0 0 1 0 0,0 0 0 0 0,0 0 0 0 0,1 0 0 0 0,-1 0-1 0 0,0 0 1 0 0,0 0 0 0 0,0 0 0 0 0,0 0 0 0 0,0 0 0 0 0,0 0-1 0 0,0 0 1 0 0,0 0 0 0 0,1 0 0 0 0,-1 0 0 0 0,0 0 0 0 0,0 0-1 0 0,0 0 1 0 0,0 0 0 0 0,0 0 0 0 0,0 0 0 0 0,0 0 0 0 0,7 0 191 0 0,0 0 0 0 0,0-1 0 0 0,-1 0 0 0 0,1 0 1 0 0,-1 0-1 0 0,1-1 0 0 0,-1 0 0 0 0,1 0 1 0 0,-1 0-1 0 0,0-1 0 0 0,8-5 0 0 0,49-25 332 0 0,1 2-1 0 0,97-31 0 0 0,268-73 226 0 0,7 19-369 0 0,-318 86-280 0 0,920-223 338 0 0,-1008 245-454 0 0,-21 5-49 0 0,-1 1-1 0 0,1 0 1 0 0,0 0 0 0 0,12-1 0 0 0,-44 21-2687 0 0,-19 4-88 0 0,14-9 1091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19.881"/>
    </inkml:context>
    <inkml:brush xml:id="br0">
      <inkml:brushProperty name="width" value="0.05" units="cm"/>
      <inkml:brushProperty name="height" value="0.05" units="cm"/>
    </inkml:brush>
  </inkml:definitions>
  <inkml:trace contextRef="#ctx0" brushRef="#br0">690 1184 8037 0 0,'-3'-17'55'0'0,"3"15"100"0"0,-1 1 0 0 0,1-1-1 0 0,-1 0 1 0 0,1 0 0 0 0,0 0 0 0 0,0 1 0 0 0,0-1-1 0 0,0 0 1 0 0,0 0 0 0 0,1-3 0 0 0,-1 5-72 0 0,1-1-1 0 0,-1 1 1 0 0,1-1-1 0 0,-1 1 1 0 0,1-1 0 0 0,-1 1-1 0 0,1 0 1 0 0,-1-1-1 0 0,1 1 1 0 0,-1 0 0 0 0,1-1-1 0 0,0 1 1 0 0,-1 0 0 0 0,1 0-1 0 0,-1 0 1 0 0,1-1-1 0 0,0 1 1 0 0,-1 0 0 0 0,1 0-1 0 0,0 0 1 0 0,-1 0 0 0 0,1 0-1 0 0,0 0 1 0 0,-1 0-1 0 0,1 1 1 0 0,0-1 0 0 0,-1 0-1 0 0,1 0 1 0 0,-1 0-1 0 0,1 1 1 0 0,0-1 0 0 0,-1 0-1 0 0,1 1 1 0 0,-1-1 0 0 0,2 1-1 0 0,-2-1-46 0 0,0 0 0 0 0,0 1 0 0 0,0-1 0 0 0,1 0 0 0 0,-1 0 0 0 0,0 0 0 0 0,0 1 0 0 0,0-1 0 0 0,0 0 0 0 0,0 0-1 0 0,0 1 1 0 0,1-1 0 0 0,-1 0 0 0 0,0 0 0 0 0,0 1 0 0 0,0-1 0 0 0,0 0 0 0 0,0 1 0 0 0,0-1 0 0 0,0 0 0 0 0,0 0 0 0 0,0 1 0 0 0,0-1 0 0 0,0 0 0 0 0,0 0-1 0 0,0 1 1 0 0,-1-1 0 0 0,1 0 0 0 0,0 1 0 0 0,0-1 0 0 0,0 0 0 0 0,0 0 0 0 0,0 0 0 0 0,0 1 0 0 0,-1-1 0 0 0,1 0 0 0 0,0 0 0 0 0,0 1 0 0 0,0-1 0 0 0,-1 0-1 0 0,-15 8 881 0 0,-19 1 9 0 0,29-8-876 0 0,0 1 0 0 0,0 0 0 0 0,1 0 0 0 0,-1 1 0 0 0,1 0 0 0 0,-1 0 0 0 0,1 0 0 0 0,0 0 0 0 0,0 1 0 0 0,-8 7 0 0 0,-27 18 195 0 0,22-22-161 0 0,1 0 1 0 0,-1 0-1 0 0,0-2 1 0 0,-1 0-1 0 0,1-2 1 0 0,-1 0-1 0 0,-38 2 1 0 0,41-5-39 0 0,0-1 0 0 0,0 0 0 0 0,0-1 0 0 0,0 0 0 0 0,0-1 0 0 0,0-1 1 0 0,1-1-1 0 0,0 0 0 0 0,-26-13 0 0 0,27 9 64 0 0,0-1 1 0 0,1 0 0 0 0,-21-20-1 0 0,23 18-5 0 0,1 0-1 0 0,1-1 1 0 0,0-1 0 0 0,-8-15 0 0 0,11 17-62 0 0,-1 0-19 0 0,2 0 0 0 0,0-1 0 0 0,0 0-1 0 0,2 0 1 0 0,-1 0 0 0 0,-1-14 0 0 0,0-9-22 0 0,1-38 1 0 0,4 31 2 0 0,1 1-1 0 0,3 0 1 0 0,1 0 0 0 0,3 0-1 0 0,20-68 1 0 0,-9 47-3 0 0,-2 8-14 0 0,1 2 1 0 0,30-61-1 0 0,-36 92 3 0 0,1 1 0 0 0,0 0-1 0 0,1 1 1 0 0,1 1-1 0 0,1 0 1 0 0,1 1 0 0 0,22-18-1 0 0,-26 25 4 0 0,0 1 0 0 0,1 1 0 0 0,0 0 0 0 0,1 1 0 0 0,-1 1 0 0 0,1 0 0 0 0,1 1 0 0 0,0 0 0 0 0,-1 2 0 0 0,1-1 0 0 0,26-2 0 0 0,-27 7-1 0 0,0-1 0 0 0,0 2 0 0 0,0 0-1 0 0,0 1 1 0 0,0 1 0 0 0,0 0 0 0 0,-1 1 0 0 0,1 1-1 0 0,-1 0 1 0 0,0 0 0 0 0,0 2 0 0 0,-1 0 0 0 0,0 0 0 0 0,23 18-1 0 0,-13-7 11 0 0,-2 0-1 0 0,0 2 0 0 0,-1 0 1 0 0,-1 1-1 0 0,-1 1 0 0 0,-1 1 1 0 0,15 26-1 0 0,-12-14 47 0 0,31 76 0 0 0,-46-98-34 0 0,0 1-1 0 0,-1 1 1 0 0,-1-1-1 0 0,0 0 1 0 0,-1 1 0 0 0,-1 0-1 0 0,0 0 1 0 0,-1-1-1 0 0,-1 1 1 0 0,0 0 0 0 0,-1-1-1 0 0,0 1 1 0 0,-2-1-1 0 0,1 1 1 0 0,-2-1 0 0 0,0-1-1 0 0,0 1 1 0 0,-1 0-1 0 0,-1-1 1 0 0,-13 19-1 0 0,-18 19 19 0 0,-2-2-1 0 0,-83 81 0 0 0,114-123-25 0 0,-1 0 0 0 0,1 0-1 0 0,-1 0 1 0 0,-1-1-1 0 0,1-1 1 0 0,-1 0-1 0 0,0 0 1 0 0,0-1-1 0 0,0-1 1 0 0,-1 0 0 0 0,-17 3-1 0 0,27-6-3 0 0,1 0-1 0 0,-1 0 1 0 0,1 0-1 0 0,-1 0 1 0 0,1 0-1 0 0,-1-1 1 0 0,1 1-1 0 0,-1 0 1 0 0,1-1-1 0 0,-1 1 1 0 0,1-1-1 0 0,-1 0 1 0 0,1 1-1 0 0,-1-1 1 0 0,1 0-1 0 0,0 0 1 0 0,0 0-1 0 0,-1 0 1 0 0,1 0-1 0 0,0 0 1 0 0,0 0-1 0 0,0 0 1 0 0,0-1 0 0 0,0 1-1 0 0,0 0 1 0 0,1 0-1 0 0,-2-2 1 0 0,-2-3 4 0 0,4 5-23 0 0,-1 1 0 0 0,0-1 1 0 0,1 0-1 0 0,-1 1 0 0 0,1-1 0 0 0,-1 0 0 0 0,1 0 0 0 0,-1 0 0 0 0,1 0 0 0 0,0 0 0 0 0,-1 1 0 0 0,1-1 0 0 0,0 0 0 0 0,0 0 0 0 0,0 0 0 0 0,-1 0 0 0 0,1 0 0 0 0,0 0 0 0 0,0 0 0 0 0,0 0 0 0 0,1 0 0 0 0,-1 0 0 0 0,0 0 0 0 0,0 0 0 0 0,0 0 0 0 0,1 1 0 0 0,-1-1 0 0 0,1 0 0 0 0,-1 0 0 0 0,0 0 0 0 0,1 0 0 0 0,-1 1 0 0 0,1-1 0 0 0,0 0 0 0 0,-1 0 0 0 0,1 1 0 0 0,0-1 0 0 0,-1 0 0 0 0,1 1 0 0 0,1-1 0 0 0,-2 0-37 0 0,0 1-1 0 0,0 0 1 0 0,0 0 0 0 0,1 0-1 0 0,-1-1 1 0 0,0 1-1 0 0,0 0 1 0 0,0 0-1 0 0,0 0 1 0 0,1 0-1 0 0,-1-1 1 0 0,0 1-1 0 0,0 0 1 0 0,1 0-1 0 0,-1 0 1 0 0,0 0-1 0 0,0 0 1 0 0,1 0-1 0 0,-1 0 1 0 0,0 0 0 0 0,0 0-1 0 0,1 0 1 0 0,-1 0-1 0 0,0 0 1 0 0,0 0-1 0 0,1 0 1 0 0,-1 0-1 0 0,0 0 1 0 0,0 0-1 0 0,1 0 1 0 0,-1 0-1 0 0,0 0 1 0 0,0 0-1 0 0,1 0 1 0 0,-1 0 0 0 0,0 1-1 0 0,0-1 1 0 0,1 0-1 0 0,-1 0 1 0 0,0 0-1 0 0,0 0 1 0 0,0 1-1 0 0,1-1 1 0 0,-1 0-1 0 0,0 0 1 0 0,0 0-1 0 0,0 1 1 0 0,0-1-1 0 0,0 0 1 0 0,0 0-1 0 0,1 1 1 0 0,-1-1 0 0 0,0 0-1 0 0,0 0 1 0 0,0 1-1 0 0,0 15-2928 0 0,-5-5 364 0 0,2-2 1068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0.347"/>
    </inkml:context>
    <inkml:brush xml:id="br0">
      <inkml:brushProperty name="width" value="0.05" units="cm"/>
      <inkml:brushProperty name="height" value="0.05" units="cm"/>
    </inkml:brush>
  </inkml:definitions>
  <inkml:trace contextRef="#ctx0" brushRef="#br0">44 69 7133 0 0,'-2'-1'97'0'0,"-1"0"0"0"0,1 1 1 0 0,0-1-1 0 0,0 0 0 0 0,0 0 1 0 0,0-1-1 0 0,0 1 0 0 0,0 0 1 0 0,0-1-1 0 0,0 1 0 0 0,0-1 1 0 0,1 1-1 0 0,-1-1 0 0 0,0 0 1 0 0,1 0-1 0 0,0 0 0 0 0,-1 0 0 0 0,1 0 1 0 0,0 0-1 0 0,-2-4 0 0 0,0 0 340 0 0,3 5-327 0 0,0 1 1 0 0,-1-1 0 0 0,1 1-1 0 0,0-1 1 0 0,0 1-1 0 0,0-1 1 0 0,0 1-1 0 0,0-1 1 0 0,0 0-1 0 0,0 1 1 0 0,0-1-1 0 0,0 1 1 0 0,0-1 0 0 0,0 1-1 0 0,0-1 1 0 0,0 0-1 0 0,0 1 1 0 0,0-1-1 0 0,1 1 1 0 0,-1-1-1 0 0,0 1 1 0 0,0-1-1 0 0,1 1 1 0 0,-1-1 0 0 0,0 1-1 0 0,1-1 1 0 0,-1 1-1 0 0,0 0 1 0 0,1-1-1 0 0,-1 1 1 0 0,1-1-1 0 0,-1 1 1 0 0,1 0-1 0 0,-1-1 1 0 0,1 1 0 0 0,-1 0-1 0 0,1 0 1 0 0,-1-1-1 0 0,1 1 1 0 0,0 0-1 0 0,-1 0-73 0 0,0 0 0 0 0,0 0 0 0 0,-1 0 0 0 0,1 0-1 0 0,0 0 1 0 0,0 0 0 0 0,0 0 0 0 0,0 0 0 0 0,0 0-1 0 0,-1-1 1 0 0,1 1 0 0 0,0 0 0 0 0,0 0 0 0 0,0 0 0 0 0,0 0-1 0 0,0 0 1 0 0,-1 0 0 0 0,1 0 0 0 0,0-1 0 0 0,0 1-1 0 0,0 0 1 0 0,0 0 0 0 0,0 0 0 0 0,0 0 0 0 0,0 0 0 0 0,0-1-1 0 0,0 1 1 0 0,0 0 0 0 0,0 0 0 0 0,0 0 0 0 0,0 0-1 0 0,0-1 1 0 0,0 1 0 0 0,0 0 0 0 0,0 0 0 0 0,0 0-1 0 0,0 0 1 0 0,0-1 0 0 0,0 1 0 0 0,0 0 0 0 0,0 0 0 0 0,0 0-1 0 0,0 0 1 0 0,0-1 0 0 0,0 1 0 0 0,1-3 569 0 0,3 9-149 0 0,-2 0-263 0 0,-1-1 0 0 0,1 1 1 0 0,-1 0-1 0 0,0 0 1 0 0,-1 0-1 0 0,1 0 0 0 0,-1 0 1 0 0,-1 8-1 0 0,-8 53 1076 0 0,7-54-1024 0 0,-2 23 403 0 0,1 1-1 0 0,2-1 1 0 0,6 59-1 0 0,24 107 448 0 0,-16-131-1004 0 0,-7-28-43 0 0,0-5 64 0 0,1 0 0 0 0,17 53 1 0 0,-19-81-77 0 0,-3-9 25 0 0,-7-19-373 0 0,4 15 119 0 0,1 0 0 0 0,-1 0 0 0 0,0-1 1 0 0,1 1-1 0 0,-1 0 0 0 0,1 0 1 0 0,0 0-1 0 0,0-1 0 0 0,1 1 1 0 0,-1 0-1 0 0,0 0 0 0 0,1 0 0 0 0,2-6 1 0 0,-2 4-274 0 0,0 1 1 0 0,0-1 0 0 0,0 0 0 0 0,-1 1-1 0 0,1-1 1 0 0,-2-9 0 0 0,-6-10-1847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8.324"/>
    </inkml:context>
    <inkml:brush xml:id="br0">
      <inkml:brushProperty name="width" value="0.05" units="cm"/>
      <inkml:brushProperty name="height" value="0.05" units="cm"/>
    </inkml:brush>
  </inkml:definitions>
  <inkml:trace contextRef="#ctx0" brushRef="#br0">8 436 9129 0 0,'-1'0'3'0'0,"1"0"0"0"0,0 0 0 0 0,-1 0 0 0 0,1 0-1 0 0,0 0 1 0 0,-1-1 0 0 0,1 1 0 0 0,0 0 0 0 0,-1 0 0 0 0,1 0 0 0 0,0-1 0 0 0,-1 1 0 0 0,1 0 0 0 0,0 0 0 0 0,0-1 0 0 0,-1 1 0 0 0,1 0-1 0 0,0-1 1 0 0,0 1 0 0 0,-1 0 0 0 0,1 0 0 0 0,0-1 0 0 0,0 1 0 0 0,0-1 0 0 0,0 1 0 0 0,0 0 0 0 0,0-1 0 0 0,0 1 0 0 0,-1 0 0 0 0,1-1 0 0 0,0 1-1 0 0,0 0 1 0 0,0-1 0 0 0,0 1 0 0 0,1-1 0 0 0,-1 1 0 0 0,0 0 0 0 0,0-1 0 0 0,0 1 0 0 0,0-1 0 0 0,7-5 1315 0 0,6-3 3276 0 0,14-8-4380 0 0,-20 13 200 0 0,8 0-346 0 0,164-37-66 0 0,-177 40-3 0 0,0 1 0 0 0,1 0 1 0 0,-1 0-1 0 0,0 0 0 0 0,1 0 0 0 0,-1 0 1 0 0,0 0-1 0 0,1 1 0 0 0,-1-1 0 0 0,0 1 1 0 0,1 0-1 0 0,2 1 0 0 0,-3-1 1 0 0,-1 0 0 0 0,0 0-1 0 0,0 0 1 0 0,0 0 0 0 0,0 0-1 0 0,0 0 1 0 0,0 0 0 0 0,0 0 0 0 0,0 1-1 0 0,-1-1 1 0 0,2 2 0 0 0,1 3-1 0 0,2 1 9 0 0,-1 1 0 0 0,-1-1 0 0 0,1 1 0 0 0,-2 0 0 0 0,1 0 0 0 0,-1 1 0 0 0,0-1-1 0 0,0 0 1 0 0,-1 1 0 0 0,0-1 0 0 0,-1 1 0 0 0,0-1 0 0 0,0 1 0 0 0,-1-1-1 0 0,-2 14 1 0 0,2-15 0 0 0,-1 0 0 0 0,1 0-1 0 0,-1 0 1 0 0,0-1 0 0 0,-1 1 0 0 0,0-1-1 0 0,0 1 1 0 0,0-1 0 0 0,-1 0 0 0 0,0 0-1 0 0,0 0 1 0 0,0 0 0 0 0,-1-1-1 0 0,0 0 1 0 0,0 0 0 0 0,0 0 0 0 0,0-1-1 0 0,-11 7 1 0 0,14-10 51 0 0,-5-4-5 0 0,3 1-54 0 0,0 0 0 0 0,0 0 0 0 0,0 0 0 0 0,0-1 0 0 0,1 1 0 0 0,-1-1 1 0 0,1 0-1 0 0,-1 0 0 0 0,1-1 0 0 0,0 1 0 0 0,-4-7 0 0 0,1 1-6 0 0,1 0-1 0 0,0 0 1 0 0,-4-12 0 0 0,8 20 1 0 0,0-1 0 0 0,0 0 0 0 0,0 0 1 0 0,1 0-1 0 0,-1 1 0 0 0,1-1 0 0 0,-1 0 1 0 0,1 0-1 0 0,0 0 0 0 0,-1 0 0 0 0,1 0 0 0 0,0 0 1 0 0,1 0-1 0 0,-1 0 0 0 0,0 0 0 0 0,0 0 1 0 0,1 0-1 0 0,-1 0 0 0 0,2-3 0 0 0,0 0-19 0 0,5-13-256 0 0,0 0-1 0 0,1 0 0 0 0,1 1 1 0 0,0 0-1 0 0,1 1 0 0 0,1 0 1 0 0,1 1-1 0 0,0 0 0 0 0,1 1 1 0 0,1 0-1 0 0,0 1 0 0 0,1 0 0 0 0,0 1 1 0 0,24-14-1 0 0,-29 21 93 0 0,0 0-1 0 0,1 0 1 0 0,-1 1-1 0 0,1 1 1 0 0,0 0-1 0 0,0 0 1 0 0,0 1 0 0 0,0 0-1 0 0,1 1 1 0 0,-1 1-1 0 0,0 0 1 0 0,1 0-1 0 0,20 4 1 0 0,-17-3 40 0 0,0 0 0 0 0,24-2 0 0 0,-38 1 156 0 0,-1 0 1 0 0,1 0 0 0 0,0-1-1 0 0,-1 1 1 0 0,1 0-1 0 0,0 0 1 0 0,-1-1-1 0 0,1 1 1 0 0,-1 0 0 0 0,1-1-1 0 0,-1 1 1 0 0,1 0-1 0 0,-1-1 1 0 0,1 1-1 0 0,-1-1 1 0 0,1 1-1 0 0,-1-1 1 0 0,0 1 0 0 0,1-1-1 0 0,-1 1 1 0 0,0-1-1 0 0,1 1 1 0 0,-1-1-1 0 0,0 0 1 0 0,0 1 0 0 0,1-1-1 0 0,-1 0 1 0 0,0 1-1 0 0,0-1 1 0 0,0 1-1 0 0,0-1 1 0 0,0 0 0 0 0,0 1-1 0 0,0-1 1 0 0,0 0-1 0 0,0 1 1 0 0,0-1-1 0 0,0 0 1 0 0,-1 0 0 0 0,-6-23 298 0 0,7 24-372 0 0,-2-6 134 0 0,-2-6 2 0 0,1 0-47 0 0,-2 1 32 0 0,1-1 1 0 0,1-1 0 0 0,0 1 0 0 0,1 0-1 0 0,-1-14 1 0 0,2 10 84 0 0,0 13-64 0 0,1-1 0 0 0,-1 1 0 0 0,1-1 0 0 0,0 0-1 0 0,0 1 1 0 0,1-1 0 0 0,-1 1 0 0 0,1-1 0 0 0,-1 0 0 0 0,1 1 0 0 0,0 0 0 0 0,2-5 0 0 0,-1 12 5 0 0,-1 1 1 0 0,0 0-1 0 0,-1-1 0 0 0,1 1 0 0 0,-1-1 1 0 0,0 8-1 0 0,0 54 261 0 0,-12 333 906 0 0,10-392-1257 0 0,5-6 36 0 0,7-9 124 0 0,-1-1-148 0 0,9-7 0 0 0,-2-1 1 0 0,23-30 0 0 0,-36 43 7 0 0,-10 8 2 0 0,-18 14-4 0 0,-2-2 1 0 0,0-1-1 0 0,-37 16 1 0 0,62-31 429 0 0,8 2-344 0 0,72 30 284 0 0,50 16-72 0 0,-123-47-587 0 0,-1 0 1 0 0,1 0 0 0 0,0-1-1 0 0,0 1 1 0 0,0-1-1 0 0,0-1 1 0 0,0 1 0 0 0,0-1-1 0 0,0 0 1 0 0,0 0 0 0 0,0 0-1 0 0,0 0 1 0 0,-1-1-1 0 0,1 0 1 0 0,0 0 0 0 0,-1 0-1 0 0,0-1 1 0 0,7-4 0 0 0,5 0-1696 0 0,-7 3 879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1.970"/>
    </inkml:context>
    <inkml:brush xml:id="br0">
      <inkml:brushProperty name="width" value="0.05" units="cm"/>
      <inkml:brushProperty name="height" value="0.05" units="cm"/>
    </inkml:brush>
  </inkml:definitions>
  <inkml:trace contextRef="#ctx0" brushRef="#br0">38 510 8893 0 0,'-8'-17'137'0'0,"-13"-34"682"0"0,20 48-623 0 0,0 1 1 0 0,0-1-1 0 0,1 1 0 0 0,-1-1 1 0 0,1 0-1 0 0,0 1 0 0 0,0-1 1 0 0,0 0-1 0 0,0 1 1 0 0,0-1-1 0 0,0 0 0 0 0,1 1 1 0 0,0-1-1 0 0,-1 1 0 0 0,1-1 1 0 0,2-4-1 0 0,-1 1 459 0 0,0 1 0 0 0,0-1 0 0 0,-1 0-1 0 0,1-9 1 0 0,0 6 300 0 0,-1 28-651 0 0,-13 428 1164 0 0,3-308-1425 0 0,7-116 76 0 0,9-219-158 0 0,0 43-62 0 0,-5 58-22 0 0,3 0 0 0 0,35-175-1 0 0,-36 255 129 0 0,0 0 0 0 0,1 1-1 0 0,0-1 1 0 0,1 1 0 0 0,1 0-1 0 0,13-20 1 0 0,-17 30 12 0 0,0 0 0 0 0,0 1 0 0 0,0-1 0 0 0,1 1-1 0 0,-1 0 1 0 0,1 0 0 0 0,0 0 0 0 0,0 0 0 0 0,0 1 0 0 0,0 0 0 0 0,5-3 0 0 0,-6 4 5 0 0,0 0 0 0 0,1 1-1 0 0,-1-1 1 0 0,1 0 0 0 0,-1 1 0 0 0,0 0 0 0 0,1 0-1 0 0,-1 0 1 0 0,1 0 0 0 0,-1 1 0 0 0,1-1-1 0 0,-1 1 1 0 0,0 0 0 0 0,1 0 0 0 0,-1 0 0 0 0,6 3-1 0 0,0 0 69 0 0,-1 1-1 0 0,0 0 0 0 0,0 0 0 0 0,-1 1 1 0 0,1 0-1 0 0,-1 0 0 0 0,0 1 0 0 0,-1-1 1 0 0,0 2-1 0 0,0-1 0 0 0,0 1 0 0 0,-1 0 1 0 0,0 0-1 0 0,0 0 0 0 0,4 14 1 0 0,2 8 278 0 0,-2 1 1 0 0,-1 0-1 0 0,4 42 1 0 0,-5-33-262 0 0,12 42 0 0 0,-14-65-393 0 0,1 0 0 0 0,0-1-1 0 0,2 0 1 0 0,0-1 0 0 0,0 0 0 0 0,2 0 0 0 0,-1 0 0 0 0,14 12 0 0 0,-20-23-157 0 0,0 1 1 0 0,1-1 0 0 0,-2 0-1 0 0,1 1 1 0 0,0 0 0 0 0,-1 0-1 0 0,0 0 1 0 0,0 0-1 0 0,0 0 1 0 0,-1 0 0 0 0,1 0-1 0 0,-1 0 1 0 0,-1 1 0 0 0,1-1-1 0 0,-1 1 1 0 0,0-1-1 0 0,-1 10 1 0 0,-4 7-1426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2.565"/>
    </inkml:context>
    <inkml:brush xml:id="br0">
      <inkml:brushProperty name="width" value="0.05" units="cm"/>
      <inkml:brushProperty name="height" value="0.05" units="cm"/>
    </inkml:brush>
  </inkml:definitions>
  <inkml:trace contextRef="#ctx0" brushRef="#br0">6 617 11165 0 0,'-1'-1'35'0'0,"0"-1"0"0"0,0 0 0 0 0,1 0 0 0 0,-1 0 0 0 0,1 0 0 0 0,-1 0 0 0 0,1 0 0 0 0,-1 0 0 0 0,1 0 0 0 0,0 0 0 0 0,0 0 0 0 0,0 0 0 0 0,0 0 0 0 0,1 0 0 0 0,-1 0 0 0 0,0 0 0 0 0,1 0 0 0 0,-1 0 0 0 0,1 1 0 0 0,0-1 0 0 0,0 0 0 0 0,0 0 0 0 0,0 0 0 0 0,0 1 0 0 0,1-3 0 0 0,2 0 82 0 0,-1 1 0 0 0,1-1 0 0 0,0 1 0 0 0,0 0 0 0 0,0 0 1 0 0,0 0-1 0 0,1 0 0 0 0,-1 1 0 0 0,6-2 0 0 0,-10 4-107 0 0,27-12 304 0 0,-1-1 0 0 0,27-17 0 0 0,-28 14-368 0 0,84-53-1053 0 0,-90 59 374 0 0,1 0 0 0 0,-1 2 0 0 0,39-12-1 0 0,-53 19 536 0 0,-1 0 0 0 0,1 1 0 0 0,-1 0 0 0 0,1 0 0 0 0,0 0 0 0 0,5 2 0 0 0,-7-2 124 0 0,0 1 0 0 0,1-1-1 0 0,-1 0 1 0 0,0 0-1 0 0,0 0 1 0 0,0 0 0 0 0,0 0-1 0 0,0-1 1 0 0,0 1-1 0 0,4-2 1 0 0,-7 1 107 0 0,0-1 0 0 0,1 1-1 0 0,-1 0 1 0 0,0 0 0 0 0,0-1 0 0 0,1 1-1 0 0,-1 0 1 0 0,0-1 0 0 0,0 1 0 0 0,-1 0-1 0 0,1-1 1 0 0,0 1 0 0 0,0 0 0 0 0,-1-1-1 0 0,1 1 1 0 0,0 0 0 0 0,-1 0 0 0 0,1 0-1 0 0,-1-1 1 0 0,-1 0 0 0 0,0-6 232 0 0,-2-12 440 0 0,3 16-414 0 0,0-1 1 0 0,1 1-1 0 0,-1 0 0 0 0,0 0 1 0 0,1-1-1 0 0,0 1 0 0 0,0 0 1 0 0,1-1-1 0 0,0-5 0 0 0,-3-2 1826 0 0,1 11-2080 0 0,1 1-1 0 0,0 0 1 0 0,-1-1 0 0 0,1 1-1 0 0,0 0 1 0 0,0 0-1 0 0,-1-1 1 0 0,1 1-1 0 0,0-1 1 0 0,0 1 0 0 0,0 0-1 0 0,0-1 1 0 0,-1 1-1 0 0,1 0 1 0 0,0-1-1 0 0,0 1 1 0 0,0-1 0 0 0,0 1-1 0 0,0 0 1 0 0,0-1-1 0 0,0 1 1 0 0,0-1-1 0 0,0 1 1 0 0,0 0 0 0 0,0-1-1 0 0,0 1 1 0 0,0-1-1 0 0,1 1 1 0 0,-1 0-1 0 0,0-1 1 0 0,0 1 0 0 0,0-1-1 0 0,0 1 1 0 0,1 0-1 0 0,-1-1 1 0 0,0 1-1 0 0,0 0 1 0 0,1 0 0 0 0,-1-1-1 0 0,0 1 1 0 0,1 0-1 0 0,-1-1 1 0 0,0 1-1 0 0,1 0 1 0 0,-1 0 0 0 0,0 0-1 0 0,1-1 1 0 0,-1 1-1 0 0,1 0 1 0 0,0 0-19 0 0,0 0 0 0 0,-1 0 1 0 0,1 0-1 0 0,0 1 0 0 0,0-1 1 0 0,0 0-1 0 0,-1 0 0 0 0,1 1 0 0 0,0-1 1 0 0,0 0-1 0 0,-1 1 0 0 0,1-1 1 0 0,0 1-1 0 0,-1-1 0 0 0,1 1 1 0 0,-1-1-1 0 0,1 1 0 0 0,0 0 0 0 0,-1-1 1 0 0,1 1-1 0 0,-1 0 0 0 0,0-1 1 0 0,1 1-1 0 0,0 1 0 0 0,9 20 220 0 0,-8-16-156 0 0,29 65 874 0 0,38 128 0 0 0,-68-193-927 0 0,40 177 266 0 0,-41-184-294 0 0,0 1-1 0 0,-1 0 0 0 0,1 0 0 0 0,0 0 0 0 0,0-1 0 0 0,-1 1 0 0 0,1 0 0 0 0,0 0 0 0 0,0 0 0 0 0,-1 0 0 0 0,1-1 0 0 0,0 1 0 0 0,-1 0 0 0 0,1 0 0 0 0,0 0 0 0 0,0 0 1 0 0,-1 0-1 0 0,1 0 0 0 0,0 0 0 0 0,-1 0 0 0 0,1 0 0 0 0,0 0 0 0 0,-1 0 0 0 0,1 0 0 0 0,0 0 0 0 0,0 0 0 0 0,-1 0 0 0 0,1 0 0 0 0,0 0 0 0 0,-1 0 0 0 0,1 1 1 0 0,0-1-1 0 0,0 0 0 0 0,-1 0 0 0 0,1 0 0 0 0,0 0 0 0 0,0 1 0 0 0,-1-1 0 0 0,1 0 0 0 0,0 0 0 0 0,0 0 0 0 0,0 1 0 0 0,-1-1 0 0 0,1 0 0 0 0,0 0 0 0 0,0 1 0 0 0,0-1 1 0 0,0 0-1 0 0,0 1 0 0 0,0-1 0 0 0,-1 0 0 0 0,1 0 0 0 0,0 1 0 0 0,0-1 0 0 0,0 0 0 0 0,0 1 0 0 0,0-1 0 0 0,0 0 0 0 0,0 1 0 0 0,0-1 0 0 0,0 0 0 0 0,0 0 1 0 0,1 1-1 0 0,-1-1 0 0 0,-19-18 3 0 0,11 6-42 0 0,1 0 0 0 0,0-1 0 0 0,1 0 0 0 0,1 0 0 0 0,-7-24 0 0 0,-12-73-301 0 0,16 67 190 0 0,-1-3 13 0 0,1-2 0 0 0,3 1 1 0 0,1-75-1 0 0,5 110 128 0 0,0 1 0 0 0,1 0-1 0 0,0-1 1 0 0,1 1 0 0 0,0 0 0 0 0,1 0 0 0 0,0 1 0 0 0,1-1-1 0 0,0 1 1 0 0,9-14 0 0 0,-12 20 7 0 0,1 1 0 0 0,0-1 0 0 0,0 1 0 0 0,0 0 0 0 0,0 0 1 0 0,0 0-1 0 0,1 0 0 0 0,0 0 0 0 0,-1 1 0 0 0,1 0 0 0 0,0 0 0 0 0,0 0 0 0 0,0 0 0 0 0,0 0 0 0 0,0 1 1 0 0,1 0-1 0 0,-1 0 0 0 0,0 0 0 0 0,1 0 0 0 0,-1 1 0 0 0,1-1 0 0 0,-1 1 0 0 0,1 0 0 0 0,-1 1 0 0 0,0-1 1 0 0,1 1-1 0 0,-1 0 0 0 0,0 0 0 0 0,9 3 0 0 0,-6-1 3 0 0,-1 1-1 0 0,1-1 1 0 0,-1 1 0 0 0,0 1 0 0 0,0-1-1 0 0,0 1 1 0 0,-1 0 0 0 0,1 0-1 0 0,-1 1 1 0 0,0-1 0 0 0,-1 1 0 0 0,1 0-1 0 0,-1 1 1 0 0,-1-1 0 0 0,5 10 0 0 0,-3-6 8 0 0,0 1 1 0 0,-1 0 0 0 0,0 0 0 0 0,-1 1-1 0 0,-1-1 1 0 0,1 1 0 0 0,-2-1 0 0 0,0 1 0 0 0,0 14-1 0 0,-2-17 29 0 0,0 0-1 0 0,-1 0 1 0 0,0 0-1 0 0,-1 0 1 0 0,0 0-1 0 0,0 0 0 0 0,-1-1 1 0 0,0 0-1 0 0,-1 0 1 0 0,0 0-1 0 0,-9 12 1 0 0,5-8-164 0 0,-2 0 0 0 0,1-1 1 0 0,-1 0-1 0 0,-1-1 1 0 0,0-1-1 0 0,-15 10 0 0 0,24-17-174 0 0,1-1 1 0 0,0-1-1 0 0,-1 1 0 0 0,1 0 0 0 0,-1 0 0 0 0,1-1 1 0 0,-1 0-1 0 0,1 1 0 0 0,-1-1 0 0 0,1 0 0 0 0,-1 0 0 0 0,1 0 1 0 0,-1-1-1 0 0,1 1 0 0 0,-1 0 0 0 0,1-1 0 0 0,-1 0 0 0 0,1 0 1 0 0,0 1-1 0 0,-1-1 0 0 0,1-1 0 0 0,-4-1 0 0 0,-4-5-1255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2.909"/>
    </inkml:context>
    <inkml:brush xml:id="br0">
      <inkml:brushProperty name="width" value="0.05" units="cm"/>
      <inkml:brushProperty name="height" value="0.05" units="cm"/>
    </inkml:brush>
  </inkml:definitions>
  <inkml:trace contextRef="#ctx0" brushRef="#br0">1 3 10953 0 0,'0'0'63'0'0,"1"0"0"0"0,-1-1 0 0 0,0 1 0 0 0,1 0 0 0 0,-1 0 0 0 0,1 0 0 0 0,-1-1-1 0 0,1 1 1 0 0,-1 0 0 0 0,1 0 0 0 0,-1 0 0 0 0,1 0 0 0 0,0 0 0 0 0,-1 0 0 0 0,1 0 0 0 0,-1 0 0 0 0,1 0 0 0 0,-1 0 0 0 0,1 0 0 0 0,-1 0 0 0 0,1 0 0 0 0,-1 0-1 0 0,1 0 1 0 0,-1 0 0 0 0,1 1 0 0 0,-1-1 0 0 0,1 0 0 0 0,-1 0 0 0 0,1 1 0 0 0,8 16 2521 0 0,-4 23 1713 0 0,-4-33-3750 0 0,0 0 0 0 0,0 0-1 0 0,0 0 1 0 0,6 13 0 0 0,0 6 407 0 0,45 192 1070 0 0,-45-192-2936 0 0,1 0 0 0 0,1-1 0 0 0,18 35 0 0 0,-16-31-1247 0 0,-8-6-534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3.925"/>
    </inkml:context>
    <inkml:brush xml:id="br0">
      <inkml:brushProperty name="width" value="0.05" units="cm"/>
      <inkml:brushProperty name="height" value="0.05" units="cm"/>
    </inkml:brush>
  </inkml:definitions>
  <inkml:trace contextRef="#ctx0" brushRef="#br0">56 194 9061 0 0,'-19'-28'98'0'0,"13"19"57"0"0,0 0-1 0 0,1 0 0 0 0,0 0 0 0 0,-6-15 0 0 0,10 21-28 0 0,0-1-1 0 0,1 1 1 0 0,-1 0-1 0 0,1 0 1 0 0,-1 0-1 0 0,1-1 1 0 0,0 1 0 0 0,0 0-1 0 0,1 0 1 0 0,-1-1-1 0 0,1 1 1 0 0,-1 0-1 0 0,1 0 1 0 0,0 0-1 0 0,0 0 1 0 0,0 0-1 0 0,1 0 1 0 0,-1 0 0 0 0,3-4-1 0 0,23-32 4082 0 0,-33 136-2749 0 0,1-27-752 0 0,-4 211 2023 0 0,7-169-1713 0 0,4 124 271 0 0,1-195-1110 0 0,32 412 637 0 0,-22-317-724 0 0,11 87-126 0 0,-11-86 137 0 0,-1-8 13 0 0,11 24-64 0 0,-1-53-14 0 0,-21-99-47 0 0,-1 0 1 0 0,1 1-1 0 0,-1-1 0 0 0,1 1 0 0 0,-1-1 0 0 0,0 1 0 0 0,0-1 0 0 0,0 1 1 0 0,0-1-1 0 0,0 1 0 0 0,0-1 0 0 0,0 1 0 0 0,-1-1 0 0 0,1 1 1 0 0,0-1-1 0 0,-1 1 0 0 0,0 1 0 0 0,-1-2-87 0 0,1 1 1 0 0,-1-1-1 0 0,1 1 0 0 0,-1-1 0 0 0,1 0 1 0 0,-1 0-1 0 0,0 1 0 0 0,0-1 0 0 0,0-1 1 0 0,0 1-1 0 0,-2 1 0 0 0,7-30-5038 0 0,-2 14 3909 0 0,-1 12 1048 0 0,1 0 0 0 0,-1 0 0 0 0,0 0 0 0 0,0 0 1 0 0,0-1-1 0 0,0 1 0 0 0,0 0 0 0 0,-1 0 0 0 0,1 0 1 0 0,-1 0-1 0 0,1-1 0 0 0,-1 1 0 0 0,0 0 0 0 0,1 0 1 0 0,-1 0-1 0 0,0 0 0 0 0,-1 1 0 0 0,1-1 0 0 0,0 0 1 0 0,0 0-1 0 0,-1 1 0 0 0,1-1 0 0 0,-1 0 0 0 0,1 1 1 0 0,-4-2-1 0 0,-74-44-3683 0 0,55 28 2727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4.315"/>
    </inkml:context>
    <inkml:brush xml:id="br0">
      <inkml:brushProperty name="width" value="0.05" units="cm"/>
      <inkml:brushProperty name="height" value="0.05" units="cm"/>
    </inkml:brush>
  </inkml:definitions>
  <inkml:trace contextRef="#ctx0" brushRef="#br0">39 67 8829 0 0,'-2'2'82'0'0,"0"0"-1"0"0,0 0 1 0 0,0-1 0 0 0,-1 1-1 0 0,1-1 1 0 0,0 0 0 0 0,-1 1-1 0 0,1-1 1 0 0,-1 0 0 0 0,1 0-1 0 0,-1-1 1 0 0,1 1 0 0 0,-1 0 0 0 0,-3-1-1 0 0,52 17 6438 0 0,-43-16-6315 0 0,0 1-1 0 0,0 0 1 0 0,0 1 0 0 0,-1-1 0 0 0,1 0 0 0 0,0 1-1 0 0,-1 0 1 0 0,0-1 0 0 0,0 1 0 0 0,0 0 0 0 0,3 5-1 0 0,6 9 384 0 0,3 1-156 0 0,0-1 0 0 0,1-1 0 0 0,1 0 0 0 0,32 24 0 0 0,-34-30-445 0 0,0-1 1 0 0,1 0-1 0 0,-1-1 1 0 0,2-1-1 0 0,-1 0 1 0 0,31 9-1 0 0,-37-15-175 0 0,-1 1-1 0 0,1-1 1 0 0,0 0-1 0 0,0-1 0 0 0,0 0 1 0 0,0 0-1 0 0,-1-1 1 0 0,1 0-1 0 0,0-1 1 0 0,0 0-1 0 0,-1 0 0 0 0,1-1 1 0 0,-1 0-1 0 0,14-7 1 0 0,17-10-348 0 0,-1-2 0 0 0,36-27 1 0 0,-62 40 520 0 0,0-2 0 0 0,0 0-1 0 0,-1 0 1 0 0,0-1 0 0 0,-1 0 0 0 0,0 0 0 0 0,-1-2 0 0 0,-1 1 0 0 0,8-15 0 0 0,-12 19 10 0 0,-1 3 132 0 0,0 0-1 0 0,0 0 1 0 0,-1 0-1 0 0,0 0 0 0 0,0-1 1 0 0,1-7-1 0 0,-2 13-79 0 0,-1 0-1 0 0,0 0 1 0 0,0 0 0 0 0,0 1-1 0 0,-1-1 1 0 0,1 0 0 0 0,0 0-1 0 0,0 0 1 0 0,0 1-1 0 0,-1-1 1 0 0,1 0 0 0 0,0 0-1 0 0,-1 1 1 0 0,1-1 0 0 0,0 0-1 0 0,-1 1 1 0 0,1-1 0 0 0,-1 0-1 0 0,1 1 1 0 0,-1-1-1 0 0,1 0 1 0 0,-2 0 0 0 0,0 0 53 0 0,1 1-1 0 0,-1-1 1 0 0,0 0 0 0 0,0 1 0 0 0,1 0 0 0 0,-1-1 0 0 0,0 1 0 0 0,0 0 0 0 0,0 0-1 0 0,0 0 1 0 0,0 0 0 0 0,1 0 0 0 0,-1 0 0 0 0,-2 1 0 0 0,-11 1 317 0 0,-1 1 0 0 0,1 0 1 0 0,0 1-1 0 0,1 1 0 0 0,-1 1 0 0 0,1 0 0 0 0,0 1 1 0 0,-26 16-1 0 0,23-10-311 0 0,0 0 1 0 0,1 1-1 0 0,1 1 1 0 0,0 1-1 0 0,-24 32 1 0 0,11-7-228 0 0,16-22-496 0 0,-20 24 0 0 0,17-19-1151 0 0,4-4-719 0 0,-3-4 134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6.129"/>
    </inkml:context>
    <inkml:brush xml:id="br0">
      <inkml:brushProperty name="width" value="0.05" units="cm"/>
      <inkml:brushProperty name="height" value="0.05" units="cm"/>
    </inkml:brush>
  </inkml:definitions>
  <inkml:trace contextRef="#ctx0" brushRef="#br0">18 788 12421 0 0,'1'-10'162'0'0,"0"-2"33"0"0,1-7-132 0 0,-5-13 4630 0 0,-1-15-4037 0 0,3 35 2086 0 0,-5-5-1939 0 0,5 14 1358 0 0,0 15-1945 0 0,-4 37 87 0 0,4-37 785 0 0,4-1-838 0 0,8 45 843 0 0,-4-56-1046 0 0,0 0-37 0 0,0 0 1 0 0,0 0 0 0 0,-1-1-1 0 0,1 0 1 0 0,0 0-1 0 0,-1-1 1 0 0,1 0-1 0 0,-1 0 1 0 0,12-5-1 0 0,12-7-4 0 0,0-2-1 0 0,33-22 0 0 0,-53 31-7 0 0,0 0 0 0 0,-1 0 0 0 0,0-1 0 0 0,0 0 0 0 0,-1 0 0 0 0,10-13 0 0 0,-2 1 0 0 0,271-354-1197 0 0,-127 154 528 0 0,-157 216-38 0 0,3-3 1344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8:26.549"/>
    </inkml:context>
    <inkml:brush xml:id="br0">
      <inkml:brushProperty name="width" value="0.05" units="cm"/>
      <inkml:brushProperty name="height" value="0.05" units="cm"/>
    </inkml:brush>
  </inkml:definitions>
  <inkml:trace contextRef="#ctx0" brushRef="#br0">8 773 14105 0 0,'0'0'163'0'0,"-2"-17"150"0"0,0-3-99 0 0,0-12-20 0 0,1-2 3903 0 0,10-15-3153 0 0,29-152-120 0 0,-24 148-367 0 0,-8 40 155 0 0,-2 2 274 0 0,-4 11-870 0 0,0 0 1 0 0,0-1-1 0 0,0 1 0 0 0,0 0 1 0 0,0 0-1 0 0,0 0 1 0 0,0 0-1 0 0,0 0 0 0 0,0 0 1 0 0,0-1-1 0 0,0 1 0 0 0,0 0 1 0 0,0 0-1 0 0,0 0 1 0 0,0 0-1 0 0,0 0 0 0 0,0 0 1 0 0,0-1-1 0 0,0 1 1 0 0,0 0-1 0 0,0 0 0 0 0,0 0 1 0 0,0 0-1 0 0,0 0 1 0 0,1 0-1 0 0,-1 0 0 0 0,0 0 1 0 0,0 0-1 0 0,0-1 1 0 0,0 1-1 0 0,0 0 0 0 0,0 0 1 0 0,0 0-1 0 0,0 0 1 0 0,1 0-1 0 0,-1 0 0 0 0,0 0 1 0 0,0 0-1 0 0,0 0 1 0 0,0 0-1 0 0,0 0 0 0 0,0 0 1 0 0,1 0-1 0 0,-1 0 0 0 0,0 0 1 0 0,0 0-1 0 0,0 0 1 0 0,0 0-1 0 0,0 0 0 0 0,0 0 1 0 0,1 0-1 0 0,-1 0 1 0 0,0 0-1 0 0,0 0 0 0 0,0 0 1 0 0,0 0-1 0 0,0 1 1 0 0,7 8 459 0 0,4 15-158 0 0,-6-5-164 0 0,-1 0 0 0 0,0 0 0 0 0,-2 1 0 0 0,0-1 0 0 0,-1 1 0 0 0,-1-1 0 0 0,-1 1 0 0 0,-1-1 0 0 0,-6 31 0 0 0,2-24 56 0 0,1-10-59 0 0,1 0 1 0 0,1 0 0 0 0,1 1 0 0 0,0-1 0 0 0,1 28-1 0 0,1-43-131 0 0,0 0 0 0 0,0 0 0 0 0,0 0 0 0 0,0 0 0 0 0,0 0 0 0 0,1 0 0 0 0,-1 0 0 0 0,0 0 0 0 0,1 0 0 0 0,-1 0 0 0 0,1 0 0 0 0,-1-1 0 0 0,1 1 0 0 0,-1 0 0 0 0,1 0 0 0 0,-1 0 0 0 0,1-1 0 0 0,0 1 0 0 0,-1 0 0 0 0,1-1 0 0 0,0 1 0 0 0,0 0 0 0 0,0-1 0 0 0,1 1 0 0 0,0 0 0 0 0,-1-1 0 0 0,1 0 0 0 0,-1 0 0 0 0,1 0 0 0 0,0 0 0 0 0,-1 0 0 0 0,1 0 0 0 0,0 0 0 0 0,-1 0 0 0 0,1-1 0 0 0,-1 1 0 0 0,1-1 0 0 0,2-1 0 0 0,7-3 26 0 0,-1 0 0 0 0,0-1 0 0 0,13-12 0 0 0,-15 13-31 0 0,40-32-63 0 0,-1-3 0 0 0,59-64-1 0 0,70-102-535 0 0,-169 198 565 0 0,18-22-122 0 0,91-108-571 0 0,-90 111 330 0 0,0 2 1 0 0,54-41 0 0 0,-69 59 64 0 0,-1 0-1 0 0,1 1 1 0 0,1 0 0 0 0,-1 1 0 0 0,19-6 0 0 0,-27 10 87 0 0,1 0 0 0 0,0 1-1 0 0,-1-1 1 0 0,1 1 0 0 0,-1-1 0 0 0,1 1 0 0 0,0 1 0 0 0,-1-1 0 0 0,1 0 0 0 0,4 2 0 0 0,-6-2-8 0 0,0 1 1 0 0,0 0-1 0 0,-1 0 1 0 0,1 0-1 0 0,0-1 1 0 0,-1 2-1 0 0,1-1 1 0 0,0 0-1 0 0,-1 0 1 0 0,0 1-1 0 0,1-1 1 0 0,-1 0 0 0 0,0 1-1 0 0,1-1 1 0 0,-1 1-1 0 0,0 0 1 0 0,0-1-1 0 0,0 1 1 0 0,-1 0-1 0 0,2 2 1 0 0,3 15-2429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8.994"/>
    </inkml:context>
    <inkml:brush xml:id="br0">
      <inkml:brushProperty name="width" value="0.05" units="cm"/>
      <inkml:brushProperty name="height" value="0.05" units="cm"/>
    </inkml:brush>
  </inkml:definitions>
  <inkml:trace contextRef="#ctx0" brushRef="#br0">15 318 10393 0 0,'-3'-8'81'0'0,"0"1"-1"0"0,1-1 1 0 0,0 0 0 0 0,0 0-1 0 0,1 0 1 0 0,0 0 0 0 0,0 0-1 0 0,1 0 1 0 0,0 0 0 0 0,1 0-1 0 0,-1 0 1 0 0,2 0 0 0 0,-1 0-1 0 0,1 0 1 0 0,0 1 0 0 0,1-1-1 0 0,0 0 1 0 0,5-9 0 0 0,-3 7-17 0 0,1 1 0 0 0,1 0 0 0 0,-1 1 0 0 0,1 0 0 0 0,1 0 0 0 0,0 0 0 0 0,0 1 0 0 0,0 0 1 0 0,1 0-1 0 0,0 1 0 0 0,0 0 0 0 0,1 1 0 0 0,11-5 0 0 0,2 2-38 0 0,0 1 0 0 0,0 1 0 0 0,0 1 0 0 0,0 1 0 0 0,1 1 0 0 0,0 2 0 0 0,-1 0 0 0 0,36 3 0 0 0,-51-1-19 0 0,-1-1 0 0 0,1 1 1 0 0,-1 1-1 0 0,1 0 1 0 0,-1 0-1 0 0,0 0 0 0 0,1 1 1 0 0,11 6-1 0 0,-16-7-5 0 0,0 0 1 0 0,0 0-1 0 0,0 1 0 0 0,0-1 1 0 0,0 1-1 0 0,0 0 0 0 0,-1 0 1 0 0,1 0-1 0 0,-1 0 0 0 0,0 0 1 0 0,0 1-1 0 0,0-1 1 0 0,-1 0-1 0 0,1 1 0 0 0,-1 0 1 0 0,0-1-1 0 0,0 1 0 0 0,0 0 1 0 0,1 4-1 0 0,-1 8 31 0 0,0 1 1 0 0,-1 0-1 0 0,-1 0 0 0 0,0 0 1 0 0,-1 0-1 0 0,-1-1 0 0 0,-1 1 1 0 0,0-1-1 0 0,-1 0 0 0 0,-11 24 1 0 0,1-10 52 0 0,0 0-1 0 0,-2-2 1 0 0,0 0 0 0 0,-32 37 0 0 0,27-41-43 0 0,-1 0 0 0 0,0-1-1 0 0,-47 33 1 0 0,-86 46 37 0 0,95-65-10 0 0,343-223 332 0 0,-248 164-444 0 0,-2-1 1 0 0,-1-2-1 0 0,-1-1 0 0 0,-1-1 1 0 0,-1-2-1 0 0,-1-1 1 0 0,-2-1-1 0 0,35-56 1 0 0,-34 44 89 0 0,-3-1 0 0 0,-2-1 0 0 0,17-49 0 0 0,-38 93-36 0 0,1-1 0 0 0,-1 1 1 0 0,1 0-1 0 0,-1-1 0 0 0,0 1 1 0 0,1-1-1 0 0,-1 1 1 0 0,0-1-1 0 0,0 1 0 0 0,0 0 1 0 0,0-1-1 0 0,0 1 0 0 0,0-1 1 0 0,-1 1-1 0 0,1-1 0 0 0,0 1 1 0 0,-1 0-1 0 0,1-1 0 0 0,-1 1 1 0 0,0 0-1 0 0,1-1 1 0 0,-1 1-1 0 0,0 0 0 0 0,0 0 1 0 0,1 0-1 0 0,-1 0 0 0 0,0 0 1 0 0,0 0-1 0 0,-2-2 0 0 0,1 2 8 0 0,-1 0-1 0 0,1 0 1 0 0,0 0-1 0 0,-1 1 1 0 0,1-1 0 0 0,-1 1-1 0 0,1-1 1 0 0,0 1-1 0 0,-1 0 1 0 0,1 0-1 0 0,-1 0 1 0 0,1 0-1 0 0,-1 1 1 0 0,1-1-1 0 0,-1 0 1 0 0,1 1-1 0 0,-5 1 1 0 0,0 2-6 0 0,-1-1 1 0 0,1 1-1 0 0,0 0 1 0 0,0 0-1 0 0,0 1 1 0 0,-8 7-1 0 0,-34 36-29 0 0,36-35 98 0 0,1 2 0 0 0,0-1 0 0 0,1 2 0 0 0,1 0 0 0 0,1 0 0 0 0,0 0 0 0 0,1 1 0 0 0,1 1 0 0 0,0-1 0 0 0,1 1 0 0 0,1 0 0 0 0,1 0 0 0 0,1 1 0 0 0,0-1 0 0 0,1 1 0 0 0,2 0 0 0 0,-1 0 0 0 0,2-1 0 0 0,1 1 0 0 0,3 19 0 0 0,-1-20 29 0 0,1 0 0 0 0,0-1 0 0 0,2 0 0 0 0,0 0 0 0 0,0 0 0 0 0,2-1 0 0 0,0-1 0 0 0,1 1-1 0 0,17 20 1 0 0,-21-29-118 0 0,1 0-1 0 0,0 0 0 0 0,0-1 1 0 0,0 0-1 0 0,1 0 0 0 0,0-1 0 0 0,1 0 1 0 0,-1 0-1 0 0,1-1 0 0 0,-1 0 0 0 0,1-1 1 0 0,1 0-1 0 0,-1 0 0 0 0,0-1 1 0 0,1 0-1 0 0,-1 0 0 0 0,1-1 0 0 0,-1-1 1 0 0,17 0-1 0 0,9-4-995 0 0,0-2 0 0 0,0-1 0 0 0,0-2 1 0 0,-1-1-1 0 0,59-25 0 0 0,-44 14-905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9.337"/>
    </inkml:context>
    <inkml:brush xml:id="br0">
      <inkml:brushProperty name="width" value="0.05" units="cm"/>
      <inkml:brushProperty name="height" value="0.05" units="cm"/>
    </inkml:brush>
  </inkml:definitions>
  <inkml:trace contextRef="#ctx0" brushRef="#br0">90 25 10321 0 0,'-26'5'213'0'0,"21"-3"8"0"0,-1-1-1 0 0,0 1 0 0 0,0-1 0 0 0,0-1 1 0 0,-11 1-1 0 0,3 0 518 0 0,11 0-47 0 0,10 0-89 0 0,311-22-1500 0 0,-208 9-1750 0 0,189 5 0 0 0,-248 10 1484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9.684"/>
    </inkml:context>
    <inkml:brush xml:id="br0">
      <inkml:brushProperty name="width" value="0.05" units="cm"/>
      <inkml:brushProperty name="height" value="0.05" units="cm"/>
    </inkml:brush>
  </inkml:definitions>
  <inkml:trace contextRef="#ctx0" brushRef="#br0">293 565 9229 0 0,'-275'76'4450'0'0,"259"-72"-3039"0"0,15-3-846 0 0,3 0-88 0 0,27-4 673 0 0,-7 1-934 0 0,200-19-815 0 0,-3-16-4150 0 0,-207 35 4391 0 0,42-6-1365 0 0</inkml:trace>
  <inkml:trace contextRef="#ctx0" brushRef="#br0" timeOffset="1">1685 86 12901 0 0,'-12'-12'246'0'0,"8"9"-109"0"0,1 1 1 0 0,0-1-1 0 0,1 0 0 0 0,-1 0 1 0 0,0 0-1 0 0,1-1 0 0 0,-1 1 1 0 0,1 0-1 0 0,0-1 0 0 0,1 0 0 0 0,-3-4 1 0 0,3 1 78 0 0,1 6-129 0 0,0 0-1 0 0,0 0 1 0 0,0 0-1 0 0,0 0 1 0 0,0 0 0 0 0,-1 0-1 0 0,1 0 1 0 0,0 0-1 0 0,-1 0 1 0 0,1 0-1 0 0,0 0 1 0 0,-1 0-1 0 0,1 0 1 0 0,-1 0 0 0 0,0 0-1 0 0,1 1 1 0 0,-1-1-1 0 0,0 0 1 0 0,1 0-1 0 0,-1 1 1 0 0,0-1-1 0 0,0 0 1 0 0,0 1 0 0 0,0-1-1 0 0,0 1 1 0 0,-1-2-1 0 0,0 5-1 0 0,1-1 0 0 0,-1 1 0 0 0,1 0-1 0 0,0-1 1 0 0,0 1 0 0 0,0 0 0 0 0,0 0-1 0 0,0 0 1 0 0,0 4 0 0 0,-9 40-137 0 0,-22 143 107 0 0,-28 139-46 0 0,58-321-21 0 0,-4 14-220 0 0,2 1 0 0 0,0-1 0 0 0,-1 27 0 0 0,5-47 49 0 0,0 0-1 0 0,0 1 1 0 0,0-1 0 0 0,0 0-1 0 0,0 0 1 0 0,0 0 0 0 0,1 1-1 0 0,0-1 1 0 0,-1 0-1 0 0,1 0 1 0 0,0 0 0 0 0,0 0-1 0 0,0 0 1 0 0,0 0-1 0 0,0 0 1 0 0,0 0 0 0 0,1 0-1 0 0,-1-1 1 0 0,1 1-1 0 0,-1 0 1 0 0,1-1 0 0 0,0 1-1 0 0,-1-1 1 0 0,1 0 0 0 0,0 0-1 0 0,0 1 1 0 0,0-1-1 0 0,0 0 1 0 0,0-1 0 0 0,0 1-1 0 0,0 0 1 0 0,0-1-1 0 0,1 1 1 0 0,3 0 0 0 0,11-2-1446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8.729"/>
    </inkml:context>
    <inkml:brush xml:id="br0">
      <inkml:brushProperty name="width" value="0.05" units="cm"/>
      <inkml:brushProperty name="height" value="0.05" units="cm"/>
    </inkml:brush>
  </inkml:definitions>
  <inkml:trace contextRef="#ctx0" brushRef="#br0">59 305 7229 0 0,'27'-22'2711'0'0,"-26"23"-2571"0"0,0 0 0 0 0,-1 0 1 0 0,1-1-1 0 0,0 1 1 0 0,-1 0-1 0 0,1 0 1 0 0,0 0-1 0 0,-1 0 0 0 0,1 0 1 0 0,-1 0-1 0 0,0 0 1 0 0,1 0-1 0 0,-1 0 1 0 0,0 0-1 0 0,1 0 0 0 0,-1 0 1 0 0,0 0-1 0 0,0 0 1 0 0,0 0-1 0 0,0 0 1 0 0,0 0-1 0 0,-1 2 0 0 0,4 14 1079 0 0,-2-17-1184 0 0,-1 1-1 0 0,1-1 0 0 0,-1 1 0 0 0,1-1 1 0 0,-1 0-1 0 0,1 1 0 0 0,-1-1 1 0 0,1 0-1 0 0,0 1 0 0 0,-1-1 0 0 0,1 0 1 0 0,-1 0-1 0 0,1 0 0 0 0,0 0 1 0 0,-1 0-1 0 0,1 0 0 0 0,-1 1 0 0 0,1-1 1 0 0,0-1-1 0 0,-1 1 0 0 0,1 0 0 0 0,0 0 1 0 0,-1 0-1 0 0,1 0 0 0 0,-1 0 1 0 0,1 0-1 0 0,0-1 0 0 0,-1 1 0 0 0,1-1 1 0 0,86-21 1100 0 0,-57 16-1116 0 0,0-2 0 0 0,48-20 0 0 0,-72 26-18 0 0,-1 0 1 0 0,0-1-1 0 0,-1 0 0 0 0,1 0 1 0 0,0 0-1 0 0,-1-1 0 0 0,0 1 1 0 0,1-1-1 0 0,-2 0 1 0 0,1-1-1 0 0,0 1 0 0 0,-1-1 1 0 0,0 1-1 0 0,0-1 0 0 0,4-8 1 0 0,-6 10-9 0 0,0-1 0 0 0,0 0 0 0 0,0 0 0 0 0,0 0 0 0 0,-1 0 0 0 0,0 0 0 0 0,0 0 0 0 0,0 0 0 0 0,0 0 0 0 0,-1 0 0 0 0,1 0 0 0 0,-1 0 0 0 0,0 0 0 0 0,0 0 0 0 0,0 0 0 0 0,-1 1 0 0 0,1-1 0 0 0,-1 0 0 0 0,0 1 0 0 0,0-1 0 0 0,0 1 0 0 0,-4-5 0 0 0,-2-1-10 0 0,0 1 0 0 0,-1-1 0 0 0,1 1 0 0 0,-1 1 0 0 0,-1 0 1 0 0,0 0-1 0 0,0 1 0 0 0,0 0 0 0 0,0 0 0 0 0,-1 1 0 0 0,0 1 1 0 0,0 0-1 0 0,-19-4 0 0 0,19 5 24 0 0,1 1-1 0 0,-1 1 1 0 0,0 0-1 0 0,0 0 1 0 0,0 1-1 0 0,0 0 1 0 0,-1 1-1 0 0,2 0 1 0 0,-1 1-1 0 0,0 0 1 0 0,0 1 0 0 0,0 0-1 0 0,1 1 1 0 0,-16 7-1 0 0,21-8 81 0 0,1 0 0 0 0,0 1 0 0 0,0-1-1 0 0,0 1 1 0 0,0 0 0 0 0,0 0 0 0 0,1 0 0 0 0,-1 0 0 0 0,1 0-1 0 0,0 1 1 0 0,1 0 0 0 0,-1-1 0 0 0,1 1 0 0 0,0 0 0 0 0,0 0-1 0 0,0 0 1 0 0,1 0 0 0 0,0 1 0 0 0,0-1 0 0 0,0 0-1 0 0,1 10 1 0 0,-1 3 429 0 0,2 0-1 0 0,0 0 0 0 0,1 0 0 0 0,1 0 1 0 0,6 19-1 0 0,-5-27-382 0 0,-1 0 0 0 0,2 0 1 0 0,-1 0-1 0 0,1 0 0 0 0,1-1 1 0 0,0 0-1 0 0,0 0 0 0 0,0-1 0 0 0,1 0 1 0 0,1 0-1 0 0,-1 0 0 0 0,1-1 0 0 0,1 0 1 0 0,-1 0-1 0 0,1-1 0 0 0,0-1 0 0 0,1 1 1 0 0,-1-1-1 0 0,1-1 0 0 0,19 6 0 0 0,-13-4-237 0 0,0-2-1 0 0,-1 0 1 0 0,2-1-1 0 0,-1-1 1 0 0,0-1-1 0 0,0 0 1 0 0,1-1-1 0 0,-1 0 0 0 0,1-1 1 0 0,-1-1-1 0 0,0-1 1 0 0,0-1-1 0 0,19-6 1 0 0,-16 3-821 0 0,1-1 1 0 0,24-14-1 0 0,-37 18 285 0 0,0-1-1 0 0,0 0 1 0 0,-1-1-1 0 0,1 1 1 0 0,-1-1 0 0 0,-1 0-1 0 0,1-1 1 0 0,8-12-1 0 0,0-5-1497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0.007"/>
    </inkml:context>
    <inkml:brush xml:id="br0">
      <inkml:brushProperty name="width" value="0.05" units="cm"/>
      <inkml:brushProperty name="height" value="0.05" units="cm"/>
    </inkml:brush>
  </inkml:definitions>
  <inkml:trace contextRef="#ctx0" brushRef="#br0">295 164 10461 0 0,'1'-1'41'0'0,"0"-1"0"0"0,0 1-1 0 0,0-1 1 0 0,0 1 0 0 0,0-1 0 0 0,0 1 0 0 0,-1-1 0 0 0,1 0 0 0 0,0 1-1 0 0,-1-1 1 0 0,0 0 0 0 0,1 1 0 0 0,-1-1 0 0 0,0-3 0 0 0,0 5-22 0 0,0 0 0 0 0,0 0 0 0 0,0-1 0 0 0,0 1 0 0 0,0 0 1 0 0,0 0-1 0 0,0-1 0 0 0,0 1 0 0 0,0 0 0 0 0,0 0 0 0 0,-1 0 0 0 0,1-1 1 0 0,0 1-1 0 0,0 0 0 0 0,0 0 0 0 0,0 0 0 0 0,-1-1 0 0 0,1 1 0 0 0,0 0 1 0 0,0 0-1 0 0,0 0 0 0 0,-1 0 0 0 0,1 0 0 0 0,0-1 0 0 0,0 1 0 0 0,-1 0 1 0 0,1 0-1 0 0,0 0 0 0 0,0 0 0 0 0,-1 0 0 0 0,1 0 0 0 0,-1 0 0 0 0,-15 6 638 0 0,-72 60 1468 0 0,70-55-1936 0 0,1 1-1 0 0,0 1 1 0 0,1 0 0 0 0,0 2 0 0 0,1 0 0 0 0,1 0 0 0 0,-18 25-1 0 0,25-31-122 0 0,1 1-1 0 0,1 0 0 0 0,-1 1 0 0 0,2-1 0 0 0,-1 1 0 0 0,2 0 0 0 0,-1 0 1 0 0,1 0-1 0 0,1 1 0 0 0,0-1 0 0 0,1 1 0 0 0,0-1 0 0 0,0 1 0 0 0,2 0 0 0 0,0 12 1 0 0,1-11 14 0 0,0 0 1 0 0,1 0 0 0 0,0 0 0 0 0,1 0-1 0 0,1-1 1 0 0,0 1 0 0 0,0-1 0 0 0,13 20-1 0 0,-14-26-67 0 0,1 0 0 0 0,-1-1-1 0 0,1 0 1 0 0,0 0 0 0 0,0 0-1 0 0,1-1 1 0 0,-1 0-1 0 0,1 0 1 0 0,0 0 0 0 0,0-1-1 0 0,0 1 1 0 0,1-2 0 0 0,-1 1-1 0 0,1-1 1 0 0,0 1-1 0 0,-1-2 1 0 0,1 1 0 0 0,10 0-1 0 0,1-1-119 0 0,1 0-1 0 0,0-2 0 0 0,-1 0 0 0 0,1-1 0 0 0,-1-1 1 0 0,0-1-1 0 0,0 0 0 0 0,0-1 0 0 0,0-1 0 0 0,21-11 1 0 0,-13 4-136 0 0,-1-1 1 0 0,0-1 0 0 0,-1-1-1 0 0,-1-1 1 0 0,40-39 0 0 0,-53 46 230 0 0,-1 0 0 0 0,0-1 1 0 0,-1 0-1 0 0,0 0 0 0 0,-1-1 1 0 0,0 0-1 0 0,-1 0 0 0 0,0-1 1 0 0,-1 1-1 0 0,0-1 0 0 0,-2-1 1 0 0,1 1-1 0 0,-1 0 0 0 0,-1-1 1 0 0,0 0-1 0 0,-1-18 0 0 0,-2 14 78 0 0,0 0 0 0 0,-1-1 0 0 0,-1 1 1 0 0,-1 0-1 0 0,-1 1 0 0 0,0-1 0 0 0,-1 1 0 0 0,-1-1 0 0 0,0 2 0 0 0,-2-1 0 0 0,-17-25 0 0 0,20 32-6 0 0,-2 0 1 0 0,1 0-1 0 0,-1 1 1 0 0,0 0-1 0 0,-1 1 1 0 0,-13-10-1 0 0,18 15-70 0 0,0 1 1 0 0,0-1-1 0 0,1 1 0 0 0,-2 0 1 0 0,1 1-1 0 0,0-1 0 0 0,0 1 0 0 0,-1-1 1 0 0,1 1-1 0 0,0 1 0 0 0,-1-1 1 0 0,1 1-1 0 0,-1-1 0 0 0,1 1 0 0 0,-1 1 1 0 0,1-1-1 0 0,-1 0 0 0 0,1 1 1 0 0,-1 0-1 0 0,-4 2 0 0 0,2-1-472 0 0,0 0 0 0 0,1 1 0 0 0,-1 0 0 0 0,1 0 0 0 0,0 0 0 0 0,0 1 0 0 0,-10 7 0 0 0,11-5-989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0.336"/>
    </inkml:context>
    <inkml:brush xml:id="br0">
      <inkml:brushProperty name="width" value="0.05" units="cm"/>
      <inkml:brushProperty name="height" value="0.05" units="cm"/>
    </inkml:brush>
  </inkml:definitions>
  <inkml:trace contextRef="#ctx0" brushRef="#br0">0 93 15029 0 0,'5'-4'232'0'0,"-1"-7"192"0"0,5 1 64 0 0,14 4 37 0 0,-23-2-21 0 0,9-2 16 0 0,0 3-4 0 0,0-4-8 0 0,4 1-324 0 0,-6 4-368 0 0,-7 0-236 0 0,7 6-256 0 0,-3-4-296 0 0,-4 7-365 0 0,-4-2-275 0 0,4 2-128 0 0</inkml:trace>
  <inkml:trace contextRef="#ctx0" brushRef="#br0" timeOffset="1">111 662 13013 0 0,'0'11'280'0'0,"-3"-1"200"0"0,8-10 140 0 0,-3 0 32 0 0,-4 9 28 0 0,4-4 41 0 0,0 7 15 0 0,-4-3 20 0 0,4 4-284 0 0,3 5-208 0 0,-7 4-200 0 0,-1 3-136 0 0,-3 2-200 0 0,-6 2-292 0 0,-1 4-388 0 0,-5 2-409 0 0,0 0-439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1.117"/>
    </inkml:context>
    <inkml:brush xml:id="br0">
      <inkml:brushProperty name="width" value="0.05" units="cm"/>
      <inkml:brushProperty name="height" value="0.05" units="cm"/>
    </inkml:brush>
  </inkml:definitions>
  <inkml:trace contextRef="#ctx0" brushRef="#br0">51 636 11413 0 0,'-5'-4'168'0'0,"1"0"-1"0"0,-1-1 1 0 0,1 0 0 0 0,0 1 0 0 0,1-1-1 0 0,-1-1 1 0 0,1 1 0 0 0,0 0-1 0 0,1-1 1 0 0,-1 1 0 0 0,1-1 0 0 0,0 0-1 0 0,1 0 1 0 0,-1 0 0 0 0,1 0 0 0 0,0 0-1 0 0,0 0 1 0 0,1 0 0 0 0,0-1-1 0 0,0 1 1 0 0,1 0 0 0 0,-1 0 0 0 0,1 0-1 0 0,1 0 1 0 0,-1 0 0 0 0,1 0-1 0 0,0 0 1 0 0,4-8 0 0 0,6-10-56 0 0,1 1 0 0 0,1 0 0 0 0,2 1 0 0 0,0 0 0 0 0,1 2 0 0 0,1 0 0 0 0,0 0 0 0 0,2 2 0 0 0,0 0 0 0 0,2 2 0 0 0,-1 0 0 0 0,2 2 0 0 0,0 0 0 0 0,1 1 0 0 0,0 2 0 0 0,0 0 0 0 0,35-9 0 0 0,-50 17-115 0 0,1 1 1 0 0,0 0-1 0 0,0 0 0 0 0,0 1 1 0 0,0 0-1 0 0,0 1 1 0 0,0 0-1 0 0,0 1 0 0 0,0 0 1 0 0,13 3-1 0 0,-18-2 4 0 0,1 0-1 0 0,-1 0 1 0 0,1 1 0 0 0,-1-1-1 0 0,1 1 1 0 0,-1 0 0 0 0,0 1-1 0 0,-1-1 1 0 0,1 1 0 0 0,-1 0 0 0 0,1 0-1 0 0,-1 1 1 0 0,0-1 0 0 0,-1 1-1 0 0,1 0 1 0 0,-1 0 0 0 0,0 0-1 0 0,4 9 1 0 0,-3-4 5 0 0,0 1-1 0 0,-1 0 1 0 0,0-1-1 0 0,-1 1 1 0 0,0 0 0 0 0,-1 1-1 0 0,0-1 1 0 0,-1 0-1 0 0,0 0 1 0 0,-1 0 0 0 0,0 0-1 0 0,-1 0 1 0 0,-3 15 0 0 0,-5 6 16 0 0,0 1 0 0 0,-2-2 1 0 0,-19 36-1 0 0,12-30-9 0 0,-2-2 0 0 0,-2 0 0 0 0,-1-1 1 0 0,-1-1-1 0 0,-2-1 0 0 0,-2-2 0 0 0,0-1 0 0 0,-2-1 0 0 0,-1-2 1 0 0,-53 35-1 0 0,76-55-10 0 0,7-4 1 0 0,0-1 0 0 0,0 1-1 0 0,0-1 1 0 0,0 0-1 0 0,0 1 1 0 0,0-1-1 0 0,0 0 1 0 0,0 0 0 0 0,0-1-1 0 0,0 1 1 0 0,-4 0-1 0 0,6-1-3 0 0,0 0-1 0 0,0 0 0 0 0,-1 0 1 0 0,1 0-1 0 0,0 0 1 0 0,0 0-1 0 0,0 0 0 0 0,0-1 1 0 0,0 1-1 0 0,-1 0 0 0 0,1 0 1 0 0,0 0-1 0 0,0 0 0 0 0,0 0 1 0 0,0-1-1 0 0,0 1 0 0 0,0 0 1 0 0,0 0-1 0 0,0 0 1 0 0,0 0-1 0 0,-1-1 0 0 0,1 1 1 0 0,0 0-1 0 0,0 0 0 0 0,0 0 1 0 0,0-1-1 0 0,0 1 0 0 0,0 0 1 0 0,0 0-1 0 0,0 0 1 0 0,0-1-1 0 0,1 1 0 0 0,-1 0 1 0 0,0 0-1 0 0,0 0 0 0 0,0 0 1 0 0,0-1-1 0 0,0 1 0 0 0,0 0 1 0 0,0 0-1 0 0,0 0 0 0 0,0 0 1 0 0,0-1-1 0 0,1 1 1 0 0,-1 0-1 0 0,0 0 0 0 0,0 0 1 0 0,0 0-1 0 0,0 0 0 0 0,1 0 1 0 0,-1-1-1 0 0,0 1 0 0 0,0 0 1 0 0,10-13-11 0 0,-8 12 9 0 0,97-106-510 0 0,13-16-337 0 0,140-217-756 0 0,-119 157 1342 0 0,-10 14 226 0 0,-239 306 1042 0 0,86-98-899 0 0,-8 10 133 0 0,2 0 0 0 0,3 3 0 0 0,-30 61-1 0 0,55-97-93 0 0,1 0 0 0 0,1 1 0 0 0,1 0-1 0 0,0 0 1 0 0,1 0 0 0 0,1 1 0 0 0,1-1-1 0 0,0 1 1 0 0,1 0 0 0 0,1 0-1 0 0,1-1 1 0 0,1 1 0 0 0,0 0 0 0 0,1-1-1 0 0,7 24 1 0 0,-7-32-71 0 0,0-1-1 0 0,1 1 0 0 0,0-1 1 0 0,0 0-1 0 0,1 0 0 0 0,0 0 1 0 0,0 0-1 0 0,1-1 0 0 0,0 0 1 0 0,0 0-1 0 0,1-1 0 0 0,0 0 1 0 0,0 0-1 0 0,0 0 1 0 0,1-1-1 0 0,0 0 0 0 0,0-1 1 0 0,0 1-1 0 0,0-2 0 0 0,12 4 1 0 0,-3-2-132 0 0,1 0-1 0 0,0-2 1 0 0,0 0 0 0 0,0-1 0 0 0,0-1 0 0 0,1-1 0 0 0,-1-1 0 0 0,0 0 0 0 0,22-5 0 0 0,25-8-2088 0 0,-1-4 1 0 0,87-35-1 0 0,-146 51 1955 0 0,56-21-2077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1.446"/>
    </inkml:context>
    <inkml:brush xml:id="br0">
      <inkml:brushProperty name="width" value="0.05" units="cm"/>
      <inkml:brushProperty name="height" value="0.05" units="cm"/>
    </inkml:brush>
  </inkml:definitions>
  <inkml:trace contextRef="#ctx0" brushRef="#br0">90 86 12133 0 0,'-22'-4'152'0'0,"8"-1"188"0"0,-2 3 128 0 0,1-6 36 0 0,1 3 8 0 0,5 0-4 0 0,9-1-24 0 0,0 1-72 0 0,9-4-284 0 0,7 1-380 0 0,4-4-328 0 0,12 5-276 0 0,-1 2-276 0 0,10 0-240 0 0,4 5-320 0 0</inkml:trace>
  <inkml:trace contextRef="#ctx0" brushRef="#br0" timeOffset="1">327 441 12313 0 0,'-20'0'160'0'0,"2"-1"208"0"0,4-6 160 0 0,14 4 32 0 0,0-14 4 0 0,-4 4-8 0 0,8 2 8 0 0,5-3 0 0 0,11-3-159 0 0,7 0-233 0 0,7-2-300 0 0,5 2-197 0 0,8-2-175 0 0,2 2-220 0 0,5 5-260 0 0,-2-2-236 0 0,-2 0-304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1.847"/>
    </inkml:context>
    <inkml:brush xml:id="br0">
      <inkml:brushProperty name="width" value="0.05" units="cm"/>
      <inkml:brushProperty name="height" value="0.05" units="cm"/>
    </inkml:brush>
  </inkml:definitions>
  <inkml:trace contextRef="#ctx0" brushRef="#br0">182 312 14373 0 0,'-7'-18'232'0'0,"0"-1"0"0"0,2-1-1 0 0,0 1 1 0 0,1-1 0 0 0,-3-35-1 0 0,7 49-152 0 0,0 1 1 0 0,0-1-1 0 0,0 0 0 0 0,1 0 0 0 0,-1 1 0 0 0,1-1 0 0 0,1 0 0 0 0,-1 1 0 0 0,1-1 1 0 0,0 1-1 0 0,0-1 0 0 0,1 1 0 0 0,0 0 0 0 0,-1 0 0 0 0,2 0 0 0 0,-1 1 1 0 0,1-1-1 0 0,-1 1 0 0 0,1-1 0 0 0,0 1 0 0 0,1 0 0 0 0,-1 1 0 0 0,1-1 0 0 0,8-4 1 0 0,1 2-123 0 0,-1 1 0 0 0,1 0-1 0 0,0 1 1 0 0,0 0 0 0 0,1 1 0 0 0,-1 1 0 0 0,0 0 0 0 0,1 1 0 0 0,0 1 0 0 0,-1 0 0 0 0,1 1 0 0 0,-1 1 0 0 0,1 0 0 0 0,23 7 0 0 0,-13-2-53 0 0,0 2 1 0 0,0 0 0 0 0,-1 1-1 0 0,0 2 1 0 0,-1 0-1 0 0,0 2 1 0 0,27 21-1 0 0,-34-23 48 0 0,-1 1 0 0 0,0 1-1 0 0,-1 0 1 0 0,0 1 0 0 0,-2 0-1 0 0,1 1 1 0 0,-2 1 0 0 0,12 22 0 0 0,-19-30 28 0 0,0 0 1 0 0,0 0 0 0 0,-1 0 0 0 0,0 1 0 0 0,-1-1 0 0 0,0 1 0 0 0,-1-1 0 0 0,0 1-1 0 0,0 0 1 0 0,-1 0 0 0 0,0 0 0 0 0,-1-1 0 0 0,0 1 0 0 0,-1 0 0 0 0,0-1-1 0 0,0 1 1 0 0,-1-1 0 0 0,-7 18 0 0 0,0-9 18 0 0,-1 1 1 0 0,-1-2-1 0 0,0 1 0 0 0,-1-2 1 0 0,-1 0-1 0 0,-1 0 0 0 0,0-1 1 0 0,-1-1-1 0 0,0-1 0 0 0,-1 0 0 0 0,-23 13 1 0 0,-14 4 40 0 0,-1-1 0 0 0,-91 32-1 0 0,-16-7 102 0 0,131-46-21 0 0,0-1 0 0 0,-1-2 0 0 0,-40 2-1 0 0,70-6-100 0 0,0-1-1 0 0,0 0 0 0 0,0 0 1 0 0,0 0-1 0 0,0-1 0 0 0,0 1 1 0 0,0 0-1 0 0,1-1 0 0 0,-1 0 1 0 0,0 1-1 0 0,0-1 0 0 0,0 0 1 0 0,1 0-1 0 0,-4-2 0 0 0,4 3-11 0 0,1-1 0 0 0,0 0 0 0 0,-1 1 0 0 0,1-1-1 0 0,-1 0 1 0 0,1 1 0 0 0,0-1 0 0 0,0 0 0 0 0,0 0 0 0 0,-1 0 0 0 0,1 1 0 0 0,0-1-1 0 0,0 0 1 0 0,0 0 0 0 0,0 1 0 0 0,0-1 0 0 0,0 0 0 0 0,0 0 0 0 0,1 0-1 0 0,-1 1 1 0 0,0-1 0 0 0,0 0 0 0 0,0 0 0 0 0,1 1 0 0 0,-1-1 0 0 0,1 0 0 0 0,-1 1-1 0 0,0-1 1 0 0,1 0 0 0 0,-1 1 0 0 0,1-1 0 0 0,-1 1 0 0 0,1-1 0 0 0,0 1-1 0 0,-1-1 1 0 0,2 0 0 0 0,20-21 10 0 0,0 2 0 0 0,1 0-1 0 0,1 2 1 0 0,1 1 0 0 0,41-23-1 0 0,-20 18-47 0 0,0 1 0 0 0,74-22 1 0 0,-85 33 20 0 0,0 2 0 0 0,0 1 0 0 0,1 1 0 0 0,48 0 0 0 0,-66 5 10 0 0,1 2 0 0 0,-1 0 0 0 0,0 1 0 0 0,1 1 0 0 0,-1 1 0 0 0,0 0 1 0 0,0 2-1 0 0,-1 0 0 0 0,0 1 0 0 0,22 11 0 0 0,-32-13 5 0 0,0 0 0 0 0,1 0 0 0 0,-2 1 0 0 0,1 0 0 0 0,-1 0 0 0 0,0 0 0 0 0,0 1 0 0 0,-1 0 0 0 0,7 11 0 0 0,2 6-922 0 0,17 43 0 0 0,-21-41-587 0 0,-9-24 1276 0 0,0 0 0 0 0,0 0 0 0 0,0 0-1 0 0,1 0 1 0 0,-1 0 0 0 0,0 0 0 0 0,1 0 0 0 0,-1 0 0 0 0,1 0-1 0 0,-1-1 1 0 0,4 3 0 0 0,7 4-1414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2.190"/>
    </inkml:context>
    <inkml:brush xml:id="br0">
      <inkml:brushProperty name="width" value="0.05" units="cm"/>
      <inkml:brushProperty name="height" value="0.05" units="cm"/>
    </inkml:brush>
  </inkml:definitions>
  <inkml:trace contextRef="#ctx0" brushRef="#br0">247 168 9601 0 0,'10'-36'98'0'0,"-6"22"120"0"0,0 0-1 0 0,-1 0 1 0 0,2-26-1 0 0,-5 39-170 0 0,0 0 1 0 0,0 0-1 0 0,0-1 1 0 0,0 1-1 0 0,0 0 0 0 0,0 0 1 0 0,-1-1-1 0 0,1 1 1 0 0,0 0-1 0 0,-1 0 0 0 0,1 0 1 0 0,-2-3-1 0 0,2 4-23 0 0,0 0 0 0 0,-1 0 0 0 0,1-1 0 0 0,0 1 0 0 0,0 0 0 0 0,-1 0 0 0 0,1 0 0 0 0,0 0 0 0 0,0 0 0 0 0,-1 0 0 0 0,1-1 0 0 0,0 1 0 0 0,-1 0 0 0 0,1 0 0 0 0,0 0 0 0 0,-1 0 0 0 0,1 0-1 0 0,0 0 1 0 0,-1 0 0 0 0,1 0 0 0 0,0 0 0 0 0,-1 0 0 0 0,1 0 0 0 0,0 1 0 0 0,0-1 0 0 0,-1 0 0 0 0,1 0 0 0 0,0 0 0 0 0,-1 0 0 0 0,1 0 0 0 0,0 1 0 0 0,-4 2 165 0 0,0 0-1 0 0,0 0 1 0 0,1 0 0 0 0,-1 1-1 0 0,-2 3 1 0 0,-1 1-159 0 0,-18 23 360 0 0,1 0-1 0 0,2 2 1 0 0,-32 61 0 0 0,37-63-172 0 0,2-4-5 0 0,1 0-1 0 0,2 0 0 0 0,1 1 1 0 0,1 1-1 0 0,-8 41 1 0 0,16-58-137 0 0,0 1 1 0 0,1 0-1 0 0,1 0 1 0 0,0 0 0 0 0,0 1-1 0 0,4 17 1 0 0,-2-22-48 0 0,0-1-1 0 0,1 0 1 0 0,-1 0 0 0 0,1 0 0 0 0,1-1-1 0 0,0 1 1 0 0,0-1 0 0 0,0 0 0 0 0,1 0-1 0 0,11 13 1 0 0,-10-14-22 0 0,0-1 0 0 0,0 1 0 0 0,0-1 0 0 0,1 0 0 0 0,0 0 0 0 0,0-1 0 0 0,0 0 0 0 0,0 0 0 0 0,1-1 0 0 0,-1 0 0 0 0,1 0 0 0 0,0 0 0 0 0,0-1 0 0 0,0-1 0 0 0,0 1 0 0 0,14 0 0 0 0,-12-3-109 0 0,1 1 1 0 0,-1-2 0 0 0,0 1-1 0 0,1-1 1 0 0,-1-1-1 0 0,0 0 1 0 0,0 0 0 0 0,-1-1-1 0 0,1 0 1 0 0,-1-1 0 0 0,0 0-1 0 0,16-11 1 0 0,-6 2-145 0 0,-1-1 1 0 0,-1 0 0 0 0,0-1 0 0 0,-1-1-1 0 0,-1-1 1 0 0,15-21 0 0 0,-20 24 172 0 0,-1 0 0 0 0,-1 0 0 0 0,-1-1 0 0 0,0 0 0 0 0,-1 0 0 0 0,-1-1 0 0 0,0 1 0 0 0,4-35 0 0 0,-6 24 47 0 0,-1 1 1 0 0,-1-1-1 0 0,-1 1 1 0 0,-2-1-1 0 0,0 1 1 0 0,-2-1-1 0 0,-1 1 1 0 0,-1 0-1 0 0,-1 1 1 0 0,-11-26 0 0 0,15 44 17 0 0,0 0 1 0 0,-1 0 0 0 0,0 1 0 0 0,0-1 0 0 0,0 1 0 0 0,-1 0-1 0 0,0 1 1 0 0,-9-9 0 0 0,11 11-31 0 0,0 1-1 0 0,0 0 0 0 0,0 0 1 0 0,0 1-1 0 0,0-1 0 0 0,-1 0 1 0 0,1 1-1 0 0,0 0 1 0 0,-1 0-1 0 0,1 0 0 0 0,-1 0 1 0 0,0 1-1 0 0,1-1 0 0 0,-1 1 1 0 0,1 0-1 0 0,-1 0 1 0 0,0 0-1 0 0,1 1 0 0 0,-1-1 1 0 0,-3 2-1 0 0,-3 0-381 0 0,0 1-1 0 0,0 1 1 0 0,0 0-1 0 0,-16 9 1 0 0,7 1-694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2.531"/>
    </inkml:context>
    <inkml:brush xml:id="br0">
      <inkml:brushProperty name="width" value="0.05" units="cm"/>
      <inkml:brushProperty name="height" value="0.05" units="cm"/>
    </inkml:brush>
  </inkml:definitions>
  <inkml:trace contextRef="#ctx0" brushRef="#br0">27 52 13349 0 0,'-2'-8'128'0'0,"-3"5"100"0"0,3-4 60 0 0,4-2 4 0 0,-4-5-32 0 0,-2 10-72 0 0,1-2-124 0 0,3 5-180 0 0,3 1-384 0 0,-3 1-348 0 0,4 2-228 0 0,-4 1-244 0 0,5 6-148 0 0</inkml:trace>
  <inkml:trace contextRef="#ctx0" brushRef="#br0" timeOffset="1">72 782 10217 0 0,'0'15'188'0'0,"5"4"200"0"0,-10 2 212 0 0,5-6 112 0 0,-2 3 52 0 0,0 6 32 0 0,-1-4 12 0 0,1 4 4 0 0,-2-1-192 0 0,-3-2-268 0 0,2 1-404 0 0,1-1-344 0 0,-7 5-436 0 0,-3-2-404 0 0,-4-3-652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4.961"/>
    </inkml:context>
    <inkml:brush xml:id="br0">
      <inkml:brushProperty name="width" value="0.05" units="cm"/>
      <inkml:brushProperty name="height" value="0.05" units="cm"/>
    </inkml:brush>
  </inkml:definitions>
  <inkml:trace contextRef="#ctx0" brushRef="#br0">521 259 9669 0 0,'-5'-5'105'0'0,"0"1"0"0"0,0 1-1 0 0,0-1 1 0 0,-1 1 0 0 0,1 0 0 0 0,-1 0 0 0 0,0 0 0 0 0,0 1 0 0 0,0 0-1 0 0,-11-3 1 0 0,17 5-67 0 0,-1 0-1 0 0,1 0 0 0 0,0 1 0 0 0,-1-1 0 0 0,1 0 1 0 0,0 0-1 0 0,-1 0 0 0 0,1 0 0 0 0,0 0 1 0 0,0 1-1 0 0,-1-1 0 0 0,1 0 0 0 0,0 0 0 0 0,0 0 1 0 0,-1 1-1 0 0,1-1 0 0 0,0 0 0 0 0,0 0 1 0 0,0 1-1 0 0,-1-1 0 0 0,1 0 0 0 0,0 1 0 0 0,0-1 1 0 0,0 0-1 0 0,0 1 0 0 0,0-1 0 0 0,0 0 1 0 0,0 1-1 0 0,0-1 0 0 0,0 0 0 0 0,-1 1 0 0 0,1-1 1 0 0,1 0-1 0 0,-1 0 0 0 0,0 1 0 0 0,0-1 1 0 0,0 0-1 0 0,0 1 0 0 0,0-1 0 0 0,0 0 0 0 0,0 1 1 0 0,0-1-1 0 0,0 0 0 0 0,1 1 0 0 0,-1 4-70 0 0,-5 74 1040 0 0,-4 62 1305 0 0,-9 146-879 0 0,6-15-750 0 0,-7 135 40 0 0,5-267-603 0 0,-6 0-1 0 0,-6-1 0 0 0,-54 166 0 0 0,-118 499-32 0 0,178-708-67 0 0,12-63-21 0 0,2 0 0 0 0,-2 53-1 0 0,8-85 4 0 0,0-1 0 0 0,0 0 0 0 0,-1 1 0 0 0,1-1 0 0 0,0 1-1 0 0,0-1 1 0 0,0 0 0 0 0,0 1 0 0 0,0-1 0 0 0,0 0 0 0 0,0 1-1 0 0,1-1 1 0 0,-1 0 0 0 0,0 1 0 0 0,0-1 0 0 0,0 1 0 0 0,0-1-1 0 0,0 0 1 0 0,0 0 0 0 0,1 1 0 0 0,-1-1 0 0 0,0 0 0 0 0,0 1-1 0 0,1-1 1 0 0,-1 0 0 0 0,0 0 0 0 0,0 1 0 0 0,1-1 0 0 0,7-6 37 0 0,11-25-11 0 0,-13 21-41 0 0,1 1 7 0 0,1 0 0 0 0,0 0 1 0 0,0 1-1 0 0,1-1 0 0 0,0 2 1 0 0,1 0-1 0 0,-1 0 0 0 0,1 0 1 0 0,1 1-1 0 0,-1 1 0 0 0,1 0 1 0 0,13-4-1 0 0,14-4 7 0 0,0 2 1 0 0,53-7-1 0 0,1218-121-173 0 0,7 108 152 0 0,-1304 31 19 0 0,877 24 62 0 0,-860-22-32 0 0,-15-2 1 0 0,0 1 1 0 0,1 1 0 0 0,-1 0 0 0 0,20 5 0 0 0,-34-7-25 0 0,0 0 1 0 0,0 0-1 0 0,0 0 1 0 0,0 0-1 0 0,0 1 0 0 0,0-1 1 0 0,-1 0-1 0 0,1 0 1 0 0,0 0-1 0 0,0 0 0 0 0,0 0 1 0 0,0 0-1 0 0,0 0 1 0 0,0 0-1 0 0,-1 0 0 0 0,1 0 1 0 0,0 0-1 0 0,0 0 0 0 0,0 0 1 0 0,0 0-1 0 0,0 1 1 0 0,0-1-1 0 0,0 0 0 0 0,0 0 1 0 0,0 0-1 0 0,0 0 1 0 0,0 0-1 0 0,-1 0 0 0 0,1 1 1 0 0,0-1-1 0 0,0 0 1 0 0,0 0-1 0 0,0 0 0 0 0,0 0 1 0 0,0 0-1 0 0,0 0 0 0 0,0 1 1 0 0,0-1-1 0 0,0 0 1 0 0,0 0-1 0 0,0 0 0 0 0,0 0 1 0 0,0 0-1 0 0,0 0 1 0 0,0 1-1 0 0,0-1 0 0 0,1 0 1 0 0,-1 0-1 0 0,0 0 1 0 0,0 0-1 0 0,0 0 0 0 0,0 0 1 0 0,0 0-1 0 0,0 1 0 0 0,0-1 1 0 0,0 0-1 0 0,0 0 1 0 0,0 0-1 0 0,1 0 0 0 0,-1 0 1 0 0,0 0-1 0 0,0 0 1 0 0,-11 3 175 0 0,8-3-157 0 0,0 0 1 0 0,0 0-1 0 0,0-1 0 0 0,0 1 1 0 0,-1-1-1 0 0,1 1 0 0 0,0-1 1 0 0,0 0-1 0 0,0-1 0 0 0,0 1 1 0 0,0 0-1 0 0,1-1 1 0 0,-1 0-1 0 0,0 1 0 0 0,1-1 1 0 0,-5-5-1 0 0,3 3-22 0 0,1 0 0 0 0,0 0 0 0 0,0 0-1 0 0,0-1 1 0 0,1 0 0 0 0,0 1 0 0 0,-1-1 0 0 0,2 0 0 0 0,-3-7 0 0 0,0-9-46 0 0,0 0 0 0 0,2 1 1 0 0,0-1-1 0 0,2-22 1 0 0,0 39 46 0 0,2-53-226 0 0,3 0-1 0 0,2 1 1 0 0,23-92 0 0 0,66-161-732 0 0,-80 261 854 0 0,-7 19 54 0 0,124-395-213 0 0,-109 327 234 0 0,-3-1-1 0 0,10-144 1 0 0,-31-83-26 0 0,-4 135 57 0 0,-12-48 0 0 0,10 183-15 0 0,2-54 41 0 0,5 73 21 0 0,-3-1-1 0 0,-5-36 1 0 0,6 70-16 0 0,0 0 0 0 0,0-1 0 0 0,0 1 0 0 0,0 0 0 0 0,0-1 0 0 0,-1 1 0 0 0,1 0 0 0 0,-1 0 0 0 0,0 0 0 0 0,0 1 0 0 0,0-1 0 0 0,-1 0 0 0 0,1 1 0 0 0,-1-1-1 0 0,1 1 1 0 0,-1 0 0 0 0,0 0 0 0 0,0 0 0 0 0,0 0 0 0 0,0 0 0 0 0,0 1 0 0 0,0-1 0 0 0,0 1 0 0 0,-1 0 0 0 0,1 0 0 0 0,0 0 0 0 0,-7-1 0 0 0,-8 0 21 0 0,0 1 0 0 0,0 1 0 0 0,0 0 1 0 0,-22 4-1 0 0,25-3-115 0 0,-365 42 3 0 0,130-13 86 0 0,246-30-31 0 0,-913 90 32 0 0,393-49-60 0 0,267-24 54 0 0,-705 33 102 0 0,940-49-131 0 0,15 0-4 0 0,1-1-1 0 0,0 0 0 0 0,0 0 0 0 0,0 0 0 0 0,0-1 1 0 0,-11-2-1 0 0,17 3 5 0 0,0-1 1 0 0,0 1 0 0 0,1-1-1 0 0,-1 1 1 0 0,0-1 0 0 0,1 1-1 0 0,-1-1 1 0 0,1 1 0 0 0,-1 0-1 0 0,0-1 1 0 0,1 1-1 0 0,-1 0 1 0 0,1-1 0 0 0,-1 1-1 0 0,1 0 1 0 0,-1-1 0 0 0,1 1-1 0 0,-1 0 1 0 0,1 0 0 0 0,-1 0-1 0 0,1-1 1 0 0,0 1 0 0 0,-1 0-1 0 0,1 0 1 0 0,-1 0-1 0 0,2 0 1 0 0,22-7-28 0 0,-4 5 34 0 0,0 0 0 0 0,0 2-1 0 0,35 3 1 0 0,-47 0-1309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5.954"/>
    </inkml:context>
    <inkml:brush xml:id="br0">
      <inkml:brushProperty name="width" value="0.05" units="cm"/>
      <inkml:brushProperty name="height" value="0.05" units="cm"/>
    </inkml:brush>
  </inkml:definitions>
  <inkml:trace contextRef="#ctx0" brushRef="#br0">24 413 11197 0 0,'-10'-27'159'0'0,"8"23"-72"0"0,0 0 1 0 0,0-1 0 0 0,0 1-1 0 0,1-1 1 0 0,0 0 0 0 0,0 1-1 0 0,-1-7 1 0 0,2 1 71 0 0,0 0 0 0 0,0 0-1 0 0,1 0 1 0 0,1 0 0 0 0,-1 0 0 0 0,2 1 0 0 0,-1-1-1 0 0,1 1 1 0 0,1-1 0 0 0,0 1 0 0 0,0 0-1 0 0,0 0 1 0 0,8-9 0 0 0,-4 8-124 0 0,0 1 0 0 0,0 0 0 0 0,1 1 1 0 0,0 0-1 0 0,0 0 0 0 0,1 1 0 0 0,0 0 0 0 0,0 1 0 0 0,1 0 0 0 0,15-6 0 0 0,-12 6-11 0 0,0 1 0 0 0,1 1-1 0 0,0 0 1 0 0,0 1-1 0 0,-1 1 1 0 0,2 0 0 0 0,-1 1-1 0 0,17 1 1 0 0,-20 1-13 0 0,0 0 0 0 0,0 1 1 0 0,-1 0-1 0 0,1 1 1 0 0,-1 0-1 0 0,0 1 0 0 0,0 0 1 0 0,0 1-1 0 0,0 0 0 0 0,15 10 1 0 0,-19-10-4 0 0,1 1 0 0 0,-1 0 1 0 0,-1 0-1 0 0,1 1 0 0 0,-1 0 0 0 0,0 0 1 0 0,-1 0-1 0 0,0 1 0 0 0,0 0 1 0 0,0 0-1 0 0,-1 0 0 0 0,0 0 0 0 0,-1 1 1 0 0,4 13-1 0 0,-4-7 23 0 0,0 0 0 0 0,-1-1 0 0 0,-1 1 0 0 0,-1 0 0 0 0,0 0 0 0 0,-1 0 0 0 0,0-1 0 0 0,-1 1 0 0 0,-1 0 0 0 0,-1-1 0 0 0,0 0 0 0 0,0 0-1 0 0,-1 0 1 0 0,-1 0 0 0 0,-15 24 0 0 0,-1-2 23 0 0,-2-1-1 0 0,-1-1 0 0 0,-2-2 0 0 0,-41 40 0 0 0,34-42 9 0 0,0-2 0 0 0,-2-1 0 0 0,-73 42 0 0 0,90-62 147 0 0,18-10 23 0 0,7-6-77 0 0,193-174 228 0 0,-57 58-609 0 0,131-152-140 0 0,-24 22 774 0 0,-248 254-405 0 0,4-4-23 0 0,9-10 681 0 0,-15 12-219 0 0,-10 4-129 0 0,-37 12-66 0 0,1 2 1 0 0,0 2-1 0 0,-86 46 1 0 0,112-51-198 0 0,0 1 0 0 0,1 1 0 0 0,0 0 0 0 0,1 2 0 0 0,1 0 0 0 0,1 1 0 0 0,0 1 0 0 0,1 0 0 0 0,1 1 0 0 0,-14 24 0 0 0,23-34 27 0 0,1 1-1 0 0,0 0 1 0 0,1 0 0 0 0,0 0-1 0 0,0 1 1 0 0,1-1 0 0 0,1 1-1 0 0,0 0 1 0 0,0 0-1 0 0,1 0 1 0 0,0 0 0 0 0,1 0-1 0 0,0 0 1 0 0,1 0 0 0 0,0 0-1 0 0,1 0 1 0 0,0 0 0 0 0,1 0-1 0 0,0-1 1 0 0,1 1-1 0 0,0-1 1 0 0,0 0 0 0 0,1 0-1 0 0,0 0 1 0 0,1-1 0 0 0,0 0-1 0 0,1 0 1 0 0,0 0-1 0 0,0-1 1 0 0,1 0 0 0 0,0 0-1 0 0,13 9 1 0 0,-6-8 27 0 0,0 0 0 0 0,0 0 0 0 0,1-2 0 0 0,0 0 0 0 0,0-1 0 0 0,1 0 0 0 0,-1-2 0 0 0,1 0 0 0 0,0 0 0 0 0,33 1 0 0 0,-3-4 121 0 0,1-1-1 0 0,81-12 1 0 0,-115 10-233 0 0,0-2 1 0 0,25-8-1 0 0,-14 3-110 0 0,-25 9 72 0 0,1 0 1 0 0,-1 0-1 0 0,0-1 1 0 0,0 1-1 0 0,0 0 1 0 0,0 0-1 0 0,1-1 1 0 0,-1 1-1 0 0,0 0 1 0 0,0-1-1 0 0,0 1 1 0 0,0 0-1 0 0,0-1 1 0 0,0 1-1 0 0,0 0 1 0 0,0-1-1 0 0,0 1 1 0 0,0 0-1 0 0,0-1 1 0 0,0 1-1 0 0,0 0 1 0 0,0-1-1 0 0,0 1 1 0 0,0 0 0 0 0,0 0-1 0 0,-1-1 1 0 0,1 1-1 0 0,0 0 1 0 0,0-1-1 0 0,0 1 1 0 0,0 0-1 0 0,-1 0 1 0 0,1-1-1 0 0,0 1 1 0 0,0 0-1 0 0,0 0 1 0 0,-1 0-1 0 0,1-1 1 0 0,0 1-1 0 0,-1 0 1 0 0,1 0-1 0 0,0 0 1 0 0,0 0-1 0 0,-1-1 1 0 0,-15-10-3051 0 0,2 9 860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7.063"/>
    </inkml:context>
    <inkml:brush xml:id="br0">
      <inkml:brushProperty name="width" value="0.05" units="cm"/>
      <inkml:brushProperty name="height" value="0.05" units="cm"/>
    </inkml:brush>
  </inkml:definitions>
  <inkml:trace contextRef="#ctx0" brushRef="#br0">131 130 7937 0 0,'-3'-2'103'0'0,"1"-1"0"0"0,-1 1 0 0 0,1 0 0 0 0,-1-1 0 0 0,1 1 0 0 0,0-1 0 0 0,0 0 0 0 0,0 0 0 0 0,0 0 0 0 0,1 0 0 0 0,-1 0 0 0 0,1 0 0 0 0,0 0 0 0 0,0 0 0 0 0,0-1 0 0 0,0 1 0 0 0,0 0 0 0 0,1-1 0 0 0,0 1 0 0 0,-1 0 0 0 0,1-1 0 0 0,1-3 0 0 0,-1 5 56 0 0,1 0-1 0 0,-1-1 1 0 0,0 1-1 0 0,0 0 1 0 0,0 0-1 0 0,0 0 1 0 0,0-1-1 0 0,0 1 1 0 0,-1 0 0 0 0,1 0-1 0 0,-1 0 1 0 0,0 0-1 0 0,1 0 1 0 0,-1 0-1 0 0,0 0 1 0 0,0 0-1 0 0,0 0 1 0 0,0 0-1 0 0,-1 0 1 0 0,1 1-1 0 0,0-1 1 0 0,-1 0-1 0 0,1 1 1 0 0,-1-1-1 0 0,0 1 1 0 0,0 0-1 0 0,1-1 1 0 0,-1 1 0 0 0,-3-1-1 0 0,5 1-132 0 0,-1 1-1 0 0,1 0 1 0 0,-1 0-1 0 0,1 0 1 0 0,0 0-1 0 0,-1 0 1 0 0,1 0 0 0 0,-1 0-1 0 0,1 0 1 0 0,-1 0-1 0 0,1 1 1 0 0,0-1-1 0 0,-1 0 1 0 0,1 0-1 0 0,0 0 1 0 0,-1 0 0 0 0,1 1-1 0 0,-1-1 1 0 0,1 0-1 0 0,0 0 1 0 0,-1 0-1 0 0,1 1 1 0 0,0-1 0 0 0,0 0-1 0 0,-1 1 1 0 0,1-1-1 0 0,0 0 1 0 0,0 1-1 0 0,-1-1 1 0 0,1 0-1 0 0,0 1 1 0 0,0-1 0 0 0,0 1-1 0 0,0-1 1 0 0,-1 0-1 0 0,1 1 1 0 0,-3 18 302 0 0,2-16-274 0 0,-23 277 1743 0 0,11-113-1171 0 0,7-99-423 0 0,-1-2-116 0 0,2-1 0 0 0,8 122 0 0 0,-3-183-146 0 0,10 48-518 0 0,-9-50 399 0 0,-1 0 0 0 0,1 1 0 0 0,0-1 0 0 0,0 0 0 0 0,0 0 1 0 0,0 0-1 0 0,0 1 0 0 0,1-1 0 0 0,-1 0 0 0 0,1-1 0 0 0,-1 1 0 0 0,1 0 1 0 0,0 0-1 0 0,0-1 0 0 0,-1 1 0 0 0,1-1 0 0 0,0 1 0 0 0,3 1 0 0 0,4-3-1393 0 0,6-6-190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9.538"/>
    </inkml:context>
    <inkml:brush xml:id="br0">
      <inkml:brushProperty name="width" value="0.05" units="cm"/>
      <inkml:brushProperty name="height" value="0.05" units="cm"/>
    </inkml:brush>
  </inkml:definitions>
  <inkml:trace contextRef="#ctx0" brushRef="#br0">61 212 9097 0 0,'-3'-10'81'0'0,"2"7"-16"0"0,1 1 0 0 0,-1 0-1 0 0,0-1 1 0 0,1 1 0 0 0,-1-1 0 0 0,1 1-1 0 0,0-1 1 0 0,0 1 0 0 0,0-1 0 0 0,0 1 0 0 0,0-1-1 0 0,1 1 1 0 0,-1-1 0 0 0,2-3 0 0 0,-2 6 44 0 0,0-1 1 0 0,0 0 0 0 0,0 0 0 0 0,0 1 0 0 0,-1-1 0 0 0,1 0 0 0 0,0 0 0 0 0,0 1-1 0 0,0-1 1 0 0,-1 0 0 0 0,1 1 0 0 0,0-1 0 0 0,-1 0 0 0 0,1 1 0 0 0,0-1-1 0 0,-1 0 1 0 0,1 1 0 0 0,-1-1 0 0 0,1 1 0 0 0,-1-1 0 0 0,1 1 0 0 0,-1-1-1 0 0,0 1 1 0 0,1-1 0 0 0,-1 1 0 0 0,0-1 0 0 0,1 1 0 0 0,-1 0 0 0 0,0 0 0 0 0,1-1-1 0 0,-1 1 1 0 0,0 0 0 0 0,0 0 0 0 0,1 0 0 0 0,-1 0 0 0 0,0-1 0 0 0,0 1-1 0 0,1 0 1 0 0,-1 0 0 0 0,0 1 0 0 0,0-1 0 0 0,1 0 0 0 0,-1 0 0 0 0,0 0 0 0 0,0 1-1 0 0,-6 23 251 0 0,6-18-282 0 0,-6 20 226 0 0,1 1 0 0 0,2-1 0 0 0,0 1 1 0 0,2 0-1 0 0,1 0 0 0 0,1 1 0 0 0,6 43 0 0 0,-4-52-161 0 0,1 6-57 0 0,0 0 0 0 0,10 31 0 0 0,-11-50-82 0 0,0 0 0 0 0,0 0 1 0 0,0 0-1 0 0,1 0 0 0 0,0 0 0 0 0,0-1 0 0 0,1 0 0 0 0,-1 1 1 0 0,1-1-1 0 0,0-1 0 0 0,1 1 0 0 0,-1 0 0 0 0,1-1 1 0 0,7 5-1 0 0,-9-7-4 0 0,1-1 0 0 0,0 1 0 0 0,0-1 0 0 0,-1 0 1 0 0,1 0-1 0 0,0 0 0 0 0,0 0 0 0 0,0-1 0 0 0,0 0 1 0 0,0 0-1 0 0,0 0 0 0 0,0 0 0 0 0,0 0 0 0 0,0-1 0 0 0,0 0 1 0 0,0 0-1 0 0,0 0 0 0 0,0 0 0 0 0,-1-1 0 0 0,1 1 1 0 0,-1-1-1 0 0,6-3 0 0 0,0-1-72 0 0,1 1 0 0 0,-2-2 0 0 0,1 1-1 0 0,-1-1 1 0 0,0-1 0 0 0,0 1 0 0 0,7-11 0 0 0,-6 6-46 0 0,-1-2-1 0 0,0 1 1 0 0,-1-1 0 0 0,0 0 0 0 0,-2 0-1 0 0,1-1 1 0 0,-2 0 0 0 0,0 0 0 0 0,3-15-1 0 0,-1-21-29 0 0,2-71-1 0 0,-6 59 137 0 0,-1-65 37 0 0,-1 75-49 0 0,-16 126 190 0 0,-35 413 1579 0 0,50-451-1811 0 0,1 0-1 0 0,1-1 1 0 0,2 1-1 0 0,2 0 1 0 0,9 34-1 0 0,-3-41-878 0 0,-11-27 721 0 0,1 0 1 0 0,-1 0-1 0 0,1 1 1 0 0,-1-1-1 0 0,1 0 0 0 0,0 0 1 0 0,0 0-1 0 0,-1 0 1 0 0,1 0-1 0 0,0 0 1 0 0,0 0-1 0 0,0 0 1 0 0,0 0-1 0 0,0 0 1 0 0,0-1-1 0 0,0 1 1 0 0,3 1-1 0 0,-1-4-1620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37.420"/>
    </inkml:context>
    <inkml:brush xml:id="br0">
      <inkml:brushProperty name="width" value="0.05" units="cm"/>
      <inkml:brushProperty name="height" value="0.05" units="cm"/>
    </inkml:brush>
  </inkml:definitions>
  <inkml:trace contextRef="#ctx0" brushRef="#br0">135 70 11165 0 0,'0'-1'-11'0'0,"-2"-1"46"0"0,1-1 0 0 0,0 1-1 0 0,-1 0 1 0 0,1-1 0 0 0,-1 1 0 0 0,0 0 0 0 0,-2-3 0 0 0,3 5-5 0 0,1 0 0 0 0,-1 0 0 0 0,0-1 0 0 0,1 1 0 0 0,-1 0 0 0 0,1 0 0 0 0,-1 0 0 0 0,0 0 0 0 0,1 0 0 0 0,-1 0 0 0 0,1 0 0 0 0,-1 0 0 0 0,0 0 0 0 0,1 0 0 0 0,-1 0 0 0 0,1 0 0 0 0,-1 0 0 0 0,0 0 0 0 0,1 0 0 0 0,-1 1 0 0 0,1-1 0 0 0,-1 0 0 0 0,0 0 0 0 0,1 1 1 0 0,-1-1-1 0 0,1 0 0 0 0,-1 1 0 0 0,1-1 0 0 0,0 1 0 0 0,-1-1 0 0 0,1 1 0 0 0,-1-1 0 0 0,1 1 0 0 0,0-1 0 0 0,-1 1 0 0 0,1-1 0 0 0,0 1 0 0 0,-1-1 0 0 0,1 1 0 0 0,0 0 0 0 0,-12 20 635 0 0,1 0 0 0 0,2 0 0 0 0,0 1 0 0 0,-6 24 0 0 0,10-33-497 0 0,-4 20 165 0 0,0 1 0 0 0,2-1 0 0 0,2 2 0 0 0,1-1 0 0 0,1 67 0 0 0,5-54-14 0 0,2 0-1 0 0,3 0 1 0 0,22 81 0 0 0,-27-118-292 0 0,2-1 1 0 0,-1 0-1 0 0,1 1 0 0 0,1-1 1 0 0,0-1-1 0 0,0 1 1 0 0,1-1-1 0 0,0 0 1 0 0,0 0-1 0 0,1 0 0 0 0,0-1 1 0 0,13 11-1 0 0,-14-14 2 0 0,-1 0 0 0 0,1-1-1 0 0,0 1 1 0 0,0-1 0 0 0,1 0-1 0 0,-1-1 1 0 0,1 1 0 0 0,-1-1-1 0 0,1-1 1 0 0,0 1 0 0 0,0-1-1 0 0,0 0 1 0 0,0-1 0 0 0,0 0-1 0 0,-1 0 1 0 0,1 0 0 0 0,0-1 0 0 0,14-3-1 0 0,-8 0-9 0 0,1-1 0 0 0,-1 0-1 0 0,0-1 1 0 0,-1-1 0 0 0,1 0-1 0 0,-1-1 1 0 0,-1 0 0 0 0,0 0-1 0 0,0-1 1 0 0,0-1 0 0 0,-1 0-1 0 0,-1-1 1 0 0,1 1 0 0 0,-2-2-1 0 0,0 1 1 0 0,8-15 0 0 0,-3 3-14 0 0,-1-1 0 0 0,-2 0 0 0 0,0-1 1 0 0,-2 0-1 0 0,0 0 0 0 0,-2-1 0 0 0,6-46 1 0 0,-10 40 62 0 0,-2 0 0 0 0,-1 0 0 0 0,-1 0 1 0 0,-1 0-1 0 0,-3 0 0 0 0,0 0 1 0 0,-2 1-1 0 0,-1 0 0 0 0,-2 1 1 0 0,-17-37-1 0 0,23 57 4 0 0,-1-1 0 0 0,0 1 0 0 0,-1 0 0 0 0,0 1 0 0 0,-16-17 0 0 0,21 23-63 0 0,-1 0 0 0 0,0 1 0 0 0,0-1 1 0 0,0 1-1 0 0,-1 0 0 0 0,1 0 0 0 0,-1 0 0 0 0,1 0 1 0 0,-1 1-1 0 0,1-1 0 0 0,-1 1 0 0 0,0 0 0 0 0,0 0 0 0 0,0 0 1 0 0,1 1-1 0 0,-1-1 0 0 0,0 1 0 0 0,0 0 0 0 0,0 0 1 0 0,0 0-1 0 0,-5 2 0 0 0,-1 1-367 0 0,-1 1 1 0 0,1 0-1 0 0,0 1 0 0 0,0 1 0 0 0,0-1 1 0 0,1 1-1 0 0,0 1 0 0 0,0 0 1 0 0,1 0-1 0 0,-1 1 0 0 0,2 0 0 0 0,-1 0 1 0 0,1 1-1 0 0,-10 15 0 0 0,-8 12-1659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3.508"/>
    </inkml:context>
    <inkml:brush xml:id="br0">
      <inkml:brushProperty name="width" value="0.05" units="cm"/>
      <inkml:brushProperty name="height" value="0.05" units="cm"/>
    </inkml:brush>
  </inkml:definitions>
  <inkml:trace contextRef="#ctx0" brushRef="#br0">47 101 10601 0 0,'-4'-4'136'0'0,"0"-1"0"0"0,0 0 0 0 0,0-1-1 0 0,1 1 1 0 0,0 0 0 0 0,0-1 0 0 0,0 0 0 0 0,1 0 0 0 0,0 0-1 0 0,0 0 1 0 0,-2-11 0 0 0,-2 1 1295 0 0,6 16-1388 0 0,0-1-1 0 0,0 1 1 0 0,-1 0 0 0 0,1 0 0 0 0,0 0-1 0 0,0 0 1 0 0,0 0 0 0 0,0 0 0 0 0,0-1-1 0 0,0 1 1 0 0,-1 0 0 0 0,1 0 0 0 0,0 0-1 0 0,0 0 1 0 0,0-1 0 0 0,0 1 0 0 0,0 0-1 0 0,0 0 1 0 0,0 0 0 0 0,0 0 0 0 0,0-1-1 0 0,0 1 1 0 0,0 0 0 0 0,0 0 0 0 0,0 0-1 0 0,0-1 1 0 0,0 1 0 0 0,0 0 0 0 0,0 0 0 0 0,0 0-1 0 0,0-1 1 0 0,0 1 0 0 0,0 0 0 0 0,0 0-1 0 0,0 0 1 0 0,0 0 0 0 0,0-1 0 0 0,1 1-1 0 0,-1 0 1 0 0,20 5 935 0 0,-1 1-740 0 0,-1 2 1 0 0,0 0-1 0 0,-1 1 0 0 0,27 19 1 0 0,64 54 500 0 0,-94-71-637 0 0,210 192 708 0 0,-11 16-558 0 0,-11-11-177 0 0,-158-162-618 0 0,2-3 0 0 0,3-1-1 0 0,91 60 1 0 0,-136-100 192 0 0,0 1 1 0 0,1-1 0 0 0,-1 0-1 0 0,1 0 1 0 0,-1-1-1 0 0,1 0 1 0 0,0 1-1 0 0,0-1 1 0 0,-1-1-1 0 0,11 1 1 0 0,2-3-1273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3.924"/>
    </inkml:context>
    <inkml:brush xml:id="br0">
      <inkml:brushProperty name="width" value="0.05" units="cm"/>
      <inkml:brushProperty name="height" value="0.05" units="cm"/>
    </inkml:brush>
  </inkml:definitions>
  <inkml:trace contextRef="#ctx0" brushRef="#br0">1096 25 12169 0 0,'0'-2'28'0'0,"0"1"0"0"0,0-1 0 0 0,0 1 0 0 0,0 0 0 0 0,0-1 0 0 0,-1 1 0 0 0,1-1 0 0 0,0 1 0 0 0,-1 0 0 0 0,1-1 0 0 0,-1 1 0 0 0,1 0 0 0 0,-2-3 0 0 0,1 4-1 0 0,1-1 0 0 0,0 1 0 0 0,-1 0 1 0 0,1 0-1 0 0,0-1 0 0 0,-1 1 0 0 0,1 0 1 0 0,-1 0-1 0 0,1 0 0 0 0,0 0 0 0 0,-1 0 1 0 0,1-1-1 0 0,-1 1 0 0 0,1 0 0 0 0,-1 0 1 0 0,1 0-1 0 0,0 0 0 0 0,-1 0 0 0 0,1 0 1 0 0,-1 0-1 0 0,1 0 0 0 0,-1 1 0 0 0,1-1 0 0 0,0 0 1 0 0,-1 0-1 0 0,1 0 0 0 0,-1 0 0 0 0,0 1 1 0 0,-2 1 133 0 0,0 0 1 0 0,0 0 0 0 0,1 1-1 0 0,-1-1 1 0 0,0 1-1 0 0,1 0 1 0 0,-1 0 0 0 0,-2 5-1 0 0,-154 242 4171 0 0,-100 145-848 0 0,-139 89-1370 0 0,286-354-1967 0 0,102-119-128 0 0,-10 11 2 0 0,1 1 0 0 0,1 1-1 0 0,1 0 1 0 0,-16 32-1 0 0,32-53-16 0 0,0-1 0 0 0,0 1 0 0 0,0-1 0 0 0,1 1 0 0 0,-1-1-1 0 0,1 1 1 0 0,0-1 0 0 0,-1 5 0 0 0,1-6-6 0 0,0-1 0 0 0,0 0 0 0 0,0 0 1 0 0,0 1-1 0 0,1-1 0 0 0,-1 0 0 0 0,0 0 0 0 0,0 1 0 0 0,0-1 0 0 0,0 0 0 0 0,0 0 1 0 0,0 1-1 0 0,0-1 0 0 0,0 0 0 0 0,1 0 0 0 0,-1 1 0 0 0,0-1 0 0 0,0 0 0 0 0,0 0 0 0 0,1 0 1 0 0,-1 1-1 0 0,0-1 0 0 0,0 0 0 0 0,0 0 0 0 0,1 0 0 0 0,-1 0 0 0 0,0 1 0 0 0,0-1 1 0 0,1 0-1 0 0,12-7-169 0 0,21-26-1766 0 0,38-49 0 0 0,-30 33-70 0 0,22-25-1825 0 0,-25 31 1550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4.607"/>
    </inkml:context>
    <inkml:brush xml:id="br0">
      <inkml:brushProperty name="width" value="0.05" units="cm"/>
      <inkml:brushProperty name="height" value="0.05" units="cm"/>
    </inkml:brush>
  </inkml:definitions>
  <inkml:trace contextRef="#ctx0" brushRef="#br0">477 327 10013 0 0,'-1'-2'68'0'0,"-1"1"-1"0"0,1-1 1 0 0,0 0-1 0 0,0 0 1 0 0,0 1 0 0 0,0-1-1 0 0,0 0 1 0 0,0 0 0 0 0,0 0-1 0 0,1 0 1 0 0,-1-1 0 0 0,1 1-1 0 0,-1 0 1 0 0,1 0-1 0 0,0 0 1 0 0,0 0 0 0 0,0-3-1 0 0,0 4 83 0 0,0 0-1 0 0,0 0 0 0 0,0-1 0 0 0,0 1 0 0 0,0 0 0 0 0,-1 0 0 0 0,1 0 1 0 0,0 0-1 0 0,-1 0 0 0 0,1 0 0 0 0,-1 0 0 0 0,1-1 0 0 0,-1 1 0 0 0,1 1 1 0 0,-1-1-1 0 0,0 0 0 0 0,0 0 0 0 0,1 0 0 0 0,-1 0 0 0 0,0 0 1 0 0,0 1-1 0 0,0-1 0 0 0,0 0 0 0 0,0 1 0 0 0,-2-2 0 0 0,2 0 901 0 0,8 5-925 0 0,-5-3-120 0 0,-1 0-1 0 0,0 1 0 0 0,0-1 0 0 0,0 1 0 0 0,0 0 0 0 0,1-1 0 0 0,-1 1 0 0 0,0 0 0 0 0,0 0 0 0 0,0-1 0 0 0,-1 1 0 0 0,1 0 0 0 0,0 0 1 0 0,0 0-1 0 0,0 0 0 0 0,-1 0 0 0 0,1 0 0 0 0,0 0 0 0 0,-1 0 0 0 0,1 1 0 0 0,-1-1 0 0 0,1 0 0 0 0,-1 0 0 0 0,0 0 0 0 0,1 1 0 0 0,-1-1 0 0 0,0 0 1 0 0,0 0-1 0 0,0 2 0 0 0,0-1 41 0 0,0 0 1 0 0,-1 0-1 0 0,1 0 1 0 0,0 0-1 0 0,-1 0 1 0 0,0 0-1 0 0,1 0 1 0 0,-1 0-1 0 0,0 0 1 0 0,0 0-1 0 0,0-1 1 0 0,0 1-1 0 0,0 0 1 0 0,0-1-1 0 0,-1 1 1 0 0,1 0-1 0 0,-2 1 1 0 0,-2 0 32 0 0,-1 1 0 0 0,1-1 0 0 0,-1 1-1 0 0,1-1 1 0 0,-1-1 0 0 0,0 1 0 0 0,0-1 0 0 0,0 0 0 0 0,-1-1 0 0 0,1 1 0 0 0,0-1-1 0 0,-1-1 1 0 0,1 1 0 0 0,0-1 0 0 0,-9 0 0 0 0,13-1-73 0 0,-1 1-1 0 0,0 0 1 0 0,0-1 0 0 0,0 0 0 0 0,0 1 0 0 0,0-1-1 0 0,1 0 1 0 0,-1-1 0 0 0,0 1 0 0 0,1 0-1 0 0,-1-1 1 0 0,1 1 0 0 0,-1-1 0 0 0,1 0-1 0 0,0 0 1 0 0,0 0 0 0 0,0 0 0 0 0,0 0-1 0 0,0 0 1 0 0,0-1 0 0 0,1 1 0 0 0,-1-1-1 0 0,1 1 1 0 0,-1-1 0 0 0,1 0 0 0 0,0 1 0 0 0,0-1-1 0 0,0 0 1 0 0,1 0 0 0 0,-1 0 0 0 0,1 1-1 0 0,-1-1 1 0 0,1 0 0 0 0,0 0 0 0 0,0-3-1 0 0,1-7-12 0 0,0 1 0 0 0,1 0 0 0 0,0 0 0 0 0,1 0 0 0 0,1 1 0 0 0,0-1 0 0 0,8-17 0 0 0,-1 6-32 0 0,1 2-1 0 0,26-37 0 0 0,-33 52 29 0 0,0 1-1 0 0,0-1 0 0 0,0 1 0 0 0,0 0 0 0 0,1 0 1 0 0,0 0-1 0 0,0 1 0 0 0,0 0 0 0 0,0 0 0 0 0,1 0 1 0 0,0 1-1 0 0,-1 0 0 0 0,1 1 0 0 0,0-1 1 0 0,1 1-1 0 0,-1 1 0 0 0,12-2 0 0 0,-12 2 8 0 0,0 1 1 0 0,-1 1-1 0 0,1-1 0 0 0,0 1 0 0 0,-1 1 1 0 0,1-1-1 0 0,-1 1 0 0 0,1 0 0 0 0,-1 0 1 0 0,0 1-1 0 0,0 0 0 0 0,0 0 0 0 0,0 0 1 0 0,-1 1-1 0 0,1 0 0 0 0,-1 0 0 0 0,0 0 1 0 0,0 0-1 0 0,8 10 0 0 0,-2 1 8 0 0,-1 0 0 0 0,0 1 0 0 0,-1 0 0 0 0,0 0 0 0 0,-2 1 0 0 0,0 0 0 0 0,-1 0 1 0 0,0 1-1 0 0,5 35 0 0 0,-5-13 68 0 0,-2 0 0 0 0,-2 0 0 0 0,-4 62 0 0 0,-2-60 2 0 0,-2-1 0 0 0,-2 0 0 0 0,-1 0 0 0 0,-3-1 0 0 0,-1 0 0 0 0,-1-1 1 0 0,-3-1-1 0 0,-1 0 0 0 0,-2-1 0 0 0,-1-1 0 0 0,-2-1 0 0 0,-1-1 0 0 0,-2-2 0 0 0,-2 0 0 0 0,0-1 1 0 0,-2-2-1 0 0,-66 49 0 0 0,51-44-10 0 0,-2-2-1 0 0,-1-2 1 0 0,-83 38 0 0 0,127-67-61 0 0,1 1 0 0 0,0-1-1 0 0,-1 0 1 0 0,1-1 0 0 0,-1 1-1 0 0,1 0 1 0 0,-1-1 0 0 0,1 0-1 0 0,-1 0 1 0 0,-4 0 0 0 0,7-1-1 0 0,0 1 0 0 0,0 0 0 0 0,0 0 0 0 0,0-1 0 0 0,0 1 0 0 0,0-1 0 0 0,0 1 0 0 0,1-1 0 0 0,-1 1 0 0 0,0-1 0 0 0,0 0 0 0 0,0 1 0 0 0,1-1 0 0 0,-1 0 0 0 0,0 1 0 0 0,1-1 0 0 0,-1 0 0 0 0,1 0 0 0 0,-1 0 0 0 0,1 0 0 0 0,-1 1 0 0 0,1-1 0 0 0,0 0 0 0 0,-1 0 0 0 0,1 0 0 0 0,0 0 0 0 0,0 0 0 0 0,0 0 0 0 0,0 0 0 0 0,-1 0 0 0 0,1 0 0 0 0,1 0 0 0 0,-1 0 0 0 0,0 0 0 0 0,0 0 0 0 0,0 0 0 0 0,0 0 0 0 0,1 0 0 0 0,0-1 0 0 0,7-26-10 0 0,2 1 1 0 0,1 1 0 0 0,0 0-1 0 0,2 0 1 0 0,19-26-1 0 0,-25 40-1 0 0,3-5-1 0 0,1 0-1 0 0,1 1 1 0 0,1 0-1 0 0,0 0 0 0 0,1 2 1 0 0,1 0-1 0 0,0 0 1 0 0,26-17-1 0 0,-34 26 10 0 0,1 1 0 0 0,0-1 0 0 0,0 1 0 0 0,0 0 0 0 0,0 1 0 0 0,1 0 0 0 0,-1 1 0 0 0,1-1 0 0 0,0 2 0 0 0,-1-1 0 0 0,1 1-1 0 0,0 1 1 0 0,0-1 0 0 0,0 1 0 0 0,0 1 0 0 0,0 0 0 0 0,0 0 0 0 0,0 1 0 0 0,-1 0 0 0 0,1 0 0 0 0,13 7 0 0 0,-13-5 56 0 0,-1 1 1 0 0,0 0-1 0 0,0 1 1 0 0,0 0-1 0 0,-1 0 1 0 0,0 0-1 0 0,0 1 0 0 0,-1 0 1 0 0,0 1-1 0 0,0-1 1 0 0,0 1-1 0 0,-1 0 1 0 0,4 10-1 0 0,5 10 281 0 0,-2 1-1 0 0,14 48 1 0 0,-19-47-269 0 0,5 34 0 0 0,0 2-49 0 0,-4-41-212 0 0,-8-25 165 0 0,1 0 0 0 0,-1 1 0 0 0,0-1-1 0 0,0 1 1 0 0,0-1 0 0 0,0 0 0 0 0,0 1 0 0 0,0-1-1 0 0,1 0 1 0 0,-1 1 0 0 0,0-1 0 0 0,0 0 0 0 0,1 1-1 0 0,-1-1 1 0 0,0 0 0 0 0,0 0 0 0 0,1 1-1 0 0,-1-1 1 0 0,0 0 0 0 0,1 0 0 0 0,-1 1 0 0 0,0-1-1 0 0,1 0 1 0 0,-1 0 0 0 0,1 0 0 0 0,-1 0 0 0 0,0 0-1 0 0,1 0 1 0 0,-1 1 0 0 0,0-1 0 0 0,1 0 0 0 0,-1 0-1 0 0,1 0 1 0 0,-1 0 0 0 0,0 0 0 0 0,1 0 0 0 0,-1-1-1 0 0,1 1 1 0 0,-1 0 0 0 0,0 0 0 0 0,1 0-1 0 0,-1 0 1 0 0,0 0 0 0 0,1 0 0 0 0,-1-1 0 0 0,0 1-1 0 0,1 0 1 0 0,-1 0 0 0 0,0-1 0 0 0,1 1 0 0 0,-1 0-1 0 0,0 0 1 0 0,0-1 0 0 0,1 1 0 0 0,-1-1-1 0 0,16-8-3006 0 0,16-30-2776 0 0,-19 27 4186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44.965"/>
    </inkml:context>
    <inkml:brush xml:id="br0">
      <inkml:brushProperty name="width" value="0.05" units="cm"/>
      <inkml:brushProperty name="height" value="0.05" units="cm"/>
    </inkml:brush>
  </inkml:definitions>
  <inkml:trace contextRef="#ctx0" brushRef="#br0">181 97 10741 0 0,'0'-5'220'0'0,"-2"1"-1"0"0,1 0 1 0 0,0 0 0 0 0,-1 0 0 0 0,0 0-1 0 0,0 0 1 0 0,0 0 0 0 0,0 1 0 0 0,-1-1-1 0 0,1 1 1 0 0,-1-1 0 0 0,0 1 0 0 0,0 0-1 0 0,0 0 1 0 0,0 0 0 0 0,-1 0-1 0 0,1 1 1 0 0,-1 0 0 0 0,0-1 0 0 0,-6-2-1 0 0,7 4-44 0 0,0-1 0 0 0,-1 1-1 0 0,1-1 1 0 0,0 1-1 0 0,-1 0 1 0 0,1 0-1 0 0,-1 1 1 0 0,1-1-1 0 0,-1 1 1 0 0,1 0 0 0 0,-1 0-1 0 0,-6 0 1 0 0,7 1-141 0 0,1 0 1 0 0,0 0-1 0 0,-1 0 1 0 0,1 0 0 0 0,0 1-1 0 0,0-1 1 0 0,0 0-1 0 0,0 1 1 0 0,0 0-1 0 0,0-1 1 0 0,1 1-1 0 0,-1 0 1 0 0,0 0-1 0 0,1 0 1 0 0,-1 0 0 0 0,1 0-1 0 0,0 0 1 0 0,0 0-1 0 0,0 1 1 0 0,-1 2-1 0 0,-5 16 180 0 0,1 0-1 0 0,1 1 0 0 0,1 0 1 0 0,1 0-1 0 0,1 0 1 0 0,1 23-1 0 0,-1-2 40 0 0,0-21-76 0 0,2 0 0 0 0,1 0 1 0 0,0 0-1 0 0,2 0 0 0 0,0 0 1 0 0,1 0-1 0 0,2-1 0 0 0,8 22 1 0 0,-13-39-167 0 0,0-1 0 0 0,1 0-1 0 0,-1 1 1 0 0,1-1 0 0 0,0 0 0 0 0,0 0 0 0 0,0 0 0 0 0,0 0 0 0 0,1 0 0 0 0,-1-1 0 0 0,1 1 0 0 0,0-1 0 0 0,0 1 0 0 0,0-1 0 0 0,0 0 0 0 0,0 0 0 0 0,0-1 0 0 0,0 1 0 0 0,1 0 0 0 0,-1-1 0 0 0,0 0-1 0 0,5 1 1 0 0,-3-1-2 0 0,-1-1-1 0 0,1 0 0 0 0,-1 0 1 0 0,0 0-1 0 0,1 0 0 0 0,-1-1 1 0 0,1 1-1 0 0,-1-1 0 0 0,0 0 1 0 0,0-1-1 0 0,0 1 0 0 0,1-1 0 0 0,-1 0 1 0 0,-1 0-1 0 0,1 0 0 0 0,0 0 1 0 0,6-6-1 0 0,2-1-2 0 0,0-1 0 0 0,0-1 1 0 0,-1 0-1 0 0,-1-1 0 0 0,0 0 0 0 0,0 0 0 0 0,-2-1 1 0 0,1 0-1 0 0,-2-1 0 0 0,1 0 0 0 0,-2 0 0 0 0,0-1 1 0 0,-1 0-1 0 0,0 0 0 0 0,-1 0 0 0 0,-1 0 0 0 0,0 0 0 0 0,-1-1 1 0 0,-1 0-1 0 0,-1-19 0 0 0,-1 9 85 0 0,-2 1 0 0 0,-9-40-1 0 0,11 58-66 0 0,-1 1-1 0 0,0-1 0 0 0,0 1 0 0 0,-1 0 0 0 0,0 0 1 0 0,0-1-1 0 0,0 2 0 0 0,-1-1 0 0 0,1 0 1 0 0,-2 1-1 0 0,1 0 0 0 0,0 0 0 0 0,-1 0 1 0 0,0 0-1 0 0,-6-4 0 0 0,9 8-19 0 0,0 0 0 0 0,0 1 0 0 0,0-1 0 0 0,1 0 0 0 0,-1 1 0 0 0,0-1 0 0 0,0 1-1 0 0,0-1 1 0 0,0 1 0 0 0,0 0 0 0 0,0 0 0 0 0,0 0 0 0 0,0 0 0 0 0,0 0 0 0 0,0 0 0 0 0,-3 2 0 0 0,0-1-24 0 0,0 1 0 0 0,1-1 1 0 0,-1 1-1 0 0,1 1 0 0 0,-1-1 0 0 0,-5 5 1 0 0,0 1-321 0 0,0 0 1 0 0,0 1-1 0 0,1 1 1 0 0,-11 12-1 0 0,-9 25-2457 0 0,6-18 716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1.946"/>
    </inkml:context>
    <inkml:brush xml:id="br0">
      <inkml:brushProperty name="width" value="0.05" units="cm"/>
      <inkml:brushProperty name="height" value="0.05" units="cm"/>
    </inkml:brush>
  </inkml:definitions>
  <inkml:trace contextRef="#ctx0" brushRef="#br0">29 248 11273 0 0,'-1'-32'52'0'0,"3"-54"474"0"0,-1 74-336 0 0,0 1 0 0 0,1 0 0 0 0,0 0 0 0 0,1 0 0 0 0,5-15 0 0 0,-6 23-131 0 0,-1 0 1 0 0,1 0 0 0 0,-1 1 0 0 0,1-1 0 0 0,0 0 0 0 0,0 0-1 0 0,1 1 1 0 0,-1-1 0 0 0,0 1 0 0 0,1 0 0 0 0,-1 0 0 0 0,1 0-1 0 0,0 0 1 0 0,0 0 0 0 0,0 1 0 0 0,0-1 0 0 0,0 1 0 0 0,0-1-1 0 0,0 1 1 0 0,0 0 0 0 0,0 1 0 0 0,4-2 0 0 0,-4 2-47 0 0,0 0-1 0 0,-1 0 1 0 0,1 0 0 0 0,0 0 0 0 0,-1 1 0 0 0,1-1-1 0 0,0 1 1 0 0,-1-1 0 0 0,1 1 0 0 0,-1 0 0 0 0,1 0-1 0 0,-1 0 1 0 0,1 0 0 0 0,-1 1 0 0 0,0-1 0 0 0,0 1-1 0 0,0-1 1 0 0,1 1 0 0 0,-1 0 0 0 0,-1 0 0 0 0,1 0 0 0 0,0 0-1 0 0,0 0 1 0 0,-1 0 0 0 0,1 0 0 0 0,-1 1 0 0 0,2 3-1 0 0,6 15 118 0 0,-1 1-1 0 0,-2 0 0 0 0,0 0 1 0 0,-1 1-1 0 0,-1-1 1 0 0,1 41-1 0 0,-9 139 794 0 0,-6-100-218 0 0,-32 141 0 0 0,-44 95 740 0 0,61-242-1033 0 0,24-92-390 0 0,-39 174 800 0 0,37-158-742 0 0,1-1 1 0 0,1 0-1 0 0,1 1 0 0 0,0-1 0 0 0,2 1 0 0 0,0-1 0 0 0,7 24 1 0 0,-8-38-84 0 0,1 1 1 0 0,-1-1-1 0 0,2 0 1 0 0,-1 0-1 0 0,0 0 1 0 0,1 0-1 0 0,0-1 1 0 0,0 1-1 0 0,1-1 1 0 0,-1 1 0 0 0,1-1-1 0 0,0 0 1 0 0,0-1-1 0 0,0 1 1 0 0,0-1-1 0 0,1 1 1 0 0,-1-1-1 0 0,1-1 1 0 0,0 1-1 0 0,6 2 1 0 0,-3-2-108 0 0,1-1 0 0 0,0 0 0 0 0,0 0 0 0 0,-1-1-1 0 0,1 0 1 0 0,0-1 0 0 0,0 1 0 0 0,0-2 0 0 0,0 1 0 0 0,0-1 0 0 0,15-4 0 0 0,5-2-779 0 0,-1-2 1 0 0,0 0-1 0 0,0-2 0 0 0,-1-1 1 0 0,0-1-1 0 0,-1-1 0 0 0,-1-1 1 0 0,0-2-1 0 0,-1 0 1 0 0,41-40-1 0 0,-33 25-825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2.664"/>
    </inkml:context>
    <inkml:brush xml:id="br0">
      <inkml:brushProperty name="width" value="0.05" units="cm"/>
      <inkml:brushProperty name="height" value="0.05" units="cm"/>
    </inkml:brush>
  </inkml:definitions>
  <inkml:trace contextRef="#ctx0" brushRef="#br0">285 169 8229 0 0,'-220'21'751'0'0,"156"-12"144"0"0,135-3 870 0 0,292-25-1351 0 0,0-22-1674 0 0,-158 16-1033 0 0,-200 24 2232 0 0,14 0-378 0 0,1-2 1 0 0,-1 0-1 0 0,0-1 0 0 0,0-1 0 0 0,33-13 0 0 0,-52 18 464 0 0,0 0-1 0 0,0 0 1 0 0,1 0-1 0 0,-1-1 1 0 0,0 1 0 0 0,0 0-1 0 0,0 0 1 0 0,0 0-1 0 0,0 0 1 0 0,1 0-1 0 0,-1-1 1 0 0,0 1 0 0 0,0 0-1 0 0,0 0 1 0 0,0 0-1 0 0,0-1 1 0 0,0 1-1 0 0,0 0 1 0 0,0 0 0 0 0,0 0-1 0 0,0-1 1 0 0,0 1-1 0 0,0 0 1 0 0,0 0-1 0 0,0 0 1 0 0,0-1 0 0 0,0 1-1 0 0,0 0 1 0 0,0 0-1 0 0,0 0 1 0 0,0-1-1 0 0,0 1 1 0 0,0 0 0 0 0,0 0-1 0 0,0 0 1 0 0,0-1-1 0 0,0 1 1 0 0,0 0-1 0 0,-1 0 1 0 0,-8-11 898 0 0,-20-12 612 0 0,22 17-1122 0 0,-36-32 2917 0 0,46 44-3028 0 0,0 1 1 0 0,-1-1 0 0 0,0 1 0 0 0,0 0-1 0 0,1 11 1 0 0,1-2-29 0 0,17 77 557 0 0,-2-4-522 0 0,4 0-1 0 0,44 106 1 0 0,-61-180-283 0 0,1-1-1 0 0,1 0 1 0 0,11 15 0 0 0,-16-24-16 0 0,1 0 1 0 0,0-1-1 0 0,0 0 1 0 0,0 1 0 0 0,0-2-1 0 0,0 1 1 0 0,1 0-1 0 0,0-1 1 0 0,0 0-1 0 0,0 0 1 0 0,0 0 0 0 0,5 1-1 0 0,-6-3-44 0 0,0-1-1 0 0,0 1 0 0 0,-1-1 1 0 0,1 0-1 0 0,0 0 1 0 0,0 0-1 0 0,-1-1 0 0 0,1 1 1 0 0,0-1-1 0 0,-1 0 1 0 0,1 0-1 0 0,-1 0 0 0 0,1-1 1 0 0,-1 1-1 0 0,1-1 1 0 0,-1 0-1 0 0,0 0 0 0 0,0 0 1 0 0,5-4-1 0 0,1-1-114 0 0,-1-1 0 0 0,1 0 0 0 0,-1-1 0 0 0,-1 1 0 0 0,8-11-1 0 0,-7 6 99 0 0,-1-1 0 0 0,0 1 0 0 0,-1-1 0 0 0,0-1 0 0 0,-1 1-1 0 0,0-1 1 0 0,-1 0 0 0 0,2-22 0 0 0,0-15 70 0 0,-2-58-1 0 0,-3 67-34 0 0,-1 20 10 0 0,1-9-15 0 0,7-55 1 0 0,-6 81-6 0 0,0 6 19 0 0,3 12 38 0 0,0 22 102 0 0,0 179 894 0 0,-5-97-382 0 0,34 468 3231 0 0,-31-554-3672 0 0,-2-20-135 0 0,16 310 1544 0 0,-17-262-1501 0 0,-3 0 0 0 0,-2 1 0 0 0,-19 82-1 0 0,21-128-106 0 0,0-1-1 0 0,-1 0 1 0 0,-1 1-1 0 0,0-1 1 0 0,-1-1-1 0 0,0 1 1 0 0,-14 19-1 0 0,18-28-6 0 0,0 0 1 0 0,-1-1-1 0 0,1 1 0 0 0,0-1 1 0 0,-1 0-1 0 0,0 0 0 0 0,1 0 1 0 0,-1 0-1 0 0,0 0 0 0 0,0 0 1 0 0,0-1-1 0 0,0 1 0 0 0,0-1 1 0 0,0 0-1 0 0,0 0 0 0 0,-1 0 0 0 0,1 0 1 0 0,0-1-1 0 0,-1 1 0 0 0,1-1 1 0 0,0 0-1 0 0,-1 0 0 0 0,1 0 1 0 0,-1-1-1 0 0,1 1 0 0 0,0-1 1 0 0,-1 1-1 0 0,1-1 0 0 0,0 0 1 0 0,0-1-1 0 0,0 1 0 0 0,0 0 0 0 0,0-1 1 0 0,-4-2-1 0 0,-3-3-9 0 0,1 0 1 0 0,-1-1-1 0 0,1 0 0 0 0,1 0 1 0 0,0-1-1 0 0,0 0 0 0 0,1 0 0 0 0,0-1 1 0 0,0 0-1 0 0,-5-13 0 0 0,-4-8-77 0 0,2-1 0 0 0,-12-42 0 0 0,10 21-140 0 0,3 0 0 0 0,1-1-1 0 0,3-1 1 0 0,3 1 0 0 0,1-1 0 0 0,4 0 0 0 0,1-1-1 0 0,3 1 1 0 0,13-72 0 0 0,-13 113 175 0 0,1 0-1 0 0,0-1 1 0 0,1 2 0 0 0,1-1 0 0 0,0 1-1 0 0,0-1 1 0 0,1 2 0 0 0,17-23 0 0 0,-17 26 31 0 0,1 1 1 0 0,0-1-1 0 0,0 2 1 0 0,1-1-1 0 0,0 1 1 0 0,1 0-1 0 0,-1 1 1 0 0,1 0 0 0 0,0 1-1 0 0,1 0 1 0 0,16-5-1 0 0,9-1-536 0 0,-1 1-1 0 0,59-6 1 0 0,-24 2-3724 0 0,-55 10 2796 0 0,-1 1-87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3.124"/>
    </inkml:context>
    <inkml:brush xml:id="br0">
      <inkml:brushProperty name="width" value="0.05" units="cm"/>
      <inkml:brushProperty name="height" value="0.05" units="cm"/>
    </inkml:brush>
  </inkml:definitions>
  <inkml:trace contextRef="#ctx0" brushRef="#br0">9 219 10357 0 0,'-8'-19'197'0'0,"8"19"-181"0"0,0 0-1 0 0,0-1 1 0 0,0 1 0 0 0,-1 0 0 0 0,1 0 0 0 0,0-1 0 0 0,0 1-1 0 0,0 0 1 0 0,0 0 0 0 0,0-1 0 0 0,0 1 0 0 0,0 0 0 0 0,0 0-1 0 0,0-1 1 0 0,0 1 0 0 0,1 0 0 0 0,-1 0 0 0 0,0 0 0 0 0,0-1 0 0 0,0 1-1 0 0,0 0 1 0 0,0 0 0 0 0,0-1 0 0 0,0 1 0 0 0,1 0 0 0 0,-1 0-1 0 0,0 0 1 0 0,0-1 0 0 0,0 1 0 0 0,0 0 0 0 0,1 0 0 0 0,-1 0-1 0 0,0 0 1 0 0,0 0 0 0 0,0-1 0 0 0,1 1 0 0 0,-1 0 0 0 0,0 0-1 0 0,0 0 1 0 0,1 0 0 0 0,-1 0 0 0 0,0 0 0 0 0,0 0 0 0 0,1 0 0 0 0,-1 0-1 0 0,5 27 1481 0 0,5 117 365 0 0,49 142 69 0 0,-5-41-890 0 0,-49-216-961 0 0,4 21-28 0 0,-2-1 1 0 0,-3 1 0 0 0,-1 51 0 0 0,-3-100-49 0 0,-2 21-2 0 0,2-21 0 0 0,0 0 0 0 0,0-1-1 0 0,-1 1 1 0 0,1 0 0 0 0,0 0-1 0 0,0-1 1 0 0,0 1 0 0 0,0 0-1 0 0,-1-1 1 0 0,1 1 0 0 0,0 0 0 0 0,0-1-1 0 0,-1 1 1 0 0,1-1 0 0 0,-1 1-1 0 0,1 0 1 0 0,0-1 0 0 0,-1 1-1 0 0,1-1 1 0 0,-1 1 0 0 0,0-1-1 0 0,1 0 1 0 0,-1 1 0 0 0,0 0-1 0 0,-1-3 1 0 0,1 0 0 0 0,-1 1 0 0 0,1-1 0 0 0,-1 0 0 0 0,1 0 1 0 0,0 0-1 0 0,0 0 0 0 0,0 0 0 0 0,0 0 0 0 0,0 0 0 0 0,0 0 0 0 0,1 0 0 0 0,-2-4 0 0 0,1 2-1 0 0,-30-103-52 0 0,-32-217 0 0 0,53 247-4 0 0,3-1 0 0 0,4 1 1 0 0,3-1-1 0 0,13-105 0 0 0,-11 164 46 0 0,2 0 1 0 0,0 0-1 0 0,0 0 0 0 0,2 1 0 0 0,0-1 0 0 0,2 1 1 0 0,14-27-1 0 0,-18 39 5 0 0,-1 1 0 0 0,1-1 0 0 0,0 1-1 0 0,0 0 1 0 0,1 1 0 0 0,-1-1 0 0 0,1 1 0 0 0,0 0 0 0 0,0 0 0 0 0,0 0 0 0 0,1 1 0 0 0,-1-1 0 0 0,1 1 0 0 0,0 1-1 0 0,0-1 1 0 0,0 1 0 0 0,0 0 0 0 0,1 1 0 0 0,-1-1 0 0 0,0 1 0 0 0,1 0 0 0 0,-1 1 0 0 0,1 0 0 0 0,-1 0-1 0 0,1 0 1 0 0,7 2 0 0 0,-3-1-4 0 0,-1 1 1 0 0,1 1-1 0 0,-1 0 0 0 0,0 1 0 0 0,0-1 0 0 0,-1 2 1 0 0,1 0-1 0 0,-1 0 0 0 0,0 0 0 0 0,0 1 0 0 0,9 8 1 0 0,-13-10 5 0 0,0 1 1 0 0,-1 0-1 0 0,0-1 1 0 0,0 1-1 0 0,0 1 0 0 0,-1-1 1 0 0,1 0-1 0 0,-1 1 1 0 0,0 0-1 0 0,-1 0 1 0 0,1 0-1 0 0,-1 0 1 0 0,-1 0-1 0 0,1 0 1 0 0,-1 0-1 0 0,0 1 1 0 0,0-1-1 0 0,-1 0 1 0 0,0 12-1 0 0,-1-7-7 0 0,-1 0 0 0 0,0 0-1 0 0,-1-1 1 0 0,0 1 0 0 0,0-1 0 0 0,-1 0-1 0 0,-1 1 1 0 0,-10 17 0 0 0,6-14 84 0 0,-1-1 0 0 0,-1 0 0 0 0,0 0 1 0 0,0-1-1 0 0,-17 13 0 0 0,-13 5-669 0 0,-1-1 0 0 0,-84 43-1 0 0,99-58-244 0 0,16-11-310 0 0,7-2 232 0 0,15-8-2284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3.526"/>
    </inkml:context>
    <inkml:brush xml:id="br0">
      <inkml:brushProperty name="width" value="0.05" units="cm"/>
      <inkml:brushProperty name="height" value="0.05" units="cm"/>
    </inkml:brush>
  </inkml:definitions>
  <inkml:trace contextRef="#ctx0" brushRef="#br0">96 395 10497 0 0,'9'-7'330'0'0,"-8"7"-304"0"0,-1 0 0 0 0,0 0 0 0 0,0 0 0 0 0,0 0 0 0 0,0 0 0 0 0,0 0-1 0 0,0-1 1 0 0,1 1 0 0 0,-1 0 0 0 0,0 1 0 0 0,0-1 0 0 0,0 0 0 0 0,0 0 0 0 0,0 0-1 0 0,1 0 1 0 0,-1 0 0 0 0,0 0 0 0 0,0 0 0 0 0,0 0 0 0 0,0 0 0 0 0,0 0-1 0 0,0 0 1 0 0,0 0 0 0 0,1 0 0 0 0,-1 0 0 0 0,0 0 0 0 0,0 0 0 0 0,0 1-1 0 0,0-1 1 0 0,0 0 0 0 0,0 0 0 0 0,0 0 0 0 0,0 0 0 0 0,0 0 0 0 0,0 0-1 0 0,0 0 1 0 0,0 1 0 0 0,0-1 0 0 0,1 0 0 0 0,-1 0 0 0 0,0 0 0 0 0,0 0-1 0 0,0 0 1 0 0,0 0 0 0 0,0 1 0 0 0,0-1 0 0 0,0 0 0 0 0,0 0 0 0 0,0 0-1 0 0,-1 0 1 0 0,1 0 0 0 0,0 1 0 0 0,0-1 0 0 0,0 0 0 0 0,0 0 0 0 0,0 3 2450 0 0,7-6-1335 0 0,4-3-198 0 0,-2 3-830 0 0,1 0 1 0 0,0 0-1 0 0,-1 1 1 0 0,1 1-1 0 0,0-1 1 0 0,19 1 0 0 0,-12 1 56 0 0,29-6 1 0 0,-29 3-175 0 0,-1-1-1 0 0,1-1 0 0 0,22-10 1 0 0,-34 12 2 0 0,1 0 0 0 0,-1 0 0 0 0,0-1 0 0 0,0 1 0 0 0,0-1 0 0 0,0 0 0 0 0,-1 0 0 0 0,1-1 0 0 0,-1 0 0 0 0,-1 1 0 0 0,1-1 0 0 0,0 0 0 0 0,2-7 0 0 0,-1 3-26 0 0,-2 0 0 0 0,1 0 0 0 0,-1 0 0 0 0,-1-1 0 0 0,0 1-1 0 0,0-1 1 0 0,0 1 0 0 0,-2-1 0 0 0,1 0 0 0 0,-1 1 0 0 0,-2-19 0 0 0,1 21 1 0 0,-1-1 1 0 0,1 0 0 0 0,-2 1 0 0 0,1-1 0 0 0,-1 1 0 0 0,0 0 0 0 0,0 0 0 0 0,-1 0 0 0 0,0 0 0 0 0,0 1-1 0 0,-1-1 1 0 0,0 1 0 0 0,0 0 0 0 0,0 0 0 0 0,-7-5 0 0 0,7 8 10 0 0,1 0 1 0 0,0 0-1 0 0,0 0 1 0 0,-1 1-1 0 0,0 0 1 0 0,1-1-1 0 0,-1 2 1 0 0,0-1-1 0 0,0 1 1 0 0,0-1-1 0 0,0 1 1 0 0,0 1-1 0 0,0-1 1 0 0,-6 1-1 0 0,3 0 11 0 0,-1 1 0 0 0,1 0 0 0 0,-1 1 0 0 0,1 0 0 0 0,-1 0 0 0 0,1 0 0 0 0,-15 8 0 0 0,7-2 85 0 0,0 1-1 0 0,0 1 1 0 0,1 1 0 0 0,1 0 0 0 0,0 1 0 0 0,0 0-1 0 0,-15 19 1 0 0,17-16 98 0 0,1 0 0 0 0,1 2 0 0 0,0-1-1 0 0,1 1 1 0 0,1 0 0 0 0,0 1 0 0 0,2 0-1 0 0,0 0 1 0 0,1 1 0 0 0,1-1 0 0 0,0 1-1 0 0,2 0 1 0 0,0 0 0 0 0,1 1 0 0 0,2 25 0 0 0,-1-37-111 0 0,1-1 0 0 0,0 1 0 0 0,1 0 1 0 0,-1 0-1 0 0,1-1 0 0 0,1 1 1 0 0,0-1-1 0 0,0 1 0 0 0,0-1 1 0 0,1 0-1 0 0,0 0 0 0 0,0-1 1 0 0,0 1-1 0 0,1-1 0 0 0,0 0 1 0 0,1 0-1 0 0,-1-1 0 0 0,1 1 1 0 0,0-1-1 0 0,1 0 0 0 0,-1-1 1 0 0,1 0-1 0 0,0 0 0 0 0,13 6 0 0 0,-4-4-145 0 0,1 0-1 0 0,-1-2 0 0 0,1 1 0 0 0,-1-2 0 0 0,1 0 0 0 0,0-1 0 0 0,1-1 0 0 0,-1-1 0 0 0,0 0 0 0 0,27-5 0 0 0,4-3-1539 0 0,0-3 1 0 0,51-19 0 0 0,-56 12-429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4.066"/>
    </inkml:context>
    <inkml:brush xml:id="br0">
      <inkml:brushProperty name="width" value="0.05" units="cm"/>
      <inkml:brushProperty name="height" value="0.05" units="cm"/>
    </inkml:brush>
  </inkml:definitions>
  <inkml:trace contextRef="#ctx0" brushRef="#br0">300 232 10533 0 0,'0'-1'40'0'0,"0"-1"1"0"0,0 1-1 0 0,0-1 0 0 0,0 1 1 0 0,0-1-1 0 0,0 1 0 0 0,0-1 1 0 0,1 1-1 0 0,-1-1 0 0 0,0 1 1 0 0,1 0-1 0 0,0-1 0 0 0,-1 1 1 0 0,1 0-1 0 0,0-1 0 0 0,-1 1 1 0 0,1 0-1 0 0,0 0 0 0 0,0-1 1 0 0,0 1-1 0 0,0 0 0 0 0,2-1 1 0 0,-1 0 30 0 0,-1 0 23 0 0,0 1 0 0 0,0-1 0 0 0,-1 1 0 0 0,1 0 0 0 0,-1-1 0 0 0,0 1 0 0 0,1-1 0 0 0,-1 1 0 0 0,0-1-1 0 0,0 1 1 0 0,0-1 0 0 0,0 1 0 0 0,0-1 0 0 0,0 0 0 0 0,-1-1 0 0 0,-4-30 1542 0 0,3 23-1178 0 0,-5-92 2515 0 0,7 101-2946 0 0,0-1 1 0 0,0 1 0 0 0,0 0-1 0 0,0 0 1 0 0,-1 0 0 0 0,1 0-1 0 0,0 0 1 0 0,-1 0 0 0 0,1 0 0 0 0,0 0-1 0 0,-1 0 1 0 0,1 0 0 0 0,-1 0-1 0 0,0 0 1 0 0,1 0 0 0 0,-1 0-1 0 0,0 0 1 0 0,0 1 0 0 0,1-1-1 0 0,-1 0 1 0 0,0 0 0 0 0,0 1 0 0 0,0-1-1 0 0,0 0 1 0 0,0 1 0 0 0,0-1-1 0 0,0 1 1 0 0,0 0 0 0 0,0-1-1 0 0,0 1 1 0 0,0 0 0 0 0,0-1-1 0 0,0 1 1 0 0,0 0 0 0 0,0 0 0 0 0,-1 0-1 0 0,1 0 1 0 0,0 0 0 0 0,0 0-1 0 0,0 0 1 0 0,0 1 0 0 0,0-1-1 0 0,0 0 1 0 0,0 1 0 0 0,0-1-1 0 0,0 0 1 0 0,0 1 0 0 0,-2 1 0 0 0,-3 0-1 0 0,-1 1 1 0 0,1 1 0 0 0,0-1 0 0 0,1 1 0 0 0,-1 0-1 0 0,-9 10 1 0 0,-14 19 96 0 0,2 2 1 0 0,2 1-1 0 0,1 0 0 0 0,-34 73 1 0 0,49-91-3 0 0,2 0 1 0 0,0 0 0 0 0,0 1 0 0 0,2 0-1 0 0,0 0 1 0 0,2 0 0 0 0,0 0 0 0 0,-1 36 0 0 0,4-48-100 0 0,0 0 1 0 0,1 0-1 0 0,-1 0 1 0 0,2 0 0 0 0,-1 0-1 0 0,1 0 1 0 0,0 0-1 0 0,0 0 1 0 0,1-1 0 0 0,0 1-1 0 0,0-1 1 0 0,0 0 0 0 0,1 0-1 0 0,0 0 1 0 0,0 0-1 0 0,1-1 1 0 0,-1 0 0 0 0,1 0-1 0 0,0 0 1 0 0,1 0-1 0 0,-1-1 1 0 0,1 0 0 0 0,0 0-1 0 0,0 0 1 0 0,0-1-1 0 0,1 0 1 0 0,7 3 0 0 0,-6-3-15 0 0,-1-1 0 0 0,1 0 0 0 0,0 0 0 0 0,0-1 0 0 0,0 0 0 0 0,0 0 0 0 0,0-1 0 0 0,-1 0 0 0 0,1-1-1 0 0,0 0 1 0 0,0 0 0 0 0,0 0 0 0 0,8-4 0 0 0,-6 2-68 0 0,0-1 0 0 0,-1 0 0 0 0,0-1-1 0 0,0 0 1 0 0,0 0 0 0 0,-1-1 0 0 0,1 0 0 0 0,-2-1-1 0 0,11-10 1 0 0,-9 7-47 0 0,0 0-1 0 0,0-1 1 0 0,-2 0-1 0 0,1 0 1 0 0,-1-1 0 0 0,-1 1-1 0 0,0-2 1 0 0,-1 1-1 0 0,0-1 1 0 0,-1 0-1 0 0,0 0 1 0 0,-1 0-1 0 0,-1 0 1 0 0,0 0 0 0 0,1-23-1 0 0,-5 16 53 0 0,0 0 0 0 0,-1 0 0 0 0,-2 0 0 0 0,0 0 0 0 0,-12-32-1 0 0,11 37-13 0 0,-1 0-1 0 0,0 1 0 0 0,-1-1 1 0 0,-1 1-1 0 0,0 1 0 0 0,-1 0 1 0 0,-17-18-1 0 0,23 28-15 0 0,0-1 0 0 0,0 1-1 0 0,0 0 1 0 0,-1 0 0 0 0,1 1 0 0 0,-1-1-1 0 0,0 1 1 0 0,-5-2 0 0 0,7 3 0 0 0,1 1 0 0 0,0-1 1 0 0,-1 0-1 0 0,1 1 0 0 0,-1 0 0 0 0,0-1 1 0 0,1 1-1 0 0,-1 0 0 0 0,1 0 0 0 0,-1 1 1 0 0,1-1-1 0 0,-1 0 0 0 0,1 1 1 0 0,-1 0-1 0 0,1-1 0 0 0,-1 1 0 0 0,-3 2 1 0 0,5-3-37 0 0,0 1 0 0 0,0-1 1 0 0,0 1-1 0 0,0-1 1 0 0,0 1-1 0 0,0 0 1 0 0,0-1-1 0 0,0 1 1 0 0,1 0-1 0 0,-1 0 0 0 0,0-1 1 0 0,0 1-1 0 0,1 0 1 0 0,-1 0-1 0 0,0 0 1 0 0,1 0-1 0 0,-1 0 1 0 0,1 0-1 0 0,-1 0 1 0 0,1 0-1 0 0,0 0 0 0 0,-1 0 1 0 0,1 0-1 0 0,0 0 1 0 0,0 1-1 0 0,0-1 1 0 0,0 0-1 0 0,0 0 1 0 0,0 0-1 0 0,0 0 1 0 0,0 0-1 0 0,0 0 0 0 0,0 0 1 0 0,0 1-1 0 0,1-1 1 0 0,-1 0-1 0 0,1 0 1 0 0,0 1-1 0 0,-1-1 27 0 0,0-1 0 0 0,1 1-1 0 0,-1-1 1 0 0,0 1 0 0 0,1-1 0 0 0,-1 1-1 0 0,1-1 1 0 0,-1 1 0 0 0,1-1 0 0 0,-1 1-1 0 0,1-1 1 0 0,-1 0 0 0 0,1 1 0 0 0,0-1-1 0 0,-1 0 1 0 0,1 0 0 0 0,0 1 0 0 0,-1-1-1 0 0,1 0 1 0 0,0 0 0 0 0,3 2-346 0 0,5 2-1000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9.957"/>
    </inkml:context>
    <inkml:brush xml:id="br0">
      <inkml:brushProperty name="width" value="0.05" units="cm"/>
      <inkml:brushProperty name="height" value="0.05" units="cm"/>
    </inkml:brush>
  </inkml:definitions>
  <inkml:trace contextRef="#ctx0" brushRef="#br0">379 255 12757 0 0,'10'-8'122'0'0,"-7"6"-51"0"0,0 0-1 0 0,1-1 0 0 0,-1 1 1 0 0,0-1-1 0 0,0 0 0 0 0,0 0 1 0 0,-1 0-1 0 0,1-1 0 0 0,-1 1 1 0 0,0 0-1 0 0,0-1 0 0 0,0 0 1 0 0,0 1-1 0 0,-1-1 0 0 0,1 0 1 0 0,-1 0-1 0 0,2-7 0 0 0,-3 7-54 0 0,1 0-1 0 0,-1 0 0 0 0,0 0 1 0 0,0-1-1 0 0,-1 1 1 0 0,1 0-1 0 0,-1 1 0 0 0,0-1 1 0 0,0 0-1 0 0,0 0 0 0 0,0 0 1 0 0,-1 0-1 0 0,-3-6 0 0 0,1 4-12 0 0,0 0-1 0 0,-1 0 0 0 0,1 0 0 0 0,-1 0 0 0 0,-1 1 0 0 0,-11-10 0 0 0,5 6-14 0 0,-1 0 1 0 0,0 2-1 0 0,-1-1 1 0 0,0 1 0 0 0,0 1-1 0 0,-27-8 1 0 0,27 11 6 0 0,1 1 1 0 0,-1 0-1 0 0,1 1 1 0 0,-1 0 0 0 0,0 1-1 0 0,1 0 1 0 0,-1 1-1 0 0,0 1 1 0 0,-24 6 0 0 0,33-7 5 0 0,0 0 0 0 0,0 1 0 0 0,0 0 0 0 0,0 0 1 0 0,1 0-1 0 0,-1 0 0 0 0,1 1 0 0 0,0 0 0 0 0,-1 0 0 0 0,1 0 1 0 0,1 0-1 0 0,-1 1 0 0 0,0-1 0 0 0,1 1 0 0 0,0 0 0 0 0,0 0 1 0 0,0 1-1 0 0,0-1 0 0 0,1 0 0 0 0,-1 1 0 0 0,1 0 1 0 0,0-1-1 0 0,1 1 0 0 0,-1 0 0 0 0,1 0 0 0 0,0 0 0 0 0,0 0 1 0 0,0 0-1 0 0,1 8 0 0 0,1-3 29 0 0,0 0 0 0 0,0 1 0 0 0,1-1 0 0 0,1 0 1 0 0,0 0-1 0 0,0-1 0 0 0,1 1 0 0 0,0-1 0 0 0,1 0 0 0 0,0 0 0 0 0,0 0 0 0 0,11 12 0 0 0,9 10 198 0 0,54 51-1 0 0,-62-65-162 0 0,42 36 182 0 0,-37-35-121 0 0,0 2 0 0 0,-2 0-1 0 0,28 36 1 0 0,-45-53-119 0 0,-1 0 0 0 0,0 1-1 0 0,0-1 1 0 0,0 0 0 0 0,-1 1 0 0 0,1-1 0 0 0,-1 1 0 0 0,0-1 0 0 0,0 1 0 0 0,0 0-1 0 0,0-1 1 0 0,-1 1 0 0 0,0 0 0 0 0,1 0 0 0 0,-1-1 0 0 0,0 1 0 0 0,-1 0 0 0 0,1 0 0 0 0,-1-1-1 0 0,0 1 1 0 0,-1 5 0 0 0,0-5-1 0 0,-1 0 0 0 0,1 0-1 0 0,-1 0 1 0 0,0 0 0 0 0,0 0-1 0 0,0 0 1 0 0,0-1 0 0 0,-1 1-1 0 0,1-1 1 0 0,-1 0 0 0 0,0 0-1 0 0,0 0 1 0 0,0-1 0 0 0,-1 0-1 0 0,1 1 1 0 0,-6 1 0 0 0,-11 4-36 0 0,0 0-1 0 0,-23 4 1 0 0,36-10-64 0 0,1 0-1 0 0,-1-1 1 0 0,1 0-1 0 0,-1-1 1 0 0,1 0-1 0 0,-1 0 1 0 0,1-1 0 0 0,-1 1-1 0 0,1-2 1 0 0,-9-1-1 0 0,13 1-30 0 0,0 1 0 0 0,0 0 0 0 0,1-1 0 0 0,-1 0 0 0 0,0 0 0 0 0,1 0 0 0 0,0 0 0 0 0,-1 0 0 0 0,1 0 0 0 0,0-1 0 0 0,0 1 0 0 0,0-1 0 0 0,0 1 0 0 0,1-1 0 0 0,-1 0 0 0 0,1 0 0 0 0,0 0 0 0 0,-1 0 0 0 0,1 0-1 0 0,0 0 1 0 0,1 0 0 0 0,-1 0 0 0 0,1 0 0 0 0,-1 0 0 0 0,1-4 0 0 0,-1-9-660 0 0,1-1-1 0 0,1 1 0 0 0,3-24 0 0 0,-3 37 692 0 0,5-32-986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4.672"/>
    </inkml:context>
    <inkml:brush xml:id="br0">
      <inkml:brushProperty name="width" value="0.05" units="cm"/>
      <inkml:brushProperty name="height" value="0.05" units="cm"/>
    </inkml:brush>
  </inkml:definitions>
  <inkml:trace contextRef="#ctx0" brushRef="#br0">514 864 10565 0 0,'0'0'786'0'0,"1"-30"-355"0"0,4-90 50 0 0,-4 90 623 0 0,-5-28-544 0 0,-13-184-51 0 0,16 221-373 0 0,-1-1 1 0 0,-1 1-1 0 0,-8-31 0 0 0,4 26 31 0 0,3 8-40 0 0,-7-35 599 0 0,-33-93 1 0 0,44 145-699 0 0,-1 0 1 0 0,1-1 0 0 0,-1 1 0 0 0,1 0-1 0 0,-1-1 1 0 0,0 1 0 0 0,1 0 0 0 0,-1-1-1 0 0,0 1 1 0 0,0 0 0 0 0,0 0 0 0 0,0 0-1 0 0,0 0 1 0 0,0 0 0 0 0,0 0 0 0 0,0 0-1 0 0,-1 0 1 0 0,1 1 0 0 0,0-1 0 0 0,0 0-1 0 0,-1 1 1 0 0,-1-2 0 0 0,2 3-10 0 0,-1-1 1 0 0,1 0-1 0 0,-1 0 1 0 0,1 0-1 0 0,-1 1 1 0 0,1-1-1 0 0,0 0 0 0 0,-1 1 1 0 0,1 0-1 0 0,0-1 1 0 0,-1 1-1 0 0,1 0 1 0 0,0-1-1 0 0,-1 1 0 0 0,1 0 1 0 0,0 0-1 0 0,-2 2 1 0 0,-5 7 16 0 0,0-1 0 0 0,0 1 0 0 0,1 1 0 0 0,-6 11 0 0 0,10-16-30 0 0,-21 39 198 0 0,2 1-1 0 0,2 1 1 0 0,3 0 0 0 0,1 2-1 0 0,2 0 1 0 0,3 0 0 0 0,-8 82-1 0 0,9 0 773 0 0,11 227 0 0 0,9-230-350 0 0,28 132 1 0 0,43 122-101 0 0,-28-144-226 0 0,-43-186-217 0 0,-1 1 0 0 0,-3 0 0 0 0,-3 0 0 0 0,-1 0-1 0 0,-7 65 1 0 0,2-97-59 0 0,-1 0-1 0 0,0-1 1 0 0,-14 39 0 0 0,15-50-13 0 0,-1-1 0 0 0,0 1 1 0 0,-1-1-1 0 0,1 0 0 0 0,-2 0 0 0 0,1 0 1 0 0,-1-1-1 0 0,0 0 0 0 0,0 0 1 0 0,-14 11-1 0 0,17-16-20 0 0,0 0 1 0 0,0 0-1 0 0,0 0 1 0 0,0-1-1 0 0,0 1 1 0 0,0-1-1 0 0,0 0 1 0 0,-1 0-1 0 0,1 0 1 0 0,0 0-1 0 0,-1 0 1 0 0,1-1-1 0 0,-1 0 1 0 0,1 0-1 0 0,0 0 1 0 0,-1 0-1 0 0,1 0 1 0 0,-1-1-1 0 0,1 1 1 0 0,-1-1-1 0 0,1 0 1 0 0,0 0-1 0 0,0 0 1 0 0,-1 0-1 0 0,1-1 1 0 0,0 1-1 0 0,0-1 1 0 0,0 0-1 0 0,1 0 1 0 0,-4-2-1 0 0,-1-3-126 0 0,-1 0-1 0 0,2 0 1 0 0,-1-1 0 0 0,1 1-1 0 0,0-1 1 0 0,1-1 0 0 0,-1 1-1 0 0,2-1 1 0 0,-6-13-1 0 0,-8-25-1012 0 0,3-2-1 0 0,1 0 0 0 0,-9-68 1 0 0,-6-155-3410 0 0,25 231 3986 0 0,-1-13-461 0 0,3-1 1 0 0,2 0 0 0 0,11-90-1 0 0,-4 114 548 0 0,1 1 0 0 0,24-56-1 0 0,-6 16 486 0 0,-24 64 159 0 0,0 1-1 0 0,1 0 1 0 0,-1 0-1 0 0,1-1 1 0 0,0 2-1 0 0,0-1 1 0 0,0 0-1 0 0,1 1 1 0 0,0-1-1 0 0,0 1 0 0 0,0 0 1 0 0,0 0-1 0 0,10-6 1 0 0,-11 9 81 0 0,0-1 1 0 0,0 0-1 0 0,1 1 1 0 0,-1 0-1 0 0,0 0 0 0 0,1 0 1 0 0,-1 0-1 0 0,1 0 1 0 0,0 1-1 0 0,-1-1 1 0 0,1 1-1 0 0,-1 0 1 0 0,1 0-1 0 0,0 1 0 0 0,-1-1 1 0 0,1 1-1 0 0,-1-1 1 0 0,1 1-1 0 0,-1 0 1 0 0,0 0-1 0 0,1 1 1 0 0,5 3-1 0 0,15 6 1034 0 0,0-1 0 0 0,26 8 0 0 0,3 1-297 0 0,-28-11-740 0 0,1 0 0 0 0,0-2 0 0 0,0 0 0 0 0,0-2-1 0 0,0-1 1 0 0,1-1 0 0 0,48-3 0 0 0,-70 0-304 0 0,0 1 1 0 0,0-1-1 0 0,0 0 1 0 0,0 0-1 0 0,-1-1 1 0 0,10-3-1 0 0,-12 4-121 0 0,0 0-1 0 0,-1 0 1 0 0,1 0-1 0 0,0 0 1 0 0,0-1-1 0 0,-1 1 1 0 0,1-1 0 0 0,0 1-1 0 0,-1-1 1 0 0,0 0-1 0 0,1 1 1 0 0,-1-1-1 0 0,0 0 1 0 0,0 0-1 0 0,0 0 1 0 0,0 0-1 0 0,1-3 1 0 0,-2 5 48 0 0,0-1 0 0 0,0 0 0 0 0,0 1 1 0 0,0-1-1 0 0,0 1 0 0 0,0-1 0 0 0,0 1 0 0 0,0-1 1 0 0,0 1-1 0 0,0-1 0 0 0,0 0 0 0 0,0 1 0 0 0,-1-1 1 0 0,1 1-1 0 0,0-1 0 0 0,0 1 0 0 0,-1-1 1 0 0,1 1-1 0 0,0-1 0 0 0,0 1 0 0 0,-1-1 0 0 0,0 0 1 0 0,-3-4-1739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5.557"/>
    </inkml:context>
    <inkml:brush xml:id="br0">
      <inkml:brushProperty name="width" value="0.05" units="cm"/>
      <inkml:brushProperty name="height" value="0.05" units="cm"/>
    </inkml:brush>
  </inkml:definitions>
  <inkml:trace contextRef="#ctx0" brushRef="#br0">463 176 8793 0 0,'-1'-2'32'0'0,"0"0"1"0"0,0-1-1 0 0,1 0 1 0 0,-1 1-1 0 0,1-1 1 0 0,0 1-1 0 0,-1-1 1 0 0,1 0-1 0 0,0 1 1 0 0,0-1-1 0 0,1 1 1 0 0,-1-1-1 0 0,0 0 1 0 0,1 1 0 0 0,0-1-1 0 0,0 1 1 0 0,-1-1-1 0 0,1 1 1 0 0,3-4-1 0 0,5-26 601 0 0,-5 9-95 0 0,-3 19-333 0 0,0 0 1 0 0,0 0-1 0 0,-1 0 1 0 0,1 0-1 0 0,-1 0 1 0 0,0 1-1 0 0,0-1 1 0 0,-1-5-1 0 0,0 7-107 0 0,0 1 0 0 0,1-1 1 0 0,-1 0-1 0 0,0 1 0 0 0,0 0 0 0 0,0-1 0 0 0,0 1 0 0 0,0 0 0 0 0,0-1 1 0 0,-1 1-1 0 0,1 0 0 0 0,0 0 0 0 0,-1 0 0 0 0,1 0 0 0 0,-1 0 1 0 0,1 0-1 0 0,-1 0 0 0 0,1 1 0 0 0,-1-1 0 0 0,1 1 0 0 0,-1-1 0 0 0,0 1 1 0 0,-3-1-1 0 0,4 1-39 0 0,0-1 0 0 0,0 1 1 0 0,0 0-1 0 0,0 0 0 0 0,0 0 1 0 0,0 0-1 0 0,0 0 0 0 0,0 1 0 0 0,0-1 1 0 0,0 0-1 0 0,1 0 0 0 0,-1 1 1 0 0,0-1-1 0 0,0 0 0 0 0,0 1 1 0 0,0-1-1 0 0,0 1 0 0 0,0-1 0 0 0,1 1 1 0 0,-1-1-1 0 0,0 1 0 0 0,0 0 1 0 0,1-1-1 0 0,-2 3 0 0 0,-14 23 695 0 0,7-10-532 0 0,-59 97 986 0 0,5 2 1 0 0,5 4-1 0 0,5 1 0 0 0,-59 205 1 0 0,99-284-975 0 0,3 1-1 0 0,1 0 1 0 0,3 1 0 0 0,-2 48-1 0 0,8-75-172 0 0,0 0-1 0 0,2 0 0 0 0,0 0 0 0 0,1-1 0 0 0,0 1 0 0 0,7 16 0 0 0,-6-21-35 0 0,1-1 0 0 0,0 1 0 0 0,0-1-1 0 0,1 0 1 0 0,1-1 0 0 0,-1 1-1 0 0,2-1 1 0 0,-1-1 0 0 0,13 12 0 0 0,-6-8-4 0 0,1-2 0 0 0,0 0 0 0 0,0 0 0 0 0,1-1 1 0 0,0-1-1 0 0,0-1 0 0 0,1 0 0 0 0,0-1 0 0 0,20 4 1 0 0,-11-4 11 0 0,0-2 1 0 0,0-1-1 0 0,0-1 1 0 0,1-1-1 0 0,41-4 1 0 0,-50 1-18 0 0,-1 0-1 0 0,1-2 1 0 0,34-11-1 0 0,-47 13-90 0 0,1 0 0 0 0,-1 0 1 0 0,1-1-1 0 0,-1 1 0 0 0,0-1 0 0 0,0-1 0 0 0,0 1 0 0 0,-1-1 0 0 0,1 1 0 0 0,-1-1 0 0 0,0-1 0 0 0,0 1 1 0 0,0-1-1 0 0,-1 1 0 0 0,5-8 0 0 0,-3 2-486 0 0,-5 10 472 0 0,1-1 1 0 0,0 0 0 0 0,-1 1 0 0 0,0-1-1 0 0,1 0 1 0 0,-1 0 0 0 0,1 1-1 0 0,-1-1 1 0 0,0 0 0 0 0,1 0 0 0 0,-1 1-1 0 0,0-1 1 0 0,0 0 0 0 0,0 0-1 0 0,0 0 1 0 0,0 0 0 0 0,0 1 0 0 0,0-1-1 0 0,0 0 1 0 0,0 0 0 0 0,0 0-1 0 0,0 1 1 0 0,0-1 0 0 0,-1 0 0 0 0,1 0-1 0 0,0 0 1 0 0,-1 1 0 0 0,1-1-1 0 0,0 0 1 0 0,-1 1 0 0 0,1-1 0 0 0,-1 0-1 0 0,1 1 1 0 0,-1-1 0 0 0,1 0-1 0 0,-1 1 1 0 0,0-1 0 0 0,-1 0 0 0 0,1-2-447 0 0,1 3 401 0 0,-1 0 1 0 0,1-1-1 0 0,0 1 0 0 0,0-1 1 0 0,-1 1-1 0 0,1-1 1 0 0,0 1-1 0 0,-1 0 0 0 0,1-1 1 0 0,0 1-1 0 0,-1 0 1 0 0,1-1-1 0 0,-1 1 0 0 0,1 0 1 0 0,0 0-1 0 0,-1-1 1 0 0,1 1-1 0 0,-1 0 0 0 0,1 0 1 0 0,-1 0-1 0 0,1 0 0 0 0,-1-1 1 0 0,-16 2-2007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6.736"/>
    </inkml:context>
    <inkml:brush xml:id="br0">
      <inkml:brushProperty name="width" value="0.05" units="cm"/>
      <inkml:brushProperty name="height" value="0.05" units="cm"/>
    </inkml:brush>
  </inkml:definitions>
  <inkml:trace contextRef="#ctx0" brushRef="#br0">73 377 10637 0 0,'-14'-22'300'0'0,"11"18"-146"0"0,1 0 1 0 0,-1 1-1 0 0,1-1 0 0 0,0 0 1 0 0,-3-8-1 0 0,-4-11 648 0 0,7 20-677 0 0,0 0 0 0 0,1 1 0 0 0,0-2 1 0 0,0 1-1 0 0,0 0 0 0 0,0 0 0 0 0,0 0 0 0 0,1 0 0 0 0,-1-1 0 0 0,1 1 1 0 0,0-7-1 0 0,2 4-27 0 0,-1 0 1 0 0,1-1 0 0 0,0 1 0 0 0,1 0 0 0 0,-1 0 0 0 0,1 0 0 0 0,0 0-1 0 0,1 1 1 0 0,0-1 0 0 0,0 1 0 0 0,0 0 0 0 0,0 0 0 0 0,1 0 0 0 0,-1 1-1 0 0,1-1 1 0 0,1 1 0 0 0,5-3 0 0 0,12-9 67 0 0,1 2 0 0 0,43-18 0 0 0,-60 29-122 0 0,28-12 50 0 0,73-21 0 0 0,-87 31-69 0 0,0 1 0 0 0,0 0 0 0 0,1 2 0 0 0,41 0 1 0 0,-57 3-27 0 0,-1-1 0 0 0,1 1 0 0 0,-1-1 0 0 0,1 2 0 0 0,-1-1 0 0 0,1 1 0 0 0,-1-1 0 0 0,0 1 0 0 0,0 1 0 0 0,0-1 0 0 0,0 1 0 0 0,0 0 0 0 0,-1 0 0 0 0,7 5 1 0 0,-8-4-2 0 0,0-1 1 0 0,0 1 0 0 0,0 0-1 0 0,-1 0 1 0 0,1 1 0 0 0,-1-1-1 0 0,0 0 1 0 0,0 1 0 0 0,0-1 0 0 0,-1 1-1 0 0,0 0 1 0 0,0-1 0 0 0,0 1-1 0 0,0 0 1 0 0,-1 0 0 0 0,0 8 0 0 0,-1 1 3 0 0,0-1 1 0 0,-1 0 0 0 0,-1 0 0 0 0,0 0 0 0 0,0 0-1 0 0,-2 0 1 0 0,1-1 0 0 0,-2 0 0 0 0,-11 21 0 0 0,2-9 26 0 0,-1-1 1 0 0,-1 0-1 0 0,-31 32 1 0 0,19-27 6 0 0,-2-1 1 0 0,0-1 0 0 0,-1-2 0 0 0,-37 21-1 0 0,19-18 36 0 0,-1-1-1 0 0,-69 24 0 0 0,106-44-51 0 0,9-3-4 0 0,0-1-1 0 0,0 0 1 0 0,-1 0-1 0 0,1-1 1 0 0,-1 1 0 0 0,1-1-1 0 0,-7 1 1 0 0,46-26 131 0 0,166-92-210 0 0,119-81-386 0 0,-125 44 300 0 0,-149 114 130 0 0,-2-3 0 0 0,42-53 1 0 0,-85 95 19 0 0,1-1 1 0 0,0 1 0 0 0,-1-1 0 0 0,1 1 0 0 0,-1-1-1 0 0,0 1 1 0 0,1-1 0 0 0,-1 1 0 0 0,1-1 0 0 0,-1 0-1 0 0,0 1 1 0 0,1-1 0 0 0,-1 0 0 0 0,0 1 0 0 0,0-1-1 0 0,0 0 1 0 0,0 1 0 0 0,1-1 0 0 0,-1 0-1 0 0,0 1 1 0 0,0-1 0 0 0,0 0 0 0 0,0 0 0 0 0,-1 1-1 0 0,1-2 1 0 0,0 2 1 0 0,-1-1 0 0 0,0 1 0 0 0,1 0 0 0 0,-1-1 0 0 0,0 1 0 0 0,1 0 0 0 0,-1-1 0 0 0,0 1 0 0 0,1 0 0 0 0,-1 0-1 0 0,0 0 1 0 0,0 0 0 0 0,1 0 0 0 0,-1 0 0 0 0,0 0 0 0 0,0 0 0 0 0,1 0 0 0 0,-1 0 0 0 0,0 0 0 0 0,-38 10 98 0 0,-3 6 123 0 0,1 2-1 0 0,-57 34 1 0 0,82-42-128 0 0,1 0 0 0 0,0 1-1 0 0,1 1 1 0 0,1 0 0 0 0,0 1 0 0 0,0 0 0 0 0,1 1 0 0 0,-19 30 0 0 0,25-34-27 0 0,2-1 0 0 0,-1 1 1 0 0,1-1-1 0 0,1 1 0 0 0,0 1 1 0 0,0-1-1 0 0,1 0 0 0 0,0 1 1 0 0,1-1-1 0 0,0 1 0 0 0,1-1 1 0 0,0 1-1 0 0,0-1 0 0 0,1 1 1 0 0,1-1-1 0 0,0 1 0 0 0,0-1 1 0 0,4 11-1 0 0,-2-13-4 0 0,-1 1 1 0 0,1 0-1 0 0,1-1 0 0 0,-1 0 0 0 0,2 0 1 0 0,-1-1-1 0 0,1 1 0 0 0,0-1 1 0 0,0 0-1 0 0,1-1 0 0 0,0 1 0 0 0,0-1 1 0 0,0-1-1 0 0,1 1 0 0 0,0-1 1 0 0,0-1-1 0 0,1 1 0 0 0,-1-2 0 0 0,1 1 1 0 0,13 3-1 0 0,7 0-199 0 0,-1-2 1 0 0,1-1-1 0 0,0-1 0 0 0,0-1 1 0 0,1-2-1 0 0,-1-1 0 0 0,0-1 1 0 0,0-2-1 0 0,0-1 0 0 0,42-12 1 0 0,-36 5-1101 0 0,0 0 1 0 0,-1-3 0 0 0,0-1 0 0 0,-2-1-1 0 0,0-1 1 0 0,-1-2 0 0 0,55-47 0 0 0,-55 41-138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7.060"/>
    </inkml:context>
    <inkml:brush xml:id="br0">
      <inkml:brushProperty name="width" value="0.05" units="cm"/>
      <inkml:brushProperty name="height" value="0.05" units="cm"/>
    </inkml:brush>
  </inkml:definitions>
  <inkml:trace contextRef="#ctx0" brushRef="#br0">18 89 8429 0 0,'-2'-9'39'0'0,"-11"-32"388"0"0,12 39-355 0 0,1 1 0 0 0,-1-1 0 0 0,1 0 0 0 0,0 0 0 0 0,-1 0 0 0 0,1 0 0 0 0,0 1 0 0 0,0-1 0 0 0,0 0 0 0 0,0 0 0 0 0,1 0 1 0 0,-1 0-1 0 0,1 1 0 0 0,0-4 0 0 0,1-3 587 0 0,-2 8-589 0 0,1 0 0 0 0,-1 0-1 0 0,1 0 1 0 0,0 0 0 0 0,-1 0 0 0 0,1 0-1 0 0,-1 0 1 0 0,1 1 0 0 0,0-1 0 0 0,-1 0-1 0 0,1 0 1 0 0,-1 1 0 0 0,1-1 0 0 0,-1 0 0 0 0,1 1-1 0 0,-1-1 1 0 0,0 0 0 0 0,1 1 0 0 0,-1-1-1 0 0,1 1 1 0 0,-1-1 0 0 0,0 0 0 0 0,1 1 0 0 0,-1-1-1 0 0,0 1 1 0 0,1 1 0 0 0,20 21 711 0 0,-17-18-527 0 0,43 46 1256 0 0,3-1 1 0 0,83 63 0 0 0,-105-90-1221 0 0,0 1 0 0 0,-1 1 0 0 0,-1 1 0 0 0,-2 2 1 0 0,0 0-1 0 0,-2 2 0 0 0,-2 0 0 0 0,0 1 0 0 0,-2 1 1 0 0,-2 1-1 0 0,-1 0 0 0 0,-1 1 0 0 0,-2 1 1 0 0,14 65-1 0 0,-23-83-204 0 0,-1 0 1 0 0,-1 0 0 0 0,-1 0-1 0 0,-1 0 1 0 0,0 0 0 0 0,-1 0-1 0 0,0 0 1 0 0,-2-1 0 0 0,0 1-1 0 0,-1-1 1 0 0,0 0 0 0 0,-1 0-1 0 0,-1 0 1 0 0,-12 20 0 0 0,7-18-62 0 0,0 0-1 0 0,-1 0 1 0 0,0-1 0 0 0,-2-1 0 0 0,0 0-1 0 0,-1-1 1 0 0,0-1 0 0 0,-1-1 0 0 0,-29 19-1 0 0,21-18-191 0 0,0 0 0 0 0,0-2 0 0 0,-2-1 0 0 0,1-1 0 0 0,-1-1 0 0 0,-51 9 0 0 0,74-17-107 0 0,0 0 0 0 0,-1 0 0 0 0,1-1 0 0 0,-1 1 0 0 0,1-1 0 0 0,0 0 0 0 0,-1-1 0 0 0,1 1 0 0 0,0-1 0 0 0,-1 0 0 0 0,1 0 0 0 0,0 0 0 0 0,0 0 0 0 0,0-1 0 0 0,0 0 0 0 0,0 0 0 0 0,0 0 0 0 0,0 0 0 0 0,1 0 0 0 0,-1-1 0 0 0,1 0 0 0 0,-1 0 0 0 0,1 0 0 0 0,0 0 0 0 0,0 0 0 0 0,1-1 0 0 0,-1 1 0 0 0,1-1 0 0 0,-1 1 0 0 0,-2-9 0 0 0,-1-9-1764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7.791"/>
    </inkml:context>
    <inkml:brush xml:id="br0">
      <inkml:brushProperty name="width" value="0.05" units="cm"/>
      <inkml:brushProperty name="height" value="0.05" units="cm"/>
    </inkml:brush>
  </inkml:definitions>
  <inkml:trace contextRef="#ctx0" brushRef="#br0">156 90 9165 0 0,'0'0'1616'0'0,"-16"0"-945"0"0,-67-3 4164 0 0,74 3-4382 0 0,-29-3-59 0 0,29 2 1050 0 0,51-1-1310 0 0,140-6 30 0 0,-3-4 245 0 0,-122 6-258 0 0,136-16 371 0 0,127-8 1191 0 0,-267 28-369 0 0,-93 2-1318 0 0,-49-1-3153 0 0,55 3 21 0 0,16-1 1083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8.750"/>
    </inkml:context>
    <inkml:brush xml:id="br0">
      <inkml:brushProperty name="width" value="0.05" units="cm"/>
      <inkml:brushProperty name="height" value="0.05" units="cm"/>
    </inkml:brush>
  </inkml:definitions>
  <inkml:trace contextRef="#ctx0" brushRef="#br0">41 625 10393 0 0,'-1'-4'171'0'0,"0"1"1"0"0,1-1-1 0 0,-1 1 1 0 0,0-1 0 0 0,-1 1-1 0 0,1-1 1 0 0,-1 1-1 0 0,1 0 1 0 0,-1 0-1 0 0,0-1 1 0 0,-3-2-1 0 0,2 3 84 0 0,1-1 0 0 0,0 1-1 0 0,0-1 1 0 0,0 0 0 0 0,0 0 0 0 0,0 0 0 0 0,1 0 0 0 0,-1 0-1 0 0,1 0 1 0 0,0 0 0 0 0,0-7 0 0 0,1 1-66 0 0,1 0 1 0 0,1 1 0 0 0,0-1 0 0 0,0 0-1 0 0,1 0 1 0 0,0 1 0 0 0,1 0-1 0 0,8-17 1 0 0,7-6 169 0 0,22-30 0 0 0,-37 57-317 0 0,8-12 21 0 0,2 1 0 0 0,0 0 1 0 0,0 0-1 0 0,34-25 0 0 0,-38 33-66 0 0,1 1-1 0 0,0 0 0 0 0,0 0 1 0 0,1 1-1 0 0,-1 1 0 0 0,2 0 1 0 0,-1 1-1 0 0,0 0 0 0 0,18-3 1 0 0,-27 6 0 0 0,1 1 1 0 0,0-1-1 0 0,0 1 0 0 0,-1 0 1 0 0,1 0-1 0 0,0 0 1 0 0,0 1-1 0 0,-1-1 1 0 0,1 1-1 0 0,0 0 1 0 0,-1 0-1 0 0,1 0 0 0 0,-1 1 1 0 0,1-1-1 0 0,-1 1 1 0 0,1 0-1 0 0,2 2 1 0 0,-2-1-1 0 0,-1 0 0 0 0,0 0 0 0 0,0 1 0 0 0,0 0 0 0 0,-1-1 0 0 0,1 1 0 0 0,-1 0 0 0 0,0 0 0 0 0,0 0 0 0 0,0 0 0 0 0,0 1 0 0 0,1 4 0 0 0,1 12 4 0 0,-1-1 0 0 0,0 1 0 0 0,-2 0 0 0 0,-1 39 0 0 0,-1-53 3 0 0,-1 54 41 0 0,-17 97 0 0 0,14-130-28 0 0,-2-1 1 0 0,-1 1-1 0 0,-1-1 0 0 0,-1-1 1 0 0,-23 44-1 0 0,31-67-9 0 0,-1 3-1 0 0,0-1-1 0 0,0 0 1 0 0,0-1-1 0 0,0 1 1 0 0,-1 0-1 0 0,-7 6 1 0 0,11-11-6 0 0,-1-1 0 0 0,1 1 1 0 0,0 0-1 0 0,0 0 0 0 0,0 0 1 0 0,-1 0-1 0 0,1-1 0 0 0,0 1 1 0 0,0 0-1 0 0,0 0 0 0 0,-1 0 1 0 0,1-1-1 0 0,0 1 0 0 0,0 0 1 0 0,0 0-1 0 0,0-1 0 0 0,0 1 1 0 0,0 0-1 0 0,0 0 0 0 0,0-1 1 0 0,0 1-1 0 0,0 0 1 0 0,0-1-1 0 0,0 1 0 0 0,0 0 1 0 0,0 0-1 0 0,0-1 0 0 0,0 1 1 0 0,0 0-1 0 0,0 0 0 0 0,0-1 1 0 0,0 1-1 0 0,0 0 0 0 0,0 0 1 0 0,0-1-1 0 0,1 1 0 0 0,0-18 28 0 0,0 14-23 0 0,7-46-25 0 0,2 0 1 0 0,29-83 0 0 0,-31 107 16 0 0,17-52-11 0 0,3 1 1 0 0,4 2-1 0 0,52-90 0 0 0,-72 145 8 0 0,0 1 0 0 0,2 1 0 0 0,0 0 0 0 0,19-18-1 0 0,-28 31 5 0 0,-1 0 0 0 0,1 1 0 0 0,0-1 0 0 0,1 1-1 0 0,-1 1 1 0 0,1-1 0 0 0,0 1 0 0 0,0 0 0 0 0,0 0-1 0 0,0 1 1 0 0,0 0 0 0 0,1 0 0 0 0,-1 0 0 0 0,1 1-1 0 0,-1 0 1 0 0,1 0 0 0 0,0 0 0 0 0,11 2 0 0 0,-15-1-1 0 0,0 1 0 0 0,0-1 1 0 0,0 1-1 0 0,0 0 1 0 0,0 0-1 0 0,0 1 1 0 0,0-1-1 0 0,-1 0 0 0 0,1 1 1 0 0,0 0-1 0 0,-1 0 1 0 0,1 0-1 0 0,-1 0 0 0 0,4 4 1 0 0,-2-1-1 0 0,-1-1-1 0 0,0 1 1 0 0,0 0 0 0 0,-1-1 0 0 0,1 1 0 0 0,-1 1-1 0 0,3 9 1 0 0,-1 2-1 0 0,-1 1 0 0 0,-1-1 1 0 0,0 1-1 0 0,-1 21 0 0 0,-10 146 121 0 0,0 3 432 0 0,9-150-425 0 0,2-1 0 0 0,14 73 0 0 0,-15-104-227 0 0,1 1 0 0 0,0-1 0 0 0,0 0 0 0 0,1 0 0 0 0,-1-1 0 0 0,1 1-1 0 0,5 6 1 0 0,-8-11-86 0 0,1 0 0 0 0,0 1-1 0 0,0-1 1 0 0,0 0 0 0 0,0 0 0 0 0,1 0-1 0 0,-1 1 1 0 0,0-1 0 0 0,0 0-1 0 0,1 0 1 0 0,-1-1 0 0 0,1 1-1 0 0,-1 0 1 0 0,0 0 0 0 0,1-1 0 0 0,0 1-1 0 0,-1-1 1 0 0,1 1 0 0 0,-1-1-1 0 0,1 0 1 0 0,0 0 0 0 0,-1 1-1 0 0,1-1 1 0 0,-1 0 0 0 0,1 0 0 0 0,0-1-1 0 0,-1 1 1 0 0,1 0 0 0 0,0-1-1 0 0,-1 1 1 0 0,1 0 0 0 0,2-2-1 0 0,7-6-1566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9.183"/>
    </inkml:context>
    <inkml:brush xml:id="br0">
      <inkml:brushProperty name="width" value="0.05" units="cm"/>
      <inkml:brushProperty name="height" value="0.05" units="cm"/>
    </inkml:brush>
  </inkml:definitions>
  <inkml:trace contextRef="#ctx0" brushRef="#br0">60 232 9061 0 0,'-4'-50'1004'0'0,"4"47"-585"0"0,-1 0 1 0 0,0 0 0 0 0,0 0-1 0 0,0 1 1 0 0,0-1-1 0 0,0 0 1 0 0,-1 0 0 0 0,-2-3-1 0 0,4 6-363 0 0,0-1 0 0 0,0 1 0 0 0,-1 0 0 0 0,1 0 0 0 0,0-1 0 0 0,0 1 0 0 0,0 0 0 0 0,0 0 0 0 0,-1-1-1 0 0,1 1 1 0 0,0 0 0 0 0,0 0 0 0 0,-1 0 0 0 0,1 0 0 0 0,0-1 0 0 0,0 1 0 0 0,-1 0 0 0 0,1 0 0 0 0,0 0 0 0 0,-1 0 0 0 0,1 0 0 0 0,0 0-1 0 0,0 0 1 0 0,-1 0 0 0 0,1 0 0 0 0,0 0 0 0 0,-1 0 0 0 0,1 0 0 0 0,0 0 0 0 0,0 0 0 0 0,-1 0 0 0 0,1 0 0 0 0,0 0 0 0 0,-1 0 0 0 0,1 0-1 0 0,0 0 1 0 0,0 0 0 0 0,-1 1 0 0 0,-7 12 695 0 0,0 26-643 0 0,7-34 105 0 0,-6 46 200 0 0,1 0 0 0 0,4 0-1 0 0,1 0 1 0 0,6 55 0 0 0,-3-88-324 0 0,1 0 0 0 0,0 0 0 0 0,2 0 1 0 0,0 0-1 0 0,0 0 0 0 0,2-1 0 0 0,16 32 1 0 0,-19-43-86 0 0,0 0 1 0 0,0 0 0 0 0,0 0 0 0 0,1 0-1 0 0,0-1 1 0 0,0 1 0 0 0,0-1-1 0 0,1-1 1 0 0,-1 1 0 0 0,1-1 0 0 0,0 0-1 0 0,1 0 1 0 0,-1 0 0 0 0,1-1 0 0 0,-1 0-1 0 0,1-1 1 0 0,0 1 0 0 0,0-1 0 0 0,0-1-1 0 0,1 1 1 0 0,-1-1 0 0 0,12 0-1 0 0,-11-2-8 0 0,0 0 0 0 0,1 0 0 0 0,-1-1 0 0 0,-1 0 0 0 0,1 0 0 0 0,0-1 0 0 0,0 0 0 0 0,-1 0 0 0 0,0-1 0 0 0,0 0 0 0 0,0 0 0 0 0,0-1 0 0 0,-1 0 0 0 0,1 0 0 0 0,-1-1 0 0 0,0 1-1 0 0,5-8 1 0 0,-1 2-30 0 0,-1-1 0 0 0,0-1 0 0 0,0 0-1 0 0,-2 0 1 0 0,1 0 0 0 0,-2-1 0 0 0,0 0-1 0 0,5-17 1 0 0,-2-5-36 0 0,-2-1 0 0 0,-1-1 0 0 0,-2 1 0 0 0,0-44 0 0 0,-6 6 8 0 0,-12-79-1 0 0,12 139-6 0 0,0 1 0 0 0,0-1 0 0 0,-2 1 0 0 0,1 0 0 0 0,-11-24 0 0 0,14 37 42 0 0,0 1-1 0 0,-1 0 1 0 0,1-1-1 0 0,0 1 0 0 0,0-1 1 0 0,0 1-1 0 0,0 0 0 0 0,0-1 1 0 0,-1 1-1 0 0,1-1 1 0 0,0 1-1 0 0,0 0 0 0 0,-1 0 1 0 0,1-1-1 0 0,0 1 1 0 0,-1 0-1 0 0,1-1 0 0 0,0 1 1 0 0,-1 0-1 0 0,1 0 1 0 0,0-1-1 0 0,-1 1 0 0 0,1 0 1 0 0,0 0-1 0 0,-1 0 1 0 0,1 0-1 0 0,-1 0 0 0 0,1 0 1 0 0,0-1-1 0 0,-1 1 0 0 0,1 0 1 0 0,-1 0-1 0 0,1 0 1 0 0,-1 0-1 0 0,1 0 0 0 0,0 0 1 0 0,-1 1-1 0 0,-9 14-1281 0 0,1 23-1243 0 0,9-33 2212 0 0,0 0 1 0 0,0-1-1 0 0,1 1 1 0 0,-1-1-1 0 0,1 1 1 0 0,0-1-1 0 0,0 0 0 0 0,1 1 1 0 0,-1-1-1 0 0,1 0 1 0 0,0 0-1 0 0,4 7 1 0 0,3 4-858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4:59.836"/>
    </inkml:context>
    <inkml:brush xml:id="br0">
      <inkml:brushProperty name="width" value="0.05" units="cm"/>
      <inkml:brushProperty name="height" value="0.05" units="cm"/>
    </inkml:brush>
  </inkml:definitions>
  <inkml:trace contextRef="#ctx0" brushRef="#br0">28 333 9841 0 0,'-4'-5'264'0'0,"1"-1"0"0"0,0 0 0 0 0,0 1 0 0 0,0-1 0 0 0,1-1-1 0 0,-4-11 1 0 0,5 14 53 0 0,1 1-1 0 0,-1-1 0 0 0,0 1 0 0 0,1-1 0 0 0,0 0 0 0 0,0 1 0 0 0,0-1 1 0 0,1-5-1 0 0,-1 8-228 0 0,1 0-1 0 0,-1-1 1 0 0,1 1 0 0 0,-1 0 0 0 0,1 0 0 0 0,-1-1 0 0 0,1 1 0 0 0,0 0 0 0 0,0 0 0 0 0,0 0-1 0 0,0 0 1 0 0,0 0 0 0 0,0 0 0 0 0,0 0 0 0 0,0 0 0 0 0,0 0 0 0 0,0 0 0 0 0,0 1 0 0 0,1-1-1 0 0,-1 0 1 0 0,0 1 0 0 0,0-1 0 0 0,1 1 0 0 0,1-1 0 0 0,-1 1-38 0 0,0 0 1 0 0,0 0-1 0 0,0 0 1 0 0,0 0-1 0 0,0 0 0 0 0,0 1 1 0 0,0-1-1 0 0,0 1 1 0 0,0-1-1 0 0,0 1 0 0 0,-1 0 1 0 0,1 0-1 0 0,0 0 1 0 0,0 0-1 0 0,-1 0 1 0 0,1 0-1 0 0,-1 0 0 0 0,1 1 1 0 0,-1-1-1 0 0,2 2 1 0 0,27 31 172 0 0,-19-16-196 0 0,-1 0 1 0 0,0 0-1 0 0,-1 1 1 0 0,-1 0-1 0 0,-1 1 1 0 0,7 26-1 0 0,-5-6 8 0 0,-2 0 0 0 0,3 52 0 0 0,-9-67-29 0 0,-1 1-1 0 0,-1 0 1 0 0,-2 0-1 0 0,0-1 0 0 0,-2 1 1 0 0,-8 26-1 0 0,13-51-2 0 0,-1 1 1 0 0,1-1-1 0 0,-1 1 0 0 0,1-1 0 0 0,-1 0 0 0 0,1 1 0 0 0,-1-1 0 0 0,0 1 0 0 0,0-1 0 0 0,0 0 1 0 0,1 0-1 0 0,-1 1 0 0 0,-1-1 0 0 0,1 0 0 0 0,0 0 0 0 0,0 0 0 0 0,0 0 0 0 0,0 0 0 0 0,-1 0 0 0 0,1-1 1 0 0,-1 1-1 0 0,-1 1 0 0 0,2-2-2 0 0,1 0 0 0 0,-1 0 0 0 0,1 0 0 0 0,-1 0 0 0 0,1 0 1 0 0,-1 0-1 0 0,0 0 0 0 0,1-1 0 0 0,-1 1 0 0 0,1 0 0 0 0,-1 0 0 0 0,1 0 0 0 0,-1-1 1 0 0,1 1-1 0 0,-1 0 0 0 0,1 0 0 0 0,-1-1 0 0 0,1 1 0 0 0,0 0 0 0 0,-1-1 1 0 0,1 1-1 0 0,-1-1 0 0 0,1 0 0 0 0,-1 0-4 0 0,0-1 0 0 0,0 1 0 0 0,0-1 0 0 0,1 1 0 0 0,-1-1 1 0 0,1 0-1 0 0,-1 1 0 0 0,1-1 0 0 0,-1 0 0 0 0,1-3 0 0 0,-3-38 2 0 0,1 0-1 0 0,3 0 1 0 0,1 0 0 0 0,2 0-1 0 0,20-81 1 0 0,-7 42-2 0 0,10-33-12 0 0,-23 99 16 0 0,1 1 1 0 0,1 1-1 0 0,1-1 0 0 0,0 1 1 0 0,11-17-1 0 0,-16 28-2 0 0,0 0-1 0 0,1 0 1 0 0,-1 1-1 0 0,1-1 1 0 0,-1 1 0 0 0,1-1-1 0 0,0 1 1 0 0,0 0-1 0 0,0 0 1 0 0,0 0 0 0 0,0 0-1 0 0,0 0 1 0 0,1 1-1 0 0,-1-1 1 0 0,1 1-1 0 0,-1 0 1 0 0,1 0 0 0 0,-1 1-1 0 0,1-1 1 0 0,0 1-1 0 0,-1 0 1 0 0,6 0 0 0 0,-4 0-2 0 0,0 1 1 0 0,-1 0 0 0 0,1 0-1 0 0,0 0 1 0 0,-1 1 0 0 0,0 0-1 0 0,1 0 1 0 0,-1 0 0 0 0,0 0-1 0 0,0 0 1 0 0,0 1 0 0 0,0 0-1 0 0,0 0 1 0 0,-1 0 0 0 0,1 0-1 0 0,5 8 1 0 0,1 3 2 0 0,1 1 0 0 0,-2 0 0 0 0,0 1 1 0 0,0 0-1 0 0,-2 0 0 0 0,9 28 0 0 0,-8-16-2 0 0,-1 1 1 0 0,-2-1-1 0 0,2 39 1 0 0,-7-49 2 0 0,-1 0 0 0 0,-1 0 0 0 0,0 0 0 0 0,-1 0 0 0 0,-7 19 0 0 0,6-27 0 0 0,0-1 0 0 0,0 1 1 0 0,-1-1-1 0 0,0 0 1 0 0,-8 10-1 0 0,8-12-1 0 0,4-5 3 0 0,0-1 1 0 0,0 0-1 0 0,0 0 1 0 0,0 0 0 0 0,0 0-1 0 0,0 0 1 0 0,0 0-1 0 0,0 0 1 0 0,0 0-1 0 0,-1-1 1 0 0,1 1 0 0 0,0 0-1 0 0,-1-1 1 0 0,1 1-1 0 0,-3 0 1 0 0,-4-4 43 0 0,8-11-1 0 0,23-78-56 0 0,71-151-149 0 0,-73 202 118 0 0,1 1-1 0 0,2 0 1 0 0,47-59 0 0 0,-60 85 28 0 0,1 2 0 0 0,0 0 0 0 0,0 0 0 0 0,21-14 0 0 0,-28 23 10 0 0,0 0 0 0 0,0 0 0 0 0,1 1 0 0 0,-1-1 0 0 0,1 1 0 0 0,-1 0 0 0 0,10-1 0 0 0,-13 2 0 0 0,1 1 0 0 0,0 0 0 0 0,0 0 1 0 0,0 0-1 0 0,0 0 0 0 0,0 0 0 0 0,0 1 1 0 0,0-1-1 0 0,0 1 0 0 0,0 0 0 0 0,0 0 0 0 0,0 0 1 0 0,-1 0-1 0 0,1 0 0 0 0,4 3 0 0 0,-4-1 1 0 0,0 0 0 0 0,0 0 0 0 0,0 0-1 0 0,-1 0 1 0 0,1 0 0 0 0,-1 0 0 0 0,0 1-1 0 0,0-1 1 0 0,0 1 0 0 0,0 0 0 0 0,0 0 0 0 0,-1-1-1 0 0,0 1 1 0 0,0 0 0 0 0,0 0 0 0 0,0 0-1 0 0,-1 0 1 0 0,1 5 0 0 0,0 8-7 0 0,-1 0 0 0 0,-1 0 0 0 0,-2 17 0 0 0,-17 93 59 0 0,10-76-10 0 0,2 0-1 0 0,3 1 1 0 0,1 55-1 0 0,5-96-71 0 0,0 1 0 0 0,1 0 0 0 0,0 0 0 0 0,5 14 0 0 0,-6-21-329 0 0,1 0 0 0 0,0 0 0 0 0,1 0-1 0 0,0 0 1 0 0,-1 0 0 0 0,1 0 0 0 0,1 0 0 0 0,-1-1 0 0 0,1 0 0 0 0,0 1 0 0 0,4 2 0 0 0,-8-6 190 0 0,1-1 1 0 0,0 1-1 0 0,-1-1 0 0 0,1 1 0 0 0,0-1 1 0 0,-1 1-1 0 0,1-1 0 0 0,0 0 0 0 0,0 0 1 0 0,0 1-1 0 0,-1-1 0 0 0,1 0 0 0 0,0 0 1 0 0,0 0-1 0 0,0 0 0 0 0,1 0 0 0 0,6 0-1418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0.235"/>
    </inkml:context>
    <inkml:brush xml:id="br0">
      <inkml:brushProperty name="width" value="0.05" units="cm"/>
      <inkml:brushProperty name="height" value="0.05" units="cm"/>
    </inkml:brush>
  </inkml:definitions>
  <inkml:trace contextRef="#ctx0" brushRef="#br0">1 308 10113 0 0,'-1'-9'1688'0'0,"2"10"-1421"0"0,-1 0 1 0 0,0 0-1 0 0,1 0 0 0 0,-1 1 0 0 0,1-1 0 0 0,0 0 1 0 0,-1 0-1 0 0,1 0 0 0 0,0 0 0 0 0,-1-1 1 0 0,1 1-1 0 0,0 0 0 0 0,0 0 0 0 0,0 0 1 0 0,1 1-1 0 0,13 6 13 0 0,0-1-1 0 0,1 0 1 0 0,0 0 0 0 0,0-2-1 0 0,0 0 1 0 0,1-1 0 0 0,-1-1 0 0 0,19 2-1 0 0,-1-2-320 0 0,-1-2 0 0 0,0-1-1 0 0,38-5 1 0 0,-63 4 16 0 0,0 0 0 0 0,-1-1 0 0 0,1 0 0 0 0,0 0-1 0 0,0-1 1 0 0,-1 0 0 0 0,14-7 0 0 0,-19 9 6 0 0,0 0-1 0 0,-1 0 1 0 0,1 0 0 0 0,-1-1-1 0 0,1 1 1 0 0,-1 0 0 0 0,0-1-1 0 0,1 1 1 0 0,-1-1-1 0 0,0 1 1 0 0,0-1 0 0 0,0 0-1 0 0,0 1 1 0 0,0-1 0 0 0,0 0-1 0 0,-1 0 1 0 0,1 1 0 0 0,0-1-1 0 0,-1 0 1 0 0,0 0-1 0 0,1 0 1 0 0,-1 0 0 0 0,0 0-1 0 0,0 0 1 0 0,0 0 0 0 0,0 0-1 0 0,0 0 1 0 0,-1 0 0 0 0,1 1-1 0 0,-1-1 1 0 0,1 0-1 0 0,-1 0 1 0 0,1 0 0 0 0,-1 0-1 0 0,0 1 1 0 0,0-1 0 0 0,0 0-1 0 0,-2-1 1 0 0,-11-19-151 0 0,-2 1 0 0 0,-36-37 0 0 0,18 21 160 0 0,18 19 11 0 0,-50-53-28 0 0,61 66 25 0 0,-2-1 0 0 0,1 1-1 0 0,0 0 1 0 0,-1 1 0 0 0,0 0-1 0 0,0 0 1 0 0,-1 0 0 0 0,1 1 0 0 0,-11-3-1 0 0,15 5 11 0 0,-1 1-1 0 0,1 0 0 0 0,-1-1 0 0 0,1 2 1 0 0,-1-1-1 0 0,0 0 0 0 0,1 1 0 0 0,-1-1 1 0 0,1 1-1 0 0,-1 0 0 0 0,1 0 1 0 0,0 0-1 0 0,-1 1 0 0 0,1-1 0 0 0,0 1 1 0 0,0 0-1 0 0,0 0 0 0 0,0 0 1 0 0,0 0-1 0 0,0 0 0 0 0,1 1 0 0 0,-1-1 1 0 0,1 1-1 0 0,0 0 0 0 0,-1 0 1 0 0,1 0-1 0 0,-2 5 0 0 0,-4 4 85 0 0,2 1-1 0 0,-1 0 1 0 0,2 1 0 0 0,0 0 0 0 0,-5 21-1 0 0,5-13 2 0 0,1 0-1 0 0,2 0 0 0 0,0 1 1 0 0,1-1-1 0 0,1 0 0 0 0,1 1 1 0 0,4 23-1 0 0,-2-30-51 0 0,0-1 0 0 0,1 1 0 0 0,1-1 0 0 0,0 0 0 0 0,1 0-1 0 0,1 0 1 0 0,0-1 0 0 0,1 0 0 0 0,0-1 0 0 0,17 22 0 0 0,-17-28-90 0 0,0 0 1 0 0,0 0-1 0 0,0-1 0 0 0,1 0 1 0 0,0 0-1 0 0,0-1 0 0 0,0 0 1 0 0,0-1-1 0 0,1 0 0 0 0,0 0 1 0 0,0-1-1 0 0,0 0 0 0 0,0-1 1 0 0,1 0-1 0 0,-1-1 0 0 0,1 0 1 0 0,14-1-1 0 0,-3 0-769 0 0,1-2 1 0 0,-1-1-1 0 0,1 0 0 0 0,-1-1 1 0 0,0-2-1 0 0,-1 0 0 0 0,23-10 1 0 0,-8 0-1076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0.700"/>
    </inkml:context>
    <inkml:brush xml:id="br0">
      <inkml:brushProperty name="width" value="0.05" units="cm"/>
      <inkml:brushProperty name="height" value="0.05" units="cm"/>
    </inkml:brush>
  </inkml:definitions>
  <inkml:trace contextRef="#ctx0" brushRef="#br0">68 292 8993 0 0,'-16'-48'136'0'0,"4"13"293"0"0,-7-39 0 0 0,14 50-57 0 0,0 2 883 0 0,1-1 0 0 0,-3-43 1 0 0,12 70-13 0 0,4 13-770 0 0,9 23-125 0 0,110 484 1879 0 0,-96-271-2088 0 0,-30-226-135 0 0,-2 0-1 0 0,-2 26 1 0 0,1-44 7 0 0,0 1 1 0 0,-1-1-1 0 0,-1 0 0 0 0,1 1 0 0 0,-1-1 0 0 0,-1 0 1 0 0,1-1-1 0 0,-2 1 0 0 0,-4 8 0 0 0,8-16 5 0 0,1 0 0 0 0,-1 0 0 0 0,1 0 0 0 0,-1 0 0 0 0,0 0 0 0 0,1-1-1 0 0,-1 1 1 0 0,0 0 0 0 0,0 0 0 0 0,1-1 0 0 0,-1 1 0 0 0,0 0 0 0 0,0-1 0 0 0,0 1-1 0 0,0 0 1 0 0,0-1 0 0 0,0 0 0 0 0,0 1 0 0 0,0-1 0 0 0,0 1 0 0 0,0-1 0 0 0,0 0-1 0 0,0 0 1 0 0,-2 1 0 0 0,2-2 0 0 0,0 1 0 0 0,0-1 0 0 0,-1 0 1 0 0,1 1-1 0 0,0-1 0 0 0,0 0 0 0 0,0 0 0 0 0,0 1 0 0 0,1-1 0 0 0,-1 0 0 0 0,0 0 0 0 0,0 0 0 0 0,0 0 1 0 0,1 0-1 0 0,-1 0 0 0 0,0 0 0 0 0,0-2 0 0 0,-3-6 8 0 0,1 0 0 0 0,0 1 0 0 0,1-1 0 0 0,-3-14 0 0 0,3 3-40 0 0,1 0 1 0 0,0 0-1 0 0,5-37 0 0 0,14-61-42 0 0,-16 109 53 0 0,17-74-14 0 0,3 1 1 0 0,4 2-1 0 0,40-86 0 0 0,-47 120-5 0 0,3 2 0 0 0,1 0 0 0 0,43-58 0 0 0,-62 96 15 0 0,1 0 1 0 0,0 0-1 0 0,0 1 1 0 0,0 0-1 0 0,1 0 1 0 0,0 0 0 0 0,0 1-1 0 0,0 0 1 0 0,1 0-1 0 0,-1 0 1 0 0,1 1-1 0 0,11-4 1 0 0,-12 6 1 0 0,-1-1 0 0 0,0 2 0 0 0,1-1 0 0 0,-1 0-1 0 0,1 1 1 0 0,-1 0 0 0 0,1 1 0 0 0,-1-1 0 0 0,1 1 0 0 0,-1 0 0 0 0,0 0 0 0 0,1 1 0 0 0,-1 0 0 0 0,0 0 0 0 0,0 0 0 0 0,0 0-1 0 0,8 6 1 0 0,-3-1 2 0 0,-1 0-1 0 0,0 1 0 0 0,-1 0 1 0 0,0 0-1 0 0,0 0 0 0 0,0 1 1 0 0,5 11-1 0 0,2 3 1 0 0,23 47 1 0 0,-30-51 15 0 0,0 0 0 0 0,-1 1 1 0 0,-2 0-1 0 0,0 0 0 0 0,0 0 1 0 0,-2 1-1 0 0,1 34 0 0 0,-4-44-302 0 0,0 0 0 0 0,-1-1 0 0 0,0 1 0 0 0,-1 0 0 0 0,0 0 0 0 0,-1-1 0 0 0,0 1 1 0 0,0-1-1 0 0,-1 0 0 0 0,-1 0 0 0 0,0 0 0 0 0,0 0 0 0 0,-1-1 0 0 0,0 0 0 0 0,0 0 0 0 0,-10 10 0 0 0,-6 1-1552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0.298"/>
    </inkml:context>
    <inkml:brush xml:id="br0">
      <inkml:brushProperty name="width" value="0.05" units="cm"/>
      <inkml:brushProperty name="height" value="0.05" units="cm"/>
    </inkml:brush>
  </inkml:definitions>
  <inkml:trace contextRef="#ctx0" brushRef="#br0">0 45 8529 0 0,'6'-27'213'0'0,"-6"26"-175"0"0,0 0 0 0 0,0 0 0 0 0,0 0-1 0 0,0 1 1 0 0,1-1 0 0 0,-1 0 0 0 0,0 1 0 0 0,1-1 0 0 0,-1 0-1 0 0,0 0 1 0 0,1 1 0 0 0,-1-1 0 0 0,1 1 0 0 0,-1-1 0 0 0,1 0-1 0 0,-1 1 1 0 0,1-1 0 0 0,-1 1 0 0 0,1-1 0 0 0,0 1 0 0 0,-1-1-1 0 0,1 1 1 0 0,0 0 0 0 0,-1-1 0 0 0,1 1 0 0 0,0 0 0 0 0,-1 0-1 0 0,1-1 1 0 0,0 1 0 0 0,1 0 0 0 0,-2 0 43 0 0,1 0 0 0 0,-1 1 1 0 0,1-1-1 0 0,-1 0 0 0 0,0 0 0 0 0,1 1 0 0 0,-1-1 1 0 0,0 0-1 0 0,1 1 0 0 0,-1-1 0 0 0,0 0 1 0 0,1 1-1 0 0,-1-1 0 0 0,0 1 0 0 0,0-1 1 0 0,1 1-1 0 0,-1-1 0 0 0,0 0 0 0 0,0 1 0 0 0,0-1 1 0 0,0 1-1 0 0,0-1 0 0 0,0 1 0 0 0,1-1 1 0 0,-1 1-1 0 0,0-1 0 0 0,0 1 0 0 0,-1-1 0 0 0,1 1 1 0 0,0-1-1 0 0,0 1 0 0 0,0-1 0 0 0,0 1 1 0 0,0-1-1 0 0,0 0 0 0 0,-1 1 0 0 0,1 0 1 0 0,-11 21 1722 0 0,8-16-1487 0 0,1-1-191 0 0,1 0-1 0 0,0 0 1 0 0,1 0-1 0 0,-1 0 1 0 0,1 8-1 0 0,-1 8 164 0 0,-1 18 18 0 0,2 0 1 0 0,2 0-1 0 0,11 60 1 0 0,-3-20-110 0 0,11 38-145 0 0,-1-5-1276 0 0,-17-91 594 0 0,-2-19 467 0 0,-1 0 1 0 0,1 0-1 0 0,-1 0 0 0 0,0 1 1 0 0,1-1-1 0 0,-1 0 0 0 0,0 0 0 0 0,-1 1 1 0 0,1-1-1 0 0,0 0 0 0 0,-1 0 1 0 0,1 0-1 0 0,-1 1 0 0 0,1-1 1 0 0,-1 0-1 0 0,0 0 0 0 0,0 0 1 0 0,-2 2-1 0 0,-4 16-2519 0 0,-4-13 1117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1.726"/>
    </inkml:context>
    <inkml:brush xml:id="br0">
      <inkml:brushProperty name="width" value="0.05" units="cm"/>
      <inkml:brushProperty name="height" value="0.05" units="cm"/>
    </inkml:brush>
  </inkml:definitions>
  <inkml:trace contextRef="#ctx0" brushRef="#br0">503 368 9097 0 0,'76'-50'1028'0'0,"-64"42"-624"0"0,0-1 0 0 0,0 0 0 0 0,-1-1 0 0 0,0 0 0 0 0,-1 0 1 0 0,0-1-1 0 0,-1-1 0 0 0,14-21 0 0 0,-21 29-371 0 0,0-1 0 0 0,0 1 0 0 0,0 0 0 0 0,-1-1 1 0 0,1 1-1 0 0,-1-1 0 0 0,-1 0 0 0 0,1 1 0 0 0,0-1 0 0 0,-1 0 0 0 0,0 1 0 0 0,0-1 1 0 0,-1 0-1 0 0,1 0 0 0 0,-1 1 0 0 0,0-1 0 0 0,0 1 0 0 0,0-1 0 0 0,-1 1 0 0 0,0-1 1 0 0,0 1-1 0 0,0 0 0 0 0,0 0 0 0 0,-1 0 0 0 0,1 0 0 0 0,-1 0 0 0 0,0 0 1 0 0,0 1-1 0 0,-1-1 0 0 0,-3-2 0 0 0,-3-2-22 0 0,1 1 1 0 0,-1 0-1 0 0,-1 1 1 0 0,1 0-1 0 0,-1 0 1 0 0,0 1-1 0 0,-1 1 0 0 0,1 0 1 0 0,-1 1-1 0 0,-19-4 1 0 0,0 4 17 0 0,0 1 0 0 0,0 1 0 0 0,0 2 1 0 0,0 1-1 0 0,0 2 0 0 0,1 1 0 0 0,-1 1 0 0 0,1 1 1 0 0,1 2-1 0 0,-1 1 0 0 0,-39 20 0 0 0,58-25 30 0 0,1 1 0 0 0,0 0 0 0 0,0 0 0 0 0,0 1 0 0 0,1 0 0 0 0,0 1 0 0 0,0 0 0 0 0,-10 14 0 0 0,16-19-37 0 0,1 1 1 0 0,-1-1-1 0 0,1 1 1 0 0,0-1-1 0 0,0 1 0 0 0,1 0 1 0 0,-1 0-1 0 0,1 0 1 0 0,0 0-1 0 0,0 0 1 0 0,0 0-1 0 0,1 0 1 0 0,-1 0-1 0 0,1 0 1 0 0,0 0-1 0 0,0 1 1 0 0,0-1-1 0 0,1 0 1 0 0,-1 0-1 0 0,1 0 1 0 0,0 0-1 0 0,1 0 0 0 0,-1 0 1 0 0,0 0-1 0 0,1 0 1 0 0,0-1-1 0 0,3 5 1 0 0,2 3 9 0 0,1-1 1 0 0,0 0-1 0 0,1-1 1 0 0,0 0-1 0 0,0 0 1 0 0,1-1-1 0 0,0 0 1 0 0,18 10-1 0 0,4 1 23 0 0,58 23-1 0 0,70 18-63 0 0,-90-36 8 0 0,88 43 1 0 0,-152-64 2 0 0,-2 0-1 0 0,1 0 0 0 0,0 0 0 0 0,-1 0 1 0 0,1 1-1 0 0,-1 0 0 0 0,6 7 1 0 0,-9-10 2 0 0,0 1 0 0 0,0-1 0 0 0,0 0 0 0 0,0 0 0 0 0,0 1 0 0 0,-1-1 0 0 0,1 1 1 0 0,0-1-1 0 0,-1 1 0 0 0,1-1 0 0 0,-1 0 0 0 0,0 1 0 0 0,0 0 0 0 0,1-1 0 0 0,-1 1 0 0 0,0-1 1 0 0,0 1-1 0 0,0-1 0 0 0,0 1 0 0 0,-1-1 0 0 0,1 1 0 0 0,0-1 0 0 0,-1 1 0 0 0,1-1 0 0 0,-1 1 0 0 0,1-1 1 0 0,-1 1-1 0 0,0-1 0 0 0,0 0 0 0 0,1 1 0 0 0,-1-1 0 0 0,-2 2 0 0 0,-4 3 17 0 0,1 1 1 0 0,-1-2-1 0 0,-1 1 0 0 0,1-1 1 0 0,-1 0-1 0 0,0 0 0 0 0,-16 6 0 0 0,-65 19 131 0 0,67-24-123 0 0,-153 39 40 0 0,145-39-353 0 0,-2-2 1 0 0,1-1 0 0 0,-54-1 0 0 0,82-3 161 0 0,0 1 0 0 0,0 0 1 0 0,1-1-1 0 0,-1 1 0 0 0,0-1 1 0 0,0 0-1 0 0,0 0 0 0 0,0 0 1 0 0,1 0-1 0 0,-1-1 0 0 0,0 1 1 0 0,1-1-1 0 0,-1 1 0 0 0,1-1 1 0 0,0 0-1 0 0,-4-4 0 0 0,4 4-35 0 0,1 0 1 0 0,0 0-1 0 0,0 1 0 0 0,0-1 0 0 0,0 0 1 0 0,0 0-1 0 0,1 0 0 0 0,-1-1 0 0 0,1 1 1 0 0,-1 0-1 0 0,1 0 0 0 0,0 0 0 0 0,0 0 1 0 0,0 0-1 0 0,0-1 0 0 0,0 1 0 0 0,0 0 1 0 0,0 0-1 0 0,1 0 0 0 0,-1 0 1 0 0,1 0-1 0 0,0 0 0 0 0,1-4 0 0 0,9-17-1076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2.068"/>
    </inkml:context>
    <inkml:brush xml:id="br0">
      <inkml:brushProperty name="width" value="0.05" units="cm"/>
      <inkml:brushProperty name="height" value="0.05" units="cm"/>
    </inkml:brush>
  </inkml:definitions>
  <inkml:trace contextRef="#ctx0" brushRef="#br0">48 62 9533 0 0,'-1'-37'377'0'0,"1"36"-321"0"0,0 0 0 0 0,0 0-1 0 0,0 0 1 0 0,-1 0 0 0 0,1 0-1 0 0,0 0 1 0 0,0 0 0 0 0,-1 0-1 0 0,1 0 1 0 0,-1 0 0 0 0,1 0-1 0 0,-1 0 1 0 0,1 0 0 0 0,-1 0-1 0 0,0 1 1 0 0,1-1 0 0 0,-1 0-1 0 0,0 0 1 0 0,0 0 0 0 0,0 1-1 0 0,1-1 1 0 0,-1 1 0 0 0,0-1-1 0 0,0 0 1 0 0,0 1 0 0 0,0 0-1 0 0,0-1 1 0 0,0 1 0 0 0,0-1-1 0 0,0 1 1 0 0,-2 0 0 0 0,2 0 22 0 0,0 0 1 0 0,0 1 0 0 0,1-1 0 0 0,-1 0-1 0 0,0 1 1 0 0,0-1 0 0 0,0 1 0 0 0,1-1-1 0 0,-1 1 1 0 0,0-1 0 0 0,0 1 0 0 0,1-1-1 0 0,-1 1 1 0 0,1 0 0 0 0,-1 0 0 0 0,1-1-1 0 0,-1 1 1 0 0,1 0 0 0 0,-1 0 0 0 0,1-1-1 0 0,-1 1 1 0 0,1 0 0 0 0,0 0 0 0 0,-1 0-1 0 0,1 0 1 0 0,0 1 0 0 0,-5 28 650 0 0,4-26-625 0 0,0 19 109 0 0,0 0-1 0 0,1 0 1 0 0,1 0-1 0 0,2 0 1 0 0,4 22-1 0 0,33 112 199 0 0,-38-148-383 0 0,43 175 208 0 0,-9-30-690 0 0,-32-140-194 0 0,-1 1 0 0 0,2 27 0 0 0,-4-36 148 0 0,-1 1-1 0 0,0 0 1 0 0,-1 0 0 0 0,0 0-1 0 0,0-1 1 0 0,0 1-1 0 0,-1 0 1 0 0,-3 8 0 0 0,-3-1-923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2.424"/>
    </inkml:context>
    <inkml:brush xml:id="br0">
      <inkml:brushProperty name="width" value="0.05" units="cm"/>
      <inkml:brushProperty name="height" value="0.05" units="cm"/>
    </inkml:brush>
  </inkml:definitions>
  <inkml:trace contextRef="#ctx0" brushRef="#br0">26 350 9401 0 0,'-3'-8'28'0'0,"-1"-1"130"0"0,0-1-1 0 0,1 0 1 0 0,0 0-1 0 0,0 0 1 0 0,1 0-1 0 0,0-16 1 0 0,2 17 49 0 0,-1 3-19 0 0,1 0 1 0 0,0 0 0 0 0,0 0-1 0 0,0 0 1 0 0,1 0-1 0 0,0 0 1 0 0,0 0 0 0 0,1 1-1 0 0,-1-1 1 0 0,2 0-1 0 0,-1 1 1 0 0,0-1 0 0 0,1 1-1 0 0,4-7 1 0 0,2 1-32 0 0,0 1 1 0 0,1 0 0 0 0,0 0-1 0 0,1 1 1 0 0,-1 1-1 0 0,2 0 1 0 0,-1 0-1 0 0,1 1 1 0 0,1 1-1 0 0,21-9 1 0 0,-5 4-107 0 0,0 1 0 0 0,1 2 0 0 0,54-8 0 0 0,-66 14-42 0 0,1 0-1 0 0,-1 2 1 0 0,1 0 0 0 0,0 0 0 0 0,-1 2 0 0 0,24 5 0 0 0,-33-5-10 0 0,1 1 0 0 0,-1 0 0 0 0,0 0 1 0 0,-1 1-1 0 0,1 0 0 0 0,0 0 0 0 0,-1 1 1 0 0,0 0-1 0 0,0 1 0 0 0,-1 0 0 0 0,0 0 1 0 0,0 0-1 0 0,0 1 0 0 0,7 9 0 0 0,-8-8 2 0 0,0 1 0 0 0,0 0 0 0 0,-1 0 0 0 0,0 0 0 0 0,0 1-1 0 0,-1 0 1 0 0,-1 0 0 0 0,0 0 0 0 0,3 14 0 0 0,-5-16 17 0 0,0-1 1 0 0,-1 1 0 0 0,0 0-1 0 0,-1-1 1 0 0,1 1 0 0 0,-1-1 0 0 0,-1 1-1 0 0,0-1 1 0 0,0 1 0 0 0,0-1-1 0 0,-1 0 1 0 0,0 0 0 0 0,-7 12-1 0 0,4-9 34 0 0,0 0-1 0 0,-1 0 1 0 0,-1-1-1 0 0,1 0 1 0 0,-1-1-1 0 0,-1 0 1 0 0,0 0-1 0 0,-15 11 1 0 0,24-19-49 0 0,0 0 0 0 0,-1 0 0 0 0,1 0-1 0 0,0 0 1 0 0,0 0 0 0 0,0 0 0 0 0,0 0 0 0 0,-1 0 0 0 0,1 1 0 0 0,0-1 0 0 0,0 0 0 0 0,0 0-1 0 0,-1 0 1 0 0,1 0 0 0 0,0 0 0 0 0,0 0 0 0 0,-1 0 0 0 0,1 0 0 0 0,0 0 0 0 0,0 0 0 0 0,0 0 0 0 0,-1 0-1 0 0,1 0 1 0 0,0-1 0 0 0,0 1 0 0 0,0 0 0 0 0,-1 0 0 0 0,1 0 0 0 0,0 0 0 0 0,0 0 0 0 0,0 0 0 0 0,0 0-1 0 0,-1-1 1 0 0,1 1 0 0 0,0 0 0 0 0,0 0 0 0 0,0 0 0 0 0,0 0 0 0 0,0-1 0 0 0,0 1 0 0 0,-1 0 0 0 0,1 0-1 0 0,0-1 1 0 0,-3-13 33 0 0,4-16-32 0 0,-1 30-3 0 0,1-14-17 0 0,0-4-4 0 0,1 0 0 0 0,1 0 1 0 0,0 0-1 0 0,1 0 0 0 0,12-31 1 0 0,-8 31 9 0 0,0 1 0 0 0,1 0 0 0 0,1 1 0 0 0,0 0 0 0 0,2 0 0 0 0,-1 2 0 0 0,2-1 0 0 0,0 1 0 0 0,1 1 0 0 0,28-21 0 0 0,-38 31 18 0 0,-1 1-1 0 0,1 0 0 0 0,-1 0 1 0 0,1 1-1 0 0,0-1 0 0 0,0 1 0 0 0,0 0 1 0 0,0 0-1 0 0,0 0 0 0 0,0 0 0 0 0,0 1 1 0 0,0-1-1 0 0,0 1 0 0 0,0 0 0 0 0,0 1 1 0 0,0-1-1 0 0,7 2 0 0 0,-5 0 21 0 0,-1 0-1 0 0,0 1 1 0 0,0-1-1 0 0,0 1 1 0 0,0 0-1 0 0,0 0 1 0 0,-1 1-1 0 0,1 0 1 0 0,-1-1-1 0 0,0 1 1 0 0,5 7-1 0 0,5 7 57 0 0,-2 2-1 0 0,0-1 1 0 0,-1 2 0 0 0,0-1-1 0 0,6 24 1 0 0,46 138 263 0 0,-59-171-330 0 0,9 46-1204 0 0,-12-57 1124 0 0,-1 1 0 0 0,0-1 0 0 0,0 0 0 0 0,0 0 0 0 0,0 0 0 0 0,0 0 0 0 0,0 1 0 0 0,0-1 0 0 0,1 0 0 0 0,-1 0-1 0 0,0 0 1 0 0,0 1 0 0 0,0-1 0 0 0,0 0 0 0 0,0 0 0 0 0,0 1 0 0 0,0-1 0 0 0,0 0 0 0 0,0 0 0 0 0,0 0-1 0 0,0 1 1 0 0,0-1 0 0 0,0 0 0 0 0,-1 0 0 0 0,1 0 0 0 0,0 1 0 0 0,0-1 0 0 0,0 0 0 0 0,0 0 0 0 0,0 0-1 0 0,0 1 1 0 0,0-1 0 0 0,-1 0 0 0 0,1 0 0 0 0,0 0 0 0 0,0 0 0 0 0,0 0 0 0 0,0 1 0 0 0,-1-1 0 0 0,1 0-1 0 0,0 0 1 0 0,0 0 0 0 0,0 0 0 0 0,-1 0 0 0 0,1 0 0 0 0,0 0 0 0 0,0 0 0 0 0,0 0 0 0 0,-1 0 0 0 0,1 0 0 0 0,0 0-1 0 0,0 0 1 0 0,0 0 0 0 0,-1 0 0 0 0,1 0 0 0 0,0 0 0 0 0,0 0 0 0 0,0 0 0 0 0,-1 0 0 0 0,1 0 0 0 0,0 0-1 0 0,0 0 1 0 0,0 0 0 0 0,-1 0 0 0 0,1 0 0 0 0,0 0 0 0 0,0-1 0 0 0,-1 1 0 0 0,-3-6-1568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2.762"/>
    </inkml:context>
    <inkml:brush xml:id="br0">
      <inkml:brushProperty name="width" value="0.05" units="cm"/>
      <inkml:brushProperty name="height" value="0.05" units="cm"/>
    </inkml:brush>
  </inkml:definitions>
  <inkml:trace contextRef="#ctx0" brushRef="#br0">57 10 8229 0 0,'-7'-5'24'0'0,"-2"3"84"0"0,3 0 48 0 0,1 7 28 0 0,-4-5 16 0 0,-2 7 16 0 0,8-1 4 0 0,1 1-4 0 0,0 3-8 0 0,0 4-88 0 0,4-2-124 0 0,-2 3-88 0 0,2 0-112 0 0,3 3-156 0 0,1 1-168 0 0,4-2-88 0 0,-4 2-436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3.539"/>
    </inkml:context>
    <inkml:brush xml:id="br0">
      <inkml:brushProperty name="width" value="0.05" units="cm"/>
      <inkml:brushProperty name="height" value="0.05" units="cm"/>
    </inkml:brush>
  </inkml:definitions>
  <inkml:trace contextRef="#ctx0" brushRef="#br0">4 322 8265 0 0,'0'0'33'0'0,"0"0"0"0"0,0 0 0 0 0,0 0 0 0 0,0 0 0 0 0,0 0 0 0 0,0 0 0 0 0,0 0 0 0 0,0-1 0 0 0,0 1 0 0 0,0 0 0 0 0,0 0 0 0 0,0 0 0 0 0,0 0 0 0 0,0 0 0 0 0,0 0 1 0 0,0 0-1 0 0,0-1 0 0 0,0 1 0 0 0,0 0 0 0 0,0 0 0 0 0,0 0 0 0 0,0 0 0 0 0,0 0 0 0 0,0 0 0 0 0,0 0 0 0 0,0 0 0 0 0,0 0 0 0 0,0 0 0 0 0,-1-1 0 0 0,1 1 0 0 0,0 0 0 0 0,0 0 0 0 0,0 0 0 0 0,0 0 0 0 0,0 0 1 0 0,0 0-1 0 0,0 0 0 0 0,0 0 0 0 0,-1 0 0 0 0,1 0 0 0 0,0 0 0 0 0,0 0 0 0 0,0 0 0 0 0,0 0 0 0 0,0 0 0 0 0,0 0 0 0 0,0 0 0 0 0,0 0 0 0 0,-1 0 0 0 0,1 0 0 0 0,0 0 0 0 0,0 0 0 0 0,0 0 0 0 0,0 0 0 0 0,0 0 0 0 0,0 0 1 0 0,0 0-1 0 0,-1 0 0 0 0,14-11 2163 0 0,26-11 391 0 0,-35 20-2509 0 0,0 1 1 0 0,0-1-1 0 0,1 1 1 0 0,-1 0-1 0 0,1 0 0 0 0,-1 1 1 0 0,1-1-1 0 0,-1 1 0 0 0,1 0 1 0 0,0 1-1 0 0,-1-1 1 0 0,1 1-1 0 0,-1-1 0 0 0,1 1 1 0 0,-1 1-1 0 0,0-1 0 0 0,1 1 1 0 0,-1-1-1 0 0,0 1 1 0 0,0 1-1 0 0,0-1 0 0 0,0 0 1 0 0,6 6-1 0 0,-4-2-70 0 0,0 1 0 0 0,0-1 0 0 0,-1 1 1 0 0,0 0-1 0 0,0 0 0 0 0,-1 1 0 0 0,0-1 0 0 0,0 1 0 0 0,0 0 1 0 0,-1 0-1 0 0,3 15 0 0 0,1 9 30 0 0,-1-1 0 0 0,-1 1 0 0 0,0 61 1 0 0,-7-144-1230 0 0,5 38 1146 0 0,1-1 0 0 0,0 1 0 0 0,1 0 0 0 0,0 0 0 0 0,1 0 0 0 0,1 1 0 0 0,10-16 0 0 0,-3 4 44 0 0,-2 3 5 0 0,4-9 4 0 0,26-34 0 0 0,-36 57-12 0 0,-1-1 1 0 0,2 1-1 0 0,-1 0 1 0 0,1 1-1 0 0,0 0 1 0 0,0 0-1 0 0,1 0 1 0 0,0 1-1 0 0,12-6 1 0 0,-18 10 1 0 0,0 0 1 0 0,0 0-1 0 0,0 0 0 0 0,0 1 1 0 0,0-1-1 0 0,1 1 1 0 0,-1-1-1 0 0,0 1 0 0 0,0 0 1 0 0,0 0-1 0 0,1 0 0 0 0,-1 0 1 0 0,0 0-1 0 0,0 1 1 0 0,0-1-1 0 0,0 0 0 0 0,0 1 1 0 0,1 0-1 0 0,2 1 1 0 0,-3 0-1 0 0,1-1 1 0 0,0 1 0 0 0,-1 0 0 0 0,1 1-1 0 0,-1-1 1 0 0,0 0 0 0 0,0 1-1 0 0,0-1 1 0 0,0 1 0 0 0,0 0 0 0 0,2 5-1 0 0,2 6 20 0 0,0 0 0 0 0,-1 0 0 0 0,-1 1 0 0 0,3 21 0 0 0,-6-33-7 0 0,1 11 35 0 0,1 0-1 0 0,1-1 1 0 0,0 0-1 0 0,1 1 1 0 0,1-2-1 0 0,0 1 1 0 0,13 20 0 0 0,-15-27-34 0 0,0 0 0 0 0,1-1 0 0 0,0 0 0 0 0,0 0 1 0 0,0 0-1 0 0,1-1 0 0 0,0 0 0 0 0,0 0 0 0 0,0 0 1 0 0,0 0-1 0 0,0-1 0 0 0,1 0 0 0 0,0-1 1 0 0,-1 0-1 0 0,1 0 0 0 0,14 3 0 0 0,-8-4-149 0 0,1 0 0 0 0,0-1-1 0 0,0 0 1 0 0,0-1 0 0 0,0-1-1 0 0,0 0 1 0 0,-1-1 0 0 0,1 0-1 0 0,-1-1 1 0 0,0 0 0 0 0,0-1 0 0 0,0-1-1 0 0,-1 0 1 0 0,1-1 0 0 0,-2 0-1 0 0,1-1 1 0 0,-1 0 0 0 0,18-18-1 0 0,-16 14 103 0 0,0-1 0 0 0,-2 0 0 0 0,1-1 0 0 0,-2-1 0 0 0,0 0 0 0 0,0 0 0 0 0,-2-1 0 0 0,0 0 0 0 0,0 0 0 0 0,-2-1 0 0 0,0 0 0 0 0,-1 0 1 0 0,-1 0-1 0 0,3-21 0 0 0,-6 25 109 0 0,0 0 1 0 0,-1-1 0 0 0,-1 1 0 0 0,0 0 0 0 0,0-1 0 0 0,-2 1 0 0 0,0 0 0 0 0,-6-18-1 0 0,7 27-38 0 0,1 0 0 0 0,-1 0 0 0 0,0 0 0 0 0,0 0 0 0 0,-1 1 0 0 0,1-1-1 0 0,-1 1 1 0 0,0 0 0 0 0,0 0 0 0 0,0 0 0 0 0,0 0 0 0 0,-7-5 0 0 0,7 7-26 0 0,-1-1 0 0 0,1 1 1 0 0,0 0-1 0 0,-1 0 1 0 0,1 0-1 0 0,-1 0 0 0 0,1 1 1 0 0,-1-1-1 0 0,1 1 1 0 0,-1 0-1 0 0,0 0 1 0 0,1 0-1 0 0,-1 0 0 0 0,1 1 1 0 0,-1 0-1 0 0,1-1 1 0 0,-7 3-1 0 0,2 1 11 0 0,0-1 1 0 0,-1 1-1 0 0,1 1 0 0 0,1-1 1 0 0,-1 1-1 0 0,1 0 0 0 0,0 1 1 0 0,0 0-1 0 0,0 0 0 0 0,1 1 1 0 0,0 0-1 0 0,0 0 0 0 0,1 0 1 0 0,0 0-1 0 0,0 1 0 0 0,-6 13 1 0 0,7-11 51 0 0,-1-1 0 0 0,2 1 0 0 0,0 0 0 0 0,0 0 0 0 0,0 1 0 0 0,1-1 0 0 0,1 0 0 0 0,0 1 0 0 0,1-1 0 0 0,-1 1 0 0 0,2-1 0 0 0,0 1 0 0 0,0-1 0 0 0,3 12 0 0 0,-3-17-51 0 0,1 0-1 0 0,0-1 0 0 0,0 1 1 0 0,0 0-1 0 0,1 0 1 0 0,-1-1-1 0 0,1 0 1 0 0,0 1-1 0 0,0-1 1 0 0,1 0-1 0 0,-1-1 1 0 0,1 1-1 0 0,0-1 1 0 0,0 1-1 0 0,0-1 0 0 0,0 0 1 0 0,5 2-1 0 0,-3-2-77 0 0,1 0-1 0 0,-1-1 1 0 0,0 0-1 0 0,1 0 1 0 0,-1 0-1 0 0,1-1 1 0 0,0 0-1 0 0,0 0 1 0 0,-1-1-1 0 0,1 0 0 0 0,0 0 1 0 0,7-2-1 0 0,-7 2 12 0 0,-1-1 0 0 0,1-1 0 0 0,0 1 0 0 0,-1-1 0 0 0,1 0 0 0 0,-1-1 0 0 0,0 1 0 0 0,0-1 0 0 0,0 0 0 0 0,0-1 0 0 0,-1 0 0 0 0,1 0 0 0 0,-1 0 0 0 0,0 0 0 0 0,0-1 0 0 0,0 0 0 0 0,-1 0-1 0 0,1 0 1 0 0,-1 0 0 0 0,-1-1 0 0 0,1 0 0 0 0,-1 0 0 0 0,0 0 0 0 0,0 0 0 0 0,-1 0 0 0 0,1 0 0 0 0,0-8 0 0 0,-1-5 45 0 0,0-34-1 0 0,-3 37 82 0 0,1 0-1 0 0,1 0 1 0 0,4-19-1 0 0,-13 89 79 0 0,3 1 0 0 0,2 104-1 0 0,4-102 60 0 0,2 72 692 0 0,7-1 1 0 0,49 242 0 0 0,-52-339-811 0 0,19 102 69 0 0,-23-109-155 0 0,0 0 0 0 0,-2 1 0 0 0,-3 36 0 0 0,1-53 8 0 0,0 0-1 0 0,-1 0 1 0 0,0 0-1 0 0,0 0 0 0 0,-1-1 1 0 0,0 1-1 0 0,0-1 1 0 0,-1 1-1 0 0,0-1 1 0 0,0 0-1 0 0,-10 11 0 0 0,12-15 6 0 0,0-1 1 0 0,0 0-1 0 0,0 0 0 0 0,-1 0 0 0 0,1 0 0 0 0,-1 0 0 0 0,1-1 0 0 0,-1 1 0 0 0,0-1 0 0 0,0 1 0 0 0,1-1 0 0 0,-1 0 0 0 0,0 0 0 0 0,0-1 0 0 0,0 1 1 0 0,0 0-1 0 0,0-1 0 0 0,0 0 0 0 0,0 0 0 0 0,-1 0 0 0 0,1 0 0 0 0,0 0 0 0 0,0 0 0 0 0,0-1 0 0 0,0 0 0 0 0,0 1 0 0 0,0-1 0 0 0,0 0 0 0 0,1-1 0 0 0,-1 1 1 0 0,0 0-1 0 0,0-1 0 0 0,-2-2 0 0 0,-17-11-10 0 0,1 0 0 0 0,1-2 0 0 0,0 0 0 0 0,2-2 0 0 0,0 0 1 0 0,1-1-1 0 0,0 0 0 0 0,2-2 0 0 0,1 0 0 0 0,1 0 0 0 0,0-1 0 0 0,2-1 1 0 0,-10-27-1 0 0,12 25-12 0 0,2-1 1 0 0,0 1-1 0 0,1-1 0 0 0,2 0 1 0 0,0-1-1 0 0,2 1 1 0 0,2 0-1 0 0,0-1 1 0 0,2 1-1 0 0,0-1 1 0 0,2 1-1 0 0,11-39 0 0 0,-13 57 2 0 0,2 0-1 0 0,-1 0 0 0 0,1 0 1 0 0,0 1-1 0 0,0-1 0 0 0,1 1 1 0 0,1 0-1 0 0,-1 0 0 0 0,1 1 1 0 0,0 0-1 0 0,1 0 0 0 0,0 0 1 0 0,0 1-1 0 0,0 0 0 0 0,1 0 1 0 0,0 1-1 0 0,0 0 0 0 0,0 0 1 0 0,1 1-1 0 0,0 0 0 0 0,0 0 1 0 0,0 1-1 0 0,0 1 0 0 0,0-1 1 0 0,0 1-1 0 0,11 0 0 0 0,52-6-973 0 0,73 2-1 0 0,-142 6 761 0 0,-2-1-22 0 0,0 1 1 0 0,0 0-1 0 0,1 0 0 0 0,-1 0 0 0 0,0 0 0 0 0,1 0 0 0 0,-1 1 1 0 0,0-1-1 0 0,1 0 0 0 0,-1 0 0 0 0,0 1 0 0 0,0-1 1 0 0,1 1-1 0 0,-1-1 0 0 0,0 1 0 0 0,0 0 0 0 0,2 1 1 0 0,-2 3-1928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4.146"/>
    </inkml:context>
    <inkml:brush xml:id="br0">
      <inkml:brushProperty name="width" value="0.05" units="cm"/>
      <inkml:brushProperty name="height" value="0.05" units="cm"/>
    </inkml:brush>
  </inkml:definitions>
  <inkml:trace contextRef="#ctx0" brushRef="#br0">469 864 9501 0 0,'34'-49'524'0'0,"38"-57"2014"0"0,-63 90-2194 0 0,0-1-1 0 0,-1 0 1 0 0,0 0 0 0 0,7-31-1 0 0,-7 10-147 0 0,-1-1 0 0 0,-3 0-1 0 0,-1 0 1 0 0,-1-1 0 0 0,-3 1-1 0 0,-1 0 1 0 0,-2 0 0 0 0,-1 0-1 0 0,-3 0 1 0 0,-14-46 0 0 0,19 74-154 0 0,0 1 1 0 0,-1-1-1 0 0,-1 1 1 0 0,0 0-1 0 0,0 0 1 0 0,-7-9 0 0 0,9 16-31 0 0,1 0 1 0 0,-1 0 0 0 0,0 0 0 0 0,0 0 0 0 0,0 1 0 0 0,0-1 0 0 0,0 1-1 0 0,0 0 1 0 0,-1 0 0 0 0,1 0 0 0 0,-1 0 0 0 0,0 1 0 0 0,1-1 0 0 0,-1 1-1 0 0,0 0 1 0 0,0 0 0 0 0,0 0 0 0 0,0 1 0 0 0,0 0 0 0 0,-4-1 0 0 0,-1 1-2 0 0,0 1 0 0 0,-1 0 0 0 0,1 0 0 0 0,0 1 0 0 0,1 0 0 0 0,-1 1 0 0 0,0 0 0 0 0,0 0 0 0 0,1 1 0 0 0,0 0 0 0 0,-15 9 0 0 0,12-5 10 0 0,1 1 1 0 0,-1 0-1 0 0,1 0 0 0 0,1 1 0 0 0,0 1 0 0 0,0 0 1 0 0,-8 14-1 0 0,1 3 30 0 0,1 0 0 0 0,2 1 0 0 0,0 1 0 0 0,2 1-1 0 0,2-1 1 0 0,-6 34 0 0 0,1 7 142 0 0,4 0 0 0 0,3 1 1 0 0,3 0-1 0 0,10 124 0 0 0,5-95 295 0 0,5-1 0 0 0,50 175 0 0 0,-41-194-285 0 0,62 249 373 0 0,-83-309-552 0 0,-1 0 0 0 0,-1 1 1 0 0,0-1-1 0 0,-4 31 1 0 0,2-46-34 0 0,0 0 1 0 0,-1-1-1 0 0,0 1 1 0 0,0 0 0 0 0,0-1-1 0 0,-1 0 1 0 0,0 1 0 0 0,0-1-1 0 0,0 0 1 0 0,-1 0 0 0 0,0 0-1 0 0,0 0 1 0 0,0 0-1 0 0,0-1 1 0 0,-1 1 0 0 0,0-1-1 0 0,0 0 1 0 0,0 0 0 0 0,0 0-1 0 0,-1-1 1 0 0,-8 6 0 0 0,10-8-70 0 0,-1 0 0 0 0,1 0 0 0 0,-1 0 0 0 0,1 0 1 0 0,0 0-1 0 0,-1-1 0 0 0,1 0 0 0 0,-1 1 1 0 0,1-1-1 0 0,-1-1 0 0 0,0 1 0 0 0,1 0 1 0 0,0-1-1 0 0,-1 0 0 0 0,1 0 0 0 0,-1 0 0 0 0,1 0 1 0 0,-7-3-1 0 0,-4-4-564 0 0,1 0 1 0 0,-1-1-1 0 0,-12-10 0 0 0,-3-3-909 0 0,19 16 1010 0 0,0 0 1 0 0,1-1 0 0 0,0 0 0 0 0,0 0-1 0 0,1-1 1 0 0,0 0 0 0 0,0-1 0 0 0,1 1-1 0 0,-8-13 1 0 0,-24-42-1897 0 0,24 29 1303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4.503"/>
    </inkml:context>
    <inkml:brush xml:id="br0">
      <inkml:brushProperty name="width" value="0.05" units="cm"/>
      <inkml:brushProperty name="height" value="0.05" units="cm"/>
    </inkml:brush>
  </inkml:definitions>
  <inkml:trace contextRef="#ctx0" brushRef="#br0">0 308 7165 0 0,'7'-13'297'0'0,"-1"1"1"0"0,2 0 0 0 0,-1 0-1 0 0,2 1 1 0 0,-1 0 0 0 0,12-11-1 0 0,-5 8 258 0 0,-3 3-57 0 0,0 0 0 0 0,0 1-1 0 0,1 0 1 0 0,27-16 0 0 0,2 7 117 0 0,0 2 1 0 0,1 2-1 0 0,83-19 1 0 0,-45 20-493 0 0,103-5-1 0 0,34 11-4153 0 0,-193 3 1780 0 0,-17 4 875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4.826"/>
    </inkml:context>
    <inkml:brush xml:id="br0">
      <inkml:brushProperty name="width" value="0.05" units="cm"/>
      <inkml:brushProperty name="height" value="0.05" units="cm"/>
    </inkml:brush>
  </inkml:definitions>
  <inkml:trace contextRef="#ctx0" brushRef="#br0">10 273 8429 0 0,'-1'-130'611'0'0,"-1"75"87"0"0,0 44-163 0 0,2 0 1 0 0,-1 1-1 0 0,1-1 0 0 0,1 0 0 0 0,3-19 0 0 0,-3 26 140 0 0,-3 7 21 0 0,-1 14 155 0 0,0 88 338 0 0,2 52-143 0 0,2-124-903 0 0,3 84 324 0 0,32 185 1 0 0,-33-285-655 0 0,1-1 0 0 0,1 0 1 0 0,1 0-1 0 0,0-1 1 0 0,1 1-1 0 0,16 24 0 0 0,-14-27-880 0 0,1 0-1 0 0,0-1 0 0 0,0 0 1 0 0,15 12-1 0 0,-13-12-678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5.619"/>
    </inkml:context>
    <inkml:brush xml:id="br0">
      <inkml:brushProperty name="width" value="0.05" units="cm"/>
      <inkml:brushProperty name="height" value="0.05" units="cm"/>
    </inkml:brush>
  </inkml:definitions>
  <inkml:trace contextRef="#ctx0" brushRef="#br0">33 690 9333 0 0,'25'-48'1220'0'0,"-24"47"-1004"0"0,-1-1 0 0 0,0 1 0 0 0,0 0 0 0 0,0 0 0 0 0,1 0 0 0 0,-1 0 0 0 0,0 0 0 0 0,0-1 0 0 0,-1 1 0 0 0,1 0 0 0 0,0 0 0 0 0,0 0 0 0 0,0 0 0 0 0,-1-1 0 0 0,1 2-171 0 0,0 0-1 0 0,0 0 1 0 0,-1 0-1 0 0,1 0 0 0 0,0 1 1 0 0,0-1-1 0 0,0 0 1 0 0,0 0-1 0 0,0 0 0 0 0,0 0 1 0 0,-1 0-1 0 0,1 0 0 0 0,0 1 1 0 0,0-1-1 0 0,0 0 1 0 0,0 0-1 0 0,0 0 0 0 0,-1 0 1 0 0,1 0-1 0 0,0 0 1 0 0,0 0-1 0 0,0 0 0 0 0,0 0 1 0 0,-1 0-1 0 0,1 0 0 0 0,0 0 1 0 0,0 0-1 0 0,0 0 1 0 0,-1 0-1 0 0,1 0 0 0 0,0 0 1 0 0,0 0-1 0 0,0 0 1 0 0,0 0-1 0 0,-1 0 0 0 0,1 0 1 0 0,0 0-1 0 0,0 0 1 0 0,0 0-1 0 0,0-1 0 0 0,0 1 1 0 0,-1 0-1 0 0,1 0 0 0 0,0 0 1 0 0,0 0-1 0 0,0 0 1 0 0,0 0-1 0 0,0-1 0 0 0,0 1 1 0 0,-1 0-1 0 0,1 0 1 0 0,0 0-1 0 0,0 0 0 0 0,0 0 1 0 0,0-1-1 0 0,0 1 0 0 0,0 0 1 0 0,0 0-1 0 0,0 0 1 0 0,0-1-1 0 0,0 1 0 0 0,0 0 1 0 0,0 0-1 0 0,-11 29-27 0 0,1 1 0 0 0,1 0 0 0 0,-6 39 0 0 0,13-54-11 0 0,0 0 0 0 0,1 0 0 0 0,1 1 0 0 0,0-1-1 0 0,1 0 1 0 0,1 0 0 0 0,0 0 0 0 0,8 28 0 0 0,-8-38-4 0 0,0 0-1 0 0,1 0 1 0 0,-1 0 0 0 0,1-1 0 0 0,0 1 0 0 0,0-1 0 0 0,0 1-1 0 0,1-1 1 0 0,0 0 0 0 0,0 0 0 0 0,0 0 0 0 0,0-1-1 0 0,0 0 1 0 0,1 0 0 0 0,-1 0 0 0 0,1 0 0 0 0,0 0-1 0 0,0-1 1 0 0,0 0 0 0 0,0 0 0 0 0,0-1 0 0 0,1 1 0 0 0,-1-1-1 0 0,0 0 1 0 0,1 0 0 0 0,-1-1 0 0 0,8 0 0 0 0,2 0-52 0 0,-1-1 1 0 0,1 0 0 0 0,-1-1 0 0 0,1-1 0 0 0,-1 0 0 0 0,0-1 0 0 0,0-1-1 0 0,-1 0 1 0 0,18-9 0 0 0,-26 11 5 0 0,0 1 0 0 0,0-1 0 0 0,-1-1 0 0 0,1 1 0 0 0,-1-1 0 0 0,1 1 0 0 0,-1-1 0 0 0,0-1 0 0 0,-1 1 0 0 0,1 0 0 0 0,-1-1-1 0 0,0 0 1 0 0,0 0 0 0 0,0 0 0 0 0,0 0 0 0 0,2-7 0 0 0,-3 4 22 0 0,-1 0 0 0 0,1 0-1 0 0,-1 1 1 0 0,-1-1 0 0 0,1 0-1 0 0,-1 0 1 0 0,-1 0 0 0 0,0 0-1 0 0,0 0 1 0 0,-3-13 0 0 0,-1 5 17 0 0,-1-1 1 0 0,0 1 0 0 0,-1 1 0 0 0,-1-1 0 0 0,0 1-1 0 0,-1 0 1 0 0,-1 1 0 0 0,0 0 0 0 0,-1 1 0 0 0,-15-14-1 0 0,15 17 14 0 0,0 0-1 0 0,-1 1 0 0 0,0 0 0 0 0,-23-11 0 0 0,28 16 23 0 0,0 1 0 0 0,0 0 0 0 0,0 1 0 0 0,-1 0 0 0 0,1 0 0 0 0,-1 0 0 0 0,1 1 0 0 0,-1 0 0 0 0,1 1 0 0 0,-16 0 0 0 0,23 0-24 0 0,-1 0 0 0 0,1 0 0 0 0,0 0 0 0 0,0 0 0 0 0,-1 0 0 0 0,1 0 0 0 0,0 0 0 0 0,-1 0-1 0 0,1 0 1 0 0,0 0 0 0 0,-1 0 0 0 0,1 0 0 0 0,0 0 0 0 0,0 0 0 0 0,-1 0 0 0 0,1 0 0 0 0,0 1 0 0 0,0-1-1 0 0,-1 0 1 0 0,1 0 0 0 0,0 0 0 0 0,0 0 0 0 0,-1 1 0 0 0,1-1 0 0 0,0 0 0 0 0,0 0 0 0 0,0 1 0 0 0,-1-1-1 0 0,1 0 1 0 0,0 0 0 0 0,0 1 0 0 0,0-1 0 0 0,0 0 0 0 0,0 0 0 0 0,0 1 0 0 0,-1-1 0 0 0,1 1-1 0 0,8 9 142 0 0,17 6-27 0 0,-7-9-95 0 0,-1-1 1 0 0,1 0-1 0 0,0-2 0 0 0,0 0 0 0 0,30 2 0 0 0,97-2-39 0 0,-108-4 24 0 0,70-4-26 0 0,0-4-1 0 0,108-22 1 0 0,-195 26 10 0 0,-1-1-1 0 0,31-11 1 0 0,-43 13 7 0 0,0 0 0 0 0,0 0 1 0 0,0-1-1 0 0,0 0 0 0 0,-1 0 0 0 0,0 0 0 0 0,0-1 0 0 0,0 0 1 0 0,10-11-1 0 0,-15 14 3 0 0,1 1 1 0 0,-1-1 0 0 0,0 1-1 0 0,0-1 1 0 0,0 0-1 0 0,0 0 1 0 0,0 1-1 0 0,0-1 1 0 0,-1 0-1 0 0,1 0 1 0 0,0 0 0 0 0,-1 0-1 0 0,0 0 1 0 0,1 0-1 0 0,-1 0 1 0 0,0 0-1 0 0,0 0 1 0 0,0 0-1 0 0,0 0 1 0 0,0 0 0 0 0,-1-3-1 0 0,0 3 4 0 0,0 0 0 0 0,-1 0 1 0 0,1 1-1 0 0,0-1 0 0 0,-1 0 0 0 0,1 0 0 0 0,-1 1 0 0 0,1-1 0 0 0,-1 1 0 0 0,0-1 1 0 0,0 1-1 0 0,0 0 0 0 0,0-1 0 0 0,0 1 0 0 0,-3-1 0 0 0,-5-2 24 0 0,0 1 1 0 0,-1 0-1 0 0,1 1 0 0 0,0 0 0 0 0,-1 0 0 0 0,-18 1 1 0 0,16 1 48 0 0,0 1 0 0 0,0 0 0 0 0,1 1 1 0 0,-1 1-1 0 0,0 0 0 0 0,1 1 0 0 0,-1 0 1 0 0,1 1-1 0 0,0 0 0 0 0,0 1 1 0 0,1 0-1 0 0,0 1 0 0 0,0 0 0 0 0,0 1 1 0 0,1 0-1 0 0,0 1 0 0 0,1 0 0 0 0,0 1 1 0 0,1-1-1 0 0,-1 2 0 0 0,2-1 1 0 0,-1 1-1 0 0,2 0 0 0 0,-8 17 0 0 0,1-1 162 0 0,1 1 0 0 0,-9 37 1 0 0,18-55-216 0 0,1 0 1 0 0,0-1 0 0 0,1 1 0 0 0,0 0-1 0 0,0 0 1 0 0,1 0 0 0 0,1 0 0 0 0,-1 0-1 0 0,2 0 1 0 0,4 17 0 0 0,-5-21-30 0 0,1-1 0 0 0,1 1 0 0 0,-1-1 0 0 0,1 1 0 0 0,0-1 1 0 0,0 0-1 0 0,1 0 0 0 0,-1-1 0 0 0,1 1 0 0 0,0-1 0 0 0,1 1 0 0 0,-1-1 0 0 0,1 0 0 0 0,-1-1 1 0 0,10 6-1 0 0,-6-5 5 0 0,0-1 1 0 0,0 0 0 0 0,0 0 0 0 0,1 0-1 0 0,-1-1 1 0 0,1 0 0 0 0,0-1 0 0 0,-1 0-1 0 0,17 0 1 0 0,-9-2-34 0 0,0 0-1 0 0,-1-1 1 0 0,1-1 0 0 0,-1 0 0 0 0,0-1-1 0 0,0-1 1 0 0,0 0 0 0 0,-1-1 0 0 0,0 0-1 0 0,0-2 1 0 0,21-13 0 0 0,-26 15 5 0 0,-1-1 1 0 0,0 1-1 0 0,0-1 1 0 0,-1-1 0 0 0,1 0-1 0 0,-2 0 1 0 0,1 0-1 0 0,-1 0 1 0 0,-1-1-1 0 0,1 0 1 0 0,-1-1-1 0 0,-1 1 1 0 0,0-1-1 0 0,0 0 1 0 0,-1 0-1 0 0,0 0 1 0 0,-1 0 0 0 0,1-14-1 0 0,-1-93-4 0 0,-4 57-27 0 0,2 80-12 0 0,3 118 67 0 0,-1-104 160 0 0,2 0-1 0 0,12 48 0 0 0,-12-64-94 0 0,2 0 0 0 0,0-1 0 0 0,1 0 0 0 0,0 0 0 0 0,1-1 0 0 0,16 23 0 0 0,-20-34-56 0 0,0 0-1 0 0,0 0 1 0 0,0 0-1 0 0,1 0 1 0 0,0-1-1 0 0,0 0 1 0 0,0 0-1 0 0,0 0 0 0 0,1-1 1 0 0,-1 0-1 0 0,1 0 1 0 0,0 0-1 0 0,0-1 1 0 0,0 1-1 0 0,0-1 1 0 0,0-1-1 0 0,1 1 1 0 0,-1-1-1 0 0,0 0 1 0 0,1-1-1 0 0,11 0 1 0 0,-4-2-49 0 0,0 0 0 0 0,-1-1 0 0 0,0 0 0 0 0,0-1 0 0 0,0-1 0 0 0,0 0 1 0 0,0-1-1 0 0,-1 0 0 0 0,0-1 0 0 0,-1 0 0 0 0,1-1 0 0 0,-1 0 1 0 0,-1-1-1 0 0,0 0 0 0 0,16-18 0 0 0,-8 6-91 0 0,-2 0-1 0 0,0-1 0 0 0,-1-1 1 0 0,-1-1-1 0 0,-2 0 1 0 0,0 0-1 0 0,9-28 0 0 0,-9 13 88 0 0,-2-1-1 0 0,-1-1 1 0 0,-2 0-1 0 0,3-72 1 0 0,-10 49 41 0 0,-2 1-1 0 0,-13-88 1 0 0,11 126-3 0 0,-10-34-1 0 0,12 51 4 0 0,-1 1 0 0 0,0 0-1 0 0,0 0 1 0 0,0 0 0 0 0,-1 0 0 0 0,0 0 0 0 0,0 1-1 0 0,-1 0 1 0 0,-5-6 0 0 0,9 11 2 0 0,0 0-1 0 0,-1-1 0 0 0,1 1 1 0 0,0 0-1 0 0,0 0 1 0 0,-1 0-1 0 0,1 1 1 0 0,-1-1-1 0 0,1 0 1 0 0,-1 0-1 0 0,1 1 1 0 0,-1-1-1 0 0,1 1 1 0 0,-1 0-1 0 0,1-1 1 0 0,-1 1-1 0 0,0 0 1 0 0,1 0-1 0 0,-1 0 1 0 0,0 0-1 0 0,-2 0 1 0 0,1 1-1 0 0,0 0 0 0 0,1 0 0 0 0,-1 0 0 0 0,1 0 0 0 0,0 1-1 0 0,-1-1 1 0 0,1 1 0 0 0,0-1 0 0 0,0 1 0 0 0,0 0 0 0 0,-4 4 0 0 0,-1 3-7 0 0,1-1 0 0 0,0 1 1 0 0,0 1-1 0 0,1-1 0 0 0,-6 16 0 0 0,0 5 51 0 0,1 1-1 0 0,2 0 0 0 0,1 1 0 0 0,2 0 1 0 0,-2 37-1 0 0,5-14 246 0 0,3 1 1 0 0,8 65 0 0 0,-3-76-69 0 0,2-1 1 0 0,2 0-1 0 0,24 67 1 0 0,-26-89-225 0 0,1-1 0 0 0,1 0 1 0 0,1-1-1 0 0,1 0 1 0 0,1-1-1 0 0,0 0 1 0 0,2-1-1 0 0,29 29 1 0 0,-39-43-197 0 0,0 1 0 0 0,0-1 0 0 0,1 0 0 0 0,-1-1 0 0 0,1 1 1 0 0,11 4-1 0 0,-15-7-38 0 0,-1-1 0 0 0,1 1 0 0 0,0-1 0 0 0,-1 1 1 0 0,1-1-1 0 0,0 0 0 0 0,0 0 0 0 0,-1 0 0 0 0,1 0 0 0 0,0 0 1 0 0,0 0-1 0 0,-1 0 0 0 0,1-1 0 0 0,0 1 0 0 0,0 0 0 0 0,-1-1 1 0 0,1 0-1 0 0,0 1 0 0 0,-1-1 0 0 0,1 0 0 0 0,-1 0 1 0 0,1 0-1 0 0,-1 0 0 0 0,1 0 0 0 0,-1 0 0 0 0,0 0 0 0 0,0 0 1 0 0,2-3-1 0 0,4-4-1761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5.960"/>
    </inkml:context>
    <inkml:brush xml:id="br0">
      <inkml:brushProperty name="width" value="0.05" units="cm"/>
      <inkml:brushProperty name="height" value="0.05" units="cm"/>
    </inkml:brush>
  </inkml:definitions>
  <inkml:trace contextRef="#ctx0" brushRef="#br0">32 58 10321 0 0,'-19'-4'33'0'0,"9"3"458"0"0,10 1-452 0 0,0 0-1 0 0,0 0 1 0 0,0 0-1 0 0,0 0 1 0 0,0 0-1 0 0,0 0 1 0 0,0 0-1 0 0,-1 0 1 0 0,1 0-1 0 0,0 0 1 0 0,0 0-1 0 0,0 0 1 0 0,0 0-1 0 0,0 0 1 0 0,0 0-1 0 0,0 0 1 0 0,0 0-1 0 0,0 0 1 0 0,0 0-1 0 0,-1 0 1 0 0,1 0-1 0 0,0 0 1 0 0,0 1-1 0 0,0-1 1 0 0,0 0-1 0 0,0 0 1 0 0,0 0-1 0 0,0 0 1 0 0,0 0-1 0 0,0 0 1 0 0,0 0-1 0 0,0 0 1 0 0,0 0-1 0 0,0 0 1 0 0,0 0-1 0 0,0 1 1 0 0,0-1-1 0 0,0 0 1 0 0,-1 0-1 0 0,1 0 1 0 0,0 0-1 0 0,0 0 1 0 0,0 0-1 0 0,0 0 1 0 0,0 0-1 0 0,0 0 1 0 0,0 1-1 0 0,1-1 1 0 0,-1 0 0 0 0,0 0-1 0 0,0 0 1 0 0,0 0-1 0 0,0 0 1 0 0,2 1 273 0 0,1 0 1 0 0,0-1 0 0 0,-1 1 0 0 0,1-1 0 0 0,0 1 0 0 0,0-1 0 0 0,0 0 0 0 0,-1 0 0 0 0,5-1 0 0 0,94-8 1525 0 0,-13 3-1733 0 0,98-21-1 0 0,-131 13-3806 0 0,-50 11 1864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43.375"/>
    </inkml:context>
    <inkml:brush xml:id="br0">
      <inkml:brushProperty name="width" value="0.05" units="cm"/>
      <inkml:brushProperty name="height" value="0.05" units="cm"/>
    </inkml:brush>
  </inkml:definitions>
  <inkml:trace contextRef="#ctx0" brushRef="#br0">2384 55 6657 0 0,'0'-1'14'0'0,"-1"0"0"0"0,0 1 0 0 0,0-1 0 0 0,0 0 0 0 0,0 0 0 0 0,0 1 0 0 0,0-1 1 0 0,0 1-1 0 0,0-1 0 0 0,0 1 0 0 0,0-1 0 0 0,0 1 0 0 0,0 0 0 0 0,0-1 0 0 0,-1 1 1 0 0,1 0 6 0 0,0 0 1 0 0,1 0-1 0 0,-1 0 1 0 0,0 0 0 0 0,0 0-1 0 0,1-1 1 0 0,-1 1-1 0 0,0 0 1 0 0,1 0 0 0 0,-1 0-1 0 0,0-1 1 0 0,1 1 0 0 0,-1 0-1 0 0,1-1 1 0 0,-1 1-1 0 0,0-1 1 0 0,1 1 0 0 0,-1 0-1 0 0,1-1 1 0 0,-1 1-1 0 0,1-1 1 0 0,-1 0 0 0 0,1 1-1 0 0,0-1 1 0 0,-1 1 0 0 0,1-1-1 0 0,0 0 1 0 0,-1 1-1 0 0,1-1 1 0 0,0 0 0 0 0,0 1-1 0 0,-1-1 1 0 0,1 0-1 0 0,0 1 1 0 0,0-2 0 0 0,3-1 371 0 0,0 0 0 0 0,-1 0 0 0 0,1 0 0 0 0,1 0 0 0 0,-1 0 0 0 0,0 1-1 0 0,1 0 1 0 0,-1-1 0 0 0,8-2 0 0 0,-16 10-59 0 0,1-1 0 0 0,-1 1 0 0 0,-1-1 0 0 0,1-1-1 0 0,-11 7 1 0 0,-142 64 199 0 0,118-53-485 0 0,3-3 13 0 0,1 2 1 0 0,-58 43-1 0 0,-118 121 69 0 0,17-4 183 0 0,23-20-159 0 0,-205 187 798 0 0,303-276-854 0 0,-4 2 11 0 0,4-4-4 0 0,-100 119-1 0 0,-112 192-50 0 0,208-264 225 0 0,-88 176-1 0 0,149-257-167 0 0,2 2 0 0 0,2 0-1 0 0,1 1 1 0 0,2 0 0 0 0,2 1-1 0 0,1 0 1 0 0,2 0 0 0 0,0 72-1 0 0,0 145-76 0 0,10-212-6 0 0,-8-79-6368 0 0,3 29 4793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1.601"/>
    </inkml:context>
    <inkml:brush xml:id="br0">
      <inkml:brushProperty name="width" value="0.05" units="cm"/>
      <inkml:brushProperty name="height" value="0.05" units="cm"/>
    </inkml:brush>
  </inkml:definitions>
  <inkml:trace contextRef="#ctx0" brushRef="#br0">1 842 10289 0 0,'1'-11'56'0'0,"8"-35"847"0"0,-3 16 623 0 0,-5 25-1311 0 0,-1 0 1 0 0,1 0-1 0 0,0 0 1 0 0,1 1-1 0 0,-1-1 1 0 0,1 0 0 0 0,0 1-1 0 0,0-1 1 0 0,4-5-1 0 0,0 3-126 0 0,1-1-1 0 0,0 1 1 0 0,0 0-1 0 0,0 1 1 0 0,1 0-1 0 0,0 0 1 0 0,1 1-1 0 0,-1 0 1 0 0,1 0-1 0 0,0 1 0 0 0,17-6 1 0 0,-5 3-71 0 0,1 1 0 0 0,0 1 0 0 0,0 1 0 0 0,25-1 0 0 0,-33 4-8 0 0,0 2 1 0 0,1-1-1 0 0,-1 2 0 0 0,0 0 1 0 0,-1 0-1 0 0,1 1 1 0 0,0 1-1 0 0,23 9 0 0 0,-20-5 41 0 0,-1 1 0 0 0,1 0 0 0 0,-1 1 0 0 0,-1 1 0 0 0,0 0-1 0 0,14 14 1 0 0,-24-21-41 0 0,0 1 0 0 0,-1 0 1 0 0,0 0-1 0 0,0 0 0 0 0,0 0 0 0 0,0 1 0 0 0,-1-1 0 0 0,0 1 0 0 0,0 0 1 0 0,-1 0-1 0 0,2 7 0 0 0,-3-10-10 0 0,0 1 0 0 0,-1-1 1 0 0,1 0-1 0 0,-1 1 0 0 0,0-1 1 0 0,0 1-1 0 0,-1-1 0 0 0,1 0 1 0 0,-1 1-1 0 0,1-1 0 0 0,-1 0 0 0 0,0 1 1 0 0,0-1-1 0 0,-1 0 0 0 0,1 0 1 0 0,0 0-1 0 0,-1 0 0 0 0,0 0 1 0 0,0 0-1 0 0,0 0 0 0 0,0-1 1 0 0,-3 3-1 0 0,-2 2 2 0 0,0-1 0 0 0,-1 0 0 0 0,1 0-1 0 0,-1-1 1 0 0,0 0 0 0 0,-1-1 0 0 0,1 0 0 0 0,-16 6 0 0 0,19-9-1 0 0,1 1 0 0 0,-1-1-1 0 0,1 0 1 0 0,-1 0 0 0 0,1 0 0 0 0,-1-1 0 0 0,0 1-1 0 0,0-1 1 0 0,1 0 0 0 0,-1-1 0 0 0,0 1 0 0 0,1-1 0 0 0,-1 0-1 0 0,1 0 1 0 0,-1 0 0 0 0,1-1 0 0 0,-1 0 0 0 0,1 0-1 0 0,-5-2 1 0 0,7 2-8 0 0,0 1 0 0 0,1-1 0 0 0,0 1-1 0 0,-1-1 1 0 0,1 0 0 0 0,0 0 0 0 0,0 1-1 0 0,0-1 1 0 0,0 0 0 0 0,0 0 0 0 0,0 0-1 0 0,1 0 1 0 0,-1 0 0 0 0,1 0 0 0 0,-1 0-1 0 0,1 0 1 0 0,0-1 0 0 0,0 1 0 0 0,-1 0-1 0 0,2 0 1 0 0,-1 0 0 0 0,0 0 0 0 0,0 0 0 0 0,1 0-1 0 0,-1 0 1 0 0,1 0 0 0 0,1-3 0 0 0,2-7-171 0 0,1 0 1 0 0,0 0 0 0 0,9-14 0 0 0,-11 20 74 0 0,14-23-481 0 0,1 1-1 0 0,1 0 0 0 0,35-37 1 0 0,-38 49 352 0 0,0 0-1 0 0,1 1 1 0 0,0 0 0 0 0,1 2-1 0 0,1 0 1 0 0,23-11 0 0 0,-36 20 220 0 0,1 2 1 0 0,0-1-1 0 0,0 0 1 0 0,0 1-1 0 0,0 1 1 0 0,0-1-1 0 0,0 1 1 0 0,0 0-1 0 0,8 0 1 0 0,0 2 0 0 0,0 1-1 0 0,0 0 1 0 0,17 5 0 0 0,-5-1 40 0 0,1-2 0 0 0,0 0 0 0 0,37-1 0 0 0,3 1 876 0 0,-65-2-186 0 0,-9-1-228 0 0,-12-1-3 0 0,11-3-416 0 0,-1 1 0 0 0,0 0 0 0 0,0 1 0 0 0,0-1 0 0 0,0 2 0 0 0,0-1 0 0 0,0 1 0 0 0,-10 1 0 0 0,14 0-22 0 0,1-1-1 0 0,-1 1 1 0 0,1 0-1 0 0,-1 1 1 0 0,1-1-1 0 0,0 0 1 0 0,-1 1-1 0 0,1 0 1 0 0,0 0-1 0 0,0 0 0 0 0,0 0 1 0 0,0 0-1 0 0,1 1 1 0 0,-1-1-1 0 0,1 1 1 0 0,-1 0-1 0 0,1 0 1 0 0,0 0-1 0 0,0 0 1 0 0,0 0-1 0 0,-1 3 0 0 0,-3 8 78 0 0,0-1 0 0 0,0 1 0 0 0,2 0 0 0 0,-1 0-1 0 0,2 0 1 0 0,0 1 0 0 0,1 0 0 0 0,0-1-1 0 0,1 1 1 0 0,1 0 0 0 0,0 0 0 0 0,1-1 0 0 0,4 21-1 0 0,-4-31-121 0 0,0-1 0 0 0,0 0 0 0 0,0 0 1 0 0,0 0-1 0 0,1 0 0 0 0,-1 0 0 0 0,1 0 0 0 0,0 0 0 0 0,0-1 0 0 0,0 1 0 0 0,0-1 0 0 0,0 1 0 0 0,0-1 0 0 0,1 0 0 0 0,-1 0 0 0 0,1 0 0 0 0,0 0 0 0 0,-1 0 0 0 0,1 0 0 0 0,0-1 0 0 0,0 1 1 0 0,0-1-1 0 0,0 0 0 0 0,0 0 0 0 0,1 0 0 0 0,-1 0 0 0 0,0-1 0 0 0,0 1 0 0 0,1-1 0 0 0,-1 0 0 0 0,0 0 0 0 0,0 0 0 0 0,1 0 0 0 0,-1-1 0 0 0,0 1 0 0 0,4-2 0 0 0,1 0-93 0 0,1 0 0 0 0,-1-1-1 0 0,0 0 1 0 0,0 0 0 0 0,0-1-1 0 0,0 0 1 0 0,0 0 0 0 0,-1-1-1 0 0,0 0 1 0 0,0 0 0 0 0,0-1-1 0 0,9-10 1 0 0,-10 9-2 0 0,-1-1 1 0 0,0 0 0 0 0,-1 1-1 0 0,0-1 1 0 0,0-1-1 0 0,0 1 1 0 0,-1-1-1 0 0,-1 1 1 0 0,1-1 0 0 0,-2 0-1 0 0,1 0 1 0 0,-1 0-1 0 0,0 0 1 0 0,-1 0 0 0 0,0 0-1 0 0,-1-12 1 0 0,0 13 62 0 0,-1 0 1 0 0,1 0 0 0 0,-1 0-1 0 0,0 0 1 0 0,-1 1-1 0 0,0-1 1 0 0,0 1 0 0 0,-1-1-1 0 0,1 1 1 0 0,-2 0-1 0 0,1 1 1 0 0,-1-1 0 0 0,0 1-1 0 0,0 0 1 0 0,-1 0 0 0 0,0 0-1 0 0,0 1 1 0 0,-11-8-1 0 0,13 10 23 0 0,-1 1-1 0 0,0-1 1 0 0,0 1-1 0 0,0 0 1 0 0,-1 0-1 0 0,1 1 1 0 0,0-1-1 0 0,-1 1 1 0 0,1 1-1 0 0,-1-1 1 0 0,1 1-1 0 0,-1 0 1 0 0,1 0-1 0 0,-1 0 0 0 0,1 1 1 0 0,-1 0-1 0 0,1 0 1 0 0,-6 2-1 0 0,9-3 6 0 0,1 0 0 0 0,0 1-1 0 0,-1-1 1 0 0,1 0-1 0 0,0 1 1 0 0,-1 0-1 0 0,1-1 1 0 0,0 1 0 0 0,0 0-1 0 0,-1-1 1 0 0,1 1-1 0 0,0 0 1 0 0,0 0 0 0 0,0 0-1 0 0,0 0 1 0 0,0 0-1 0 0,0 0 1 0 0,0 0 0 0 0,0 0-1 0 0,1 0 1 0 0,-1 1-1 0 0,0-1 1 0 0,1 0-1 0 0,-1 1 1 0 0,1-1 0 0 0,-1 0-1 0 0,1 1 1 0 0,0-1-1 0 0,-1 0 1 0 0,1 1 0 0 0,0-1-1 0 0,0 1 1 0 0,0-1-1 0 0,0 0 1 0 0,0 1-1 0 0,0-1 1 0 0,1 1 0 0 0,-1-1-1 0 0,0 0 1 0 0,1 1-1 0 0,-1-1 1 0 0,1 0 0 0 0,-1 1-1 0 0,2 1 1 0 0,1 2 3 0 0,0 0-1 0 0,1-1 1 0 0,-1 0 0 0 0,1 1 0 0 0,0-1 0 0 0,0 0 0 0 0,0-1-1 0 0,0 1 1 0 0,9 4 0 0 0,-4-3 1 0 0,0-1-1 0 0,0 0 1 0 0,1-1 0 0 0,-1 0-1 0 0,1-1 1 0 0,0 0 0 0 0,0 0 0 0 0,15 0-1 0 0,11-1-2 0 0,36-5-1 0 0,-61 4-7 0 0,9-2-70 0 0,0 0 0 0 0,0 0-1 0 0,-1-2 1 0 0,1-1 0 0 0,25-9 0 0 0,-40 12 39 0 0,1 0 0 0 0,-1 0 0 0 0,0-1 0 0 0,0 0 0 0 0,0 0 0 0 0,-1 0 0 0 0,1-1 0 0 0,-1 1 0 0 0,0-1 1 0 0,0 0-1 0 0,0 0 0 0 0,0-1 0 0 0,-1 1 0 0 0,0-1 0 0 0,0 0 0 0 0,0 0 0 0 0,0 0 0 0 0,-1 0 0 0 0,1 0 1 0 0,-2 0-1 0 0,1-1 0 0 0,0 1 0 0 0,0-10 0 0 0,-1 4 2 0 0,-1 0 1 0 0,0 0 0 0 0,-1 0-1 0 0,0 0 1 0 0,-1 0-1 0 0,-3-11 1 0 0,-23-65 21 0 0,18 58-2 0 0,-57-167 9 0 0,52 137-18 0 0,9 98 201 0 0,5 59 412 0 0,4 1 1 0 0,18 111-1 0 0,33 69 238 0 0,-51-259-825 0 0,-2-15 10 0 0,-1 0 0 0 0,1 0-1 0 0,1 0 1 0 0,-1 0 0 0 0,4 7-1 0 0,15-29-39 0 0,-8 1-94 0 0,0 1-1 0 0,-1-1 0 0 0,0-1 0 0 0,-2 0 0 0 0,0 0 0 0 0,13-37 0 0 0,-1 5 33 0 0,13-32 0 0 0,-20 46 67 0 0,1 0 1 0 0,2 1 0 0 0,39-60-1 0 0,-55 93 23 0 0,-1 0-1 0 0,1 0 1 0 0,0 0-1 0 0,0 0 0 0 0,-1 0 1 0 0,1 0-1 0 0,0 1 1 0 0,0-1-1 0 0,0 0 0 0 0,0 0 1 0 0,0 1-1 0 0,0-1 1 0 0,0 0-1 0 0,0 1 1 0 0,1-1-1 0 0,-1 1 0 0 0,0 0 1 0 0,2-1-1 0 0,1 7 0 0 0,-8 9-7 0 0,-2-1 9 0 0,0-1 1 0 0,-1 0 0 0 0,-1 0-1 0 0,0-1 1 0 0,-1 0 0 0 0,-1 0 0 0 0,1-1-1 0 0,-21 18 1 0 0,-10 4 37 0 0,-51 33 1 0 0,59-44-48 0 0,21-14 18 0 0,0 0 0 0 0,-1-1-1 0 0,1 0 1 0 0,-24 9-1 0 0,65-31 514 0 0,-25 12-493 0 0,0 0 0 0 0,0 1 0 0 0,0 0 0 0 0,1-1 0 0 0,-1 1 0 0 0,1 1 1 0 0,-1-1-1 0 0,1 1 0 0 0,10-1 0 0 0,-8 2 69 0 0,-1 1 0 0 0,0 0 0 0 0,0 0 0 0 0,0 1 0 0 0,0 0 0 0 0,0 0 0 0 0,-1 0 0 0 0,1 1 0 0 0,9 5 0 0 0,3 3 470 0 0,30 24 1 0 0,-34-24-424 0 0,-6-2-77 0 0,1 0-1 0 0,-1 1 0 0 0,-1 0 0 0 0,1 0 1 0 0,10 19-1 0 0,-11-17-274 0 0,0 0 0 0 0,0-1-1 0 0,1-1 1 0 0,16 15 0 0 0,-25-24 68 0 0,1-1-1 0 0,-1 1 1 0 0,1-1-1 0 0,0 1 1 0 0,-1-1-1 0 0,1 0 1 0 0,0 1 0 0 0,0-1-1 0 0,-1 0 1 0 0,1 0-1 0 0,0 0 1 0 0,0 1 0 0 0,-1-1-1 0 0,1 0 1 0 0,0 0-1 0 0,0 0 1 0 0,0 0-1 0 0,-1 0 1 0 0,1-1 0 0 0,0 1-1 0 0,0 0 1 0 0,-1 0-1 0 0,1 0 1 0 0,0-1 0 0 0,0 1-1 0 0,-1 0 1 0 0,1-1-1 0 0,0 1 1 0 0,-1 0-1 0 0,1-1 1 0 0,0 1 0 0 0,-1-1-1 0 0,1 1 1 0 0,-1-1-1 0 0,1 0 1 0 0,-1 1 0 0 0,1-1-1 0 0,-1 1 1 0 0,1-1-1 0 0,-1 0 1 0 0,0 1-1 0 0,1-1 1 0 0,-1 0 0 0 0,0 0-1 0 0,0 1 1 0 0,1-1-1 0 0,-1-1 1 0 0,2-7-1524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6.886"/>
    </inkml:context>
    <inkml:brush xml:id="br0">
      <inkml:brushProperty name="width" value="0.05" units="cm"/>
      <inkml:brushProperty name="height" value="0.05" units="cm"/>
    </inkml:brush>
  </inkml:definitions>
  <inkml:trace contextRef="#ctx0" brushRef="#br0">86 453 10393 0 0,'-8'-8'7'0'0,"4"3"135"0"0,-1-1-1 0 0,0 1 1 0 0,0 1 0 0 0,-1-1-1 0 0,-6-4 1 0 0,11 8-88 0 0,0 1 1 0 0,0-1-1 0 0,1 1 0 0 0,-1 0 1 0 0,0-1-1 0 0,0 1 1 0 0,0 0-1 0 0,0 0 0 0 0,1 0 1 0 0,-1 0-1 0 0,0 0 0 0 0,0 0 1 0 0,0 0-1 0 0,0 0 1 0 0,1 0-1 0 0,-1 0 0 0 0,0 0 1 0 0,0 0-1 0 0,0 0 0 0 0,-1 1 1 0 0,1 0 44 0 0,0 0 1 0 0,0 0 0 0 0,0-1-1 0 0,0 1 1 0 0,0 0 0 0 0,1 1-1 0 0,-1-1 1 0 0,0 0 0 0 0,0 0-1 0 0,1 0 1 0 0,-1 0-1 0 0,1 1 1 0 0,-1-1 0 0 0,1 0-1 0 0,-1 0 1 0 0,1 1 0 0 0,-1 1-1 0 0,-2 18 279 0 0,0 1-1 0 0,1-1 0 0 0,2 1 0 0 0,2 31 1 0 0,-1 1-24 0 0,16 334 419 0 0,-7-331-721 0 0,-9-53-37 0 0,0 0-1 0 0,1 0 1 0 0,-1 0-1 0 0,1 0 1 0 0,0 0-1 0 0,0-1 1 0 0,0 1-1 0 0,0 0 1 0 0,0-1-1 0 0,1 0 0 0 0,3 4 1 0 0,-5-7-12 0 0,-1 0 0 0 0,0 1-1 0 0,1-1 1 0 0,-1 0 0 0 0,0 0 0 0 0,1 0 0 0 0,-1 0 0 0 0,1 0-1 0 0,-1 0 1 0 0,0 0 0 0 0,1 0 0 0 0,-1 0 0 0 0,1 0-1 0 0,-1-1 1 0 0,0 1 0 0 0,1 0 0 0 0,-1 0 0 0 0,0 0 0 0 0,1 0-1 0 0,-1 0 1 0 0,0-1 0 0 0,1 1 0 0 0,-1 0 0 0 0,0 0 0 0 0,1-1-1 0 0,-1 1 1 0 0,0 0 0 0 0,0 0 0 0 0,1-1 0 0 0,-1 1-1 0 0,0 0 1 0 0,0-1 0 0 0,0 1 0 0 0,1 0 0 0 0,-1-1 0 0 0,0 1-1 0 0,0-1 1 0 0,0 1 0 0 0,0 0 0 0 0,0-1 0 0 0,0 1 0 0 0,0-1-1 0 0,0 1 1 0 0,0 0 0 0 0,0-1 0 0 0,6-21 5 0 0,-6 21-9 0 0,4-22-14 0 0,-1 0 1 0 0,-2 0-1 0 0,-1-40 0 0 0,-14-72-40 0 0,0-3 11 0 0,11-123-113 0 0,5 214 122 0 0,3 0 0 0 0,2 0 0 0 0,18-68 0 0 0,-22 105 28 0 0,0 0 1 0 0,1 0-1 0 0,1 0 1 0 0,0 0-1 0 0,0 1 1 0 0,0 0-1 0 0,1 0 1 0 0,1 1-1 0 0,12-15 1 0 0,-12 17 6 0 0,-1 1 0 0 0,0 0 0 0 0,1 0 0 0 0,0 1 0 0 0,0 0-1 0 0,0 0 1 0 0,1 0 0 0 0,-1 1 0 0 0,1 0 0 0 0,0 1 0 0 0,0-1 0 0 0,0 2 0 0 0,10-2 0 0 0,7 1-1 0 0,-1 1 1 0 0,1 2 0 0 0,0 0-1 0 0,-1 2 1 0 0,1 1-1 0 0,-1 0 1 0 0,0 2-1 0 0,-1 1 1 0 0,27 11 0 0 0,-16-3 16 0 0,0 1 1 0 0,-1 1 0 0 0,-2 2-1 0 0,0 1 1 0 0,42 36 0 0 0,-63-47-10 0 0,-1-1 1 0 0,0 1-1 0 0,-1 0 0 0 0,0 1 1 0 0,0 0-1 0 0,-1 0 1 0 0,-1 1-1 0 0,9 18 0 0 0,-12-24 3 0 0,-2-1 0 0 0,1 1 0 0 0,-1 0 0 0 0,1 0-1 0 0,-1 0 1 0 0,-1 0 0 0 0,1 0 0 0 0,-1 0 0 0 0,0 0 0 0 0,0 0-1 0 0,0 0 1 0 0,-1 0 0 0 0,1 0 0 0 0,-1 0 0 0 0,-1 0-1 0 0,1 0 1 0 0,-1 0 0 0 0,0 0 0 0 0,0-1 0 0 0,0 1-1 0 0,0-1 1 0 0,-1 1 0 0 0,-5 6 0 0 0,-5 3 34 0 0,0-1 0 0 0,0 0-1 0 0,-2-1 1 0 0,0 0 0 0 0,0-1 0 0 0,-1-1 0 0 0,0 0-1 0 0,-28 11 1 0 0,-17 4 16 0 0,-68 18-1 0 0,117-40-63 0 0,-263 63 27 0 0,247-60-4 0 0,112-45 121 0 0,-25 17-122 0 0,1 3-1 0 0,0 3 1 0 0,96-14-1 0 0,-119 26 25 0 0,0 2 0 0 0,1 1-1 0 0,-1 1 1 0 0,0 3 0 0 0,0 0-1 0 0,0 3 1 0 0,47 13 0 0 0,-73-16 3 0 0,1 1 1 0 0,-1 1-1 0 0,0 0 0 0 0,0 1 1 0 0,-1 0-1 0 0,1 0 1 0 0,-1 1-1 0 0,-1 0 1 0 0,1 1-1 0 0,-1 0 0 0 0,-1 1 1 0 0,10 11-1 0 0,-14-15-18 0 0,0 0-1 0 0,-1 1 1 0 0,1 0 0 0 0,-1 0-1 0 0,0 0 1 0 0,-1 0-1 0 0,1 0 1 0 0,-1 0-1 0 0,-1 1 1 0 0,1-1-1 0 0,-1 1 1 0 0,0-1 0 0 0,0 1-1 0 0,-1-1 1 0 0,0 1-1 0 0,0 0 1 0 0,-1-1-1 0 0,0 1 1 0 0,0-1 0 0 0,0 1-1 0 0,-1-1 1 0 0,0 1-1 0 0,-4 8 1 0 0,0-3 7 0 0,-1 0 1 0 0,0-1-1 0 0,-1 0 1 0 0,-1 0-1 0 0,0-1 1 0 0,0 0 0 0 0,-1 0-1 0 0,0-1 1 0 0,0 0-1 0 0,-1-1 1 0 0,-1 0-1 0 0,1-1 1 0 0,-1 0-1 0 0,-14 5 1 0 0,-13 5 47 0 0,0-2 0 0 0,-1-2 0 0 0,-53 11 1 0 0,64-18-59 0 0,0-1 0 0 0,0-2 1 0 0,-35 1-1 0 0,47-5-47 0 0,1 0 0 0 0,-1 0 0 0 0,1-2 0 0 0,-1 0 0 0 0,1 0-1 0 0,0-2 1 0 0,-17-6 0 0 0,30 9-68 0 0,-1 0 0 0 0,1 1-1 0 0,-1-1 1 0 0,1 0 0 0 0,0-1-1 0 0,0 1 1 0 0,0 0 0 0 0,0-1-1 0 0,0 0 1 0 0,1 0 0 0 0,-1 0-1 0 0,1 0 1 0 0,-1 0 0 0 0,1 0-1 0 0,0 0 1 0 0,1-1 0 0 0,-1 1-1 0 0,1-1 1 0 0,-1 0 0 0 0,1 1-1 0 0,0-1 1 0 0,0 0 0 0 0,1 0-1 0 0,-1 1 1 0 0,1-1 0 0 0,0 0-1 0 0,0 0 1 0 0,0-7 0 0 0,2 1-420 0 0,0 0 1 0 0,0 0 0 0 0,1 0 0 0 0,0 0 0 0 0,0 1-1 0 0,1-1 1 0 0,1 1 0 0 0,-1 0 0 0 0,13-17 0 0 0,-14 22 286 0 0,10-14-1130 0 0,21-23 0 0 0,-2 11-196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7.648"/>
    </inkml:context>
    <inkml:brush xml:id="br0">
      <inkml:brushProperty name="width" value="0.05" units="cm"/>
      <inkml:brushProperty name="height" value="0.05" units="cm"/>
    </inkml:brush>
  </inkml:definitions>
  <inkml:trace contextRef="#ctx0" brushRef="#br0">7 32 9877 0 0,'4'-4'7'0'0,"0"1"1"0"0,-1 0-1 0 0,1 0 0 0 0,0 0 1 0 0,9-3-1 0 0,-11 5 268 0 0,-1 0-1 0 0,1 0 1 0 0,0 0 0 0 0,0 1-1 0 0,0-1 1 0 0,0 1 0 0 0,0-1 0 0 0,0 1-1 0 0,-1 0 1 0 0,1 0 0 0 0,0 0-1 0 0,0 0 1 0 0,0 0 0 0 0,0 0-1 0 0,0 0 1 0 0,0 1 0 0 0,0-1-1 0 0,2 1 1 0 0,-5-1-75 0 0,1-1-100 0 0,-1 1-1 0 0,0-1 0 0 0,0 1 1 0 0,0-1-1 0 0,0 1 0 0 0,0-1 1 0 0,0 1-1 0 0,0 0 0 0 0,1-1 1 0 0,-1 1-1 0 0,0 0 1 0 0,0 0-1 0 0,-1 0 0 0 0,1 0 1 0 0,0 0-1 0 0,0 0 0 0 0,0 0 1 0 0,0 0-1 0 0,0 0 0 0 0,0 0 1 0 0,0 0-1 0 0,0 1 0 0 0,0-1 1 0 0,0 0-1 0 0,1 1 1 0 0,-1-1-1 0 0,0 1 0 0 0,0-1 1 0 0,0 1-1 0 0,0-1 0 0 0,0 1 1 0 0,1 0-1 0 0,-1-1 0 0 0,-1 2 1 0 0,-1 1-51 0 0,0 0 1 0 0,-1 0-1 0 0,1 0 1 0 0,0 1-1 0 0,1-1 1 0 0,-1 1-1 0 0,0-1 1 0 0,1 1-1 0 0,0 0 1 0 0,0 0-1 0 0,0 0 1 0 0,1 1-1 0 0,-1-1 1 0 0,1 0-1 0 0,0 1 1 0 0,-1 7-1 0 0,0 9 96 0 0,1-1 0 0 0,2 31-1 0 0,0-16 22 0 0,-1-29-137 0 0,-1 14 77 0 0,2 1 0 0 0,0-1 1 0 0,1 0-1 0 0,6 25 0 0 0,-6-39-95 0 0,0 0 0 0 0,0 0 0 0 0,0 0-1 0 0,1 0 1 0 0,0-1 0 0 0,0 1 0 0 0,1-1 0 0 0,-1 0 0 0 0,1 0 0 0 0,1 0 0 0 0,-1 0-1 0 0,0-1 1 0 0,1 0 0 0 0,0 0 0 0 0,0 0 0 0 0,0 0 0 0 0,11 5 0 0 0,-2-3-11 0 0,0 0 1 0 0,1 0 0 0 0,-1-2 0 0 0,1 0-1 0 0,0 0 1 0 0,0-2 0 0 0,27 2 0 0 0,-32-3-7 0 0,0-1 1 0 0,0-1 0 0 0,0 0-1 0 0,0 0 1 0 0,0 0 0 0 0,0-2-1 0 0,0 1 1 0 0,-1-1 0 0 0,1-1-1 0 0,-1 1 1 0 0,0-2 0 0 0,15-8-1 0 0,-20 11-16 0 0,-1-1-1 0 0,1 0 0 0 0,0-1 0 0 0,-1 1 1 0 0,0 0-1 0 0,0-1 0 0 0,0 0 0 0 0,0 0 1 0 0,-1 0-1 0 0,1 0 0 0 0,-1 0 1 0 0,0 0-1 0 0,0-1 0 0 0,-1 1 0 0 0,1-1 1 0 0,-1 1-1 0 0,0-1 0 0 0,0 1 1 0 0,-1-1-1 0 0,1 0 0 0 0,-1 1 0 0 0,0-1 1 0 0,0 0-1 0 0,-1 0 0 0 0,1 1 0 0 0,-1-1 1 0 0,0 0-1 0 0,0 1 0 0 0,-2-5 1 0 0,-2-4-14 0 0,-1 0 0 0 0,1 1 0 0 0,-2 0 0 0 0,0 0 0 0 0,0 0 0 0 0,-1 1 0 0 0,-1 0 0 0 0,-15-16 0 0 0,2 6 21 0 0,-1 1-1 0 0,-1 1 1 0 0,0 0 0 0 0,-30-15 0 0 0,39 26 16 0 0,-1-1 0 0 0,-1 2 0 0 0,0 0 0 0 0,0 1 0 0 0,0 1 0 0 0,-1 0 0 0 0,1 1 0 0 0,-21-1-1 0 0,37 4 1 0 0,1 1-1 0 0,0 0 0 0 0,-1 0 0 0 0,1 0 0 0 0,-1 0 0 0 0,1 0 1 0 0,-1 0-1 0 0,1 0 0 0 0,0 0 0 0 0,-1 0 0 0 0,1 0 0 0 0,-1 0 1 0 0,1 0-1 0 0,0 0 0 0 0,-1 0 0 0 0,1 0 0 0 0,-1 1 0 0 0,1-1 1 0 0,0 0-1 0 0,-1 0 0 0 0,1 0 0 0 0,-1 1 0 0 0,1-1 0 0 0,0 0 1 0 0,-1 0-1 0 0,1 1 0 0 0,0-1 0 0 0,5 9-15 0 0,18 6-5 0 0,-3-8 22 0 0,0 0 0 0 0,0-2 0 0 0,0 0 0 0 0,0-2 0 0 0,25 2 0 0 0,106-2 20 0 0,-94-4-20 0 0,198-16-18 0 0,-80 2 2 0 0,-173 14 13 0 0,0 1 0 0 0,-1 0 0 0 0,1 0 0 0 0,0 0 0 0 0,-1 0 0 0 0,1 0 0 0 0,0 0 0 0 0,0 0 0 0 0,-1 1 0 0 0,1-1 0 0 0,0 1 0 0 0,1 0 0 0 0,-3 0 7 0 0,0 0 1 0 0,0-1-1 0 0,0 1 1 0 0,0 0-1 0 0,0 0 1 0 0,0 0-1 0 0,0-1 1 0 0,-1 1-1 0 0,1 0 1 0 0,0 0-1 0 0,-1-1 1 0 0,1 1 0 0 0,-1 0-1 0 0,1-1 1 0 0,0 1-1 0 0,-1 0 1 0 0,0-1-1 0 0,1 1 1 0 0,-1 0-1 0 0,1-1 1 0 0,-1 1-1 0 0,0-1 1 0 0,1 0-1 0 0,-2 1 1 0 0,-3 5 56 0 0,-13 12 145 0 0,1 1-1 0 0,-16 24 1 0 0,28-36-132 0 0,0 1 1 0 0,1 1 0 0 0,0-1 0 0 0,0 0-1 0 0,1 1 1 0 0,0 0 0 0 0,0 0 0 0 0,1-1 0 0 0,-1 16-1 0 0,2-14-14 0 0,1 0 0 0 0,0 0 0 0 0,1 0 0 0 0,0 0 0 0 0,1-1 0 0 0,0 1 0 0 0,0-1 0 0 0,1 1 0 0 0,1-1 0 0 0,-1 0 0 0 0,1 0 0 0 0,1 0 0 0 0,0 0 0 0 0,0-1 0 0 0,0 0 0 0 0,1 0 0 0 0,1 0 0 0 0,-1-1 0 0 0,1 0 0 0 0,0 0 0 0 0,1-1 0 0 0,0 1 0 0 0,0-2 0 0 0,0 1 0 0 0,0-1 0 0 0,13 5 0 0 0,-12-6-68 0 0,0 0 0 0 0,0 0 0 0 0,1-1 0 0 0,0 0 0 0 0,-1-1 0 0 0,1 0 0 0 0,0 0 0 0 0,0-1 0 0 0,0 0 0 0 0,0-1 0 0 0,0 0-1 0 0,0-1 1 0 0,0 0 0 0 0,0-1 0 0 0,0 0 0 0 0,0 0 0 0 0,0-1 0 0 0,-1 0 0 0 0,1-1 0 0 0,-1 0 0 0 0,0 0 0 0 0,0-1 0 0 0,-1 0 0 0 0,1-1-1 0 0,13-11 1 0 0,-17 11-49 0 0,1 1-1 0 0,0-1 1 0 0,-1 0-1 0 0,0-1 1 0 0,-1 1-1 0 0,1-1 1 0 0,-1 0-1 0 0,6-15 1 0 0,-8 16-2 0 0,-1 1 0 0 0,0-1 0 0 0,1 0 0 0 0,-2 0 0 0 0,1 0 0 0 0,-1 0 0 0 0,0 0 0 0 0,0 0 0 0 0,-1 0 0 0 0,1 0 0 0 0,-1 0 0 0 0,-3-10 0 0 0,-1 4 5 0 0,0-1 0 0 0,-1 1 0 0 0,0-1 0 0 0,-1 2 0 0 0,-1-1 0 0 0,1 1 0 0 0,-2 0 0 0 0,1 1 0 0 0,-2-1 0 0 0,-16-13 0 0 0,11 11 37 0 0,-1 1 0 0 0,0 0 0 0 0,-1 2 1 0 0,0-1-1 0 0,-1 2 0 0 0,-32-12 0 0 0,31 14 7 0 0,-1 2 1 0 0,0 0-1 0 0,0 1 0 0 0,-34-1 0 0 0,43 4 6 0 0,0 1 0 0 0,-1 1 0 0 0,1 0 0 0 0,0 0 0 0 0,0 1 0 0 0,0 1 0 0 0,0 0 0 0 0,0 0 0 0 0,1 1 0 0 0,-11 5 0 0 0,19-8-7 0 0,0 0 0 0 0,0 1 1 0 0,0-1-1 0 0,0 0 0 0 0,0 1 1 0 0,0-1-1 0 0,1 0 0 0 0,-1 1 1 0 0,1 0-1 0 0,-1 0 0 0 0,1-1 0 0 0,-1 1 1 0 0,1 0-1 0 0,0 0 0 0 0,-1 2 1 0 0,2-2-57 0 0,-1-1 1 0 0,1 1-1 0 0,0-1 1 0 0,0 1-1 0 0,-1-1 1 0 0,1 1 0 0 0,0 0-1 0 0,0-1 1 0 0,1 1-1 0 0,-1-1 1 0 0,0 1-1 0 0,0-1 1 0 0,1 1 0 0 0,-1-1-1 0 0,1 1 1 0 0,1 2-1 0 0,0 0-216 0 0,1-1-1 0 0,-1 1 1 0 0,1-1-1 0 0,0 0 0 0 0,0 0 1 0 0,0 0-1 0 0,0 0 1 0 0,1 0-1 0 0,-1-1 0 0 0,1 0 1 0 0,-1 1-1 0 0,1-1 1 0 0,0-1-1 0 0,7 3 0 0 0,5 2-871 0 0,-10-3 652 0 0,0-1 1 0 0,1 0-1 0 0,-1 0 0 0 0,1-1 1 0 0,-1 0-1 0 0,1 0 0 0 0,-1 0 0 0 0,8-1 1 0 0,10-2-1229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8.004"/>
    </inkml:context>
    <inkml:brush xml:id="br0">
      <inkml:brushProperty name="width" value="0.05" units="cm"/>
      <inkml:brushProperty name="height" value="0.05" units="cm"/>
    </inkml:brush>
  </inkml:definitions>
  <inkml:trace contextRef="#ctx0" brushRef="#br0">7 223 9637 0 0,'-3'-24'541'0'0,"1"0"0"0"0,1 0-1 0 0,1-1 1 0 0,1 1 0 0 0,8-42 0 0 0,-8 62-399 0 0,7-22 1933 0 0,-8 25-2035 0 0,1 1 1 0 0,-1 0-1 0 0,0-1 0 0 0,0 1 1 0 0,1 0-1 0 0,-1-1 1 0 0,0 1-1 0 0,0 0 1 0 0,1-1-1 0 0,-1 1 1 0 0,0 0-1 0 0,1 0 0 0 0,-1-1 1 0 0,1 1-1 0 0,-1 0 1 0 0,0 0-1 0 0,1 0 1 0 0,-1 0-1 0 0,1-1 1 0 0,-1 1-1 0 0,0 0 0 0 0,1 0 1 0 0,-1 0-1 0 0,1 0 1 0 0,-1 0-1 0 0,1 0 1 0 0,-1 0-1 0 0,0 0 1 0 0,1 0-1 0 0,-1 0 0 0 0,1 0 1 0 0,-1 1-1 0 0,1-1 1 0 0,-1 0-1 0 0,0 0 1 0 0,1 0-1 0 0,-1 0 1 0 0,0 1-1 0 0,1-1 0 0 0,-1 0 1 0 0,1 0-1 0 0,-1 1 1 0 0,0-1-1 0 0,0 0 1 0 0,1 1-1 0 0,-1-1 1 0 0,0 0-1 0 0,1 1 0 0 0,-1-1 1 0 0,0 0-1 0 0,0 1 1 0 0,0-1-1 0 0,0 1 1 0 0,1-1-1 0 0,-1 1 1 0 0,4 6 70 0 0,-1 1 0 0 0,1 0 0 0 0,-2 0 1 0 0,1 0-1 0 0,-1 0 0 0 0,0 0 1 0 0,-1 0-1 0 0,1 1 0 0 0,-1 10 0 0 0,1 2 47 0 0,13 170 646 0 0,-10-108-599 0 0,15 83 0 0 0,-18-156-243 0 0,21 90-473 0 0,-20-90 2 0 0,1 0 0 0 0,0 0 1 0 0,0 0-1 0 0,1-1 0 0 0,0 0 0 0 0,1 0 0 0 0,10 14 0 0 0,-5-14-1077 0 0,1-4-187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8.684"/>
    </inkml:context>
    <inkml:brush xml:id="br0">
      <inkml:brushProperty name="width" value="0.05" units="cm"/>
      <inkml:brushProperty name="height" value="0.05" units="cm"/>
    </inkml:brush>
  </inkml:definitions>
  <inkml:trace contextRef="#ctx0" brushRef="#br0">4 488 10985 0 0,'-4'-10'278'0'0,"5"16"984"0"0,-1-6-1151 0 0,0 1 0 0 0,0 0 1 0 0,1-1-1 0 0,-1 1 0 0 0,0 0 0 0 0,0-1 0 0 0,1 1 1 0 0,-1 0-1 0 0,0-1 0 0 0,1 1 0 0 0,-1-1 0 0 0,1 1 1 0 0,-1-1-1 0 0,1 1 0 0 0,-1-1 0 0 0,1 1 1 0 0,-1-1-1 0 0,1 1 0 0 0,-1-1 0 0 0,1 0 0 0 0,0 1 1 0 0,-1-1-1 0 0,1 0 0 0 0,-1 1 0 0 0,1-1 0 0 0,0 0 1 0 0,-1 0-1 0 0,1 0 0 0 0,0 0 0 0 0,0 1 0 0 0,-1-1 1 0 0,2 0-1 0 0,18-4 983 0 0,-10 1-909 0 0,-1 2 0 0 0,1-1-1 0 0,0 1 1 0 0,14 1 0 0 0,28 4-164 0 0,0-3 0 0 0,0-2 1 0 0,0-2-1 0 0,60-12 0 0 0,-111 15-21 0 0,0 0 0 0 0,0 0-1 0 0,0 0 1 0 0,0-1 0 0 0,0 1 0 0 0,-1 0 0 0 0,1-1 0 0 0,0 1-1 0 0,0-1 1 0 0,-1 1 0 0 0,1-1 0 0 0,0 0 0 0 0,-1 1 0 0 0,1-1-1 0 0,0 1 1 0 0,-1-1 0 0 0,1 0 0 0 0,-1 0 0 0 0,1 1 0 0 0,-1-1-1 0 0,1 0 1 0 0,-1 0 0 0 0,0 0 0 0 0,1 1 0 0 0,-1-1 0 0 0,0 0-1 0 0,0 0 1 0 0,0 0 0 0 0,1 0 0 0 0,-1-1 0 0 0,1-6-2 0 0,-1 0 1 0 0,1-1 0 0 0,-1 1-1 0 0,-1 0 1 0 0,1 0 0 0 0,-1-1-1 0 0,-1 1 1 0 0,0 0 0 0 0,0 0-1 0 0,0 0 1 0 0,-1 0 0 0 0,0 1 0 0 0,-7-12-1 0 0,-1-1 2 0 0,-1 0-1 0 0,-1 1 1 0 0,-20-24 0 0 0,24 32-1 0 0,-1 2 1 0 0,0-1 0 0 0,0 1 0 0 0,0 1 0 0 0,-1-1 0 0 0,-19-9-1 0 0,28 17 2 0 0,0-1 0 0 0,0 1-1 0 0,-1 0 1 0 0,1 0 0 0 0,0 0-1 0 0,-1 1 1 0 0,1-1 0 0 0,-1 1-1 0 0,1-1 1 0 0,-1 1 0 0 0,1 0-1 0 0,-1 0 1 0 0,1 0 0 0 0,-1 0-1 0 0,1 0 1 0 0,-1 0 0 0 0,1 1-1 0 0,-1-1 1 0 0,1 1 0 0 0,0 0-1 0 0,-1 0 1 0 0,1 0 0 0 0,0 0-1 0 0,-1 0 1 0 0,1 0 0 0 0,-3 3-1 0 0,0-1 9 0 0,-3 2 51 0 0,1 1-1 0 0,0 0 1 0 0,1 0 0 0 0,-1 1-1 0 0,1-1 1 0 0,0 1 0 0 0,1 1-1 0 0,0-1 1 0 0,0 1 0 0 0,0 0 0 0 0,1 0-1 0 0,1 0 1 0 0,-1 1 0 0 0,1-1-1 0 0,-3 13 1 0 0,1 4 280 0 0,0 0-1 0 0,1 0 1 0 0,1 0-1 0 0,1 29 1 0 0,2-49 1619 0 0,22 26-1898 0 0,-12-15-61 0 0,65 87-21 0 0,-63-88-33 0 0,0-1 1 0 0,1-1 0 0 0,1 0-1 0 0,0 0 1 0 0,26 16 0 0 0,-37-27 16 0 0,0 0 1 0 0,0 0 0 0 0,0-1-1 0 0,0 0 1 0 0,0 1 0 0 0,0-1-1 0 0,0 0 1 0 0,0 0-1 0 0,1-1 1 0 0,-1 1 0 0 0,0-1-1 0 0,1 0 1 0 0,-1 0 0 0 0,0 0-1 0 0,1 0 1 0 0,-1 0 0 0 0,6-2-1 0 0,3 0-125 0 0,73-10-2101 0 0,132-39-1 0 0,-194 45 2023 0 0,12-3-100 0 0,1-2 0 0 0,-2-1 0 0 0,0-2 1 0 0,0-1-1 0 0,48-30 0 0 0,-71 38 350 0 0,0-1 1 0 0,0 0 0 0 0,-1 0-1 0 0,-1-1 1 0 0,1-1 0 0 0,-2 1 0 0 0,1-1-1 0 0,-1-1 1 0 0,-1 0 0 0 0,0 0-1 0 0,0 0 1 0 0,-1-1 0 0 0,-1 0 0 0 0,0 0-1 0 0,0 0 1 0 0,-1-1 0 0 0,-1 1-1 0 0,0-1 1 0 0,1-14 0 0 0,-2 6 188 0 0,-2 0-1 0 0,0-1 1 0 0,-2 1 0 0 0,-7-40 0 0 0,7 51-99 0 0,0 0 1 0 0,-1 0-1 0 0,-1 0 0 0 0,1 1 0 0 0,-1-1 1 0 0,-1 1-1 0 0,0 0 0 0 0,0 1 0 0 0,-1-1 1 0 0,0 1-1 0 0,0 0 0 0 0,-11-10 0 0 0,13 15-62 0 0,1 0-1 0 0,-1 0 1 0 0,0 1-1 0 0,0-1 1 0 0,0 1-1 0 0,-1 0 1 0 0,1 0-1 0 0,-1 1 1 0 0,1-1-1 0 0,-1 1 1 0 0,1 0-1 0 0,-1 0 1 0 0,0 0-1 0 0,-6 1 1 0 0,3 0 11 0 0,1 1 1 0 0,-1 0-1 0 0,1 0 1 0 0,-1 0-1 0 0,1 1 0 0 0,-1 1 1 0 0,1-1-1 0 0,-8 5 1 0 0,-6 4 126 0 0,0 2 1 0 0,1 0 0 0 0,1 1-1 0 0,-29 27 1 0 0,28-23 28 0 0,2 1 0 0 0,0 1 0 0 0,1 1 0 0 0,-28 45 0 0 0,37-53-62 0 0,1 1-1 0 0,0 0 0 0 0,1 1 0 0 0,0-1 1 0 0,1 1-1 0 0,1 0 0 0 0,1 1 0 0 0,0-1 0 0 0,-2 30 1 0 0,5-40-109 0 0,0 0 0 0 0,1 0 0 0 0,-1 0 1 0 0,1 0-1 0 0,0 0 0 0 0,0 0 0 0 0,1 0 1 0 0,-1 0-1 0 0,1 0 0 0 0,0 0 0 0 0,1-1 1 0 0,-1 1-1 0 0,1-1 0 0 0,0 0 0 0 0,0 1 1 0 0,0-1-1 0 0,0-1 0 0 0,1 1 0 0 0,4 3 1 0 0,-2-2-29 0 0,0-2 1 0 0,0 1 0 0 0,0-1 0 0 0,0 0 0 0 0,1 0-1 0 0,-1 0 1 0 0,1-1 0 0 0,0 0 0 0 0,0-1 0 0 0,0 1-1 0 0,0-1 1 0 0,0-1 0 0 0,11 1 0 0 0,3-2-128 0 0,0 0-1 0 0,-1-1 1 0 0,1-1 0 0 0,-1-1 0 0 0,1-1 0 0 0,-1-1 0 0 0,0 0-1 0 0,-1-2 1 0 0,0 0 0 0 0,0-1 0 0 0,-1-1 0 0 0,0-1 0 0 0,0 0-1 0 0,-1-2 1 0 0,-1 0 0 0 0,0 0 0 0 0,-1-2 0 0 0,-1 0 0 0 0,0 0-1 0 0,-1-1 1 0 0,0-1 0 0 0,-1 0 0 0 0,-2-1 0 0 0,1 0 0 0 0,11-30-1 0 0,-20 42 159 0 0,10-28 384 0 0,-8 27-43 0 0,-6 19 109 0 0,0 0-148 0 0,1-1 0 0 0,0 1 0 0 0,1 18 0 0 0,0 11 212 0 0,-1-27-426 0 0,1-1 1 0 0,1 0-1 0 0,3 18 1 0 0,1 4-59 0 0,-3-18-89 0 0,1-1 0 0 0,0 1-1 0 0,2-1 1 0 0,0 0-1 0 0,0 0 1 0 0,2 0-1 0 0,0-1 1 0 0,1 0-1 0 0,0 0 1 0 0,1-1 0 0 0,14 17-1 0 0,-18-26-266 0 0,-1-1 0 0 0,1 1-1 0 0,0-1 1 0 0,1 0 0 0 0,-1-1 0 0 0,1 1-1 0 0,-1-1 1 0 0,1 0 0 0 0,10 4-1 0 0,-11-6-126 0 0,-1 0-1 0 0,0 0 1 0 0,0 0-1 0 0,0 0 0 0 0,1 0 1 0 0,-1-1-1 0 0,0 0 1 0 0,1 0-1 0 0,-1 0 0 0 0,0 0 1 0 0,1-1-1 0 0,-1 0 1 0 0,0 0-1 0 0,0 0 0 0 0,6-2 1 0 0,6-5-1684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5:09.135"/>
    </inkml:context>
    <inkml:brush xml:id="br0">
      <inkml:brushProperty name="width" value="0.05" units="cm"/>
      <inkml:brushProperty name="height" value="0.05" units="cm"/>
    </inkml:brush>
  </inkml:definitions>
  <inkml:trace contextRef="#ctx0" brushRef="#br0">5 219 10429 0 0,'-1'-10'146'0'0,"-1"1"419"0"0,1 0 0 0 0,1 0 0 0 0,-1 0 0 0 0,2-12 0 0 0,0 18-373 0 0,0 1-1 0 0,0-1 1 0 0,0 0 0 0 0,1 1-1 0 0,-1 0 1 0 0,1-1 0 0 0,0 1-1 0 0,-1 0 1 0 0,1 0 0 0 0,0 0-1 0 0,0 0 1 0 0,0 0 0 0 0,1 0-1 0 0,-1 0 1 0 0,0 1 0 0 0,1-1-1 0 0,-1 1 1 0 0,1 0-1 0 0,0 0 1 0 0,-1 0 0 0 0,1 0-1 0 0,0 0 1 0 0,-1 0 0 0 0,1 1-1 0 0,0-1 1 0 0,0 1 0 0 0,0 0-1 0 0,0 0 1 0 0,-1 0 0 0 0,1 0-1 0 0,6 2 1 0 0,-3 0-15 0 0,1 1 1 0 0,-1 0-1 0 0,1 0 0 0 0,-1 1 0 0 0,0 0 1 0 0,0 0-1 0 0,-1 1 0 0 0,1-1 1 0 0,-1 1-1 0 0,0 1 0 0 0,0-1 0 0 0,6 9 1 0 0,5 10 364 0 0,23 44 0 0 0,-36-64-511 0 0,10 24 72 0 0,-1 0 1 0 0,-1 2 0 0 0,-1-1 0 0 0,-2 1-1 0 0,-1 1 1 0 0,-1-1 0 0 0,-2 1-1 0 0,2 54 1 0 0,-7-78-124 0 0,1 1 0 0 0,-1 0-1 0 0,-1-1 1 0 0,1 1 0 0 0,-5 11 0 0 0,6-17 24 0 0,-1-1 0 0 0,1 1 1 0 0,-1 0-1 0 0,1-1 1 0 0,-1 0-1 0 0,1 1 1 0 0,-1-1-1 0 0,0 1 0 0 0,0-1 1 0 0,0 0-1 0 0,0 0 1 0 0,0 1-1 0 0,0-1 1 0 0,0 0-1 0 0,0 0 1 0 0,0 0-1 0 0,-1 0 0 0 0,1 0 1 0 0,0 0-1 0 0,-1-1 1 0 0,1 1-1 0 0,-1 0 1 0 0,1-1-1 0 0,-1 1 1 0 0,1-1-1 0 0,-1 1 0 0 0,1-1 1 0 0,-1 0-1 0 0,1 1 1 0 0,-1-1-1 0 0,1 0 1 0 0,-1 0-1 0 0,-2-1 1 0 0,3 0 1 0 0,-1 1 1 0 0,1-1 0 0 0,-1-1 0 0 0,1 1 0 0 0,0 0 0 0 0,-1 0 0 0 0,1 0-1 0 0,0-1 1 0 0,0 1 0 0 0,0-1 0 0 0,0 1 0 0 0,0-1 0 0 0,0 1-1 0 0,0-1 1 0 0,1 1 0 0 0,-1-1 0 0 0,1 0 0 0 0,-1 1 0 0 0,1-1 0 0 0,-1 0-1 0 0,1-2 1 0 0,-4-38 1 0 0,5 27-8 0 0,0 1-1 0 0,1-1 1 0 0,1 1 0 0 0,0 0-1 0 0,8-22 1 0 0,33-65-62 0 0,-41 95 59 0 0,99-185-33 0 0,-89 171 40 0 0,1-1 1 0 0,1 2-1 0 0,1 0 0 0 0,1 1 1 0 0,0 0-1 0 0,34-25 1 0 0,-44 38-4 0 0,-1 1 1 0 0,1 0 0 0 0,0 0 0 0 0,0 1 0 0 0,0 0-1 0 0,1 0 1 0 0,-1 0 0 0 0,1 1 0 0 0,0 0 0 0 0,-1 1-1 0 0,16-1 1 0 0,-19 2-1 0 0,-1 0 0 0 0,0 0 1 0 0,1 1-1 0 0,-1-1 0 0 0,0 1 0 0 0,1 0 0 0 0,-1 0 0 0 0,0 0 0 0 0,0 1 0 0 0,0-1 0 0 0,0 1 0 0 0,0-1 1 0 0,0 1-1 0 0,0 0 0 0 0,-1 0 0 0 0,1 0 0 0 0,0 1 0 0 0,-1-1 0 0 0,0 1 0 0 0,0-1 0 0 0,0 1 0 0 0,0 0 1 0 0,0 0-1 0 0,0 0 0 0 0,-1 0 0 0 0,1 0 0 0 0,-1 0 0 0 0,0 0 0 0 0,2 6 0 0 0,1 8 61 0 0,-1-1 1 0 0,0 0-1 0 0,-2 1 0 0 0,1 0 0 0 0,-3 24 0 0 0,-13 86 336 0 0,1-13-267 0 0,12-50-288 0 0,1-35 169 0 0,-6 51 1 0 0,4-71-399 0 0,1 0 1 0 0,-2-1-1 0 0,1 1 1 0 0,-1-1-1 0 0,0 1 0 0 0,-1-1 1 0 0,0 0-1 0 0,0 0 1 0 0,-11 14-1 0 0,3-12-1584 0 0,-7-3-504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09:39:49.024"/>
    </inkml:context>
    <inkml:brush xml:id="br0">
      <inkml:brushProperty name="width" value="0.05" units="cm"/>
      <inkml:brushProperty name="height" value="0.05" units="cm"/>
    </inkml:brush>
  </inkml:definitions>
  <inkml:trace contextRef="#ctx0" brushRef="#br0">0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0.793"/>
    </inkml:context>
    <inkml:brush xml:id="br0">
      <inkml:brushProperty name="width" value="0.05" units="cm"/>
      <inkml:brushProperty name="height" value="0.05" units="cm"/>
    </inkml:brush>
  </inkml:definitions>
  <inkml:trace contextRef="#ctx0" brushRef="#br0">411 403 9265 0 0,'-1'0'134'0'0,"0"0"-1"0"0,0 0 1 0 0,1-1 0 0 0,-1 1-1 0 0,0-1 1 0 0,0 1 0 0 0,0-1-1 0 0,1 1 1 0 0,-1-1 0 0 0,0 0 0 0 0,1 1-1 0 0,-1-1 1 0 0,0 0 0 0 0,1 1-1 0 0,-1-1 1 0 0,1 0 0 0 0,-1 0 0 0 0,1 0-1 0 0,-1 1 1 0 0,1-1 0 0 0,0 0-1 0 0,-1 0 1 0 0,1 0 0 0 0,0 0-1 0 0,0 0 1 0 0,0 0 0 0 0,0 0 0 0 0,0 0-1 0 0,0 1 1 0 0,0-1 0 0 0,0 0-1 0 0,0 0 1 0 0,0 0 0 0 0,0 0-1 0 0,0 0 1 0 0,1 0 0 0 0,-1 0 0 0 0,0 0-1 0 0,1 0 1 0 0,-1 1 0 0 0,1-1-1 0 0,-1 0 1 0 0,1 0 0 0 0,-1 1 0 0 0,1-1-1 0 0,-1 0 1 0 0,1 0 0 0 0,0 1-1 0 0,0-1 1 0 0,-1 1 0 0 0,1-1-1 0 0,1 0 1 0 0,7-6 175 0 0,1 1-1 0 0,0 0 0 0 0,19-8 1 0 0,-4 2 499 0 0,-18 8-648 0 0,1-1-1 0 0,-1 0 1 0 0,0 0 0 0 0,-1 0-1 0 0,1-1 1 0 0,-1 0-1 0 0,10-12 1 0 0,-13 14-122 0 0,-1 0 1 0 0,1-1-1 0 0,-1 1 1 0 0,0 0-1 0 0,-1-1 1 0 0,1 1-1 0 0,-1-1 0 0 0,0 1 1 0 0,0-1-1 0 0,0 0 1 0 0,-1 1-1 0 0,0-1 1 0 0,0 0-1 0 0,0 0 0 0 0,0 1 1 0 0,-2-8-1 0 0,2 11-35 0 0,-1-7 3 0 0,0 0 1 0 0,0 1-1 0 0,-1-1 1 0 0,0 0-1 0 0,-1 1 0 0 0,1 0 1 0 0,-1-1-1 0 0,-1 1 1 0 0,1 0-1 0 0,-8-9 1 0 0,-1 2-19 0 0,3 3-4 0 0,0 1-1 0 0,-1 0 1 0 0,1 1 0 0 0,-14-10 0 0 0,20 17 11 0 0,0 0 0 0 0,-1 1 0 0 0,1-1 0 0 0,0 0 0 0 0,0 1 0 0 0,-1 0 0 0 0,1 0 0 0 0,-1 0 0 0 0,1 0 0 0 0,-1 0 0 0 0,0 1 0 0 0,1-1 0 0 0,-1 1 0 0 0,1 0 0 0 0,-1 0 0 0 0,0 1 0 0 0,1-1 0 0 0,-1 1 0 0 0,1-1 0 0 0,-8 4 0 0 0,-10 6 6 0 0,0 2-1 0 0,0 0 0 0 0,1 2 1 0 0,1 0-1 0 0,-25 23 0 0 0,20-15 91 0 0,1 0 1 0 0,1 2-1 0 0,2 0 0 0 0,0 2 0 0 0,1 0 0 0 0,2 1 0 0 0,-18 34 1 0 0,25-39 34 0 0,0 0 0 0 0,2 0 1 0 0,0 1-1 0 0,2 0 1 0 0,0 0-1 0 0,2 0 1 0 0,0 1-1 0 0,2 0 1 0 0,0-1-1 0 0,3 32 0 0 0,0-45-86 0 0,0-1 0 0 0,1 1-1 0 0,0-1 1 0 0,0 0-1 0 0,1 0 1 0 0,1 0-1 0 0,-1 0 1 0 0,1 0 0 0 0,1-1-1 0 0,0 0 1 0 0,8 12-1 0 0,-9-15-15 0 0,1 0 0 0 0,0 0 0 0 0,-1-1 0 0 0,1 1-1 0 0,1-1 1 0 0,-1-1 0 0 0,0 1 0 0 0,1-1 0 0 0,0 0-1 0 0,0 0 1 0 0,0 0 0 0 0,0-1 0 0 0,0 0 0 0 0,1 0-1 0 0,-1-1 1 0 0,1 1 0 0 0,8-1 0 0 0,-1 0-14 0 0,-1 0 0 0 0,1-2 0 0 0,-1 0 0 0 0,1 0 0 0 0,-1-1 1 0 0,0-1-1 0 0,0 0 0 0 0,17-7 0 0 0,-24 8-44 0 0,0-1 1 0 0,-1 1-1 0 0,1-2 1 0 0,-1 1-1 0 0,0-1 1 0 0,0 1-1 0 0,0-1 1 0 0,0-1-1 0 0,-1 1 1 0 0,0-1-1 0 0,0 1 1 0 0,0-1 0 0 0,0 0-1 0 0,-1-1 1 0 0,0 1-1 0 0,0-1 1 0 0,0 1-1 0 0,-1-1 1 0 0,4-11-1 0 0,4-28-628 0 0,11-95 0 0 0,-12-48 264 0 0,-6 82 426 0 0,2 47-97 0 0,-3 59 26 0 0,2 5 30 0 0,3 9 9 0 0,-3 3-4 0 0,39 213 869 0 0,-29-71 4 0 0,20 147-195 0 0,-33-303-665 0 0,13 55-168 0 0,-13-55 66 0 0,0 0 1 0 0,0 0-1 0 0,0 0 1 0 0,1 0 0 0 0,-1 0-1 0 0,1 0 1 0 0,0 0-1 0 0,0-1 1 0 0,0 1 0 0 0,0-1-1 0 0,1 1 1 0 0,-1-1-1 0 0,1 0 1 0 0,2 2 0 0 0,-4-3-81 0 0,0 0 1 0 0,-1-1-1 0 0,1 1 0 0 0,0-1 1 0 0,-1 1-1 0 0,1-1 1 0 0,0 0-1 0 0,-1 1 1 0 0,1-1-1 0 0,0 0 1 0 0,0 1-1 0 0,0-1 1 0 0,-1 0-1 0 0,1 0 1 0 0,0 0-1 0 0,0 0 1 0 0,0 0-1 0 0,0 0 0 0 0,-1 0 1 0 0,1 0-1 0 0,0 0 1 0 0,0 0-1 0 0,0 0 1 0 0,0 0-1 0 0,-1-1 1 0 0,1 1-1 0 0,0 0 1 0 0,0-1-1 0 0,-1 1 1 0 0,1 0-1 0 0,0-1 0 0 0,0 1 1 0 0,-1-1-1 0 0,1 1 1 0 0,-1-1-1 0 0,1 0 1 0 0,0 1-1 0 0,-1-1 1 0 0,1 1-1 0 0,0-2 1 0 0,4-8-1928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1.260"/>
    </inkml:context>
    <inkml:brush xml:id="br0">
      <inkml:brushProperty name="width" value="0.05" units="cm"/>
      <inkml:brushProperty name="height" value="0.05" units="cm"/>
    </inkml:brush>
  </inkml:definitions>
  <inkml:trace contextRef="#ctx0" brushRef="#br0">471 206 11913 0 0,'1'-3'94'0'0,"1"0"0"0"0,-1 0 0 0 0,0 0-1 0 0,0 0 1 0 0,0-1 0 0 0,-1 1 0 0 0,1 0 0 0 0,-1 0 0 0 0,0 0-1 0 0,0-1 1 0 0,0 1 0 0 0,0 0 0 0 0,0 0 0 0 0,-1-1 0 0 0,1 1-1 0 0,-1 0 1 0 0,0 0 0 0 0,0 0 0 0 0,0 0 0 0 0,-3-4 0 0 0,-3-7 431 0 0,0 1 0 0 0,-2-1 1 0 0,-9-11-1 0 0,10 14-352 0 0,5 7-120 0 0,-1-1-1 0 0,0 1 1 0 0,0 0 0 0 0,0 0-1 0 0,-1 0 1 0 0,1 0 0 0 0,-1 1-1 0 0,0 0 1 0 0,0 0 0 0 0,0 0-1 0 0,0 1 1 0 0,-9-3 0 0 0,5 2 22 0 0,0 1 0 0 0,0 0 1 0 0,-1 0-1 0 0,1 1 1 0 0,-1 1-1 0 0,1-1 1 0 0,-11 2-1 0 0,2 1 41 0 0,-1 1 0 0 0,1 1 0 0 0,0 1 0 0 0,0 0 0 0 0,1 1 0 0 0,0 1 0 0 0,-23 12 0 0 0,32-15-85 0 0,0 1 1 0 0,0 0-1 0 0,1 1 1 0 0,-1-1 0 0 0,1 1-1 0 0,1 1 1 0 0,-1-1-1 0 0,1 1 1 0 0,0 1 0 0 0,-9 14-1 0 0,12-16 2 0 0,0-1 0 0 0,1 1 0 0 0,0 0 0 0 0,0 0 0 0 0,1 0 1 0 0,-1 0-1 0 0,1 0 0 0 0,0 0 0 0 0,1 0 0 0 0,0 0 0 0 0,0 0 0 0 0,0 0 0 0 0,1 1 0 0 0,-1-1 0 0 0,1 0 0 0 0,1 0 0 0 0,2 8 0 0 0,12 26 184 0 0,39 73 0 0 0,-33-72-163 0 0,24 63 0 0 0,-41-90-20 0 0,-1 1 0 0 0,0 0 0 0 0,-1 0 0 0 0,0 0 0 0 0,-1 0 0 0 0,-1 1 0 0 0,-1-1 0 0 0,-1 22 0 0 0,-6 1 143 0 0,-1 0 0 0 0,-20 57 0 0 0,18-66-100 0 0,1 1-1 0 0,1 0 1 0 0,2 0-1 0 0,0 1 1 0 0,0 32 0 0 0,6-59-35 0 0,0 1 0 0 0,1-1 0 0 0,-1 0 0 0 0,1 0 0 0 0,0 0 0 0 0,0 0 0 0 0,0 0 0 0 0,1 0 0 0 0,-1 0 0 0 0,1 0 0 0 0,0-1 1 0 0,0 1-1 0 0,0 0 0 0 0,1-1 0 0 0,-1 0 0 0 0,6 6 0 0 0,-3-4-9 0 0,1-1-1 0 0,-1 0 1 0 0,1 0-1 0 0,0-1 1 0 0,0 1 0 0 0,0-1-1 0 0,0-1 1 0 0,1 1-1 0 0,10 2 1 0 0,-4-2-160 0 0,0 0 1 0 0,0-1-1 0 0,0-1 1 0 0,1 0-1 0 0,-1-1 1 0 0,0-1 0 0 0,0 0-1 0 0,0 0 1 0 0,0-1-1 0 0,19-6 1 0 0,-21 4-379 0 0,1-1 0 0 0,-1-1 0 0 0,0 0 0 0 0,0-1 0 0 0,-1 0 0 0 0,10-8 0 0 0,1-3-2272 0 0,31-34 0 0 0,-33 28 978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1.679"/>
    </inkml:context>
    <inkml:brush xml:id="br0">
      <inkml:brushProperty name="width" value="0.05" units="cm"/>
      <inkml:brushProperty name="height" value="0.05" units="cm"/>
    </inkml:brush>
  </inkml:definitions>
  <inkml:trace contextRef="#ctx0" brushRef="#br0">179 102 10881 0 0,'0'-1'30'0'0,"1"1"0"0"0,-1-1-1 0 0,1 1 1 0 0,-1-1 0 0 0,1 1 0 0 0,-1-1 0 0 0,1 1 0 0 0,-1-1-1 0 0,0 0 1 0 0,1 1 0 0 0,-1-1 0 0 0,0 0 0 0 0,0 1 0 0 0,1-1-1 0 0,-1 0 1 0 0,0 0 0 0 0,0 1 0 0 0,0-1 0 0 0,0 0-1 0 0,0 1 1 0 0,0-1 0 0 0,0 0 0 0 0,0 0 0 0 0,0 1 0 0 0,0-1-1 0 0,-1 0 1 0 0,1 1 0 0 0,0-1 0 0 0,0 0 0 0 0,-1 0-1 0 0,0 0 1 0 0,-19-13 1696 0 0,2 3 2893 0 0,14 21-4179 0 0,-10 15-97 0 0,2 0 1 0 0,0 1 0 0 0,-15 50 0 0 0,23-61-228 0 0,0 1 1 0 0,1 0-1 0 0,1-1 0 0 0,0 1 1 0 0,2 0-1 0 0,-1 0 1 0 0,2 0-1 0 0,3 21 1 0 0,-2-28-81 0 0,1-1 1 0 0,-1 1-1 0 0,2-1 1 0 0,-1 0 0 0 0,1 0-1 0 0,0-1 1 0 0,1 1 0 0 0,0-1-1 0 0,0 0 1 0 0,1 0-1 0 0,0 0 1 0 0,0-1 0 0 0,0 0-1 0 0,1 0 1 0 0,0-1 0 0 0,0 0-1 0 0,0 0 1 0 0,1 0-1 0 0,-1-1 1 0 0,1 0 0 0 0,0-1-1 0 0,1 0 1 0 0,-1 0 0 0 0,0-1-1 0 0,10 2 1 0 0,-8-2-130 0 0,-1 0-1 0 0,0-1 1 0 0,1 0-1 0 0,-1 0 1 0 0,1-1 0 0 0,-1 0-1 0 0,0-1 1 0 0,1 0-1 0 0,-1-1 1 0 0,0 0 0 0 0,1 0-1 0 0,-1-1 1 0 0,0 0 0 0 0,-1 0-1 0 0,1-1 1 0 0,-1 0-1 0 0,1-1 1 0 0,-1 0 0 0 0,-1 0-1 0 0,1-1 1 0 0,-1 0 0 0 0,0 0-1 0 0,8-9 1 0 0,-10 8-7 0 0,-1 1 0 0 0,0-1 0 0 0,0 0 0 0 0,0 0 0 0 0,-1 0 0 0 0,0 0 1 0 0,0 0-1 0 0,-1-1 0 0 0,0 0 0 0 0,0 1 0 0 0,1-11 0 0 0,-2 6 20 0 0,-1 1 0 0 0,0-1-1 0 0,-1 0 1 0 0,-1 1 0 0 0,1-1-1 0 0,-8-22 1 0 0,2 13 32 0 0,0 1-1 0 0,-2 1 1 0 0,-1-1 0 0 0,0 2-1 0 0,-1-1 1 0 0,-1 1 0 0 0,-28-31-1 0 0,32 41 34 0 0,0 0-1 0 0,-1 1 1 0 0,0 0 0 0 0,0 0-1 0 0,0 1 1 0 0,-1 0-1 0 0,0 0 1 0 0,0 1-1 0 0,-1 1 1 0 0,1 0-1 0 0,-1 0 1 0 0,0 1 0 0 0,0 0-1 0 0,0 1 1 0 0,-1 1-1 0 0,1-1 1 0 0,0 2-1 0 0,-1 0 1 0 0,1 0-1 0 0,-1 1 1 0 0,1 0 0 0 0,0 1-1 0 0,0 0 1 0 0,0 1-1 0 0,0 0 1 0 0,0 1-1 0 0,0 0 1 0 0,1 1-1 0 0,0 0 1 0 0,-19 12 0 0 0,27-16-20 0 0,0 1 0 0 0,1-1 1 0 0,-1 0-1 0 0,1 1 0 0 0,-1-1 1 0 0,1 1-1 0 0,-1-1 1 0 0,1 1-1 0 0,0 0 0 0 0,0-1 1 0 0,0 1-1 0 0,0 0 0 0 0,0 0 1 0 0,0 0-1 0 0,0 0 0 0 0,0 4 1 0 0,1-5-93 0 0,0 0 0 0 0,0 0 0 0 0,1 0 0 0 0,-1 0 1 0 0,0 0-1 0 0,1 0 0 0 0,-1 0 0 0 0,1 0 0 0 0,-1 0 0 0 0,1 0 0 0 0,-1 0 1 0 0,1 0-1 0 0,0 0 0 0 0,0-1 0 0 0,-1 1 0 0 0,1 0 0 0 0,0 0 0 0 0,0-1 1 0 0,0 1-1 0 0,0 0 0 0 0,0-1 0 0 0,0 1 0 0 0,0-1 0 0 0,0 1 0 0 0,0-1 1 0 0,0 0-1 0 0,0 1 0 0 0,0-1 0 0 0,0 0 0 0 0,0 0 0 0 0,0 0 1 0 0,0 0-1 0 0,2 0 0 0 0,10 3-1590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2.299"/>
    </inkml:context>
    <inkml:brush xml:id="br0">
      <inkml:brushProperty name="width" value="0.05" units="cm"/>
      <inkml:brushProperty name="height" value="0.05" units="cm"/>
    </inkml:brush>
  </inkml:definitions>
  <inkml:trace contextRef="#ctx0" brushRef="#br0">68 143 10813 0 0,'-6'-17'299'0'0,"-1"1"-1"0"0,0 0 1 0 0,-2 0 0 0 0,-19-28-1 0 0,18 28 212 0 0,10 7 218 0 0,2 7-679 0 0,-1 2 0 0 0,1-1 0 0 0,0 0 0 0 0,0 0-1 0 0,0 0 1 0 0,0 1 0 0 0,0-1 0 0 0,0 1 0 0 0,0 0 0 0 0,0-1 0 0 0,0 1 0 0 0,3 0 0 0 0,52-1 11 0 0,-1 3-1 0 0,75 10 1 0 0,-94-8-30 0 0,147 13 356 0 0,-149-15-234 0 0,-26-2 148 0 0,0 0 1 0 0,1 1 0 0 0,-1 1-1 0 0,10 2 1 0 0,-18-4-229 0 0,1 1 0 0 0,-1 0 0 0 0,0 0 0 0 0,0 0 0 0 0,0-1-1 0 0,0 1 1 0 0,0 0 0 0 0,0 0 0 0 0,-1 0 0 0 0,1 0 0 0 0,0 1 0 0 0,0-1-1 0 0,-1 0 1 0 0,1 0 0 0 0,-1 0 0 0 0,1 1 0 0 0,-1-1 0 0 0,1 0 0 0 0,-1 0 0 0 0,0 1-1 0 0,0-1 1 0 0,0 0 0 0 0,1 3 0 0 0,-1 41 167 0 0,-1-29 9 0 0,1 90 517 0 0,8 311 381 0 0,-7-395-1095 0 0,19 167 174 0 0,-1-76-177 0 0,-11-65-86 0 0,-8-49 40 0 0,0 1-1 0 0,0 0 0 0 0,0 0 1 0 0,0 0-1 0 0,0 0 0 0 0,0 0 1 0 0,0 0-1 0 0,0 0 0 0 0,0 0 1 0 0,0 0-1 0 0,0 0 0 0 0,1-1 1 0 0,-1 1-1 0 0,0 0 0 0 0,0 0 1 0 0,0 0-1 0 0,0 0 1 0 0,0 0-1 0 0,0 0 0 0 0,0 0 1 0 0,0 0-1 0 0,1 0 0 0 0,-1 0 1 0 0,0 0-1 0 0,0 0 0 0 0,0 0 1 0 0,0 0-1 0 0,0 0 0 0 0,0 0 1 0 0,0 0-1 0 0,1 0 0 0 0,-1 0 1 0 0,0 0-1 0 0,0 0 0 0 0,0 0 1 0 0,0 0-1 0 0,0 0 0 0 0,0 0 1 0 0,0 0-1 0 0,0 1 1 0 0,1-1-1 0 0,-1 0 0 0 0,0 0 1 0 0,0 0-1 0 0,0 0 0 0 0,0 0 1 0 0,0 0-1 0 0,0 0-3 0 0,0-1 1 0 0,1 0-1 0 0,-1 0 1 0 0,0 1-1 0 0,0-1 1 0 0,0 0-1 0 0,0 1 0 0 0,0-1 1 0 0,0 0-1 0 0,0 1 1 0 0,0-1-1 0 0,-1 0 0 0 0,1 1 1 0 0,0-1-1 0 0,0 0 1 0 0,0 1-1 0 0,-1-1 1 0 0,1 0-1 0 0,0 1 0 0 0,-1-1 1 0 0,1 1-1 0 0,-1-1 1 0 0,1 1-1 0 0,-1-2 1 0 0,-1 0-15 0 0,0 0 0 0 0,-1 0 0 0 0,1 1 0 0 0,0-1 0 0 0,0 0 1 0 0,-1 1-1 0 0,1-1 0 0 0,-1 1 0 0 0,0 0 0 0 0,1 0 0 0 0,-1 0 1 0 0,0 0-1 0 0,1 1 0 0 0,-1-1 0 0 0,-5 0 0 0 0,-66-12 70 0 0,-58-8-39 0 0,115 19-11 0 0,0 2 0 0 0,0 0 0 0 0,0 0 0 0 0,0 2 1 0 0,-27 5-1 0 0,31-2-81 0 0,0 0-1409 0 0,5-5-3106 0 0,7-3 2575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2.007"/>
    </inkml:context>
    <inkml:brush xml:id="br0">
      <inkml:brushProperty name="width" value="0.05" units="cm"/>
      <inkml:brushProperty name="height" value="0.05" units="cm"/>
    </inkml:brush>
  </inkml:definitions>
  <inkml:trace contextRef="#ctx0" brushRef="#br0">35 301 8993 0 0,'-2'5'457'0'0,"-13"58"1589"0"0,9-41-674 0 0,-4 28 1 0 0,9-49-1322 0 0,1 0 0 0 0,0 0 1 0 0,0 0-1 0 0,0-1 0 0 0,0 1 0 0 0,0 0 1 0 0,0 0-1 0 0,0 0 0 0 0,0 0 1 0 0,0 0-1 0 0,0 0 0 0 0,1 0 1 0 0,-1 0-1 0 0,0-1 0 0 0,1 1 0 0 0,-1 0 1 0 0,0 0-1 0 0,1 0 0 0 0,-1 0 1 0 0,1-1-1 0 0,0 1 0 0 0,-1 0 1 0 0,1-1-1 0 0,-1 1 0 0 0,1 0 0 0 0,0-1 1 0 0,0 1-1 0 0,1 0 9 0 0,0 0 0 0 0,0-1 0 0 0,0 1 1 0 0,-1-1-1 0 0,1 1 0 0 0,0-1 0 0 0,0 0 0 0 0,0 0 0 0 0,0 0 0 0 0,0 0 0 0 0,0 0 1 0 0,2-1-1 0 0,5-1 19 0 0,-1 0 1 0 0,0 0 0 0 0,0-1 0 0 0,-1 0 0 0 0,10-5 0 0 0,3-6-86 0 0,-1 0 1 0 0,0-1-1 0 0,-1-1 1 0 0,-1-1 0 0 0,16-19-1 0 0,-24 27 16 0 0,-1-2-27 0 0,1-1-1 0 0,-2 0 1 0 0,1 0-1 0 0,-2 0 1 0 0,0-1 0 0 0,0 0-1 0 0,-1 0 1 0 0,-1-1 0 0 0,0 1-1 0 0,-1-1 1 0 0,0 0-1 0 0,-1 0 1 0 0,-1 0 0 0 0,0 0-1 0 0,-1 0 1 0 0,-2-18 0 0 0,2 28 13 0 0,0 1 1 0 0,-1-1 0 0 0,1 1-1 0 0,-1-1 1 0 0,0 1 0 0 0,0 0 0 0 0,0-1-1 0 0,0 1 1 0 0,-1 0 0 0 0,1 0-1 0 0,-1 0 1 0 0,0 0 0 0 0,0 0 0 0 0,0 0-1 0 0,0 0 1 0 0,0 1 0 0 0,-1-1-1 0 0,1 1 1 0 0,-1 0 0 0 0,0 0 0 0 0,-5-4-1 0 0,1 3 4 0 0,0 1 0 0 0,0-1 0 0 0,0 1 0 0 0,0 1 0 0 0,-1-1 0 0 0,1 1 0 0 0,0 0-1 0 0,-1 1 1 0 0,-8 0 0 0 0,12 0 8 0 0,0 1-1 0 0,0-1 1 0 0,0 1-1 0 0,1 0 1 0 0,-1 0 0 0 0,0 0-1 0 0,0 1 1 0 0,1-1-1 0 0,-1 1 1 0 0,1 0-1 0 0,-1 0 1 0 0,1 0-1 0 0,0 0 1 0 0,0 1 0 0 0,0-1-1 0 0,0 1 1 0 0,0 0-1 0 0,1 0 1 0 0,-1 0-1 0 0,1 0 1 0 0,-1 0-1 0 0,1 1 1 0 0,0-1-1 0 0,-2 6 1 0 0,-2 6 148 0 0,0 1-1 0 0,0 0 1 0 0,1 0-1 0 0,-3 24 1 0 0,6-23 157 0 0,0-1-1 0 0,1 1 1 0 0,1 0 0 0 0,0 0-1 0 0,2 0 1 0 0,0-1-1 0 0,7 30 1 0 0,-3-23 118 0 0,1-2 0 0 0,1 1 0 0 0,1-1 0 0 0,1 0 0 0 0,14 22 0 0 0,-21-38-398 0 0,1 0 0 0 0,-1-1 0 0 0,1 1 0 0 0,0-1-1 0 0,0 0 1 0 0,1 0 0 0 0,-1-1 0 0 0,1 1 0 0 0,0-1 0 0 0,0 0 0 0 0,0 0 0 0 0,10 4-1 0 0,-6-4-47 0 0,0-1 0 0 0,0 0 0 0 0,0 0 0 0 0,0 0-1 0 0,0-1 1 0 0,1-1 0 0 0,13 0 0 0 0,-8-1-379 0 0,-1-1 1 0 0,0 0-1 0 0,0-1 1 0 0,0 0-1 0 0,0-2 1 0 0,-1 1-1 0 0,1-2 1 0 0,-1 0-1 0 0,0 0 1 0 0,14-10-1 0 0,-5-3-1488 0 0,-4-4-368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3.148"/>
    </inkml:context>
    <inkml:brush xml:id="br0">
      <inkml:brushProperty name="width" value="0.05" units="cm"/>
      <inkml:brushProperty name="height" value="0.05" units="cm"/>
    </inkml:brush>
  </inkml:definitions>
  <inkml:trace contextRef="#ctx0" brushRef="#br0">295 46 7841 0 0,'2'-1'73'0'0,"-1"-1"1"0"0,0 1 0 0 0,0 0-1 0 0,0 0 1 0 0,0-1 0 0 0,-1 1-1 0 0,1 0 1 0 0,0-1 0 0 0,-1 1-1 0 0,1-1 1 0 0,-1 1-1 0 0,1-1 1 0 0,-1 1 0 0 0,1-1-1 0 0,-1 1 1 0 0,0-1 0 0 0,0 1-1 0 0,0-1 1 0 0,0 0 0 0 0,0 1-1 0 0,0-1 1 0 0,0 1 0 0 0,-1-1-1 0 0,1 1 1 0 0,-1-3 0 0 0,1 4-37 0 0,-1-1-1 0 0,1 1 1 0 0,0 0 0 0 0,0-1 0 0 0,0 1 0 0 0,-1 0 0 0 0,1 0 0 0 0,0-1 0 0 0,0 1 0 0 0,-1 0 0 0 0,1 0 0 0 0,0-1 0 0 0,-1 1 0 0 0,1 0 0 0 0,0 0 0 0 0,-1 0 0 0 0,1-1 0 0 0,0 1 0 0 0,-1 0 0 0 0,1 0 0 0 0,-1 0 0 0 0,1 0-1 0 0,0 0 1 0 0,-1 0 0 0 0,1 0 0 0 0,0 0 0 0 0,-1 0 0 0 0,1 0 0 0 0,-1 0 0 0 0,1 0 0 0 0,0 0 0 0 0,-1 0 0 0 0,1 0 0 0 0,-1 0 0 0 0,1 0 0 0 0,0 1 0 0 0,-1-1 0 0 0,1 0 0 0 0,0 0 0 0 0,-1 0 0 0 0,1 1 0 0 0,0-1-1 0 0,-1 0 1 0 0,-16 12 671 0 0,15-10-542 0 0,-28 17 843 0 0,1 3 0 0 0,1 0 0 0 0,-39 42 0 0 0,59-55-823 0 0,1 0 0 0 0,0 0-1 0 0,1 1 1 0 0,0 0 0 0 0,1 0 0 0 0,-1 0 0 0 0,2 1 0 0 0,-4 12 0 0 0,-21 94 978 0 0,25-100-975 0 0,-7 48 759 0 0,-5 120 0 0 0,17 66 445 0 0,-1-250-1388 0 0,3 108 420 0 0,5 1-1 0 0,22 111 1 0 0,-25-203-897 0 0,0-14-517 0 0,-1-12-543 0 0,-3-31-3466 0 0,-1 22 3006 0 0,0-4-209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3.489"/>
    </inkml:context>
    <inkml:brush xml:id="br0">
      <inkml:brushProperty name="width" value="0.05" units="cm"/>
      <inkml:brushProperty name="height" value="0.05" units="cm"/>
    </inkml:brush>
  </inkml:definitions>
  <inkml:trace contextRef="#ctx0" brushRef="#br0">1 7 9805 0 0,'0'-1'18'0'0,"0"1"0"0"0,1 0 1 0 0,-1-1-1 0 0,0 1 0 0 0,0-1 0 0 0,1 1 1 0 0,-1 0-1 0 0,0-1 0 0 0,0 1 0 0 0,1 0 1 0 0,-1 0-1 0 0,0-1 0 0 0,1 1 0 0 0,-1 0 1 0 0,1 0-1 0 0,-1-1 0 0 0,0 1 0 0 0,1 0 1 0 0,-1 0-1 0 0,1 0 0 0 0,-1 0 0 0 0,0 0 1 0 0,1 0-1 0 0,-1 0 0 0 0,1 0 0 0 0,-1 0 0 0 0,1 0 1 0 0,-1 0-1 0 0,0 0 0 0 0,1 0 0 0 0,-1 0 1 0 0,1 0-1 0 0,-1 0 0 0 0,1 0 0 0 0,2 15 1427 0 0,-1-1-647 0 0,4 12 258 0 0,-3-11-486 0 0,1-1-1 0 0,0 1 1 0 0,8 16-1 0 0,3 6 137 0 0,-2 1-1 0 0,-2 1 0 0 0,8 47 1 0 0,-3-16-297 0 0,90 276 99 0 0,-74-250-928 0 0,-28-84-18 0 0,0 0 1 0 0,-1 1-1 0 0,-1 0 0 0 0,0-1 0 0 0,0 1 0 0 0,-1 0 1 0 0,-1 0-1 0 0,0-1 0 0 0,-3 23 0 0 0,-1-7-1486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4.231"/>
    </inkml:context>
    <inkml:brush xml:id="br0">
      <inkml:brushProperty name="width" value="0.05" units="cm"/>
      <inkml:brushProperty name="height" value="0.05" units="cm"/>
    </inkml:brush>
  </inkml:definitions>
  <inkml:trace contextRef="#ctx0" brushRef="#br0">96 54 10533 0 0,'-9'-6'505'0'0,"1"0"0"0"0,-1 1 0 0 0,-1 0 0 0 0,-18-7 0 0 0,4 2 1308 0 0,23 10-1758 0 0,1 0 1 0 0,0 0-1 0 0,-1 0 1 0 0,1 0-1 0 0,0 0 1 0 0,-1 0-1 0 0,1 0 1 0 0,0 0-1 0 0,0 0 1 0 0,-1 0 0 0 0,1 0-1 0 0,0-1 1 0 0,-1 1-1 0 0,1 0 1 0 0,0 0-1 0 0,0 0 1 0 0,-1-1-1 0 0,1 1 1 0 0,0 0-1 0 0,0 0 1 0 0,0-1-1 0 0,-1 1 1 0 0,1 0 0 0 0,0 0-1 0 0,0-1 1 0 0,0 1-1 0 0,0 0 1 0 0,0 0-1 0 0,-1-1 1 0 0,1 1-1 0 0,0 0 1 0 0,0-1-1 0 0,10-2 712 0 0,18 3-399 0 0,224 16-666 0 0,-89-7-1754 0 0,-130-7 750 0 0,-1 2 0 0 0,0 1-1 0 0,33 9 1 0 0,-41-4-328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4.556"/>
    </inkml:context>
    <inkml:brush xml:id="br0">
      <inkml:brushProperty name="width" value="0.05" units="cm"/>
      <inkml:brushProperty name="height" value="0.05" units="cm"/>
    </inkml:brush>
  </inkml:definitions>
  <inkml:trace contextRef="#ctx0" brushRef="#br0">9 60 11449 0 0,'-3'6'68'0'0,"-3"17"708"0"0,6-22-734 0 0,0-1-1 0 0,0 1 0 0 0,0-1 1 0 0,0 1-1 0 0,1-1 1 0 0,-1 1-1 0 0,0-1 0 0 0,0 1 1 0 0,0-1-1 0 0,0 1 0 0 0,0-1 1 0 0,1 1-1 0 0,-1-1 0 0 0,0 0 1 0 0,0 1-1 0 0,1-1 0 0 0,-1 1 1 0 0,0-1-1 0 0,1 0 0 0 0,-1 1 1 0 0,0-1-1 0 0,1 0 0 0 0,-1 1 1 0 0,0-1-1 0 0,1 0 0 0 0,-1 1 1 0 0,1-1-1 0 0,-1 0 0 0 0,1 0 1 0 0,-1 0-1 0 0,1 0 0 0 0,-1 1 1 0 0,1-1-1 0 0,-1 0 1 0 0,1 0-1 0 0,-1 0 0 0 0,1 0 1 0 0,-1 0-1 0 0,1 0 0 0 0,-1 0 1 0 0,1 0-1 0 0,117-7 3397 0 0,58-21-2928 0 0,-101 16-595 0 0,161-33-4575 0 0,-195 36 2932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6.002"/>
    </inkml:context>
    <inkml:brush xml:id="br0">
      <inkml:brushProperty name="width" value="0.05" units="cm"/>
      <inkml:brushProperty name="height" value="0.05" units="cm"/>
    </inkml:brush>
  </inkml:definitions>
  <inkml:trace contextRef="#ctx0" brushRef="#br0">0 1130 8365 0 0,'2'3'308'0'0,"-1"-1"0"0"0,0 1 0 0 0,0 0 1 0 0,0-1-1 0 0,0 1 0 0 0,0 0 0 0 0,-1 0 1 0 0,1 0-1 0 0,-1 0 0 0 0,0 0 0 0 0,0 0 0 0 0,0 0 1 0 0,0 0-1 0 0,0 0 0 0 0,-1 0 0 0 0,0 3 1 0 0,-1 17 1412 0 0,2-21-1664 0 0,0-1-1 0 0,1 1 0 0 0,-1-1 1 0 0,1 1-1 0 0,-1-1 1 0 0,1 0-1 0 0,0 1 1 0 0,0-1-1 0 0,-1 0 1 0 0,1 1-1 0 0,0-1 1 0 0,0 0-1 0 0,0 0 0 0 0,0 0 1 0 0,1 0-1 0 0,-1 0 1 0 0,0 0-1 0 0,0 0 1 0 0,1 0-1 0 0,-1-1 1 0 0,2 2-1 0 0,34 14 498 0 0,-35-15-514 0 0,61 19 651 0 0,97 20 0 0 0,71-2-165 0 0,-120-21-387 0 0,836 92 121 0 0,-563-72-244 0 0,2399 139 339 0 0,-1640-204-216 0 0,-766-5-87 0 0,378-82 0 0 0,-589 78 1 0 0,212-77 0 0 0,-262 70-67 0 0,-2-5 0 0 0,167-99 0 0 0,17-51-119 0 0,-241 155 108 0 0,-3-3-1 0 0,-1-2 0 0 0,45-56 1 0 0,-63 64 20 0 0,16-18-13 0 0,54-82 0 0 0,9-42 21 0 0,-41 70 4 0 0,-61 97-14 0 0,1 0 0 0 0,1 0 0 0 0,1 2-1 0 0,23-20 1 0 0,9-1 15 0 0,-47 35-48 0 0,0-1 0 0 0,-1 1 0 0 0,1 0 0 0 0,0-1 0 0 0,0 1 0 0 0,0 0 0 0 0,0 0-1 0 0,-1-1 1 0 0,1 1 0 0 0,0 0 0 0 0,0 0 0 0 0,-1-1 0 0 0,1 1 0 0 0,0 0 0 0 0,0 0 0 0 0,-1 0 0 0 0,1 0 0 0 0,0 0 0 0 0,-1-1-1 0 0,1 1 1 0 0,0 0 0 0 0,-1 0 0 0 0,1 0 0 0 0,0 0 0 0 0,-1 0 0 0 0,1 0 0 0 0,0 0 0 0 0,-1 0 0 0 0,1 0 0 0 0,0 0-1 0 0,-1 0 1 0 0,1 0 0 0 0,0 0 0 0 0,-1 0 0 0 0,1 0 0 0 0,0 1 0 0 0,0-1 0 0 0,-1 0 0 0 0,1 0 0 0 0,0 0 0 0 0,-1 0 0 0 0,1 1-1 0 0,0-1 1 0 0,0 0 0 0 0,-1 0 0 0 0,1 0 0 0 0,0 1 0 0 0,-34 9-5520 0 0,24-5 4107 0 0,-3-2-14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6.344"/>
    </inkml:context>
    <inkml:brush xml:id="br0">
      <inkml:brushProperty name="width" value="0.05" units="cm"/>
      <inkml:brushProperty name="height" value="0.05" units="cm"/>
    </inkml:brush>
  </inkml:definitions>
  <inkml:trace contextRef="#ctx0" brushRef="#br0">37 114 8693 0 0,'-20'-3'800'0'0,"19"3"-652"0"0,0 0 1 0 0,0 0-1 0 0,0 0 0 0 0,1 0 1 0 0,-1 0-1 0 0,0-1 1 0 0,0 1-1 0 0,1 0 1 0 0,-1-1-1 0 0,0 1 0 0 0,0 0 1 0 0,1-1-1 0 0,-1 1 1 0 0,0-1-1 0 0,1 1 1 0 0,-1-1-1 0 0,1 1 0 0 0,-1-1 1 0 0,1 0-1 0 0,-1 1 1 0 0,1-1-1 0 0,-1-1 1 0 0,1 1-26 0 0,1-1 1 0 0,0 1 0 0 0,0 0 0 0 0,-1-1 0 0 0,1 1 0 0 0,0 0 0 0 0,0-1-1 0 0,1 1 1 0 0,-1 0 0 0 0,0 0 0 0 0,0 0 0 0 0,0 0 0 0 0,1 0 0 0 0,-1 0 0 0 0,1 0-1 0 0,-1 0 1 0 0,0 1 0 0 0,1-1 0 0 0,-1 1 0 0 0,1-1 0 0 0,0 1 0 0 0,2-1-1 0 0,53-13-276 0 0,-38 10 337 0 0,96-20-164 0 0,126-8 0 0 0,-210 29 510 0 0,50 2 0 0 0,-79 1-475 0 0,-1 1 0 0 0,1-1 0 0 0,-1 1 0 0 0,1-1 0 0 0,0 1 0 0 0,-1 0 0 0 0,0-1 0 0 0,1 1-1 0 0,-1 0 1 0 0,1 0 0 0 0,-1 0 0 0 0,0 0 0 0 0,0 0 0 0 0,1 1 0 0 0,-1-1 0 0 0,0 0 0 0 0,0 0 0 0 0,0 1 0 0 0,0-1-1 0 0,-1 1 1 0 0,1-1 0 0 0,0 1 0 0 0,-1-1 0 0 0,1 1 0 0 0,-1-1 0 0 0,1 1 0 0 0,0 2 0 0 0,1 6 146 0 0,-1 0 0 0 0,1 0-1 0 0,-1 12 1 0 0,-1-15-161 0 0,1 55 423 0 0,-1-39-484 0 0,0 0 0 0 0,1 0 0 0 0,9 42 0 0 0,-9-61-216 0 0,0 1 0 0 0,1-1 0 0 0,-1 0 0 0 0,1 0 0 0 0,0 0 0 0 0,0 0 0 0 0,0 0 0 0 0,1-1 0 0 0,-1 1 0 0 0,1-1 0 0 0,0 1 0 0 0,6 4 1 0 0,1 8-2670 0 0,-3-17 1139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7.040"/>
    </inkml:context>
    <inkml:brush xml:id="br0">
      <inkml:brushProperty name="width" value="0.05" units="cm"/>
      <inkml:brushProperty name="height" value="0.05" units="cm"/>
    </inkml:brush>
  </inkml:definitions>
  <inkml:trace contextRef="#ctx0" brushRef="#br0">260 287 7357 0 0,'-1'-3'152'0'0,"1"-1"1"0"0,-1 0-1 0 0,0 0 0 0 0,0 1 1 0 0,0-1-1 0 0,0 1 1 0 0,0-1-1 0 0,-1 1 1 0 0,-3-6-1 0 0,-4-11 2275 0 0,8 19-2356 0 0,1 1 1 0 0,-1 0-1 0 0,1 0 0 0 0,0 0 0 0 0,-1 0 0 0 0,1 0 0 0 0,-1 0 0 0 0,1 0 0 0 0,-1 0 0 0 0,1 0 0 0 0,0 0 0 0 0,-1 0 0 0 0,1 1 0 0 0,-1-1 0 0 0,1 0 0 0 0,0 0 1 0 0,-1 0-1 0 0,1 0 0 0 0,-1 1 0 0 0,1-1 0 0 0,0 0 0 0 0,-1 0 0 0 0,1 1 0 0 0,0-1 0 0 0,0 0 0 0 0,-1 1 0 0 0,1-1 0 0 0,0 0 0 0 0,-1 1 0 0 0,1 0 0 0 0,-13 13 1448 0 0,8-2-989 0 0,1 0 0 0 0,0 0 0 0 0,1 0 0 0 0,-4 26 1 0 0,2-6-225 0 0,-32 177 676 0 0,-24 105-314 0 0,50-275-624 0 0,5-12-28 0 0,-1-1 0 0 0,-1 0 1 0 0,-1-1-1 0 0,-2 0 1 0 0,-22 40-1 0 0,45-132-756 0 0,135-421-431 0 0,-92 326 948 0 0,-30 93 169 0 0,3 0 0 0 0,69-119 0 0 0,-89 174 74 0 0,0 2 0 0 0,1-1 0 0 0,16-17 1 0 0,-25 29-18 0 0,1 1 0 0 0,-1-1 0 0 0,1 1 1 0 0,0-1-1 0 0,-1 1 0 0 0,1-1 1 0 0,0 1-1 0 0,-1-1 0 0 0,1 1 0 0 0,0 0 1 0 0,-1-1-1 0 0,1 1 0 0 0,0 0 1 0 0,0 0-1 0 0,0 0 0 0 0,-1 0 0 0 0,1-1 1 0 0,0 1-1 0 0,0 0 0 0 0,-1 0 1 0 0,1 1-1 0 0,0-1 0 0 0,0 0 0 0 0,0 0 1 0 0,-1 0-1 0 0,1 0 0 0 0,0 1 1 0 0,0-1-1 0 0,-1 0 0 0 0,1 1 0 0 0,0-1 1 0 0,-1 0-1 0 0,1 1 0 0 0,0-1 1 0 0,-1 1-1 0 0,1-1 0 0 0,-1 1 0 0 0,1-1 1 0 0,0 1-1 0 0,-1 0 0 0 0,0-1 0 0 0,1 1 1 0 0,-1 0-1 0 0,1-1 0 0 0,-1 2 1 0 0,4 4 34 0 0,0 0 0 0 0,-1 1 1 0 0,5 12-1 0 0,-7-14-27 0 0,23 68 486 0 0,27 146 1 0 0,-29-110-88 0 0,133 537 710 0 0,-126-556-3081 0 0,-28-87 1571 0 0,-9-6-5362 0 0,-1-5 4180 0 0,-2-1-4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7.379"/>
    </inkml:context>
    <inkml:brush xml:id="br0">
      <inkml:brushProperty name="width" value="0.05" units="cm"/>
      <inkml:brushProperty name="height" value="0.05" units="cm"/>
    </inkml:brush>
  </inkml:definitions>
  <inkml:trace contextRef="#ctx0" brushRef="#br0">48 183 9669 0 0,'-6'-4'127'0'0,"2"-1"-1"0"0,-1 0 1 0 0,0 0 0 0 0,1 0 0 0 0,0-1 0 0 0,0 1-1 0 0,1-1 1 0 0,-5-10 0 0 0,7 15-27 0 0,0-1 1 0 0,1 0-1 0 0,-1 0 0 0 0,1 1 0 0 0,-1-1 1 0 0,1 0-1 0 0,0 0 0 0 0,-1 0 0 0 0,1 1 1 0 0,0-1-1 0 0,0 0 0 0 0,0 0 0 0 0,1 0 1 0 0,-1 0-1 0 0,0 0 0 0 0,1 1 0 0 0,-1-1 1 0 0,1 0-1 0 0,0 0 0 0 0,-1 1 0 0 0,1-1 1 0 0,0 0-1 0 0,0 1 0 0 0,0-1 0 0 0,0 1 1 0 0,0-1-1 0 0,1 1 0 0 0,-1 0 1 0 0,0 0-1 0 0,1-1 0 0 0,-1 1 0 0 0,1 0 1 0 0,-1 0-1 0 0,1 0 0 0 0,2-1 0 0 0,14-7 388 0 0,1 1-1 0 0,0 1 1 0 0,1 1-1 0 0,0 0 0 0 0,27-4 1 0 0,106-5 725 0 0,-119 12-915 0 0,40-1 12 0 0,95 8 0 0 0,-143-5-670 0 0,-22 0 130 0 0,0 0 0 0 0,-1 1 0 0 0,1 0-1 0 0,0 0 1 0 0,0 0 0 0 0,0 0 0 0 0,0 0-1 0 0,-1 1 1 0 0,1 0 0 0 0,0 0 0 0 0,0 0 0 0 0,-1 0-1 0 0,8 3 1 0 0,-6 3-1545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8.885"/>
    </inkml:context>
    <inkml:brush xml:id="br0">
      <inkml:brushProperty name="width" value="0.05" units="cm"/>
      <inkml:brushProperty name="height" value="0.05" units="cm"/>
    </inkml:brush>
  </inkml:definitions>
  <inkml:trace contextRef="#ctx0" brushRef="#br0">95 45 6909 0 0,'-4'-3'14'0'0,"0"0"1"0"0,-1 1 0 0 0,1-1 0 0 0,0 1 0 0 0,-1 0-1 0 0,0 0 1 0 0,-8-2 0 0 0,-20-8 387 0 0,15 1 667 0 0,36 23-147 0 0,-14-8-799 0 0,-1 0 1 0 0,0 0 0 0 0,-1 0 0 0 0,1 0 0 0 0,0 0-1 0 0,-1 1 1 0 0,2 6 0 0 0,4 6 142 0 0,6 14 396 0 0,17 49 0 0 0,-13-30-318 0 0,21 70 159 0 0,-35-104-450 0 0,-1 0 0 0 0,0 0 0 0 0,-1 1 0 0 0,-1-1 0 0 0,-2 25 0 0 0,1-38-18 0 0,0-1-1 0 0,0 1 1 0 0,-1-1-1 0 0,1 1 1 0 0,-1-1-1 0 0,0 0 1 0 0,1 1-1 0 0,-1-1 1 0 0,0 0-1 0 0,0 0 1 0 0,-1 1-1 0 0,1-1 1 0 0,0 0-1 0 0,-1 0 1 0 0,0 0-1 0 0,1 0 1 0 0,-4 2-1 0 0,4-3-16 0 0,0-1-1 0 0,1 1 0 0 0,-1-1 0 0 0,0 0 1 0 0,0 0-1 0 0,0 1 0 0 0,1-1 1 0 0,-1 0-1 0 0,0 0 0 0 0,0 0 0 0 0,0 0 1 0 0,0 0-1 0 0,0 0 0 0 0,1 0 1 0 0,-1 0-1 0 0,0 0 0 0 0,0 0 0 0 0,0 0 1 0 0,0 0-1 0 0,0-1 0 0 0,-1 0-13 0 0,0 0 0 0 0,1 0 0 0 0,-1 0 0 0 0,1 0 0 0 0,-1 0 0 0 0,1 0 0 0 0,-1-1 0 0 0,1 1 0 0 0,0-1 0 0 0,0 1 0 0 0,-1-1 0 0 0,0-1 0 0 0,0-2 1 0 0,-1 0 0 0 0,1 0-1 0 0,0 0 1 0 0,1-1-1 0 0,-1 1 1 0 0,1 0 0 0 0,0-1-1 0 0,0 1 1 0 0,1-1-1 0 0,-1 1 1 0 0,1 0 0 0 0,0-1-1 0 0,1 1 1 0 0,0-7-1 0 0,4-10-7 0 0,0 0 0 0 0,8-22 0 0 0,-8 28-3 0 0,7-25-4 0 0,3 1 0 0 0,0 0 1 0 0,3 1-1 0 0,34-55 1 0 0,-52 93 8 0 0,1 0 1 0 0,-1 0-1 0 0,1 1 1 0 0,-1-1-1 0 0,1 0 1 0 0,-1 0-1 0 0,1 0 1 0 0,0 1-1 0 0,-1-1 1 0 0,1 0 0 0 0,0 1-1 0 0,0-1 1 0 0,0 1-1 0 0,-1-1 1 0 0,1 1-1 0 0,0-1 1 0 0,0 1-1 0 0,0 0 1 0 0,0-1-1 0 0,2 1 1 0 0,-3 0 0 0 0,1 0 0 0 0,0 1-1 0 0,-1-1 1 0 0,1 0 0 0 0,0 0 0 0 0,-1 1 0 0 0,1-1-1 0 0,-1 1 1 0 0,1-1 0 0 0,0 1 0 0 0,-1-1 0 0 0,1 1 0 0 0,-1-1-1 0 0,1 1 1 0 0,-1-1 0 0 0,0 1 0 0 0,1-1 0 0 0,-1 1-1 0 0,0 0 1 0 0,1-1 0 0 0,-1 2 0 0 0,3 5-9 0 0,-1 1 0 0 0,1-1 0 0 0,1 15 0 0 0,-3-16-9 0 0,3 22-974 0 0,0 0 0 0 0,-2 1 0 0 0,-1-1 0 0 0,-3 30 1 0 0,0-44-140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39.242"/>
    </inkml:context>
    <inkml:brush xml:id="br0">
      <inkml:brushProperty name="width" value="0.05" units="cm"/>
      <inkml:brushProperty name="height" value="0.05" units="cm"/>
    </inkml:brush>
  </inkml:definitions>
  <inkml:trace contextRef="#ctx0" brushRef="#br0">4 333 8001 0 0,'1'-5'60'0'0,"0"1"0"0"0,-1-1 0 0 0,0 0-1 0 0,0 0 1 0 0,0 0 0 0 0,-2-7 0 0 0,1 10 34 0 0,0-1 0 0 0,1 0 0 0 0,-1 1 0 0 0,1-1 0 0 0,0 0 0 0 0,0 0 0 0 0,0 0 0 0 0,0 1 0 0 0,0-1 0 0 0,1 0 0 0 0,-1 0 0 0 0,1 0 0 0 0,-1 1 0 0 0,1-1 0 0 0,0 0 0 0 0,0 1 0 0 0,1-1 0 0 0,-1 1 0 0 0,3-5 0 0 0,-3 7-71 0 0,0-1 0 0 0,0 1-1 0 0,0 0 1 0 0,0 0 0 0 0,-1 0-1 0 0,1-1 1 0 0,0 1 0 0 0,0 0-1 0 0,0 0 1 0 0,0 0 0 0 0,-1 0-1 0 0,1 1 1 0 0,0-1 0 0 0,0 0-1 0 0,0 0 1 0 0,0 0 0 0 0,-1 1-1 0 0,1-1 1 0 0,0 0 0 0 0,0 1-1 0 0,-1-1 1 0 0,1 1 0 0 0,0-1-1 0 0,-1 1 1 0 0,1-1 0 0 0,0 1-1 0 0,-1-1 1 0 0,1 1 0 0 0,-1 0-1 0 0,1-1 1 0 0,-1 1 0 0 0,1 0-1 0 0,0 1 1 0 0,18 24 203 0 0,-11-11-134 0 0,-1 0 0 0 0,-1 1 0 0 0,0 0 0 0 0,-2 0 0 0 0,1 0 0 0 0,-2 0 0 0 0,0 1 1 0 0,-1-1-1 0 0,-1 1 0 0 0,0 0 0 0 0,-1 0 0 0 0,-5 29 0 0 0,6-45-73 0 0,-1-1 1 0 0,0 1-1 0 0,0 0 0 0 0,0 0 1 0 0,0 0-1 0 0,0 0 0 0 0,0 0 1 0 0,-1-1-1 0 0,1 1 1 0 0,0 0-1 0 0,0 0 0 0 0,-1 0 1 0 0,1 0-1 0 0,0-1 1 0 0,-1 1-1 0 0,1 0 0 0 0,-1 0 1 0 0,1-1-1 0 0,-1 1 0 0 0,1 0 1 0 0,-1-1-1 0 0,1 1 1 0 0,-1-1-1 0 0,0 1 0 0 0,1 0 1 0 0,-1-1-1 0 0,-1 1 1 0 0,1-1 0 0 0,0-1 0 0 0,-1 1 0 0 0,1-1 0 0 0,0 1 0 0 0,0-1 0 0 0,0 0 0 0 0,0 0 0 0 0,1 1 0 0 0,-1-1 0 0 0,0 0 0 0 0,0 0 0 0 0,0 0 0 0 0,1 0 0 0 0,-1 0 0 0 0,0 0 0 0 0,1 0 0 0 0,-1 0 0 0 0,0-2 0 0 0,-3-7-11 0 0,0 0 0 0 0,0-1 0 0 0,1 1 0 0 0,1-1 0 0 0,-1 1 0 0 0,2-1 1 0 0,0 0-1 0 0,0 0 0 0 0,1 0 0 0 0,0 0 0 0 0,0 0 0 0 0,2 1 0 0 0,-1-1 1 0 0,1 0-1 0 0,1 1 0 0 0,4-13 0 0 0,6-12-35 0 0,1 0 0 0 0,2 1-1 0 0,26-42 1 0 0,-32 57-51 0 0,31-47-181 0 0,-36 60 125 0 0,-1 0-1 0 0,1 1 1 0 0,0-1-1 0 0,0 1 0 0 0,0 1 1 0 0,0-1-1 0 0,1 1 0 0 0,8-5 1 0 0,-13 8 60 0 0,-1 1 1 0 0,1-1 0 0 0,0 1 0 0 0,0-1-1 0 0,0 1 1 0 0,-1-1 0 0 0,1 1 0 0 0,0 0-1 0 0,0 0 1 0 0,0-1 0 0 0,0 1 0 0 0,0 0-1 0 0,0 0 1 0 0,0 0 0 0 0,0 0 0 0 0,0 0-1 0 0,-1 0 1 0 0,1 0 0 0 0,0 0-1 0 0,0 0 1 0 0,0 1 0 0 0,0-1 0 0 0,0 0-1 0 0,0 1 1 0 0,0-1 0 0 0,-1 0 0 0 0,1 1-1 0 0,0-1 1 0 0,0 1 0 0 0,0-1 0 0 0,-1 1-1 0 0,1 0 1 0 0,0-1 0 0 0,-1 1 0 0 0,1 0-1 0 0,0-1 1 0 0,-1 1 0 0 0,1 0-1 0 0,-1 0 1 0 0,1-1 0 0 0,-1 1 0 0 0,0 0-1 0 0,1 1 1 0 0,4 15-1121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6.421"/>
    </inkml:context>
    <inkml:brush xml:id="br0">
      <inkml:brushProperty name="width" value="0.05" units="cm"/>
      <inkml:brushProperty name="height" value="0.05" units="cm"/>
    </inkml:brush>
  </inkml:definitions>
  <inkml:trace contextRef="#ctx0" brushRef="#br0">115 99 7741 0 0,'-2'-2'43'0'0,"1"-1"1"0"0,-1 1 0 0 0,1 0 0 0 0,0-1-1 0 0,0 1 1 0 0,0-1 0 0 0,0 1-1 0 0,0-1 1 0 0,0 1 0 0 0,0-1-1 0 0,1 0 1 0 0,0 1 0 0 0,-1-1 0 0 0,1 0-1 0 0,0 0 1 0 0,0 1 0 0 0,0-1-1 0 0,1 0 1 0 0,-1 1 0 0 0,1-1-1 0 0,0 0 1 0 0,-1 1 0 0 0,1-1 0 0 0,0 1-1 0 0,0-1 1 0 0,1 1 0 0 0,-1-1-1 0 0,0 1 1 0 0,1 0 0 0 0,3-4 0 0 0,-5 6 35 0 0,0 0 1 0 0,1 0-1 0 0,-1 0 1 0 0,0-1 0 0 0,1 1-1 0 0,-1 0 1 0 0,0 0-1 0 0,1 0 1 0 0,-1-1 0 0 0,0 1-1 0 0,0 0 1 0 0,1 0 0 0 0,-1 0-1 0 0,0-1 1 0 0,0 1-1 0 0,0 0 1 0 0,1-1 0 0 0,-1 1-1 0 0,0 0 1 0 0,0-1 0 0 0,0 1-1 0 0,0 0 1 0 0,0 0-1 0 0,0-1 1 0 0,1 1 0 0 0,-1 0-1 0 0,0-1 1 0 0,0 1 0 0 0,0-1-1 0 0,0 1 1 0 0,0 0-1 0 0,0-1 1 0 0,0 1 0 0 0,-1 0-1 0 0,1-1 1 0 0,0 1 0 0 0,0 0-1 0 0,0-1 1 0 0,-15-4 1778 0 0,12 5-1789 0 0,0 0 0 0 0,0 0 0 0 0,0 0-1 0 0,1 0 1 0 0,-1 0 0 0 0,0 1-1 0 0,0 0 1 0 0,0-1 0 0 0,1 1 0 0 0,-1 0-1 0 0,0 0 1 0 0,1 0 0 0 0,-3 2-1 0 0,-2 4-3 0 0,1 0-1 0 0,0 1 1 0 0,0-1-1 0 0,1 1 0 0 0,0 0 1 0 0,0 1-1 0 0,1-1 0 0 0,0 1 1 0 0,1 0-1 0 0,0 0 1 0 0,0 0-1 0 0,-2 12 0 0 0,4-15-45 0 0,0 1-1 0 0,0 0 0 0 0,0-1 0 0 0,1 1 0 0 0,0 0 0 0 0,0 0 0 0 0,0-1 1 0 0,1 1-1 0 0,0 0 0 0 0,1-1 0 0 0,-1 1 0 0 0,1-1 0 0 0,0 0 1 0 0,1 1-1 0 0,0-1 0 0 0,0 0 0 0 0,0 0 0 0 0,1-1 0 0 0,4 7 0 0 0,-6-11-13 0 0,-1 1 0 0 0,1-1 0 0 0,0 0 0 0 0,-1 0 0 0 0,1 0-1 0 0,0-1 1 0 0,0 1 0 0 0,0 0 0 0 0,-1-1 0 0 0,1 1 0 0 0,0-1-1 0 0,0 0 1 0 0,0 1 0 0 0,0-1 0 0 0,0 0 0 0 0,0 0-1 0 0,0 0 1 0 0,3-1 0 0 0,-3 1-5 0 0,0-1 1 0 0,-1 1-1 0 0,1 0 1 0 0,0 0-1 0 0,-1-1 0 0 0,1 1 1 0 0,-1-1-1 0 0,1 0 1 0 0,-1 1-1 0 0,1-1 0 0 0,-1 0 1 0 0,1 0-1 0 0,-1 0 0 0 0,0 0 1 0 0,1 0-1 0 0,-1 0 1 0 0,0 0-1 0 0,0-1 0 0 0,0 1 1 0 0,0 0-1 0 0,2-3 0 0 0,20-57 10 0 0,-20 49-14 0 0,-2 7 14 0 0,-4 6-27 0 0,3-1 3 0 0,-4 13 21 0 0,2-4-17 0 0,2-9-45 0 0,0 0 1 0 0,0 1-1 0 0,0-1 1 0 0,0 0-1 0 0,0 0 1 0 0,0 0-1 0 0,0 0 1 0 0,0 1-1 0 0,0-1 1 0 0,0 0-1 0 0,0 0 1 0 0,1 0-1 0 0,-1 0 1 0 0,0 0-1 0 0,0 1 1 0 0,0-1-1 0 0,0 0 1 0 0,0 0-1 0 0,0 0 1 0 0,0 0-1 0 0,1 0 1 0 0,-1 0-1 0 0,0 1 1 0 0,0-1-1 0 0,0 0 1 0 0,0 0-1 0 0,0 0 1 0 0,1 0-1 0 0,-1 0 1 0 0,0 0-1 0 0,0 0 1 0 0,0 0-1 0 0,0 0 1 0 0,1 0-1 0 0,-1 0 0 0 0,0 0 1 0 0,0 0-1 0 0,0 0 1 0 0,0 0-1 0 0,1 0 1 0 0,-3-5-3105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0.296"/>
    </inkml:context>
    <inkml:brush xml:id="br0">
      <inkml:brushProperty name="width" value="0.05" units="cm"/>
      <inkml:brushProperty name="height" value="0.05" units="cm"/>
    </inkml:brush>
  </inkml:definitions>
  <inkml:trace contextRef="#ctx0" brushRef="#br0">172 382 9297 0 0,'3'-11'365'0'0,"-4"9"601"0"0,0 3-838 0 0,0 0 1 0 0,0 0-1 0 0,1 0 0 0 0,-1 0 1 0 0,0 0-1 0 0,0 0 0 0 0,1 0 1 0 0,-1 0-1 0 0,1 0 0 0 0,-1 0 1 0 0,1 0-1 0 0,0 0 0 0 0,-1 1 1 0 0,1 1-1 0 0,-43 136 2399 0 0,-21 76-1422 0 0,6-41-860 0 0,96-287-265 0 0,58-161-371 0 0,-56 151 369 0 0,70-152 0 0 0,-101 258 46 0 0,22-32 0 0 0,-26 42-6 0 0,0 1 0 0 0,0 0 1 0 0,1 0-1 0 0,-1 0 0 0 0,1 1 0 0 0,1 0 1 0 0,9-7-1 0 0,-14 11 1 0 0,1-1 1 0 0,-1 1 0 0 0,1 0-1 0 0,-1 0 1 0 0,1 0-1 0 0,-1 0 1 0 0,1 1-1 0 0,0-1 1 0 0,-1 1 0 0 0,1-1-1 0 0,0 1 1 0 0,0 0-1 0 0,-1 0 1 0 0,1 0 0 0 0,0 1-1 0 0,-1-1 1 0 0,1 0-1 0 0,0 1 1 0 0,-1 0-1 0 0,1 0 1 0 0,0 0 0 0 0,-1 0-1 0 0,1 0 1 0 0,-1 0-1 0 0,0 1 1 0 0,1-1-1 0 0,-1 1 1 0 0,0 0 0 0 0,0-1-1 0 0,0 1 1 0 0,0 0-1 0 0,0 0 1 0 0,-1 0 0 0 0,1 1-1 0 0,0-1 1 0 0,0 3-1 0 0,4 4 80 0 0,-1 1 1 0 0,0 0-1 0 0,-1 0 0 0 0,0 0 0 0 0,0 1 0 0 0,-1 0 0 0 0,3 19 0 0 0,14 261 1013 0 0,-9-70-577 0 0,16-14-660 0 0,-11-63-2341 0 0,-16-141 2346 0 0,1 9-724 0 0,-2 0 0 0 0,1-1 0 0 0,-2 1 0 0 0,-4 19-1 0 0,3-14-619 0 0,-1 0-104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0.776"/>
    </inkml:context>
    <inkml:brush xml:id="br0">
      <inkml:brushProperty name="width" value="0.05" units="cm"/>
      <inkml:brushProperty name="height" value="0.05" units="cm"/>
    </inkml:brush>
  </inkml:definitions>
  <inkml:trace contextRef="#ctx0" brushRef="#br0">38 205 9061 0 0,'-36'-52'997'0'0,"36"52"-980"0"0,0 0 0 0 0,0-1 0 0 0,0 1 0 0 0,0 0 0 0 0,-1 0 0 0 0,1 0 0 0 0,0 0 0 0 0,0-1 1 0 0,0 1-1 0 0,0 0 0 0 0,0 0 0 0 0,0 0 0 0 0,0-1 0 0 0,0 1 0 0 0,0 0 0 0 0,-1 0 0 0 0,1 0 0 0 0,0-1 0 0 0,0 1 0 0 0,0 0 0 0 0,0 0 0 0 0,0-1 0 0 0,0 1 0 0 0,0 0 0 0 0,1 0 0 0 0,-1 0 0 0 0,0-1 0 0 0,0 1 0 0 0,0 0 0 0 0,0 0 0 0 0,0 0 0 0 0,0-1 0 0 0,0 1 0 0 0,0 0 0 0 0,0 0 0 0 0,1-1 0 0 0,8-2 237 0 0,16 2-350 0 0,-23 1 56 0 0,262 23-3656 0 0,-182-13 3563 0 0,-44-3 126 0 0,-25-4 469 0 0,0-1 0 0 0,19 0-1 0 0,-30-2-337 0 0,-1 0-1 0 0,0 0 1 0 0,0 0-1 0 0,0-1 0 0 0,0 1 1 0 0,0 0-1 0 0,0-1 0 0 0,0 1 1 0 0,0-1-1 0 0,0 1 1 0 0,0-1-1 0 0,0 1 0 0 0,0-1 1 0 0,-1 0-1 0 0,1 0 1 0 0,0 1-1 0 0,0-1 0 0 0,0 0 1 0 0,-1 0-1 0 0,1 0 0 0 0,-1 0 1 0 0,1 0-1 0 0,-1 0 1 0 0,1-1-1 0 0,5-6 693 0 0,7-7 410 0 0,-13 13-1138 0 0,1 1 1 0 0,0-1-1 0 0,0 1 0 0 0,0-1 0 0 0,1 1 1 0 0,-1 0-1 0 0,0 0 0 0 0,0-1 1 0 0,1 1-1 0 0,-1 0 0 0 0,0 0 1 0 0,1 0-1 0 0,-1 1 0 0 0,1-1 0 0 0,0 0 1 0 0,-1 0-1 0 0,4 0 0 0 0,4-1 60 0 0,1 1-1 0 0,-1 1 1 0 0,1-1-1 0 0,0 1 0 0 0,-1 1 1 0 0,1 0-1 0 0,-1 0 1 0 0,1 1-1 0 0,-1 0 0 0 0,0 1 1 0 0,0 0-1 0 0,0 0 1 0 0,0 1-1 0 0,0 0 1 0 0,-1 1-1 0 0,0 0 0 0 0,10 7 1 0 0,0 1 8 0 0,0 1 0 0 0,-1 1 0 0 0,-1 1 0 0 0,0 0 0 0 0,-1 1-1 0 0,17 25 1 0 0,-22-26-57 0 0,0 1 0 0 0,-1 0 0 0 0,0 0 0 0 0,-1 1-1 0 0,7 25 1 0 0,-12-30-68 0 0,0 1 0 0 0,0-1 0 0 0,-1 1-1 0 0,-1-1 1 0 0,0 1 0 0 0,-1-1 0 0 0,-1 1 0 0 0,-2 18-1 0 0,2-28-23 0 0,0 1 0 0 0,-1-1-1 0 0,1 0 1 0 0,-1 1 0 0 0,0-1-1 0 0,0 0 1 0 0,0 0 0 0 0,0 0 0 0 0,-1 0-1 0 0,0-1 1 0 0,0 1 0 0 0,0-1-1 0 0,0 0 1 0 0,0 1 0 0 0,-1-2-1 0 0,1 1 1 0 0,-1 0 0 0 0,-6 3-1 0 0,7-5-4 0 0,1 1 0 0 0,-1-1 0 0 0,0 0-1 0 0,1 0 1 0 0,-1-1 0 0 0,0 1 0 0 0,0-1-1 0 0,1 1 1 0 0,-1-1 0 0 0,0 0 0 0 0,0 0-1 0 0,0 0 1 0 0,0 0 0 0 0,1-1 0 0 0,-1 1-1 0 0,0-1 1 0 0,0 0 0 0 0,1 1 0 0 0,-1-1-1 0 0,0-1 1 0 0,1 1 0 0 0,-1 0 0 0 0,1 0 0 0 0,-1-1-1 0 0,1 0 1 0 0,0 1 0 0 0,0-1 0 0 0,0 0-1 0 0,0 0 1 0 0,-3-4 0 0 0,1 1-5 0 0,1 0 0 0 0,0 0 0 0 0,0-1 1 0 0,0 1-1 0 0,1-1 0 0 0,-1 1 0 0 0,1-1 1 0 0,1 0-1 0 0,-1 0 0 0 0,1 0 0 0 0,0 0 0 0 0,1 0 1 0 0,-1-1-1 0 0,1-6 0 0 0,2-12-17 0 0,0-1 0 0 0,7-27 0 0 0,-6 34 8 0 0,4-22-60 0 0,2 0 0 0 0,1 0-1 0 0,2 1 1 0 0,2 1 0 0 0,2 0-1 0 0,26-46 1 0 0,-38 78-37 0 0,0 1 1 0 0,1 0 0 0 0,0 0-1 0 0,0 0 1 0 0,0 0-1 0 0,1 1 1 0 0,0 0 0 0 0,0 0-1 0 0,0 0 1 0 0,0 1-1 0 0,1 0 1 0 0,14-6 0 0 0,-17 8-200 0 0,1 0 0 0 0,0 1 0 0 0,1 0 0 0 0,-1 0 0 0 0,0 0 0 0 0,0 1 0 0 0,0-1 0 0 0,1 1 0 0 0,-1 1 0 0 0,0-1 0 0 0,0 1 0 0 0,0-1 0 0 0,1 2 0 0 0,-1-1 0 0 0,0 0 0 0 0,0 1 1 0 0,-1 0-1 0 0,1 0 0 0 0,8 6 0 0 0,2 2-1076 0 0,2 1-63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1.123"/>
    </inkml:context>
    <inkml:brush xml:id="br0">
      <inkml:brushProperty name="width" value="0.05" units="cm"/>
      <inkml:brushProperty name="height" value="0.05" units="cm"/>
    </inkml:brush>
  </inkml:definitions>
  <inkml:trace contextRef="#ctx0" brushRef="#br0">68 217 8793 0 0,'-3'1'247'0'0,"0"-1"-1"0"0,0 0 1 0 0,0 0 0 0 0,0 0-1 0 0,0 0 1 0 0,0 0 0 0 0,0-1 0 0 0,0 0-1 0 0,1 1 1 0 0,-1-1 0 0 0,0 0 0 0 0,0 0-1 0 0,0-1 1 0 0,1 1 0 0 0,-1 0-1 0 0,-2-3 1 0 0,-11-3 1893 0 0,16 7-2114 0 0,0 0 1 0 0,0-1 0 0 0,0 1 0 0 0,0 0 0 0 0,1 0-1 0 0,-1 0 1 0 0,0 0 0 0 0,0 0 0 0 0,0 0-1 0 0,0 0 1 0 0,0 0 0 0 0,0 0 0 0 0,0 0-1 0 0,0 0 1 0 0,0 0 0 0 0,0 0 0 0 0,0 0-1 0 0,0 0 1 0 0,0 0 0 0 0,0-1 0 0 0,0 1-1 0 0,0 0 1 0 0,0 0 0 0 0,0 0 0 0 0,0 0-1 0 0,0 0 1 0 0,0 0 0 0 0,0 0 0 0 0,0 0 0 0 0,0 0-1 0 0,0 0 1 0 0,0 0 0 0 0,0 0 0 0 0,0-1-1 0 0,0 1 1 0 0,0 0 0 0 0,0 0 0 0 0,0 0-1 0 0,0 0 1 0 0,0 0 0 0 0,0 0 0 0 0,0 0-1 0 0,0 0 1 0 0,0 0 0 0 0,0 0 0 0 0,-1 0-1 0 0,1 0 1 0 0,0 0 0 0 0,0 0 0 0 0,0 0-1 0 0,0 0 1 0 0,0 0 0 0 0,0 0 0 0 0,0 0 0 0 0,0 0-1 0 0,9 3 598 0 0,-1 4-440 0 0,-1 1-1 0 0,0 1 1 0 0,0-1-1 0 0,-1 1 1 0 0,0 0 0 0 0,7 17-1 0 0,23 62 209 0 0,-27-60-357 0 0,-2 0-1 0 0,-1 1 1 0 0,-1-1-1 0 0,-1 1 0 0 0,-2 0 1 0 0,-1 37-1 0 0,-3-57-2 0 0,-2-14-4 0 0,-3-15-11 0 0,5-2-43 0 0,2 1 0 0 0,1-1 0 0 0,1 0 0 0 0,0 0 1 0 0,2 0-1 0 0,9-30 0 0 0,50-124-139 0 0,-52 149 149 0 0,1 1 0 0 0,1 0 0 0 0,23-33 0 0 0,-31 52-52 0 0,0 0-1 0 0,1 0 1 0 0,0 0 0 0 0,0 1-1 0 0,0 0 1 0 0,1 0 0 0 0,0 1-1 0 0,0 0 1 0 0,1 0 0 0 0,-1 1-1 0 0,1 0 1 0 0,0 0 0 0 0,0 0 0 0 0,1 1-1 0 0,9-2 1 0 0,-15 4-483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1.633"/>
    </inkml:context>
    <inkml:brush xml:id="br0">
      <inkml:brushProperty name="width" value="0.05" units="cm"/>
      <inkml:brushProperty name="height" value="0.05" units="cm"/>
    </inkml:brush>
  </inkml:definitions>
  <inkml:trace contextRef="#ctx0" brushRef="#br0">380 331 11733 0 0,'0'0'2736'0'0,"8"-27"-2231"0"0,2-4-363 0 0,2-4 39 0 0,-2 0 1 0 0,10-59 0 0 0,-19 91-160 0 0,-1-1 1 0 0,0 1 0 0 0,0 0-1 0 0,0 0 1 0 0,-1-1-1 0 0,1 1 1 0 0,-1 0 0 0 0,0 0-1 0 0,0 0 1 0 0,0 0-1 0 0,0 0 1 0 0,0 0-1 0 0,-1 0 1 0 0,1 0 0 0 0,-1 0-1 0 0,0 1 1 0 0,0-1-1 0 0,0 1 1 0 0,0-1 0 0 0,0 1-1 0 0,0 0 1 0 0,-5-4-1 0 0,1 2-8 0 0,0 0-1 0 0,0 0 0 0 0,0 1 0 0 0,-1 0 0 0 0,1 0 0 0 0,-1 1 0 0 0,0 0 0 0 0,-9-3 0 0 0,-6 2-21 0 0,0 0 0 0 0,0 1-1 0 0,0 1 1 0 0,0 2 0 0 0,-31 3 0 0 0,36-2 6 0 0,1 1 1 0 0,-1 1 0 0 0,1 1-1 0 0,0 0 1 0 0,0 1-1 0 0,0 0 1 0 0,-24 15-1 0 0,39-20 9 0 0,-1 0-1 0 0,0 0 1 0 0,0 0-1 0 0,1 0 0 0 0,-1 1 1 0 0,1-1-1 0 0,-1 1 0 0 0,1-1 1 0 0,0 1-1 0 0,-1-1 0 0 0,1 1 1 0 0,0 0-1 0 0,0-1 0 0 0,0 1 1 0 0,0 0-1 0 0,1 0 0 0 0,-1 0 1 0 0,0 0-1 0 0,1 0 0 0 0,-1 0 1 0 0,1 0-1 0 0,0 0 1 0 0,-1 0-1 0 0,1 0 0 0 0,1 3 1 0 0,0 1 16 0 0,0 0 0 0 0,1-1 0 0 0,0 1 0 0 0,0 0 1 0 0,0-1-1 0 0,1 1 0 0 0,5 7 0 0 0,76 112 143 0 0,6 11 3 0 0,-78-115-75 0 0,-1 0 0 0 0,-2 0 0 0 0,0 1 0 0 0,-1 0 0 0 0,4 23 1 0 0,-8-25-30 0 0,-2-1 1 0 0,0 1 0 0 0,-1-1 0 0 0,-1 1 0 0 0,-1 0-1 0 0,-4 20 1 0 0,-1-5 11 0 0,-1-1-1 0 0,-18 50 1 0 0,-7-1-13 0 0,17-50 186 0 0,3 1 1 0 0,1 0 0 0 0,-11 56-1 0 0,22-90-233 0 0,0 1 0 0 0,0 0 0 0 0,0 0 0 0 0,0 0 0 0 0,0 0 0 0 0,0 0 0 0 0,0 0 0 0 0,0 0 0 0 0,1 0 0 0 0,-1 0 0 0 0,0 0 0 0 0,0 0 0 0 0,1-1 0 0 0,-1 1 0 0 0,1 0 0 0 0,-1 0 0 0 0,1 0 0 0 0,-1-1 0 0 0,1 1 0 0 0,0 0-1 0 0,-1 0 1 0 0,1-1 0 0 0,0 1 0 0 0,-1-1 0 0 0,1 1 0 0 0,0 0 0 0 0,0-1 0 0 0,0 0 0 0 0,-1 1 0 0 0,1-1 0 0 0,0 1 0 0 0,0-1 0 0 0,0 0 0 0 0,0 0 0 0 0,0 1 0 0 0,0-1 0 0 0,0 0 0 0 0,0 0 0 0 0,0 0 0 0 0,0 0 0 0 0,1 0-1 0 0,7 0 55 0 0,1-1 0 0 0,-1 0-1 0 0,14-2 1 0 0,-9 0 9 0 0,186-25 124 0 0,-186 26-401 0 0,-1-1 0 0 0,20-5 0 0 0,-29 7-667 0 0,1-1-1 0 0,-1 0 1 0 0,0 0 0 0 0,0 0 0 0 0,0 0 0 0 0,6-5 0 0 0,-8 4-1242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3.955"/>
    </inkml:context>
    <inkml:brush xml:id="br0">
      <inkml:brushProperty name="width" value="0.05" units="cm"/>
      <inkml:brushProperty name="height" value="0.05" units="cm"/>
    </inkml:brush>
  </inkml:definitions>
  <inkml:trace contextRef="#ctx0" brushRef="#br0">17 161 5941 0 0,'3'-3'100'0'0,"1"0"0"0"0,0 0 0 0 0,-1 0 0 0 0,1-1 0 0 0,-1 1 1 0 0,0-1-1 0 0,-1 0 0 0 0,1 0 0 0 0,0 0 0 0 0,-1 0 1 0 0,0 0-1 0 0,0 0 0 0 0,0 0 0 0 0,1-6 0 0 0,-1 4 213 0 0,7-14 302 0 0,-9 20-573 0 0,0-1 0 0 0,1 1 0 0 0,-1-1 1 0 0,0 1-1 0 0,0-1 0 0 0,0 1 0 0 0,1-1 0 0 0,-1 0 0 0 0,0 1 0 0 0,0-1 0 0 0,0 1 1 0 0,0-1-1 0 0,0 0 0 0 0,0 1 0 0 0,0-1 0 0 0,0 1 0 0 0,-1-1 0 0 0,1 0 0 0 0,0 1 1 0 0,0-1-1 0 0,0 1 0 0 0,-1-1 0 0 0,1 1 0 0 0,-1-2 0 0 0,1 3-39 0 0,-1-1-1 0 0,1 0 1 0 0,-1 1-1 0 0,1-1 1 0 0,-1 0-1 0 0,1 1 1 0 0,-1-1-1 0 0,1 1 1 0 0,-1-1-1 0 0,1 1 1 0 0,0-1-1 0 0,-1 1 1 0 0,1-1-1 0 0,0 1 1 0 0,-1-1-1 0 0,1 1 0 0 0,0-1 1 0 0,0 1-1 0 0,-1 0 1 0 0,1-1-1 0 0,0 1 1 0 0,0-1-1 0 0,0 1 1 0 0,0 0-1 0 0,0 0 1 0 0,-4 16 52 0 0,8-16 338 0 0,-6-2 10 0 0,0 0-231 0 0,-1 0 1 0 0,1-1 0 0 0,0 1 0 0 0,0-1 0 0 0,0 0 0 0 0,1 1-1 0 0,-1-1 1 0 0,0 0 0 0 0,1 0 0 0 0,-1 0 0 0 0,-1-4 0 0 0,-14-12 1048 0 0,16 16-1093 0 0,-1 0 0 0 0,0 1 1 0 0,1-1-1 0 0,0 0 0 0 0,-1 0 0 0 0,1 0 0 0 0,0 0 0 0 0,0 0 0 0 0,-2-4 0 0 0,3 6-42 0 0,-1-1 0 0 0,1 0 0 0 0,0 0 0 0 0,-1 1 0 0 0,1-1 0 0 0,0 0 0 0 0,-1 0 0 0 0,1 0 0 0 0,0 1 0 0 0,0-1 0 0 0,0 0 0 0 0,0 0 0 0 0,0 0 0 0 0,0 0 0 0 0,0 0 0 0 0,0 1 0 0 0,0-1 0 0 0,0 0 0 0 0,1 0 0 0 0,-1 0 0 0 0,0 1 0 0 0,0-1 0 0 0,1 0 0 0 0,-1 0 0 0 0,1 0 0 0 0,-1 1 0 0 0,1-2 0 0 0,0 2-57 0 0,-1 0-1 0 0,0 0 0 0 0,0 0 0 0 0,0-1 1 0 0,0 1-1 0 0,0 0 0 0 0,0 0 1 0 0,1 0-1 0 0,-1 0 0 0 0,0 0 0 0 0,0 0 1 0 0,0 0-1 0 0,0 0 0 0 0,0 0 0 0 0,1 0 1 0 0,-1 0-1 0 0,0 0 0 0 0,0 0 1 0 0,0 0-1 0 0,0 0 0 0 0,0 0 0 0 0,1 0 1 0 0,-1 0-1 0 0,0 0 0 0 0,0 0 1 0 0,0 1-1 0 0,0-1 0 0 0,0 0 0 0 0,0 0 1 0 0,1 0-1 0 0,-1 0 0 0 0,0 0 1 0 0,0 0-1 0 0,0 0 0 0 0,0 0 0 0 0,0 0 1 0 0,0 1-1 0 0,0-1 0 0 0,0 0 1 0 0,0 0-1 0 0,1 0 0 0 0,1 10 433 0 0,-1 14-307 0 0,-1-21-21 0 0,-4 79 385 0 0,1-56-388 0 0,2-1 0 0 0,0 1-1 0 0,2-1 1 0 0,4 29 0 0 0,-3-49-100 0 0,-1 0 0 0 0,0 0 0 0 0,1-1 0 0 0,0 1 0 0 0,0 0 0 0 0,0-1 1 0 0,5 7-1 0 0,-6-10-21 0 0,0 0 0 0 0,0 1 0 0 0,0-1 0 0 0,0 0 1 0 0,0 0-1 0 0,0 0 0 0 0,0 0 0 0 0,0 0 0 0 0,1 0 1 0 0,-1 0-1 0 0,0 0 0 0 0,1 0 0 0 0,-1-1 0 0 0,1 1 0 0 0,-1-1 1 0 0,1 1-1 0 0,-1-1 0 0 0,1 1 0 0 0,-1-1 0 0 0,1 0 0 0 0,-1 0 1 0 0,1 0-1 0 0,-1 1 0 0 0,1-2 0 0 0,0 1 0 0 0,-1 0 1 0 0,1 0-1 0 0,1-1 0 0 0,-2 1-6 0 0,-1-1-1 0 0,1 0 1 0 0,0 1 0 0 0,0-1-1 0 0,-1 0 1 0 0,1 1 0 0 0,-1-1 0 0 0,1 0-1 0 0,0 0 1 0 0,-1 1 0 0 0,1-1-1 0 0,-1 0 1 0 0,0 0 0 0 0,1 0-1 0 0,-1 0 1 0 0,0 0 0 0 0,1 0-1 0 0,-1 0 1 0 0,0 0 0 0 0,0 0 0 0 0,0 0-1 0 0,0 0 1 0 0,0-1 0 0 0,-1-31-23 0 0,1 22 3 0 0,-2-41-1078 0 0,1 51 1089 0 0,1 0 0 0 0,-1-1 0 0 0,1 1-1 0 0,-1 0 1 0 0,1 0 0 0 0,-1 0 0 0 0,0-1-1 0 0,1 1 1 0 0,-1 0 0 0 0,0 0 0 0 0,0 0 0 0 0,-2-1-1 0 0,2 0-5 0 0,-1-1 2 0 0,1 15 66 0 0,0 1-39 0 0,0-6-11 0 0,0 0 0 0 0,1 0 0 0 0,0 0 1 0 0,0 0-1 0 0,1 1 0 0 0,0-1 0 0 0,0 0 0 0 0,3 7 0 0 0,-1 2 0 0 0,-3-13 5 0 0,0 1-1 0 0,1-1 0 0 0,0 1 0 0 0,-1-1 1 0 0,1 0-1 0 0,1 1 0 0 0,-1-1 0 0 0,0 0 1 0 0,1 0-1 0 0,3 5 0 0 0,-5-8 118 0 0,6 0-35 0 0,15 0-65 0 0,-16 0-92 0 0,9-11-41 0 0,43-35 4 0 0,-54 44 92 0 0,0 0 0 0 0,-1 0-1 0 0,1-1 1 0 0,-1 1 0 0 0,1-1-1 0 0,-1 0 1 0 0,3-4 0 0 0,30-44-33 0 0,-31 45 39 0 0,0-1 0 0 0,-1 1-1 0 0,0-1 1 0 0,0 1 0 0 0,0-1 0 0 0,2-13 0 0 0,0 0-11 0 0,0 0 15 0 0,-2 0 0 0 0,-1 0 0 0 0,1-33 0 0 0,-2 24-47 0 0,-14 119 75 0 0,-3 34 148 0 0,8-17-181 0 0,5 1-1 0 0,4-1 1 0 0,17 128-1 0 0,-19-219-860 0 0,0-15 675 0 0,1 0 1 0 0,0 0-1 0 0,0 0 1 0 0,-1 0 0 0 0,1 0-1 0 0,0 0 1 0 0,0 0 0 0 0,0 0-1 0 0,0 0 1 0 0,0 0 0 0 0,0 0-1 0 0,1 0 1 0 0,-1 0 0 0 0,1 2-1 0 0,0 0-1098 0 0,-2-11-4153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4.295"/>
    </inkml:context>
    <inkml:brush xml:id="br0">
      <inkml:brushProperty name="width" value="0.05" units="cm"/>
      <inkml:brushProperty name="height" value="0.05" units="cm"/>
    </inkml:brush>
  </inkml:definitions>
  <inkml:trace contextRef="#ctx0" brushRef="#br0">82 26 9945 0 0,'4'-5'27'0'0,"-3"3"9"0"0,1 0 1 0 0,-1 1-1 0 0,0-1 1 0 0,1 1-1 0 0,-1 0 0 0 0,1-1 1 0 0,-1 1-1 0 0,1 0 0 0 0,0 0 1 0 0,-1 0-1 0 0,1 0 0 0 0,0 0 1 0 0,0 0-1 0 0,0 1 1 0 0,0-1-1 0 0,0 1 0 0 0,0-1 1 0 0,3 0-1 0 0,-4 4 254 0 0,0 0 0 0 0,0-1 0 0 0,0 1-1 0 0,-1 0 1 0 0,1 0 0 0 0,-1-1 0 0 0,0 6 0 0 0,1-1 12 0 0,3 28 647 0 0,3-1 0 0 0,18 61 0 0 0,34 63 870 0 0,-35-102-1098 0 0,-3 0 1 0 0,25 113-1 0 0,-42-147-615 0 0,-2 0-1 0 0,0 0 1 0 0,-1 1-1 0 0,-2-1 1 0 0,0 0-1 0 0,-1 1 1 0 0,-1-1-1 0 0,-9 32 0 0 0,9-44-116 0 0,-1-1 1 0 0,0 0-1 0 0,0 0 0 0 0,0 0 0 0 0,-1-1 0 0 0,-1 1 0 0 0,1-1 0 0 0,-1-1 0 0 0,-10 11 1 0 0,10-13-90 0 0,0 0 1 0 0,0 0 0 0 0,-1-1-1 0 0,0 1 1 0 0,0-2 0 0 0,0 1-1 0 0,0-1 1 0 0,0 0 0 0 0,-1 0-1 0 0,1-1 1 0 0,-1 0-1 0 0,-15 2 1 0 0,9-2-620 0 0,1-2 1 0 0,-1 0-1 0 0,0 0 0 0 0,1-1 0 0 0,-1-1 1 0 0,-18-4-1 0 0,6-5-1176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5.302"/>
    </inkml:context>
    <inkml:brush xml:id="br0">
      <inkml:brushProperty name="width" value="0.05" units="cm"/>
      <inkml:brushProperty name="height" value="0.05" units="cm"/>
    </inkml:brush>
  </inkml:definitions>
  <inkml:trace contextRef="#ctx0" brushRef="#br0">253 79 9097 0 0,'-3'-4'177'0'0,"1"0"1"0"0,-1 1-1 0 0,1-1 1 0 0,-1 0-1 0 0,-1 1 1 0 0,1-1-1 0 0,0 1 1 0 0,-1 0-1 0 0,1 0 1 0 0,-1 1 0 0 0,0-1-1 0 0,0 1 1 0 0,0 0-1 0 0,0 0 1 0 0,-1 0-1 0 0,1 0 1 0 0,0 1-1 0 0,-1 0 1 0 0,1 0-1 0 0,-1 0 1 0 0,0 0-1 0 0,1 1 1 0 0,-1-1-1 0 0,0 1 1 0 0,1 1-1 0 0,-1-1 1 0 0,-8 2-1 0 0,-13-2 798 0 0,27 0-954 0 0,-1 0 0 0 0,0 0 0 0 0,1 0 0 0 0,-1-1 0 0 0,0 1-1 0 0,0 0 1 0 0,1 0 0 0 0,-1 0 0 0 0,0-1 0 0 0,0 1 0 0 0,1 0 0 0 0,-1 0 0 0 0,0-1 0 0 0,0 1 0 0 0,0 0-1 0 0,1-1 1 0 0,-1 1 0 0 0,0 0 0 0 0,0 0 0 0 0,0-1 0 0 0,0 1 0 0 0,0 0 0 0 0,0-1 0 0 0,1 1 0 0 0,-1 0 0 0 0,0-1-1 0 0,0 1 1 0 0,0-1 0 0 0,0 1 0 0 0,0 0 0 0 0,-1-1 0 0 0,1 1 0 0 0,0 0 0 0 0,0-1 0 0 0,0 1 0 0 0,0 0 0 0 0,0-1-1 0 0,0 1 1 0 0,0 0 0 0 0,-1 0 0 0 0,1-1 0 0 0,0 1 0 0 0,0 0 0 0 0,0-1 0 0 0,-1 1 0 0 0,1 0 0 0 0,0 0 0 0 0,0 0-1 0 0,-1-1 1 0 0,1 1 0 0 0,0 0 0 0 0,-1 0 0 0 0,1 0 0 0 0,0-1 0 0 0,-1 1 0 0 0,1 0 0 0 0,0 0 0 0 0,-1 0 0 0 0,1 0-1 0 0,0 0 1 0 0,-1 0 0 0 0,1 0 0 0 0,0 0 0 0 0,-1 0 0 0 0,1 0 0 0 0,0 0 0 0 0,-1 0 0 0 0,1 0 0 0 0,-1 0 0 0 0,3-1 44 0 0,0 0 0 0 0,-1 0 0 0 0,1 0 1 0 0,0 0-1 0 0,0 0 0 0 0,0 0 1 0 0,0 0-1 0 0,0 1 0 0 0,0-1 1 0 0,1 1-1 0 0,-1-1 0 0 0,0 1 0 0 0,0 0 1 0 0,3 0-1 0 0,36 3 360 0 0,-17-1-220 0 0,53-1-69 0 0,-38-2-102 0 0,-1 2 0 0 0,50 8-1 0 0,-86-8-16 0 0,0-1 0 0 0,0 0 0 0 0,0 1 1 0 0,-1-1-1 0 0,1 1 0 0 0,0 0 0 0 0,0 0 0 0 0,-1 0 0 0 0,1 0 0 0 0,-1 0 0 0 0,1 0 0 0 0,-1 0 0 0 0,1 0 0 0 0,-1 1 0 0 0,0-1 0 0 0,1 0 0 0 0,-1 1 0 0 0,0-1 0 0 0,0 1 0 0 0,0-1 0 0 0,0 1 0 0 0,0 0 0 0 0,-1-1 0 0 0,1 1 1 0 0,0 0-1 0 0,-1 0 0 0 0,1 0 0 0 0,-1-1 0 0 0,0 1 0 0 0,0 0 0 0 0,0 0 0 0 0,0 3 0 0 0,0 7 152 0 0,-1-1 1 0 0,-1 0-1 0 0,0 1 1 0 0,-6 15-1 0 0,1 2 101 0 0,3 2-38 0 0,1 1-1 0 0,1-1 1 0 0,3 36 0 0 0,15 97 642 0 0,-4-57-266 0 0,25 162-34 0 0,-19-153-392 0 0,-16-105-133 0 0,0 1 1 0 0,-1 0-1 0 0,-1 0 0 0 0,0 0 1 0 0,-1-1-1 0 0,0 1 0 0 0,-1 0 1 0 0,0 0-1 0 0,-1-1 1 0 0,0 0-1 0 0,0 1 0 0 0,-2-1 1 0 0,1 0-1 0 0,-13 19 1 0 0,-14 20-89 0 0,29-48 59 0 0,1 0 0 0 0,-1 0 1 0 0,0 0-1 0 0,0-1 0 0 0,0 1 1 0 0,0 0-1 0 0,-1-1 0 0 0,1 1 1 0 0,0-1-1 0 0,-1 0 0 0 0,1 0 1 0 0,-1 0-1 0 0,1 0 0 0 0,-1 0 1 0 0,1-1-1 0 0,-1 1 0 0 0,-3 0 1 0 0,-8 0 2 0 0,0 0 0 0 0,-16-1 0 0 0,12-1 13 0 0,-270-12-726 0 0,284 12 401 0 0,0 0-1 0 0,0 0 1 0 0,0 0-1 0 0,0 0 0 0 0,0-1 1 0 0,-6-4-1 0 0,8 5-46 0 0,0 0-1 0 0,0 0 0 0 0,0 0 0 0 0,0 0 0 0 0,1-1 0 0 0,-1 1 1 0 0,0-1-1 0 0,1 1 0 0 0,-1-1 0 0 0,1 1 0 0 0,0-1 0 0 0,0 0 1 0 0,0 0-1 0 0,-1 0 0 0 0,0-3 0 0 0,1-8-1934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5.717"/>
    </inkml:context>
    <inkml:brush xml:id="br0">
      <inkml:brushProperty name="width" value="0.05" units="cm"/>
      <inkml:brushProperty name="height" value="0.05" units="cm"/>
    </inkml:brush>
  </inkml:definitions>
  <inkml:trace contextRef="#ctx0" brushRef="#br0">28 122 13125 0 0,'-2'0'116'0'0,"1"0"0"0"0,-1 0 0 0 0,1-1 0 0 0,-1 1 0 0 0,1 0 0 0 0,0-1 0 0 0,-1 1 0 0 0,1-1 0 0 0,0 0 0 0 0,-1 1 0 0 0,1-1 0 0 0,0 0-1 0 0,0 0 1 0 0,0 0 0 0 0,-1 0 0 0 0,1 0 0 0 0,0 0 0 0 0,0 0 0 0 0,-1-1 0 0 0,2 1-5 0 0,0 0 1 0 0,0 0-1 0 0,0 0 0 0 0,0 0 0 0 0,0 0 1 0 0,0 0-1 0 0,0 0 0 0 0,0 0 1 0 0,0 0-1 0 0,1 0 0 0 0,-1 0 0 0 0,0 1 1 0 0,0-1-1 0 0,1 0 0 0 0,-1 0 1 0 0,1 0-1 0 0,-1 0 0 0 0,1 0 0 0 0,-1 1 1 0 0,1-1-1 0 0,0 0 0 0 0,-1 1 0 0 0,1-1 1 0 0,0 0-1 0 0,-1 1 0 0 0,1-1 1 0 0,0 1-1 0 0,0-1 0 0 0,0 1 0 0 0,1-2 1 0 0,13-7-19 0 0,0 0 1 0 0,1 1-1 0 0,0 0 1 0 0,25-8-1 0 0,-14 8-1524 0 0,0 1-1 0 0,32-4 1 0 0,-32 6-539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6.043"/>
    </inkml:context>
    <inkml:brush xml:id="br0">
      <inkml:brushProperty name="width" value="0.05" units="cm"/>
      <inkml:brushProperty name="height" value="0.05" units="cm"/>
    </inkml:brush>
  </inkml:definitions>
  <inkml:trace contextRef="#ctx0" brushRef="#br0">12 109 13049 0 0,'-12'10'900'0'0,"28"-19"636"0"0,5-3-986 0 0,23-8-357 0 0,75-23-1 0 0,-6 14-3876 0 0,-85 23 2105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7.203"/>
    </inkml:context>
    <inkml:brush xml:id="br0">
      <inkml:brushProperty name="width" value="0.05" units="cm"/>
      <inkml:brushProperty name="height" value="0.05" units="cm"/>
    </inkml:brush>
  </inkml:definitions>
  <inkml:trace contextRef="#ctx0" brushRef="#br0">723 203 9909 0 0,'0'0'1669'0'0,"8"-5"-1118"0"0,20-15 43 0 0,-21 15 1785 0 0,-12-9-2182 0 0,-18-42-8 0 0,23 54-175 0 0,-1 0 1 0 0,0 0-1 0 0,1 0 0 0 0,-1 1 0 0 0,0-1 1 0 0,0 0-1 0 0,0 1 0 0 0,0-1 0 0 0,0 1 1 0 0,-1-1-1 0 0,1 1 0 0 0,-2-2 0 0 0,-36-32 182 0 0,35 31-155 0 0,-1 1 1 0 0,0-1 0 0 0,-1 1-1 0 0,1 1 1 0 0,-1-1 0 0 0,1 1-1 0 0,-1 0 1 0 0,0 0-1 0 0,-10-2 1 0 0,3 1 47 0 0,-9-1 4 0 0,1 0 0 0 0,-1 2 0 0 0,0 0 0 0 0,0 1 1 0 0,0 1-1 0 0,-34 5 0 0 0,17 2 163 0 0,0 1 0 0 0,-64 22 0 0 0,93-27-222 0 0,0 2 0 0 0,1 0 0 0 0,-1 0 0 0 0,1 0 0 0 0,1 1 0 0 0,-1 1 0 0 0,1-1 0 0 0,0 1 0 0 0,0 1 0 0 0,-10 12 0 0 0,18-19-31 0 0,-1 1-1 0 0,0-1 1 0 0,1 0 0 0 0,-1 1-1 0 0,1-1 1 0 0,-1 0-1 0 0,1 1 1 0 0,-1-1-1 0 0,1 1 1 0 0,0-1-1 0 0,0 0 1 0 0,0 1 0 0 0,0-1-1 0 0,0 1 1 0 0,0-1-1 0 0,0 1 1 0 0,0-1-1 0 0,1 1 1 0 0,0 2 0 0 0,14 31 79 0 0,-5-12-53 0 0,-5-11-21 0 0,-1 0 0 0 0,-1 1 0 0 0,0 0 0 0 0,0 0 0 0 0,-2 0 0 0 0,1 0 0 0 0,-2 0 0 0 0,0 0 0 0 0,0 0 1 0 0,-1 0-1 0 0,-1 0 0 0 0,-4 18 0 0 0,-7 6 136 0 0,-2-2-1 0 0,-1 0 1 0 0,-1 0 0 0 0,-37 51 0 0 0,45-71-64 0 0,1 0 0 0 0,-13 29 0 0 0,18-37-45 0 0,1 1 0 0 0,0-1 1 0 0,0 1-1 0 0,0 0 1 0 0,1 0-1 0 0,0 0 0 0 0,0 0 1 0 0,1 10-1 0 0,1-15-24 0 0,0 1 1 0 0,0-1-1 0 0,0 1 0 0 0,0-1 1 0 0,0 0-1 0 0,1 0 0 0 0,0 1 1 0 0,-1-1-1 0 0,1 0 0 0 0,0 0 1 0 0,1-1-1 0 0,-1 1 0 0 0,0 0 0 0 0,1-1 1 0 0,0 1-1 0 0,-1-1 0 0 0,1 0 1 0 0,0 0-1 0 0,0 0 0 0 0,0 0 1 0 0,0 0-1 0 0,1-1 0 0 0,-1 1 1 0 0,5 0-1 0 0,6 3-20 0 0,0-1 0 0 0,1-1 0 0 0,-1 0 0 0 0,26 1-1 0 0,-17-4-323 0 0,0 0-1 0 0,0-1 1 0 0,0-1-1 0 0,0-2 1 0 0,27-6-1 0 0,-23 2-1250 0 0,0-1 0 0 0,24-12 0 0 0,-27 9-152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7.153"/>
    </inkml:context>
    <inkml:brush xml:id="br0">
      <inkml:brushProperty name="width" value="0.05" units="cm"/>
      <inkml:brushProperty name="height" value="0.05" units="cm"/>
    </inkml:brush>
  </inkml:definitions>
  <inkml:trace contextRef="#ctx0" brushRef="#br0">45 45 5909 0 0,'-25'11'2350'0'0,"30"-11"-1408"0"0,-17-2 481 0 0,4 3-1109 0 0,3-2 710 0 0,5 1-752 0 0,11-3 56 0 0,128-25-155 0 0,380 8-233 0 0,-234 18 33 0 0,-152 5-148 0 0,-80-1 43 0 0,-133-2-2802 0 0,64 0 1888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47.547"/>
    </inkml:context>
    <inkml:brush xml:id="br0">
      <inkml:brushProperty name="width" value="0.05" units="cm"/>
      <inkml:brushProperty name="height" value="0.05" units="cm"/>
    </inkml:brush>
  </inkml:definitions>
  <inkml:trace contextRef="#ctx0" brushRef="#br0">31 62 14217 0 0,'-5'-1'-89'0'0,"-18"-4"841"0"0,22 5-738 0 0,1 0 0 0 0,0 0 1 0 0,0 0-1 0 0,0 0 0 0 0,0 0 1 0 0,0 0-1 0 0,0 0 0 0 0,0 0 1 0 0,-1-1-1 0 0,1 1 0 0 0,0 0 1 0 0,0 0-1 0 0,0 0 0 0 0,0 0 1 0 0,0 0-1 0 0,0 0 0 0 0,0 0 1 0 0,0 0-1 0 0,0-1 0 0 0,0 1 1 0 0,0 0-1 0 0,0 0 1 0 0,0 0-1 0 0,0 0 0 0 0,0 0 1 0 0,0 0-1 0 0,-1-1 0 0 0,1 1 1 0 0,0 0-1 0 0,0 0 0 0 0,1 0 1 0 0,-1 0-1 0 0,0 0 0 0 0,0 0 1 0 0,0 0-1 0 0,0-1 0 0 0,0 1 1 0 0,0 0-1 0 0,0 0 0 0 0,0 0 1 0 0,0 0-1 0 0,0 0 0 0 0,0 0 1 0 0,0 0-1 0 0,0-1 1 0 0,0 1-1 0 0,13-7 495 0 0,8 1-171 0 0,0 1 0 0 0,0 0 1 0 0,0 2-1 0 0,1 0 1 0 0,29 1-1 0 0,-24 1-134 0 0,123-1 628 0 0,66-6-1043 0 0,-140 2-2087 0 0,-47 3 311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9:55.589"/>
    </inkml:context>
    <inkml:brush xml:id="br0">
      <inkml:brushProperty name="width" value="0.05" units="cm"/>
      <inkml:brushProperty name="height" value="0.05" units="cm"/>
    </inkml:brush>
  </inkml:definitions>
  <inkml:trace contextRef="#ctx0" brushRef="#br0">133 51 6377 0 0,'-41'-8'212'0'0,"32"6"742"0"0,0 0-705 0 0,-36-10 1804 0 0,41 7-1686 0 0,-16-13 23 0 0,15 14 3754 0 0,114 4-4058 0 0,350 2-9 0 0,-151 6 49 0 0,-227-4-81 0 0,2489 35 1443 0 0,-2494-40-1503 0 0,212 0-590 0 0,-270-1 71 0 0,-29 2-919 0 0,-19 5 229 0 0,-7-4-232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9:57.240"/>
    </inkml:context>
    <inkml:brush xml:id="br0">
      <inkml:brushProperty name="width" value="0.05" units="cm"/>
      <inkml:brushProperty name="height" value="0.05" units="cm"/>
    </inkml:brush>
  </inkml:definitions>
  <inkml:trace contextRef="#ctx0" brushRef="#br0">1544 13 8069 0 0,'0'-2'-196'0'0,"-1"1"161"0"0,-6 3 458 0 0,-2-7 412 0 0,9 5-791 0 0,-1-1-1 0 0,1 1 0 0 0,-1-1 1 0 0,1 0-1 0 0,-1 1 1 0 0,0-1-1 0 0,1 1 0 0 0,-1 0 1 0 0,0-1-1 0 0,1 1 0 0 0,-1 0 1 0 0,0-1-1 0 0,1 1 0 0 0,-1 0 1 0 0,0 0-1 0 0,0-1 0 0 0,1 1 1 0 0,-1 0-1 0 0,0 0 0 0 0,0 0 1 0 0,0 0-1 0 0,1 0 1 0 0,-1 0-1 0 0,-1 0 0 0 0,-1 3 52 0 0,0 0-1 0 0,0 0 1 0 0,0 0-1 0 0,0 0 0 0 0,1 0 1 0 0,-1 0-1 0 0,1 1 1 0 0,0-1-1 0 0,0 1 1 0 0,0 0-1 0 0,0-1 1 0 0,0 1-1 0 0,1 0 0 0 0,0 0 1 0 0,0 0-1 0 0,0 0 1 0 0,0 0-1 0 0,0 5 1 0 0,0 13 109 0 0,0-1 0 0 0,3 30 1 0 0,-1-30 16 0 0,6 55 397 0 0,18 84 0 0 0,-4-30-222 0 0,-1 48 151 0 0,-8 0 0 0 0,-8 1 1 0 0,-23 226-1 0 0,-126 947 1241 0 0,45-753-1063 0 0,-24-4-420 0 0,-82 472 510 0 0,80-185 315 0 0,73-381-899 0 0,9-67-128 0 0,-9 105 176 0 0,27 135-45 0 0,5-69-111 0 0,-42 71-91 0 0,-8 118 142 0 0,36-346-102 0 0,-44 379 30 0 0,-13 31-24 0 0,-18-71-58 0 0,79-630-23 0 0,-4 28 17 0 0,21-91-5 0 0,-39 407 7 0 0,40-355-20 0 0,3-39-28 0 0,-8 50-5 0 0,10-92 61 0 0,4-36-5 0 0,-1 39-1 0 0,3-31-19 0 0,1-21-7 0 0,1 1-1 0 0,2 17 1 0 0,-2-33 8 0 0,1 11-15 0 0,1 0 0 0 0,0-1 1 0 0,0 1-1 0 0,8 19 1 0 0,-9-29 12 0 0,0 1 1 0 0,1-1-1 0 0,-1 1 1 0 0,0-1-1 0 0,1 0 1 0 0,-1 0-1 0 0,1 0 1 0 0,0 0-1 0 0,0 0 1 0 0,0 0-1 0 0,0 0 1 0 0,0-1-1 0 0,0 1 1 0 0,0-1-1 0 0,1 1 0 0 0,-1-1 1 0 0,0 0-1 0 0,1 0 1 0 0,-1 0-1 0 0,1 0 1 0 0,0 0-1 0 0,-1-1 1 0 0,1 1-1 0 0,-1-1 1 0 0,1 0-1 0 0,4 1 1 0 0,111-11 13 0 0,169 20 179 0 0,-122-1-39 0 0,1322 79 545 0 0,-46-1-653 0 0,-719-61 147 0 0,-447-6-89 0 0,-237-17-102 0 0,-44-4 16 0 0,5 1-27 0 0,1 0 0 0 0,-1 0 0 0 0,0-1 1 0 0,1 1-1 0 0,-1 0 0 0 0,0 0 0 0 0,1 0 0 0 0,-1 0 0 0 0,0 0 1 0 0,1 0-1 0 0,-1 0 0 0 0,0 0 0 0 0,1 0 0 0 0,-1 0 1 0 0,0 1-1 0 0,1-1 0 0 0,-1 0 0 0 0,0 1 0 0 0,1-1-12 0 0,-1 0-1 0 0,1 0 1 0 0,0 0-1 0 0,0 0 1 0 0,0 0-1 0 0,0 0 1 0 0,0 0-1 0 0,-1 0 1 0 0,1 0-1 0 0,0 0 1 0 0,0 0-1 0 0,0 0 1 0 0,0 0-1 0 0,0 0 0 0 0,-1 0 1 0 0,1 0-1 0 0,0 0 1 0 0,0 0-1 0 0,0 0 1 0 0,0 0-1 0 0,-1 0 1 0 0,1 0-1 0 0,0 0 1 0 0,0 0-1 0 0,0 0 1 0 0,0 0-1 0 0,0 0 1 0 0,-1 0-1 0 0,1 0 1 0 0,0 0-1 0 0,0 0 1 0 0,0-1-1 0 0,0 1 1 0 0,0 0-1 0 0,0 0 1 0 0,0 0-1 0 0,-1 0 1 0 0,1 0-1 0 0,0 0 1 0 0,0-1-1 0 0,0 1 1 0 0,0 0-1 0 0,0 0 1 0 0,0 0-1 0 0,0 0 1 0 0,0-12-804 0 0,7-19-507 0 0,-6 25 866 0 0,6-39-2934 0 0,-5 19 1119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39:59.257"/>
    </inkml:context>
    <inkml:brush xml:id="br0">
      <inkml:brushProperty name="width" value="0.05" units="cm"/>
      <inkml:brushProperty name="height" value="0.05" units="cm"/>
    </inkml:brush>
  </inkml:definitions>
  <inkml:trace contextRef="#ctx0" brushRef="#br0">1224 242 6941 0 0,'-5'-3'-8'0'0,"0"0"0"0"0,0 0 1 0 0,1 0-1 0 0,-1 0 0 0 0,1-1 1 0 0,-5-5-1 0 0,7 7 65 0 0,0 0 0 0 0,0 0 1 0 0,1 0-1 0 0,-1 0 0 0 0,1 0 0 0 0,-1-1 0 0 0,1 1 0 0 0,0 0 1 0 0,0-1-1 0 0,0 1 0 0 0,0-1 0 0 0,0 0 0 0 0,0 1 1 0 0,0-4-1 0 0,2 2 12 0 0,0 0 1 0 0,0 1 0 0 0,1-1 0 0 0,-1 0 0 0 0,1 1-1 0 0,-1-1 1 0 0,1 1 0 0 0,0 0 0 0 0,1 0 0 0 0,3-5-1 0 0,6-10 126 0 0,45-97 1860 0 0,-55 121-1823 0 0,-1-1-1 0 0,0 1 0 0 0,0-1 1 0 0,0 10-1 0 0,15 1082 4474 0 0,-18-261-2714 0 0,-35 0-639 0 0,-140 1425 2058 0 0,94-1418-2649 0 0,57-521-796 0 0,10-103 9 0 0,8-119-19 0 0,-57 588 169 0 0,-35-5 485 0 0,7-208-308 0 0,-94 513 503 0 0,77-56 282 0 0,84-373-927 0 0,26 2 223 0 0,2-242-133 0 0,-11 12-178 0 0,5-239-20 0 0,-9 102-99 0 0,8-37 40 0 0,4-22 45 0 0,-16 46-26 0 0,9-104 61 0 0,-21 35-88 0 0,-3 21 51 0 0,19-51 27 0 0,-12 81-19 0 0,1 31 72 0 0,-13 117-8 0 0,32-274-112 0 0,-2-1-1 0 0,-16 52 1 0 0,23-87 5 0 0,-8 22 15 0 0,2 0 1 0 0,1 0-1 0 0,0 0 0 0 0,-1 45 1 0 0,6-11-96 0 0,1 2-170 0 0,-8 71 0 0 0,-13-21 90 0 0,10-66 192 0 0,-4 55 1 0 0,5-19-77 0 0,5-55 32 0 0,1 0 1 0 0,1 1 0 0 0,1 0-1 0 0,1-1 1 0 0,3 26 0 0 0,-3-50-11 0 0,0 1 1 0 0,0-1-1 0 0,0 1 1 0 0,1-1-1 0 0,-1 1 1 0 0,0-1-1 0 0,0 1 1 0 0,0-1-1 0 0,0 1 1 0 0,1-1-1 0 0,-1 1 1 0 0,0-1-1 0 0,0 1 1 0 0,1-1-1 0 0,-1 1 1 0 0,0-1-1 0 0,1 0 1 0 0,-1 1-1 0 0,0-1 1 0 0,1 0-1 0 0,-1 1 0 0 0,1-1 1 0 0,-1 0-1 0 0,1 0 1 0 0,-1 1-1 0 0,1-1 1 0 0,-1 0-1 0 0,1 0 1 0 0,-1 0-1 0 0,1 1 1 0 0,0-2-47 0 0,0 1 0 0 0,-1 0 0 0 0,1 0 0 0 0,-1 0 0 0 0,1-1 0 0 0,-1 1 0 0 0,1 0 0 0 0,0-1 0 0 0,-1 1 0 0 0,1 0 0 0 0,-1-1 0 0 0,0 1 0 0 0,1-1 0 0 0,-1 1 0 0 0,1-1 0 0 0,-1 1 0 0 0,0-1 0 0 0,1 1 0 0 0,-1-1 0 0 0,0 0 0 0 0,1 1 0 0 0,-1-1 0 0 0,0 1 1 0 0,0-1-1 0 0,0 0 0 0 0,0 1 0 0 0,1-2 0 0 0,2-13-899 0 0,0 5 46 0 0,0 0 0 0 0,-1-1 0 0 0,1-11 0 0 0,-5-5-1672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0.618"/>
    </inkml:context>
    <inkml:brush xml:id="br0">
      <inkml:brushProperty name="width" value="0.05" units="cm"/>
      <inkml:brushProperty name="height" value="0.05" units="cm"/>
    </inkml:brush>
  </inkml:definitions>
  <inkml:trace contextRef="#ctx0" brushRef="#br0">4 1 8229 0 0,'-2'2'-296'0'0,"0"1"180"0"0,8 4 37 0 0,-3-6 120 0 0,0 1 1 0 0,0-1-1 0 0,0 1 1 0 0,0-1-1 0 0,0 0 0 0 0,0 0 1 0 0,1 0-1 0 0,-1-1 0 0 0,0 1 1 0 0,4-1-1 0 0,41 2 547 0 0,-21-2-249 0 0,938 34 3413 0 0,-801-31-3187 0 0,1435 21 2059 0 0,-1495-21-2595 0 0,1142 11 44 0 0,-1106-15-53 0 0,-250 14-1158 0 0,-39-2-994 0 0,124-9 1659 0 0,-40 2-962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1.534"/>
    </inkml:context>
    <inkml:brush xml:id="br0">
      <inkml:brushProperty name="width" value="0.05" units="cm"/>
      <inkml:brushProperty name="height" value="0.05" units="cm"/>
    </inkml:brush>
  </inkml:definitions>
  <inkml:trace contextRef="#ctx0" brushRef="#br0">16 83 6845 0 0,'1'-2'-5'0'0,"0"1"0"0"0,0-1 1 0 0,0 0-1 0 0,0 1 1 0 0,0-1-1 0 0,0 0 0 0 0,-1 1 1 0 0,1-1-1 0 0,0-4 0 0 0,1 0 105 0 0,-1 8-14 0 0,-2-2-62 0 0,1 0 1 0 0,0 0 0 0 0,0 0-1 0 0,0 0 1 0 0,0 0-1 0 0,0 1 1 0 0,0-1-1 0 0,0 0 1 0 0,0 0-1 0 0,0 0 1 0 0,0 0-1 0 0,0 0 1 0 0,0 0-1 0 0,0 0 1 0 0,0 0-1 0 0,0 0 1 0 0,0 0-1 0 0,0 0 1 0 0,0 0-1 0 0,0 0 1 0 0,0 0-1 0 0,0 0 1 0 0,0 1-1 0 0,0-1 1 0 0,0 0-1 0 0,0 0 1 0 0,0 0-1 0 0,0 0 1 0 0,0 0 0 0 0,0 0-1 0 0,-1 0 7 0 0,1 0 0 0 0,0 0 0 0 0,-1-1 0 0 0,1 1 1 0 0,-1 0-1 0 0,1-1 0 0 0,0 1 0 0 0,-1 0 0 0 0,1-1 0 0 0,0 1 0 0 0,-1 0 0 0 0,1-1 0 0 0,0 1 1 0 0,-1 0-1 0 0,1-1 0 0 0,0 1 0 0 0,0-1 0 0 0,0 1 0 0 0,0-1 0 0 0,-1 1 0 0 0,1-1 0 0 0,0 1 1 0 0,0-1-1 0 0,0 1 0 0 0,0 0 0 0 0,0-1 0 0 0,0 1 0 0 0,0-1 0 0 0,0 1 0 0 0,0-1 0 0 0,0 1 1 0 0,0-1-1 0 0,1 1 0 0 0,-1-1 0 0 0,0 1 0 0 0,0-1 0 0 0,1 0 0 0 0,5-24 1102 0 0,-4 18-45 0 0,-5 13 618 0 0,3-6-1660 0 0,0 1-1 0 0,-1-1 1 0 0,1 0-1 0 0,0 1 1 0 0,0-1-1 0 0,0 1 1 0 0,0-1 0 0 0,-1 0-1 0 0,1 1 1 0 0,0-1-1 0 0,0 0 1 0 0,-1 1-1 0 0,1-1 1 0 0,0 0-1 0 0,-1 0 1 0 0,1 1-1 0 0,0-1 1 0 0,-1 0 0 0 0,1 0-1 0 0,0 1 1 0 0,-1-1-1 0 0,1 0 1 0 0,0 0-1 0 0,-1 0 1 0 0,1 0-1 0 0,-1 0 1 0 0,1 1 0 0 0,0-1-1 0 0,-1 0 1 0 0,0 0-1 0 0,-7-8 1065 0 0,0-1 325 0 0,13 8-1297 0 0,16-5 26 0 0,-16 5 416 0 0,97 2-509 0 0,326 5 23 0 0,-133 4 87 0 0,-239-7-143 0 0,422 29 162 0 0,78 5-10 0 0,768-2-124 0 0,-1142-33-89 0 0,162-1-136 0 0,-334-1 59 0 0,-6-1-1397 0 0,16-2 809 0 0,-15 3-201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2.343"/>
    </inkml:context>
    <inkml:brush xml:id="br0">
      <inkml:brushProperty name="width" value="0.05" units="cm"/>
      <inkml:brushProperty name="height" value="0.05" units="cm"/>
    </inkml:brush>
  </inkml:definitions>
  <inkml:trace contextRef="#ctx0" brushRef="#br0">195 7 7777 0 0,'-21'0'71'0'0,"-153"-7"2783"0"0,273 20 313 0 0,868 33-639 0 0,-163-11-1482 0 0,774 51-812 0 0,-566-36-434 0 0,-719-36-758 0 0,-287-14 757 0 0,-1 0-1 0 0,1 1 1 0 0,-1-1 0 0 0,11 4-1 0 0,-16-4 185 0 0,0 0 0 0 0,0 0 0 0 0,0 0 0 0 0,0 0 0 0 0,0 0 0 0 0,0 0 0 0 0,1 0 0 0 0,-1 0 0 0 0,0 0 0 0 0,0 0 0 0 0,0 1 0 0 0,0-1 0 0 0,0 0 0 0 0,0 0 0 0 0,0 0 0 0 0,0 0 0 0 0,0 0 0 0 0,1 0 0 0 0,-1 0 0 0 0,0 0 0 0 0,0 0 0 0 0,0 0-1 0 0,0 0 1 0 0,0 0 0 0 0,0 1 0 0 0,0-1 0 0 0,0 0 0 0 0,0 0 0 0 0,0 0 0 0 0,0 0 0 0 0,0 0 0 0 0,0 0 0 0 0,0 0 0 0 0,0 0 0 0 0,0 1 0 0 0,0-1 0 0 0,0 0 0 0 0,0 0 0 0 0,0 0 0 0 0,0 0 0 0 0,0 0 0 0 0,0 0 0 0 0,0 0 0 0 0,0 0 0 0 0,0 0 0 0 0,0 1 0 0 0,0-1 0 0 0,0 0 0 0 0,0 0 0 0 0,0 0 0 0 0,0 0-1 0 0,0 0 1 0 0,-1 0 0 0 0,1 0 0 0 0,0 0 0 0 0,0 0 0 0 0,0 0 0 0 0,0 0 0 0 0,0 1 0 0 0,0-1 0 0 0,0 0 0 0 0,0 0 0 0 0,0 0 0 0 0,0 0 0 0 0,-1 0 0 0 0,1 0 0 0 0,0 0 0 0 0,0 0 0 0 0,0 0 0 0 0,-22 5-1185 0 0,-13-2-351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3.133"/>
    </inkml:context>
    <inkml:brush xml:id="br0">
      <inkml:brushProperty name="width" value="0.05" units="cm"/>
      <inkml:brushProperty name="height" value="0.05" units="cm"/>
    </inkml:brush>
  </inkml:definitions>
  <inkml:trace contextRef="#ctx0" brushRef="#br0">145 32 6469 0 0,'0'0'835'0'0,"-12"-3"-505"0"0,-33-9 73 0 0,34 9 2458 0 0,-2 0-2438 0 0,-38-5-60 0 0,38 6 1394 0 0,19 4-1457 0 0,18 6 20 0 0,-18-5 1094 0 0,118 8-1170 0 0,398 34 16 0 0,-259-25 7 0 0,830 42 743 0 0,292 18-985 0 0,-1316-75-146 0 0,301 25-2290 0 0,-361-29 2095 0 0,-8-1 205 0 0,1 0 1 0 0,-1 0-1 0 0,1 0 1 0 0,-1 0 0 0 0,1 0-1 0 0,-1 1 1 0 0,1-1-1 0 0,-1 0 1 0 0,1 1-1 0 0,-1 0 1 0 0,1-1 0 0 0,-1 1-1 0 0,0 0 1 0 0,1 0-1 0 0,1 1 1 0 0,0 0-1255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3.957"/>
    </inkml:context>
    <inkml:brush xml:id="br0">
      <inkml:brushProperty name="width" value="0.05" units="cm"/>
      <inkml:brushProperty name="height" value="0.05" units="cm"/>
    </inkml:brush>
  </inkml:definitions>
  <inkml:trace contextRef="#ctx0" brushRef="#br0">159 1 8165 0 0,'-43'4'-222'0'0,"-51"3"1201"0"0,93-7-935 0 0,1 0 0 0 0,-1 0-1 0 0,0-1 1 0 0,0 1 0 0 0,1 0 0 0 0,-1 0-1 0 0,0 0 1 0 0,0 1 0 0 0,1-1 0 0 0,-1 0-1 0 0,0 0 1 0 0,1 0 0 0 0,-1 1 0 0 0,0-1 0 0 0,0 0-1 0 0,1 0 1 0 0,-1 1 0 0 0,1-1 0 0 0,-1 1-1 0 0,0-1 1 0 0,1 1 0 0 0,-1-1 0 0 0,1 1-1 0 0,-1-1 1 0 0,1 1 0 0 0,-1-1 0 0 0,1 1-1 0 0,-1-1 1 0 0,1 1 0 0 0,0 0 0 0 0,-1-1-1 0 0,1 1 1 0 0,0 0 0 0 0,0 0 0 0 0,-1-1-1 0 0,1 1 1 0 0,0 1 0 0 0,0-1-2 0 0,0 0 0 0 0,1 0 1 0 0,-1 0-1 0 0,0 0 0 0 0,1 1 1 0 0,-1-1-1 0 0,1 0 0 0 0,-1 0 0 0 0,1 0 1 0 0,-1 0-1 0 0,1 0 0 0 0,0 0 0 0 0,0 0 1 0 0,-1-1-1 0 0,1 1 0 0 0,0 0 0 0 0,0 0 1 0 0,0-1-1 0 0,0 1 0 0 0,0 0 1 0 0,0-1-1 0 0,2 2 0 0 0,16 5 182 0 0,1-1 0 0 0,-1-1 0 0 0,1-1-1 0 0,40 4 1 0 0,-31-4-99 0 0,667 48 818 0 0,-467-40-661 0 0,2474 141 842 0 0,-2297-136-1470 0 0,-392-16 150 0 0,0-1 1 0 0,22-4-1 0 0,-26 1-378 0 0,-14-1-22 0 0,-13 0-224 0 0,-12 1-336 0 0,-8-1-262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4.669"/>
    </inkml:context>
    <inkml:brush xml:id="br0">
      <inkml:brushProperty name="width" value="0.05" units="cm"/>
      <inkml:brushProperty name="height" value="0.05" units="cm"/>
    </inkml:brush>
  </inkml:definitions>
  <inkml:trace contextRef="#ctx0" brushRef="#br0">71 0 8229 0 0,'-5'0'144'0'0,"0"1"-1"0"0,0 0 1 0 0,0 0 0 0 0,0 0 0 0 0,0 1 0 0 0,1 0-1 0 0,-1 0 1 0 0,0 0 0 0 0,1 0 0 0 0,-1 1 0 0 0,1 0-1 0 0,-5 4 1 0 0,8-7-106 0 0,1 0 0 0 0,-1 1 0 0 0,1-1 1 0 0,0 0-1 0 0,-1 1 0 0 0,1-1 0 0 0,0 1 0 0 0,0-1 0 0 0,-1 1 0 0 0,1-1 0 0 0,0 1 0 0 0,0-1 0 0 0,0 1 0 0 0,-1-1 0 0 0,1 1 1 0 0,0-1-1 0 0,0 1 0 0 0,0-1 0 0 0,0 1 0 0 0,0 0 0 0 0,0-1 0 0 0,0 1 0 0 0,0-1 0 0 0,0 1 0 0 0,1-1 0 0 0,-1 1 0 0 0,0-1 0 0 0,0 1 1 0 0,0-1-1 0 0,1 1 0 0 0,15 12 575 0 0,25 3 110 0 0,-41-16-692 0 0,47 12 577 0 0,1-3 0 0 0,59 6 0 0 0,100-4 306 0 0,-172-10-749 0 0,1048 30 3792 0 0,-96 12-1934 0 0,101 5-1171 0 0,-997-45-817 0 0,360 2-13 0 0,-443-5-167 0 0,0-1 0 0 0,0 0 0 0 0,15-3-1 0 0,-23 4 123 0 0,0 0-1 0 0,1 0 1 0 0,-1 0-1 0 0,0 0 0 0 0,0 0 1 0 0,0 0-1 0 0,0 0 1 0 0,1 0-1 0 0,-1 0 0 0 0,0 0 1 0 0,0-1-1 0 0,0 1 0 0 0,1 0 1 0 0,-1 0-1 0 0,0 0 1 0 0,0 0-1 0 0,0 0 0 0 0,0 0 1 0 0,0-1-1 0 0,1 1 1 0 0,-1 0-1 0 0,0 0 0 0 0,0 0 1 0 0,0 0-1 0 0,0-1 1 0 0,0 1-1 0 0,0 0 0 0 0,0 0 1 0 0,0 0-1 0 0,0 0 1 0 0,0-1-1 0 0,1 1 0 0 0,-1 0 1 0 0,0 0-1 0 0,0 0 1 0 0,0-1-1 0 0,0 1 0 0 0,-7-5-548 0 0,-11-2-151 0 0,17 7 634 0 0,-63-19-2909 0 0,20 11 985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7.823"/>
    </inkml:context>
    <inkml:brush xml:id="br0">
      <inkml:brushProperty name="width" value="0.05" units="cm"/>
      <inkml:brushProperty name="height" value="0.05" units="cm"/>
    </inkml:brush>
  </inkml:definitions>
  <inkml:trace contextRef="#ctx0" brushRef="#br0">70 21 7101 0 0,'3'-2'224'0'0,"0"-1"0"0"0,1 1 0 0 0,-1 0 0 0 0,1 0 0 0 0,0 0 0 0 0,-1 0 0 0 0,8-1 0 0 0,-11 2-177 0 0,1 1 0 0 0,0 0 0 0 0,0-1 0 0 0,0 1 0 0 0,0 0 0 0 0,0 0-1 0 0,0 0 1 0 0,0 0 0 0 0,0 0 0 0 0,0 0 0 0 0,0 0 0 0 0,0 0 0 0 0,0 0-1 0 0,0 0 1 0 0,0 0 0 0 0,0 0 0 0 0,0 1 0 0 0,0-1 0 0 0,0 0 0 0 0,0 1 0 0 0,-1-1-1 0 0,1 1 1 0 0,0-1 0 0 0,0 1 0 0 0,0 0 0 0 0,0-1 0 0 0,-1 1 0 0 0,1 0 0 0 0,0-1-1 0 0,-1 1 1 0 0,1 0 0 0 0,-1 0 0 0 0,1 0 0 0 0,-1-1 0 0 0,1 1 0 0 0,-1 0-1 0 0,1 0 1 0 0,-1 0 0 0 0,0 0 0 0 0,1 1 0 0 0,2 14 144 0 0,-1 0 0 0 0,-1 1-1 0 0,0-1 1 0 0,-1 0 0 0 0,-1 0 0 0 0,0 0 0 0 0,-7 30-1 0 0,-5 3 23 0 0,-23 56-1 0 0,-5 17-201 0 0,35-103 8 0 0,2 1 1 0 0,0 1-1 0 0,2-1 0 0 0,-1 24 0 0 0,1-11-11 0 0,-1 0 0 0 0,-10 46 0 0 0,6-44-18 0 0,8-24 29 0 0,5-10-15 0 0,-5-2-3 0 0,0 1-1 0 0,1-1 1 0 0,-1 0-1 0 0,0 0 1 0 0,0 0-1 0 0,0 0 1 0 0,0 0 0 0 0,0 0-1 0 0,0 0 1 0 0,-1 0-1 0 0,1 0 1 0 0,1-2-1 0 0,1-5-2 0 0,1 1-1 0 0,1 0 1 0 0,-1 0-1 0 0,1 1 1 0 0,0-1-1 0 0,1 1 1 0 0,0 0-1 0 0,-1 0 1 0 0,2 1-1 0 0,-1 0 1 0 0,1 0 0 0 0,0 0-1 0 0,0 1 1 0 0,0 0-1 0 0,0 1 1 0 0,14-6-1 0 0,24-6-2 0 0,0 1 0 0 0,1 3-1 0 0,0 1 1 0 0,85-6 0 0 0,328 15-18 0 0,-214 3 29 0 0,-154-9-482 0 0,-33 1-1690 0 0,-56 5 1984 0 0,0 1 0 0 0,0 0 0 0 0,0-1 0 0 0,0 1 0 0 0,0-1-1 0 0,0 0 1 0 0,0 0 0 0 0,0 1 0 0 0,-1-1 0 0 0,1-1 0 0 0,0 1 0 0 0,0 0 0 0 0,-1 0 0 0 0,3-2 0 0 0,-1-2-632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9.687"/>
    </inkml:context>
    <inkml:brush xml:id="br0">
      <inkml:brushProperty name="width" value="0.05" units="cm"/>
      <inkml:brushProperty name="height" value="0.05" units="cm"/>
    </inkml:brush>
  </inkml:definitions>
  <inkml:trace contextRef="#ctx0" brushRef="#br0">85 1 10013 0 0,'0'0'1604'0'0,"-5"1"-1124"0"0,-13 4 5 0 0,14-4 1457 0 0,-6 26-1665 0 0,-28 87-5 0 0,36-109-237 0 0,0 0 1 0 0,1 0-1 0 0,0 0 0 0 0,0 0 1 0 0,0 1-1 0 0,0-1 1 0 0,1 0-1 0 0,0 0 0 0 0,0 0 1 0 0,0 1-1 0 0,3 9 1 0 0,0-2 61 0 0,1 13-71 0 0,1 0 0 0 0,1-1 0 0 0,2 0 0 0 0,0-1 0 0 0,2 0 0 0 0,0 0 0 0 0,2-1 0 0 0,1 0 0 0 0,0-1 0 0 0,32 39 0 0 0,-43-59-320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0.011"/>
    </inkml:context>
    <inkml:brush xml:id="br0">
      <inkml:brushProperty name="width" value="0.05" units="cm"/>
      <inkml:brushProperty name="height" value="0.05" units="cm"/>
    </inkml:brush>
  </inkml:definitions>
  <inkml:trace contextRef="#ctx0" brushRef="#br0">98 8 10393 0 0,'-8'-3'219'0'0,"1"2"0"0"0,-1-1 1 0 0,0 1-1 0 0,0 0 0 0 0,0 1 0 0 0,0 0 0 0 0,-13 2 0 0 0,20-2-132 0 0,0 0 0 0 0,0 0-1 0 0,-1 1 1 0 0,1-1 0 0 0,0 1-1 0 0,0-1 1 0 0,0 1 0 0 0,0-1-1 0 0,0 1 1 0 0,0 0 0 0 0,0-1-1 0 0,0 1 1 0 0,0 0 0 0 0,0 0-1 0 0,0 0 1 0 0,0 0 0 0 0,0 0-1 0 0,-1 2 1 0 0,2-2-58 0 0,0 0 0 0 0,0 0-1 0 0,-1 0 1 0 0,1 0 0 0 0,0 0 0 0 0,0 0-1 0 0,0 0 1 0 0,0 0 0 0 0,0 0 0 0 0,1-1-1 0 0,-1 1 1 0 0,0 0 0 0 0,0 0 0 0 0,1 0-1 0 0,-1 0 1 0 0,0 0 0 0 0,1 0-1 0 0,0 1 1 0 0,4 5-201 0 0,0 0 1 0 0,0-1-1 0 0,0 0 0 0 0,12 9 0 0 0,-4-1-534 0 0,21 22-2194 0 0,-20-21 1479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0.337"/>
    </inkml:context>
    <inkml:brush xml:id="br0">
      <inkml:brushProperty name="width" value="0.05" units="cm"/>
      <inkml:brushProperty name="height" value="0.05" units="cm"/>
    </inkml:brush>
  </inkml:definitions>
  <inkml:trace contextRef="#ctx0" brushRef="#br0">85 0 9877 0 0,'-79'33'2606'0'0,"79"-33"-2521"0"0,-1 0-1 0 0,1 0 0 0 0,0 1 1 0 0,-1-1-1 0 0,1 0 0 0 0,0 1 1 0 0,-1-1-1 0 0,1 0 1 0 0,0 1-1 0 0,0-1 0 0 0,-1 0 1 0 0,1 1-1 0 0,0-1 1 0 0,0 0-1 0 0,0 1 0 0 0,-1-1 1 0 0,1 1-1 0 0,0-1 0 0 0,0 1 1 0 0,0-1-1 0 0,0 0 1 0 0,0 1-1 0 0,0-1 0 0 0,0 1 1 0 0,0-1-1 0 0,0 1 1 0 0,0-1-1 0 0,0 0 0 0 0,0 1 1 0 0,0-1-1 0 0,0 1 0 0 0,1-1 1 0 0,-1 0-1 0 0,0 1 1 0 0,0-1-1 0 0,0 1 0 0 0,1-1 1 0 0,-1 0-1 0 0,0 1 1 0 0,0-1-1 0 0,1 0 0 0 0,0 1 1 0 0,16 19 994 0 0,-9-13-656 0 0,5 10-48 0 0,0 0 1 0 0,-1 1 0 0 0,12 24 0 0 0,-20-34-365 0 0,-1 0 1 0 0,0 0-1 0 0,0 0 1 0 0,-1 0-1 0 0,0 0 1 0 0,-1 1-1 0 0,0-1 1 0 0,0 1-1 0 0,0-1 1 0 0,-1 1 0 0 0,-1 9-1 0 0,0-14-17 0 0,-9 55-24 0 0,9-55-5 0 0,0 0 0 0 0,-1 0 0 0 0,0 0 0 0 0,1 0 0 0 0,-1 0 0 0 0,0 0 0 0 0,-1-1 0 0 0,1 1 0 0 0,-1-1 1 0 0,0 1-1 0 0,-5 4 0 0 0,8-8 24 0 0,0 0 1 0 0,0 0 0 0 0,-1 1-1 0 0,1-1 1 0 0,0 0 0 0 0,0 0-1 0 0,-1 0 1 0 0,1 0-1 0 0,0 0 1 0 0,0 0 0 0 0,-1 0-1 0 0,1 0 1 0 0,0 0 0 0 0,-1 0-1 0 0,1 0 1 0 0,0 0-1 0 0,0 0 1 0 0,-1 0 0 0 0,1 0-1 0 0,0 0 1 0 0,0 0 0 0 0,-1 0-1 0 0,1 0 1 0 0,0 0 0 0 0,-1-1-1 0 0,1 1 1 0 0,0 0-1 0 0,0 0 1 0 0,0 0 0 0 0,-1 0-1 0 0,1-1 1 0 0,0 1 0 0 0,0 0-1 0 0,0 0 1 0 0,-1 0 0 0 0,1-1-1 0 0,0 1 1 0 0,0 0-1 0 0,0 0 1 0 0,0-1 0 0 0,0 1-1 0 0,-1 0 1 0 0,1 0 0 0 0,0-1-1 0 0,0 1 1 0 0,0 0-1 0 0,0-1 1 0 0,0 1 0 0 0,0 0-1 0 0,0 0 1 0 0,0-1 0 0 0,0 1-1 0 0,0 0 1 0 0,0-1 0 0 0,0 1-1 0 0,0 0 1 0 0,1-1-1 0 0,-2-18-566 0 0,5 1 343 0 0,0 0-1 0 0,2 0 1 0 0,0 0 0 0 0,1 1-1 0 0,1 0 1 0 0,15-24-1 0 0,13-32 166 0 0,-22 36 103 0 0,-10 23 11 0 0,1 1 0 0 0,1 0-1 0 0,0 0 1 0 0,0 1 0 0 0,16-22-1 0 0,-22 33-32 0 0,1 1-1 0 0,-1-1 1 0 0,1 0-1 0 0,0 1 0 0 0,-1 0 1 0 0,1-1-1 0 0,0 1 0 0 0,0-1 1 0 0,-1 1-1 0 0,1 0 0 0 0,0 0 1 0 0,0-1-1 0 0,-1 1 0 0 0,1 0 1 0 0,0 0-1 0 0,0 0 1 0 0,0 0-1 0 0,-1 0 0 0 0,1 0 1 0 0,0 0-1 0 0,0 0 0 0 0,0 0 1 0 0,-1 1-1 0 0,1-1 0 0 0,0 0 1 0 0,0 0-1 0 0,0 1 0 0 0,-1-1 1 0 0,1 0-1 0 0,0 1 1 0 0,-1-1-1 0 0,1 1 0 0 0,0-1 1 0 0,-1 1-1 0 0,1-1 0 0 0,-1 1 1 0 0,1-1-1 0 0,0 1 0 0 0,-1 0 1 0 0,0-1-1 0 0,1 1 0 0 0,-1 0 1 0 0,1 0-1 0 0,3 4 58 0 0,-1 0 0 0 0,0 0 0 0 0,0 0 0 0 0,4 9 0 0 0,57 170 195 0 0,-24-79-1058 0 0,-14-42-1323 0 0,-20-28-2224 0 0,-5-29 2808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0.735"/>
    </inkml:context>
    <inkml:brush xml:id="br0">
      <inkml:brushProperty name="width" value="0.05" units="cm"/>
      <inkml:brushProperty name="height" value="0.05" units="cm"/>
    </inkml:brush>
  </inkml:definitions>
  <inkml:trace contextRef="#ctx0" brushRef="#br0">291 454 11129 0 0,'-9'-15'115'0'0,"7"9"237"0"0,-1 0-1 0 0,0 0 0 0 0,-1 0 0 0 0,1 1 0 0 0,-1 0 0 0 0,0-1 1 0 0,0 1-1 0 0,-1 1 0 0 0,-9-9 0 0 0,11 12-216 0 0,0 0 1 0 0,0 0-1 0 0,0 1 1 0 0,0-1-1 0 0,-1 0 1 0 0,1 1-1 0 0,0 0 1 0 0,0 0-1 0 0,-1 0 0 0 0,1 0 1 0 0,0 1-1 0 0,0-1 1 0 0,0 1-1 0 0,-1 0 1 0 0,1 0-1 0 0,0 0 1 0 0,0 0-1 0 0,0 0 0 0 0,0 1 1 0 0,-3 2-1 0 0,-6 3 3 0 0,0 1 0 0 0,1 1 0 0 0,-13 11 0 0 0,13-9-81 0 0,0 1 0 0 0,0 0-1 0 0,1 1 1 0 0,1 0 0 0 0,0 0-1 0 0,-12 24 1 0 0,17-29-46 0 0,0 1 1 0 0,1-1-1 0 0,-1 1 1 0 0,2 0-1 0 0,-1 0 0 0 0,2 0 1 0 0,-1 0-1 0 0,1 0 1 0 0,0 1-1 0 0,1-1 0 0 0,0 0 1 0 0,2 18-1 0 0,-1-24-13 0 0,0 1 0 0 0,-1-1-1 0 0,1 0 1 0 0,1 0 0 0 0,-1 0 0 0 0,0 0 0 0 0,1 0-1 0 0,-1 0 1 0 0,1 0 0 0 0,0 0 0 0 0,0 0 0 0 0,0-1-1 0 0,0 1 1 0 0,1-1 0 0 0,-1 1 0 0 0,1-1 0 0 0,-1 0-1 0 0,1 0 1 0 0,5 2 0 0 0,-4-2-26 0 0,0-1 0 0 0,-1 0 1 0 0,1 0-1 0 0,0 0 0 0 0,1-1 0 0 0,-1 1 1 0 0,0-1-1 0 0,0 0 0 0 0,0 0 0 0 0,0-1 1 0 0,0 1-1 0 0,0-1 0 0 0,0 0 0 0 0,0 0 1 0 0,0 0-1 0 0,4-2 0 0 0,4-1-40 0 0,-1-1 1 0 0,0 0-1 0 0,-1-1 1 0 0,1 0-1 0 0,-1 0 1 0 0,0-1-1 0 0,0-1 0 0 0,-1 0 1 0 0,0 0-1 0 0,-1 0 1 0 0,1-1-1 0 0,-2-1 1 0 0,1 1-1 0 0,-1-1 1 0 0,-1-1-1 0 0,0 1 0 0 0,0-1 1 0 0,-1 0-1 0 0,0 0 1 0 0,5-20-1 0 0,-3 1 24 0 0,-2 1 0 0 0,0-1 0 0 0,0-34 0 0 0,-7-92 96 0 0,1 8 301 0 0,1 127-251 0 0,0 15-50 0 0,0-1-1 0 0,0 1 0 0 0,0 0 0 0 0,1-1 0 0 0,0 1 0 0 0,0 0 0 0 0,3-7 0 0 0,-4 13-48 0 0,0 0 0 0 0,0 1 0 0 0,0-1 0 0 0,0 0 0 0 0,0 0 0 0 0,0 0 0 0 0,0 1 0 0 0,0-1 0 0 0,0 0 1 0 0,0 0-1 0 0,0 0 0 0 0,0 1 0 0 0,0-1 0 0 0,0 0 0 0 0,0 0 0 0 0,0 0 0 0 0,1 0 0 0 0,-1 1 0 0 0,0-1 0 0 0,0 0 0 0 0,0 0 0 0 0,0 0 0 0 0,0 0 0 0 0,0 0 0 0 0,1 1 0 0 0,-1-1 0 0 0,0 0 0 0 0,0 0 0 0 0,0 0 0 0 0,1 0 0 0 0,-1 0 0 0 0,0 0 0 0 0,0 0 0 0 0,0 0 0 0 0,0 0 0 0 0,1 0 0 0 0,-1 0 0 0 0,0 0 0 0 0,0 0 0 0 0,0 0 0 0 0,1 0 0 0 0,-1 0 0 0 0,0 0 0 0 0,0 0 0 0 0,0 0 0 0 0,1 0 0 0 0,-1 0 0 0 0,0 0 1 0 0,0 0-1 0 0,0 0 0 0 0,1 0 0 0 0,-1 0 0 0 0,0 0 0 0 0,0 0 0 0 0,0-1 0 0 0,0 1 0 0 0,1 0 0 0 0,-1 0 0 0 0,0 0 0 0 0,0 0 0 0 0,0 0 0 0 0,0-1 0 0 0,0 1 0 0 0,0 0 0 0 0,0 0 0 0 0,1 0 0 0 0,-1 0 0 0 0,0-1 0 0 0,0 1 0 0 0,5 16 83 0 0,4 26 74 0 0,-2 1 0 0 0,1 49 0 0 0,-5 88 64 0 0,-3-143-217 0 0,1 4-468 0 0,1 0 0 0 0,2 0-1 0 0,13 54 1 0 0,-14-84-302 0 0,-2 0 1 0 0,1 0-1 0 0,-1 0 0 0 0,-1-1 1 0 0,0 1-1 0 0,-3 19 0 0 0,0-16-751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1.134"/>
    </inkml:context>
    <inkml:brush xml:id="br0">
      <inkml:brushProperty name="width" value="0.05" units="cm"/>
      <inkml:brushProperty name="height" value="0.05" units="cm"/>
    </inkml:brush>
  </inkml:definitions>
  <inkml:trace contextRef="#ctx0" brushRef="#br0">157 151 10113 0 0,'-3'0'79'0'0,"0"0"0"0"0,0 0 1 0 0,0 0-1 0 0,-1 1 0 0 0,1-1 0 0 0,0 1 0 0 0,0 0 1 0 0,0 0-1 0 0,0 0 0 0 0,0 0 0 0 0,0 0 0 0 0,-4 3 1 0 0,6-3 40 0 0,0 0 0 0 0,0 0 0 0 0,0 1 0 0 0,0-1 0 0 0,0 0 1 0 0,0 1-1 0 0,1-1 0 0 0,-1 0 0 0 0,0 1 0 0 0,1-1 0 0 0,-1 1 0 0 0,1 0 1 0 0,0-1-1 0 0,-1 1 0 0 0,1-1 0 0 0,0 1 0 0 0,0-1 0 0 0,0 1 0 0 0,0 0 1 0 0,0-1-1 0 0,0 1 0 0 0,0-1 0 0 0,1 1 0 0 0,-1-1 0 0 0,0 1 0 0 0,1-1 1 0 0,0 3-1 0 0,0-1 87 0 0,0-1-132 0 0,-1 1 1 0 0,0-1-1 0 0,1 1 1 0 0,0-1-1 0 0,0 1 0 0 0,0-1 1 0 0,0 0-1 0 0,0 1 1 0 0,0-1-1 0 0,0 0 1 0 0,1 0-1 0 0,-1 0 1 0 0,1 0-1 0 0,0 0 1 0 0,-1 0-1 0 0,1 0 0 0 0,0-1 1 0 0,0 1-1 0 0,0 0 1 0 0,0-1-1 0 0,1 0 1 0 0,-1 1-1 0 0,0-1 1 0 0,1 0-1 0 0,2 1 1 0 0,-1-1-67 0 0,-1 1 1 0 0,1-1 0 0 0,0 0 0 0 0,-1 1 0 0 0,1-2 0 0 0,0 1 0 0 0,0 0 0 0 0,0-1 0 0 0,0 0-1 0 0,0 0 1 0 0,-1 0 0 0 0,1 0 0 0 0,0-1 0 0 0,5 0 0 0 0,-3-2-41 0 0,1 1 0 0 0,0-1 0 0 0,-1-1 1 0 0,0 1-1 0 0,0-1 0 0 0,10-8 0 0 0,-11 8-2 0 0,0 0 1 0 0,0 0-1 0 0,0 0 0 0 0,-1-1 0 0 0,0 0 1 0 0,0 0-1 0 0,5-7 0 0 0,-8 9 27 0 0,1 1 0 0 0,-1-1 0 0 0,0 1 1 0 0,-1-1-1 0 0,1 0 0 0 0,0 1 0 0 0,-1-1 0 0 0,1 0 0 0 0,-1 1 0 0 0,0-1 1 0 0,0 0-1 0 0,0 0 0 0 0,0 1 0 0 0,-1-1 0 0 0,1 0 0 0 0,-1 1 0 0 0,0-1 0 0 0,1 0 1 0 0,-1 1-1 0 0,-2-4 0 0 0,-4-8 7 0 0,0 1 0 0 0,0-1 0 0 0,-2 2 0 0 0,1-1 0 0 0,-2 1 0 0 0,0 0 0 0 0,-19-17 0 0 0,26 27 15 0 0,0 0 0 0 0,0 1 1 0 0,0-1-1 0 0,0 1 0 0 0,0 0 1 0 0,0 0-1 0 0,0 0 0 0 0,0 0 1 0 0,0 0-1 0 0,0 1 0 0 0,-1-1 0 0 0,1 1 1 0 0,0 0-1 0 0,-1 0 0 0 0,1 0 1 0 0,0 1-1 0 0,0-1 0 0 0,0 1 1 0 0,-1 0-1 0 0,1 0 0 0 0,-4 1 0 0 0,-3 2 90 0 0,0 0 0 0 0,1 0 0 0 0,0 1 0 0 0,0 0-1 0 0,-13 10 1 0 0,15-9-29 0 0,0 0 0 0 0,1 1-1 0 0,0 0 1 0 0,1 0 0 0 0,-1 0 0 0 0,1 1-1 0 0,1 0 1 0 0,-1 0 0 0 0,1 0 0 0 0,1 0-1 0 0,-1 1 1 0 0,1 0 0 0 0,1 0-1 0 0,0-1 1 0 0,0 1 0 0 0,0 11 0 0 0,0 1 89 0 0,1 1 0 0 0,1-1 0 0 0,1 0 0 0 0,1 1 0 0 0,8 38-1 0 0,-8-49-126 0 0,1 0 0 0 0,1-1 0 0 0,0 1 0 0 0,0-1 0 0 0,1 0 0 0 0,0 0 0 0 0,1-1-1 0 0,0 0 1 0 0,1 0 0 0 0,-1 0 0 0 0,15 14 0 0 0,-16-19-191 0 0,-1-1-1 0 0,1 1 1 0 0,0-1-1 0 0,0 0 1 0 0,0 0-1 0 0,0 0 1 0 0,0 0 0 0 0,1-1-1 0 0,-1 0 1 0 0,1 0-1 0 0,0-1 1 0 0,0 0-1 0 0,-1 0 1 0 0,1 0 0 0 0,0 0-1 0 0,0-1 1 0 0,0 0-1 0 0,0 0 1 0 0,0-1 0 0 0,0 0-1 0 0,-1 0 1 0 0,1 0-1 0 0,7-3 1 0 0,15-8-2918 0 0,-12 3 1172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1.784"/>
    </inkml:context>
    <inkml:brush xml:id="br0">
      <inkml:brushProperty name="width" value="0.05" units="cm"/>
      <inkml:brushProperty name="height" value="0.05" units="cm"/>
    </inkml:brush>
  </inkml:definitions>
  <inkml:trace contextRef="#ctx0" brushRef="#br0">55 71 10289 0 0,'-55'-11'783'0'0,"63"14"-331"0"0,0 0-1 0 0,0 1 1 0 0,-1-1-1 0 0,0 1 1 0 0,0 1 0 0 0,0 0-1 0 0,0 0 1 0 0,6 6-1 0 0,58 55 522 0 0,-69-63-895 0 0,32 29 252 0 0,46 50 330 0 0,-69-70-581 0 0,-1 1 0 0 0,0 0 0 0 0,-1 1 0 0 0,13 27 0 0 0,-20-37-75 0 0,0 0 0 0 0,0 1-1 0 0,-1 0 1 0 0,0-1 0 0 0,1 1 0 0 0,-2 0-1 0 0,1-1 1 0 0,-1 1 0 0 0,1 0 0 0 0,-1 0-1 0 0,-1 6 1 0 0,1-9-28 0 0,-1 0 0 0 0,0 0 1 0 0,1 0-1 0 0,-1 0 0 0 0,0-1 0 0 0,0 1 1 0 0,0 0-1 0 0,0-1 0 0 0,0 1 1 0 0,0 0-1 0 0,-1-1 0 0 0,1 1 0 0 0,0-1 1 0 0,-1 0-1 0 0,1 0 0 0 0,-1 1 0 0 0,0-1 1 0 0,1 0-1 0 0,-1 0 0 0 0,0 0 0 0 0,0-1 1 0 0,0 1-1 0 0,1 0 0 0 0,-1-1 0 0 0,0 1 1 0 0,0-1-1 0 0,0 1 0 0 0,0-1 0 0 0,0 0 1 0 0,-3 0-1 0 0,-2 0-123 0 0,1 0 0 0 0,0-1 0 0 0,-1 0 0 0 0,1 0 0 0 0,0 0-1 0 0,0-1 1 0 0,0 1 0 0 0,0-2 0 0 0,0 1 0 0 0,0-1 0 0 0,-10-5 0 0 0,-5-6-328 0 0,-32-27-1 0 0,30 23 355 0 0,4-2 122 0 0,19 19-2 0 0,-1 1-1 0 0,1-1 1 0 0,0 1 0 0 0,-1-1-1 0 0,1 1 1 0 0,0-1-1 0 0,0 1 1 0 0,-1-1-1 0 0,1 1 1 0 0,0-1-1 0 0,0 0 1 0 0,0 1-1 0 0,0-1 1 0 0,0 0 0 0 0,-1 1-1 0 0,1-1 1 0 0,0 1-1 0 0,1-1 1 0 0,-1 0-1 0 0,0 1 1 0 0,0-1-1 0 0,0 0 1 0 0,0 1-1 0 0,0-1 1 0 0,1 1 0 0 0,-1-1-1 0 0,0 1 1 0 0,0-1-1 0 0,1 0 1 0 0,-1 1-1 0 0,0-1 1 0 0,1 1-1 0 0,-1-1 1 0 0,1 1-1 0 0,-1 0 1 0 0,1-1 0 0 0,-1 1-1 0 0,2-1 1 0 0,40-23-58 0 0,77-30 0 0 0,24-13 15 0 0,-101 44 53 0 0,53-33-39 0 0,-85 49 112 0 0,0 0 1 0 0,-1-1-1 0 0,0 0 1 0 0,-1 0-1 0 0,0-1 0 0 0,14-19 1 0 0,-21 27-10 0 0,0-1 1 0 0,0 1 0 0 0,-1-1 0 0 0,1 1-1 0 0,0-1 1 0 0,-1 0 0 0 0,1 1 0 0 0,-1-1 0 0 0,0 0-1 0 0,0 0 1 0 0,1 1 0 0 0,-1-1 0 0 0,0 0-1 0 0,-1 0 1 0 0,1-2 0 0 0,0 3-39 0 0,-1 1 1 0 0,1-1-1 0 0,0 1 1 0 0,0-1-1 0 0,-1 0 1 0 0,1 1-1 0 0,0-1 0 0 0,-1 1 1 0 0,1-1-1 0 0,0 1 1 0 0,-1-1-1 0 0,1 1 1 0 0,-1 0-1 0 0,1-1 0 0 0,-1 1 1 0 0,1 0-1 0 0,-1-1 1 0 0,1 1-1 0 0,-1 0 1 0 0,0-1-1 0 0,1 1 1 0 0,-1 0-1 0 0,1 0 0 0 0,-1 0 1 0 0,0-1-1 0 0,1 1 1 0 0,-1 0-1 0 0,1 0 1 0 0,-1 0-1 0 0,0 0 0 0 0,1 0 1 0 0,-1 0-1 0 0,0 1 1 0 0,1-1-1 0 0,-1 0 1 0 0,1 0-1 0 0,-1 0 1 0 0,0 0-1 0 0,1 1 0 0 0,-1-1 1 0 0,1 0-1 0 0,-1 1 1 0 0,1-1-1 0 0,-2 1 1 0 0,-104 38 746 0 0,78-26-514 0 0,1 1 0 0 0,1 2 0 0 0,-35 25 0 0 0,49-32-76 0 0,0 1 0 0 0,1 0 0 0 0,0 1-1 0 0,1 0 1 0 0,0 1 0 0 0,1 0 0 0 0,1 0 0 0 0,-15 28 0 0 0,21-36-124 0 0,0 1-1 0 0,0 0 1 0 0,0 0 0 0 0,1 0 0 0 0,0 1 0 0 0,0-1 0 0 0,0 0 0 0 0,0 0 0 0 0,1 1 0 0 0,0-1 0 0 0,0 0 0 0 0,1 1 0 0 0,-1-1 0 0 0,1 0 0 0 0,0 0 0 0 0,1 1 0 0 0,-1-1 0 0 0,5 9 0 0 0,-2-8-26 0 0,0 1 1 0 0,0-1 0 0 0,1 0 0 0 0,0 0-1 0 0,0-1 1 0 0,0 1 0 0 0,1-1 0 0 0,-1 0-1 0 0,1 0 1 0 0,1-1 0 0 0,-1 0 0 0 0,11 5-1 0 0,5 0-153 0 0,-1 0 0 0 0,1-2 1 0 0,0-1-1 0 0,1-1 0 0 0,-1-1 0 0 0,1 0 0 0 0,0-2 0 0 0,0-1 0 0 0,0-1 0 0 0,0 0 0 0 0,35-7 0 0 0,-48 6-258 0 0,1-1-1 0 0,-1 0 1 0 0,0-1-1 0 0,1-1 1 0 0,-1 1 0 0 0,-1-1-1 0 0,1-1 1 0 0,-1 0 0 0 0,11-7-1 0 0,-19 11 196 0 0,0 0 0 0 0,0 0 0 0 0,0 0 1 0 0,0 0-1 0 0,0 0 0 0 0,0-1 0 0 0,0 1 0 0 0,0 0 0 0 0,-1-1 0 0 0,1 1 0 0 0,0 0 0 0 0,-1-1 0 0 0,1 1 0 0 0,-1-1 0 0 0,0 1 0 0 0,1-1 0 0 0,-1 1 0 0 0,0-1 0 0 0,0 1 0 0 0,0-1 0 0 0,0 1 0 0 0,0-1 1 0 0,0 1-1 0 0,0-1 0 0 0,-1 1 0 0 0,1-1 0 0 0,-1-1 0 0 0,-8-9-1915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8.072"/>
    </inkml:context>
    <inkml:brush xml:id="br0">
      <inkml:brushProperty name="width" value="0.05" units="cm"/>
      <inkml:brushProperty name="height" value="0.05" units="cm"/>
    </inkml:brush>
  </inkml:definitions>
  <inkml:trace contextRef="#ctx0" brushRef="#br0">92 54 7873 0 0,'-91'12'1537'0'0,"91"-12"-1515"0"0,0 0 0 0 0,0 0-1 0 0,0 0 1 0 0,0 0 0 0 0,0 0 0 0 0,0 1 0 0 0,0-1 0 0 0,0 0 0 0 0,0 0 0 0 0,0 0 0 0 0,0 0 0 0 0,0 0 0 0 0,0 0 0 0 0,0 0 0 0 0,0 0 0 0 0,0 0 0 0 0,0 0 0 0 0,0 0 0 0 0,0 0 0 0 0,0 0 0 0 0,0 0 0 0 0,0 0 0 0 0,0 0 0 0 0,0 1 0 0 0,0-1 0 0 0,0 0 0 0 0,0 0 0 0 0,0 0 0 0 0,0 0 0 0 0,0 0 0 0 0,0 0 0 0 0,0 0 0 0 0,0 0 0 0 0,0 0 0 0 0,0 0 0 0 0,0 0 0 0 0,0 0 0 0 0,0 0 0 0 0,0 0 0 0 0,0 0 0 0 0,0 0 0 0 0,0 0 0 0 0,0 0 0 0 0,-1 0 0 0 0,1 0 0 0 0,0 0 0 0 0,0 0 0 0 0,0 0 0 0 0,11 5 1351 0 0,15 1-35 0 0,113-7-557 0 0,172-24-1 0 0,-153 9-720 0 0,-103 11-64 0 0,316-23 211 0 0,-250 25 224 0 0,130 12 0 0 0,-241-9-409 0 0,-8 0-25 0 0,1 0 0 0 0,-1 0 0 0 0,0 0 0 0 0,1 0 0 0 0,-1 1 0 0 0,0-1 0 0 0,1 1 0 0 0,-1-1 0 0 0,0 1 0 0 0,1 0 0 0 0,-1 0 0 0 0,3 1 0 0 0,-5-1-18 0 0,0-1 1 0 0,0 0-1 0 0,0 1 1 0 0,0-1-1 0 0,1 0 1 0 0,-1 1-1 0 0,0-1 1 0 0,0 0-1 0 0,0 1 1 0 0,0-1 0 0 0,0 0-1 0 0,0 1 1 0 0,0-1-1 0 0,-1 0 1 0 0,1 0-1 0 0,0 1 1 0 0,0-1-1 0 0,0 0 1 0 0,0 1-1 0 0,0-1 1 0 0,0 0-1 0 0,-1 1 1 0 0,1-1-1 0 0,0 0 1 0 0,0 0-1 0 0,0 1 1 0 0,-1-1-1 0 0,1 0 1 0 0,0 0-1 0 0,0 1 1 0 0,-1-1-1 0 0,1 0 1 0 0,0 0-1 0 0,0 0 1 0 0,-1 0 0 0 0,1 1-1 0 0,0-1 1 0 0,-1 0-1 0 0,1 0 1 0 0,0 0-1 0 0,-1 0 1 0 0,1 0-1 0 0,0 0 1 0 0,-1 0-1 0 0,1 0 1 0 0,0 0-1 0 0,-1 0 1 0 0,1 0-1 0 0,-18 4-1432 0 0,0-4-865 0 0,13-1 819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08.540"/>
    </inkml:context>
    <inkml:brush xml:id="br0">
      <inkml:brushProperty name="width" value="0.05" units="cm"/>
      <inkml:brushProperty name="height" value="0.05" units="cm"/>
    </inkml:brush>
  </inkml:definitions>
  <inkml:trace contextRef="#ctx0" brushRef="#br0">73 3 9165 0 0,'-2'-1'48'0'0,"1"1"0"0"0,-1-1 0 0 0,0 1 0 0 0,1 0 0 0 0,-1 0 0 0 0,0 0 0 0 0,0 0 0 0 0,1 0 0 0 0,-1 0 0 0 0,0 0 0 0 0,0 0 1 0 0,1 1-1 0 0,-1-1 0 0 0,0 1 0 0 0,1-1 0 0 0,-1 1 0 0 0,1 0 0 0 0,-1-1 0 0 0,0 1 0 0 0,1 0 0 0 0,0 0 0 0 0,-1 0 0 0 0,-1 2 0 0 0,0-1 186 0 0,0 0 0 0 0,0 1-1 0 0,0-1 1 0 0,1 1 0 0 0,-1-1 0 0 0,1 1-1 0 0,-1 0 1 0 0,-2 4 0 0 0,4-5-153 0 0,1-1-1 0 0,-1 1 1 0 0,1 0 0 0 0,-1-1 0 0 0,1 1 0 0 0,-1 0-1 0 0,1 0 1 0 0,0 0 0 0 0,0 0 0 0 0,0-1 0 0 0,0 1 0 0 0,0 0-1 0 0,0 0 1 0 0,1 0 0 0 0,-1-1 0 0 0,0 1 0 0 0,1 0-1 0 0,0 0 1 0 0,1 3 0 0 0,0-2-19 0 0,0 0 0 0 0,0 0 1 0 0,0-1-1 0 0,1 1 0 0 0,-1 0 1 0 0,1-1-1 0 0,0 0 0 0 0,0 1 0 0 0,0-1 1 0 0,0 0-1 0 0,0 0 0 0 0,5 2 0 0 0,43 16 195 0 0,20 3-167 0 0,-22-8-91 0 0,66 30-1 0 0,-107-41 5 0 0,-1 0-1 0 0,0 0 0 0 0,0 1 0 0 0,0 0 0 0 0,0 0 1 0 0,-1 1-1 0 0,0-1 0 0 0,9 11 0 0 0,-8-6 2 0 0,0 1-1 0 0,-1 0 0 0 0,0 0 1 0 0,8 23-1 0 0,-10-23 67 0 0,0 0-1 0 0,0 0 1 0 0,-1 0-1 0 0,1 13 1 0 0,-4-20-37 0 0,1 0-1 0 0,-1 0 1 0 0,0 0-1 0 0,-1 0 1 0 0,1 0-1 0 0,-1 0 1 0 0,0 0 0 0 0,0 0-1 0 0,0 0 1 0 0,-1 0-1 0 0,1 0 1 0 0,-1 0 0 0 0,0-1-1 0 0,-4 8 1 0 0,-7 14 613 0 0,11-20-472 0 0,0 0-1 0 0,-1 0 1 0 0,0-1-1 0 0,1 1 1 0 0,-6 6-1 0 0,-4 0 63 0 0,1 0-1 0 0,-1 0 1 0 0,-1-1-1 0 0,0-1 1 0 0,-14 8 0 0 0,-76 36 373 0 0,65-35-421 0 0,-47 30-1 0 0,36-14-692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2.544"/>
    </inkml:context>
    <inkml:brush xml:id="br0">
      <inkml:brushProperty name="width" value="0.05" units="cm"/>
      <inkml:brushProperty name="height" value="0.05" units="cm"/>
    </inkml:brush>
  </inkml:definitions>
  <inkml:trace contextRef="#ctx0" brushRef="#br0">313 139 9297 0 0,'-13'-16'83'0'0,"11"15"-38"0"0,0-1 0 0 0,0 0 0 0 0,1 0 1 0 0,-1 0-1 0 0,1 1 0 0 0,0-1 0 0 0,-1 0 0 0 0,1-1 0 0 0,0 1 0 0 0,0 0 0 0 0,0 0 0 0 0,0 0 0 0 0,0-3 1 0 0,1 0 20 0 0,0 3 106 0 0,-1 0 0 0 0,1 0 1 0 0,0 0-1 0 0,-1 0 0 0 0,1 0 1 0 0,-1 0-1 0 0,1 0 0 0 0,-1 0 1 0 0,-1-2-1 0 0,1 3-123 0 0,1 1-1 0 0,-1-1 1 0 0,1 1-1 0 0,-1 0 1 0 0,0-1-1 0 0,1 1 1 0 0,-1 0 0 0 0,0 0-1 0 0,1-1 1 0 0,-1 1-1 0 0,0 0 1 0 0,0 0-1 0 0,1 0 1 0 0,-1 0 0 0 0,0 0-1 0 0,1 0 1 0 0,-1 0-1 0 0,0 0 1 0 0,0 0-1 0 0,1 0 1 0 0,-1 0-1 0 0,0 1 1 0 0,1-1 0 0 0,-1 0-1 0 0,0 1 1 0 0,1-1-1 0 0,-1 0 1 0 0,0 1-1 0 0,1-1 1 0 0,-2 1 0 0 0,-13 8 335 0 0,0 0 0 0 0,0 1-1 0 0,1 0 1 0 0,0 1 0 0 0,1 1 0 0 0,-17 19 0 0 0,13-12 150 0 0,1 1 0 0 0,1 1 0 0 0,-23 42 0 0 0,28-45-240 0 0,2 1 0 0 0,0 0 1 0 0,-8 34-1 0 0,14-41-163 0 0,-1 0 1 0 0,2 0-1 0 0,-1 0 0 0 0,2 0 0 0 0,0 1 0 0 0,0-1 0 0 0,3 18 1 0 0,-1-24-85 0 0,0-1 1 0 0,0 1-1 0 0,0 0 1 0 0,0-1-1 0 0,1 1 1 0 0,0-1-1 0 0,0 0 1 0 0,1 0-1 0 0,-1 0 1 0 0,1-1-1 0 0,0 1 1 0 0,0-1-1 0 0,1 0 1 0 0,-1 0-1 0 0,1 0 0 0 0,0-1 1 0 0,0 0-1 0 0,0 0 1 0 0,0 0-1 0 0,1 0 1 0 0,-1-1-1 0 0,9 3 1 0 0,3 0-32 0 0,1 0 0 0 0,0-1-1 0 0,1 0 1 0 0,-1-2 0 0 0,37 1 0 0 0,-20-5-120 0 0,0-1 0 0 0,0-1 0 0 0,0-2 0 0 0,0-2 0 0 0,-1-1 0 0 0,0-1-1 0 0,-1-2 1 0 0,-1-2 0 0 0,1 0 0 0 0,49-33 0 0 0,-72 40 78 0 0,0 0 0 0 0,0 0-1 0 0,0-1 1 0 0,-1-1 0 0 0,0 0 0 0 0,-1 0-1 0 0,0 0 1 0 0,0-1 0 0 0,-1 0 0 0 0,7-15 0 0 0,-9 15 53 0 0,-1 1 0 0 0,-1-1 1 0 0,0 0-1 0 0,0 0 1 0 0,-1 0-1 0 0,0 0 1 0 0,-1 0-1 0 0,0 0 1 0 0,0-1-1 0 0,-1 1 1 0 0,-1 0-1 0 0,-3-20 1 0 0,3 19 38 0 0,-2 1 0 0 0,0-1 0 0 0,0 0 0 0 0,0 1 0 0 0,-2 0 0 0 0,1 0 0 0 0,-1 0 0 0 0,0 0 0 0 0,-1 1 0 0 0,-1 0 1 0 0,1 0-1 0 0,-1 0 0 0 0,-1 1 0 0 0,1 0 0 0 0,-1 1 0 0 0,-1 0 0 0 0,1 0 0 0 0,-1 0 0 0 0,-1 1 0 0 0,1 1 0 0 0,-1-1 0 0 0,0 2 0 0 0,0-1 0 0 0,-14-3 0 0 0,-18-2-28 0 0,0 1 0 0 0,-1 3-1 0 0,0 1 1 0 0,-80 2 0 0 0,80 6-1313 0 0,0 1 1 0 0,-66 15 0 0 0,100-17 420 0 0,1 1-1 0 0,-1-1 1 0 0,-11 7-1 0 0,5 4-1283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3.768"/>
    </inkml:context>
    <inkml:brush xml:id="br0">
      <inkml:brushProperty name="width" value="0.05" units="cm"/>
      <inkml:brushProperty name="height" value="0.05" units="cm"/>
    </inkml:brush>
  </inkml:definitions>
  <inkml:trace contextRef="#ctx0" brushRef="#br0">135 47 9401 0 0,'-29'-3'78'0'0,"12"1"251"0"0,-1 0-1 0 0,1-1 0 0 0,-1-1 1 0 0,-18-7-1 0 0,44 12 205 0 0,0 0 1 0 0,-1-1-1 0 0,1 0 1 0 0,0 0-1 0 0,9-2 0 0 0,6 0-185 0 0,659-7 1641 0 0,0 24-1401 0 0,-172-2-431 0 0,-417-9-1292 0 0,-127-27-3029 0 0,19 14 2974 0 0,1-1-91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8.537"/>
    </inkml:context>
    <inkml:brush xml:id="br0">
      <inkml:brushProperty name="width" value="0.05" units="cm"/>
      <inkml:brushProperty name="height" value="0.05" units="cm"/>
    </inkml:brush>
  </inkml:definitions>
  <inkml:trace contextRef="#ctx0" brushRef="#br0">16 80 6973 0 0,'-2'-1'24'0'0,"1"0"1"0"0,0 0 0 0 0,0 0 0 0 0,0 0 0 0 0,0-1-1 0 0,0 1 1 0 0,0-1 0 0 0,0 1 0 0 0,0 0-1 0 0,0-1 1 0 0,0 1 0 0 0,1-1 0 0 0,-1 0 0 0 0,1 1-1 0 0,-1-1 1 0 0,1 0 0 0 0,0 1 0 0 0,0-1 0 0 0,0 0-1 0 0,0 1 1 0 0,0-1 0 0 0,0 0 0 0 0,0 1-1 0 0,0-1 1 0 0,0 0 0 0 0,1 1 0 0 0,-1-1 0 0 0,1 0-1 0 0,-1 1 1 0 0,1-1 0 0 0,0 1 0 0 0,0-1 0 0 0,0 1-1 0 0,0-1 1 0 0,0 1 0 0 0,0 0 0 0 0,0 0-1 0 0,0-1 1 0 0,0 1 0 0 0,0 0 0 0 0,1 0 0 0 0,-1 0-1 0 0,0 0 1 0 0,1 0 0 0 0,-1 0 0 0 0,1 1 0 0 0,-1-1-1 0 0,1 0 1 0 0,0 1 0 0 0,-1-1 0 0 0,4 0-1 0 0,6-2 98 0 0,1 1-1 0 0,0 0 1 0 0,0 0-1 0 0,0 1 1 0 0,0 1-1 0 0,18 1 0 0 0,73 14 519 0 0,-49-6-340 0 0,-22-5-175 0 0,167 29 127 0 0,-195-33-234 0 0,0 1 24 0 0,-1-1 0 0 0,1 1 0 0 0,0 0 0 0 0,0 0 1 0 0,0 0-1 0 0,0 1 0 0 0,-1-1 0 0 0,1 1 0 0 0,0 0 0 0 0,-1 0 1 0 0,5 4-1 0 0,-7-3 69 0 0,-1 0 1 0 0,1 0 0 0 0,-1 0 0 0 0,0 0-1 0 0,0-1 1 0 0,0 1 0 0 0,-1 0-1 0 0,1 0 1 0 0,-1 0 0 0 0,1 0 0 0 0,-2 3-1 0 0,-4 31 645 0 0,1 63 515 0 0,-10 86-23 0 0,-10 85-123 0 0,24-254-1116 0 0,0 0 1 0 0,1 0 0 0 0,0 0 0 0 0,2 0 0 0 0,0 0-1 0 0,5 18 1 0 0,-6-30-8 0 0,1-1-1 0 0,-1 1 0 0 0,1-1 1 0 0,0 0-1 0 0,1 0 0 0 0,-1 0 1 0 0,1 0-1 0 0,6 7 0 0 0,-8-9-4 0 0,0 0 2 0 0,-61-13-135 0 0,-8-10-524 0 0,-10-2 151 0 0,-13 6-247 0 0,-2 0-3305 0 0,84 15 2932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4.109"/>
    </inkml:context>
    <inkml:brush xml:id="br0">
      <inkml:brushProperty name="width" value="0.05" units="cm"/>
      <inkml:brushProperty name="height" value="0.05" units="cm"/>
    </inkml:brush>
  </inkml:definitions>
  <inkml:trace contextRef="#ctx0" brushRef="#br0">123 29 10849 0 0,'-71'-28'1703'0'0,"87"28"2531"0"0,15 6-3536 0 0,14 9-56 0 0,-1 2 1 0 0,48 25 0 0 0,-77-34-588 0 0,0 1 0 0 0,-1 0 0 0 0,0 1 0 0 0,-1 1 0 0 0,0 0 0 0 0,-1 0 0 0 0,0 2 0 0 0,0-1 0 0 0,13 21 0 0 0,-20-25-45 0 0,-1 0-1 0 0,1 1 0 0 0,-2-1 1 0 0,1 1-1 0 0,-1 0 0 0 0,0 0 1 0 0,-1 0-1 0 0,0 0 0 0 0,-1 0 0 0 0,0 0 1 0 0,0 1-1 0 0,-1-1 0 0 0,0 0 1 0 0,0 1-1 0 0,-1-1 0 0 0,-1 0 0 0 0,1 0 1 0 0,-2 0-1 0 0,1 0 0 0 0,-6 12 1 0 0,2-7-59 0 0,-1 1-1 0 0,-1-1 1 0 0,0 0 0 0 0,-1-1 0 0 0,0 0 0 0 0,-1-1 0 0 0,-1 0 0 0 0,0 0 0 0 0,0-1 0 0 0,-1 0 0 0 0,-13 8-1 0 0,-15 7-877 0 0,0-1 0 0 0,-1-3-1 0 0,-74 30 1 0 0,37-23-807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4.515"/>
    </inkml:context>
    <inkml:brush xml:id="br0">
      <inkml:brushProperty name="width" value="0.05" units="cm"/>
      <inkml:brushProperty name="height" value="0.05" units="cm"/>
    </inkml:brush>
  </inkml:definitions>
  <inkml:trace contextRef="#ctx0" brushRef="#br0">25 43 10673 0 0,'-8'-9'114'0'0,"7"8"-6"0"0,0 0-1 0 0,0 0 0 0 0,0 0 0 0 0,0 0 1 0 0,0 0-1 0 0,0 0 0 0 0,1 0 0 0 0,-1 0 1 0 0,0 0-1 0 0,1-1 0 0 0,-1 1 0 0 0,1 0 1 0 0,-1 0-1 0 0,1-1 0 0 0,-1 1 0 0 0,1 0 1 0 0,0-1-1 0 0,0 1 0 0 0,-1 0 0 0 0,1-1 0 0 0,0 1 1 0 0,0 0-1 0 0,1-2 0 0 0,-1 2 35 0 0,1 1 0 0 0,-1 0 0 0 0,1-1 0 0 0,-1 1 0 0 0,1 0 0 0 0,-1 0 0 0 0,1-1-1 0 0,0 1 1 0 0,-1 0 0 0 0,1 0 0 0 0,-1 0 0 0 0,1 0 0 0 0,0-1 0 0 0,-1 1 0 0 0,1 0 0 0 0,-1 0 0 0 0,1 0 0 0 0,0 0-1 0 0,-1 1 1 0 0,1-1 0 0 0,-1 0 0 0 0,1 0 0 0 0,0 0 0 0 0,-1 0 0 0 0,1 1 0 0 0,-1-1 0 0 0,1 0 0 0 0,-1 0-1 0 0,1 1 1 0 0,-1-1 0 0 0,1 1 0 0 0,-1-1 0 0 0,1 0 0 0 0,-1 1 0 0 0,1-1 0 0 0,-1 1 0 0 0,0-1 0 0 0,1 1-1 0 0,-1-1 1 0 0,0 1 0 0 0,1-1 0 0 0,-1 2 0 0 0,3 17 856 0 0,4 43 950 0 0,-1 89-193 0 0,-32 81-1395 0 0,13-144-779 0 0,11-71-152 0 0,1 1-1 0 0,0-1 1 0 0,1 1 0 0 0,1-1-1 0 0,1 1 1 0 0,5 21 0 0 0,-4-3-1441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5.179"/>
    </inkml:context>
    <inkml:brush xml:id="br0">
      <inkml:brushProperty name="width" value="0.05" units="cm"/>
      <inkml:brushProperty name="height" value="0.05" units="cm"/>
    </inkml:brush>
  </inkml:definitions>
  <inkml:trace contextRef="#ctx0" brushRef="#br0">33 66 11237 0 0,'-4'0'-18'0'0,"-15"1"174"0"0,19-1-137 0 0,0 0 0 0 0,-1 0 0 0 0,1 0 0 0 0,-1 0 0 0 0,1 0 0 0 0,-1 0 0 0 0,1 1 0 0 0,-1-1 0 0 0,1 0 0 0 0,0 0 0 0 0,-1 1 0 0 0,1-1 0 0 0,0 0 0 0 0,-1 0 0 0 0,1 1 0 0 0,0-1 0 0 0,-1 0 0 0 0,1 1 0 0 0,0-1 0 0 0,-1 0 0 0 0,1 1 0 0 0,0-1 0 0 0,0 1 0 0 0,-1-1 0 0 0,1 1 0 0 0,0-1 0 0 0,0 0 0 0 0,0 1 0 0 0,0-1-1 0 0,0 1 1 0 0,0 0 0 0 0,22 7 1670 0 0,-6-3-1177 0 0,0-1 1 0 0,0 0 0 0 0,0-1 0 0 0,22 1-1 0 0,68-2 69 0 0,-56-2-409 0 0,920-19 480 0 0,-666 9-545 0 0,-195 7-143 0 0,383-27-1294 0 0,-490 30 1255 0 0,0 0 0 0 0,0-1 0 0 0,0 1-1 0 0,0 0 1 0 0,-1-1 0 0 0,1 0 0 0 0,0 1 0 0 0,0-1 0 0 0,-1 0-1 0 0,1 0 1 0 0,-1 0 0 0 0,1 0 0 0 0,1-1 0 0 0,-3 1 45 0 0,0 1-1 0 0,1 0 1 0 0,-1 0 0 0 0,0-1 0 0 0,0 1 0 0 0,0 0 0 0 0,0-1 0 0 0,0 1 0 0 0,1 0 0 0 0,-1 0 0 0 0,0-1-1 0 0,0 1 1 0 0,0 0 0 0 0,0-1 0 0 0,0 1 0 0 0,0 0 0 0 0,0-1 0 0 0,0 1 0 0 0,0 0 0 0 0,0-1 0 0 0,0 1-1 0 0,0 0 1 0 0,0 0 0 0 0,-1-1 0 0 0,1 1 0 0 0,0 0 0 0 0,0-1 0 0 0,-13-9-1164 0 0,-3 3-71 0 0,0-1-252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5.534"/>
    </inkml:context>
    <inkml:brush xml:id="br0">
      <inkml:brushProperty name="width" value="0.05" units="cm"/>
      <inkml:brushProperty name="height" value="0.05" units="cm"/>
    </inkml:brush>
  </inkml:definitions>
  <inkml:trace contextRef="#ctx0" brushRef="#br0">19 1 12937 0 0,'-18'6'448'0'0,"17"-2"358"0"0,11-2 514 0 0,20-2-466 0 0,1 1 0 0 0,-1 1 0 0 0,0 2 0 0 0,51 13 0 0 0,-66-13-720 0 0,9 2 27 0 0,-1 2 1 0 0,34 15 0 0 0,-51-20-140 0 0,0 0-1 0 0,0 0 1 0 0,-1 1-1 0 0,1 0 1 0 0,-1 0 0 0 0,0 0-1 0 0,0 1 1 0 0,0 0-1 0 0,-1 0 1 0 0,1 0 0 0 0,-1 0-1 0 0,-1 1 1 0 0,1-1-1 0 0,3 9 1 0 0,-6-10-36 0 0,0-1 1 0 0,0 1-1 0 0,-1 0 1 0 0,1-1-1 0 0,-1 1 1 0 0,0-1-1 0 0,0 1 1 0 0,0 0-1 0 0,-1-1 0 0 0,1 1 1 0 0,-1-1-1 0 0,0 1 1 0 0,0-1-1 0 0,0 1 1 0 0,0-1-1 0 0,-1 1 1 0 0,1-1-1 0 0,-1 0 0 0 0,0 0 1 0 0,0 0-1 0 0,0 0 1 0 0,-3 3-1 0 0,-2 3-212 0 0,0-1 0 0 0,-1-1 0 0 0,0 1 0 0 0,0-1 0 0 0,0-1 0 0 0,-15 9 0 0 0,0-2-812 0 0,-1-2 1 0 0,0 0 0 0 0,-31 8 0 0 0,4-7-1011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6.186"/>
    </inkml:context>
    <inkml:brush xml:id="br0">
      <inkml:brushProperty name="width" value="0.05" units="cm"/>
      <inkml:brushProperty name="height" value="0.05" units="cm"/>
    </inkml:brush>
  </inkml:definitions>
  <inkml:trace contextRef="#ctx0" brushRef="#br0">75 309 7741 0 0,'0'0'4146'0'0,"2"-6"-3577"0"0,9-16-66 0 0,-9 16 1485 0 0,4-6-1754 0 0,18-38-8 0 0,-18 38 605 0 0,6-4-741 0 0,35-46 10 0 0,-36 47 494 0 0,16-2-398 0 0,86-48-4 0 0,-70 45-66 0 0,-23 17-17 0 0,-7 2-51 0 0,-7 0-33 0 0,1 1 0 0 0,-1-1-1 0 0,1 1 1 0 0,-1 0 0 0 0,0 1 0 0 0,1-1-1 0 0,-1 1 1 0 0,0 1 0 0 0,0-1 0 0 0,0 1 0 0 0,10 4-1 0 0,-13-4 1 0 0,1 0 0 0 0,-1 0 0 0 0,0 0 0 0 0,0 0-1 0 0,0 1 1 0 0,0 0 0 0 0,0-1 0 0 0,-1 1 0 0 0,1 0 0 0 0,-1 0 0 0 0,0 1-1 0 0,0-1 1 0 0,0 0 0 0 0,0 1 0 0 0,0-1 0 0 0,-1 1 0 0 0,0-1-1 0 0,0 1 1 0 0,2 7 0 0 0,-1 4 36 0 0,-1-1-1 0 0,-1 1 1 0 0,0-1 0 0 0,0 0-1 0 0,-2 1 1 0 0,0-1 0 0 0,0 0-1 0 0,-1 0 1 0 0,-1 0 0 0 0,-1 0-1 0 0,0-1 1 0 0,0 1 0 0 0,-1-1-1 0 0,-1-1 1 0 0,-14 22 0 0 0,0-6-61 0 0,0-1 0 0 0,-2-1 0 0 0,0 0 0 0 0,-2-2 0 0 0,-39 30 0 0 0,16-20-22 0 0,-1-2 0 0 0,-2-2 0 0 0,-106 45 0 0 0,153-74 80 0 0,34-16 24 0 0,-3 0-63 0 0,30-16 51 0 0,101-40 1 0 0,-138 65-24 0 0,0 1 1 0 0,1 1-1 0 0,-1 1 1 0 0,1 1-1 0 0,-1 1 1 0 0,1 1 0 0 0,25 2-1 0 0,-37-1-25 0 0,27 2-128 0 0,-1 2 0 0 0,0 1 1 0 0,0 2-1 0 0,-1 1 0 0 0,38 16 1 0 0,-67-24-137 0 0,1 1 0 0 0,-1 0 0 0 0,1 1 1 0 0,-1 0-1 0 0,0-1 0 0 0,0 1 0 0 0,0 1 0 0 0,-1-1 1 0 0,1 1-1 0 0,-1 0 0 0 0,6 6 0 0 0,-2 11-1462 0 0,2-4-305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6.758"/>
    </inkml:context>
    <inkml:brush xml:id="br0">
      <inkml:brushProperty name="width" value="0.05" units="cm"/>
      <inkml:brushProperty name="height" value="0.05" units="cm"/>
    </inkml:brush>
  </inkml:definitions>
  <inkml:trace contextRef="#ctx0" brushRef="#br0">135 123 12313 0 0,'-9'2'36'0'0,"-5"1"256"0"0,1-1 1 0 0,-1 0-1 0 0,0-1 1 0 0,0 0-1 0 0,-24-2 1 0 0,28-1 991 0 0,2 1 1132 0 0,13 0-1005 0 0,176 7 897 0 0,517-46-2134 0 0,-454 23-385 0 0,-29-4-1070 0 0,-213 21 1222 0 0,26-5-481 0 0,-27 5 469 0 0,0 0 0 0 0,0 0 1 0 0,0-1-1 0 0,0 1 0 0 0,-1 0 1 0 0,1 0-1 0 0,0-1 0 0 0,0 1 1 0 0,0 0-1 0 0,0-1 0 0 0,-1 1 1 0 0,1-1-1 0 0,0 1 0 0 0,-1-1 1 0 0,1 1-1 0 0,0-1 0 0 0,-1 0 1 0 0,1 1-1 0 0,-1-1 0 0 0,1 0 1 0 0,0 1-1 0 0,-1-1 0 0 0,0 0 1 0 0,1-1-1 0 0,-1 1-46 0 0,0 1 0 0 0,0-1 1 0 0,-1 0-1 0 0,1 1 0 0 0,0-1 0 0 0,-1 1 1 0 0,1-1-1 0 0,0 0 0 0 0,-1 1 0 0 0,1-1 1 0 0,-1 1-1 0 0,1-1 0 0 0,-1 1 0 0 0,1-1 1 0 0,-1 1-1 0 0,0-1 0 0 0,1 1 0 0 0,-1 0 0 0 0,1-1 1 0 0,-1 1-1 0 0,0 0 0 0 0,-1-1 0 0 0,-18-5-1441 0 0,16 4 972 0 0,-27-9-1979 0 0,13 4 1254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7.099"/>
    </inkml:context>
    <inkml:brush xml:id="br0">
      <inkml:brushProperty name="width" value="0.05" units="cm"/>
      <inkml:brushProperty name="height" value="0.05" units="cm"/>
    </inkml:brush>
  </inkml:definitions>
  <inkml:trace contextRef="#ctx0" brushRef="#br0">74 3 10153 0 0,'-5'-1'79'0'0,"1"0"185"0"0,-1 1 1 0 0,0-1-1 0 0,1 1 0 0 0,-1 0 1 0 0,0 0-1 0 0,1 1 0 0 0,-1-1 1 0 0,0 1-1 0 0,1 0 1 0 0,-1 0-1 0 0,1 0 0 0 0,-7 4 1 0 0,10-5-143 0 0,1 1 1 0 0,0-1-1 0 0,0 1 1 0 0,-1 0-1 0 0,1-1 1 0 0,0 1-1 0 0,0-1 1 0 0,0 1-1 0 0,0 0 1 0 0,-1-1-1 0 0,1 1 1 0 0,0 0-1 0 0,0-1 1 0 0,1 1-1 0 0,-1 0 1 0 0,0-1-1 0 0,0 1 1 0 0,0 0-1 0 0,0-1 1 0 0,0 1-1 0 0,1-1 1 0 0,-1 1-1 0 0,0 0 1 0 0,1-1-1 0 0,-1 1 1 0 0,0-1-1 0 0,1 1 1 0 0,-1-1 0 0 0,0 1-1 0 0,1-1 1 0 0,0 1-1 0 0,17 22 1779 0 0,-15-19-1530 0 0,14 13 247 0 0,0 0 0 0 0,1-1 0 0 0,1-1 1 0 0,0 0-1 0 0,1-2 0 0 0,38 19 0 0 0,-34-19-520 0 0,0 1-1 0 0,-1 1 1 0 0,0 1 0 0 0,32 31 0 0 0,-52-44-97 0 0,0 0-1 0 0,-1 0 1 0 0,1 0 0 0 0,0 0 0 0 0,-1 1 0 0 0,0-1-1 0 0,0 1 1 0 0,0 0 0 0 0,0 0 0 0 0,0-1 0 0 0,-1 1-1 0 0,0 0 1 0 0,0 0 0 0 0,0 1 0 0 0,0-1-1 0 0,-1 0 1 0 0,1 0 0 0 0,-1 0 0 0 0,0 0 0 0 0,-1 1-1 0 0,1-1 1 0 0,-1 0 0 0 0,1 0 0 0 0,-1 0-1 0 0,0 0 1 0 0,-1 0 0 0 0,1 0 0 0 0,-1 0 0 0 0,0 0-1 0 0,0-1 1 0 0,0 1 0 0 0,0 0 0 0 0,-4 3-1 0 0,-4 6-143 0 0,-1-1 0 0 0,-1 0-1 0 0,0-1 1 0 0,0 0 0 0 0,-2 0-1 0 0,1-2 1 0 0,-16 9 0 0 0,8-6-736 0 0,-2-2-1 0 0,1 0 1 0 0,-36 9 0 0 0,46-15 409 0 0,-49 17-1654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7.735"/>
    </inkml:context>
    <inkml:brush xml:id="br0">
      <inkml:brushProperty name="width" value="0.05" units="cm"/>
      <inkml:brushProperty name="height" value="0.05" units="cm"/>
    </inkml:brush>
  </inkml:definitions>
  <inkml:trace contextRef="#ctx0" brushRef="#br0">18 285 13161 0 0,'-3'-9'297'0'0,"-1"-1"1"0"0,2 0-1 0 0,-1 0 0 0 0,1 0 0 0 0,0 0 0 0 0,1 0 1 0 0,1 0-1 0 0,-1-11 0 0 0,2 13-199 0 0,-1 1 0 0 0,1 0 0 0 0,0-1 0 0 0,0 1 0 0 0,1 0 0 0 0,0 0 0 0 0,0 0 0 0 0,1 0 0 0 0,0 1 0 0 0,0-1-1 0 0,0 0 1 0 0,1 1 0 0 0,0 0 0 0 0,0 0 0 0 0,1 0 0 0 0,0 1 0 0 0,0 0 0 0 0,0-1 0 0 0,0 2 0 0 0,1-1 0 0 0,0 1 0 0 0,0-1 0 0 0,0 2 0 0 0,1-1 0 0 0,11-4 0 0 0,-5 2-54 0 0,1 2 0 0 0,0-1 1 0 0,0 2-1 0 0,0 0 0 0 0,0 0 1 0 0,1 2-1 0 0,-1 0 0 0 0,1 0 1 0 0,-1 1-1 0 0,1 1 0 0 0,-1 1 1 0 0,18 3-1 0 0,-16-1-7 0 0,1 1 1 0 0,-1 1-1 0 0,0 0 0 0 0,0 1 0 0 0,0 0 1 0 0,16 12-1 0 0,-27-16-39 0 0,1 1 1 0 0,-1 0-1 0 0,0 0 0 0 0,0 0 1 0 0,0 1-1 0 0,0-1 0 0 0,-1 1 1 0 0,0 0-1 0 0,0 1 0 0 0,0-1 1 0 0,-1 1-1 0 0,1 0 1 0 0,-1-1-1 0 0,-1 1 0 0 0,1 1 1 0 0,-1-1-1 0 0,0 0 0 0 0,-1 0 1 0 0,2 9-1 0 0,-3-10 2 0 0,0 0 1 0 0,-1 1-1 0 0,1-1 1 0 0,-1 0-1 0 0,0 0 1 0 0,-1 0-1 0 0,1 1 0 0 0,-1-1 1 0 0,0-1-1 0 0,0 1 1 0 0,-1 0-1 0 0,1 0 0 0 0,-1-1 1 0 0,0 1-1 0 0,0-1 1 0 0,-1 0-1 0 0,1 0 0 0 0,-1 0 1 0 0,0-1-1 0 0,-8 6 1 0 0,-7 5-14 0 0,-1-1 1 0 0,0-1 0 0 0,-31 13 0 0 0,20-10-21 0 0,-13 1 11 0 0,35-14 30 0 0,0 1 0 0 0,0 0-1 0 0,-16 9 1 0 0,35-17 3 0 0,0 0 1 0 0,1 1-1 0 0,-1 0 0 0 0,1 0 0 0 0,0 1 0 0 0,-1 1 1 0 0,1 0-1 0 0,1 0 0 0 0,-1 1 0 0 0,14 1 0 0 0,-1 0 11 0 0,0 2 0 0 0,0 0 0 0 0,42 11 0 0 0,-52-9-21 0 0,0 1 0 0 0,0 0 1 0 0,-1 1-1 0 0,0 0 0 0 0,0 1 1 0 0,-1 1-1 0 0,0 0 0 0 0,0 1 0 0 0,-1 0 1 0 0,0 0-1 0 0,10 12 0 0 0,-14-14 11 0 0,-1 0-1 0 0,0 1 1 0 0,0-1-1 0 0,-1 1 1 0 0,0 0-1 0 0,-1 1 1 0 0,0-1-1 0 0,0 1 1 0 0,-1-1-1 0 0,0 1 1 0 0,0 0-1 0 0,-1 1 1 0 0,0-1-1 0 0,-1 0 1 0 0,0 0-1 0 0,0 1 1 0 0,-1-1-1 0 0,-1 11 1 0 0,1-16 14 0 0,-1 0 0 0 0,0 0 0 0 0,0 1 0 0 0,0-1 1 0 0,-1 0-1 0 0,1 0 0 0 0,-1 0 0 0 0,0 0 0 0 0,0-1 0 0 0,0 1 0 0 0,-1-1 1 0 0,1 1-1 0 0,-1-1 0 0 0,0 0 0 0 0,-5 5 0 0 0,3-4-8 0 0,0-1 0 0 0,-1 1 0 0 0,1-1-1 0 0,-1 0 1 0 0,0-1 0 0 0,1 0 0 0 0,-1 0-1 0 0,0 0 1 0 0,-11 2 0 0 0,-4-2-6 0 0,0 0 0 0 0,-1-2 0 0 0,1 0 0 0 0,0-2 0 0 0,-27-4 1 0 0,18 1-56 0 0,-1-2 0 0 0,1 0 0 0 0,1-2 0 0 0,-39-17-1 0 0,51 18-330 0 0,0-1 0 0 0,1 0-1 0 0,0-1 1 0 0,0-1 0 0 0,1-1-1 0 0,0 0 1 0 0,1-1 0 0 0,-15-18-1 0 0,6 10-2274 0 0,12 11 955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8.353"/>
    </inkml:context>
    <inkml:brush xml:id="br0">
      <inkml:brushProperty name="width" value="0.05" units="cm"/>
      <inkml:brushProperty name="height" value="0.05" units="cm"/>
    </inkml:brush>
  </inkml:definitions>
  <inkml:trace contextRef="#ctx0" brushRef="#br0">22 73 12717 0 0,'-22'2'483'0'0,"22"-2"-465"0"0,0 0-1 0 0,0 0 1 0 0,0 1-1 0 0,0-1 1 0 0,0 0-1 0 0,0 0 1 0 0,0 0-1 0 0,0 0 1 0 0,0 0 0 0 0,0 0-1 0 0,0 0 1 0 0,0 0-1 0 0,0 0 1 0 0,0 0-1 0 0,1 0 1 0 0,-1 0 0 0 0,0 0-1 0 0,0 0 1 0 0,0 0-1 0 0,0 0 1 0 0,0 0-1 0 0,0 0 1 0 0,0 0 0 0 0,0 0-1 0 0,0 0 1 0 0,0 0-1 0 0,0 0 1 0 0,0 0-1 0 0,0 0 1 0 0,0 0-1 0 0,-1 1 1 0 0,1-1 0 0 0,0 0-1 0 0,0 0 1 0 0,0 0-1 0 0,0 0 1 0 0,0 0-1 0 0,0 0 1 0 0,0 0 0 0 0,0 0-1 0 0,14-1 526 0 0,125-14 1237 0 0,69-6-1368 0 0,508 12 693 0 0,-519 14-136 0 0,242 39 0 0 0,-419-42-932 0 0,-15-2-40 0 0,-1 0-1 0 0,1 1 1 0 0,-1 0 0 0 0,1 0 0 0 0,7 2 0 0 0,-98-28-3339 0 0,49 15 549 0 0,-51-19 0 0 0,58 16 1288 0 0,-1 3-97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8.712"/>
    </inkml:context>
    <inkml:brush xml:id="br0">
      <inkml:brushProperty name="width" value="0.05" units="cm"/>
      <inkml:brushProperty name="height" value="0.05" units="cm"/>
    </inkml:brush>
  </inkml:definitions>
  <inkml:trace contextRef="#ctx0" brushRef="#br0">107 7 8961 0 0,'-2'-1'122'0'0,"1"1"0"0"0,0-1 0 0 0,-1 0 0 0 0,1 0 0 0 0,0 1 0 0 0,-1-1 0 0 0,1 1 0 0 0,-1 0 0 0 0,1-1 0 0 0,-1 1 0 0 0,1 0 0 0 0,-1 0 0 0 0,1 0 0 0 0,-1 0 0 0 0,1 0 0 0 0,-1 0 0 0 0,1 0 0 0 0,-1 0 0 0 0,1 1 0 0 0,-1-1 0 0 0,1 1 0 0 0,0-1 0 0 0,-1 1 0 0 0,1-1 0 0 0,0 1 0 0 0,-1 0 0 0 0,1 0 0 0 0,-2 1 0 0 0,3-1 128 0 0,0 0 0 0 0,0 0 1 0 0,0 0-1 0 0,1-1 0 0 0,-1 1 0 0 0,0 0 0 0 0,0 0 0 0 0,1 0 0 0 0,-1 0 1 0 0,0 0-1 0 0,1 0 0 0 0,-1-1 0 0 0,1 1 0 0 0,-1 0 0 0 0,1 0 0 0 0,0-1 0 0 0,-1 1 1 0 0,1 0-1 0 0,0-1 0 0 0,1 2 0 0 0,1 2 322 0 0,2 5-127 0 0,1 0 0 0 0,0-1 0 0 0,0 0-1 0 0,1 0 1 0 0,0 0 0 0 0,0-1 0 0 0,0 0 0 0 0,14 9 0 0 0,4 1 284 0 0,43 20 0 0 0,15 10-515 0 0,-73-40-192 0 0,-1-1 0 0 0,-1 2 0 0 0,1-1 0 0 0,-1 1 0 0 0,0 0 0 0 0,9 14 0 0 0,-15-19-20 0 0,1 0-1 0 0,-2 0 0 0 0,1 0 1 0 0,0 1-1 0 0,-1-1 1 0 0,1 0-1 0 0,-1 1 0 0 0,0-1 1 0 0,0 0-1 0 0,0 1 1 0 0,-1 0-1 0 0,1-1 0 0 0,-1 1 1 0 0,0-1-1 0 0,0 1 1 0 0,0 0-1 0 0,0-1 0 0 0,-2 7 1 0 0,1-5-10 0 0,-1 0 0 0 0,-1-1 1 0 0,1 1-1 0 0,0-1 0 0 0,-1 1 0 0 0,0-1 1 0 0,0 0-1 0 0,0 0 0 0 0,-1 0 1 0 0,1 0-1 0 0,-8 5 0 0 0,-6 3-249 0 0,0-1 0 0 0,-1 0 0 0 0,0-1 0 0 0,-1-1 0 0 0,-27 9 0 0 0,31-12-61 0 0,-27 9-1881 0 0,-64 16 1 0 0,35-19-368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09.888"/>
    </inkml:context>
    <inkml:brush xml:id="br0">
      <inkml:brushProperty name="width" value="0.05" units="cm"/>
      <inkml:brushProperty name="height" value="0.05" units="cm"/>
    </inkml:brush>
  </inkml:definitions>
  <inkml:trace contextRef="#ctx0" brushRef="#br0">339 151 8101 0 0,'-2'-10'196'0'0,"0"0"1"0"0,0 1 0 0 0,-1-1-1 0 0,0 1 1 0 0,0 0 0 0 0,-1 0 0 0 0,0 0-1 0 0,-9-14 1 0 0,11 20-155 0 0,-1-1-1 0 0,1 0 1 0 0,-1 1 0 0 0,0-1-1 0 0,0 1 1 0 0,0 0 0 0 0,0 0-1 0 0,-1 0 1 0 0,1 0 0 0 0,-1 1-1 0 0,1-1 1 0 0,-1 1 0 0 0,0 0-1 0 0,0 0 1 0 0,0 0 0 0 0,0 1-1 0 0,-1-1 1 0 0,1 1 0 0 0,0 0 0 0 0,-1 0-1 0 0,1 1 1 0 0,-1-1 0 0 0,1 1-1 0 0,-6 0 1 0 0,4 1 1 0 0,-1 0 1 0 0,1 0-1 0 0,-1 0 1 0 0,1 1-1 0 0,0 0 1 0 0,0 0-1 0 0,0 1 1 0 0,0-1-1 0 0,0 1 1 0 0,0 1-1 0 0,0-1 1 0 0,1 1-1 0 0,0 0 0 0 0,0 0 1 0 0,-8 9-1 0 0,3-1 51 0 0,0 1 0 0 0,1 0-1 0 0,1 0 1 0 0,0 1 0 0 0,1 0-1 0 0,1 0 1 0 0,0 1 0 0 0,-6 21-1 0 0,3 0 25 0 0,2 0 0 0 0,-4 55 0 0 0,11-87-117 0 0,-1-1 0 0 0,1 0 0 0 0,1 0 1 0 0,-1 0-1 0 0,0 0 0 0 0,1 0 0 0 0,-1 0 1 0 0,1 0-1 0 0,0 0 0 0 0,0 0 0 0 0,0 0 1 0 0,0-1-1 0 0,1 1 0 0 0,-1 0 1 0 0,4 3-1 0 0,-5-5-2 0 0,1 0 0 0 0,0-1 0 0 0,-1 1 1 0 0,1 0-1 0 0,0-1 0 0 0,0 1 0 0 0,0-1 0 0 0,0 1 0 0 0,0-1 0 0 0,0 1 1 0 0,0-1-1 0 0,0 0 0 0 0,0 1 0 0 0,0-1 0 0 0,0 0 0 0 0,0 0 1 0 0,0 1-1 0 0,2-1 0 0 0,-2-1-1 0 0,1 1 0 0 0,0 0 0 0 0,0-1 1 0 0,-1 1-1 0 0,1-1 0 0 0,0 0 0 0 0,-1 0 0 0 0,1 1 0 0 0,-1-1 0 0 0,1 0 1 0 0,-1 0-1 0 0,1 0 0 0 0,-1-1 0 0 0,2-1 0 0 0,10-10 9 0 0,0-2-1 0 0,-1 1 0 0 0,-1-2 1 0 0,0 0-1 0 0,10-20 1 0 0,38-89-55 0 0,-58 121 45 0 0,1 1 1 0 0,-1-1-1 0 0,1 0 0 0 0,-1 1 1 0 0,-1-1-1 0 0,2-5 0 0 0,-22 75-8 0 0,18-56 12 0 0,1 0 1 0 0,0 0-1 0 0,1 1 1 0 0,0-1-1 0 0,3 13 1 0 0,-3-19-2 0 0,1 1 0 0 0,0 0 0 0 0,0 0 0 0 0,1-1 0 0 0,-1 1 0 0 0,1-1 0 0 0,0 1 0 0 0,1-1 0 0 0,-1 0 0 0 0,1 0 0 0 0,-1 0 0 0 0,1 0 0 0 0,4 3 0 0 0,-6-6 0 0 0,1 0 1 0 0,-1 0-1 0 0,1 0 1 0 0,-1 0 0 0 0,1-1-1 0 0,-1 1 1 0 0,1 0-1 0 0,0-1 1 0 0,-1 1 0 0 0,1-1-1 0 0,0 0 1 0 0,-1 0-1 0 0,1 1 1 0 0,0-1 0 0 0,0 0-1 0 0,-1-1 1 0 0,1 1-1 0 0,0 0 1 0 0,-1 0 0 0 0,1-1-1 0 0,0 1 1 0 0,3-2-1 0 0,5-2 16 0 0,-1 0 0 0 0,17-10 0 0 0,-8 4-39 0 0,-3 5 19 0 0,-1 0 0 0 0,1 1 0 0 0,0 0 0 0 0,0 1 0 0 0,0 1 0 0 0,0 1 0 0 0,19 0 0 0 0,-20 2 11 0 0,-12-1-6 0 0,-1 1 0 0 0,1-1 0 0 0,-1 0-1 0 0,1 0 1 0 0,0 0 0 0 0,-1 0-1 0 0,1 0 1 0 0,-1 0 0 0 0,1 0 0 0 0,0-1-1 0 0,-1 1 1 0 0,1 0 0 0 0,-1-1-1 0 0,3 0 1 0 0,-43 18-10 0 0,38-17-37 0 0,1 1 0 0 0,-1-1 0 0 0,0 0 1 0 0,0 0-1 0 0,1 0 0 0 0,-1-1 0 0 0,0 1 1 0 0,1 0-1 0 0,-1 0 0 0 0,0 0 0 0 0,0 0 0 0 0,1-1 1 0 0,-1 1-1 0 0,0 0 0 0 0,1-1 0 0 0,-1 1 0 0 0,0 0 1 0 0,1-1-1 0 0,-1 1 0 0 0,1-1 0 0 0,-1 1 1 0 0,1-1-1 0 0,-1 1 0 0 0,1-1 0 0 0,-1 0 0 0 0,1 1 1 0 0,-1-2-1 0 0,-16-23-1606 0 0,9 13 903 0 0,4 5 535 0 0,0-1-1 0 0,1 0 1 0 0,-1 1 0 0 0,1-1-1 0 0,1-1 1 0 0,-1 1 0 0 0,2 0 0 0 0,-2-11-1 0 0,1 7 162 0 0,-1 1 0 0 0,1 0 0 0 0,-7-15 0 0 0,8 23 49 0 0,0 0-1 0 0,-1 0 1 0 0,1 0 0 0 0,-1 0 0 0 0,0 1-1 0 0,0-1 1 0 0,0 0 0 0 0,0 1 0 0 0,-1-1-1 0 0,1 1 1 0 0,-1 0 0 0 0,-4-4 0 0 0,5 6 9 0 0,1-1-1 0 0,0 1 1 0 0,-1-1 0 0 0,1 1-1 0 0,-1 0 1 0 0,1 0 0 0 0,-1 0 0 0 0,1 0-1 0 0,0 0 1 0 0,-1 0 0 0 0,1 0 0 0 0,-1 0-1 0 0,1 0 1 0 0,-1 1 0 0 0,1-1 0 0 0,0 0-1 0 0,-1 1 1 0 0,1 0 0 0 0,0-1 0 0 0,-1 1-1 0 0,1 0 1 0 0,0-1 0 0 0,0 1 0 0 0,0 0-1 0 0,-1 0 1 0 0,1 0 0 0 0,0 0 0 0 0,0 0-1 0 0,1 0 1 0 0,-1 1 0 0 0,-1 0 0 0 0,-6 8 119 0 0,0 1 0 0 0,0 0 0 0 0,1 0 0 0 0,1 1 0 0 0,0 0 0 0 0,1 0 0 0 0,-7 22 1 0 0,10-30-88 0 0,1 1 0 0 0,-1 0 0 0 0,1 0 0 0 0,1 0 0 0 0,-1 0 1 0 0,1 0-1 0 0,-1 0 0 0 0,2 0 0 0 0,-1 0 0 0 0,0 0 0 0 0,1-1 1 0 0,0 1-1 0 0,0 0 0 0 0,0 0 0 0 0,1 0 0 0 0,0-1 0 0 0,0 1 1 0 0,0-1-1 0 0,0 1 0 0 0,1-1 0 0 0,0 0 0 0 0,0 0 0 0 0,5 6 0 0 0,-6-8-14 0 0,0 1 0 0 0,1-1 0 0 0,-1 0-1 0 0,1 0 1 0 0,0 0 0 0 0,0 0 0 0 0,0-1-1 0 0,3 2 1 0 0,-5-2-21 0 0,0-1 0 0 0,0 0 0 0 0,1 0 0 0 0,-1 0 0 0 0,0 0-1 0 0,0 0 1 0 0,0-1 0 0 0,0 1 0 0 0,0 0 0 0 0,1 0 0 0 0,-1-1 0 0 0,0 1 0 0 0,0-1 0 0 0,0 1 0 0 0,0-1 0 0 0,0 1-1 0 0,0-1 1 0 0,0 0 0 0 0,0 0 0 0 0,-1 1 0 0 0,1-1 0 0 0,0 0 0 0 0,0 0 0 0 0,0 0 0 0 0,-1 0 0 0 0,2-1 0 0 0,4-6-4 0 0,-4 7 4 0 0,-1 0 0 0 0,1-1 1 0 0,-1 1-1 0 0,0-1 0 0 0,0 1 0 0 0,1-1 0 0 0,-1 0 1 0 0,0 0-1 0 0,0 0 0 0 0,-1 1 0 0 0,1-1 0 0 0,0 0 1 0 0,0-3-1 0 0,-1 5 37 0 0,-4 23 147 0 0,2-3-1366 0 0,1-20 383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19.314"/>
    </inkml:context>
    <inkml:brush xml:id="br0">
      <inkml:brushProperty name="width" value="0.05" units="cm"/>
      <inkml:brushProperty name="height" value="0.05" units="cm"/>
    </inkml:brush>
  </inkml:definitions>
  <inkml:trace contextRef="#ctx0" brushRef="#br0">27 92 11237 0 0,'-1'-5'147'0'0,"-1"0"-1"0"0,1 1 1 0 0,-1-1-1 0 0,0 1 0 0 0,-4-8 1 0 0,4 10 115 0 0,1 0 0 0 0,-1-1 0 0 0,1 1 0 0 0,0-1 0 0 0,0 0 0 0 0,0 1 0 0 0,0-1 0 0 0,0 0 0 0 0,1 0 0 0 0,-1 1 0 0 0,1-1 0 0 0,-1 0 0 0 0,1 0 0 0 0,0 0 0 0 0,0 0 0 0 0,1 0 0 0 0,0-3 0 0 0,-1 6-246 0 0,0 0 1 0 0,0 0-1 0 0,0 0 0 0 0,0-1 0 0 0,0 1 0 0 0,0 0 1 0 0,0 0-1 0 0,0 0 0 0 0,0-1 0 0 0,0 1 0 0 0,0 0 0 0 0,0 0 1 0 0,0 0-1 0 0,0 0 0 0 0,0-1 0 0 0,0 1 0 0 0,0 0 1 0 0,1 0-1 0 0,-1 0 0 0 0,0 0 0 0 0,0-1 0 0 0,0 1 1 0 0,0 0-1 0 0,0 0 0 0 0,1 0 0 0 0,-1 0 0 0 0,0 0 0 0 0,0 0 1 0 0,0 0-1 0 0,1 0 0 0 0,-1-1 0 0 0,0 1 0 0 0,0 0 1 0 0,0 0-1 0 0,0 0 0 0 0,1 0 0 0 0,-1 0 0 0 0,0 0 1 0 0,0 0-1 0 0,0 0 0 0 0,1 0 0 0 0,6 8 468 0 0,4 17 22 0 0,-4 8-11 0 0,-2 0-1 0 0,0 0 0 0 0,-1 57 0 0 0,-1-18 112 0 0,-3 25 17 0 0,-1-66-531 0 0,1 0-1 0 0,8 57 1 0 0,-7-83-99 0 0,0 0 1 0 0,0-1-1 0 0,0 1 1 0 0,1-1 0 0 0,0 0-1 0 0,-1 1 1 0 0,1-1-1 0 0,1 0 1 0 0,4 8-1 0 0,-5-11-3 0 0,-1 1 0 0 0,1-1 0 0 0,0 0 0 0 0,-1 0-1 0 0,1 1 1 0 0,0-1 0 0 0,0 0 0 0 0,0 0-1 0 0,0-1 1 0 0,0 1 0 0 0,0 0 0 0 0,0-1-1 0 0,0 1 1 0 0,0-1 0 0 0,0 0 0 0 0,0 1 0 0 0,0-1-1 0 0,1 0 1 0 0,-1 0 0 0 0,0-1 0 0 0,0 1-1 0 0,0 0 1 0 0,0-1 0 0 0,2 0 0 0 0,13-3-260 0 0,-1-2 1 0 0,1 0 0 0 0,-1 0-1 0 0,-1-2 1 0 0,23-13-1 0 0,70-56-1140 0 0,-94 67 1262 0 0,4-4-65 0 0,-1 0 0 0 0,0-2 0 0 0,-1 0 0 0 0,0-1 0 0 0,21-29 0 0 0,-32 39 211 0 0,0-1-1 0 0,-1 0 1 0 0,0 0 0 0 0,0 0 0 0 0,-1 0 0 0 0,0-1 0 0 0,0 1 0 0 0,-1-1 0 0 0,0 1 0 0 0,0-1-1 0 0,-1 0 1 0 0,0 0 0 0 0,-1 0 0 0 0,0 0 0 0 0,0 0 0 0 0,-1 0 0 0 0,-2-10 0 0 0,2 14 92 0 0,-1 1 0 0 0,1-1 0 0 0,-1 0 0 0 0,0 0 1 0 0,0 1-1 0 0,0-1 0 0 0,0 1 0 0 0,-1 0 1 0 0,0 0-1 0 0,-6-7 0 0 0,8 9-22 0 0,-1 1 1 0 0,0 0-1 0 0,1 0 0 0 0,-1-1 0 0 0,0 1 0 0 0,0 1 1 0 0,1-1-1 0 0,-1 0 0 0 0,0 0 0 0 0,0 1 1 0 0,0-1-1 0 0,0 1 0 0 0,0-1 0 0 0,0 1 0 0 0,0 0 1 0 0,0 0-1 0 0,0 0 0 0 0,0 0 0 0 0,0 0 1 0 0,0 0-1 0 0,0 1 0 0 0,0-1 0 0 0,0 1 0 0 0,0-1 1 0 0,0 1-1 0 0,0 0 0 0 0,0 0 0 0 0,-3 2 1 0 0,-1 1 95 0 0,-1 0 1 0 0,1 1-1 0 0,0 0 1 0 0,1 1 0 0 0,-1-1-1 0 0,1 1 1 0 0,0 0 0 0 0,1 0-1 0 0,-1 0 1 0 0,1 1-1 0 0,0 0 1 0 0,1-1 0 0 0,0 1-1 0 0,0 1 1 0 0,0-1 0 0 0,1 0-1 0 0,-2 10 1 0 0,-2 12 154 0 0,2 0 1 0 0,0 0 0 0 0,1 34-1 0 0,-23 359-772 0 0,24-402-495 0 0,1 37 0 0 0,1-4-1397 0 0,-5-9-83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1.781"/>
    </inkml:context>
    <inkml:brush xml:id="br0">
      <inkml:brushProperty name="width" value="0.05" units="cm"/>
      <inkml:brushProperty name="height" value="0.05" units="cm"/>
    </inkml:brush>
  </inkml:definitions>
  <inkml:trace contextRef="#ctx0" brushRef="#br0">205 475 8661 0 0,'1'-10'129'0'0,"-2"-16"1085"0"0,1 25-1098 0 0,0 0-1 0 0,0 1 0 0 0,0-1 1 0 0,0 1-1 0 0,-1-1 1 0 0,1 0-1 0 0,0 1 1 0 0,0-1-1 0 0,-1 1 1 0 0,1-1-1 0 0,0 1 1 0 0,-1-1-1 0 0,1 1 1 0 0,0-1-1 0 0,-1 1 1 0 0,1 0-1 0 0,-1-1 1 0 0,1 1-1 0 0,-1-1 0 0 0,1 1 1 0 0,-1 0-1 0 0,1-1 1 0 0,-1 1-1 0 0,1 0 1 0 0,-1 0-1 0 0,1-1 1 0 0,-1 1-1 0 0,1 0 1 0 0,-1 0-1 0 0,0 0 1 0 0,1 0-1 0 0,-2 0 1 0 0,0 0-53 0 0,0 1 1 0 0,0 0-1 0 0,0-1 1 0 0,1 1-1 0 0,-1 0 1 0 0,0 0 0 0 0,0 0-1 0 0,1 0 1 0 0,-1 1-1 0 0,0-1 1 0 0,1 0-1 0 0,-1 1 1 0 0,1-1 0 0 0,-3 4-1 0 0,-19 25 240 0 0,22-28-241 0 0,-2 3 5 0 0,0 0 0 0 0,0 1 0 0 0,1-1 0 0 0,-1 1 0 0 0,2-1 0 0 0,-1 1 0 0 0,0 0 0 0 0,0 8 0 0 0,-2 50 573 0 0,3-44-407 0 0,-3 106 684 0 0,-3-74-555 0 0,-1 0 1 0 0,-3-1-1 0 0,-2 0 0 0 0,-25 60 0 0 0,27-85-301 0 0,7-20-47 0 0,1 1-1 0 0,0 0 1 0 0,1 0 0 0 0,0 0 0 0 0,0 0-1 0 0,0 0 1 0 0,-1 9 0 0 0,5-27 7 0 0,0 1 1 0 0,0 0 0 0 0,1-1-1 0 0,0 1 1 0 0,1 0 0 0 0,5-11-1 0 0,6-18-34 0 0,25-97-174 0 0,-6-2 1 0 0,17-153-1 0 0,-24 58 35 0 0,-13 68 80 0 0,-8 130 55 0 0,-6 32 15 0 0,1 1 1 0 0,-1-1-1 0 0,1 1 1 0 0,0 0-1 0 0,0-1 1 0 0,0 1-1 0 0,0 0 1 0 0,1 0 0 0 0,-1 0-1 0 0,1 0 1 0 0,-1 0-1 0 0,3-2 1 0 0,-3 4-1 0 0,0-1-1 0 0,0 1 1 0 0,0 0 0 0 0,0 0 0 0 0,-1 1-1 0 0,1-1 1 0 0,0 0 0 0 0,0 0 0 0 0,0 0 0 0 0,0 1-1 0 0,0-1 1 0 0,0 0 0 0 0,-1 1 0 0 0,1-1 0 0 0,0 0-1 0 0,0 1 1 0 0,0 0 0 0 0,-1-1 0 0 0,1 1 0 0 0,0-1-1 0 0,-1 1 1 0 0,1 0 0 0 0,-1-1 0 0 0,1 1 0 0 0,0 0-1 0 0,0 1 1 0 0,16 20 21 0 0,-7-1 36 0 0,0-1 0 0 0,-2 2-1 0 0,8 29 1 0 0,-15-48-49 0 0,7 30 70 0 0,-2 1 1 0 0,3 40-1 0 0,-1-12 5 0 0,6 131 91 0 0,-7-63-30 0 0,3-18-50 0 0,24 240-144 0 0,-32-335-340 0 0,-1 0-1 0 0,-1 0 0 0 0,0 0 1 0 0,-5 27-1 0 0,8-22-654 0 0,-3-21 874 0 0,1 1 0 0 0,-1 0 0 0 0,1-1 0 0 0,-1 1 0 0 0,0 0 0 0 0,0 0 0 0 0,0-1 0 0 0,0 1 0 0 0,0 0 0 0 0,0 0 0 0 0,0-1 0 0 0,-1 1 0 0 0,0 3 0 0 0,-11 4-1368 0 0,8-3-107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3.748"/>
    </inkml:context>
    <inkml:brush xml:id="br0">
      <inkml:brushProperty name="width" value="0.05" units="cm"/>
      <inkml:brushProperty name="height" value="0.05" units="cm"/>
    </inkml:brush>
  </inkml:definitions>
  <inkml:trace contextRef="#ctx0" brushRef="#br0">61 408 9029 0 0,'-56'-15'2611'0'0,"56"15"-2534"0"0,0-1 0 0 0,-1 1 1 0 0,1 0-1 0 0,0 0 0 0 0,-1-1 0 0 0,1 1 1 0 0,0 0-1 0 0,-1-1 0 0 0,1 1 1 0 0,0 0-1 0 0,0-1 0 0 0,0 1 0 0 0,-1-1 1 0 0,1 1-1 0 0,0 0 0 0 0,0-1 1 0 0,0 1-1 0 0,0-1 0 0 0,0 1 1 0 0,0 0-1 0 0,0-1 0 0 0,-1 1 0 0 0,1-1 1 0 0,0 1-1 0 0,1-1 0 0 0,-1 1 1 0 0,0 0-1 0 0,0-1 0 0 0,0 1 0 0 0,0-1 1 0 0,0 1-1 0 0,0-1 0 0 0,0 1 1 0 0,1 0-1 0 0,-1-1 0 0 0,0 1 0 0 0,0 0 1 0 0,1-1-1 0 0,8-15 236 0 0,51-39 547 0 0,-34 32-634 0 0,24-26-1 0 0,-44 43-189 0 0,0 0 0 0 0,1 1 0 0 0,0 0 0 0 0,0 0-1 0 0,0 1 1 0 0,0 0 0 0 0,1 0 0 0 0,0 0 0 0 0,-1 1 0 0 0,1 1-1 0 0,1-1 1 0 0,-1 1 0 0 0,0 0 0 0 0,0 1 0 0 0,1 0 0 0 0,13 0-1 0 0,-6 1 44 0 0,1 1 0 0 0,0 0 1 0 0,-1 1-1 0 0,1 1 0 0 0,-1 1 0 0 0,0 0 0 0 0,23 10 0 0 0,-24-8-40 0 0,-1 1-1 0 0,0 1 1 0 0,-1 0 0 0 0,0 1 0 0 0,0 0 0 0 0,-1 1 0 0 0,0 0 0 0 0,-1 1 0 0 0,0 1 0 0 0,-1 0 0 0 0,0 0 0 0 0,-1 1 0 0 0,0 0 0 0 0,-1 0-1 0 0,-1 1 1 0 0,12 28 0 0 0,-15-29 6 0 0,0 0 0 0 0,-1 0 0 0 0,0 0 0 0 0,-1 0 0 0 0,0 1 0 0 0,-1-1 0 0 0,-1 1 0 0 0,0-1 0 0 0,0 1 0 0 0,-2-1 0 0 0,0 1 0 0 0,0-1 0 0 0,-1 0 0 0 0,-1 0 0 0 0,0 0 0 0 0,-1 0 0 0 0,0-1-1 0 0,-1 0 1 0 0,-14 22 0 0 0,11-21-30 0 0,-1 0-1 0 0,-11 12 1 0 0,19-23-15 0 0,0 1 0 0 0,-1-1 0 0 0,1 0 0 0 0,0 0 0 0 0,-1 0 0 0 0,0 0 0 0 0,1 0 0 0 0,-1-1 1 0 0,0 1-1 0 0,0-1 0 0 0,0 1 0 0 0,0-1 0 0 0,0 0 0 0 0,0 0 0 0 0,0-1 0 0 0,0 1 0 0 0,-4 0 0 0 0,4-2-4 0 0,1 1 0 0 0,0-1 1 0 0,0 0-1 0 0,1 0 0 0 0,-1 0 0 0 0,0 0 0 0 0,0 0 0 0 0,0 0 0 0 0,1 0 1 0 0,-1-1-1 0 0,0 1 0 0 0,1-1 0 0 0,-1 1 0 0 0,1-1 0 0 0,0 0 0 0 0,0 1 1 0 0,-1-1-1 0 0,1 0 0 0 0,0 0 0 0 0,0 0 0 0 0,1 0 0 0 0,-1 0 0 0 0,0 0 1 0 0,0-3-1 0 0,-2-7-107 0 0,0 0 0 0 0,-2-23 0 0 0,5 33 88 0 0,-1-17-63 0 0,1 1-1 0 0,1-1 1 0 0,0 1-1 0 0,6-27 1 0 0,22-73-92 0 0,-26 106 173 0 0,4-12-17 0 0,0 0 0 0 0,2 0 0 0 0,0 1-1 0 0,2 0 1 0 0,24-39 0 0 0,-31 56 20 0 0,1 0 1 0 0,-1 1-1 0 0,1-1 0 0 0,0 1 1 0 0,1 1-1 0 0,-1-1 0 0 0,1 1 1 0 0,0 0-1 0 0,0 0 0 0 0,12-6 1 0 0,-12 9-2 0 0,-1-1 0 0 0,0 1 0 0 0,1 0 0 0 0,-1 0 0 0 0,1 0 0 0 0,-1 1 0 0 0,1 0-1 0 0,0 0 1 0 0,-1 0 0 0 0,1 1 0 0 0,-1-1 0 0 0,1 1 0 0 0,-1 1 0 0 0,1-1 0 0 0,8 5 0 0 0,26 14 33 0 0,-38-19-30 0 0,-1 0 0 0 0,1 0 0 0 0,-1 0 0 0 0,1 0 0 0 0,-1 0 0 0 0,1 0 1 0 0,-1 1-1 0 0,0-1 0 0 0,1 1 0 0 0,-1-1 0 0 0,0 1 0 0 0,0-1 0 0 0,0 1 1 0 0,0 0-1 0 0,0-1 0 0 0,-1 1 0 0 0,1 0 0 0 0,0 0 0 0 0,0 2 0 0 0,-1-4 18 0 0,0 0-1 0 0,0-1 1 0 0,0 1 0 0 0,0 0-1 0 0,1 0 1 0 0,-1-1-1 0 0,0 1 1 0 0,0 0 0 0 0,0 0-1 0 0,1-1 1 0 0,-1 1-1 0 0,0 0 1 0 0,0 0-1 0 0,1 0 1 0 0,-1 0 0 0 0,0-1-1 0 0,1 1 1 0 0,-1 0-1 0 0,0 0 1 0 0,0 0-1 0 0,1 0 1 0 0,-1 0 0 0 0,0 0-1 0 0,1 0 1 0 0,-1 0-1 0 0,0 0 1 0 0,1 0-1 0 0,-1 0 1 0 0,0 0 0 0 0,1 0-1 0 0,-1 0 1 0 0,0 0-1 0 0,0 0 1 0 0,1 0 0 0 0,-1 0-1 0 0,0 0 1 0 0,1 0-1 0 0,-1 1 1 0 0,0-1-1 0 0,0 0 1 0 0,1 0 0 0 0,-1 0-1 0 0,0 1 1 0 0,0-1-1 0 0,1 0 1 0 0,-1 0-1 0 0,0 0 1 0 0,0 1 0 0 0,0-1-1 0 0,1 0 1 0 0,-1 1-1 0 0,0-1 1 0 0,0 0 0 0 0,0 0-1 0 0,0 1 1 0 0,0-1-1 0 0,0 0 1 0 0,0 1-1 0 0,1-1 1 0 0,-1 0 0 0 0,0 1-1 0 0,0-1 1 0 0,9-27 302 0 0,-9 24-313 0 0,0 1 1 0 0,0 0 0 0 0,1 0-1 0 0,-1-1 1 0 0,1 1-1 0 0,0 0 1 0 0,-1 0 0 0 0,1 0-1 0 0,0 0 1 0 0,0 0-1 0 0,1 0 1 0 0,-1 0 0 0 0,0 0-1 0 0,1 0 1 0 0,-1 1 0 0 0,1-1-1 0 0,-1 0 1 0 0,1 1-1 0 0,0-1 1 0 0,0 1 0 0 0,-1 0-1 0 0,1 0 1 0 0,3-2-1 0 0,-1 2-2 0 0,-1 0 0 0 0,0 0-1 0 0,0 0 1 0 0,0 1 0 0 0,1-1-1 0 0,-1 1 1 0 0,0 0 0 0 0,1 0-1 0 0,-1 0 1 0 0,0 0 0 0 0,1 0 0 0 0,-1 1-1 0 0,0 0 1 0 0,0-1 0 0 0,4 3-1 0 0,-2-1 4 0 0,0 0-1 0 0,0 1 0 0 0,-1 0 1 0 0,1 0-1 0 0,-1 0 0 0 0,0 1 1 0 0,0-1-1 0 0,6 7 1 0 0,2 6 55 0 0,0 0 1 0 0,-2 0 0 0 0,18 36 0 0 0,-27-49-54 0 0,10 20 35 0 0,-2 0 0 0 0,-1 1 0 0 0,0 0 0 0 0,-2 0 0 0 0,-1 1 0 0 0,-1 0 0 0 0,-1 0 0 0 0,0 32 0 0 0,-4-48-47 0 0,1 1 0 0 0,-1-1 0 0 0,-1 1 1 0 0,0-1-1 0 0,0 0 0 0 0,-1 0 0 0 0,-6 14 0 0 0,8-19 1 0 0,-1 0 0 0 0,0 0 0 0 0,0-1 0 0 0,0 1 0 0 0,-1-1 1 0 0,1 0-1 0 0,-1 1 0 0 0,0-1 0 0 0,1 0 0 0 0,-2 0 0 0 0,1-1 0 0 0,0 1 0 0 0,0-1 0 0 0,-1 0 0 0 0,0 1 0 0 0,1-1 0 0 0,-1-1 0 0 0,0 1 0 0 0,-6 1 0 0 0,8-2-2 0 0,1-1 1 0 0,-1 0-1 0 0,0 0 1 0 0,0 1-1 0 0,0-1 0 0 0,0 0 1 0 0,1-1-1 0 0,-1 1 1 0 0,0 0-1 0 0,0 0 0 0 0,0-1 1 0 0,0 1-1 0 0,1-1 1 0 0,-1 0-1 0 0,0 1 0 0 0,1-1 1 0 0,-1 0-1 0 0,0 0 1 0 0,-1-2-1 0 0,1 1-7 0 0,-1 0-1 0 0,1-1 1 0 0,0 1-1 0 0,0-1 0 0 0,0 1 1 0 0,1-1-1 0 0,-1 0 1 0 0,1 0-1 0 0,-1 0 1 0 0,0-4-1 0 0,-1-3-20 0 0,0-1 0 0 0,1 0 0 0 0,0 0 0 0 0,1 0 0 0 0,0-14 0 0 0,3-12-34 0 0,1 0 1 0 0,2 1-1 0 0,1-1 0 0 0,2 1 1 0 0,2 1-1 0 0,1-1 1 0 0,19-40-1 0 0,-23 61 20 0 0,0 1-1 0 0,2-1 1 0 0,0 1 0 0 0,0 0-1 0 0,1 1 1 0 0,1 0 0 0 0,0 1-1 0 0,26-22 1 0 0,-32 30-10 0 0,1-1 0 0 0,0 1 1 0 0,0 1-1 0 0,0-1 0 0 0,0 1 0 0 0,1 0 1 0 0,0 0-1 0 0,-1 1 0 0 0,1 0 0 0 0,0 0 1 0 0,0 0-1 0 0,0 1 0 0 0,0 0 0 0 0,1 1 1 0 0,-1 0-1 0 0,0 0 0 0 0,0 0 0 0 0,0 1 1 0 0,0 0-1 0 0,0 0 0 0 0,0 1 0 0 0,0 0 1 0 0,7 3-1 0 0,-11-4-41 0 0,0 0 0 0 0,0 1 0 0 0,-1-1 1 0 0,1 1-1 0 0,-1 0 0 0 0,0-1 0 0 0,1 1 0 0 0,-1 0 0 0 0,0 1 1 0 0,0-1-1 0 0,0 0 0 0 0,0 1 0 0 0,-1-1 0 0 0,1 1 0 0 0,2 4 1 0 0,-1 2-721 0 0,0-1 0 0 0,0 1 0 0 0,2 16 0 0 0,-4-17 5 0 0,0-1 0 0 0,1 1 1 0 0,0-1-1 0 0,0 0 0 0 0,1 0 0 0 0,3 8 1 0 0,-3-11 551 0 0,1 1 1 0 0,0 0 0 0 0,0-1 0 0 0,0 0-1 0 0,0 0 1 0 0,1 0 0 0 0,5 3 0 0 0,-1-1 720 0 0,0 0 0 0 0,0-1 0 0 0,1 0 0 0 0,0 0 0 0 0,17 4 0 0 0,-22-8-195 0 0,-1-1 1 0 0,1 0 0 0 0,-1 0-1 0 0,1 0 1 0 0,-1-1 0 0 0,1 1-1 0 0,-1-1 1 0 0,1 0 0 0 0,7-3-1 0 0,39-18 1653 0 0,-44 19-1712 0 0,-1 0 0 0 0,0-1 0 0 0,0 0 0 0 0,0 0 0 0 0,0-1 0 0 0,-1 0 0 0 0,0 0 0 0 0,0 0 0 0 0,0 0 0 0 0,-1-1 0 0 0,8-11 0 0 0,-11 14-168 0 0,1-1 0 0 0,-1 1 0 0 0,0 0 0 0 0,0 0 0 0 0,0 0 0 0 0,-1-1 0 0 0,1 1 0 0 0,-1 0 0 0 0,1-1 0 0 0,-1 1 0 0 0,0 0 0 0 0,-1-1 0 0 0,1 1 0 0 0,-1 0 0 0 0,1-1 0 0 0,-1 1 0 0 0,0 0 0 0 0,0 0 0 0 0,0 0 0 0 0,-1-1 0 0 0,1 1 0 0 0,-1 0 0 0 0,1 1 0 0 0,-1-1 0 0 0,0 0 0 0 0,0 1 0 0 0,-4-5 0 0 0,3 3-22 0 0,-1 0 1 0 0,0 0 0 0 0,1 0-1 0 0,-1 1 1 0 0,-1-1 0 0 0,1 1-1 0 0,0 0 1 0 0,-1 0 0 0 0,0 1-1 0 0,1-1 1 0 0,-1 1 0 0 0,0 0-1 0 0,0 0 1 0 0,-1 1 0 0 0,1-1 0 0 0,0 1-1 0 0,0 0 1 0 0,-1 1 0 0 0,1-1-1 0 0,-1 1 1 0 0,1 0 0 0 0,0 1-1 0 0,-1-1 1 0 0,1 1 0 0 0,0 0-1 0 0,-1 0 1 0 0,1 1 0 0 0,0-1-1 0 0,0 1 1 0 0,0 0 0 0 0,0 1-1 0 0,1-1 1 0 0,-7 5 0 0 0,-2 2 92 0 0,1 0-1 0 0,0 1 1 0 0,0 1 0 0 0,1 0 0 0 0,1 0 0 0 0,0 1 0 0 0,1 0 0 0 0,0 1 0 0 0,0 0 0 0 0,-12 27 0 0 0,11-17 14 0 0,1 1 1 0 0,1 0-1 0 0,0 0 0 0 0,2 1 0 0 0,-5 48 1 0 0,10-65-107 0 0,0 0 1 0 0,1 1 0 0 0,0-1-1 0 0,1 0 1 0 0,0 0-1 0 0,0 1 1 0 0,0-1 0 0 0,1 0-1 0 0,1 0 1 0 0,4 11 0 0 0,-5-15-18 0 0,0 0 0 0 0,0-1 0 0 0,0 0 0 0 0,1 1 0 0 0,0-1 0 0 0,0 0 1 0 0,-1 0-1 0 0,2-1 0 0 0,-1 1 0 0 0,0 0 0 0 0,0-1 0 0 0,1 0 1 0 0,0 0-1 0 0,-1 0 0 0 0,1 0 0 0 0,0-1 0 0 0,0 1 0 0 0,0-1 0 0 0,0 0 1 0 0,0 0-1 0 0,0-1 0 0 0,7 1 0 0 0,-1 0-51 0 0,-1-1 0 0 0,0 0 1 0 0,0-1-1 0 0,0 0 0 0 0,0-1 0 0 0,0 0 0 0 0,0 0 1 0 0,0-1-1 0 0,0 0 0 0 0,-1 0 0 0 0,1-1 0 0 0,-1 0 1 0 0,0-1-1 0 0,0 0 0 0 0,-1 0 0 0 0,1 0 0 0 0,-1-1 0 0 0,0 0 1 0 0,8-10-1 0 0,-7 7 36 0 0,-1-1 1 0 0,0 1 0 0 0,0-1-1 0 0,-1 0 1 0 0,-1-1-1 0 0,0 0 1 0 0,0 1-1 0 0,-1-2 1 0 0,0 1-1 0 0,-1 0 1 0 0,0-1 0 0 0,-1 0-1 0 0,0 1 1 0 0,0-20-1 0 0,-2-42 5 0 0,9 180 77 0 0,-8-87-27 0 0,1 0 1 0 0,0 0-1 0 0,1-1 1 0 0,12 36-1 0 0,-14-51-32 0 0,1 1 0 0 0,0 0 0 0 0,1-1 1 0 0,-1 0-1 0 0,1 0 0 0 0,0 0 0 0 0,0 0 0 0 0,0 0 0 0 0,0 0 1 0 0,1-1-1 0 0,3 4 0 0 0,-4-5-5 0 0,0 0-1 0 0,0-1 1 0 0,0 1 0 0 0,1-1 0 0 0,-1 0-1 0 0,0 0 1 0 0,0 0 0 0 0,1 0 0 0 0,-1 0-1 0 0,0-1 1 0 0,1 1 0 0 0,-1-1 0 0 0,1 0-1 0 0,-1 0 1 0 0,1 0 0 0 0,-1-1 0 0 0,6-1-1 0 0,4-1-18 0 0,-1 0-1 0 0,0-1 1 0 0,0-1-1 0 0,0 0 0 0 0,-1 0 1 0 0,1-1-1 0 0,-2-1 1 0 0,1 0-1 0 0,0 0 1 0 0,-1-1-1 0 0,-1 0 0 0 0,0-1 1 0 0,0 0-1 0 0,0-1 1 0 0,-1 1-1 0 0,0-2 0 0 0,-1 1 1 0 0,0-1-1 0 0,-1 0 1 0 0,-1 0-1 0 0,1-1 1 0 0,-2 0-1 0 0,1 0 0 0 0,-2 0 1 0 0,1 0-1 0 0,-2-1 1 0 0,0 1-1 0 0,0-1 1 0 0,-1-14-1 0 0,-1 22 20 0 0,1-25-6 0 0,-3-36 1 0 0,1 57 9 0 0,0 1 0 0 0,0-1 1 0 0,-1 1-1 0 0,-1-1 1 0 0,1 1-1 0 0,-1 0 0 0 0,-1 0 1 0 0,1 1-1 0 0,-6-9 0 0 0,9 16-4 0 0,0-1-1 0 0,-1 1 0 0 0,1-1 0 0 0,0 1 0 0 0,-1-1 0 0 0,1 1 1 0 0,-1-1-1 0 0,1 1 0 0 0,0 0 0 0 0,-1-1 0 0 0,1 1 1 0 0,-1 0-1 0 0,1-1 0 0 0,-1 1 0 0 0,1 0 0 0 0,-1 0 1 0 0,1-1-1 0 0,-1 1 0 0 0,1 0 0 0 0,-1 0 0 0 0,0 0 0 0 0,1 0 1 0 0,-1 0-1 0 0,1 0 0 0 0,-1 0 0 0 0,1 0 0 0 0,-2 0 1 0 0,1 0 6 0 0,0 1 0 0 0,0-1 0 0 0,-1 1 0 0 0,1-1 0 0 0,0 1 0 0 0,0 0 0 0 0,0 0 0 0 0,0-1 0 0 0,0 1 0 0 0,0 0 0 0 0,-1 2 0 0 0,-21 33 211 0 0,20-31-197 0 0,-1 3 12 0 0,1 0 0 0 0,-1 0 0 0 0,1 1 0 0 0,1 0 0 0 0,-1-1 0 0 0,2 1-1 0 0,-1 0 1 0 0,1 0 0 0 0,0 0 0 0 0,1 1 0 0 0,0-1 0 0 0,1 0 0 0 0,0 0 0 0 0,0 0 0 0 0,1 0 0 0 0,2 9 0 0 0,-2-12-26 0 0,0 0 0 0 0,1 0 1 0 0,-1 0-1 0 0,1 0 1 0 0,1 0-1 0 0,-1 0 0 0 0,1-1 1 0 0,0 1-1 0 0,0-1 1 0 0,0 0-1 0 0,1-1 1 0 0,-1 1-1 0 0,1-1 0 0 0,1 1 1 0 0,-1-2-1 0 0,0 1 1 0 0,1 0-1 0 0,0-1 0 0 0,0 0 1 0 0,0-1-1 0 0,0 1 1 0 0,12 2-1 0 0,-11-3-13 0 0,0-1 0 0 0,1 0-1 0 0,-1 0 1 0 0,1-1 0 0 0,0 0 0 0 0,-1 0-1 0 0,9-1 1 0 0,-14 0 1 0 0,0 1 1 0 0,0-1-1 0 0,0 1 0 0 0,0-1 1 0 0,0 0-1 0 0,0 1 0 0 0,-1-1 0 0 0,1 0 1 0 0,0 0-1 0 0,0-1 0 0 0,-1 1 1 0 0,1 0-1 0 0,0 0 0 0 0,-1-1 0 0 0,1 1 1 0 0,-1-1-1 0 0,0 0 0 0 0,1 1 1 0 0,-1-1-1 0 0,0 0 0 0 0,0 0 1 0 0,0 1-1 0 0,0-1 0 0 0,-1 0 0 0 0,1 0 1 0 0,0 0-1 0 0,-1 0 0 0 0,1 0 1 0 0,-1 0-1 0 0,0-3 0 0 0,3-9 2 0 0,0 1-1 0 0,0-1 1 0 0,1 1-1 0 0,10-22 0 0 0,5-16-2 0 0,0-4-21 0 0,-9 27-7 0 0,6-32 1 0 0,-13 47 10 0 0,0 0 0 0 0,1 1 0 0 0,0 0 0 0 0,9-17 0 0 0,-18 84 2 0 0,-48 294 966 0 0,45-267-299 0 0,4-1 0 0 0,8 110 1 0 0,26 28 354 0 0,-5-45-460 0 0,-23-159-492 0 0,-1 0 1 0 0,-1-1-1 0 0,0 1 1 0 0,-5 27-1 0 0,4-36-43 0 0,0-1-1 0 0,0 1 1 0 0,-1-1-1 0 0,0 1 1 0 0,0-1 0 0 0,0 0-1 0 0,-1 0 1 0 0,0 0-1 0 0,0 0 1 0 0,0 0 0 0 0,0-1-1 0 0,-1 1 1 0 0,0-1-1 0 0,0 0 1 0 0,-6 5 0 0 0,7-7-8 0 0,0-1-1 0 0,1 1 1 0 0,-1-1 0 0 0,0 0 0 0 0,0 0 0 0 0,0-1 0 0 0,1 1 0 0 0,-1-1 0 0 0,0 1 0 0 0,0-1 0 0 0,0 0 0 0 0,0 0 0 0 0,0 0 0 0 0,0 0 0 0 0,0-1 0 0 0,0 1 0 0 0,0-1 0 0 0,0 0 0 0 0,0 0 0 0 0,1 0 0 0 0,-1 0 0 0 0,0 0 0 0 0,1-1 0 0 0,-1 1 0 0 0,0-1 0 0 0,-1-1 0 0 0,-8-6 2 0 0,0 1 0 0 0,1-2 1 0 0,-18-19-1 0 0,6 5-23 0 0,2-2-1 0 0,1-1 0 0 0,1 0 1 0 0,1-1-1 0 0,2-1 0 0 0,-22-52 1 0 0,29 56 0 0 0,0 0 0 0 0,2-1-1 0 0,1 0 1 0 0,1-1 0 0 0,1 1 0 0 0,1-1 0 0 0,2 0 0 0 0,2-46 0 0 0,-1 67 21 0 0,1-1 0 0 0,0 1 0 0 0,0 0 0 0 0,1 0-1 0 0,-1-1 1 0 0,1 1 0 0 0,0 0 0 0 0,1 1 0 0 0,0-1 0 0 0,0 0 0 0 0,0 1 0 0 0,0-1 0 0 0,1 1 0 0 0,0 0 0 0 0,0 0-1 0 0,0 1 1 0 0,1-1 0 0 0,0 1 0 0 0,-1 0 0 0 0,2 0 0 0 0,-1 1 0 0 0,0-1 0 0 0,1 1 0 0 0,-1 0 0 0 0,1 0 0 0 0,0 1 0 0 0,0 0-1 0 0,0 0 1 0 0,0 0 0 0 0,8 0 0 0 0,9-1 33 0 0,1 0 1 0 0,-1 2-1 0 0,38 3 0 0 0,-60-3-65 0 0,1 1 1 0 0,-1 0 0 0 0,0 0-1 0 0,0 0 1 0 0,0 0-1 0 0,0 1 1 0 0,0-1-1 0 0,0 0 1 0 0,0 0-1 0 0,0 1 1 0 0,0-1 0 0 0,0 1-1 0 0,0-1 1 0 0,0 1-1 0 0,0-1 1 0 0,0 1-1 0 0,0-1 1 0 0,-1 1-1 0 0,1 0 1 0 0,0-1 0 0 0,0 1-1 0 0,-1 0 1 0 0,1 0-1 0 0,0 0 1 0 0,-1 0-1 0 0,1-1 1 0 0,-1 1-1 0 0,1 0 1 0 0,-1 0 0 0 0,1 0-1 0 0,-1 0 1 0 0,0 0-1 0 0,1 0 1 0 0,-1 0-1 0 0,0 0 1 0 0,0 1-1 0 0,0-1 1 0 0,0 0 0 0 0,0 0-1 0 0,0 0 1 0 0,0 2-1 0 0,-1-1-330 0 0,1 1 0 0 0,-1 0 1 0 0,0-1-1 0 0,0 1 0 0 0,0-1 0 0 0,0 0 0 0 0,-1 1 0 0 0,1-1 0 0 0,-1 0 0 0 0,1 1 0 0 0,-1-1 0 0 0,0 0 0 0 0,1 0 0 0 0,-1-1 0 0 0,-4 4 1 0 0,-11 4-2078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5.747"/>
    </inkml:context>
    <inkml:brush xml:id="br0">
      <inkml:brushProperty name="width" value="0.05" units="cm"/>
      <inkml:brushProperty name="height" value="0.05" units="cm"/>
    </inkml:brush>
  </inkml:definitions>
  <inkml:trace contextRef="#ctx0" brushRef="#br0">208 346 8929 0 0,'-3'-18'64'0'0,"-1"-12"2054"0"0,-12-39-1 0 0,15 65-1801 0 0,-1 0 0 0 0,1 0 0 0 0,-1 0 0 0 0,0 0 0 0 0,0 0 0 0 0,0 1 0 0 0,-6-8 0 0 0,7 14-241 0 0,0 0 0 0 0,0-1 0 0 0,0 1-1 0 0,0 0 1 0 0,0 0 0 0 0,1-1 0 0 0,-1 1 0 0 0,1 4-1 0 0,0-7-51 0 0,-10 49 325 0 0,-19 60 0 0 0,10-39-116 0 0,-62 300 504 0 0,66-293-463 0 0,12-62 13 0 0,3-13-35 0 0,0-5 91 0 0,127-577-956 0 0,-120 541 599 0 0,23-96-28 0 0,-24 117 35 0 0,0 0-1 0 0,0 1 1 0 0,2 0 0 0 0,0 0 0 0 0,14-20-1 0 0,-21 35 9 0 0,1 0 0 0 0,-1 0 0 0 0,1 0 0 0 0,0-1-1 0 0,0 2 1 0 0,-1-1 0 0 0,1 0 0 0 0,0 0 0 0 0,1 1 0 0 0,-1-1-1 0 0,0 1 1 0 0,0-1 0 0 0,1 1 0 0 0,-1 0 0 0 0,1 0-1 0 0,-1 0 1 0 0,1 0 0 0 0,-1 1 0 0 0,1-1 0 0 0,3 0 0 0 0,-3 1 4 0 0,0 1 0 0 0,0-1 0 0 0,-1 1 1 0 0,1 0-1 0 0,0 0 0 0 0,-1-1 1 0 0,1 2-1 0 0,-1-1 0 0 0,1 0 0 0 0,-1 1 1 0 0,0-1-1 0 0,1 1 0 0 0,-1-1 1 0 0,0 1-1 0 0,0 0 0 0 0,0 0 0 0 0,0 0 1 0 0,-1 0-1 0 0,3 3 0 0 0,7 11 67 0 0,-1 0-1 0 0,0 1 0 0 0,-1 0 1 0 0,-1 1-1 0 0,7 19 1 0 0,23 95 230 0 0,-33-113-261 0 0,66 280 399 0 0,-28 6-572 0 0,-42-293 36 0 0,1 1-428 0 0,-2 1 0 0 0,1-1 1 0 0,-4 22-1 0 0,3-33 275 0 0,0 1 1 0 0,-1 0-1 0 0,1-1 1 0 0,-1 1-1 0 0,0 0 1 0 0,0-1-1 0 0,0 1 0 0 0,0-1 1 0 0,0 1-1 0 0,-1-1 1 0 0,1 0-1 0 0,-1 0 1 0 0,1 1-1 0 0,-1-1 1 0 0,0 0-1 0 0,0 0 1 0 0,0-1-1 0 0,0 1 1 0 0,0 0-1 0 0,0-1 1 0 0,-1 1-1 0 0,1-1 1 0 0,0 0-1 0 0,-3 2 1 0 0,-12 1-1594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6.088"/>
    </inkml:context>
    <inkml:brush xml:id="br0">
      <inkml:brushProperty name="width" value="0.05" units="cm"/>
      <inkml:brushProperty name="height" value="0.05" units="cm"/>
    </inkml:brush>
  </inkml:definitions>
  <inkml:trace contextRef="#ctx0" brushRef="#br0">15 76 11165 0 0,'-5'-6'-190'0'0,"4"6"307"0"0,1-1 0 0 0,-1 1 1 0 0,0-1-1 0 0,0 0 1 0 0,1 1-1 0 0,-1-1 1 0 0,1 0-1 0 0,-1 1 1 0 0,0-1-1 0 0,1 0 1 0 0,-1 0-1 0 0,1 0 1 0 0,0 1-1 0 0,-1-1 0 0 0,1 0 1 0 0,0 0-1 0 0,-1-2 1 0 0,3 2 78 0 0,-1 0 0 0 0,0 1 0 0 0,1-1 1 0 0,-1 0-1 0 0,1 1 0 0 0,0-1 0 0 0,-1 1 0 0 0,1-1 1 0 0,-1 1-1 0 0,1 0 0 0 0,0 0 0 0 0,3 0 0 0 0,573-42 2686 0 0,-456 36-3623 0 0,-103 5-404 0 0,32 3-1 0 0,-25 0-522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6.861"/>
    </inkml:context>
    <inkml:brush xml:id="br0">
      <inkml:brushProperty name="width" value="0.05" units="cm"/>
      <inkml:brushProperty name="height" value="0.05" units="cm"/>
    </inkml:brush>
  </inkml:definitions>
  <inkml:trace contextRef="#ctx0" brushRef="#br0">13 373 11273 0 0,'3'-15'472'0'0,"-2"14"-400"0"0,-1 0 0 0 0,0 0 1 0 0,1 0-1 0 0,-1 0 0 0 0,0 0 0 0 0,1 0 0 0 0,-1 0 1 0 0,0 0-1 0 0,0 0 0 0 0,0 0 0 0 0,0 0 0 0 0,0 0 1 0 0,0 0-1 0 0,0 0 0 0 0,0 0 0 0 0,-1 0 0 0 0,1-1 1 0 0,0 2-22 0 0,0 0 1 0 0,0-1-1 0 0,0 1 1 0 0,0 0-1 0 0,0-1 1 0 0,0 1-1 0 0,0 0 1 0 0,0-1 0 0 0,0 1-1 0 0,-1 0 1 0 0,1 0-1 0 0,0-1 1 0 0,0 1-1 0 0,0 0 1 0 0,0 0 0 0 0,0-1-1 0 0,0 1 1 0 0,-1 0-1 0 0,1 0 1 0 0,0-1-1 0 0,0 1 1 0 0,0 0-1 0 0,-1 0 1 0 0,1-1 0 0 0,0 1-1 0 0,0 0 1 0 0,-1 0-1 0 0,1 0 1 0 0,0 0-1 0 0,0 0 1 0 0,-1-1 0 0 0,1 1-1 0 0,0 0 1 0 0,0 0-1 0 0,-1 0 1 0 0,-3 11 471 0 0,2 19-405 0 0,9 228 1059 0 0,-12-113-716 0 0,5-136-455 0 0,0 27 82 0 0,-1-32-30 0 0,-2-23-13 0 0,1-21-26 0 0,1 0-1 0 0,2 0 1 0 0,8-51 0 0 0,29-118-57 0 0,-30 171 23 0 0,2-1-1 0 0,1 2 0 0 0,2-1 1 0 0,2 2-1 0 0,25-47 0 0 0,-34 73 14 0 0,0 1-1 0 0,1 0 0 0 0,0 0 1 0 0,0 0-1 0 0,1 1 0 0 0,0 0 1 0 0,0 1-1 0 0,1 0 0 0 0,17-12 1 0 0,-20 16-2 0 0,0 0 0 0 0,0 1 0 0 0,0 0 0 0 0,0 0 0 0 0,0 0 0 0 0,0 1 0 0 0,1 0 0 0 0,-1 0 0 0 0,1 0 0 0 0,-1 1 0 0 0,0 0 0 0 0,1 0 0 0 0,-1 1 0 0 0,1-1 0 0 0,-1 2 0 0 0,0-1 0 0 0,0 1 0 0 0,11 3 0 0 0,-10-2 2 0 0,1 1 0 0 0,-1-1 1 0 0,0 1-1 0 0,0 0 1 0 0,-1 1-1 0 0,1 0 1 0 0,-1 0-1 0 0,0 0 1 0 0,0 1-1 0 0,-1-1 0 0 0,1 2 1 0 0,-1-1-1 0 0,-1 0 1 0 0,1 1-1 0 0,-1 0 1 0 0,0 0-1 0 0,-1 0 0 0 0,0 1 1 0 0,0-1-1 0 0,3 12 1 0 0,-4-6 5 0 0,0-1-1 0 0,0 0 1 0 0,-1 0 0 0 0,-1 1 0 0 0,0-1 0 0 0,-1 0-1 0 0,0 1 1 0 0,-1-1 0 0 0,0 0 0 0 0,-1 0 0 0 0,0 0-1 0 0,-9 19 1 0 0,1-6 4 0 0,-2-1 0 0 0,-1-1 0 0 0,0 0-1 0 0,-2-1 1 0 0,-1-1 0 0 0,0-1 0 0 0,-37 34 0 0 0,28-32 4 0 0,-1-1 0 0 0,0 0 0 0 0,-2-2 0 0 0,-1-2 0 0 0,-52 24 0 0 0,75-38-11 0 0,-22 8 21 0 0,28-10-21 0 0,-1-1 0 0 0,1 1 0 0 0,0-1 0 0 0,-1 0 0 0 0,1 0 0 0 0,-1 0 1 0 0,1 1-1 0 0,-1-1 0 0 0,1 0 0 0 0,-1-1 0 0 0,1 1 0 0 0,-1 0 0 0 0,1 0 0 0 0,-1-1 0 0 0,-1 0 1 0 0,3 0 0 0 0,-1 0 1 0 0,1 1-1 0 0,0-1 1 0 0,0 0 0 0 0,0 0-1 0 0,0 0 1 0 0,1 0 0 0 0,-1 0-1 0 0,0 1 1 0 0,0-1 0 0 0,0 0-1 0 0,1 0 1 0 0,-1 1-1 0 0,0-1 1 0 0,1 0 0 0 0,-1 0-1 0 0,1 1 1 0 0,-1-1 0 0 0,1 0-1 0 0,-1 1 1 0 0,1-1-1 0 0,-1 0 1 0 0,2 0 0 0 0,14-19-15 0 0,-5 10 7 0 0,0 0-1 0 0,1 0 1 0 0,0 1 0 0 0,0 1 0 0 0,1 0 0 0 0,23-11-1 0 0,-13 9 1 0 0,1 1 0 0 0,0 1 0 0 0,31-6 0 0 0,-39 11 34 0 0,1 1-1 0 0,-1 0 1 0 0,0 1 0 0 0,1 1-1 0 0,-1 0 1 0 0,1 1-1 0 0,-1 1 1 0 0,0 1 0 0 0,0 0-1 0 0,0 1 1 0 0,26 10-1 0 0,-31-9 40 0 0,1 1-1 0 0,-1 0 1 0 0,0 1-1 0 0,0 0 1 0 0,-1 0 0 0 0,0 1-1 0 0,-1 1 1 0 0,1 0-1 0 0,-2 0 1 0 0,1 0-1 0 0,-1 1 1 0 0,-1 1-1 0 0,0-1 1 0 0,0 1-1 0 0,8 18 1 0 0,-9-13-6 0 0,0 0 1 0 0,-1 0 0 0 0,0 0 0 0 0,-2 1 0 0 0,0-1-1 0 0,-1 1 1 0 0,0 0 0 0 0,-1 0 0 0 0,-1 0-1 0 0,-1-1 1 0 0,-4 28 0 0 0,3-36-49 0 0,0 0 0 0 0,0 0 1 0 0,0 0-1 0 0,-1 0 0 0 0,0 0 0 0 0,-1 0 1 0 0,0-1-1 0 0,0 0 0 0 0,0 0 1 0 0,-1 0-1 0 0,0 0 0 0 0,0-1 0 0 0,-1 1 1 0 0,0-1-1 0 0,0-1 0 0 0,0 1 0 0 0,-1-1 1 0 0,0 0-1 0 0,0-1 0 0 0,0 0 0 0 0,-1 0 1 0 0,1 0-1 0 0,-1-1 0 0 0,0 0 1 0 0,-9 2-1 0 0,-1-2-11 0 0,-1 0 0 0 0,1-2 0 0 0,-1 0 0 0 0,0-1 0 0 0,1-1 0 0 0,-1-1 1 0 0,1 0-1 0 0,-1-2 0 0 0,1 0 0 0 0,0-1 0 0 0,1 0 0 0 0,-1-2 0 0 0,1 0 0 0 0,0-1 0 0 0,1 0 0 0 0,-1-2 1 0 0,2 0-1 0 0,0-1 0 0 0,-18-16 0 0 0,20 12-376 0 0,2 0-1 0 0,0-1 1 0 0,0 0 0 0 0,2-1 0 0 0,0 0-1 0 0,1 0 1 0 0,-8-24 0 0 0,13 32-402 0 0,2 8 697 0 0,1 1 0 0 0,0 0-1 0 0,0-1 1 0 0,0 1 0 0 0,0 0-1 0 0,-1 0 1 0 0,1-1 0 0 0,0 1-1 0 0,0 0 1 0 0,-1 0 0 0 0,1 0-1 0 0,0-1 1 0 0,-1 1 0 0 0,1 0-1 0 0,0 0 1 0 0,0 0 0 0 0,-1 0-1 0 0,1 0 1 0 0,0 0 0 0 0,-1-1-1 0 0,1 1 1 0 0,0 0 0 0 0,-1 0-1 0 0,1 0 1 0 0,0 0 0 0 0,-1 0-1 0 0,1 0 1 0 0,0 0 0 0 0,-1 0-1 0 0,1 1 1 0 0,-1-1-276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7.433"/>
    </inkml:context>
    <inkml:brush xml:id="br0">
      <inkml:brushProperty name="width" value="0.05" units="cm"/>
      <inkml:brushProperty name="height" value="0.05" units="cm"/>
    </inkml:brush>
  </inkml:definitions>
  <inkml:trace contextRef="#ctx0" brushRef="#br0">481 233 10289 0 0,'9'-3'221'0'0,"-1"-1"-1"0"0,0 0 1 0 0,-1-1-1 0 0,1 0 1 0 0,-1 0-1 0 0,1-1 1 0 0,-2 0 0 0 0,1 0-1 0 0,-1 0 1 0 0,0-1-1 0 0,0 0 1 0 0,-1 0-1 0 0,1-1 1 0 0,-2 0 0 0 0,1 0-1 0 0,-1 0 1 0 0,3-10-1 0 0,-6 15-160 0 0,0-1 0 0 0,0 0 0 0 0,0 1-1 0 0,-1-1 1 0 0,0 0 0 0 0,0 0-1 0 0,0 1 1 0 0,0-1 0 0 0,-1 0 0 0 0,1 0-1 0 0,-1 1 1 0 0,0-1 0 0 0,0 0 0 0 0,0 1-1 0 0,-1-1 1 0 0,1 1 0 0 0,-1-1 0 0 0,0 1-1 0 0,0 0 1 0 0,0 0 0 0 0,0 0-1 0 0,0 0 1 0 0,-1 0 0 0 0,0 0 0 0 0,1 1-1 0 0,-1-1 1 0 0,0 1 0 0 0,0 0 0 0 0,0 0-1 0 0,-1 0 1 0 0,1 0 0 0 0,0 0 0 0 0,-1 1-1 0 0,1-1 1 0 0,-1 1 0 0 0,0 0 0 0 0,1 0-1 0 0,-1 1 1 0 0,0-1 0 0 0,1 1-1 0 0,-8 0 1 0 0,-3 0 82 0 0,0 2 1 0 0,1 0-1 0 0,-1 1 0 0 0,1 0 0 0 0,0 1 1 0 0,-1 0-1 0 0,2 1 0 0 0,-1 0 1 0 0,-13 9-1 0 0,-4 4 299 0 0,1 0 0 0 0,-41 35 0 0 0,68-50-404 0 0,-39 30 995 0 0,-64 70 1 0 0,95-92-848 0 0,1 0 0 0 0,0 1 0 0 0,1 0 1 0 0,0 1-1 0 0,1 0 0 0 0,0 0 0 0 0,1 1 0 0 0,0 0 1 0 0,1 0-1 0 0,1 0 0 0 0,-3 19 0 0 0,6-26-130 0 0,0 1 0 0 0,1-1 0 0 0,0 1 0 0 0,0-1 0 0 0,1 0 0 0 0,0 1-1 0 0,0-1 1 0 0,1 0 0 0 0,0 0 0 0 0,0 0 0 0 0,0 0 0 0 0,1 0 0 0 0,5 8 0 0 0,-3-6-15 0 0,1-1 0 0 0,0 0 0 0 0,1 0 0 0 0,-1-1 0 0 0,2 0 0 0 0,-1 0 0 0 0,1-1 0 0 0,16 11 0 0 0,-5-6-6 0 0,1-1 1 0 0,0-1 0 0 0,1 0-1 0 0,0-2 1 0 0,0 0-1 0 0,0-2 1 0 0,1 0 0 0 0,29 2-1 0 0,-18-5-46 0 0,1-1 0 0 0,0-1 0 0 0,-1-2 0 0 0,1-1 0 0 0,-1-2 0 0 0,0-1 0 0 0,0-2 0 0 0,62-23 0 0 0,-87 28-98 0 0,0-1 1 0 0,-1 0 0 0 0,0-1 0 0 0,0 1 0 0 0,10-10 0 0 0,-14 12-167 0 0,0-1 0 0 0,-1 1 0 0 0,1-1 0 0 0,-1 0 0 0 0,0 0 0 0 0,0 0 0 0 0,0 0 0 0 0,0 0 0 0 0,0-1 0 0 0,-1 1 0 0 0,1-1 0 0 0,-1 1 0 0 0,0-1 0 0 0,1-6 0 0 0,-2 10 190 0 0,0 0-1 0 0,0-1 1 0 0,0 1 0 0 0,0-1 0 0 0,0 1 0 0 0,0 0 0 0 0,0-1 0 0 0,0 1 0 0 0,0-1 0 0 0,0 1 0 0 0,-1 0 0 0 0,1-1 0 0 0,0 1 0 0 0,0-1 0 0 0,0 1 0 0 0,-1 0 0 0 0,1-1 0 0 0,0 1 0 0 0,0 0 0 0 0,-1-1 0 0 0,1 1 0 0 0,-1-1 0 0 0,-12-6-2177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8.022"/>
    </inkml:context>
    <inkml:brush xml:id="br0">
      <inkml:brushProperty name="width" value="0.05" units="cm"/>
      <inkml:brushProperty name="height" value="0.05" units="cm"/>
    </inkml:brush>
  </inkml:definitions>
  <inkml:trace contextRef="#ctx0" brushRef="#br0">0 50 11449 0 0,'4'-6'116'0'0,"-2"4"67"0"0,0 0-1 0 0,-1 0 0 0 0,1-1 0 0 0,-1 1 0 0 0,1 0 0 0 0,-1-1 0 0 0,0 1 0 0 0,0-1 0 0 0,0 1 0 0 0,-1-1 1 0 0,2-3-1 0 0,-2 6-100 0 0,0-1 0 0 0,0 0 0 0 0,0 1 1 0 0,0-1-1 0 0,0 1 0 0 0,0-1 0 0 0,1 1 1 0 0,-1-1-1 0 0,0 1 0 0 0,0-1 0 0 0,1 1 1 0 0,-1 0-1 0 0,0-1 0 0 0,0 1 0 0 0,1-1 1 0 0,-1 1-1 0 0,1 0 0 0 0,-1-1 0 0 0,0 1 1 0 0,1 0-1 0 0,-1-1 0 0 0,1 1 0 0 0,-1 0 1 0 0,1-1-1 0 0,-1 1 0 0 0,1 0 0 0 0,-1 0 1 0 0,1 0-1 0 0,-1 0 0 0 0,1 0 0 0 0,-1-1 1 0 0,1 1-1 0 0,0 0 0 0 0,0 0 28 0 0,0 0 0 0 0,0 0-1 0 0,0 0 1 0 0,0 0 0 0 0,0 0 0 0 0,0 0-1 0 0,0 1 1 0 0,-1-1 0 0 0,1 0 0 0 0,0 0-1 0 0,0 1 1 0 0,0-1 0 0 0,0 0 0 0 0,-1 1-1 0 0,1-1 1 0 0,0 1 0 0 0,0-1-1 0 0,-1 1 1 0 0,1 0 0 0 0,1 0 0 0 0,0 3 57 0 0,0 0 0 0 0,0 0 0 0 0,0 1 0 0 0,-1-1 0 0 0,1 0 0 0 0,-1 1 0 0 0,0-1 0 0 0,-1 1 0 0 0,2 7 0 0 0,-2 47 762 0 0,0-39-670 0 0,0 75 549 0 0,4 192-428 0 0,0-238-639 0 0,-1-19-1445 0 0,-2-1 0 0 0,-3 56-1 0 0,2-82 1369 0 0,-1-1 0 0 0,1 0 0 0 0,-1 0-1 0 0,0 0 1 0 0,1 0 0 0 0,-1 0 0 0 0,0 0-1 0 0,0 0 1 0 0,0 0 0 0 0,0 0 0 0 0,-1 0-1 0 0,1 0 1 0 0,-1-1 0 0 0,1 1 0 0 0,-4 3-1 0 0,-7 4-1676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8.377"/>
    </inkml:context>
    <inkml:brush xml:id="br0">
      <inkml:brushProperty name="width" value="0.05" units="cm"/>
      <inkml:brushProperty name="height" value="0.05" units="cm"/>
    </inkml:brush>
  </inkml:definitions>
  <inkml:trace contextRef="#ctx0" brushRef="#br0">133 182 10813 0 0,'-3'-7'175'0'0,"0"-1"1"0"0,0 1-1 0 0,1-1 1 0 0,-1 0-1 0 0,2 1 1 0 0,-2-10-1 0 0,3 14-40 0 0,0 1-1 0 0,0-1 0 0 0,0 1 0 0 0,1-1 0 0 0,-1 1 1 0 0,1 0-1 0 0,0-1 0 0 0,-1 1 0 0 0,1-1 1 0 0,0 1-1 0 0,0 0 0 0 0,1 0 0 0 0,-1 0 0 0 0,0 0 1 0 0,1 0-1 0 0,-1 0 0 0 0,1 0 0 0 0,0 0 0 0 0,0 0 1 0 0,-1 1-1 0 0,1-1 0 0 0,0 1 0 0 0,0-1 1 0 0,3 0-1 0 0,12-8 191 0 0,0 1 1 0 0,0 0 0 0 0,1 2-1 0 0,1 0 1 0 0,-1 1-1 0 0,1 1 1 0 0,0 1 0 0 0,34-4-1 0 0,-27 7-134 0 0,0 0 1 0 0,0 2-1 0 0,-1 1 0 0 0,1 1 0 0 0,-1 1 1 0 0,34 10-1 0 0,-33-7 1 0 0,-1 2-1 0 0,0 0 1 0 0,-1 2 0 0 0,0 1 0 0 0,0 1-1 0 0,-2 1 1 0 0,1 1 0 0 0,-2 1-1 0 0,0 0 1 0 0,-1 2 0 0 0,-1 1 0 0 0,0 0-1 0 0,30 43 1 0 0,-40-49-122 0 0,-1 1 1 0 0,-1 0-1 0 0,0 0 1 0 0,-1 0-1 0 0,-1 1 1 0 0,0 0-1 0 0,-1 0 0 0 0,0 1 1 0 0,-1-1-1 0 0,-1 1 1 0 0,-1 0-1 0 0,0-1 0 0 0,-1 1 1 0 0,-1 0-1 0 0,0-1 1 0 0,-1 1-1 0 0,-1 0 0 0 0,0-1 1 0 0,-1 0-1 0 0,-1 0 1 0 0,0 0-1 0 0,-1 0 0 0 0,0-1 1 0 0,-2 0-1 0 0,1 0 1 0 0,-2-1-1 0 0,0 0 1 0 0,0-1-1 0 0,-1 1 0 0 0,-1-2 1 0 0,0 0-1 0 0,-13 10 1 0 0,4-5-34 0 0,-1-2 1 0 0,-1-1 0 0 0,0-1-1 0 0,-1 0 1 0 0,0-2 0 0 0,0-1-1 0 0,-32 9 1 0 0,11-8-18 0 0,0-1-1 0 0,-1-2 1 0 0,-55 1-1 0 0,81-8-98 0 0,-1 0 1 0 0,1-1-1 0 0,0-1 1 0 0,0-1-1 0 0,-1-1 1 0 0,2 0-1 0 0,-1-1 1 0 0,0-2-1 0 0,1 1 1 0 0,0-2-1 0 0,1-1 1 0 0,0 0-1 0 0,0-1 1 0 0,1 0-1 0 0,0-2 1 0 0,1 0-1 0 0,0 0 1 0 0,-24-28-1 0 0,37 36-94 0 0,-1 0 0 0 0,0 0 0 0 0,1 0 0 0 0,0 0-1 0 0,0-1 1 0 0,0 1 0 0 0,0-1 0 0 0,1 1 0 0 0,0-1-1 0 0,-1-5 1 0 0,1 7-84 0 0,1 0-1 0 0,0 1 0 0 0,0-1 1 0 0,0 0-1 0 0,0 1 1 0 0,0-1-1 0 0,1 0 0 0 0,-1 1 1 0 0,1-1-1 0 0,0 0 0 0 0,0 1 1 0 0,0-1-1 0 0,0 1 1 0 0,0 0-1 0 0,0-1 0 0 0,0 1 1 0 0,1 0-1 0 0,2-4 1 0 0,4 1-1830 0 0,5 4-255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8.892"/>
    </inkml:context>
    <inkml:brush xml:id="br0">
      <inkml:brushProperty name="width" value="0.05" units="cm"/>
      <inkml:brushProperty name="height" value="0.05" units="cm"/>
    </inkml:brush>
  </inkml:definitions>
  <inkml:trace contextRef="#ctx0" brushRef="#br0">297 178 8993 0 0,'0'0'2330'0'0,"6"-13"-1700"0"0,18-38 3 0 0,-18 38 2294 0 0,-6-56-158 0 0,-6 64-2530 0 0,-16-16-33 0 0,16 16 9 0 0,-13 9 45 0 0,-65 18 72 0 0,76-19-247 0 0,1 0 0 0 0,-1 0 0 0 0,1 1 0 0 0,0 0 0 0 0,0 1 0 0 0,1 0 0 0 0,-1 0 0 0 0,-10 11 0 0 0,5-2 208 0 0,0 0 0 0 0,-11 21 1 0 0,16-25-132 0 0,-3 6 89 0 0,1 0-1 0 0,1 0 1 0 0,1 0 0 0 0,0 1-1 0 0,1 0 1 0 0,1 1-1 0 0,0-1 1 0 0,2 1 0 0 0,0 0-1 0 0,-1 27 1 0 0,3-32-210 0 0,1-1 1 0 0,1 1-1 0 0,0-1 1 0 0,1 1 0 0 0,0-1-1 0 0,1 0 1 0 0,0 0-1 0 0,1 0 1 0 0,0 0-1 0 0,1 0 1 0 0,0-1-1 0 0,1 0 1 0 0,0 0 0 0 0,1 0-1 0 0,0-1 1 0 0,9 10-1 0 0,-8-13-64 0 0,0 0 0 0 0,1 0 0 0 0,-1-1 0 0 0,1 0 0 0 0,0 0 0 0 0,1-1 0 0 0,0 0 0 0 0,-1-1-1 0 0,1 0 1 0 0,1 0 0 0 0,-1-1 0 0 0,20 3 0 0 0,1-2-816 0 0,1-2 0 0 0,-1 0 0 0 0,35-4 1 0 0,-53 0-195 0 0,-1 0 0 0 0,1 0 0 0 0,-1-2 0 0 0,22-7 0 0 0,-19 5-533 0 0,-12 5-405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1.652"/>
    </inkml:context>
    <inkml:brush xml:id="br0">
      <inkml:brushProperty name="width" value="0.05" units="cm"/>
      <inkml:brushProperty name="height" value="0.05" units="cm"/>
    </inkml:brush>
  </inkml:definitions>
  <inkml:trace contextRef="#ctx0" brushRef="#br0">389 367 6597 0 0,'-5'-3'25'0'0,"1"-1"1"0"0,0 0-1 0 0,0 0 1 0 0,0 0-1 0 0,0 0 1 0 0,1 0-1 0 0,-1-1 1 0 0,1 1-1 0 0,0-1 1 0 0,1 0-1 0 0,-1 0 1 0 0,1 0-1 0 0,0-1 1 0 0,0 1-1 0 0,1 0 1 0 0,0-1-1 0 0,-1 1 1 0 0,2-1-1 0 0,-1-6 1 0 0,-2-3 91 0 0,3 14-85 0 0,-1-1-1 0 0,1 0 1 0 0,0 1 0 0 0,-1-1 0 0 0,1 0 0 0 0,0 0-1 0 0,0 1 1 0 0,0-1 0 0 0,0 0 0 0 0,1-3-1 0 0,16-85 803 0 0,9-32 410 0 0,-22 109-847 0 0,-6 10 427 0 0,-6 21 30 0 0,4 3-600 0 0,1-1-1 0 0,0 1 1 0 0,2-1-1 0 0,1 30 1 0 0,13 81 530 0 0,-5-60-399 0 0,-2-19-321 0 0,-20-114-27 0 0,6 25-45 0 0,6 28 4 0 0,-1 0 0 0 0,2 1 1 0 0,-2-19-1 0 0,-38 92 0 0 0,29-47-2 0 0,4-6-4 0 0,1-1-1 0 0,-10 21 0 0 0,15-28 17 0 0,1 0-1 0 0,-1 0 1 0 0,0 0 0 0 0,0-1-1 0 0,-1 1 1 0 0,1-1-1 0 0,-1 1 1 0 0,-3 3-1 0 0,5-7-4 0 0,0 1 0 0 0,0 0-1 0 0,0 0 1 0 0,0-1 0 0 0,0 1-1 0 0,0-1 1 0 0,0 1 0 0 0,0-1-1 0 0,0 1 1 0 0,-1-1-1 0 0,1 0 1 0 0,0 1 0 0 0,0-1-1 0 0,0 0 1 0 0,-1 0 0 0 0,1 0-1 0 0,0 0 1 0 0,0 0 0 0 0,-1 0-1 0 0,1 0 1 0 0,0-1 0 0 0,0 1-1 0 0,0 0 1 0 0,-1-1 0 0 0,1 1-1 0 0,0 0 1 0 0,0-1-1 0 0,0 0 1 0 0,0 1 0 0 0,0-1-1 0 0,0 0 1 0 0,0 1 0 0 0,-2-3-1 0 0,-8-4 4 0 0,0 0 0 0 0,-18-8 0 0 0,6 4-18 0 0,19 9 11 0 0,0 0 1 0 0,-1 0 0 0 0,1 1-1 0 0,-1 0 1 0 0,1 0 0 0 0,-1 0-1 0 0,0 0 1 0 0,0 1 0 0 0,1 0-1 0 0,-1 0 1 0 0,0 0 0 0 0,0 1-1 0 0,1-1 1 0 0,-1 1 0 0 0,0 0-1 0 0,1 1 1 0 0,-1-1 0 0 0,1 1-1 0 0,0 0 1 0 0,-1 0 0 0 0,1 0-1 0 0,0 0 1 0 0,0 1 0 0 0,0 0-1 0 0,-5 4 1 0 0,8-6 2 0 0,-6 7 0 0 0,6-8 0 0 0,1 0 0 0 0,0 0 0 0 0,0 1 0 0 0,0-1 0 0 0,0 0 0 0 0,0 0 0 0 0,0 0 0 0 0,0 1 0 0 0,0-1 0 0 0,0 0 0 0 0,0 0 0 0 0,0 1 0 0 0,0-1 0 0 0,0 0 0 0 0,0 0 0 0 0,0 0 0 0 0,0 1 0 0 0,0-1 0 0 0,0 0 0 0 0,0 0 0 0 0,0 0 0 0 0,1 1 0 0 0,-1-1 0 0 0,0 0 0 0 0,0 0 0 0 0,0 0 0 0 0,0 1 0 0 0,0-1 0 0 0,1 0 0 0 0,-1 0 0 0 0,0 0 0 0 0,0 0 0 0 0,0 0 0 0 0,0 1 0 0 0,1-1 0 0 0,-1 0 0 0 0,0 0 0 0 0,0 0 0 0 0,0 0 0 0 0,1 0 0 0 0,-1 0 0 0 0,0 0 0 0 0,0 0 0 0 0,1 0 0 0 0,-1 0 0 0 0,0 0 0 0 0,0 0 0 0 0,3 1 2 0 0,0-1-1 0 0,0 0 1 0 0,-1 0-1 0 0,1 0 1 0 0,0 0 0 0 0,0 0-1 0 0,0 0 1 0 0,-1-1 0 0 0,1 1-1 0 0,0-1 1 0 0,-1 0-1 0 0,1 0 1 0 0,-1 0 0 0 0,1 0-1 0 0,-1 0 1 0 0,1-1 0 0 0,-1 1-1 0 0,0-1 1 0 0,1 0 0 0 0,1-1-1 0 0,3-4 6 0 0,0 1-1 0 0,0-1 1 0 0,-1 0 0 0 0,10-13-1 0 0,-7 5-16 0 0,-1-1 0 0 0,13-32 0 0 0,-12 24 14 0 0,-6 15-6 0 0,0 0 0 0 0,-1 0 0 0 0,0 0 0 0 0,0 0 0 0 0,-1 0 0 0 0,0 0 0 0 0,-1 0 0 0 0,0-1 0 0 0,0 1 0 0 0,-1 0 0 0 0,0 0 0 0 0,-1 0 0 0 0,0 0 0 0 0,-1 0 0 0 0,1 0 0 0 0,-8-14 0 0 0,10 23 1 0 0,0-1 1 0 0,-1 1-1 0 0,1 0 0 0 0,0 0 0 0 0,0 0 0 0 0,-1-1 1 0 0,1 1-1 0 0,0 0 0 0 0,-1 0 0 0 0,1 0 0 0 0,0 0 1 0 0,-1-1-1 0 0,1 1 0 0 0,0 0 0 0 0,-1 0 0 0 0,1 0 0 0 0,0 0 1 0 0,-1 0-1 0 0,1 0 0 0 0,-1 0 0 0 0,1 0 0 0 0,0 0 1 0 0,-1 0-1 0 0,1 0 0 0 0,0 0 0 0 0,-1 0 0 0 0,1 1 0 0 0,0-1 1 0 0,-1 0-1 0 0,1 0 0 0 0,0 0 0 0 0,-1 0 0 0 0,1 1 1 0 0,0-1-1 0 0,0 0 0 0 0,-1 0 0 0 0,1 1 0 0 0,0-1 0 0 0,0 0 1 0 0,-1 0-1 0 0,1 1 0 0 0,0-1 0 0 0,0 0 0 0 0,0 1 1 0 0,-1-1-1 0 0,1 0 0 0 0,0 1 0 0 0,0-1 0 0 0,-12 20-34 0 0,11-18 34 0 0,-1 4 1 0 0,0 0 1 0 0,0 0 0 0 0,1 0 0 0 0,0 0-1 0 0,0 0 1 0 0,1 1 0 0 0,-1 6 0 0 0,-3 6 58 0 0,4-18-66 0 0,16 28 9 0 0,-10-18-2 0 0,1 0 1 0 0,-1 0-1 0 0,-1 0 1 0 0,0 0-1 0 0,-1 1 1 0 0,5 19 0 0 0,-9-30-105 0 0,1 0 1 0 0,-1-1 0 0 0,0 1 0 0 0,1 0 0 0 0,-1 0 0 0 0,0 0 0 0 0,0 0 0 0 0,0 0-1 0 0,0-1 1 0 0,0 1 0 0 0,0 0 0 0 0,0 0 0 0 0,0 0 0 0 0,0 0 0 0 0,-1 0-1 0 0,1 0 1 0 0,0-1 0 0 0,0 1 0 0 0,-1 0 0 0 0,1 0 0 0 0,-1 0 0 0 0,1-1-1 0 0,-1 1 1 0 0,1 0 0 0 0,-1 0 0 0 0,1-1 0 0 0,-1 1 0 0 0,0 0 0 0 0,0 0 0 0 0,-3 0-326 0 0,1 0 0 0 0,0 0 0 0 0,0-1 0 0 0,0 1 0 0 0,-1-1 0 0 0,1 0 0 0 0,-6 0 0 0 0,-10 4-2133 0 0,18-2 1875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29.231"/>
    </inkml:context>
    <inkml:brush xml:id="br0">
      <inkml:brushProperty name="width" value="0.05" units="cm"/>
      <inkml:brushProperty name="height" value="0.05" units="cm"/>
    </inkml:brush>
  </inkml:definitions>
  <inkml:trace contextRef="#ctx0" brushRef="#br0">98 46 13877 0 0,'0'0'4039'0'0,"-15"5"-3002"0"0,-47 14-56 0 0,47-14-108 0 0,11 7 283 0 0,4-12-1150 0 0,0 0-1 0 0,0 0 1 0 0,-1 0-1 0 0,1 0 1 0 0,0 0-1 0 0,0 0 1 0 0,0 1-1 0 0,0-1 0 0 0,0 0 1 0 0,0 0-1 0 0,0 0 1 0 0,0 0-1 0 0,-1 0 1 0 0,1 1-1 0 0,0-1 1 0 0,0 0-1 0 0,0 0 0 0 0,0 0 1 0 0,0 1-1 0 0,0-1 1 0 0,0 0-1 0 0,0 0 1 0 0,0 0-1 0 0,0 0 1 0 0,0 1-1 0 0,0-1 0 0 0,0 0 1 0 0,0 0-1 0 0,0 0 1 0 0,1 0-1 0 0,-1 1 1 0 0,0-1-1 0 0,0 0 1 0 0,0 0-1 0 0,0 0 0 0 0,0 0 1 0 0,0 1-1 0 0,0-1 1 0 0,0 0-1 0 0,1 0 1 0 0,-1 0-1 0 0,0 0 1 0 0,0 0-1 0 0,0 0 1 0 0,0 0-1 0 0,0 1 0 0 0,1-1 1 0 0,-1 0-1 0 0,0 0 1 0 0,0 0-1 0 0,0 0 1 0 0,1 0-1 0 0,7 1 132 0 0,1-1-1 0 0,0 0 1 0 0,-1-1-1 0 0,1 0 1 0 0,0 0-1 0 0,9-4 1 0 0,-6 3-29 0 0,140-28 496 0 0,54-9-472 0 0,-156 32-151 0 0,0 2-1 0 0,57 2 1 0 0,-84 5 9 0 0,-22-2-11 0 0,-1 0 1 0 0,1 0 0 0 0,-1 0 0 0 0,0 0 0 0 0,1 0 0 0 0,-1 0 0 0 0,1 0-1 0 0,-1 0 1 0 0,0 0 0 0 0,1 1 0 0 0,-1-1 0 0 0,1 0 0 0 0,-1 0 0 0 0,0 0 0 0 0,1 0-1 0 0,-1 0 1 0 0,1 1 0 0 0,-1-1 0 0 0,0 0 0 0 0,1 0 0 0 0,-1 1 0 0 0,0-1 0 0 0,1 0-1 0 0,-1 1 1 0 0,0-1 0 0 0,0 0 0 0 0,1 1 0 0 0,-1-1 0 0 0,0 0 0 0 0,0 1-1 0 0,0-1 1 0 0,1 0 0 0 0,-1 1 0 0 0,0-1 0 0 0,0 1 0 0 0,0-1 0 0 0,0 0 0 0 0,0 1-1 0 0,0-1 1 0 0,0 1 0 0 0,0-1 0 0 0,0 0 0 0 0,0 1 0 0 0,0-1 0 0 0,0 1 0 0 0,0 0-1 0 0,-21 6-2496 0 0,12-4 1643 0 0,-14 5-964 0 0,-9 2-397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0.784"/>
    </inkml:context>
    <inkml:brush xml:id="br0">
      <inkml:brushProperty name="width" value="0.05" units="cm"/>
      <inkml:brushProperty name="height" value="0.05" units="cm"/>
    </inkml:brush>
  </inkml:definitions>
  <inkml:trace contextRef="#ctx0" brushRef="#br0">1327 359 8133 0 0,'-9'-27'410'0'0,"-22"-43"1"0"0,10 28 293 0 0,19 36-586 0 0,-1 1-1 0 0,1 0 1 0 0,-2 0 0 0 0,1 0-1 0 0,0 0 1 0 0,-1 0-1 0 0,0 1 1 0 0,0-1-1 0 0,0 1 1 0 0,-1 0 0 0 0,1 1-1 0 0,-1-1 1 0 0,0 1-1 0 0,0 0 1 0 0,0 0-1 0 0,0 0 1 0 0,-1 1 0 0 0,1-1-1 0 0,-11-2 1 0 0,6 4-16 0 0,0-1 1 0 0,0 2-1 0 0,-1-1 0 0 0,1 1 1 0 0,0 1-1 0 0,0 0 1 0 0,0 0-1 0 0,0 1 1 0 0,0 0-1 0 0,-18 7 1 0 0,-14 8 142 0 0,0 2 1 0 0,1 2 0 0 0,1 2 0 0 0,1 2 0 0 0,1 1 0 0 0,2 2 0 0 0,-57 55-1 0 0,-3 16 279 0 0,-103 139-1 0 0,12 25-24 0 0,148-198-280 0 0,3 2 1 0 0,-35 87-1 0 0,62-130-128 0 0,1 1 1 0 0,1 0-1 0 0,1 0 1 0 0,1 0 0 0 0,1 1-1 0 0,1 0 1 0 0,2 35-1 0 0,1-44-37 0 0,2 0 0 0 0,0-1 1 0 0,1 1-1 0 0,1 0 0 0 0,0-1 0 0 0,1 0 0 0 0,1 0 0 0 0,1 0 0 0 0,0-1 1 0 0,1 1-1 0 0,0-2 0 0 0,14 18 0 0 0,-7-13-5 0 0,1-1 0 0 0,0-1 0 0 0,2 0 1 0 0,0-1-1 0 0,1-1 0 0 0,0-1 0 0 0,30 17 0 0 0,-20-16-12 0 0,1-1 0 0 0,0-1 0 0 0,1-2 0 0 0,59 13 0 0 0,-26-13-21 0 0,1-3 0 0 0,0-2 0 0 0,0-4 0 0 0,129-12 0 0 0,-116 1-51 0 0,-1-3 0 0 0,-1-4 1 0 0,-1-3-1 0 0,140-55 0 0 0,-151 46-147 0 0,-2-3-1 0 0,-1-3 1 0 0,-1-2 0 0 0,-2-3-1 0 0,91-79 1 0 0,-122 92 11 0 0,-1 0-1 0 0,-1-2 1 0 0,-2-1-1 0 0,0-1 1 0 0,25-45-1 0 0,-35 52 37 0 0,-1-2 0 0 0,-1 0-1 0 0,-2 0 1 0 0,0-1 0 0 0,-1 0-1 0 0,-2-1 1 0 0,-1 0-1 0 0,2-27 1 0 0,-5 12-47 0 0,-2 0-1 0 0,-2 1 1 0 0,-2-1-1 0 0,-2 1 1 0 0,-16-60-1 0 0,-5 9-104 0 0,-49-111 0 0 0,57 158 252 0 0,-2 1-1 0 0,-1 1 0 0 0,-2 1 1 0 0,-2 1-1 0 0,-53-63 0 0 0,65 88 5 0 0,0 1-1 0 0,-1 1 1 0 0,-1 0 0 0 0,0 1-1 0 0,-1 1 1 0 0,-1 0 0 0 0,1 1-1 0 0,-2 1 1 0 0,0 1-1 0 0,0 1 1 0 0,0 0 0 0 0,-1 1-1 0 0,0 2 1 0 0,0 0 0 0 0,-36-4-1 0 0,29 7-169 0 0,0 2 0 0 0,0 1 1 0 0,0 1-1 0 0,-42 9 0 0 0,23 1-614 0 0,-77 28-1 0 0,43-8-193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6.635"/>
    </inkml:context>
    <inkml:brush xml:id="br0">
      <inkml:brushProperty name="width" value="0.05" units="cm"/>
      <inkml:brushProperty name="height" value="0.05" units="cm"/>
    </inkml:brush>
  </inkml:definitions>
  <inkml:trace contextRef="#ctx0" brushRef="#br0">66 1134 7293 0 0,'0'0'4'0'0,"0"0"1"0"0,0 0 0 0 0,0 0 0 0 0,1 0-1 0 0,-1 0 1 0 0,0-1 0 0 0,0 1 0 0 0,0 0-1 0 0,0 0 1 0 0,0 0 0 0 0,0-1-1 0 0,0 1 1 0 0,1 0 0 0 0,-1 0 0 0 0,0 0-1 0 0,0-1 1 0 0,0 1 0 0 0,0 0 0 0 0,0 0-1 0 0,0 0 1 0 0,0-1 0 0 0,0 1 0 0 0,0 0-1 0 0,0 0 1 0 0,0-1 0 0 0,0 1-1 0 0,0 0 1 0 0,-1 0 0 0 0,1 0 0 0 0,0-1-1 0 0,0 1 1 0 0,0 0 0 0 0,0 0 0 0 0,0 0-1 0 0,0 0 1 0 0,0-1 0 0 0,-1 1 0 0 0,1 0-1 0 0,0 0 4 0 0,0-1-1 0 0,-1 1 1 0 0,1 0-1 0 0,0-1 1 0 0,0 1 0 0 0,0 0-1 0 0,-1 0 1 0 0,1-1-1 0 0,0 1 1 0 0,0 0-1 0 0,0-1 1 0 0,0 1-1 0 0,0 0 1 0 0,0-1-1 0 0,0 1 1 0 0,0 0 0 0 0,0-1-1 0 0,0 1 1 0 0,0 0-1 0 0,0-1 1 0 0,0 1-1 0 0,0 0 1 0 0,0-1-1 0 0,0 1 1 0 0,0 0-1 0 0,0-1 1 0 0,1 1 0 0 0,-1 0-1 0 0,0-1 1 0 0,0 1-1 0 0,0 0 1 0 0,0 0-1 0 0,1-1 1 0 0,-1 1-1 0 0,0 0 1 0 0,0 0-1 0 0,1-1 1 0 0,55-59 1965 0 0,-17 22-1448 0 0,0-1 0 0 0,-3-1 0 0 0,-1-2 0 0 0,-3-2 0 0 0,-1-1 0 0 0,-2-1 0 0 0,-2-2 1 0 0,40-99-1 0 0,-56 115-506 0 0,-1-2 0 0 0,-1 0 0 0 0,-2 0-1 0 0,-2 0 1 0 0,2-43 0 0 0,-6 53-10 0 0,-1-1 0 0 0,-2 1 0 0 0,0 0 0 0 0,-2 0 0 0 0,0 0-1 0 0,-2 0 1 0 0,0 1 0 0 0,-13-29 0 0 0,16 45-11 0 0,0 0 0 0 0,0 1 0 0 0,-1-1 0 0 0,0 1 0 0 0,0 0 0 0 0,-1 0 0 0 0,1 0 0 0 0,-9-7 0 0 0,11 12 1 0 0,0-1 0 0 0,0 1 1 0 0,0 0-1 0 0,0 0 0 0 0,0 0 1 0 0,0 0-1 0 0,0 0 0 0 0,-1 0 1 0 0,1 0-1 0 0,0 1 0 0 0,-1-1 1 0 0,1 1-1 0 0,0 0 0 0 0,-1-1 1 0 0,1 1-1 0 0,0 0 0 0 0,-1 1 0 0 0,1-1 1 0 0,0 0-1 0 0,-1 1 0 0 0,1-1 1 0 0,0 1-1 0 0,-1-1 0 0 0,1 1 1 0 0,0 0-1 0 0,0 0 0 0 0,0 0 1 0 0,0 1-1 0 0,-2 1 0 0 0,-5 3 11 0 0,0 1 0 0 0,1 0-1 0 0,1 1 1 0 0,-1 0-1 0 0,1 0 1 0 0,1 1 0 0 0,-1-1-1 0 0,1 1 1 0 0,1 1 0 0 0,0-1-1 0 0,-6 17 1 0 0,-5 14 65 0 0,-14 64 0 0 0,16-41 53 0 0,2 0 1 0 0,4 2-1 0 0,-1 95 0 0 0,25 196 624 0 0,8-127-188 0 0,2 28-31 0 0,-21-176-356 0 0,-7 95-1 0 0,-29 92-32 0 0,19-207-255 0 0,-2 0 0 0 0,-30 76-1 0 0,31-109-629 0 0,0 0 0 0 0,-31 45 0 0 0,42-70 493 0 0,-1 1-1 0 0,1-1 0 0 0,-1 0 0 0 0,1 0 0 0 0,-1 0 0 0 0,0-1 0 0 0,-6 5 0 0 0,8-6 125 0 0,0 0 0 0 0,-1 0 0 0 0,1-1 0 0 0,-1 1 0 0 0,1 0 0 0 0,-1-1 0 0 0,1 1 0 0 0,-1-1 0 0 0,1 0 0 0 0,-1 0 0 0 0,0 1 0 0 0,1-1 0 0 0,-1 0 0 0 0,1 0 0 0 0,-1 0 0 0 0,0-1 0 0 0,1 1 0 0 0,-1 0 0 0 0,1 0 0 0 0,-1-1 0 0 0,-1 0 0 0 0,-10-9-1213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7.149"/>
    </inkml:context>
    <inkml:brush xml:id="br0">
      <inkml:brushProperty name="width" value="0.05" units="cm"/>
      <inkml:brushProperty name="height" value="0.05" units="cm"/>
    </inkml:brush>
  </inkml:definitions>
  <inkml:trace contextRef="#ctx0" brushRef="#br0">0 224 9533 0 0,'1'-5'105'0'0,"1"2"80"0"0,11 2 144 0 0,267-16 2360 0 0,2-21-3078 0 0,-150 19 579 0 0,-131 19-189 0 0,154-27 5 0 0,-132 22-4 0 0,-1-1 0 0 0,0-2 0 0 0,0 0 1 0 0,34-18-1 0 0,-53 24 2 0 0,0 0 0 0 0,0 0-1 0 0,-1 0 1 0 0,1 0 0 0 0,-1 0 0 0 0,1-1 0 0 0,-1 1 0 0 0,0-1 0 0 0,3-3-1 0 0,-5 5 3 0 0,0 1 0 0 0,1-1 0 0 0,-1 0 0 0 0,0 1-1 0 0,1-1 1 0 0,-1 0 0 0 0,0 1 0 0 0,0-1-1 0 0,0 0 1 0 0,0 0 0 0 0,0 1 0 0 0,0-1 0 0 0,0 0-1 0 0,0 0 1 0 0,0 1 0 0 0,0-1 0 0 0,0 0-1 0 0,0 0 1 0 0,0 1 0 0 0,-1-1 0 0 0,1 0-1 0 0,0 1 1 0 0,0-1 0 0 0,-1 0 0 0 0,1 1 0 0 0,-1-1-1 0 0,1 0 1 0 0,-1 1 0 0 0,1-1 0 0 0,-1 1-1 0 0,1-1 1 0 0,-1 1 0 0 0,1-1 0 0 0,-1 1 0 0 0,1-1-1 0 0,-1 1 1 0 0,0 0 0 0 0,1-1 0 0 0,-1 1-1 0 0,0 0 1 0 0,0-1 0 0 0,1 1 0 0 0,-1 0 0 0 0,0 0-1 0 0,1 0 1 0 0,-2 0 0 0 0,-7-3 27 0 0,-1 1-1 0 0,0 1 1 0 0,1 0 0 0 0,-1 0-1 0 0,0 1 1 0 0,0 0 0 0 0,0 0-1 0 0,1 1 1 0 0,-1 1 0 0 0,0 0 0 0 0,1 0-1 0 0,-1 1 1 0 0,1 0 0 0 0,0 0-1 0 0,-17 10 1 0 0,8-3 87 0 0,1 0-1 0 0,0 0 0 0 0,1 2 1 0 0,0 0-1 0 0,1 1 1 0 0,-26 29-1 0 0,33-33-58 0 0,0 1 0 0 0,1 0 0 0 0,0 1 1 0 0,1 0-1 0 0,0 0 0 0 0,1 0 0 0 0,0 0 0 0 0,-6 23 0 0 0,9-28-48 0 0,1-1-1 0 0,0 1 1 0 0,1 1 0 0 0,-1-1-1 0 0,1 0 1 0 0,1 0 0 0 0,-1 0-1 0 0,1 0 1 0 0,0 0 0 0 0,0 0-1 0 0,0 0 1 0 0,1-1 0 0 0,0 1 0 0 0,0 0-1 0 0,1-1 1 0 0,0 1 0 0 0,0-1-1 0 0,0 0 1 0 0,0 0 0 0 0,5 5-1 0 0,-2-4 6 0 0,0 0-1 0 0,1 0 0 0 0,0-1 1 0 0,0 0-1 0 0,0 0 0 0 0,0 0 1 0 0,1-1-1 0 0,0 0 0 0 0,0-1 1 0 0,0 0-1 0 0,0 0 0 0 0,1-1 1 0 0,-1 1-1 0 0,1-2 0 0 0,0 0 1 0 0,-1 0-1 0 0,1 0 0 0 0,0-1 1 0 0,-1 0-1 0 0,1-1 0 0 0,15-3 1 0 0,-15 3-17 0 0,0-1 1 0 0,-1 0 0 0 0,1 0 0 0 0,-1-1 0 0 0,0 0 0 0 0,0-1-1 0 0,0 0 1 0 0,0 0 0 0 0,-1-1 0 0 0,1 0 0 0 0,-1 0-1 0 0,0-1 1 0 0,-1 0 0 0 0,0 0 0 0 0,1 0 0 0 0,-2-1 0 0 0,1 0-1 0 0,-1 0 1 0 0,0 0 0 0 0,-1-1 0 0 0,7-14 0 0 0,-9 14-19 0 0,0 0 1 0 0,0 0 0 0 0,-1 0-1 0 0,0 0 1 0 0,0 0 0 0 0,-1-1-1 0 0,-1 1 1 0 0,1 0 0 0 0,-1 0-1 0 0,0 0 1 0 0,-1 0 0 0 0,0 0-1 0 0,0 0 1 0 0,-1 0 0 0 0,-6-12-1 0 0,-3-4-12 0 0,-1 1-1 0 0,0 0 0 0 0,-26-31 1 0 0,35 48 5 0 0,0 1 1 0 0,-1 0 0 0 0,1 0 0 0 0,-1 0-1 0 0,0 0 1 0 0,-1 0 0 0 0,1 1 0 0 0,-11-6-1 0 0,16 10 18 0 0,0 0 1 0 0,0 0-1 0 0,0 0 0 0 0,0 0 0 0 0,0 0 0 0 0,-1 0 0 0 0,1 0 0 0 0,0 0 0 0 0,0 0 1 0 0,0 0-1 0 0,0 0 0 0 0,-1 0 0 0 0,1 0 0 0 0,0 1 0 0 0,0-1 0 0 0,0 0 0 0 0,0 0 1 0 0,0 0-1 0 0,-1 0 0 0 0,1 0 0 0 0,0 0 0 0 0,0 0 0 0 0,0 0 0 0 0,0 0 0 0 0,0 1 0 0 0,0-1 1 0 0,0 0-1 0 0,-1 0 0 0 0,1 0 0 0 0,0 0 0 0 0,0 0 0 0 0,0 0 0 0 0,0 1 0 0 0,0-1 1 0 0,0 0-1 0 0,0 0 0 0 0,0 0 0 0 0,0 0 0 0 0,0 1 0 0 0,0-1 0 0 0,0 0 0 0 0,0 0 0 0 0,0 0 1 0 0,0 13-142 0 0,4 7-318 0 0,24 8-2578 0 0,-27-27 2904 0 0,1 0 0 0 0,-1 0 0 0 0,0-1 0 0 0,0 1 0 0 0,1 0 0 0 0,-1 0 0 0 0,1-1 0 0 0,-1 1 0 0 0,1-1 0 0 0,-1 1 0 0 0,1-1 0 0 0,-1 1 0 0 0,3-1 0 0 0,9 4-938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7.536"/>
    </inkml:context>
    <inkml:brush xml:id="br0">
      <inkml:brushProperty name="width" value="0.05" units="cm"/>
      <inkml:brushProperty name="height" value="0.05" units="cm"/>
    </inkml:brush>
  </inkml:definitions>
  <inkml:trace contextRef="#ctx0" brushRef="#br0">1 240 8297 0 0,'0'-15'216'0'0,"-1"8"63"0"0,1 0 0 0 0,0 1 1 0 0,1-1-1 0 0,0 1 0 0 0,0-1 1 0 0,2-8-1 0 0,-2 13-204 0 0,0 0 1 0 0,-1 1-1 0 0,1-1 0 0 0,1 0 0 0 0,-1 0 1 0 0,0 1-1 0 0,0-1 0 0 0,1 1 0 0 0,-1-1 1 0 0,0 1-1 0 0,1 0 0 0 0,0-1 0 0 0,-1 1 1 0 0,1 0-1 0 0,0 0 0 0 0,-1 0 0 0 0,1 0 1 0 0,0 1-1 0 0,0-1 0 0 0,0 0 0 0 0,0 1 0 0 0,0-1 1 0 0,0 1-1 0 0,0 0 0 0 0,3-1 0 0 0,6 1 29 0 0,-1 0 0 0 0,0 0 0 0 0,1 1 0 0 0,-1 1 0 0 0,0-1 0 0 0,0 2-1 0 0,0-1 1 0 0,0 1 0 0 0,0 1 0 0 0,-1 0 0 0 0,1 0 0 0 0,-1 1 0 0 0,0 0-1 0 0,0 1 1 0 0,-1 0 0 0 0,0 0 0 0 0,0 1 0 0 0,0 0 0 0 0,-1 0 0 0 0,8 11-1 0 0,-5-7-70 0 0,-1 0-1 0 0,-1 1 0 0 0,0 1 0 0 0,-1-1 1 0 0,0 1-1 0 0,-1 1 0 0 0,0-1 0 0 0,-1 1 1 0 0,-1 0-1 0 0,0 0 0 0 0,-1 0 0 0 0,0 1 0 0 0,1 26 1 0 0,-5-28-1 0 0,1 0 0 0 0,-2 0 0 0 0,-5 25-1 0 0,6-33-4 0 0,0-1 0 0 0,-1 0 0 0 0,0 0 1 0 0,0 1-1 0 0,0-1 0 0 0,-5 6 0 0 0,6-8-4 0 0,0-1 1 0 0,0 0 0 0 0,-1 1 0 0 0,1-1 0 0 0,0 0-1 0 0,-1 0 1 0 0,1 0 0 0 0,-1 0 0 0 0,1 0 0 0 0,-1 0-1 0 0,0 0 1 0 0,1-1 0 0 0,-1 1 0 0 0,0 0 0 0 0,0-1 0 0 0,1 1-1 0 0,-3-1 1 0 0,2 0 2 0 0,0 0-1 0 0,0 0 1 0 0,0 0-1 0 0,0 0 0 0 0,0 0 1 0 0,0 0-1 0 0,0-1 1 0 0,0 1-1 0 0,0-1 1 0 0,0 0-1 0 0,0 0 1 0 0,0 1-1 0 0,0-1 1 0 0,1 0-1 0 0,-1 0 1 0 0,0-1-1 0 0,-1-1 1 0 0,0 1-8 0 0,0-1 0 0 0,1 0 0 0 0,-1 0 0 0 0,1-1 1 0 0,0 1-1 0 0,0 0 0 0 0,0-1 0 0 0,-2-5 0 0 0,0-5-8 0 0,0 0-1 0 0,0-1 0 0 0,-2-25 1 0 0,4 20-7 0 0,1-1 0 0 0,1 0 0 0 0,1 1 0 0 0,0-1 0 0 0,2 1 0 0 0,1 0 0 0 0,0 0 0 0 0,1 0 0 0 0,16-38 0 0 0,-15 43 5 0 0,1 1 0 0 0,0 0 0 0 0,2 1 0 0 0,-1-1 0 0 0,2 2 0 0 0,-1-1 0 0 0,2 1 0 0 0,0 1 0 0 0,0 0 0 0 0,1 0 0 0 0,0 1 0 0 0,1 1 0 0 0,20-12 0 0 0,-27 18 0 0 0,-1 0 1 0 0,1 0 0 0 0,0 1 0 0 0,-1-1 0 0 0,1 2 0 0 0,0-1 0 0 0,0 1-1 0 0,0-1 1 0 0,0 2 0 0 0,1-1 0 0 0,-1 1 0 0 0,0 0 0 0 0,0 0 0 0 0,0 0 0 0 0,1 1-1 0 0,-1 0 1 0 0,0 0 0 0 0,0 1 0 0 0,0 0 0 0 0,-1 0 0 0 0,1 0 0 0 0,9 6 0 0 0,-13-7-18 0 0,-1 0 0 0 0,1 1 1 0 0,-1-1-1 0 0,1 0 1 0 0,-1 1-1 0 0,0-1 1 0 0,0 1-1 0 0,1 0 1 0 0,-1-1-1 0 0,0 1 1 0 0,0 0-1 0 0,-1 0 1 0 0,1 0-1 0 0,0 0 1 0 0,-1-1-1 0 0,1 1 1 0 0,-1 0-1 0 0,1 0 1 0 0,-1 0-1 0 0,0 0 1 0 0,0 0-1 0 0,0 0 1 0 0,0 0-1 0 0,0 0 1 0 0,-1 0-1 0 0,1 0 0 0 0,-1 3 1 0 0,-1 0-254 0 0,1-1 1 0 0,-1 0-1 0 0,0 0 0 0 0,0 0 1 0 0,0 0-1 0 0,0 0 0 0 0,0-1 1 0 0,-1 1-1 0 0,0-1 0 0 0,-6 6 1 0 0,-3 2-1365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8.901"/>
    </inkml:context>
    <inkml:brush xml:id="br0">
      <inkml:brushProperty name="width" value="0.05" units="cm"/>
      <inkml:brushProperty name="height" value="0.05" units="cm"/>
    </inkml:brush>
  </inkml:definitions>
  <inkml:trace contextRef="#ctx0" brushRef="#br0">89 63 7873 0 0,'-38'1'630'0'0,"9"-7"1454"0"0,28 6-1947 0 0,0 0 1 0 0,0 0-1 0 0,0 0 1 0 0,0 0-1 0 0,0 1 1 0 0,0-1-1 0 0,0 0 1 0 0,0 0-1 0 0,0 1 1 0 0,0-1-1 0 0,0 0 1 0 0,1 1-1 0 0,-1-1 1 0 0,0 1-1 0 0,0 0 1 0 0,0-1-1 0 0,1 1 1 0 0,-1-1-1 0 0,0 1 1 0 0,1 0-1 0 0,-1 0 1 0 0,0-1-1 0 0,1 1 0 0 0,-2 1 1 0 0,49-9 2221 0 0,23-5-1840 0 0,136-7 0 0 0,-123 15-284 0 0,2-2-39 0 0,348-15 168 0 0,-438 21-684 0 0,-1 1 0 0 0,1 0 0 0 0,-1 0 0 0 0,1 1 0 0 0,-1-1 0 0 0,-7 5 1 0 0,9-4 61 0 0,-26 11-1244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0:59.691"/>
    </inkml:context>
    <inkml:brush xml:id="br0">
      <inkml:brushProperty name="width" value="0.05" units="cm"/>
      <inkml:brushProperty name="height" value="0.05" units="cm"/>
    </inkml:brush>
  </inkml:definitions>
  <inkml:trace contextRef="#ctx0" brushRef="#br0">53 3 6033 0 0,'0'0'519'0'0,"-5"3"-308"0"0,-42 29 6951 0 0,60-27-6730 0 0,38 12-91 0 0,-45-16-287 0 0,0 1-1 0 0,1-1 1 0 0,-1 0-1 0 0,11 1 1 0 0,112 11 161 0 0,-85-11 4 0 0,1-1 1 0 0,87-11-1 0 0,-58 2-43 0 0,189-11 336 0 0,182-17-221 0 0,-372 26-406 0 0,-95 13-1060 0 0,-39 9 0 0 0,49-10 739 0 0,-28 7-1092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0.582"/>
    </inkml:context>
    <inkml:brush xml:id="br0">
      <inkml:brushProperty name="width" value="0.05" units="cm"/>
      <inkml:brushProperty name="height" value="0.05" units="cm"/>
    </inkml:brush>
  </inkml:definitions>
  <inkml:trace contextRef="#ctx0" brushRef="#br0">118 40 7421 0 0,'-5'-4'276'0'0,"0"0"1"0"0,1 1 0 0 0,-1-1-1 0 0,-1 1 1 0 0,1 0 0 0 0,0 0-1 0 0,-1 0 1 0 0,1 1 0 0 0,-1 0-1 0 0,0 0 1 0 0,0 0-1 0 0,0 1 1 0 0,0 0 0 0 0,0 0-1 0 0,-8 0 1 0 0,15 1-258 0 0,-1 0 0 0 0,0 0-1 0 0,0 0 1 0 0,0 0 0 0 0,0 0 0 0 0,0 0 0 0 0,0 0-1 0 0,0 0 1 0 0,0 0 0 0 0,0 0 0 0 0,0 1 0 0 0,0-1-1 0 0,0 0 1 0 0,0 0 0 0 0,0 0 0 0 0,0 0-1 0 0,1 0 1 0 0,-1 0 0 0 0,0 0 0 0 0,0 0 0 0 0,0 0-1 0 0,0 0 1 0 0,0 0 0 0 0,0 0 0 0 0,0 1 0 0 0,0-1-1 0 0,0 0 1 0 0,0 0 0 0 0,0 0 0 0 0,0 0 0 0 0,0 0-1 0 0,0 0 1 0 0,0 0 0 0 0,0 0 0 0 0,0 0-1 0 0,0 0 1 0 0,0 0 0 0 0,-1 1 0 0 0,1-1 0 0 0,0 0-1 0 0,0 0 1 0 0,0 0 0 0 0,0 0 0 0 0,0 0 0 0 0,0 0-1 0 0,0 0 1 0 0,0 0 0 0 0,0 0 0 0 0,0 0 0 0 0,0 0-1 0 0,0 0 1 0 0,0 0 0 0 0,0 0 0 0 0,0 0-1 0 0,-1 0 1 0 0,1 0 0 0 0,0 0 0 0 0,0 0 0 0 0,0 0-1 0 0,0 1 1 0 0,0-1 0 0 0,0 0 0 0 0,0 0 0 0 0,0 0-1 0 0,0 0 1 0 0,0-1 0 0 0,-1 1 0 0 0,11 8 682 0 0,13 6 128 0 0,7-2-607 0 0,-1 1 0 0 0,-1 1-1 0 0,0 2 1 0 0,34 25-1 0 0,-34-24-170 0 0,1 0 0 0 0,0-2 0 0 0,1-1 0 0 0,60 18 0 0 0,-83-30-25 0 0,-1 0 1 0 0,0-1-1 0 0,1 1 0 0 0,-1-1 0 0 0,0-1 1 0 0,1 1-1 0 0,-1-1 0 0 0,1-1 1 0 0,9 0-1 0 0,-22 0 350 0 0,5 0-352 0 0,-1 1-1 0 0,0-1 0 0 0,0 1 1 0 0,0 0-1 0 0,0 0 1 0 0,1-1-1 0 0,-1 1 0 0 0,0 1 1 0 0,-3-1-1 0 0,-32 15 118 0 0,1 1 0 0 0,1 1 0 0 0,1 2 1 0 0,-35 26-1 0 0,22-16-56 0 0,10-4-136 0 0,0 1-1 0 0,-49 46 1 0 0,28-10-3556 0 0,50-53 1871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1.173"/>
    </inkml:context>
    <inkml:brush xml:id="br0">
      <inkml:brushProperty name="width" value="0.05" units="cm"/>
      <inkml:brushProperty name="height" value="0.05" units="cm"/>
    </inkml:brush>
  </inkml:definitions>
  <inkml:trace contextRef="#ctx0" brushRef="#br0">112 120 8397 0 0,'-6'-22'114'0'0,"4"14"103"0"0,0-1 1 0 0,-1 1 0 0 0,-6-14 0 0 0,7 18-64 0 0,-1 1 0 0 0,1 0 1 0 0,-1 0-1 0 0,1 0 0 0 0,-1 0 1 0 0,0 0-1 0 0,0 0 0 0 0,0 1 1 0 0,0-1-1 0 0,-1 1 0 0 0,-4-3 1 0 0,7 5-108 0 0,-23-11 996 0 0,23 10-970 0 0,-1 1 0 0 0,1-1 0 0 0,0 1 0 0 0,0 0 0 0 0,-1-1 0 0 0,1 1 0 0 0,0 0 0 0 0,0 0 0 0 0,-1 0-1 0 0,1 0 1 0 0,0 0 0 0 0,-1 0 0 0 0,1 1 0 0 0,0-1 0 0 0,0 0 0 0 0,-1 1 0 0 0,-1 0 0 0 0,3-1-50 0 0,0 1 0 0 0,0-1 0 0 0,-1 1 0 0 0,1-1 0 0 0,0 1 0 0 0,0 0 0 0 0,0-1 0 0 0,0 1 1 0 0,0-1-1 0 0,0 1 0 0 0,0-1 0 0 0,0 1 0 0 0,1-1 0 0 0,-1 1 0 0 0,0-1 0 0 0,0 1 0 0 0,0-1 1 0 0,0 1-1 0 0,1-1 0 0 0,-1 0 0 0 0,0 1 0 0 0,1-1 0 0 0,-1 1 0 0 0,0-1 0 0 0,1 0 0 0 0,-1 1 1 0 0,1 0-1 0 0,14 17 319 0 0,-11-12-226 0 0,6 5-19 0 0,1 1 0 0 0,-1-1 0 0 0,2-1 1 0 0,-1 0-1 0 0,2-1 0 0 0,-1 0 0 0 0,1-1 0 0 0,16 8 0 0 0,15 5-58 0 0,56 18-1 0 0,-51-25 1 0 0,-36-11-34 0 0,-1 0 0 0 0,0 1 1 0 0,0 1-1 0 0,0 0 0 0 0,0 0 0 0 0,13 9 1 0 0,-24-13 5 0 0,0 0-1 0 0,-1 0 1 0 0,1 0 0 0 0,-1 0 0 0 0,1 0-1 0 0,-1 0 1 0 0,1 0 0 0 0,-1 0 0 0 0,0 1-1 0 0,1-1 1 0 0,-1 0 0 0 0,0 0 0 0 0,0 0-1 0 0,0 0 1 0 0,0 0 0 0 0,0 0 0 0 0,0 1-1 0 0,0-1 1 0 0,0 0 0 0 0,-1 0 0 0 0,1 0-1 0 0,0 0 1 0 0,-1 0 0 0 0,1 0 0 0 0,0 0-1 0 0,-1 0 1 0 0,0 0 0 0 0,0 1 0 0 0,-20 36 411 0 0,15-30-323 0 0,-3 6 64 0 0,-1 0 0 0 0,-1-1 0 0 0,0 0 0 0 0,-21 19 0 0 0,-60 41 175 0 0,37-31-362 0 0,-84 65-3362 0 0,110-83 1618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3.135"/>
    </inkml:context>
    <inkml:brush xml:id="br0">
      <inkml:brushProperty name="width" value="0.05" units="cm"/>
      <inkml:brushProperty name="height" value="0.05" units="cm"/>
    </inkml:brush>
  </inkml:definitions>
  <inkml:trace contextRef="#ctx0" brushRef="#br0">117 27 6533 0 0,'-10'-2'-102'0'0,"-32"-4"84"0"0,31 4-64 0 0,7-1 68 0 0,-19-10 7211 0 0,1 12-3213 0 0,18 42-3615 0 0,3-33-143 0 0,5 6-155 0 0,9 39-72 0 0,-9-39-95 0 0,6 3-509 0 0,30 50 82 0 0,-30-50-161 0 0,3-16-6217 0 0,49 5 5668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2.070"/>
    </inkml:context>
    <inkml:brush xml:id="br0">
      <inkml:brushProperty name="width" value="0.05" units="cm"/>
      <inkml:brushProperty name="height" value="0.05" units="cm"/>
    </inkml:brush>
  </inkml:definitions>
  <inkml:trace contextRef="#ctx0" brushRef="#br0">130 0 6437 0 0,'-97'19'1313'0'0,"75"-10"-607"0"0,13-2-135 0 0,8-7-556 0 0,1 0 0 0 0,0 0 1 0 0,0 0-1 0 0,0 0 0 0 0,0 0 0 0 0,0 0 0 0 0,0 0 0 0 0,0 0 0 0 0,0 0 0 0 0,0 0 1 0 0,0 0-1 0 0,0 0 0 0 0,0 0 0 0 0,-1 0 0 0 0,1 1 0 0 0,0-1 0 0 0,0 0 0 0 0,0 0 1 0 0,0 0-1 0 0,0 0 0 0 0,0 0 0 0 0,0 0 0 0 0,0 0 0 0 0,0 0 0 0 0,0 0 0 0 0,0 0 1 0 0,0 1-1 0 0,0-1 0 0 0,0 0 0 0 0,0 0 0 0 0,0 0 0 0 0,0 0 0 0 0,0 0 0 0 0,0 0 1 0 0,0 0-1 0 0,0 0 0 0 0,0 0 0 0 0,0 1 0 0 0,0-1 0 0 0,0 0 0 0 0,0 0 0 0 0,0 0 1 0 0,1 0-1 0 0,-1 0 0 0 0,0 0 0 0 0,0 0 0 0 0,0 0 0 0 0,0 0 0 0 0,0 0 0 0 0,0 0 1 0 0,0 0-1 0 0,0 0 0 0 0,0 0 0 0 0,0 1 0 0 0,0-1 0 0 0,0 0 0 0 0,1 0 0 0 0,-1 0 1 0 0,19 6 378 0 0,0 0-1 0 0,0-1 1 0 0,1-1 0 0 0,0-1 0 0 0,0-1 0 0 0,29 0 0 0 0,54-9-220 0 0,184-38 0 0 0,-281 44-169 0 0,19-5 33 0 0,-25 6-38 0 0,0 0 0 0 0,0 0 0 0 0,0 0 0 0 0,0 0 0 0 0,0 0 1 0 0,0 0-1 0 0,0 0 0 0 0,0 0 0 0 0,0 0 0 0 0,0 0 0 0 0,0 0 0 0 0,0 0 1 0 0,0 0-1 0 0,0 0 0 0 0,0 0 0 0 0,0 0 0 0 0,0 0 0 0 0,0-1 0 0 0,0 1 0 0 0,0 0 1 0 0,0 0-1 0 0,-1 0 0 0 0,1 0 0 0 0,0 0 0 0 0,0 0 0 0 0,0 0 0 0 0,0 0 0 0 0,0 0 1 0 0,0 0-1 0 0,0 0 0 0 0,0 0 0 0 0,0 0 0 0 0,0 0 0 0 0,0 0 0 0 0,0 0 0 0 0,0 0 1 0 0,0 0-1 0 0,1 0 0 0 0,-17 0-21 0 0,-24 4-4 0 0,-48 12 0 0 0,19-2 28 0 0,-229 25 8 0 0,262-32 16 0 0,67-16-39 0 0,1 1 0 0 0,0 2 0 0 0,48-4 0 0 0,-39 6-39 0 0,17-1-459 0 0,59-15 0 0 0,-116 20 403 0 0,-1 0 0 0 0,1 0 0 0 0,0 0 0 0 0,0-1 1 0 0,-1 1-1 0 0,1 0 0 0 0,0 0 0 0 0,-1-1 0 0 0,1 1 0 0 0,0-1 1 0 0,-1 1-1 0 0,1 0 0 0 0,-1-1 0 0 0,1 1 0 0 0,0-1 0 0 0,-1 0 1 0 0,1 1-1 0 0,-1-1 0 0 0,0 1 0 0 0,2-2 0 0 0,-4-1-924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3.475"/>
    </inkml:context>
    <inkml:brush xml:id="br0">
      <inkml:brushProperty name="width" value="0.05" units="cm"/>
      <inkml:brushProperty name="height" value="0.05" units="cm"/>
    </inkml:brush>
  </inkml:definitions>
  <inkml:trace contextRef="#ctx0" brushRef="#br0">170 49 7197 0 0,'-24'-10'80'0'0,"9"3"150"0"0,0 0 0 0 0,0 2 1 0 0,0 0-1 0 0,-1 0 0 0 0,0 2 1 0 0,-21-3-1 0 0,36 6-213 0 0,0 0 1 0 0,1 0-1 0 0,-1 0 0 0 0,1 0 1 0 0,-1 0-1 0 0,0 0 0 0 0,1 0 1 0 0,-1 0-1 0 0,1 0 1 0 0,-1 0-1 0 0,0 1 0 0 0,1-1 1 0 0,-1 0-1 0 0,1 0 1 0 0,-1 1-1 0 0,1-1 0 0 0,-1 0 1 0 0,1 1-1 0 0,-1-1 0 0 0,1 0 1 0 0,-1 1-1 0 0,1-1 1 0 0,-1 1-1 0 0,1-1 0 0 0,0 1 1 0 0,-1-1-1 0 0,1 1 0 0 0,-1 0 1 0 0,1 0-10 0 0,0 0 0 0 0,0 0-1 0 0,0 0 1 0 0,0 0 0 0 0,0 1 0 0 0,0-1 0 0 0,0 0 0 0 0,0 0-1 0 0,0 0 1 0 0,1 0 0 0 0,-1 0 0 0 0,0 0 0 0 0,2 2-1 0 0,0 2-10 0 0,0 0-1 0 0,1-1 1 0 0,0 0-1 0 0,0 1 0 0 0,5 4 1 0 0,11 9-377 0 0,0-2 0 0 0,0-1 1 0 0,1 0-1 0 0,26 13 0 0 0,-26-17-301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3.815"/>
    </inkml:context>
    <inkml:brush xml:id="br0">
      <inkml:brushProperty name="width" value="0.05" units="cm"/>
      <inkml:brushProperty name="height" value="0.05" units="cm"/>
    </inkml:brush>
  </inkml:definitions>
  <inkml:trace contextRef="#ctx0" brushRef="#br0">81 140 8069 0 0,'-3'1'237'0'0,"0"-1"1"0"0,0 0 0 0 0,-1 0 0 0 0,1 0 0 0 0,0 0-1 0 0,0 0 1 0 0,-5-1 0 0 0,5 0 55 0 0,0 1 0 0 0,0-1 0 0 0,0 1 0 0 0,0 0 0 0 0,0 0 0 0 0,0 0 0 0 0,0 1 0 0 0,0-1 0 0 0,0 1 0 0 0,0-1 0 0 0,-3 2 0 0 0,-5 4 448 0 0,10 0-246 0 0,20 8-33 0 0,3 0-366 0 0,-16-8-75 0 0,0 0 1 0 0,0 1 0 0 0,0 0 0 0 0,-1-1-1 0 0,0 2 1 0 0,0-1 0 0 0,-1 0-1 0 0,4 9 1 0 0,-6-12-16 0 0,0 0 1 0 0,-1 0-1 0 0,1 0 0 0 0,-1 0 0 0 0,0 0 1 0 0,0 0-1 0 0,0 0 0 0 0,-1 1 1 0 0,1-1-1 0 0,-1 0 0 0 0,0 0 0 0 0,0 1 1 0 0,-1-1-1 0 0,1 0 0 0 0,-1 0 1 0 0,0 0-1 0 0,0 1 0 0 0,-2 3 0 0 0,3-7-5 0 0,0 0 0 0 0,-1-1 0 0 0,1 1-1 0 0,0 0 1 0 0,-1-1 0 0 0,1 1-1 0 0,0-1 1 0 0,-1 1 0 0 0,1 0 0 0 0,-1-1-1 0 0,1 1 1 0 0,-1-1 0 0 0,1 1-1 0 0,-1-1 1 0 0,1 1 0 0 0,-1-1 0 0 0,1 0-1 0 0,-1 1 1 0 0,0-1 0 0 0,1 0-1 0 0,-1 1 1 0 0,-1-1 0 0 0,2 0 1 0 0,0 0-1 0 0,-1-1 1 0 0,1 1 0 0 0,-1 0 0 0 0,1-1 0 0 0,-1 1-1 0 0,1 0 1 0 0,0-1 0 0 0,-1 1 0 0 0,1 0 0 0 0,0-1-1 0 0,-1 1 1 0 0,1-1 0 0 0,0 1 0 0 0,0-1-1 0 0,-1 1 1 0 0,1-1 0 0 0,0 1 0 0 0,0-1 0 0 0,0 1-1 0 0,0-1 1 0 0,0 0 0 0 0,-1-3-17 0 0,0-1 1 0 0,0 1-1 0 0,1 0 1 0 0,0-1-1 0 0,0 1 1 0 0,1-8-1 0 0,1 5-14 0 0,0 1 0 0 0,0-1 0 0 0,1 1 0 0 0,-1 0 0 0 0,2 0-1 0 0,6-11 1 0 0,31-35-91 0 0,-23 31 96 0 0,-4 3-8 0 0,6-7 9 0 0,1 0 0 0 0,25-22-1 0 0,-40 41 22 0 0,0 0 1 0 0,1 1-1 0 0,0 0 0 0 0,0 0 0 0 0,0 1 0 0 0,1 0 0 0 0,0 0 0 0 0,-1 1 0 0 0,1 0 0 0 0,0 0 0 0 0,1 1 1 0 0,15-3-1 0 0,-21 5 0 0 0,0-1 0 0 0,-1 1 0 0 0,1 0 0 0 0,0 0 0 0 0,-1 1 0 0 0,1-1 0 0 0,0 0 0 0 0,-1 1 0 0 0,1 0 0 0 0,0 0 0 0 0,-1-1 0 0 0,1 1 0 0 0,-1 1 0 0 0,1-1 0 0 0,-1 0 0 0 0,0 1 0 0 0,0-1 0 0 0,1 1 0 0 0,-1 0 0 0 0,0-1 0 0 0,0 1 0 0 0,-1 0 0 0 0,1 0 0 0 0,0 0 0 0 0,-1 1 0 0 0,1-1 0 0 0,-1 0 0 0 0,3 5 0 0 0,0 5 11 0 0,-1 1 0 0 0,1-1 0 0 0,-2 0 0 0 0,0 1 0 0 0,1 14 0 0 0,-2-15-174 0 0,0-1-1 0 0,1 0 1 0 0,6 23-1 0 0,-4-26-363 0 0,1 0 0 0 0,0 0-1 0 0,0-1 1 0 0,1 1 0 0 0,-1-1-1 0 0,2 0 1 0 0,-1 0 0 0 0,1-1-1 0 0,0 0 1 0 0,0 0 0 0 0,1-1-1 0 0,14 8 1 0 0,-11-6-328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4.158"/>
    </inkml:context>
    <inkml:brush xml:id="br0">
      <inkml:brushProperty name="width" value="0.05" units="cm"/>
      <inkml:brushProperty name="height" value="0.05" units="cm"/>
    </inkml:brush>
  </inkml:definitions>
  <inkml:trace contextRef="#ctx0" brushRef="#br0">254 561 7485 0 0,'6'-10'58'0'0,"-3"5"48"0"0,0 0 0 0 0,1 0-1 0 0,-2 0 1 0 0,1-1 0 0 0,-1 1 0 0 0,0-1 0 0 0,0 0 0 0 0,0 1 0 0 0,-1-1 0 0 0,0 0 0 0 0,0 0 0 0 0,0 0 0 0 0,-1-11-1 0 0,0 13 26 0 0,-1 0-1 0 0,1 0 0 0 0,-1 0 0 0 0,0 0 0 0 0,0 0 1 0 0,0 0-1 0 0,-1 0 0 0 0,1 0 0 0 0,-1 0 0 0 0,0 1 0 0 0,0-1 1 0 0,0 1-1 0 0,-1-1 0 0 0,1 1 0 0 0,-1 0 0 0 0,0 0 1 0 0,0 0-1 0 0,0 0 0 0 0,0 0 0 0 0,0 1 0 0 0,-1-1 0 0 0,1 1 1 0 0,-1 0-1 0 0,-3-2 0 0 0,1 2-49 0 0,1 1 1 0 0,0-1-1 0 0,-1 1 1 0 0,1 0-1 0 0,-1 0 1 0 0,0 0-1 0 0,1 1 0 0 0,-1 0 1 0 0,1 0-1 0 0,-1 1 1 0 0,0-1-1 0 0,1 1 1 0 0,-1 0-1 0 0,1 1 1 0 0,0-1-1 0 0,-1 1 0 0 0,-8 4 1 0 0,6-2-54 0 0,0 0-1 0 0,1 0 1 0 0,-1 1 0 0 0,1 0-1 0 0,0 0 1 0 0,0 1 0 0 0,1 0-1 0 0,-1 0 1 0 0,1 0 0 0 0,1 1-1 0 0,-1 0 1 0 0,1 0 0 0 0,0 0-1 0 0,1 1 1 0 0,0 0 0 0 0,0-1-1 0 0,1 2 1 0 0,-1-1 0 0 0,2 0-1 0 0,-1 1 1 0 0,-1 13 0 0 0,3-19 2 0 0,1 1 1 0 0,0-1-1 0 0,-1 0 1 0 0,1 1-1 0 0,0-1 1 0 0,1 0 0 0 0,-1 1-1 0 0,1-1 1 0 0,-1 0-1 0 0,1 1 1 0 0,0-1-1 0 0,0 0 1 0 0,1 0-1 0 0,-1 0 1 0 0,0 0 0 0 0,1 0-1 0 0,0 0 1 0 0,0 0-1 0 0,0-1 1 0 0,0 1-1 0 0,0-1 1 0 0,0 1-1 0 0,1-1 1 0 0,-1 0 0 0 0,1 0-1 0 0,0 0 1 0 0,0 0-1 0 0,-1 0 1 0 0,1-1-1 0 0,0 1 1 0 0,0-1 0 0 0,1 0-1 0 0,-1 0 1 0 0,0 0-1 0 0,4 1 1 0 0,4 0 13 0 0,1 0-1 0 0,0-1 1 0 0,-1 0 0 0 0,1 0 0 0 0,0-1-1 0 0,-1-1 1 0 0,1 0 0 0 0,21-5 0 0 0,-26 4-65 0 0,1 0 1 0 0,0 0-1 0 0,-1-1 1 0 0,1-1-1 0 0,-1 1 1 0 0,0-1-1 0 0,0 0 1 0 0,0 0-1 0 0,-1-1 1 0 0,1 0-1 0 0,-1 0 0 0 0,0-1 1 0 0,-1 0-1 0 0,1 0 1 0 0,6-10-1 0 0,-6 7-50 0 0,-1 0 0 0 0,-1-1-1 0 0,0 0 1 0 0,0 0 0 0 0,-1 0 0 0 0,0 0-1 0 0,0 0 1 0 0,-1-1 0 0 0,-1 1-1 0 0,0-1 1 0 0,0-15 0 0 0,-29-360-277 0 0,28 380 345 0 0,0 3 1 0 0,0 1 0 0 0,-1-1-1 0 0,1 0 1 0 0,-1 1 0 0 0,1-1-1 0 0,-1 1 1 0 0,0 0 0 0 0,-1-4-1 0 0,-7 37-34 0 0,-2 11 127 0 0,3 1-1 0 0,1 0 1 0 0,-2 86-1 0 0,9-106-27 0 0,2-1 0 0 0,0 0 1 0 0,1 1-1 0 0,1-1 0 0 0,1-1 0 0 0,1 1 0 0 0,1-1 0 0 0,1 0 0 0 0,17 32 0 0 0,-18-42-486 0 0,0 0-1 0 0,0 0 1 0 0,2-1-1 0 0,-1 0 1 0 0,1 0-1 0 0,0-1 1 0 0,1 0-1 0 0,0 0 1 0 0,13 7-1 0 0,-10-9-944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4.565"/>
    </inkml:context>
    <inkml:brush xml:id="br0">
      <inkml:brushProperty name="width" value="0.05" units="cm"/>
      <inkml:brushProperty name="height" value="0.05" units="cm"/>
    </inkml:brush>
  </inkml:definitions>
  <inkml:trace contextRef="#ctx0" brushRef="#br0">153 189 9365 0 0,'-2'-2'14'0'0,"-6"-5"89"0"0,8 7-98 0 0,0 0 1 0 0,0 0 0 0 0,0 0-1 0 0,0 0 1 0 0,0 0-1 0 0,1 0 1 0 0,-1 0-1 0 0,0 0 1 0 0,0 0-1 0 0,0 0 1 0 0,0 0-1 0 0,0 0 1 0 0,0 0-1 0 0,0 0 1 0 0,0 0-1 0 0,0 0 1 0 0,0 0-1 0 0,0 0 1 0 0,1 0-1 0 0,-1-1 1 0 0,0 1 0 0 0,0 0-1 0 0,0 0 1 0 0,0 0-1 0 0,0 0 1 0 0,0 0-1 0 0,0 0 1 0 0,0 0-1 0 0,0 0 1 0 0,0 0-1 0 0,0 0 1 0 0,0 0-1 0 0,0-1 1 0 0,0 1-1 0 0,0 0 1 0 0,0 0-1 0 0,0 0 1 0 0,0 0-1 0 0,0 0 1 0 0,0 0 0 0 0,0 0-1 0 0,0 0 1 0 0,0 0-1 0 0,0 0 1 0 0,0-1-1 0 0,0 1 1 0 0,0 0-1 0 0,0 0 1 0 0,0 0-1 0 0,0 0 1 0 0,0 0-1 0 0,0 0 1 0 0,0 0-1 0 0,0 0 1 0 0,0 0-1 0 0,-1 0 1 0 0,1 0-1 0 0,0 0 1 0 0,0 0 0 0 0,0-1-1 0 0,0 1 1 0 0,0 0-1 0 0,0 0 1 0 0,0 0-1 0 0,0 0 1 0 0,0 0-1 0 0,9 17 2661 0 0,-4-12-2501 0 0,0 0-1 0 0,0-1 0 0 0,0 0 0 0 0,0 0 0 0 0,1 0 0 0 0,-1 0 0 0 0,1-1 0 0 0,0 0 0 0 0,0 0 0 0 0,0 0 0 0 0,1-1 0 0 0,-1 0 0 0 0,1-1 1 0 0,-1 1-1 0 0,9 0 0 0 0,11 2-132 0 0,0-2 0 0 0,41-1 1 0 0,-51-1-30 0 0,-1 0 1 0 0,0-1-1 0 0,0-1 1 0 0,0 0-1 0 0,0-1 1 0 0,-1-1-1 0 0,26-9 1 0 0,-39 12-17 0 0,0 1 1 0 0,0-1 0 0 0,0 0 0 0 0,1 1-1 0 0,-1-1 1 0 0,0 0 0 0 0,0 0-1 0 0,0 0 1 0 0,0 0 0 0 0,0 0-1 0 0,-1 0 1 0 0,1 0 0 0 0,0 0 0 0 0,0 0-1 0 0,-1 0 1 0 0,1 0 0 0 0,-1-1-1 0 0,1 1 1 0 0,-1 0 0 0 0,1-1-1 0 0,-1 1 1 0 0,0 0 0 0 0,1-1 0 0 0,-1 1-1 0 0,0 0 1 0 0,0-1 0 0 0,0 1-1 0 0,0 0 1 0 0,0-1 0 0 0,-1 1-1 0 0,1 0 1 0 0,0-1 0 0 0,-1 1 0 0 0,1 0-1 0 0,0 0 1 0 0,-1-1 0 0 0,0 1-1 0 0,1 0 1 0 0,-2-1 0 0 0,-1-4-43 0 0,0 1 0 0 0,0 0 0 0 0,-1 0 1 0 0,1 0-1 0 0,-1 1 0 0 0,-1-1 0 0 0,-6-5 1 0 0,-13-9 9 0 0,0 2 1 0 0,-2 1 0 0 0,-51-25 0 0 0,58 33 32 0 0,1 1 0 0 0,-1 1 0 0 0,-1 0-1 0 0,1 1 1 0 0,-1 2 0 0 0,-37-4 0 0 0,49 7 9 0 0,1 0 1 0 0,-1 0-1 0 0,0 1 0 0 0,1 0 0 0 0,-1 0 0 0 0,0 1 1 0 0,1 0-1 0 0,0 1 0 0 0,-1-1 0 0 0,1 1 0 0 0,0 0 0 0 0,0 1 1 0 0,-10 7-1 0 0,12-7 43 0 0,0 0 1 0 0,1 1 0 0 0,-1 0-1 0 0,1 0 1 0 0,0 0 0 0 0,0 0 0 0 0,1 1-1 0 0,0 0 1 0 0,0-1 0 0 0,0 1-1 0 0,0 0 1 0 0,1 0 0 0 0,0 1-1 0 0,0-1 1 0 0,1 0 0 0 0,-1 10-1 0 0,1-6 108 0 0,0 0 0 0 0,1-1-1 0 0,0 1 1 0 0,1 0 0 0 0,0 0-1 0 0,0 0 1 0 0,1 0 0 0 0,0-1-1 0 0,1 1 1 0 0,0-1 0 0 0,5 10-1 0 0,-2-7 12 0 0,1 0-1 0 0,0 0 0 0 0,0-1 0 0 0,2 0 0 0 0,-1 0 1 0 0,1-1-1 0 0,15 12 0 0 0,-7-7-139 0 0,2-1 1 0 0,-1-1-1 0 0,2-1 1 0 0,-1-1-1 0 0,2 0 1 0 0,0-2-1 0 0,0 0 1 0 0,0-1-1 0 0,34 7 1 0 0,-32-11-590 0 0,0 0 1 0 0,1-2 0 0 0,26 0 0 0 0,-38-2-84 0 0,0-1-1 0 0,0 0 1 0 0,0 0-1 0 0,0-2 1 0 0,-1 1-1 0 0,1-2 1 0 0,-1 1 0 0 0,13-7-1 0 0,-2-3-761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4.908"/>
    </inkml:context>
    <inkml:brush xml:id="br0">
      <inkml:brushProperty name="width" value="0.05" units="cm"/>
      <inkml:brushProperty name="height" value="0.05" units="cm"/>
    </inkml:brush>
  </inkml:definitions>
  <inkml:trace contextRef="#ctx0" brushRef="#br0">66 91 8297 0 0,'-15'-12'190'0'0,"8"4"260"0"0,7 5 585 0 0,3 5-775 0 0,1 0 0 0 0,-1 0 1 0 0,-1 0-1 0 0,1 1 0 0 0,0-1 1 0 0,0 1-1 0 0,-1 0 0 0 0,1-1 1 0 0,-1 1-1 0 0,3 5 1 0 0,-2-4-28 0 0,20 23 304 0 0,0-1-1 0 0,51 42 1 0 0,22 22-408 0 0,-84-79-257 0 0,-10-10-49 0 0,0 1 0 0 0,0-1 0 0 0,0 1 0 0 0,0-1 0 0 0,-1 1 0 0 0,1 0 0 0 0,-1 0 0 0 0,1-1 0 0 0,-1 1 0 0 0,1 0 0 0 0,-1 1 0 0 0,0-1 0 0 0,0 0 0 0 0,1 4 0 0 0</inkml:trace>
  <inkml:trace contextRef="#ctx0" brushRef="#br0" timeOffset="1">314 90 7453 0 0,'-1'-8'32'0'0,"-2"-6"285"0"0,0 1-1 0 0,0-1 1 0 0,-9-20-1 0 0,12 34-288 0 0,0 0 0 0 0,-1-1 0 0 0,1 1 0 0 0,0 0-1 0 0,0-1 1 0 0,0 1 0 0 0,0 0 0 0 0,0-1 0 0 0,0 1-1 0 0,-1 0 1 0 0,1 0 0 0 0,0-1 0 0 0,0 1-1 0 0,-1 0 1 0 0,1 0 0 0 0,0-1 0 0 0,0 1 0 0 0,-1 0-1 0 0,1 0 1 0 0,0 0 0 0 0,0-1 0 0 0,-1 1 0 0 0,1 0-1 0 0,0 0 1 0 0,-1 0 0 0 0,1 0 0 0 0,0 0-1 0 0,-1 0 1 0 0,1 0 0 0 0,0 0 0 0 0,-1 0 0 0 0,1 0-1 0 0,0 0 1 0 0,-1 0 0 0 0,1 0 0 0 0,0 0 0 0 0,-1 0-1 0 0,1 0 1 0 0,0 0 0 0 0,-1 0 0 0 0,1 0-1 0 0,0 0 1 0 0,-1 0 0 0 0,1 1 0 0 0,0-1 0 0 0,-1 0-1 0 0,1 0 1 0 0,0 0 0 0 0,0 1 0 0 0,-1-1 0 0 0,1 0-1 0 0,0 0 1 0 0,0 1 0 0 0,0-1 0 0 0,-1 0-1 0 0,1 0 1 0 0,0 1 0 0 0,0-1 0 0 0,0 0 0 0 0,-1 1-1 0 0,-12 25 1065 0 0,10-17-888 0 0,-26 39 1109 0 0,-52 68 0 0 0,-16 24-945 0 0,73-101-920 0 0,-4 6-371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8.263"/>
    </inkml:context>
    <inkml:brush xml:id="br0">
      <inkml:brushProperty name="width" value="0.05" units="cm"/>
      <inkml:brushProperty name="height" value="0.05" units="cm"/>
    </inkml:brush>
  </inkml:definitions>
  <inkml:trace contextRef="#ctx0" brushRef="#br0">1 213 8069 0 0,'0'0'774'0'0,"2"-3"-364"0"0,1-1-230 0 0,-1 3-18 0 0,-1-1 1 0 0,0 1 0 0 0,0-1-1 0 0,0 1 1 0 0,0-1-1 0 0,0 0 1 0 0,0 1-1 0 0,-1-1 1 0 0,1 0 0 0 0,0 0-1 0 0,-1 0 1 0 0,1-3-1 0 0,14-42 312 0 0,-13 38-59 0 0,-1 1 0 0 0,0-1-1 0 0,0 0 1 0 0,-1-16 0 0 0,0 19-137 0 0,0 0 1 0 0,0 0 0 0 0,0 0 0 0 0,1-1 0 0 0,2-6 0 0 0,-3 11-203 0 0,1 0 0 0 0,0 0 0 0 0,0 1 0 0 0,0-1 1 0 0,0 0-1 0 0,0 1 0 0 0,0-1 0 0 0,0 1 0 0 0,0-1 0 0 0,1 1 1 0 0,-1 0-1 0 0,1-1 0 0 0,-1 1 0 0 0,1 0 0 0 0,-1 0 0 0 0,1 0 1 0 0,0 0-1 0 0,-1 0 0 0 0,1 1 0 0 0,3-2 0 0 0,-4 2-52 0 0,0 0 0 0 0,0-1 0 0 0,0 1 1 0 0,0 0-1 0 0,0 0 0 0 0,0 0 0 0 0,1 0 0 0 0,-1 0 0 0 0,0 0 0 0 0,0 0 0 0 0,0 1 0 0 0,0-1 0 0 0,0 0 0 0 0,0 1 0 0 0,0-1 0 0 0,0 1 0 0 0,0-1 1 0 0,0 1-1 0 0,0-1 0 0 0,0 1 0 0 0,0 0 0 0 0,0-1 0 0 0,0 1 0 0 0,0 0 0 0 0,0 0 0 0 0,-1 0 0 0 0,1 0 0 0 0,0-1 0 0 0,-1 1 0 0 0,1 0 0 0 0,-1 0 1 0 0,1 0-1 0 0,-1 0 0 0 0,1 1 0 0 0,-1-1 0 0 0,1 1 0 0 0,2 6 58 0 0,-1 1-1 0 0,1-1 1 0 0,1 14 0 0 0,-3-15-4 0 0,3 31 134 0 0,-1 1 0 0 0,-2 0-1 0 0,-2 0 1 0 0,-10 73 0 0 0,7-75-208 0 0,-3 38-2219 0 0,7-75 2124 0 0,0 0 0 0 0,0 1 1 0 0,0-1-1 0 0,0 0 1 0 0,0 1-1 0 0,0-1 0 0 0,0 0 1 0 0,0 0-1 0 0,0 1 1 0 0,0-1-1 0 0,0 0 0 0 0,0 1 1 0 0,0-1-1 0 0,0 0 0 0 0,0 0 1 0 0,0 1-1 0 0,0-1 1 0 0,0 0-1 0 0,1 0 0 0 0,-1 1 1 0 0,0-1-1 0 0,0 0 1 0 0,0 0-1 0 0,1 1 0 0 0,-1-1 1 0 0,0 0-1 0 0,0 0 1 0 0,0 0-1 0 0,1 0 0 0 0,-1 1 1 0 0,0-1-1 0 0,0 0 1 0 0,1 0-1 0 0,-1 0 0 0 0,0 0 1 0 0,0 0-1 0 0,1 0 0 0 0,-1 0 1 0 0,0 0-1 0 0,1 0 1 0 0,-1 0-1 0 0,0 0 0 0 0,0 0 1 0 0,1 0-1 0 0,11-5-2737 0 0,-5-1 1117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8.623"/>
    </inkml:context>
    <inkml:brush xml:id="br0">
      <inkml:brushProperty name="width" value="0.05" units="cm"/>
      <inkml:brushProperty name="height" value="0.05" units="cm"/>
    </inkml:brush>
  </inkml:definitions>
  <inkml:trace contextRef="#ctx0" brushRef="#br0">104 211 8593 0 0,'-1'-9'-23'0'0,"-8"-90"-69"0"0,8 91 188 0 0,-1-1 0 0 0,0 1 0 0 0,0-1 0 0 0,-1 1 0 0 0,0 0 0 0 0,-1 0 1 0 0,0 0-1 0 0,0 1 0 0 0,-6-9 0 0 0,10 15-46 0 0,-1 0-1 0 0,0 0 1 0 0,0 0 0 0 0,1 0 0 0 0,-1 0-1 0 0,0 1 1 0 0,0-1 0 0 0,0 0 0 0 0,0 0-1 0 0,0 1 1 0 0,0-1 0 0 0,0 1 0 0 0,0-1-1 0 0,0 1 1 0 0,0-1 0 0 0,0 1 0 0 0,0-1-1 0 0,0 1 1 0 0,-1 0 0 0 0,1 0 0 0 0,0 0-1 0 0,0 0 1 0 0,0 0 0 0 0,0 0-1 0 0,-1 0 1 0 0,1 0 0 0 0,0 0 0 0 0,0 0-1 0 0,0 1 1 0 0,0-1 0 0 0,0 0 0 0 0,-1 1-1 0 0,1-1 1 0 0,0 1 0 0 0,0-1 0 0 0,0 1-1 0 0,0 0 1 0 0,-1 1 0 0 0,0-1-26 0 0,1 1 1 0 0,-1-1-1 0 0,1 1 1 0 0,-1 0-1 0 0,1-1 1 0 0,0 1 0 0 0,0 0-1 0 0,0 0 1 0 0,0 0-1 0 0,0 0 1 0 0,0 0-1 0 0,1 0 1 0 0,-1 0-1 0 0,1 1 1 0 0,-1-1-1 0 0,1 0 1 0 0,0 0-1 0 0,0 0 1 0 0,0 1-1 0 0,0 2 1 0 0,11 44-581 0 0,2-2-1 0 0,32 79 1 0 0,-30-85-376 0 0,-3-6-8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1:08.952"/>
    </inkml:context>
    <inkml:brush xml:id="br0">
      <inkml:brushProperty name="width" value="0.05" units="cm"/>
      <inkml:brushProperty name="height" value="0.05" units="cm"/>
    </inkml:brush>
  </inkml:definitions>
  <inkml:trace contextRef="#ctx0" brushRef="#br0">0 169 8929 0 0,'6'-16'342'0'0,"-5"13"-206"0"0,0 1 1 0 0,0 0-1 0 0,0-1 0 0 0,0 0 0 0 0,-1 1 0 0 0,1-1 0 0 0,-1 1 0 0 0,0-1 0 0 0,0 0 0 0 0,0-2 0 0 0,0 1 107 0 0,-1 1 0 0 0,1-1 0 0 0,0 1-1 0 0,0 0 1 0 0,0-1 0 0 0,1 1 0 0 0,-1 0 0 0 0,1-1-1 0 0,0 1 1 0 0,0 0 0 0 0,0 0 0 0 0,0-1-1 0 0,1 1 1 0 0,2-5 0 0 0,-3 7-170 0 0,1 0-1 0 0,-1-1 1 0 0,0 1-1 0 0,1 0 1 0 0,-1 0-1 0 0,0 0 1 0 0,1 0 0 0 0,0 0-1 0 0,-1 0 1 0 0,1 0-1 0 0,-1 1 1 0 0,1-1 0 0 0,0 1-1 0 0,0-1 1 0 0,-1 1-1 0 0,1-1 1 0 0,0 1-1 0 0,0 0 1 0 0,0 0 0 0 0,-1 0-1 0 0,1 0 1 0 0,0 0-1 0 0,0 0 1 0 0,0 1 0 0 0,-1-1-1 0 0,1 1 1 0 0,0-1-1 0 0,1 2 1 0 0,5 1 31 0 0,0 0 1 0 0,-1 1-1 0 0,0 0 1 0 0,0 0-1 0 0,0 1 0 0 0,0 0 1 0 0,-1 0-1 0 0,0 0 1 0 0,0 1-1 0 0,0 0 0 0 0,6 8 1 0 0,4 9 141 0 0,27 45 0 0 0,-36-54-238 0 0,-1-1-1 0 0,-1 1 1 0 0,0-1 0 0 0,-1 1 0 0 0,0 1 0 0 0,-1-1 0 0 0,-1 0-1 0 0,0 1 1 0 0,-1-1 0 0 0,-1 1 0 0 0,-2 26 0 0 0,1-38-4 0 0,1 1 0 0 0,-1-1-1 0 0,0 0 1 0 0,0 0 0 0 0,0 1 0 0 0,-1-1 0 0 0,1 0 0 0 0,-1 0 0 0 0,0 0 0 0 0,-3 3 0 0 0,5-5-3 0 0,-1-1 1 0 0,1 1-1 0 0,0-1 0 0 0,-1 0 1 0 0,1 1-1 0 0,-1-1 0 0 0,1 0 1 0 0,-1 1-1 0 0,0-1 0 0 0,1 0 1 0 0,-1 0-1 0 0,1 1 0 0 0,-1-1 1 0 0,1 0-1 0 0,-1 0 0 0 0,0 0 1 0 0,1 0-1 0 0,-1 0 0 0 0,1 0 1 0 0,-1 0-1 0 0,0 0 0 0 0,1 0 1 0 0,-2 0-1 0 0,1-1 0 0 0,0 1 0 0 0,-1-1 0 0 0,1 0 0 0 0,0 0 0 0 0,0 0 1 0 0,0 0-1 0 0,0 0 0 0 0,0 0 0 0 0,0 0 0 0 0,0 0 0 0 0,0 0 0 0 0,0 0 0 0 0,1 0 1 0 0,-2-3-1 0 0,-1-1 0 0 0,1-1 0 0 0,0 1 0 0 0,0-1 0 0 0,1 1 0 0 0,-1-1 1 0 0,1 0-1 0 0,1 0 0 0 0,-1 0 0 0 0,1 0 0 0 0,0 0 0 0 0,1-6 1 0 0,1-13 5 0 0,8-30 0 0 0,-9 48-14 0 0,4-11 3 0 0,0-1 0 0 0,1 1-1 0 0,0 0 1 0 0,2 0 0 0 0,0 1 0 0 0,1 0 0 0 0,1 1 0 0 0,0 0-1 0 0,25-29 1 0 0,-29 38 2 0 0,1 0-1 0 0,0 1 1 0 0,0 0 0 0 0,1 0-1 0 0,0 1 1 0 0,0 0 0 0 0,0 0-1 0 0,1 1 1 0 0,14-6 0 0 0,-16 8 1 0 0,0 1 0 0 0,0-1 0 0 0,1 1 1 0 0,-1 0-1 0 0,0 1 0 0 0,1 0 0 0 0,-1 0 1 0 0,0 1-1 0 0,0-1 0 0 0,1 2 0 0 0,-1-1 1 0 0,0 1-1 0 0,13 5 0 0 0,-11-3 15 0 0,-1 0 1 0 0,1 1-1 0 0,-1 0 0 0 0,0 1 0 0 0,0 0 1 0 0,0 0-1 0 0,-1 1 0 0 0,0 0 0 0 0,0 0 1 0 0,-1 1-1 0 0,1-1 0 0 0,-2 2 0 0 0,1-1 1 0 0,-1 0-1 0 0,-1 1 0 0 0,0 0 0 0 0,0 0 1 0 0,0 0-1 0 0,2 13 0 0 0,-1-1 109 0 0,0 0 1 0 0,-2 0-1 0 0,0 0 0 0 0,-2 0 1 0 0,0 0-1 0 0,-1 0 0 0 0,-1 0 1 0 0,-5 24-1 0 0,4-32-135 0 0,-1-1 1 0 0,-1 1 0 0 0,0-1-1 0 0,0 0 1 0 0,-1 0 0 0 0,-8 12-1 0 0,9-16-450 0 0,0-1 0 0 0,-1-1 0 0 0,0 1 0 0 0,-1-1 0 0 0,0 0 0 0 0,-8 7 0 0 0,-2-2-1461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48.757"/>
    </inkml:context>
    <inkml:brush xml:id="br0">
      <inkml:brushProperty name="width" value="0.05" units="cm"/>
      <inkml:brushProperty name="height" value="0.05" units="cm"/>
    </inkml:brush>
  </inkml:definitions>
  <inkml:trace contextRef="#ctx0" brushRef="#br0">15 49 6753 0 0,'-3'-3'-53'0'0,"2"2"96"0"0,0 1 1 0 0,1 0 0 0 0,-1-1-1 0 0,0 1 1 0 0,1-1 0 0 0,-1 1-1 0 0,1 0 1 0 0,-1-1 0 0 0,1 1 0 0 0,-1-1-1 0 0,1 1 1 0 0,-1-1 0 0 0,1 0-1 0 0,-1 1 1 0 0,1-1 0 0 0,0 0-1 0 0,-1 1 1 0 0,1-1 0 0 0,0 0-1 0 0,0 1 1 0 0,-1-1 0 0 0,1 0-1 0 0,0 1 1 0 0,0-1 0 0 0,0 0-1 0 0,0 1 1 0 0,0-1 0 0 0,0 0 0 0 0,0 0-1 0 0,0 1 1 0 0,0-1 0 0 0,0 0-1 0 0,1 0 1 0 0,-1 1 0 0 0,0-1-1 0 0,0 0 1 0 0,1 1 0 0 0,-1-1-1 0 0,0 1 1 0 0,1-1 0 0 0,-1 0-1 0 0,1 0 1 0 0,2-1 139 0 0,-2 0 15 0 0,1 1 0 0 0,0-1 1 0 0,0 0-1 0 0,0 1 0 0 0,0 0 1 0 0,0-1-1 0 0,0 1 0 0 0,1 0 1 0 0,-1 0-1 0 0,0 0 0 0 0,1 1 1 0 0,3-2-1 0 0,-5 2-155 0 0,-1 0-1 0 0,0 0 1 0 0,1 0 0 0 0,-1 0-1 0 0,0 1 1 0 0,1-1 0 0 0,-1 0-1 0 0,0 0 1 0 0,1 0 0 0 0,-1 0 0 0 0,0 1-1 0 0,0-1 1 0 0,1 0 0 0 0,-1 0-1 0 0,0 0 1 0 0,0 1 0 0 0,1-1-1 0 0,-1 0 1 0 0,0 1 0 0 0,0-1-1 0 0,0 0 1 0 0,1 1 0 0 0,-1-1-1 0 0,0 0 1 0 0,0 0 0 0 0,0 1-1 0 0,0-1 1 0 0,0 1 0 0 0,0-1 0 0 0,0 0-1 0 0,0 1 1 0 0,0-1 0 0 0,0 0-1 0 0,0 1 1 0 0,0-1 0 0 0,0 0-1 0 0,0 1 1 0 0,0-1 0 0 0,-3 19 934 0 0,1-11-337 0 0,15 138 1768 0 0,0-21-1741 0 0,-9-8-289 0 0,18 331 924 0 0,6-130-941 0 0,-6-89-154 0 0,-8-99-174 0 0,6 38 39 0 0,-19-160-73 0 0,3 15-11 0 0,-1-17-45 0 0,-1-6-68 0 0,-1-3 55 0 0,0 0 1 0 0,-1 1-1 0 0,1-1 0 0 0,-1 0 1 0 0,0 0-1 0 0,0 1 1 0 0,0-1-1 0 0,0 0 1 0 0,0 0-1 0 0,-1 0 0 0 0,1 1 1 0 0,-2-6-1 0 0,-1-12-551 0 0,3 19 583 0 0,0 0 1 0 0,-1 0-1 0 0,1 0 1 0 0,0 0-1 0 0,0-1 1 0 0,0 1-1 0 0,-1 0 1 0 0,1 0-1 0 0,-1 0 1 0 0,1 0-1 0 0,-1 0 1 0 0,1 0-1 0 0,-1 1 1 0 0,0-1-1 0 0,1 0 0 0 0,-1 0 1 0 0,-1-1-1 0 0,-5-7-208 0 0,32 22 143 0 0,2-6 113 0 0,0-2 1 0 0,1-2-1 0 0,54 2 0 0 0,-59-4-16 0 0,881 13 240 0 0,-305-7-49 0 0,790-3-30 0 0,-2-28-133 0 0,-1207 20-30 0 0,1392-51-69 0 0,291-5 125 0 0,95 91-18 0 0,-835-3 39 0 0,0-30-112 0 0,1208-107 187 0 0,-1132 43 35 0 0,-999 56-189 0 0,797-34 98 0 0,0 34 258 0 0,-625 29-398 0 0,-359-18-59 0 0,-31 0-3703 0 0,1 0 2220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1.102"/>
    </inkml:context>
    <inkml:brush xml:id="br0">
      <inkml:brushProperty name="width" value="0.05" units="cm"/>
      <inkml:brushProperty name="height" value="0.05" units="cm"/>
    </inkml:brush>
  </inkml:definitions>
  <inkml:trace contextRef="#ctx0" brushRef="#br0">89 996 7613 0 0,'0'0'-116'0'0,"-14"-13"213"0"0,-42-36 144 0 0,42 37 2278 0 0,13 6-2131 0 0,-2-18-20 0 0,2 18 1291 0 0,2 2-1435 0 0,0-12-22 0 0,-1 12 856 0 0,4 1-958 0 0,-1 1-60 0 0,-2 2-10 0 0,0-1 0 0 0,1 0 0 0 0,-1 0 0 0 0,0 0-1 0 0,0 0 1 0 0,0 1 0 0 0,0-1 0 0 0,0 0 0 0 0,0-1 0 0 0,0 1 0 0 0,0-2-1 0 0,18-3 69 0 0,58-17 16 0 0,-56 17-20 0 0,0 2 0 0 0,0 1 0 0 0,1 0 0 0 0,31 1 0 0 0,3-1 53 0 0,149-15 286 0 0,382-36-54 0 0,878-64 975 0 0,-1029 88-1288 0 0,3182-146-4 0 0,-1326 111-112 0 0,-928 8-69 0 0,406-15-418 0 0,-1188 56 460 0 0,1059-48-276 0 0,-1110 25 271 0 0,692-36-207 0 0,-165 66 121 0 0,-808 11 8 0 0,137 5 56 0 0,-277-4 68 0 0,272 23 16 0 0,-242-8-11 0 0,103 17-241 0 0,-86-20 242 0 0,-78-9 23 0 0,-68-5-32 0 0,-1 1 0 0 0,0 1 0 0 0,12 4 0 0 0,22 5-106 0 0,47 5-223 0 0,128 20-222 0 0,-162-31 562 0 0,277 28 70 0 0,-309-32-39 0 0,103 4 56 0 0,-125-7-1 0 0,-5 2 43 0 0,2-1-99 0 0,-1 0-1 0 0,1 0 1 0 0,0 0 0 0 0,0 1 0 0 0,-1-1 0 0 0,1 0 0 0 0,0 0 0 0 0,0 0 0 0 0,0 0-1 0 0,-1 1 1 0 0,1-1 0 0 0,0 0 0 0 0,0 0 0 0 0,0 1 0 0 0,0-1 0 0 0,0 0-1 0 0,-1 0 1 0 0,1 1 0 0 0,0-1 0 0 0,0 0 0 0 0,0 0 0 0 0,0 1 0 0 0,0-1 0 0 0,0 0-1 0 0,0 0 1 0 0,0 1 0 0 0,0-1 0 0 0,0 0 0 0 0,0 0 0 0 0,0 1 0 0 0,0-1-1 0 0,0 0 1 0 0,0 1 0 0 0,0-1 0 0 0,0 0 0 0 0,0 0 0 0 0,1 1 0 0 0,-1-1-1 0 0,0 0 1 0 0,2 7 48 0 0,-1 0-1 0 0,0 1 0 0 0,0-1 1 0 0,-1 0-1 0 0,0 0 0 0 0,0 0 0 0 0,-1 0 1 0 0,-1 8-1 0 0,0 5 10 0 0,-3 26 99 0 0,-3 0 0 0 0,-20 69 0 0 0,-6 34 421 0 0,-24 415 851 0 0,56-470-1093 0 0,3-39-231 0 0,-4 1-1 0 0,-11 72 0 0 0,5-92-62 0 0,-2-1-1 0 0,-21 48 0 0 0,-13 42 121 0 0,0 25 430 0 0,43-139-541 0 0,-2 5 26 0 0,1 0 0 0 0,0 0-1 0 0,0 27 1 0 0,-5 27-34 0 0,7-61-43 0 0,-5 22 0 0 0,4-19 0 0 0,-1-1 0 0 0,0 20 0 0 0,3-31-1 0 0,0 1 0 0 0,0 0 0 0 0,0-1-1 0 0,0 1 1 0 0,0-1 0 0 0,0 1 0 0 0,-1 0 0 0 0,1-1 0 0 0,0 1 0 0 0,-1-1-1 0 0,1 1 1 0 0,0-1 0 0 0,-1 1 0 0 0,1-1 0 0 0,0 1 0 0 0,-1-1-1 0 0,1 1 1 0 0,-1-1 0 0 0,1 1 0 0 0,-1-1 0 0 0,1 0 0 0 0,-1 1-1 0 0,1-1 1 0 0,-1 0 0 0 0,0 1 0 0 0,1-1 0 0 0,-1 0 0 0 0,1 0 0 0 0,-1 0-1 0 0,0 0 1 0 0,1 1 0 0 0,-1-1 0 0 0,0 0 0 0 0,1 0 0 0 0,-1 0-1 0 0,0 0 1 0 0,-30-3-4 0 0,21 1 9 0 0,-212-11 75 0 0,-294 20 0 0 0,112 49-766 0 0,288-36-506 0 0,44-7-48 0 0,-3 6-423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3.098"/>
    </inkml:context>
    <inkml:brush xml:id="br0">
      <inkml:brushProperty name="width" value="0.05" units="cm"/>
      <inkml:brushProperty name="height" value="0.05" units="cm"/>
    </inkml:brush>
  </inkml:definitions>
  <inkml:trace contextRef="#ctx0" brushRef="#br0">105 67 7261 0 0,'7'-7'147'0'0,"0"0"1"0"0,0 0-1 0 0,9-14 1 0 0,-7 10 351 0 0,-6 9-298 0 0,-1 1 1 0 0,1-1-1 0 0,0 1 0 0 0,0-1 1 0 0,0 1-1 0 0,0 0 0 0 0,0 0 1 0 0,0 1-1 0 0,6-2 0 0 0,-6 2 198 0 0,-10 16 377 0 0,0 1 0 0 0,0 0 1 0 0,-4 21-1 0 0,6 4-433 0 0,0 0 0 0 0,3 0 1 0 0,2 1-1 0 0,9 75 0 0 0,0 49-119 0 0,-9-166-223 0 0,0 1-1 0 0,1-1 1 0 0,-1 1-1 0 0,0-1 0 0 0,0 1 1 0 0,0-1-1 0 0,1 0 1 0 0,-1 1-1 0 0,1-1 0 0 0,-1 1 1 0 0,2 1-1 0 0,1-4 14 0 0,-2-9 3 0 0,2-39 0 0 0,-1 33-26 0 0,-1-1-1 0 0,-1 0 1 0 0,-2-16-1 0 0,1 21-2 0 0,-2-14-18 0 0,-1 0 0 0 0,-1 1 0 0 0,-12-34-1 0 0,14 51 17 0 0,4 11-19 0 0,5 14-14 0 0,-2-6 45 0 0,-1 0 1 0 0,0 0-1 0 0,0 1 1 0 0,-1 0 0 0 0,0 12-1 0 0,0-9 1 0 0,15 69-4 0 0,1-5-38 0 0,-18-78-18 0 0,0 1-1 0 0,0-1 1 0 0,0 1 0 0 0,0-1 0 0 0,0 0 0 0 0,0 1-1 0 0,0-1 1 0 0,0 1 0 0 0,-1-1 0 0 0,1 0 0 0 0,-1 1-1 0 0,1-1 1 0 0,-1 0 0 0 0,1 1 0 0 0,-1-1 0 0 0,0 0-1 0 0,1 0 1 0 0,-1 0 0 0 0,0 0 0 0 0,0 1 0 0 0,0-1-1 0 0,0 0 1 0 0,0-1 0 0 0,0 1 0 0 0,0 0 0 0 0,0 0 0 0 0,-1 0-1 0 0,1-1 1 0 0,0 1 0 0 0,0 0 0 0 0,-1-1 0 0 0,1 1-1 0 0,0-1 1 0 0,-1 0 0 0 0,1 1 0 0 0,0-1 0 0 0,-3 0-1 0 0,-6 1-309 0 0,0 0 0 0 0,0 0 0 0 0,0-2 0 0 0,-13 0 1 0 0,8-1 282 0 0,8 2 30 0 0,-26-2-82 0 0,31 2 142 0 0,0-1-1 0 0,1 1 1 0 0,-1 0 0 0 0,0-1 0 0 0,0 1 0 0 0,0-1 0 0 0,1 0 0 0 0,-1 1 0 0 0,0-1 0 0 0,1 0-1 0 0,-1 0 1 0 0,1 0 0 0 0,-3-2 0 0 0,4 3 0 0 0,0-1-1 0 0,0 1 1 0 0,0-1-1 0 0,0 1 1 0 0,0-1-1 0 0,0 1 1 0 0,0 0-1 0 0,0-1 1 0 0,0 1 0 0 0,0-1-1 0 0,0 1 1 0 0,1 0-1 0 0,-1-1 1 0 0,0 1-1 0 0,0-1 1 0 0,0 1-1 0 0,1 0 1 0 0,-1-1 0 0 0,0 1-1 0 0,0 0 1 0 0,1-1-1 0 0,-1 1 1 0 0,0 0-1 0 0,1-1 1 0 0,-1 1-1 0 0,0 0 1 0 0,1 0 0 0 0,-1 0-1 0 0,1-1 1 0 0,-1 1-1 0 0,0 0 1 0 0,1 0-1 0 0,-1 0 1 0 0,1 0-1 0 0,0-1 1 0 0,21-8 11 0 0,-16 6 6 0 0,44-18 92 0 0,1 1 1 0 0,0 3-1 0 0,68-13 0 0 0,-101 26-79 0 0,1 1-1 0 0,0 1 0 0 0,21 0 0 0 0,-61 16 7 0 0,-7-4-30 0 0,0-1 0 0 0,-1-1 0 0 0,-35 5 0 0 0,-92 6 28 0 0,144-18-35 0 0,-83 2 74 0 0,138-12-29 0 0,-13 2-67 0 0,18 0 0 0 0,29-6 22 0 0,124-4 1 0 0,-189 16 108 0 0,-12 1 74 0 0,-21 4 66 0 0,-72 15-1604 0 0,-103 9 1 0 0,177-25 449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2.242"/>
    </inkml:context>
    <inkml:brush xml:id="br0">
      <inkml:brushProperty name="width" value="0.05" units="cm"/>
      <inkml:brushProperty name="height" value="0.05" units="cm"/>
    </inkml:brush>
  </inkml:definitions>
  <inkml:trace contextRef="#ctx0" brushRef="#br0">63 26 7581 0 0,'-36'-10'436'0'0,"36"10"-427"0"0,0 0 0 0 0,0 0 0 0 0,-1 0 0 0 0,1 0 0 0 0,0 0 0 0 0,0 0 0 0 0,0 0 0 0 0,0 0 0 0 0,0 0 0 0 0,0 0 0 0 0,0 0 0 0 0,0 0 0 0 0,-1 0 0 0 0,1 0 0 0 0,0 0 0 0 0,0 0 0 0 0,0 0-1 0 0,0 0 1 0 0,0 0 0 0 0,0 0 0 0 0,0 0 0 0 0,0 0 0 0 0,0 0 0 0 0,-1 0 0 0 0,1 0 0 0 0,0 0 0 0 0,0 0 0 0 0,0 0 0 0 0,0 0 0 0 0,0-1 0 0 0,0 1 0 0 0,0 0 0 0 0,0 0 0 0 0,0 0 0 0 0,0 0 0 0 0,0 0 0 0 0,0 0 0 0 0,0 0 0 0 0,0 0 0 0 0,0-1 0 0 0,0 1 0 0 0,0 0 0 0 0,0 0 0 0 0,0 0 0 0 0,0 0 0 0 0,0 0 0 0 0,0 0 0 0 0,0 0 0 0 0,0 0 0 0 0,0-1 0 0 0,0 1 0 0 0,0 0 0 0 0,0 0 0 0 0,0 0 0 0 0,0 0 0 0 0,0 0 0 0 0,0 0 0 0 0,0 0 0 0 0,0 0 0 0 0,0-1 0 0 0,9-3 714 0 0,2-3 113 0 0,-11 7-784 0 0,0 0 0 0 0,1 0 1 0 0,-1 0-1 0 0,1 0 0 0 0,-1 0 0 0 0,0 1 0 0 0,1-1 0 0 0,-1 0 0 0 0,0 0 0 0 0,1 0 0 0 0,-1 1 1 0 0,0-1-1 0 0,1 0 0 0 0,-1 1 0 0 0,0-1 0 0 0,1 0 0 0 0,-1 1 0 0 0,0-1 0 0 0,0 0 0 0 0,1 1 0 0 0,-1-1 1 0 0,0 0-1 0 0,0 1 0 0 0,0-1 0 0 0,0 1 0 0 0,0-1 0 0 0,1 1 0 0 0,-1-1 0 0 0,0 0 0 0 0,0 1 0 0 0,0-1 1 0 0,0 1-1 0 0,0-1 0 0 0,0 1 0 0 0,0-1 0 0 0,-1 0 0 0 0,1 1 0 0 0,0-1 0 0 0,0 1 0 0 0,0-1 1 0 0,0 0-1 0 0,0 1 0 0 0,-1-1 0 0 0,1 0 0 0 0,0 1 0 0 0,-1 0 0 0 0,-6 12 236 0 0,0 0 0 0 0,1 0 0 0 0,1 1 0 0 0,0 0 0 0 0,1 0 0 0 0,0 0 0 0 0,1 1 0 0 0,1 0 0 0 0,-1 16 0 0 0,1 23 424 0 0,6 62 0 0 0,-3-97-577 0 0,11 76 380 0 0,0 2-8 0 0,7 102 268 0 0,0-3-117 0 0,12 146 571 0 0,-22-218-798 0 0,-2-11-86 0 0,9 87-23 0 0,-1-6-202 0 0,-9-146-81 0 0,2-2-1 0 0,16 50 1 0 0,-24-92-86 0 0,2 0 0 0 0,-1 0 1 0 0,0 0-1 0 0,1 0 0 0 0,0 0 0 0 0,-1-1 1 0 0,2 1-1 0 0,-1 0 0 0 0,0-1 0 0 0,1 1 1 0 0,-1-1-1 0 0,1 0 0 0 0,0 0 0 0 0,0 0 1 0 0,7 5-1 0 0,-9-8-10 0 0,-1 0 0 0 0,1 1-1 0 0,0-1 1 0 0,-1 0 0 0 0,1 0 0 0 0,0 1 0 0 0,-1-1-1 0 0,1 0 1 0 0,0 0 0 0 0,-1 0 0 0 0,1 0 0 0 0,0 0-1 0 0,-1 0 1 0 0,1 0 0 0 0,0 0 0 0 0,0 0 0 0 0,-1 0 0 0 0,1-1-1 0 0,0 1 1 0 0,-1 0 0 0 0,1 0 0 0 0,-1-1 0 0 0,1 1-1 0 0,0 0 1 0 0,-1-1 0 0 0,1 1 0 0 0,-1 0 0 0 0,1-1-1 0 0,-1 1 1 0 0,1-1 0 0 0,-1 1 0 0 0,1-1 0 0 0,-1 1-1 0 0,1-1 1 0 0,-1 0 0 0 0,1 0 0 0 0,14-29-3240 0 0,-14 28 3104 0 0,8-23-1938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2.882"/>
    </inkml:context>
    <inkml:brush xml:id="br0">
      <inkml:brushProperty name="width" value="0.05" units="cm"/>
      <inkml:brushProperty name="height" value="0.05" units="cm"/>
    </inkml:brush>
  </inkml:definitions>
  <inkml:trace contextRef="#ctx0" brushRef="#br0">0 7 7841 0 0,'11'-7'262'0'0,"-15"7"901"0"0,5 2-1041 0 0,0-1 0 0 0,1 1 0 0 0,-1-1 0 0 0,0 1 0 0 0,0 0 0 0 0,0-1 0 0 0,0 1 0 0 0,-1 0 1 0 0,1 0-1 0 0,0 0 0 0 0,0 2 0 0 0,4 9 298 0 0,1 1-103 0 0,0 0 0 0 0,0 1 1 0 0,-2-1-1 0 0,0 1 0 0 0,4 26 0 0 0,2 81 922 0 0,-8-91-923 0 0,40 370 2751 0 0,-24-262-2253 0 0,-2 144 714 0 0,-19 3-124 0 0,0 42-563 0 0,4-286-837 0 0,4 90 164 0 0,-3-111-328 0 0,1 1 0 0 0,1-1 0 0 0,12 39 0 0 0,-15-59 37 0 0,-1 1 0 0 0,1-1 0 0 0,0 1 0 0 0,0-1 0 0 0,-1 0 0 0 0,1 1 0 0 0,0-1 0 0 0,0 0 0 0 0,1 0 0 0 0,-1 0 0 0 0,2 2 0 0 0,3-2-1610 0 0,-4-11-784 0 0,-3-2 341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3.633"/>
    </inkml:context>
    <inkml:brush xml:id="br0">
      <inkml:brushProperty name="width" value="0.05" units="cm"/>
      <inkml:brushProperty name="height" value="0.05" units="cm"/>
    </inkml:brush>
  </inkml:definitions>
  <inkml:trace contextRef="#ctx0" brushRef="#br0">0 3 6941 0 0,'0'-1'8'0'0,"1"1"0"0"0,-1 0 0 0 0,0 0-1 0 0,1 0 1 0 0,-1 0 0 0 0,0-1 0 0 0,1 1 0 0 0,-1 0 0 0 0,0 0 0 0 0,1 0 0 0 0,-1 0 0 0 0,1 0 0 0 0,-1 0 0 0 0,0 0 0 0 0,1 0 0 0 0,-1 0 0 0 0,1 0 0 0 0,-1 0 0 0 0,0 0 0 0 0,1 0 0 0 0,-1 0 0 0 0,0 0 0 0 0,1 1 0 0 0,-1-1 0 0 0,0 0 0 0 0,1 0 0 0 0,-1 0-1 0 0,0 1 1 0 0,1-1 0 0 0,-1 0 0 0 0,0 0 0 0 0,1 1 0 0 0,-1-1 0 0 0,0 0 0 0 0,0 0 0 0 0,1 1 0 0 0,-1-1 0 0 0,0 0 0 0 0,0 1 0 0 0,0-1 0 0 0,0 0 0 0 0,1 1 0 0 0,-1-1 0 0 0,0 1 0 0 0,-2 21 1194 0 0,0 3-183 0 0,18 238 3265 0 0,-4-34-2101 0 0,-2-139-1412 0 0,26 404 2534 0 0,-58 102-573 0 0,13-424-2603 0 0,1-34-135 0 0,-6 207-427 0 0,14-342 248 0 0,0 0 0 0 0,0-1 0 0 0,0 1 0 0 0,1-1 0 0 0,-1 1 1 0 0,1-1-1 0 0,0 0 0 0 0,-1 1 0 0 0,1-1 0 0 0,2 4 0 0 0,1-21-4429 0 0,-4 0 2446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4.386"/>
    </inkml:context>
    <inkml:brush xml:id="br0">
      <inkml:brushProperty name="width" value="0.05" units="cm"/>
      <inkml:brushProperty name="height" value="0.05" units="cm"/>
    </inkml:brush>
  </inkml:definitions>
  <inkml:trace contextRef="#ctx0" brushRef="#br0">1 4 7005 0 0,'2'-4'298'0'0,"-2"11"405"0"0,-1-4-516 0 0,1 0 0 0 0,0 0 0 0 0,0 0 0 0 0,1 1 0 0 0,-1-1 0 0 0,1 0 0 0 0,-1 0 0 0 0,1 0 0 0 0,0 0 0 0 0,2 3 0 0 0,3 19 559 0 0,21 307 3665 0 0,-17-174-2999 0 0,9 59 245 0 0,11 276 824 0 0,-14 327 1343 0 0,7-385-3043 0 0,2-136-629 0 0,-24-293-134 0 0,2-6-54 0 0,3-13-146 0 0,3-18-217 0 0,0-7-1424 0 0,-1-1 0 0 0,-2 0 0 0 0,-1 0 0 0 0,-1-65 0 0 0,-8 63-681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8.907"/>
    </inkml:context>
    <inkml:brush xml:id="br0">
      <inkml:brushProperty name="width" value="0.05" units="cm"/>
      <inkml:brushProperty name="height" value="0.05" units="cm"/>
    </inkml:brush>
  </inkml:definitions>
  <inkml:trace contextRef="#ctx0" brushRef="#br0">72 181 7805 0 0,'0'0'414'0'0,"-6"-1"-152"0"0,-24-4 6212 0 0,36 16-6302 0 0,19 31 25 0 0,-18-32 676 0 0,-1-4-773 0 0,19 17 1 0 0,-18-17 146 0 0,5-2-122 0 0,43 14-3 0 0,-53-17-109 0 0,1-1 0 0 0,-1 0 0 0 0,1 1 1 0 0,0-1-1 0 0,-1-1 0 0 0,1 1 1 0 0,0 0-1 0 0,-1-1 0 0 0,1 1 1 0 0,-1-1-1 0 0,1 0 0 0 0,-1 1 1 0 0,1-1-1 0 0,-1-1 0 0 0,0 1 0 0 0,1 0 1 0 0,-1-1-1 0 0,0 1 0 0 0,0-1 1 0 0,0 1-1 0 0,0-1 0 0 0,0 0 1 0 0,0 0-1 0 0,0 0 0 0 0,-1 0 1 0 0,1 0-1 0 0,1-3 0 0 0,0 1-21 0 0,4-5-36 0 0,1-1 0 0 0,-2 0 1 0 0,1 0-1 0 0,-1 0 1 0 0,-1-1-1 0 0,0 0 0 0 0,5-16 1 0 0,-8 22 28 0 0,-1 0 0 0 0,0-1 0 0 0,-1 1 0 0 0,1 0 0 0 0,-1-1 0 0 0,0 1 0 0 0,-1-1 0 0 0,1 1 0 0 0,-1 0 0 0 0,0-1 0 0 0,0 1 0 0 0,0 0 0 0 0,-1 0 0 0 0,0 0 0 0 0,0 0 0 0 0,-1 0 0 0 0,1 0 0 0 0,-6-7 0 0 0,5 7 4 0 0,-1 1 0 0 0,0-1 1 0 0,0 1-1 0 0,0 0 1 0 0,0 0-1 0 0,-1 0 1 0 0,0 1-1 0 0,1-1 1 0 0,-1 1-1 0 0,-1 0 0 0 0,-9-4 1 0 0,11 6 8 0 0,0 0 1 0 0,1 0-1 0 0,-2 0 1 0 0,1 0-1 0 0,0 0 1 0 0,0 1-1 0 0,0 0 1 0 0,0 0-1 0 0,0 0 1 0 0,0 0-1 0 0,0 1 1 0 0,0-1-1 0 0,0 1 1 0 0,0 0-1 0 0,0 1 1 0 0,0-1-1 0 0,0 0 1 0 0,-4 3-1 0 0,-1 2 32 0 0,0-1 0 0 0,1 2-1 0 0,-1-1 1 0 0,1 1 0 0 0,0 0-1 0 0,1 1 1 0 0,0 0 0 0 0,0 0-1 0 0,1 0 1 0 0,-7 13 0 0 0,6-8 72 0 0,0 0 1 0 0,1 1 0 0 0,1 0 0 0 0,0 0 0 0 0,1 0 0 0 0,-5 29-1 0 0,7-25 26 0 0,0 0 0 0 0,1 0 0 0 0,1 0 0 0 0,1 0 0 0 0,1 0-1 0 0,0 0 1 0 0,1-1 0 0 0,1 1 0 0 0,1-1 0 0 0,1 0 0 0 0,0 0 0 0 0,15 29-1 0 0,-16-36-94 0 0,2-1-1 0 0,-1 1 1 0 0,1-1-1 0 0,1-1 1 0 0,0 1-1 0 0,0-1 1 0 0,0 0-1 0 0,15 9 1 0 0,-17-13-64 0 0,0-1-1 0 0,0 1 1 0 0,0-1 0 0 0,1 0 0 0 0,-1-1 0 0 0,1 0 0 0 0,-1 0-1 0 0,1 0 1 0 0,0-1 0 0 0,0 0 0 0 0,0 0 0 0 0,0-1-1 0 0,0 0 1 0 0,0 0 0 0 0,8-2 0 0 0,-2 0-369 0 0,0 0 1 0 0,0-1 0 0 0,0-1 0 0 0,0 0-1 0 0,-1-1 1 0 0,1-1 0 0 0,21-13-1 0 0,-26 14-74 0 0,-1 0 1 0 0,-1-1-1 0 0,1 1 0 0 0,-1-2 0 0 0,0 1 1 0 0,0-1-1 0 0,-1 0 0 0 0,0 0 0 0 0,0 0 0 0 0,-1-1 1 0 0,0 0-1 0 0,0 0 0 0 0,3-11 0 0 0,3-8-1191 0 0,8-42 1 0 0,-17 59 1546 0 0,1 1 1 0 0,-2-1 0 0 0,1 0 0 0 0,-1 0-1 0 0,-1 0 1 0 0,0 0 0 0 0,0 0-1 0 0,-3-10 1 0 0,-8-30 613 0 0,8 29 181 0 0,0 1-1 0 0,-2 0 1 0 0,0 0 0 0 0,-2 0-1 0 0,-17-34 1 0 0,21 44 476 0 0,11 12 149 0 0,13 14 364 0 0,-15-10-1445 0 0,-1 1 0 0 0,0-1 0 0 0,-1 1 0 0 0,1 0-1 0 0,-1 1 1 0 0,-1-1 0 0 0,1 0 0 0 0,1 9 0 0 0,7 19 388 0 0,-1-3-198 0 0,-2 0-1 0 0,-1 0 0 0 0,-1 1 0 0 0,2 51 0 0 0,3 14-110 0 0,-8-67-219 0 0,-3-28-113 0 0,0-14-133 0 0,0 5 91 0 0,0-78-621 0 0,4-198 63 0 0,-4 279 626 0 0,0 1 1 0 0,1-1-1 0 0,-1 0 1 0 0,1 1-1 0 0,-1-1 1 0 0,1 0-1 0 0,0 1 1 0 0,0-1-1 0 0,0 1 0 0 0,0-1 1 0 0,1 1-1 0 0,-1 0 1 0 0,1-1-1 0 0,-1 1 1 0 0,3-2-1 0 0,-3 3 3 0 0,0 1 1 0 0,-1-1-1 0 0,1 0 0 0 0,0 1 1 0 0,0 0-1 0 0,-1-1 0 0 0,1 1 0 0 0,0 0 1 0 0,0-1-1 0 0,0 1 0 0 0,0 0 0 0 0,-1 0 1 0 0,1-1-1 0 0,0 1 0 0 0,0 0 1 0 0,0 0-1 0 0,0 0 0 0 0,1 1 0 0 0,0-1 0 0 0,0 1 0 0 0,-1-1-1 0 0,1 1 1 0 0,0 0 0 0 0,-1-1-1 0 0,1 1 1 0 0,-1 0 0 0 0,1 0-1 0 0,-1 0 1 0 0,0 1 0 0 0,1-1-1 0 0,1 3 1 0 0,4 5 5 0 0,1 0 0 0 0,-2 1 0 0 0,0 0 1 0 0,0 1-1 0 0,-1-1 0 0 0,0 1 0 0 0,4 15 1 0 0,-2-5 20 0 0,-2 0 0 0 0,-1 0 0 0 0,3 25 1 0 0,-5 8 40 0 0,-2-36-28 0 0,1 1 1 0 0,5 30-1 0 0,-6-48-34 0 0,0 0 0 0 0,0 0 1 0 0,0 0-1 0 0,0-1 0 0 0,0 1 0 0 0,0 0 1 0 0,1 0-1 0 0,-1-1 0 0 0,0 1 0 0 0,1 0 1 0 0,-1 0-1 0 0,0-1 0 0 0,1 1 0 0 0,-1 0 1 0 0,1-1-1 0 0,-1 1 0 0 0,1-1 0 0 0,-1 1 1 0 0,2 0-1 0 0,-1-1-3 0 0,-1-1 0 0 0,1 1-1 0 0,0-1 1 0 0,0 1 0 0 0,0-1 0 0 0,0 0-1 0 0,-1 1 1 0 0,1-1 0 0 0,0 0 0 0 0,-1 0-1 0 0,1 0 1 0 0,-1 1 0 0 0,1-1 0 0 0,-1 0-1 0 0,1 0 1 0 0,0-1 0 0 0,11-22-137 0 0,0-1 0 0 0,9-30 0 0 0,-14 37 89 0 0,11-30-29 0 0,-1 2 21 0 0,36-72-1 0 0,-51 115 57 0 0,0 0 0 0 0,0 0 0 0 0,1 0 0 0 0,-1 0 0 0 0,1 0 0 0 0,0 1 0 0 0,0-1 0 0 0,0 1 0 0 0,6-4 0 0 0,-9 5 0 0 0,1 1 0 0 0,0-1 1 0 0,0 1-1 0 0,0-1 0 0 0,-1 1 1 0 0,1 0-1 0 0,0 0 1 0 0,0-1-1 0 0,0 1 0 0 0,0 0 1 0 0,0 0-1 0 0,0 0 0 0 0,0 0 1 0 0,0 0-1 0 0,-1 0 0 0 0,1 0 1 0 0,0 0-1 0 0,0 0 1 0 0,0 0-1 0 0,0 0 0 0 0,0 1 1 0 0,0-1-1 0 0,0 0 0 0 0,-1 1 1 0 0,1-1-1 0 0,0 1 1 0 0,0-1-1 0 0,0 1 0 0 0,-1-1 1 0 0,1 1-1 0 0,0-1 0 0 0,-1 1 1 0 0,1 0-1 0 0,0-1 0 0 0,-1 1 1 0 0,1 0-1 0 0,-1 0 1 0 0,1-1-1 0 0,-1 1 0 0 0,1 0 1 0 0,-1 0-1 0 0,0 0 0 0 0,1 0 1 0 0,-1-1-1 0 0,0 3 1 0 0,7 25 1 0 0,-1 1 0 0 0,-1 0 0 0 0,-1 0 0 0 0,-2 0 0 0 0,-2 31 0 0 0,7 61-331 0 0,-2-99-110 0 0,-4-21 310 0 0,0 1-1 0 0,0-1 1 0 0,-1 1-1 0 0,1-1 1 0 0,-1 1-1 0 0,1-1 1 0 0,-1 1-1 0 0,0-1 1 0 0,1 1-1 0 0,-1-1 1 0 0,0 1-1 0 0,0 0 1 0 0,0-1-1 0 0,0 1 1 0 0,-1-1-1 0 0,1 1 1 0 0,0 0-1 0 0,-1-1 1 0 0,1 1-1 0 0,-1-1 1 0 0,1 1-1 0 0,-1-1 1 0 0,0 0-1 0 0,1 1 1 0 0,-2 1-1 0 0,-1 0-411 0 0,0-3-2051 0 0,-3-2 1422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9.342"/>
    </inkml:context>
    <inkml:brush xml:id="br0">
      <inkml:brushProperty name="width" value="0.05" units="cm"/>
      <inkml:brushProperty name="height" value="0.05" units="cm"/>
    </inkml:brush>
  </inkml:definitions>
  <inkml:trace contextRef="#ctx0" brushRef="#br0">19 143 8929 0 0,'-7'-20'82'0'0,"5"15"37"0"0,0 1 0 0 0,0-1 0 0 0,1 1 0 0 0,0-1 0 0 0,0 0-1 0 0,0 1 1 0 0,0-1 0 0 0,1 0 0 0 0,-1 0 0 0 0,1 1 0 0 0,1-10 0 0 0,13 25 1302 0 0,-10-5-1236 0 0,0 0 0 0 0,-1 0 0 0 0,0 0 0 0 0,0 0 0 0 0,0 0 1 0 0,-1 0-1 0 0,0 1 0 0 0,2 7 0 0 0,6 60 689 0 0,-6-38-468 0 0,24 139 760 0 0,11 86-313 0 0,-37-249-813 0 0,0 1 1 0 0,1-1-1 0 0,7 20 0 0 0,-10-31-15 0 0,-1-16-164 0 0,-2 1 0 0 0,1 0 0 0 0,-2 1 0 0 0,-8-24 0 0 0,3 8-9 0 0,-12-38 27 0 0,-38-157-53 0 0,55 201 166 0 0,0 0-1 0 0,2 0 1 0 0,1-1 0 0 0,1 1 0 0 0,1 0 0 0 0,1-1 0 0 0,9-38 0 0 0,-10 55 2 0 0,1 0 0 0 0,1 1 1 0 0,0-1-1 0 0,0 1 0 0 0,0 0 1 0 0,0 0-1 0 0,1 0 0 0 0,0 0 0 0 0,0 1 1 0 0,1-1-1 0 0,0 1 0 0 0,-1 0 1 0 0,2 1-1 0 0,-1-1 0 0 0,9-5 0 0 0,-11 8 4 0 0,1 1-1 0 0,-1-1 0 0 0,1 0 0 0 0,-1 1 0 0 0,1 0 0 0 0,0 0 0 0 0,-1 0 0 0 0,1 0 0 0 0,0 1 0 0 0,0-1 0 0 0,0 1 1 0 0,0 0-1 0 0,-1 0 0 0 0,1 0 0 0 0,0 1 0 0 0,0 0 0 0 0,0-1 0 0 0,-1 1 0 0 0,1 0 0 0 0,0 1 0 0 0,-1-1 0 0 0,1 1 0 0 0,-1-1 1 0 0,1 1-1 0 0,-1 0 0 0 0,0 1 0 0 0,0-1 0 0 0,0 0 0 0 0,4 4 0 0 0,-2 0 11 0 0,0 0 0 0 0,0 0 0 0 0,-1 0 0 0 0,1 1 0 0 0,-1-1 0 0 0,0 1 0 0 0,-1 0 0 0 0,0 0 0 0 0,0 0 0 0 0,-1 1 0 0 0,1-1 0 0 0,-2 1 0 0 0,1-1 0 0 0,-1 1 0 0 0,0 0 0 0 0,0-1 0 0 0,-1 1 0 0 0,0 0 0 0 0,-1 0-1 0 0,-2 10 1 0 0,1-2 12 0 0,-2 1-1 0 0,0-1 1 0 0,-1 0-1 0 0,0 0 1 0 0,-1 0-1 0 0,-1-1 1 0 0,-1 0-1 0 0,-13 20 1 0 0,13-23-117 0 0,-1 0 1 0 0,0-1-1 0 0,0 0 1 0 0,-1-1-1 0 0,0 0 1 0 0,-1 0-1 0 0,-18 12 1 0 0,28-22 11 0 0,0 1 0 0 0,0-1 1 0 0,0 0-1 0 0,0 1 1 0 0,0-1-1 0 0,0 0 0 0 0,0 0 1 0 0,0 0-1 0 0,0 0 1 0 0,0 0-1 0 0,0 0 0 0 0,0 0 1 0 0,0 0-1 0 0,0-1 1 0 0,0 1-1 0 0,0 0 0 0 0,0-1 1 0 0,0 1-1 0 0,0-1 0 0 0,0 1 1 0 0,0-1-1 0 0,0 1 1 0 0,0-1-1 0 0,0 1 0 0 0,1-1 1 0 0,-2-1-1 0 0,1 2-55 0 0,0-1 0 0 0,0 0-1 0 0,-1 0 1 0 0,1-1 0 0 0,0 1-1 0 0,1 0 1 0 0,-1 0 0 0 0,0 0-1 0 0,0-1 1 0 0,0 1 0 0 0,1 0-1 0 0,-1-1 1 0 0,1 1 0 0 0,-1-1-1 0 0,1 1 1 0 0,-1 0 0 0 0,1-4-1 0 0,7-31-1941 0 0,-7 15 861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8:59.670"/>
    </inkml:context>
    <inkml:brush xml:id="br0">
      <inkml:brushProperty name="width" value="0.05" units="cm"/>
      <inkml:brushProperty name="height" value="0.05" units="cm"/>
    </inkml:brush>
  </inkml:definitions>
  <inkml:trace contextRef="#ctx0" brushRef="#br0">21 41 9465 0 0,'-3'-5'157'0'0,"-10"-16"-157"0"0,13 20 122 0 0,-1 1 0 0 0,1-1 0 0 0,-1 1 0 0 0,1-1 1 0 0,0 1-1 0 0,-1-1 0 0 0,1 1 0 0 0,0-1 0 0 0,0 0 0 0 0,-1 1 0 0 0,1-1 0 0 0,0 1 0 0 0,0-1 0 0 0,0 0 1 0 0,0 1-1 0 0,0-1 0 0 0,0 1 0 0 0,0-1 0 0 0,0 0 0 0 0,0 1 0 0 0,0-1 0 0 0,0 0 0 0 0,0 0 0 0 0,25 6 3370 0 0,-19-1-3391 0 0,0 0 0 0 0,-1 0 0 0 0,1 1 0 0 0,-1 0 0 0 0,0 0 0 0 0,0 0 0 0 0,0 0 0 0 0,-1 1 0 0 0,0 0 0 0 0,0 0 0 0 0,0 0 0 0 0,-1 0-1 0 0,0 1 1 0 0,0-1 0 0 0,0 1 0 0 0,1 8 0 0 0,4 15-96 0 0,-2 0-1 0 0,4 46 0 0 0,-5-37 82 0 0,1 41-162 0 0,-5-53-585 0 0,1 0 1 0 0,7 33-1 0 0,-8-53 85 0 0,0-1 0 0 0,-1 1 0 0 0,1 0 0 0 0,-1-1 0 0 0,-1 1-1 0 0,1 0 1 0 0,-3 9 0 0 0,-1-5-815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0.011"/>
    </inkml:context>
    <inkml:brush xml:id="br0">
      <inkml:brushProperty name="width" value="0.05" units="cm"/>
      <inkml:brushProperty name="height" value="0.05" units="cm"/>
    </inkml:brush>
  </inkml:definitions>
  <inkml:trace contextRef="#ctx0" brushRef="#br0">167 591 9265 0 0,'3'-47'663'0'0,"-2"38"-239"0"0,0 0 1 0 0,0-1 0 0 0,-1 1 0 0 0,0 0 0 0 0,0 0-1 0 0,-1 0 1 0 0,-1 0 0 0 0,0 0 0 0 0,0 0 0 0 0,0 0 0 0 0,-6-11-1 0 0,6 16-291 0 0,0 0-1 0 0,0 0 1 0 0,0 1-1 0 0,-1-1 0 0 0,0 0 1 0 0,0 1-1 0 0,0 0 1 0 0,0 0-1 0 0,0 0 0 0 0,-1 0 1 0 0,1 0-1 0 0,-1 1 0 0 0,0-1 1 0 0,-6-2-1 0 0,8 5-113 0 0,0-1 0 0 0,0 1-1 0 0,-1-1 1 0 0,1 1 0 0 0,0 0-1 0 0,0 0 1 0 0,0 0 0 0 0,0 0-1 0 0,0 0 1 0 0,-1 0 0 0 0,1 1-1 0 0,0-1 1 0 0,0 1 0 0 0,0 0-1 0 0,0-1 1 0 0,0 1 0 0 0,0 0-1 0 0,0 0 1 0 0,0 0 0 0 0,1 0-1 0 0,-1 1 1 0 0,0-1 0 0 0,0 0 0 0 0,1 1-1 0 0,-1-1 1 0 0,1 1 0 0 0,0 0-1 0 0,-1-1 1 0 0,1 1 0 0 0,0 0-1 0 0,0 0 1 0 0,-1 2 0 0 0,-5 9 5 0 0,1-1 1 0 0,1 1 0 0 0,0 0 0 0 0,0 1 0 0 0,2-1 0 0 0,-1 1-1 0 0,-1 23 1 0 0,3-13 11 0 0,1 1 0 0 0,0-1 0 0 0,6 39 0 0 0,-4-58-31 0 0,0 0-1 0 0,0 0 1 0 0,1 0-1 0 0,-1 0 1 0 0,1 0 0 0 0,0 0-1 0 0,0 0 1 0 0,1-1-1 0 0,3 6 1 0 0,-5-9-4 0 0,0 0 1 0 0,0 1-1 0 0,0-1 1 0 0,0 0-1 0 0,0 0 1 0 0,1 1-1 0 0,-1-1 0 0 0,0 0 1 0 0,1 0-1 0 0,-1 0 1 0 0,1-1-1 0 0,-1 1 1 0 0,1 0-1 0 0,0-1 1 0 0,-1 1-1 0 0,1-1 1 0 0,-1 1-1 0 0,1-1 1 0 0,0 0-1 0 0,-1 1 1 0 0,1-1-1 0 0,0 0 1 0 0,0 0-1 0 0,-1 0 1 0 0,1 0-1 0 0,0-1 1 0 0,-1 1-1 0 0,1 0 1 0 0,0-1-1 0 0,-1 1 0 0 0,3-2 1 0 0,5-3-24 0 0,-1 0 0 0 0,1 0 0 0 0,-1-1 0 0 0,-1 1 0 0 0,1-2 0 0 0,-1 1 0 0 0,0-1 0 0 0,-1-1 0 0 0,1 1 0 0 0,-2-1 0 0 0,9-12 0 0 0,-3 0-91 0 0,0 0 1 0 0,-1-1 0 0 0,12-39 0 0 0,-13 26 78 0 0,-1-1 1 0 0,-2 0-1 0 0,-1 0 1 0 0,1-64 0 0 0,-7 49 234 0 0,-3-1 0 0 0,-16-86 0 0 0,18 127-130 0 0,2 7-44 0 0,0-1-1 0 0,-1 0 1 0 0,0 0 0 0 0,0 0 0 0 0,0 0-1 0 0,0 1 1 0 0,-1-1 0 0 0,-2-4 0 0 0,3 10-9 0 0,0 1 1 0 0,0-1 0 0 0,0 0 0 0 0,0 1 0 0 0,1-1 0 0 0,-1 1-1 0 0,1-1 1 0 0,0 1 0 0 0,-1-1 0 0 0,1 4 0 0 0,0-4 7 0 0,-6 71 354 0 0,3 1 0 0 0,9 107 1 0 0,6-73-478 0 0,26 109 0 0 0,3-61-3831 0 0,-33-123 1995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0.734"/>
    </inkml:context>
    <inkml:brush xml:id="br0">
      <inkml:brushProperty name="width" value="0.05" units="cm"/>
      <inkml:brushProperty name="height" value="0.05" units="cm"/>
    </inkml:brush>
  </inkml:definitions>
  <inkml:trace contextRef="#ctx0" brushRef="#br0">62 198 6377 0 0,'-8'-6'247'0'0,"1"-1"0"0"0,1 0 0 0 0,-1-1 0 0 0,1 1 0 0 0,-9-17 1 0 0,13 21-19 0 0,0 0 1 0 0,1 0-1 0 0,-1 0 1 0 0,1 0 0 0 0,0-1-1 0 0,0 1 1 0 0,0-1 0 0 0,0 1-1 0 0,1 0 1 0 0,0-1-1 0 0,-1 1 1 0 0,1-1 0 0 0,0 1-1 0 0,1-1 1 0 0,-1 1-1 0 0,1-1 1 0 0,-1 1 0 0 0,1-1-1 0 0,2-5 1 0 0,-1 6 60 0 0,-1 1-1 0 0,1-1 1 0 0,-1 0 0 0 0,0 0 0 0 0,0 0 0 0 0,0 0 0 0 0,-1 0-1 0 0,1-1 1 0 0,-1 1 0 0 0,1 0 0 0 0,-1 0 0 0 0,0 0 0 0 0,0 0-1 0 0,-1-1 1 0 0,1 1 0 0 0,-1 0 0 0 0,1 0 0 0 0,-1 0 0 0 0,-2-4-1 0 0,3 7-269 0 0,0 0-1 0 0,0 0 0 0 0,0 0 0 0 0,0 0 0 0 0,0 0 1 0 0,0 1-1 0 0,0-1 0 0 0,0 0 0 0 0,0 0 0 0 0,0 0 1 0 0,0 0-1 0 0,0 0 0 0 0,0 0 0 0 0,0 0 1 0 0,0 0-1 0 0,0 0 0 0 0,0 0 0 0 0,0 0 0 0 0,0 0 1 0 0,0 0-1 0 0,-1 0 0 0 0,1 0 0 0 0,0 0 0 0 0,0 0 1 0 0,0 0-1 0 0,0 0 0 0 0,0 0 0 0 0,0 0 0 0 0,0 0 1 0 0,0 0-1 0 0,0 0 0 0 0,0 0 0 0 0,0 0 1 0 0,0 0-1 0 0,-1 0 0 0 0,1 0 0 0 0,0 0 0 0 0,0 0 1 0 0,0 0-1 0 0,0 0 0 0 0,0 0 0 0 0,0 0 0 0 0,0 0 1 0 0,0 0-1 0 0,0 0 0 0 0,0 0 0 0 0,0 0 1 0 0,0 0-1 0 0,0 0 0 0 0,0 0 0 0 0,-1 0 0 0 0,1 0 1 0 0,0 0-1 0 0,0 0 0 0 0,0 0 0 0 0,0-1 0 0 0,0 1 1 0 0,0 0-1 0 0,0 0 0 0 0,0 0 0 0 0,0 0 1 0 0,0 0-1 0 0,0 0 0 0 0,0 0 0 0 0,0 10 276 0 0,3 14-265 0 0,5 14 94 0 0,6 48 0 0 0,-3-9-37 0 0,-5-43-150 0 0,1 5 101 0 0,15 51 0 0 0,-18-78-316 0 0,0-1 1 0 0,1 1 0 0 0,0-1 0 0 0,1 0-1 0 0,0-1 1 0 0,1 1 0 0 0,0-1 0 0 0,14 14-1 0 0,-18-21-269 0 0,0 0 0 0 0,0 1 0 0 0,-1-1 0 0 0,1 1-1 0 0,-1-1 1 0 0,1 1 0 0 0,-1 0 0 0 0,-1 0 0 0 0,3 5-1 0 0,-3-3-1149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1.169"/>
    </inkml:context>
    <inkml:brush xml:id="br0">
      <inkml:brushProperty name="width" value="0.05" units="cm"/>
      <inkml:brushProperty name="height" value="0.05" units="cm"/>
    </inkml:brush>
  </inkml:definitions>
  <inkml:trace contextRef="#ctx0" brushRef="#br0">4 114 8729 0 0,'-1'-3'1'0'0,"1"1"22"0"0,-1 1 1 0 0,1-1 0 0 0,0 0-1 0 0,-1 1 1 0 0,1-1 0 0 0,0 0-1 0 0,0 0 1 0 0,0 1 0 0 0,0-1-1 0 0,0 0 1 0 0,0 1 0 0 0,1-1-1 0 0,-1 0 1 0 0,1 1 0 0 0,-1-1-1 0 0,1 1 1 0 0,-1-1 0 0 0,1 0-1 0 0,0 1 1 0 0,0-1 0 0 0,0 1-1 0 0,0 0 1 0 0,0-1 0 0 0,0 1 0 0 0,0 0-1 0 0,2-2 1 0 0,45-52 2971 0 0,-46 53-2829 0 0,2-4 1771 0 0,-4 10 154 0 0,-1 9-1919 0 0,-3 91 795 0 0,1 39-554 0 0,4-120-339 0 0,-1-14-25 0 0,0-1 0 0 0,0 1 0 0 0,1-1 0 0 0,0 1 0 0 0,1-1 0 0 0,-1 0 0 0 0,5 11 0 0 0,-5-18-45 0 0,-1 0 0 0 0,1-1-1 0 0,0 1 1 0 0,0 0 0 0 0,-1 0 0 0 0,1-1 0 0 0,0 1 0 0 0,0 0 0 0 0,0-1 0 0 0,0 1 0 0 0,0-1 0 0 0,0 1-1 0 0,0-1 1 0 0,0 0 0 0 0,0 1 0 0 0,0-1 0 0 0,0 0 0 0 0,0 0 0 0 0,0 0 0 0 0,0 0 0 0 0,0 1 0 0 0,0-2 0 0 0,0 1-1 0 0,0 0 1 0 0,0 0 0 0 0,0 0 0 0 0,0 0 0 0 0,0-1 0 0 0,0 1 0 0 0,0 0 0 0 0,0-1 0 0 0,1 0 0 0 0,33-16 45 0 0,-31 14-57 0 0,1 0 0 0 0,-1 0 0 0 0,0-1 0 0 0,0 1 0 0 0,0-1 0 0 0,-1 0 0 0 0,1-1 1 0 0,-1 1-1 0 0,0-1 0 0 0,0 1 0 0 0,-1-1 0 0 0,1 0 0 0 0,-1 0 0 0 0,0 0 0 0 0,0 0 0 0 0,-1 0 1 0 0,1 0-1 0 0,-1-1 0 0 0,0 1 0 0 0,-1-1 0 0 0,1 1 0 0 0,-1 0 0 0 0,0-1 0 0 0,-1 1 0 0 0,1-1 1 0 0,-2-6-1 0 0,-1-2-36 0 0,-1 0 1 0 0,0 0-1 0 0,-1 1 1 0 0,0-1-1 0 0,-1 1 1 0 0,0 0-1 0 0,-1 1 1 0 0,-15-22-1 0 0,-40-51-579 0 0,55 185-8239 0 0,7-90 7583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44.031"/>
    </inkml:context>
    <inkml:brush xml:id="br0">
      <inkml:brushProperty name="width" value="0.05" units="cm"/>
      <inkml:brushProperty name="height" value="0.05" units="cm"/>
    </inkml:brush>
  </inkml:definitions>
  <inkml:trace contextRef="#ctx0" brushRef="#br0">31 208 7937 0 0,'-1'0'41'0'0,"0"1"0"0"0,0-1 0 0 0,-1 0 1 0 0,1 1-1 0 0,0-1 0 0 0,0 0 0 0 0,0 0 1 0 0,0 0-1 0 0,0 0 0 0 0,-1 0 0 0 0,1 0 0 0 0,0 0 1 0 0,0 0-1 0 0,0 0 0 0 0,0-1 0 0 0,-2 1 1 0 0,3 0-18 0 0,-1 0 1 0 0,1-1 0 0 0,-1 1 0 0 0,1 0-1 0 0,-1 0 1 0 0,1 0 0 0 0,0 0-1 0 0,-1-1 1 0 0,1 1 0 0 0,-1 0 0 0 0,1 0-1 0 0,0-1 1 0 0,-1 1 0 0 0,1 0 0 0 0,0-1-1 0 0,-1 1 1 0 0,1 0 0 0 0,0-1 0 0 0,-1 1-1 0 0,1 0 1 0 0,0-1 0 0 0,0 1-1 0 0,-1-1 1 0 0,1 1 0 0 0,0 0 0 0 0,0-1-1 0 0,0 1 1 0 0,0-1 0 0 0,0 1 0 0 0,0-1-1 0 0,-1 1 1 0 0,1-1 0 0 0,0 1 0 0 0,0-1-1 0 0,0 1 1 0 0,1-1 0 0 0,-1 1-1 0 0,0-1 1 0 0,0 0 40 0 0,1 0-1 0 0,-1 0 0 0 0,1 0 1 0 0,-1 0-1 0 0,1 0 1 0 0,-1 0-1 0 0,1 0 1 0 0,0 0-1 0 0,0 0 0 0 0,-1 0 1 0 0,1 0-1 0 0,0 1 1 0 0,0-1-1 0 0,0 0 1 0 0,0 1-1 0 0,0-1 0 0 0,0 0 1 0 0,1 0-1 0 0,26-3 517 0 0,-15 3-484 0 0,834-38 2820 0 0,-105 7-2685 0 0,449-46-306 0 0,-1019 66 34 0 0,-162 13 4 0 0,3-2 47 0 0,-11 0-271 0 0,-7-3-349 0 0,2 2 337 0 0,-1 1 1 0 0,0 0 0 0 0,1 1 0 0 0,-1-1 0 0 0,1 1-1 0 0,-1 0 1 0 0,0-1 0 0 0,-6 2 0 0 0,-14-2-1442 0 0,5 1 283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4.701"/>
    </inkml:context>
    <inkml:brush xml:id="br0">
      <inkml:brushProperty name="width" value="0.05" units="cm"/>
      <inkml:brushProperty name="height" value="0.05" units="cm"/>
    </inkml:brush>
  </inkml:definitions>
  <inkml:trace contextRef="#ctx0" brushRef="#br0">10 350 6625 0 0,'-1'-3'16'0'0,"-1"-1"-1"0"0,1 0 1 0 0,-1 0 0 0 0,1 0 0 0 0,0 0 0 0 0,1 0 0 0 0,-1 0 0 0 0,1 0 0 0 0,0 0 0 0 0,0-1-1 0 0,0 1 1 0 0,0 0 0 0 0,1 0 0 0 0,-1 0 0 0 0,1 0 0 0 0,0 0 0 0 0,1 0 0 0 0,1-4 0 0 0,4-8 277 0 0,1 1 1 0 0,0-1 0 0 0,12-14 0 0 0,0-1 347 0 0,-11 14-424 0 0,1 1-1 0 0,1 0 0 0 0,1 1 0 0 0,0 0 0 0 0,14-13 0 0 0,-21 25-181 0 0,-1-1 0 0 0,1 1 0 0 0,0 1 0 0 0,0-1 0 0 0,0 0-1 0 0,0 1 1 0 0,1 0 0 0 0,6-1 0 0 0,48-8 82 0 0,-33 6-88 0 0,8 0 53 0 0,0 0 0 0 0,1 3 0 0 0,0 0 0 0 0,-1 3 0 0 0,1 1 0 0 0,0 1 0 0 0,35 9 0 0 0,-33-4 120 0 0,-20-5-35 0 0,-1 1 1 0 0,23 8 0 0 0,-34-9-108 0 0,0 0 0 0 0,0 0 0 0 0,0 0 1 0 0,0 1-1 0 0,0 0 0 0 0,-1 0 0 0 0,0 0 1 0 0,0 1-1 0 0,8 9 0 0 0,70 93 516 0 0,16 19-88 0 0,-89-114-446 0 0,0 1-1 0 0,0 0 0 0 0,-1 0 1 0 0,-1 1-1 0 0,0 0 1 0 0,9 26-1 0 0,-13-28-5 0 0,0 0 1 0 0,-1 0-1 0 0,-1 1 1 0 0,0-1-1 0 0,-1 1 0 0 0,0-1 1 0 0,-1 1-1 0 0,-1 0 0 0 0,-1 12 1 0 0,-21 132 121 0 0,17-45 66 0 0,5-111-219 0 0,1 1 1 0 0,0-1-1 0 0,0 0 1 0 0,-1 0-1 0 0,1 0 1 0 0,-1 0-1 0 0,1 0 1 0 0,-1 0-1 0 0,1 0 1 0 0,-1 0-1 0 0,0 0 1 0 0,1 0-1 0 0,-1 0 1 0 0,0 0-1 0 0,0 0 1 0 0,0 0 0 0 0,0 0-1 0 0,0-1 1 0 0,0 1-1 0 0,0 0 1 0 0,0-1-1 0 0,-2 2 1 0 0,-31 11 208 0 0,14-6-147 0 0,5 5-54 0 0,14-11-13 0 0,-1 1 1 0 0,1 0-1 0 0,-1-1 0 0 0,0 0 1 0 0,0 1-1 0 0,1-1 0 0 0,-1 0 1 0 0,0 0-1 0 0,-4 1 0 0 0,6-2-1 0 0,0 1 0 0 0,0-1 0 0 0,0 0-1 0 0,0 0 1 0 0,0 0 0 0 0,0 0 0 0 0,0 0 0 0 0,0 0-1 0 0,0 0 1 0 0,0 0 0 0 0,0 0 0 0 0,1 1 0 0 0,-1-1-1 0 0,0 0 1 0 0,0 0 0 0 0,0 0 0 0 0,0 0-1 0 0,0 0 1 0 0,0 0 0 0 0,0 0 0 0 0,0 0 0 0 0,0 1-1 0 0,0-1 1 0 0,0 0 0 0 0,0 0 0 0 0,-1 0-1 0 0,1 0 1 0 0,0 0 0 0 0,0 0 0 0 0,0 0 0 0 0,0 0-1 0 0,0 0 1 0 0,0 1 0 0 0,0-1 0 0 0,0 0-1 0 0,0 0 1 0 0,0 0 0 0 0,0 0 0 0 0,0 0 0 0 0,-1 0-1 0 0,1 1-8 0 0,2-6-751 0 0,-2 5 689 0 0,0 0 0 0 0,0-1 0 0 0,0 1-1 0 0,0 0 1 0 0,0-1 0 0 0,0 1 0 0 0,0 0 0 0 0,0-1 0 0 0,-1 1-1 0 0,1 0 1 0 0,0-1 0 0 0,0 1 0 0 0,0 0 0 0 0,0-1 0 0 0,-1 1-1 0 0,1 0 1 0 0,0-1 0 0 0,0 1 0 0 0,-1 0 0 0 0,1 0 0 0 0,0-1 0 0 0,0 1-1 0 0,-1 0 1 0 0,1 0 0 0 0,0 0 0 0 0,-1-1 0 0 0,1 1 0 0 0,0 0-1 0 0,-1 0 1 0 0,1 0 0 0 0,0 0 0 0 0,-1 0 0 0 0,1 0 0 0 0,-8-7-2713 0 0,6 6 1842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1.577"/>
    </inkml:context>
    <inkml:brush xml:id="br0">
      <inkml:brushProperty name="width" value="0.05" units="cm"/>
      <inkml:brushProperty name="height" value="0.05" units="cm"/>
    </inkml:brush>
  </inkml:definitions>
  <inkml:trace contextRef="#ctx0" brushRef="#br0">102 38 10049 0 0,'-12'-7'59'0'0,"10"6"160"0"0,-1 0 0 0 0,0 0 0 0 0,1-1 0 0 0,-1 1 0 0 0,1-1 0 0 0,-1 0 0 0 0,1 0 0 0 0,0 0 0 0 0,0 0 0 0 0,0 0 0 0 0,0 0 0 0 0,-3-4 0 0 0,4 5-69 0 0,0 1 1 0 0,0-1-1 0 0,0 1 1 0 0,0-1 0 0 0,0 1-1 0 0,0 0 1 0 0,-1-1 0 0 0,1 1-1 0 0,0 0 1 0 0,0 0 0 0 0,0 0-1 0 0,0 0 1 0 0,-1 0 0 0 0,1 0-1 0 0,0 0 1 0 0,0 0 0 0 0,0 1-1 0 0,0-1 1 0 0,-1 0 0 0 0,1 1-1 0 0,-2 0 1 0 0,1 2-141 0 0,-1 0 1 0 0,1-1 0 0 0,0 1-1 0 0,0 1 1 0 0,0-1 0 0 0,0 0-1 0 0,0 0 1 0 0,0 1 0 0 0,1-1-1 0 0,0 1 1 0 0,0 0 0 0 0,0-1-1 0 0,0 1 1 0 0,0 5 0 0 0,-3 53 421 0 0,4-44-268 0 0,2 0 0 0 0,0-1 0 0 0,0 0 0 0 0,9 27 0 0 0,-9-37-151 0 0,0 0 0 0 0,0 0 0 0 0,1-1 0 0 0,0 1 0 0 0,0-1 1 0 0,1 1-1 0 0,0-1 0 0 0,0 0 0 0 0,0-1 0 0 0,1 1 0 0 0,-1-1 1 0 0,1 0-1 0 0,11 8 0 0 0,-13-11-13 0 0,0 0 0 0 0,0 0 0 0 0,1 0 0 0 0,-1 0 0 0 0,0-1 0 0 0,1 0 0 0 0,0 0 0 0 0,-1 0 0 0 0,1 0 0 0 0,0 0 0 0 0,-1-1 1 0 0,1 0-1 0 0,0 1 0 0 0,0-1 0 0 0,-1-1 0 0 0,1 1 0 0 0,0-1 0 0 0,0 1 0 0 0,-1-1 0 0 0,1 0 0 0 0,0 0 0 0 0,-1-1 0 0 0,1 1 0 0 0,-1-1 0 0 0,0 1 0 0 0,5-5 0 0 0,-3 3-1 0 0,-1-1 0 0 0,0 0 0 0 0,0 0 0 0 0,-1 0 0 0 0,1 0 0 0 0,-1-1 0 0 0,0 1 0 0 0,0-1 0 0 0,-1 0 0 0 0,1 0 0 0 0,-1 0 0 0 0,0 0 0 0 0,0 0 0 0 0,-1-1 0 0 0,0 1 0 0 0,0 0 0 0 0,1-10 0 0 0,-2 6 1 0 0,0 0 0 0 0,-1-1 0 0 0,0 1 0 0 0,-1 0 0 0 0,0 0-1 0 0,0 0 1 0 0,-1 0 0 0 0,0 0 0 0 0,-1 1 0 0 0,1-1 0 0 0,-2 1 0 0 0,1 0 0 0 0,-1 0-1 0 0,0 1 1 0 0,-1-1 0 0 0,0 1 0 0 0,0 0 0 0 0,-1 1 0 0 0,0-1 0 0 0,0 1-1 0 0,0 1 1 0 0,-1-1 0 0 0,-8-4 0 0 0,14 9-1 0 0,1 0-1 0 0,-1 0 1 0 0,1 1 0 0 0,-1-1 0 0 0,1 0-1 0 0,-1 1 1 0 0,0 0 0 0 0,1-1 0 0 0,-1 1-1 0 0,0 0 1 0 0,1 0 0 0 0,-1-1 0 0 0,0 1-1 0 0,1 1 1 0 0,-1-1 0 0 0,0 0 0 0 0,1 0-1 0 0,-1 1 1 0 0,0-1 0 0 0,1 1 0 0 0,-1-1-1 0 0,1 1 1 0 0,-1-1 0 0 0,1 1 0 0 0,-1 0-1 0 0,1 0 1 0 0,-1 0 0 0 0,1 0-1 0 0,0 0 1 0 0,0 0 0 0 0,-2 2 0 0 0,0 1-291 0 0,0 1 0 0 0,0 0 0 0 0,0-1 0 0 0,0 1 0 0 0,1 0 0 0 0,0 0 0 0 0,-3 11 0 0 0,-2-5-1207 0 0,6-11 1364 0 0,0 1 0 0 0,1 0 0 0 0,-1-1 0 0 0,1 1 1 0 0,-1 0-1 0 0,0-1 0 0 0,1 1 0 0 0,-1 0 0 0 0,1 0 0 0 0,-1 0 0 0 0,1-1 1 0 0,0 1-1 0 0,-1 0 0 0 0,1 0 0 0 0,0 0 0 0 0,0 0 0 0 0,0 0 0 0 0,0 0 1 0 0,-1 0-1 0 0,1 0 0 0 0,1 1 0 0 0,6 6-1279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1.953"/>
    </inkml:context>
    <inkml:brush xml:id="br0">
      <inkml:brushProperty name="width" value="0.05" units="cm"/>
      <inkml:brushProperty name="height" value="0.05" units="cm"/>
    </inkml:brush>
  </inkml:definitions>
  <inkml:trace contextRef="#ctx0" brushRef="#br0">87 105 10253 0 0,'-6'-2'178'0'0,"-1"0"1"0"0,0 0-1 0 0,1 1 0 0 0,-1 0 1 0 0,-10 0-1 0 0,0-4 6470 0 0,17 17-6763 0 0,-1 22 102 0 0,0-11 7 0 0,1 0 0 0 0,7 45 1 0 0,-6-61 10 0 0,0-1 0 0 0,1 0 0 0 0,0 1 0 0 0,0-1 0 0 0,1 0 0 0 0,-1 0 0 0 0,1-1 1 0 0,1 1-1 0 0,-1 0 0 0 0,1-1 0 0 0,0 0 0 0 0,0 0 0 0 0,0 0 0 0 0,1 0 1 0 0,6 4-1 0 0,-7-6-2 0 0,0-1 0 0 0,-1-1 1 0 0,1 1-1 0 0,0-1 1 0 0,0 1-1 0 0,0-1 0 0 0,0 0 1 0 0,0 0-1 0 0,0-1 1 0 0,0 1-1 0 0,0-1 0 0 0,0 0 1 0 0,0 0-1 0 0,0 0 0 0 0,0-1 1 0 0,1 0-1 0 0,-1 1 1 0 0,0-1-1 0 0,0-1 0 0 0,-1 1 1 0 0,9-4-1 0 0,-4 2-12 0 0,-1-1 1 0 0,1-1-1 0 0,0 1 0 0 0,-1-1 0 0 0,0 0 0 0 0,0-1 1 0 0,0 0-1 0 0,-1 0 0 0 0,7-8 0 0 0,-9 8 7 0 0,0 1-1 0 0,-1-1 0 0 0,0 0 1 0 0,-1 1-1 0 0,1-1 0 0 0,-1-1 1 0 0,0 1-1 0 0,0 0 0 0 0,-1 0 1 0 0,0-1-1 0 0,0 1 0 0 0,0-1 1 0 0,-1 1-1 0 0,0-1 0 0 0,0 1 1 0 0,-1-1-1 0 0,0 1 0 0 0,0-1 1 0 0,0 1-1 0 0,-1 0 0 0 0,0 0 1 0 0,0 0-1 0 0,-1 0 0 0 0,1 0 1 0 0,-5-6-1 0 0,2 2 3 0 0,-1 0 0 0 0,-1 1 0 0 0,0-1 1 0 0,0 2-1 0 0,-1-1 0 0 0,0 1 0 0 0,0 0 0 0 0,-1 0 0 0 0,0 1 0 0 0,-1 0 1 0 0,1 1-1 0 0,-1 0 0 0 0,-16-7 0 0 0,23 12-48 0 0,-1 0 1 0 0,1 0-1 0 0,0 0 0 0 0,-1 0 1 0 0,1 1-1 0 0,0-1 1 0 0,-1 1-1 0 0,1 0 0 0 0,-1 0 1 0 0,1 0-1 0 0,0 1 0 0 0,-1-1 1 0 0,1 1-1 0 0,0 0 1 0 0,-1-1-1 0 0,1 2 0 0 0,0-1 1 0 0,0 0-1 0 0,0 1 0 0 0,-5 2 1 0 0,3 0-401 0 0,0 0 0 0 0,0 0 0 0 0,1 0 1 0 0,0 0-1 0 0,0 1 0 0 0,0 0 0 0 0,0 0 0 0 0,1 0 0 0 0,0 0 1 0 0,0 0-1 0 0,-3 7 0 0 0,-1 3-1272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3.400"/>
    </inkml:context>
    <inkml:brush xml:id="br0">
      <inkml:brushProperty name="width" value="0.05" units="cm"/>
      <inkml:brushProperty name="height" value="0.05" units="cm"/>
    </inkml:brush>
  </inkml:definitions>
  <inkml:trace contextRef="#ctx0" brushRef="#br0">110 205 9533 0 0,'-1'0'104'0'0,"0"0"-1"0"0,0 0 1 0 0,0 0 0 0 0,1 0-1 0 0,-1 1 1 0 0,0-1 0 0 0,0 0-1 0 0,0 0 1 0 0,0 1 0 0 0,0-1-1 0 0,0 0 1 0 0,0 1 0 0 0,1-1 0 0 0,-1 1-1 0 0,0-1 1 0 0,0 1 0 0 0,1-1-1 0 0,-1 1 1 0 0,0-1 0 0 0,1 1-1 0 0,-1 0 1 0 0,0 0 0 0 0,1-1-1 0 0,-1 2 1 0 0,0 0 59 0 0,0 0-1 0 0,1 0 1 0 0,-1-1-1 0 0,1 1 1 0 0,-1 0-1 0 0,1 0 1 0 0,0 0-1 0 0,0 0 1 0 0,0 0-1 0 0,0-1 1 0 0,1 5-1 0 0,-1-2-8 0 0,1 0 1 0 0,0 0-1 0 0,0 0 0 0 0,1 0 1 0 0,-1-1-1 0 0,1 1 0 0 0,0 0 1 0 0,0-1-1 0 0,0 1 0 0 0,0-1 0 0 0,6 6 1 0 0,-6-6-136 0 0,1-1-1 0 0,0 0 1 0 0,0 0 0 0 0,0 0-1 0 0,0-1 1 0 0,0 1 0 0 0,0-1-1 0 0,0 0 1 0 0,0 1 0 0 0,1-1 0 0 0,-1-1-1 0 0,1 1 1 0 0,-1 0 0 0 0,0-1-1 0 0,1 0 1 0 0,-1 0 0 0 0,4 0 0 0 0,-1-1-12 0 0,-1 0 1 0 0,1 0-1 0 0,-1 0 1 0 0,0-1-1 0 0,0 0 1 0 0,0 0-1 0 0,0 0 1 0 0,0-1 0 0 0,0 1-1 0 0,6-6 1 0 0,-6 5-37 0 0,0-1 0 0 0,-1 0 0 0 0,1 0 0 0 0,-1 0 0 0 0,0-1 0 0 0,0 0 0 0 0,0 0 0 0 0,0 0 0 0 0,-1 0 0 0 0,0 0 0 0 0,0-1 0 0 0,-1 1 0 0 0,1-1 0 0 0,-1 0 0 0 0,0 1 1 0 0,-1-1-1 0 0,1 0 0 0 0,-1 0 0 0 0,0 0 0 0 0,-1-8 0 0 0,0 10 8 0 0,-1 0 1 0 0,0 0-1 0 0,0 0 1 0 0,-1 0-1 0 0,1 0 1 0 0,-1 1-1 0 0,0-1 1 0 0,0 0-1 0 0,0 1 1 0 0,0-1-1 0 0,-1 1 1 0 0,0 0-1 0 0,1 0 1 0 0,-1 0-1 0 0,0 0 1 0 0,0 0-1 0 0,-1 1 1 0 0,1 0-1 0 0,-1-1 1 0 0,1 1-1 0 0,-1 0 1 0 0,-5-2-1 0 0,1 1 16 0 0,1 0 0 0 0,-1 0-1 0 0,0 1 1 0 0,0 0-1 0 0,0 0 1 0 0,0 1 0 0 0,-1 0-1 0 0,1 1 1 0 0,0 0-1 0 0,-12 1 1 0 0,14 0 7 0 0,-1 0-1 0 0,1 0 1 0 0,0 1-1 0 0,-1 0 1 0 0,1 1-1 0 0,0-1 1 0 0,0 1-1 0 0,1 0 1 0 0,-1 1 0 0 0,1-1-1 0 0,-1 1 1 0 0,1 0-1 0 0,0 0 1 0 0,1 1-1 0 0,-1 0 1 0 0,1-1-1 0 0,0 2 1 0 0,0-1 0 0 0,0 0-1 0 0,1 1 1 0 0,0-1-1 0 0,-5 11 1 0 0,5-7 28 0 0,0 0 0 0 0,1 0 0 0 0,0 0 0 0 0,0 0 1 0 0,1 0-1 0 0,0 1 0 0 0,1-1 0 0 0,0 0 0 0 0,0 0 1 0 0,1 1-1 0 0,0-1 0 0 0,1 0 0 0 0,0 0 0 0 0,0 0 1 0 0,6 14-1 0 0,-4-14 6 0 0,0 1 0 0 0,1 0 1 0 0,0-1-1 0 0,1 0 0 0 0,0 0 0 0 0,0-1 1 0 0,12 12-1 0 0,-13-16-51 0 0,0 1-1 0 0,0-1 1 0 0,1 0 0 0 0,-1-1 0 0 0,1 1-1 0 0,0-1 1 0 0,0-1 0 0 0,0 1-1 0 0,0-1 1 0 0,0 0 0 0 0,1 0-1 0 0,-1 0 1 0 0,9 0 0 0 0,-2-1-325 0 0,0-1 1 0 0,0-1 0 0 0,-1 0-1 0 0,1 0 1 0 0,0-1 0 0 0,-1-1-1 0 0,1 0 1 0 0,-1-1 0 0 0,0 0-1 0 0,17-9 1 0 0,-16 7-195 0 0,1-1 0 0 0,-2-1 0 0 0,1 0 0 0 0,-1-1 0 0 0,0-1-1 0 0,-1 0 1 0 0,0 0 0 0 0,15-19 0 0 0,-23 25 548 0 0,0-1 0 0 0,0 0-1 0 0,0 1 1 0 0,-1-1 0 0 0,0 0 0 0 0,0-1-1 0 0,0 1 1 0 0,0 0 0 0 0,-1 0-1 0 0,0-1 1 0 0,0 1 0 0 0,-1-1 0 0 0,1 1-1 0 0,-1-1 1 0 0,-1 1 0 0 0,1-1-1 0 0,-1 1 1 0 0,0-1 0 0 0,0 1 0 0 0,0 0-1 0 0,-2-6 1 0 0,-6-11 488 0 0,0 1 0 0 0,-1 0 0 0 0,-24-35 1 0 0,0-2 549 0 0,14 24 92 0 0,42 82-195 0 0,-10-24-639 0 0,9 26 0 0 0,21 90 530 0 0,7 20-570 0 0,-44-151-224 0 0,-3-12-170 0 0,0-21-319 0 0,-1 11 252 0 0,7-89-643 0 0,-8 80 806 0 0,1 1 0 0 0,1 0 0 0 0,0 0 1 0 0,2 1-1 0 0,11-38 0 0 0,-15 57 27 0 0,1 0 0 0 0,-1 0 1 0 0,0 0-1 0 0,1 0 0 0 0,-1 0 1 0 0,1 0-1 0 0,-1 0 0 0 0,1 0 1 0 0,-1 0-1 0 0,1 1 0 0 0,0-1 1 0 0,0 0-1 0 0,-1 0 0 0 0,1 0 1 0 0,0 1-1 0 0,0-1 0 0 0,0 1 1 0 0,0-1-1 0 0,-1 0 0 0 0,1 1 1 0 0,2-1-1 0 0,-3 1 0 0 0,1 0 0 0 0,0 0 0 0 0,0 0 0 0 0,0 1 0 0 0,-1-1 0 0 0,1 0 0 0 0,0 0 0 0 0,0 0 0 0 0,0 1 0 0 0,-1-1 0 0 0,1 1 0 0 0,0-1 0 0 0,-1 0 0 0 0,1 1 1 0 0,0-1-1 0 0,-1 1 0 0 0,1 0 0 0 0,0-1 0 0 0,-1 1 0 0 0,1 0 0 0 0,3 4-5 0 0,-1 0 0 0 0,1 0 1 0 0,-1 1-1 0 0,-1-1 0 0 0,5 11 0 0 0,0 10 43 0 0,-1 1 0 0 0,-1 0 0 0 0,2 31 0 0 0,-2-13 55 0 0,-5-45-91 0 0,0 0 1 0 0,0 0-1 0 0,0 0 0 0 0,1 0 1 0 0,-1 0-1 0 0,0 0 0 0 0,0 0 1 0 0,0-1-1 0 0,0 1 0 0 0,0 0 1 0 0,0 0-1 0 0,0 0 0 0 0,0 0 1 0 0,0 0-1 0 0,1 0 0 0 0,-1 0 1 0 0,0 0-1 0 0,0 0 0 0 0,0 0 1 0 0,0 0-1 0 0,0 0 0 0 0,0 0 1 0 0,1 0-1 0 0,-1 0 0 0 0,0 0 1 0 0,0 0-1 0 0,0 0 0 0 0,0 0 1 0 0,0 0-1 0 0,0 0 0 0 0,0 0 1 0 0,1 0-1 0 0,-1 0 0 0 0,0 0 1 0 0,0 0-1 0 0,0 0 0 0 0,0 0 1 0 0,0 0-1 0 0,0 0 0 0 0,0 0 1 0 0,0 1-1 0 0,1-1 0 0 0,-1 0 1 0 0,0 0-1 0 0,0 0 0 0 0,0 0 1 0 0,0 0-1 0 0,0 0 0 0 0,0 0 1 0 0,0 0-1 0 0,0 0 0 0 0,0 1 1 0 0,0-1-1 0 0,0 0 0 0 0,10-22 7 0 0,10-42-34 0 0,-16 53 40 0 0,17-80-86 0 0,-16 62 52 0 0,2 1 0 0 0,14-40 0 0 0,-20 66 19 0 0,-1 0 0 0 0,1 0-1 0 0,0 0 1 0 0,0 0 0 0 0,0 0 0 0 0,0 1-1 0 0,0-1 1 0 0,0 0 0 0 0,1 1-1 0 0,-1-1 1 0 0,1 1 0 0 0,-1 0 0 0 0,1-1-1 0 0,-1 1 1 0 0,1 0 0 0 0,0 0 0 0 0,-1 0-1 0 0,3-1 1 0 0,-2 2 1 0 0,-1 0-1 0 0,0 0 1 0 0,1 0-1 0 0,-1 0 1 0 0,0 0-1 0 0,1 0 1 0 0,-1 0-1 0 0,1 1 1 0 0,-1-1-1 0 0,0 1 1 0 0,0-1-1 0 0,1 1 1 0 0,-1 0 0 0 0,0-1-1 0 0,0 1 1 0 0,1 0-1 0 0,-1 0 1 0 0,0 0-1 0 0,0-1 1 0 0,0 1-1 0 0,0 0 1 0 0,0 1-1 0 0,-1-1 1 0 0,1 0-1 0 0,0 0 1 0 0,1 2 0 0 0,4 8 70 0 0,0 1 1 0 0,-1 0-1 0 0,0-1 1 0 0,-1 2-1 0 0,-1-1 1 0 0,1 0-1 0 0,1 22 1 0 0,3 7 102 0 0,8 52 57 0 0,-12-61-306 0 0,14 57 0 0 0,-7-44-3840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3.998"/>
    </inkml:context>
    <inkml:brush xml:id="br0">
      <inkml:brushProperty name="width" value="0.05" units="cm"/>
      <inkml:brushProperty name="height" value="0.05" units="cm"/>
    </inkml:brush>
  </inkml:definitions>
  <inkml:trace contextRef="#ctx0" brushRef="#br0">1 292 8661 0 0,'0'1'6'0'0,"0"-1"1"0"0,0 0-1 0 0,0 0 0 0 0,0 0 1 0 0,0 0-1 0 0,0 0 0 0 0,0 0 1 0 0,0 0-1 0 0,0 0 1 0 0,0 0-1 0 0,0 0 0 0 0,0 0 1 0 0,1 0-1 0 0,-1 0 0 0 0,0 0 1 0 0,0 0-1 0 0,0 0 1 0 0,0 0-1 0 0,0 0 0 0 0,0 0 1 0 0,0 0-1 0 0,0 0 1 0 0,0 0-1 0 0,0 0 0 0 0,0 0 1 0 0,0 0-1 0 0,1 0 0 0 0,-1-1 1 0 0,0 1-1 0 0,0 0 1 0 0,0 0-1 0 0,0 0 0 0 0,0 0 1 0 0,0 0-1 0 0,0 0 0 0 0,0 0 1 0 0,0 0-1 0 0,0 0 1 0 0,0 0-1 0 0,7 11 656 0 0,26 182 3339 0 0,-22-84-3279 0 0,5 28-496 0 0,-16-144-288 0 0,-1-128-896 0 0,-20-51 759 0 0,-6-127 243 0 0,26 311-36 0 0,1-1-1 0 0,1 1 1 0 0,-1-1-1 0 0,0 0 1 0 0,1 1 0 0 0,-1-1-1 0 0,1 1 1 0 0,0-1 0 0 0,-1 1-1 0 0,1 0 1 0 0,2-3-1 0 0,-3 4-4 0 0,0 1 0 0 0,1 0-1 0 0,-1-1 1 0 0,0 1-1 0 0,0 0 1 0 0,1-1-1 0 0,-1 1 1 0 0,0 0-1 0 0,1 0 1 0 0,-1 0 0 0 0,0-1-1 0 0,1 1 1 0 0,-1 0-1 0 0,1 0 1 0 0,-1 0-1 0 0,0 0 1 0 0,1 0 0 0 0,-1 0-1 0 0,1 0 1 0 0,-1 0-1 0 0,0-1 1 0 0,1 1-1 0 0,-1 1 1 0 0,1-1 0 0 0,-1 0-1 0 0,0 0 1 0 0,1 0-1 0 0,1 1 3 0 0,-1-1 0 0 0,1 1 0 0 0,-1 0 0 0 0,0 0 0 0 0,0 0 0 0 0,1 0 0 0 0,-1 0 0 0 0,0 0 0 0 0,0 0 0 0 0,0 0 0 0 0,1 2 0 0 0,10 15 42 0 0,-1 0-1 0 0,-1 0 1 0 0,-1 1-1 0 0,0 1 0 0 0,5 20 1 0 0,5 9 99 0 0,4 15 612 0 0,26 117 1 0 0,-37-132-383 0 0,-11-43-355 0 0,1 1-1 0 0,-1-1 1 0 0,2 1-1 0 0,-1-1 1 0 0,1 0-1 0 0,0 0 1 0 0,0 0-1 0 0,0 0 1 0 0,1 0-1 0 0,0-1 1 0 0,0 0-1 0 0,1 0 1 0 0,-1 0-1 0 0,10 7 1 0 0,-14-12-20 0 0,1 1-1 0 0,0-1 1 0 0,0 1 0 0 0,0-1 0 0 0,0 1 0 0 0,0-1-1 0 0,0 0 1 0 0,-1 1 0 0 0,1-1 0 0 0,0 0-1 0 0,0 0 1 0 0,0 0 0 0 0,0 1 0 0 0,0-1 0 0 0,0 0-1 0 0,0-1 1 0 0,0 1 0 0 0,0 0 0 0 0,0 0-1 0 0,0 0 1 0 0,0 0 0 0 0,0-1 0 0 0,0 1 0 0 0,0-1-1 0 0,0 1 1 0 0,0 0 0 0 0,-1-1 0 0 0,1 1-1 0 0,0-1 1 0 0,0 0 0 0 0,0 1 0 0 0,-1-1 0 0 0,1 0-1 0 0,0 1 1 0 0,-1-1 0 0 0,1 0 0 0 0,-1 0-1 0 0,1-1 1 0 0,4-4-12 0 0,-1 0-1 0 0,-1-1 1 0 0,1 0 0 0 0,1-7-1 0 0,-1 6-9 0 0,3-9-38 0 0,-1 0 0 0 0,-1 0 0 0 0,-1 0 0 0 0,0-1 0 0 0,-2 0 0 0 0,0 0 0 0 0,0 1-1 0 0,-3-31 1 0 0,-4-14-10 0 0,-15-69-1 0 0,12 81 81 0 0,-1 5-18 0 0,-22-64 0 0 0,31 109 6 0 0,0 0 1 0 0,0-1-1 0 0,0 1 1 0 0,0 0-1 0 0,0-1 1 0 0,0 1-1 0 0,0 0 1 0 0,0 0 0 0 0,0-1-1 0 0,0 1 1 0 0,0 0-1 0 0,0 0 1 0 0,0-1-1 0 0,0 1 1 0 0,0 0-1 0 0,0 0 1 0 0,-1-1-1 0 0,1 1 1 0 0,0 0-1 0 0,0 0 1 0 0,0 0-1 0 0,0-1 1 0 0,-1 1-1 0 0,1 0 1 0 0,0 0 0 0 0,0 0-1 0 0,0 0 1 0 0,-1-1-1 0 0,1 1 1 0 0,0 0-1 0 0,0 0 1 0 0,-1 0-1 0 0,1 0 1 0 0,0 0-1 0 0,0 0 1 0 0,-1 0-1 0 0,1 0 1 0 0,0 0-1 0 0,0 0 1 0 0,-1 0-1 0 0,1 0 1 0 0,0 0 0 0 0,0 0-1 0 0,-1 0 1 0 0,1 0-1 0 0,-8 13-41 0 0,-2 25-18 0 0,7-28-39 0 0,1 1 0 0 0,0 0 1 0 0,1 0-1 0 0,0 0 0 0 0,1 0 1 0 0,0 0-1 0 0,0 1 0 0 0,2-1 1 0 0,-1 0-1 0 0,7 20 0 0 0,3 12-1341 0 0,-10-37 1069 0 0,0 0-1 0 0,0 0 1 0 0,1 0 0 0 0,0 0 0 0 0,0-1 0 0 0,0 1 0 0 0,1-1-1 0 0,6 11 1 0 0,1-3-746 0 0,-7-1-133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4.435"/>
    </inkml:context>
    <inkml:brush xml:id="br0">
      <inkml:brushProperty name="width" value="0.05" units="cm"/>
      <inkml:brushProperty name="height" value="0.05" units="cm"/>
    </inkml:brush>
  </inkml:definitions>
  <inkml:trace contextRef="#ctx0" brushRef="#br0">119 203 8497 0 0,'0'0'37'0'0,"1"-1"0"0"0,-1 0 1 0 0,0 0-1 0 0,1 1 0 0 0,-1-1 0 0 0,0 0 0 0 0,1 0 1 0 0,-1 0-1 0 0,0 1 0 0 0,0-1 0 0 0,0 0 1 0 0,0 0-1 0 0,0 0 0 0 0,0 0 0 0 0,0 1 1 0 0,0-1-1 0 0,0 0 0 0 0,0 0 0 0 0,-1 0 1 0 0,1 0-1 0 0,-1-9 384 0 0,4-10 562 0 0,-2 14-749 0 0,0 1 1 0 0,0-1-1 0 0,0 0 0 0 0,-1 0 0 0 0,0 0 0 0 0,0 0 0 0 0,-1 0 1 0 0,1 1-1 0 0,-1-1 0 0 0,-1 0 0 0 0,-3-10 0 0 0,2 7-31 0 0,-1 0-8 0 0,1 0 0 0 0,-1 1 0 0 0,0 0 0 0 0,-1 0 0 0 0,-10-14 0 0 0,14 22-189 0 0,1 0 1 0 0,-1-1-1 0 0,1 1 0 0 0,-1 0 0 0 0,1 0 1 0 0,-1-1-1 0 0,1 1 0 0 0,-1 0 1 0 0,1 0-1 0 0,-1 0 0 0 0,0 0 0 0 0,1 0 1 0 0,-1 0-1 0 0,1 0 0 0 0,-1 0 1 0 0,1 0-1 0 0,-1 0 0 0 0,1 0 0 0 0,-1 0 1 0 0,1 1-1 0 0,-1-1 0 0 0,1 0 0 0 0,-1 0 1 0 0,1 0-1 0 0,-1 1 0 0 0,1-1 1 0 0,-1 0-1 0 0,1 1 0 0 0,-1-1 0 0 0,1 0 1 0 0,0 1-1 0 0,-1-1 0 0 0,1 1 1 0 0,0-1-1 0 0,-1 0 0 0 0,1 1 0 0 0,0-1 1 0 0,-1 2-1 0 0,-13 18-27 0 0,14-20 22 0 0,-7 14 1 0 0,0 1 1 0 0,1-1-1 0 0,0 2 0 0 0,1-1 1 0 0,1 1-1 0 0,-3 18 1 0 0,5-24 4 0 0,1 0-1 0 0,0 0 1 0 0,1 0 0 0 0,0 1 0 0 0,0-1 0 0 0,1 0-1 0 0,1 0 1 0 0,0 0 0 0 0,0 0 0 0 0,7 18 0 0 0,-8-25-6 0 0,0-1 0 0 0,0 1 0 0 0,1-1 1 0 0,-1 1-1 0 0,0-1 0 0 0,1 1 0 0 0,0-1 1 0 0,0 0-1 0 0,0 0 0 0 0,-1 0 0 0 0,2 0 0 0 0,-1 0 1 0 0,0 0-1 0 0,0-1 0 0 0,1 1 0 0 0,-1-1 1 0 0,1 1-1 0 0,-1-1 0 0 0,1 0 0 0 0,-1 0 0 0 0,1 0 1 0 0,0-1-1 0 0,0 1 0 0 0,-1 0 0 0 0,1-1 1 0 0,6 0-1 0 0,-4 0-6 0 0,0-1-1 0 0,1 0 1 0 0,-1 0 0 0 0,0-1 0 0 0,1 0 0 0 0,-1 0 0 0 0,0 0-1 0 0,0 0 1 0 0,-1-1 0 0 0,1 0 0 0 0,0 0 0 0 0,-1 0 0 0 0,5-5-1 0 0,-3 4 0 0 0,-1-1-1 0 0,0 0 1 0 0,0 0-1 0 0,-1 0 1 0 0,1 0-1 0 0,-1-1 1 0 0,0 0-1 0 0,0 0 1 0 0,-1 0-1 0 0,0 0 1 0 0,0-1-1 0 0,0 1 1 0 0,-1-1-1 0 0,0 0 1 0 0,0 0-1 0 0,-1 1 1 0 0,1-11-1 0 0,3-13 103 0 0,-1 20-22 0 0,0 20-16 0 0,2 53-80 0 0,-6-48-35 0 0,1 0 1 0 0,0 0-1 0 0,1-1 0 0 0,1 1 0 0 0,1 0 1 0 0,0-1-1 0 0,8 19 0 0 0,-11-31-133 0 0,0 1 1 0 0,0-1-1 0 0,0 0 0 0 0,0 0 0 0 0,1 0 1 0 0,-1 0-1 0 0,0 0 0 0 0,1 0 1 0 0,0-1-1 0 0,-1 1 0 0 0,1 0 1 0 0,0-1-1 0 0,0 1 0 0 0,0-1 0 0 0,0 0 1 0 0,0 0-1 0 0,0 1 0 0 0,1-1 1 0 0,-1-1-1 0 0,0 1 0 0 0,0 0 1 0 0,1-1-1 0 0,-1 1 0 0 0,1-1 0 0 0,-1 1 1 0 0,0-1-1 0 0,1 0 0 0 0,-1 0 1 0 0,1 0-1 0 0,-1-1 0 0 0,3 1 0 0 0,5-2-1196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5.221"/>
    </inkml:context>
    <inkml:brush xml:id="br0">
      <inkml:brushProperty name="width" value="0.05" units="cm"/>
      <inkml:brushProperty name="height" value="0.05" units="cm"/>
    </inkml:brush>
  </inkml:definitions>
  <inkml:trace contextRef="#ctx0" brushRef="#br0">54 304 8329 0 0,'-11'-20'120'0'0,"1"1"1045"0"0,-23-31 0 0 0,40 61-597 0 0,-1 0 0 0 0,0 0 1 0 0,-1 1-1 0 0,0 0 0 0 0,0 1 0 0 0,2 16 0 0 0,20 93-161 0 0,-26-115-296 0 0,2 12-89 0 0,0-1 0 0 0,-2 27-1 0 0,6-62-95 0 0,0-16-176 0 0,8-83-44 0 0,-12 89 290 0 0,6-53-40 0 0,-7 71 39 0 0,0 0 0 0 0,0 1 0 0 0,1-1-1 0 0,0 1 1 0 0,0 0 0 0 0,8-13 0 0 0,-11 20 3 0 0,1 1 1 0 0,-1-1-1 0 0,1 0 0 0 0,-1 1 1 0 0,0-1-1 0 0,1 1 1 0 0,-1-1-1 0 0,1 1 1 0 0,0-1-1 0 0,-1 1 0 0 0,1-1 1 0 0,-1 1-1 0 0,1-1 1 0 0,0 1-1 0 0,-1 0 1 0 0,1-1-1 0 0,0 1 0 0 0,-1 0 1 0 0,1 0-1 0 0,0 0 1 0 0,-1-1-1 0 0,1 1 1 0 0,0 0-1 0 0,0 0 0 0 0,0 0 1 0 0,1 1 0 0 0,-1-1 0 0 0,1 0 0 0 0,-1 1 0 0 0,0 0 0 0 0,1-1 0 0 0,-1 1 0 0 0,0 0 0 0 0,0-1 0 0 0,1 1 0 0 0,-1 0 0 0 0,0 0 0 0 0,1 1 0 0 0,4 5 2 0 0,-1 0 0 0 0,1 0 0 0 0,5 10 0 0 0,-9-13-1 0 0,4 7 48 0 0,0 0 1 0 0,-1 1 0 0 0,4 14-1 0 0,-6-15-9 0 0,1-1 0 0 0,0 1-1 0 0,1-1 1 0 0,7 12 0 0 0,-12-22-39 0 0,1 1 1 0 0,-1 0 0 0 0,1-1-1 0 0,-1 1 1 0 0,0-1 0 0 0,1 1-1 0 0,-1-1 1 0 0,1 1-1 0 0,-1-1 1 0 0,1 1 0 0 0,-1-1-1 0 0,1 1 1 0 0,0-1 0 0 0,-1 0-1 0 0,1 1 1 0 0,-1-1 0 0 0,1 0-1 0 0,0 0 1 0 0,-1 1-1 0 0,1-1 1 0 0,0 0 0 0 0,-1 0-1 0 0,1 0 1 0 0,0 0 0 0 0,-1 0-1 0 0,1 0 1 0 0,0 0 0 0 0,0 0-1 0 0,-1 0 1 0 0,1 0-1 0 0,0 0 1 0 0,-1 0 0 0 0,2-1-1 0 0,0 0 4 0 0,0 0 0 0 0,-1-1 0 0 0,1 1 0 0 0,0-1 0 0 0,0 1-1 0 0,-1-1 1 0 0,1 1 0 0 0,-1-1 0 0 0,1 0 0 0 0,1-3 0 0 0,2-4 11 0 0,0 0 0 0 0,0-1 0 0 0,5-17 0 0 0,-8 19 6 0 0,0 0 1 0 0,-1-1-1 0 0,0-16 1 0 0,-1 18-3 0 0,0 0 1 0 0,1 0-1 0 0,-1 0 0 0 0,2 0 0 0 0,2-13 1 0 0,-4 20-21 0 0,0 0 1 0 0,0 0 0 0 0,0 0 0 0 0,0 0-1 0 0,0 0 1 0 0,0 0 0 0 0,1 0-1 0 0,-1-1 1 0 0,0 1 0 0 0,0 0 0 0 0,0 0-1 0 0,0 0 1 0 0,0 0 0 0 0,0 0-1 0 0,0 0 1 0 0,0 0 0 0 0,0 0 0 0 0,0 0-1 0 0,0-1 1 0 0,0 1 0 0 0,0 0-1 0 0,0 0 1 0 0,0 0 0 0 0,0 0 0 0 0,1 0-1 0 0,-1 0 1 0 0,0 0 0 0 0,0 0-1 0 0,0 0 1 0 0,0 0 0 0 0,0 0 0 0 0,0 0-1 0 0,0 0 1 0 0,0 0 0 0 0,0 0-1 0 0,1 0 1 0 0,-1 0 0 0 0,0 0 0 0 0,0 0-1 0 0,0 0 1 0 0,0 0 0 0 0,0 0-1 0 0,0 0 1 0 0,0 0 0 0 0,0 0-1 0 0,1 0 1 0 0,-1 0 0 0 0,0 0 0 0 0,0 0-1 0 0,0 0 1 0 0,0 0 0 0 0,0 0-1 0 0,0 0 1 0 0,0 0 0 0 0,0 0 0 0 0,0 0-1 0 0,1 1 1 0 0,3 7-16 0 0,1 10-2 0 0,3 16 110 0 0,2 1-1 0 0,25 59 1 0 0,-31-85-40 0 0,1-2-1 0 0,-1 1 1 0 0,1 0 0 0 0,1-1 0 0 0,-1 0-1 0 0,1 0 1 0 0,0-1 0 0 0,11 9 0 0 0,-14-12-34 0 0,0 0 1 0 0,1-1 0 0 0,-1 0 0 0 0,1 1 0 0 0,-1-1-1 0 0,1 0 1 0 0,0-1 0 0 0,0 1 0 0 0,0-1 0 0 0,0 0-1 0 0,0 0 1 0 0,0 0 0 0 0,0 0 0 0 0,0-1 0 0 0,0 1-1 0 0,0-1 1 0 0,0 0 0 0 0,1 0 0 0 0,-1-1 0 0 0,6-1-1 0 0,-5 0-33 0 0,-1 0 0 0 0,1 0 0 0 0,-1-1 0 0 0,0 0 0 0 0,0 0 0 0 0,0 0 0 0 0,0 0 0 0 0,0-1 0 0 0,0 0 0 0 0,5-7-1 0 0,29-46-186 0 0,-26 35 159 0 0,0-2 0 0 0,-2 1-1 0 0,-1-1 1 0 0,0 0-1 0 0,-2-1 1 0 0,-1 0 0 0 0,-1 0-1 0 0,2-28 1 0 0,-6 46 36 0 0,-1-1 0 0 0,0 0-1 0 0,0 0 1 0 0,-1 0 0 0 0,0 0 0 0 0,-1 0 0 0 0,1 1 0 0 0,-1-1 0 0 0,-1 1 0 0 0,1-1 0 0 0,-5-6-1 0 0,6 12 7 0 0,-1 1-1 0 0,1-1 0 0 0,-1 1 0 0 0,1-1 1 0 0,-1 1-1 0 0,1 0 0 0 0,-1 0 0 0 0,0 0 1 0 0,0 0-1 0 0,0 0 0 0 0,1 0 0 0 0,-1 1 0 0 0,0-1 1 0 0,0 1-1 0 0,0-1 0 0 0,0 1 0 0 0,0-1 1 0 0,0 1-1 0 0,0 0 0 0 0,0 0 0 0 0,0 0 1 0 0,0 0-1 0 0,0 1 0 0 0,0-1 0 0 0,0 1 0 0 0,0-1 1 0 0,0 1-1 0 0,0-1 0 0 0,0 1 0 0 0,-2 1 1 0 0,-7 2 10 0 0,1 1 1 0 0,0 0-1 0 0,-18 13 1 0 0,21-13 17 0 0,1 0 1 0 0,0 0 0 0 0,0 0-1 0 0,1 1 1 0 0,-1 0-1 0 0,1 0 1 0 0,0 0 0 0 0,1 1-1 0 0,0-1 1 0 0,0 1 0 0 0,0 0-1 0 0,1 1 1 0 0,0-1-1 0 0,0 0 1 0 0,1 1 0 0 0,0 0-1 0 0,0-1 1 0 0,1 1 0 0 0,0 0-1 0 0,1 0 1 0 0,-1 0-1 0 0,1 0 1 0 0,1 0 0 0 0,0 0-1 0 0,0-1 1 0 0,0 1-1 0 0,1 0 1 0 0,0 0 0 0 0,0-1-1 0 0,1 1 1 0 0,0-1 0 0 0,6 11-1 0 0,-1-6 129 0 0,0-1 1 0 0,1 1-1 0 0,0-2 0 0 0,0 1 0 0 0,17 14 0 0 0,-19-20-111 0 0,1 1-1 0 0,-1-1 0 0 0,1 0 1 0 0,0-1-1 0 0,0 0 1 0 0,1 0-1 0 0,-1-1 0 0 0,1 0 1 0 0,15 3-1 0 0,-18-5-182 0 0,-1 0 0 0 0,1 0 1 0 0,0 0-1 0 0,-1-1 0 0 0,1 0 0 0 0,0 0 1 0 0,-1 0-1 0 0,1-1 0 0 0,0 0 1 0 0,-1 0-1 0 0,1-1 0 0 0,-1 1 0 0 0,1-1 1 0 0,-1 0-1 0 0,0 0 0 0 0,0-1 0 0 0,0 0 1 0 0,0 0-1 0 0,5-4 0 0 0,0-12-2448 0 0,-7 9 1019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6.379"/>
    </inkml:context>
    <inkml:brush xml:id="br0">
      <inkml:brushProperty name="width" value="0.05" units="cm"/>
      <inkml:brushProperty name="height" value="0.05" units="cm"/>
    </inkml:brush>
  </inkml:definitions>
  <inkml:trace contextRef="#ctx0" brushRef="#br0">233 889 9265 0 0,'-4'-5'105'0'0,"0"1"1"0"0,0-1 0 0 0,0 1-1 0 0,0-1 1 0 0,1-1-1 0 0,-6-9 1 0 0,-7-11 778 0 0,0 2 1009 0 0,-13-29-1 0 0,20 36-914 0 0,18 68-387 0 0,-5-16-409 0 0,16 104-173 0 0,-10-57-3 0 0,-5-34 30 0 0,0 53 1 0 0,-4-101-34 0 0,-1 1 0 0 0,0-1 1 0 0,0 1-1 0 0,0-1 1 0 0,0 1-1 0 0,0-1 0 0 0,0 1 1 0 0,0 0-1 0 0,0-1 1 0 0,0 1-1 0 0,0-1 1 0 0,0 1-1 0 0,-1-1 0 0 0,1 1 1 0 0,0-1-1 0 0,0 1 1 0 0,-1-1-1 0 0,1 1 0 0 0,0-1 1 0 0,0 1-1 0 0,-1-1 1 0 0,1 1-1 0 0,-1-1 0 0 0,1 1 1 0 0,-1-1-1 0 0,0 0 1 0 0,1 0-1 0 0,-1 0 1 0 0,1 0-1 0 0,-1 0 1 0 0,0 0-1 0 0,1-1 1 0 0,-1 1-1 0 0,1 0 1 0 0,-1-1-1 0 0,1 1 1 0 0,-1 0-1 0 0,1-1 0 0 0,-1 1 1 0 0,1 0-1 0 0,-1-1 1 0 0,1 1-1 0 0,0-1 1 0 0,-1 0-1 0 0,-20-31 46 0 0,19 29-54 0 0,-11-22 0 0 0,2-1 0 0 0,1 0 0 0 0,1 0 0 0 0,-10-48 0 0 0,13 47 4 0 0,-19-77-41 0 0,5 0 1 0 0,5-1-1 0 0,4-1 0 0 0,4-147 1 0 0,8 219 30 0 0,2 0 0 0 0,8-39 0 0 0,-10 64 11 0 0,1 1 1 0 0,0 0 0 0 0,1-1-1 0 0,0 1 1 0 0,0 0 0 0 0,1 1 0 0 0,0-1-1 0 0,0 1 1 0 0,1-1 0 0 0,0 1 0 0 0,0 1-1 0 0,1-1 1 0 0,-1 1 0 0 0,10-8 0 0 0,-13 12-1 0 0,1 1 1 0 0,0-1 0 0 0,0 0 0 0 0,0 1-1 0 0,0-1 1 0 0,0 1 0 0 0,0 0 0 0 0,1 0-1 0 0,-1 0 1 0 0,0 0 0 0 0,1 1 0 0 0,-1-1-1 0 0,0 1 1 0 0,1 0 0 0 0,6 1 0 0 0,-5 0 1 0 0,0 0 0 0 0,1 0 0 0 0,-1 1 0 0 0,0 0 0 0 0,0 0 0 0 0,0 0 0 0 0,0 1 0 0 0,-1 0 0 0 0,6 3 0 0 0,3 5 3 0 0,0 1 0 0 0,0 0-1 0 0,-1 0 1 0 0,-1 1 0 0 0,12 18 0 0 0,9 17 121 0 0,-2 2 0 0 0,-2 1 0 0 0,-2 1 1 0 0,-3 2-1 0 0,-2 0 0 0 0,23 92 0 0 0,-40-124-113 0 0,0-1 0 0 0,-2 1 0 0 0,0-1 0 0 0,-1 1 0 0 0,-1 0 0 0 0,-1 0 0 0 0,-2-1 0 0 0,0 1 0 0 0,-1-1 0 0 0,-10 35 0 0 0,9-42-7 0 0,0-1 0 0 0,-1 1-1 0 0,-1-1 1 0 0,0 0 0 0 0,0 0-1 0 0,-1-1 1 0 0,-1 0 0 0 0,0 0-1 0 0,-1-1 1 0 0,0-1 0 0 0,0 1-1 0 0,-1-1 1 0 0,-1-1 0 0 0,0 0-1 0 0,0-1 1 0 0,-20 10 0 0 0,27-15-4 0 0,0-1 0 0 0,-1 0 0 0 0,0-1 0 0 0,1 1 0 0 0,-1-1 0 0 0,0 0 1 0 0,0-1-1 0 0,0 1 0 0 0,0-1 0 0 0,0 0 0 0 0,1 0 0 0 0,-1-1 0 0 0,-9-2 1 0 0,13 3-3 0 0,0-1 1 0 0,0 0-1 0 0,0 0 1 0 0,0 1-1 0 0,0-1 1 0 0,0-1-1 0 0,0 1 1 0 0,0 0-1 0 0,0 0 0 0 0,0-1 1 0 0,0 1-1 0 0,1-1 1 0 0,-1 0-1 0 0,1 1 1 0 0,-1-1-1 0 0,1 0 1 0 0,0 0-1 0 0,-1 0 1 0 0,1 0-1 0 0,0 0 1 0 0,0 0-1 0 0,1 0 1 0 0,-1 0-1 0 0,0 0 1 0 0,1-1-1 0 0,-1 1 1 0 0,1 0-1 0 0,0 0 1 0 0,0-1-1 0 0,0 1 1 0 0,0 0-1 0 0,0 0 1 0 0,0-1-1 0 0,0 1 1 0 0,1 0-1 0 0,1-5 1 0 0,-1 4 0 0 0,-1-1 0 0 0,2 0 0 0 0,-1 0 0 0 0,0 1 0 0 0,1-1 0 0 0,0 0 1 0 0,0 1-1 0 0,0 0 0 0 0,0-1 0 0 0,0 1 0 0 0,1 0 0 0 0,-1 0 1 0 0,1 0-1 0 0,0 1 0 0 0,0-1 0 0 0,0 1 0 0 0,4-3 0 0 0,-1 2 3 0 0,-1 0 1 0 0,1 1-1 0 0,0 0 0 0 0,0 0 0 0 0,-1 0 0 0 0,1 1 1 0 0,1 0-1 0 0,-1 0 0 0 0,0 0 0 0 0,7 1 0 0 0,3 1 5 0 0,-1 0-1 0 0,1 1 0 0 0,-1 1 0 0 0,0 0 1 0 0,0 1-1 0 0,0 0 0 0 0,0 2 1 0 0,13 6-1 0 0,-6 0 33 0 0,-1 1 1 0 0,0 1-1 0 0,-1 0 1 0 0,21 21-1 0 0,66 74-2034 0 0,-93-85-1844 0 0,-10-18 2050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6.802"/>
    </inkml:context>
    <inkml:brush xml:id="br0">
      <inkml:brushProperty name="width" value="0.05" units="cm"/>
      <inkml:brushProperty name="height" value="0.05" units="cm"/>
    </inkml:brush>
  </inkml:definitions>
  <inkml:trace contextRef="#ctx0" brushRef="#br0">70 111 10461 0 0,'-6'-9'772'0'0,"0"0"1"0"0,-1 1-1 0 0,-12-13 1 0 0,19 21-735 0 0,0 0 1 0 0,0 0-1 0 0,0 0 1 0 0,0 0-1 0 0,0 0 1 0 0,0-1 0 0 0,0 1-1 0 0,-1 0 1 0 0,1 0-1 0 0,0 0 1 0 0,0 0-1 0 0,0 0 1 0 0,0 0 0 0 0,0 0-1 0 0,-1 0 1 0 0,1 0-1 0 0,0 0 1 0 0,0 0-1 0 0,0 0 1 0 0,0 0 0 0 0,0 0-1 0 0,-1 0 1 0 0,1 0-1 0 0,0 0 1 0 0,0 0-1 0 0,0 0 1 0 0,0 0-1 0 0,-1 0 1 0 0,1 0 0 0 0,0 0-1 0 0,0 0 1 0 0,0 0-1 0 0,0 0 1 0 0,0 0-1 0 0,0 0 1 0 0,-1 1 0 0 0,1-1-1 0 0,0 0 1 0 0,0 0-1 0 0,0 0 1 0 0,0 0-1 0 0,0 0 1 0 0,0 0 0 0 0,0 0-1 0 0,0 1 1 0 0,-1-1-1 0 0,-3 11 318 0 0,-1 15-499 0 0,4-26 170 0 0,-1 14 28 0 0,-4 23 218 0 0,-1 56-1 0 0,7-83-246 0 0,0 0 0 0 0,1 0 1 0 0,0 0-1 0 0,0-1 0 0 0,1 1 0 0 0,0 0 1 0 0,1-1-1 0 0,0 1 0 0 0,1-1 0 0 0,9 17 1 0 0,-12-23-21 0 0,1-1 0 0 0,-1 0 0 0 0,1 1 0 0 0,0-1 0 0 0,0 0 0 0 0,0 0 0 0 0,0 0 1 0 0,0 0-1 0 0,1 0 0 0 0,-1-1 0 0 0,0 1 0 0 0,1-1 0 0 0,-1 1 0 0 0,1-1 0 0 0,0 0 1 0 0,-1 0-1 0 0,1 0 0 0 0,0 0 0 0 0,6 0 0 0 0,-5-1-16 0 0,0 0 0 0 0,1 0 0 0 0,-1-1 0 0 0,0 0 0 0 0,1 1 0 0 0,-1-2 0 0 0,0 1 0 0 0,0 0 0 0 0,0-1 0 0 0,0 0 0 0 0,0 0 0 0 0,4-2 0 0 0,2-3-102 0 0,-1 1 0 0 0,0-2 0 0 0,-1 1 0 0 0,1-1 0 0 0,-1 0 0 0 0,-1-1 0 0 0,1 0 0 0 0,-2 0-1 0 0,9-14 1 0 0,-11 14 47 0 0,0 0 0 0 0,-1 0 0 0 0,0 0-1 0 0,-1-1 1 0 0,0 1 0 0 0,0-1 0 0 0,-1 1-1 0 0,0-1 1 0 0,-1 0 0 0 0,0 1 0 0 0,0-1 0 0 0,-1 0-1 0 0,-1 1 1 0 0,-3-15 0 0 0,3 16 57 0 0,-1-1 1 0 0,0 1-1 0 0,0 0 1 0 0,-1-1-1 0 0,0 1 0 0 0,0 1 1 0 0,-1-1-1 0 0,0 1 1 0 0,0 0-1 0 0,-1 0 1 0 0,0 0-1 0 0,0 1 1 0 0,0 0-1 0 0,-1 0 1 0 0,-15-9-1 0 0,20 13 5 0 0,0 1 1 0 0,-1 0-1 0 0,1-1 0 0 0,0 1 0 0 0,-1 1 1 0 0,1-1-1 0 0,-1 0 0 0 0,0 0 0 0 0,1 1 1 0 0,-1-1-1 0 0,1 1 0 0 0,-1 0 1 0 0,0 0-1 0 0,1 0 0 0 0,-1 0 0 0 0,0 1 1 0 0,1-1-1 0 0,-1 1 0 0 0,0-1 0 0 0,1 1 1 0 0,-1 0-1 0 0,1 0 0 0 0,-1 0 1 0 0,-2 2-1 0 0,2-1-9 0 0,0 1 0 0 0,0 0 1 0 0,0-1-1 0 0,0 1 0 0 0,1 0 0 0 0,-1 0 1 0 0,1 0-1 0 0,0 0 0 0 0,0 1 1 0 0,0-1-1 0 0,1 1 0 0 0,-1-1 0 0 0,1 1 1 0 0,0-1-1 0 0,0 1 0 0 0,-1 5 1 0 0,1-5-166 0 0,0 1 0 0 0,1-1 0 0 0,0 1 0 0 0,0 0 0 0 0,0-1 0 0 0,2 9 0 0 0,-2-12 105 0 0,0 0 0 0 0,0-1 0 0 0,0 1 0 0 0,0 0 0 0 0,1 0 0 0 0,-1 0 0 0 0,0-1 0 0 0,1 1 0 0 0,-1 0 0 0 0,0 0 0 0 0,1-1 0 0 0,-1 1 0 0 0,1 0 0 0 0,-1-1 0 0 0,1 1 0 0 0,0-1-1 0 0,-1 1 1 0 0,1-1 0 0 0,0 1 0 0 0,-1-1 0 0 0,1 1 0 0 0,0-1 0 0 0,-1 0 0 0 0,1 1 0 0 0,0-1 0 0 0,0 0 0 0 0,-1 1 0 0 0,1-1 0 0 0,0 0 0 0 0,0 0 0 0 0,0 0 0 0 0,0 0 0 0 0,-1 0 0 0 0,1 0 0 0 0,0 0 0 0 0,0 0 0 0 0,0 0 0 0 0,-1 0 0 0 0,1 0-1 0 0,0-1 1 0 0,0 1 0 0 0,0 0 0 0 0,-1-1 0 0 0,1 1 0 0 0,0 0 0 0 0,0-1 0 0 0,23-14-1419 0 0,-13 5 603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08.125"/>
    </inkml:context>
    <inkml:brush xml:id="br0">
      <inkml:brushProperty name="width" value="0.05" units="cm"/>
      <inkml:brushProperty name="height" value="0.05" units="cm"/>
    </inkml:brush>
  </inkml:definitions>
  <inkml:trace contextRef="#ctx0" brushRef="#br0">42 97 8497 0 0,'-1'-1'-3'0'0,"-2"-3"109"0"0,0 1 0 0 0,0-1 0 0 0,1 0 0 0 0,-1 0 0 0 0,1 0 1 0 0,0 0-1 0 0,0 0 0 0 0,-2-6 0 0 0,-3-6 536 0 0,6 14-546 0 0,0 1 0 0 0,0 0-1 0 0,0-1 1 0 0,0 0 0 0 0,1 1-1 0 0,-1-1 1 0 0,0 0 0 0 0,1 1-1 0 0,-1-1 1 0 0,1 0 0 0 0,-1 0-1 0 0,1 1 1 0 0,0-1 0 0 0,0 0-1 0 0,0 0 1 0 0,0 0 0 0 0,0 1-1 0 0,0-1 1 0 0,0 0 0 0 0,2-3-1 0 0,33 45 1134 0 0,-32-36-1167 0 0,0 1 0 0 0,0-1 0 0 0,0 1-1 0 0,-1 0 1 0 0,1 0 0 0 0,-1 0 0 0 0,0 0 0 0 0,0 0-1 0 0,1 9 1 0 0,0 0 133 0 0,-1 1-1 0 0,2 21 1 0 0,16 368 1485 0 0,-13-347-1650 0 0,-7-57-35 0 0,11-26-180 0 0,13-30-65 0 0,29-81 100 0 0,-49 129 144 0 0,0 0 0 0 0,0 0 0 0 0,1 1 0 0 0,0 0 0 0 0,0 0 0 0 0,1 0 0 0 0,0 1 0 0 0,13-12 0 0 0,-17 17 2 0 0,0-1 1 0 0,0 0 0 0 0,1 1 0 0 0,-1 0 0 0 0,1-1 0 0 0,-1 1 0 0 0,1 0-1 0 0,0 0 1 0 0,-1 0 0 0 0,1 1 0 0 0,0-1 0 0 0,0 1 0 0 0,0-1-1 0 0,-1 1 1 0 0,1 0 0 0 0,0 0 0 0 0,0 0 0 0 0,0 1 0 0 0,0-1-1 0 0,-1 1 1 0 0,1-1 0 0 0,0 1 0 0 0,-1 0 0 0 0,1 0 0 0 0,0 0-1 0 0,-1 0 1 0 0,1 1 0 0 0,-1-1 0 0 0,1 1 0 0 0,-1-1 0 0 0,3 3-1 0 0,3 5 2 0 0,1-1 0 0 0,-1 2 0 0 0,-1-1-1 0 0,1 1 1 0 0,-2 0 0 0 0,1 0-1 0 0,8 20 1 0 0,3 4-30 0 0,-17-32-20 0 0,0 1 0 0 0,0-1 0 0 0,1 0-1 0 0,-1 0 1 0 0,1-1 0 0 0,-1 1 0 0 0,1 0-1 0 0,0 0 1 0 0,-1-1 0 0 0,1 1-1 0 0,0-1 1 0 0,0 1 0 0 0,0-1 0 0 0,1 0-1 0 0,2 1 1 0 0,-3-1-79 0 0,0-1-1 0 0,0 1 1 0 0,0-1-1 0 0,-1 0 1 0 0,1 0-1 0 0,0 0 1 0 0,0 0-1 0 0,0-1 1 0 0,0 1-1 0 0,0 0 1 0 0,0-1 0 0 0,-1 1-1 0 0,1-1 1 0 0,0 0-1 0 0,3-1 1 0 0,4-4-559 0 0,0-1 0 0 0,0 0 0 0 0,-1 0 0 0 0,1-1 0 0 0,10-14 0 0 0,4-2 485 0 0,-9 11 295 0 0,-1 0-1 0 0,0 0 1 0 0,-1-1-1 0 0,0-1 0 0 0,-1 0 1 0 0,-1 0-1 0 0,-1-1 1 0 0,0-1-1 0 0,-1 1 0 0 0,-1-1 1 0 0,10-33-1 0 0,-17 49-56 0 0,9-51 1468 0 0,-9 50-1406 0 0,1 0-1 0 0,-1 0 1 0 0,0 0-1 0 0,0 0 0 0 0,0 0 1 0 0,-1 0-1 0 0,1 0 1 0 0,0 0-1 0 0,-1 0 0 0 0,1 0 1 0 0,-1 0-1 0 0,0 1 1 0 0,1-1-1 0 0,-1 0 1 0 0,0 0-1 0 0,0 0 0 0 0,-1 1 1 0 0,1-1-1 0 0,0 0 1 0 0,0 1-1 0 0,-1-1 0 0 0,-1 0 1 0 0,1 1 5 0 0,-1 0 0 0 0,0 0 0 0 0,1 0 0 0 0,-1 1 0 0 0,0-1 0 0 0,0 1 0 0 0,1 0 1 0 0,-1 0-1 0 0,0 0 0 0 0,0 0 0 0 0,1 0 0 0 0,-5 1 0 0 0,1 0-20 0 0,0 0 1 0 0,1 1-1 0 0,-1-1 1 0 0,-9 6-1 0 0,9-4-71 0 0,1 1 0 0 0,0 0 0 0 0,0 1 0 0 0,0-1 0 0 0,0 1-1 0 0,1 0 1 0 0,0 0 0 0 0,0 0 0 0 0,0 0 0 0 0,1 1 0 0 0,0 0-1 0 0,0-1 1 0 0,0 1 0 0 0,1 1 0 0 0,0-1 0 0 0,-2 10 0 0 0,0 0 7 0 0,1 1 0 0 0,1-1 0 0 0,0 1 0 0 0,1 0 0 0 0,2 22 0 0 0,-1-35-11 0 0,1 0 0 0 0,-1 0-1 0 0,1 0 1 0 0,0 0 0 0 0,0 0 0 0 0,0-1 0 0 0,1 1-1 0 0,-1 0 1 0 0,1-1 0 0 0,0 1 0 0 0,0-1 0 0 0,0 0-1 0 0,0 1 1 0 0,4 3 0 0 0,-4-6-4 0 0,-1 0 0 0 0,1 1 0 0 0,0-1-1 0 0,0 0 1 0 0,0 0 0 0 0,0 0 0 0 0,0 0 0 0 0,0 0 0 0 0,0 0 0 0 0,0 0-1 0 0,0-1 1 0 0,0 1 0 0 0,0-1 0 0 0,0 0 0 0 0,0 1 0 0 0,1-1 0 0 0,-1 0 0 0 0,0 0-1 0 0,0 0 1 0 0,0-1 0 0 0,0 1 0 0 0,1-1 0 0 0,-1 1 0 0 0,0-1 0 0 0,0 1 0 0 0,4-3-1 0 0,4-3-28 0 0,0 1-1 0 0,-1-2 0 0 0,0 1 0 0 0,0-1 0 0 0,0-1 1 0 0,0 0-1 0 0,-1 0 0 0 0,-1 0 0 0 0,0-1 0 0 0,0 0 1 0 0,0-1-1 0 0,-1 1 0 0 0,-1-1 0 0 0,6-13 0 0 0,-6 9 14 0 0,0-1-1 0 0,4-24 0 0 0,-5 23 29 0 0,-4 16-13 0 0,0-1 0 0 0,0 1 1 0 0,0 0-1 0 0,0 0 0 0 0,0-1 1 0 0,0 1-1 0 0,0 0 0 0 0,0 0 1 0 0,0 0-1 0 0,0-1 0 0 0,0 1 1 0 0,0 0-1 0 0,0 0 0 0 0,1 0 1 0 0,-1-1-1 0 0,0 1 1 0 0,0 0-1 0 0,0 0 0 0 0,0 0 1 0 0,0 0-1 0 0,0 0 0 0 0,1-1 1 0 0,-1 1-1 0 0,0 0 0 0 0,0 0 1 0 0,0 0-1 0 0,0 0 0 0 0,1 0 1 0 0,-1 0-1 0 0,0 0 0 0 0,0-1 1 0 0,0 1-1 0 0,1 0 0 0 0,-1 0 1 0 0,0 0-1 0 0,1 0 0 0 0,5 6-5 0 0,3 11-7 0 0,-9-17 13 0 0,19 43-7 0 0,-8-16 12 0 0,1 0 0 0 0,19 28 0 0 0,-30-53-7 0 0,1 0 0 0 0,-1 0 1 0 0,0-1-1 0 0,0 1 0 0 0,1-1 0 0 0,-1 1 1 0 0,1-1-1 0 0,0 0 0 0 0,-1 1 1 0 0,1-1-1 0 0,0 0 0 0 0,0 0 1 0 0,-1 0-1 0 0,1 0 0 0 0,0 0 0 0 0,0-1 1 0 0,0 1-1 0 0,4 0 0 0 0,-5-1-27 0 0,1 0 1 0 0,-1 0-1 0 0,1-1 0 0 0,-1 1 0 0 0,0 0 0 0 0,1-1 0 0 0,-1 1 0 0 0,0 0 0 0 0,1-1 1 0 0,-1 0-1 0 0,0 1 0 0 0,0-1 0 0 0,1 0 0 0 0,-1 0 0 0 0,0 0 0 0 0,0 0 0 0 0,0 0 0 0 0,0 0 1 0 0,0 0-1 0 0,0 0 0 0 0,0 0 0 0 0,-1 0 0 0 0,1 0 0 0 0,0-1 0 0 0,0 1 0 0 0,-1 0 0 0 0,1-2 1 0 0,9-21-214 0 0,-1 1 0 0 0,-1-1 0 0 0,-1 0 0 0 0,6-49 0 0 0,-12 71 241 0 0,0-15-13 0 0,9-31 0 0 0,-9 44 11 0 0,0 0 0 0 0,0 0 0 0 0,1 0 0 0 0,0 0 0 0 0,-1 0-1 0 0,2 1 1 0 0,-1-1 0 0 0,0 0 0 0 0,1 1 0 0 0,-1 0 0 0 0,1 0 0 0 0,0 0 0 0 0,4-3 0 0 0,-7 5 2 0 0,1 1 0 0 0,-1 0-1 0 0,0-1 1 0 0,1 1 0 0 0,-1 0 0 0 0,1 0-1 0 0,-1-1 1 0 0,1 1 0 0 0,-1 0 0 0 0,1 0 0 0 0,-1 0-1 0 0,1 0 1 0 0,-1 0 0 0 0,1 0 0 0 0,-1 0-1 0 0,1 0 1 0 0,-1 0 0 0 0,1 0 0 0 0,-1 0-1 0 0,1 0 1 0 0,-1 0 0 0 0,1 0 0 0 0,-1 0-1 0 0,1 0 1 0 0,-1 0 0 0 0,1 1 0 0 0,-1-1-1 0 0,1 0 1 0 0,0 1 0 0 0,10 15 39 0 0,1 27 161 0 0,-11-38-153 0 0,7 57 331 0 0,-8-52-322 0 0,0 0-1 0 0,1 1 1 0 0,0-1 0 0 0,1 0-1 0 0,0-1 1 0 0,1 1-1 0 0,0 0 1 0 0,0-1 0 0 0,1 1-1 0 0,5 8 1 0 0,-8-17-54 0 0,-1 0 0 0 0,1 0 0 0 0,0 0 0 0 0,0 0 0 0 0,-1 0 0 0 0,1 0 0 0 0,0 0 0 0 0,0 0 0 0 0,0 0 0 0 0,0 0 1 0 0,0-1-1 0 0,0 1 0 0 0,0 0 0 0 0,0-1 0 0 0,0 1 0 0 0,0-1 0 0 0,1 0 0 0 0,-1 1 0 0 0,0-1 0 0 0,0 0 0 0 0,0 1 0 0 0,1-1 0 0 0,0 0 0 0 0,1-1 0 0 0,0 1 0 0 0,-1-1 0 0 0,0 0 0 0 0,1 0 0 0 0,-1 0 0 0 0,1-1-1 0 0,-1 1 1 0 0,0-1 0 0 0,0 1 0 0 0,3-3 0 0 0,21-15-3 0 0,1 0 0 0 0,51-25 0 0 0,-76 43 2 0 0,1 0 0 0 0,0 0 0 0 0,-1-1 0 0 0,1 1 0 0 0,-1-1 0 0 0,0 0 0 0 0,1 0-1 0 0,-1 0 1 0 0,0 0 0 0 0,0 0 0 0 0,0 0 0 0 0,-1-1 0 0 0,1 1 0 0 0,0-1 0 0 0,-1 1 0 0 0,0-1 0 0 0,1 1-1 0 0,-1-1 1 0 0,0 0 0 0 0,-1 0 0 0 0,1 0 0 0 0,0 0 0 0 0,-1 1 0 0 0,1-1 0 0 0,-1-4 0 0 0,3-24 30 0 0,-2 19 315 0 0,-5 31 19 0 0,2-11-331 0 0,0 0 1 0 0,1 0-1 0 0,0 0 0 0 0,0 0 1 0 0,1 0-1 0 0,0 0 1 0 0,1 0-1 0 0,0 0 1 0 0,0 0-1 0 0,3 9 0 0 0,-4-17-32 0 0,0 1 0 0 0,0-1 0 0 0,0 0 0 0 0,0 0 0 0 0,1 1 0 0 0,-1-1 0 0 0,0 0 0 0 0,0 1 0 0 0,1-1 0 0 0,-1 0 0 0 0,0 0-1 0 0,1 0 1 0 0,-1 1 0 0 0,0-1 0 0 0,0 0 0 0 0,1 0 0 0 0,-1 0 0 0 0,0 0 0 0 0,1 0 0 0 0,-1 1 0 0 0,1-1 0 0 0,-1 0 0 0 0,0 0 0 0 0,1 0-1 0 0,-1 0 1 0 0,0 0 0 0 0,1 0 0 0 0,-1 0 0 0 0,0 0 0 0 0,1 0 0 0 0,-1 0 0 0 0,0-1 0 0 0,1 1 0 0 0,19-6 18 0 0,-17 5-21 0 0,0 0-1 0 0,0 0 0 0 0,0 0 1 0 0,0 0-1 0 0,0 0 1 0 0,0 1-1 0 0,0-1 0 0 0,0 1 1 0 0,0 0-1 0 0,6 0 0 0 0,-6 1 1 0 0,-1 0 0 0 0,1 0 0 0 0,0 0-1 0 0,-1 1 1 0 0,1-1 0 0 0,-1 1 0 0 0,1-1-1 0 0,-1 1 1 0 0,0 0 0 0 0,1 0 0 0 0,-1 0-1 0 0,0 0 1 0 0,0 1 0 0 0,-1-1 0 0 0,1 0-1 0 0,0 1 1 0 0,1 2 0 0 0,0 4 0 0 0,0-1-1 0 0,0 0 1 0 0,-1 1 0 0 0,2 11 0 0 0,7 22-76 0 0,-18-51-4228 0 0,5 5 3312 0 0,-2 1-108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1.176"/>
    </inkml:context>
    <inkml:brush xml:id="br0">
      <inkml:brushProperty name="width" value="0.05" units="cm"/>
      <inkml:brushProperty name="height" value="0.05" units="cm"/>
    </inkml:brush>
  </inkml:definitions>
  <inkml:trace contextRef="#ctx0" brushRef="#br0">319 330 7805 0 0,'0'0'1903'0'0,"1"-4"-1541"0"0,16-60 386 0 0,-13 52-552 0 0,-1 1 0 0 0,0-1-1 0 0,-1 0 1 0 0,-1 0 0 0 0,1 0 0 0 0,-2-17 0 0 0,-32 2-145 0 0,-99-80-50 0 0,126 103-2 0 0,0 0-1 0 0,-1 0 0 0 0,1 1 1 0 0,-1 0-1 0 0,-12-6 0 0 0,17 9 2 0 0,0 0 0 0 0,0 0-1 0 0,0 0 1 0 0,0 0-1 0 0,0 0 1 0 0,0-1-1 0 0,0 2 1 0 0,0-1-1 0 0,0 0 1 0 0,0 0-1 0 0,0 0 1 0 0,1 0-1 0 0,-1 1 1 0 0,0-1-1 0 0,0 0 1 0 0,0 1-1 0 0,0-1 1 0 0,-1 1-1 0 0,-7 3-3 0 0,-3-1 2 0 0,0 1-1 0 0,1 0 0 0 0,-17 8 0 0 0,25-10 154 0 0,-5 16-47 0 0,-25 56 11 0 0,25-56 21 0 0,14-4 18 0 0,0 1-107 0 0,-4-8-28 0 0,0-1 0 0 0,0 0 0 0 0,1 0 0 0 0,0 0 0 0 0,0 0-1 0 0,0 0 1 0 0,1 0 0 0 0,0-1 0 0 0,0 0 0 0 0,1 0 0 0 0,-1 0 0 0 0,10 7 0 0 0,28 17 189 0 0,0-3-1 0 0,76 35 1 0 0,-67-36-186 0 0,78 50 1 0 0,-120-68-27 0 0,0-1 1 0 0,-1 1-1 0 0,0 0 0 0 0,-1 1 0 0 0,1 0 1 0 0,-1 0-1 0 0,9 15 0 0 0,-14-20 12 0 0,0-1-1 0 0,-1 1 0 0 0,0 0 1 0 0,1 0-1 0 0,-1 0 0 0 0,0 0 1 0 0,0 0-1 0 0,-1 0 0 0 0,1 0 1 0 0,-1 0-1 0 0,1 0 0 0 0,-1 1 0 0 0,0-1 1 0 0,0 0-1 0 0,-1 0 0 0 0,1 0 1 0 0,-1 0-1 0 0,1 0 0 0 0,-1 0 1 0 0,0 0-1 0 0,0 0 0 0 0,0 0 1 0 0,-1 0-1 0 0,1 0 0 0 0,-1 0 1 0 0,1-1-1 0 0,-1 1 0 0 0,0 0 1 0 0,-3 2-1 0 0,-5 5 32 0 0,-1-1-1 0 0,0 0 1 0 0,0-1-1 0 0,0 0 1 0 0,-1 0-1 0 0,-1-2 1 0 0,1 1-1 0 0,-1-2 1 0 0,-23 8 0 0 0,-1-3-21 0 0,1-1 0 0 0,-52 4 0 0 0,80-12-29 0 0,-9 2 12 0 0,-31-1-1 0 0,45-2-10 0 0,0 0 0 0 0,0 0 0 0 0,0-1-1 0 0,0 1 1 0 0,0-1 0 0 0,0 1 0 0 0,0-1-1 0 0,0 0 1 0 0,0 0 0 0 0,0 0 0 0 0,1-1-1 0 0,-1 1 1 0 0,0 0 0 0 0,1-1 0 0 0,-1 0-1 0 0,1 0 1 0 0,-4-3 0 0 0,5 3-33 0 0,0 0 1 0 0,0-1 0 0 0,0 1-1 0 0,1 0 1 0 0,-1 0-1 0 0,1-1 1 0 0,-1 1-1 0 0,1 0 1 0 0,0-1-1 0 0,0 1 1 0 0,0 0-1 0 0,0-1 1 0 0,0 1-1 0 0,0 0 1 0 0,1 0-1 0 0,-1-1 1 0 0,1 1-1 0 0,0 0 1 0 0,0 0-1 0 0,0 0 1 0 0,1-3-1 0 0,3-6-381 0 0,1 0-1 0 0,11-16 1 0 0,-9 17 104 0 0,1 0 1 0 0,0 1-1 0 0,0 0 0 0 0,1 0 1 0 0,0 1-1 0 0,1 1 0 0 0,-1-1 1 0 0,1 2-1 0 0,24-11 0 0 0,-4 4-229 0 0,2 1-1 0 0,51-12 1 0 0,-37 14 587 0 0,0 2 0 0 0,1 2 0 0 0,0 2 0 0 0,89 4 0 0 0,-131 0 104 0 0,0 0 0 0 0,0-1 0 0 0,0 0 0 0 0,0 0 1 0 0,0 0-1 0 0,0-1 0 0 0,0 0 0 0 0,0 0 0 0 0,-1 0 0 0 0,1-1 1 0 0,-1 0-1 0 0,0 0 0 0 0,0 0 0 0 0,0-1 0 0 0,0 0 0 0 0,-1 0 1 0 0,1 0-1 0 0,-1 0 0 0 0,0-1 0 0 0,0 0 0 0 0,0 0 0 0 0,-1 0 1 0 0,4-8-1 0 0,-3 8-111 0 0,-1 0 1 0 0,-1-1 0 0 0,1 0 0 0 0,-1 1 0 0 0,0-1-1 0 0,0 0 1 0 0,-1 0 0 0 0,1 0 0 0 0,-1 0-1 0 0,-1-1 1 0 0,1 1 0 0 0,-1 0 0 0 0,0 0-1 0 0,-1 0 1 0 0,1-1 0 0 0,-1 1 0 0 0,0 0-1 0 0,-1 0 1 0 0,0 0 0 0 0,0 0 0 0 0,0 0 0 0 0,0 1-1 0 0,-5-7 1 0 0,7 11-18 0 0,-1 0 1 0 0,0 0-1 0 0,0 0 0 0 0,0 0 1 0 0,1 0-1 0 0,-1 1 1 0 0,0-1-1 0 0,0 0 0 0 0,0 0 1 0 0,0 1-1 0 0,-1-1 0 0 0,1 1 1 0 0,0-1-1 0 0,0 1 0 0 0,0 0 1 0 0,0-1-1 0 0,0 1 0 0 0,-1 0 1 0 0,1 0-1 0 0,0 0 1 0 0,0 0-1 0 0,0 0 0 0 0,-1 0 1 0 0,1 0-1 0 0,0 0 0 0 0,0 0 1 0 0,0 0-1 0 0,-1 1 0 0 0,1-1 1 0 0,0 1-1 0 0,0-1 0 0 0,0 1 1 0 0,0-1-1 0 0,-2 2 0 0 0,-3 1 33 0 0,-1 1-1 0 0,1 1 0 0 0,0-1 0 0 0,-6 7 0 0 0,8-8-24 0 0,-3 4 54 0 0,0 0-1 0 0,0 1 0 0 0,1 0 0 0 0,0 0 0 0 0,0 1 0 0 0,1-1 0 0 0,0 1 0 0 0,1 0 0 0 0,0 1 0 0 0,0-1 0 0 0,1 1 0 0 0,-3 14 0 0 0,2-8 27 0 0,2 0-1 0 0,0 1 1 0 0,1-1-1 0 0,0 1 1 0 0,2 0-1 0 0,4 29 1 0 0,-4-39-84 0 0,0 0 0 0 0,1 0 1 0 0,-1-1-1 0 0,2 1 1 0 0,-1-1-1 0 0,1 1 1 0 0,0-1-1 0 0,0 0 1 0 0,1 0-1 0 0,0 0 0 0 0,0-1 1 0 0,0 1-1 0 0,9 7 1 0 0,-11-11-12 0 0,2 0 0 0 0,-1 1 0 0 0,0-1 0 0 0,0-1 0 0 0,1 1 0 0 0,-1 0 1 0 0,1-1-1 0 0,-1 0 0 0 0,1 1 0 0 0,0-2 0 0 0,-1 1 0 0 0,1 0 0 0 0,0-1 0 0 0,0 1 1 0 0,0-1-1 0 0,-1 0 0 0 0,1 0 0 0 0,0-1 0 0 0,0 1 0 0 0,0-1 0 0 0,-1 0 0 0 0,1 0 1 0 0,0 0-1 0 0,-1-1 0 0 0,6-2 0 0 0,3-1-36 0 0,0-2 0 0 0,-1 1 1 0 0,0-1-1 0 0,17-16 0 0 0,-24 20 9 0 0,0 0 0 0 0,-1 0 0 0 0,0 0 0 0 0,0-1 0 0 0,0 1 0 0 0,0-1 0 0 0,-1 0 0 0 0,1 0 0 0 0,-1 0 0 0 0,0 0 0 0 0,0 0 1 0 0,-1 0-1 0 0,1-1 0 0 0,-1 1 0 0 0,0-1 0 0 0,1-8 0 0 0,-2 12 18 0 0,0 0 1 0 0,0 0-1 0 0,0 0 1 0 0,0 0-1 0 0,0-1 1 0 0,0 1-1 0 0,0 0 0 0 0,1 0 1 0 0,-1 0-1 0 0,0 0 1 0 0,1 0-1 0 0,-1 0 1 0 0,1 0-1 0 0,-1 0 1 0 0,1 0-1 0 0,0-1 1 0 0,0 2 0 0 0,-1 0 0 0 0,1 0-1 0 0,-1 0 1 0 0,0 1 0 0 0,1-1 0 0 0,-1 0 0 0 0,1 0 0 0 0,-1 1 0 0 0,1-1-1 0 0,-1 0 1 0 0,1 1 0 0 0,-1-1 0 0 0,0 0 0 0 0,1 1 0 0 0,-1-1 0 0 0,0 1-1 0 0,1-1 1 0 0,-1 0 0 0 0,0 1 0 0 0,0-1 0 0 0,1 1 0 0 0,-1-1 0 0 0,0 1 0 0 0,0-1-1 0 0,0 1 1 0 0,0-1 0 0 0,0 1 0 0 0,0-1 0 0 0,1 1 0 0 0,-1-1 0 0 0,0 1-1 0 0,-1 0 1 0 0,4 8 1 0 0,0 1 0 0 0,0-2 0 0 0,0 1 1 0 0,1 0-1 0 0,1-1 0 0 0,5 10 0 0 0,-9-16 8 0 0,1 0-1 0 0,-1-1 1 0 0,1 1 0 0 0,-1-1 0 0 0,1 1 0 0 0,-1-1-1 0 0,1 0 1 0 0,0 0 0 0 0,-1 0 0 0 0,1 0 0 0 0,0 0 0 0 0,0 0-1 0 0,0 0 1 0 0,0 0 0 0 0,0-1 0 0 0,0 1 0 0 0,0-1-1 0 0,0 1 1 0 0,0-1 0 0 0,0 0 0 0 0,0 0 0 0 0,0 0 0 0 0,0 0-1 0 0,0 0 1 0 0,1-1 0 0 0,-1 1 0 0 0,0-1 0 0 0,0 1-1 0 0,0-1 1 0 0,0 0 0 0 0,-1 1 0 0 0,1-1 0 0 0,0 0-1 0 0,3-3 1 0 0,-1 2 4 0 0,0-1 0 0 0,0 0-1 0 0,0 0 1 0 0,-1 0 0 0 0,1 0-1 0 0,-1-1 1 0 0,0 0 0 0 0,0 1-1 0 0,0-1 1 0 0,3-6 0 0 0,20-48-102 0 0,-21 44 16 0 0,1 0 0 0 0,8-14 0 0 0,-6 15-51 0 0,0-1-1 0 0,-2 0 1 0 0,1-1 0 0 0,-1 1 0 0 0,-1-1 0 0 0,4-20-1 0 0,-8 29 101 0 0,0-1 0 0 0,0 0-1 0 0,0 1 1 0 0,-1-1 0 0 0,0 0-1 0 0,0 1 1 0 0,-1-1 0 0 0,0 1 0 0 0,0-1-1 0 0,-1 0 1 0 0,1 1 0 0 0,-1 0-1 0 0,-1-1 1 0 0,1 1 0 0 0,-1 0-1 0 0,0 0 1 0 0,-5-6 0 0 0,-85-127-27 0 0,74 111 62 0 0,18 27-11 0 0,0-1 0 0 0,0 1 1 0 0,0-1-1 0 0,0 1 0 0 0,-1 0 0 0 0,1-1 1 0 0,-1 1-1 0 0,1 0 0 0 0,-1 0 0 0 0,1 0 1 0 0,-1 0-1 0 0,1 0 0 0 0,-1 0 0 0 0,0 1 1 0 0,-2-2-1 0 0,4 3 4 0 0,-1-1-1 0 0,1 0 1 0 0,-1 1 0 0 0,1-1 0 0 0,0 1 0 0 0,-1-1 0 0 0,1 1-1 0 0,0-1 1 0 0,0 1 0 0 0,-1-1 0 0 0,1 1 0 0 0,0-1 0 0 0,0 1-1 0 0,0 0 1 0 0,-1-1 0 0 0,1 1 0 0 0,0-1 0 0 0,0 1-1 0 0,0 0 1 0 0,0-1 0 0 0,0 1 0 0 0,0-1 0 0 0,1 1 0 0 0,-1-1-1 0 0,0 1 1 0 0,0 0 0 0 0,0 0 0 0 0,4 20 125 0 0,-4-20-110 0 0,5 19 276 0 0,12 33 0 0 0,4 11 246 0 0,-9-12-93 0 0,2-2-1 0 0,33 80 1 0 0,-39-112-405 0 0,0 0 0 0 0,2-1 0 0 0,0-1 0 0 0,21 26 0 0 0,-28-38-205 0 0,0 0 0 0 0,0-1 0 0 0,1 1 0 0 0,-1-1 1 0 0,1 0-1 0 0,0 0 0 0 0,0 0 0 0 0,0-1 0 0 0,0 0 0 0 0,0 1 0 0 0,1-1 0 0 0,-1-1 1 0 0,1 1-1 0 0,-1-1 0 0 0,1 1 0 0 0,-1-1 0 0 0,1-1 0 0 0,0 1 0 0 0,0-1 0 0 0,0 0 1 0 0,-1 0-1 0 0,1 0 0 0 0,0 0 0 0 0,7-3 0 0 0,11-3-1056 0 0,0-3-198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5.359"/>
    </inkml:context>
    <inkml:brush xml:id="br0">
      <inkml:brushProperty name="width" value="0.05" units="cm"/>
      <inkml:brushProperty name="height" value="0.05" units="cm"/>
    </inkml:brush>
  </inkml:definitions>
  <inkml:trace contextRef="#ctx0" brushRef="#br0">120 99 6881 0 0,'0'1'19'0'0,"-1"-1"0"0"0,1 1 1 0 0,-1 0-1 0 0,1-1 0 0 0,-1 1 1 0 0,1-1-1 0 0,-1 1 0 0 0,0-1 1 0 0,1 1-1 0 0,-1-1 0 0 0,0 1 1 0 0,0-1-1 0 0,1 0 0 0 0,-1 1 1 0 0,0-1-1 0 0,0 0 0 0 0,1 0 1 0 0,-1 0-1 0 0,0 1 0 0 0,0-1 1 0 0,0 0-1 0 0,1 0 1 0 0,-1 0-1 0 0,0 0 0 0 0,0 0 1 0 0,0 0-1 0 0,1-1 0 0 0,-3 1 1 0 0,2 0 86 0 0,0 0-1 0 0,-1 0 1 0 0,1 0 0 0 0,0 0 0 0 0,0-1 0 0 0,-1 1 0 0 0,1 0 0 0 0,0-1 0 0 0,0 1 0 0 0,-1 0 0 0 0,1-1 0 0 0,0 0 0 0 0,0 1 0 0 0,0-1 0 0 0,0 0 0 0 0,0 1 0 0 0,-2-3 0 0 0,2 0 75 0 0,0 1 0 0 0,-1-1-1 0 0,1 1 1 0 0,0-1 0 0 0,-1 1 0 0 0,0-1 0 0 0,-2-2 0 0 0,3 3-134 0 0,-1 0 0 0 0,1 1 0 0 0,-1-1 1 0 0,1 0-1 0 0,0 0 0 0 0,0-1 0 0 0,0 1 1 0 0,0 0-1 0 0,0 0 0 0 0,0 0 0 0 0,0-1 1 0 0,1 1-1 0 0,-1 0 0 0 0,1-4 0 0 0,0 5-44 0 0,0-1 0 0 0,0 0 0 0 0,-1 1 0 0 0,1-1 0 0 0,0 0-1 0 0,-1 1 1 0 0,1-1 0 0 0,-1 0 0 0 0,0 1 0 0 0,1-1-1 0 0,-1 1 1 0 0,0-1 0 0 0,0 1 0 0 0,0-1 0 0 0,0 1 0 0 0,0 0-1 0 0,0-1 1 0 0,0 1 0 0 0,-1 0 0 0 0,1 0 0 0 0,0 0 0 0 0,-1 0-1 0 0,1 0 1 0 0,-1 0 0 0 0,1 0 0 0 0,-1 1 0 0 0,1-1-1 0 0,-1 1 1 0 0,0-1 0 0 0,1 1 0 0 0,-1-1 0 0 0,0 1 0 0 0,-2 0-1 0 0,3 0 0 0 0,1 0-1 0 0,-1 1 1 0 0,1-1-1 0 0,-1 0 1 0 0,1 1 0 0 0,-1-1-1 0 0,1 1 1 0 0,0-1-1 0 0,-1 1 1 0 0,1-1-1 0 0,0 1 1 0 0,-1-1-1 0 0,1 1 1 0 0,0-1-1 0 0,0 1 1 0 0,0-1-1 0 0,-1 1 1 0 0,1-1-1 0 0,0 1 1 0 0,0 0-1 0 0,0-1 1 0 0,0 1-1 0 0,0-1 1 0 0,0 1 0 0 0,0 1-1 0 0,0 20 22 0 0,0-18 1 0 0,1 12 133 0 0,1 0-1 0 0,0-1 1 0 0,2 1-1 0 0,0 0 1 0 0,6 16-1 0 0,-4-13 8 0 0,0 1 0 0 0,3 26-1 0 0,-9-44-156 0 0,0-1-1 0 0,1 1 1 0 0,-1 0-1 0 0,0-1 0 0 0,0 1 1 0 0,1 0-1 0 0,-1-1 1 0 0,1 1-1 0 0,0 0 1 0 0,-1-1-1 0 0,1 1 1 0 0,0-1-1 0 0,0 1 1 0 0,0-1-1 0 0,0 1 1 0 0,0-1-1 0 0,0 0 0 0 0,0 0 1 0 0,0 1-1 0 0,1-1 1 0 0,-1 0-1 0 0,0 0 1 0 0,1 0-1 0 0,-1 0 1 0 0,1-1-1 0 0,-1 1 1 0 0,1 0-1 0 0,0-1 0 0 0,-1 1 1 0 0,1-1-1 0 0,-1 1 1 0 0,1-1-1 0 0,0 0 1 0 0,0 1-1 0 0,-1-1 1 0 0,1 0-1 0 0,2 0 1 0 0,8-1-7 0 0,0 0-1 0 0,-1-1 1 0 0,1 0 0 0 0,0-1 0 0 0,-1 0 0 0 0,1 0 0 0 0,-1-2 0 0 0,0 1 0 0 0,0-1 0 0 0,-1-1 0 0 0,1 0 0 0 0,-1 0 0 0 0,-1-1 0 0 0,1-1 0 0 0,-1 1 0 0 0,0-1 0 0 0,8-11 0 0 0,-15 17-2 0 0,0-1 1 0 0,0 0-1 0 0,0 1 1 0 0,0-1 0 0 0,-1 0-1 0 0,1 0 1 0 0,-1 0-1 0 0,0 0 1 0 0,0 0-1 0 0,0 0 1 0 0,0 0-1 0 0,-1-1 1 0 0,1 1-1 0 0,-1 0 1 0 0,0 0-1 0 0,0 0 1 0 0,0-1 0 0 0,0 1-1 0 0,-1 0 1 0 0,1 0-1 0 0,-1-1 1 0 0,0 1-1 0 0,1 0 1 0 0,-2 0-1 0 0,1 0 1 0 0,0 0-1 0 0,-1 0 1 0 0,1 0-1 0 0,-1 1 1 0 0,0-1 0 0 0,0 0-1 0 0,0 1 1 0 0,0-1-1 0 0,-3-1 1 0 0,0-1-2 0 0,-1 1 0 0 0,1-1 0 0 0,-1 1 0 0 0,0 1 0 0 0,-1-1 0 0 0,1 1 0 0 0,-1 0 0 0 0,1 0 0 0 0,-1 1 0 0 0,0 0 0 0 0,0 0 0 0 0,0 1 0 0 0,0 0 0 0 0,-13-1 1 0 0,5 3 15 0 0,1-1 1 0 0,-26 6-1 0 0,37-6-21 0 0,-1 1 0 0 0,1-1-1 0 0,0 1 1 0 0,-1 0 0 0 0,1 0-1 0 0,0 1 1 0 0,0-1 0 0 0,0 1-1 0 0,0-1 1 0 0,0 1 0 0 0,0 0-1 0 0,1 0 1 0 0,-1 0 0 0 0,1 0 0 0 0,-1 1-1 0 0,1-1 1 0 0,0 1 0 0 0,-3 3-1 0 0,4-2-251 0 0,0-1 0 0 0,0 1 0 0 0,0 0 1 0 0,1 0-1 0 0,-1 0 0 0 0,1 0 0 0 0,0 0 0 0 0,1 4 0 0 0,-1-1-586 0 0,0-1-109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1.614"/>
    </inkml:context>
    <inkml:brush xml:id="br0">
      <inkml:brushProperty name="width" value="0.05" units="cm"/>
      <inkml:brushProperty name="height" value="0.05" units="cm"/>
    </inkml:brush>
  </inkml:definitions>
  <inkml:trace contextRef="#ctx0" brushRef="#br0">256 77 8861 0 0,'-6'1'365'0'0,"0"-1"0"0"0,0-1 0 0 0,0 1 0 0 0,0-1 0 0 0,-12-3 0 0 0,15 3-251 0 0,0-1 1 0 0,0 1-1 0 0,0-1 1 0 0,1 0-1 0 0,-1 0 1 0 0,0 0-1 0 0,1 0 1 0 0,0-1-1 0 0,-1 1 1 0 0,1-1-1 0 0,0 1 1 0 0,-3-7-1 0 0,2 6-104 0 0,1 0-1 0 0,-1 0 1 0 0,1 0-1 0 0,-1 1 1 0 0,0-1-1 0 0,0 0 1 0 0,0 1-1 0 0,0 0 1 0 0,0 0-1 0 0,-1 0 1 0 0,1 0-1 0 0,-1 1 1 0 0,1-1-1 0 0,-1 1 1 0 0,0 0-1 0 0,1 0 1 0 0,-1 0-1 0 0,0 0 1 0 0,0 1-1 0 0,0-1 1 0 0,0 1-1 0 0,0 0 1 0 0,-4 1-1 0 0,6-1 26 0 0,1 0 0 0 0,-1 1-1 0 0,0-1 1 0 0,0 1 0 0 0,1-1-1 0 0,-1 1 1 0 0,0 0 0 0 0,1 0 0 0 0,-1 0-1 0 0,1 0 1 0 0,-1 0 0 0 0,1 0-1 0 0,-1 0 1 0 0,1 0 0 0 0,0 0 0 0 0,0 1-1 0 0,-1-1 1 0 0,0 3 0 0 0,-19 30 505 0 0,18-29-460 0 0,-3 9 29 0 0,1 0 0 0 0,0 1 0 0 0,0 0 0 0 0,2 0 0 0 0,0 0 0 0 0,0 0 0 0 0,2 1 0 0 0,0-1 0 0 0,1 17 0 0 0,0-27-106 0 0,0-1-1 0 0,1 1 1 0 0,-1-1 0 0 0,1 0 0 0 0,0 1-1 0 0,0-1 1 0 0,1 0 0 0 0,-1 0 0 0 0,1 1 0 0 0,0-1-1 0 0,0-1 1 0 0,0 1 0 0 0,1 0 0 0 0,0 0 0 0 0,-1-1-1 0 0,4 4 1 0 0,-4-6-2 0 0,0 1 0 0 0,0 0 0 0 0,0-1 0 0 0,0 0-1 0 0,0 1 1 0 0,0-1 0 0 0,0 0 0 0 0,0 0 0 0 0,0 0 0 0 0,1-1 0 0 0,-1 1-1 0 0,0 0 1 0 0,0-1 0 0 0,1 0 0 0 0,-1 1 0 0 0,1-1 0 0 0,-1 0 0 0 0,0 0-1 0 0,1 0 1 0 0,-1-1 0 0 0,0 1 0 0 0,1 0 0 0 0,-1-1 0 0 0,0 0 0 0 0,1 1-1 0 0,-1-1 1 0 0,0 0 0 0 0,0 0 0 0 0,0 0 0 0 0,3-2 0 0 0,8-6-37 0 0,0-1 0 0 0,0 0 0 0 0,-1-1 0 0 0,0-1 0 0 0,-1 1 0 0 0,0-2 1 0 0,9-13-1 0 0,-13 16 7 0 0,0-1 1 0 0,0 0-1 0 0,-2 0 1 0 0,1-1-1 0 0,-2 1 1 0 0,1-1-1 0 0,-1 0 1 0 0,-1-1-1 0 0,3-19 1 0 0,-3 18 27 0 0,2 11 2 0 0,-4 4-2 0 0,0-1 0 0 0,0 1 0 0 0,-1 0 0 0 0,1 0 0 0 0,0 0 0 0 0,0 0 0 0 0,-1 0 0 0 0,1 0 1 0 0,-1 0-1 0 0,1 0 0 0 0,-1 0 0 0 0,1 0 0 0 0,-1 0 0 0 0,1 0 0 0 0,-1 0 0 0 0,0 2 0 0 0,33 143-19 0 0,-32-141-32 0 0,1 1 1 0 0,-1-1-1 0 0,1 0 0 0 0,0 0 0 0 0,0 0 0 0 0,1-1 0 0 0,-1 1 0 0 0,1 0 1 0 0,0-1-1 0 0,0 0 0 0 0,1 0 0 0 0,-1 0 0 0 0,6 5 0 0 0,-6-7-137 0 0,0 0-1 0 0,0-1 0 0 0,0 1 0 0 0,0-1 1 0 0,0 1-1 0 0,0-1 0 0 0,0 0 0 0 0,1-1 1 0 0,-1 1-1 0 0,0 0 0 0 0,1-1 1 0 0,-1 0-1 0 0,0 0 0 0 0,1 0 0 0 0,-1 0 1 0 0,0 0-1 0 0,1-1 0 0 0,-1 1 0 0 0,0-1 1 0 0,0 0-1 0 0,1 0 0 0 0,3-2 1 0 0,8-4-924 0 0,-1 0-135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2.365"/>
    </inkml:context>
    <inkml:brush xml:id="br0">
      <inkml:brushProperty name="width" value="0.05" units="cm"/>
      <inkml:brushProperty name="height" value="0.05" units="cm"/>
    </inkml:brush>
  </inkml:definitions>
  <inkml:trace contextRef="#ctx0" brushRef="#br0">114 106 7777 0 0,'-27'-21'132'0'0,"13"11"338"0"0,0-1-1 0 0,0-1 0 0 0,1 0 0 0 0,-13-17 0 0 0,21 18 689 0 0,5 11-1127 0 0,1 0-1 0 0,-1 0 0 0 0,0 0 1 0 0,1 0-1 0 0,-1 0 0 0 0,0 0 0 0 0,1 0 1 0 0,-1 0-1 0 0,0 0 0 0 0,1 1 1 0 0,-1-1-1 0 0,0 0 0 0 0,1 0 0 0 0,-1 0 1 0 0,0 0-1 0 0,1 1 0 0 0,-1-1 1 0 0,0 0-1 0 0,1 0 0 0 0,-1 1 0 0 0,0-1 1 0 0,0 0-1 0 0,1 0 0 0 0,-1 1 1 0 0,0-1-1 0 0,0 0 0 0 0,0 1 0 0 0,1 0 1 0 0,11 10 208 0 0,0 1 1 0 0,1-2-1 0 0,1 1 0 0 0,19 10 1 0 0,-19-13-168 0 0,-1 1-1 0 0,1 1 1 0 0,-1 0 0 0 0,19 20-1 0 0,-23-20-61 0 0,-1 0-1 0 0,0 1 0 0 0,0 0 1 0 0,-1 0-1 0 0,0 1 0 0 0,-1 0 1 0 0,-1 0-1 0 0,0 1 0 0 0,5 18 1 0 0,-9-30-10 0 0,-1-1 0 0 0,0 1 0 0 0,0 0 0 0 0,0 0 0 0 0,0-1 0 0 0,1 1 0 0 0,-1 0 0 0 0,0-1 0 0 0,0 1 0 0 0,0 0 0 0 0,-1-1 0 0 0,1 1 0 0 0,0 0 0 0 0,0-1 1 0 0,0 1-1 0 0,0 0 0 0 0,-1-1 0 0 0,1 1 0 0 0,0 0 0 0 0,-1-1 0 0 0,0 2 0 0 0,1-2-1 0 0,0 0 0 0 0,-1 0 0 0 0,1 0 0 0 0,-1 0 0 0 0,1 0 0 0 0,-1 0 0 0 0,1 0 0 0 0,-1 0 0 0 0,1 0 0 0 0,-1 0 0 0 0,1 0 0 0 0,-1-1 0 0 0,1 1 0 0 0,-1 0 0 0 0,1 0-1 0 0,0 0 1 0 0,-1-1 0 0 0,1 1 0 0 0,-1 0 0 0 0,1 0 0 0 0,0-1 0 0 0,-1 0 0 0 0,-22-22-28 0 0,20 18 23 0 0,-1 0 0 0 0,1-1 0 0 0,0 1-1 0 0,1-1 1 0 0,-1 1 0 0 0,1-1 0 0 0,0 0-1 0 0,1 0 1 0 0,0 0 0 0 0,-1 0 0 0 0,2 0-1 0 0,-1 0 1 0 0,1-1 0 0 0,0 1 0 0 0,0 0 0 0 0,1 0-1 0 0,1-9 1 0 0,-1 10-25 0 0,0 1 0 0 0,1 0-1 0 0,-1 0 1 0 0,1 0 0 0 0,0 0 0 0 0,0 0 0 0 0,0 0-1 0 0,1 0 1 0 0,-1 1 0 0 0,1-1 0 0 0,0 1-1 0 0,0 0 1 0 0,0 0 0 0 0,0 0 0 0 0,1 0 0 0 0,-1 0-1 0 0,1 1 1 0 0,0 0 0 0 0,-1-1 0 0 0,1 1-1 0 0,0 1 1 0 0,0-1 0 0 0,0 0 0 0 0,9-1 0 0 0,41-4-173 0 0,-36 5 186 0 0,35-8 0 0 0,-52 9 43 0 0,25-5-10 0 0,-14 7 186 0 0,-12-1-188 0 0,0 0 1 0 0,0 0 0 0 0,1 0 0 0 0,-1 0-1 0 0,0 0 1 0 0,0 0 0 0 0,0 0 0 0 0,0 1 0 0 0,1-1-1 0 0,-1 0 1 0 0,0 0 0 0 0,0 0 0 0 0,0 0-1 0 0,0 1 1 0 0,0-1 0 0 0,0 0 0 0 0,1 0-1 0 0,-1 0 1 0 0,0 1 0 0 0,0-1 0 0 0,0 0 0 0 0,0 0-1 0 0,0 0 1 0 0,0 1 0 0 0,0-1 0 0 0,0 0-1 0 0,0 0 1 0 0,0 0 0 0 0,0 1 0 0 0,0-1 0 0 0,0 0-1 0 0,0 0 1 0 0,0 0 0 0 0,0 1 0 0 0,0-1-1 0 0,0 0 1 0 0,-1 0 0 0 0,1 0 0 0 0,0 1 0 0 0,-2 0 102 0 0,1 1 0 0 0,-1-1 0 0 0,0 0-1 0 0,0 0 1 0 0,0 0 0 0 0,0 0 0 0 0,0 0 0 0 0,0 0 0 0 0,0-1 0 0 0,0 1 0 0 0,0-1 0 0 0,0 1 0 0 0,0-1 0 0 0,0 0 0 0 0,0 0 0 0 0,-4 0 0 0 0,-7 2 322 0 0,13-1-419 0 0,0 0 1 0 0,0-1-1 0 0,0 1 0 0 0,0 0 0 0 0,0 0 1 0 0,0 0-1 0 0,0-1 0 0 0,0 1 0 0 0,0 0 1 0 0,0 0-1 0 0,0-1 0 0 0,1 1 1 0 0,-1 0-1 0 0,0 0 0 0 0,1-1 0 0 0,-1 1 1 0 0,0 0-1 0 0,1-1 0 0 0,-1 1 0 0 0,1 0 1 0 0,-1-1-1 0 0,2 2 0 0 0,0 1 62 0 0,2 7 2 0 0,0 0 1 0 0,1 0-1 0 0,0 0 1 0 0,1-1-1 0 0,0 1 1 0 0,0-2-1 0 0,12 13 1 0 0,-16-19-87 0 0,1 1 0 0 0,0-1 1 0 0,0 1-1 0 0,0-1 0 0 0,0 0 1 0 0,1 0-1 0 0,-1 0 0 0 0,0-1 1 0 0,1 1-1 0 0,0-1 0 0 0,-1 0 0 0 0,1 0 1 0 0,0 0-1 0 0,-1 0 0 0 0,1-1 1 0 0,0 1-1 0 0,0-1 0 0 0,-1 0 0 0 0,1 0 1 0 0,0 0-1 0 0,0-1 0 0 0,0 0 1 0 0,-1 1-1 0 0,7-3 0 0 0,-4 1-56 0 0,-1-1 0 0 0,1 1 0 0 0,-1-1 1 0 0,0 0-1 0 0,0 0 0 0 0,0 0 0 0 0,-1-1 0 0 0,1 1 0 0 0,-1-1 0 0 0,6-7 0 0 0,0-1-165 0 0,-1-1 0 0 0,12-21 0 0 0,-10 14 87 0 0,-10 17 134 0 0,0 0 0 0 0,0 0 0 0 0,-1 0 1 0 0,1 0-1 0 0,-1 0 0 0 0,0-1 0 0 0,0 1 0 0 0,0 0 0 0 0,-1 0 0 0 0,1 0 0 0 0,-1 0 0 0 0,1-1 0 0 0,-1 1 0 0 0,-2-4 0 0 0,7 33 97 0 0,25 46 569 0 0,3-1 0 0 0,45 73 0 0 0,-20-38-145 0 0,-23-44-284 0 0,29 62 182 0 0,-54-105-344 0 0,-1 1 1 0 0,-2 0 0 0 0,0 1-1 0 0,5 29 1 0 0,-10-43-59 0 0,0 1 1 0 0,-1 0-1 0 0,0 0 1 0 0,0-1-1 0 0,-1 1 0 0 0,0 0 1 0 0,0-1-1 0 0,-1 1 1 0 0,0-1-1 0 0,-3 9 0 0 0,4-14-6 0 0,0 0-1 0 0,0 0 1 0 0,0 1-1 0 0,-1-1 0 0 0,1 0 1 0 0,-1 0-1 0 0,1 0 0 0 0,-1 0 1 0 0,1-1-1 0 0,-1 1 1 0 0,0 0-1 0 0,0-1 0 0 0,0 1 1 0 0,0-1-1 0 0,0 0 1 0 0,0 1-1 0 0,-1-1 0 0 0,1 0 1 0 0,0 0-1 0 0,-1-1 0 0 0,1 1 1 0 0,0 0-1 0 0,-1-1 1 0 0,1 1-1 0 0,-1-1 0 0 0,1 0 1 0 0,-1 0-1 0 0,1 0 1 0 0,-1 0-1 0 0,1 0 0 0 0,-1-1 1 0 0,1 1-1 0 0,0-1 0 0 0,-4-1 1 0 0,-4-1 3 0 0,0 0 0 0 0,0-1 1 0 0,1 0-1 0 0,-1-1 0 0 0,1 0 1 0 0,0-1-1 0 0,1 0 0 0 0,-1 0 1 0 0,1-1-1 0 0,-14-14 0 0 0,12 9-8 0 0,1 0-1 0 0,0 0 0 0 0,0-1 1 0 0,1 0-1 0 0,1-1 0 0 0,1 0 1 0 0,-6-15-1 0 0,5 10-7 0 0,2-1-1 0 0,0 0 1 0 0,1 0-1 0 0,1 0 1 0 0,1-1-1 0 0,0 1 1 0 0,2-1-1 0 0,0 1 1 0 0,2 0-1 0 0,0-1 1 0 0,7-29-1 0 0,-6 40-24 0 0,1 0 0 0 0,-1 1 0 0 0,1-1 1 0 0,1 1-1 0 0,0 0 0 0 0,0 0 0 0 0,1 0 0 0 0,0 1 0 0 0,0-1 0 0 0,1 2 0 0 0,0-1 1 0 0,1 1-1 0 0,-1 0 0 0 0,1 0 0 0 0,1 1 0 0 0,-1 0 0 0 0,1 1 0 0 0,0 0 0 0 0,1 0 0 0 0,-1 1 1 0 0,1 0-1 0 0,-1 1 0 0 0,1 0 0 0 0,0 0 0 0 0,1 1 0 0 0,-1 0 0 0 0,0 1 0 0 0,1 0 1 0 0,-1 1-1 0 0,0 0 0 0 0,1 1 0 0 0,-1 0 0 0 0,0 0 0 0 0,0 1 0 0 0,1 1 0 0 0,-1 0 0 0 0,-1 0 1 0 0,14 6-1 0 0,-20-7-116 0 0,0-1 0 0 0,0 1 0 0 0,0 0 0 0 0,0 0 0 0 0,0 0 0 0 0,-1 0 0 0 0,1 0 0 0 0,-1 1 1 0 0,1-1-1 0 0,-1 1 0 0 0,0 0 0 0 0,0-1 0 0 0,0 1 0 0 0,-1 0 0 0 0,1 0 0 0 0,0 0 0 0 0,-1 0 0 0 0,2 6 0 0 0,-2-4-180 0 0,-1 1 1 0 0,1-1-1 0 0,-1 0 0 0 0,0 0 0 0 0,0 1 0 0 0,-1-1 0 0 0,1 0 0 0 0,-1 0 0 0 0,0 0 0 0 0,-1 0 0 0 0,-2 8 0 0 0,-7 14-1197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3.089"/>
    </inkml:context>
    <inkml:brush xml:id="br0">
      <inkml:brushProperty name="width" value="0.05" units="cm"/>
      <inkml:brushProperty name="height" value="0.05" units="cm"/>
    </inkml:brush>
  </inkml:definitions>
  <inkml:trace contextRef="#ctx0" brushRef="#br0">72 358 8693 0 0,'-1'0'34'0'0,"0"-1"0"0"0,0 1 0 0 0,0 0 1 0 0,0 0-1 0 0,0 0 0 0 0,0 0 0 0 0,0-1 0 0 0,0 1 1 0 0,0 0-1 0 0,0-1 0 0 0,0 1 0 0 0,0-1 0 0 0,1 1 1 0 0,-1-1-1 0 0,0 1 0 0 0,0-1 0 0 0,1 0 0 0 0,-1 1 1 0 0,0-1-1 0 0,1 0 0 0 0,-1 0 0 0 0,0-1 1 0 0,-1 0 130 0 0,1-1 1 0 0,0 1 0 0 0,0-1-1 0 0,0 1 1 0 0,1-1 0 0 0,-1 0 0 0 0,0 1-1 0 0,1-4 1 0 0,-1-4 564 0 0,1 0 0 0 0,0 1 0 0 0,3-19 0 0 0,0 13-282 0 0,1 0 0 0 0,0 1 1 0 0,0-1-1 0 0,2 1 0 0 0,9-20 1 0 0,-35 76-378 0 0,2 1 0 0 0,-14 48 0 0 0,29-80-57 0 0,0 0 0 0 0,1 1 1 0 0,1-1-1 0 0,-1 15 1 0 0,2-20-7 0 0,0-1 1 0 0,0 1 0 0 0,1 0-1 0 0,-1-1 1 0 0,1 1 0 0 0,1-1 0 0 0,-1 1-1 0 0,1-1 1 0 0,0 0 0 0 0,4 9 0 0 0,-5-13-7 0 0,0 0 1 0 0,0 0 0 0 0,-1 0 0 0 0,1-1 0 0 0,0 1 0 0 0,0 0 0 0 0,0-1 0 0 0,0 1 0 0 0,1-1 0 0 0,-1 1 0 0 0,0-1 0 0 0,0 1-1 0 0,0-1 1 0 0,0 0 0 0 0,0 0 0 0 0,1 1 0 0 0,-1-1 0 0 0,0 0 0 0 0,0 0 0 0 0,0 0 0 0 0,0 0 0 0 0,1-1 0 0 0,-1 1-1 0 0,0 0 1 0 0,0 0 0 0 0,0-1 0 0 0,0 1 0 0 0,1-1 0 0 0,-1 1 0 0 0,2-2 0 0 0,37-20 66 0 0,-33 17-66 0 0,16-10 45 0 0,1 0 81 0 0,38-19-1 0 0,-55 31-97 0 0,0 0 0 0 0,0 0-1 0 0,0 1 1 0 0,1 0 0 0 0,-1 0 0 0 0,1 1 0 0 0,0 0-1 0 0,0 0 1 0 0,-1 0 0 0 0,11 2 0 0 0,-15-1-26 0 0,0 0 0 0 0,-1 0 1 0 0,1 1-1 0 0,-1-1 0 0 0,0 1 1 0 0,1 0-1 0 0,-1-1 0 0 0,1 1 1 0 0,-1 0-1 0 0,0 0 0 0 0,0 0 1 0 0,1 1-1 0 0,-1-1 1 0 0,0 1-1 0 0,0-1 0 0 0,0 1 1 0 0,-1 0-1 0 0,1-1 0 0 0,0 1 1 0 0,-1 0-1 0 0,1 0 0 0 0,-1 0 1 0 0,1 0-1 0 0,-1 1 0 0 0,0-1 1 0 0,0 0-1 0 0,1 5 0 0 0,-1-2-3 0 0,0 0-1 0 0,-1-1 0 0 0,0 1 1 0 0,0 0-1 0 0,-1 0 0 0 0,1 0 1 0 0,-1 0-1 0 0,0 0 0 0 0,0 0 0 0 0,0 0 1 0 0,-1-1-1 0 0,0 1 0 0 0,-3 6 1 0 0,-2 1 1 0 0,1-1 1 0 0,-2 1 0 0 0,0-1 0 0 0,0-1-1 0 0,-1 0 1 0 0,0 0 0 0 0,-1-1-1 0 0,0 0 1 0 0,0 0 0 0 0,-18 10 0 0 0,22-15-88 0 0,0-1 0 0 0,-1 0 0 0 0,1 0 0 0 0,-1 0 0 0 0,0-1 1 0 0,1 0-1 0 0,-1 0 0 0 0,0-1 0 0 0,-11 1 0 0 0,13-2-91 0 0,0 0-1 0 0,0 0 1 0 0,0-1-1 0 0,0 0 1 0 0,1 0-1 0 0,-1 0 1 0 0,0 0-1 0 0,1-1 1 0 0,-1 0 0 0 0,1 0-1 0 0,-1 0 1 0 0,1-1-1 0 0,0 1 1 0 0,0-1-1 0 0,-4-3 1 0 0,2 1-26 0 0,1-1 0 0 0,0 0 1 0 0,0 0-1 0 0,1 0 0 0 0,0 0 1 0 0,0-1-1 0 0,0 1 0 0 0,1-1 1 0 0,0 0-1 0 0,0 0 1 0 0,0 0-1 0 0,1-1 0 0 0,1 1 1 0 0,-1 0-1 0 0,0-14 0 0 0,0-10 107 0 0,1 1 1 0 0,6-49-1 0 0,-2 48 45 0 0,0-10 156 0 0,10-51 0 0 0,-10 79 32 0 0,0 0-1 0 0,1 1 1 0 0,0-1 0 0 0,1 1 0 0 0,1 0-1 0 0,0 0 1 0 0,0 0 0 0 0,9-11-1 0 0,-10 18-30 0 0,0 0-1 0 0,0 0 0 0 0,0 1 0 0 0,1 0 1 0 0,0 0-1 0 0,0 0 0 0 0,0 1 0 0 0,0 0 1 0 0,0 0-1 0 0,0 0 0 0 0,1 1 0 0 0,0 0 0 0 0,-1 0 1 0 0,8 0-1 0 0,4-1-235 0 0,1 0 0 0 0,-1 2 0 0 0,1 0 1 0 0,19 2-1 0 0,-35 0-236 0 0,1 0 0 0 0,-1 0 0 0 0,1 0 0 0 0,-1 1 0 0 0,1-1 0 0 0,-1 1 0 0 0,0 0 0 0 0,0 0 1 0 0,0 0-1 0 0,0 0 0 0 0,4 4 0 0 0,0 1-958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3.419"/>
    </inkml:context>
    <inkml:brush xml:id="br0">
      <inkml:brushProperty name="width" value="0.05" units="cm"/>
      <inkml:brushProperty name="height" value="0.05" units="cm"/>
    </inkml:brush>
  </inkml:definitions>
  <inkml:trace contextRef="#ctx0" brushRef="#br0">1 0 8893 0 0,'5'5'535'0'0,"-4"-5"-474"0"0,0 1 1 0 0,-1-1-1 0 0,1 0 0 0 0,-1 0 1 0 0,1 0-1 0 0,-1 1 0 0 0,1-1 0 0 0,-1 0 1 0 0,1 1-1 0 0,-1-1 0 0 0,0 1 0 0 0,1-1 1 0 0,-1 0-1 0 0,1 1 0 0 0,-1-1 0 0 0,0 1 1 0 0,1-1-1 0 0,-1 1 0 0 0,0-1 0 0 0,0 1 1 0 0,1-1-1 0 0,-1 1 0 0 0,0-1 0 0 0,0 1 1 0 0,0 1-1 0 0,1 1 234 0 0,0 0 1 0 0,-1 0-1 0 0,1 0 1 0 0,0 0-1 0 0,0 0 0 0 0,1 0 1 0 0,-1 0-1 0 0,4 4 0 0 0,6 18 141 0 0,-5-3-334 0 0,-3-11-86 0 0,0 0-1 0 0,-1 1 1 0 0,0-1 0 0 0,1 17 0 0 0,1 42-168 0 0,-4-68 14 0 0,0 16-494 0 0,-1-12-339 0 0,-2-5-872 0 0,3-8-305 0 0,0 4 841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4.341"/>
    </inkml:context>
    <inkml:brush xml:id="br0">
      <inkml:brushProperty name="width" value="0.05" units="cm"/>
      <inkml:brushProperty name="height" value="0.05" units="cm"/>
    </inkml:brush>
  </inkml:definitions>
  <inkml:trace contextRef="#ctx0" brushRef="#br0">115 207 9061 0 0,'8'-15'1384'0'0,"-12"18"-468"0"0,3-3-862 0 0,0 1 0 0 0,1-1 1 0 0,-1 0-1 0 0,1 1 0 0 0,-1-1 0 0 0,1 0 0 0 0,-1 1 0 0 0,1-1 0 0 0,0 1 0 0 0,-1-1 0 0 0,1 1 0 0 0,-1-1 1 0 0,1 1-1 0 0,0-1 0 0 0,-1 1 0 0 0,1 0 0 0 0,0-1 0 0 0,0 1 0 0 0,0-1 0 0 0,-1 1 0 0 0,1 0 1 0 0,0-1-1 0 0,0 1 0 0 0,0 1 0 0 0,-2 1 37 0 0,0 1 0 0 0,0 0 0 0 0,0-1 0 0 0,0 1 0 0 0,-1-1 0 0 0,1 0 0 0 0,-1 1-1 0 0,0-1 1 0 0,0 0 0 0 0,-5 3 0 0 0,-15 17 264 0 0,16-15-224 0 0,0 1-1 0 0,1 0 1 0 0,0 0 0 0 0,0 1 0 0 0,1-1 0 0 0,0 1 0 0 0,0 0 0 0 0,-3 13 0 0 0,8-21-89 0 0,0-1-1 0 0,0 1 1 0 0,0-1 0 0 0,0 1 0 0 0,0-1 0 0 0,0 1 0 0 0,1-1 0 0 0,-1 1 0 0 0,0-1-1 0 0,1 1 1 0 0,-1-1 0 0 0,1 1 0 0 0,0-1 0 0 0,-1 0 0 0 0,1 1 0 0 0,0-1 0 0 0,0 0-1 0 0,0 0 1 0 0,0 0 0 0 0,0 1 0 0 0,0-1 0 0 0,0 0 0 0 0,0 0 0 0 0,0 0 0 0 0,0-1-1 0 0,1 1 1 0 0,-1 0 0 0 0,3 1 0 0 0,5 2 120 0 0,0 0 0 0 0,1 0 0 0 0,12 3 1 0 0,-10-3-67 0 0,-6-3-71 0 0,0 1 0 0 0,-1-1-1 0 0,1-1 1 0 0,0 1 0 0 0,0-1 0 0 0,0 0-1 0 0,-1 0 1 0 0,1 0 0 0 0,10-3 0 0 0,5-2-27 0 0,26-10 1 0 0,-18 5 38 0 0,-28 10-39 0 0,1 0 1 0 0,-1-1-1 0 0,1 1 1 0 0,-1-1-1 0 0,1 0 1 0 0,-1 0 0 0 0,1 1-1 0 0,-1-1 1 0 0,0 0-1 0 0,1 0 1 0 0,-1 0-1 0 0,0-1 1 0 0,0 1-1 0 0,0 0 1 0 0,1 0 0 0 0,-1-1-1 0 0,-1 1 1 0 0,1 0-1 0 0,0-1 1 0 0,0 1-1 0 0,0-1 1 0 0,0-1 0 0 0,-1 0-1 0 0,1 0 0 0 0,-1 0 0 0 0,0 0 0 0 0,0 1 0 0 0,0-1 0 0 0,0 0 0 0 0,-1 0 1 0 0,1 1-1 0 0,-1-1 0 0 0,0 0 0 0 0,0 0 0 0 0,-1-2 0 0 0,-2-4 2 0 0,-1 0-1 0 0,1 1 1 0 0,-2-1 0 0 0,1 1-1 0 0,-1 0 1 0 0,-12-11 0 0 0,-4-2 1 0 0,7 8 6 0 0,-21-26 0 0 0,35 39-13 0 0,1-1-1 0 0,-1 0 1 0 0,1 0 0 0 0,-1 0-1 0 0,0 1 1 0 0,1-1 0 0 0,-1 0 0 0 0,1 0-1 0 0,0 0 1 0 0,-1 0 0 0 0,1 0-1 0 0,0 0 1 0 0,0 0 0 0 0,-1 0 0 0 0,1 0-1 0 0,0 0 1 0 0,0 0 0 0 0,0 0-1 0 0,0 0 1 0 0,0 0 0 0 0,0 0-1 0 0,1 0 1 0 0,-1 0 0 0 0,0 0 0 0 0,0 0-1 0 0,1 0 1 0 0,-1 1 0 0 0,1-1-1 0 0,-1 0 1 0 0,0 0 0 0 0,1 0 0 0 0,0 0-1 0 0,-1 0 1 0 0,1 1 0 0 0,0-1-1 0 0,-1 0 1 0 0,1 1 0 0 0,0-1-1 0 0,0 0 1 0 0,-1 1 0 0 0,1-1 0 0 0,0 1-1 0 0,0-1 1 0 0,0 1 0 0 0,0-1-1 0 0,1 1 1 0 0,8-4-99 0 0,-1 0-1 0 0,1 1 1 0 0,18-4-1 0 0,-15 4 59 0 0,12-4 24 0 0,0 2 0 0 0,0 0-1 0 0,1 2 1 0 0,0 0 0 0 0,0 2-1 0 0,35 3 1 0 0,-57-2 20 0 0,-1 1 1 0 0,0-1-1 0 0,1 1 1 0 0,-1 0-1 0 0,0 0 1 0 0,0 0-1 0 0,1 0 1 0 0,-1 0-1 0 0,0 1 1 0 0,0-1-1 0 0,0 1 1 0 0,4 3-1 0 0,-6-4 2 0 0,0 1-1 0 0,0-1 1 0 0,0 0-1 0 0,0 1 1 0 0,0-1-1 0 0,-1 1 1 0 0,1-1 0 0 0,0 1-1 0 0,-1-1 1 0 0,1 1-1 0 0,-1-1 1 0 0,0 1-1 0 0,1 0 1 0 0,-1-1-1 0 0,0 1 1 0 0,0 0-1 0 0,0-1 1 0 0,0 1 0 0 0,0-1-1 0 0,0 1 1 0 0,-1 0-1 0 0,1-1 1 0 0,-1 1-1 0 0,1-1 1 0 0,-1 1-1 0 0,0 2 1 0 0,-23 41 56 0 0,-2 6-17 0 0,24-48-30 0 0,1 1 0 0 0,0 0 0 0 0,0-1 0 0 0,0 1 0 0 0,1 0 0 0 0,0 0 0 0 0,-1 0 0 0 0,1-1 0 0 0,0 1 0 0 0,1 0 0 0 0,-1 0 0 0 0,2 4 0 0 0,-1-5 14 0 0,0 0 1 0 0,0 0 0 0 0,0 0 0 0 0,1 0 0 0 0,-1 0 0 0 0,1 0 0 0 0,0-1-1 0 0,-1 1 1 0 0,1-1 0 0 0,1 1 0 0 0,-1-1 0 0 0,0 0 0 0 0,1 0 0 0 0,-1 0-1 0 0,1 0 1 0 0,-1 0 0 0 0,1-1 0 0 0,0 1 0 0 0,0-1 0 0 0,0 0 0 0 0,0 0-1 0 0,0 0 1 0 0,0 0 0 0 0,0 0 0 0 0,0-1 0 0 0,0 1 0 0 0,0-1 0 0 0,0 0-1 0 0,0 0 1 0 0,4 0 0 0 0,6 0 12 0 0,0-2 1 0 0,-1 1-1 0 0,1-1 1 0 0,0-1-1 0 0,23-8 0 0 0,-30 9-38 0 0,11-5 1 0 0,1 1-1 0 0,-1-2 1 0 0,0 0-1 0 0,17-12 1 0 0,-30 18 2 0 0,-1 0 0 0 0,0-1 0 0 0,1 1 1 0 0,-1-1-1 0 0,0 0 0 0 0,-1 0 0 0 0,1 0 0 0 0,0 0 1 0 0,-1-1-1 0 0,0 1 0 0 0,1-1 0 0 0,-1 1 0 0 0,-1-1 0 0 0,1 0 1 0 0,-1 1-1 0 0,1-1 0 0 0,-1 0 0 0 0,0 0 0 0 0,0 0 1 0 0,-1 0-1 0 0,1-1 0 0 0,-1 1 0 0 0,0 0 0 0 0,0 0 0 0 0,-1-5 1 0 0,0 3-6 0 0,-1 0 0 0 0,0 1 1 0 0,0-1-1 0 0,-1 0 0 0 0,1 1 1 0 0,-1-1-1 0 0,-1 1 0 0 0,1 0 1 0 0,-1 0-1 0 0,0 0 0 0 0,0 0 1 0 0,0 1-1 0 0,0-1 0 0 0,-1 1 1 0 0,0 0-1 0 0,0 1 0 0 0,0-1 1 0 0,0 1-1 0 0,-11-5 0 0 0,0 1-2 0 0,-1 0 0 0 0,1 1 0 0 0,-1 1 0 0 0,0 0 0 0 0,-29-3 0 0 0,5 6-4 0 0,53 4 3 0 0,-1-1 0 0 0,1-1 0 0 0,0 0 0 0 0,0 0 0 0 0,17-4 0 0 0,3 1-1 0 0,57-9-173 0 0,-66 7 48 0 0,2 1-1 0 0,-1 2 1 0 0,32 0 0 0 0,-54 2 129 0 0,1 0-1 0 0,-1 1 1 0 0,0-1 0 0 0,0 0-1 0 0,0 1 1 0 0,0-1 0 0 0,0 1-1 0 0,0 0 1 0 0,0 0 0 0 0,0 0-1 0 0,0 0 1 0 0,0 0 0 0 0,0 0 0 0 0,-1 0-1 0 0,1 1 1 0 0,0-1 0 0 0,-1 0-1 0 0,1 1 1 0 0,-1 0 0 0 0,1-1-1 0 0,-1 1 1 0 0,0 0 0 0 0,0 0-1 0 0,0 0 1 0 0,0-1 0 0 0,0 1-1 0 0,1 5 1 0 0,2 0 3 0 0,2 1 7 0 0,0-1 0 0 0,0 0 1 0 0,0 0-1 0 0,1-1 0 0 0,0 0 1 0 0,0 0-1 0 0,13 8 1 0 0,13 11 12 0 0,-17-10 63 0 0,25 31 0 0 0,-34-35 2 0 0,1-1 0 0 0,1 0 1 0 0,0-1-1 0 0,0 0 0 0 0,1 0 0 0 0,0-1 1 0 0,1 0-1 0 0,0-1 0 0 0,11 7 1 0 0,-21-14-80 0 0,1 0 0 0 0,-1 1 0 0 0,0-1 0 0 0,0 0 0 0 0,0 0 0 0 0,1 0 0 0 0,-1 0 0 0 0,0 0 0 0 0,0 0 0 0 0,0 0 0 0 0,1 0 0 0 0,-1-1 0 0 0,0 1 0 0 0,0 0 0 0 0,0-1 0 0 0,0 1 0 0 0,1-1 0 0 0,-1 1 0 0 0,0-1 0 0 0,0 0 0 0 0,0 1 0 0 0,0-1 0 0 0,0 0 0 0 0,0 0 0 0 0,-1 0 0 0 0,1 1-1 0 0,0-1 1 0 0,0 0 0 0 0,-1 0 0 0 0,1 0 0 0 0,0 0 0 0 0,0-2 0 0 0,4-5-38 0 0,-1-1 0 0 0,0 0-1 0 0,4-11 1 0 0,-1 4-65 0 0,-1 3 14 0 0,-1 0 0 0 0,-1 0 1 0 0,0-1-1 0 0,0 1 0 0 0,-2-1 0 0 0,0 0 0 0 0,0 0 1 0 0,-1-17-1 0 0,-1 25 69 0 0,0 0 1 0 0,-1 0 0 0 0,0 1 0 0 0,0-1 0 0 0,-1 0-1 0 0,1 1 1 0 0,-1-1 0 0 0,0 1 0 0 0,-6-10-1 0 0,5 11 17 0 0,1 1 0 0 0,-1 0-1 0 0,1-1 1 0 0,-1 2-1 0 0,0-1 1 0 0,0 0-1 0 0,-1 0 1 0 0,1 1-1 0 0,-1 0 1 0 0,1 0-1 0 0,-1 0 1 0 0,1 0 0 0 0,-1 0-1 0 0,0 1 1 0 0,-6-2-1 0 0,3 1 0 0 0,1 1 1 0 0,-1 1-1 0 0,0-1 0 0 0,0 1 0 0 0,0 0 1 0 0,0 1-1 0 0,-8 0 0 0 0,-51 14 70 0 0,48-11-49 0 0,-18 5 9 0 0,-50 20 1 0 0,82-28-297 0 0,0 1 1 0 0,0 0-1 0 0,0 0 1 0 0,1 1 0 0 0,-1-1-1 0 0,1 1 1 0 0,-1-1 0 0 0,1 1-1 0 0,0 0 1 0 0,0 1 0 0 0,0-1-1 0 0,-5 8 1 0 0,4-9-1182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6.336"/>
    </inkml:context>
    <inkml:brush xml:id="br0">
      <inkml:brushProperty name="width" value="0.05" units="cm"/>
      <inkml:brushProperty name="height" value="0.05" units="cm"/>
    </inkml:brush>
  </inkml:definitions>
  <inkml:trace contextRef="#ctx0" brushRef="#br0">68 469 6973 0 0,'0'0'484'0'0,"-5"-4"-176"0"0,-1-1-140 0 0,-3-3-12 0 0,0-1 2713 0 0,11-9-2392 0 0,5-51-7 0 0,-5 52 2380 0 0,4-14-2463 0 0,20-92-26 0 0,-20 92 1689 0 0,-20 72-1877 0 0,-43 132-23 0 0,41-107-29 0 0,17-36 25 0 0,1-16-81 0 0,1 10 30 0 0,1 0 0 0 0,1 0 0 0 0,0-1 1 0 0,2 0-1 0 0,1 0 0 0 0,11 23 0 0 0,-15-39-67 0 0,0 1-1 0 0,0-1 0 0 0,1 0 1 0 0,0 0-1 0 0,0 0 1 0 0,1-1-1 0 0,0 0 0 0 0,0 0 1 0 0,0 0-1 0 0,0-1 1 0 0,1 0-1 0 0,0 0 1 0 0,0-1-1 0 0,1 0 0 0 0,-1 0 1 0 0,1-1-1 0 0,0 0 1 0 0,0 0-1 0 0,0 0 0 0 0,16 1 1 0 0,-14-3-84 0 0,1 0 0 0 0,0-1 0 0 0,-1 0 0 0 0,1-1 0 0 0,-1 0 0 0 0,1-1 0 0 0,-1 0 0 0 0,0-1 0 0 0,0 0 0 0 0,0-1 0 0 0,0 0 0 0 0,0 0 0 0 0,-1-1 0 0 0,1 0 0 0 0,-1-1 0 0 0,-1 0 0 0 0,1 0 0 0 0,-1-1 0 0 0,8-8 0 0 0,-5 4-30 0 0,0-1-1 0 0,-1 0 0 0 0,-1-1 0 0 0,0 0 1 0 0,-1 0-1 0 0,0-1 0 0 0,-1 0 1 0 0,0-1-1 0 0,-1 0 0 0 0,-1 0 0 0 0,0 0 1 0 0,2-18-1 0 0,-3 3 122 0 0,-1-1-1 0 0,-2 1 1 0 0,-1-1-1 0 0,-2 0 1 0 0,0 1-1 0 0,-2-1 1 0 0,-9-31 0 0 0,8 73 210 0 0,0 11-243 0 0,3 10 121 0 0,1 1-1 0 0,4 36 1 0 0,-1-53-36 0 0,0-1 1 0 0,2 1-1 0 0,0-1 1 0 0,0 0-1 0 0,1 0 1 0 0,13 23-1 0 0,-12-26-38 0 0,0 0-1 0 0,1-1 1 0 0,1 0 0 0 0,0 0-1 0 0,11 10 1 0 0,-14-16-40 0 0,-1-1 1 0 0,1 0-1 0 0,1 0 0 0 0,-1 0 1 0 0,0-1-1 0 0,1 1 1 0 0,0-1-1 0 0,0-1 0 0 0,0 1 1 0 0,0-1-1 0 0,0 0 1 0 0,11 1-1 0 0,-13-2-37 0 0,0-1-1 0 0,0 0 1 0 0,0 0-1 0 0,0 0 1 0 0,0-1-1 0 0,0 0 1 0 0,0 0 0 0 0,0 0-1 0 0,0 0 1 0 0,0 0-1 0 0,0-1 1 0 0,0 0-1 0 0,-1 1 1 0 0,1-2 0 0 0,4-2-1 0 0,5-5-216 0 0,-1 0-1 0 0,18-19 1 0 0,-14 14 38 0 0,-7 6 127 0 0,0-1 1 0 0,0 0-1 0 0,-1 0 0 0 0,0-1 0 0 0,-1 0 1 0 0,-1-1-1 0 0,11-22 0 0 0,-14 25 70 0 0,0 0 0 0 0,0 0-1 0 0,-1 0 1 0 0,0-1 0 0 0,-1 1-1 0 0,0-1 1 0 0,0 1 0 0 0,-1-1-1 0 0,0 1 1 0 0,-1-1 0 0 0,-2-13 0 0 0,-9-21 2 0 0,11 41 37 0 0,-1 0 1 0 0,1 0 0 0 0,0 0 0 0 0,-1 0-1 0 0,1 1 1 0 0,-1-1 0 0 0,0 0 0 0 0,0 1-1 0 0,0 0 1 0 0,0-1 0 0 0,-1 1 0 0 0,-2-3-1 0 0,5 12 48 0 0,0 0 0 0 0,1 0-1 0 0,0 0 1 0 0,3 11 0 0 0,1 1 80 0 0,1 0 0 0 0,1 0 0 0 0,1-1 0 0 0,0 0 0 0 0,1-1-1 0 0,1 0 1 0 0,1 0 0 0 0,21 25 0 0 0,-25-34-110 0 0,1 2-5 0 0,1 0-1 0 0,1-1 0 0 0,-1 0 0 0 0,14 9 1 0 0,-20-16-39 0 0,1 0 1 0 0,1 0-1 0 0,-1 0 0 0 0,0 0 1 0 0,0 0-1 0 0,1-1 1 0 0,-1 0-1 0 0,1 0 1 0 0,-1 0-1 0 0,1 0 1 0 0,-1-1-1 0 0,1 0 1 0 0,0 0-1 0 0,-1 0 1 0 0,9-2-1 0 0,-3 0-23 0 0,-1 0 0 0 0,1-1 0 0 0,-1-1 0 0 0,1 1 0 0 0,-1-1 0 0 0,0-1 0 0 0,-1 0 0 0 0,1 0 0 0 0,-1-1 0 0 0,0 0 1 0 0,0 0-1 0 0,-1-1 0 0 0,0 0 0 0 0,0 0 0 0 0,-1 0 0 0 0,1-1 0 0 0,8-16 0 0 0,-13 19-7 0 0,0 0 1 0 0,0-1-1 0 0,-1 1 1 0 0,0-1-1 0 0,0 0 0 0 0,0 1 1 0 0,0-1-1 0 0,-1 0 1 0 0,0 1-1 0 0,0-1 1 0 0,-1 0-1 0 0,0 1 1 0 0,0-1-1 0 0,0 0 0 0 0,-1 1 1 0 0,1-1-1 0 0,-1 1 1 0 0,-1 0-1 0 0,1-1 1 0 0,-1 1-1 0 0,0 0 1 0 0,-6-8-1 0 0,8 12 14 0 0,0 0 0 0 0,0-1 0 0 0,-1 1-1 0 0,1 0 1 0 0,0 0 0 0 0,-1 1 0 0 0,1-1 0 0 0,0 0 0 0 0,-1 0-1 0 0,1 1 1 0 0,-1-1 0 0 0,1 0 0 0 0,-1 1 0 0 0,0 0-1 0 0,1-1 1 0 0,-1 1 0 0 0,1 0 0 0 0,-1 0 0 0 0,0 0 0 0 0,1 0-1 0 0,-1 0 1 0 0,1 0 0 0 0,-1 0 0 0 0,0 1 0 0 0,1-1 0 0 0,-1 0-1 0 0,1 1 1 0 0,-1 0 0 0 0,1-1 0 0 0,-1 1 0 0 0,1 0 0 0 0,0 0-1 0 0,-1-1 1 0 0,0 3 0 0 0,-8 2-174 0 0,1 2-1 0 0,0 0 1 0 0,-12 12-1 0 0,19-18 138 0 0,-2 3-125 0 0,0 0 1 0 0,0 0 0 0 0,0 0 0 0 0,0 0-1 0 0,1 1 1 0 0,-1 0 0 0 0,1-1 0 0 0,0 1 0 0 0,1 0-1 0 0,-1 1 1 0 0,1-1 0 0 0,-2 7 0 0 0,4-12 144 0 0,0 1 0 0 0,0-1 0 0 0,0 0 0 0 0,0 0 0 0 0,0 1 1 0 0,0-1-1 0 0,0 0 0 0 0,0 1 0 0 0,0-1 0 0 0,0 0 0 0 0,0 0 0 0 0,0 1 1 0 0,0-1-1 0 0,0 0 0 0 0,0 0 0 0 0,0 1 0 0 0,0-1 0 0 0,1 0 0 0 0,-1 1 1 0 0,0-1-1 0 0,0 0 0 0 0,0 0 0 0 0,0 0 0 0 0,1 1 0 0 0,-1-1 0 0 0,0 0 1 0 0,0 0-1 0 0,0 0 0 0 0,1 1 0 0 0,-1-1 0 0 0,0 0 0 0 0,0 0 1 0 0,1 0-1 0 0,-1 0 0 0 0,0 0 0 0 0,0 0 0 0 0,1 1 0 0 0,0-1 0 0 0,15-1-869 0 0,15-11-392 0 0,-30 10 1317 0 0,0 0 0 0 0,-1 0-1 0 0,1 0 1 0 0,-1 0-1 0 0,1 0 1 0 0,-1 0 0 0 0,0 0-1 0 0,0 0 1 0 0,0 0 0 0 0,0 0-1 0 0,-1-4 1 0 0,-19-3 1231 0 0,18 9-1178 0 0,0 0 1 0 0,0-1-1 0 0,0 1 1 0 0,1-1-1 0 0,-1 0 1 0 0,0 1-1 0 0,0-1 1 0 0,0 0-1 0 0,0 0 1 0 0,1 0-1 0 0,-1-1 1 0 0,0 1 0 0 0,1 0-1 0 0,-1-1 1 0 0,1 1-1 0 0,0-1 1 0 0,-1 1-1 0 0,1-1 1 0 0,0 1-1 0 0,0-1 1 0 0,0 0-1 0 0,0 0 1 0 0,0 0-1 0 0,0 0 1 0 0,1 1 0 0 0,-2-5-1 0 0,1 0 14 0 0,1 0-1 0 0,0 0 1 0 0,0 0-1 0 0,0 0 1 0 0,1 0-1 0 0,0 1 1 0 0,0-1-1 0 0,0 0 1 0 0,1 0-1 0 0,-1 0 0 0 0,4-5 1 0 0,-3 6-57 0 0,0 1 1 0 0,0 0-1 0 0,0 0 0 0 0,0 0 1 0 0,1 0-1 0 0,0 1 0 0 0,0-1 1 0 0,0 1-1 0 0,0-1 0 0 0,0 1 1 0 0,1 0-1 0 0,-1 0 0 0 0,1 0 1 0 0,6-3-1 0 0,-6 5-23 0 0,0 0 1 0 0,-1 0-1 0 0,1 1 0 0 0,0-1 1 0 0,0 1-1 0 0,0 0 0 0 0,0 0 1 0 0,-1 0-1 0 0,1 1 0 0 0,0-1 1 0 0,0 1-1 0 0,0 0 1 0 0,-1 0-1 0 0,1 0 0 0 0,-1 1 1 0 0,1-1-1 0 0,-1 1 0 0 0,1 0 1 0 0,-1 0-1 0 0,0 0 0 0 0,4 3 1 0 0,5 4 1 0 0,-1 0 0 0 0,-1 0 0 0 0,0 1 0 0 0,14 17 0 0 0,53 89 83 0 0,-73-109-86 0 0,-1 0 0 0 0,0 0 0 0 0,0 0 0 0 0,-1 1 0 0 0,0-1 0 0 0,0 1 0 0 0,-1-1 0 0 0,0 1 0 0 0,0 0 0 0 0,-1-1 1 0 0,0 16-1 0 0,-1-20-8 0 0,1 0 1 0 0,0 0-1 0 0,-1 0 0 0 0,1 0 1 0 0,-1 0-1 0 0,0 0 1 0 0,0 0-1 0 0,0-1 1 0 0,-1 1-1 0 0,1 0 1 0 0,0 0-1 0 0,-1-1 1 0 0,0 1-1 0 0,0-1 0 0 0,0 0 1 0 0,0 1-1 0 0,0-1 1 0 0,0 0-1 0 0,0 0 1 0 0,-1 0-1 0 0,1-1 1 0 0,-1 1-1 0 0,1 0 1 0 0,-1-1-1 0 0,0 0 0 0 0,0 0 1 0 0,0 0-1 0 0,1 0 1 0 0,-1 0-1 0 0,0 0 1 0 0,0-1-1 0 0,-6 1 1 0 0,8-1-1 0 0,-1 0 0 0 0,0 0 0 0 0,1 0 0 0 0,-1 0 0 0 0,0 0 0 0 0,1-1 0 0 0,-1 1 0 0 0,0 0 0 0 0,1-1 0 0 0,-1 0 1 0 0,1 1-1 0 0,-1-1 0 0 0,1 0 0 0 0,-1 0 0 0 0,1 0 0 0 0,-1 0 0 0 0,1 0 0 0 0,0 0 0 0 0,-1 0 0 0 0,-1-3 0 0 0,1 1-7 0 0,0 0 0 0 0,0 0 0 0 0,0-1-1 0 0,0 0 1 0 0,1 1 0 0 0,0-1 0 0 0,-1 0-1 0 0,0-6 1 0 0,0-5-123 0 0,0 0 1 0 0,2 0-1 0 0,1-26 0 0 0,0 23-36 0 0,2-1 0 0 0,1 1 1 0 0,0 0-1 0 0,1 0 0 0 0,1 0 1 0 0,11-24-1 0 0,-16 40 149 0 0,1-1-1 0 0,-1 1 1 0 0,1-1 0 0 0,0 1-1 0 0,0 0 1 0 0,0-1 0 0 0,0 1 0 0 0,1 0-1 0 0,-1 0 1 0 0,1 1 0 0 0,-1-1 0 0 0,1 0-1 0 0,-1 1 1 0 0,1 0 0 0 0,0-1 0 0 0,0 1-1 0 0,-1 0 1 0 0,1 1 0 0 0,0-1-1 0 0,0 0 1 0 0,0 1 0 0 0,0 0 0 0 0,0-1-1 0 0,0 1 1 0 0,0 0 0 0 0,0 1 0 0 0,0-1-1 0 0,0 0 1 0 0,0 1 0 0 0,0 0-1 0 0,0 0 1 0 0,0 0 0 0 0,0 0 0 0 0,0 0-1 0 0,-1 0 1 0 0,1 1 0 0 0,0-1 0 0 0,-1 1-1 0 0,3 2 1 0 0,-1-2 44 0 0,0 1 0 0 0,0-1-1 0 0,0 0 1 0 0,0 0 0 0 0,0-1 0 0 0,1 1-1 0 0,-1-1 1 0 0,1 0 0 0 0,4 1-1 0 0,28-37 557 0 0,-33 32-579 0 0,1 0 0 0 0,0 1 0 0 0,-1 0 1 0 0,1 0-1 0 0,0 1 0 0 0,0-1 0 0 0,0 1 1 0 0,1 0-1 0 0,-1 0 0 0 0,0 1 0 0 0,0 0 1 0 0,1-1-1 0 0,-1 2 0 0 0,0-1 1 0 0,0 1-1 0 0,1 0 0 0 0,-1 0 0 0 0,0 0 1 0 0,0 0-1 0 0,0 1 0 0 0,0 0 0 0 0,-1 0 1 0 0,1 1-1 0 0,0-1 0 0 0,8 7 0 0 0,2 2-3 0 0,-1 1-1 0 0,0 1 1 0 0,-1 0-1 0 0,0 1 0 0 0,-1 0 1 0 0,12 18-1 0 0,-23-29-1 0 0,1 0 1 0 0,-1-1-1 0 0,0 1 1 0 0,0 0-1 0 0,0 0 0 0 0,0 0 1 0 0,0 0-1 0 0,-1 0 1 0 0,1 0-1 0 0,-1 6 1 0 0,0-8 7 0 0,0 0 0 0 0,0 0 1 0 0,0 0-1 0 0,0 0 1 0 0,0 0-1 0 0,0 0 1 0 0,0 0-1 0 0,0-1 1 0 0,0 1-1 0 0,-1 0 1 0 0,1 0-1 0 0,0 0 1 0 0,-1 0-1 0 0,1 0 1 0 0,-1 0-1 0 0,1-1 0 0 0,-1 1 1 0 0,1 0-1 0 0,-1 0 1 0 0,1 0-1 0 0,-1-1 1 0 0,0 1-1 0 0,1 0 1 0 0,-1-1-1 0 0,0 1 1 0 0,0-1-1 0 0,0 1 1 0 0,1-1-1 0 0,-1 1 1 0 0,0-1-1 0 0,0 0 0 0 0,0 1 1 0 0,0-1-1 0 0,0 0 1 0 0,0 0-1 0 0,0 0 1 0 0,-1 1-1 0 0,-4-1 34 0 0,0 0 0 0 0,1 0 0 0 0,-1-1 0 0 0,0 0 0 0 0,1 0 0 0 0,-1 0-1 0 0,1 0 1 0 0,-1-1 0 0 0,1 0 0 0 0,0 0 0 0 0,-1-1 0 0 0,-4-3 0 0 0,6 4-43 0 0,1-1 0 0 0,0 0 0 0 0,0 0 0 0 0,0-1 0 0 0,1 1 0 0 0,-1 0 0 0 0,1-1 0 0 0,0 0 0 0 0,0 1 0 0 0,0-1 0 0 0,0 0 0 0 0,1 0 0 0 0,-1 0 0 0 0,1 0 0 0 0,0-1 0 0 0,1 1 0 0 0,-2-6 0 0 0,2-2-7 0 0,-1 0-1 0 0,2-1 1 0 0,-1 1 0 0 0,2 0 0 0 0,0 0 0 0 0,0 0 0 0 0,1 0 0 0 0,0 0 0 0 0,1 1 0 0 0,1-1 0 0 0,0 1-1 0 0,10-17 1 0 0,-6 12-1 0 0,1 1 0 0 0,1 0 0 0 0,1 0 0 0 0,0 1 0 0 0,0 1 0 0 0,1 0-1 0 0,26-19 1 0 0,-31 27 2 0 0,0 0-1 0 0,0 1 1 0 0,0 0-1 0 0,0 0 0 0 0,1 1 1 0 0,0 0-1 0 0,0 0 1 0 0,0 1-1 0 0,0 0 0 0 0,0 1 1 0 0,0 0-1 0 0,13 0 1 0 0,-18 1-38 0 0,1 1 1 0 0,0-1-1 0 0,-1 1 1 0 0,1-1-1 0 0,0 1 1 0 0,-1 1-1 0 0,1-1 1 0 0,-1 1-1 0 0,0-1 1 0 0,1 1-1 0 0,-1 1 1 0 0,0-1-1 0 0,0 0 1 0 0,0 1-1 0 0,-1 0 1 0 0,1 0-1 0 0,0 0 1 0 0,-1 0-1 0 0,0 1 1 0 0,0-1-1 0 0,0 1 1 0 0,0 0-1 0 0,-1 0 1 0 0,0 0-1 0 0,4 7 1 0 0,-4-6-209 0 0,0 1 0 0 0,0-1 1 0 0,-1 0-1 0 0,1 0 1 0 0,-1 1-1 0 0,0-1 0 0 0,-1 1 1 0 0,1-1-1 0 0,-1 1 1 0 0,0-1-1 0 0,-1 1 1 0 0,1-1-1 0 0,-1 0 0 0 0,-2 9 1 0 0,-6 9-1270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18.264"/>
    </inkml:context>
    <inkml:brush xml:id="br0">
      <inkml:brushProperty name="width" value="0.05" units="cm"/>
      <inkml:brushProperty name="height" value="0.05" units="cm"/>
    </inkml:brush>
  </inkml:definitions>
  <inkml:trace contextRef="#ctx0" brushRef="#br0">76 687 6249 0 0,'19'-10'631'0'0,"0"-1"0"0"0,-1 0 0 0 0,-1-1 1 0 0,0-1-1 0 0,-1 0 0 0 0,0-2 1 0 0,25-28-1 0 0,18-19 1469 0 0,-38 42-1382 0 0,0-2 1 0 0,-2 0-1 0 0,24-36 0 0 0,-33 42-430 0 0,-5 11-161 0 0,-1-1-1 0 0,0 0 1 0 0,-1-1 0 0 0,0 1-1 0 0,0-1 1 0 0,0 1-1 0 0,0-1 1 0 0,-1 0-1 0 0,0 0 1 0 0,1-14-1 0 0,-3 21-120 0 0,0-1-1 0 0,0 1 1 0 0,0-1-1 0 0,0 1 0 0 0,0 0 1 0 0,0-1-1 0 0,0 1 1 0 0,0 0-1 0 0,0-1 1 0 0,0 1-1 0 0,0 0 0 0 0,-1-1 1 0 0,1 1-1 0 0,0 0 1 0 0,0-1-1 0 0,0 1 0 0 0,-1 0 1 0 0,1 0-1 0 0,0-1 1 0 0,0 1-1 0 0,-1 0 1 0 0,1-1-1 0 0,0 1 0 0 0,0 0 1 0 0,-1 0-1 0 0,1 0 1 0 0,0 0-1 0 0,-1-1 0 0 0,1 1 1 0 0,0 0-1 0 0,-1 0 1 0 0,1 0-1 0 0,0 0 1 0 0,-1 0-1 0 0,1 0 0 0 0,0 0 1 0 0,-1 0-1 0 0,-19 4 69 0 0,-19 16-74 0 0,-6 6 26 0 0,2 2-1 0 0,1 2 1 0 0,-65 60-1 0 0,92-75 25 0 0,2 0 0 0 0,-1 0 0 0 0,2 2 0 0 0,0-1 0 0 0,1 2 0 0 0,1 0 0 0 0,1 0 0 0 0,0 0 0 0 0,1 1 0 0 0,1 1 0 0 0,1-1 0 0 0,-5 29 0 0 0,9-36-4 0 0,0-1 0 0 0,1 1 0 0 0,0 0 0 0 0,1-1-1 0 0,1 1 1 0 0,0 0 0 0 0,0 0 0 0 0,4 13-1 0 0,-3-21-32 0 0,-1 1 0 0 0,1 0 0 0 0,0-1 0 0 0,0 1 0 0 0,0-1 0 0 0,1 0-1 0 0,0 0 1 0 0,-1 0 0 0 0,1 0 0 0 0,1 0 0 0 0,-1 0 0 0 0,1-1-1 0 0,-1 0 1 0 0,1 0 0 0 0,0 0 0 0 0,0 0 0 0 0,0 0 0 0 0,1-1-1 0 0,-1 1 1 0 0,0-1 0 0 0,1-1 0 0 0,5 3 0 0 0,5 0-2 0 0,2-1 1 0 0,-1 0 0 0 0,0-2-1 0 0,0 1 1 0 0,1-2 0 0 0,29-2-1 0 0,-4-4-662 0 0,58-15-1 0 0,-92 18 320 0 0,0 0 1 0 0,1 0-1 0 0,-1 0 1 0 0,0-1-1 0 0,-1-1 1 0 0,1 1-1 0 0,-1-1 1 0 0,0 0-1 0 0,0-1 1 0 0,7-7-1 0 0,-9 8 27 0 0,-1 0 0 0 0,1 0 1 0 0,-1 0-1 0 0,-1 0 0 0 0,1-1 0 0 0,-1 0 0 0 0,0 1 0 0 0,0-1 0 0 0,0-1 0 0 0,-1 1 0 0 0,0 0 0 0 0,0 0 0 0 0,-1-1 1 0 0,1-7-1 0 0,-2 11 164 0 0,-1-1 0 0 0,1 0 0 0 0,-1 1 1 0 0,0-1-1 0 0,0 1 0 0 0,-1 0 0 0 0,1-1 1 0 0,-1 1-1 0 0,0 0 0 0 0,0 0 0 0 0,0 0 1 0 0,0 0-1 0 0,0 0 0 0 0,-1 0 0 0 0,1 1 1 0 0,-5-5-1 0 0,-2-1-36 0 0,0 1 1 0 0,-1 0-1 0 0,-18-11 1 0 0,21 14 165 0 0,-1 0 0 0 0,0 1 0 0 0,-1 0 0 0 0,1 1 0 0 0,-1-1 1 0 0,1 1-1 0 0,-1 1 0 0 0,-16-1 0 0 0,11 2 107 0 0,-1 1 0 0 0,0 1-1 0 0,0 0 1 0 0,-19 6 0 0 0,8-1 213 0 0,17-4-24 0 0,1 0 0 0 0,-1-1 0 0 0,1 0 1 0 0,-1-1-1 0 0,0 1 0 0 0,0-2 0 0 0,-14 0 0 0 0,89-23 939 0 0,31-3-1654 0 0,84-25-1973 0 0,-153 41 2150 0 0,0-1-1 0 0,25-15 1 0 0,-49 24 304 0 0,-1 0 0 0 0,1 0 1 0 0,-1-1-1 0 0,0 1 0 0 0,0-1 0 0 0,0 1 1 0 0,0-1-1 0 0,-1 0 0 0 0,1 0 1 0 0,-1-1-1 0 0,0 1 0 0 0,1 0 0 0 0,-1-1 1 0 0,-1 1-1 0 0,3-6 0 0 0,-1-2 295 0 0,0-1-1 0 0,-1 1 0 0 0,2-22 0 0 0,1-6 75 0 0,4 12 577 0 0,-7 25-198 0 0,-6 18-261 0 0,-1 8-50 0 0,0 0 0 0 0,-1 32 0 0 0,1-17-21 0 0,3-18-283 0 0,0 0 1 0 0,1 0 0 0 0,1 0-1 0 0,1 0 1 0 0,1 0 0 0 0,1 0-1 0 0,1 0 1 0 0,1 0 0 0 0,0-1 0 0 0,13 30-1 0 0,-2-24-212 0 0,-15-23-143 0 0,14-1-617 0 0,43 5 448 0 0,-44-5-30 0 0,18-20-1628 0 0,97-51 1747 0 0,-97 52 38 0 0,-16-13-126 0 0,46-91 257 0 0,-60 115 76 0 0,0 0 1 0 0,1 1 0 0 0,-2-1 0 0 0,1 0-1 0 0,-1 0 1 0 0,1-7 0 0 0,-2 10 2 0 0,0 1 1 0 0,0 0 0 0 0,0-1-1 0 0,-1 1 1 0 0,1 0-1 0 0,-1-1 1 0 0,1 1-1 0 0,-3-4 1 0 0,-1-5-3 0 0,0-4 61 0 0,0 1 0 0 0,-1 0 0 0 0,-1 0 0 0 0,0 0 0 0 0,-1 0 1 0 0,-1 1-1 0 0,0 0 0 0 0,-1 1 0 0 0,0 0 0 0 0,-15-16 0 0 0,20 23-32 0 0,0 8 43 0 0,0 10 230 0 0,-7 51-283 0 0,11-62-24 0 0,0 0 1 0 0,-1 0-1 0 0,1-1 0 0 0,0 1 0 0 0,0 0 0 0 0,1 0 0 0 0,-1-1 1 0 0,0 1-1 0 0,1 0 0 0 0,-1-1 0 0 0,1 1 0 0 0,-1 0 0 0 0,1-1 1 0 0,0 1-1 0 0,-1-1 0 0 0,1 1 0 0 0,0-1 0 0 0,0 1 1 0 0,0-1-1 0 0,1 0 0 0 0,-1 1 0 0 0,0-1 0 0 0,0 0 0 0 0,1 0 1 0 0,-1 0-1 0 0,0 0 0 0 0,1 0 0 0 0,-1 0 0 0 0,1 0 1 0 0,0-1-1 0 0,-1 1 0 0 0,1 0 0 0 0,2 0 0 0 0,2 1-118 0 0,7 3-219 0 0,1 0 1 0 0,0 0-1 0 0,1-2 0 0 0,-1 0 0 0 0,1-1 1 0 0,-1 0-1 0 0,1-1 0 0 0,0 0 0 0 0,-1-1 0 0 0,1-1 1 0 0,0-1-1 0 0,-1 0 0 0 0,1-1 0 0 0,-1 0 1 0 0,0-1-1 0 0,0-1 0 0 0,25-11 0 0 0,-35 14 379 0 0,1 1 0 0 0,-1 0 0 0 0,0 0-1 0 0,1 0 1 0 0,7 0 0 0 0,-8 1 102 0 0,0 0-1 0 0,-1-1 1 0 0,1 0-1 0 0,0 1 1 0 0,-1-1 0 0 0,1 0-1 0 0,0 0 1 0 0,6-4 0 0 0,-10 4-67 0 0,1 0 0 0 0,0 0 1 0 0,-1 0-1 0 0,1 0 0 0 0,-1 0 0 0 0,1 0 1 0 0,-1 0-1 0 0,0 0 0 0 0,1 0 1 0 0,-1 0-1 0 0,0 0 0 0 0,0 0 0 0 0,0 0 1 0 0,0 0-1 0 0,0 0 0 0 0,0-1 0 0 0,0 1 1 0 0,0 0-1 0 0,0 0 0 0 0,-1-2 1 0 0,-5-22 1663 0 0,-1 52 157 0 0,6 4-1661 0 0,2-1 0 0 0,1 0 0 0 0,1 1 0 0 0,1-1 0 0 0,2-1 0 0 0,19 59 1 0 0,-23-80-227 0 0,1 0 1 0 0,0 1 0 0 0,0-1 0 0 0,1-1-1 0 0,0 1 1 0 0,7 10 0 0 0,-10-18 36 0 0,-1-25 69 0 0,-6-82-100 0 0,1-24-3 0 0,8 78-32 0 0,11-72 0 0 0,-9 100 31 0 0,1 1-1 0 0,0 0 1 0 0,2 1-1 0 0,1 0 1 0 0,13-28 0 0 0,-18 45 4 0 0,0-1 1 0 0,0 1 0 0 0,1-1-1 0 0,-1 1 1 0 0,1 1 0 0 0,1-1 0 0 0,-1 1-1 0 0,1-1 1 0 0,0 2 0 0 0,0-1-1 0 0,0 1 1 0 0,1 0 0 0 0,0 0-1 0 0,7-3 1 0 0,-10 6 0 0 0,0-1 0 0 0,0 1 0 0 0,0 1-1 0 0,0-1 1 0 0,0 0 0 0 0,0 1 0 0 0,1 0 0 0 0,-1 0 0 0 0,0 0-1 0 0,0 1 1 0 0,0-1 0 0 0,0 1 0 0 0,1 0 0 0 0,-1 0-1 0 0,0 1 1 0 0,-1-1 0 0 0,1 1 0 0 0,0-1 0 0 0,0 1 0 0 0,-1 1-1 0 0,1-1 1 0 0,-1 0 0 0 0,1 1 0 0 0,-1 0 0 0 0,0 0 0 0 0,5 5-1 0 0,-2 0 2 0 0,0 0 0 0 0,0 0 0 0 0,-1 0 0 0 0,0 1-1 0 0,-1 0 1 0 0,0 0 0 0 0,0 0 0 0 0,0 0 0 0 0,-2 1-1 0 0,1-1 1 0 0,-1 1 0 0 0,0 0 0 0 0,-1 0 0 0 0,0 0-1 0 0,-1 0 1 0 0,0-1 0 0 0,0 1 0 0 0,-1 0 0 0 0,-1 0-1 0 0,-3 16 1 0 0,2-13 26 0 0,-1-1-1 0 0,0 0 1 0 0,-1 0-1 0 0,0 0 1 0 0,-1 0-1 0 0,-1-1 0 0 0,1 0 1 0 0,-2 0-1 0 0,1-1 1 0 0,-2 0-1 0 0,1 0 1 0 0,-1-1-1 0 0,-1 0 1 0 0,1 0-1 0 0,-16 9 0 0 0,16-12-4 0 0,-1 0-1 0 0,0-1 0 0 0,0 0 1 0 0,-1-1-1 0 0,1 0 0 0 0,-18 4 1 0 0,26-8 0 0 0,1 1 1 0 0,-1-1-1 0 0,0 1 1 0 0,0-1-1 0 0,0 0 1 0 0,1 0-1 0 0,-1 0 0 0 0,0 0 1 0 0,0 0-1 0 0,0 0 1 0 0,1-1-1 0 0,-4 0 1 0 0,5 0-9 0 0,-1 0 0 0 0,1 0-1 0 0,0 0 1 0 0,-1 0 0 0 0,1 0 0 0 0,0 0 0 0 0,0 0 0 0 0,0 0 0 0 0,0 0 0 0 0,0 0 0 0 0,0 0 0 0 0,0 0-1 0 0,0-1 1 0 0,0 1 0 0 0,0 0 0 0 0,1 0 0 0 0,-1 0 0 0 0,0 0 0 0 0,1 0 0 0 0,-1 0 0 0 0,1 0-1 0 0,-1 1 1 0 0,2-3 0 0 0,2-6-2 0 0,-1-1 0 0 0,2 1 0 0 0,0 0 0 0 0,0 0 0 0 0,0 1 0 0 0,1-1 0 0 0,8-8 0 0 0,-11 14 5 0 0,0 1 0 0 0,0-1 0 0 0,0 1 0 0 0,0 0 0 0 0,1 0 0 0 0,-1 0 0 0 0,0 0 1 0 0,1 0-1 0 0,0 1 0 0 0,-1 0 0 0 0,1 0 0 0 0,0 0 0 0 0,0 0 0 0 0,0 0 0 0 0,0 1 0 0 0,-1-1 0 0 0,1 1 0 0 0,0 0 0 0 0,0 1 0 0 0,0-1 0 0 0,7 2 0 0 0,0 1 48 0 0,-1 0 1 0 0,1 0-1 0 0,-1 1 1 0 0,1 1-1 0 0,-1-1 1 0 0,-1 2-1 0 0,1 0 1 0 0,-1 0-1 0 0,17 14 1 0 0,0 5 116 0 0,40 48 1 0 0,-46-48-31 0 0,1-2 0 0 0,40 34 1 0 0,-33-40-57 0 0,-27-17-99 0 0,-1-1-1 0 0,1 1 0 0 0,-1 0 0 0 0,1 0 1 0 0,-1 0-1 0 0,1-1 0 0 0,-1 1 0 0 0,1 0 1 0 0,-1-1-1 0 0,1 1 0 0 0,-1 0 0 0 0,1-1 1 0 0,-1 1-1 0 0,0-1 0 0 0,1 1 1 0 0,-1-1-1 0 0,0 1 0 0 0,1 0 0 0 0,-1-1 1 0 0,0 1-1 0 0,0-1 0 0 0,0 1 0 0 0,1-1 1 0 0,-1 0-1 0 0,8-18-59 0 0,-7 16 11 0 0,7-14-111 0 0,-5 10-75 0 0,1-1-1 0 0,-1 1 1 0 0,4-16-1 0 0,-1 0-857 0 0,-5 21 709 0 0,0 0 0 0 0,0 0 0 0 0,0 0 0 0 0,-1 0 0 0 0,1 0 0 0 0,-1 0 0 0 0,1 0-1 0 0,-1-1 1 0 0,0 1 0 0 0,0 0 0 0 0,0 0 0 0 0,0 0 0 0 0,0 0 0 0 0,0 0 0 0 0,-1 0-1 0 0,0-3 1 0 0,-3-1-1060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9.990"/>
    </inkml:context>
    <inkml:brush xml:id="br0">
      <inkml:brushProperty name="width" value="0.05" units="cm"/>
      <inkml:brushProperty name="height" value="0.05" units="cm"/>
    </inkml:brush>
  </inkml:definitions>
  <inkml:trace contextRef="#ctx0" brushRef="#br0">379 144 7741 0 0,'-11'0'217'0'0,"14"-2"718"0"0,-1 1-767 0 0,-1 0 0 0 0,1 1 0 0 0,-1-1 0 0 0,1 0 0 0 0,-1 0 0 0 0,0 0 0 0 0,0 0 1 0 0,1 0-1 0 0,-1 0 0 0 0,0 0 0 0 0,0 0 0 0 0,1-2 0 0 0,-1 1 71 0 0,0 1-1 0 0,-1 0 1 0 0,1-1 0 0 0,-1 1 0 0 0,1 0 0 0 0,-1-1-1 0 0,0 1 1 0 0,1-1 0 0 0,-1 1 0 0 0,0-1 0 0 0,0-1 0 0 0,0 0-133 0 0,-1 0 0 0 0,0 0 1 0 0,0-1-1 0 0,0 1 1 0 0,0 0-1 0 0,0 1 0 0 0,-3-6 1 0 0,0 2-79 0 0,1 1 0 0 0,-1-1 0 0 0,0 1 0 0 0,-1 0 0 0 0,1 0 0 0 0,-1 1 1 0 0,0-1-1 0 0,0 1 0 0 0,0 0 0 0 0,-1 0 0 0 0,0 1 0 0 0,1 0 0 0 0,-1 0 0 0 0,-1 0 1 0 0,1 0-1 0 0,0 1 0 0 0,0 0 0 0 0,-1 1 0 0 0,1-1 0 0 0,-9 0 0 0 0,-1 1-6 0 0,-1 0 0 0 0,0 1 1 0 0,1 1-1 0 0,-1 0 0 0 0,0 1 0 0 0,1 1 0 0 0,-17 4 0 0 0,25-4-18 0 0,1-1-1 0 0,-1 1 1 0 0,0 0-1 0 0,1 0 0 0 0,0 1 1 0 0,-1 0-1 0 0,1 1 1 0 0,1-1-1 0 0,-1 1 1 0 0,-10 11-1 0 0,14-13 0 0 0,1 0-1 0 0,-1 0 0 0 0,1 0 1 0 0,0 0-1 0 0,0 0 0 0 0,1 1 1 0 0,-1-1-1 0 0,1 1 0 0 0,-1-1 1 0 0,1 1-1 0 0,0 0 1 0 0,0-1-1 0 0,1 1 0 0 0,-1 0 1 0 0,1 0-1 0 0,0-1 0 0 0,0 1 1 0 0,0 0-1 0 0,0 0 0 0 0,1-1 1 0 0,0 1-1 0 0,-1 0 0 0 0,1-1 1 0 0,1 1-1 0 0,1 5 0 0 0,1-1 7 0 0,1 0 0 0 0,0 0 0 0 0,0-1 0 0 0,0 1 0 0 0,1-1-1 0 0,0 0 1 0 0,1 0 0 0 0,0-1 0 0 0,0 0 0 0 0,0 0 0 0 0,0-1-1 0 0,1 0 1 0 0,0 0 0 0 0,0-1 0 0 0,0 0 0 0 0,15 5-1 0 0,10 2 40 0 0,1-1-1 0 0,68 9 0 0 0,-79-16-51 0 0,-14-2-2 0 0,-1 0-1 0 0,1 0 1 0 0,0 1-1 0 0,15 6 1 0 0,-21-7 5 0 0,0 1 0 0 0,-1-1 1 0 0,0 1-1 0 0,1-1 0 0 0,-1 1 0 0 0,0 0 1 0 0,0 0-1 0 0,0 0 0 0 0,0 0 0 0 0,0 0 1 0 0,0 0-1 0 0,-1 1 0 0 0,1-1 1 0 0,-1 1-1 0 0,1-1 0 0 0,-1 1 0 0 0,0-1 1 0 0,0 1-1 0 0,1 4 0 0 0,-1 0 30 0 0,1 1 0 0 0,-2-1 0 0 0,1 1 0 0 0,-1 0 0 0 0,0-1 0 0 0,-1 1 0 0 0,1 0 0 0 0,-2-1 0 0 0,1 1 0 0 0,-1-1 0 0 0,0 0 0 0 0,-1 0 0 0 0,1 1 0 0 0,-1-1 0 0 0,-1-1 0 0 0,1 1 0 0 0,-1 0 0 0 0,-5 5 0 0 0,-1 2 26 0 0,-1-1 0 0 0,0-1 1 0 0,-1 0-1 0 0,0 0 0 0 0,-1-1 0 0 0,0-1 1 0 0,-17 11-1 0 0,16-13-13 0 0,-1 0 1 0 0,1-1-1 0 0,-2 0 1 0 0,1-1-1 0 0,-1-1 1 0 0,-16 3-1 0 0,24-6-15 0 0,0-1-1 0 0,0 0 0 0 0,0 0 1 0 0,0-1-1 0 0,0 1 1 0 0,-1-2-1 0 0,1 1 1 0 0,0-1-1 0 0,0-1 1 0 0,0 1-1 0 0,0-2 0 0 0,0 1 1 0 0,-14-7-1 0 0,21 8-21 0 0,0 1-1 0 0,0-1 1 0 0,0 0-1 0 0,0 1 1 0 0,0-1-1 0 0,0 0 1 0 0,0 0-1 0 0,1 0 1 0 0,-1 0-1 0 0,0 0 1 0 0,0 1-1 0 0,1-2 1 0 0,-1 1-1 0 0,1 0 1 0 0,-1 0-1 0 0,1 0 1 0 0,-1 0-1 0 0,1 0 1 0 0,0 0-1 0 0,-1 0 1 0 0,1-3-1 0 0,0 1-2 0 0,0 0-1 0 0,0 1 0 0 0,1-1 1 0 0,-1 0-1 0 0,1 0 1 0 0,0 0-1 0 0,-1 0 1 0 0,3-4-1 0 0,2-2-7 0 0,-1 0 1 0 0,1 1-1 0 0,1 0 0 0 0,9-12 1 0 0,-5 10-15 0 0,0 0 0 0 0,0 0 1 0 0,1 1-1 0 0,0 1 1 0 0,0 0-1 0 0,1 0 0 0 0,14-6 1 0 0,-20 11 1 0 0,1 0 0 0 0,-1 0 0 0 0,1 1 1 0 0,-1 0-1 0 0,1 0 0 0 0,0 0 0 0 0,0 1 0 0 0,0 0 0 0 0,0 1 0 0 0,0 0 1 0 0,0 0-1 0 0,0 0 0 0 0,0 1 0 0 0,0 0 0 0 0,0 0 0 0 0,7 3 1 0 0,-10-3 11 0 0,1 1 0 0 0,-1 0 0 0 0,0 1 0 0 0,1-1 0 0 0,-1 1 0 0 0,-1 0 0 0 0,1 0 0 0 0,0 0 1 0 0,-1 0-1 0 0,1 1 0 0 0,-1-1 0 0 0,0 1 0 0 0,0 0 0 0 0,0 0 0 0 0,-1 0 0 0 0,0 0 0 0 0,1 0 1 0 0,-2 1-1 0 0,1-1 0 0 0,0 1 0 0 0,-1 0 0 0 0,0-1 0 0 0,0 1 0 0 0,0 0 0 0 0,0-1 0 0 0,-1 11 0 0 0,0 8 58 0 0,-2 0-1 0 0,0 0 0 0 0,-1-1 1 0 0,-9 31-1 0 0,7-31 54 0 0,-18 60 203 0 0,16-64-238 0 0,1 1 0 0 0,1 0-1 0 0,0 0 1 0 0,2 1 0 0 0,0-1 0 0 0,0 39-1 0 0,3-56-37 0 0,1 0 0 0 0,-1 1 0 0 0,0-1 0 0 0,1 1 1 0 0,-1-1-1 0 0,1 0 0 0 0,-1 0 0 0 0,1 1 0 0 0,0-1 0 0 0,0 0 0 0 0,0 0 0 0 0,1 0 0 0 0,-1 0 0 0 0,0 0 0 0 0,1 0 0 0 0,-1 0 0 0 0,1-1 0 0 0,0 1 0 0 0,-1 0 0 0 0,4 1 0 0 0,-2-1 13 0 0,0-1 1 0 0,0 0-1 0 0,0 0 0 0 0,0 0 0 0 0,0 0 0 0 0,0-1 1 0 0,0 1-1 0 0,0-1 0 0 0,0 0 0 0 0,0 0 0 0 0,1 0 1 0 0,-1 0-1 0 0,4-1 0 0 0,8-2 19 0 0,-1-1-1 0 0,0 0 1 0 0,0-1 0 0 0,0 0 0 0 0,15-10-1 0 0,-20 12-343 0 0,-1-2 0 0 0,0 1 0 0 0,0-1 0 0 0,0 0 0 0 0,-1-1 0 0 0,1 0-1 0 0,-1 0 1 0 0,-1 0 0 0 0,11-13 0 0 0,-15 15-1186 0 0,-8 1-350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0.870"/>
    </inkml:context>
    <inkml:brush xml:id="br0">
      <inkml:brushProperty name="width" value="0.05" units="cm"/>
      <inkml:brushProperty name="height" value="0.05" units="cm"/>
    </inkml:brush>
  </inkml:definitions>
  <inkml:trace contextRef="#ctx0" brushRef="#br0">1 40 7069 0 0,'15'-10'162'0'0,"-14"10"-104"0"0,1 0 1 0 0,-1-1 0 0 0,0 1 0 0 0,0-1-1 0 0,0 1 1 0 0,0-1 0 0 0,0 1 0 0 0,-1-1-1 0 0,1 0 1 0 0,0 1 0 0 0,0-1 0 0 0,0 0 0 0 0,0 0-1 0 0,-1 0 1 0 0,1 1 0 0 0,0-1 0 0 0,-1 0-1 0 0,1 0 1 0 0,-1 0 0 0 0,1 0 0 0 0,0-2-1 0 0,1-9 2196 0 0,-5 19-1169 0 0,-4 25-375 0 0,6-15-454 0 0,-20 367 1186 0 0,21-383-1448 0 0,3 47-169 0 0,-2-45 72 0 0,-1-1 0 0 0,1 1 0 0 0,0 0-1 0 0,-1-1 1 0 0,1 1 0 0 0,0-1 0 0 0,1 0 0 0 0,-1 1 0 0 0,0-1-1 0 0,1 0 1 0 0,-1 0 0 0 0,1 0 0 0 0,0 0 0 0 0,-1 0 0 0 0,3 2-1 0 0,3 3-664 0 0,-6-7 716 0 0,-1 0 0 0 0,0 1 0 0 0,0-1-1 0 0,0 0 1 0 0,1 1 0 0 0,-1-1 0 0 0,0 0-1 0 0,0 1 1 0 0,1-1 0 0 0,-1 0 0 0 0,0 0 0 0 0,1 1-1 0 0,-1-1 1 0 0,0 0 0 0 0,1 0 0 0 0,-1 0-1 0 0,0 0 1 0 0,1 1 0 0 0,-1-1 0 0 0,1 0-1 0 0,-1 0 1 0 0,0 0 0 0 0,1 0 0 0 0,-1 0-1 0 0,1 0 1 0 0,-1 0 0 0 0,0 0 0 0 0,1 0 0 0 0,-1 0-1 0 0,0 0 1 0 0,1 0 0 0 0,-1 0 0 0 0,1-1-1 0 0,-1 1 1 0 0,0 0 0 0 0,1 0 0 0 0,-1 0-1 0 0,0 0 1 0 0,1-1 0 0 0,-1 1 0 0 0,0 0-1 0 0,1 0 1 0 0,-1-1 0 0 0,0 1 0 0 0,1-1 0 0 0,4-1-894 0 0,1 5-115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1.197"/>
    </inkml:context>
    <inkml:brush xml:id="br0">
      <inkml:brushProperty name="width" value="0.05" units="cm"/>
      <inkml:brushProperty name="height" value="0.05" units="cm"/>
    </inkml:brush>
  </inkml:definitions>
  <inkml:trace contextRef="#ctx0" brushRef="#br0">125 314 8629 0 0,'-99'-150'-184'0'0,"96"144"286"0"0,-1 0-1 0 0,1 0 0 0 0,0 0 0 0 0,1 0 1 0 0,-1-1-1 0 0,1 1 0 0 0,1-1 0 0 0,-1 0 0 0 0,1 0 1 0 0,0 1-1 0 0,0-14 0 0 0,2 17-49 0 0,-1 0 1 0 0,1 0-1 0 0,-1 0 0 0 0,1 0 0 0 0,0 0 1 0 0,0 0-1 0 0,0 0 0 0 0,0 0 0 0 0,1 0 1 0 0,-1 1-1 0 0,1-1 0 0 0,0 0 1 0 0,0 1-1 0 0,0 0 0 0 0,0-1 0 0 0,0 1 1 0 0,0 0-1 0 0,1 0 0 0 0,-1 0 0 0 0,1 0 1 0 0,-1 1-1 0 0,1-1 0 0 0,0 1 1 0 0,-1-1-1 0 0,1 1 0 0 0,0 0 0 0 0,6-1 1 0 0,2-1-15 0 0,1 1 0 0 0,-1 0 1 0 0,1 1-1 0 0,0 0 0 0 0,0 1 0 0 0,-1 1 1 0 0,1 0-1 0 0,0 0 0 0 0,-1 1 0 0 0,1 0 1 0 0,15 6-1 0 0,-9-2-34 0 0,0 2 0 0 0,0-1 0 0 0,-1 2 0 0 0,0 0 0 0 0,-1 1 0 0 0,19 15 0 0 0,-26-17 61 0 0,0 0-1 0 0,-1 0 1 0 0,0 1-1 0 0,-1 0 1 0 0,1 1-1 0 0,-2-1 1 0 0,0 1-1 0 0,10 20 1 0 0,-13-24-27 0 0,-1 0 1 0 0,0 0-1 0 0,0 0 0 0 0,0 0 1 0 0,-1 0-1 0 0,0 0 1 0 0,0 1-1 0 0,0-1 0 0 0,-1 0 1 0 0,0 0-1 0 0,0 1 1 0 0,0-1-1 0 0,-1 0 1 0 0,0 1-1 0 0,-1-1 0 0 0,1 0 1 0 0,-5 11-1 0 0,1-9 2 0 0,1-1 0 0 0,-1 1 0 0 0,0-1-1 0 0,-1 0 1 0 0,0-1 0 0 0,0 1 0 0 0,0-1 0 0 0,-1 0-1 0 0,0-1 1 0 0,0 1 0 0 0,0-1 0 0 0,-1-1 0 0 0,-14 8-1 0 0,9-7-12 0 0,1-1 0 0 0,-1 0 1 0 0,0 0-1 0 0,0-1 0 0 0,-1-1 0 0 0,1 0 0 0 0,0-1 0 0 0,-22 0 0 0 0,33-1-54 0 0,-1 0 1 0 0,0-1-1 0 0,1 1 1 0 0,-1 0 0 0 0,1-1-1 0 0,-1 1 1 0 0,1-1-1 0 0,-1 0 1 0 0,1 0-1 0 0,0 0 1 0 0,-1 0-1 0 0,1 0 1 0 0,0-1-1 0 0,0 1 1 0 0,0-1-1 0 0,0 1 1 0 0,0-1-1 0 0,0 0 1 0 0,0 0-1 0 0,1 0 1 0 0,-1 0-1 0 0,-2-3 1 0 0,3 3-102 0 0,0-1 1 0 0,1 0 0 0 0,-1 1-1 0 0,0-1 1 0 0,1 1-1 0 0,0-1 1 0 0,-1 0-1 0 0,1 1 1 0 0,0-1-1 0 0,0 0 1 0 0,1 1-1 0 0,-1-1 1 0 0,0 0 0 0 0,1 1-1 0 0,0-1 1 0 0,0 1-1 0 0,-1-1 1 0 0,1 1-1 0 0,1-1 1 0 0,-1 1-1 0 0,3-4 1 0 0,18-25-1700 0 0,-7 15 816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6.539"/>
    </inkml:context>
    <inkml:brush xml:id="br0">
      <inkml:brushProperty name="width" value="0.05" units="cm"/>
      <inkml:brushProperty name="height" value="0.05" units="cm"/>
    </inkml:brush>
  </inkml:definitions>
  <inkml:trace contextRef="#ctx0" brushRef="#br0">460 82 6689 0 0,'2'0'-10'0'0,"-1"-1"0"0"0,1 1 0 0 0,-1-1 0 0 0,1 1 0 0 0,-1-1 1 0 0,1 0-1 0 0,-1 0 0 0 0,1 0 0 0 0,-1 0 0 0 0,0 0 0 0 0,2-1 0 0 0,-3 2 32 0 0,1 0 0 0 0,-1-1 0 0 0,0 1-1 0 0,1 0 1 0 0,-1 0 0 0 0,1-1 0 0 0,-1 1-1 0 0,0 0 1 0 0,1-1 0 0 0,-1 1 0 0 0,0-1-1 0 0,1 1 1 0 0,-1 0 0 0 0,0-1 0 0 0,0 1-1 0 0,0-1 1 0 0,1 1 0 0 0,-1-1 0 0 0,0 1-1 0 0,0-1 1 0 0,0 1 0 0 0,0 0-1 0 0,0-1 1 0 0,0 1 0 0 0,0-1 0 0 0,0 1-1 0 0,0-1 1 0 0,0 1 0 0 0,0-1 0 0 0,0 1-1 0 0,0-1 1 0 0,0 1 0 0 0,0-1 0 0 0,0 1-1 0 0,-1-1 1 0 0,1 1 0 0 0,0 0 0 0 0,0-1-1 0 0,-1 0 1 0 0,-2-1 78 0 0,-1 0-1 0 0,1 0 1 0 0,-1 0-1 0 0,1 0 1 0 0,-1 0-1 0 0,0 1 1 0 0,0-1 0 0 0,0 1-1 0 0,1 0 1 0 0,-1 1-1 0 0,0-1 1 0 0,-1 1-1 0 0,-7-1 1 0 0,-4 2 296 0 0,0 1 0 0 0,-20 3-1 0 0,11 0-215 0 0,-24 1-35 0 0,-48 9 306 0 0,85-13-379 0 0,0 2-1 0 0,0 0 0 0 0,0 0 0 0 0,0 1 0 0 0,-18 11 0 0 0,25-13-69 0 0,0 1 1 0 0,1 0-1 0 0,0 0 1 0 0,0 0-1 0 0,0 1 1 0 0,0 0 0 0 0,0-1-1 0 0,1 1 1 0 0,0 1-1 0 0,-4 8 1 0 0,7-12-1 0 0,0-2 9 0 0,21-10 60 0 0,133-71-59 0 0,-152 80-11 0 0,0 0-1 0 0,0-1 1 0 0,0 1 0 0 0,0-1 0 0 0,-1 0 0 0 0,1 1 0 0 0,0-1 0 0 0,-1 0 0 0 0,1 0-1 0 0,-1 0 1 0 0,2-3 0 0 0,-3 4-3 0 0,0 1 0 0 0,0-1 1 0 0,1 1-1 0 0,-1 0 0 0 0,0-1 0 0 0,0 1 0 0 0,0 0 0 0 0,0-1 0 0 0,0 1 1 0 0,0-1-1 0 0,0 1 0 0 0,0 0 0 0 0,0-1 0 0 0,0 1 0 0 0,0-1 0 0 0,-1 1 1 0 0,1 0-1 0 0,0-1 0 0 0,0 1 0 0 0,0-1 0 0 0,0 1 0 0 0,-1 0 0 0 0,1-1 0 0 0,0 1 1 0 0,0 0-1 0 0,-1-1 0 0 0,0 0-1 0 0,0 1-1 0 0,0-1 1 0 0,0 1 0 0 0,0-1-1 0 0,0 1 1 0 0,-1-1-1 0 0,1 1 1 0 0,0 0 0 0 0,0 0-1 0 0,0 0 1 0 0,-1-1 0 0 0,1 1-1 0 0,-2 1 1 0 0,-11-1-7 0 0,0 1 0 0 0,0 1 0 0 0,1 0-1 0 0,-1 1 1 0 0,1 0 0 0 0,-24 10 0 0 0,29-10 9 0 0,0 0 0 0 0,0 1 0 0 0,1 1 0 0 0,0-1 0 0 0,-1 1 0 0 0,2 0 0 0 0,-1 1 0 0 0,0-1 0 0 0,1 1 1 0 0,0 1-1 0 0,1-1 0 0 0,-6 9 0 0 0,10-14 4 0 0,0 1 0 0 0,0 0 0 0 0,0-1 0 0 0,0 1 0 0 0,0 0 0 0 0,0 0 0 0 0,0 0 0 0 0,1 0 0 0 0,-1-1 0 0 0,1 1 0 0 0,0 0 0 0 0,-1 0 0 0 0,1 0 0 0 0,0 0 0 0 0,0 0 0 0 0,0 0 0 0 0,0 0 0 0 0,1 0 0 0 0,-1 0 0 0 0,0 0 0 0 0,1 0 1 0 0,0 0-1 0 0,-1-1 0 0 0,1 1 0 0 0,0 0 0 0 0,0 0 0 0 0,0-1 0 0 0,0 1 0 0 0,0 0 0 0 0,0-1 0 0 0,0 1 0 0 0,1-1 0 0 0,-1 1 0 0 0,1-1 0 0 0,-1 0 0 0 0,1 0 0 0 0,-1 0 0 0 0,1 1 0 0 0,0-2 0 0 0,-1 1 0 0 0,1 0 0 0 0,3 1 0 0 0,4 2 7 0 0,0-1 0 0 0,0 0 0 0 0,1 0 0 0 0,-1-1 0 0 0,1 0 0 0 0,0 0 0 0 0,10-1 0 0 0,8 0-3 0 0,0-1 0 0 0,32-5 0 0 0,-48 3-17 0 0,0 0 1 0 0,0-1-1 0 0,0 0 0 0 0,0-1 1 0 0,-1-1-1 0 0,1 1 1 0 0,14-10-1 0 0,-25 14 0 0 0,0-1-1 0 0,0 1 0 0 0,0-1 0 0 0,0 1 0 0 0,0-1 1 0 0,0 0-1 0 0,0 0 0 0 0,0 1 0 0 0,0-1 0 0 0,-1 0 1 0 0,1 0-1 0 0,0 0 0 0 0,0 0 0 0 0,-1 0 1 0 0,1 0-1 0 0,-1 0 0 0 0,1 0 0 0 0,-1 0 0 0 0,1 0 1 0 0,-1 0-1 0 0,0 0 0 0 0,1-1 0 0 0,-1 1 0 0 0,0 0 1 0 0,0 0-1 0 0,0 0 0 0 0,0 0 0 0 0,0-1 0 0 0,0 1 1 0 0,0 0-1 0 0,0 0 0 0 0,0 0 0 0 0,-1 0 1 0 0,1-1-1 0 0,0 1 0 0 0,-1 0 0 0 0,1 0 0 0 0,-1 0 1 0 0,1 0-1 0 0,-1 0 0 0 0,0 0 0 0 0,1 0 0 0 0,-1 0 1 0 0,0 0-1 0 0,0 0 0 0 0,-1-1 0 0 0,-5-5-75 0 0,-1 1 0 0 0,0 0-1 0 0,0 0 1 0 0,-13-7 0 0 0,11 7 33 0 0,-16-10-35 0 0,-1 0 0 0 0,-1 2 0 0 0,-1 1 0 0 0,0 1 0 0 0,-33-9 1 0 0,45 21-226 0 0,17 0 288 0 0,-1 0 1 0 0,1 0-1 0 0,0 0 1 0 0,0 0-1 0 0,-1 0 1 0 0,1 1-1 0 0,0-1 1 0 0,-1 0-1 0 0,1 0 1 0 0,0 0-1 0 0,0 1 1 0 0,0-1-1 0 0,-1 0 1 0 0,1 0-1 0 0,0 1 1 0 0,0-1-1 0 0,0 0 1 0 0,0 0-1 0 0,-1 1 1 0 0,1-1-1 0 0,0 0 0 0 0,0 0 1 0 0,0 1-1 0 0,0-1 1 0 0,0 0-1 0 0,0 1 1 0 0,0-1-1 0 0,0 1 1 0 0,0 0-51 0 0,1 0 1 0 0,-1 1 0 0 0,0-1-1 0 0,1 0 1 0 0,-1 1 0 0 0,1-1-1 0 0,0 0 1 0 0,-1 0-1 0 0,1 1 1 0 0,0-1 0 0 0,0 0-1 0 0,0 0 1 0 0,0 0-1 0 0,0 0 1 0 0,0 0 0 0 0,2 1-1 0 0,29 26-1694 0 0,-23-23 1157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1.883"/>
    </inkml:context>
    <inkml:brush xml:id="br0">
      <inkml:brushProperty name="width" value="0.05" units="cm"/>
      <inkml:brushProperty name="height" value="0.05" units="cm"/>
    </inkml:brush>
  </inkml:definitions>
  <inkml:trace contextRef="#ctx0" brushRef="#br0">3 73 8037 0 0,'0'0'3'0'0,"0"0"0"0"0,0 0 0 0 0,0 0 1 0 0,0 0-1 0 0,0 0 0 0 0,-1 0 0 0 0,1 0 1 0 0,0 0-1 0 0,0 0 0 0 0,0 0 0 0 0,0 0 1 0 0,0 0-1 0 0,0 0 0 0 0,-1 0 0 0 0,1 0 1 0 0,0 0-1 0 0,0 0 0 0 0,0 0 0 0 0,0 1 1 0 0,0-1-1 0 0,0 0 0 0 0,0 0 0 0 0,0 0 0 0 0,0 0 1 0 0,0 0-1 0 0,-1 0 0 0 0,1 0 0 0 0,0 0 1 0 0,0 1-1 0 0,0-1 0 0 0,0 0 0 0 0,0 0 1 0 0,0 0-1 0 0,0 0 0 0 0,0 0 0 0 0,0 0 1 0 0,0 0-1 0 0,0 1 0 0 0,0-1 0 0 0,0 0 1 0 0,0 0-1 0 0,0 0 0 0 0,0 0 0 0 0,0 0 0 0 0,0 0 1 0 0,0 1-1 0 0,0-1 0 0 0,0 0 0 0 0,0 0 1 0 0,0 0-1 0 0,0 0 0 0 0,1 0 0 0 0,5 1 232 0 0,2-6 1368 0 0,-6 4-1467 0 0,-1-1 1 0 0,1 1 0 0 0,0 0 0 0 0,0 0-1 0 0,0-1 1 0 0,0 1 0 0 0,0 0-1 0 0,0 1 1 0 0,1-1 0 0 0,2 0 0 0 0,0 0-23 0 0,1 1 1 0 0,0 1-1 0 0,0-1 0 0 0,0 1 1 0 0,0 0-1 0 0,0 1 0 0 0,-1-1 1 0 0,1 1-1 0 0,-1 0 1 0 0,1 0-1 0 0,-1 1 0 0 0,0 0 1 0 0,0 0-1 0 0,0 0 1 0 0,0 0-1 0 0,0 1 0 0 0,-1 0 1 0 0,1 0-1 0 0,-1 0 1 0 0,0 1-1 0 0,-1-1 0 0 0,1 1 1 0 0,5 10-1 0 0,-3-5-65 0 0,0 2 0 0 0,-1-1 0 0 0,0 0 1 0 0,0 1-1 0 0,-2 0 0 0 0,0 0 0 0 0,0 0 0 0 0,-1 0 0 0 0,0 1 0 0 0,0 15 0 0 0,-2-25 11 0 0,-6 13 5 0 0,6-16-65 0 0,-6 17 25 0 0,-15 30 0 0 0,21-46-23 0 0,-1 1 1 0 0,0-1-1 0 0,0 0 0 0 0,1 0 1 0 0,-1 1-1 0 0,0-1 0 0 0,0 0 1 0 0,0 0-1 0 0,0 0 0 0 0,0 0 1 0 0,-1 0-1 0 0,1-1 0 0 0,0 1 1 0 0,0 0-1 0 0,-2 0 0 0 0,2-1-1 0 0,1 0 0 0 0,-1 0 0 0 0,1 0-1 0 0,-1 0 1 0 0,1 0 0 0 0,-1 0 0 0 0,1 0-1 0 0,-1 0 1 0 0,1 0 0 0 0,-1 0 0 0 0,1 0-1 0 0,-1-1 1 0 0,1 1 0 0 0,-1 0 0 0 0,1 0 0 0 0,0-1-1 0 0,-1 1 1 0 0,1 0 0 0 0,-1 0 0 0 0,1-1-1 0 0,0 1 1 0 0,-1-1 0 0 0,1 1 0 0 0,0 0-1 0 0,-1-2 1 0 0,-1-1-1 0 0,0 0-1 0 0,1-1 0 0 0,-1 1 1 0 0,1-1-1 0 0,0 1 0 0 0,-1-6 1 0 0,1 8-4 0 0,-1-7-84 0 0,9-21-295 0 0,21-87 168 0 0,-21 87-35 0 0,19 7-1958 0 0,78-67 1708 0 0,-78 67-29 0 0,-8 18-2562 0 0,53-9 2849 0 0,-53 10-36 0 0,5 3 147 0 0,-6 0 400 0 0,0 0 1 0 0,25-5 0 0 0,-41 5-237 0 0,37 9 556 0 0,-30-7 4167 0 0,-20 7-4553 0 0,-39 29-53 0 0,39-28 445 0 0,5 8-515 0 0,-20 54 2 0 0,21-54 210 0 0,12-1-216 0 0,17 49-26 0 0,-16-51-16 0 0,4-11-2 0 0,35 4-19 0 0,-35-6-84 0 0,72-39-392 0 0,-57 26 434 0 0,-4 1-53 0 0,-15-8-187 0 0,20-54 204 0 0,-21 54-1 0 0,-12 3-535 0 0,-21-47 506 0 0,20 47-18 0 0,-17 12-2542 0 0,19 2 1909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2.337"/>
    </inkml:context>
    <inkml:brush xml:id="br0">
      <inkml:brushProperty name="width" value="0.05" units="cm"/>
      <inkml:brushProperty name="height" value="0.05" units="cm"/>
    </inkml:brush>
  </inkml:definitions>
  <inkml:trace contextRef="#ctx0" brushRef="#br0">0 113 8101 0 0,'10'-2'128'0'0,"29"-6"60"0"0,-30 6 2770 0 0,-2 7-2877 0 0,19 16 36 0 0,-19-15 428 0 0,9 24-366 0 0,50 97 1 0 0,-60-116-123 0 0,-1 1 0 0 0,0-1-1 0 0,0 1 1 0 0,-2 0 0 0 0,1 0-1 0 0,2 21 1 0 0,0-1 86 0 0,4 10 28 0 0,-2 2 0 0 0,-2-1 1 0 0,-1 1-1 0 0,-3 60 0 0 0,-2-94-155 0 0,-1 0 0 0 0,0 0-1 0 0,0 0 1 0 0,-1 0 0 0 0,-1 0 0 0 0,-3 9-1 0 0,6-19-13 0 0,0 1-1 0 0,0-1 1 0 0,-1 0-1 0 0,1 1 1 0 0,0-1-1 0 0,-1 0 1 0 0,1 1-1 0 0,0-1 1 0 0,-1 0 0 0 0,1 0-1 0 0,0 0 1 0 0,-1 1-1 0 0,1-1 1 0 0,-1 0-1 0 0,1 0 1 0 0,0 0-1 0 0,-1 0 1 0 0,1 0-1 0 0,-1 0 1 0 0,1 1-1 0 0,-1-1 1 0 0,1 0-1 0 0,0 0 1 0 0,-1 0-1 0 0,1-1 1 0 0,-1 1 0 0 0,1 0-1 0 0,-1 0 1 0 0,1 0-1 0 0,0 0 1 0 0,-1 0-1 0 0,1 0 1 0 0,-1-1-1 0 0,1 1 1 0 0,0 0-1 0 0,-1 0 1 0 0,1-1-1 0 0,0 1 1 0 0,-1 0-1 0 0,1 0 1 0 0,0-1-1 0 0,-1 1 1 0 0,1 0-1 0 0,0-1 1 0 0,0 1 0 0 0,-1 0-1 0 0,1-1 1 0 0,0 0-1 0 0,-15-18 22 0 0,-8-22-28 0 0,2-1-1 0 0,-16-48 0 0 0,29 67-1 0 0,1 0-1 0 0,1-1 1 0 0,2-1-1 0 0,0 1 1 0 0,-1-43-1 0 0,5 35-3 0 0,2 1-1 0 0,1-1 0 0 0,14-58 0 0 0,-13 75 8 0 0,0 1-1 0 0,1-1 0 0 0,1 1 0 0 0,1 0 1 0 0,0 0-1 0 0,0 1 0 0 0,1-1 0 0 0,1 2 0 0 0,0-1 1 0 0,12-10-1 0 0,-15 17 0 0 0,0 1-1 0 0,0-1 1 0 0,1 2 0 0 0,0-1-1 0 0,0 1 1 0 0,0 0 0 0 0,1 0-1 0 0,-1 1 1 0 0,1 0 0 0 0,0 0-1 0 0,0 1 1 0 0,15-2-1 0 0,-18 3 3 0 0,1 0 0 0 0,-1 1-1 0 0,0 0 1 0 0,0 1 0 0 0,0-1 0 0 0,0 1-1 0 0,0 0 1 0 0,0 0 0 0 0,0 0-1 0 0,0 1 1 0 0,0-1 0 0 0,-1 1-1 0 0,1 1 1 0 0,-1-1 0 0 0,1 1-1 0 0,-1-1 1 0 0,0 1 0 0 0,0 0-1 0 0,0 1 1 0 0,0-1 0 0 0,6 8-1 0 0,-6-5 14 0 0,0-1-1 0 0,0 1 0 0 0,-1 0 1 0 0,0 0-1 0 0,0 1 1 0 0,0-1-1 0 0,-1 1 1 0 0,1-1-1 0 0,-2 1 0 0 0,1 0 1 0 0,-1 0-1 0 0,0-1 1 0 0,0 1-1 0 0,-1 0 0 0 0,0 0 1 0 0,0 0-1 0 0,-1 0 1 0 0,0 0-1 0 0,0 0 0 0 0,-1 0 1 0 0,1-1-1 0 0,-2 1 1 0 0,1-1-1 0 0,-1 1 1 0 0,0-1-1 0 0,0 0 0 0 0,0 0 1 0 0,-1 0-1 0 0,0 0 1 0 0,0-1-1 0 0,-1 1 0 0 0,1-1 1 0 0,-1 0-1 0 0,-7 5 1 0 0,8-7-75 0 0,-42 33 283 0 0,42-34-454 0 0,0 0-1 0 0,-1 0 1 0 0,1 0-1 0 0,0 0 1 0 0,0-1 0 0 0,-1 0-1 0 0,1 0 1 0 0,-1 0-1 0 0,1 0 1 0 0,-8 0-1 0 0,7-2-909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2.742"/>
    </inkml:context>
    <inkml:brush xml:id="br0">
      <inkml:brushProperty name="width" value="0.05" units="cm"/>
      <inkml:brushProperty name="height" value="0.05" units="cm"/>
    </inkml:brush>
  </inkml:definitions>
  <inkml:trace contextRef="#ctx0" brushRef="#br0">36 65 9805 0 0,'0'-1'50'0'0,"0"-1"0"0"0,0 0 0 0 0,0 1 0 0 0,1-1 0 0 0,-1 1 0 0 0,1-1 0 0 0,-1 0 0 0 0,1 1 0 0 0,-1-1 0 0 0,1 1 0 0 0,0 0 0 0 0,0-1 0 0 0,0 1 0 0 0,0 0 0 0 0,0-1 0 0 0,0 1 0 0 0,0 0 0 0 0,0 0 0 0 0,0 0 0 0 0,1 0 0 0 0,-1 0 0 0 0,0 0 0 0 0,1 0 0 0 0,-1 1 0 0 0,1-1 0 0 0,-1 0 0 0 0,1 1 0 0 0,2-1 0 0 0,-1 0-11 0 0,0 0 0 0 0,0 0-1 0 0,0 1 1 0 0,0 0 0 0 0,0 0-1 0 0,0 0 1 0 0,0 0 0 0 0,0 0 0 0 0,0 0-1 0 0,0 1 1 0 0,0-1 0 0 0,0 1-1 0 0,0 0 1 0 0,5 2 0 0 0,-7-2-18 0 0,1-1 1 0 0,-1 1-1 0 0,0 0 1 0 0,0 0-1 0 0,0-1 1 0 0,0 1-1 0 0,0 0 1 0 0,0 0 0 0 0,0 0-1 0 0,0 0 1 0 0,0 0-1 0 0,-1 0 1 0 0,1 0-1 0 0,0 1 1 0 0,-1-1-1 0 0,1 0 1 0 0,-1 0-1 0 0,1 0 1 0 0,-1 1-1 0 0,1-1 1 0 0,-1 0-1 0 0,0 1 1 0 0,0-1 0 0 0,0 3-1 0 0,0-2 8 0 0,0 1 0 0 0,-1-1-1 0 0,1 1 1 0 0,-1-1 0 0 0,0 0-1 0 0,0 1 1 0 0,0-1 0 0 0,0 0 0 0 0,0 0-1 0 0,0 0 1 0 0,-1 0 0 0 0,1 0 0 0 0,-3 3-1 0 0,3-3-12 0 0,-1 0 0 0 0,0 0 0 0 0,0 0 0 0 0,0 0-1 0 0,0 0 1 0 0,-1 0 0 0 0,1-1 0 0 0,0 1 0 0 0,-1-1 0 0 0,1 1 0 0 0,-1-1-1 0 0,1 0 1 0 0,-1 0 0 0 0,0 0 0 0 0,1-1 0 0 0,-1 1 0 0 0,0 0-1 0 0,0-1 1 0 0,1 0 0 0 0,-1 0 0 0 0,0 0 0 0 0,0 0 0 0 0,0 0-1 0 0,1 0 1 0 0,-1-1 0 0 0,-5-1 0 0 0,5 1 35 0 0,0-1-1 0 0,-1 0 1 0 0,1 0 0 0 0,0-1 0 0 0,0 1-1 0 0,1 0 1 0 0,-1-1 0 0 0,0 0-1 0 0,1 0 1 0 0,-1 0 0 0 0,1 0 0 0 0,0 0-1 0 0,0 0 1 0 0,-2-5 0 0 0,3 5-24 0 0,1 1 0 0 0,-1 0-1 0 0,0 0 1 0 0,1-1 0 0 0,0 1 0 0 0,0 0 0 0 0,0 0 0 0 0,0-1 0 0 0,0 1 0 0 0,0 0 0 0 0,0-1 0 0 0,1 1-1 0 0,-1 0 1 0 0,1 0 0 0 0,-1-1 0 0 0,1 1 0 0 0,0 0 0 0 0,0 0 0 0 0,0 0 0 0 0,0 0 0 0 0,1 0-1 0 0,-1 0 1 0 0,0 0 0 0 0,1 1 0 0 0,2-4 0 0 0,-3 4-23 0 0,0 0 0 0 0,1-1 1 0 0,-1 1-1 0 0,0 0 0 0 0,1-1 0 0 0,-1 1 0 0 0,1 0 1 0 0,0 0-1 0 0,-1 0 0 0 0,1 0 0 0 0,0 1 0 0 0,0-1 1 0 0,-1 0-1 0 0,1 1 0 0 0,0-1 0 0 0,0 1 0 0 0,0 0 1 0 0,0-1-1 0 0,0 1 0 0 0,0 0 0 0 0,0 0 1 0 0,0 0-1 0 0,-1 1 0 0 0,1-1 0 0 0,0 0 0 0 0,0 1 1 0 0,0-1-1 0 0,0 1 0 0 0,0 0 0 0 0,-1-1 0 0 0,1 1 1 0 0,0 0-1 0 0,2 2 0 0 0,-1 0-211 0 0,1 0 1 0 0,-1 0-1 0 0,0 0 1 0 0,1 1-1 0 0,-2-1 1 0 0,1 1-1 0 0,0 0 0 0 0,-1 0 1 0 0,0 0-1 0 0,0 0 1 0 0,0 0-1 0 0,0 0 1 0 0,1 7-1 0 0,4 11-1875 0 0,-4-11 858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3.086"/>
    </inkml:context>
    <inkml:brush xml:id="br0">
      <inkml:brushProperty name="width" value="0.05" units="cm"/>
      <inkml:brushProperty name="height" value="0.05" units="cm"/>
    </inkml:brush>
  </inkml:definitions>
  <inkml:trace contextRef="#ctx0" brushRef="#br0">27 39 7325 0 0,'-11'13'901'0'0,"8"-10"261"0"0,7-7-37 0 0,-2 7-1004 0 0,1-1-1 0 0,0 0 1 0 0,-1 1-1 0 0,0 0 1 0 0,1 0 0 0 0,-1 0-1 0 0,2 4 1 0 0,-2-4-107 0 0,2 6-4 0 0,-1 0 1 0 0,0 0 0 0 0,3 10 0 0 0,-6-16-10 0 0,1-1 1 0 0,-1 0 0 0 0,0 1 0 0 0,0-1-1 0 0,1 0 1 0 0,-2 1 0 0 0,1-1 0 0 0,0 0-1 0 0,0 1 1 0 0,-1-1 0 0 0,1 0 0 0 0,-1 1-1 0 0,0-1 1 0 0,0 0 0 0 0,0 0 0 0 0,0 0-1 0 0,0 0 1 0 0,-2 3 0 0 0,3-5 0 0 0,0 1 0 0 0,0-1 0 0 0,-1 0 0 0 0,1 1 1 0 0,0-1-1 0 0,-1 0 0 0 0,1 0 0 0 0,0 1 0 0 0,-1-1 0 0 0,1 0 1 0 0,0 0-1 0 0,-1 0 0 0 0,1 0 0 0 0,0 1 0 0 0,-1-1 0 0 0,1 0 1 0 0,-1 0-1 0 0,1 0 0 0 0,0 0 0 0 0,-1 0 0 0 0,1 0 1 0 0,-1 0-1 0 0,1 0 0 0 0,0 0 0 0 0,-1 0 0 0 0,1 0 0 0 0,-1 0 1 0 0,1 0-1 0 0,0 0 0 0 0,-1-1 0 0 0,-12-9 81 0 0,-3-17 8 0 0,14 21-87 0 0,1-1-1 0 0,0 0 1 0 0,0 0 0 0 0,0 0 0 0 0,1 0-1 0 0,0 0 1 0 0,0 0 0 0 0,1 0-1 0 0,-1 1 1 0 0,2-1 0 0 0,1-8-1 0 0,-2 12-2 0 0,0 0 0 0 0,0 1-1 0 0,1-1 1 0 0,-1 1 0 0 0,1-1-1 0 0,-1 1 1 0 0,1-1 0 0 0,0 1-1 0 0,0 0 1 0 0,0 0 0 0 0,0 0-1 0 0,0 0 1 0 0,0 0 0 0 0,1 0 0 0 0,-1 1-1 0 0,1-1 1 0 0,-1 1 0 0 0,1 0-1 0 0,-1-1 1 0 0,1 1 0 0 0,0 1-1 0 0,0-1 1 0 0,-1 0 0 0 0,1 0-1 0 0,0 1 1 0 0,0 0 0 0 0,0 0-1 0 0,4 0 1 0 0,7-1-98 0 0,-9 1-80 0 0,1 0 0 0 0,-1-1-1 0 0,0 2 1 0 0,1-1-1 0 0,-1 1 1 0 0,0-1 0 0 0,0 1-1 0 0,1 1 1 0 0,7 2-1 0 0,-9-3-799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3.867"/>
    </inkml:context>
    <inkml:brush xml:id="br0">
      <inkml:brushProperty name="width" value="0.05" units="cm"/>
      <inkml:brushProperty name="height" value="0.05" units="cm"/>
    </inkml:brush>
  </inkml:definitions>
  <inkml:trace contextRef="#ctx0" brushRef="#br0">34 168 8001 0 0,'-1'-2'-17'0'0,"0"-1"0"0"0,0 1 1 0 0,0-1-1 0 0,0 1 0 0 0,0 0 1 0 0,0-1-1 0 0,0 1 0 0 0,-3-3 1 0 0,-6-14 443 0 0,8 13-2 0 0,1 0-1 0 0,0 0 1 0 0,0 0 0 0 0,1 0 0 0 0,-1 0-1 0 0,2-7 1 0 0,-1 1 1123 0 0,-1 13-1435 0 0,1-1 0 0 0,-1 1 1 0 0,1-1-1 0 0,-1 0 1 0 0,1 1-1 0 0,0-1 1 0 0,-1 1-1 0 0,1-1 1 0 0,-1 1-1 0 0,1-1 1 0 0,0 1-1 0 0,0 0 1 0 0,-1-1-1 0 0,1 1 1 0 0,0-1-1 0 0,0 1 1 0 0,0 0-1 0 0,0-1 1 0 0,-1 1-1 0 0,1-1 1 0 0,0 1-1 0 0,0 0 0 0 0,0-1 1 0 0,1 2-1 0 0,1 13 487 0 0,2 12 135 0 0,1-1 0 0 0,15 48 0 0 0,49 68 267 0 0,-30-65-654 0 0,-32-63-332 0 0,0 0-1 0 0,1 0 1 0 0,0 0-1 0 0,1-1 1 0 0,1 0-1 0 0,15 15 0 0 0,-25-27-14 0 0,1-1 0 0 0,-1 1-1 0 0,1-1 1 0 0,-1 1-1 0 0,1-1 1 0 0,-1 1-1 0 0,1-1 1 0 0,-1 0-1 0 0,1 1 1 0 0,-1-1 0 0 0,1 0-1 0 0,0 1 1 0 0,-1-1-1 0 0,1 0 1 0 0,0 0-1 0 0,-1 1 1 0 0,1-1-1 0 0,0 0 1 0 0,-1 0-1 0 0,1 0 1 0 0,0 0 0 0 0,-1 0-1 0 0,1 0 1 0 0,0 0-1 0 0,-1 0 1 0 0,1 0-1 0 0,0 0 1 0 0,-1 0-1 0 0,1-1 1 0 0,0 1-1 0 0,-1 0 1 0 0,1 0 0 0 0,0-1-1 0 0,-1 1 1 0 0,1 0-1 0 0,-1-1 1 0 0,1 1-1 0 0,-1-1 1 0 0,1 1-1 0 0,-1-1 1 0 0,1 1-1 0 0,-1-1 1 0 0,1 1 0 0 0,-1-1-1 0 0,1 1 1 0 0,-1-1-1 0 0,1-1 1 0 0,1-3-3 0 0,0-1 0 0 0,0 1-1 0 0,0-1 1 0 0,1-10 0 0 0,-1 10-4 0 0,10-47-56 0 0,10-50-192 0 0,-17 65 156 0 0,21-105-167 0 0,-22 126 215 0 0,1 0 1 0 0,0 0-1 0 0,2 1 1 0 0,0-1-1 0 0,0 1 1 0 0,11-15-1 0 0,-15 27 3 0 0,1-1-1 0 0,-1 1 0 0 0,1 0 1 0 0,0 0-1 0 0,6-5 0 0 0,-10 8 25 0 0,1 1-1 0 0,0-1 1 0 0,-1 1 0 0 0,1 0-1 0 0,0-1 1 0 0,-1 1-1 0 0,1 0 1 0 0,0-1 0 0 0,-1 1-1 0 0,1 0 1 0 0,0 0 0 0 0,0 0-1 0 0,-1 0 1 0 0,1 0-1 0 0,0 0 1 0 0,0 0 0 0 0,0 0-1 0 0,-1 0 1 0 0,1 0-1 0 0,1 0 1 0 0,-2 1-23 0 0,1-1 0 0 0,0 1 1 0 0,0-1-1 0 0,0 1 0 0 0,-1 0 0 0 0,1 0 0 0 0,0-1 0 0 0,-1 1 0 0 0,1 0 1 0 0,-1 0-1 0 0,1 0 0 0 0,-1 0 0 0 0,1-1 0 0 0,-1 1 0 0 0,0 0 0 0 0,1 0 1 0 0,-1 0-1 0 0,0 0 0 0 0,0 0 0 0 0,1 2 0 0 0,16 90-5132 0 0,-12-78 3898 0 0,5 0-15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5.493"/>
    </inkml:context>
    <inkml:brush xml:id="br0">
      <inkml:brushProperty name="width" value="0.05" units="cm"/>
      <inkml:brushProperty name="height" value="0.05" units="cm"/>
    </inkml:brush>
  </inkml:definitions>
  <inkml:trace contextRef="#ctx0" brushRef="#br0">250 541 8265 0 0,'1'-3'134'0'0,"0"0"1"0"0,0 0 0 0 0,0 0 0 0 0,1 0-1 0 0,-1 0 1 0 0,1 0 0 0 0,0 0-1 0 0,-1 0 1 0 0,1 0 0 0 0,4-4-1 0 0,5-7 638 0 0,-3 0-150 0 0,-5 10-483 0 0,1 0 0 0 0,-2 0 0 0 0,1-1 0 0 0,0 1-1 0 0,-1-1 1 0 0,0 0 0 0 0,0 0 0 0 0,-1 0 0 0 0,1 0 0 0 0,-1 0 0 0 0,0 0 0 0 0,0 0 0 0 0,-1 0-1 0 0,1 0 1 0 0,-1-1 0 0 0,0 1 0 0 0,-2-8 0 0 0,1 5-65 0 0,-1 0 0 0 0,0 0 0 0 0,-1 0 1 0 0,0 0-1 0 0,0 0 0 0 0,-1 0 0 0 0,0 1 0 0 0,-7-11 1 0 0,9 15-59 0 0,0 1 1 0 0,0 0-1 0 0,-1-1 0 0 0,1 1 1 0 0,0 0-1 0 0,-1 0 1 0 0,1 0-1 0 0,-1 0 1 0 0,0 1-1 0 0,0-1 1 0 0,0 1-1 0 0,0 0 0 0 0,0-1 1 0 0,0 1-1 0 0,0 0 1 0 0,0 1-1 0 0,0-1 1 0 0,0 1-1 0 0,0-1 1 0 0,-1 1-1 0 0,1 0 1 0 0,0 0-1 0 0,0 0 0 0 0,0 1 1 0 0,-6 0-1 0 0,-1 3 29 0 0,-1-1 0 0 0,0 1 0 0 0,1 1 0 0 0,0-1 0 0 0,0 2 0 0 0,0 0 0 0 0,0 0 0 0 0,1 0 0 0 0,0 1 0 0 0,1 1 0 0 0,0-1 0 0 0,0 2 0 0 0,0-1 0 0 0,1 1 0 0 0,0 0 0 0 0,1 0 0 0 0,-9 17 0 0 0,9-16 18 0 0,1 1 1 0 0,0 1-1 0 0,1-1 1 0 0,0 1 0 0 0,1 0-1 0 0,0 0 1 0 0,1 0-1 0 0,0 0 1 0 0,1 0 0 0 0,0 0-1 0 0,1 1 1 0 0,1-1-1 0 0,-1 0 1 0 0,2 0-1 0 0,0 1 1 0 0,4 12 0 0 0,-4-20-59 0 0,-1 0 0 0 0,2 0 0 0 0,-1 0 0 0 0,0 0 0 0 0,1-1 0 0 0,0 1 0 0 0,0-1 0 0 0,1 1 0 0 0,-1-1 0 0 0,1 0 0 0 0,0-1 0 0 0,0 1 0 0 0,0 0 0 0 0,0-1 0 0 0,1 0 0 0 0,-1 0 0 0 0,1-1 0 0 0,0 1 0 0 0,0-1 0 0 0,0 0 0 0 0,0 0 0 0 0,0 0 0 0 0,0-1 0 0 0,1 0 0 0 0,-1 0 0 0 0,0 0 0 0 0,1-1 0 0 0,-1 0 0 0 0,10 0 1 0 0,-3-1-11 0 0,0-1 0 0 0,0 1 0 0 0,0-2 0 0 0,0 0 0 0 0,0 0 0 0 0,0-1 0 0 0,-1-1 0 0 0,0 0 0 0 0,0 0 1 0 0,0-1-1 0 0,-1 0 0 0 0,13-11 0 0 0,-11 8-25 0 0,-1-2 1 0 0,0 0-1 0 0,-1 0 1 0 0,0-1-1 0 0,-1 0 1 0 0,0-1-1 0 0,-1 0 1 0 0,0 0-1 0 0,-1-1 1 0 0,0 0-1 0 0,-1 0 1 0 0,-1 0-1 0 0,7-30 0 0 0,-9 31 8 0 0,1-5-1 0 0,0-1 1 0 0,-1 0 0 0 0,0-23 0 0 0,-21 75-75 0 0,13-17 138 0 0,1 1 0 0 0,0-1 0 0 0,2 0 0 0 0,0 1 0 0 0,0 0 0 0 0,1 0 0 0 0,3 23 0 0 0,-1-32-25 0 0,0-1 1 0 0,0 0 0 0 0,0 1-1 0 0,1-1 1 0 0,0 0 0 0 0,1 0-1 0 0,0 0 1 0 0,0-1-1 0 0,0 1 1 0 0,1-1 0 0 0,0 1-1 0 0,0-1 1 0 0,1 0 0 0 0,-1-1-1 0 0,1 1 1 0 0,1-1 0 0 0,-1 0-1 0 0,1 0 1 0 0,7 4 0 0 0,-7-6-16 0 0,0 0 0 0 0,0 0 0 0 0,1-1 0 0 0,0 0 0 0 0,-1 0 0 0 0,1-1 1 0 0,0 0-1 0 0,0 0 0 0 0,0 0 0 0 0,0-1 0 0 0,-1 0 0 0 0,1 0 1 0 0,0-1-1 0 0,0 0 0 0 0,0 0 0 0 0,0-1 0 0 0,10-3 0 0 0,0-1 2 0 0,-1-1 0 0 0,0 0-1 0 0,0-1 1 0 0,-1 0 0 0 0,25-19-1 0 0,-31 19-7 0 0,0 0 1 0 0,0 0-1 0 0,0-1 0 0 0,-1 0 0 0 0,-1 0 1 0 0,1-1-1 0 0,-2 0 0 0 0,1 0 0 0 0,8-20 1 0 0,-9 14-11 0 0,0-1 0 0 0,-1 1 0 0 0,-1-1 0 0 0,0 0 0 0 0,-1 0 0 0 0,0-22 0 0 0,-3 6-8 0 0,-1 0 0 0 0,-1 0 0 0 0,-2 1 0 0 0,-2-1 0 0 0,-1 1 0 0 0,-19-55 0 0 0,25 84 19 0 0,-17-39-38 0 0,17 41 39 0 0,1 0-1 0 0,-1-1 0 0 0,0 1 0 0 0,0 0 0 0 0,0 0 1 0 0,0-1-1 0 0,1 1 0 0 0,-1 0 0 0 0,-1 0 0 0 0,1 0 0 0 0,0 0 1 0 0,0 0-1 0 0,0 1 0 0 0,0-1 0 0 0,-1 0 0 0 0,1 0 1 0 0,0 1-1 0 0,-1-1 0 0 0,1 1 0 0 0,-1-1 0 0 0,1 1 0 0 0,0 0 1 0 0,-1-1-1 0 0,1 1 0 0 0,-4 0 0 0 0,4 1 3 0 0,0-1 0 0 0,-1 1 0 0 0,1-1 0 0 0,-1 1 0 0 0,1 0-1 0 0,0 0 1 0 0,0 0 0 0 0,-1-1 0 0 0,1 1 0 0 0,0 0 0 0 0,0 1 0 0 0,0-1 0 0 0,0 0 0 0 0,0 0-1 0 0,0 0 1 0 0,0 1 0 0 0,1-1 0 0 0,-2 2 0 0 0,-11 30-23 0 0,10-23 22 0 0,-2 8 51 0 0,1-1 0 0 0,0 1 1 0 0,1 0-1 0 0,1 1 0 0 0,1-1 1 0 0,1 21-1 0 0,15 109 446 0 0,-9-116-134 0 0,1-1 1 0 0,1 0-1 0 0,2 0 1 0 0,1-1-1 0 0,1-1 1 0 0,19 33-1 0 0,-26-53-329 0 0,1 1 0 0 0,0-1-1 0 0,1 0 1 0 0,0-1 0 0 0,0 1-1 0 0,16 12 1 0 0,-20-18-31 0 0,0-1-1 0 0,1 1 0 0 0,-1-1 0 0 0,1 0 1 0 0,-1 0-1 0 0,1-1 0 0 0,0 1 1 0 0,0-1-1 0 0,0 0 0 0 0,-1 0 1 0 0,1 0-1 0 0,0 0 0 0 0,0-1 1 0 0,1 1-1 0 0,-1-1 0 0 0,0 0 1 0 0,0 0-1 0 0,0-1 0 0 0,0 1 1 0 0,0-1-1 0 0,6-2 0 0 0,-1 0-70 0 0,0-1-1 0 0,-1 0 1 0 0,1 0-1 0 0,-1-1 0 0 0,0 0 1 0 0,0 0-1 0 0,0-1 1 0 0,-1 0-1 0 0,1-1 0 0 0,8-10 1 0 0,-7 6-31 0 0,0-1 0 0 0,-1 0 0 0 0,-1-1 0 0 0,0 0 0 0 0,0 0 0 0 0,5-17 1 0 0,-1-4-13 0 0,-2 0 1 0 0,-2-1-1 0 0,-1 1 0 0 0,3-67 1 0 0,-9 94 110 0 0,1-37-24 0 0,-1 42 25 0 0,0-1-1 0 0,0 0 1 0 0,-1 1 0 0 0,1-1-1 0 0,-1 0 1 0 0,0 1-1 0 0,0-1 1 0 0,0 1 0 0 0,0-1-1 0 0,0 1 1 0 0,0 0-1 0 0,-3-5 1 0 0,4 7 1 0 0,0 0 1 0 0,0 0-1 0 0,0 0 0 0 0,-1-1 0 0 0,1 1 1 0 0,0 0-1 0 0,0 0 0 0 0,0 0 0 0 0,0 0 1 0 0,-1-1-1 0 0,1 1 0 0 0,0 0 1 0 0,0 0-1 0 0,0 0 0 0 0,0 0 0 0 0,-1 0 1 0 0,1 0-1 0 0,0 0 0 0 0,0 0 1 0 0,-1 0-1 0 0,1 0 0 0 0,0-1 0 0 0,0 1 1 0 0,0 0-1 0 0,-1 0 0 0 0,1 0 1 0 0,0 0-1 0 0,0 0 0 0 0,-1 1 0 0 0,1-1 1 0 0,0 0-1 0 0,0 0 0 0 0,0 0 0 0 0,-1 0 1 0 0,1 0-1 0 0,0 0 0 0 0,0 0 1 0 0,0 0-1 0 0,-1 0 0 0 0,1 1 0 0 0,0-1 1 0 0,-5 12 27 0 0,3 24 42 0 0,1-28-54 0 0,0 20 208 0 0,0 0 0 0 0,2 0 1 0 0,1 0-1 0 0,1 0 0 0 0,1 0 0 0 0,13 43 0 0 0,-13-57-101 0 0,3 8 36 0 0,1 1 1 0 0,12 23-1 0 0,-17-40-133 0 0,0-1-1 0 0,0 1 1 0 0,1-1 0 0 0,-1 0-1 0 0,1-1 1 0 0,0 1 0 0 0,0-1-1 0 0,1 1 1 0 0,-1-1 0 0 0,1-1 0 0 0,0 1-1 0 0,0 0 1 0 0,9 3 0 0 0,-13-6-20 0 0,1-1 0 0 0,-1 1 0 0 0,1-1 1 0 0,0 1-1 0 0,-1-1 0 0 0,1 0 0 0 0,-1 1 0 0 0,1-1 1 0 0,0 0-1 0 0,-1 0 0 0 0,1 0 0 0 0,0 0 1 0 0,-1-1-1 0 0,1 1 0 0 0,0 0 0 0 0,-1-1 1 0 0,1 1-1 0 0,0-1 0 0 0,-1 1 0 0 0,1-1 1 0 0,-1 0-1 0 0,1 0 0 0 0,-1 0 0 0 0,0 0 1 0 0,1 0-1 0 0,-1 0 0 0 0,2-2 0 0 0,2-3-44 0 0,0 0-1 0 0,0 0 0 0 0,0-1 1 0 0,5-12-1 0 0,4-3-105 0 0,11-12-113 0 0,-17 24 183 0 0,0 1 1 0 0,-1-1-1 0 0,0 0 1 0 0,-1-1-1 0 0,0 0 1 0 0,-1 0-1 0 0,0 0 1 0 0,6-20-1 0 0,-11 30 66 0 0,0 0 0 0 0,0 0 0 0 0,0 0 1 0 0,0 0-1 0 0,0 0 0 0 0,0 0 0 0 0,-1-1 0 0 0,1 1 0 0 0,0 0 0 0 0,-1 0 0 0 0,1 0 1 0 0,-1 1-1 0 0,1-1 0 0 0,-1 0 0 0 0,1 0 0 0 0,-1 0 0 0 0,1 0 0 0 0,-1 0 0 0 0,0 1 1 0 0,-1-2-1 0 0,-23-17-40 0 0,22 17 53 0 0,0 0 0 0 0,0 0 0 0 0,-1 0-1 0 0,2-1 1 0 0,-1 1 0 0 0,0-1 0 0 0,-4-5-1 0 0,6 6 0 0 0,0 1-3 0 0,0 0-1 0 0,0-1 1 0 0,0 1 0 0 0,1 0 0 0 0,-1-1 0 0 0,0 1 0 0 0,1-1-1 0 0,-1 1 1 0 0,1-1 0 0 0,-1 1 0 0 0,1-1 0 0 0,0 1 0 0 0,0-1 0 0 0,0 1-1 0 0,0-1 1 0 0,0 0 0 0 0,0 1 0 0 0,0-1 0 0 0,0 1 0 0 0,1-1-1 0 0,-1 1 1 0 0,1-3 0 0 0,0 3-5 0 0,-7 8-124 0 0,-3 1 140 0 0,9-7-11 0 0,0-1 1 0 0,0 0-1 0 0,0 0 1 0 0,0 0-1 0 0,0 0 1 0 0,0 0 0 0 0,0 1-1 0 0,0-1 1 0 0,0 0-1 0 0,0 0 1 0 0,0 0-1 0 0,0 0 1 0 0,0 1-1 0 0,0-1 1 0 0,0 0-1 0 0,0 0 1 0 0,0 0-1 0 0,0 0 1 0 0,0 0-1 0 0,0 1 1 0 0,0-1-1 0 0,1 0 1 0 0,-1 0-1 0 0,0 0 1 0 0,0 0-1 0 0,0 0 1 0 0,0 0-1 0 0,0 1 1 0 0,0-1-1 0 0,0 0 1 0 0,0 0 0 0 0,1 0-1 0 0,-1 0 1 0 0,0 0-1 0 0,0 0 1 0 0,0 0-1 0 0,0 0 1 0 0,0 0-1 0 0,1 1 1 0 0,-1-1-1 0 0,0 0 1 0 0,0 0-1 0 0,0 0 1 0 0,0 0-1 0 0,0 0 1 0 0,1 0-1 0 0,-1 0 1 0 0,0 0-1 0 0,0 0 1 0 0,0 0-1 0 0,0 0 1 0 0,1 0-1 0 0,-1 0 1 0 0,0-1-1 0 0,0 1 1 0 0,0 0 0 0 0,0 0-1 0 0,0 0 1 0 0,1 0-1 0 0,-1 0 1 0 0,0 0-1 0 0,1 0-4 0 0,-1 0 1 0 0,1 1-1 0 0,-1-1 0 0 0,1 0 1 0 0,-1 1-1 0 0,1-1 0 0 0,-1 1 0 0 0,0-1 1 0 0,1 1-1 0 0,-1-1 0 0 0,1 1 1 0 0,-1-1-1 0 0,0 1 0 0 0,1-1 0 0 0,-1 1 1 0 0,0-1-1 0 0,0 1 0 0 0,0 0 1 0 0,1-1-1 0 0,-1 1 0 0 0,0-1 0 0 0,0 1 1 0 0,0 1-1 0 0,4 22 29 0 0,-3-13-6 0 0,1 5 18 0 0,0 1 0 0 0,-2 18 0 0 0,0-24 6 0 0,0 0 0 0 0,1 0 0 0 0,-1 0 0 0 0,2 0 0 0 0,0 0 0 0 0,0-1 0 0 0,7 19 0 0 0,-8-26-25 0 0,1 1 0 0 0,0-1 0 0 0,0 1 0 0 0,0-1 0 0 0,0 0 0 0 0,1 0 0 0 0,-1 0 0 0 0,1 0 0 0 0,4 3 0 0 0,-5-4-18 0 0,0-1-1 0 0,0 0 0 0 0,0 0 1 0 0,1 0-1 0 0,-1 0 0 0 0,0 0 1 0 0,1 0-1 0 0,-1 0 1 0 0,1-1-1 0 0,-1 0 0 0 0,1 1 1 0 0,-1-1-1 0 0,1 0 0 0 0,-1 0 1 0 0,1 0-1 0 0,3-1 0 0 0,20-3-332 0 0,0-1-1 0 0,0-1 0 0 0,-1-1 0 0 0,31-13 0 0 0,-39 13 158 0 0,0-2 0 0 0,0 0-1 0 0,-1 0 1 0 0,0-2-1 0 0,-1 0 1 0 0,25-23-1 0 0,-4 1 141 0 0,-26 25 21 0 0,0-1 0 0 0,0 0 0 0 0,-1-1 0 0 0,0 0 0 0 0,0 0 0 0 0,8-16 1 0 0,-16 25 13 0 0,-1-1 0 0 0,1 0 0 0 0,-1 1 1 0 0,0-1-1 0 0,1 1 0 0 0,-1-1 0 0 0,0 1 1 0 0,0-1-1 0 0,0 0 0 0 0,0 1 0 0 0,-1-1 1 0 0,1 1-1 0 0,0-1 0 0 0,-1 1 0 0 0,1-1 1 0 0,-1 1-1 0 0,1-1 0 0 0,-1 1 0 0 0,0-1 1 0 0,1 1-1 0 0,-1 0 0 0 0,0-1 0 0 0,-2-1 1 0 0,-30-33-8 0 0,18 22 5 0 0,13 11 2 0 0,-2-1 5 0 0,1-1-1 0 0,-1 1 0 0 0,0 1 1 0 0,0-1-1 0 0,-9-6 1 0 0,11 10-4 0 0,1-1 1 0 0,0 0-1 0 0,-1 1 0 0 0,1-1 1 0 0,-1 1-1 0 0,1 0 0 0 0,-1-1 1 0 0,1 1-1 0 0,-1 0 0 0 0,1 0 1 0 0,-1 0-1 0 0,1 0 0 0 0,-1 0 1 0 0,0 0-1 0 0,1 1 0 0 0,-1-1 1 0 0,1 0-1 0 0,0 1 0 0 0,-1-1 1 0 0,1 1-1 0 0,-1 0 0 0 0,1-1 1 0 0,0 1-1 0 0,-1 0 1 0 0,-1 2-1 0 0,-9 6 86 0 0,1 2 0 0 0,0-1 0 0 0,1 2 1 0 0,0-1-1 0 0,1 1 0 0 0,1 1 0 0 0,-1-1 0 0 0,2 2 1 0 0,0-1-1 0 0,1 1 0 0 0,0 0 0 0 0,1 0 0 0 0,0 1 1 0 0,1-1-1 0 0,1 1 0 0 0,0 0 0 0 0,-1 29 0 0 0,4-38-48 0 0,1-1 1 0 0,-1 1-1 0 0,1 0 0 0 0,0 0 0 0 0,0-1 0 0 0,1 1 0 0 0,0 0 0 0 0,0-1 1 0 0,0 0-1 0 0,0 1 0 0 0,1-1 0 0 0,0 0 0 0 0,0 0 0 0 0,0-1 0 0 0,1 1 0 0 0,0 0 1 0 0,0-1-1 0 0,0 0 0 0 0,0 0 0 0 0,0 0 0 0 0,1-1 0 0 0,0 0 0 0 0,0 1 1 0 0,0-2-1 0 0,0 1 0 0 0,10 4 0 0 0,-4-4-83 0 0,0 1 0 0 0,0-2 1 0 0,0 1-1 0 0,0-1 0 0 0,0-1 0 0 0,0 0 0 0 0,1-1 1 0 0,-1 0-1 0 0,0-1 0 0 0,0 0 0 0 0,1 0 0 0 0,-1-1 1 0 0,12-4-1 0 0,-10 1-224 0 0,0 2-385 0 0,-1-1-1 0 0,0 0 1 0 0,-1-1 0 0 0,1 0-1 0 0,-1-1 1 0 0,16-10 0 0 0,-12 4-1235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6.436"/>
    </inkml:context>
    <inkml:brush xml:id="br0">
      <inkml:brushProperty name="width" value="0.05" units="cm"/>
      <inkml:brushProperty name="height" value="0.05" units="cm"/>
    </inkml:brush>
  </inkml:definitions>
  <inkml:trace contextRef="#ctx0" brushRef="#br0">84 14 8133 0 0,'9'0'911'0'0,"-5"0"-561"0"0,-1 0 0 0 0,1 0 0 0 0,-1 0 0 0 0,0 0-1 0 0,1 0 1 0 0,-1 1 0 0 0,0 0 0 0 0,1-1 0 0 0,-1 1 0 0 0,5 3 0 0 0,-1 0-329 0 0,-5-4-17 0 0,0 2 0 0 0,0-1 0 0 0,0 0 0 0 0,0 0 0 0 0,0 1 1 0 0,-1-1-1 0 0,1 1 0 0 0,0-1 0 0 0,-1 1 0 0 0,1 0 0 0 0,-1 0 0 0 0,1-1 0 0 0,-1 1 0 0 0,0 0 0 0 0,0 0 1 0 0,0 0-1 0 0,0 1 0 0 0,1 2 0 0 0,-1-3 7 0 0,0 1 0 0 0,0 0-1 0 0,-1 0 1 0 0,1 0 0 0 0,-1 0 0 0 0,0 0 0 0 0,0 0 0 0 0,0 1 0 0 0,0-1-1 0 0,0 0 1 0 0,0 0 0 0 0,-2 4 0 0 0,1-5-5 0 0,0-1-1 0 0,1 0 1 0 0,-1 0-1 0 0,0 1 1 0 0,0-1-1 0 0,0 0 1 0 0,-1 0-1 0 0,1 0 1 0 0,0 0-1 0 0,0 0 1 0 0,-1 0-1 0 0,1 0 1 0 0,0 0-1 0 0,-1-1 1 0 0,1 1-1 0 0,-1 0 1 0 0,1-1-1 0 0,-1 1 1 0 0,1-1-1 0 0,-1 0 1 0 0,1 0-1 0 0,-1 1 1 0 0,1-1-1 0 0,-1 0 1 0 0,0 0-1 0 0,1 0 1 0 0,-2-1-1 0 0,-9 1 13 0 0,0-1 1 0 0,0 0-1 0 0,1-1 0 0 0,-18-4 0 0 0,25 5-18 0 0,1 0 1 0 0,0 0-1 0 0,0 0 0 0 0,-1-1 0 0 0,1 1 0 0 0,0-1 1 0 0,0 1-1 0 0,0-1 0 0 0,0 0 0 0 0,1 0 1 0 0,-1 0-1 0 0,0-1 0 0 0,1 1 0 0 0,0-1 0 0 0,-1 1 1 0 0,1-1-1 0 0,0 0 0 0 0,0 0 0 0 0,-2-5 1 0 0,3 6-2 0 0,1 0 1 0 0,-1 1-1 0 0,1-1 1 0 0,0 0-1 0 0,-1 1 1 0 0,1-1-1 0 0,0 0 1 0 0,0 0-1 0 0,0 1 1 0 0,0-1-1 0 0,1 0 1 0 0,-1 0-1 0 0,0 1 1 0 0,1-1-1 0 0,-1 0 1 0 0,1 1-1 0 0,-1-1 1 0 0,1 1-1 0 0,0-1 1 0 0,1-2-1 0 0,0 2-1 0 0,0 0 1 0 0,0 0-1 0 0,0 0 0 0 0,0 1 0 0 0,0-1 1 0 0,1 0-1 0 0,-1 1 0 0 0,0 0 0 0 0,1-1 1 0 0,-1 1-1 0 0,1 0 0 0 0,2 0 0 0 0,1-1-1 0 0,1 0-1 0 0,-1 1 0 0 0,0 0 0 0 0,1 0 0 0 0,-1 1 1 0 0,1 0-1 0 0,-1 0 0 0 0,1 1 0 0 0,-1-1 1 0 0,9 3-1 0 0,-11-2 10 0 0,0 1 0 0 0,0-1 1 0 0,-1 1-1 0 0,1 0 0 0 0,0 0 0 0 0,-1 0 1 0 0,1 0-1 0 0,-1 1 0 0 0,1 0 0 0 0,-1-1 0 0 0,0 1 1 0 0,2 4-1 0 0,-3-5 15 0 0,-1 0 1 0 0,1 0-1 0 0,-1 1 0 0 0,0-1 1 0 0,0 0-1 0 0,0 1 0 0 0,0-1 0 0 0,-1 1 1 0 0,1-1-1 0 0,0 1 0 0 0,-1 0 1 0 0,0-1-1 0 0,0 1 0 0 0,0-1 1 0 0,0 1-1 0 0,0 0 0 0 0,0-1 1 0 0,-1 1-1 0 0,1-1 0 0 0,-3 6 1 0 0,1-3 8 0 0,0 0 0 0 0,-1-1 0 0 0,0 1 0 0 0,0 0 0 0 0,0-1 0 0 0,-1 0 0 0 0,1 0 0 0 0,-1 0 0 0 0,0 0 0 0 0,0-1 0 0 0,-1 1 0 0 0,1-1 0 0 0,-1 0 1 0 0,1 0-1 0 0,-7 2 0 0 0,7-2-27 0 0,-1-1 0 0 0,0 0 1 0 0,-1 0-1 0 0,1 0 0 0 0,0 0 1 0 0,-1-1-1 0 0,1 0 0 0 0,-1 0 0 0 0,1-1 1 0 0,-1 1-1 0 0,1-1 0 0 0,-1 0 1 0 0,1-1-1 0 0,-11-1 0 0 0,15 2-4 0 0,1 0 0 0 0,-1 0 0 0 0,1 0 0 0 0,-1-1 0 0 0,1 1 0 0 0,-1 0-1 0 0,1 0 1 0 0,-1-1 0 0 0,1 1 0 0 0,-1 0 0 0 0,1-1 0 0 0,0 1 0 0 0,-1 0 0 0 0,1-1 0 0 0,-1 1-1 0 0,1-1 1 0 0,0 1 0 0 0,-1 0 0 0 0,1-1 0 0 0,0 1 0 0 0,0-1 0 0 0,-1 1 0 0 0,1-1-1 0 0,0 1 1 0 0,0-1 0 0 0,0 0 0 0 0,-1 1 0 0 0,1-1 0 0 0,0 1 0 0 0,0-1 0 0 0,0 0 0 0 0,1-1-3 0 0,-1 0 0 0 0,1 0 0 0 0,-1 0 0 0 0,1 0 0 0 0,0 1 1 0 0,-1-1-1 0 0,1 0 0 0 0,0 1 0 0 0,2-4 0 0 0,2-1-14 0 0,1-1 0 0 0,-1 1 0 0 0,12-9 0 0 0,1 2 5 0 0,-14 11 13 0 0,-1 0 0 0 0,1-1 0 0 0,-1 1 0 0 0,1-1-1 0 0,-1 0 1 0 0,0 0 0 0 0,0 0 0 0 0,0 0 0 0 0,0-1-1 0 0,-1 1 1 0 0,0-1 0 0 0,3-3 0 0 0,-4 4-30 0 0,-1 3 47 0 0,0 0-1 0 0,0-1 1 0 0,0 1-1 0 0,0 0 1 0 0,0-1-1 0 0,0 1 1 0 0,0 0-1 0 0,0-1 1 0 0,0 1 0 0 0,0 0-1 0 0,0 0 1 0 0,0-1-1 0 0,1 1 1 0 0,-1 0-1 0 0,0 0 1 0 0,0-1-1 0 0,0 1 1 0 0,0 0 0 0 0,1 0-1 0 0,-1-1 1 0 0,0 1-1 0 0,0 0 1 0 0,1 0-1 0 0,-1 0 1 0 0,0-1-1 0 0,0 1 1 0 0,1 0 0 0 0,-1 0-1 0 0,0 0 1 0 0,1 0-1 0 0,-1 0 1 0 0,0 0-1 0 0,0 0 1 0 0,1 0-1 0 0,-1 0 1 0 0,0 0-1 0 0,1 0 1 0 0,-1 0 0 0 0,0 0-1 0 0,1 0 1 0 0,-1 0-1 0 0,0 0 1 0 0,0 0-1 0 0,1 0 1 0 0,-1 0-1 0 0,0 0 1 0 0,1 0 0 0 0,-1 0-1 0 0,0 0 1 0 0,0 1-1 0 0,1-1 1 0 0,-1 0-1 0 0,0 0 1 0 0,0 0-1 0 0,1 1 1 0 0,-1-1 0 0 0,0 0-1 0 0,0 0 1 0 0,0 1-1 0 0,1-1 1 0 0,-1 0-1 0 0,0 0 1 0 0,0 1-1 0 0,13 11 736 0 0,-8-9-497 0 0,-1 1 0 0 0,0 0 0 0 0,0 0 0 0 0,0 0-1 0 0,0 1 1 0 0,5 9 0 0 0,-3-3 36 0 0,0 1-1 0 0,-1 0 1 0 0,0 0-1 0 0,-1 1 1 0 0,0-1 0 0 0,-1 1-1 0 0,-1 0 1 0 0,3 23-1 0 0,-5-28-301 0 0,0 0 0 0 0,-1-1 0 0 0,1 1 0 0 0,-2-1 0 0 0,1 1 0 0 0,-1-1 0 0 0,0 0-1 0 0,0 0 1 0 0,-1 0 0 0 0,0 0 0 0 0,0 0 0 0 0,-1 0 0 0 0,1-1 0 0 0,-2 1-1 0 0,1-1 1 0 0,-10 10 0 0 0,1-4-696 0 0,0 0-1 0 0,-25 15 1 0 0,-10 3-1159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7.602"/>
    </inkml:context>
    <inkml:brush xml:id="br0">
      <inkml:brushProperty name="width" value="0.05" units="cm"/>
      <inkml:brushProperty name="height" value="0.05" units="cm"/>
    </inkml:brush>
  </inkml:definitions>
  <inkml:trace contextRef="#ctx0" brushRef="#br0">86 71 7165 0 0,'1'-15'225'0'0,"-1"14"-144"0"0,1-1 1 0 0,-1 1 0 0 0,0 0 0 0 0,0-1 0 0 0,0 1 0 0 0,0-1 0 0 0,0 1 0 0 0,0 0 0 0 0,0-1 0 0 0,0 1 0 0 0,0 0 0 0 0,-1-1-1 0 0,1 1 1 0 0,0 0 0 0 0,-1-1 0 0 0,0 1 0 0 0,1 0 0 0 0,-1 0 0 0 0,1 0 0 0 0,-1-1 0 0 0,0 1 0 0 0,0 0 0 0 0,0 0-1 0 0,0 0 1 0 0,0 0 0 0 0,0 0 0 0 0,0 1 0 0 0,0-1 0 0 0,-2-1 0 0 0,0-1 222 0 0,-1 1 1 0 0,1 0-1 0 0,-1 0 0 0 0,1 1 1 0 0,-1-1-1 0 0,0 1 0 0 0,1-1 1 0 0,-1 1-1 0 0,0 0 0 0 0,0 1 1 0 0,-4-1-1 0 0,7 1-241 0 0,0 0 1 0 0,0 0-1 0 0,0 0 1 0 0,0 0-1 0 0,0 0 0 0 0,0 0 1 0 0,0 1-1 0 0,0-1 0 0 0,0 0 1 0 0,1 1-1 0 0,-1-1 0 0 0,0 1 1 0 0,0-1-1 0 0,0 1 0 0 0,0-1 1 0 0,1 1-1 0 0,-1-1 0 0 0,0 1 1 0 0,1 0-1 0 0,-2 0 1 0 0,2 1-37 0 0,-1-1 1 0 0,0 1-1 0 0,1-1 1 0 0,-1 1-1 0 0,1-1 1 0 0,-1 1-1 0 0,1-1 1 0 0,0 1-1 0 0,0 0 1 0 0,0-1-1 0 0,0 1 1 0 0,0 0-1 0 0,0-1 1 0 0,0 1 0 0 0,1 2-1 0 0,4 30 134 0 0,2 11 73 0 0,20 75 0 0 0,-23-110-231 0 0,11 38-28 0 0,2 0 0 0 0,27 52 0 0 0,-33-77-224 0 0,-9-16 3 0 0,2-1 0 0 0,-1 1-1 0 0,1-1 1 0 0,-1 0 0 0 0,8 9 0 0 0,-3-4-554 0 0,-6-9 437 0 0,-1 0 1 0 0,0 0-1 0 0,0 0 0 0 0,1 0 0 0 0,0 0 0 0 0,-1 0 0 0 0,1-1 1 0 0,0 1-1 0 0,-1-1 0 0 0,1 1 0 0 0,4 1 0 0 0,-4-3-939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7.975"/>
    </inkml:context>
    <inkml:brush xml:id="br0">
      <inkml:brushProperty name="width" value="0.05" units="cm"/>
      <inkml:brushProperty name="height" value="0.05" units="cm"/>
    </inkml:brush>
  </inkml:definitions>
  <inkml:trace contextRef="#ctx0" brushRef="#br0">50 234 8297 0 0,'1'-23'104'0'0,"-1"17"42"0"0,1-1-1 0 0,-1 1 1 0 0,0-1-1 0 0,-1 1 1 0 0,1-1-1 0 0,-1 1 1 0 0,-1-1-1 0 0,1 1 1 0 0,-4-10-1 0 0,-9-8 825 0 0,9 18-557 0 0,1 0 1 0 0,1-1 0 0 0,-1 0-1 0 0,1 0 1 0 0,-4-13-1 0 0,6 19-375 0 0,1-1-1 0 0,0 1 1 0 0,0-1-1 0 0,0 1 0 0 0,0-1 1 0 0,0 1-1 0 0,0-1 1 0 0,0 1-1 0 0,0-1 1 0 0,1 1-1 0 0,-1-1 1 0 0,0 1-1 0 0,1-1 0 0 0,-1 1 1 0 0,1 0-1 0 0,0-1 1 0 0,-1 1-1 0 0,1 0 1 0 0,0-1-1 0 0,0 1 1 0 0,1-1-1 0 0,0 0-11 0 0,1 0 0 0 0,-1 0 0 0 0,1 0 0 0 0,-1 0 0 0 0,1 1 0 0 0,0-1 0 0 0,0 1 0 0 0,0-1 0 0 0,4 0 0 0 0,4-1-11 0 0,-1 1-1 0 0,0 0 1 0 0,0 1-1 0 0,1 0 1 0 0,11 1-1 0 0,-12 0-12 0 0,0 1 1 0 0,0 0-1 0 0,0 1 1 0 0,-1 0-1 0 0,1 0 1 0 0,0 1-1 0 0,-1 0 1 0 0,0 1-1 0 0,0 0 1 0 0,0 1-1 0 0,15 10 1 0 0,-18-11 17 0 0,-1 0 1 0 0,1 1 0 0 0,-1 0-1 0 0,-1 0 1 0 0,1 1 0 0 0,-1-1-1 0 0,0 1 1 0 0,0 0 0 0 0,-1 0-1 0 0,1 0 1 0 0,-1 1 0 0 0,-1-1 0 0 0,1 1-1 0 0,-1-1 1 0 0,0 1 0 0 0,-1 0-1 0 0,2 11 1 0 0,-2-11 20 0 0,0 0 0 0 0,-1 1 1 0 0,0-1-1 0 0,0 0 0 0 0,0 0 0 0 0,-1 0 0 0 0,0 0 0 0 0,-1 0 1 0 0,1 0-1 0 0,-1 0 0 0 0,-1-1 0 0 0,1 1 0 0 0,-1 0 0 0 0,0-1 0 0 0,-1 0 1 0 0,1 0-1 0 0,-1 0 0 0 0,-1 0 0 0 0,1 0 0 0 0,-1-1 0 0 0,0 0 1 0 0,0 0-1 0 0,0 0 0 0 0,-1-1 0 0 0,1 0 0 0 0,-11 6 0 0 0,-2 0-48 0 0,-1 0 0 0 0,-1-2-1 0 0,1 0 1 0 0,-1-1-1 0 0,0-1 1 0 0,-23 4-1 0 0,30-10-531 0 0,14-7-749 0 0,19-11-1437 0 0,-15 14 2342 0 0,11-9-1084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9.057"/>
    </inkml:context>
    <inkml:brush xml:id="br0">
      <inkml:brushProperty name="width" value="0.05" units="cm"/>
      <inkml:brushProperty name="height" value="0.05" units="cm"/>
    </inkml:brush>
  </inkml:definitions>
  <inkml:trace contextRef="#ctx0" brushRef="#br0">0 228 8661 0 0,'11'1'1959'0'0,"15"15"2486"0"0,-4-2-4219 0 0,-13-9-210 0 0,-1 0-1 0 0,0 0 1 0 0,0 1 0 0 0,0 0 0 0 0,0 1 0 0 0,-1 0 0 0 0,0 0 0 0 0,-1 0 0 0 0,0 1-1 0 0,0 0 1 0 0,0 0 0 0 0,-1 1 0 0 0,0-1 0 0 0,-1 1 0 0 0,0 0 0 0 0,-1 1-1 0 0,1-1 1 0 0,-2 0 0 0 0,1 1 0 0 0,-1 0 0 0 0,-1 0 0 0 0,0-1 0 0 0,0 1 0 0 0,-1 0-1 0 0,0 0 1 0 0,-1 0 0 0 0,0 0 0 0 0,0 0 0 0 0,-4 11 0 0 0,5-20-14 0 0,0 0 0 0 0,-1 0-1 0 0,1-1 1 0 0,0 1 0 0 0,0 0 0 0 0,-1 0 0 0 0,1 0 0 0 0,0-1 0 0 0,-1 1 0 0 0,1 0 0 0 0,-1 0 0 0 0,1-1 0 0 0,-1 1-1 0 0,1 0 1 0 0,-1-1 0 0 0,1 1 0 0 0,-1-1 0 0 0,0 1 0 0 0,0 0 0 0 0,1-1 0 0 0,-1 0 0 0 0,0 1 0 0 0,1-1 0 0 0,-3 1-1 0 0,2-1 3 0 0,0 0-1 0 0,1 0 0 0 0,-1-1 0 0 0,0 1 0 0 0,0 0 1 0 0,0-1-1 0 0,0 1 0 0 0,1 0 0 0 0,-1-1 0 0 0,0 1 1 0 0,0-1-1 0 0,1 0 0 0 0,-1 1 0 0 0,0-1 0 0 0,1 1 1 0 0,-1-1-1 0 0,1 0 0 0 0,-1 0 0 0 0,0 0 0 0 0,-2-4 3 0 0,0 0-1 0 0,1 1 0 0 0,-1-1 0 0 0,1 0 0 0 0,0-1 1 0 0,-2-8-1 0 0,3 5-42 0 0,0-1-1 0 0,1 1 1 0 0,0-1 0 0 0,1 0-1 0 0,0 1 1 0 0,0-1 0 0 0,1 1 0 0 0,1-1-1 0 0,0 1 1 0 0,3-9 0 0 0,7-11-415 0 0,26-47 0 0 0,-32 65 370 0 0,1 1 0 0 0,0 0 0 0 0,1 0 0 0 0,0 1 0 0 0,1 0 0 0 0,-1 0 1 0 0,2 1-1 0 0,-1 1 0 0 0,1 0 0 0 0,0 0 0 0 0,1 1 0 0 0,0 0 0 0 0,0 1 0 0 0,17-5 1 0 0,-13 6 65 0 0,1 1 0 0 0,-1 0 0 0 0,0 2 0 0 0,1 0 0 0 0,21 1 0 0 0,-29 1 11 0 0,1 0 0 0 0,-1 0 0 0 0,1 1 0 0 0,-1 0 0 0 0,0 1 0 0 0,1 0 0 0 0,-1 0 0 0 0,-1 1-1 0 0,1 0 1 0 0,12 9 0 0 0,-20-13 12 0 0,0 1-1 0 0,0-1 0 0 0,0 1 1 0 0,-1 0-1 0 0,1-1 0 0 0,0 1 0 0 0,0 0 1 0 0,-1-1-1 0 0,1 1 0 0 0,0 0 1 0 0,-1 0-1 0 0,1 0 0 0 0,-1 0 1 0 0,1 0-1 0 0,-1 0 0 0 0,1 0 1 0 0,-1-1-1 0 0,0 1 0 0 0,1 2 1 0 0,-1-3 6 0 0,-1 1 1 0 0,1 0 0 0 0,0-1 0 0 0,0 1-1 0 0,0 0 1 0 0,-1-1 0 0 0,1 1-1 0 0,0 0 1 0 0,-1-1 0 0 0,1 1-1 0 0,-1-1 1 0 0,1 1 0 0 0,0-1 0 0 0,-1 1-1 0 0,1-1 1 0 0,-1 1 0 0 0,1-1-1 0 0,-1 1 1 0 0,0-1 0 0 0,1 0 0 0 0,-2 1-1 0 0,-5 2 120 0 0,0 0-1 0 0,0 0 0 0 0,-1-1 1 0 0,-9 2-1 0 0,2 1-7 0 0,8-3-91 0 0,1 1 1 0 0,0 0-1 0 0,0 0 0 0 0,1 1 1 0 0,-1-1-1 0 0,1 1 1 0 0,0 1-1 0 0,0-1 0 0 0,0 1 1 0 0,0 0-1 0 0,1 0 0 0 0,0 0 1 0 0,0 0-1 0 0,0 1 1 0 0,1 0-1 0 0,0 0 0 0 0,0 0 1 0 0,0 0-1 0 0,-2 10 0 0 0,5-15-32 0 0,-1 0 0 0 0,1 0-1 0 0,0 0 1 0 0,0 1-1 0 0,0-1 1 0 0,0 0-1 0 0,0 0 1 0 0,0 0 0 0 0,0 1-1 0 0,1-1 1 0 0,-1 0-1 0 0,0 0 1 0 0,1 0-1 0 0,-1 1 1 0 0,1-1 0 0 0,-1 0-1 0 0,1 0 1 0 0,-1 0-1 0 0,2 1 1 0 0,-1 0 1 0 0,0-1 0 0 0,0 1 0 0 0,0-1 0 0 0,-1 1 0 0 0,1-1 0 0 0,0 1 0 0 0,-1 0 0 0 0,0-1 0 0 0,1 1 0 0 0,-1 0 0 0 0,0 2 0 0 0,0-1 4 0 0,1 1 0 0 0,-1 0 1 0 0,0-1-1 0 0,1 1 0 0 0,0 0 1 0 0,0-1-1 0 0,0 1 0 0 0,0-1 1 0 0,1 0-1 0 0,-1 1 0 0 0,1-1 1 0 0,0 0-1 0 0,0 0 0 0 0,0 0 1 0 0,3 4-1 0 0,1 4 23 0 0,-6-11-29 0 0,0 1 1 0 0,0 0 0 0 0,0-1-1 0 0,1 1 1 0 0,-1-1 0 0 0,0 1-1 0 0,1 0 1 0 0,-1-1 0 0 0,0 1-1 0 0,1-1 1 0 0,-1 1 0 0 0,1-1 0 0 0,-1 1-1 0 0,1-1 1 0 0,-1 1 0 0 0,1-1-1 0 0,-1 0 1 0 0,1 1 0 0 0,-1-1-1 0 0,1 0 1 0 0,0 1 0 0 0,-1-1-1 0 0,1 0 1 0 0,0 0 0 0 0,-1 0 0 0 0,1 1-1 0 0,-1-1 1 0 0,1 0 0 0 0,0 0-1 0 0,-1 0 1 0 0,1 0 0 0 0,0 0-1 0 0,-1 0 1 0 0,2-1 0 0 0,10 2 6 0 0,0 0 0 0 0,0-1 1 0 0,0-1-1 0 0,0 0 0 0 0,0 0 1 0 0,0-2-1 0 0,-1 1 0 0 0,1-1 1 0 0,16-7-1 0 0,-11 3-40 0 0,0-1 0 0 0,0-1 0 0 0,-1 0 0 0 0,0-1-1 0 0,19-16 1 0 0,-32 23 25 0 0,0 0 0 0 0,0 0-1 0 0,0 0 1 0 0,-1 0 0 0 0,1-1-1 0 0,-1 1 1 0 0,0 0-1 0 0,0-1 1 0 0,0 0 0 0 0,0 0-1 0 0,-1 1 1 0 0,1-1 0 0 0,-1 0-1 0 0,0 0 1 0 0,0 0 0 0 0,-1-1-1 0 0,1 1 1 0 0,-1 0-1 0 0,0 0 1 0 0,0 0 0 0 0,0 0-1 0 0,-1 0 1 0 0,1 0 0 0 0,-1-1-1 0 0,0 1 1 0 0,-2-5-1 0 0,1 3 0 0 0,0 0-1 0 0,-1 0 1 0 0,0 0-1 0 0,0 0 0 0 0,-1 1 1 0 0,1-1-1 0 0,-1 1 0 0 0,0 0 1 0 0,-1 0-1 0 0,1 1 0 0 0,-1-1 1 0 0,0 1-1 0 0,0 0 0 0 0,0 0 1 0 0,-1 0-1 0 0,-6-3 0 0 0,-4 1 19 0 0,10 6 5 0 0,10 7-14 0 0,1-3-4 0 0,-1 0 0 0 0,1-1-1 0 0,0 1 1 0 0,0-1 0 0 0,1 0 0 0 0,-1-1 0 0 0,0 1 0 0 0,1-1 0 0 0,0-1 0 0 0,0 1 0 0 0,-1-1 0 0 0,1 1 0 0 0,0-2 0 0 0,6 1-1 0 0,0 0-64 0 0,-1-1 0 0 0,1 0-1 0 0,-1-1 1 0 0,1 0 0 0 0,-1-1-1 0 0,17-5 1 0 0,-26 7 64 0 0,-1 0 0 0 0,1 0 1 0 0,-1 0-1 0 0,0-1 0 0 0,1 1 0 0 0,-1-1 1 0 0,1 1-1 0 0,-1-1 0 0 0,0 0 0 0 0,0 1 1 0 0,1-1-1 0 0,-1 0 0 0 0,0 0 0 0 0,0 0 0 0 0,0 0 1 0 0,0 0-1 0 0,0 0 0 0 0,0 0 0 0 0,0 0 1 0 0,0 0-1 0 0,0-1 0 0 0,-1 1 0 0 0,1 0 0 0 0,0-1 1 0 0,-1 1-1 0 0,1 0 0 0 0,-1-1 0 0 0,1 1 1 0 0,-1 0-1 0 0,0-1 0 0 0,0 1 0 0 0,0-1 1 0 0,0 1-1 0 0,0-3 0 0 0,0 4 4 0 0,0 0 0 0 0,1-1 0 0 0,-1 1 0 0 0,0 0 0 0 0,0 0 0 0 0,0-1 0 0 0,0 1 0 0 0,0 0 0 0 0,1 0 0 0 0,-1-1 0 0 0,0 1-1 0 0,0 0 1 0 0,0 0 0 0 0,1 0 0 0 0,-1-1 0 0 0,0 1 0 0 0,0 0 0 0 0,0 0 0 0 0,1 0 0 0 0,-1 0 0 0 0,0 0 0 0 0,0-1 0 0 0,1 1 0 0 0,-1 0 0 0 0,0 0 0 0 0,1 0 0 0 0,-1 0 0 0 0,0 0 0 0 0,0 0 0 0 0,1 0 0 0 0,-1 0 0 0 0,0 0 0 0 0,1 0 0 0 0,-1 0-1 0 0,0 0 1 0 0,0 0 0 0 0,1 0 0 0 0,-1 1 0 0 0,0-1 0 0 0,0 0 0 0 0,1 0 0 0 0,-1 0 0 0 0,0 0 0 0 0,0 0 0 0 0,1 0 0 0 0,-1 1 0 0 0,0-1 0 0 0,0 0 0 0 0,0 0 0 0 0,1 0 0 0 0,-1 1 0 0 0,0-1 0 0 0,0 1 0 0 0,21 12-5 0 0,-16-9 15 0 0,1 1 4 0 0,0 0 0 0 0,-1 0 1 0 0,1 0-1 0 0,-1 0 0 0 0,0 1 0 0 0,-1 0 1 0 0,1 0-1 0 0,-1 0 0 0 0,0 1 1 0 0,-1-1-1 0 0,0 1 0 0 0,0 0 1 0 0,0 0-1 0 0,-1 0 0 0 0,0 0 0 0 0,2 12 1 0 0,1 11 239 0 0,-2 0 1 0 0,-1 51-1 0 0,-6 180 690 0 0,8-220-825 0 0,-2-61 192 0 0,-1 16-301 0 0,-1-1 0 0 0,0 1 1 0 0,0-1-1 0 0,0 0 1 0 0,-1-5-1 0 0,-4-17-27 0 0,-14-77 23 0 0,-7-106 1 0 0,25 185-13 0 0,2-1 0 0 0,0 1 0 0 0,2 0 0 0 0,0 0 1 0 0,2 0-1 0 0,1 0 0 0 0,1 1 0 0 0,12-30 0 0 0,-16 48 3 0 0,0 0 0 0 0,0 0 0 0 0,1 0 0 0 0,0 0 0 0 0,0 0-1 0 0,1 1 1 0 0,-1 0 0 0 0,1 0 0 0 0,0 0 0 0 0,8-6 0 0 0,-11 10 2 0 0,0 0 0 0 0,0-1 0 0 0,1 1 0 0 0,-1 0 0 0 0,0 0 0 0 0,1 0 0 0 0,-1 1 0 0 0,1-1 0 0 0,-1 0 0 0 0,0 1 0 0 0,1 0 0 0 0,-1-1 0 0 0,1 1 0 0 0,-1 0 0 0 0,1 1 0 0 0,-1-1 0 0 0,1 0 0 0 0,-1 1 0 0 0,1-1 0 0 0,-1 1 0 0 0,1 0 0 0 0,-1-1 0 0 0,0 1 0 0 0,1 0 0 0 0,-1 1 0 0 0,0-1 0 0 0,0 0 0 0 0,0 1 0 0 0,0-1 0 0 0,0 1 0 0 0,2 2 0 0 0,4 4 4 0 0,-1 0 0 0 0,1 1 1 0 0,-2 0-1 0 0,1 0 0 0 0,-1 1 0 0 0,-1-1 0 0 0,0 1 0 0 0,0 1 0 0 0,-1-1 0 0 0,0 1 0 0 0,4 21 1 0 0,-5-19 0 0 0,-1 0 0 0 0,0 0 0 0 0,-1 0 0 0 0,-1 1 0 0 0,0-1 0 0 0,-1 0 0 0 0,0 0 1 0 0,-1 0-1 0 0,-7 25 0 0 0,5-29-1 0 0,0-1 1 0 0,0 1-1 0 0,0-1 1 0 0,-1 0-1 0 0,-1 0 1 0 0,1-1-1 0 0,-1 0 1 0 0,-9 9-1 0 0,11-12-10 0 0,0 0 0 0 0,-1 0-1 0 0,1 0 1 0 0,-1 0 0 0 0,0-1 0 0 0,-1 0-1 0 0,1 0 1 0 0,0 0 0 0 0,-1-1-1 0 0,1 1 1 0 0,-1-1 0 0 0,0-1-1 0 0,-10 3 1 0 0,15-4-58 0 0,0 0 0 0 0,0 0 0 0 0,0 0 0 0 0,0 0 0 0 0,-1 0 0 0 0,1-1 0 0 0,0 1 0 0 0,0 0 0 0 0,0 0 0 0 0,0-1 0 0 0,0 1 0 0 0,0-1-1 0 0,0 1 1 0 0,0-1 0 0 0,0 1 0 0 0,0-1 0 0 0,0 0 0 0 0,0 1 0 0 0,0-1 0 0 0,0 0 0 0 0,1 0 0 0 0,-1 0 0 0 0,0 0 0 0 0,1 1 0 0 0,-1-1 0 0 0,0 0 0 0 0,1 0 0 0 0,-1 0 0 0 0,1-1 0 0 0,-1 1 0 0 0,1 0-1 0 0,0 0 1 0 0,-1 0 0 0 0,1-2 0 0 0,-1-3-541 0 0,1 0 0 0 0,-1 0-1 0 0,1 0 1 0 0,0 0-1 0 0,2-9 1 0 0,0-4-858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7.291"/>
    </inkml:context>
    <inkml:brush xml:id="br0">
      <inkml:brushProperty name="width" value="0.05" units="cm"/>
      <inkml:brushProperty name="height" value="0.05" units="cm"/>
    </inkml:brush>
  </inkml:definitions>
  <inkml:trace contextRef="#ctx0" brushRef="#br0">3703 147 6597 0 0,'-21'0'-16'0'0,"12"-3"112"0"0,0 1-1 0 0,-1 0 1 0 0,1 1-1 0 0,-18-1 1 0 0,3 0-26 0 0,-403-9 1360 0 0,213 11-1208 0 0,-151 8-69 0 0,164 5 121 0 0,-112-23-112 0 0,147-1-140 0 0,-316-23-98 0 0,51 2 176 0 0,282 23-17 0 0,-146-3 94 0 0,227 10-175 0 0,31 1-2 0 0,-1 1-1 0 0,-50 7 1 0 0,-46 5 81 0 0,-13 3 15 0 0,111-11-48 0 0,35-4-47 0 0,1 0 0 0 0,0 0 0 0 0,0-1 0 0 0,0 1-1 0 0,0 0 1 0 0,0 0 0 0 0,-1-1 0 0 0,1 1 0 0 0,0 0 0 0 0,0 0 0 0 0,0 0-1 0 0,0-1 1 0 0,0 1 0 0 0,0 0 0 0 0,0 0 0 0 0,0-1 0 0 0,0 1-1 0 0,0 0 1 0 0,0 0 0 0 0,0-1 0 0 0,0 1 0 0 0,0 0 0 0 0,0 0 0 0 0,0-1-1 0 0,0 1 1 0 0,0 0 0 0 0,0 0 0 0 0,0-1 0 0 0,0 1 0 0 0,1 0-1 0 0,-1 0 1 0 0,0 0 0 0 0,0-1 0 0 0,0 1 0 0 0,0 0 0 0 0,1 0 0 0 0,-1 0-1 0 0,0-1 1 0 0,0 1 0 0 0,0 0 0 0 0,1 0 0 0 0,-1 0 0 0 0,0 0-1 0 0,0 0 1 0 0,0 0 0 0 0,1 0 0 0 0,-1-1 0 0 0,0 1 0 0 0,0 0 0 0 0,1 0-1 0 0,-1 0 1 0 0,70-14-150 0 0,111-8 0 0 0,-147 20-286 0 0,-23 2 126 0 0,0 0 0 0 0,0-1 0 0 0,14-3 0 0 0,50-14-1964 0 0,-71 18 1788 0 0,-1 2-174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9.418"/>
    </inkml:context>
    <inkml:brush xml:id="br0">
      <inkml:brushProperty name="width" value="0.05" units="cm"/>
      <inkml:brushProperty name="height" value="0.05" units="cm"/>
    </inkml:brush>
  </inkml:definitions>
  <inkml:trace contextRef="#ctx0" brushRef="#br0">41 65 9841 0 0,'12'16'4066'0'0,"-5"2"-3705"0"0,-5-15-332 0 0,-1 1 1 0 0,0-1 0 0 0,1 1 0 0 0,-1-1 0 0 0,-1 1 0 0 0,1-1-1 0 0,0 5 1 0 0,-1-6-18 0 0,0-1-1 0 0,0 0 1 0 0,-1 1 0 0 0,1-1-1 0 0,0 0 1 0 0,-1 0-1 0 0,1 1 1 0 0,-1-1-1 0 0,1 0 1 0 0,-1 0-1 0 0,0 0 1 0 0,1 0-1 0 0,-1 0 1 0 0,0 1 0 0 0,0-2-1 0 0,0 1 1 0 0,0 0-1 0 0,0 0 1 0 0,0 0-1 0 0,0 0 1 0 0,0 0-1 0 0,0-1 1 0 0,0 1 0 0 0,0-1-1 0 0,-3 2 1 0 0,3-1-9 0 0,0-1 0 0 0,0 1 0 0 0,-1 0 0 0 0,1-1 0 0 0,0 1 1 0 0,0-1-1 0 0,-1 1 0 0 0,1-1 0 0 0,0 1 0 0 0,-1-1 0 0 0,1 0 0 0 0,-1 0 1 0 0,1 0-1 0 0,0 0 0 0 0,-1 0 0 0 0,1 0 0 0 0,0 0 0 0 0,-1 0 1 0 0,1 0-1 0 0,-1-1 0 0 0,1 1 0 0 0,0-1 0 0 0,0 1 0 0 0,-1-1 0 0 0,1 1 1 0 0,0-1-1 0 0,0 0 0 0 0,-2-1 0 0 0,1 0 2 0 0,1 0-1 0 0,0 0 1 0 0,0 0 0 0 0,0 0-1 0 0,1-1 1 0 0,-1 1 0 0 0,0 0-1 0 0,1 0 1 0 0,0-1 0 0 0,-1 1-1 0 0,1 0 1 0 0,0-1 0 0 0,0 1-1 0 0,0 0 1 0 0,1-1 0 0 0,0-2-1 0 0,0-3-5 0 0,1 0 1 0 0,0 1-1 0 0,0-1 0 0 0,1 1 0 0 0,0-1 0 0 0,0 1 0 0 0,6-8 0 0 0,-7 11 1 0 0,0 1-1 0 0,1-1 0 0 0,-1 0 1 0 0,1 1-1 0 0,0 0 1 0 0,0 0-1 0 0,1 0 1 0 0,-1 0-1 0 0,0 0 1 0 0,1 0-1 0 0,0 1 1 0 0,0 0-1 0 0,7-4 1 0 0,-9 6-86 0 0,-1-1 1 0 0,0 1 0 0 0,1-1-1 0 0,-1 1 1 0 0,0 0-1 0 0,1 0 1 0 0,-1 0 0 0 0,1 0-1 0 0,-1 0 1 0 0,0 0-1 0 0,1 0 1 0 0,-1 0 0 0 0,1 0-1 0 0,-1 1 1 0 0,0-1-1 0 0,1 1 1 0 0,-1-1 0 0 0,0 1-1 0 0,0-1 1 0 0,1 1-1 0 0,-1 0 1 0 0,0-1 0 0 0,0 1-1 0 0,0 0 1 0 0,0 0-1 0 0,0 0 1 0 0,0 0 0 0 0,0 0-1 0 0,0 0 1 0 0,0 0-1 0 0,0 0 1 0 0,-1 0 0 0 0,1 1-1 0 0,0-1 1 0 0,-1 0-1 0 0,1 0 1 0 0,0 3 0 0 0,5 7-589 0 0,1-2-621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39.762"/>
    </inkml:context>
    <inkml:brush xml:id="br0">
      <inkml:brushProperty name="width" value="0.05" units="cm"/>
      <inkml:brushProperty name="height" value="0.05" units="cm"/>
    </inkml:brush>
  </inkml:definitions>
  <inkml:trace contextRef="#ctx0" brushRef="#br0">67 37 8729 0 0,'-16'19'2091'0'0,"15"-13"964"0"0,9-3-1517 0 0,18 0-925 0 0,-13-1-347 0 0,-12-2-266 0 0,0 0 0 0 0,-1 0 0 0 0,1 0 1 0 0,0 0-1 0 0,0 0 0 0 0,0 1 0 0 0,0-1 0 0 0,-1 0 0 0 0,1 1 0 0 0,0-1 0 0 0,0 0 0 0 0,0 1 1 0 0,-1-1-1 0 0,1 1 0 0 0,0-1 0 0 0,-1 1 0 0 0,1 0 0 0 0,0-1 0 0 0,-1 1 0 0 0,1 0 0 0 0,-1-1 1 0 0,1 1-1 0 0,-1 0 0 0 0,1-1 0 0 0,-1 1 0 0 0,0 0 0 0 0,1 0 0 0 0,-1 0 0 0 0,0 0 0 0 0,0-1 1 0 0,1 1-1 0 0,-1 0 0 0 0,0 0 0 0 0,0 0 0 0 0,0 0 0 0 0,0 0 0 0 0,0 0 0 0 0,0-1 0 0 0,0 1 0 0 0,-1 0 1 0 0,1 0-1 0 0,0 0 0 0 0,0 0 0 0 0,-1-1 0 0 0,1 1 0 0 0,0 0 0 0 0,-2 1 0 0 0,1-1 2 0 0,1 0 0 0 0,-1 0 0 0 0,0 0-1 0 0,0 0 1 0 0,0 0 0 0 0,0 0-1 0 0,-1-1 1 0 0,1 1 0 0 0,0 0 0 0 0,0-1-1 0 0,0 1 1 0 0,0-1 0 0 0,-1 1 0 0 0,1-1-1 0 0,0 1 1 0 0,-1-1 0 0 0,1 0-1 0 0,0 0 1 0 0,-1 0 0 0 0,1 0 0 0 0,0 0-1 0 0,-1 0 1 0 0,1 0 0 0 0,0 0 0 0 0,0 0-1 0 0,-1-1 1 0 0,1 1 0 0 0,0 0 0 0 0,-1-1-1 0 0,1 1 1 0 0,0-1 0 0 0,0 1-1 0 0,-2-2 1 0 0,-14-8 3 0 0,-19-12 4 0 0,34 21-3 0 0,1 0 0 0 0,0 0 0 0 0,-1-1 0 0 0,1 1 0 0 0,0-1 0 0 0,0 1 0 0 0,-1-1 0 0 0,1 1 1 0 0,0-1-1 0 0,1 1 0 0 0,-1-1 0 0 0,0 0 0 0 0,0 0 0 0 0,1 0 0 0 0,-1 1 0 0 0,1-1 0 0 0,0 0 0 0 0,-1-3 0 0 0,1 4 0 0 0,0 0 1 0 0,1 0-1 0 0,-1 0 0 0 0,0 0 1 0 0,1 0-1 0 0,-1 0 0 0 0,0 0 1 0 0,1 0-1 0 0,0 0 0 0 0,-1 1 1 0 0,1-1-1 0 0,-1 0 1 0 0,1 0-1 0 0,0 1 0 0 0,-1-1 1 0 0,1 0-1 0 0,0 0 0 0 0,0 1 1 0 0,0-1-1 0 0,0 1 1 0 0,-1-1-1 0 0,1 1 0 0 0,0-1 1 0 0,0 1-1 0 0,0 0 0 0 0,1-1 1 0 0,32-7 47 0 0,-21 5-33 0 0,19-1 40 0 0,-2 0-3203 0 0,-24 1 1552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0.433"/>
    </inkml:context>
    <inkml:brush xml:id="br0">
      <inkml:brushProperty name="width" value="0.05" units="cm"/>
      <inkml:brushProperty name="height" value="0.05" units="cm"/>
    </inkml:brush>
  </inkml:definitions>
  <inkml:trace contextRef="#ctx0" brushRef="#br0">1 155 9297 0 0,'0'-1'54'0'0,"0"0"0"0"0,0 0 0 0 0,0 0 0 0 0,0 0 0 0 0,0 0 0 0 0,0 0 0 0 0,0 1 0 0 0,0-1 0 0 0,1 0 0 0 0,-1 0 0 0 0,0 0 0 0 0,0 0 0 0 0,1 0 0 0 0,-1 1 0 0 0,1-1 1 0 0,-1 0-1 0 0,0 0 0 0 0,1 0 0 0 0,0 1 0 0 0,-1-1 0 0 0,1 0 0 0 0,-1 1 0 0 0,1-1 0 0 0,0 0 0 0 0,0 1 0 0 0,-1-1 0 0 0,1 1 0 0 0,0-1 0 0 0,0 1 0 0 0,-1 0 0 0 0,1-1 0 0 0,0 1 0 0 0,0 0 0 0 0,0 0 0 0 0,0-1 0 0 0,0 1 0 0 0,0 0 0 0 0,0 0 0 0 0,-1 0 1 0 0,1 0-1 0 0,0 0 0 0 0,0 0 0 0 0,0 0 0 0 0,0 0 0 0 0,0 1 0 0 0,0-1 0 0 0,0 0 0 0 0,1 1 0 0 0,2 0 178 0 0,-1 1 1 0 0,1-1-1 0 0,0 1 0 0 0,-1-1 1 0 0,1 1-1 0 0,-1 0 0 0 0,0 1 1 0 0,0-1-1 0 0,0 1 0 0 0,4 2 1 0 0,12 17 236 0 0,96 120 1124 0 0,-97-116-1390 0 0,-2 0-1 0 0,0 0 1 0 0,23 54 0 0 0,3 30 228 0 0,-41-109-423 0 0,-1 0-1 0 0,0 1 1 0 0,1-1-1 0 0,-1 0 1 0 0,1 0 0 0 0,-1 0-1 0 0,1 0 1 0 0,0 0-1 0 0,-1 0 1 0 0,1 0 0 0 0,0 0-1 0 0,0 0 1 0 0,0 0-1 0 0,0-1 1 0 0,0 1 0 0 0,0 0-1 0 0,0-1 1 0 0,0 1-1 0 0,2 1 1 0 0,-2-4-2 0 0,0 1-1 0 0,0-1 1 0 0,-1 1-1 0 0,1-1 1 0 0,0 0-1 0 0,0 1 1 0 0,-1-1-1 0 0,0 0 1 0 0,1 1-1 0 0,-1-1 1 0 0,0 0-1 0 0,1-2 1 0 0,0-4-3 0 0,12-30-214 0 0,16-78 1 0 0,-21 79 87 0 0,13-83-165 0 0,-15 76 245 0 0,2 2 0 0 0,1-1 0 0 0,30-79 0 0 0,-30 109-23 0 0,-8 26-721 0 0,-2-5 200 0 0,1 0-1 0 0,0 0 0 0 0,0 0 0 0 0,1 0 0 0 0,0 0 0 0 0,1 0 0 0 0,-1 0 0 0 0,1 0 0 0 0,1 0 0 0 0,0-1 0 0 0,5 13 0 0 0,3-1-471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1.788"/>
    </inkml:context>
    <inkml:brush xml:id="br0">
      <inkml:brushProperty name="width" value="0.05" units="cm"/>
      <inkml:brushProperty name="height" value="0.05" units="cm"/>
    </inkml:brush>
  </inkml:definitions>
  <inkml:trace contextRef="#ctx0" brushRef="#br0">218 455 8429 0 0,'18'-23'2281'0'0,"-14"17"-1998"0"0,-1 1 0 0 0,1-1 0 0 0,-2 0 1 0 0,1 0-1 0 0,-1 0 0 0 0,0 0 1 0 0,0-1-1 0 0,0 1 0 0 0,-1-1 0 0 0,0 1 1 0 0,0-1-1 0 0,-1 1 0 0 0,0-1 0 0 0,-1-10 1 0 0,0 12-269 0 0,0 1 1 0 0,0-1 0 0 0,0 1 0 0 0,-1-1-1 0 0,1 1 1 0 0,-1 0 0 0 0,0 0 0 0 0,0-1-1 0 0,-1 2 1 0 0,0-1 0 0 0,1 0 0 0 0,-6-5-1 0 0,6 7-9 0 0,0 0 0 0 0,0 1 0 0 0,0-1 0 0 0,0 1 0 0 0,0-1 0 0 0,-1 1 0 0 0,1 0 0 0 0,-1 0 0 0 0,1 0 0 0 0,-1 0 0 0 0,1 0 0 0 0,-1 1 0 0 0,1-1 0 0 0,-1 1 0 0 0,1-1 0 0 0,-1 1 0 0 0,0 0 0 0 0,1 0 0 0 0,-1 0 0 0 0,0 1 0 0 0,1-1 0 0 0,-1 0 0 0 0,-3 2 0 0 0,-2 0 16 0 0,0 1 1 0 0,-1 0 0 0 0,1 0-1 0 0,1 1 1 0 0,-1 0-1 0 0,1 1 1 0 0,-1-1 0 0 0,1 1-1 0 0,0 1 1 0 0,1-1-1 0 0,-1 1 1 0 0,1 1 0 0 0,1-1-1 0 0,-1 1 1 0 0,1 0-1 0 0,0 0 1 0 0,0 0 0 0 0,-3 9-1 0 0,1-3 37 0 0,1 1-1 0 0,0 0 1 0 0,1 0-1 0 0,1 1 1 0 0,0 0-1 0 0,1-1 1 0 0,1 1-1 0 0,0 0 0 0 0,1 0 1 0 0,1 0-1 0 0,0 0 1 0 0,1 0-1 0 0,0 0 1 0 0,2 0-1 0 0,-1 0 1 0 0,2 0-1 0 0,5 15 1 0 0,-6-25-59 0 0,-1 1 1 0 0,1-1 0 0 0,0 0-1 0 0,0 0 1 0 0,1 0-1 0 0,0 0 1 0 0,0-1 0 0 0,0 1-1 0 0,0-1 1 0 0,0 0-1 0 0,1 0 1 0 0,0-1 0 0 0,0 0-1 0 0,0 1 1 0 0,0-1-1 0 0,1-1 1 0 0,-1 1 0 0 0,1-1-1 0 0,-1 0 1 0 0,1 0-1 0 0,0-1 1 0 0,0 0 0 0 0,0 0-1 0 0,-1 0 1 0 0,1-1-1 0 0,0 0 1 0 0,0 0 0 0 0,0 0-1 0 0,0-1 1 0 0,6-1-1 0 0,-3 1-7 0 0,0-1 1 0 0,-1 0-1 0 0,1 0 0 0 0,-1-1 0 0 0,0-1 0 0 0,0 1 0 0 0,0-1 0 0 0,0-1 0 0 0,-1 1 0 0 0,1-1 1 0 0,-1-1-1 0 0,0 1 0 0 0,-1-1 0 0 0,1 0 0 0 0,-1-1 0 0 0,-1 1 0 0 0,1-1 0 0 0,-1 0 0 0 0,8-16 1 0 0,-5 2-44 0 0,0-1 1 0 0,-2 0-1 0 0,-1 0 1 0 0,-1 0-1 0 0,0-1 1 0 0,-2 0-1 0 0,-1 1 1 0 0,-1-25-1 0 0,0 45 44 0 0,0-1 0 0 0,0 1 0 0 0,0-1 0 0 0,0 1 0 0 0,-1 0 0 0 0,1-1 0 0 0,-1 1 0 0 0,0 0 0 0 0,0-1 0 0 0,-1-2-1 0 0,-9 26-7 0 0,7-9 48 0 0,1-1-1 0 0,0 1 0 0 0,1 0 0 0 0,0 0 0 0 0,1 0 0 0 0,1 0 0 0 0,0 0 0 0 0,0 0 1 0 0,1 0-1 0 0,1 0 0 0 0,0 0 0 0 0,0 0 0 0 0,1 0 0 0 0,1-1 0 0 0,0 1 0 0 0,1-1 1 0 0,0 0-1 0 0,11 17 0 0 0,-14-25-30 0 0,0 0 1 0 0,0-1-1 0 0,1 1 0 0 0,-1 0 1 0 0,1-1-1 0 0,0 0 0 0 0,0 0 0 0 0,0 1 1 0 0,0-2-1 0 0,0 1 0 0 0,0 0 1 0 0,0-1-1 0 0,1 1 0 0 0,-1-1 1 0 0,0 0-1 0 0,1 0 0 0 0,0 0 1 0 0,4 0-1 0 0,-3-1-2 0 0,1 0 0 0 0,-1-1-1 0 0,1 1 1 0 0,-1-1 0 0 0,0 0 0 0 0,1-1-1 0 0,-1 1 1 0 0,0-1 0 0 0,0 0 0 0 0,10-5 0 0 0,-3 0-42 0 0,-1-1 1 0 0,0 0 0 0 0,0 0 0 0 0,-1-1 0 0 0,0-1-1 0 0,-1 1 1 0 0,0-2 0 0 0,15-21 0 0 0,-15 17-23 0 0,-2-1 0 0 0,0-1 0 0 0,-1 1 0 0 0,0-1 0 0 0,-1 0 0 0 0,-1-1 0 0 0,-1 1 0 0 0,0-1 0 0 0,-2 1 0 0 0,0-1 0 0 0,-1 0 0 0 0,0 0 0 0 0,-4-22 0 0 0,-4-10 18 0 0,-3-1 1 0 0,-1 1-1 0 0,-24-61 0 0 0,36 110 44 0 0,0 0 0 0 0,0 1-1 0 0,0-1 1 0 0,-1 0 0 0 0,1 1 0 0 0,0-1 0 0 0,0 0-1 0 0,-1 1 1 0 0,1-1 0 0 0,0 1 0 0 0,-1-1 0 0 0,1 1-1 0 0,0-1 1 0 0,-1 0 0 0 0,1 1 0 0 0,-1 0 0 0 0,1-1-1 0 0,-1 1 1 0 0,1-1 0 0 0,-1 1 0 0 0,0 0-1 0 0,0-1 1 0 0,0 1 1 0 0,1 0 0 0 0,0 1 0 0 0,-1-1 0 0 0,1 0 0 0 0,-1 0 0 0 0,1 1 0 0 0,-1-1-1 0 0,1 1 1 0 0,0-1 0 0 0,-1 0 0 0 0,1 1 0 0 0,0-1 0 0 0,-1 1 0 0 0,1-1 0 0 0,0 1 0 0 0,0-1 0 0 0,-1 1-1 0 0,1-1 1 0 0,0 1 0 0 0,0 0 0 0 0,-8 37 20 0 0,7-34-19 0 0,-3 23 111 0 0,2 0 0 0 0,1 0 1 0 0,0 0-1 0 0,8 53 0 0 0,1-31 503 0 0,27 86-1 0 0,-33-128-575 0 0,9 28 313 0 0,17 35 0 0 0,-24-60-327 0 0,1 0 1 0 0,0-1 0 0 0,1 0-1 0 0,0 0 1 0 0,1 0-1 0 0,0-1 1 0 0,0 0 0 0 0,10 8-1 0 0,-15-14-53 0 0,1 0 0 0 0,0 0 1 0 0,0-1-1 0 0,-1 0 0 0 0,1 1 0 0 0,0-1 0 0 0,0 0 0 0 0,0 0 0 0 0,0-1 0 0 0,0 1 0 0 0,0 0 0 0 0,1-1 0 0 0,-1 0 0 0 0,0 0 0 0 0,0 0 0 0 0,0 0 1 0 0,0 0-1 0 0,0-1 0 0 0,1 0 0 0 0,-1 1 0 0 0,0-1 0 0 0,0 0 0 0 0,0 0 0 0 0,0-1 0 0 0,-1 1 0 0 0,1-1 0 0 0,0 1 0 0 0,3-4 0 0 0,5-2-170 0 0,-1-1 0 0 0,0 0-1 0 0,0-1 1 0 0,-1 0 0 0 0,13-16-1 0 0,-11 10 88 0 0,0 0 0 0 0,-1-1 0 0 0,-1 0-1 0 0,0 0 1 0 0,-1-1 0 0 0,0 0 0 0 0,-2-1-1 0 0,0 1 1 0 0,4-27 0 0 0,-3 17 104 0 0,-5 19 12 0 0,1 0-1 0 0,-1 1 1 0 0,-1-1-1 0 0,0 0 1 0 0,0 0-1 0 0,0 0 0 0 0,-1 0 1 0 0,0 0-1 0 0,-1 0 1 0 0,-2-12-1 0 0,3 19 3 0 0,0 1 1 0 0,0-1-1 0 0,-1 0 1 0 0,1 0-1 0 0,0 1 0 0 0,-1-1 1 0 0,1 0-1 0 0,-1 1 1 0 0,1-1-1 0 0,0 0 0 0 0,-1 1 1 0 0,0-1-1 0 0,1 0 1 0 0,-1 1-1 0 0,1-1 0 0 0,-1 1 1 0 0,0-1-1 0 0,1 1 1 0 0,-1 0-1 0 0,0-1 0 0 0,1 1 1 0 0,-1 0-1 0 0,0-1 1 0 0,0 1-1 0 0,1 0 0 0 0,-1 0 1 0 0,0-1-1 0 0,0 1 1 0 0,0 0-1 0 0,1 0 0 0 0,-1 0 1 0 0,0 0-1 0 0,0 0 1 0 0,0 0-1 0 0,1 1 0 0 0,-1-1 1 0 0,0 0-1 0 0,0 0 1 0 0,0 0-1 0 0,1 1 0 0 0,-1-1 1 0 0,0 0-1 0 0,1 1 1 0 0,-1-1-1 0 0,-1 1 0 0 0,0 1 10 0 0,0-1 0 0 0,1 0 0 0 0,-1 1-1 0 0,0 0 1 0 0,0-1 0 0 0,1 1 0 0 0,-1 0-1 0 0,1 0 1 0 0,0 0 0 0 0,-1 0-1 0 0,1 0 1 0 0,0 0 0 0 0,0 0 0 0 0,0 0-1 0 0,0 0 1 0 0,0 3 0 0 0,-1 8 102 0 0,1 1 1 0 0,0 0-1 0 0,1 0 0 0 0,1-1 1 0 0,2 17-1 0 0,17 69 660 0 0,-9-52-380 0 0,-9-41-359 0 0,-1 1 0 0 0,1-1 0 0 0,0 0 0 0 0,1 1 0 0 0,0-1 0 0 0,0 0 0 0 0,0-1 0 0 0,0 1 0 0 0,1 0 1 0 0,0-1-1 0 0,0 0 0 0 0,6 5 0 0 0,-8-8-53 0 0,1 0 0 0 0,0 0 0 0 0,-1 0 1 0 0,1 0-1 0 0,0 0 0 0 0,0-1 0 0 0,0 0 0 0 0,0 1 1 0 0,0-1-1 0 0,0 0 0 0 0,0-1 0 0 0,0 1 0 0 0,1 0 1 0 0,-1-1-1 0 0,0 0 0 0 0,0 0 0 0 0,1 0 0 0 0,-1 0 1 0 0,0 0-1 0 0,0-1 0 0 0,1 1 0 0 0,-1-1 0 0 0,0 0 1 0 0,0 0-1 0 0,0 0 0 0 0,3-2 0 0 0,5-2-96 0 0,-1-1-1 0 0,0 0 0 0 0,-1 0 0 0 0,0-1 0 0 0,0 0 1 0 0,0 0-1 0 0,-1-1 0 0 0,0-1 0 0 0,0 1 0 0 0,-1-1 1 0 0,0 0-1 0 0,-1-1 0 0 0,0 0 0 0 0,-1 0 1 0 0,6-14-1 0 0,-3 4 14 0 0,-1 0 1 0 0,-1-1-1 0 0,-2 0 1 0 0,0-1-1 0 0,0 1 0 0 0,-2-1 1 0 0,-1-25-1 0 0,-1 47 96 0 0,-3-28-3 0 0,3 28 9 0 0,0-1 1 0 0,-1 1-1 0 0,1-1 0 0 0,0 1 0 0 0,0-1 0 0 0,-1 1 0 0 0,1 0 0 0 0,0-1 1 0 0,0 1-1 0 0,-1-1 0 0 0,1 1 0 0 0,0 0 0 0 0,-1-1 0 0 0,1 1 0 0 0,-1 0 1 0 0,1-1-1 0 0,-1 1 0 0 0,1 0 0 0 0,0-1 0 0 0,-1 1 0 0 0,1 0 0 0 0,-1 0 1 0 0,1 0-1 0 0,-1 0 0 0 0,1-1 0 0 0,-1 1 0 0 0,1 0 0 0 0,-1 0 1 0 0,1 0-1 0 0,-1 0 0 0 0,0 0 0 0 0,1 0 0 0 0,-1 0 0 0 0,1 0 0 0 0,-1 1 1 0 0,1-1-1 0 0,-1 0 0 0 0,1 0 0 0 0,-1 0 0 0 0,1 0 0 0 0,0 1 0 0 0,-1-1 1 0 0,1 0-1 0 0,-1 0 0 0 0,1 1 0 0 0,-1-1 0 0 0,1 0 0 0 0,0 1 0 0 0,-1-1 1 0 0,1 1-1 0 0,0-1 0 0 0,-1 1 0 0 0,-1 2 32 0 0,0 0 0 0 0,0 1 0 0 0,0-1 0 0 0,1 0 0 0 0,-1 1 0 0 0,1-1 0 0 0,0 1 0 0 0,0 0 0 0 0,1-1 0 0 0,-1 1 0 0 0,1 0 0 0 0,-1 6 0 0 0,-1 5 72 0 0,0 4 63 0 0,1-1 1 0 0,1 1-1 0 0,1-1 0 0 0,0 1 0 0 0,1-1 0 0 0,1 0 1 0 0,1 0-1 0 0,0 0 0 0 0,9 22 0 0 0,-8-29-129 0 0,1-1 0 0 0,-1 0 0 0 0,2 0 0 0 0,-1-1 0 0 0,10 10 0 0 0,-14-16-36 0 0,0-1-8 0 0,-1-1 1 0 0,1 0 0 0 0,0 0-1 0 0,-1 0 1 0 0,1 0 0 0 0,0 0 0 0 0,0 0-1 0 0,0 0 1 0 0,0 0 0 0 0,0-1-1 0 0,0 1 1 0 0,0-1 0 0 0,0 0 0 0 0,0 1-1 0 0,0-1 1 0 0,0 0 0 0 0,0 0-1 0 0,0 0 1 0 0,0-1 0 0 0,0 1-1 0 0,0 0 1 0 0,0-1 0 0 0,2 0 0 0 0,8-2-54 0 0,0-1 1 0 0,16-7 0 0 0,-26 10 36 0 0,15-6-92 0 0,0-1-1 0 0,-1-1 1 0 0,0 0-1 0 0,0-1 1 0 0,-1-1 0 0 0,-1 0-1 0 0,0-1 1 0 0,0-1-1 0 0,-1 0 1 0 0,-1 0-1 0 0,19-28 1 0 0,-26 32 75 0 0,-1 1 0 0 0,1-1 0 0 0,-2 0 0 0 0,1 0 0 0 0,-1 0 0 0 0,3-16 0 0 0,-5 20 23 0 0,0-1 0 0 0,0 0 1 0 0,-1 1-1 0 0,0-1 0 0 0,0 0 1 0 0,0 1-1 0 0,-1-1 0 0 0,0 0 1 0 0,0 1-1 0 0,0-1 0 0 0,-1 1 1 0 0,-3-9-1 0 0,4 13 8 0 0,0-1-1 0 0,-1 0 0 0 0,1 0 1 0 0,-1 1-1 0 0,1-1 0 0 0,-1 0 1 0 0,0 1-1 0 0,0 0 0 0 0,0-1 1 0 0,0 1-1 0 0,0 0 0 0 0,0 0 1 0 0,0 0-1 0 0,0 0 0 0 0,0 1 1 0 0,0-1-1 0 0,0 1 0 0 0,-1-1 1 0 0,1 1-1 0 0,-4-1 0 0 0,-7 0 11 0 0,0 1 0 0 0,-19 1 0 0 0,10 0 68 0 0,20-1-63 0 0,0 1 1 0 0,1-1 0 0 0,-1 0 0 0 0,0 1 0 0 0,0-1 0 0 0,0 1-1 0 0,1 0 1 0 0,-1-1 0 0 0,0 1 0 0 0,1 0 0 0 0,-1 0 0 0 0,1 0 0 0 0,-1 0-1 0 0,1 0 1 0 0,-1 1 0 0 0,1-1 0 0 0,0 0 0 0 0,-1 1 0 0 0,1-1-1 0 0,0 1 1 0 0,0-1 0 0 0,0 1 0 0 0,0-1 0 0 0,0 1 0 0 0,1 0 0 0 0,-1 0-1 0 0,0-1 1 0 0,1 1 0 0 0,-1 0 0 0 0,1 0 0 0 0,0 0 0 0 0,0-1 0 0 0,0 4-1 0 0,-2 7 131 0 0,2 1-1 0 0,-1 0 0 0 0,4 21 0 0 0,-3-29-90 0 0,0-1-22 0 0,4 34 642 0 0,13 68 0 0 0,-14-96-600 0 0,0 0-1 0 0,0 0 1 0 0,1 0 0 0 0,0-1 0 0 0,0 1-1 0 0,1-1 1 0 0,1 0 0 0 0,-1 0 0 0 0,2-1-1 0 0,-1 1 1 0 0,14 11 0 0 0,-18-17-124 0 0,1-1 1 0 0,0 0-1 0 0,1 0 0 0 0,-1-1 1 0 0,0 1-1 0 0,0-1 1 0 0,1 1-1 0 0,-1-1 0 0 0,1 0 1 0 0,-1 0-1 0 0,1-1 1 0 0,-1 1-1 0 0,1-1 0 0 0,0 0 1 0 0,-1 0-1 0 0,1 0 1 0 0,4-1-1 0 0,-1 0-417 0 0,0 0 0 0 0,0-1 0 0 0,0 0 0 0 0,0 0 0 0 0,0 0 0 0 0,0-1 0 0 0,10-6 0 0 0,0-4-1350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2.552"/>
    </inkml:context>
    <inkml:brush xml:id="br0">
      <inkml:brushProperty name="width" value="0.05" units="cm"/>
      <inkml:brushProperty name="height" value="0.05" units="cm"/>
    </inkml:brush>
  </inkml:definitions>
  <inkml:trace contextRef="#ctx0" brushRef="#br0">150 90 12313 0 0,'0'1'28'0'0,"-1"-1"1"0"0,1 0-1 0 0,0 0 0 0 0,0 0 0 0 0,0 0 1 0 0,0 0-1 0 0,-1 1 0 0 0,1-1 0 0 0,0 0 0 0 0,0 0 1 0 0,0 0-1 0 0,0 0 0 0 0,-1 0 0 0 0,1 0 1 0 0,0 0-1 0 0,0 0 0 0 0,0 0 0 0 0,-1 0 0 0 0,1 0 1 0 0,0 0-1 0 0,0 0 0 0 0,-1 0 0 0 0,1 0 1 0 0,0 0-1 0 0,0 0 0 0 0,0 0 0 0 0,-1 0 1 0 0,1 0-1 0 0,0 0 0 0 0,0 0 0 0 0,0 0 0 0 0,0 0 1 0 0,-1-1-1 0 0,1 1 0 0 0,0 0 0 0 0,0 0 1 0 0,0 0-1 0 0,0 0 0 0 0,-1 0 0 0 0,1-1 1 0 0,0 1-1 0 0,0 0 0 0 0,0 0 0 0 0,0 0 0 0 0,0 0 1 0 0,0-1-1 0 0,0 1 0 0 0,0 0 0 0 0,-1 0 1 0 0,1 0-1 0 0,0-1 0 0 0,0 1 0 0 0,0 0 1 0 0,0 0-1 0 0,0 0 0 0 0,0-1 0 0 0,0 0 52 0 0,0 1 0 0 0,0-1 0 0 0,-1 0 0 0 0,1 0 0 0 0,0 1 0 0 0,0-1 0 0 0,0 0 0 0 0,0 0 0 0 0,0 1 0 0 0,0-1 0 0 0,0 0 0 0 0,0 0 0 0 0,1 1 0 0 0,-1-1 0 0 0,0 0 0 0 0,0 0 0 0 0,1 1 0 0 0,-1-1 0 0 0,0 0-1 0 0,1 0 1 0 0,1-2 27 0 0,1 0 0 0 0,0 0-1 0 0,-1 0 1 0 0,1 0 0 0 0,0 0-1 0 0,0 1 1 0 0,0 0 0 0 0,1-1-1 0 0,4-2 1 0 0,-6 5-110 0 0,-1 0-1 0 0,0 0 1 0 0,0-1 0 0 0,0 1-1 0 0,0 0 1 0 0,0 0 0 0 0,1 0-1 0 0,-1 0 1 0 0,0 1 0 0 0,0-1-1 0 0,0 0 1 0 0,0 0-1 0 0,1 1 1 0 0,-1-1 0 0 0,0 0-1 0 0,0 1 1 0 0,0-1 0 0 0,0 1-1 0 0,0 0 1 0 0,0-1 0 0 0,0 1-1 0 0,0 0 1 0 0,0-1 0 0 0,-1 1-1 0 0,1 0 1 0 0,0 0 0 0 0,0 0-1 0 0,-1 0 1 0 0,1 0 0 0 0,0 0-1 0 0,-1 0 1 0 0,1 0 0 0 0,-1 0-1 0 0,1 0 1 0 0,-1 0 0 0 0,1 2-1 0 0,0 1 10 0 0,1 0 1 0 0,0 1-1 0 0,-1-1 0 0 0,0 1 0 0 0,0-1 0 0 0,0 1 0 0 0,-1 0 1 0 0,1-1-1 0 0,-1 1 0 0 0,0 0 0 0 0,-1 0 0 0 0,1-1 0 0 0,-1 1 1 0 0,-1 4-1 0 0,2-6-3 0 0,-1-1 1 0 0,0 0-1 0 0,0 1 1 0 0,0-1-1 0 0,0 0 1 0 0,0 0-1 0 0,-1 0 0 0 0,1 1 1 0 0,0-1-1 0 0,-1-1 1 0 0,0 1-1 0 0,1 0 1 0 0,-1 0-1 0 0,0-1 1 0 0,0 1-1 0 0,0-1 1 0 0,0 1-1 0 0,0-1 0 0 0,0 0 1 0 0,-1 0-1 0 0,1 0 1 0 0,0 0-1 0 0,-1 0 1 0 0,1-1-1 0 0,0 1 1 0 0,-1-1-1 0 0,-3 1 1 0 0,3 0-4 0 0,0-1 1 0 0,0 0 0 0 0,0 0-1 0 0,0 0 1 0 0,0 0 0 0 0,0 0 0 0 0,0-1-1 0 0,0 0 1 0 0,0 1 0 0 0,0-1-1 0 0,0 0 1 0 0,1 0 0 0 0,-1 0 0 0 0,0-1-1 0 0,1 1 1 0 0,-1-1 0 0 0,1 1-1 0 0,-1-1 1 0 0,-3-3 0 0 0,4 2 0 0 0,0 0-1 0 0,1 0 1 0 0,-1-1 0 0 0,0 1-1 0 0,1 0 1 0 0,0 0 0 0 0,0-1 0 0 0,0 1-1 0 0,0 0 1 0 0,1-1 0 0 0,-1 1 0 0 0,1-1-1 0 0,0 1 1 0 0,0-1 0 0 0,0 1-1 0 0,1-6 1 0 0,0 7-3 0 0,6-49-16 0 0,-6 48 17 0 0,0-1-1 0 0,0 1 0 0 0,0 0 1 0 0,0 1-1 0 0,0-1 0 0 0,1 0 0 0 0,-1 0 1 0 0,1 0-1 0 0,0 1 0 0 0,0-1 0 0 0,0 1 1 0 0,0 0-1 0 0,3-3 0 0 0,-5 4 1 0 0,1 1 0 0 0,-1 0 0 0 0,0-1 0 0 0,1 1 0 0 0,-1 0-1 0 0,1 0 1 0 0,-1-1 0 0 0,0 1 0 0 0,1 0 0 0 0,-1 0 0 0 0,1 0 0 0 0,-1-1-1 0 0,1 1 1 0 0,-1 0 0 0 0,1 0 0 0 0,-1 0 0 0 0,1 0 0 0 0,-1 0 0 0 0,0 0 0 0 0,1 0-1 0 0,-1 0 1 0 0,1 0 0 0 0,-1 0 0 0 0,1 0 0 0 0,-1 0 0 0 0,1 1 0 0 0,-1-1-1 0 0,1 0 1 0 0,-1 0 0 0 0,0 0 0 0 0,1 0 0 0 0,0 1 0 0 0,5 15-29 0 0,-5-12 30 0 0,0 1 0 0 0,-1-1 1 0 0,0 1-1 0 0,0 0 0 0 0,-2 7 0 0 0,-13 26 8 0 0,15-36-9 0 0,-1-1 1 0 0,0 1 0 0 0,0-1 0 0 0,0 0 0 0 0,0 1 0 0 0,0-1 0 0 0,0 0 0 0 0,0 0-1 0 0,0 0 1 0 0,0 0 0 0 0,-1 0 0 0 0,1 0 0 0 0,-1 0 0 0 0,1 0 0 0 0,0 0 0 0 0,-1 0 0 0 0,1-1-1 0 0,-1 1 1 0 0,1-1 0 0 0,-1 1 0 0 0,0-1 0 0 0,-2 1 0 0 0,4-1 1 0 0,0 0 1 0 0,-1 0-1 0 0,1 0 1 0 0,0 0-1 0 0,0 0 0 0 0,0 0 1 0 0,0 0-1 0 0,-1-1 1 0 0,1 1-1 0 0,0 0 1 0 0,0 0-1 0 0,0 0 0 0 0,0 0 1 0 0,-1 0-1 0 0,1 0 1 0 0,0 0-1 0 0,0 0 1 0 0,0 0-1 0 0,0 0 0 0 0,0-1 1 0 0,-1 1-1 0 0,1 0 1 0 0,0 0-1 0 0,0 0 1 0 0,0 0-1 0 0,0 0 0 0 0,0 0 1 0 0,0-1-1 0 0,0 1 1 0 0,0 0-1 0 0,-1 0 0 0 0,1 0 1 0 0,0 0-1 0 0,0-1 1 0 0,0 1-1 0 0,0 0 1 0 0,0 0-1 0 0,0-1 0 0 0,3-8 21 0 0,9-11-48 0 0,-11 18 16 0 0,0 0 9 0 0,0 0 1 0 0,1 0 0 0 0,-1 0 0 0 0,1 0-1 0 0,-1 0 1 0 0,1 0 0 0 0,0 1 0 0 0,-1-1-1 0 0,1 1 1 0 0,0-1 0 0 0,0 1 0 0 0,1-1-1 0 0,-1 1 1 0 0,0 0 0 0 0,0 0 0 0 0,0 0 0 0 0,1 1-1 0 0,-1-1 1 0 0,1 0 0 0 0,-1 1 0 0 0,0-1-1 0 0,1 1 1 0 0,-1 0 0 0 0,1 0 0 0 0,-1 0-1 0 0,1 0 1 0 0,-1 1 0 0 0,4 0 0 0 0,-1 0 67 0 0,-1 1 0 0 0,0 0 1 0 0,1 0-1 0 0,-1 0 0 0 0,0 0 1 0 0,0 1-1 0 0,-1 0 0 0 0,1 0 0 0 0,-1 0 1 0 0,1 0-1 0 0,-1 0 0 0 0,0 1 1 0 0,0-1-1 0 0,0 1 0 0 0,2 5 1 0 0,0-1 83 0 0,0 1 0 0 0,-1 0 0 0 0,0 0 0 0 0,0 0 1 0 0,-1 0-1 0 0,0 1 0 0 0,-1-1 0 0 0,0 1 0 0 0,0 0 0 0 0,-1 0 1 0 0,-1-1-1 0 0,0 1 0 0 0,0 0 0 0 0,-2 15 0 0 0,-1-13-139 0 0,0 1 0 0 0,0-1 0 0 0,-1 0-1 0 0,-1 0 1 0 0,0-1 0 0 0,-1 1 0 0 0,0-1-1 0 0,0-1 1 0 0,-2 1 0 0 0,-15 18 0 0 0,7-13-453 0 0,0 0 1 0 0,0-1-1 0 0,-2-1 1 0 0,0-1 0 0 0,-28 16-1 0 0,-18 6-1498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3.765"/>
    </inkml:context>
    <inkml:brush xml:id="br0">
      <inkml:brushProperty name="width" value="0.05" units="cm"/>
      <inkml:brushProperty name="height" value="0.05" units="cm"/>
    </inkml:brush>
  </inkml:definitions>
  <inkml:trace contextRef="#ctx0" brushRef="#br0">20 191 8861 0 0,'-1'-13'1722'0'0,"-1"25"769"0"0,1-5-2059 0 0,1-1-1 0 0,0 1 1 0 0,0-1-1 0 0,3 13 0 0 0,65 243 968 0 0,-60-227-1381 0 0,1-1 0 0 0,2 0 0 0 0,1-1 0 0 0,16 33 0 0 0,-27-65-18 0 0,-1 0 0 0 0,1 0 0 0 0,-1 0 0 0 0,1 0 0 0 0,-1 0 0 0 0,1 0 0 0 0,0 0 0 0 0,0 0 0 0 0,-1 0 0 0 0,1 0 0 0 0,0 0 0 0 0,0 0 0 0 0,1 0 0 0 0,1-4-12 0 0,-3-9 15 0 0,-4 0-10 0 0,1 0 0 0 0,-2 0 0 0 0,0 0 0 0 0,0 1 0 0 0,-1 0 0 0 0,-1 0 0 0 0,-13-17 0 0 0,-12-24-28 0 0,20 28-5 0 0,1-1 0 0 0,2 0 0 0 0,0 0 1 0 0,-7-42-1 0 0,-5-106-105 0 0,18 131 122 0 0,2 0-1 0 0,5-44 1 0 0,-4 85 21 0 0,1 0-1 0 0,-1-1 1 0 0,0 1 0 0 0,0 0-1 0 0,1 0 1 0 0,-1 0-1 0 0,0 0 1 0 0,1 0 0 0 0,-1 0-1 0 0,1 0 1 0 0,-1 0-1 0 0,1 0 1 0 0,0 0 0 0 0,-1 0-1 0 0,1 0 1 0 0,0 0-1 0 0,0 0 1 0 0,0 0 0 0 0,-1 1-1 0 0,1-1 1 0 0,0 0 0 0 0,2 0-1 0 0,-1 0 0 0 0,0 0 1 0 0,0 1-1 0 0,0-1 0 0 0,0 1 0 0 0,1-1 0 0 0,-1 1 1 0 0,0 0-1 0 0,1 0 0 0 0,-1 0 0 0 0,4 0 0 0 0,4 2-1 0 0,1 0 0 0 0,-1 1 0 0 0,18 6 0 0 0,-26-7 3 0 0,27 9-3 0 0,-1 1-1 0 0,50 30 1 0 0,-65-34 14 0 0,-1 2-1 0 0,1-1 1 0 0,-1 1-1 0 0,-1 1 1 0 0,0 0 0 0 0,0 1-1 0 0,12 18 1 0 0,-21-28-5 0 0,-1 0 0 0 0,1 0 1 0 0,-1 0-1 0 0,0 0 0 0 0,1 0 0 0 0,-1 1 1 0 0,0-1-1 0 0,0 0 0 0 0,-1 1 1 0 0,1-1-1 0 0,0 1 0 0 0,-1-1 0 0 0,0 1 1 0 0,1-1-1 0 0,-1 1 0 0 0,0-1 0 0 0,0 1 1 0 0,0-1-1 0 0,-1 1 0 0 0,1-1 0 0 0,-1 1 1 0 0,1-1-1 0 0,-1 0 0 0 0,0 1 1 0 0,0-1-1 0 0,-2 4 0 0 0,-1-1 14 0 0,0 0-1 0 0,-1 0 1 0 0,0-1 0 0 0,0 0-1 0 0,0 0 1 0 0,0 0 0 0 0,-1 0-1 0 0,1-1 1 0 0,-8 3 0 0 0,-20 12-33 0 0,-1-2 0 0 0,0-1 1 0 0,-1-2-1 0 0,-67 16 1 0 0,100-28-75 0 0,0-1 1 0 0,0 1 0 0 0,-1-1 0 0 0,1 0 0 0 0,0 1 0 0 0,0-1 0 0 0,0-1 0 0 0,-1 1 0 0 0,1 0 0 0 0,-2-1 0 0 0,3 1 47 0 0,1 0 0 0 0,0 0 0 0 0,0 0 0 0 0,0 0 0 0 0,0 0 0 0 0,0-1 0 0 0,-1 1 1 0 0,1 0-1 0 0,0 0 0 0 0,0 0 0 0 0,0 0 0 0 0,0 0 0 0 0,0-1 0 0 0,0 1 0 0 0,0 0 0 0 0,0 0 0 0 0,-1 0 0 0 0,1 0 0 0 0,0-1 0 0 0,0 1 0 0 0,0 0 0 0 0,0 0 0 0 0,0 0 0 0 0,0-1 0 0 0,0 1 1 0 0,0 0-1 0 0,0 0 0 0 0,0 0 0 0 0,0 0 0 0 0,0-1 0 0 0,0 1 0 0 0,1 0 0 0 0,-1 0 0 0 0,0 0 0 0 0,0-1 0 0 0,9-11-1656 0 0,4 0 181 0 0,1 1 1 0 0,25-17 0 0 0,-19 15 342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4.832"/>
    </inkml:context>
    <inkml:brush xml:id="br0">
      <inkml:brushProperty name="width" value="0.05" units="cm"/>
      <inkml:brushProperty name="height" value="0.05" units="cm"/>
    </inkml:brush>
  </inkml:definitions>
  <inkml:trace contextRef="#ctx0" brushRef="#br0">0 327 8133 0 0,'40'6'702'0'0,"-54"-1"2991"0"0,13-2-2370 0 0,13-3-674 0 0,21-5 287 0 0,58 0-1 0 0,-82 5-907 0 0,1 1-1 0 0,0 0 0 0 0,-1 0 1 0 0,1 0-1 0 0,-1 2 1 0 0,0-1-1 0 0,1 1 0 0 0,-1 0 1 0 0,0 1-1 0 0,15 9 0 0 0,-21-11-25 0 0,-1 0 0 0 0,1 0-1 0 0,-1 0 1 0 0,0 1 0 0 0,0-1 0 0 0,0 1-1 0 0,0 0 1 0 0,0-1 0 0 0,0 1 0 0 0,-1 0-1 0 0,1 0 1 0 0,-1 0 0 0 0,0 0-1 0 0,0 1 1 0 0,0-1 0 0 0,-1 0 0 0 0,1 0-1 0 0,-1 1 1 0 0,1-1 0 0 0,-1 0 0 0 0,0 0-1 0 0,0 1 1 0 0,-1-1 0 0 0,0 7-1 0 0,0-7 7 0 0,0 0-1 0 0,1 1 1 0 0,-1-1-1 0 0,-1 0 1 0 0,1 0-1 0 0,0 0 1 0 0,-1 0-1 0 0,0 0 1 0 0,1 0-1 0 0,-1 0 0 0 0,0 0 1 0 0,-1-1-1 0 0,1 1 1 0 0,0-1-1 0 0,-1 0 1 0 0,1 1-1 0 0,-1-1 1 0 0,0 0-1 0 0,0 0 0 0 0,0-1 1 0 0,0 1-1 0 0,0-1 1 0 0,-5 3-1 0 0,4-3 3 0 0,1 0-1 0 0,-1-1 1 0 0,1 1 0 0 0,-1-1-1 0 0,1 1 1 0 0,-1-1 0 0 0,1 0-1 0 0,-1 0 1 0 0,1-1-1 0 0,-1 1 1 0 0,-5-2 0 0 0,9 2-10 0 0,-1-1 0 0 0,0 1 0 0 0,0-1 0 0 0,1 1 0 0 0,-1-1 0 0 0,0 1 0 0 0,1-1 0 0 0,-1 1 0 0 0,1-1 0 0 0,-1 1 0 0 0,0-1 0 0 0,1 0 0 0 0,-1 1 0 0 0,1-1 0 0 0,0 0 0 0 0,-1 0 0 0 0,1 1 0 0 0,0-1 1 0 0,-1-1-1 0 0,1 0-5 0 0,-1 0 1 0 0,1-1 0 0 0,0 1-1 0 0,0 0 1 0 0,0 0 0 0 0,1 0-1 0 0,-1 0 1 0 0,0 0 0 0 0,1 0-1 0 0,-1 0 1 0 0,2-2 0 0 0,1-7-17 0 0,1 1 0 0 0,1-1 0 0 0,-1 1 0 0 0,2 0 0 0 0,-1 0 0 0 0,1 1 0 0 0,11-13 1 0 0,4 1-20 0 0,0 1 0 0 0,2 2 0 0 0,0 0 0 0 0,1 1 0 0 0,41-20 0 0 0,-35 23 28 0 0,0 1 0 0 0,0 1 1 0 0,1 2-1 0 0,1 2 0 0 0,61-10 1 0 0,-86 18 149 0 0,-8 2-33 0 0,-18 7 41 0 0,-1 0-5 0 0,11-2-26 0 0,-1 0 1 0 0,1 1 0 0 0,0 0 0 0 0,0 0 0 0 0,-11 16 0 0 0,18-21-94 0 0,-1 1 0 0 0,1 0 1 0 0,-1-1-1 0 0,1 1 0 0 0,0 1 0 0 0,1-1 1 0 0,-1 0-1 0 0,1 0 0 0 0,-1 1 0 0 0,1-1 1 0 0,1 0-1 0 0,-1 1 0 0 0,1-1 0 0 0,-1 1 1 0 0,1-1-1 0 0,1 1 0 0 0,-1-1 0 0 0,1 5 1 0 0,0-7-18 0 0,0-1 1 0 0,-1 0-1 0 0,1 0 1 0 0,0 0-1 0 0,0 0 0 0 0,0 0 1 0 0,0 0-1 0 0,0 0 1 0 0,0 0-1 0 0,0 0 1 0 0,0 0-1 0 0,0-1 1 0 0,0 1-1 0 0,1 0 1 0 0,-1-1-1 0 0,2 2 0 0 0,28 9 133 0 0,-18-7-52 0 0,-5 0-51 0 0,2-1 1 0 0,-1 0-1 0 0,0-1 0 0 0,0 0 1 0 0,1 0-1 0 0,-1-1 1 0 0,1 0-1 0 0,0 0 0 0 0,-1-2 1 0 0,1 1-1 0 0,0-1 1 0 0,-1 0-1 0 0,1-1 1 0 0,-1 0-1 0 0,10-3 0 0 0,21-7-21 0 0,20-6-81 0 0,-59 18 60 0 0,-1-1 0 0 0,1 0 1 0 0,0 0-1 0 0,0 1 0 0 0,0-1 0 0 0,0 0 0 0 0,-1 0 0 0 0,1 0 0 0 0,0 0 0 0 0,-1 0 1 0 0,1 0-1 0 0,-1 0 0 0 0,1 0 0 0 0,-1 0 0 0 0,1 0 0 0 0,-1 0 0 0 0,0 0 1 0 0,1 0-1 0 0,-1 0 0 0 0,0 0 0 0 0,0-1 0 0 0,0 1 0 0 0,0 0 0 0 0,0 0 1 0 0,0 0-1 0 0,0 0 0 0 0,0 0 0 0 0,-1-1 0 0 0,1 1 0 0 0,0 0 0 0 0,-2-2 1 0 0,1-2-26 0 0,-1-1 0 0 0,0 1 1 0 0,0 0-1 0 0,-1-1 0 0 0,-4-5 1 0 0,2 3 15 0 0,0 1 0 0 0,-1 0 1 0 0,0 0-1 0 0,0 1 1 0 0,-1 0-1 0 0,1 0 0 0 0,-1 1 1 0 0,-1-1-1 0 0,1 1 1 0 0,-1 1-1 0 0,0 0 0 0 0,0 0 1 0 0,0 0-1 0 0,0 1 1 0 0,-1 0-1 0 0,-17-3 0 0 0,54 5-219 0 0,32-10 149 0 0,1 2 1 0 0,93-1-1 0 0,-153 10 85 0 0,-1 0 0 0 0,1 0-1 0 0,0 0 1 0 0,0 0 0 0 0,0 0-1 0 0,0 1 1 0 0,0-1 0 0 0,0 0-1 0 0,0 0 1 0 0,0 1 0 0 0,0-1-1 0 0,-1 1 1 0 0,1-1 0 0 0,0 0 0 0 0,0 1-1 0 0,0 0 1 0 0,-1-1 0 0 0,1 1-1 0 0,0-1 1 0 0,-1 1 0 0 0,1 0-1 0 0,0 0 1 0 0,-1-1 0 0 0,1 1-1 0 0,0 1 1 0 0,5 26-38 0 0,-2-5 33 0 0,30 69 136 0 0,-17-50 18 0 0,13 54 1 0 0,-8-21 30 0 0,-14-49-128 0 0,0 0 1 0 0,-2 0 0 0 0,-1 1-1 0 0,3 44 1 0 0,-8-68-43 0 0,0 0 1 0 0,0 1-1 0 0,0-1 0 0 0,0 0 1 0 0,-1 0-1 0 0,1 0 0 0 0,-1 0 1 0 0,0 0-1 0 0,0 0 0 0 0,0 0 1 0 0,-2 4-1 0 0,2-8 4 0 0,0 0 0 0 0,1 0 1 0 0,-1 0-1 0 0,1 0 0 0 0,-1-1 0 0 0,1 1 0 0 0,0 0 1 0 0,-1 0-1 0 0,1 0 0 0 0,0-1 0 0 0,0 1 0 0 0,0 0 1 0 0,0 0-1 0 0,0 0 0 0 0,0-3 0 0 0,-1-2 19 0 0,-3-24-135 0 0,-1-30 0 0 0,-3-26-245 0 0,-32-90-182 0 0,0 2 136 0 0,38 164 379 0 0,0 0-1 0 0,1-1 0 0 0,0 1 1 0 0,0-1-1 0 0,1 1 1 0 0,0-1-1 0 0,1 1 0 0 0,0 0 1 0 0,1-1-1 0 0,0 1 1 0 0,6-17-1 0 0,-7 24 15 0 0,1 1 0 0 0,0-1 1 0 0,0 1-1 0 0,0-1 0 0 0,1 1 1 0 0,-1 0-1 0 0,0 0 0 0 0,1 0 1 0 0,0 0-1 0 0,-1 0 0 0 0,1 0 0 0 0,0 1 1 0 0,0-1-1 0 0,0 1 0 0 0,0 0 1 0 0,0 0-1 0 0,0 0 0 0 0,0 0 0 0 0,0 1 1 0 0,4-1-1 0 0,3 0 3 0 0,-1 0 0 0 0,0 0 0 0 0,1 1 0 0 0,-1 1 0 0 0,18 2 0 0 0,-14 0-4 0 0,-1 1 1 0 0,0 0 0 0 0,1 0 0 0 0,-1 1 0 0 0,-1 1 0 0 0,23 13 0 0 0,-28-14 8 0 0,1-1 1 0 0,-1 1-1 0 0,0 1 0 0 0,0-1 1 0 0,0 1-1 0 0,-1 0 0 0 0,0 0 1 0 0,0 1-1 0 0,0 0 1 0 0,-1 0-1 0 0,0 0 0 0 0,4 11 1 0 0,-6-13 1 0 0,-1-1 0 0 0,0 1 0 0 0,-1-1 0 0 0,1 1 0 0 0,-1 0 0 0 0,0-1 0 0 0,0 1 0 0 0,0 0 0 0 0,-1-1 0 0 0,1 1 0 0 0,-1-1 0 0 0,0 1 0 0 0,0-1 0 0 0,-1 1 0 0 0,0-1 1 0 0,1 0-1 0 0,-2 0 0 0 0,1 0 0 0 0,0 0 0 0 0,-1 0 0 0 0,1 0 0 0 0,-1-1 0 0 0,0 1 0 0 0,-7 5 0 0 0,-6 5-68 0 0,0-1 0 0 0,-1 0 0 0 0,0-1 0 0 0,-20 10 0 0 0,32-19-2 0 0,1-1-290 0 0,0 0-1 0 0,0-1 1 0 0,1 1 0 0 0,-1-1-1 0 0,0 1 1 0 0,-1-1-1 0 0,1-1 1 0 0,0 1-1 0 0,0 0 1 0 0,-8-1 0 0 0,12 0 279 0 0,0 0 1 0 0,-1 0 0 0 0,1 0 0 0 0,0 0 0 0 0,-1 0 0 0 0,1 0 0 0 0,0 0 0 0 0,0 0 0 0 0,-1 0-1 0 0,1 0 1 0 0,0-1 0 0 0,0 1 0 0 0,-1 0 0 0 0,1 0 0 0 0,0 0 0 0 0,0 0 0 0 0,-1-1 0 0 0,1 1 0 0 0,0 0-1 0 0,0 0 1 0 0,0 0 0 0 0,0-1 0 0 0,-1 1 0 0 0,1 0 0 0 0,0 0 0 0 0,0-1 0 0 0,0 1 0 0 0,0 0-1 0 0,0 0 1 0 0,0-1 0 0 0,0 1 0 0 0,0 0 0 0 0,0-1 0 0 0,0 1 0 0 0,-1 0 0 0 0,1 0 0 0 0,1-1 0 0 0,-2 0-54 0 0,1-5-1472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5.192"/>
    </inkml:context>
    <inkml:brush xml:id="br0">
      <inkml:brushProperty name="width" value="0.05" units="cm"/>
      <inkml:brushProperty name="height" value="0.05" units="cm"/>
    </inkml:brush>
  </inkml:definitions>
  <inkml:trace contextRef="#ctx0" brushRef="#br0">44 70 10153 0 0,'-2'0'63'0'0,"0"1"1"0"0,0-2-1 0 0,0 1 0 0 0,0 0 0 0 0,0 0 1 0 0,0 0-1 0 0,0-1 0 0 0,0 1 1 0 0,0-1-1 0 0,1 0 0 0 0,-1 1 0 0 0,-2-2 1 0 0,3 1-24 0 0,-1-1 531 0 0,6 3-292 0 0,9 6-212 0 0,-10-1 14 0 0,-9-9-1 0 0,-10-14-8 0 0,6-14 10 0 0,9 14 254 0 0,1 16-309 0 0,0 1 0 0 0,0 0 0 0 0,0-1 0 0 0,0 1 1 0 0,0 0-1 0 0,0-1 0 0 0,1 1 0 0 0,-1 0 0 0 0,0-1 0 0 0,0 1 1 0 0,0 0-1 0 0,0 0 0 0 0,1-1 0 0 0,-1 1 0 0 0,0 0 1 0 0,0 0-1 0 0,1-1 0 0 0,-1 1 0 0 0,0 0 0 0 0,1 0 0 0 0,-1-1 1 0 0,0 1-1 0 0,0 0 0 0 0,1 0 0 0 0,-1 0 0 0 0,0 0 1 0 0,1 0-1 0 0,-1 0 0 0 0,0 0 0 0 0,1-1 0 0 0,-1 1 0 0 0,1 0 1 0 0,2 1 21 0 0,-1-1 0 0 0,1 1 1 0 0,-1 0-1 0 0,0 0 1 0 0,1 0-1 0 0,-1 0 0 0 0,0 0 1 0 0,1 0-1 0 0,-1 1 1 0 0,0-1-1 0 0,0 1 0 0 0,0 0 1 0 0,0-1-1 0 0,0 1 1 0 0,2 4-1 0 0,15 10-629 0 0,-6 5-1971 0 0,-8-17 1248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5.612"/>
    </inkml:context>
    <inkml:brush xml:id="br0">
      <inkml:brushProperty name="width" value="0.05" units="cm"/>
      <inkml:brushProperty name="height" value="0.05" units="cm"/>
    </inkml:brush>
  </inkml:definitions>
  <inkml:trace contextRef="#ctx0" brushRef="#br0">94 12 8829 0 0,'0'0'21'0'0,"0"-1"0"0"0,0 1 0 0 0,0 0 0 0 0,1 0-1 0 0,-1-1 1 0 0,0 1 0 0 0,0 0 0 0 0,0 0 0 0 0,0 0 0 0 0,1-1 0 0 0,-1 1 0 0 0,0 0 0 0 0,0 0 0 0 0,1 0 0 0 0,-1 0 0 0 0,0 0 0 0 0,0 0-1 0 0,1-1 1 0 0,-1 1 0 0 0,0 0 0 0 0,0 0 0 0 0,1 0 0 0 0,-1 0 0 0 0,0 0 0 0 0,0 0 0 0 0,1 0 0 0 0,-1 0 0 0 0,0 0 0 0 0,0 0 0 0 0,1 0-1 0 0,-1 0 1 0 0,0 0 0 0 0,1 0 0 0 0,-1 1 0 0 0,0-1 0 0 0,0 0 0 0 0,1 0 0 0 0,-1 0 0 0 0,0 0 0 0 0,0 0 0 0 0,0 0 0 0 0,1 1 0 0 0,-1-1-1 0 0,0 0 1 0 0,0 0 0 0 0,0 0 0 0 0,1 1 0 0 0,-1-1 0 0 0,15 10 1250 0 0,-13-9-1150 0 0,1 2-32 0 0,1 0 0 0 0,-1 0 0 0 0,0 0 1 0 0,0 1-1 0 0,0 0 0 0 0,0-1 0 0 0,0 1 0 0 0,-1 0 1 0 0,0 0-1 0 0,0 1 0 0 0,0-1 0 0 0,0 0 1 0 0,1 6-1 0 0,8 16 12 0 0,-11-25-96 0 0,1-1 0 0 0,-1 0 0 0 0,0 0 0 0 0,0 1 1 0 0,0-1-1 0 0,0 0 0 0 0,0 1 0 0 0,0-1 0 0 0,0 0 0 0 0,0 0 1 0 0,0 1-1 0 0,0-1 0 0 0,1 0 0 0 0,-1 0 0 0 0,-1 1 0 0 0,1-1 1 0 0,0 0-1 0 0,0 1 0 0 0,0-1 0 0 0,0 0 0 0 0,0 0 0 0 0,0 1 1 0 0,0-1-1 0 0,0 0 0 0 0,0 0 0 0 0,0 1 0 0 0,-1-1 0 0 0,1 0 1 0 0,0 0-1 0 0,0 1 0 0 0,0-1 0 0 0,-1 0 0 0 0,1 0 0 0 0,0 0 1 0 0,0 1-1 0 0,0-1 0 0 0,-1 0 0 0 0,1 0 0 0 0,0 0 0 0 0,-17 4 105 0 0,-23-5-55 0 0,36 1-53 0 0,-15-1 3 0 0,11 2 0 0 0,0-2-1 0 0,-1 1 0 0 0,1-1 0 0 0,0 0 0 0 0,-16-5 0 0 0,23 6-4 0 0,-1-1-1 0 0,1 0 0 0 0,0 0 0 0 0,-1 1 0 0 0,1-1 0 0 0,0 0 1 0 0,0 0-1 0 0,-1 0 0 0 0,1 0 0 0 0,0 0 0 0 0,0-1 0 0 0,0 1 1 0 0,0 0-1 0 0,0 0 0 0 0,1-1 0 0 0,-1 1 0 0 0,0-1 0 0 0,0 1 1 0 0,1-1-1 0 0,-1 1 0 0 0,1-1 0 0 0,0 1 0 0 0,-1-1 0 0 0,1 1 1 0 0,0-1-1 0 0,0 1 0 0 0,0-1 0 0 0,0 1 0 0 0,0-1 0 0 0,0 0 1 0 0,0 1-1 0 0,1-1 0 0 0,-1 1 0 0 0,1-1 0 0 0,-1 1 0 0 0,1-1 1 0 0,0-1-1 0 0,1-1 0 0 0,-1 1 1 0 0,1-1-1 0 0,0 1 1 0 0,0 0-1 0 0,0 0 1 0 0,0 0-1 0 0,1 0 1 0 0,-1 0-1 0 0,1 0 1 0 0,0 1-1 0 0,0-1 0 0 0,0 1 1 0 0,0 0-1 0 0,0 0 1 0 0,0 0-1 0 0,0 0 1 0 0,1 0-1 0 0,-1 1 1 0 0,1-1-1 0 0,0 1 1 0 0,-1 0-1 0 0,1 0 1 0 0,0 1-1 0 0,5-1 1 0 0,2-1-39 0 0,0 2 1 0 0,-1 0 0 0 0,1 0 0 0 0,-1 1-1 0 0,1 0 1 0 0,-1 1 0 0 0,19 5-1 0 0,-29-7-20 0 0,1 0 0 0 0,0 0 0 0 0,-1 1 0 0 0,1-1 0 0 0,-1 0 0 0 0,1 0 0 0 0,-1 1 0 0 0,0-1 0 0 0,1 1 0 0 0,-1-1 0 0 0,1 0 0 0 0,-1 1 0 0 0,0-1 0 0 0,1 1 0 0 0,-1-1 0 0 0,0 1 0 0 0,1-1 0 0 0,-1 1 0 0 0,0-1 0 0 0,0 2 0 0 0,3 3-459 0 0,1-3-384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6.064"/>
    </inkml:context>
    <inkml:brush xml:id="br0">
      <inkml:brushProperty name="width" value="0.05" units="cm"/>
      <inkml:brushProperty name="height" value="0.05" units="cm"/>
    </inkml:brush>
  </inkml:definitions>
  <inkml:trace contextRef="#ctx0" brushRef="#br0">24 114 11413 0 0,'-1'-2'39'0'0,"-9"-16"924"0"0,10 18-877 0 0,0 0-1 0 0,0-1 0 0 0,-1 1 1 0 0,1 0-1 0 0,0-1 1 0 0,0 1-1 0 0,-1 0 0 0 0,1 0 1 0 0,0 0-1 0 0,-1-1 1 0 0,1 1-1 0 0,0 0 0 0 0,-1 0 1 0 0,1 0-1 0 0,0-1 1 0 0,-1 1-1 0 0,1 0 0 0 0,0 0 1 0 0,-1 0-1 0 0,1 0 0 0 0,-1 0 1 0 0,1 0-1 0 0,0 0 1 0 0,-1 0-1 0 0,1 0 0 0 0,0 0 1 0 0,-1 0-1 0 0,1 0 1 0 0,-1 0-1 0 0,1 0 0 0 0,0 0 1 0 0,-1 1-1 0 0,1-1 1 0 0,0 0-1 0 0,-1 0 0 0 0,33 59 535 0 0,22 27-176 0 0,79 172 0 0 0,-128-248-406 0 0,1 0 0 0 0,15 18 1 0 0,-21-27-36 0 0,1-1 1 0 0,-1 0 0 0 0,0 1-1 0 0,1-1 1 0 0,-1 0 0 0 0,0 0-1 0 0,1 1 1 0 0,-1-1 0 0 0,1 0-1 0 0,-1 0 1 0 0,0 1 0 0 0,1-1 0 0 0,-1 0-1 0 0,1 0 1 0 0,-1 0 0 0 0,0 0-1 0 0,1 0 1 0 0,-1 0 0 0 0,1 0-1 0 0,-1 0 1 0 0,1 0 0 0 0,-1 0-1 0 0,0 0 1 0 0,1 0 0 0 0,-1 0-1 0 0,1 0 1 0 0,-1 0 0 0 0,1 0 0 0 0,-1 0-1 0 0,0-1 1 0 0,1 1 0 0 0,-1 0-1 0 0,1 0 1 0 0,-1 0 0 0 0,0-1-1 0 0,1 1 1 0 0,-1 0 0 0 0,0-1-1 0 0,1 1 1 0 0,-1 0 0 0 0,0-1 0 0 0,0 1-1 0 0,1 0 1 0 0,-1-1 0 0 0,0 1-1 0 0,0 0 1 0 0,1-1 0 0 0,-1 0-1 0 0,12-22 60 0 0,-11 20-69 0 0,10-23-24 0 0,-2-1 1 0 0,-2 0-1 0 0,0-1 1 0 0,5-43-1 0 0,5-27-49 0 0,-12 77 72 0 0,0-3-7 0 0,1 0-1 0 0,0 0 0 0 0,2 1 0 0 0,1 0 1 0 0,1 0-1 0 0,16-28 0 0 0,-24 49 11 0 0,0 0 0 0 0,-1-1-1 0 0,1 1 1 0 0,0 0-1 0 0,0 0 1 0 0,0 0 0 0 0,0 1-1 0 0,5-4 1 0 0,-7 5 0 0 0,1 0 1 0 0,-1-1-1 0 0,0 1 1 0 0,1 0-1 0 0,-1 0 1 0 0,1 0-1 0 0,-1 0 1 0 0,1 0-1 0 0,-1 0 1 0 0,1 0-1 0 0,-1 0 1 0 0,1 0-1 0 0,-1 0 1 0 0,1 0-1 0 0,-1 0 1 0 0,0 0-1 0 0,1 0 1 0 0,-1 0-1 0 0,1 0 0 0 0,-1 0 1 0 0,1 1-1 0 0,0-1 1 0 0,-1 1-13 0 0,1-1 1 0 0,0 1-1 0 0,-1 0 1 0 0,1 0-1 0 0,0 0 1 0 0,-1-1-1 0 0,1 1 1 0 0,-1 0-1 0 0,1 0 1 0 0,-1 0-1 0 0,0 0 1 0 0,1 0 0 0 0,-1 0-1 0 0,0 2 1 0 0,4 8-709 0 0,0 1 0 0 0,0-1 0 0 0,1 0 1 0 0,0-1-1 0 0,0 1 0 0 0,2-1 1 0 0,-1 0-1 0 0,1 0 0 0 0,1-1 0 0 0,15 16 1 0 0,-7-11-539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8.286"/>
    </inkml:context>
    <inkml:brush xml:id="br0">
      <inkml:brushProperty name="width" value="0.05" units="cm"/>
      <inkml:brushProperty name="height" value="0.05" units="cm"/>
    </inkml:brush>
  </inkml:definitions>
  <inkml:trace contextRef="#ctx0" brushRef="#br0">4259 0 6533 0 0,'-65'4'73'0'0,"-56"7"334"0"0,58-5-194 0 0,-1-3 0 0 0,-106-8 0 0 0,54 1-34 0 0,-90-1 50 0 0,-605 7 239 0 0,174 25-609 0 0,628-26 135 0 0,-3 0 14 0 0,1-1-1 0 0,0 0 0 0 0,-1 0 1 0 0,1-1-1 0 0,-13-2 0 0 0,23 3-3 0 0,1-1-1 0 0,-1 1 0 0 0,0 0 0 0 0,1 0 1 0 0,-1-1-1 0 0,0 1 0 0 0,1 0 0 0 0,-1-1 1 0 0,1 1-1 0 0,-1-1 0 0 0,0 1 0 0 0,1-1 0 0 0,-1 1 1 0 0,1-1-1 0 0,-1 1 0 0 0,1-1 0 0 0,0 1 1 0 0,-1-1-1 0 0,1 0 0 0 0,0 1 0 0 0,-1-1 1 0 0,1 0-1 0 0,-1 0 0 0 0,1 0-1 0 0,0 0 0 0 0,0 0 0 0 0,-1 1 1 0 0,1-1-1 0 0,0 0 0 0 0,-1 1 0 0 0,1-1 0 0 0,-1 0 0 0 0,1 1 0 0 0,-1-1 0 0 0,1 0 1 0 0,-1 1-1 0 0,0-1 0 0 0,1 1 0 0 0,-1-1 0 0 0,0 1 0 0 0,1 0 0 0 0,-1-1 1 0 0,0 1-1 0 0,0 0 0 0 0,1-1 0 0 0,-1 1 0 0 0,0 0 0 0 0,0 0 0 0 0,1-1 1 0 0,-1 1-1 0 0,-1 0 0 0 0,-7-1 7 0 0,-1 0 0 0 0,1 1 1 0 0,0 0-1 0 0,-1 1 0 0 0,-15 2 1 0 0,-23 1 20 0 0,-147 7 22 0 0,-1-1-53 0 0,-435-21 197 0 0,442 11-246 0 0,-197 24 0 0 0,224-2 39 0 0,156-20-7 0 0,11-2-6 0 0,15 2-2 0 0,-20-1-8 0 0,1-1 0 0 0,0 0 0 0 0,0 1 1 0 0,0-1-1 0 0,-1 0 0 0 0,1 0 0 0 0,0 0 0 0 0,0 1 0 0 0,0-1 1 0 0,0 0-1 0 0,0 0 0 0 0,-1 0 0 0 0,1-1 0 0 0,0 1 1 0 0,0 0-1 0 0,0 0 0 0 0,0 0 0 0 0,-1-1 0 0 0,1 1 1 0 0,0 0-1 0 0,1-1 0 0 0,19-13-664 0 0,-4 3-86 0 0,-5 6 210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7.429"/>
    </inkml:context>
    <inkml:brush xml:id="br0">
      <inkml:brushProperty name="width" value="0.05" units="cm"/>
      <inkml:brushProperty name="height" value="0.05" units="cm"/>
    </inkml:brush>
  </inkml:definitions>
  <inkml:trace contextRef="#ctx0" brushRef="#br0">209 418 8729 0 0,'4'-29'1809'0'0,"-3"23"-1400"0"0,-1 0 0 0 0,1 0-1 0 0,1 0 1 0 0,-1 0-1 0 0,1 0 1 0 0,5-11 0 0 0,-5 13-376 0 0,0-1 1 0 0,0 0 0 0 0,0 1-1 0 0,-1-1 1 0 0,1 0-1 0 0,-1 0 1 0 0,-1 0 0 0 0,1 0-1 0 0,-1 0 1 0 0,1 0 0 0 0,-2 0-1 0 0,0-8 1 0 0,0 8-33 0 0,0 0-1 0 0,0 1 1 0 0,-1-1-1 0 0,0 0 1 0 0,0 1 0 0 0,0-1-1 0 0,0 1 1 0 0,-5-7 0 0 0,6 10 5 0 0,0 0 1 0 0,0 0-1 0 0,0 0 1 0 0,-1 0-1 0 0,1 1 1 0 0,0-1-1 0 0,0 0 1 0 0,0 0-1 0 0,-1 1 1 0 0,1-1-1 0 0,0 1 1 0 0,-1-1-1 0 0,1 1 1 0 0,0 0-1 0 0,-1-1 1 0 0,1 1-1 0 0,0 0 1 0 0,-1 0-1 0 0,1 0 1 0 0,-1 0-1 0 0,1 0 1 0 0,-1 0-1 0 0,1 0 1 0 0,0 0-1 0 0,-1 1 1 0 0,1-1-1 0 0,0 1 1 0 0,-1-1-1 0 0,1 1 1 0 0,0-1-1 0 0,-1 1 1 0 0,1 0-1 0 0,0 0 1 0 0,-2 1-1 0 0,-11 8 188 0 0,-1 2 0 0 0,2-1 1 0 0,0 2-1 0 0,0 0 0 0 0,1 1 0 0 0,1 0 0 0 0,0 0 0 0 0,1 1 0 0 0,0 1 0 0 0,-14 32 0 0 0,19-36-43 0 0,1 1-1 0 0,-1 0 0 0 0,2 0 1 0 0,0 1-1 0 0,-1 15 0 0 0,3-21-78 0 0,1-1 0 0 0,0 0-1 0 0,0 1 1 0 0,1-1-1 0 0,-1 0 1 0 0,2 0-1 0 0,-1 1 1 0 0,1-1-1 0 0,0 0 1 0 0,1 0-1 0 0,3 7 1 0 0,-4-11-67 0 0,-1-1 0 0 0,1 0 0 0 0,-1 0 0 0 0,1 0 0 0 0,0 0 0 0 0,0 0 0 0 0,0 0 0 0 0,0-1 1 0 0,1 1-1 0 0,-1 0 0 0 0,0-1 0 0 0,1 0 0 0 0,-1 1 0 0 0,0-1 0 0 0,1 0 0 0 0,0-1 0 0 0,-1 1 0 0 0,1 0 0 0 0,0-1 0 0 0,-1 1 0 0 0,1-1 0 0 0,0 0 0 0 0,-1 0 0 0 0,1 0 0 0 0,0 0 1 0 0,0 0-1 0 0,-1-1 0 0 0,4 0 0 0 0,8-2-9 0 0,-1 0 1 0 0,1-2 0 0 0,-1 1-1 0 0,13-8 1 0 0,-22 11-2 0 0,7-5-33 0 0,-1 0 0 0 0,1 0 0 0 0,-1-1 0 0 0,-1 0 0 0 0,1-1 0 0 0,-1 0-1 0 0,0-1 1 0 0,8-11 0 0 0,-10 12 18 0 0,-1 0 0 0 0,0 0 0 0 0,0-1 0 0 0,-1 0 0 0 0,0 0 0 0 0,-1-1 0 0 0,0 1 1 0 0,0-1-1 0 0,4-19 0 0 0,-6 14 0 0 0,0-1 0 0 0,-1-17 0 0 0,-1 27 11 0 0,-1-1 0 0 0,1 1 1 0 0,-1 0-1 0 0,0 0 0 0 0,-1 0 1 0 0,1 0-1 0 0,-1 0 0 0 0,-3-7 1 0 0,4 13 6 0 0,1 0 1 0 0,0-1-1 0 0,0 1 1 0 0,0-1-1 0 0,0 1 1 0 0,0 0-1 0 0,-1-1 1 0 0,1 1 0 0 0,0 0-1 0 0,0 0 1 0 0,-1-1-1 0 0,1 1 1 0 0,0 0-1 0 0,-1-1 1 0 0,1 1-1 0 0,0 0 1 0 0,-1 0 0 0 0,1 0-1 0 0,0-1 1 0 0,-1 1-1 0 0,1 0 1 0 0,0 0-1 0 0,-1 0 1 0 0,1 0-1 0 0,0 0 1 0 0,-1 0 0 0 0,1 0-1 0 0,-1 0 1 0 0,1 0-1 0 0,0 0 1 0 0,-1 0-1 0 0,1 0 1 0 0,-1 0-1 0 0,1 0 1 0 0,0 0 0 0 0,-1 0-1 0 0,1 0 1 0 0,0 0-1 0 0,-1 0 1 0 0,1 0-1 0 0,0 1 1 0 0,-1-1-1 0 0,1 0 1 0 0,0 0 0 0 0,-1 0-1 0 0,1 1 1 0 0,0-1-1 0 0,-1 0 1 0 0,1 1-1 0 0,0-1 1 0 0,0 0-1 0 0,-1 1 1 0 0,1-1 0 0 0,0 0-1 0 0,0 1 1 0 0,0-1-1 0 0,-1 0 1 0 0,1 1-1 0 0,0-1 1 0 0,0 0-1 0 0,0 1 1 0 0,0-1 0 0 0,0 1-1 0 0,-9 25-47 0 0,2 10 28 0 0,-7 47 356 0 0,12-72-238 0 0,2-1 1 0 0,0 0-1 0 0,0 1 1 0 0,1-1-1 0 0,3 20 1 0 0,-3-27-91 0 0,0 0 1 0 0,0 1-1 0 0,0-1 1 0 0,0 0-1 0 0,0 1 0 0 0,1-1 1 0 0,-1 0-1 0 0,1 0 1 0 0,0 0-1 0 0,0 0 1 0 0,0 0-1 0 0,1-1 0 0 0,-1 1 1 0 0,1-1-1 0 0,-1 1 1 0 0,1-1-1 0 0,0 0 0 0 0,0 0 1 0 0,0 0-1 0 0,0-1 1 0 0,0 1-1 0 0,0-1 0 0 0,0 1 1 0 0,0-1-1 0 0,1 0 1 0 0,-1 0-1 0 0,1 0 0 0 0,-1-1 1 0 0,1 1-1 0 0,-1-1 1 0 0,1 0-1 0 0,-1 0 1 0 0,1 0-1 0 0,-1-1 0 0 0,1 1 1 0 0,3-2-1 0 0,1 1-33 0 0,0-2-1 0 0,1 1 1 0 0,-1-1 0 0 0,0 0-1 0 0,0-1 1 0 0,-1 0 0 0 0,1 0-1 0 0,-1-1 1 0 0,0 1 0 0 0,0-2-1 0 0,-1 1 1 0 0,1-1 0 0 0,10-13-1 0 0,1-4-331 0 0,-1-2 0 0 0,25-49 0 0 0,-36 61 315 0 0,0 0 0 0 0,-1-1 0 0 0,-1 1 0 0 0,0-1 0 0 0,-1 0 0 0 0,0 0-1 0 0,-2 0 1 0 0,1-15 0 0 0,-2 5 29 0 0,-1 1-1 0 0,-8-45 0 0 0,8 61 12 0 0,-1-1-1 0 0,0 0 0 0 0,-1 1 1 0 0,0-1-1 0 0,0 1 1 0 0,0 0-1 0 0,-1 0 0 0 0,0 0 1 0 0,-1 0-1 0 0,1 1 1 0 0,-1 0-1 0 0,-7-7 1 0 0,11 12 3 0 0,0 0 0 0 0,1 0 0 0 0,-1 0 1 0 0,0 1-1 0 0,0-1 0 0 0,0 0 1 0 0,0 1-1 0 0,1-1 0 0 0,-1 1 1 0 0,0-1-1 0 0,0 1 0 0 0,0-1 1 0 0,0 1-1 0 0,0 0 0 0 0,0-1 1 0 0,0 1-1 0 0,0 0 0 0 0,0 0 1 0 0,-1 0-1 0 0,1 0 0 0 0,0 0 1 0 0,0 0-1 0 0,0 0 0 0 0,-1 0 1 0 0,1 1 1 0 0,0 0 0 0 0,0-1 0 0 0,0 1 0 0 0,0 0 0 0 0,1 0 1 0 0,-1 0-1 0 0,0 0 0 0 0,0 0 0 0 0,1 0 0 0 0,-1 0 0 0 0,1 0 1 0 0,-1 0-1 0 0,1 0 0 0 0,-1 0 0 0 0,1 0 0 0 0,0 0 0 0 0,-1 3 1 0 0,-1 7 58 0 0,1 0 1 0 0,0 1-1 0 0,1 16 1 0 0,0-20 27 0 0,0 18 167 0 0,5 130 1613 0 0,-2-136-1676 0 0,0 1 0 0 0,1-1 1 0 0,1 0-1 0 0,1 0 0 0 0,12 29 1 0 0,-14-40-162 0 0,1 0 0 0 0,0 0 0 0 0,0 0 0 0 0,1-1 0 0 0,0 0 1 0 0,10 11-1 0 0,-13-17-32 0 0,0 1-1 0 0,0 0 1 0 0,0-1 0 0 0,0 0 0 0 0,1 1-1 0 0,-1-1 1 0 0,1-1 0 0 0,-1 1 0 0 0,1 0 0 0 0,-1-1-1 0 0,1 0 1 0 0,0 0 0 0 0,0 0 0 0 0,0 0-1 0 0,0 0 1 0 0,0-1 0 0 0,0 0 0 0 0,0 0-1 0 0,5-1 1 0 0,2 0-88 0 0,0-2 0 0 0,0 0 0 0 0,-1 0 0 0 0,1 0 0 0 0,-1-2 0 0 0,0 1 0 0 0,0-1 0 0 0,0-1 0 0 0,-1 0 0 0 0,0 0 0 0 0,0-1 0 0 0,0 0-1 0 0,-1 0 1 0 0,0-1 0 0 0,-1 0 0 0 0,1 0 0 0 0,-2-1 0 0 0,1 0 0 0 0,-1 0 0 0 0,0-1 0 0 0,-1 0 0 0 0,-1 0 0 0 0,1 0 0 0 0,-1 0 0 0 0,-1-1 0 0 0,0 0 0 0 0,2-14 0 0 0,-4 12 48 0 0,0 0 0 0 0,-1 1 0 0 0,-1-1 0 0 0,-2-17 0 0 0,2 24 38 0 0,0 0 1 0 0,-1-1-1 0 0,0 1 1 0 0,0 0-1 0 0,0 0 1 0 0,-1 0-1 0 0,0 0 1 0 0,0 1-1 0 0,-1-1 0 0 0,-5-7 1 0 0,8 12 3 0 0,1 1 1 0 0,0 0-1 0 0,-1-1 1 0 0,1 1-1 0 0,0-1 0 0 0,-1 1 1 0 0,1 0-1 0 0,-1-1 1 0 0,1 1-1 0 0,0 0 1 0 0,-1-1-1 0 0,1 1 0 0 0,-1 0 1 0 0,1 0-1 0 0,-1-1 1 0 0,1 1-1 0 0,-1 0 0 0 0,1 0 1 0 0,-1 0-1 0 0,0 0 1 0 0,1 0-1 0 0,-1 0 0 0 0,1 0 1 0 0,-1 0-1 0 0,1 0 1 0 0,-1 0-1 0 0,1 0 1 0 0,-1 0-1 0 0,0 0 0 0 0,0 1 9 0 0,0-1 0 0 0,0 1 0 0 0,0 0-1 0 0,0 0 1 0 0,1 0 0 0 0,-1-1 0 0 0,0 1 0 0 0,0 0-1 0 0,1 0 1 0 0,-1 0 0 0 0,1 0 0 0 0,-1 0-1 0 0,0 2 1 0 0,-1 3 44 0 0,0 0 0 0 0,0 0-1 0 0,1 1 1 0 0,-1 8 0 0 0,1 22 406 0 0,1 1 0 0 0,2 0 1 0 0,12 63-1 0 0,-13-95-436 0 0,0 1 0 0 0,1-1 0 0 0,0 0-1 0 0,0 0 1 0 0,0 0 0 0 0,1-1 0 0 0,0 1 0 0 0,0-1-1 0 0,1 1 1 0 0,-1-1 0 0 0,9 9 0 0 0,-10-12-27 0 0,0 0 1 0 0,1 0-1 0 0,-1-1 1 0 0,0 1-1 0 0,1-1 1 0 0,-1 1-1 0 0,1-1 1 0 0,-1 0-1 0 0,1 0 1 0 0,-1 0-1 0 0,1 0 1 0 0,0-1-1 0 0,0 1 0 0 0,0-1 1 0 0,-1 0-1 0 0,1 1 1 0 0,0-1-1 0 0,0 0 1 0 0,0-1-1 0 0,-1 1 1 0 0,1 0-1 0 0,0-1 1 0 0,0 0-1 0 0,-1 1 1 0 0,1-1-1 0 0,0 0 1 0 0,-1-1-1 0 0,5-1 1 0 0,4-4-92 0 0,1-1 0 0 0,-2 0 1 0 0,1 0-1 0 0,-1-1 0 0 0,0-1 1 0 0,-1 1-1 0 0,0-2 1 0 0,-1 1-1 0 0,0-1 0 0 0,0 0 1 0 0,-1-1-1 0 0,-1 0 1 0 0,0 0-1 0 0,-1 0 0 0 0,0-1 1 0 0,0 0-1 0 0,-2 0 0 0 0,0 0 1 0 0,0 0-1 0 0,-1 0 1 0 0,-1-1-1 0 0,1-17 0 0 0,-2 28 91 0 0,-1-1 0 0 0,1 1 0 0 0,-1-1 0 0 0,1 0 0 0 0,-1 1-1 0 0,0-1 1 0 0,0 1 0 0 0,0 0 0 0 0,-1-1 0 0 0,1 1 0 0 0,-1 0-1 0 0,0 0 1 0 0,0 0 0 0 0,0 0 0 0 0,0 0 0 0 0,0 0 0 0 0,-1 1-1 0 0,1-1 1 0 0,-1 1 0 0 0,0-1 0 0 0,0 1 0 0 0,0 0 0 0 0,0 0-1 0 0,-5-2 1 0 0,8 4 3 0 0,-1 0-1 0 0,1 0 1 0 0,0 0-1 0 0,-1 0 1 0 0,1 0-1 0 0,-1 0 1 0 0,1 0-1 0 0,0 0 1 0 0,-1 0-1 0 0,1 0 0 0 0,0 0 1 0 0,-1 0-1 0 0,1 1 1 0 0,-1-1-1 0 0,1 0 1 0 0,0 0-1 0 0,-1 0 1 0 0,1 0-1 0 0,0 1 1 0 0,-1-1-1 0 0,1 0 1 0 0,0 0-1 0 0,0 1 1 0 0,-1-1-1 0 0,1 0 0 0 0,0 1 1 0 0,0-1-1 0 0,-1 0 1 0 0,1 1-1 0 0,0-1 1 0 0,0 0-1 0 0,0 1 1 0 0,0-1-1 0 0,0 0 1 0 0,-1 1-1 0 0,1-1 1 0 0,0 0-1 0 0,0 1 1 0 0,0-1-1 0 0,0 1 0 0 0,0-1 1 0 0,0 0-1 0 0,0 1 1 0 0,0-1-1 0 0,0 0 1 0 0,1 1-1 0 0,-1-1 1 0 0,0 1-1 0 0,3 24 22 0 0,-2-19-11 0 0,3 23 183 0 0,11 47 0 0 0,-11-63-106 0 0,0-1 1 0 0,0 0-1 0 0,1-1 0 0 0,0 1 0 0 0,1-1 1 0 0,10 14-1 0 0,-14-22-83 0 0,1 0 1 0 0,-1-1-1 0 0,1 0 0 0 0,0 0 1 0 0,-1 1-1 0 0,1-2 0 0 0,0 1 1 0 0,0 0-1 0 0,0 0 1 0 0,1-1-1 0 0,-1 0 0 0 0,0 0 1 0 0,1 0-1 0 0,-1 0 0 0 0,0 0 1 0 0,1-1-1 0 0,-1 1 1 0 0,1-1-1 0 0,-1 0 0 0 0,1 0 1 0 0,-1 0-1 0 0,1 0 0 0 0,-1-1 1 0 0,1 0-1 0 0,-1 1 1 0 0,4-3-1 0 0,6-1-84 0 0,1 0 1 0 0,-1-1-1 0 0,0-1 0 0 0,-1 0 1 0 0,14-10-1 0 0,72-56-494 0 0,-40 28 453 0 0,-41 31 72 0 0,0-1-1 0 0,-1 0 1 0 0,0-1-1 0 0,16-20 0 0 0,-27 29 30 0 0,0 0 0 0 0,-1 0 0 0 0,0 0 0 0 0,-1 0-1 0 0,1-1 1 0 0,-1 1 0 0 0,-1-1 0 0 0,1 0 0 0 0,-1 0-1 0 0,0 0 1 0 0,-1 0 0 0 0,1-1 0 0 0,-2 1 0 0 0,1 0-1 0 0,-1-1 1 0 0,0-7 0 0 0,0 12 13 0 0,0 1 1 0 0,-1-1-1 0 0,1 0 0 0 0,-1 1 0 0 0,1-1 1 0 0,-1 1-1 0 0,0-1 0 0 0,0 1 1 0 0,0-1-1 0 0,0 1 0 0 0,-1-1 0 0 0,1 1 1 0 0,0 0-1 0 0,-1 0 0 0 0,0 0 1 0 0,0 0-1 0 0,1 0 0 0 0,-1 0 0 0 0,0 0 1 0 0,0 1-1 0 0,-1-1 0 0 0,1 1 1 0 0,0-1-1 0 0,0 1 0 0 0,-1 0 0 0 0,1 0 1 0 0,-1 0-1 0 0,1 0 0 0 0,-1 0 1 0 0,1 1-1 0 0,-1-1 0 0 0,0 1 0 0 0,1-1 1 0 0,-1 1-1 0 0,0 0 0 0 0,-3 1 1 0 0,-4-1 2 0 0,1 2 1 0 0,-1-1-1 0 0,0 2 1 0 0,1-1-1 0 0,-1 1 1 0 0,1 0-1 0 0,0 1 1 0 0,-13 7 0 0 0,15-6 58 0 0,0-1 1 0 0,0 1-1 0 0,0 1 1 0 0,1-1 0 0 0,0 1-1 0 0,0 0 1 0 0,0 0-1 0 0,1 1 1 0 0,0 0 0 0 0,0 0-1 0 0,1 0 1 0 0,0 0-1 0 0,0 1 1 0 0,1-1 0 0 0,0 1-1 0 0,0 0 1 0 0,1 0-1 0 0,0 1 1 0 0,0-1 0 0 0,1 0-1 0 0,0 0 1 0 0,0 1 0 0 0,1-1-1 0 0,0 1 1 0 0,1-1-1 0 0,-1 1 1 0 0,2-1 0 0 0,-1 0-1 0 0,6 14 1 0 0,-4-10-28 0 0,2 0 0 0 0,0-1 1 0 0,0 0-1 0 0,1 0 0 0 0,0 0 0 0 0,1-1 1 0 0,0 0-1 0 0,0 0 0 0 0,1 0 1 0 0,1-1-1 0 0,0-1 0 0 0,0 1 0 0 0,0-1 1 0 0,1-1-1 0 0,1 0 0 0 0,-1 0 1 0 0,1-1-1 0 0,0 0 0 0 0,0-1 0 0 0,1-1 1 0 0,-1 1-1 0 0,1-2 0 0 0,24 5 0 0 0,-30-8-323 0 0,-1 1 0 0 0,1-1 0 0 0,-1 0 0 0 0,1-1 0 0 0,-1 1 0 0 0,1-1-1 0 0,-1 0 1 0 0,1-1 0 0 0,-1 1 0 0 0,0-1 0 0 0,1 0 0 0 0,-1 0 0 0 0,0-1-1 0 0,0 0 1 0 0,4-3 0 0 0,6-7-1747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8.355"/>
    </inkml:context>
    <inkml:brush xml:id="br0">
      <inkml:brushProperty name="width" value="0.05" units="cm"/>
      <inkml:brushProperty name="height" value="0.05" units="cm"/>
    </inkml:brush>
  </inkml:definitions>
  <inkml:trace contextRef="#ctx0" brushRef="#br0">192 82 10185 0 0,'-1'0'50'0'0,"0"-1"0"0"0,0 1 0 0 0,0-1 0 0 0,0 1 1 0 0,0-1-1 0 0,0 0 0 0 0,1 1 0 0 0,-1-1 0 0 0,0 0 0 0 0,0 0 0 0 0,1 1 0 0 0,-1-1 0 0 0,0 0 1 0 0,1 0-1 0 0,-1 0 0 0 0,1 0 0 0 0,-1-2 0 0 0,1 3-8 0 0,0-1 1 0 0,0 1-1 0 0,0 0 1 0 0,0-1-1 0 0,1 1 0 0 0,-1-1 1 0 0,0 1-1 0 0,0 0 0 0 0,1-1 1 0 0,-1 1-1 0 0,0 0 1 0 0,0-1-1 0 0,1 1 0 0 0,-1 0 1 0 0,0 0-1 0 0,1-1 0 0 0,-1 1 1 0 0,0 0-1 0 0,1 0 1 0 0,-1-1-1 0 0,1 1 0 0 0,-1 0 1 0 0,0 0-1 0 0,1 0 0 0 0,-1 0 1 0 0,1 0-1 0 0,-1 0 1 0 0,1 0-1 0 0,2-1 11 0 0,1 1 1 0 0,-1-1-1 0 0,0 1 0 0 0,0 0 1 0 0,1 0-1 0 0,-1 1 0 0 0,0-1 1 0 0,0 1-1 0 0,1-1 0 0 0,-1 1 1 0 0,4 2-1 0 0,-4-2-23 0 0,0 1 0 0 0,0-1 0 0 0,-1 1 0 0 0,1 0 0 0 0,0 0 1 0 0,-1 0-1 0 0,1 1 0 0 0,-1-1 0 0 0,1 1 0 0 0,-1-1 0 0 0,0 1 0 0 0,0 0 0 0 0,0 0 1 0 0,-1 0-1 0 0,1 0 0 0 0,-1 0 0 0 0,0 0 0 0 0,1 0 0 0 0,-1 0 0 0 0,-1 1 0 0 0,1-1 1 0 0,0 0-1 0 0,-1 1 0 0 0,0-1 0 0 0,1 0 0 0 0,-1 1 0 0 0,-1-1 0 0 0,1 0 0 0 0,0 1 1 0 0,-2 4-1 0 0,1-4-12 0 0,0 0 1 0 0,-1 0-1 0 0,1 0 1 0 0,-1-1-1 0 0,1 1 1 0 0,-1 0-1 0 0,0-1 1 0 0,0 0-1 0 0,-1 1 1 0 0,1-1-1 0 0,-1 0 1 0 0,0 0-1 0 0,0-1 1 0 0,0 1-1 0 0,0 0 1 0 0,0-1-1 0 0,0 0 1 0 0,-1 0-1 0 0,1 0 1 0 0,-1 0-1 0 0,1 0 1 0 0,-1-1-1 0 0,0 1 1 0 0,0-1-1 0 0,-7 1 1 0 0,6-1-20 0 0,0-1 1 0 0,0 0 0 0 0,-1 0 0 0 0,1 0-1 0 0,0-1 1 0 0,0 0 0 0 0,0 0 0 0 0,0 0-1 0 0,0 0 1 0 0,0-1 0 0 0,-9-4 0 0 0,12 5 0 0 0,0 0 0 0 0,1 0 0 0 0,-1 0 0 0 0,1 0 0 0 0,-1-1 0 0 0,1 1 0 0 0,-1 0 0 0 0,1-1 0 0 0,0 1 0 0 0,-1-1 0 0 0,1 0 0 0 0,0 1 0 0 0,0-1 0 0 0,0 0 0 0 0,1 0 0 0 0,-1 1 0 0 0,0-1 0 0 0,1 0 0 0 0,-1 0 0 0 0,1 0 0 0 0,0 0 0 0 0,-1 0 0 0 0,1 0 0 0 0,0 0 0 0 0,0 0 0 0 0,0 0 0 0 0,0 0 0 0 0,1 0 0 0 0,-1 1 0 0 0,0-1 0 0 0,1 0 0 0 0,0 0 0 0 0,1-3 0 0 0,7-19-1 0 0,18-32 0 0 0,-23 49-2 0 0,0-1 0 0 0,1 1 0 0 0,1-1 0 0 0,-1 1 0 0 0,1 1 0 0 0,0-1 0 0 0,13-9 0 0 0,-19 15 3 0 0,1 0 1 0 0,0 1-1 0 0,0-1 0 0 0,0 0 0 0 0,0 1 1 0 0,0-1-1 0 0,0 1 0 0 0,0-1 0 0 0,0 1 1 0 0,0-1-1 0 0,0 1 0 0 0,0 0 0 0 0,0-1 1 0 0,0 1-1 0 0,0 0 0 0 0,1 0 0 0 0,-1 0 1 0 0,0 0-1 0 0,0 0 0 0 0,0 0 0 0 0,0 0 1 0 0,0 0-1 0 0,1 1 0 0 0,-1-1 1 0 0,0 0-1 0 0,0 1 0 0 0,1 0 0 0 0,0 0 0 0 0,-1 0-1 0 0,0 1 0 0 0,1-1 1 0 0,-1 1-1 0 0,0 0 0 0 0,0-1 0 0 0,0 1 1 0 0,0 0-1 0 0,0-1 0 0 0,-1 1 1 0 0,1 0-1 0 0,-1 0 0 0 0,1 0 1 0 0,0 3-1 0 0,0 3 11 0 0,0 1 0 0 0,0 0 0 0 0,-1 0 1 0 0,0 1-1 0 0,-2 16 0 0 0,-1-10 85 0 0,-1 0 0 0 0,0 0 0 0 0,-1 0 0 0 0,-13 26 0 0 0,17-42-35 0 0,1-6-31 0 0,1-9-28 0 0,2 5 12 0 0,0-1 0 0 0,0 1 0 0 0,1 0-1 0 0,1 0 1 0 0,0 0 0 0 0,0 1 0 0 0,1 0 0 0 0,0 0 0 0 0,9-11 0 0 0,-14 19 8 0 0,0 0 0 0 0,0 0 0 0 0,0 0 1 0 0,1 0-1 0 0,-1 0 0 0 0,0 0 0 0 0,1 0 0 0 0,-1 0 0 0 0,1 0 0 0 0,-1 1 0 0 0,1-1 0 0 0,-1 1 1 0 0,1-1-1 0 0,-1 1 0 0 0,1-1 0 0 0,0 1 0 0 0,-1 0 0 0 0,1 0 0 0 0,0 0 0 0 0,2 0 0 0 0,-3 0 1 0 0,0 0-1 0 0,0 1 1 0 0,0-1-1 0 0,0 0 1 0 0,0 1-1 0 0,-1-1 0 0 0,1 1 1 0 0,0-1-1 0 0,0 1 1 0 0,-1-1-1 0 0,1 1 1 0 0,0 0-1 0 0,-1-1 0 0 0,1 1 1 0 0,0 0-1 0 0,-1 0 1 0 0,1-1-1 0 0,-1 1 0 0 0,1 0 1 0 0,-1 0-1 0 0,0 0 1 0 0,1 0-1 0 0,-1-1 1 0 0,0 1-1 0 0,1 0 0 0 0,-1 0 1 0 0,0 0-1 0 0,0 0 1 0 0,0 0-1 0 0,0 0 1 0 0,0 0-1 0 0,0 0 0 0 0,0 0 1 0 0,0 0-1 0 0,-1-1 1 0 0,1 1-1 0 0,0 2 0 0 0,-3 8 61 0 0,0 1 0 0 0,-1-1 0 0 0,0 0 0 0 0,-1 0-1 0 0,0 0 1 0 0,-1-1 0 0 0,0 0 0 0 0,-1 0 0 0 0,-13 16-1 0 0,-10 7-190 0 0,-44 38-1 0 0,26-26-479 0 0,3-3-440 0 0,-7 4-454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9.103"/>
    </inkml:context>
    <inkml:brush xml:id="br0">
      <inkml:brushProperty name="width" value="0.05" units="cm"/>
      <inkml:brushProperty name="height" value="0.05" units="cm"/>
    </inkml:brush>
  </inkml:definitions>
  <inkml:trace contextRef="#ctx0" brushRef="#br0">21 0 10985 0 0,'0'0'3604'0'0,"-20"20"-1387"0"0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49.447"/>
    </inkml:context>
    <inkml:brush xml:id="br0">
      <inkml:brushProperty name="width" value="0.05" units="cm"/>
      <inkml:brushProperty name="height" value="0.05" units="cm"/>
    </inkml:brush>
  </inkml:definitions>
  <inkml:trace contextRef="#ctx0" brushRef="#br0">0 0 10429 0 0,'62'102'162'0'0,"-50"-82"3522"0"0,-17-9-2920 0 0,-16 32-121 0 0,16-33 300 0 0,5-9-1289 0 0,0 0 323 0 0,0 0 0 0 0,0-1 0 0 0,0 1 0 0 0,0 0 0 0 0,0 0 0 0 0,0-1 0 0 0,1 1 0 0 0,-1 0 0 0 0,0-1 0 0 0,1 1 0 0 0,-1 0 0 0 0,0-1 0 0 0,1 1 0 0 0,-1 0 0 0 0,1-1 0 0 0,-1 1 0 0 0,1-1 0 0 0,-1 1 0 0 0,1-1 0 0 0,0 2 0 0 0,0-2-171 0 0,0 0 0 0 0,-1 1 0 0 0,1-1 0 0 0,-1 1 0 0 0,1 0 0 0 0,-1-1 0 0 0,1 1 0 0 0,-1-1 0 0 0,1 1 0 0 0,-1 0 0 0 0,0-1 0 0 0,1 1 0 0 0,-1 0 0 0 0,0-1 0 0 0,1 1 0 0 0,-1 0 0 0 0,0 0 0 0 0,0-1 0 0 0,0 1 0 0 0,0 0 0 0 0,0 1 0 0 0</inkml:trace>
  <inkml:trace contextRef="#ctx0" brushRef="#br0" timeOffset="1">192 495 7069 0 0,'4'-2'-16'0'0,"-2"-3"20"0"0,7 1-8 0 0,-7 1-88 0 0,3 0 4 0 0,-1-1-272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0.399"/>
    </inkml:context>
    <inkml:brush xml:id="br0">
      <inkml:brushProperty name="width" value="0.05" units="cm"/>
      <inkml:brushProperty name="height" value="0.05" units="cm"/>
    </inkml:brush>
  </inkml:definitions>
  <inkml:trace contextRef="#ctx0" brushRef="#br0">36 148 8037 0 0,'5'-8'9'0'0,"-2"-1"1822"0"0,-15-5 482 0 0,12 13-2226 0 0,-1 0 0 0 0,1 0 0 0 0,0 0 0 0 0,-1 0 0 0 0,1 0 0 0 0,0 0 0 0 0,0 0 0 0 0,0 0 0 0 0,0 0 0 0 0,0 0 0 0 0,0 0 0 0 0,0 0 0 0 0,0 0 0 0 0,0 0 0 0 0,0 0 0 0 0,1 0 0 0 0,-1 1 0 0 0,0-1 0 0 0,1 0 0 0 0,-1 0 0 0 0,0 0 0 0 0,1 0 0 0 0,-1 0 0 0 0,1 0 0 0 0,0 1 0 0 0,-1-1 0 0 0,1 0 0 0 0,0 0 0 0 0,-1 1 0 0 0,1-1 0 0 0,1-1 0 0 0,26-23 926 0 0,-28 25-1011 0 0,14-11 358 0 0,1 1 0 0 0,16-9-1 0 0,-25 15-296 0 0,0 1 0 0 0,0 1 0 0 0,1-1 1 0 0,-1 1-1 0 0,0 0 0 0 0,1 0 0 0 0,-1 1 0 0 0,12-2 0 0 0,-18 3-62 0 0,1 0 0 0 0,0 1 0 0 0,-1-1 0 0 0,1 0 0 0 0,0 0 1 0 0,-1 0-1 0 0,1 1 0 0 0,0-1 0 0 0,-1 0 0 0 0,1 1 0 0 0,0-1 0 0 0,-1 0 0 0 0,1 1 0 0 0,-1-1 0 0 0,1 1 0 0 0,-1-1 0 0 0,1 1 0 0 0,-1-1 0 0 0,1 1 0 0 0,-1-1 0 0 0,1 1 0 0 0,-1-1 0 0 0,0 1 0 0 0,1 0 0 0 0,-1-1 0 0 0,0 1 0 0 0,0 0 0 0 0,1-1 0 0 0,-1 1 1 0 0,0 0-1 0 0,0-1 0 0 0,0 1 0 0 0,0 0 0 0 0,0 0 0 0 0,0-1 0 0 0,0 1 0 0 0,0 1 0 0 0,-5 32 70 0 0,3-26-28 0 0,-4 16 129 0 0,-2-1-1 0 0,0 0 1 0 0,-2 0-1 0 0,0-1 1 0 0,-17 26-1 0 0,-10 21 828 0 0,26-50-569 0 0,-24 34 0 0 0,-7 11 377 0 0,41-60-785 0 0,-1 0 0 0 0,0 0-1 0 0,1 0 1 0 0,0 0 0 0 0,0 0 0 0 0,0 1 0 0 0,1-1 0 0 0,-1 0 0 0 0,1 1 0 0 0,0-1 0 0 0,0 0 0 0 0,1 1 0 0 0,-1-1 0 0 0,1 0 0 0 0,0 0 0 0 0,0 0 0 0 0,0 1 0 0 0,1-1-1 0 0,-1 0 1 0 0,1 0 0 0 0,0-1 0 0 0,0 1 0 0 0,1 0 0 0 0,-1-1 0 0 0,1 1 0 0 0,-1-1 0 0 0,1 0 0 0 0,0 0 0 0 0,1 0 0 0 0,-1 0 0 0 0,0 0 0 0 0,1-1 0 0 0,-1 1 0 0 0,1-1-1 0 0,0 0 1 0 0,0 0 0 0 0,0-1 0 0 0,0 1 0 0 0,0-1 0 0 0,0 0 0 0 0,7 1 0 0 0,16 1 12 0 0,-1-1-1 0 0,1-2 1 0 0,0 0-1 0 0,-1-2 1 0 0,1-1-1 0 0,-1-1 1 0 0,0-1-1 0 0,0-2 1 0 0,28-10-1 0 0,-51 16-30 0 0,0-1 0 0 0,0 1 0 0 0,0-1-1 0 0,0 1 1 0 0,0-1 0 0 0,-1 0-1 0 0,1 0 1 0 0,0-1 0 0 0,-1 1 0 0 0,0 0-1 0 0,1-1 1 0 0,1-2 0 0 0,-3 3-7 0 0,-1 1 1 0 0,1 0 0 0 0,0 0 0 0 0,0-1-1 0 0,-1 1 1 0 0,1-1 0 0 0,-1 1 0 0 0,1 0-1 0 0,-1-1 1 0 0,0 1 0 0 0,1-1-1 0 0,-1 1 1 0 0,0-1 0 0 0,0 1 0 0 0,0-1-1 0 0,0 1 1 0 0,0-1 0 0 0,-1 1 0 0 0,1-1-1 0 0,0 1 1 0 0,-1-1 0 0 0,1 1 0 0 0,-1-1-1 0 0,1 1 1 0 0,-1 0 0 0 0,0-1 0 0 0,0 1-1 0 0,1 0 1 0 0,-2-2 0 0 0,1 3-3 0 0,-1 0 0 0 0,1 0 1 0 0,0 0-1 0 0,-1 0 0 0 0,1 0 0 0 0,0 1 1 0 0,0-1-1 0 0,-1 0 0 0 0,1 0 0 0 0,0 1 1 0 0,0-1-1 0 0,0 1 0 0 0,-1-1 0 0 0,1 1 1 0 0,0 0-1 0 0,-1 0 0 0 0,-4 2-18 0 0,-165 77-124 0 0,154-71 153 0 0,0 0 0 0 0,1 1 0 0 0,0 1 0 0 0,0 0 0 0 0,-21 21 0 0 0,35-29-1 0 0,0-1 0 0 0,1 1 0 0 0,-1 0 1 0 0,0-1-1 0 0,1 1 0 0 0,0 0 0 0 0,-1 0 1 0 0,1 0-1 0 0,0 0 0 0 0,1 0 0 0 0,-1 0 1 0 0,0 1-1 0 0,1-1 0 0 0,0 0 0 0 0,0 0 1 0 0,0 0-1 0 0,0 0 0 0 0,0 1 0 0 0,1-1 1 0 0,-1 0-1 0 0,1 0 0 0 0,0 0 0 0 0,0 0 1 0 0,0 0-1 0 0,0 0 0 0 0,3 5 0 0 0,4 7 64 0 0,2-1 0 0 0,-1 1-1 0 0,23 23 1 0 0,-8-8-10 0 0,0 0-37 0 0,-15-18 63 0 0,1 0 1 0 0,15 26-1 0 0,-23-34-37 0 0,-1 0 0 0 0,1 0 1 0 0,0 0-1 0 0,-1 0 1 0 0,0 0-1 0 0,0 0 0 0 0,0 0 1 0 0,-1 0-1 0 0,1 1 0 0 0,-1-1 1 0 0,0 0-1 0 0,0 0 0 0 0,-1 1 1 0 0,1-1-1 0 0,-2 5 1 0 0,2-7-6 0 0,-1 0-1 0 0,1-1 1 0 0,0 1 0 0 0,-1-1 0 0 0,1 1 0 0 0,-1 0 0 0 0,0-1 0 0 0,0 1 0 0 0,0-1 0 0 0,1 0 0 0 0,-1 1 0 0 0,0-1 0 0 0,-1 0 0 0 0,1 0 0 0 0,0 1 0 0 0,0-1 0 0 0,0 0 0 0 0,-1 0 0 0 0,1 0 0 0 0,-1 0 0 0 0,1-1 0 0 0,0 1 0 0 0,-1 0 0 0 0,0 0 0 0 0,1-1 0 0 0,-1 1 0 0 0,1-1 0 0 0,-1 0 0 0 0,0 1 0 0 0,1-1 0 0 0,-1 0 0 0 0,0 0 0 0 0,1 0 0 0 0,-1 0 0 0 0,0 0 0 0 0,-2-1 0 0 0,-10-6 46 0 0,12 6-151 0 0,1 0 1 0 0,-1 0-1 0 0,1 0 0 0 0,-1 1 0 0 0,0-1 0 0 0,1 0 0 0 0,-1 1 1 0 0,0-1-1 0 0,0 1 0 0 0,1 0 0 0 0,-1 0 0 0 0,0-1 1 0 0,0 1-1 0 0,0 0 0 0 0,1 0 0 0 0,-1 1 0 0 0,0-1 1 0 0,0 0-1 0 0,-2 1 0 0 0,-62 19-5624 0 0,44-13 3112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1.332"/>
    </inkml:context>
    <inkml:brush xml:id="br0">
      <inkml:brushProperty name="width" value="0.05" units="cm"/>
      <inkml:brushProperty name="height" value="0.05" units="cm"/>
    </inkml:brush>
  </inkml:definitions>
  <inkml:trace contextRef="#ctx0" brushRef="#br0">211 136 8297 0 0,'0'0'25'0'0,"0"-1"0"0"0,0 0 1 0 0,0 1-1 0 0,0-1 0 0 0,0 0 0 0 0,0 0 1 0 0,1 1-1 0 0,-1-1 0 0 0,0 0 0 0 0,0 1 1 0 0,0-1-1 0 0,1 0 0 0 0,-1 1 1 0 0,0-1-1 0 0,1 1 0 0 0,-1-1 0 0 0,0 0 1 0 0,1 1-1 0 0,-1-1 0 0 0,1 1 0 0 0,-1-1 1 0 0,1 1-1 0 0,-1 0 0 0 0,1-1 1 0 0,0 1-1 0 0,-1-1 0 0 0,1 1 0 0 0,-1 0 1 0 0,2-1-1 0 0,20-14 1015 0 0,-13 12-545 0 0,0-1 0 0 0,0-1 0 0 0,-1 0 1 0 0,1 0-1 0 0,11-9 0 0 0,-16 11-257 0 0,-1-1-1 0 0,1 1 1 0 0,-1-1-1 0 0,1 1 1 0 0,-1-1 0 0 0,0 0-1 0 0,0 0 1 0 0,-1 0-1 0 0,1-1 1 0 0,-1 1 0 0 0,0-1-1 0 0,3-7 1 0 0,-5 11-218 0 0,-1 1 1 0 0,1 0 0 0 0,0-1-1 0 0,0 1 1 0 0,0-1 0 0 0,0 1-1 0 0,0 0 1 0 0,-1-1 0 0 0,1 1-1 0 0,0 0 1 0 0,0-1 0 0 0,-1 1-1 0 0,1 0 1 0 0,0-1 0 0 0,-1 1-1 0 0,1 0 1 0 0,0 0 0 0 0,-1-1-1 0 0,1 1 1 0 0,0 0 0 0 0,-1 0-1 0 0,1 0 1 0 0,0 0 0 0 0,-1-1-1 0 0,1 1 1 0 0,-1 0 0 0 0,1 0-1 0 0,0 0 1 0 0,-1 0-1 0 0,1 0 1 0 0,-1 0 0 0 0,1 0-1 0 0,0 0 1 0 0,-1 0 0 0 0,1 0-1 0 0,-1 0 1 0 0,-22 0 41 0 0,18 1-31 0 0,-17 0-30 0 0,1 2 1 0 0,-1 0-1 0 0,1 1 1 0 0,0 2-1 0 0,0 0 1 0 0,1 1-1 0 0,0 1 1 0 0,0 1-1 0 0,1 0 1 0 0,0 2-1 0 0,-30 21 1 0 0,47-30-2 0 0,-1-1 0 0 0,1 1 0 0 0,-1 0 0 0 0,1 0 0 0 0,0 0 1 0 0,0 0-1 0 0,0 0 0 0 0,0 1 0 0 0,0-1 0 0 0,1 1 0 0 0,-1-1 0 0 0,1 1 1 0 0,-1 0-1 0 0,1-1 0 0 0,0 1 0 0 0,0 0 0 0 0,0 0 0 0 0,1 0 1 0 0,-2 5-1 0 0,3-5 0 0 0,-1 0 0 0 0,1 0 0 0 0,-1 1 1 0 0,1-1-1 0 0,0 0 0 0 0,0 0 0 0 0,0 0 1 0 0,1 0-1 0 0,-1 0 0 0 0,1 0 0 0 0,-1-1 1 0 0,1 1-1 0 0,0 0 0 0 0,0-1 0 0 0,0 1 0 0 0,1-1 1 0 0,3 4-1 0 0,5 2 7 0 0,-1 0 1 0 0,1-1 0 0 0,0 0-1 0 0,1 0 1 0 0,0-1-1 0 0,24 8 1 0 0,82 18 74 0 0,-95-26-67 0 0,1 0-1 0 0,14 2 19 0 0,39 16 1 0 0,-68-21-34 0 0,0 1 0 0 0,0 0 1 0 0,0 1-1 0 0,-1-1 0 0 0,1 2 1 0 0,-1-1-1 0 0,0 1 0 0 0,0 1 1 0 0,9 10-1 0 0,-14-14-3 0 0,0 1 1 0 0,-1-1-1 0 0,1 1 0 0 0,-1 0 1 0 0,0 0-1 0 0,-1 0 1 0 0,1 0-1 0 0,0 0 0 0 0,-1 0 1 0 0,0 1-1 0 0,0-1 0 0 0,-1 0 1 0 0,1 1-1 0 0,-1 7 1 0 0,0-5 6 0 0,-1 1 0 0 0,0 0 1 0 0,-1-1-1 0 0,1 1 1 0 0,-2-1-1 0 0,1 0 0 0 0,-7 14 1 0 0,1-6 10 0 0,-1-1 0 0 0,0 0 1 0 0,-1 0-1 0 0,0-1 0 0 0,-1-1 0 0 0,0 0 1 0 0,-17 13-1 0 0,13-12 5 0 0,-1-2 0 0 0,-1 0 0 0 0,-28 14 0 0 0,34-20-6 0 0,-1 0 1 0 0,1-1-1 0 0,-1 0 0 0 0,0-1 0 0 0,0-1 0 0 0,0 1 0 0 0,-12-1 0 0 0,21-1-9 0 0,1-1 0 0 0,-1 0-1 0 0,0 0 1 0 0,1 0-1 0 0,-1-1 1 0 0,1 1 0 0 0,-1 0-1 0 0,1-1 1 0 0,-1 0-1 0 0,1 0 1 0 0,-1 1 0 0 0,1-2-1 0 0,0 1 1 0 0,0 0-1 0 0,-1 0 1 0 0,1-1 0 0 0,0 1-1 0 0,0-1 1 0 0,0 1-1 0 0,0-1 1 0 0,1 0 0 0 0,-1 0-1 0 0,-2-2 1 0 0,3 1-3 0 0,0 0 1 0 0,0 0-1 0 0,0 0 1 0 0,0 0-1 0 0,0 0 1 0 0,1 0-1 0 0,-1 0 1 0 0,1 0-1 0 0,0 0 1 0 0,0-1-1 0 0,0 1 1 0 0,0 0-1 0 0,0 0 1 0 0,1 0-1 0 0,-1 0 1 0 0,1 0-1 0 0,0 0 1 0 0,2-5-1 0 0,0 1-7 0 0,1 0-1 0 0,-1 1 0 0 0,1 0 1 0 0,0-1-1 0 0,1 1 0 0 0,0 1 1 0 0,0-1-1 0 0,0 1 0 0 0,0 0 1 0 0,1 0-1 0 0,0 0 0 0 0,0 1 1 0 0,0 0-1 0 0,0 0 0 0 0,1 0 1 0 0,0 1-1 0 0,-1 0 0 0 0,10-2 1 0 0,-12 3 2 0 0,0 1 0 0 0,1 0 1 0 0,-1 0-1 0 0,0 0 0 0 0,1 1 0 0 0,-1 0 0 0 0,1 0 1 0 0,-1 0-1 0 0,1 0 0 0 0,-1 0 0 0 0,1 1 1 0 0,-1 0-1 0 0,1 0 0 0 0,-1 0 0 0 0,0 1 1 0 0,0-1-1 0 0,0 1 0 0 0,1 0 0 0 0,-2 0 0 0 0,1 1 1 0 0,0-1-1 0 0,0 1 0 0 0,-1 0 0 0 0,1 0 1 0 0,-1 0-1 0 0,0 0 0 0 0,0 1 0 0 0,0-1 1 0 0,-1 1-1 0 0,1-1 0 0 0,1 6 0 0 0,1 0 7 0 0,0 0 1 0 0,-1 1-1 0 0,-1 0 0 0 0,0 0 0 0 0,0 0 1 0 0,-1 0-1 0 0,1 13 0 0 0,-1 7 7 0 0,-1 34 0 0 0,0 23 67 0 0,0-78-57 0 0,1 0 1 0 0,-1 0-1 0 0,2 0 1 0 0,-1-1-1 0 0,8 17 0 0 0,-8-21 13 0 0,-1-1-1 0 0,1 0 0 0 0,0 0 1 0 0,0 0-1 0 0,0 0 0 0 0,0 0 1 0 0,1 0-1 0 0,-1 0 0 0 0,1-1 1 0 0,-1 1-1 0 0,1-1 0 0 0,0 0 1 0 0,0 0-1 0 0,0 0 0 0 0,0 0 1 0 0,0 0-1 0 0,6 1 0 0 0,-7-3 7 0 0,1 1 0 0 0,-1-1 0 0 0,1 0 0 0 0,-1 0 0 0 0,0-1 0 0 0,1 1 0 0 0,-1 0 0 0 0,1-1 0 0 0,-1 0 0 0 0,0 1 0 0 0,1-1 0 0 0,-1 0 0 0 0,0 0 0 0 0,0 0 0 0 0,0-1 0 0 0,0 1 0 0 0,4-3 0 0 0,33-33-452 0 0,-26 24-12 0 0,-10 11 184 0 0,-1 0 1 0 0,1 0 0 0 0,-1-1 0 0 0,1 1 0 0 0,-1-1-1 0 0,0 0 1 0 0,0 0 0 0 0,0 1 0 0 0,-1-1 0 0 0,1-1-1 0 0,-1 1 1 0 0,1 0 0 0 0,-1 0 0 0 0,0 0 0 0 0,0-1 0 0 0,0-4-1 0 0,-1-5-1546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2.383"/>
    </inkml:context>
    <inkml:brush xml:id="br0">
      <inkml:brushProperty name="width" value="0.05" units="cm"/>
      <inkml:brushProperty name="height" value="0.05" units="cm"/>
    </inkml:brush>
  </inkml:definitions>
  <inkml:trace contextRef="#ctx0" brushRef="#br0">119 270 9669 0 0,'-1'-1'84'0'0,"0"1"-1"0"0,0-1 1 0 0,1 0-1 0 0,-1 0 1 0 0,0 0 0 0 0,0 0-1 0 0,1 0 1 0 0,-1 0-1 0 0,1 0 1 0 0,-1 0 0 0 0,1 0-1 0 0,-1 0 1 0 0,1-1 0 0 0,0 1-1 0 0,-1 0 1 0 0,1 0-1 0 0,0 0 1 0 0,0 0 0 0 0,0-1-1 0 0,0 1 1 0 0,0 0 0 0 0,0 0-1 0 0,0 0 1 0 0,1-1-1 0 0,-1 1 1 0 0,0 0 0 0 0,1 0-1 0 0,-1 0 1 0 0,0 0 0 0 0,1 0-1 0 0,-1 0 1 0 0,1 0-1 0 0,0 0 1 0 0,-1 0 0 0 0,1 0-1 0 0,0 0 1 0 0,0 0-1 0 0,0 0 1 0 0,0 0 0 0 0,-1 0-1 0 0,1 1 1 0 0,2-2 0 0 0,2-12 2423 0 0,-2 5-1397 0 0,-2 8-725 0 0,-1 4-140 0 0,25-7-290 0 0,-2 0 55 0 0,-9 2-37 0 0,1-1 0 0 0,0 0-1 0 0,-1-1 1 0 0,26-11 0 0 0,-36 13-7 0 0,-1 1-1 0 0,0-1 1 0 0,0 0 0 0 0,0 0-1 0 0,0-1 1 0 0,0 1 0 0 0,-1 0-1 0 0,1-1 1 0 0,-1 0-1 0 0,1 0 1 0 0,-1 1 0 0 0,0-2-1 0 0,0 1 1 0 0,0 0 0 0 0,-1 0-1 0 0,1 0 1 0 0,-1-1-1 0 0,1 1 1 0 0,-1-1 0 0 0,0 1-1 0 0,-1-1 1 0 0,1 1 0 0 0,-1-1-1 0 0,1 0 1 0 0,-1-4 0 0 0,-1 5 21 0 0,1 0 0 0 0,-1 0 0 0 0,0 0 0 0 0,0 0 0 0 0,0 1 0 0 0,0-1 0 0 0,0 0 0 0 0,-1 0 0 0 0,1 1 0 0 0,-1-1 0 0 0,0 1 0 0 0,0-1 0 0 0,0 1 0 0 0,0 0 0 0 0,0 0 0 0 0,0 0 0 0 0,0 0 0 0 0,-1 0 0 0 0,1 0 0 0 0,-1 1 0 0 0,0-1 0 0 0,1 1 0 0 0,-5-2 0 0 0,-7-4-16 0 0,-1 2 1 0 0,0-1-1 0 0,-16-2 0 0 0,25 6 29 0 0,1 1 0 0 0,-1 0 0 0 0,0 1-1 0 0,1-1 1 0 0,-1 1 0 0 0,0 0-1 0 0,1 0 1 0 0,-1 1 0 0 0,1 0-1 0 0,-1 0 1 0 0,0 0 0 0 0,1 1-1 0 0,0-1 1 0 0,-1 1 0 0 0,1 1-1 0 0,0-1 1 0 0,0 1 0 0 0,-9 6-1 0 0,4-1 22 0 0,1 0 0 0 0,-1 1-1 0 0,2 1 1 0 0,-1-1 0 0 0,1 2-1 0 0,1-1 1 0 0,-9 15 0 0 0,13-19 13 0 0,1-1 0 0 0,-1 1 0 0 0,1 0 1 0 0,1 0-1 0 0,-1 0 0 0 0,1 1 0 0 0,0-1 1 0 0,0 0-1 0 0,1 1 0 0 0,0-1 0 0 0,0 0 0 0 0,0 0 1 0 0,1 1-1 0 0,0-1 0 0 0,0 0 0 0 0,2 7 0 0 0,4 8 135 0 0,0 0-1 0 0,1-1 0 0 0,14 24 1 0 0,-13-25-112 0 0,2-1 0 0 0,0 0 1 0 0,1-1-1 0 0,0-1 0 0 0,17 16 1 0 0,-26-29-114 0 0,0-1 1 0 0,1 1 0 0 0,0-1 0 0 0,-1 0-1 0 0,1 0 1 0 0,0-1 0 0 0,0 1 0 0 0,0-1-1 0 0,0 0 1 0 0,0 0 0 0 0,0 0-1 0 0,1 0 1 0 0,-1-1 0 0 0,0 0 0 0 0,0 0-1 0 0,1 0 1 0 0,-1 0 0 0 0,0-1 0 0 0,0 1-1 0 0,0-1 1 0 0,1 0 0 0 0,6-3 0 0 0,-2 1-430 0 0,1-1 0 0 0,-1 0 0 0 0,0-1 0 0 0,0 0 0 0 0,0 0 0 0 0,-1-1 0 0 0,0 0 0 0 0,12-11 0 0 0,-2 0-718 0 0,-11 10 543 0 0,1 0 1 0 0,-1-1 0 0 0,11-14-1 0 0,-4 0-702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2.964"/>
    </inkml:context>
    <inkml:brush xml:id="br0">
      <inkml:brushProperty name="width" value="0.05" units="cm"/>
      <inkml:brushProperty name="height" value="0.05" units="cm"/>
    </inkml:brush>
  </inkml:definitions>
  <inkml:trace contextRef="#ctx0" brushRef="#br0">85 106 7805 0 0,'-69'-35'902'0'0,"55"25"226"0"0,13 10-1100 0 0,1-1 0 0 0,0 1 0 0 0,0 0 0 0 0,0 0 0 0 0,0 0 1 0 0,0 0-1 0 0,0 0 0 0 0,0 0 0 0 0,0 0 0 0 0,0 0 0 0 0,0-1 0 0 0,0 1 0 0 0,0 0 0 0 0,0 0 1 0 0,0 0-1 0 0,0 0 0 0 0,0 0 0 0 0,0 0 0 0 0,0 0 0 0 0,0-1 0 0 0,0 1 0 0 0,0 0 1 0 0,0 0-1 0 0,0 0 0 0 0,0 0 0 0 0,0 0 0 0 0,0 0 0 0 0,0-1 0 0 0,0 1 0 0 0,0 0 0 0 0,0 0 1 0 0,0 0-1 0 0,0 0 0 0 0,0 0 0 0 0,0 0 0 0 0,0 0 0 0 0,0 0 0 0 0,0 0 0 0 0,1-1 0 0 0,-1 1 1 0 0,0 0-1 0 0,0 0 0 0 0,0 0 0 0 0,0 0 0 0 0,0 0 0 0 0,0 0 0 0 0,0 0 0 0 0,0 0 1 0 0,1 0-1 0 0,-1 0 0 0 0,0 0 0 0 0,0 0 0 0 0,0 0 0 0 0,1 0 49 0 0,0 0 0 0 0,0 0 1 0 0,0 0-1 0 0,1 0 0 0 0,-1 1 0 0 0,0-1 0 0 0,0 0 0 0 0,0 1 1 0 0,0-1-1 0 0,0 1 0 0 0,0-1 0 0 0,-1 1 0 0 0,1 0 0 0 0,0-1 1 0 0,0 1-1 0 0,0 0 0 0 0,0-1 0 0 0,-1 1 0 0 0,1 0 0 0 0,0 0 1 0 0,-1 0-1 0 0,2 1 0 0 0,10 18 298 0 0,1 0 0 0 0,1-1 0 0 0,1-1 0 0 0,0-1 0 0 0,1 0 0 0 0,19 15 0 0 0,-31-28-356 0 0,0 0 1 0 0,0 0-1 0 0,0 0 1 0 0,0 1-1 0 0,-1-1 1 0 0,0 1-1 0 0,5 9 1 0 0,-7-12-17 0 0,0-1 1 0 0,0 1 0 0 0,0 0 0 0 0,-1 0-1 0 0,1 0 1 0 0,-1 0 0 0 0,1 0 0 0 0,-1 0-1 0 0,0 0 1 0 0,0 0 0 0 0,0 0 0 0 0,0 1-1 0 0,0-1 1 0 0,0 0 0 0 0,0 0-1 0 0,-1 0 1 0 0,1 0 0 0 0,-1 0 0 0 0,1 0-1 0 0,-1 0 1 0 0,0-1 0 0 0,0 1 0 0 0,0 0-1 0 0,-1 2 1 0 0,1-4-2 0 0,1 1 0 0 0,-1 0 0 0 0,1-1-1 0 0,-1 1 1 0 0,1-1 0 0 0,-1 0 0 0 0,1 1-1 0 0,-1-1 1 0 0,0 1 0 0 0,1-1 0 0 0,-1 0 0 0 0,0 0-1 0 0,1 1 1 0 0,-1-1 0 0 0,0 0 0 0 0,1 0 0 0 0,-1 0-1 0 0,0 0 1 0 0,0 0 0 0 0,1 0 0 0 0,-1 0 0 0 0,0 0-1 0 0,1 0 1 0 0,-2 0 0 0 0,-18-10 13 0 0,15 6-8 0 0,0 0 0 0 0,1-1 1 0 0,0 1-1 0 0,0-1 0 0 0,-5-7 0 0 0,4 5-3 0 0,1-1-1 0 0,0 0 0 0 0,0 0 1 0 0,1 0-1 0 0,0 0 0 0 0,-2-13 0 0 0,4 17-13 0 0,1-1 0 0 0,-1 0 0 0 0,1 0 0 0 0,0 0 0 0 0,0 1 0 0 0,1-1 0 0 0,0 0 0 0 0,0 0 0 0 0,0 1 0 0 0,0-1 0 0 0,1 1 0 0 0,-1-1 0 0 0,5-7-1 0 0,-1 5-3 0 0,-1-1 0 0 0,2 1 0 0 0,-1-1 0 0 0,1 1-1 0 0,0 1 1 0 0,0-1 0 0 0,1 1 0 0 0,0 0 0 0 0,0 1-1 0 0,0 0 1 0 0,1 0 0 0 0,0 0 0 0 0,0 1 0 0 0,0 0-1 0 0,10-3 1 0 0,-11 5 4 0 0,1 0 0 0 0,-1 0-1 0 0,1 1 1 0 0,-1-1 0 0 0,1 2-1 0 0,0-1 1 0 0,-1 1 0 0 0,1 0-1 0 0,0 1 1 0 0,-1 0 0 0 0,1 0-1 0 0,-1 1 1 0 0,1-1 0 0 0,-1 2-1 0 0,0-1 1 0 0,0 1 0 0 0,0 0-1 0 0,10 6 1 0 0,-10-3 28 0 0,0 0-1 0 0,-1 0 1 0 0,0 1 0 0 0,0 0-1 0 0,0 0 1 0 0,-1 0-1 0 0,0 1 1 0 0,0 0 0 0 0,-1 0-1 0 0,0 0 1 0 0,0 0-1 0 0,-1 1 1 0 0,0-1 0 0 0,-1 1-1 0 0,0 0 1 0 0,1 11-1 0 0,-3-15 6 0 0,0 1 1 0 0,-1-1-1 0 0,1 1 0 0 0,-1-1 0 0 0,-1 0 0 0 0,1 1 0 0 0,-1-1 0 0 0,0 0 0 0 0,0 0 0 0 0,0 0 0 0 0,-1 0 0 0 0,0-1 0 0 0,-5 8 0 0 0,6-8-19 0 0,0-1 0 0 0,-1 0 0 0 0,1 0 0 0 0,-1 0 0 0 0,0 0 0 0 0,0 0 0 0 0,0-1 0 0 0,0 0 0 0 0,-1 1 0 0 0,1-1 0 0 0,-1 0 0 0 0,1 0 1 0 0,-1-1-1 0 0,0 1 0 0 0,1-1 0 0 0,-1 0 0 0 0,0 0 0 0 0,-6 1 0 0 0,9-2-2 0 0,0 0 1 0 0,0-1-1 0 0,0 1 0 0 0,1 0 1 0 0,-1-1-1 0 0,0 1 1 0 0,0-1-1 0 0,1 1 1 0 0,-1-1-1 0 0,0 1 0 0 0,0-1 1 0 0,1 1-1 0 0,-1-1 1 0 0,1 0-1 0 0,-1 1 0 0 0,1-1 1 0 0,-1 0-1 0 0,1 0 1 0 0,-1 1-1 0 0,1-1 0 0 0,0 0 1 0 0,-1 0-1 0 0,1 0 1 0 0,0 0-1 0 0,-1 1 0 0 0,1-1 1 0 0,0 0-1 0 0,0 0 1 0 0,0 0-1 0 0,0 0 1 0 0,0 0-1 0 0,0-1 0 0 0,2-29-1 0 0,5 8-74 0 0,2-1 0 0 0,0 1-1 0 0,1 0 1 0 0,1 1-1 0 0,2 0 1 0 0,21-29-1 0 0,-28 44 56 0 0,-1 0 0 0 0,1 1 0 0 0,1 0 0 0 0,-1 1 0 0 0,1-1-1 0 0,0 1 1 0 0,0 0 0 0 0,15-7 0 0 0,-19 11 15 0 0,-1 0 0 0 0,1 0 0 0 0,-1 0-1 0 0,1 0 1 0 0,0 0 0 0 0,-1 0 0 0 0,1 1 0 0 0,0-1 0 0 0,0 1 0 0 0,-1 0-1 0 0,1 0 1 0 0,0 0 0 0 0,0 0 0 0 0,-1 1 0 0 0,1-1 0 0 0,0 1 0 0 0,-1-1-1 0 0,1 1 1 0 0,0 0 0 0 0,-1 0 0 0 0,1 0 0 0 0,-1 0 0 0 0,1 1 0 0 0,-1-1-1 0 0,0 1 1 0 0,1-1 0 0 0,-1 1 0 0 0,0 0 0 0 0,0 0 0 0 0,0 0 0 0 0,2 3-1 0 0,2 5 18 0 0,1 0-1 0 0,-1 0 1 0 0,-1 1-1 0 0,0 0 1 0 0,0 0-1 0 0,-1 1 1 0 0,-1-1-1 0 0,0 1 1 0 0,3 18-1 0 0,-2 10 55 0 0,-2 61-1 0 0,0-16-547 0 0,-2-80 147 0 0,1-1-1 0 0,-1 1 0 0 0,0-1 0 0 0,-1 1 1 0 0,1-1-1 0 0,-1 1 0 0 0,0-1 0 0 0,0 0 1 0 0,0 1-1 0 0,0-1 0 0 0,-1 0 1 0 0,0 0-1 0 0,1 0 0 0 0,-2 0 0 0 0,-2 5 1 0 0,0-4-1158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3.451"/>
    </inkml:context>
    <inkml:brush xml:id="br0">
      <inkml:brushProperty name="width" value="0.05" units="cm"/>
      <inkml:brushProperty name="height" value="0.05" units="cm"/>
    </inkml:brush>
  </inkml:definitions>
  <inkml:trace contextRef="#ctx0" brushRef="#br0">9 105 9741 0 0,'-1'-3'-74'0'0,"-3"-5"517"0"0,1 17 495 0 0,7 8 172 0 0,1 0-577 0 0,13 86 1206 0 0,6 42-654 0 0,-17-70-826 0 0,-2-17-138 0 0,22 105-1 0 0,-76-363-205 0 0,35 129-42 0 0,-8-94 0 0 0,21 147 112 0 0,1 0 0 0 0,0 0 0 0 0,2 0-1 0 0,5-26 1 0 0,-6 36 9 0 0,1 0-1 0 0,1 0 0 0 0,0 0 0 0 0,0 1 1 0 0,0-1-1 0 0,1 1 0 0 0,0 0 1 0 0,0 0-1 0 0,1 0 0 0 0,0 1 1 0 0,0-1-1 0 0,7-5 0 0 0,-9 9 5 0 0,0 0-1 0 0,1 0 1 0 0,-1 1-1 0 0,1-1 1 0 0,0 1-1 0 0,0 0 1 0 0,0 0-1 0 0,0 0 1 0 0,0 1-1 0 0,0-1 1 0 0,1 1-1 0 0,-1 0 1 0 0,0 0-1 0 0,1 1 1 0 0,-1-1-1 0 0,0 1 1 0 0,1 0-1 0 0,-1 0 1 0 0,1 1-1 0 0,-1-1 1 0 0,1 1-1 0 0,-1 0 0 0 0,0 0 1 0 0,0 0-1 0 0,1 1 1 0 0,-1-1-1 0 0,0 1 1 0 0,0 0-1 0 0,0 0 1 0 0,-1 1-1 0 0,1-1 1 0 0,5 6-1 0 0,0-1 13 0 0,-1 1-1 0 0,1 0 1 0 0,-2 0 0 0 0,1 1-1 0 0,-1 0 1 0 0,-1 1-1 0 0,1-1 1 0 0,-2 1 0 0 0,1 1-1 0 0,-1-1 1 0 0,5 17-1 0 0,-8-21 14 0 0,0 1 0 0 0,-1-1 0 0 0,0 1 0 0 0,0 0 0 0 0,0 0 0 0 0,-1 0-1 0 0,-1 10 1 0 0,1-13 1 0 0,-1 1 1 0 0,0-1-1 0 0,0 0 0 0 0,-1 1 0 0 0,0-1 1 0 0,1 0-1 0 0,-1 0 0 0 0,-1 0 0 0 0,1 0 1 0 0,0-1-1 0 0,-1 1 0 0 0,-4 4 0 0 0,-2 2 6 0 0,0-1-1 0 0,0 1 1 0 0,-1-2-1 0 0,0 1 1 0 0,-1-2-1 0 0,-18 11 1 0 0,26-16-116 0 0,1-1-1 0 0,-1 1 1 0 0,0-1 0 0 0,0 0-1 0 0,0 0 1 0 0,0-1 0 0 0,0 1-1 0 0,0-1 1 0 0,0 1 0 0 0,0-1-1 0 0,0 0 1 0 0,0 0 0 0 0,0 0-1 0 0,0 0 1 0 0,0-1 0 0 0,0 1-1 0 0,0-1 1 0 0,0 0 0 0 0,0 0-1 0 0,0 0 1 0 0,1 0 0 0 0,-1-1-1 0 0,0 1 1 0 0,1-1 0 0 0,-1 1-1 0 0,1-1 1 0 0,-1 0 0 0 0,1 0-1 0 0,0 0 1 0 0,0 0 0 0 0,0 0-1 0 0,0-1 1 0 0,-3-4 0 0 0,2 4-226 0 0,1-1 0 0 0,0 1 0 0 0,0-1 1 0 0,1 1-1 0 0,-1-1 0 0 0,1 0 0 0 0,-1 0 1 0 0,1 0-1 0 0,0 0 0 0 0,1 0 0 0 0,-1 0 1 0 0,1 0-1 0 0,0-7 0 0 0,0-11-1069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3.794"/>
    </inkml:context>
    <inkml:brush xml:id="br0">
      <inkml:brushProperty name="width" value="0.05" units="cm"/>
      <inkml:brushProperty name="height" value="0.05" units="cm"/>
    </inkml:brush>
  </inkml:definitions>
  <inkml:trace contextRef="#ctx0" brushRef="#br0">4 15 9365 0 0,'-4'-14'2941'0'0,"5"14"-2900"0"0,-1 0 1 0 0,0 0 0 0 0,0 0 0 0 0,0 0 0 0 0,0 0 0 0 0,0 0-1 0 0,0 0 1 0 0,0-1 0 0 0,1 3 148 0 0,0-1 0 0 0,-1 1 0 0 0,1-1 0 0 0,0 1 0 0 0,0 0 0 0 0,-1-1 0 0 0,1 1 0 0 0,-1 0 0 0 0,1-1 0 0 0,-1 1 0 0 0,0 0-1 0 0,0 0 1 0 0,0 1 0 0 0,2 8 76 0 0,-1 1-1 0 0,2-1 0 0 0,5 17 1 0 0,-3-10-44 0 0,5 29 28 0 0,-1 2 0 0 0,-3-1 0 0 0,0 50 0 0 0,-5-67-245 0 0,0-4-752 0 0,4 35 0 0 0,-6-45-910 0 0,0-13 1025 0 0,0 4-994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9.019"/>
    </inkml:context>
    <inkml:brush xml:id="br0">
      <inkml:brushProperty name="width" value="0.05" units="cm"/>
      <inkml:brushProperty name="height" value="0.05" units="cm"/>
    </inkml:brush>
  </inkml:definitions>
  <inkml:trace contextRef="#ctx0" brushRef="#br0">454 91 6377 0 0,'-34'-13'472'0'0,"30"11"-401"0"0,-1 0 0 0 0,-1 0 0 0 0,1 0 0 0 0,0 0 0 0 0,0 1 0 0 0,-1 0 0 0 0,-10-1 0 0 0,-1 3 81 0 0,-1 1 0 0 0,-30 6-1 0 0,48-8-150 0 0,-8 2 88 0 0,1 0 0 0 0,-1 0 1 0 0,1 0-1 0 0,-1 1 0 0 0,1 0 1 0 0,0 1-1 0 0,0 0 0 0 0,0 0 1 0 0,0 0-1 0 0,1 1 0 0 0,-7 5 1 0 0,11-7-81 0 0,0 0 1 0 0,0 1-1 0 0,0-1 1 0 0,0 0-1 0 0,1 1 1 0 0,-1-1-1 0 0,1 1 1 0 0,0-1-1 0 0,0 1 1 0 0,0 0-1 0 0,0 0 1 0 0,0 5-1 0 0,3-12-1 0 0,-2 3-7 0 0,0 0 0 0 0,0 0 0 0 0,0 0 0 0 0,1 0 0 0 0,-1-1 0 0 0,0 1 0 0 0,0 0 0 0 0,0 0 0 0 0,0 0 0 0 0,0 0 0 0 0,0-1 0 0 0,0 1 0 0 0,0 0 0 0 0,0 0 0 0 0,0 0-1 0 0,0-1 1 0 0,0 1 0 0 0,0 0 0 0 0,0 0 0 0 0,0 0 0 0 0,0 0 0 0 0,0-1 0 0 0,0 1 0 0 0,0 0 0 0 0,0 0 0 0 0,0 0 0 0 0,0-1 0 0 0,0 1 0 0 0,0 0 0 0 0,0 0 0 0 0,0 0 0 0 0,0 0 0 0 0,0-1 0 0 0,-1 1 0 0 0,1 0 0 0 0,0 0-1 0 0,0 0 1 0 0,0 0 0 0 0,0 0 0 0 0,0 0 0 0 0,-1-1 0 0 0,1 1 0 0 0,0 0 0 0 0,-5-31-295 0 0,-3 10 263 0 0,4 9 19 0 0,-1 0 0 0 0,0 1 0 0 0,-12-20 0 0 0,14 27 16 0 0,1 1 0 0 0,-1 0 0 0 0,0 0 0 0 0,1 0 0 0 0,-1 0 0 0 0,-1 0 0 0 0,1 1 0 0 0,0-1 0 0 0,-1 1 0 0 0,1 0 0 0 0,-1 0 0 0 0,0 0 0 0 0,1 1 0 0 0,-1-1 0 0 0,0 1 0 0 0,-5-1 0 0 0,7 2 14 0 0,0-1 0 0 0,-1 1 0 0 0,1 0 0 0 0,0 0 0 0 0,-1 0 1 0 0,1 0-1 0 0,0 0 0 0 0,-1 0 0 0 0,1 1 0 0 0,0-1 0 0 0,-1 1 0 0 0,1 0 0 0 0,0 0 1 0 0,0-1-1 0 0,-1 1 0 0 0,1 1 0 0 0,0-1 0 0 0,0 0 0 0 0,0 0 0 0 0,0 1 0 0 0,1 0 1 0 0,-1-1-1 0 0,0 1 0 0 0,1 0 0 0 0,-1-1 0 0 0,1 1 0 0 0,-1 0 0 0 0,1 0 0 0 0,0 0 1 0 0,0 1-1 0 0,0-1 0 0 0,0 0 0 0 0,0 0 0 0 0,0 0 0 0 0,1 1 0 0 0,-1-1 0 0 0,0 4 0 0 0,0 0 19 0 0,0-1 0 0 0,1 1 0 0 0,-1-1 0 0 0,1 1-1 0 0,0-1 1 0 0,1 1 0 0 0,-1-1 0 0 0,1 1 0 0 0,0-1-1 0 0,0 0 1 0 0,1 1 0 0 0,0-1 0 0 0,0 0 0 0 0,0 0-1 0 0,5 9 1 0 0,-2-9-31 0 0,0 0 0 0 0,0 0 0 0 0,0-1 0 0 0,0 0 0 0 0,1 0-1 0 0,0 0 1 0 0,0 0 0 0 0,0-1 0 0 0,0 0 0 0 0,1 0 0 0 0,-1-1 0 0 0,1 0-1 0 0,0 0 1 0 0,10 1 0 0 0,-8-1-2 0 0,0-1-1 0 0,1 0 1 0 0,-1 0 0 0 0,0-1-1 0 0,0 0 1 0 0,0-1 0 0 0,1 0-1 0 0,-1-1 1 0 0,0 0 0 0 0,13-4-1 0 0,-20 5-1 0 0,0 0 0 0 0,0 0 0 0 0,-1 0 0 0 0,1 0 0 0 0,-1 0 1 0 0,1 0-1 0 0,0 0 0 0 0,-1 0 0 0 0,0-1 0 0 0,1 1 0 0 0,-1-1 0 0 0,0 1 0 0 0,0-1 0 0 0,0 1 0 0 0,0-1 0 0 0,0 0 0 0 0,0 1 0 0 0,1-4 0 0 0,-1 1 0 0 0,-1 1 0 0 0,1 0 0 0 0,-1 0 0 0 0,0-1 0 0 0,0 1 0 0 0,0 0 0 0 0,0-1 0 0 0,0 1 0 0 0,-1 0 0 0 0,0-5 0 0 0,-1 1-7 0 0,-1 0 0 0 0,1 1 0 0 0,-1-1 0 0 0,0 0 0 0 0,-1 1 0 0 0,0 0 0 0 0,0 0 0 0 0,0 0 1 0 0,-7-7-1 0 0,9 11-5 0 0,-1-1 1 0 0,1 1 0 0 0,-1 0 0 0 0,0 0-1 0 0,0 0 1 0 0,1 1 0 0 0,-1-1 0 0 0,0 1-1 0 0,-6-3 1 0 0,8 4-9 0 0,0 0-1 0 0,0 0 0 0 0,0 0 0 0 0,0-1 1 0 0,0 1-1 0 0,0 0 0 0 0,0 0 1 0 0,-1 1-1 0 0,1-1 0 0 0,0 0 1 0 0,0 0-1 0 0,0 0 0 0 0,0 1 0 0 0,0-1 1 0 0,0 1-1 0 0,0-1 0 0 0,1 0 1 0 0,-1 1-1 0 0,0 0 0 0 0,0-1 1 0 0,0 1-1 0 0,0-1 0 0 0,0 1 1 0 0,1 0-1 0 0,-1 0 0 0 0,0 0 0 0 0,1-1 1 0 0,-1 1-1 0 0,1 0 0 0 0,-1 0 1 0 0,1 0-1 0 0,-1 0 0 0 0,0 2 1 0 0,-12 27-1678 0 0,8-19 995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4.217"/>
    </inkml:context>
    <inkml:brush xml:id="br0">
      <inkml:brushProperty name="width" value="0.05" units="cm"/>
      <inkml:brushProperty name="height" value="0.05" units="cm"/>
    </inkml:brush>
  </inkml:definitions>
  <inkml:trace contextRef="#ctx0" brushRef="#br0">214 451 10985 0 0,'5'-28'270'0'0,"-5"27"-196"0"0,1-1 0 0 0,0 0 0 0 0,-1 1 0 0 0,0-1 0 0 0,1 0 0 0 0,-1 0 1 0 0,0 0-1 0 0,0 1 0 0 0,0-1 0 0 0,0 0 0 0 0,0 0 0 0 0,0 0 0 0 0,0 1 1 0 0,-1-1-1 0 0,1 0 0 0 0,-1 0 0 0 0,1 0 0 0 0,-1 1 0 0 0,0-1 0 0 0,1 0 1 0 0,-1 1-1 0 0,-2-2 0 0 0,-13-16 594 0 0,-2 2 0 0 0,-23-20-1 0 0,23 22-375 0 0,17 14-270 0 0,0 0 1 0 0,0 0 0 0 0,0 0 0 0 0,0 0-1 0 0,0 1 1 0 0,-1-1 0 0 0,1 0-1 0 0,0 1 1 0 0,0-1 0 0 0,-1 0-1 0 0,1 1 1 0 0,0-1 0 0 0,-1 1-1 0 0,1 0 1 0 0,0-1 0 0 0,-1 1 0 0 0,1 0-1 0 0,0 0 1 0 0,-1 0 0 0 0,1 0-1 0 0,-1 0 1 0 0,1 0 0 0 0,0 1-1 0 0,-1-1 1 0 0,1 0 0 0 0,-1 1 0 0 0,1-1-1 0 0,0 1 1 0 0,0-1 0 0 0,-1 1-1 0 0,1-1 1 0 0,0 1 0 0 0,0 0-1 0 0,0 0 1 0 0,0 0 0 0 0,0 0 0 0 0,0 0-1 0 0,-2 1 1 0 0,-3 6 2 0 0,1-1-1 0 0,0 0 1 0 0,1 1 0 0 0,0 0 0 0 0,-4 10 0 0 0,-1 1 29 0 0,4-9-40 0 0,0 1-1 0 0,1 0 1 0 0,1 1 0 0 0,0-1-1 0 0,-3 19 1 0 0,5-23-2 0 0,0-1 0 0 0,0 1 1 0 0,1 0-1 0 0,0 0 0 0 0,0-1 1 0 0,1 1-1 0 0,0 0 0 0 0,0-1 0 0 0,1 1 1 0 0,-1 0-1 0 0,4 6 0 0 0,-3-11 6 0 0,-1 0 0 0 0,1 0 0 0 0,0 0 0 0 0,0 0 0 0 0,0-1-1 0 0,0 1 1 0 0,0-1 0 0 0,0 1 0 0 0,0-1 0 0 0,1 0 0 0 0,-1 0 0 0 0,0 0 0 0 0,1 0-1 0 0,-1 0 1 0 0,1 0 0 0 0,-1-1 0 0 0,1 1 0 0 0,-1-1 0 0 0,1 0 0 0 0,2 1 0 0 0,4-1 52 0 0,0 0 0 0 0,0 0 0 0 0,-1 0 1 0 0,16-4-1 0 0,-14 1-117 0 0,-1-1 0 0 0,0-1 0 0 0,-1 1-1 0 0,1-1 1 0 0,-1-1 0 0 0,0 1 0 0 0,14-14 0 0 0,-19 16 34 0 0,7-5-10 0 0,0-1 0 0 0,0 0 0 0 0,-1 0 0 0 0,-1-1 0 0 0,1 0 0 0 0,-2-1 1 0 0,1 0-1 0 0,-2 0 0 0 0,1-1 0 0 0,-1 1 0 0 0,-1-1 0 0 0,0-1 0 0 0,-1 1 0 0 0,-1-1 0 0 0,1 0 0 0 0,-2 1 1 0 0,0-1-1 0 0,0-1 0 0 0,-2 1 0 0 0,1 0 0 0 0,-2 0 0 0 0,-2-21 0 0 0,-4-3 35 0 0,-2-1-1 0 0,-2 1 0 0 0,-1 1 1 0 0,-18-39-1 0 0,33 109-43 0 0,10 30 135 0 0,15 30 377 0 0,43 101-1 0 0,-46-131-696 0 0,6-3-3025 0 0,-21-47 1661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4.578"/>
    </inkml:context>
    <inkml:brush xml:id="br0">
      <inkml:brushProperty name="width" value="0.05" units="cm"/>
      <inkml:brushProperty name="height" value="0.05" units="cm"/>
    </inkml:brush>
  </inkml:definitions>
  <inkml:trace contextRef="#ctx0" brushRef="#br0">78 90 11197 0 0,'-64'-11'2166'0'0,"64"11"-2134"0"0,0 0 0 0 0,0 0 1 0 0,0-1-1 0 0,0 1 1 0 0,-1 0-1 0 0,1 0 0 0 0,0 0 1 0 0,0 0-1 0 0,0 0 1 0 0,0 0-1 0 0,-1 0 0 0 0,1 0 1 0 0,0 0-1 0 0,0 0 0 0 0,0 0 1 0 0,-1 0-1 0 0,1 0 1 0 0,0 0-1 0 0,0 0 0 0 0,0 0 1 0 0,-1 0-1 0 0,1 0 1 0 0,0 0-1 0 0,0 0 0 0 0,0 0 1 0 0,-1 0-1 0 0,1 0 1 0 0,0 0-1 0 0,0 1 0 0 0,0-1 1 0 0,0 0-1 0 0,-1 0 1 0 0,1 0-1 0 0,0 0 0 0 0,0 0 1 0 0,0 0-1 0 0,0 1 1 0 0,0-1-1 0 0,0 0 0 0 0,0 0 1 0 0,-1 0-1 0 0,1 0 1 0 0,0 1-1 0 0,0-1 0 0 0,0 0 1 0 0,0 0-1 0 0,0 0 1 0 0,0 1-1 0 0,0-1 0 0 0,0 0 1 0 0,0 0-1 0 0,10 10 152 0 0,-6-8-196 0 0,-1 1 1 0 0,-1-1-1 0 0,1 1 1 0 0,0-1 0 0 0,-1 1-1 0 0,5 5 1 0 0,-7-7 13 0 0,0-1 0 0 0,0 1 0 0 0,1 0 0 0 0,-1-1 0 0 0,0 1 0 0 0,0-1 0 0 0,0 1 0 0 0,0-1 0 0 0,0 1 0 0 0,0-1 0 0 0,0 1 0 0 0,0 0 0 0 0,0-1 0 0 0,0 1 0 0 0,0-1 0 0 0,0 1 0 0 0,0-1-1 0 0,0 1 1 0 0,-1-1 0 0 0,1 1 0 0 0,0 0 0 0 0,0-1 0 0 0,-1 1 0 0 0,1-1 0 0 0,0 0 0 0 0,-1 1 0 0 0,1-1 0 0 0,0 1 0 0 0,-1-1 0 0 0,1 1 0 0 0,-1-1 0 0 0,1 0 0 0 0,0 1 0 0 0,-1-1 0 0 0,1 0 0 0 0,-1 0 0 0 0,1 1 0 0 0,-1-1 0 0 0,1 0 0 0 0,-1 0 0 0 0,0 0 0 0 0,1 1 0 0 0,-1-1 0 0 0,1 0 0 0 0,-1 0 0 0 0,0 0 0 0 0,0 0-1 0 0,0 0-1 0 0,0 0 1 0 0,0 0 0 0 0,1 0-1 0 0,-1 0 1 0 0,0 0-1 0 0,0 0 1 0 0,0 0 0 0 0,0 0-1 0 0,0 0 1 0 0,1 0-1 0 0,-1 0 1 0 0,0-1 0 0 0,0 1-1 0 0,0 0 1 0 0,1-1-1 0 0,-1 1 1 0 0,0-1 0 0 0,0 1-1 0 0,1-1 1 0 0,-1 1-1 0 0,0-1 1 0 0,1 1 0 0 0,-1-1-1 0 0,1 0 1 0 0,-1 1-1 0 0,1-1 1 0 0,-1 0 0 0 0,1 1-1 0 0,-1-1 1 0 0,1 0 0 0 0,-1 0-1 0 0,1-1 1 0 0,-2-6 11 0 0,1 0-1 0 0,0 0 1 0 0,1 0 0 0 0,0-1 0 0 0,0 1 0 0 0,3-16-1 0 0,-3 22-14 0 0,0 0 0 0 0,1 0 0 0 0,-1 0 0 0 0,1-1-1 0 0,-1 1 1 0 0,1 0 0 0 0,0 0 0 0 0,0 0 0 0 0,-1 0-1 0 0,1 1 1 0 0,1-1 0 0 0,-1 0 0 0 0,0 0-1 0 0,0 0 1 0 0,1 1 0 0 0,-1-1 0 0 0,1 1 0 0 0,-1-1-1 0 0,1 1 1 0 0,0 0 0 0 0,0-1 0 0 0,-1 1 0 0 0,1 0-1 0 0,0 0 1 0 0,0 0 0 0 0,0 1 0 0 0,0-1 0 0 0,0 0-1 0 0,0 1 1 0 0,0-1 0 0 0,4 1 0 0 0,-5 0-46 0 0,1 0 0 0 0,-1 0 0 0 0,1 0-1 0 0,-1 0 1 0 0,0 1 0 0 0,1-1 0 0 0,-1 0 0 0 0,1 1 0 0 0,-1-1 0 0 0,0 1 0 0 0,1 0 0 0 0,-1-1 0 0 0,0 1 0 0 0,1 0 0 0 0,-1 0 0 0 0,0 0 0 0 0,0 0 0 0 0,0 0 0 0 0,1 1 0 0 0,13 25-2298 0 0,-13-21 1884 0 0,5 6-770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4.923"/>
    </inkml:context>
    <inkml:brush xml:id="br0">
      <inkml:brushProperty name="width" value="0.05" units="cm"/>
      <inkml:brushProperty name="height" value="0.05" units="cm"/>
    </inkml:brush>
  </inkml:definitions>
  <inkml:trace contextRef="#ctx0" brushRef="#br0">75 33 9165 0 0,'-6'9'123'0'0,"2"-1"415"0"0,4-6-417 0 0,0-1-13 0 0,0 0 1 0 0,0-1 0 0 0,0 1-1 0 0,0-1 1 0 0,0 1 0 0 0,0 0-1 0 0,0-1 1 0 0,1 1 0 0 0,-1-1 0 0 0,0 1-1 0 0,0 0 1 0 0,1-1 0 0 0,-1 1-1 0 0,0-1 1 0 0,1 1 0 0 0,-1-1-1 0 0,0 1 1 0 0,1-1 0 0 0,-1 1-1 0 0,1 0 1 0 0,1 1-92 0 0,-1 0-1 0 0,0 0 1 0 0,1 0-1 0 0,-1 0 1 0 0,0 0-1 0 0,0 0 1 0 0,-1 1-1 0 0,1-1 1 0 0,0 0-1 0 0,-1 0 1 0 0,1 1 0 0 0,-1-1-1 0 0,0 1 1 0 0,0-1-1 0 0,0 0 1 0 0,0 1-1 0 0,0-1 1 0 0,-1 0-1 0 0,1 1 1 0 0,-1-1-1 0 0,-1 4 1 0 0,2-4-6 0 0,-1-1-1 0 0,1 0 1 0 0,-1 0-1 0 0,1 0 1 0 0,-1 1 0 0 0,0-1-1 0 0,0 0 1 0 0,0 0-1 0 0,1 0 1 0 0,-1 0 0 0 0,0 0-1 0 0,0-1 1 0 0,0 1-1 0 0,0 0 1 0 0,0 0 0 0 0,-1-1-1 0 0,1 1 1 0 0,0 0-1 0 0,0-1 1 0 0,0 1 0 0 0,-1-1-1 0 0,1 0 1 0 0,0 1-1 0 0,-1-1 1 0 0,1 0 0 0 0,0 0-1 0 0,-1 0 1 0 0,1 0-1 0 0,0 0 1 0 0,0 0 0 0 0,-1 0-1 0 0,1 0 1 0 0,0 0-1 0 0,-1-1 1 0 0,1 1 0 0 0,-2-1-1 0 0,1-1 50 0 0,-1 1 1 0 0,1-1-1 0 0,-1 0 0 0 0,1 0 1 0 0,0 0-1 0 0,0 0 0 0 0,0-1 0 0 0,0 1 1 0 0,0 0-1 0 0,0-1 0 0 0,1 0 0 0 0,-1 1 1 0 0,1-1-1 0 0,0 0 0 0 0,0 1 1 0 0,0-1-1 0 0,0 0 0 0 0,0 0 0 0 0,0 0 1 0 0,1-5-1 0 0,-1 5-9 0 0,0-1-1 0 0,1 1 1 0 0,-1-1 0 0 0,1 1-1 0 0,0-1 1 0 0,1 1 0 0 0,-1-1 0 0 0,0 1-1 0 0,1-1 1 0 0,0 1 0 0 0,0-1-1 0 0,0 1 1 0 0,0-1 0 0 0,0 1-1 0 0,1 0 1 0 0,0 0 0 0 0,2-5-1 0 0,-2 7-41 0 0,-1-1-1 0 0,1 1 1 0 0,0 0-1 0 0,0-1 1 0 0,-1 1-1 0 0,1 0 0 0 0,0 0 1 0 0,0 0-1 0 0,0 0 1 0 0,0 1-1 0 0,0-1 1 0 0,0 0-1 0 0,0 1 0 0 0,1 0 1 0 0,-1-1-1 0 0,0 1 1 0 0,0 0-1 0 0,0 0 1 0 0,0 0-1 0 0,4 1 1 0 0,1 0-50 0 0,0 1 0 0 0,0 0 0 0 0,0 0 0 0 0,11 6 1 0 0,-15-7-64 0 0,-2 0-66 0 0,1-1 1 0 0,-1 1 0 0 0,1 0 0 0 0,-1-1 0 0 0,0 1-1 0 0,1 0 1 0 0,-1 0 0 0 0,0 0 0 0 0,0 0 0 0 0,0 0-1 0 0,0 0 1 0 0,0 0 0 0 0,0 1 0 0 0,2 1 0 0 0,1 2-1157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5.710"/>
    </inkml:context>
    <inkml:brush xml:id="br0">
      <inkml:brushProperty name="width" value="0.05" units="cm"/>
      <inkml:brushProperty name="height" value="0.05" units="cm"/>
    </inkml:brush>
  </inkml:definitions>
  <inkml:trace contextRef="#ctx0" brushRef="#br0">3 29 9945 0 0,'0'0'2069'0'0,"-1"-8"-1355"0"0,0-13 479 0 0,0 31 1080 0 0,2 38-1201 0 0,0 32-902 0 0,-2-36-289 0 0,2 1 1 0 0,2-1 0 0 0,13 61 0 0 0,-15-100-32 0 0,-1 0-294 0 0,1-1 0 0 0,0 1 0 0 0,1-1 1 0 0,-1 1-1 0 0,1-1 0 0 0,0 0 0 0 0,0 1 0 0 0,0-1 1 0 0,0 0-1 0 0,4 4 0 0 0,0-3-1342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6.739"/>
    </inkml:context>
    <inkml:brush xml:id="br0">
      <inkml:brushProperty name="width" value="0.05" units="cm"/>
      <inkml:brushProperty name="height" value="0.05" units="cm"/>
    </inkml:brush>
  </inkml:definitions>
  <inkml:trace contextRef="#ctx0" brushRef="#br0">36 85 10741 0 0,'-1'9'415'0'0,"0"0"0"0"0,-1 0 0 0 0,0 0-1 0 0,0 0 1 0 0,-1 0 0 0 0,-4 8 0 0 0,4-9-168 0 0,0 0 0 0 0,0-1 0 0 0,1 1 0 0 0,0 0 0 0 0,0 1 0 0 0,1-1 0 0 0,-1 16 0 0 0,4-14-59 0 0,-1 0 1 0 0,1 0-1 0 0,0 0 1 0 0,1 0 0 0 0,7 16-1 0 0,-9-24-157 0 0,0 1-1 0 0,0 0 0 0 0,0-1 1 0 0,1 1-1 0 0,-1-1 1 0 0,0 0-1 0 0,1 1 0 0 0,0-1 1 0 0,0 0-1 0 0,-1 0 1 0 0,1 0-1 0 0,0 0 0 0 0,1 0 1 0 0,-1-1-1 0 0,0 1 1 0 0,1-1-1 0 0,-1 1 1 0 0,0-1-1 0 0,1 0 0 0 0,0 0 1 0 0,-1 0-1 0 0,1 0 1 0 0,0 0-1 0 0,-1-1 0 0 0,1 1 1 0 0,0-1-1 0 0,5 0 1 0 0,11 1-26 0 0,1 0 0 0 0,-1-2 0 0 0,0-1 0 0 0,0 0 0 0 0,0-1 1 0 0,0-1-1 0 0,0-1 0 0 0,-1-1 0 0 0,1 0 0 0 0,-2-1 0 0 0,30-17 1 0 0,-45 23-8 0 0,0 0 0 0 0,0 0 0 0 0,0 0 1 0 0,0 0-1 0 0,0 0 0 0 0,0-1 1 0 0,-1 1-1 0 0,1-1 0 0 0,-1 1 0 0 0,1-1 1 0 0,-1 0-1 0 0,0 1 0 0 0,1-1 0 0 0,-1 0 1 0 0,0 0-1 0 0,0 0 0 0 0,0 0 1 0 0,-1 0-1 0 0,1 0 0 0 0,1-4 0 0 0,-2 3 0 0 0,-1 1-1 0 0,1-1 0 0 0,0 1 0 0 0,-1 0 0 0 0,1-1 1 0 0,-1 1-1 0 0,0 0 0 0 0,0 0 0 0 0,0-1 0 0 0,0 1 1 0 0,0 0-1 0 0,-1 0 0 0 0,1 0 0 0 0,0 0 1 0 0,-4-3-1 0 0,-4-4-12 0 0,-1 1 0 0 0,0 0 0 0 0,0 0 0 0 0,-1 1 0 0 0,-20-10 0 0 0,-21-7 0 0 0,-103-30 1 0 0,151 52 9 0 0,-12 1-9 0 0,15 1 25 0 0,1 0-14 0 0,0 0 2 0 0,0 0 1 0 0,0 0-1 0 0,0 1 0 0 0,0-1 1 0 0,0 0-1 0 0,0 0 0 0 0,0 0 0 0 0,0 0 1 0 0,0 0-1 0 0,0 0 0 0 0,0 0 1 0 0,0 1-1 0 0,0-1 0 0 0,1 0 1 0 0,-1 0-1 0 0,0 0 0 0 0,0 0 1 0 0,0 0-1 0 0,0 0 0 0 0,0 0 1 0 0,0 0-1 0 0,0 1 0 0 0,0-1 1 0 0,0 0-1 0 0,0 0 0 0 0,0 0 1 0 0,1 0-1 0 0,-1 0 0 0 0,0 0 0 0 0,0 0 1 0 0,0 0-1 0 0,0 0 0 0 0,0 0 1 0 0,0 0-1 0 0,0 0 0 0 0,1 0 1 0 0,-1 0-1 0 0,0 0 0 0 0,0 0 1 0 0,0 0-1 0 0,0 0 0 0 0,0 0 1 0 0,0 0-1 0 0,1 0 0 0 0,50-5-20 0 0,-19 4 18 0 0,62-12-9 0 0,61-4-9 0 0,-129 16-7 0 0,0 1 0 0 0,0 1 0 0 0,51 9 1 0 0,-73-10 18 0 0,0 1-1 0 0,-1 0 1 0 0,0 0 0 0 0,1 1 0 0 0,-1-1 0 0 0,1 1 0 0 0,-1 0 0 0 0,0-1 0 0 0,0 1 0 0 0,0 1 0 0 0,0-1 0 0 0,-1 0 0 0 0,1 1 0 0 0,0-1 0 0 0,2 4 0 0 0,-4-3 9 0 0,0-1 1 0 0,0 0-1 0 0,1 0 1 0 0,-2 0-1 0 0,1 1 0 0 0,0-1 1 0 0,0 0-1 0 0,-1 1 1 0 0,1-1-1 0 0,-1 1 0 0 0,0-1 1 0 0,0 1-1 0 0,0-1 1 0 0,0 1-1 0 0,0-1 1 0 0,0 0-1 0 0,-1 1 0 0 0,1-1 1 0 0,-1 1-1 0 0,0-1 1 0 0,1 0-1 0 0,-1 1 0 0 0,-2 2 1 0 0,-49 93 35 0 0,51-94-31 0 0,-1 0-1 0 0,1 0 1 0 0,0 0-1 0 0,0 0 1 0 0,0 1 0 0 0,1-1-1 0 0,-1 8 1 0 0,1-10 5 0 0,0 1 1 0 0,0-1-1 0 0,0 0 1 0 0,1 0-1 0 0,-1 1 1 0 0,1-1-1 0 0,-1 0 1 0 0,1 0-1 0 0,-1 1 1 0 0,1-1-1 0 0,0 0 1 0 0,0 0-1 0 0,0 0 1 0 0,1 0-1 0 0,0 2 1 0 0,7-2 51 0 0,15 0-32 0 0,-1 0 0 0 0,41-4 1 0 0,-55 1-28 0 0,0-1 0 0 0,0 0 0 0 0,0-1 0 0 0,0 0 0 0 0,-1 0 0 0 0,1-1 0 0 0,-1 0 0 0 0,1-1 0 0 0,-1 0 0 0 0,-1 0 0 0 0,1 0 0 0 0,11-13 1 0 0,-17 17-3 0 0,4-3-9 0 0,-4 3 7 0 0,-1 0 0 0 0,1 0 0 0 0,-1 0 0 0 0,1 0 0 0 0,-1 0-1 0 0,0 0 1 0 0,1 0 0 0 0,-1-1 0 0 0,0 1 0 0 0,0 0 0 0 0,0-1 0 0 0,0 1 0 0 0,0-1 0 0 0,0 1 0 0 0,-1-1-1 0 0,1 1 1 0 0,0-1 0 0 0,-1 0 0 0 0,1 1 0 0 0,-1-1 0 0 0,1 0 0 0 0,-1 1 0 0 0,0-1 0 0 0,0 0-1 0 0,0 0 1 0 0,0-3 0 0 0,-8-28-24 0 0,-1 0 0 0 0,-2 0 0 0 0,-17-35 0 0 0,27 64 23 0 0,-1 1 0 0 0,0 0 0 0 0,1-1 0 0 0,-1 1 0 0 0,0 0 0 0 0,-1 0 0 0 0,1 1 0 0 0,0-1 0 0 0,-1 0 0 0 0,-4-3 0 0 0,5 5 0 0 0,0 0-1 0 0,-1-1 0 0 0,1 1 1 0 0,0 1-1 0 0,-1-1 0 0 0,1 0 1 0 0,-1 0-1 0 0,-4 0 0 0 0,0 0-2 0 0,4 1-1 0 0,-1-1-1 0 0,1 1 1 0 0,-1 0 0 0 0,0 0-1 0 0,1 1 1 0 0,-1-1 0 0 0,1 1-1 0 0,-1 0 1 0 0,1 0 0 0 0,-1 0-1 0 0,-4 2 1 0 0,7 3-41 0 0,4 13 46 0 0,-2-18 3 0 0,-1-1 0 0 0,0 1 0 0 0,0-1 0 0 0,0 1 0 0 0,1-1 0 0 0,-1 1 0 0 0,0-1 0 0 0,0 1 0 0 0,1-1-1 0 0,-1 0 1 0 0,0 1 0 0 0,1-1 0 0 0,-1 1 0 0 0,1-1 0 0 0,-1 0 0 0 0,0 1 0 0 0,1-1 0 0 0,-1 0 0 0 0,1 1 0 0 0,-1-1 0 0 0,1 0 0 0 0,-1 0 0 0 0,1 1 0 0 0,-1-1 0 0 0,1 0 0 0 0,0 0 0 0 0,-1 0 0 0 0,1 0 0 0 0,-1 0 0 0 0,1 0 0 0 0,38 14 15 0 0,1-1 1 0 0,57 10-1 0 0,-86-21-15 0 0,0-1 0 0 0,-1 0 0 0 0,1-1 0 0 0,0 0 0 0 0,21-2 0 0 0,-4-1 0 0 0,39-2 16 0 0,-42 2-28 0 0,0 1 1 0 0,0 2 0 0 0,0 0-1 0 0,0 1 1 0 0,30 6 0 0 0,-55-7 8 0 0,0 0 0 0 0,1 1 0 0 0,0-1 0 0 0,-1 0 1 0 0,1 0-1 0 0,-1 0 0 0 0,1 0 0 0 0,-1 1 0 0 0,1-1 0 0 0,-1 0 0 0 0,1 0 0 0 0,-1 1 0 0 0,0-1 0 0 0,1 0 0 0 0,-1 1 0 0 0,1-1 0 0 0,-1 0 1 0 0,0 1-1 0 0,1-1 0 0 0,-1 1 0 0 0,0-1 0 0 0,1 1 0 0 0,-1-1 0 0 0,0 1 0 0 0,0-1 0 0 0,0 1 0 0 0,1-1 0 0 0,-1 1 0 0 0,0-1 0 0 0,0 1 1 0 0,1 37-32 0 0,-2-34 35 0 0,0 1-1 0 0,0-1 0 0 0,-1 1 1 0 0,0-1-1 0 0,0 0 1 0 0,0 0-1 0 0,-1 1 0 0 0,1-2 1 0 0,-1 1-1 0 0,0 0 1 0 0,0 0-1 0 0,0-1 0 0 0,0 0 1 0 0,-7 5-1 0 0,-2 5 18 0 0,-30 39 78 0 0,41-50-31 0 0,1 8 9 0 0,3 34 8 0 0,-3-43-80 0 0,1-1 1 0 0,-1 1-1 0 0,0 0 1 0 0,1 0-1 0 0,-1 0 1 0 0,0-1-1 0 0,1 1 1 0 0,-1 0-1 0 0,1-1 1 0 0,-1 1-1 0 0,1 0 1 0 0,-1-1-1 0 0,1 1 1 0 0,0 0-1 0 0,-1-1 1 0 0,1 1-1 0 0,0-1 1 0 0,-1 1-1 0 0,1-1 1 0 0,0 0-1 0 0,0 1 0 0 0,0-1 1 0 0,-1 0-1 0 0,1 1 1 0 0,0-1-1 0 0,0 0 1 0 0,0 0-1 0 0,1 0 1 0 0,23 0 99 0 0,-19-1-84 0 0,14-1-10 0 0,1 0 0 0 0,-1-2 0 0 0,0 0 0 0 0,0-2 0 0 0,0 0 0 0 0,-1-1 0 0 0,0-1 0 0 0,0 0 1 0 0,-1-2-1 0 0,24-16 0 0 0,-38 23-13 0 0,0 0 1 0 0,1 0 0 0 0,-1-1 0 0 0,0 1-1 0 0,-1-1 1 0 0,1 0 0 0 0,-1-1 0 0 0,0 1-1 0 0,0 0 1 0 0,0-1 0 0 0,0 0 0 0 0,-1 0-1 0 0,0 1 1 0 0,3-11 0 0 0,-4 10 1 0 0,0 1 1 0 0,-1 0-1 0 0,0 0 1 0 0,0 0-1 0 0,0-1 0 0 0,-1 1 1 0 0,1 0-1 0 0,-1 0 1 0 0,0 0-1 0 0,0 0 1 0 0,0 0-1 0 0,-1 0 0 0 0,1 0 1 0 0,-1 0-1 0 0,0 0 1 0 0,0 1-1 0 0,0-1 0 0 0,-1 1 1 0 0,-4-6-1 0 0,-1-1-48 0 0,-1 1 0 0 0,0 0-1 0 0,-1 0 1 0 0,0 1-1 0 0,0 0 1 0 0,0 1 0 0 0,-1 0-1 0 0,-1 0 1 0 0,1 2 0 0 0,-1-1-1 0 0,0 1 1 0 0,0 1 0 0 0,0 0-1 0 0,-1 1 1 0 0,1 0-1 0 0,-1 1 1 0 0,0 0 0 0 0,0 1-1 0 0,1 1 1 0 0,-1 0 0 0 0,0 0-1 0 0,0 2 1 0 0,-13 2 0 0 0,-16 4-1472 0 0,-69 24 1 0 0,51-14-294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28.529"/>
    </inkml:context>
    <inkml:brush xml:id="br0">
      <inkml:brushProperty name="width" value="0.05" units="cm"/>
      <inkml:brushProperty name="height" value="0.05" units="cm"/>
    </inkml:brush>
  </inkml:definitions>
  <inkml:trace contextRef="#ctx0" brushRef="#br0">167 56 8961 0 0,'0'0'295'0'0,"-7"2"7"0"0,-4 2-539 0 0,-33 13 5224 0 0,45-14-4926 0 0,3 12-6 0 0,-3-11 705 0 0,10-17-693 0 0,-10 12-69 0 0,0-1 0 0 0,0 1 0 0 0,0 0 0 0 0,0 0 0 0 0,0 0 0 0 0,0 0 0 0 0,0 0 0 0 0,0 0-1 0 0,0 0 1 0 0,0 1 0 0 0,1-1 0 0 0,-1 0 0 0 0,0 0 0 0 0,3 0 0 0 0,0 0 607 0 0,5-11-463 0 0,29-33-12 0 0,-37 44-120 0 0,0-1 0 0 0,-1 1 0 0 0,1 1 0 0 0,0-1 0 0 0,0 0 0 0 0,0 0 0 0 0,0 0 0 0 0,0 0 0 0 0,0 0 0 0 0,0 1 1 0 0,0-1-1 0 0,0 1 0 0 0,0-1 0 0 0,0 0 0 0 0,0 1 0 0 0,0 0 0 0 0,1-1 0 0 0,-1 1 0 0 0,0 0 0 0 0,0 0 0 0 0,0-1 0 0 0,1 1 0 0 0,-1 0 0 0 0,0 0 0 0 0,0 0 1 0 0,1 1-1 0 0,-1-1 0 0 0,0 0 0 0 0,0 0 0 0 0,1 1 0 0 0,-1-1 0 0 0,0 0 0 0 0,0 1 0 0 0,2 1 0 0 0,0-1 33 0 0,-1 1 0 0 0,0 1 0 0 0,0-1 0 0 0,1 0-1 0 0,-1 1 1 0 0,0-1 0 0 0,-1 1 0 0 0,4 5 0 0 0,-2-2 55 0 0,-1-1 0 0 0,0 1 0 0 0,-1 0-1 0 0,1 0 1 0 0,-1 0 0 0 0,0 1 0 0 0,-1-1 0 0 0,1 0 0 0 0,-1 0 0 0 0,0 0 0 0 0,-1 1 0 0 0,0-1-1 0 0,0 0 1 0 0,0 0 0 0 0,0 0 0 0 0,-1 0 0 0 0,0 0 0 0 0,0 0 0 0 0,-5 7 0 0 0,0 0 4 0 0,0 0 1 0 0,0-1-1 0 0,-1 0 1 0 0,-1-1-1 0 0,0 0 1 0 0,-1 0-1 0 0,-15 13 0 0 0,5-8-414 0 0,-1-1 0 0 0,-1-1 0 0 0,-27 14 0 0 0,26-16-782 0 0,-9 6-655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5.721"/>
    </inkml:context>
    <inkml:brush xml:id="br0">
      <inkml:brushProperty name="width" value="0.05" units="cm"/>
      <inkml:brushProperty name="height" value="0.05" units="cm"/>
    </inkml:brush>
  </inkml:definitions>
  <inkml:trace contextRef="#ctx0" brushRef="#br0">207 223 7197 0 0,'-8'-1'-17'0'0,"-37"-4"721"0"0,36 1 281 0 0,26-2 555 0 0,-16 6-1381 0 0,0 0-1 0 0,1 0 1 0 0,-1 0-1 0 0,0 0 1 0 0,0 1 0 0 0,0-1-1 0 0,0 0 1 0 0,1 1-1 0 0,-1-1 1 0 0,0 0-1 0 0,0 1 1 0 0,0 0 0 0 0,0-1-1 0 0,0 1 1 0 0,0-1-1 0 0,0 1 1 0 0,0 0 0 0 0,1 1-1 0 0,-1 0 46 0 0,1-1 0 0 0,0 0 0 0 0,-1 1 0 0 0,1-1 0 0 0,0 0 0 0 0,0 0 0 0 0,0 0-1 0 0,0 0 1 0 0,0-1 0 0 0,0 1 0 0 0,0 0 0 0 0,0-1 0 0 0,0 1 0 0 0,3-1 0 0 0,1 0-209 0 0,0-1 1 0 0,-1 0 0 0 0,1-1-1 0 0,8-2 1 0 0,-6 1-98 0 0,1-10-99 0 0,-7 9 193 0 0,5-6-10 0 0,-1-2-1 0 0,1 1 1 0 0,-2-1-1 0 0,0 0 1 0 0,0 0-1 0 0,-1 0 1 0 0,4-18-1 0 0,-8 27 17 0 0,-1 0 0 0 0,1 0 0 0 0,0 1 0 0 0,-1-1 0 0 0,1 0 0 0 0,-1 0 0 0 0,0 0 0 0 0,0 1-1 0 0,0-1 1 0 0,0 1 0 0 0,-1-1 0 0 0,1 1 0 0 0,-1-1 0 0 0,1 1 0 0 0,-1 0 0 0 0,0-1 0 0 0,0 1 0 0 0,-4-3 0 0 0,0 0-8 0 0,0 0 0 0 0,0 1-1 0 0,-1 0 1 0 0,0 0 0 0 0,-7-3 0 0 0,10 5 10 0 0,0 0-1 0 0,0 1 1 0 0,-1 0 0 0 0,1 0-1 0 0,0 0 1 0 0,0 0 0 0 0,-1 1-1 0 0,1 0 1 0 0,0 0 0 0 0,-1 0-1 0 0,1 0 1 0 0,0 0 0 0 0,-1 1 0 0 0,-6 2-1 0 0,5-1 11 0 0,0 1-1 0 0,-1-1 0 0 0,1 1 1 0 0,1 1-1 0 0,-1-1 0 0 0,0 1 1 0 0,1 0-1 0 0,-9 8 1 0 0,3 0 53 0 0,0 1 0 0 0,1 0 1 0 0,0 0-1 0 0,0 1 0 0 0,2 0 1 0 0,-13 28-1 0 0,14-24 84 0 0,1 0 1 0 0,1 1-1 0 0,0 0 1 0 0,1 0-1 0 0,1 0 1 0 0,0 25-1 0 0,2-15 183 0 0,2 1-1 0 0,1 0 0 0 0,8 38 0 0 0,-9-60-276 0 0,1-1 1 0 0,0 0 0 0 0,0 0-1 0 0,1 1 1 0 0,0-2-1 0 0,0 1 1 0 0,0 0 0 0 0,1-1-1 0 0,0 1 1 0 0,1-1 0 0 0,8 9-1 0 0,-9-11-70 0 0,0 0 0 0 0,1 0 0 0 0,0-1 0 0 0,0 0 0 0 0,0 0 0 0 0,0 0 0 0 0,0 0 0 0 0,0-1 0 0 0,1 0 0 0 0,-1 0 0 0 0,1 0 0 0 0,0-1 0 0 0,0 0-1 0 0,-1 0 1 0 0,9 0 0 0 0,5-1-470 0 0,-1 0 0 0 0,1-1-1 0 0,-1-1 1 0 0,33-8 0 0 0,-29 3-628 0 0,-1 0 0 0 0,0-1 0 0 0,0-1 0 0 0,-1-1 0 0 0,0-1 0 0 0,24-18 0 0 0,-18 12-449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6.250"/>
    </inkml:context>
    <inkml:brush xml:id="br0">
      <inkml:brushProperty name="width" value="0.05" units="cm"/>
      <inkml:brushProperty name="height" value="0.05" units="cm"/>
    </inkml:brush>
  </inkml:definitions>
  <inkml:trace contextRef="#ctx0" brushRef="#br0">193 320 7841 0 0,'-19'-42'84'0'0,"-61"-127"69"0"0,57 128-39 0 0,11 31 29 0 0,-7-2 238 0 0,13 7 236 0 0,-1 1 1 0 0,1 0-1 0 0,-14-5 0 0 0,40 39 3623 0 0,45 38-2654 0 0,26 33-738 0 0,-81-89-831 0 0,-1 1-1 0 0,-1 0 1 0 0,0 1-1 0 0,-1-1 1 0 0,-1 1-1 0 0,9 28 1 0 0,-13-34-21 0 0,-1 0-1 0 0,0-1 1 0 0,0 1-1 0 0,-1 14 1 0 0,-1-10-8 0 0,1-12 10 0 0,0 0 0 0 0,0 0 0 0 0,0 0 0 0 0,0 1 0 0 0,0-1 1 0 0,0 0-1 0 0,0 0 0 0 0,0 1 0 0 0,0-1 0 0 0,0 0 0 0 0,0 0 0 0 0,0 0 0 0 0,0 1 0 0 0,0-1 1 0 0,0 0-1 0 0,-1 0 0 0 0,1 0 0 0 0,0 1 0 0 0,0-1 0 0 0,0 0 0 0 0,0 0 0 0 0,-1 0 0 0 0,1 0 0 0 0,0 0 1 0 0,0 1-1 0 0,0-1 0 0 0,-1 0 0 0 0,1 0 0 0 0,0 0 0 0 0,0 0 0 0 0,0 0 0 0 0,-1 0 0 0 0,1 0 0 0 0,0 0 1 0 0,0 0-1 0 0,-1 0 0 0 0,1 0 0 0 0,0 0 0 0 0,0 0 0 0 0,-1 0 0 0 0,1 0 0 0 0,0 0 0 0 0,0 0 1 0 0,0 0-1 0 0,-1 0 0 0 0,1 0 0 0 0,0 0 0 0 0,0 0 0 0 0,0-1 0 0 0,-1 1 0 0 0,1 0 0 0 0,0 0 0 0 0,0 0 1 0 0,0 0-1 0 0,-1 0 0 0 0,1-1 0 0 0,0 1 0 0 0,0 0 0 0 0,0 0 0 0 0,0-1 0 0 0,-13-10-393 0 0,7 2 282 0 0,2 0 1 0 0,-1 0-1 0 0,1 0 0 0 0,1-1 0 0 0,-1 1 0 0 0,2-1 0 0 0,-1 0 0 0 0,2 0 1 0 0,-1 0-1 0 0,1 0 0 0 0,1-15 0 0 0,0-5 24 0 0,2 1-1 0 0,9-50 1 0 0,-9 70 74 0 0,1 0 0 0 0,-1 0 0 0 0,2 1 0 0 0,-1-1 0 0 0,1 1 0 0 0,0 0 0 0 0,1 0 0 0 0,-1 0 0 0 0,2 0 0 0 0,9-11 0 0 0,-12 17 12 0 0,-1-1-1 0 0,1 1 1 0 0,-1-1 0 0 0,1 1-1 0 0,0 0 1 0 0,0 0 0 0 0,0 0-1 0 0,0 0 1 0 0,0 1 0 0 0,0-1-1 0 0,1 1 1 0 0,-1 0 0 0 0,0 0-1 0 0,1 0 1 0 0,-1 0 0 0 0,1 1-1 0 0,-1-1 1 0 0,1 1 0 0 0,-1 0 0 0 0,1 0-1 0 0,0 0 1 0 0,-1 1 0 0 0,1-1-1 0 0,-1 1 1 0 0,0 0 0 0 0,1 0-1 0 0,-1 0 1 0 0,1 0 0 0 0,-1 1-1 0 0,4 1 1 0 0,2 3 22 0 0,0 0 0 0 0,-1 1 0 0 0,1 0 0 0 0,-1 1 1 0 0,-1-1-1 0 0,1 1 0 0 0,-1 1 0 0 0,-1-1 0 0 0,10 18 0 0 0,-6-9 80 0 0,-1 0 1 0 0,-1 1-1 0 0,-1 0 0 0 0,8 30 0 0 0,-13-42-81 0 0,-1 0-1 0 0,0-1 1 0 0,0 1-1 0 0,0 0 1 0 0,-1 0-1 0 0,1-1 1 0 0,-2 1-1 0 0,1 0 1 0 0,-1 0-1 0 0,1 0 1 0 0,-2-1-1 0 0,1 1 0 0 0,-1 0 1 0 0,1-1-1 0 0,-2 1 1 0 0,1-1-1 0 0,0 0 1 0 0,-1 0-1 0 0,0 0 1 0 0,-6 7-1 0 0,9-12-16 0 0,0 0 0 0 0,0 0 1 0 0,0 1-1 0 0,0-1 0 0 0,0 0 0 0 0,0 0 0 0 0,0 0 0 0 0,0 0 0 0 0,0 0 0 0 0,0 0 0 0 0,0 0 1 0 0,0 0-1 0 0,0 1 0 0 0,-1-1 0 0 0,1 0 0 0 0,0 0 0 0 0,0 0 0 0 0,0 0 0 0 0,0 0 0 0 0,0 0 1 0 0,0 0-1 0 0,0 0 0 0 0,0 0 0 0 0,-1 0 0 0 0,1 0 0 0 0,0 0 0 0 0,0 0 0 0 0,0 0 0 0 0,0 0 1 0 0,0 0-1 0 0,0 0 0 0 0,0 0 0 0 0,-1 0 0 0 0,1 0 0 0 0,0 0 0 0 0,0 0 0 0 0,0 0 0 0 0,0 0 1 0 0,0 0-1 0 0,0 0 0 0 0,0 0 0 0 0,-1 0 0 0 0,1 0 0 0 0,0 0 0 0 0,0 0 0 0 0,0 0 1 0 0,0 0-1 0 0,0 0 0 0 0,0-1 0 0 0,0 1 0 0 0,0 0 0 0 0,0 0 0 0 0,0 0 0 0 0,-1 0 0 0 0,1 0 1 0 0,0 0-1 0 0,0-11 14 0 0,3-9-75 0 0,35-151-1565 0 0,-23 115 1281 0 0,-13 51 314 0 0,0 1 0 0 0,-1-1-1 0 0,2 1 1 0 0,-1-1-1 0 0,0 1 1 0 0,1 0-1 0 0,0 0 1 0 0,0 0-1 0 0,6-6 1 0 0,-9 10 25 0 0,1-1-1 0 0,-1 1 1 0 0,1 0-1 0 0,-1-1 1 0 0,1 1 0 0 0,0-1-1 0 0,-1 1 1 0 0,1 0-1 0 0,0 0 1 0 0,-1-1 0 0 0,1 1-1 0 0,0 0 1 0 0,-1 0 0 0 0,1 0-1 0 0,0 0 1 0 0,-1 0-1 0 0,1 0 1 0 0,0 0 0 0 0,0 0-1 0 0,-1 0 1 0 0,1 0-1 0 0,0 0 1 0 0,-1 0 0 0 0,1 1-1 0 0,0-1 1 0 0,0 0 0 0 0,0 1-3 0 0,1 0 0 0 0,-1 0 0 0 0,0 0 0 0 0,0 0 0 0 0,0 0 0 0 0,0 1 0 0 0,0-1 0 0 0,0 0 0 0 0,0 0 0 0 0,0 1 0 0 0,1 1 0 0 0,0 3 0 0 0,1-1 0 0 0,-1 1 1 0 0,0 0-1 0 0,-1 0 0 0 0,2 7 1 0 0,2 36 29 0 0,-3-22-7 0 0,2 1 0 0 0,12 48-1 0 0,-14-71-187 0 0,0-1-1 0 0,0 1 1 0 0,0 0-1 0 0,0-1 0 0 0,1 1 1 0 0,0-1-1 0 0,4 5 1 0 0,-6-7 11 0 0,0-1 0 0 0,0 0 0 0 0,0 0 0 0 0,0 0 0 0 0,0 0 0 0 0,1 0 0 0 0,-1 0 0 0 0,0 0 0 0 0,1 0 0 0 0,-1 0 0 0 0,1-1 1 0 0,-1 1-1 0 0,1-1 0 0 0,-1 1 0 0 0,1-1 0 0 0,-1 1 0 0 0,1-1 0 0 0,0 0 0 0 0,-1 0 0 0 0,1 0 0 0 0,-1 0 0 0 0,1 0 1 0 0,0 0-1 0 0,-1 0 0 0 0,3-1 0 0 0,4 0-812 0 0,2 2-60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6.687"/>
    </inkml:context>
    <inkml:brush xml:id="br0">
      <inkml:brushProperty name="width" value="0.05" units="cm"/>
      <inkml:brushProperty name="height" value="0.05" units="cm"/>
    </inkml:brush>
  </inkml:definitions>
  <inkml:trace contextRef="#ctx0" brushRef="#br0">20 137 8165 0 0,'2'-22'230'0'0,"-2"17"-10"0"0,1 0 1 0 0,-1 0-1 0 0,0 0 1 0 0,0 0-1 0 0,-1-1 1 0 0,-1-8-1 0 0,5 51 2898 0 0,15 44-1887 0 0,-1-13-757 0 0,-3 0 0 0 0,-3 1 0 0 0,2 85 0 0 0,-13-70-415 0 0,-11-130-865 0 0,0 4 138 0 0,-17-71-62 0 0,-11-55 518 0 0,36 147 211 0 0,1 0 0 0 0,1 1 1 0 0,0-1-1 0 0,2 0 0 0 0,0 0 0 0 0,5-22 1 0 0,-4 37-3 0 0,-1-1 1 0 0,1 1 0 0 0,1 0 0 0 0,-1 0-1 0 0,1 1 1 0 0,0-1 0 0 0,0 1 0 0 0,1-1-1 0 0,-1 1 1 0 0,1 0 0 0 0,6-6-1 0 0,-8 9 4 0 0,0 0 0 0 0,0 1 0 0 0,0-1-1 0 0,0 0 1 0 0,0 1 0 0 0,1 0 0 0 0,-1-1-1 0 0,0 1 1 0 0,1 0 0 0 0,-1 0-1 0 0,1 0 1 0 0,-1 0 0 0 0,1 1 0 0 0,-1-1-1 0 0,1 1 1 0 0,0 0 0 0 0,-1-1 0 0 0,1 1-1 0 0,-1 0 1 0 0,1 1 0 0 0,0-1-1 0 0,-1 0 1 0 0,1 1 0 0 0,-1-1 0 0 0,1 1-1 0 0,-1 0 1 0 0,1 0 0 0 0,-1 0 0 0 0,4 2-1 0 0,-3-1 18 0 0,1 1 0 0 0,-1-1 0 0 0,0 1 0 0 0,-1 0 0 0 0,1 0 0 0 0,0 0 0 0 0,-1 0 0 0 0,0 0 0 0 0,1 1 0 0 0,-1-1 0 0 0,-1 1 0 0 0,4 6 0 0 0,-1 2 120 0 0,0 1 1 0 0,4 20-1 0 0,-6-23-30 0 0,-1 0-1 0 0,0 0 1 0 0,-1 1 0 0 0,0-1 0 0 0,-1 0-1 0 0,0 0 1 0 0,0 0 0 0 0,-1 0 0 0 0,-1 0-1 0 0,1 0 1 0 0,-2 0 0 0 0,1-1-1 0 0,-6 12 1 0 0,5-14-91 0 0,-1 1-1 0 0,1-1 1 0 0,-1 0 0 0 0,-1-1-1 0 0,1 1 1 0 0,-1-1 0 0 0,0 0-1 0 0,0 0 1 0 0,-1-1-1 0 0,0 0 1 0 0,0 0 0 0 0,0 0-1 0 0,0-1 1 0 0,-1 0 0 0 0,0-1-1 0 0,-9 4 1 0 0,16-7-74 0 0,1-1 1 0 0,0 1 0 0 0,-1 0-1 0 0,1 0 1 0 0,-1 0-1 0 0,1 0 1 0 0,0 0-1 0 0,-1 0 1 0 0,1 0 0 0 0,0-1-1 0 0,-1 1 1 0 0,1 0-1 0 0,-1 0 1 0 0,1-1-1 0 0,0 1 1 0 0,0 0 0 0 0,-1 0-1 0 0,1-1 1 0 0,0 1-1 0 0,-1 0 1 0 0,1-1-1 0 0,0 1 1 0 0,0 0 0 0 0,0-1-1 0 0,-1 1 1 0 0,1-1-1 0 0,0 1 1 0 0,0 0-1 0 0,0-1 1 0 0,0 1 0 0 0,0-1-1 0 0,0 1 1 0 0,0 0-1 0 0,0-1 1 0 0,0 1-1 0 0,0-1 1 0 0,0 1 0 0 0,0-1-1 0 0,0-18-2569 0 0,8-12 123 0 0,-3 14 1119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7.243"/>
    </inkml:context>
    <inkml:brush xml:id="br0">
      <inkml:brushProperty name="width" value="0.05" units="cm"/>
      <inkml:brushProperty name="height" value="0.05" units="cm"/>
    </inkml:brush>
  </inkml:definitions>
  <inkml:trace contextRef="#ctx0" brushRef="#br0">19 298 8729 0 0,'-1'-1'83'0'0,"1"1"0"0"0,-1 0 0 0 0,1 0 1 0 0,-1 0-1 0 0,1 0 0 0 0,-1-1 0 0 0,1 1 0 0 0,-1 0 1 0 0,1 0-1 0 0,-1 0 0 0 0,1 0 0 0 0,-1 0 1 0 0,1 0-1 0 0,-1 0 0 0 0,1 0 0 0 0,-1 0 0 0 0,1 1 1 0 0,-1-1-1 0 0,1 0 0 0 0,-1 0 0 0 0,1 0 0 0 0,-1 1 1 0 0,1-1-1 0 0,-1 0 0 0 0,1 0 0 0 0,-1 1 0 0 0,1-1 1 0 0,-1 0-1 0 0,1 1 0 0 0,0-1 0 0 0,-1 1 1 0 0,1-1-1 0 0,0 0 0 0 0,-1 1 0 0 0,1-1 0 0 0,0 1 1 0 0,0-1-1 0 0,-1 1 0 0 0,1-1 0 0 0,0 1 0 0 0,0-1 1 0 0,0 1-1 0 0,0-1 0 0 0,0 1 0 0 0,0-1 0 0 0,0 1 1 0 0,0-1-1 0 0,0 1 0 0 0,0 0 0 0 0,0-1 1 0 0,0 1-1 0 0,0-1 0 0 0,0 1 0 0 0,0-1 0 0 0,1 1 1 0 0,13 44 711 0 0,-1 1 0 0 0,10 71 1 0 0,-9-16-320 0 0,-13-88-471 0 0,-1 1-1 0 0,0-1 1 0 0,0 1 0 0 0,-2-1-1 0 0,-3 20 1 0 0,4-32-4 0 0,1 0 0 0 0,-1 0 0 0 0,1 0 0 0 0,0 1 0 0 0,-1-1 0 0 0,1-1-1 0 0,-1 1 1 0 0,0 0 0 0 0,1 0 0 0 0,-1 0 0 0 0,0 0 0 0 0,0 0 0 0 0,0 0 0 0 0,0 0 0 0 0,-4-1 40 0 0,2-9-35 0 0,4-59-740 0 0,-4-131-235 0 0,2 173 963 0 0,-4-131 1 0 0,6 133-7 0 0,0 0 1 0 0,2 0-1 0 0,1 0 1 0 0,10-33 0 0 0,-14 55 7 0 0,0 1 1 0 0,1-1-1 0 0,-1 1 1 0 0,1-1 0 0 0,-1 1-1 0 0,1-1 1 0 0,0 1-1 0 0,0-1 1 0 0,-1 1-1 0 0,1-1 1 0 0,0 1 0 0 0,0 0-1 0 0,1 0 1 0 0,-1-1-1 0 0,0 1 1 0 0,0 0-1 0 0,1 0 1 0 0,-1 0 0 0 0,3-1-1 0 0,-3 2 4 0 0,1 0-1 0 0,-1 0 0 0 0,0 0 1 0 0,1 0-1 0 0,-1 1 1 0 0,0-1-1 0 0,1 1 0 0 0,-1-1 1 0 0,0 1-1 0 0,1-1 1 0 0,-1 1-1 0 0,0 0 0 0 0,0-1 1 0 0,0 1-1 0 0,0 0 1 0 0,0 0-1 0 0,1 0 0 0 0,-2 0 1 0 0,1 0-1 0 0,0 0 1 0 0,0 0-1 0 0,0 0 1 0 0,0 0-1 0 0,0 2 0 0 0,14 21 85 0 0,-1 1 0 0 0,-1 0-1 0 0,-1 0 1 0 0,-1 1 0 0 0,12 45-1 0 0,11 28 331 0 0,-28-85-365 0 0,0 1 0 0 0,2-1 0 0 0,-1 0 0 0 0,2-1 0 0 0,14 19 0 0 0,-22-31-43 0 0,17 19 71 0 0,-9-15-2 0 0,-9-5-71 0 0,1-1-1 0 0,-1 1 1 0 0,0 0-1 0 0,0 0 1 0 0,0 0-1 0 0,1-1 1 0 0,-1 1-1 0 0,0 0 1 0 0,0 0-1 0 0,0-1 1 0 0,0 1-1 0 0,0 0 1 0 0,0 0-1 0 0,1-1 1 0 0,-1 1-1 0 0,0 0 1 0 0,0 0 0 0 0,0-1-1 0 0,0 1 1 0 0,0 0-1 0 0,0 0 1 0 0,0-1-1 0 0,0 1 1 0 0,0 0-1 0 0,0-1 1 0 0,0 1-1 0 0,0 0 1 0 0,0 0-1 0 0,0-1 1 0 0,-1 1-1 0 0,1 0 1 0 0,0 0-1 0 0,0-1 1 0 0,0-3 5 0 0,0-1 0 0 0,0 1 0 0 0,0 0 0 0 0,1 0 0 0 0,0-1 0 0 0,2-6 0 0 0,2-12-19 0 0,0-34-162 0 0,-4-91-1 0 0,-17-56-15 0 0,16 196 189 0 0,-3-12-3 0 0,-1-9-40 0 0,5 27 8 0 0,4 17-6 0 0,0 8-624 0 0,2 30-1 0 0,-1-9-998 0 0,-1-9-497 0 0,-3-17 917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19.802"/>
    </inkml:context>
    <inkml:brush xml:id="br0">
      <inkml:brushProperty name="width" value="0.05" units="cm"/>
      <inkml:brushProperty name="height" value="0.05" units="cm"/>
    </inkml:brush>
  </inkml:definitions>
  <inkml:trace contextRef="#ctx0" brushRef="#br0">783 149 6813 0 0,'-1'-33'-302'0'0,"1"30"283"0"0,0 0 0 0 0,0 0 0 0 0,0 0 0 0 0,0 0 0 0 0,0 0 0 0 0,0 0-1 0 0,-1 0 1 0 0,1 0 0 0 0,-1 0 0 0 0,0 0 0 0 0,0 0 0 0 0,0 0 0 0 0,-1 0-1 0 0,1 0 1 0 0,-4-4 0 0 0,1 1 34 0 0,0 0 0 0 0,-1 0 0 0 0,0 0-1 0 0,-1 1 1 0 0,1 0 0 0 0,-11-8 0 0 0,12 11-2 0 0,0 0 1 0 0,0 0-1 0 0,0 0 1 0 0,0 0-1 0 0,-1 1 1 0 0,1-1-1 0 0,0 1 1 0 0,-1 0-1 0 0,1 1 1 0 0,-1-1-1 0 0,1 1 0 0 0,-8 0 1 0 0,-5 2 44 0 0,1 0 0 0 0,-1 1 0 0 0,1 1 0 0 0,0 0 0 0 0,-1 2 0 0 0,2-1 0 0 0,-17 10 0 0 0,-104 61 373 0 0,117-64-370 0 0,2-3 36 0 0,-155 102 1018 0 0,145-91-871 0 0,1 1 1 0 0,1 1 0 0 0,1 1 0 0 0,-23 29 0 0 0,44-49-217 0 0,1 0 0 0 0,0 0 0 0 0,0 0 1 0 0,0 0-1 0 0,0 0 0 0 0,1 0 0 0 0,-1 1 0 0 0,1-1 1 0 0,0 1-1 0 0,0-1 0 0 0,0 1 0 0 0,0-1 1 0 0,0 6-1 0 0,1-8-19 0 0,1 1 0 0 0,-1 0 0 0 0,0-1 0 0 0,1 1 0 0 0,-1 0 0 0 0,1-1 0 0 0,0 1 0 0 0,-1 0 0 0 0,1-1 0 0 0,0 1 0 0 0,0-1 0 0 0,0 1 0 0 0,0-1 0 0 0,0 0 0 0 0,1 1 0 0 0,-1-1 0 0 0,0 0 0 0 0,0 0 0 0 0,1 0 0 0 0,-1 0 0 0 0,1 0 0 0 0,-1 0 0 0 0,1 0 0 0 0,0-1 0 0 0,-1 1 1 0 0,1-1-1 0 0,-1 1 0 0 0,1-1 0 0 0,2 1 0 0 0,8 2-224 0 0,-1-1 1 0 0,1-1-1 0 0,0 0 0 0 0,23-1 1 0 0,-7-1-462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7.711"/>
    </inkml:context>
    <inkml:brush xml:id="br0">
      <inkml:brushProperty name="width" value="0.05" units="cm"/>
      <inkml:brushProperty name="height" value="0.05" units="cm"/>
    </inkml:brush>
  </inkml:definitions>
  <inkml:trace contextRef="#ctx0" brushRef="#br0">286 194 9601 0 0,'-5'0'189'0'0,"0"0"0"0"0,0-1 0 0 0,0 0 0 0 0,0 0 0 0 0,0 0 0 0 0,0-1 0 0 0,0 1 0 0 0,1-1 0 0 0,-1 0 0 0 0,0-1 0 0 0,1 1 0 0 0,0-1 0 0 0,-1 0 0 0 0,1 0 0 0 0,0 0 0 0 0,0 0 0 0 0,1-1 0 0 0,-1 1 0 0 0,1-1 0 0 0,0 0 1 0 0,0 0-1 0 0,0-1 0 0 0,0 1 0 0 0,-2-6 0 0 0,-11-18 211 0 0,-39-49 0 0 0,54 75-400 0 0,0 1 0 0 0,0-1 0 0 0,0 1-1 0 0,0 0 1 0 0,0 0 0 0 0,-1-1 0 0 0,1 1-1 0 0,0 0 1 0 0,-1 0 0 0 0,1 0 0 0 0,0 1 0 0 0,-1-1-1 0 0,1 0 1 0 0,-1 0 0 0 0,1 1 0 0 0,-1-1-1 0 0,0 1 1 0 0,1-1 0 0 0,-1 1 0 0 0,0 0-1 0 0,1 0 1 0 0,-1 0 0 0 0,-2 0 0 0 0,2 0 2 0 0,0 1 1 0 0,0 0 0 0 0,0 0 0 0 0,0 0-1 0 0,0 0 1 0 0,0 0 0 0 0,0 0 0 0 0,0 1 0 0 0,1-1-1 0 0,-1 0 1 0 0,0 1 0 0 0,1 0 0 0 0,-1-1-1 0 0,1 1 1 0 0,-2 2 0 0 0,-2 4 36 0 0,0 1 1 0 0,1-1-1 0 0,0 1 0 0 0,0 0 1 0 0,1 0-1 0 0,0 0 0 0 0,-1 10 1 0 0,-1 6 91 0 0,2 1 1 0 0,1 0 0 0 0,1 0-1 0 0,1 0 1 0 0,5 34 0 0 0,-4-51-120 0 0,2 9-1 0 0,0-1 0 0 0,6 24 0 0 0,-7-37-10 0 0,-1 1-1 0 0,1-1 1 0 0,0 0-1 0 0,0 1 0 0 0,0-1 1 0 0,1 0-1 0 0,0 0 1 0 0,-1-1-1 0 0,1 1 1 0 0,1 0-1 0 0,-1-1 0 0 0,0 0 1 0 0,8 6-1 0 0,-8-8-5 0 0,-1 0 1 0 0,0 0-1 0 0,1 0 0 0 0,-1-1 0 0 0,1 1 1 0 0,-1-1-1 0 0,1 1 0 0 0,-1-1 0 0 0,1 0 0 0 0,-1 0 1 0 0,1 0-1 0 0,-1 0 0 0 0,1 0 0 0 0,-1-1 1 0 0,1 1-1 0 0,-1-1 0 0 0,1 0 0 0 0,-1 1 1 0 0,1-1-1 0 0,-1 0 0 0 0,0 0 0 0 0,0-1 1 0 0,1 1-1 0 0,3-4 0 0 0,5-3-130 0 0,0 0 0 0 0,-1-2 1 0 0,12-12-1 0 0,-17 17 61 0 0,2-3 9 0 0,0-1 0 0 0,0 0 0 0 0,-1 0 1 0 0,0-1-1 0 0,0 1 0 0 0,-1-1 0 0 0,-1-1 0 0 0,0 1 0 0 0,6-20 0 0 0,-6 8 47 0 0,0 0-1 0 0,-1-1 1 0 0,0-41-1 0 0,-2 49 12 0 0,0-1-1 0 0,1 1 1 0 0,7-25-1 0 0,0 74-38 0 0,-4 1 79 0 0,2 0 0 0 0,19 56-1 0 0,-23-83-26 0 0,-2-1-85 0 0,1-1 1 0 0,0 0 0 0 0,0 0 0 0 0,1-1 0 0 0,0 1-1 0 0,0 0 1 0 0,0-1 0 0 0,1 1 0 0 0,0-1-1 0 0,0 0 1 0 0,0-1 0 0 0,1 1 0 0 0,-1-1-1 0 0,10 7 1 0 0,-9-8-884 0 0,-5-2 865 0 0,1-1 0 0 0,-1 1 0 0 0,1-1 0 0 0,-1 1 0 0 0,0-1 0 0 0,1 1 0 0 0,-1-1 0 0 0,1 0 0 0 0,-1 1 0 0 0,1-1 0 0 0,0 0 0 0 0,-1 0 0 0 0,1 1 0 0 0,-1-1 0 0 0,1 0 0 0 0,-1 0 0 0 0,1 0 0 0 0,0 0 0 0 0,-1 1 0 0 0,1-1 0 0 0,0 0 0 0 0,-1 0 0 0 0,1 0 0 0 0,-1 0 0 0 0,1-1 0 0 0,0 1 0 0 0,-1 0 0 0 0,1 0 0 0 0,-1 0 0 0 0,1 0 0 0 0,0-1 0 0 0,-1 1 0 0 0,1 0 0 0 0,-1 0 0 0 0,1-1 0 0 0,-1 1 0 0 0,1-1 0 0 0,-1 1 0 0 0,1-1 0 0 0,0-1-1233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8.508"/>
    </inkml:context>
    <inkml:brush xml:id="br0">
      <inkml:brushProperty name="width" value="0.05" units="cm"/>
      <inkml:brushProperty name="height" value="0.05" units="cm"/>
    </inkml:brush>
  </inkml:definitions>
  <inkml:trace contextRef="#ctx0" brushRef="#br0">4 265 7905 0 0,'-1'-8'192'0'0,"0"1"0"0"0,0-1 0 0 0,1 0 0 0 0,0 0 1 0 0,0 0-1 0 0,1 0 0 0 0,-1 1 0 0 0,5-16 0 0 0,-4 22-149 0 0,-1 1 0 0 0,0-1 0 0 0,0 1 0 0 0,0-1 0 0 0,1 1 0 0 0,-1-1 0 0 0,0 1 0 0 0,1-1 0 0 0,-1 1-1 0 0,0-1 1 0 0,1 1 0 0 0,-1 0 0 0 0,1-1 0 0 0,-1 1 0 0 0,0-1 0 0 0,1 1 0 0 0,-1 0 0 0 0,1 0 0 0 0,-1-1 0 0 0,1 1 0 0 0,-1 0-1 0 0,1 0 1 0 0,-1 0 0 0 0,1-1 0 0 0,0 1 0 0 0,-1 0 0 0 0,1 0 0 0 0,-1 0 0 0 0,1 0 0 0 0,-1 0 0 0 0,1 0 0 0 0,0 0 0 0 0,-1 0 0 0 0,1 0-1 0 0,-1 1 1 0 0,1-1 0 0 0,-1 0 0 0 0,1 0 0 0 0,-1 0 0 0 0,1 1 0 0 0,-1-1 0 0 0,1 0 0 0 0,-1 0 0 0 0,1 1 0 0 0,-1-1 0 0 0,1 1-1 0 0,-1-1 1 0 0,0 0 0 0 0,1 1 0 0 0,0 0 0 0 0,2 2 122 0 0,-1-1-1 0 0,1 1 0 0 0,0 0 1 0 0,-1 0-1 0 0,1 0 0 0 0,1 3 1 0 0,10 25 230 0 0,-1 1 0 0 0,-2 0 0 0 0,-1 1 0 0 0,8 49 0 0 0,-15-71-354 0 0,-2 0 0 0 0,0 1 0 0 0,0-1 0 0 0,-1 1 0 0 0,0-1 0 0 0,-3 19-1 0 0,3-29-38 0 0,-1-1 0 0 0,1 1 0 0 0,0 0 0 0 0,0-1 0 0 0,0 1 0 0 0,0-1 0 0 0,0 1 0 0 0,-1-1 0 0 0,1 1 0 0 0,0 0 0 0 0,0-1 0 0 0,-1 1 0 0 0,1-1 0 0 0,0 1 0 0 0,-1-1 0 0 0,1 0 0 0 0,-1 1 0 0 0,1-1 0 0 0,-1 1 0 0 0,1-1 0 0 0,-1 0 0 0 0,1 1 0 0 0,-1-1 0 0 0,0 1 0 0 0,1-1 1 0 0,-1-1-1 0 0,1 1 1 0 0,-1 0-1 0 0,1 0 1 0 0,0 0-1 0 0,-1-1 1 0 0,1 1-1 0 0,0 0 1 0 0,-1 0-1 0 0,1-1 1 0 0,0 1-1 0 0,-1 0 1 0 0,1 0-1 0 0,0-1 1 0 0,0 1-1 0 0,-1-1 0 0 0,1 1 1 0 0,0 0-1 0 0,0-1 1 0 0,-1 1-1 0 0,1 0 1 0 0,0-1-1 0 0,0 1 1 0 0,0-1-1 0 0,0 1 1 0 0,0-1-1 0 0,0 1 1 0 0,0 0-1 0 0,0-1 1 0 0,0 1-1 0 0,0-1 1 0 0,0 1-1 0 0,0-1 1 0 0,0 1-1 0 0,0 0 0 0 0,0-1 1 0 0,0 0-1 0 0,0-10-10 0 0,0-33-66 0 0,2-1 1 0 0,8-56-1 0 0,-8 90 58 0 0,0 0-1 0 0,1 0 0 0 0,0 0 0 0 0,1 0 1 0 0,0 1-1 0 0,0-1 0 0 0,1 1 0 0 0,1 0 1 0 0,0 0-1 0 0,0 1 0 0 0,0 0 1 0 0,2 0-1 0 0,-1 0 0 0 0,13-10 0 0 0,-17 16 10 0 0,1 0 0 0 0,0 1 0 0 0,-1-1 0 0 0,1 1 0 0 0,0 0 0 0 0,0 0 0 0 0,1 0-1 0 0,-1 1 1 0 0,0 0 0 0 0,0 0 0 0 0,1 0 0 0 0,-1 0 0 0 0,1 0 0 0 0,-1 1 0 0 0,7 0 0 0 0,-8 0 9 0 0,0 1 0 0 0,0 0 0 0 0,-1-1 0 0 0,1 1 0 0 0,0 0 0 0 0,0 0 0 0 0,0 1 0 0 0,-1-1 0 0 0,1 1 0 0 0,-1-1 0 0 0,1 1 0 0 0,-1 0 1 0 0,0 0-1 0 0,1 0 0 0 0,-1 0 0 0 0,0 0 0 0 0,0 0 0 0 0,0 1 0 0 0,-1-1 0 0 0,1 1 0 0 0,-1-1 0 0 0,1 1 0 0 0,1 4 0 0 0,2 7 97 0 0,-1 0 0 0 0,0 0-1 0 0,-1 0 1 0 0,-1 1-1 0 0,0-1 1 0 0,0 1 0 0 0,-2 22-1 0 0,-13 102 444 0 0,13-135-543 0 0,-2 10 94 0 0,6-30-38 0 0,3-32-25 0 0,11-82-194 0 0,-15 112 53 0 0,0 0 0 0 0,2 0 0 0 0,9-25-1 0 0,-12 39 91 0 0,-1 0 1 0 0,1 0-1 0 0,0 1 0 0 0,0-1 0 0 0,0 0 0 0 0,0 1 0 0 0,1-1 1 0 0,0 1-1 0 0,-1 0 0 0 0,1 0 0 0 0,0 0 0 0 0,1 0 0 0 0,-1 0 1 0 0,0 1-1 0 0,1-1 0 0 0,0 1 0 0 0,-1 0 0 0 0,1 0 0 0 0,0 0 1 0 0,8-2-1 0 0,-11 4 17 0 0,1 0 0 0 0,0 0 0 0 0,0 0 0 0 0,0 0 1 0 0,0 0-1 0 0,0 0 0 0 0,0 0 0 0 0,0 1 0 0 0,0-1 0 0 0,0 1 1 0 0,0-1-1 0 0,0 1 0 0 0,-1 0 0 0 0,1 0 0 0 0,0 0 0 0 0,0 0 1 0 0,2 1-1 0 0,-1 1 6 0 0,0 0 0 0 0,-1 0 1 0 0,1 0-1 0 0,0 0 0 0 0,-1 0 1 0 0,0 0-1 0 0,0 1 0 0 0,2 3 1 0 0,2 5 47 0 0,-2 0 1 0 0,0 0-1 0 0,0 1 1 0 0,2 16-1 0 0,5 73 395 0 0,-9-69-306 0 0,8 47 0 0 0,-9-79-135 0 0,-1 1 1 0 0,0 0-1 0 0,1 0 0 0 0,-1-1 0 0 0,1 1 0 0 0,-1-1 0 0 0,1 1 1 0 0,0 0-1 0 0,0-1 0 0 0,0 1 0 0 0,0-1 0 0 0,0 0 0 0 0,0 1 1 0 0,0-1-1 0 0,0 0 0 0 0,1 0 0 0 0,-1 1 0 0 0,0-1 1 0 0,1 0-1 0 0,-1 0 0 0 0,1-1 0 0 0,1 2 0 0 0,0-1-3 0 0,0 0 0 0 0,0-1-1 0 0,-1 0 1 0 0,1 1-1 0 0,0-1 1 0 0,0 0 0 0 0,0-1-1 0 0,-1 1 1 0 0,1 0 0 0 0,0-1-1 0 0,0 1 1 0 0,4-3 0 0 0,6-2-43 0 0,1-1 0 0 0,-1-1 0 0 0,0 0 0 0 0,13-10 0 0 0,-26 17 40 0 0,13-9-54 0 0,-1 0 0 0 0,0-2 1 0 0,-1 1-1 0 0,0-1 0 0 0,-1-1 0 0 0,0 0 0 0 0,-1 0 1 0 0,0-1-1 0 0,-1 0 0 0 0,0-1 0 0 0,-1 1 1 0 0,-1-1-1 0 0,0-1 0 0 0,-1 1 0 0 0,0-1 1 0 0,-1 0-1 0 0,-1-1 0 0 0,-1 1 0 0 0,0 0 1 0 0,-1-1-1 0 0,0 1 0 0 0,-1-1 0 0 0,-1 1 0 0 0,-4-21 1 0 0,4 27 49 0 0,-4-24-13 0 0,4 31 21 0 0,1 0-1 0 0,-1 1 0 0 0,1-1 1 0 0,-1 0-1 0 0,1 1 0 0 0,-1-1 1 0 0,0 0-1 0 0,0 1 0 0 0,0-1 1 0 0,0 1-1 0 0,0-1 1 0 0,0 1-1 0 0,0-1 0 0 0,-2 0 1 0 0,2 2 1 0 0,1 0-1 0 0,-1 0 1 0 0,0 0 0 0 0,0 0 0 0 0,1 0 0 0 0,-1 0 0 0 0,0 0 0 0 0,1 0 0 0 0,-1 0 0 0 0,0 0 0 0 0,1 1 0 0 0,-1-1-1 0 0,0 0 1 0 0,1 1 0 0 0,-1-1 0 0 0,0 0 0 0 0,1 1 0 0 0,-1-1 0 0 0,1 1 0 0 0,-1-1 0 0 0,1 1 0 0 0,-1-1 0 0 0,1 1-1 0 0,-1-1 1 0 0,1 1 0 0 0,-1 0 0 0 0,-12 17 87 0 0,12-17-83 0 0,-12 20 93 0 0,1 0 1 0 0,1 1-1 0 0,0 1 1 0 0,2-1-1 0 0,1 1 1 0 0,-6 27-1 0 0,11-37-51 0 0,0 1 0 0 0,1-1 0 0 0,1 1 0 0 0,0 0 0 0 0,1 0-1 0 0,0-1 1 0 0,1 1 0 0 0,1 0 0 0 0,0-1 0 0 0,1 1 0 0 0,0-1 0 0 0,8 18 0 0 0,-9-27-47 0 0,0 1 0 0 0,0-1 0 0 0,1 1 0 0 0,0-1 0 0 0,0 0 0 0 0,0 0 0 0 0,0 0 0 0 0,1 0 1 0 0,0 0-1 0 0,-1-1 0 0 0,1 0 0 0 0,1 0 0 0 0,-1 0 0 0 0,0 0 0 0 0,1 0 0 0 0,-1-1 0 0 0,8 3 0 0 0,-4-3-180 0 0,-1 0 0 0 0,1-1 0 0 0,0 1 0 0 0,0-1 0 0 0,-1-1 0 0 0,1 0 0 0 0,0 0 0 0 0,0 0 0 0 0,0-1 0 0 0,12-3 0 0 0,63-10-3112 0 0,-50 8 1605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8.840"/>
    </inkml:context>
    <inkml:brush xml:id="br0">
      <inkml:brushProperty name="width" value="0.05" units="cm"/>
      <inkml:brushProperty name="height" value="0.05" units="cm"/>
    </inkml:brush>
  </inkml:definitions>
  <inkml:trace contextRef="#ctx0" brushRef="#br0">58 35 12533 0 0,'-16'1'310'0'0,"14"0"-203"0"0,-1-1-1 0 0,1 0 1 0 0,0 1 0 0 0,-1-1-1 0 0,1 0 1 0 0,-1 0-1 0 0,1-1 1 0 0,-1 1-1 0 0,1 0 1 0 0,0-1-1 0 0,-1 1 1 0 0,1-1-1 0 0,0 0 1 0 0,0 0-1 0 0,-4-2 1 0 0,6 3-85 0 0,0 0-1 0 0,0-1 1 0 0,0 1-1 0 0,0-1 1 0 0,0 1-1 0 0,0 0 1 0 0,0-1-1 0 0,0 1 1 0 0,0 0 0 0 0,1 0-1 0 0,-1-1 1 0 0,0 1-1 0 0,0 0 1 0 0,0-1-1 0 0,0 1 1 0 0,1 0-1 0 0,-1 0 1 0 0,0-1 0 0 0,0 1-1 0 0,1 0 1 0 0,-1 0-1 0 0,0-1 1 0 0,1 1-1 0 0,-1 0 1 0 0,0 0-1 0 0,0 0 1 0 0,1 0 0 0 0,-1-1-1 0 0,0 1 1 0 0,1 0-1 0 0,-1 0 1 0 0,1 0-1 0 0,12-6-214 0 0,-13 6 201 0 0,8-4-1090 0 0,0 1 1 0 0,0 1-1 0 0,17-4 1 0 0,-25 6 943 0 0,6-1-1307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9.198"/>
    </inkml:context>
    <inkml:brush xml:id="br0">
      <inkml:brushProperty name="width" value="0.05" units="cm"/>
      <inkml:brushProperty name="height" value="0.05" units="cm"/>
    </inkml:brush>
  </inkml:definitions>
  <inkml:trace contextRef="#ctx0" brushRef="#br0">32 9 10049 0 0,'-32'39'2148'0'0,"33"-39"-2092"0"0,-1 0 0 0 0,0 0 0 0 0,0 0-1 0 0,0 0 1 0 0,0 0 0 0 0,0 0 0 0 0,0 0-1 0 0,0 0 224 0 0,0 0-223 0 0,0 0 0 0 0,1 1 0 0 0,-1-1 0 0 0,0 0-1 0 0,0 0 1 0 0,0 0 0 0 0,0 0 0 0 0,0 0 0 0 0,0 0-1 0 0,0 0 1 0 0,0 0 0 0 0,0 0 0 0 0,0 0 0 0 0,0 0-1 0 0,0 1 1 0 0,0-1 0 0 0,0 0 0 0 0,0 0 0 0 0,0 0-1 0 0,0 0 1 0 0,0 0 0 0 0,0 0 0 0 0,0 0 0 0 0,0 0-1 0 0,12-8 606 0 0,-11 7-675 0 0,8-6-120 0 0,15 2-85 0 0,54-3-310 0 0,-76 8 425 0 0,1 0-1 0 0,-1 0 1 0 0,1 0-1 0 0,-1-1 1 0 0,1 1-1 0 0,-1-1 1 0 0,1 0-1 0 0,-1 1 1 0 0,1-1-1 0 0,-1 0 1 0 0,0-1 0 0 0,3 0-1 0 0,2-3-523 0 0,6-1-895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49:59.529"/>
    </inkml:context>
    <inkml:brush xml:id="br0">
      <inkml:brushProperty name="width" value="0.05" units="cm"/>
      <inkml:brushProperty name="height" value="0.05" units="cm"/>
    </inkml:brush>
  </inkml:definitions>
  <inkml:trace contextRef="#ctx0" brushRef="#br0">57 43 9705 0 0,'-57'-43'2063'0'0,"63"108"-628"0"0,34 252 677 0 0,-22-220-1886 0 0,4 37-14 0 0,-18-114-190 0 0,0-17-46 0 0,-1-13-19 0 0,8-30-422 0 0,-8 31 247 0 0,0 1 0 0 0,-1-1-1 0 0,0 0 1 0 0,-1 0 0 0 0,1-13 0 0 0,-2 16 33 0 0,1 1-88 0 0,-1 1 1 0 0,0-1 0 0 0,0 0 0 0 0,-1 1 0 0 0,1-1-1 0 0,-1 0 1 0 0,0 0 0 0 0,-1 1 0 0 0,1-1 0 0 0,-1 1 0 0 0,1 0-1 0 0,-4-6 1 0 0,3 6-711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0.744"/>
    </inkml:context>
    <inkml:brush xml:id="br0">
      <inkml:brushProperty name="width" value="0.05" units="cm"/>
      <inkml:brushProperty name="height" value="0.05" units="cm"/>
    </inkml:brush>
  </inkml:definitions>
  <inkml:trace contextRef="#ctx0" brushRef="#br0">103 425 7101 0 0,'0'0'208'0'0,"-6"-4"-28"0"0,-17-13 70 0 0,17 13 1674 0 0,-5-16-1519 0 0,-34-63-22 0 0,44 81-345 0 0,-1-1 0 0 0,1 1 0 0 0,-1-1 0 0 0,1 0 0 0 0,0 1 1 0 0,0-1-1 0 0,1 0 0 0 0,-1 0 0 0 0,0 0 0 0 0,1 0 0 0 0,0 1 0 0 0,0-1 0 0 0,0 0 0 0 0,0 0 0 0 0,0 0 0 0 0,0 0 1 0 0,1 0-1 0 0,-1 0 0 0 0,1 1 0 0 0,0-1 0 0 0,1-4 0 0 0,3-6 189 0 0,-1-2-62 0 0,1 1 0 0 0,0 0-1 0 0,1 0 1 0 0,1 1-1 0 0,0 0 1 0 0,0 0-1 0 0,2 0 1 0 0,-1 1 0 0 0,2 1-1 0 0,14-16 1 0 0,-18 21-114 0 0,0 1 1 0 0,0-1 0 0 0,1 1 0 0 0,0 0-1 0 0,0 0 1 0 0,1 1 0 0 0,-1 0-1 0 0,1 1 1 0 0,0-1 0 0 0,0 2-1 0 0,0-1 1 0 0,0 1 0 0 0,1 0-1 0 0,-1 1 1 0 0,0-1 0 0 0,1 2 0 0 0,-1-1-1 0 0,1 1 1 0 0,12 2 0 0 0,-15-1-34 0 0,0 1 0 0 0,-1-1 0 0 0,1 1 1 0 0,0 0-1 0 0,-1 1 0 0 0,0-1 0 0 0,1 1 0 0 0,-1 0 1 0 0,0 1-1 0 0,-1-1 0 0 0,1 1 0 0 0,-1 0 1 0 0,1 0-1 0 0,-1 0 0 0 0,0 1 0 0 0,-1-1 1 0 0,1 1-1 0 0,-1 0 0 0 0,0 0 0 0 0,0 0 0 0 0,0 1 1 0 0,-1-1-1 0 0,0 1 0 0 0,0-1 0 0 0,2 9 1 0 0,-2-2 20 0 0,1 0 0 0 0,-1 0 0 0 0,-1 0 0 0 0,0 0 0 0 0,-1 0 1 0 0,0 1-1 0 0,-1-1 0 0 0,0 0 0 0 0,-1 0 0 0 0,0 0 1 0 0,-6 16-1 0 0,3-15-15 0 0,-1 0 0 0 0,0-1 0 0 0,-1 0 0 0 0,0 0 0 0 0,-1 0 1 0 0,-1-1-1 0 0,1 0 0 0 0,-2 0 0 0 0,1-1 0 0 0,-21 15 0 0 0,11-10 49 0 0,-1-2-1 0 0,0 0 0 0 0,-1-1 1 0 0,-1-1-1 0 0,-33 11 0 0 0,30-14 54 0 0,25-8-124 0 0,0 0 1 0 0,0 0-1 0 0,0 0 0 0 0,0 0 1 0 0,0 0-1 0 0,0 0 1 0 0,-1 0-1 0 0,1 0 0 0 0,0 0 1 0 0,0 0-1 0 0,0 0 1 0 0,0 0-1 0 0,0 0 1 0 0,0 0-1 0 0,0 0 0 0 0,0 0 1 0 0,0 0-1 0 0,0 0 1 0 0,-1 0-1 0 0,1 0 1 0 0,0 0-1 0 0,0 0 0 0 0,0 0 1 0 0,0 0-1 0 0,0 0 1 0 0,0 0-1 0 0,0 0 0 0 0,0 0 1 0 0,0 0-1 0 0,0 0 1 0 0,0 0-1 0 0,0 0 1 0 0,-1 0-1 0 0,1 0 0 0 0,0 0 1 0 0,0 0-1 0 0,0-1 1 0 0,0 1-1 0 0,0 0 0 0 0,0 0 1 0 0,0 0-1 0 0,0 0 1 0 0,0 0-1 0 0,0 0 1 0 0,0 0-1 0 0,0 0 0 0 0,0 0 1 0 0,0 0-1 0 0,0 0 1 0 0,0-1-1 0 0,0 1 1 0 0,0 0-1 0 0,0 0 0 0 0,0 0 1 0 0,0 0-1 0 0,0 0 1 0 0,0 0-1 0 0,0 0 0 0 0,0 0 1 0 0,0 0-1 0 0,10-11 103 0 0,-5 8-88 0 0,1-1 0 0 0,-1 1 0 0 0,0 0 0 0 0,1 1 0 0 0,-1 0 0 0 0,1 0 0 0 0,0 0 0 0 0,0 0 0 0 0,0 1-1 0 0,0 0 1 0 0,0 0 0 0 0,0 1 0 0 0,0-1 0 0 0,0 1 0 0 0,0 1 0 0 0,0-1 0 0 0,11 3 0 0 0,-4 0 76 0 0,0 0 0 0 0,-1 0 0 0 0,1 2 1 0 0,-1 0-1 0 0,1 0 0 0 0,-1 1 0 0 0,12 8 0 0 0,-5 0-3 0 0,-1 1 0 0 0,0 1 0 0 0,-1 0 0 0 0,18 24 0 0 0,34 32-37 0 0,-64-68-210 0 0,1 0 0 0 0,-1 0 0 0 0,1 0 0 0 0,-1-1 0 0 0,1 0 0 0 0,0 0 0 0 0,7 2 1 0 0,-11-4-69 0 0,1 0 0 0 0,-1 0 0 0 0,0-1 0 0 0,1 1 1 0 0,-1-1-1 0 0,1 0 0 0 0,-1 1 0 0 0,0-1 1 0 0,1 0-1 0 0,-1-1 0 0 0,1 1 0 0 0,-1 0 0 0 0,1-1 1 0 0,-1 1-1 0 0,0-1 0 0 0,1 0 0 0 0,-1 0 1 0 0,0 0-1 0 0,0 0 0 0 0,0 0 0 0 0,0 0 0 0 0,3-3 1 0 0,95-96-7814 0 0,-97 95 8050 0 0,0 1 0 0 0,0-1 0 0 0,0 0 0 0 0,-1 1 1 0 0,0-1-1 0 0,0 0 0 0 0,0-1 0 0 0,0 1 0 0 0,-1 0 0 0 0,0-1 1 0 0,1-9-1 0 0,0-4 1393 0 0,-3-37 0 0 0,0 32-538 0 0,-1 0 0 0 0,-1 0 0 0 0,-1 0 0 0 0,-8-24 0 0 0,12 48-801 0 0,0-1-1 0 0,0 1 1 0 0,0 0 0 0 0,0-1-1 0 0,0 1 1 0 0,0 0 0 0 0,0-1-1 0 0,0 1 1 0 0,0 0 0 0 0,0-1-1 0 0,0 1 1 0 0,-1 0 0 0 0,1 0-1 0 0,0-1 1 0 0,0 1 0 0 0,0 0-1 0 0,0-1 1 0 0,-1 1-1 0 0,1 0 1 0 0,0 0 0 0 0,0-1-1 0 0,-1 1 1 0 0,1 0 0 0 0,0 0-1 0 0,0 0 1 0 0,-1 0 0 0 0,1-1-1 0 0,0 1 1 0 0,-1 0 0 0 0,1 0-1 0 0,0 0 1 0 0,-1 0 0 0 0,1 0-1 0 0,0 0 1 0 0,-1 0 0 0 0,1 0-1 0 0,0 0 1 0 0,-1 0 0 0 0,1 0-1 0 0,0 0 1 0 0,-1 0 0 0 0,-9 15 1269 0 0,-3 26-280 0 0,-12 115 980 0 0,24-150-1997 0 0,1-1 0 0 0,0 1 0 0 0,1 0 0 0 0,-1 0 0 0 0,1 0-1 0 0,2 7 1 0 0,-3-11-26 0 0,1 1-1 0 0,-1-1 0 0 0,1 1 1 0 0,0-1-1 0 0,0 0 0 0 0,0 1 0 0 0,1-1 1 0 0,-1 0-1 0 0,0 0 0 0 0,1 1 1 0 0,-1-1-1 0 0,1 0 0 0 0,0-1 1 0 0,0 1-1 0 0,0 0 0 0 0,2 1 1 0 0,-2-2-11 0 0,0 0-1 0 0,0-1 1 0 0,1 1 0 0 0,-1-1 0 0 0,0 0 0 0 0,0 0 0 0 0,0 0 0 0 0,1 0 0 0 0,-1 0-1 0 0,0 0 1 0 0,0 0 0 0 0,0-1 0 0 0,0 1 0 0 0,0-1 0 0 0,1 0 0 0 0,-1 1 0 0 0,2-3-1 0 0,36-19-271 0 0,-34 19 215 0 0,11-8-234 0 0,0 0 1 0 0,0-1-1 0 0,-1-1 1 0 0,-1-1-1 0 0,19-20 1 0 0,-30 29 227 0 0,0-1 0 0 0,0 1 1 0 0,-1 0-1 0 0,0-1 0 0 0,0 0 1 0 0,0 0-1 0 0,-1 0 0 0 0,0 0 1 0 0,2-8-1 0 0,-3 10 52 0 0,-1-1 0 0 0,0 1 0 0 0,0-1-1 0 0,0 0 1 0 0,0 1 0 0 0,0-1 0 0 0,-1 1 0 0 0,0-1 0 0 0,0 1 0 0 0,0-1 0 0 0,-1 1-1 0 0,1 0 1 0 0,-1-1 0 0 0,-3-4 0 0 0,2 4 5 0 0,0 0 1 0 0,0 0-1 0 0,0 1 0 0 0,0-1 1 0 0,-1 1-1 0 0,0 0 0 0 0,0 0 1 0 0,0 0-1 0 0,0 1 0 0 0,0-1 1 0 0,-1 1-1 0 0,-8-5 0 0 0,9 7 12 0 0,1 0-1 0 0,0 0 1 0 0,0 0 0 0 0,-1 0-1 0 0,1 1 1 0 0,0 0-1 0 0,-1-1 1 0 0,1 1 0 0 0,-1 0-1 0 0,1 1 1 0 0,0-1-1 0 0,-1 1 1 0 0,1-1-1 0 0,0 1 1 0 0,-1 0 0 0 0,1 0-1 0 0,0 0 1 0 0,0 1-1 0 0,0-1 1 0 0,0 1 0 0 0,0 0-1 0 0,-3 2 1 0 0,1 0 16 0 0,-1 0 0 0 0,2 0 0 0 0,-1 0 0 0 0,1 0 0 0 0,-1 1 0 0 0,1 0 0 0 0,0 0 1 0 0,1 0-1 0 0,-1 1 0 0 0,-3 8 0 0 0,6-12-27 0 0,0-1 0 0 0,1 1 0 0 0,-1 0 0 0 0,0 0 0 0 0,1 0 0 0 0,0-1 1 0 0,-1 1-1 0 0,1 0 0 0 0,0 0 0 0 0,0 0 0 0 0,0 0 0 0 0,0 0 0 0 0,0 0 0 0 0,1-1 0 0 0,-1 1 0 0 0,1 0 1 0 0,-1 0-1 0 0,1 0 0 0 0,-1 0 0 0 0,1-1 0 0 0,0 1 0 0 0,0 0 0 0 0,0-1 0 0 0,0 1 0 0 0,0-1 0 0 0,0 1 1 0 0,1-1-1 0 0,-1 0 0 0 0,0 1 0 0 0,1-1 0 0 0,-1 0 0 0 0,1 0 0 0 0,-1 0 0 0 0,1 0 0 0 0,-1 0 0 0 0,1 0 1 0 0,0 0-1 0 0,2 0 0 0 0,1 1-200 0 0,-1-1 1 0 0,0 0-1 0 0,1 0 0 0 0,-1 0 1 0 0,1-1-1 0 0,-1 0 1 0 0,1 0-1 0 0,-1 0 1 0 0,1 0-1 0 0,-1 0 0 0 0,1-1 1 0 0,6-2-1 0 0,2-1-1053 0 0,0 0 0 0 0,21-10-1 0 0,-17 9-5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1.121"/>
    </inkml:context>
    <inkml:brush xml:id="br0">
      <inkml:brushProperty name="width" value="0.05" units="cm"/>
      <inkml:brushProperty name="height" value="0.05" units="cm"/>
    </inkml:brush>
  </inkml:definitions>
  <inkml:trace contextRef="#ctx0" brushRef="#br0">40 148 8561 0 0,'-9'-17'281'0'0,"-13"-36"0"0"0,20 48-90 0 0,0 0-1 0 0,1 0 1 0 0,0 0-1 0 0,0 0 1 0 0,0 0-1 0 0,1 0 0 0 0,-1 0 1 0 0,1 0-1 0 0,1 0 1 0 0,-1-1-1 0 0,1 1 1 0 0,1-7-1 0 0,-2 12-169 0 0,0-1 1 0 0,0 1-1 0 0,0 0 1 0 0,0 0-1 0 0,0 0 0 0 0,0-1 1 0 0,1 1-1 0 0,-1 0 0 0 0,0 0 1 0 0,0 0-1 0 0,0-1 1 0 0,0 1-1 0 0,0 0 0 0 0,0 0 1 0 0,1 0-1 0 0,-1-1 0 0 0,0 1 1 0 0,0 0-1 0 0,0 0 1 0 0,0 0-1 0 0,1 0 0 0 0,-1 0 1 0 0,0 0-1 0 0,0 0 0 0 0,0-1 1 0 0,1 1-1 0 0,-1 0 0 0 0,0 0 1 0 0,0 0-1 0 0,0 0 1 0 0,1 0-1 0 0,-1 0 0 0 0,0 0 1 0 0,0 0-1 0 0,1 0 0 0 0,-1 0 1 0 0,7 6 412 0 0,5 15-3 0 0,-3 5-50 0 0,-1 2 0 0 0,-1-1 0 0 0,3 36-1 0 0,3 88 743 0 0,-12-130-995 0 0,6 206 245 0 0,-7-227-376 0 0,0 0 0 0 0,0 0 0 0 0,0 1 0 0 0,0-1 0 0 0,0 0 0 0 0,0 0 0 0 0,0 0 0 0 0,0 0-1 0 0,0 0 1 0 0,1 0 0 0 0,-1 1 0 0 0,0-1 0 0 0,0 0 0 0 0,0 0 0 0 0,0 0 0 0 0,0 0 0 0 0,0 0 0 0 0,0 0 0 0 0,0 0 0 0 0,0 0 0 0 0,1 1-1 0 0,-1-1 1 0 0,0 0 0 0 0,0 0 0 0 0,0 0 0 0 0,0 0 0 0 0,0 0 0 0 0,0 0 0 0 0,1 0 0 0 0,-1 0 0 0 0,0 0 0 0 0,0 0 0 0 0,0 0 0 0 0,0 0-1 0 0,0 0 1 0 0,1 0 0 0 0,-1 0 0 0 0,0 0 0 0 0,0 0 0 0 0,0 0 0 0 0,0 0 0 0 0,0 0 0 0 0,0 0 0 0 0,1 0 0 0 0,-1 0 0 0 0,0 0 0 0 0,0 0-1 0 0,0-1 1 0 0,0 1 0 0 0,0 0 0 0 0,0 0 0 0 0,0 0 0 0 0,1 0 0 0 0,-1 0 0 0 0,0 0 0 0 0,0 0 0 0 0,0 0 0 0 0,0-1 0 0 0,0 1-1 0 0,0 0 1 0 0,0 0 0 0 0,0 0 0 0 0,0 0 0 0 0,0 0 0 0 0,0 0 0 0 0,0-1 0 0 0,15-14-401 0 0,11-22-375 0 0,-15 13 563 0 0,0-1-1 0 0,10-41 1 0 0,-11 34 174 0 0,13-30 1 0 0,-21 58 31 0 0,1-1 1 0 0,0 1-1 0 0,-1 0 1 0 0,2 0 0 0 0,4-5-1 0 0,-7 8 8 0 0,-1 0 0 0 0,1 1 0 0 0,0-1 0 0 0,0 0 0 0 0,-1 1-1 0 0,1-1 1 0 0,0 1 0 0 0,0-1 0 0 0,0 1 0 0 0,0 0 0 0 0,0-1 0 0 0,0 1-1 0 0,-1 0 1 0 0,1-1 0 0 0,2 1 0 0 0,-3 0 1 0 0,1 0 0 0 0,-1 1-1 0 0,1-1 1 0 0,0 0 0 0 0,-1 0 0 0 0,1 1-1 0 0,-1-1 1 0 0,1 0 0 0 0,-1 1 0 0 0,1-1-1 0 0,-1 1 1 0 0,1-1 0 0 0,-1 0 0 0 0,0 1-1 0 0,1-1 1 0 0,-1 1 0 0 0,0-1 0 0 0,1 1-1 0 0,-1-1 1 0 0,0 1 0 0 0,1 0 0 0 0,-1-1-1 0 0,0 1 1 0 0,0-1 0 0 0,0 1 0 0 0,0 0 0 0 0,0 0-1 0 0,3 11 69 0 0,-1 0-1 0 0,0 20 1 0 0,-1-19 21 0 0,0-1 0 0 0,5 21 0 0 0,-2 0-5 0 0,-4-30-136 0 0,0-1 0 0 0,0 1 0 0 0,0 0 0 0 0,0 0 0 0 0,0 0 0 0 0,1 0 0 0 0,-1 0 0 0 0,1-1 0 0 0,0 1 0 0 0,0 0 0 0 0,0-1 0 0 0,0 1 0 0 0,1-1 0 0 0,-1 1 0 0 0,1-1 0 0 0,-1 1 1 0 0,1-1-1 0 0,0 0 0 0 0,0 0 0 0 0,0 0 0 0 0,4 4 0 0 0,-5-6-120 0 0,1 1 0 0 0,-1 0 0 0 0,0-1 1 0 0,1 1-1 0 0,-1-1 0 0 0,1 1 0 0 0,-1-1 1 0 0,1 0-1 0 0,-1 1 0 0 0,1-1 0 0 0,-1 0 1 0 0,1 0-1 0 0,-1 0 0 0 0,1 0 0 0 0,-1-1 1 0 0,1 1-1 0 0,-1 0 0 0 0,3-1 0 0 0,2 0-228 0 0,8-1-879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1.512"/>
    </inkml:context>
    <inkml:brush xml:id="br0">
      <inkml:brushProperty name="width" value="0.05" units="cm"/>
      <inkml:brushProperty name="height" value="0.05" units="cm"/>
    </inkml:brush>
  </inkml:definitions>
  <inkml:trace contextRef="#ctx0" brushRef="#br0">186 64 7873 0 0,'-2'-4'-11'0'0,"1"-2"152"0"0,-2 0-1 0 0,1 0 1 0 0,0 1-1 0 0,-1-1 1 0 0,0 1-1 0 0,-8-10 1 0 0,10 14-63 0 0,0 0-1 0 0,0 0 1 0 0,0 0 0 0 0,-1 0-1 0 0,1 0 1 0 0,0 1 0 0 0,-1-1-1 0 0,1 0 1 0 0,-1 1 0 0 0,1-1-1 0 0,-1 1 1 0 0,1 0 0 0 0,-1-1-1 0 0,1 1 1 0 0,-1 0 0 0 0,1 0-1 0 0,-1 0 1 0 0,1 0 0 0 0,-1 0-1 0 0,1 0 1 0 0,-1 1 0 0 0,1-1-1 0 0,-1 0 1 0 0,1 1 0 0 0,-1-1-1 0 0,1 1 1 0 0,0-1 0 0 0,-1 1-1 0 0,1 0 1 0 0,0 0 0 0 0,-1 0-1 0 0,1-1 1 0 0,0 1 0 0 0,-2 2-1 0 0,-7 4 51 0 0,0 1-1 0 0,1 0 1 0 0,-1 0 0 0 0,2 1-1 0 0,-1 0 1 0 0,1 1-1 0 0,1-1 1 0 0,-8 13-1 0 0,11-15-123 0 0,1-1 0 0 0,0 1 0 0 0,1-1 0 0 0,0 1 0 0 0,0 0 0 0 0,0 0 0 0 0,0 0 0 0 0,1 0 0 0 0,1 0 0 0 0,-1 0 0 0 0,1 0 0 0 0,0 0 0 0 0,1 1 0 0 0,-1-1 0 0 0,4 12 0 0 0,-4-17 4 0 0,1 0 0 0 0,-1 0 1 0 0,1-1-1 0 0,-1 1 0 0 0,1 0 0 0 0,0-1 1 0 0,-1 1-1 0 0,1 0 0 0 0,0-1 0 0 0,0 1 1 0 0,0-1-1 0 0,1 1 0 0 0,-1-1 0 0 0,0 0 1 0 0,3 3-1 0 0,-3-4-8 0 0,0 1 1 0 0,1-1 0 0 0,-1 0-1 0 0,0 0 1 0 0,0 1-1 0 0,0-1 1 0 0,1 0-1 0 0,-1 0 1 0 0,0 0-1 0 0,0 0 1 0 0,1-1-1 0 0,-1 1 1 0 0,0 0-1 0 0,0 0 1 0 0,0-1-1 0 0,0 1 1 0 0,1-1-1 0 0,-1 1 1 0 0,0-1 0 0 0,0 1-1 0 0,0-1 1 0 0,0 0-1 0 0,0 1 1 0 0,1-3-1 0 0,6-2-65 0 0,0-1 1 0 0,-1 0-1 0 0,0-1 0 0 0,0 0 0 0 0,10-13 1 0 0,-14 16 98 0 0,0-1 0 0 0,-1 1 0 0 0,1-1 0 0 0,-1 0 1 0 0,0 1-1 0 0,-1-1 0 0 0,1 0 0 0 0,-1 0 0 0 0,0 0 1 0 0,0 0-1 0 0,0 0 0 0 0,-1-7 0 0 0,-1 5 371 0 0,-2 8 24 0 0,1 13-1 0 0,10 28-137 0 0,26 76 0 0 0,-33-114-404 0 0,1-1-1 0 0,-1 0 1 0 0,1 1 0 0 0,0-1 0 0 0,0 0 0 0 0,0 0 0 0 0,0 0 0 0 0,1 0 0 0 0,-1-1 0 0 0,1 1-1 0 0,0-1 1 0 0,5 5 0 0 0,-6-6-76 0 0,0 0 0 0 0,0 0 0 0 0,-1 0 0 0 0,1 0 0 0 0,0 0 0 0 0,0 0 0 0 0,0-1 0 0 0,0 1 0 0 0,0-1 0 0 0,1 1 0 0 0,-1-1 0 0 0,0 0-1 0 0,0 0 1 0 0,0 0 0 0 0,0 0 0 0 0,0 0 0 0 0,0-1 0 0 0,0 1 0 0 0,1 0 0 0 0,-1-1 0 0 0,0 0 0 0 0,0 1 0 0 0,2-3 0 0 0,6-1-811 0 0,3 0-108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1.857"/>
    </inkml:context>
    <inkml:brush xml:id="br0">
      <inkml:brushProperty name="width" value="0.05" units="cm"/>
      <inkml:brushProperty name="height" value="0.05" units="cm"/>
    </inkml:brush>
  </inkml:definitions>
  <inkml:trace contextRef="#ctx0" brushRef="#br0">30 105 7549 0 0,'-2'-14'198'0'0,"-2"0"1"0"0,-6-20-1 0 0,-3-8 1784 0 0,39 175 978 0 0,-25-97-2860 0 0,-1-35-84 0 0,7-29 184 0 0,-4 15-206 0 0,10-21-33 0 0,-13 33 46 0 0,1 0 0 0 0,-1 0-1 0 0,1 0 1 0 0,-1 0 0 0 0,1 0 0 0 0,-1 0 0 0 0,1 0-1 0 0,0 0 1 0 0,-1 1 0 0 0,1-1 0 0 0,0 0 0 0 0,0 1-1 0 0,0-1 1 0 0,-1 0 0 0 0,1 1 0 0 0,0-1 0 0 0,0 1-1 0 0,0-1 1 0 0,0 1 0 0 0,0-1 0 0 0,0 1 0 0 0,0 0-1 0 0,0 0 1 0 0,0 0 0 0 0,0-1 0 0 0,2 1 0 0 0,-2 1 13 0 0,1-1 0 0 0,-1 0 0 0 0,0 1 0 0 0,0-1 0 0 0,0 1 0 0 0,0-1 0 0 0,0 1 0 0 0,0 0 0 0 0,0-1 0 0 0,0 1 0 0 0,0 0 0 0 0,0 0 0 0 0,0 0 1 0 0,0 0-1 0 0,-1 0 0 0 0,1 0 0 0 0,0 0 0 0 0,-1 0 0 0 0,1 0 0 0 0,0 0 0 0 0,0 2 0 0 0,9 28 449 0 0,-7-17-243 0 0,9 26 132 0 0,-3 1 0 0 0,6 53 0 0 0,0-27-3627 0 0,-12-63 1917 0 0,1 0-357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2.202"/>
    </inkml:context>
    <inkml:brush xml:id="br0">
      <inkml:brushProperty name="width" value="0.05" units="cm"/>
      <inkml:brushProperty name="height" value="0.05" units="cm"/>
    </inkml:brush>
  </inkml:definitions>
  <inkml:trace contextRef="#ctx0" brushRef="#br0">58 0 14029 0 0,'-9'13'184'0'0,"5"-1"124"0"0,0 5 128 0 0,12-1 64 0 0,-5-6 68 0 0,-6 11 45 0 0,6-3 27 0 0,-1 6 4 0 0,2-1-168 0 0,-4 2-144 0 0,-2 3-268 0 0,-2 0-296 0 0,-3-2-476 0 0,-11 6-540 0 0,-8 0-597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7.271"/>
    </inkml:context>
    <inkml:brush xml:id="br0">
      <inkml:brushProperty name="width" value="0.05" units="cm"/>
      <inkml:brushProperty name="height" value="0.05" units="cm"/>
    </inkml:brush>
  </inkml:definitions>
  <inkml:trace contextRef="#ctx0" brushRef="#br0">609 237 5176 0 0,'1'-7'1340'0'0,"1"2"-670"0"0,19-4 253 0 0,12-5 76 0 0,-3 3 82 0 0,-53 9-791 0 0,15 1-284 0 0,1 0 0 0 0,-1 1 1 0 0,0 0-1 0 0,0 0 0 0 0,1 0 0 0 0,-16 4 0 0 0,-172 54-70 0 0,151-42 122 0 0,1 2 1 0 0,0 2 0 0 0,-43 27 0 0 0,67-35-48 0 0,0 1 0 0 0,1 1 0 0 0,0 0 0 0 0,2 2 0 0 0,-29 32 0 0 0,38-39-11 0 0,0 1 1 0 0,1 0 0 0 0,0 0-1 0 0,1 0 1 0 0,0 0-1 0 0,1 1 1 0 0,0 0-1 0 0,1 0 1 0 0,0 0-1 0 0,0 0 1 0 0,1 1-1 0 0,0 14 1 0 0,2-25 1 0 0,0 1 1 0 0,1 0-1 0 0,-1 0 1 0 0,1-1 0 0 0,-1 1-1 0 0,1 0 1 0 0,0-1-1 0 0,-1 1 1 0 0,1-1 0 0 0,0 1-1 0 0,0-1 1 0 0,0 1-1 0 0,0-1 1 0 0,1 1 0 0 0,-1-1-1 0 0,0 0 1 0 0,0 0 0 0 0,1 0-1 0 0,-1 0 1 0 0,1 0-1 0 0,-1 0 1 0 0,1 0 0 0 0,-1 0-1 0 0,1 0 1 0 0,0-1-1 0 0,-1 1 1 0 0,1-1 0 0 0,0 1-1 0 0,0-1 1 0 0,2 1-1 0 0,9 1 18 0 0,0 0-1 0 0,0-1 0 0 0,15 0 1 0 0,-11-1-8 0 0,63 0 48 0 0,104-12 1 0 0,-101 5-26 0 0,655-4-189 0 0,-679 12 152 0 0,213 17-57 0 0,26 1 139 0 0,-206-26 759 0 0,-89 7-783 0 0,-1 0 0 0 0,1 0 0 0 0,-1 0 0 0 0,0-1 0 0 0,1 1 0 0 0,-1-1-1 0 0,1 1 1 0 0,-1-1 0 0 0,0 0 0 0 0,1 0 0 0 0,-1 0 0 0 0,0 0-1 0 0,0 0 1 0 0,0 0 0 0 0,1-1 0 0 0,1-1 0 0 0,-3 2-53 0 0,1 0 1 0 0,-1 1-1 0 0,0-1 1 0 0,0 0-1 0 0,1 1 0 0 0,-1 0 1 0 0,0-1-1 0 0,1 1 1 0 0,-1 0-1 0 0,1-1 0 0 0,2 1 1 0 0,-2 0-8 0 0,-1 0 1 0 0,1 0-1 0 0,0 0 1 0 0,-1-1-1 0 0,1 1 0 0 0,-1-1 1 0 0,1 1-1 0 0,0-1 1 0 0,-1 1-1 0 0,1-1 0 0 0,1-1 1 0 0,2-1 1 0 0,0 0 0 0 0,0 1 0 0 0,1-1 0 0 0,-1 1 0 0 0,1 0 0 0 0,-1 1 0 0 0,12-3 0 0 0,-4 1 16 0 0,45-12-5 0 0,0-3 0 0 0,58-26 0 0 0,-107 40-8 0 0,-1 0 1 0 0,0 0 0 0 0,-1-1 0 0 0,1-1 0 0 0,-1 1 0 0 0,0-1 0 0 0,0 0 0 0 0,0-1 0 0 0,-1 1 0 0 0,0-1 0 0 0,-1-1 0 0 0,0 1 0 0 0,0-1 0 0 0,0 0 0 0 0,-1 0 0 0 0,0 0 0 0 0,0-1 0 0 0,-1 1 0 0 0,0-1 0 0 0,2-15 0 0 0,-2 11-5 0 0,-1-1 0 0 0,0 1 0 0 0,-1-1 0 0 0,0 0 0 0 0,-1 1 0 0 0,-1-1 0 0 0,0 0 0 0 0,-1 0 0 0 0,-3-13 1 0 0,2 20 3 0 0,0 0 0 0 0,0 1 0 0 0,-1-1 1 0 0,0 1-1 0 0,0 0 0 0 0,-1 0 1 0 0,0 0-1 0 0,1 0 0 0 0,-2 1 1 0 0,1 0-1 0 0,-1 0 0 0 0,0 0 1 0 0,0 1-1 0 0,0 0 0 0 0,0 0 1 0 0,-1 0-1 0 0,-10-3 0 0 0,-13-5-8 0 0,0 1 1 0 0,-53-11-1 0 0,82 22 6 0 0,-63-12 1 0 0,-72-4 1 0 0,36 5-33 0 0,-177-14 98 0 0,227 22-73 0 0,-23-3 9 0 0,-36-3 9 0 0,-129 6 1 0 0,186 6-8 0 0,-119 12 21 0 0,161-13-21 0 0,0 1 0 0 0,0 0-1 0 0,1 1 1 0 0,-1 0 0 0 0,-11 8-1 0 0,20-12-3 0 0,1 0 0 0 0,0 0 0 0 0,0 0 0 0 0,-1 0 0 0 0,1 0 0 0 0,0 0 0 0 0,0 0 0 0 0,0 0 0 0 0,-1 0 0 0 0,1 0 0 0 0,0 0 0 0 0,0 0 0 0 0,0 0 0 0 0,-1 1 0 0 0,1-1 0 0 0,0 0 0 0 0,0 0 0 0 0,0 0 0 0 0,0 0 0 0 0,-1 1 0 0 0,1-1 0 0 0,0 0 0 0 0,0 0 0 0 0,0 0 0 0 0,0 0 0 0 0,0 1 0 0 0,0-1 0 0 0,0 0 0 0 0,0 0 0 0 0,-1 0 0 0 0,1 1 0 0 0,0-1 0 0 0,0 0 0 0 0,0 0 0 0 0,0 1 0 0 0,0-1 0 0 0,0 0 0 0 0,0 0 0 0 0,0 0 0 0 0,0 1 0 0 0,0-1 0 0 0,0 0 0 0 0,1 0 0 0 0,-1 0 0 0 0,0 1 0 0 0,0-1 0 0 0,0 0 0 0 0,0 0 0 0 0,0 1 0 0 0,1 2 6 0 0,-9 2 5 0 0,-26 15 24 0 0,28-15-18 0 0,-1-1-1 0 0,0 0 1 0 0,0 0 0 0 0,-10 3 0 0 0,1 1 86 0 0,0 1 1 0 0,0 0 0 0 0,1 1 0 0 0,-26 22 0 0 0,25-20 57 0 0,-10 9 30 0 0,25-20-186 0 0,0 0 0 0 0,-1 0 0 0 0,1 0 0 0 0,0 1 0 0 0,0-1-1 0 0,1 0 1 0 0,-1 1 0 0 0,0-1 0 0 0,0 1 0 0 0,1-1 0 0 0,-1 1 0 0 0,1-1-1 0 0,-1 1 1 0 0,1-1 0 0 0,-1 4 0 0 0,2-3-3 0 0,0 0 0 0 0,-1-1 0 0 0,1 1 1 0 0,0-1-1 0 0,0 1 0 0 0,0 0 0 0 0,0-1 0 0 0,0 0 0 0 0,0 1 1 0 0,1-1-1 0 0,-1 0 0 0 0,0 1 0 0 0,1-1 0 0 0,1 1 0 0 0,24 15-106 0 0,49 9-3544 0 0,-61-21 2273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3.481"/>
    </inkml:context>
    <inkml:brush xml:id="br0">
      <inkml:brushProperty name="width" value="0.05" units="cm"/>
      <inkml:brushProperty name="height" value="0.05" units="cm"/>
    </inkml:brush>
  </inkml:definitions>
  <inkml:trace contextRef="#ctx0" brushRef="#br0">270 236 7709 0 0,'0'0'726'0'0,"4"-4"-293"0"0,18-17 4548 0 0,-8 6-4335 0 0,39-44-72 0 0,-40 44 1341 0 0,-13 6-1774 0 0,-3-27-28 0 0,3 35-110 0 0,0-1 1 0 0,0 1 0 0 0,-1 0 0 0 0,1 0 0 0 0,0 0 0 0 0,0 0 0 0 0,-1 0 0 0 0,1 0-1 0 0,-1 0 1 0 0,1 0 0 0 0,-1 0 0 0 0,1 0 0 0 0,-1 0 0 0 0,1 1 0 0 0,-1-1-1 0 0,0 0 1 0 0,0 0 0 0 0,1 0 0 0 0,-2 0 0 0 0,-39-43 63 0 0,38 43-65 0 0,0-1 0 0 0,1 1 0 0 0,-1-1 0 0 0,0 1 0 0 0,0 0 0 0 0,0 0 0 0 0,0 0 0 0 0,0 0 0 0 0,0 1 0 0 0,0-1 0 0 0,0 1 0 0 0,0 0 0 0 0,0 0 0 0 0,0 0 0 0 0,0 0 0 0 0,0 0 0 0 0,0 1 0 0 0,0 0 0 0 0,0-1 0 0 0,0 1 0 0 0,-4 2 0 0 0,-3 0-2 0 0,-6 1-6 0 0,0 1-1 0 0,0 1 1 0 0,1 1-1 0 0,0 0 1 0 0,0 1-1 0 0,1 1 0 0 0,-16 11 1 0 0,19-12 7 0 0,1 1 1 0 0,0-1-1 0 0,1 2 1 0 0,-1-1-1 0 0,2 1 1 0 0,0 0-1 0 0,0 1 1 0 0,1 0-1 0 0,-10 19 1 0 0,16-27 1 0 0,-1-1 0 0 0,1 1 0 0 0,0 0 0 0 0,1 0 0 0 0,-1 0 0 0 0,0 0-1 0 0,1 0 1 0 0,0-1 0 0 0,-1 1 0 0 0,1 0 0 0 0,0 0 0 0 0,1 0 0 0 0,-1 0 0 0 0,0 0 0 0 0,1 0 0 0 0,0 0 0 0 0,0 0 0 0 0,-1-1 0 0 0,3 5 0 0 0,0-3 3 0 0,-1-1 0 0 0,1 1 1 0 0,0-1-1 0 0,0 1 1 0 0,0-1-1 0 0,0 0 0 0 0,1 0 1 0 0,-1-1-1 0 0,1 1 1 0 0,0-1-1 0 0,6 4 0 0 0,9 1 18 0 0,0 0-1 0 0,0 0 0 0 0,0-2 0 0 0,29 4 0 0 0,-6-2 3 0 0,41 8 17 0 0,-74-13-42 0 0,0 1 0 0 0,0 0 0 0 0,0 1 0 0 0,0 0 1 0 0,-1 0-1 0 0,13 9 0 0 0,-19-12-1 0 0,-1 0 1 0 0,0 0-1 0 0,0 0 1 0 0,0 0-1 0 0,0 0 0 0 0,0 0 1 0 0,0 0-1 0 0,0 0 1 0 0,0 1-1 0 0,0-1 0 0 0,0 0 1 0 0,-1 1-1 0 0,1-1 0 0 0,-1 0 1 0 0,1 1-1 0 0,-1-1 1 0 0,1 1-1 0 0,-1-1 0 0 0,0 1 1 0 0,1 2-1 0 0,-2-2 0 0 0,1 1-1 0 0,0-1 1 0 0,-1 1-1 0 0,0-1 1 0 0,0 0-1 0 0,1 1 1 0 0,-1-1-1 0 0,0 0 1 0 0,-1 0-1 0 0,1 1 1 0 0,-3 2-1 0 0,-2 3 5 0 0,-1 0 0 0 0,-1-1 0 0 0,1 0 1 0 0,-17 11-1 0 0,-9 5 23 0 0,-40 21 1 0 0,57-36-115 0 0,0 0 1 0 0,-1-1-1 0 0,1-1 1 0 0,-34 7-1 0 0,47-12-157 0 0,-2-36-7274 0 0,3 28 6211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4.072"/>
    </inkml:context>
    <inkml:brush xml:id="br0">
      <inkml:brushProperty name="width" value="0.05" units="cm"/>
      <inkml:brushProperty name="height" value="0.05" units="cm"/>
    </inkml:brush>
  </inkml:definitions>
  <inkml:trace contextRef="#ctx0" brushRef="#br0">146 454 8461 0 0,'8'-3'130'0'0,"1"1"324"0"0,-1-1 0 0 0,1 2 0 0 0,0-1 0 0 0,9 0-1 0 0,-22 3 1149 0 0,3-1-1485 0 0,0 0-1 0 0,-1 0 0 0 0,1 0 1 0 0,0 0-1 0 0,0 0 1 0 0,-1 0-1 0 0,1-1 1 0 0,0 1-1 0 0,0 0 0 0 0,0-1 1 0 0,0 1-1 0 0,-1-1 1 0 0,1 1-1 0 0,0-1 1 0 0,0 1-1 0 0,0-1 0 0 0,0 0 1 0 0,0 1-1 0 0,0-1 1 0 0,0 0-1 0 0,0 0 0 0 0,1 0 1 0 0,-1 0-1 0 0,-1-1 1 0 0,-2-3-60 0 0,0 1 1 0 0,0 0-1 0 0,0 0 1 0 0,0 1-1 0 0,0 0 0 0 0,-1-1 1 0 0,0 1-1 0 0,0 1 1 0 0,0-1-1 0 0,0 1 1 0 0,0 0-1 0 0,0 0 1 0 0,-1 0-1 0 0,1 1 0 0 0,0-1 1 0 0,-1 1-1 0 0,-8 0 1 0 0,11 1-48 0 0,0 0 1 0 0,0 0 0 0 0,-1 1-1 0 0,1-1 1 0 0,0 1 0 0 0,0 0-1 0 0,0 0 1 0 0,-1 0 0 0 0,1 0-1 0 0,0 0 1 0 0,0 1 0 0 0,1-1-1 0 0,-1 1 1 0 0,0 0 0 0 0,0 0-1 0 0,1 0 1 0 0,-1 0-1 0 0,1 0 1 0 0,0 1 0 0 0,0-1-1 0 0,0 1 1 0 0,0-1 0 0 0,0 1-1 0 0,0 0 1 0 0,1 0 0 0 0,-1 0-1 0 0,1 0 1 0 0,0 0 0 0 0,0 0-1 0 0,0 0 1 0 0,-1 4 0 0 0,2-5-11 0 0,-1 1 1 0 0,1-1 0 0 0,-1 0-1 0 0,1 0 1 0 0,0 1 0 0 0,0-1 0 0 0,0 0-1 0 0,0 1 1 0 0,0-1 0 0 0,0 0 0 0 0,1 1-1 0 0,-1-1 1 0 0,1 0 0 0 0,0 1-1 0 0,0-1 1 0 0,0 0 0 0 0,0 0 0 0 0,0 0-1 0 0,0 0 1 0 0,2 2 0 0 0,-1-1-5 0 0,0-1 0 0 0,1 0 0 0 0,0 0 0 0 0,-1 0 0 0 0,1 0 1 0 0,0 0-1 0 0,0 0 0 0 0,0-1 0 0 0,1 1 0 0 0,-1-1 0 0 0,0 0 0 0 0,5 1 0 0 0,2 0-26 0 0,0 0-1 0 0,0-1 0 0 0,1 0 0 0 0,-1-1 1 0 0,1 0-1 0 0,-1 0 0 0 0,0-1 0 0 0,13-3 0 0 0,-10 1 13 0 0,-1 2 1 0 0,22-1-1 0 0,-53 41 7 0 0,18-32 18 0 0,-1 0 0 0 0,1-1 0 0 0,1 1 0 0 0,-1 0 0 0 0,1 0 0 0 0,0-1 0 0 0,1 1 0 0 0,-1 0 0 0 0,1 0 0 0 0,1-1 0 0 0,-1 1 0 0 0,5 11 0 0 0,-5-15-1 0 0,0-1 1 0 0,0 1 0 0 0,0 0-1 0 0,1 0 1 0 0,-1-1-1 0 0,0 1 1 0 0,1-1 0 0 0,0 1-1 0 0,0-1 1 0 0,0 0 0 0 0,0 0-1 0 0,0 1 1 0 0,0-2-1 0 0,0 1 1 0 0,1 0 0 0 0,-1 0-1 0 0,1-1 1 0 0,-1 1-1 0 0,1-1 1 0 0,0 0 0 0 0,-1 1-1 0 0,1-2 1 0 0,0 1 0 0 0,0 0-1 0 0,0 0 1 0 0,0-1-1 0 0,0 1 1 0 0,0-1 0 0 0,0 0-1 0 0,-1 0 1 0 0,7-1 0 0 0,-1-1-12 0 0,1-1 0 0 0,-1 0 0 0 0,0-1 0 0 0,0 0 0 0 0,-1 0 0 0 0,1 0 0 0 0,-1-1 0 0 0,0 0 1 0 0,0-1-1 0 0,10-10 0 0 0,-2 1-187 0 0,0-1 0 0 0,-1-1 0 0 0,13-22 0 0 0,-21 29 83 0 0,0-1 0 0 0,-1 0 1 0 0,-1 0-1 0 0,0 0 0 0 0,0 0 0 0 0,-1-1 0 0 0,0 0 1 0 0,-1 0-1 0 0,-1 0 0 0 0,1-18 0 0 0,-3-14-11 0 0,-10-68 0 0 0,5 60 99 0 0,-14-120 5 0 0,19 165 543 0 0,2 3-339 0 0,3-14 39 0 0,-3 14 1554 0 0,3 33-1432 0 0,9 90-3 0 0,-1-45-9 0 0,22 112-16 0 0,-14-97-18 0 0,-3-47-63 0 0,-8-22-162 0 0,-3-8-185 0 0,0 0 1 0 0,0-1-1 0 0,1 0 0 0 0,1-1 1 0 0,0 1-1 0 0,14 14 0 0 0,-15-19-394 0 0,-1-1-1 0 0,1 1 0 0 0,0-1 1 0 0,0-1-1 0 0,0 1 0 0 0,14 5 1 0 0,-1-5-1339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4.539"/>
    </inkml:context>
    <inkml:brush xml:id="br0">
      <inkml:brushProperty name="width" value="0.05" units="cm"/>
      <inkml:brushProperty name="height" value="0.05" units="cm"/>
    </inkml:brush>
  </inkml:definitions>
  <inkml:trace contextRef="#ctx0" brushRef="#br0">84 66 12533 0 0,'-12'-6'111'0'0,"6"3"150"0"0,0 0 0 0 0,0-1 0 0 0,0 1 0 0 0,0-1 0 0 0,1 0 0 0 0,-10-10 0 0 0,3 7 883 0 0,3 2-379 0 0,9 5-758 0 0,0 0 0 0 0,0 0 0 0 0,0-1 0 0 0,0 1 0 0 0,0 0-1 0 0,0 0 1 0 0,0 0 0 0 0,0 0 0 0 0,0 0 0 0 0,0 0 0 0 0,0 0 0 0 0,0-1-1 0 0,0 1 1 0 0,-1 0 0 0 0,1 0 0 0 0,0 0 0 0 0,0 0 0 0 0,0 0 0 0 0,0-1-1 0 0,0 1 1 0 0,0 0 0 0 0,0 0 0 0 0,1 0 0 0 0,-1 0 0 0 0,0 0-1 0 0,0 0 1 0 0,0-1 0 0 0,0 1 0 0 0,0 0 0 0 0,0 0 0 0 0,0 0 0 0 0,0 0-1 0 0,0 0 1 0 0,0 0 0 0 0,0-1 0 0 0,0 1 0 0 0,0 0 0 0 0,1 0 0 0 0,-1 0-1 0 0,0 0 1 0 0,0 0 0 0 0,0 0 0 0 0,0 0 0 0 0,0 0 0 0 0,0 0-1 0 0,0 0 1 0 0,1 0 0 0 0,-1 0 0 0 0,0-1 0 0 0,1 1-177 0 0,1-1 1 0 0,-1 0-1 0 0,0 0 1 0 0,1 0-1 0 0,-1 1 1 0 0,0-1-1 0 0,1 1 1 0 0,-1-1-1 0 0,1 1 1 0 0,-1 0-1 0 0,1-1 1 0 0,-1 1-1 0 0,1 0 1 0 0,-1 0-1 0 0,1 0 1 0 0,0 0-1 0 0,-1 0 1 0 0,1 1-1 0 0,-1-1 1 0 0,1 0-1 0 0,-1 1 1 0 0,1-1-1 0 0,2 2 0 0 0,8 1-1455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4.865"/>
    </inkml:context>
    <inkml:brush xml:id="br0">
      <inkml:brushProperty name="width" value="0.05" units="cm"/>
      <inkml:brushProperty name="height" value="0.05" units="cm"/>
    </inkml:brush>
  </inkml:definitions>
  <inkml:trace contextRef="#ctx0" brushRef="#br0">117 0 12497 0 0,'-7'5'253'0'0,"1"0"-1"0"0,-1-1 1 0 0,0-1-1 0 0,-1 1 1 0 0,1-1-1 0 0,0 0 1 0 0,-1-1-1 0 0,-15 4 1 0 0,-4-2 2769 0 0,18-3-277 0 0,27-12-3517 0 0,-15 9 294 0 0,0 1 0 0 0,1-1-1 0 0,-1 1 1 0 0,1 0 0 0 0,0-1 0 0 0,-1 2-1 0 0,1-1 1 0 0,4 0 0 0 0,7-3-1574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5.522"/>
    </inkml:context>
    <inkml:brush xml:id="br0">
      <inkml:brushProperty name="width" value="0.05" units="cm"/>
      <inkml:brushProperty name="height" value="0.05" units="cm"/>
    </inkml:brush>
  </inkml:definitions>
  <inkml:trace contextRef="#ctx0" brushRef="#br0">150 36 10393 0 0,'5'-17'-382'0'0,"-2"2"4330"0"0,-4 15-3831 0 0,0-1-1 0 0,1 1 0 0 0,-1-1 1 0 0,0 1-1 0 0,0 0 0 0 0,0-1 1 0 0,1 1-1 0 0,-1 0 0 0 0,0 0 1 0 0,0-1-1 0 0,0 1 0 0 0,1 0 1 0 0,-1 0-1 0 0,0 0 0 0 0,0 0 1 0 0,0 0-1 0 0,0 0 0 0 0,0 0 1 0 0,1 1-1 0 0,-3-1 0 0 0,-3 1-114 0 0,1 0-1 0 0,-1 1 0 0 0,0 0 1 0 0,1 0-1 0 0,-1 0 0 0 0,1 0 1 0 0,0 1-1 0 0,-1 0 0 0 0,1 0 1 0 0,1 0-1 0 0,-1 1 0 0 0,0 0 1 0 0,1 0-1 0 0,0 0 0 0 0,0 0 1 0 0,0 1-1 0 0,0-1 0 0 0,1 1 1 0 0,0 0-1 0 0,0 0 0 0 0,0 0 1 0 0,-3 9-1 0 0,0 1 4 0 0,0-1-1 0 0,2 1 1 0 0,0 0-1 0 0,0 0 1 0 0,2 0-1 0 0,-1 0 1 0 0,1 24 0 0 0,2-35-3 0 0,0 0 0 0 0,0 0 1 0 0,0-1-1 0 0,1 1 0 0 0,-1 0 1 0 0,1 0-1 0 0,0-1 1 0 0,2 7-1 0 0,-2-10-1 0 0,-1 1 0 0 0,0 0-1 0 0,1-1 1 0 0,-1 1 0 0 0,1-1 0 0 0,-1 1 0 0 0,1-1 0 0 0,-1 1 0 0 0,1-1-1 0 0,-1 1 1 0 0,1-1 0 0 0,0 0 0 0 0,-1 1 0 0 0,1-1 0 0 0,-1 0 0 0 0,1 1 0 0 0,0-1-1 0 0,-1 0 1 0 0,2 1 0 0 0,0-1 9 0 0,0 0 0 0 0,-1 0 0 0 0,1-1 0 0 0,0 1 0 0 0,-1 0-1 0 0,1-1 1 0 0,0 1 0 0 0,-1 0 0 0 0,1-1 0 0 0,0 0 0 0 0,1-1 0 0 0,68-35 329 0 0,-36 17-179 0 0,45-18 0 0 0,-68 34-121 0 0,0 0-1 0 0,0 0 1 0 0,1 1-1 0 0,-1 0 1 0 0,1 2-1 0 0,0-1 1 0 0,0 1-1 0 0,12 1 1 0 0,-17 2-28 0 0,0-1 0 0 0,-1 1 0 0 0,1 0 0 0 0,-1 1 0 0 0,0 0 0 0 0,1 0 0 0 0,-1 0 0 0 0,-1 1 0 0 0,1 0 0 0 0,0 0 0 0 0,-1 1 0 0 0,0 0 0 0 0,0 0 0 0 0,8 10 0 0 0,-9-10-6 0 0,0 0 0 0 0,0 1 1 0 0,-1-1-1 0 0,0 1 0 0 0,0 0 0 0 0,-1 1 1 0 0,1-1-1 0 0,-1 1 0 0 0,-1-1 0 0 0,1 1 0 0 0,-1 0 1 0 0,0 0-1 0 0,-1 0 0 0 0,0 0 0 0 0,1 14 1 0 0,-2-17-53 0 0,-1 1 0 0 0,0-1 0 0 0,0 0 1 0 0,0 1-1 0 0,-1-1 0 0 0,1 0 0 0 0,-1 0 1 0 0,0 0-1 0 0,0 0 0 0 0,0-1 1 0 0,-1 1-1 0 0,1 0 0 0 0,-1-1 0 0 0,0 0 1 0 0,-5 5-1 0 0,1-2-495 0 0,0 0-1 0 0,-1-1 1 0 0,1 0 0 0 0,-1 0-1 0 0,-1 0 1 0 0,-11 4 0 0 0,17-8 282 0 0,0 0-1 0 0,1-1 1 0 0,-1 1 0 0 0,0-1 0 0 0,1 0 0 0 0,-1 0-1 0 0,0 1 1 0 0,0-2 0 0 0,1 1 0 0 0,-4-1 0 0 0,-12 0-1391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6.378"/>
    </inkml:context>
    <inkml:brush xml:id="br0">
      <inkml:brushProperty name="width" value="0.05" units="cm"/>
      <inkml:brushProperty name="height" value="0.05" units="cm"/>
    </inkml:brush>
  </inkml:definitions>
  <inkml:trace contextRef="#ctx0" brushRef="#br0">1 250 8101 0 0,'1'-7'212'0'0,"2"0"-1"0"0,-1 0 1 0 0,1 1 0 0 0,0-1 0 0 0,0 1-1 0 0,1 0 1 0 0,-1 0 0 0 0,2 0 0 0 0,-1 0 0 0 0,0 1-1 0 0,1-1 1 0 0,0 1 0 0 0,1 0 0 0 0,-1 1 0 0 0,1-1-1 0 0,11-6 1 0 0,-12 9 37 0 0,1 1 1 0 0,-1-1-1 0 0,1 1 0 0 0,-1 0 1 0 0,1 0-1 0 0,-1 1 0 0 0,1-1 1 0 0,0 1-1 0 0,-1 0 0 0 0,9 2 1 0 0,16-1-45 0 0,70-9-1431 0 0,-49 3-419 0 0,94 3 1 0 0,-116 5 1567 0 0,0-2-1 0 0,33-3 1 0 0,-61 2 113 0 0,-1 0 1 0 0,0 0-1 0 0,0 0 1 0 0,0 1 0 0 0,0-1-1 0 0,1 0 1 0 0,-1 0 0 0 0,0 0-1 0 0,0 0 1 0 0,0 0-1 0 0,0 1 1 0 0,0-1 0 0 0,0 0-1 0 0,1 0 1 0 0,-1 0-1 0 0,0 1 1 0 0,0-1 0 0 0,0 0-1 0 0,0 0 1 0 0,0 0 0 0 0,0 1-1 0 0,0-1 1 0 0,0 0-1 0 0,0 0 1 0 0,0 0 0 0 0,0 1-1 0 0,0-1 1 0 0,0 0 0 0 0,0 0-1 0 0,0 0 1 0 0,0 1-1 0 0,0-1 1 0 0,0 0 0 0 0,0 0-1 0 0,0 0 1 0 0,0 1 0 0 0,0-1-1 0 0,-1 0 1 0 0,1 0-1 0 0,0 0 1 0 0,0 0 0 0 0,0 1-1 0 0,0-1 1 0 0,0 0-1 0 0,-1 0 1 0 0,1 0 0 0 0,0 0-1 0 0,0 0 1 0 0,-1 1 0 0 0,-12 20 1034 0 0,-21 20 332 0 0,23-32-996 0 0,7-6-271 0 0,1-1-1 0 0,0 1 1 0 0,0-1 0 0 0,0 1 0 0 0,0 0 0 0 0,0 0 0 0 0,0 0 0 0 0,1 0 0 0 0,-1 1-1 0 0,1-1 1 0 0,0 1 0 0 0,0 0 0 0 0,0-1 0 0 0,1 1 0 0 0,0 0 0 0 0,-1 0 0 0 0,0 7 0 0 0,1 8 140 0 0,0 0 1 0 0,2 0-1 0 0,0 0 1 0 0,2 0 0 0 0,0 0-1 0 0,0-1 1 0 0,2 1 0 0 0,10 26-1 0 0,-14-43-275 0 0,0 1 0 0 0,0-1 0 0 0,0 0 0 0 0,0-1-1 0 0,1 1 1 0 0,-1 0 0 0 0,0 0 0 0 0,1 0 0 0 0,-1-1 0 0 0,1 1-1 0 0,0-1 1 0 0,-1 1 0 0 0,1-1 0 0 0,0 0 0 0 0,0 1 0 0 0,0-1 0 0 0,0 0-1 0 0,0 0 1 0 0,3 0 0 0 0,-2 0-14 0 0,0-1 0 0 0,0 1 0 0 0,1-1 0 0 0,-1 0 0 0 0,0 0 0 0 0,0 0 1 0 0,1-1-1 0 0,-1 1 0 0 0,0-1 0 0 0,0 0 0 0 0,6-2 0 0 0,5-3-129 0 0,-1-1 1 0 0,0 0-1 0 0,0-1 0 0 0,17-14 1 0 0,-26 19 82 0 0,17-14-214 0 0,0-1 0 0 0,-2-1 0 0 0,0-1 1 0 0,-1 0-1 0 0,-1-1 0 0 0,-1-1 0 0 0,20-36 1 0 0,-33 53 268 0 0,0 0 1 0 0,-1 0-1 0 0,1 0 1 0 0,-1-1 0 0 0,-1 0-1 0 0,1 1 1 0 0,-1-1 0 0 0,1 0-1 0 0,-2 0 1 0 0,1 1 0 0 0,-1-1-1 0 0,0 0 1 0 0,0 0 0 0 0,0 0-1 0 0,-1 0 1 0 0,0 0 0 0 0,0 1-1 0 0,0-1 1 0 0,-1 0-1 0 0,0 1 1 0 0,0-1 0 0 0,-1 1-1 0 0,1 0 1 0 0,-1 0 0 0 0,0 0-1 0 0,-1 0 1 0 0,1 0 0 0 0,-1 0-1 0 0,0 1 1 0 0,0 0 0 0 0,0 0-1 0 0,-1 0 1 0 0,-7-5-1 0 0,2 4 28 0 0,1 0-1 0 0,-1 0 0 0 0,-1 1 1 0 0,1 1-1 0 0,-1-1 0 0 0,1 2 1 0 0,-1 0-1 0 0,0 0 0 0 0,0 1 1 0 0,0 0-1 0 0,-14 1 0 0 0,14 0 37 0 0,1 0 0 0 0,0 1-1 0 0,0 1 1 0 0,0 0-1 0 0,0 0 1 0 0,1 1 0 0 0,-1 0-1 0 0,0 1 1 0 0,1 0-1 0 0,0 0 1 0 0,0 1 0 0 0,-12 9-1 0 0,20-14-54 0 0,0 1 0 0 0,0 0 0 0 0,0-1 0 0 0,0 1 1 0 0,0 0-1 0 0,0 0 0 0 0,1 0 0 0 0,-1-1 0 0 0,0 1 0 0 0,0 0 0 0 0,1 0 0 0 0,-1 0 0 0 0,1 0 0 0 0,-1 0 0 0 0,1 0 0 0 0,0 1 0 0 0,-1-1 0 0 0,1 0 0 0 0,0 0 0 0 0,0 0 0 0 0,-1 0 1 0 0,1 0-1 0 0,0 1 0 0 0,0-1 0 0 0,1 2 0 0 0,-1-1 5 0 0,1-1 0 0 0,0 1 0 0 0,0 0 0 0 0,0-1 0 0 0,0 1 0 0 0,0-1 0 0 0,1 1 0 0 0,-1-1 0 0 0,0 1 0 0 0,1-1 0 0 0,-1 0 0 0 0,1 0 0 0 0,2 2 0 0 0,5 3 31 0 0,1-2 0 0 0,-1 1 0 0 0,1-1 0 0 0,14 3 0 0 0,0-1-20 0 0,0-2 1 0 0,-1 0-1 0 0,2-2 0 0 0,-1-1 0 0 0,39-2 1 0 0,-3-6-12 0 0,60-13 0 0 0,-18-3 1 0 0,-42 9-16 0 0,66-8 0 0 0,-108 20 0 0 0,43-3-13 0 0,-57 5 18 0 0,0 0 0 0 0,0 0 0 0 0,0 1 0 0 0,0-1 0 0 0,0 1 0 0 0,0 0 0 0 0,0 0 0 0 0,0 1 0 0 0,0-1 1 0 0,0 1-1 0 0,5 2 0 0 0,-8-2 1 0 0,0-1 1 0 0,1 0 0 0 0,-1 0 0 0 0,0 0 0 0 0,0 1-1 0 0,-1-1 1 0 0,1 1 0 0 0,0-1 0 0 0,0 0-1 0 0,-1 1 1 0 0,1 0 0 0 0,-1-1 0 0 0,1 1 0 0 0,-1-1-1 0 0,1 1 1 0 0,-1-1 0 0 0,0 1 0 0 0,0 0-1 0 0,0-1 1 0 0,0 1 0 0 0,0 0 0 0 0,0-1-1 0 0,-1 1 1 0 0,1 1 0 0 0,-14 41 246 0 0,12-39-195 0 0,-2 3 64 0 0,-1 1 1 0 0,0-1-1 0 0,-1 0 0 0 0,0 0 1 0 0,0 0-1 0 0,-9 8 1 0 0,9-10-66 0 0,0 0 1 0 0,1 0 0 0 0,-1 1-1 0 0,1-1 1 0 0,1 1 0 0 0,-1 1 0 0 0,1-1-1 0 0,1 0 1 0 0,-5 14 0 0 0,7-21-47 0 0,1 1-1 0 0,0 0 1 0 0,-1 0 0 0 0,1 0 0 0 0,0 0 0 0 0,0-1-1 0 0,0 1 1 0 0,0 0 0 0 0,0 0 0 0 0,0 0 0 0 0,0 0-1 0 0,0 0 1 0 0,0 0 0 0 0,0 0 0 0 0,0-1 0 0 0,1 1-1 0 0,-1 0 1 0 0,0 0 0 0 0,0 0 0 0 0,1 0 0 0 0,-1-1-1 0 0,1 1 1 0 0,-1 0 0 0 0,2 1 0 0 0,-2-2 4 0 0,1 1 1 0 0,0-1-1 0 0,0 0 0 0 0,0 1 1 0 0,0-1-1 0 0,0 0 1 0 0,0 0-1 0 0,0 0 1 0 0,0 0-1 0 0,0 0 0 0 0,0 0 1 0 0,0 0-1 0 0,0 0 1 0 0,0 0-1 0 0,0 0 1 0 0,0-1-1 0 0,2 1 1 0 0,5-3 39 0 0,-1 0 0 0 0,1-1 0 0 0,12-7 0 0 0,135-81-46 0 0,-151 89-13 0 0,0 0 1 0 0,0-1 0 0 0,0 0 0 0 0,-1 0 0 0 0,1 0 0 0 0,-1 0 0 0 0,0 0 0 0 0,0-1 0 0 0,-1 1 0 0 0,1-1 0 0 0,-1 0 0 0 0,0 0 0 0 0,0 0 0 0 0,-1 0 0 0 0,1 0 0 0 0,-1 0 0 0 0,0 0 0 0 0,-1-1 0 0 0,1 1 0 0 0,-1 0 0 0 0,0-6 0 0 0,0 5-3 0 0,-1 0 1 0 0,1 0-1 0 0,-1 0 1 0 0,0 0-1 0 0,0 1 1 0 0,0-1-1 0 0,-1 0 1 0 0,0 1-1 0 0,0-1 1 0 0,-1 1-1 0 0,1-1 1 0 0,-1 1-1 0 0,0 0 1 0 0,-1 0-1 0 0,1 0 1 0 0,-1 1-1 0 0,0-1 1 0 0,-7-5-1 0 0,7 7 6 0 0,0 1 0 0 0,0 0 0 0 0,0 1 0 0 0,-1-1 0 0 0,1 1 0 0 0,-1 0 0 0 0,1 0 0 0 0,-1 0 0 0 0,1 1-1 0 0,-1-1 1 0 0,1 1 0 0 0,-1 0 0 0 0,1 0 0 0 0,-1 1 0 0 0,1-1 0 0 0,-1 1 0 0 0,1 0 0 0 0,-1 1-1 0 0,1-1 1 0 0,-5 3 0 0 0,-12 4-28 0 0,1 1-1 0 0,-32 20 1 0 0,46-25 17 0 0,0-1-188 0 0,-1 1 0 0 0,1 0 0 0 0,0 0 1 0 0,0 1-1 0 0,0 0 0 0 0,0 0 0 0 0,1 0 0 0 0,0 1 0 0 0,0 0 0 0 0,0 0 0 0 0,1 0 0 0 0,0 1 1 0 0,0-1-1 0 0,1 1 0 0 0,-4 10 0 0 0,-3 10-2690 0 0,13-13 1182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6.737"/>
    </inkml:context>
    <inkml:brush xml:id="br0">
      <inkml:brushProperty name="width" value="0.05" units="cm"/>
      <inkml:brushProperty name="height" value="0.05" units="cm"/>
    </inkml:brush>
  </inkml:definitions>
  <inkml:trace contextRef="#ctx0" brushRef="#br0">25 16 5300 0 0,'0'0'-124'0'0,"-24"-15"-532"0"0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7.079"/>
    </inkml:context>
    <inkml:brush xml:id="br0">
      <inkml:brushProperty name="width" value="0.05" units="cm"/>
      <inkml:brushProperty name="height" value="0.05" units="cm"/>
    </inkml:brush>
  </inkml:definitions>
  <inkml:trace contextRef="#ctx0" brushRef="#br0">181 98 6409 0 0,'0'0'9757'0'0,"-3"-6"-9481"0"0,-7-17-31 0 0,7 17 542 0 0,3 5-778 0 0,0 0 0 0 0,0 0 0 0 0,0 0 0 0 0,0 0-1 0 0,0 0 1 0 0,-1 0 0 0 0,1 1 0 0 0,0-1 0 0 0,0 0 0 0 0,-1 0 0 0 0,1 0-1 0 0,-1 0 1 0 0,1 0 0 0 0,-1 1 0 0 0,0-2 0 0 0,1 1-5 0 0,-1 0 1 0 0,1 1-1 0 0,-1-1 1 0 0,1 0-1 0 0,-1 0 0 0 0,1 0 1 0 0,-1 0-1 0 0,1 0 1 0 0,0 0-1 0 0,0 0 1 0 0,0 0-1 0 0,-1 0 0 0 0,1 0 1 0 0,0 0-1 0 0,0 0 1 0 0,0 0-1 0 0,1 0 0 0 0,-1 0 1 0 0,0 0-1 0 0,0 0 1 0 0,0 0-1 0 0,1-1 1 0 0,5-23 5451 0 0,-9 30-5327 0 0,-11 11 26 0 0,11-12 297 0 0,-12 30-340 0 0,-48 107-141 0 0,56-126-179 0 0,0 0 0 0 0,2 1 0 0 0,-7 24 0 0 0,11-32-329 0 0,-2 1 1 0 0,1-1-1 0 0,-6 11 1 0 0,-11 18-1717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09.795"/>
    </inkml:context>
    <inkml:brush xml:id="br0">
      <inkml:brushProperty name="width" value="0.05" units="cm"/>
      <inkml:brushProperty name="height" value="0.05" units="cm"/>
    </inkml:brush>
  </inkml:definitions>
  <inkml:trace contextRef="#ctx0" brushRef="#br0">231 378 4996 0 0,'0'0'2231'0'0,"-5"1"-2141"0"0,-19 3 4487 0 0,28-7-4383 0 0,11-11 16 0 0,-12 10 889 0 0,-3 4-1089 0 0,0-1 0 0 0,0 1 0 0 0,0-1 0 0 0,1 1 0 0 0,-1-1 0 0 0,0 1 0 0 0,0-1-1 0 0,0 1 1 0 0,0 0 0 0 0,1-1 0 0 0,-1 1 0 0 0,0-1 0 0 0,0 1 0 0 0,1-1 0 0 0,-1 1 0 0 0,0 0 0 0 0,1-1-1 0 0,-1 1 1 0 0,0 0 0 0 0,1-1 0 0 0,-1 1 0 0 0,0 0 0 0 0,1-1 0 0 0,0 1 0 0 0,-1 0 26 0 0,1-1 0 0 0,-1 1 0 0 0,1 0 0 0 0,-1 0 1 0 0,0-1-1 0 0,1 1 0 0 0,-1 0 0 0 0,1-1 0 0 0,-1 1 0 0 0,0 0 0 0 0,0-1 1 0 0,1 1-1 0 0,-1-1 0 0 0,0 1 0 0 0,0-1 0 0 0,1 1 0 0 0,-1 0 1 0 0,0-1-1 0 0,0 1 0 0 0,0-1 0 0 0,0 1 0 0 0,0-1 0 0 0,1 1 1 0 0,-1-1-1 0 0,-6-6 121 0 0,-21-16-18 0 0,26 22-128 0 0,-1 0 1 0 0,1 0-1 0 0,-1 1 0 0 0,0-1 0 0 0,1 1 0 0 0,-1-1 0 0 0,0 1 0 0 0,0-1 0 0 0,1 1 0 0 0,-1 0 0 0 0,0 0 0 0 0,0 0 1 0 0,1 0-1 0 0,-1 0 0 0 0,0 1 0 0 0,0-1 0 0 0,-3 1 0 0 0,-26 13 154 0 0,28-13-136 0 0,-10 6 85 0 0,0 0 0 0 0,1 0 0 0 0,-1 1-1 0 0,2 1 1 0 0,-16 14 0 0 0,23-19-71 0 0,-1 1 1 0 0,1 1-1 0 0,0-1 0 0 0,0 1 1 0 0,1-1-1 0 0,-1 1 0 0 0,1 0 1 0 0,1 0-1 0 0,-1 1 0 0 0,1-1 1 0 0,0 0-1 0 0,0 1 0 0 0,1-1 1 0 0,-1 10-1 0 0,1-3 22 0 0,0 0 1 0 0,1 0-1 0 0,1 0 0 0 0,0 0 0 0 0,0 0 0 0 0,2 0 1 0 0,-1-1-1 0 0,7 18 0 0 0,-7-25-53 0 0,0 0 0 0 0,0-1 0 0 0,1 1 0 0 0,-1-1 0 0 0,1 0 0 0 0,0 0 0 0 0,0 0 0 0 0,0 0 0 0 0,1 0 0 0 0,-1 0 0 0 0,1-1 0 0 0,0 0 0 0 0,0 0 0 0 0,0 0 0 0 0,0 0 0 0 0,1-1 0 0 0,-1 1 0 0 0,1-1 0 0 0,0 0 0 0 0,-1-1 0 0 0,1 1 0 0 0,0-1 0 0 0,0 0 0 0 0,6 1 0 0 0,-1-2-88 0 0,0 0 1 0 0,0-1 0 0 0,0 1-1 0 0,0-2 1 0 0,0 0-1 0 0,0 0 1 0 0,-1-1-1 0 0,1 0 1 0 0,-1 0-1 0 0,0-1 1 0 0,12-7-1 0 0,10-7-1184 0 0,50-38 0 0 0,-64 43 1071 0 0,-1-1 0 0 0,0-1 0 0 0,-2 0 0 0 0,1-1 0 0 0,-2-1 1 0 0,0 0-1 0 0,-1-1 0 0 0,17-32 0 0 0,-29 49 256 0 0,0 1-1 0 0,0-1 0 0 0,0 0 1 0 0,1 1-1 0 0,-1-1 1 0 0,0 0-1 0 0,0 0 0 0 0,0 1 1 0 0,0-1-1 0 0,0 0 1 0 0,0 1-1 0 0,0-1 1 0 0,-1 0-1 0 0,1 1 0 0 0,0-1 1 0 0,0 0-1 0 0,0 1 1 0 0,-1-1-1 0 0,1 0 0 0 0,0 1 1 0 0,-1-1-1 0 0,1 1 1 0 0,-1-1-1 0 0,0 0 0 0 0,-16-16 1128 0 0,-2-4 211 0 0,18 21-1351 0 0,-3-7 210 0 0,4 7-253 0 0,0 1 0 0 0,0-1 0 0 0,0 0 1 0 0,0 0-1 0 0,0 0 0 0 0,0 0 0 0 0,0 0 1 0 0,0 0-1 0 0,0 0 0 0 0,0 0 0 0 0,0 0 1 0 0,0 0-1 0 0,0 1 0 0 0,-1-1 0 0 0,1 0 1 0 0,0 0-1 0 0,0 0 0 0 0,0 0 0 0 0,0 0 0 0 0,0 0 1 0 0,0 0-1 0 0,0 0 0 0 0,0 0 0 0 0,0 0 1 0 0,0 0-1 0 0,0 0 0 0 0,0 0 0 0 0,0 0 1 0 0,-1 0-1 0 0,1 0 0 0 0,0 0 0 0 0,0 0 0 0 0,0 0 1 0 0,0 0-1 0 0,0 0 0 0 0,0 0 0 0 0,0 0 1 0 0,0 0-1 0 0,0 0 0 0 0,-1 0 0 0 0,1 0 1 0 0,0 0-1 0 0,0 0 0 0 0,0 0 0 0 0,0 0 0 0 0,0 0 1 0 0,0 0-1 0 0,0 0 0 0 0,0 0 0 0 0,0 0 1 0 0,0 0-1 0 0,0 0 0 0 0,0 0 0 0 0,-1 0 1 0 0,1 0-1 0 0,0 0 0 0 0,0 0 0 0 0,0-1 0 0 0,0 1 1 0 0,0 0-1 0 0,1 8 113 0 0,0 0 0 0 0,1 0 0 0 0,-1-1 0 0 0,2 1 0 0 0,4 12 0 0 0,7 22 384 0 0,-12-27-305 0 0,1 2-40 0 0,0-1 0 0 0,10 30 0 0 0,-12-43-158 0 0,0 0 0 0 0,1 0 1 0 0,-1 0-1 0 0,0 0 0 0 0,1-1 1 0 0,0 1-1 0 0,0 0 0 0 0,0-1 1 0 0,0 1-1 0 0,0-1 1 0 0,0 1-1 0 0,0-1 0 0 0,1 0 1 0 0,0 0-1 0 0,-1 0 0 0 0,1-1 1 0 0,0 1-1 0 0,0 0 0 0 0,-1-1 1 0 0,7 2-1 0 0,-5-2-7 0 0,0-1-1 0 0,-1 0 1 0 0,1 0-1 0 0,-1-1 1 0 0,1 1 0 0 0,-1-1-1 0 0,1 0 1 0 0,-1 0-1 0 0,1 0 1 0 0,-1 0 0 0 0,0 0-1 0 0,0-1 1 0 0,0 0-1 0 0,4-2 1 0 0,3-2-35 0 0,0-1-1 0 0,17-15 1 0 0,-16 10-14 0 0,-1 0 0 0 0,0 0 0 0 0,0 0 0 0 0,-1-1 0 0 0,-1-1 0 0 0,0 0 0 0 0,10-25 0 0 0,-17 36 38 0 0,0-1 1 0 0,0 0-1 0 0,0 0 0 0 0,-1 1 0 0 0,1-1 0 0 0,-1 0 1 0 0,0 0-1 0 0,0 0 0 0 0,-1 0 0 0 0,1 0 0 0 0,-2-4 1 0 0,0-1-23 0 0,-1-1 0 0 0,0 1 0 0 0,-5-10 0 0 0,9 28-133 0 0,0-4 168 0 0,0 0-1 0 0,-1 0 0 0 0,2 0 1 0 0,-1 0-1 0 0,1 0 1 0 0,-1 0-1 0 0,1 0 1 0 0,5 7-1 0 0,10 10-98 0 0,36 38 1 0 0,-50-58-90 0 0,1 0 0 0 0,-1 0 0 0 0,1 0 1 0 0,0 0-1 0 0,-1-1 0 0 0,1 1 0 0 0,0-1 1 0 0,0 0-1 0 0,0 0 0 0 0,0-1 0 0 0,0 1 0 0 0,0-1 1 0 0,0 0-1 0 0,0 0 0 0 0,0 0 0 0 0,0 0 1 0 0,0-1-1 0 0,7-1 0 0 0,-10 1 177 0 0,0 1 1 0 0,0-1-1 0 0,-1 1 0 0 0,1-1 0 0 0,0 1 1 0 0,0-1-1 0 0,-1 0 0 0 0,1 0 0 0 0,0 1 1 0 0,-1-1-1 0 0,1 0 0 0 0,-1 0 0 0 0,1 0 1 0 0,-1 1-1 0 0,1-1 0 0 0,-1 0 0 0 0,0 0 1 0 0,1 0-1 0 0,-1 0 0 0 0,0 0 0 0 0,0 0 1 0 0,1 0-1 0 0,-1 0 0 0 0,0 0 1 0 0,0-1-1 0 0,1-33 251 0 0,-2 27-136 0 0,0-21 354 0 0,2-20 75 0 0,0 40-464 0 0,0 1 0 0 0,1-1 0 0 0,1 0-1 0 0,-1 1 1 0 0,1-1 0 0 0,1 1 0 0 0,0 0 0 0 0,0 0 0 0 0,0 0-1 0 0,10-13 1 0 0,-11 18-37 0 0,0 0 0 0 0,0 0 1 0 0,0 0-1 0 0,0 0 0 0 0,1 0 0 0 0,-1 1 0 0 0,1 0 1 0 0,-1-1-1 0 0,1 1 0 0 0,0 0 0 0 0,0 1 0 0 0,0-1 0 0 0,0 1 1 0 0,0 0-1 0 0,0 0 0 0 0,0 0 0 0 0,1 0 0 0 0,-1 1 0 0 0,0 0 1 0 0,1 0-1 0 0,-1 0 0 0 0,0 0 0 0 0,0 1 0 0 0,1-1 0 0 0,4 3 1 0 0,-2-1-9 0 0,-1 0 1 0 0,1 1 0 0 0,-1 0-1 0 0,1 1 1 0 0,-1-1 0 0 0,0 1-1 0 0,0 0 1 0 0,0 1-1 0 0,-1-1 1 0 0,0 1 0 0 0,0 0-1 0 0,0 1 1 0 0,7 8 0 0 0,-8-7 15 0 0,1-1 1 0 0,-1 1 0 0 0,0 0-1 0 0,-1 0 1 0 0,0 1 0 0 0,0-1-1 0 0,0 1 1 0 0,-1 0-1 0 0,0-1 1 0 0,-1 1 0 0 0,1 0-1 0 0,-1 9 1 0 0,-1-15-20 0 0,0 0 0 0 0,0-1 0 0 0,0 1-1 0 0,0 0 1 0 0,-1 0 0 0 0,1 0 0 0 0,-1-1 0 0 0,1 1 0 0 0,-1 0-1 0 0,0 0 1 0 0,1-1 0 0 0,-1 1 0 0 0,0-1 0 0 0,0 1 0 0 0,0-1-1 0 0,0 1 1 0 0,-1-1 0 0 0,1 1 0 0 0,0-1 0 0 0,-1 0 0 0 0,1 0-1 0 0,0 0 1 0 0,-1 0 0 0 0,1 0 0 0 0,-1 0 0 0 0,0 0 0 0 0,1 0 0 0 0,-1-1-1 0 0,0 1 1 0 0,0 0 0 0 0,1-1 0 0 0,-1 0 0 0 0,0 1 0 0 0,0-1-1 0 0,1 0 1 0 0,-1 0 0 0 0,0 0 0 0 0,0 0 0 0 0,0 0 0 0 0,0 0-1 0 0,1-1 1 0 0,-1 1 0 0 0,0-1 0 0 0,0 1 0 0 0,1-1 0 0 0,-3 0-1 0 0,3 0-22 0 0,1 0 1 0 0,-1 1-1 0 0,0-1 0 0 0,0 1 0 0 0,0-1 0 0 0,1 0 0 0 0,-1 0 0 0 0,0 1 0 0 0,1-1 0 0 0,-1 0 0 0 0,0 0 0 0 0,1 0 0 0 0,-1 0 0 0 0,1 0 0 0 0,0 0 0 0 0,-1 0 0 0 0,1 1 0 0 0,0-1 0 0 0,-1-1 0 0 0,1 1 0 0 0,0 0 0 0 0,0 0 0 0 0,0 0 0 0 0,0 0 1 0 0,0 0-1 0 0,0 0 0 0 0,0 0 0 0 0,1-1 0 0 0,8-34-57 0 0,-5 25 45 0 0,1-4-3 0 0,0 0 0 0 0,9-18 0 0 0,-11 28 16 0 0,0-1-1 0 0,1 1 1 0 0,0 0-1 0 0,0 0 1 0 0,0 0-1 0 0,0 0 1 0 0,1 1-1 0 0,9-8 0 0 0,-9 8 4 0 0,1 0 0 0 0,0 0-1 0 0,0 1 1 0 0,0 0-1 0 0,0 0 1 0 0,0 0-1 0 0,1 1 1 0 0,-1 0-1 0 0,1 0 1 0 0,-1 0-1 0 0,1 1 1 0 0,0 0 0 0 0,0 1-1 0 0,-1-1 1 0 0,1 1-1 0 0,0 1 1 0 0,0-1-1 0 0,11 3 1 0 0,0 0 23 0 0,-9-2-12 0 0,0 0 0 0 0,0 1 0 0 0,12 4 0 0 0,-19-5-12 0 0,1 0 1 0 0,0 1-1 0 0,0-1 1 0 0,-1 1 0 0 0,1-1-1 0 0,-1 1 1 0 0,1 0-1 0 0,-1 0 1 0 0,0 0 0 0 0,0 0-1 0 0,0 1 1 0 0,0-1-1 0 0,0 1 1 0 0,2 2-1 0 0,-1 1 15 0 0,0-1 0 0 0,0 1 0 0 0,0 0 0 0 0,-1 0-1 0 0,0 0 1 0 0,0 0 0 0 0,0 0 0 0 0,-1 0 0 0 0,0 0-1 0 0,0 1 1 0 0,0-1 0 0 0,-1 0 0 0 0,0 1 0 0 0,0-1-1 0 0,-1 0 1 0 0,0 1 0 0 0,0-1 0 0 0,-2 7-1 0 0,2-11-7 0 0,1-1-1 0 0,0 1 0 0 0,-1-1 1 0 0,1 1-1 0 0,-1-1 0 0 0,1 1 1 0 0,-1-1-1 0 0,0 0 0 0 0,0 1 1 0 0,1-1-1 0 0,-1 0 0 0 0,0 0 1 0 0,0 0-1 0 0,0 1 0 0 0,0-1 1 0 0,-1 0-1 0 0,1 0 0 0 0,0-1 1 0 0,0 1-1 0 0,-1 0 0 0 0,1 0 0 0 0,0 0 1 0 0,-1-1-1 0 0,1 1 0 0 0,-1-1 1 0 0,1 1-1 0 0,-1-1 0 0 0,1 0 1 0 0,-3 1-1 0 0,2-2-5 0 0,1 1 0 0 0,0 0 0 0 0,-1-1 0 0 0,1 1 0 0 0,0-1 0 0 0,0 1 0 0 0,-1-1 1 0 0,1 1-1 0 0,0-1 0 0 0,0 0 0 0 0,0 0 0 0 0,0 0 0 0 0,0 0 0 0 0,0 0 0 0 0,0 0 0 0 0,0 0 0 0 0,0 0 0 0 0,1 0 0 0 0,-1 0 0 0 0,0 0 0 0 0,1 0 1 0 0,-1-1-1 0 0,1 1 0 0 0,-1 0 0 0 0,1 0 0 0 0,-1-1 0 0 0,1 1 0 0 0,0 0 0 0 0,0-1 0 0 0,0 1 0 0 0,0 0 0 0 0,0-1 0 0 0,0 1 0 0 0,0-3 0 0 0,1-17-32 0 0,0 0 0 0 0,1 1-1 0 0,1-1 1 0 0,1 1-1 0 0,1-1 1 0 0,1 1-1 0 0,1 0 1 0 0,17-36-1 0 0,-20 47 27 0 0,1 1 0 0 0,0 0 0 0 0,0 0 0 0 0,1 0-1 0 0,0 0 1 0 0,1 1 0 0 0,-1 0 0 0 0,1 1 0 0 0,0-1 0 0 0,1 1-1 0 0,0 0 1 0 0,0 1 0 0 0,0 0 0 0 0,1 0 0 0 0,-1 1 0 0 0,1 0-1 0 0,0 1 1 0 0,0 0 0 0 0,0 0 0 0 0,1 1 0 0 0,15-2-1 0 0,-22 3-25 0 0,0 1-1 0 0,0 0 0 0 0,-1 0 1 0 0,1 0-1 0 0,0 0 0 0 0,0 0 0 0 0,-1 1 1 0 0,1-1-1 0 0,0 1 0 0 0,0 0 1 0 0,-1-1-1 0 0,1 1 0 0 0,-1 1 0 0 0,1-1 1 0 0,-1 0-1 0 0,1 1 0 0 0,-1-1 1 0 0,0 1-1 0 0,0 0 0 0 0,1-1 0 0 0,-1 1 1 0 0,0 0-1 0 0,-1 0 0 0 0,1 1 1 0 0,0-1-1 0 0,-1 0 0 0 0,1 0 0 0 0,-1 1 1 0 0,0-1-1 0 0,0 1 0 0 0,0 0 0 0 0,0-1 1 0 0,0 1-1 0 0,0 0 0 0 0,-1-1 1 0 0,1 1-1 0 0,-1 0 0 0 0,0 0 0 0 0,0-1 1 0 0,0 5-1 0 0,0-4-168 0 0,0 9-1678 0 0,0 0 1 0 0,4 18-1 0 0,0-16 86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0.170"/>
    </inkml:context>
    <inkml:brush xml:id="br0">
      <inkml:brushProperty name="width" value="0.05" units="cm"/>
      <inkml:brushProperty name="height" value="0.05" units="cm"/>
    </inkml:brush>
  </inkml:definitions>
  <inkml:trace contextRef="#ctx0" brushRef="#br0">52 14 14105 0 0,'-16'3'52'0'0,"0"-1"20"0"0,5-1 12 0 0,14 4 4 0 0,-8-13-20 0 0,3 10 8 0 0,-3-4 4 0 0,10-1-40 0 0,-3 3-100 0 0,3-4-152 0 0,3 4-176 0 0,1-7-200 0 0,-2 7-184 0 0,4 0-220 0 0,2 0-188 0 0,1-3-128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8.468"/>
    </inkml:context>
    <inkml:brush xml:id="br0">
      <inkml:brushProperty name="width" value="0.05" units="cm"/>
      <inkml:brushProperty name="height" value="0.05" units="cm"/>
    </inkml:brush>
  </inkml:definitions>
  <inkml:trace contextRef="#ctx0" brushRef="#br0">183 641 5360 0 0,'2'-7'453'0'0,"-1"7"-434"0"0,-1-1 1 0 0,0 1-1 0 0,0 0 0 0 0,1 0 1 0 0,-1-1-1 0 0,0 1 1 0 0,0 0-1 0 0,1-1 1 0 0,-1 1-1 0 0,0 0 0 0 0,0-1 1 0 0,0 1-1 0 0,0 0 1 0 0,1-1-1 0 0,-1 1 0 0 0,0 0 1 0 0,0-1-1 0 0,0 1 1 0 0,0 0-1 0 0,0-1 1 0 0,0 1-1 0 0,0-1 0 0 0,0 1 1 0 0,0 0-1 0 0,0-1 1 0 0,0 1-1 0 0,0 0 1 0 0,0-1-1 0 0,0 1 0 0 0,-1 0 1 0 0,1-1-1 0 0,0 1 1 0 0,0 0-1 0 0,0-1 1 0 0,0 1-1 0 0,-1 0 0 0 0,1-1 1 0 0,0 1-1 0 0,0 0 1 0 0,-1-1-1 0 0,1 1 1 0 0,0 0-1 0 0,0 0 0 0 0,-1 0 1 0 0,1-1-1 0 0,0 1 1 0 0,-1 0-1 0 0,1 0 1 0 0,0 0-1 0 0,-1 0 0 0 0,1-1 1 0 0,0 1-1 0 0,-1 0 1 0 0,1 0-1 0 0,-1 0 1 0 0,1 0-1 0 0,-18-5 190 0 0,1-1 0 0 0,1-1-1 0 0,-1 0 1 0 0,1-2 0 0 0,1 1 0 0 0,-16-12-1 0 0,27 17-141 0 0,0 0-1 0 0,0 0 0 0 0,1 0 1 0 0,-1-1-1 0 0,1 1 0 0 0,0-1 1 0 0,0 0-1 0 0,0 0 0 0 0,0 0 1 0 0,1 0-1 0 0,0 0 0 0 0,-1-1 1 0 0,2 1-1 0 0,-1-1 0 0 0,0 1 1 0 0,1-1-1 0 0,0 0 0 0 0,0 1 0 0 0,0-1 1 0 0,1 0-1 0 0,0 0 0 0 0,0 0 1 0 0,0 0-1 0 0,0 0 0 0 0,1 1 1 0 0,-1-1-1 0 0,3-7 0 0 0,2 0-53 0 0,0 1 0 0 0,0-1 0 0 0,1 1-1 0 0,0 0 1 0 0,1 1 0 0 0,1 0-1 0 0,0 0 1 0 0,0 0 0 0 0,0 1 0 0 0,14-11-1 0 0,6-3-25 0 0,1 1-1 0 0,42-25 1 0 0,-20 19 76 0 0,1 2 1 0 0,1 2 0 0 0,1 3-1 0 0,110-28 1 0 0,-63 28 266 0 0,197-16 0 0 0,-32 31-240 0 0,-228 9-20 0 0,1 1-1 0 0,-1 2 1 0 0,1 1 0 0 0,66 23 0 0 0,175 98 681 0 0,-242-111-685 0 0,-29-14-45 0 0,-1 0 0 0 0,0 1 0 0 0,0-1 0 0 0,0 2 0 0 0,0-1 0 0 0,0 1-1 0 0,-1 1 1 0 0,0-1 0 0 0,9 10 0 0 0,-15-11 48 0 0,0-1-1 0 0,0 1 0 0 0,0 0 1 0 0,0 1-1 0 0,-1-1 0 0 0,0 0 1 0 0,1 0-1 0 0,-2 0 1 0 0,1 0-1 0 0,-1 5 0 0 0,0 5 198 0 0,1 208 1610 0 0,0-221-1750 0 0,-23 6 302 0 0,-53 3-454 0 0,50-7-76 0 0,-38 7 0 0 0,53-7-70 0 0,0 0 0 0 0,0 1-1 0 0,0 0 1 0 0,0 1 0 0 0,-19 11-1 0 0,20-11-488 0 0,-1 1-1044 0 0,11-6 1614 0 0,0 0 1 0 0,0 0-1 0 0,0 0 0 0 0,0 1 0 0 0,0-1 1 0 0,0 0-1 0 0,0 0 0 0 0,0 0 0 0 0,0 1 0 0 0,0-1 1 0 0,0 0-1 0 0,0 0 0 0 0,0 1 0 0 0,0-1 1 0 0,0 0-1 0 0,0 0 0 0 0,0 0 0 0 0,0 1 1 0 0,0-1-1 0 0,0 0 0 0 0,0 0 0 0 0,0 1 0 0 0,0-1 1 0 0,1 0-1 0 0,-1 0 0 0 0,0 0 0 0 0,0 0 1 0 0,0 1-1 0 0,0-1 0 0 0,0 0 0 0 0,1 0 1 0 0,-1 0-1 0 0,0 0 0 0 0,0 0 0 0 0,0 1 0 0 0,1-1 1 0 0,-1 0-1 0 0,0 0 0 0 0,0 0 0 0 0,0 0 1 0 0,1 0-1 0 0,-1 0 0 0 0,3 2-756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0.500"/>
    </inkml:context>
    <inkml:brush xml:id="br0">
      <inkml:brushProperty name="width" value="0.05" units="cm"/>
      <inkml:brushProperty name="height" value="0.05" units="cm"/>
    </inkml:brush>
  </inkml:definitions>
  <inkml:trace contextRef="#ctx0" brushRef="#br0">100 0 9533 0 0,'-3'3'91'0'0,"-1"0"0"0"0,1 0 0 0 0,-1 0 0 0 0,1 1 0 0 0,0-1 0 0 0,1 1 0 0 0,-1-1-1 0 0,-4 9 1 0 0,5-8 113 0 0,0-1 0 0 0,0 1 0 0 0,-1 0 0 0 0,0-1 0 0 0,1 0 0 0 0,-1 1 0 0 0,-1-1 0 0 0,-5 5 0 0 0,-27 18 3365 0 0,34-26-3041 0 0,4-2-426 0 0,12-2-822 0 0,5 9-1367 0 0,-7-8 513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1.377"/>
    </inkml:context>
    <inkml:brush xml:id="br0">
      <inkml:brushProperty name="width" value="0.05" units="cm"/>
      <inkml:brushProperty name="height" value="0.05" units="cm"/>
    </inkml:brush>
  </inkml:definitions>
  <inkml:trace contextRef="#ctx0" brushRef="#br0">139 71 9401 0 0,'9'-9'244'0'0,"-8"9"-172"0"0,-1-1-1 0 0,0 1 1 0 0,1 0 0 0 0,-1 0 0 0 0,1-1 0 0 0,-1 1 0 0 0,0 0-1 0 0,1-1 1 0 0,-1 1 0 0 0,0-1 0 0 0,1 1 0 0 0,-1 0 0 0 0,0-1-1 0 0,0 1 1 0 0,1-1 0 0 0,-1 1 0 0 0,0-1 0 0 0,0 1-1 0 0,0 0 1 0 0,0-1 0 0 0,0 1 0 0 0,0-1 0 0 0,1 1 0 0 0,-1-1-1 0 0,0 1 1 0 0,0-1 0 0 0,0 1 0 0 0,-1-1 0 0 0,1 1 0 0 0,0-1-1 0 0,0 1 1 0 0,0-1 0 0 0,0 1 0 0 0,0-1 0 0 0,-1 0-1 0 0,-2-9 1265 0 0,3 8-1106 0 0,-1 0 0 0 0,1 0 0 0 0,-1 1 0 0 0,1-1 1 0 0,-1 0-1 0 0,0 1 0 0 0,0-1 0 0 0,1 0 1 0 0,-1 1-1 0 0,0-1 0 0 0,-1 1 0 0 0,1-1 0 0 0,0 1 1 0 0,-3-2-1 0 0,3 2-103 0 0,0 0 1 0 0,0 0-1 0 0,0 0 1 0 0,0 0-1 0 0,0 0 1 0 0,0 1-1 0 0,0-1 1 0 0,0 0-1 0 0,0 1 1 0 0,0-1-1 0 0,-1 1 0 0 0,-1-1 1 0 0,1 1-65 0 0,0 1 0 0 0,1-1 0 0 0,-1 1 0 0 0,0-1 0 0 0,1 1 0 0 0,-1 0 0 0 0,1 0 0 0 0,-1-1 0 0 0,1 1 0 0 0,-1 0 0 0 0,-1 2 0 0 0,-4 1 92 0 0,0 1 0 0 0,0 0 0 0 0,1 1 0 0 0,0 0 0 0 0,0 0 0 0 0,0 0 0 0 0,0 0 1 0 0,1 1-1 0 0,0 0 0 0 0,1 0 0 0 0,0 0 0 0 0,0 1 0 0 0,0 0 0 0 0,1-1 0 0 0,0 1 0 0 0,0 1 1 0 0,1-1-1 0 0,-1 9 0 0 0,-1 16 308 0 0,3-1 0 0 0,0 0 0 0 0,6 53 1 0 0,-4-81-452 0 0,-1 1 0 0 0,1-1 1 0 0,0 0-1 0 0,0 0 0 0 0,1-1 1 0 0,-1 1-1 0 0,1 0 0 0 0,-1 0 1 0 0,1-1-1 0 0,0 1 1 0 0,1-1-1 0 0,-1 1 0 0 0,1-1 1 0 0,-1 0-1 0 0,1 0 0 0 0,0 0 1 0 0,4 2-1 0 0,-2-1-56 0 0,1-1 0 0 0,-1 0 0 0 0,1 0 0 0 0,0-1 0 0 0,-1 0 0 0 0,1 0-1 0 0,1 0 1 0 0,-1 0 0 0 0,0-1 0 0 0,8 0 0 0 0,8 0-589 0 0,0-1 0 0 0,0-1-1 0 0,0-1 1 0 0,0-1 0 0 0,27-8 0 0 0,-24 4-1633 0 0,-1-2 1 0 0,46-22-1 0 0,-43 17 211 0 0,-6 6 166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1.878"/>
    </inkml:context>
    <inkml:brush xml:id="br0">
      <inkml:brushProperty name="width" value="0.05" units="cm"/>
      <inkml:brushProperty name="height" value="0.05" units="cm"/>
    </inkml:brush>
  </inkml:definitions>
  <inkml:trace contextRef="#ctx0" brushRef="#br0">204 446 9741 0 0,'-69'8'436'0'0,"-56"8"3680"0"0,115-17-3117 0 0,14-5-517 0 0,15-6-159 0 0,29-9-233 0 0,101-27 1 0 0,-91 31-234 0 0,194-60-1459 0 0,-220 63 1369 0 0,-23 4 158 0 0,-9 10 79 0 0,0-1 0 0 0,0 1 1 0 0,0-1-1 0 0,0 1 0 0 0,0-1 0 0 0,-1 1 1 0 0,1 0-1 0 0,0-1 0 0 0,0 1 1 0 0,0-1-1 0 0,-1 1 0 0 0,1 0 0 0 0,0-1 1 0 0,0 1-1 0 0,-1 0 0 0 0,1-1 0 0 0,0 1 1 0 0,-1 0-1 0 0,1-1 0 0 0,-1 1 1 0 0,1 0-1 0 0,0 0 0 0 0,-1-1 0 0 0,1 1 1 0 0,-1 0-1 0 0,1 0 0 0 0,-1 0 0 0 0,1 0 1 0 0,0 0-1 0 0,-2-1 0 0 0,-20-9 572 0 0,21 10-508 0 0,0-1 1 0 0,0 1 0 0 0,1-1 0 0 0,-1 1 0 0 0,0-1 0 0 0,0 1 0 0 0,1-1-1 0 0,-1 0 1 0 0,0 1 0 0 0,1-1 0 0 0,-1 0 0 0 0,0 0 0 0 0,1 1 0 0 0,-1-1-1 0 0,1 0 1 0 0,-1 0 0 0 0,1 0 0 0 0,-1-1 0 0 0,7 26 286 0 0,-3-1-129 0 0,0 1 0 0 0,2-1 0 0 0,0 1 0 0 0,2-1 1 0 0,1-1-1 0 0,14 31 0 0 0,-20-48-218 0 0,1 0 0 0 0,0-1 1 0 0,0 1-1 0 0,0-1 0 0 0,0 0 0 0 0,1 0 1 0 0,0 0-1 0 0,0 0 0 0 0,0-1 0 0 0,0 1 1 0 0,1-1-1 0 0,-1 0 0 0 0,1-1 0 0 0,0 1 1 0 0,-1-1-1 0 0,1 0 0 0 0,0 0 0 0 0,1 0 1 0 0,-1-1-1 0 0,0 0 0 0 0,0 0 0 0 0,1 0 1 0 0,-1 0-1 0 0,0-1 0 0 0,1 0 0 0 0,-1 0 1 0 0,1-1-1 0 0,-1 1 0 0 0,0-1 0 0 0,1 0 1 0 0,-1-1-1 0 0,0 1 0 0 0,0-1 0 0 0,8-4 1 0 0,1 0-94 0 0,-1-1 0 0 0,1 0 1 0 0,-1-1-1 0 0,-1 0 0 0 0,1-1 0 0 0,-1-1 1 0 0,12-12-1 0 0,-20 17 42 0 0,0 1 1 0 0,0-1-1 0 0,0 0 0 0 0,0 0 1 0 0,-1 0-1 0 0,0 0 0 0 0,0-1 0 0 0,0 1 1 0 0,-1-1-1 0 0,0 0 0 0 0,0 0 1 0 0,0 1-1 0 0,-1-1 0 0 0,0-1 1 0 0,0 1-1 0 0,0 0 0 0 0,-1 0 1 0 0,0 0-1 0 0,0 0 0 0 0,-2-9 1 0 0,-9-25 10 0 0,-1 1 1 0 0,-2 0 0 0 0,-1 1 0 0 0,-2 1 0 0 0,-25-39 0 0 0,21 49-155 0 0,21 27 181 0 0,0 0 1 0 0,0-1-1 0 0,0 1 1 0 0,0 0-1 0 0,0 0 1 0 0,0 0-1 0 0,-1 0 1 0 0,1-1-1 0 0,0 1 1 0 0,0 0-1 0 0,0 0 1 0 0,0 0-1 0 0,-1 0 1 0 0,1 0-1 0 0,0 0 1 0 0,0 0-1 0 0,0-1 1 0 0,-1 1-1 0 0,1 0 1 0 0,0 0-1 0 0,0 0 1 0 0,0 0 0 0 0,-1 0-1 0 0,1 0 1 0 0,0 0-1 0 0,0 0 1 0 0,0 0-1 0 0,-1 0 1 0 0,1 0-1 0 0,0 0 1 0 0,0 0-1 0 0,0 0 1 0 0,-1 0-1 0 0,1 1 1 0 0,0-1-1 0 0,0 0 1 0 0,0 0-1 0 0,-1 0 1 0 0,1 0-1 0 0,2 19-185 0 0,-1-14-189 0 0,1 1 0 0 0,0-1 0 0 0,0 1 0 0 0,0-1 0 0 0,0 0-1 0 0,1 0 1 0 0,0 0 0 0 0,0 0 0 0 0,1-1 0 0 0,-1 1 0 0 0,1-1-1 0 0,0 0 1 0 0,0 0 0 0 0,1 0 0 0 0,-1 0 0 0 0,6 3 0 0 0,5 3-970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2.367"/>
    </inkml:context>
    <inkml:brush xml:id="br0">
      <inkml:brushProperty name="width" value="0.05" units="cm"/>
      <inkml:brushProperty name="height" value="0.05" units="cm"/>
    </inkml:brush>
  </inkml:definitions>
  <inkml:trace contextRef="#ctx0" brushRef="#br0">29 214 9977 0 0,'-20'-2'1279'0'0,"12"5"443"0"0,8-3-1654 0 0,0 0-1 0 0,0 1 1 0 0,0-1 0 0 0,0 0-1 0 0,0 0 1 0 0,0 0 0 0 0,-1 1-1 0 0,1-1 1 0 0,0 0-1 0 0,0 0 1 0 0,0 0 0 0 0,0 1-1 0 0,0-1 1 0 0,0 0 0 0 0,0 0-1 0 0,0 0 1 0 0,0 0 0 0 0,0 1-1 0 0,1-1 1 0 0,-1 0-1 0 0,0 0 1 0 0,0 0 0 0 0,0 1-1 0 0,0-1 1 0 0,0 0 0 0 0,0 0-1 0 0,0 0 1 0 0,0 0-1 0 0,0 1 1 0 0,1-1 0 0 0,-1 0-1 0 0,0 0 1 0 0,0 0 0 0 0,0 0-1 0 0,0 0 1 0 0,0 0-1 0 0,1 1 1 0 0,5 5 26 0 0,1 1 0 0 0,-2 0 0 0 0,1 0 0 0 0,-1 0-1 0 0,0 1 1 0 0,0 0 0 0 0,-1 0 0 0 0,0 0 0 0 0,4 14 0 0 0,-1 4-150 0 0,8 50 1 0 0,-5-16 129 0 0,-7-40-61 0 0,-3-13 12 0 0,-3-11 53 0 0,-17-37-85 0 0,12 24 6 0 0,-1 0 0 0 0,2 0 1 0 0,0 0-1 0 0,1-1 0 0 0,-5-29 0 0 0,8 30 2 0 0,2-1 0 0 0,0 1 0 0 0,1-1 0 0 0,0 1 0 0 0,2 0 0 0 0,0-1 0 0 0,1 1 0 0 0,7-26-1 0 0,-7 35-2 0 0,0 0 0 0 0,0 0 0 0 0,0 1 0 0 0,1-1 0 0 0,1 1 0 0 0,-1 0-1 0 0,1 0 1 0 0,0 1 0 0 0,1-1 0 0 0,-1 1 0 0 0,1 0 0 0 0,0 1 0 0 0,1-1-1 0 0,-1 1 1 0 0,1 0 0 0 0,0 1 0 0 0,1 0 0 0 0,-1 0 0 0 0,1 0 0 0 0,8-2 0 0 0,-7 3 2 0 0,0 1 1 0 0,1 0 0 0 0,-1 1 0 0 0,0-1 0 0 0,1 2 0 0 0,-1-1 0 0 0,1 1 0 0 0,-1 1 0 0 0,1 0 0 0 0,-1 0 0 0 0,12 3 0 0 0,-17-3 0 0 0,-1 0-1 0 0,1 1 1 0 0,-1-1 0 0 0,0 1-1 0 0,1-1 1 0 0,-1 1-1 0 0,0 0 1 0 0,0 0-1 0 0,0 0 1 0 0,0 1-1 0 0,-1-1 1 0 0,1 1-1 0 0,0-1 1 0 0,-1 1 0 0 0,0 0-1 0 0,0 0 1 0 0,0 0-1 0 0,0 0 1 0 0,0 1-1 0 0,-1-1 1 0 0,1 0-1 0 0,-1 1 1 0 0,0-1-1 0 0,0 1 1 0 0,0 0 0 0 0,0-1-1 0 0,-1 1 1 0 0,1-1-1 0 0,-1 1 1 0 0,0 0-1 0 0,-1 5 1 0 0,0-3 10 0 0,0 0 1 0 0,-1 1-1 0 0,1-1 0 0 0,-1 0 1 0 0,-1 0-1 0 0,1-1 0 0 0,-1 1 1 0 0,0 0-1 0 0,0-1 0 0 0,-1 0 1 0 0,0 0-1 0 0,0 0 0 0 0,0 0 1 0 0,-5 4-1 0 0,-9 8 94 0 0,0-1 1 0 0,-25 16-1 0 0,20-17 63 0 0,-33 16 1 0 0,32-19-19 0 0,-29 20 0 0 0,53-32-147 0 0,-1 1 1 0 0,1-1 0 0 0,-1 0 0 0 0,1 1 0 0 0,-1-1-1 0 0,1 1 1 0 0,-1 0 0 0 0,1-1 0 0 0,-1 1 0 0 0,1-1-1 0 0,0 1 1 0 0,-1 0 0 0 0,1-1 0 0 0,0 1 0 0 0,0 0-1 0 0,-1-1 1 0 0,1 1 0 0 0,0 0 0 0 0,0 0 0 0 0,0-1-1 0 0,0 1 1 0 0,0 0 0 0 0,0-1 0 0 0,0 1 0 0 0,0 1-1 0 0,1 0 3 0 0,-1 0 0 0 0,1 0 0 0 0,0 0 0 0 0,0 0 0 0 0,0 0 0 0 0,0 0-1 0 0,0 0 1 0 0,2 3 0 0 0,32 29 26 0 0,-33-32-31 0 0,94 67 12 0 0,-64-48-1486 0 0,46 39 1 0 0,-58-38-1208 0 0,-11-11 1039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3.572"/>
    </inkml:context>
    <inkml:brush xml:id="br0">
      <inkml:brushProperty name="width" value="0.05" units="cm"/>
      <inkml:brushProperty name="height" value="0.05" units="cm"/>
    </inkml:brush>
  </inkml:definitions>
  <inkml:trace contextRef="#ctx0" brushRef="#br0">47 98 8165 0 0,'-13'-13'131'0'0,"11"11"34"0"0,0 0 1 0 0,0-1-1 0 0,-1 1 1 0 0,1 0-1 0 0,0 0 1 0 0,-1 1-1 0 0,1-1 1 0 0,-1 0-1 0 0,0 1 1 0 0,1-1-1 0 0,-5 0 1 0 0,12 4 2667 0 0,-5-2-2768 0 0,1 1 0 0 0,-1-1-1 0 0,1 0 1 0 0,-1 1 0 0 0,1-1 0 0 0,-1 0-1 0 0,1 0 1 0 0,-1 0 0 0 0,1 1 0 0 0,-1-1-1 0 0,1 0 1 0 0,-1 0 0 0 0,1 0 0 0 0,-1 0-1 0 0,1 0 1 0 0,0 0 0 0 0,-1 0 0 0 0,1 0 0 0 0,-1 0-1 0 0,1 0 1 0 0,-1 0 0 0 0,1-1 0 0 0,-1 1-1 0 0,1 0 1 0 0,-1 0 0 0 0,1 0 0 0 0,-1-1-1 0 0,1 1 1 0 0,-1 0 0 0 0,1-1 0 0 0,-1 1 0 0 0,1 0-1 0 0,-1-1 1 0 0,1 1 0 0 0,-1 0 0 0 0,0-1-1 0 0,1 0 1 0 0,10-7 2 0 0,0 1 0 0 0,1 0 0 0 0,0 1 0 0 0,0 0 0 0 0,0 1-1 0 0,1 0 1 0 0,0 1 0 0 0,0 1 0 0 0,0 0 0 0 0,0 0 0 0 0,20 0 0 0 0,-30 3 278 0 0,3 5-209 0 0,16 16 7 0 0,-17-16 428 0 0,-12 15-487 0 0,-23 59-33 0 0,23-59 18 0 0,-12 2 6 0 0,-55 67-4 0 0,72-87-65 0 0,0 0-1 0 0,0 0 0 0 0,0 1 0 0 0,0-1 0 0 0,0 1 1 0 0,0-1-1 0 0,1 1 0 0 0,-1 0 0 0 0,1 0 0 0 0,-3 5 1 0 0,-9 38 30 0 0,12-35-5 0 0,14 2 0 0 0,-3-3-22 0 0,-2-1-4 0 0,1-1-1 0 0,-1 0 0 0 0,1-1 1 0 0,0 0-1 0 0,1-1 1 0 0,0 1-1 0 0,0-2 0 0 0,0 0 1 0 0,20 8-1 0 0,-19-12 2 0 0,-1-1 0 0 0,1 0 0 0 0,-1 0 0 0 0,1-1 0 0 0,-1 0 0 0 0,0-1 0 0 0,1 0 0 0 0,-1-1 0 0 0,0 0 0 0 0,11-5 0 0 0,4 0-9 0 0,39-15 11 0 0,-59 19-6 0 0,-12 1-8 0 0,1 3 5 0 0,1 0 0 0 0,-1 0 1 0 0,1 1-1 0 0,0 0 0 0 0,-9 2 0 0 0,-82 32 46 0 0,91-33-30 0 0,0 0-1 0 0,0 1 1 0 0,0-1-1 0 0,0 1 1 0 0,1 0-1 0 0,-1 0 0 0 0,1 0 1 0 0,0 1-1 0 0,-6 6 1 0 0,8-8 3 0 0,1 1 1 0 0,-1-1-1 0 0,1 1 0 0 0,0 0 1 0 0,0-1-1 0 0,0 1 1 0 0,0 0-1 0 0,0 0 0 0 0,1 0 1 0 0,0 0-1 0 0,-1 4 1 0 0,1-4 11 0 0,0 1 0 0 0,0-1 0 0 0,1 0 0 0 0,-1 1 1 0 0,1-1-1 0 0,0 1 0 0 0,0-1 0 0 0,0 0 0 0 0,1 0 1 0 0,-1 1-1 0 0,1-1 0 0 0,-1 0 0 0 0,1 0 0 0 0,0-1 1 0 0,0 1-1 0 0,3 3 0 0 0,5 5 153 0 0,1-1 1 0 0,16 13-1 0 0,-20-17-85 0 0,26 20 370 0 0,50 46 1284 0 0,-79-68-1553 0 0,0 0 0 0 0,-1 1 0 0 0,1-1 0 0 0,-1 1 0 0 0,0 0 0 0 0,4 10 0 0 0,-6-14-150 0 0,0 1 0 0 0,0 0 0 0 0,-1-1 0 0 0,1 1 0 0 0,-1 0 0 0 0,0 0 0 0 0,0-1 1 0 0,1 1-1 0 0,-1 0 0 0 0,0 0 0 0 0,0-1 0 0 0,-1 1 0 0 0,1 0 0 0 0,0 0 0 0 0,0-1 0 0 0,-1 1 0 0 0,1 0 1 0 0,-1 0-1 0 0,0-1 0 0 0,1 1 0 0 0,-1-1 0 0 0,0 1 0 0 0,0-1 0 0 0,0 1 0 0 0,-2 1 0 0 0,-8 7-14 0 0,1-1 0 0 0,-2 0 0 0 0,1 0 0 0 0,-1-2 0 0 0,0 1 0 0 0,-1-2 0 0 0,-19 9 0 0 0,10-7-489 0 0,0-1-1 0 0,0-1 0 0 0,-41 6 0 0 0,37-9-1182 0 0,-4-3-629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15.143"/>
    </inkml:context>
    <inkml:brush xml:id="br0">
      <inkml:brushProperty name="width" value="0.05" units="cm"/>
      <inkml:brushProperty name="height" value="0.05" units="cm"/>
    </inkml:brush>
  </inkml:definitions>
  <inkml:trace contextRef="#ctx0" brushRef="#br0">462 160 6785 0 0,'-1'-3'11'0'0,"-1"0"0"0"0,1 0 0 0 0,-1-1 0 0 0,0 1 0 0 0,-1 0 0 0 0,1 1 0 0 0,0-1 0 0 0,-4-3 0 0 0,-13-17 182 0 0,-20-59 1541 0 0,38 80-1712 0 0,-1 1 1 0 0,1-1 0 0 0,-1 0-1 0 0,0 0 1 0 0,1 1 0 0 0,-1-1-1 0 0,0 0 1 0 0,0 1 0 0 0,0 0-1 0 0,0 0 1 0 0,-1-1 0 0 0,1 1-1 0 0,0 1 1 0 0,0-1 0 0 0,-1 0-1 0 0,1 0 1 0 0,0 1 0 0 0,-1-1-1 0 0,1 1 1 0 0,-1 0 0 0 0,1 0-1 0 0,0 0 1 0 0,-4 0 0 0 0,1 1 18 0 0,0-1 1 0 0,1 1-1 0 0,-1 0 1 0 0,0 0-1 0 0,1 0 1 0 0,-1 1 0 0 0,1-1-1 0 0,0 1 1 0 0,-1 0-1 0 0,1 1 1 0 0,-5 2 0 0 0,-16 18 334 0 0,1 0 1 0 0,-33 42-1 0 0,37-41-280 0 0,-6 5-67 0 0,2 2-1 0 0,-25 41 1 0 0,42-61 7 0 0,1 0 0 0 0,1 1 1 0 0,-1 0-1 0 0,2 0 1 0 0,0 0-1 0 0,0 0 0 0 0,1 0 1 0 0,1 1-1 0 0,0 0 1 0 0,0 24-1 0 0,4-10 129 0 0,1 0 1 0 0,2 0-1 0 0,1 0 1 0 0,1-1-1 0 0,19 47 1 0 0,69 123 747 0 0,36 34-22 0 0,57 107 77 0 0,-140-240-565 0 0,55 160 1 0 0,-51-84 170 0 0,36 210 1 0 0,-14 186 458 0 0,26 1337 2823 0 0,-31-1138-2937 0 0,58-8-63 0 0,-56-285-680 0 0,-70-465-169 0 0,3 40 0 0 0,2-1 0 0 0,3 0 0 0 0,20 68 1 0 0,-26-108-16 0 0,-1-3 14 0 0,0 1 0 0 0,1-1-1 0 0,0 1 1 0 0,6 8 0 0 0,-9-14 1 0 0,1 0-1 0 0,0-1 1 0 0,-1 1 0 0 0,1 0 0 0 0,0 0 0 0 0,0 0 0 0 0,0 0-1 0 0,0-1 1 0 0,0 1 0 0 0,0 0 0 0 0,0-1 0 0 0,0 1-1 0 0,0-1 1 0 0,0 1 0 0 0,0-1 0 0 0,0 0 0 0 0,0 1 0 0 0,0-1-1 0 0,1 0 1 0 0,-1 0 0 0 0,0 0 0 0 0,0 1 0 0 0,0-1 0 0 0,0-1-1 0 0,1 1 1 0 0,-1 0 0 0 0,0 0 0 0 0,0 0 0 0 0,0-1-1 0 0,2 0 1 0 0,6-3 51 0 0,-1 0 0 0 0,0-1 0 0 0,1 0 0 0 0,-2-1 0 0 0,1 0 0 0 0,12-11 0 0 0,8-7 52 0 0,91-58-42 0 0,-72 52-898 0 0,64-54 0 0 0,-58 45-991 0 0,-17 14-14 0 0,-15 4-29 0 0,-11-1-401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23.888"/>
    </inkml:context>
    <inkml:brush xml:id="br0">
      <inkml:brushProperty name="width" value="0.05" units="cm"/>
      <inkml:brushProperty name="height" value="0.05" units="cm"/>
    </inkml:brush>
  </inkml:definitions>
  <inkml:trace contextRef="#ctx0" brushRef="#br0">976 111 5481 0 0,'-5'-12'102'0'0,"3"6"95"0"0,0 1 1 0 0,-1-1-1 0 0,0 0 1 0 0,0 1 0 0 0,-1-1-1 0 0,-4-5 1 0 0,5 10-95 0 0,1-1 0 0 0,-1 1-1 0 0,1-1 1 0 0,-1 1 0 0 0,0 0 0 0 0,0 0-1 0 0,0 0 1 0 0,-4-1 0 0 0,-10-3 110 0 0,6-1-144 0 0,0 1 1 0 0,0 1-1 0 0,0 0 0 0 0,-1 1 0 0 0,1 0 0 0 0,-1 0 1 0 0,0 1-1 0 0,0 1 0 0 0,0 0 0 0 0,0 0 1 0 0,0 2-1 0 0,-19 1 0 0 0,5 4 19 0 0,0 1 1 0 0,1 1-1 0 0,0 2 0 0 0,0 0 1 0 0,1 2-1 0 0,0 0 0 0 0,1 2 1 0 0,0 0-1 0 0,1 2 0 0 0,1 0 1 0 0,-24 25-1 0 0,0 5 299 0 0,2 1-1 0 0,2 3 1 0 0,-55 87-1 0 0,66-90-195 0 0,3 1-1 0 0,2 1 1 0 0,2 2-1 0 0,3 0 1 0 0,-26 97-1 0 0,38-114-91 0 0,2 1 0 0 0,1 0 0 0 0,1 0 0 0 0,2 0 0 0 0,2 0 0 0 0,1 0 0 0 0,2 0-1 0 0,1 0 1 0 0,2 0 0 0 0,13 42 0 0 0,-12-55-30 0 0,1-1 0 0 0,1 0 0 0 0,1-1 0 0 0,1 0 0 0 0,1-1 0 0 0,0 0 0 0 0,1-1 0 0 0,2 0 0 0 0,25 25 0 0 0,-18-24-11 0 0,1 0 0 0 0,0-1 1 0 0,2-2-1 0 0,0 0 1 0 0,1-2-1 0 0,46 19 0 0 0,-21-15-26 0 0,0-3 0 0 0,0-1-1 0 0,1-4 1 0 0,1-1 0 0 0,0-3-1 0 0,0-2 1 0 0,97-5 0 0 0,-93-3-26 0 0,-1-3-1 0 0,-1-2 1 0 0,1-3 0 0 0,105-36 0 0 0,-128 35-4 0 0,-1-1 0 0 0,-1-1 1 0 0,0-2-1 0 0,-1-1 0 0 0,-1-1 0 0 0,-1-2 0 0 0,-1-1 1 0 0,0-1-1 0 0,28-32 0 0 0,-42 39-6 0 0,0-1-1 0 0,-1-1 1 0 0,0 0 0 0 0,-2 0-1 0 0,0-1 1 0 0,-1 0 0 0 0,-1-1-1 0 0,10-37 1 0 0,-13 29-9 0 0,0 1 0 0 0,-2 0 0 0 0,0-1 0 0 0,-3 0 1 0 0,0 1-1 0 0,-4-32 0 0 0,-5 5-11 0 0,-3-1 0 0 0,-1 1 1 0 0,-3 1-1 0 0,-3 1 0 0 0,-1 0 0 0 0,-34-60 1 0 0,23 56-80 0 0,-1 1 0 0 0,-72-89-1 0 0,77 112 55 0 0,-1 1-1 0 0,-2 2 1 0 0,-1 0-1 0 0,-1 2 1 0 0,-43-27-1 0 0,53 41-6 0 0,-1 0-1 0 0,0 2 1 0 0,-1 1 0 0 0,0 0 0 0 0,-1 2-1 0 0,1 1 1 0 0,-1 1 0 0 0,-1 1 0 0 0,1 1-1 0 0,-33 0 1 0 0,27 3-157 0 0,1 2 0 0 0,0 2 0 0 0,0 1 0 0 0,0 1 0 0 0,1 1-1 0 0,0 2 1 0 0,0 1 0 0 0,-41 18 0 0 0,25-6-639 0 0,1 2-1 0 0,-75 53 1 0 0,58-27-191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33.656"/>
    </inkml:context>
    <inkml:brush xml:id="br0">
      <inkml:brushProperty name="width" value="0.05" units="cm"/>
      <inkml:brushProperty name="height" value="0.05" units="cm"/>
    </inkml:brush>
  </inkml:definitions>
  <inkml:trace contextRef="#ctx0" brushRef="#br0">482 132 8365 0 0,'0'0'-185'0'0,"6"-4"243"0"0,21-11 144 0 0,-20 11 2061 0 0,3-1-1878 0 0,32-12-14 0 0,-32 12 1833 0 0,-2 3-1897 0 0,25-7-10 0 0,-25 6 1046 0 0,-4 2-1168 0 0,5-2-130 0 0,-8 3-42 0 0,-1 0-1 0 0,0 0 0 0 0,0 0 0 0 0,0 0 0 0 0,0 0 0 0 0,0 0 1 0 0,0 0-1 0 0,0 0 0 0 0,1 0 0 0 0,-1-1 0 0 0,0 1 0 0 0,0 0 1 0 0,0 0-1 0 0,0 0 0 0 0,0 0 0 0 0,0 0 0 0 0,0-1 0 0 0,0 1 1 0 0,0 0-1 0 0,0 0 0 0 0,0 0 0 0 0,0 0 0 0 0,0 0 0 0 0,0-1 0 0 0,0 1 1 0 0,0 0-1 0 0,0 0 0 0 0,0 0 0 0 0,0 0 0 0 0,0 0 0 0 0,0-1 1 0 0,0 1-1 0 0,0 0 0 0 0,0 0 0 0 0,0 0 0 0 0,0 0 0 0 0,0 0 1 0 0,0-1-1 0 0,0 1 0 0 0,0 0 0 0 0,-1 0 0 0 0,1 0 0 0 0,0 0 1 0 0,0 0-1 0 0,0 0 0 0 0,-19-10 423 0 0,-93-27-449 0 0,105 35 23 0 0,-1-1-1 0 0,0 1 1 0 0,1 1-1 0 0,-1 0 0 0 0,0 0 1 0 0,0 0-1 0 0,1 1 0 0 0,-1 0 1 0 0,0 0-1 0 0,0 1 0 0 0,0 0 1 0 0,-7 2-1 0 0,-10 2 13 0 0,0-1 0 0 0,-141 29 5 0 0,149-28-19 0 0,0 0 1 0 0,1 1-1 0 0,0 1 0 0 0,0 1 0 0 0,1 0 0 0 0,0 1 0 0 0,-22 18 1 0 0,33-24 1 0 0,0 0 0 0 0,1 0 1 0 0,0 1-1 0 0,-1 0 1 0 0,2 0-1 0 0,-1-1 1 0 0,0 2-1 0 0,1-1 1 0 0,-1 0-1 0 0,1 0 1 0 0,1 1-1 0 0,-1-1 1 0 0,0 1-1 0 0,1 0 1 0 0,0-1-1 0 0,0 1 1 0 0,1 0-1 0 0,-1 0 1 0 0,1-1-1 0 0,0 1 1 0 0,0 0-1 0 0,0 0 1 0 0,1 0-1 0 0,0-1 1 0 0,0 1-1 0 0,0 0 1 0 0,0-1-1 0 0,1 1 1 0 0,0-1-1 0 0,0 1 1 0 0,0-1-1 0 0,1 0 1 0 0,-1 0-1 0 0,1 0 1 0 0,0 0-1 0 0,0 0 1 0 0,0-1-1 0 0,7 7 0 0 0,2 0 12 0 0,1 0 0 0 0,0-1 0 0 0,0 0 0 0 0,0-1 0 0 0,30 13-1 0 0,79 21 56 0 0,-92-33-54 0 0,127 28 38 0 0,-107-27-37 0 0,-1 2 1 0 0,67 25-1 0 0,-114-37-13 0 0,1 1-1 0 0,-1 0 1 0 0,0 0 0 0 0,0 0-1 0 0,1 0 1 0 0,-1 1-1 0 0,0-1 1 0 0,0 1 0 0 0,-1-1-1 0 0,1 1 1 0 0,0-1 0 0 0,0 1-1 0 0,-1 0 1 0 0,1 0-1 0 0,-1 0 1 0 0,0 0 0 0 0,1 0-1 0 0,-1 0 1 0 0,0 1-1 0 0,0-1 1 0 0,-1 0 0 0 0,2 3-1 0 0,-2-1 2 0 0,0-1-1 0 0,0 0 1 0 0,0 0 0 0 0,-1 0-1 0 0,1 1 1 0 0,-1-1-1 0 0,0 0 1 0 0,0 0 0 0 0,0 0-1 0 0,0 0 1 0 0,-1 0-1 0 0,1 0 1 0 0,-1-1 0 0 0,1 1-1 0 0,-1 0 1 0 0,-3 2 0 0 0,-2 3 6 0 0,0-1 1 0 0,-1 1 0 0 0,0-2 0 0 0,0 1 0 0 0,0-1 0 0 0,-1-1-1 0 0,0 1 1 0 0,0-1 0 0 0,-1-1 0 0 0,1 0 0 0 0,-12 3 0 0 0,-10 3 3 0 0,0-3 0 0 0,-42 7 0 0 0,27-8-140 0 0,0-2 1 0 0,0-2-1 0 0,-1-2 1 0 0,1-3 0 0 0,-54-8-1 0 0,96 10 58 0 0,0 0 1 0 0,0 0-1 0 0,0 0 0 0 0,1 0 0 0 0,-1-1 1 0 0,0 1-1 0 0,0-1 0 0 0,1 0 1 0 0,-1 0-1 0 0,1 0 0 0 0,-6-6 0 0 0,7 7-12 0 0,1-1 0 0 0,-1 0 0 0 0,1 0 0 0 0,-1 0-1 0 0,1 0 1 0 0,0-1 0 0 0,0 1 0 0 0,0 0-1 0 0,0 0 1 0 0,1-1 0 0 0,-1 1 0 0 0,0 0 0 0 0,1-1-1 0 0,0 1 1 0 0,-1-1 0 0 0,1 1 0 0 0,0 0-1 0 0,0-1 1 0 0,0 1 0 0 0,1-1 0 0 0,0-2 0 0 0,1-4-219 0 0,0 1 0 0 0,0-1 0 0 0,1 1 0 0 0,1-1 0 0 0,-1 1 0 0 0,1 0 0 0 0,0 1 0 0 0,1-1 0 0 0,0 1 0 0 0,0 0 0 0 0,1 0 0 0 0,0 0 0 0 0,0 1 1 0 0,1 0-1 0 0,-1 0 0 0 0,1 1 0 0 0,0-1 0 0 0,1 2 0 0 0,14-8 0 0 0,8 0-663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34.112"/>
    </inkml:context>
    <inkml:brush xml:id="br0">
      <inkml:brushProperty name="width" value="0.05" units="cm"/>
      <inkml:brushProperty name="height" value="0.05" units="cm"/>
    </inkml:brush>
  </inkml:definitions>
  <inkml:trace contextRef="#ctx0" brushRef="#br0">71 116 8829 0 0,'-17'-16'539'0'0,"-36"-23"1"0"0,60 47 1126 0 0,-5-5-1526 0 0,1 0 0 0 0,-1 0 0 0 0,1 0 0 0 0,0 0 0 0 0,0-1 0 0 0,5 5 0 0 0,13 3 145 0 0,0-1 1 0 0,0-1-1 0 0,1-1 1 0 0,0-1-1 0 0,0 0 0 0 0,38 3 1 0 0,-25-6-286 0 0,-1-2 0 0 0,1-1 0 0 0,61-9 1 0 0,-95 9-2 0 0,0 0 0 0 0,1 0 0 0 0,-1 0 0 0 0,0-1 0 0 0,0 1 0 0 0,1 0 0 0 0,-1-1-1 0 0,0 1 1 0 0,0-1 0 0 0,1 1 0 0 0,-1-1 0 0 0,0 0 0 0 0,0 1 0 0 0,0-1 0 0 0,0 0 0 0 0,0 0 0 0 0,0 0 0 0 0,0 0 0 0 0,1-1 0 0 0,-1 1 1 0 0,-1 0-1 0 0,0 0 0 0 0,0 0 1 0 0,0 0-1 0 0,1 0 0 0 0,-1 0 1 0 0,0 0-1 0 0,0 0 0 0 0,0 0 1 0 0,-1 0-1 0 0,1 0 0 0 0,0 0 1 0 0,0 0-1 0 0,0 0 0 0 0,-1 0 1 0 0,1 0-1 0 0,0 1 0 0 0,-1-1 1 0 0,1 0-1 0 0,-1-1 0 0 0,-3-3-4 0 0,0 0 0 0 0,0 0 0 0 0,0 0 0 0 0,-1 0 0 0 0,1 1 0 0 0,-10-7 0 0 0,0 0-5 0 0,-1 1 0 0 0,0 0 0 0 0,-1 1 1 0 0,0 1-1 0 0,-25-9 0 0 0,39 16 11 0 0,0 0 1 0 0,0 1-1 0 0,-1-1 1 0 0,1 1-1 0 0,0-1 1 0 0,-1 1-1 0 0,1 0 1 0 0,0 0-1 0 0,-1 0 1 0 0,1 0-1 0 0,0 0 1 0 0,-1 0-1 0 0,1 1 1 0 0,0-1-1 0 0,0 1 1 0 0,-1-1-1 0 0,1 1 0 0 0,0 0 1 0 0,0 0-1 0 0,0 0 1 0 0,0 0-1 0 0,0 1 1 0 0,0-1-1 0 0,0 0 1 0 0,0 1-1 0 0,0 0 1 0 0,1-1-1 0 0,-1 1 1 0 0,1 0-1 0 0,-1 0 1 0 0,1-1-1 0 0,0 1 1 0 0,-1 0-1 0 0,1 1 0 0 0,0-1 1 0 0,0 0-1 0 0,0 3 1 0 0,-3 8 17 0 0,1 0 1 0 0,1 1-1 0 0,0-1 1 0 0,0 1-1 0 0,2 17 1 0 0,-2-4-9 0 0,-3 39 71 0 0,0-23-12 0 0,1 1 1 0 0,3 0-1 0 0,6 59 0 0 0,-3-90-89 0 0,-2-8-30 0 0,0-1-1 0 0,1 1 0 0 0,-1-1 1 0 0,1 0-1 0 0,1 1 0 0 0,2 6 1 0 0,-4-10-72 0 0,1 0 1 0 0,0 0 0 0 0,-1 0 0 0 0,1 0-1 0 0,0 0 1 0 0,0 0 0 0 0,0 0-1 0 0,0 0 1 0 0,0 0 0 0 0,0-1 0 0 0,0 1-1 0 0,0 0 1 0 0,0-1 0 0 0,0 1-1 0 0,1-1 1 0 0,-1 1 0 0 0,0-1 0 0 0,0 0-1 0 0,1 1 1 0 0,-1-1 0 0 0,0 0-1 0 0,0 0 1 0 0,1 0 0 0 0,-1 0 0 0 0,0 0-1 0 0,0 0 1 0 0,1 0 0 0 0,1-1-1 0 0,14-2-1009 0 0,3 0-163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34.641"/>
    </inkml:context>
    <inkml:brush xml:id="br0">
      <inkml:brushProperty name="width" value="0.05" units="cm"/>
      <inkml:brushProperty name="height" value="0.05" units="cm"/>
    </inkml:brush>
  </inkml:definitions>
  <inkml:trace contextRef="#ctx0" brushRef="#br0">83 241 8961 0 0,'6'-29'852'0'0,"-9"49"1345"0"0,-18 81-27 0 0,9-47-1343 0 0,-7 61 1 0 0,18-100-729 0 0,-11 179 315 0 0,6-314-421 0 0,2 64 6 0 0,1 0 1 0 0,3 0-1 0 0,9-64 0 0 0,-2 79 7 0 0,19-61-1 0 0,-21 88-7 0 0,0 0-1 0 0,1 1 1 0 0,0-1 0 0 0,1 1-1 0 0,0 1 1 0 0,1-1 0 0 0,1 1-1 0 0,9-10 1 0 0,-15 19 1 0 0,0 0 0 0 0,0 0 0 0 0,0 0 0 0 0,0 1 0 0 0,0 0-1 0 0,1-1 1 0 0,-1 1 0 0 0,1 1 0 0 0,0-1 0 0 0,-1 0 0 0 0,1 1 0 0 0,0 0 0 0 0,0 0 0 0 0,0 0-1 0 0,0 0 1 0 0,0 0 0 0 0,6 1 0 0 0,-4 0 1 0 0,-1 1-1 0 0,1 0 1 0 0,0 0-1 0 0,-1 1 1 0 0,1-1-1 0 0,-1 1 1 0 0,0 0-1 0 0,1 1 1 0 0,-1-1-1 0 0,0 1 1 0 0,6 4-1 0 0,-1 1 0 0 0,0 1 0 0 0,0-1 1 0 0,-1 1-1 0 0,0 1 0 0 0,-1 0 0 0 0,0 0 0 0 0,0 1 0 0 0,-1 0 0 0 0,-1 0 0 0 0,8 17 0 0 0,-12-23 2 0 0,0 0 0 0 0,0 1 0 0 0,-1-1 0 0 0,0 0 0 0 0,0 1 0 0 0,0 0 0 0 0,-1-1 0 0 0,1 1 0 0 0,-1-1 1 0 0,-1 1-1 0 0,1-1 0 0 0,-1 1 0 0 0,0-1 0 0 0,-3 11 0 0 0,1-9 1 0 0,0 0 1 0 0,-1 0 0 0 0,0 0 0 0 0,0-1-1 0 0,0 1 1 0 0,-1-1 0 0 0,0 0-1 0 0,0 0 1 0 0,-10 8 0 0 0,-1-1-3 0 0,-1-1 1 0 0,0-1-1 0 0,-1 0 0 0 0,-1-1 1 0 0,0-1-1 0 0,0-1 1 0 0,-20 6-1 0 0,-104 23-5 0 0,143-36 6 0 0,0-1-1 0 0,-1 0 0 0 0,1 0 0 0 0,0 0 0 0 0,0 0 0 0 0,-1 0 0 0 0,1 0 0 0 0,0 0 0 0 0,0 0 0 0 0,-1 0 0 0 0,1 1 0 0 0,0-1 0 0 0,0 0 0 0 0,-1 0 0 0 0,1 0 0 0 0,0 1 0 0 0,0-1 1 0 0,0 0-1 0 0,-1 0 0 0 0,1 1 0 0 0,0-1 0 0 0,0 0 0 0 0,0 0 0 0 0,0 1 0 0 0,0-1 0 0 0,-1 0 0 0 0,1 0 0 0 0,0 1 0 0 0,0-1 0 0 0,0 0 0 0 0,0 1 0 0 0,0-1 0 0 0,0 0 0 0 0,0 0 0 0 0,0 1 1 0 0,0-1-1 0 0,0 0 0 0 0,0 1 0 0 0,0-1 0 0 0,0 0 0 0 0,1 0 0 0 0,-1 1 0 0 0,0-1 0 0 0,0 0 0 0 0,0 0 0 0 0,0 1 0 0 0,0-1 0 0 0,1 0 0 0 0,-1 0 0 0 0,0 1 0 0 0,0-1 0 0 0,0 0 0 0 0,1 0 1 0 0,-1 0-1 0 0,0 1 0 0 0,0-1 0 0 0,0 0 0 0 0,1 0 0 0 0,-1 0 0 0 0,0 0 0 0 0,1 1 0 0 0,19 15 28 0 0,-16-13-13 0 0,45 31 406 0 0,58 30 1 0 0,-19-12-34 0 0,41 36 15 0 0,-110-73-748 0 0,-1 1-1 0 0,-1 0 0 0 0,0 2 0 0 0,21 29 0 0 0,-36-45 122 0 0,-1 0 1 0 0,0 0 0 0 0,0 0-1 0 0,0 0 1 0 0,0 1 0 0 0,0-1-1 0 0,-1 0 1 0 0,1 1 0 0 0,0 3-1 0 0,-1-4 2 0 0,2 9-1486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1.164"/>
    </inkml:context>
    <inkml:brush xml:id="br0">
      <inkml:brushProperty name="width" value="0.05" units="cm"/>
      <inkml:brushProperty name="height" value="0.05" units="cm"/>
    </inkml:brush>
  </inkml:definitions>
  <inkml:trace contextRef="#ctx0" brushRef="#br0">316 8 5665 0 0,'1'13'2781'0'0,"-1"-13"-2763"0"0,0 0 1 0 0,0 0-1 0 0,0 0 0 0 0,0 0 1 0 0,-1 0-1 0 0,1 0 1 0 0,0 0-1 0 0,0 0 0 0 0,0 0 1 0 0,0-1-1 0 0,0 1 0 0 0,-1 0 1 0 0,1 0-1 0 0,0 0 0 0 0,0 0 1 0 0,0 0-1 0 0,0 0 0 0 0,0 0 1 0 0,0-1-1 0 0,-1 1 0 0 0,1 0 1 0 0,0 0-1 0 0,0 0 0 0 0,0 0 1 0 0,0 0-1 0 0,0-1 0 0 0,0 1 1 0 0,0 0-1 0 0,0 0 1 0 0,0 0-1 0 0,0 0 0 0 0,0-1 1 0 0,0 1-1 0 0,0 0 0 0 0,0 0 1 0 0,0 0-1 0 0,0 0 0 0 0,0-1 1 0 0,0 1-1 0 0,0 0 0 0 0,0 0 1 0 0,0 0-1 0 0,0 0 0 0 0,0-1 1 0 0,0 1-1 0 0,0 0 0 0 0,0 0 1 0 0,0 0-1 0 0,1 0 0 0 0,-1-1 1 0 0,0 2 13 0 0,0-1 0 0 0,0 0 1 0 0,0 0-1 0 0,0 0 0 0 0,0 0 0 0 0,0 0 1 0 0,0 0-1 0 0,0 1 0 0 0,0-1 1 0 0,0 0-1 0 0,0 0 0 0 0,0 0 0 0 0,0 0 1 0 0,0 0-1 0 0,0 0 0 0 0,0 0 0 0 0,0 1 1 0 0,0-1-1 0 0,0 0 0 0 0,0 0 0 0 0,0 0 1 0 0,1 0-1 0 0,-1 0 0 0 0,0 0 1 0 0,0 0-1 0 0,0 0 0 0 0,0 0 0 0 0,0 0 1 0 0,0 1-1 0 0,0-1 0 0 0,0 0 0 0 0,1 0 1 0 0,-1 0-1 0 0,0 0 0 0 0,0 0 0 0 0,0 0 1 0 0,0 0-1 0 0,0 0 0 0 0,0 0 1 0 0,0 0-1 0 0,1 0 0 0 0,-1 0 0 0 0,0 0 1 0 0,0 0-1 0 0,0 0 0 0 0,0 0 0 0 0,0 0 1 0 0,0 0-1 0 0,1 0 0 0 0,-1 0 0 0 0,0-1 1 0 0,0 1-1 0 0,0 0 0 0 0,0 0 1 0 0,0 0-1 0 0,0 0 0 0 0,0 0 0 0 0,0 0 1 0 0,0 0-1 0 0,1 0 0 0 0,-1 0 0 0 0,0 0 1 0 0,0 0-1 0 0,0-1 0 0 0,0 1 0 0 0,0 0 1 0 0,3 7-6 0 0,3 29 172 0 0,-2 10-103 0 0,-3-34 87 0 0,0 6-85 0 0,3 98 33 0 0,-4-107-105 0 0,-1 0 0 0 0,1 0 0 0 0,-1 0 0 0 0,-1 0 0 0 0,0 0 0 0 0,0-1 0 0 0,-5 12 0 0 0,6-18 304 0 0,-5 1-258 0 0,-16 5-61 0 0,13-5-8 0 0,1 0-1 0 0,0 1 1 0 0,0 0-1 0 0,0 0 0 0 0,0 1 1 0 0,1 0-1 0 0,-1 0 1 0 0,1 0-1 0 0,0 1 0 0 0,-11 13 1 0 0,-89 136 6 0 0,91-131-4 0 0,11-12-3 0 0,4-10-3 0 0,-17 33-11 0 0,5-12-14 0 0,-3 3 16 0 0,14-23 11 0 0,-1 1 1 0 0,1 0-1 0 0,-1 0 1 0 0,1 0-1 0 0,0 0 1 0 0,1 0-1 0 0,-1 0 1 0 0,1 1-1 0 0,-1-1 1 0 0,1 0-1 0 0,0 8 1 0 0,1-9-2 0 0,0 0 3 0 0,-1 1 1 0 0,1-1 0 0 0,1 1-1 0 0,-1-1 1 0 0,0 1 0 0 0,1-1-1 0 0,0 0 1 0 0,0 1 0 0 0,2 4-1 0 0,-2-6-7 0 0,-1 0 0 0 0,1 0 0 0 0,0 0 1 0 0,-1 1-1 0 0,1-1 0 0 0,-1 0 0 0 0,0 0 0 0 0,0 0 0 0 0,0 1 0 0 0,0-1 0 0 0,0 0 0 0 0,0 0 0 0 0,0 0 0 0 0,-2 4 0 0 0,1 10 3 0 0,-2-3 27 0 0,3-12-26 0 0,0 0 0 0 0,-1-1 0 0 0,1 1 0 0 0,0 0 0 0 0,0 0 0 0 0,0-1 0 0 0,0 1 0 0 0,-1 0 0 0 0,1 0 0 0 0,0-1 0 0 0,0 1 0 0 0,0 0 0 0 0,1 0 0 0 0,-1-1 0 0 0,0 1 0 0 0,0 0 0 0 0,0 0 0 0 0,0-1 0 0 0,1 1 0 0 0,-1 0 0 0 0,0-1 0 0 0,1 1 0 0 0,-1 0 0 0 0,1-1 0 0 0,-1 1 0 0 0,0-1 0 0 0,1 1 0 0 0,0 0 0 0 0,-1-1 0 0 0,1 1 0 0 0,-1-1 0 0 0,1 1 0 0 0,-1-1 0 0 0,1 0 0 0 0,1 1 0 0 0,1 1 3 0 0,1-1 0 0 0,0 1 0 0 0,-1-1 0 0 0,1 0 1 0 0,0 0-1 0 0,0 0 0 0 0,-1-1 0 0 0,1 1 1 0 0,7-1-1 0 0,40-3 4 0 0,-31 1 4 0 0,45-6-14 0 0,-42 5 0 0 0,38-2 1 0 0,-57 5-1 0 0,-3-1 3 0 0,-1 1-1 0 0,1 0 1 0 0,-1 0-1 0 0,1 0 1 0 0,-1 0-1 0 0,1-1 1 0 0,-1 1-1 0 0,1 0 1 0 0,0 0-1 0 0,-1 0 1 0 0,1 0-1 0 0,-1 0 1 0 0,1 1-1 0 0,-1-1 1 0 0,1 0-1 0 0,-1 0 1 0 0,1 0-1 0 0,-1 0 1 0 0,1 1-1 0 0,-1-1 1 0 0,1 0-1 0 0,-1 0 1 0 0,1 1-1 0 0,-1-1 1 0 0,1 0-1 0 0,-1 1 1 0 0,1-1-1 0 0,-1 1 1 0 0,0-1-1 0 0,1 1 1 0 0,3 1-3 0 0,-1 1 0 0 0,1-2 0 0 0,0 1 0 0 0,0 0 0 0 0,-1-1 0 0 0,9 2 0 0 0,6 1-2 0 0,22 1 25 0 0,-39-5-19 0 0,-4 0-19 0 0,0 0 19 0 0,1 0 0 0 0,-1 1 1 0 0,1 0-1 0 0,-1-1 0 0 0,1 1 0 0 0,-1 0 1 0 0,-3 2-1 0 0,0 3 1 0 0,0 0 0 0 0,0-1-1 0 0,-1 1 1 0 0,0-2 0 0 0,0 1 0 0 0,0-1 0 0 0,-12 5 0 0 0,11-5-1 0 0,-1 1 0 0 0,1-1 0 0 0,0 1 0 0 0,0 1 0 0 0,1 0 0 0 0,-9 8 0 0 0,12-8 0 0 0,0 0 1 0 0,0 1-1 0 0,1-1 1 0 0,0 1-1 0 0,0 0 0 0 0,1 0 1 0 0,0 0-1 0 0,0 0 1 0 0,0 1-1 0 0,0 7 0 0 0,-4 17-31 0 0,1 17 19 0 0,6-8 8 0 0,-6-12 38 0 0,3-22-36 0 0,0 0 1 0 0,1 0-1 0 0,0 0 1 0 0,0 0-1 0 0,1 0 1 0 0,0 0-1 0 0,0 1 1 0 0,0-1-1 0 0,1 0 1 0 0,3 12 0 0 0,-1 3 17 0 0,-3-20-18 0 0,0-1 1 0 0,0 1-1 0 0,1 0 1 0 0,-1 0-1 0 0,0 0 1 0 0,1 0-1 0 0,-1 0 1 0 0,1 0-1 0 0,-1-1 1 0 0,1 1 0 0 0,0 0-1 0 0,0 0 1 0 0,0-1-1 0 0,0 1 1 0 0,0 0-1 0 0,1 1 1 0 0,-1-3-1 0 0,-1 1 0 0 0,0-1 0 0 0,1 1 0 0 0,-1-1 0 0 0,0 1 0 0 0,1-1 0 0 0,-1 1 1 0 0,0-1-1 0 0,0 1 0 0 0,0 0 0 0 0,1-1 0 0 0,-1 1 0 0 0,0-1 0 0 0,0 1 0 0 0,0-1 0 0 0,0 1 0 0 0,0 0 0 0 0,0-1 0 0 0,0 1 1 0 0,0 0-1 0 0,-1 5 29 0 0,2-5-29 0 0,-1 0 0 0 0,0 0 0 0 0,0-1 0 0 0,1 1 0 0 0,-1 0 0 0 0,1 0 0 0 0,-1-1-1 0 0,0 1 1 0 0,1 0 0 0 0,-1-1 0 0 0,1 1 0 0 0,0 0 0 0 0,-1-1 0 0 0,1 1 0 0 0,0-1 0 0 0,-1 1 0 0 0,1-1-1 0 0,0 1 1 0 0,0 0 0 0 0,0-1 1 0 0,-1 0 0 0 0,1 1 0 0 0,0-1 1 0 0,-1 0-1 0 0,1 1 0 0 0,-1-1 0 0 0,1 1 0 0 0,-1-1 0 0 0,1 1 0 0 0,-1-1 0 0 0,1 1 0 0 0,-1-1 0 0 0,0 1 0 0 0,1-1 0 0 0,-1 1 0 0 0,0 0 0 0 0,1 0 1 0 0,0 0-2 0 0,-1 0 1 0 0,1 0 0 0 0,0 0 0 0 0,0 0 0 0 0,0 0 0 0 0,0 0 0 0 0,0 0 0 0 0,0 0 0 0 0,0-1 0 0 0,0 1 0 0 0,0 0 0 0 0,0-1 0 0 0,0 1 0 0 0,3 0 0 0 0,20 9 11 0 0,7-2-26 0 0,63 7-1 0 0,4 1 36 0 0,131 21-25 0 0,-217-36 9 0 0,242 14-64 0 0,-72-7 81 0 0,-158-6-21 0 0,133 7 6 0 0,-110-11-11 0 0,69-11 0 0 0,-104 12 3 0 0,0-1 1 0 0,0-1 0 0 0,0 0-1 0 0,0 0 1 0 0,0-1-1 0 0,20-10 1 0 0,-1-3 27 0 0,-22 13-26 0 0,-1 0 1 0 0,-1-1-1 0 0,1 1 0 0 0,0-1 1 0 0,12-13-1 0 0,-7 3 3 0 0,-2-1 1 0 0,0 0-1 0 0,0 0 0 0 0,-2-2 1 0 0,0 1-1 0 0,-1-1 0 0 0,-1 0 1 0 0,8-27-1 0 0,1-5-30 0 0,-8 27-1 0 0,8-31 0 0 0,19-196 30 0 0,-29 193-5 0 0,3-1-4 0 0,-5 36 0 0 0,-1 0-1 0 0,0 0 1 0 0,-2-1-1 0 0,-1 1 1 0 0,0 0 0 0 0,-5-31-1 0 0,0 39-62 0 0,0 0-1 0 0,-1 1 1 0 0,0 0 0 0 0,-1 0-1 0 0,0 1 1 0 0,-1 0-1 0 0,-10-13 1 0 0,8 13 33 0 0,1-1 0 0 0,1 0 0 0 0,0 0 0 0 0,1-1 0 0 0,0 0 0 0 0,-4-15-1 0 0,-14-87 57 0 0,11 63-89 0 0,12 45 70 0 0,-1-1 1 0 0,0 1-1 0 0,0 0 0 0 0,-1 0 0 0 0,0 0 1 0 0,-1 0-1 0 0,-8-10 0 0 0,13 17 0 0 0,-3-4 2 0 0,1 0 0 0 0,0 0 0 0 0,0 0-1 0 0,1-1 1 0 0,-1 1 0 0 0,1-1 0 0 0,0-7 0 0 0,4-4 35 0 0,1-9-43 0 0,-4 25 8 0 0,0 1 0 0 0,0-1 0 0 0,0 0 0 0 0,0 1 0 0 0,0-1 1 0 0,0 0-1 0 0,0 1 0 0 0,-1-1 0 0 0,1 0 0 0 0,0 1 0 0 0,0-1 0 0 0,-1 0 0 0 0,1 1 0 0 0,0-1 0 0 0,-1 0 0 0 0,1 1 0 0 0,-1-1 0 0 0,1 1 0 0 0,0-1 0 0 0,-1 1 1 0 0,1-1-1 0 0,-1 1 0 0 0,0-1 0 0 0,1 1 0 0 0,-1 0 0 0 0,1-1 0 0 0,-1 1 0 0 0,0 0 0 0 0,0-1 0 0 0,0 1-80 0 0,-1 0-1 0 0,1 1 1 0 0,0-1 0 0 0,-1 0-1 0 0,1 1 1 0 0,0-1-1 0 0,-1 1 1 0 0,1-1 0 0 0,0 1-1 0 0,0-1 1 0 0,-1 1-1 0 0,1 0 1 0 0,0 0 0 0 0,0 0-1 0 0,0-1 1 0 0,0 1 0 0 0,0 0-1 0 0,0 1 1 0 0,0-1-1 0 0,0 0 1 0 0,1 0 0 0 0,-1 0-1 0 0,0 0 1 0 0,1 1-1 0 0,-1-1 1 0 0,1 0 0 0 0,-1 2-1 0 0,0 2-738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1.471"/>
    </inkml:context>
    <inkml:brush xml:id="br0">
      <inkml:brushProperty name="width" value="0.05" units="cm"/>
      <inkml:brushProperty name="height" value="0.05" units="cm"/>
    </inkml:brush>
  </inkml:definitions>
  <inkml:trace contextRef="#ctx0" brushRef="#br0">567 228 4280 0 0,'15'11'380'0'0,"-14"-10"-349"0"0,-1-1 1 0 0,0 0-1 0 0,1 0 1 0 0,-1 0-1 0 0,0 1 1 0 0,0-1 0 0 0,1 0-1 0 0,-1 0 1 0 0,0 1-1 0 0,0-1 1 0 0,0 0-1 0 0,1 0 1 0 0,-1 1-1 0 0,0-1 1 0 0,0 0-1 0 0,0 1 1 0 0,0-1 0 0 0,0 0-1 0 0,0 1 1 0 0,0-1-1 0 0,0 0 1 0 0,0 1-1 0 0,0-1 1 0 0,0 0-1 0 0,0 1 1 0 0,0-1-1 0 0,0 0 1 0 0,0 1 0 0 0,0-1-1 0 0,0 0 1 0 0,0 1-1 0 0,0-1 1 0 0,0 0-1 0 0,0 1 1 0 0,0-1-1 0 0,-1 0 1 0 0,1 0-1 0 0,0 1 1 0 0,0-1 0 0 0,0 0-1 0 0,-1 0 1 0 0,1 1-1 0 0,0-1 1 0 0,-1 0-1 0 0,1 1 133 0 0,-4-10 652 0 0,9-9-232 0 0,-5 18-547 0 0,0-1-1 0 0,0 1 1 0 0,0-1 0 0 0,0 1-1 0 0,0-1 1 0 0,0 1-1 0 0,0 0 1 0 0,1-1-1 0 0,-1 1 1 0 0,0-1 0 0 0,0 1-1 0 0,1 0 1 0 0,-1-1-1 0 0,0 1 1 0 0,0 0 0 0 0,1-1-1 0 0,-1 1 1 0 0,0 0-1 0 0,1-1 1 0 0,-1 1 0 0 0,0 0-1 0 0,1 0 1 0 0,-1 0-1 0 0,1-1 1 0 0,-1 1-1 0 0,0 0 1 0 0,1 0 0 0 0,-1 0-1 0 0,1 0 1 0 0,-1 0-1 0 0,1 0 1 0 0,-1 0 0 0 0,1 0-1 0 0,-1 0 1 0 0,0 0-1 0 0,1 0 1 0 0,0 0-1 0 0,2 2 780 0 0,-2-1-707 0 0,0 0 0 0 0,0-1 0 0 0,0 1-1 0 0,0 0 1 0 0,0 0 0 0 0,0-1 0 0 0,0 1 0 0 0,0-1 0 0 0,0 1 0 0 0,1-1-1 0 0,-1 1 1 0 0,0-1 0 0 0,0 0 0 0 0,0 0 0 0 0,1 1 0 0 0,-1-1-1 0 0,0 0 1 0 0,1 0 0 0 0,-1 0 0 0 0,0-1 0 0 0,0 1 0 0 0,1 0-1 0 0,-1 0 1 0 0,0-1 0 0 0,0 1 0 0 0,1 0 0 0 0,-1-1 0 0 0,0 0 0 0 0,0 1-1 0 0,2-2 1 0 0,3-2 90 0 0,-1 0 0 0 0,0 0 1 0 0,1 0-1 0 0,-1-1 0 0 0,-1 0 0 0 0,1 0 0 0 0,-1 0 0 0 0,0 0 0 0 0,0-1 0 0 0,-1 0 1 0 0,5-8-1 0 0,-4 6-98 0 0,0-1 0 0 0,-1 1-1 0 0,0 0 1 0 0,0-1 0 0 0,-1 0 0 0 0,0 0 0 0 0,-1 0 0 0 0,1-10 0 0 0,-2 16-62 0 0,0 1-1 0 0,0-1 1 0 0,0 1 0 0 0,-1 0-1 0 0,1-1 1 0 0,-1 1 0 0 0,1-1-1 0 0,-1 1 1 0 0,0 0 0 0 0,0 0-1 0 0,0-1 1 0 0,0 1 0 0 0,-1 0-1 0 0,1 0 1 0 0,0 0 0 0 0,-1 0-1 0 0,1 0 1 0 0,-4-2 0 0 0,2 2-14 0 0,0 0 0 0 0,0 0 1 0 0,-1 0-1 0 0,1 0 1 0 0,-1 0-1 0 0,0 1 0 0 0,1-1 1 0 0,-1 1-1 0 0,0 0 1 0 0,-5-1-1 0 0,-5 1-14 0 0,0 0 0 0 0,0 1 0 0 0,0 0 0 0 0,0 1 0 0 0,-17 4 0 0 0,-13 3-2 0 0,0 2 0 0 0,1 3 0 0 0,1 1 0 0 0,0 1 0 0 0,1 3 0 0 0,1 2 0 0 0,-45 29 0 0 0,81-47-8 0 0,1 0-1 0 0,0 1 1 0 0,0 0-1 0 0,-1-1 1 0 0,2 1 0 0 0,-1 0-1 0 0,0 0 1 0 0,1 1-1 0 0,-1-1 1 0 0,1 1 0 0 0,-3 4-1 0 0,5-7 2 0 0,-1 1-1 0 0,1-1 1 0 0,-1 1-1 0 0,1 0 0 0 0,0-1 1 0 0,0 1-1 0 0,0 0 1 0 0,0 0-1 0 0,0-1 1 0 0,0 1-1 0 0,0 0 0 0 0,0-1 1 0 0,1 1-1 0 0,-1 0 1 0 0,0-1-1 0 0,1 1 1 0 0,0-1-1 0 0,-1 1 0 0 0,1-1 1 0 0,0 1-1 0 0,0-1 1 0 0,0 1-1 0 0,0-1 0 0 0,0 0 1 0 0,0 1-1 0 0,0-1 1 0 0,0 0-1 0 0,3 2 1 0 0,6 5 6 0 0,0-1-1 0 0,0 0 1 0 0,0-1 0 0 0,1 0 0 0 0,0 0 0 0 0,16 4 0 0 0,75 20 53 0 0,-44-15-31 0 0,-35-8-24 0 0,121 40-20 0 0,-126-40 10 0 0,-1 1 1 0 0,0 0 0 0 0,-1 2 0 0 0,0 0 0 0 0,28 22 0 0 0,-42-30 4 0 0,1 0 1 0 0,0 1-1 0 0,-1 0 1 0 0,0-1-1 0 0,1 1 0 0 0,-1 0 1 0 0,0 0-1 0 0,0 0 1 0 0,-1 0-1 0 0,1 0 1 0 0,-1 1-1 0 0,1-1 0 0 0,-1 1 1 0 0,0-1-1 0 0,0 1 1 0 0,-1-1-1 0 0,1 1 1 0 0,-1-1-1 0 0,0 5 0 0 0,0-4 2 0 0,-1 0 1 0 0,0 0-1 0 0,0-1 0 0 0,0 1 0 0 0,0 0 0 0 0,-1 0 0 0 0,0-1 0 0 0,1 1 1 0 0,-1-1-1 0 0,-1 0 0 0 0,1 0 0 0 0,0 0 0 0 0,-1 0 0 0 0,1 0 0 0 0,-1 0 0 0 0,0 0 1 0 0,-5 3-1 0 0,-13 9 2 0 0,-1-1 1 0 0,0-1 0 0 0,-1-1 0 0 0,0-1 0 0 0,-1-1 0 0 0,0-1-1 0 0,-26 6 1 0 0,6-4-13 0 0,-1-2-1 0 0,1-3 0 0 0,-53 2 1 0 0,76-7 5 0 0,0-2 0 0 0,0 0 0 0 0,0-1 0 0 0,0-1 0 0 0,1-1 0 0 0,-1-1 0 0 0,1-1 0 0 0,-20-9 0 0 0,37 14-9 0 0,1 0 0 0 0,-1 0 1 0 0,0 0-1 0 0,1-1 0 0 0,0 1 0 0 0,-1-1 0 0 0,1 1 0 0 0,0-1 0 0 0,0 0 0 0 0,0 0 0 0 0,0 0 0 0 0,0 0 0 0 0,0 0 0 0 0,1-1 0 0 0,-1 1 0 0 0,1 0 0 0 0,0-1 1 0 0,-1 1-1 0 0,1-1 0 0 0,-1-5 0 0 0,1 5-48 0 0,1-1 0 0 0,0 0 0 0 0,0 1 0 0 0,0-1 0 0 0,1 1 0 0 0,-1-1 0 0 0,1 1 0 0 0,0-1 0 0 0,0 1 0 0 0,0-1 0 0 0,0 1 0 0 0,1-1 0 0 0,-1 1 0 0 0,1 0 0 0 0,3-5 1 0 0,4-4-294 0 0,1 1 0 0 0,0 0 0 0 0,0 1 0 0 0,1 0 0 0 0,0 0 0 0 0,1 1 0 0 0,21-12 0 0 0,0-2-588 0 0,51-27-2793 0 0,-68 42 2451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2.076"/>
    </inkml:context>
    <inkml:brush xml:id="br0">
      <inkml:brushProperty name="width" value="0.05" units="cm"/>
      <inkml:brushProperty name="height" value="0.05" units="cm"/>
    </inkml:brush>
  </inkml:definitions>
  <inkml:trace contextRef="#ctx0" brushRef="#br0">113 110 6845 0 0,'-5'-19'-43'0'0,"5"17"78"0"0,-1 1 1 0 0,1-1-1 0 0,0 0 0 0 0,-1 0 0 0 0,1 0 1 0 0,-1 1-1 0 0,0-1 0 0 0,1 0 1 0 0,-1 0-1 0 0,0 1 0 0 0,0-1 1 0 0,0 1-1 0 0,0-1 0 0 0,-1 1 0 0 0,1-1 1 0 0,0 1-1 0 0,-2-2 0 0 0,-1 0 50 0 0,1 0 218 0 0,0 0 1 0 0,-1 1-1 0 0,1 0 1 0 0,0 0-1 0 0,-1-1 1 0 0,-4-1-1 0 0,6 4-118 0 0,0-1-1 0 0,0 1 0 0 0,0 0 1 0 0,0 0-1 0 0,0 0 0 0 0,0 0 1 0 0,0 0-1 0 0,-1 0 0 0 0,1 0 1 0 0,0 1-1 0 0,0-1 0 0 0,0 1 0 0 0,0-1 1 0 0,-3 3-1 0 0,4-3-53 0 0,0 1-1 0 0,0-1 1 0 0,0 0-1 0 0,-1 1 1 0 0,1-1-1 0 0,0 0 1 0 0,0 0-1 0 0,0 1 1 0 0,0-1 0 0 0,-1 0-1 0 0,1 0 1 0 0,0-1-1 0 0,0 1 1 0 0,0 0-1 0 0,0 0 1 0 0,-1 0-1 0 0,1-1 1 0 0,-2 0-1 0 0,2-6 1085 0 0,10-4-571 0 0,-4 9-563 0 0,-1 1 1 0 0,0 0-1 0 0,1 0 1 0 0,-1 0-1 0 0,1 0 1 0 0,-1 1 0 0 0,1-1-1 0 0,-1 1 1 0 0,1 0-1 0 0,4 1 1 0 0,11-1 35 0 0,135-7 58 0 0,27-3-685 0 0,-176 11-234 0 0,-15 2 101 0 0,-14 2 54 0 0,-60-7-77 0 0,-87 4 750 0 0,169-2-59 0 0,-1 0 0 0 0,1 0 0 0 0,0 1 0 0 0,-1-1 0 0 0,1 1 0 0 0,0-1 0 0 0,-1 1 0 0 0,1 0 0 0 0,0-1-1 0 0,0 1 1 0 0,0 0 0 0 0,0 0 0 0 0,-1 0 0 0 0,1 0 0 0 0,0 0 0 0 0,0 0 0 0 0,1 0 0 0 0,-1 0 0 0 0,0 0-1 0 0,0 0 1 0 0,0 0 0 0 0,1 1 0 0 0,-1-1 0 0 0,1 0 0 0 0,-1 1 0 0 0,1-1 0 0 0,-1 0 0 0 0,1 1 0 0 0,0-1-1 0 0,0 0 1 0 0,0 2 0 0 0,-2 8 118 0 0,2-1-1 0 0,0 0 0 0 0,1 15 1 0 0,0-7-14 0 0,7 128 416 0 0,0 1-476 0 0,-8-141-164 0 0,0 1 1 0 0,1-1 0 0 0,-1 1-1 0 0,1-1 1 0 0,0 1-1 0 0,1-1 1 0 0,3 11 0 0 0,-3-14-32 0 0,-1 0 0 0 0,1 0 1 0 0,0-1-1 0 0,0 1 0 0 0,0-1 1 0 0,0 1-1 0 0,0-1 0 0 0,1 0 1 0 0,-1 0-1 0 0,1 1 0 0 0,-1-2 1 0 0,1 1-1 0 0,0 0 1 0 0,0-1-1 0 0,0 1 0 0 0,0-1 1 0 0,4 1-1 0 0,-2 0-256 0 0,0 0 0 0 0,1-1-1 0 0,-1 0 1 0 0,1 0 0 0 0,-1 0 0 0 0,1-1-1 0 0,-1 1 1 0 0,1-2 0 0 0,0 1 0 0 0,-1 0-1 0 0,1-1 1 0 0,-1 0 0 0 0,9-3 0 0 0,4-2-986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2.590"/>
    </inkml:context>
    <inkml:brush xml:id="br0">
      <inkml:brushProperty name="width" value="0.05" units="cm"/>
      <inkml:brushProperty name="height" value="0.05" units="cm"/>
    </inkml:brush>
  </inkml:definitions>
  <inkml:trace contextRef="#ctx0" brushRef="#br0">96 325 7581 0 0,'8'-92'764'0'0,"-8"77"311"0"0,1 22 407 0 0,-1 23-177 0 0,-18 96 771 0 0,11-96-1736 0 0,2 0-1 0 0,2 1 1 0 0,0-1 0 0 0,3 39-1 0 0,1-55-309 0 0,-2-9-24 0 0,2 0 0 0 0,-1 0 0 0 0,0 0 0 0 0,1 0 0 0 0,0 0 0 0 0,3 9 0 0 0,-27-91 20 0 0,11 45-31 0 0,2-2-1 0 0,1 0 0 0 0,2 0 0 0 0,-6-61 0 0 0,12 76-3 0 0,1-1 0 0 0,0 1 0 0 0,2-1 0 0 0,0 1 0 0 0,1 0 0 0 0,1 0 0 0 0,1 0 0 0 0,1 0 0 0 0,0 1 0 0 0,10-20 0 0 0,-12 31 4 0 0,-1 0 1 0 0,1 1 0 0 0,0 0-1 0 0,1-1 1 0 0,0 1 0 0 0,0 1-1 0 0,0-1 1 0 0,0 1 0 0 0,1 0-1 0 0,0 0 1 0 0,0 1 0 0 0,0-1-1 0 0,10-3 1 0 0,-11 5 2 0 0,0 1 0 0 0,0 1 0 0 0,1-1 1 0 0,-1 1-1 0 0,1 0 0 0 0,-1 0 0 0 0,1 1 0 0 0,-1 0 0 0 0,1 0 0 0 0,-1 0 1 0 0,1 0-1 0 0,-1 1 0 0 0,1 0 0 0 0,-1 0 0 0 0,0 1 0 0 0,1-1 0 0 0,-1 1 1 0 0,9 5-1 0 0,6 3 5 0 0,-1 1 1 0 0,0 1-1 0 0,-1 1 1 0 0,0 1-1 0 0,-1 1 1 0 0,0 0-1 0 0,-2 1 1 0 0,0 0-1 0 0,0 1 1 0 0,22 37-1 0 0,-35-51 0 0 0,0 1-1 0 0,0-1 0 0 0,0 0 0 0 0,-1 1 0 0 0,1-1 1 0 0,-1 1-1 0 0,0-1 0 0 0,0 1 0 0 0,0-1 0 0 0,-1 1 0 0 0,1 0 1 0 0,-1 0-1 0 0,0-1 0 0 0,0 1 0 0 0,0 0 0 0 0,-1-1 1 0 0,1 1-1 0 0,-1 0 0 0 0,0-1 0 0 0,0 1 0 0 0,0 0 0 0 0,0-1 1 0 0,-1 0-1 0 0,1 1 0 0 0,-1-1 0 0 0,0 0 0 0 0,0 0 1 0 0,0 0-1 0 0,-1 0 0 0 0,1 0 0 0 0,-1 0 0 0 0,1-1 0 0 0,-1 1 1 0 0,0-1-1 0 0,0 1 0 0 0,-4 1 0 0 0,-7 5 9 0 0,-1-1-1 0 0,1 0 1 0 0,-1-2-1 0 0,-1 1 1 0 0,1-2 0 0 0,-23 6-1 0 0,-102 13-14 0 0,114-20-2 0 0,-2-2-7 0 0,21-2 7 0 0,1 1 0 0 0,-1-1 0 0 0,0 1 0 0 0,0 1-1 0 0,1-1 1 0 0,-13 5 0 0 0,19-5 5 0 0,0-1 0 0 0,0 0 0 0 0,-1 0 0 0 0,1 0-1 0 0,0 1 1 0 0,0-1 0 0 0,0 0 0 0 0,-1 1 0 0 0,1-1 0 0 0,0 0 0 0 0,0 0 0 0 0,0 1-1 0 0,0-1 1 0 0,0 0 0 0 0,0 1 0 0 0,0-1 0 0 0,0 0 0 0 0,0 1 0 0 0,0-1 0 0 0,0 0-1 0 0,0 0 1 0 0,0 1 0 0 0,0-1 0 0 0,0 0 0 0 0,0 1 0 0 0,0-1 0 0 0,0 0 0 0 0,0 1-1 0 0,0-1 1 0 0,0 0 0 0 0,0 1 0 0 0,1-1 0 0 0,-1 0 0 0 0,0 0 0 0 0,0 1 0 0 0,0-1-1 0 0,0 0 1 0 0,1 0 0 0 0,-1 1 0 0 0,0-1 0 0 0,0 0 0 0 0,1 0 0 0 0,-1 0 0 0 0,0 0-1 0 0,1 1 1 0 0,13 11-17 0 0,-13-11 15 0 0,24 15 12 0 0,0 0 0 0 0,1-2 0 0 0,51 21 0 0 0,92 22-78 0 0,-56-20-354 0 0,-72-23-1118 0 0,47 9 0 0 0,-73-22 403 0 0,-3-3-110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3.201"/>
    </inkml:context>
    <inkml:brush xml:id="br0">
      <inkml:brushProperty name="width" value="0.05" units="cm"/>
      <inkml:brushProperty name="height" value="0.05" units="cm"/>
    </inkml:brush>
  </inkml:definitions>
  <inkml:trace contextRef="#ctx0" brushRef="#br0">127 76 8529 0 0,'-17'-11'90'0'0,"12"7"102"0"0,0 0 1 0 0,-1 0-1 0 0,1 1 1 0 0,-1-1-1 0 0,0 1 1 0 0,0 1-1 0 0,0-1 1 0 0,0 1-1 0 0,-10-2 1 0 0,34 4 486 0 0,0 1 0 0 0,19 3 0 0 0,-31-3-658 0 0,1 0 0 0 0,-1 1 0 0 0,0 0 0 0 0,0 0 0 0 0,0 0 0 0 0,0 1 0 0 0,0 0 0 0 0,0 0 0 0 0,-1 0 0 0 0,10 8 0 0 0,-14-10-18 0 0,0-1 0 0 0,-1 1-1 0 0,1-1 1 0 0,-1 1 0 0 0,1 0 0 0 0,-1-1 0 0 0,1 1 0 0 0,-1 0 0 0 0,1-1-1 0 0,-1 1 1 0 0,0 0 0 0 0,1 0 0 0 0,-1 0 0 0 0,0-1 0 0 0,0 1-1 0 0,0 0 1 0 0,0 0 0 0 0,1 0 0 0 0,-1-1 0 0 0,0 1 0 0 0,0 0 0 0 0,0 0-1 0 0,-1 0 1 0 0,1 0 0 0 0,0-1 0 0 0,0 1 0 0 0,0 0 0 0 0,-1 0 0 0 0,1-1-1 0 0,0 1 1 0 0,-1 0 0 0 0,1 0 0 0 0,0-1 0 0 0,-1 1 0 0 0,1 0 0 0 0,-1-1-1 0 0,0 1 1 0 0,1 0 0 0 0,-1-1 0 0 0,1 1 0 0 0,-1-1 0 0 0,0 1 0 0 0,1-1-1 0 0,-1 1 1 0 0,-1-1 0 0 0,-1 2 7 0 0,1 0 0 0 0,-1 0-1 0 0,0-1 1 0 0,0 1 0 0 0,0-1-1 0 0,0 0 1 0 0,0 0 0 0 0,-1 0-1 0 0,1-1 1 0 0,-5 1 0 0 0,2-1-12 0 0,1 0 1 0 0,0-1 0 0 0,-1 0-1 0 0,1 0 1 0 0,0 0 0 0 0,0 0-1 0 0,0-1 1 0 0,0 0 0 0 0,0 0-1 0 0,0-1 1 0 0,0 1-1 0 0,1-1 1 0 0,-1 0 0 0 0,-3-4-1 0 0,6 5 12 0 0,0 1 0 0 0,1-1-1 0 0,-1 1 1 0 0,1-1-1 0 0,0 0 1 0 0,-1 0 0 0 0,1 0-1 0 0,0 0 1 0 0,0 0 0 0 0,0 0-1 0 0,1 0 1 0 0,-1 0-1 0 0,0 0 1 0 0,1 0 0 0 0,-1 0-1 0 0,1 0 1 0 0,0 0-1 0 0,0-1 1 0 0,0 1 0 0 0,0 0-1 0 0,0 0 1 0 0,0 0 0 0 0,0-1-1 0 0,1 1 1 0 0,-1 0-1 0 0,1 0 1 0 0,0 0 0 0 0,0 0-1 0 0,-1 0 1 0 0,1 0 0 0 0,1 0-1 0 0,-1 0 1 0 0,0 0-1 0 0,0 0 1 0 0,1 1 0 0 0,1-3-1 0 0,-2 3 6 0 0,-1 0 0 0 0,1 0-1 0 0,-1 1 1 0 0,1-1-1 0 0,0 0 1 0 0,-1 0 0 0 0,1 1-1 0 0,0-1 1 0 0,0 0 0 0 0,-1 1-1 0 0,1-1 1 0 0,0 1 0 0 0,0-1-1 0 0,0 1 1 0 0,0 0-1 0 0,0-1 1 0 0,0 1 0 0 0,0 0-1 0 0,0-1 1 0 0,0 1 0 0 0,0 0-1 0 0,1 0 1 0 0,-1 0-12 0 0,-1 1 1 0 0,1-1-1 0 0,0 0 0 0 0,0 1 1 0 0,-1-1-1 0 0,1 1 0 0 0,0-1 1 0 0,0 1-1 0 0,-1-1 0 0 0,1 1 0 0 0,-1 0 1 0 0,1-1-1 0 0,-1 1 0 0 0,1 0 1 0 0,-1-1-1 0 0,1 1 0 0 0,-1 0 1 0 0,1 0-1 0 0,0 1 0 0 0,0 2-2 0 0,0 0-1 0 0,0-1 0 0 0,0 1 0 0 0,0 0 1 0 0,-1 0-1 0 0,1 0 0 0 0,-1 0 0 0 0,0 0 1 0 0,0 0-1 0 0,-1 5 0 0 0,0-6 4 0 0,0 1 0 0 0,0-1 0 0 0,0 0 1 0 0,-1 0-1 0 0,1 1 0 0 0,-1-1 0 0 0,1 0 0 0 0,-1-1 0 0 0,0 1 0 0 0,0 0 0 0 0,-1 0 0 0 0,1-1 0 0 0,0 1 0 0 0,-1-1 0 0 0,0 0 1 0 0,1 0-1 0 0,-7 4 0 0 0,8-6-4 0 0,-1 1 0 0 0,0-1 0 0 0,1 1 1 0 0,-1-1-1 0 0,0 1 0 0 0,0-1 0 0 0,0 0 1 0 0,1 0-1 0 0,-1 0 0 0 0,0 0 1 0 0,0 0-1 0 0,0 0 0 0 0,0-1 0 0 0,1 1 1 0 0,-1 0-1 0 0,0-1 0 0 0,0 0 0 0 0,1 1 1 0 0,-1-1-1 0 0,1 0 0 0 0,-1 0 0 0 0,0 0 1 0 0,1 0-1 0 0,-1 0 0 0 0,1 0 0 0 0,0 0 1 0 0,-1-1-1 0 0,1 1 0 0 0,0 0 0 0 0,0-1 1 0 0,0 1-1 0 0,0-1 0 0 0,0 1 0 0 0,0-1 1 0 0,0-2-1 0 0,-1 3 0 0 0,1-1-1 0 0,0 0 1 0 0,0 1 0 0 0,1-1 0 0 0,-1 0 0 0 0,0 0-1 0 0,1 0 1 0 0,-1 0 0 0 0,1 0 0 0 0,-1 0-1 0 0,1 0 1 0 0,0 0 0 0 0,0 0 0 0 0,0 0-1 0 0,0 0 1 0 0,0 0 0 0 0,1 0 0 0 0,-1 0-1 0 0,0 1 1 0 0,1-1 0 0 0,0 0 0 0 0,-1 0-1 0 0,1 0 1 0 0,0 0 0 0 0,0 0 0 0 0,0 1-1 0 0,0-1 1 0 0,0 0 0 0 0,0 1 0 0 0,1-1-1 0 0,-1 1 1 0 0,0-1 0 0 0,1 1 0 0 0,-1 0 0 0 0,1 0-1 0 0,0 0 1 0 0,-1 0 0 0 0,1 0 0 0 0,0 0-1 0 0,0 0 1 0 0,0 0 0 0 0,-1 0 0 0 0,1 1-1 0 0,0-1 1 0 0,0 1 0 0 0,0 0 0 0 0,0-1-1 0 0,0 1 1 0 0,4 0 0 0 0,2 1-40 0 0,1 0 0 0 0,0 0 0 0 0,-1 1 0 0 0,1 0 0 0 0,-1 0 0 0 0,0 1 0 0 0,0 0 0 0 0,0 1 0 0 0,0 0 0 0 0,0 0 0 0 0,11 9 0 0 0,-18-11-816 0 0,-7-3-1230 0 0,2-1 707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4.111"/>
    </inkml:context>
    <inkml:brush xml:id="br0">
      <inkml:brushProperty name="width" value="0.05" units="cm"/>
      <inkml:brushProperty name="height" value="0.05" units="cm"/>
    </inkml:brush>
  </inkml:definitions>
  <inkml:trace contextRef="#ctx0" brushRef="#br0">255 328 8629 0 0,'0'0'284'0'0,"-11"-11"16"0"0,-34-33 71 0 0,34 33 7754 0 0,21 12-7988 0 0,100-2-43 0 0,-107 1-101 0 0,0 0 0 0 0,0 0 0 0 0,0 0 0 0 0,0-1-1 0 0,-1 1 1 0 0,1-1 0 0 0,0 0 0 0 0,-1 0 0 0 0,1 0 0 0 0,0 0-1 0 0,-1-1 1 0 0,5-2 0 0 0,2-1-128 0 0,-8 4 104 0 0,0 0 0 0 0,1 0 1 0 0,-1 0-1 0 0,0 0 0 0 0,0 0 0 0 0,0 0 1 0 0,0 0-1 0 0,0 0 0 0 0,0 0 1 0 0,0-1-1 0 0,0 1 0 0 0,0 0 1 0 0,-1-1-1 0 0,1 1 0 0 0,0-1 0 0 0,-1 1 1 0 0,1-1-1 0 0,-1 1 0 0 0,0-1 1 0 0,0 1-1 0 0,1-1 0 0 0,-1 1 1 0 0,0-1-1 0 0,0 1 0 0 0,0-1 0 0 0,0 1 1 0 0,-1-1-1 0 0,1-1 0 0 0,-2-8-73 0 0,0 1-1 0 0,-1-1 1 0 0,-4-10 0 0 0,3 8 70 0 0,0 1 12 0 0,1 0-1 0 0,-2 1 1 0 0,0-1-1 0 0,0 1 1 0 0,-12-18-1 0 0,14 25 18 0 0,1 0 0 0 0,-2 1 0 0 0,1-1 0 0 0,0 1 0 0 0,-1-1 0 0 0,0 1 0 0 0,0 0 0 0 0,0 0 0 0 0,0 1 0 0 0,0 0 0 0 0,0-1 0 0 0,-1 1 0 0 0,1 0 0 0 0,-1 1 0 0 0,1-1 0 0 0,-1 1 0 0 0,-7-1 0 0 0,-3 0 15 0 0,1 1 0 0 0,-1 0 1 0 0,1 1-1 0 0,-1 1 0 0 0,1 1 0 0 0,-1 0 0 0 0,1 0 1 0 0,-26 9-1 0 0,35-9 24 0 0,1-1 0 0 0,-1 2 0 0 0,0-1 1 0 0,0 0-1 0 0,1 1 0 0 0,0 0 0 0 0,-1 0 0 0 0,1 1 0 0 0,1-1 1 0 0,-1 1-1 0 0,0-1 0 0 0,1 1 0 0 0,-1 0 0 0 0,1 1 0 0 0,1-1 1 0 0,-1 1-1 0 0,0-1 0 0 0,1 1 0 0 0,0 0 0 0 0,0 0 0 0 0,0 0 1 0 0,1 0-1 0 0,0 0 0 0 0,0 0 0 0 0,0 0 0 0 0,1 0 0 0 0,-1 10 1 0 0,1-6 37 0 0,1 0 1 0 0,0 0 0 0 0,1 1-1 0 0,0-1 1 0 0,0 0 0 0 0,1 0 0 0 0,0-1-1 0 0,0 1 1 0 0,7 11 0 0 0,-3-7 31 0 0,2 0 1 0 0,-1-1-1 0 0,1-1 1 0 0,1 1 0 0 0,14 13-1 0 0,0-5-242 0 0,1 0 0 0 0,1-2-1 0 0,0-1 1 0 0,55 27 0 0 0,-64-37-440 0 0,1 0 0 0 0,-1 0 0 0 0,1-2 0 0 0,1 0 0 0 0,23 2 0 0 0,-32-5 76 0 0,1-1 0 0 0,0-1 0 0 0,-1 0 0 0 0,1-1 0 0 0,-1 1 0 0 0,1-2 0 0 0,-1 0 0 0 0,1 0 0 0 0,-1-1 0 0 0,16-6 0 0 0,-9-1-736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4.686"/>
    </inkml:context>
    <inkml:brush xml:id="br0">
      <inkml:brushProperty name="width" value="0.05" units="cm"/>
      <inkml:brushProperty name="height" value="0.05" units="cm"/>
    </inkml:brush>
  </inkml:definitions>
  <inkml:trace contextRef="#ctx0" brushRef="#br0">19 152 8661 0 0,'-1'-29'308'0'0,"-1"1"1"0"0,-12-57-1 0 0,14 85-282 0 0,0 0 0 0 0,0 0 0 0 0,-1-1 0 0 0,1 1 0 0 0,0 0 0 0 0,0 0 0 0 0,0-1 0 0 0,0 1 0 0 0,0 0 0 0 0,0-1 0 0 0,0 1 0 0 0,0 0 0 0 0,0-1 0 0 0,0 1-1 0 0,0 0 1 0 0,0-1 0 0 0,0 1 0 0 0,0 0 0 0 0,0 0 0 0 0,0-1 0 0 0,0 1 0 0 0,0 0 0 0 0,0-1 0 0 0,0 1 0 0 0,1 0 0 0 0,-1 0 0 0 0,0-1 0 0 0,0 1 0 0 0,0 0 0 0 0,0 0 0 0 0,1-1 0 0 0,-1 1 0 0 0,9 5 848 0 0,10 16 337 0 0,-11-8-786 0 0,0 1 0 0 0,-1 0-1 0 0,6 15 1 0 0,7 18 450 0 0,11 6-77 0 0,-14-25-411 0 0,14 32 0 0 0,-27-52-362 0 0,-1 0 0 0 0,0 0-1 0 0,-1 0 1 0 0,1 1 0 0 0,-2-1 0 0 0,1 0 0 0 0,-1 1 0 0 0,-1-1 0 0 0,0 11 0 0 0,0-16-25 0 0,0 0 1 0 0,0-1-1 0 0,0 1 1 0 0,-1 0-1 0 0,1 0 1 0 0,-1 0-1 0 0,0-1 1 0 0,0 1-1 0 0,0 0 1 0 0,0-1-1 0 0,-1 1 1 0 0,1-1 0 0 0,-1 1-1 0 0,1-1 1 0 0,-1 0-1 0 0,-3 3 1 0 0,5-4-17 0 0,-1-1 1 0 0,0 0 0 0 0,1 0 0 0 0,-1 0-1 0 0,1 0 1 0 0,-1 0 0 0 0,0 0 0 0 0,1 0-1 0 0,-1 0 1 0 0,1 0 0 0 0,-1-1 0 0 0,1 1-1 0 0,-1 0 1 0 0,0 0 0 0 0,1 0 0 0 0,-1-1-1 0 0,1 1 1 0 0,-1 0 0 0 0,1-1 0 0 0,-1 1 0 0 0,1 0-1 0 0,-1-1 1 0 0,1 1 0 0 0,0-1 0 0 0,-1 1-1 0 0,1 0 1 0 0,-1-1 0 0 0,1 0 0 0 0,-10-13-308 0 0,6 3 226 0 0,0-1 0 0 0,1 1 0 0 0,0-1-1 0 0,1 1 1 0 0,0-1 0 0 0,1 0 0 0 0,1 0-1 0 0,1-21 1 0 0,1 6 61 0 0,2 1 0 0 0,13-48 0 0 0,-15 68 32 0 0,0-1 1 0 0,0 1-1 0 0,1 0 1 0 0,0-1-1 0 0,0 1 0 0 0,0 1 1 0 0,1-1-1 0 0,0 0 1 0 0,5-5-1 0 0,-6 9 3 0 0,-1-1 0 0 0,0 1 1 0 0,1 1-1 0 0,-1-1 0 0 0,1 0 0 0 0,-1 0 0 0 0,1 1 1 0 0,0 0-1 0 0,0-1 0 0 0,0 1 0 0 0,0 0 0 0 0,0 0 0 0 0,0 1 1 0 0,0-1-1 0 0,0 1 0 0 0,0-1 0 0 0,0 1 0 0 0,0 0 1 0 0,0 0-1 0 0,0 0 0 0 0,0 1 0 0 0,5 0 0 0 0,1 2 31 0 0,1 0-1 0 0,-1 1 0 0 0,0 0 0 0 0,0 0 1 0 0,0 1-1 0 0,0 0 0 0 0,-1 1 0 0 0,0 0 1 0 0,0 0-1 0 0,0 1 0 0 0,-1 0 0 0 0,0 0 1 0 0,9 13-1 0 0,-5-6 72 0 0,-1 1 0 0 0,-1 0 0 0 0,0 1 0 0 0,-1 0 0 0 0,-1 0 0 0 0,10 32-1 0 0,-16-43-90 0 0,0-1-1 0 0,0 1 1 0 0,-1-1 0 0 0,0 1-1 0 0,0 0 1 0 0,0-1-1 0 0,0 1 1 0 0,-1-1-1 0 0,0 1 1 0 0,0 0-1 0 0,0-1 1 0 0,0 1-1 0 0,-1-1 1 0 0,-2 6-1 0 0,3-8-7 0 0,0 1 0 0 0,-1-1 1 0 0,1 1-1 0 0,-1-1 0 0 0,0 0 0 0 0,0 1 0 0 0,0-1 0 0 0,0 0 1 0 0,0 0-1 0 0,0-1 0 0 0,0 1 0 0 0,0 0 0 0 0,-1-1 0 0 0,1 1 1 0 0,-1-1-1 0 0,0 0 0 0 0,1 0 0 0 0,-1 0 0 0 0,0 0 0 0 0,1 0 1 0 0,-1 0-1 0 0,0-1 0 0 0,0 0 0 0 0,-3 1 0 0 0,5-1-4 0 0,0 0 0 0 0,1 0 0 0 0,-1 0 1 0 0,0-1-1 0 0,0 1 0 0 0,1 0 0 0 0,-1 0 0 0 0,0-1 0 0 0,0 1 0 0 0,1 0 0 0 0,-1-1 0 0 0,0 1 0 0 0,1-1 0 0 0,-1 1 0 0 0,1-1 1 0 0,-1 1-1 0 0,0-1 0 0 0,1 1 0 0 0,-1-1 0 0 0,1 1 0 0 0,-1-1 0 0 0,1 0 0 0 0,0 1 0 0 0,-1-1 0 0 0,1 0 0 0 0,0 1 0 0 0,-1-1 1 0 0,1 0-1 0 0,0 0 0 0 0,0 1 0 0 0,0-1 0 0 0,0 0 0 0 0,0 0 0 0 0,-1 0 0 0 0,1 1 0 0 0,1-1 0 0 0,-1 0 0 0 0,0 0 1 0 0,0-1-1 0 0,1-2-16 0 0,-1-1 1 0 0,1 1 0 0 0,0-1-1 0 0,0 1 1 0 0,4-9-1 0 0,-4 10 4 0 0,59-122-414 0 0,-48 102 385 0 0,1 1-1 0 0,2 0 0 0 0,21-25 1 0 0,-32 43 38 0 0,-1 0 0 0 0,1 0 0 0 0,0 0 0 0 0,1 1 0 0 0,-1 0 0 0 0,0 0 0 0 0,1 0 0 0 0,0 1 0 0 0,0-1 0 0 0,0 1 0 0 0,0 0 0 0 0,5-1 0 0 0,-8 2 5 0 0,1 1 1 0 0,0 0-1 0 0,-1-1 1 0 0,1 1-1 0 0,-1 0 1 0 0,1 0-1 0 0,-1 0 0 0 0,1 1 1 0 0,0-1-1 0 0,-1 1 1 0 0,1-1-1 0 0,-1 1 1 0 0,1 0-1 0 0,-1 0 0 0 0,0 0 1 0 0,1 0-1 0 0,-1 1 1 0 0,0-1-1 0 0,0 1 0 0 0,0-1 1 0 0,0 1-1 0 0,0-1 1 0 0,0 1-1 0 0,0 0 1 0 0,-1 0-1 0 0,3 3 0 0 0,2 5 22 0 0,0 0 0 0 0,0 0 1 0 0,-1 0-1 0 0,0 1 0 0 0,-1 0 0 0 0,0-1 0 0 0,2 17 0 0 0,10 83 117 0 0,-14-80-147 0 0,2 0 0 0 0,10 38 0 0 0,-11-55-218 0 0,2 0 1 0 0,11 24-1 0 0,-14-33-45 0 0,0-1 0 0 0,0 1 0 0 0,1-1 0 0 0,-1 1 0 0 0,1-1 0 0 0,0 0-1 0 0,0 0 1 0 0,0 0 0 0 0,0 0 0 0 0,0 0 0 0 0,1-1 0 0 0,-1 0 0 0 0,8 4-1 0 0,-2-4-1015 0 0,0-3-119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5.124"/>
    </inkml:context>
    <inkml:brush xml:id="br0">
      <inkml:brushProperty name="width" value="0.05" units="cm"/>
      <inkml:brushProperty name="height" value="0.05" units="cm"/>
    </inkml:brush>
  </inkml:definitions>
  <inkml:trace contextRef="#ctx0" brushRef="#br0">68 104 8561 0 0,'2'-8'-38'0'0,"4"-11"504"0"0,-4 19-75 0 0,-1 11-2 0 0,5 222 4395 0 0,-1-181-4050 0 0,2 0 0 0 0,19 73 0 0 0,18 48-338 0 0,-42-166-392 0 0,3 15 5 0 0,-5-21-7 0 0,1 0 0 0 0,-1-1-1 0 0,0 1 1 0 0,0 0 0 0 0,0 0 0 0 0,0-1 0 0 0,0 1-1 0 0,0 0 1 0 0,0 0 0 0 0,0-1 0 0 0,-1 1 0 0 0,1 0-1 0 0,0-1 1 0 0,0 1 0 0 0,-1 0 0 0 0,1-1 0 0 0,0 1 0 0 0,-1 0-1 0 0,1-1 1 0 0,0 1 0 0 0,-1 0 0 0 0,0 0 0 0 0,-2-3-11 0 0,0-1 1 0 0,0 1-1 0 0,0-1 1 0 0,1 1-1 0 0,-1-1 1 0 0,1 0-1 0 0,0 0 1 0 0,-3-4 0 0 0,-17-30-112 0 0,2 0-1 0 0,2-1 1 0 0,1-1 0 0 0,2-1 0 0 0,2 0 0 0 0,-11-54 0 0 0,19 66 47 0 0,0-1 0 0 0,3 1 0 0 0,0-1 0 0 0,2 0 0 0 0,0 1 0 0 0,2-1 1 0 0,2 0-1 0 0,0 1 0 0 0,2 0 0 0 0,12-34 0 0 0,-17 58 72 0 0,1 0 0 0 0,-1 0-1 0 0,1 0 1 0 0,0 0 0 0 0,0 0 0 0 0,1 1 0 0 0,-1-1 0 0 0,1 1 0 0 0,0-1 0 0 0,-1 1-1 0 0,1 0 1 0 0,1 0 0 0 0,-1 1 0 0 0,0-1 0 0 0,1 0 0 0 0,0 1 0 0 0,-1 0 0 0 0,7-2-1 0 0,-6 2 1 0 0,1 1 0 0 0,-1 0 0 0 0,1 0-1 0 0,-1 1 1 0 0,1 0 0 0 0,0 0 0 0 0,-1 0-1 0 0,1 0 1 0 0,0 0 0 0 0,-1 1 0 0 0,1 0-1 0 0,-1 0 1 0 0,1 0 0 0 0,-1 1 0 0 0,0 0-1 0 0,9 4 1 0 0,0 1 7 0 0,0 1-1 0 0,0 1 1 0 0,-1 1 0 0 0,0-1-1 0 0,12 14 1 0 0,-1 1 16 0 0,26 36-1 0 0,-44-53 9 0 0,0 0-1 0 0,0 1 1 0 0,-1 0-1 0 0,0 0 1 0 0,0 0-1 0 0,-1 0 1 0 0,0 0-1 0 0,-1 1 1 0 0,3 16-1 0 0,-4-21-8 0 0,-1 0-1 0 0,0 0 1 0 0,0 0-1 0 0,0 0 1 0 0,0 0-1 0 0,-1 0 1 0 0,0 0-1 0 0,1-1 0 0 0,-2 1 1 0 0,1 0-1 0 0,0 0 1 0 0,-1-1-1 0 0,1 1 1 0 0,-1-1-1 0 0,0 1 1 0 0,0-1-1 0 0,-1 0 0 0 0,1 0 1 0 0,-1 0-1 0 0,1 0 1 0 0,-1 0-1 0 0,0 0 1 0 0,0-1-1 0 0,-4 3 0 0 0,-4 2-9 0 0,0-1-1 0 0,-1-1 0 0 0,1 0 1 0 0,-1 0-1 0 0,-21 4 0 0 0,-64 9-558 0 0,92-17 333 0 0,0-1-1 0 0,0 1 1 0 0,0-1-1 0 0,0 0 1 0 0,0 0-1 0 0,0-1 1 0 0,0 1-1 0 0,-7-3 0 0 0,10 3 71 0 0,1-1 0 0 0,0 1 0 0 0,-1-1 0 0 0,1 0 0 0 0,-1 0 0 0 0,1 1 0 0 0,0-1 0 0 0,0 0 0 0 0,-1 0 0 0 0,1 0 0 0 0,0 0 0 0 0,0-1 0 0 0,0 1 0 0 0,0 0 0 0 0,0 0 0 0 0,0-1 0 0 0,1 1 0 0 0,-1 0 0 0 0,0-1 0 0 0,1 1 1 0 0,-1-1-1 0 0,1 1 0 0 0,-1-1 0 0 0,1 1 0 0 0,0-1 0 0 0,0 1 0 0 0,-1-1 0 0 0,1 1 0 0 0,1-3 0 0 0,-3-12-1246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5.763"/>
    </inkml:context>
    <inkml:brush xml:id="br0">
      <inkml:brushProperty name="width" value="0.05" units="cm"/>
      <inkml:brushProperty name="height" value="0.05" units="cm"/>
    </inkml:brush>
  </inkml:definitions>
  <inkml:trace contextRef="#ctx0" brushRef="#br0">49 226 7453 0 0,'-7'-17'168'0'0,"-8"-14"236"0"0,15 30-282 0 0,-1 0 0 0 0,1 0 0 0 0,-1 0 0 0 0,0 0 1 0 0,1 0-1 0 0,-1 0 0 0 0,0 0 0 0 0,0 0 0 0 0,0 0 0 0 0,1 1 0 0 0,-1-1 0 0 0,0 0 0 0 0,0 1 0 0 0,0-1 0 0 0,0 0 0 0 0,0 1 0 0 0,-1-1 0 0 0,1 1 0 0 0,0 0 0 0 0,0-1 0 0 0,-2 1 0 0 0,3 0-20 0 0,-1 1 0 0 0,1 0-1 0 0,-1-1 1 0 0,1 1 0 0 0,0-1-1 0 0,-1 1 1 0 0,1 0 0 0 0,0-1-1 0 0,-1 1 1 0 0,1 0 0 0 0,0 0-1 0 0,0-1 1 0 0,-1 1 0 0 0,1 0-1 0 0,0 0 1 0 0,0-1 0 0 0,0 1-1 0 0,0 0 1 0 0,0 0 0 0 0,0-1-1 0 0,0 1 1 0 0,0 0 0 0 0,0 0-1 0 0,1 1 1 0 0,2 21 1132 0 0,3-9-613 0 0,0-1 0 0 0,10 17 0 0 0,8 16 128 0 0,-16-25-600 0 0,-1-1 0 0 0,-1 1 1 0 0,-1 0-1 0 0,3 34 0 0 0,-1 88-3 0 0,-8-127-152 0 0,-1 1 0 0 0,0 0 0 0 0,-7 22 0 0 0,5-23-4 0 0,4-16 8 0 0,0 1 1 0 0,0-1-1 0 0,0 0 0 0 0,0 0 0 0 0,0 1 0 0 0,0-1 0 0 0,0 0 0 0 0,0 0 0 0 0,0 1 1 0 0,0-1-1 0 0,0 0 0 0 0,0 0 0 0 0,0 1 0 0 0,0-1 0 0 0,-1 0 0 0 0,1 0 0 0 0,0 1 1 0 0,0-1-1 0 0,0 0 0 0 0,0 0 0 0 0,-1 0 0 0 0,1 1 0 0 0,0-1 0 0 0,0 0 0 0 0,0 0 1 0 0,-1 0-1 0 0,1 0 0 0 0,0 0 0 0 0,0 1 0 0 0,-1-1 0 0 0,1 0 0 0 0,0 0 1 0 0,-1 0-1 0 0,-5-7-260 0 0,-3-16-273 0 0,8 21 511 0 0,-4-13-170 0 0,1-1 1 0 0,1 0 0 0 0,1 0-1 0 0,-2-25 1 0 0,4-68-87 0 0,1 99 250 0 0,-1-88-112 0 0,-1 39 70 0 0,9-73-1 0 0,-7 123 71 0 0,6-36-10 0 0,-6 42 14 0 0,-1 1 0 0 0,1-1 0 0 0,0 1 0 0 0,-1-1 0 0 0,1 1 0 0 0,0 0-1 0 0,0-1 1 0 0,1 1 0 0 0,-1 0 0 0 0,0 0 0 0 0,1 0 0 0 0,-1 0 0 0 0,4-3 0 0 0,-4 5 8 0 0,-1 0 0 0 0,1 0 0 0 0,0 0 0 0 0,0 0 0 0 0,-1 0 0 0 0,1 0 1 0 0,0 0-1 0 0,0 0 0 0 0,-1 1 0 0 0,1-1 0 0 0,0 0 0 0 0,-1 1 0 0 0,1-1 0 0 0,0 0 0 0 0,-1 1 0 0 0,1-1 1 0 0,-1 1-1 0 0,1-1 0 0 0,0 1 0 0 0,-1-1 0 0 0,1 1 0 0 0,-1-1 0 0 0,1 1 0 0 0,-1-1 0 0 0,1 2 1 0 0,13 18 172 0 0,-14-19-173 0 0,44 58 376 0 0,-34-47-283 0 0,0 0 0 0 0,-1 1 0 0 0,-1 0 0 0 0,0 1 0 0 0,0 0 0 0 0,-1 0 1 0 0,7 24-1 0 0,-8-19-4 0 0,0 0 0 0 0,1-1 0 0 0,0 0 0 0 0,2 0 1 0 0,0 0-1 0 0,16 21 0 0 0,-16-27-70 0 0,1 0-1 0 0,0-1 1 0 0,0 0 0 0 0,1-1-1 0 0,1 0 1 0 0,0 0-1 0 0,0-2 1 0 0,27 15 0 0 0,-36-21-30 0 0,1 0 1 0 0,-1-1-1 0 0,1 1 1 0 0,0-1 0 0 0,-1 0-1 0 0,1 0 1 0 0,0-1-1 0 0,0 1 1 0 0,0-1-1 0 0,0 1 1 0 0,0-1 0 0 0,0-1-1 0 0,0 1 1 0 0,-1 0-1 0 0,1-1 1 0 0,0 0-1 0 0,0 0 1 0 0,0 0 0 0 0,-1 0-1 0 0,1-1 1 0 0,0 1-1 0 0,-1-1 1 0 0,0 0 0 0 0,1 0-1 0 0,-1 0 1 0 0,0-1-1 0 0,0 1 1 0 0,0-1-1 0 0,0 0 1 0 0,0 0 0 0 0,-1 0-1 0 0,0 0 1 0 0,3-4-1 0 0,2-3-30 0 0,-1 0-1 0 0,0-1 0 0 0,0 0 0 0 0,-1 0 1 0 0,-1 0-1 0 0,1-1 0 0 0,-2 0 1 0 0,0 0-1 0 0,2-18 0 0 0,-3 2-52 0 0,-2 0 0 0 0,-1 1-1 0 0,-2-1 1 0 0,0 1 0 0 0,-2 0 0 0 0,-1-1-1 0 0,-1 2 1 0 0,-1-1 0 0 0,-1 1-1 0 0,-2 1 1 0 0,-17-32 0 0 0,27 55 82 0 0,0 0 0 0 0,1 0 1 0 0,-1 0-1 0 0,0 0 0 0 0,-1 1 1 0 0,1-1-1 0 0,0 1 0 0 0,0-1 1 0 0,-1 0-1 0 0,1 1 0 0 0,-1 0 0 0 0,1-1 1 0 0,-1 1-1 0 0,-2-2 0 0 0,2 3 2 0 0,1 1-1 0 0,0-1 1 0 0,0 0-1 0 0,0 0 1 0 0,0 0-1 0 0,-1 0 1 0 0,1 1-1 0 0,0-1 1 0 0,0 1-1 0 0,0-1 1 0 0,0 1-1 0 0,0-1 1 0 0,0 1-1 0 0,0 0 0 0 0,0-1 1 0 0,0 1-1 0 0,0 0 1 0 0,0 0-1 0 0,0 0 1 0 0,1-1-1 0 0,-1 1 1 0 0,0 0-1 0 0,1 0 1 0 0,-2 2-1 0 0,-2 2-62 0 0,0 0 0 0 0,1 1 0 0 0,0-1-1 0 0,0 1 1 0 0,0 0 0 0 0,0 0 0 0 0,1 0 0 0 0,0 0 0 0 0,1 0-1 0 0,-1 0 1 0 0,1 1 0 0 0,0-1 0 0 0,1 1 0 0 0,-1-1 0 0 0,2 12-1 0 0,0-12-514 0 0,0 1 0 0 0,0 0-1 0 0,1-1 1 0 0,0 1 0 0 0,0-1-1 0 0,1 1 1 0 0,0-1 0 0 0,0 0 0 0 0,5 7-1 0 0,-2-3-956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6.228"/>
    </inkml:context>
    <inkml:brush xml:id="br0">
      <inkml:brushProperty name="width" value="0.05" units="cm"/>
      <inkml:brushProperty name="height" value="0.05" units="cm"/>
    </inkml:brush>
  </inkml:definitions>
  <inkml:trace contextRef="#ctx0" brushRef="#br0">289 145 8761 0 0,'-8'-22'-82'0'0,"5"12"214"0"0,0 1-1 0 0,0 0 1 0 0,-1 0 0 0 0,0 0-1 0 0,0 1 1 0 0,-1 0-1 0 0,0-1 1 0 0,-1 1 0 0 0,0 1-1 0 0,0-1 1 0 0,-14-11-1 0 0,16 17 115 0 0,-1 0-1 0 0,1 1 1 0 0,-1 0 0 0 0,0 0-1 0 0,0 0 1 0 0,1 0-1 0 0,-1 1 1 0 0,0 0 0 0 0,0 0-1 0 0,0 0 1 0 0,1 1-1 0 0,-9 1 1 0 0,-9 0 546 0 0,4-3-178 0 0,-17 1 456 0 0,34 0-1050 0 0,0 1 0 0 0,-1-1 1 0 0,1 0-1 0 0,0 1 0 0 0,0-1 1 0 0,0 1-1 0 0,0 0 1 0 0,0-1-1 0 0,-1 1 0 0 0,1 0 1 0 0,0 0-1 0 0,0-1 0 0 0,1 1 1 0 0,-1 0-1 0 0,0 0 1 0 0,0 0-1 0 0,0 0 0 0 0,1 0 1 0 0,-1 1-1 0 0,0-1 0 0 0,1 0 1 0 0,-1 0-1 0 0,0 2 1 0 0,-10 37 51 0 0,2 0 0 0 0,-5 51 1 0 0,8-48-53 0 0,4-34-19 0 0,1 0 1 0 0,0 0-1 0 0,1 0 0 0 0,0 0 1 0 0,0 0-1 0 0,1 0 0 0 0,0 0 1 0 0,1 0-1 0 0,0 0 0 0 0,0-1 1 0 0,1 1-1 0 0,0-1 0 0 0,1 1 1 0 0,6 11-1 0 0,-9-19-1 0 0,-1 0 1 0 0,1 0-1 0 0,0 0 0 0 0,-1-1 1 0 0,1 1-1 0 0,0 0 1 0 0,0 0-1 0 0,0-1 0 0 0,0 1 1 0 0,0 0-1 0 0,0-1 1 0 0,0 1-1 0 0,0-1 0 0 0,0 1 1 0 0,0-1-1 0 0,0 0 1 0 0,0 0-1 0 0,1 1 0 0 0,-1-1 1 0 0,0 0-1 0 0,1 0 1 0 0,2 0-9 0 0,-1 0 1 0 0,0-1-1 0 0,1 1 1 0 0,-1-1 0 0 0,0 0-1 0 0,0 0 1 0 0,5-2-1 0 0,2-2-72 0 0,0 0-1 0 0,-1 0 0 0 0,16-12 0 0 0,-15 8-19 0 0,0 0 1 0 0,-1 0 0 0 0,0-1-1 0 0,0-1 1 0 0,-1 1-1 0 0,0-1 1 0 0,-1-1-1 0 0,8-15 1 0 0,1-10-82 0 0,17-54-1 0 0,-3 6 148 0 0,-23 74 11 0 0,-2 17 47 0 0,-2 26 102 0 0,-2-23-72 0 0,5 103 382 0 0,-4-66-247 0 0,12 82-1 0 0,-12-115-309 0 0,1-1 1 0 0,0 0-1 0 0,1 0 1 0 0,1 0-1 0 0,0-1 1 0 0,0 1 0 0 0,1-1-1 0 0,0 0 1 0 0,1-1-1 0 0,1 0 1 0 0,10 13-1 0 0,-16-22 52 0 0,26 23-1593 0 0,-28-23 1558 0 0,1-1 0 0 0,-1 1 0 0 0,1-1 0 0 0,0 1 0 0 0,-1-1 0 0 0,1 0 0 0 0,0 1 0 0 0,-1-1 0 0 0,1 0 0 0 0,0 0 0 0 0,0 1 0 0 0,-1-1 0 0 0,1 0 0 0 0,0 0 1 0 0,0 0-1 0 0,-1 0 0 0 0,1 0 0 0 0,0 0 0 0 0,0 0 0 0 0,-1 0 0 0 0,1 0 0 0 0,0 0 0 0 0,0-1 0 0 0,-1 1 0 0 0,1 0 0 0 0,0-1 0 0 0,-1 1 0 0 0,1 0 0 0 0,0-1 0 0 0,-1 1 1 0 0,1 0-1 0 0,0-1 0 0 0,-1 1 0 0 0,1-1 0 0 0,-1 1 0 0 0,1-1 0 0 0,-1 0 0 0 0,1 1 0 0 0,0-2 0 0 0,3-5-1049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7.139"/>
    </inkml:context>
    <inkml:brush xml:id="br0">
      <inkml:brushProperty name="width" value="0.05" units="cm"/>
      <inkml:brushProperty name="height" value="0.05" units="cm"/>
    </inkml:brush>
  </inkml:definitions>
  <inkml:trace contextRef="#ctx0" brushRef="#br0">1 120 8461 0 0,'6'-51'-127'0'0,"1"-18"960"0"0,10 133 2667 0 0,-5-10-2194 0 0,-9-40-846 0 0,-1-1 0 0 0,2 1 1 0 0,0-1-1 0 0,9 23 0 0 0,-4-18-132 0 0,-1 0-1 0 0,0 1 1 0 0,-2 0-1 0 0,6 25 0 0 0,-10-33-317 0 0,-1 0 0 0 0,1 0 0 0 0,-2-1 0 0 0,1 1 0 0 0,-2 0-1 0 0,1 0 1 0 0,-1 0 0 0 0,-1 0 0 0 0,-4 15 0 0 0,4-86-1054 0 0,7 34 968 0 0,1-1-1 0 0,1 1 0 0 0,1 0 1 0 0,2 1-1 0 0,0-1 1 0 0,2 2-1 0 0,0 0 0 0 0,2 0 1 0 0,26-33-1 0 0,-34 49 77 0 0,1 0 0 0 0,0 0-1 0 0,1 1 1 0 0,0 0 0 0 0,12-9 0 0 0,-18 15 0 0 0,0 0 0 0 0,0-1 0 0 0,0 1 0 0 0,0 0 0 0 0,1 0 0 0 0,-1 1 0 0 0,0-1 0 0 0,1 0 0 0 0,-1 1 0 0 0,0-1 1 0 0,1 1-1 0 0,4 0 0 0 0,-6 0 1 0 0,1 1 1 0 0,-1-1-1 0 0,1 1 1 0 0,-1-1-1 0 0,1 1 1 0 0,-1-1-1 0 0,1 1 0 0 0,-1 0 1 0 0,0 0-1 0 0,0 0 1 0 0,1 0-1 0 0,-1 0 1 0 0,0 0-1 0 0,0 0 1 0 0,0 0-1 0 0,0 0 1 0 0,0 1-1 0 0,0-1 1 0 0,0 0-1 0 0,-1 1 1 0 0,1-1-1 0 0,0 2 0 0 0,4 8 40 0 0,-1 0-1 0 0,0 0 0 0 0,-1 1 0 0 0,0-1 0 0 0,-1 1 0 0 0,1 22 0 0 0,-5 77 474 0 0,0-8-200 0 0,2-24-269 0 0,1-93-161 0 0,0 0 1 0 0,1 1-1 0 0,1-1 0 0 0,0 1 1 0 0,7-19-1 0 0,31-68-351 0 0,-24 63 386 0 0,-5 10-2 0 0,24-41-1 0 0,-32 60 78 0 0,1 1-1 0 0,1 0 1 0 0,-1-1-1 0 0,1 2 1 0 0,0-1-1 0 0,1 1 0 0 0,-1 0 1 0 0,1 0-1 0 0,13-7 1 0 0,-18 12 6 0 0,-1 0 1 0 0,0 0-1 0 0,1 1 0 0 0,-1-1 1 0 0,1 0-1 0 0,0 1 1 0 0,-1 0-1 0 0,1-1 0 0 0,-1 1 1 0 0,1 0-1 0 0,0 0 1 0 0,-1 0-1 0 0,1 0 0 0 0,-1 0 1 0 0,1 0-1 0 0,0 0 1 0 0,-1 1-1 0 0,1-1 0 0 0,-1 0 1 0 0,1 1-1 0 0,2 1 1 0 0,-2-1 6 0 0,0 1 0 0 0,0-1-1 0 0,0 1 1 0 0,0 0 0 0 0,0 0 0 0 0,0 0 0 0 0,-1 0 0 0 0,1 0 0 0 0,-1 0 0 0 0,0 0 0 0 0,1 0 0 0 0,0 4 0 0 0,2 3 46 0 0,-2 0 0 0 0,1 0 0 0 0,-1 0 0 0 0,0 0 0 0 0,-1 1 0 0 0,1 14 0 0 0,-2 19 307 0 0,2 0-1 0 0,2 0 1 0 0,12 53-1 0 0,-12-84-337 0 0,0 1-1 0 0,0-1 1 0 0,1 0-1 0 0,1 0 1 0 0,0 0-1 0 0,9 12 1 0 0,-10-18-19 0 0,-1 1 0 0 0,1-1 0 0 0,1 0 0 0 0,-1-1-1 0 0,1 1 1 0 0,0-1 0 0 0,0 0 0 0 0,1-1 0 0 0,-1 1 0 0 0,1-1 0 0 0,10 4 0 0 0,-15-7-15 0 0,0 0 0 0 0,0-1 0 0 0,0 1 0 0 0,-1-1 0 0 0,1 0-1 0 0,0 1 1 0 0,0-1 0 0 0,0 0 0 0 0,0 0 0 0 0,0 0 0 0 0,0 0 0 0 0,0-1 0 0 0,-1 1 0 0 0,1 0 0 0 0,0-1 0 0 0,0 1-1 0 0,0-1 1 0 0,2-1 0 0 0,-1 0-53 0 0,0 0-1 0 0,0 0 0 0 0,-1 0 0 0 0,1 0 1 0 0,-1-1-1 0 0,0 1 0 0 0,1-1 0 0 0,-1 1 1 0 0,3-6-1 0 0,0-1-126 0 0,-1 0-1 0 0,0-1 1 0 0,0 1 0 0 0,-1-1-1 0 0,0 0 1 0 0,1-10-1 0 0,-2 10 83 0 0,-2 6 90 0 0,0 0 1 0 0,0 0-1 0 0,1 0 1 0 0,0 0 0 0 0,0 0-1 0 0,0 0 1 0 0,0 0-1 0 0,1 0 1 0 0,-1 1-1 0 0,1-1 1 0 0,0 1-1 0 0,0-1 1 0 0,0 1-1 0 0,0 0 1 0 0,1 0-1 0 0,0-1 1 0 0,-1 2-1 0 0,6-5 1 0 0,-4 4 37 0 0,1 0-1 0 0,-1 0 1 0 0,0 0 0 0 0,0 0 0 0 0,0-1 0 0 0,0 1 0 0 0,-1-1-1 0 0,1 0 1 0 0,-1-1 0 0 0,0 1 0 0 0,0 0 0 0 0,-1-1-1 0 0,1 0 1 0 0,-1 1 0 0 0,0-1 0 0 0,0 0 0 0 0,-1 0 0 0 0,1 0-1 0 0,-1 0 1 0 0,0 0 0 0 0,-1-1 0 0 0,1-7 0 0 0,8-211 269 0 0,-9 218-241 0 0,0-10 157 0 0,-2 26 90 0 0,-4 20 190 0 0,-2 0 1 0 0,-13 36 0 0 0,-8 31 330 0 0,23-73-484 0 0,2 1-1 0 0,0-1 1 0 0,2 1 0 0 0,1 32-1 0 0,1-47-228 0 0,1-1 0 0 0,0 0 0 0 0,1 0-1 0 0,0 1 1 0 0,0-1 0 0 0,1-1 0 0 0,0 1 0 0 0,1 0-1 0 0,0-1 1 0 0,0 0 0 0 0,1 1 0 0 0,0-2 0 0 0,0 1 0 0 0,10 10-1 0 0,-11-15-213 0 0,0 0 0 0 0,0-1 0 0 0,-1 0 0 0 0,2 0-1 0 0,-1 0 1 0 0,0 0 0 0 0,0 0 0 0 0,0-1-1 0 0,1 0 1 0 0,-1 0 0 0 0,1 0 0 0 0,-1 0 0 0 0,1-1-1 0 0,-1 0 1 0 0,1 0 0 0 0,0 0 0 0 0,-1 0 0 0 0,6-2-1 0 0,-4 1-311 0 0,1 1 0 0 0,-1-2-1 0 0,0 1 1 0 0,0-1 0 0 0,0 0-1 0 0,0 0 1 0 0,-1-1 0 0 0,1 1 0 0 0,-1-1-1 0 0,1 0 1 0 0,-1-1 0 0 0,9-7-1 0 0,-2-4-1506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44.479"/>
    </inkml:context>
    <inkml:brush xml:id="br0">
      <inkml:brushProperty name="width" value="0.05" units="cm"/>
      <inkml:brushProperty name="height" value="0.05" units="cm"/>
    </inkml:brush>
  </inkml:definitions>
  <inkml:trace contextRef="#ctx0" brushRef="#br0">97 864 7709 0 0,'-10'-4'62'0'0,"0"-2"-1"0"0,1 1 1 0 0,0-1 0 0 0,-13-11 0 0 0,19 13-19 0 0,0 1 0 0 0,0-1-1 0 0,0 1 1 0 0,0-1 0 0 0,1 0 0 0 0,0 0-1 0 0,-1 0 1 0 0,2-1 0 0 0,-1 1 0 0 0,0 0 0 0 0,1-1-1 0 0,0 1 1 0 0,-2-8 0 0 0,1-14 64 0 0,0 0 0 0 0,2 0 0 0 0,1 0-1 0 0,0 0 1 0 0,2 0 0 0 0,2 1 0 0 0,0-1 0 0 0,1 1 0 0 0,18-43 0 0 0,-12 37-36 0 0,2 0 0 0 0,1 2 1 0 0,2 0-1 0 0,1 0 0 0 0,1 2 0 0 0,1 0 0 0 0,29-29 1 0 0,-29 37-7 0 0,2 0 1 0 0,-1 1 0 0 0,2 2-1 0 0,0 0 1 0 0,1 1-1 0 0,1 2 1 0 0,38-16 0 0 0,-28 16-9 0 0,0 2 0 0 0,1 2 0 0 0,0 1 0 0 0,0 1 0 0 0,45-1 0 0 0,-24 6-40 0 0,1 3 1 0 0,0 3-1 0 0,0 2 0 0 0,-1 2 0 0 0,0 3 0 0 0,-1 3 0 0 0,67 25 0 0 0,-91-28 22 0 0,-2 2 1 0 0,1 1-1 0 0,-1 2 0 0 0,-1 0 0 0 0,-1 2 0 0 0,-1 2 0 0 0,46 40 0 0 0,-60-47 32 0 0,0 1 0 0 0,-1 0-1 0 0,-1 1 1 0 0,0 0 0 0 0,-1 0 0 0 0,-1 1 0 0 0,0 1-1 0 0,-1 0 1 0 0,-1 0 0 0 0,0 0 0 0 0,-2 1 0 0 0,0 0-1 0 0,-1 0 1 0 0,-1 0 0 0 0,2 31 0 0 0,-5-26-20 0 0,0 0 0 0 0,-2 0 1 0 0,-1-1-1 0 0,-11 43 0 0 0,9-48-168 0 0,0 0 0 0 0,-2-1 0 0 0,0 0 0 0 0,0 0 0 0 0,-2-1 0 0 0,0 1 0 0 0,-10 13 0 0 0,-19 25-2065 0 0,26-44 1159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1.805"/>
    </inkml:context>
    <inkml:brush xml:id="br0">
      <inkml:brushProperty name="width" value="0.05" units="cm"/>
      <inkml:brushProperty name="height" value="0.05" units="cm"/>
    </inkml:brush>
  </inkml:definitions>
  <inkml:trace contextRef="#ctx0" brushRef="#br0">45 171 5973 0 0,'-12'10'1404'0'0,"-21"24"1"0"0,33-33-1365 0 0,0-1-1 0 0,0 1 1 0 0,0-1 0 0 0,0 1-1 0 0,0-1 1 0 0,0 1-1 0 0,0-1 1 0 0,0 0 0 0 0,1 1-1 0 0,-1-1 1 0 0,0 1 0 0 0,0-1-1 0 0,0 1 1 0 0,0-1-1 0 0,1 0 1 0 0,-1 1 0 0 0,0-1-1 0 0,0 1 1 0 0,1-1 0 0 0,-1 0-1 0 0,0 1 1 0 0,1-1-1 0 0,-1 0 1 0 0,0 0 0 0 0,1 1-1 0 0,-1-1 1 0 0,1 0 0 0 0,-1 0-1 0 0,0 1 1 0 0,1-1-1 0 0,-1 0 1 0 0,1 0 0 0 0,-1 0-1 0 0,1 0 1 0 0,-1 0-1 0 0,0 1 1 0 0,2-1 0 0 0,22 8 519 0 0,-22-7-468 0 0,17 4 33 0 0,0-1-1 0 0,1-1 0 0 0,-1 0 1 0 0,1-2-1 0 0,0 0 0 0 0,-1-2 0 0 0,1 0 1 0 0,0 0-1 0 0,-1-2 0 0 0,1-1 1 0 0,-1 0-1 0 0,0-2 0 0 0,-1 0 1 0 0,1-1-1 0 0,-1 0 0 0 0,21-13 1 0 0,-32 16-115 0 0,0 1 45 0 0,-1-1 0 0 0,1 1 0 0 0,-1-2-1 0 0,0 1 1 0 0,8-8 0 0 0,-12 10-42 0 0,-1 0 0 0 0,1 0 0 0 0,-1 0 0 0 0,0 0 1 0 0,1 0-1 0 0,-1 0 0 0 0,0 0 0 0 0,0-1 0 0 0,-1 1 1 0 0,1-1-1 0 0,0 1 0 0 0,-1 0 0 0 0,1-1 0 0 0,-1 1 0 0 0,0-1 1 0 0,0 1-1 0 0,0-1 0 0 0,0 1 0 0 0,0-1 0 0 0,-1-2 1 0 0,-1-1-5 0 0,0 1 0 0 0,1 0 0 0 0,-2 0 0 0 0,1 0 1 0 0,-1 0-1 0 0,-4-7 0 0 0,5 9-78 0 0,0-1 0 0 0,0 1 1 0 0,0-1-1 0 0,0 1 0 0 0,0-1 1 0 0,1 0-1 0 0,0 0 0 0 0,-1 0 0 0 0,0-6 1 0 0,2 10 3 0 0,0-1 1 0 0,0 0 0 0 0,0 1 0 0 0,0-1-1 0 0,-1 0 1 0 0,1 1 0 0 0,0-1 0 0 0,-1 1 0 0 0,1-1-1 0 0,0 1 1 0 0,-1-1 0 0 0,1 1 0 0 0,-1-1-1 0 0,1 1 1 0 0,0-1 0 0 0,-1 1 0 0 0,0-1-1 0 0,-5-8-2532 0 0,6 6 1637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8.322"/>
    </inkml:context>
    <inkml:brush xml:id="br0">
      <inkml:brushProperty name="width" value="0.05" units="cm"/>
      <inkml:brushProperty name="height" value="0.05" units="cm"/>
    </inkml:brush>
  </inkml:definitions>
  <inkml:trace contextRef="#ctx0" brushRef="#br0">8305 497 9333 0 0,'-1'-6'89'0'0,"-1"0"0"0"0,0 0 0 0 0,0 0 0 0 0,0 0 0 0 0,-1 0 0 0 0,0 1 0 0 0,-6-9 0 0 0,7 11 0 0 0,-1 1 0 0 0,1-1 0 0 0,-1 1 0 0 0,0 0 0 0 0,0 0 0 0 0,0 0 0 0 0,0 0 0 0 0,0 0 1 0 0,0 1-1 0 0,0-1 0 0 0,-1 1 0 0 0,1 0 0 0 0,-1 0 0 0 0,1 0 0 0 0,-4 0 0 0 0,-132-12 2012 0 0,41 6-1145 0 0,-192-49 1193 0 0,59 9-1413 0 0,-424-28-483 0 0,-5 38 8 0 0,-643-2 887 0 0,578 20-727 0 0,-298-4-383 0 0,-44 0-48 0 0,-127-40-105 0 0,958 52 83 0 0,185 10 47 0 0,1 3 1 0 0,-1 1-1 0 0,-78 17 1 0 0,114-17-18 0 0,0 0 0 0 0,1 1 0 0 0,-1 1 0 0 0,1 0 0 0 0,0 1 0 0 0,-24 14 0 0 0,37-19 2 0 0,-1 0 0 0 0,1 0 0 0 0,-1 0 0 0 0,1 0 0 0 0,0 0-1 0 0,0 0 1 0 0,-1 1 0 0 0,1-1 0 0 0,0 0 0 0 0,0 1 0 0 0,0-1 0 0 0,0 0 0 0 0,1 1 0 0 0,-1-1 0 0 0,0 1 0 0 0,1-1 0 0 0,-1 1 0 0 0,1 0 0 0 0,-1-1 0 0 0,1 1 0 0 0,0 0 0 0 0,-1-1 0 0 0,1 1-1 0 0,0 0 1 0 0,0-1 0 0 0,0 1 0 0 0,1 0 0 0 0,-1-1 0 0 0,0 1 0 0 0,1 0 0 0 0,-1-1 0 0 0,1 1 0 0 0,-1 0 0 0 0,1-1 0 0 0,0 1 0 0 0,0-1 0 0 0,1 2 0 0 0,4 5 13 0 0,0 0 1 0 0,0-1 0 0 0,1 0-1 0 0,1-1 1 0 0,10 9 0 0 0,6 5 52 0 0,-19-14-64 0 0,0 1-1 0 0,0 0 0 0 0,0 0 0 0 0,-1 0 1 0 0,0 0-1 0 0,0 1 0 0 0,-1 0 0 0 0,0 0 0 0 0,0 0 1 0 0,-1 0-1 0 0,0 0 0 0 0,0 0 0 0 0,0 13 0 0 0,0 12-12 0 0,-2 0 0 0 0,-4 38-1 0 0,2-41 12 0 0,-8 169 131 0 0,-30 158 173 0 0,22-239-209 0 0,-35 116-1 0 0,-8-45-83 0 0,-22 87 56 0 0,63-131-68 0 0,7-46-14 0 0,11-88 14 0 0,-1 12-6 0 0,-2 33 0 0 0,5-49 1 0 0,0 0 0 0 0,0 0 0 0 0,1 0 0 0 0,0 0 0 0 0,1 0 0 0 0,0 0 0 0 0,0 0 0 0 0,5 13 0 0 0,-6-18 2 0 0,0 0 1 0 0,0 0 0 0 0,0 0-1 0 0,1 0 1 0 0,-1-1 0 0 0,0 1-1 0 0,1 0 1 0 0,-1 0 0 0 0,1-1-1 0 0,-1 1 1 0 0,1-1 0 0 0,0 1-1 0 0,0-1 1 0 0,2 2 0 0 0,-1-3 1 0 0,0 1 0 0 0,0 0-1 0 0,0-1 1 0 0,0 1 0 0 0,0-1 0 0 0,1 0 0 0 0,-1 0 0 0 0,0 0 0 0 0,0 0 0 0 0,3-1 0 0 0,118-15-14 0 0,438-44-216 0 0,635 53 184 0 0,0 83-45 0 0,-1091-68 92 0 0,1771 164 61 0 0,-1555-140-8 0 0,362 26 180 0 0,-520-44-170 0 0,460 25 425 0 0,-52-3-132 0 0,-495-29-340 0 0,78 4-95 0 0,-121-10 108 0 0,-1-2 0 0 0,54-8 0 0 0,-80 8 23 0 0,-4 1-16 0 0,0-1-1 0 0,0 1 1 0 0,0 0-1 0 0,0-1 1 0 0,0 0 0 0 0,0 1-1 0 0,0-1 1 0 0,0-1-1 0 0,0 1 1 0 0,0 0 0 0 0,-1-1-1 0 0,1 1 1 0 0,-1-1 0 0 0,1 0-1 0 0,-1 0 1 0 0,1 0-1 0 0,3-4 1 0 0,-6 5-17 0 0,1 0 0 0 0,-1 1-1 0 0,0-1 1 0 0,0 0 0 0 0,0 1 0 0 0,0-1 0 0 0,0 0-1 0 0,0 1 1 0 0,0-1 0 0 0,0 0 0 0 0,0 1 0 0 0,-1-1-1 0 0,1 0 1 0 0,0 1 0 0 0,0-1 0 0 0,0 0-1 0 0,-1 1 1 0 0,1-1 0 0 0,0 1 0 0 0,-1-1 0 0 0,1 1-1 0 0,-1-1 1 0 0,1 1 0 0 0,0-1 0 0 0,-1 1 0 0 0,1-1-1 0 0,-1 1 1 0 0,1-1 0 0 0,-1 1 0 0 0,0 0 0 0 0,1-1-1 0 0,-1 1 1 0 0,1 0 0 0 0,-1-1 0 0 0,0 1 0 0 0,-29-13 368 0 0,22 11-304 0 0,-210-99 956 0 0,124 56-857 0 0,68 33-343 0 0,-2 1 1 0 0,-40-10-1 0 0,58 18-442 0 0,13-1-715 0 0,-2 3 1181 0 0,0 0 1 0 0,0 0-1 0 0,0 0 0 0 0,0-1 1 0 0,0 1-1 0 0,-1 0 1 0 0,1 0-1 0 0,0-1 0 0 0,-1 1 1 0 0,1 0-1 0 0,0-3 0 0 0,1-3-288 0 0,0 0-83 0 0,0 0 1 0 0,-1 0-1 0 0,1 0 1 0 0,-1 0-1 0 0,-1 0 1 0 0,0 0-1 0 0,0 0 1 0 0,0 0-1 0 0,-1 0 1 0 0,-1-9-1 0 0,-3-6-1091 0 0,1-3-195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50:49.179"/>
    </inkml:context>
    <inkml:brush xml:id="br0">
      <inkml:brushProperty name="width" value="0.05" units="cm"/>
      <inkml:brushProperty name="height" value="0.05" units="cm"/>
    </inkml:brush>
  </inkml:definitions>
  <inkml:trace contextRef="#ctx0" brushRef="#br0">620 146 6125 0 0,'9'-13'93'0'0,"27"-41"-66"0"0,-27 41 3782 0 0,-11 9-3537 0 0,-2-12-33 0 0,3 12 222 0 0,30-2-395 0 0,92-20-42 0 0,-104 22-11 0 0,0 2 1 0 0,1 0-1 0 0,0 1 1 0 0,-1 0-1 0 0,31 4 1 0 0,-2 0 55 0 0,46 2 707 0 0,0 3 0 0 0,144 32 0 0 0,-235-40-386 0 0,5 0-1055 0 0,-5 1 1023 0 0,0 0-1 0 0,-1 0 1 0 0,1 0-1 0 0,0 0 1 0 0,-1 1-1 0 0,1-1 1 0 0,-1 0-1 0 0,0 0 0 0 0,1 1 1 0 0,-1-1-1 0 0,0 0 1 0 0,0 3-1 0 0,9 64 29 0 0,-4-21-10 0 0,5 84-22 0 0,-8 90 893 0 0,-5-117-665 0 0,36 555 2232 0 0,-15-183-2400 0 0,-19-360-295 0 0,-3 63 108 0 0,-5-88-176 0 0,2-98 9 0 0,-1 1 0 0 0,-1 1 0 0 0,-17-9 0 0 0,5 4-51 0 0,-1 1-1 0 0,0 0 1 0 0,-1 2 0 0 0,0 1 0 0 0,0 1 0 0 0,-26-2 0 0 0,-146-3-33 0 0,87 8-58 0 0,-502 3-1849 0 0,522 3 1010 0 0,27-2-1761 0 0,-92 15 0 0 0,110-10 307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2.753"/>
    </inkml:context>
    <inkml:brush xml:id="br0">
      <inkml:brushProperty name="width" value="0.05" units="cm"/>
      <inkml:brushProperty name="height" value="0.05" units="cm"/>
    </inkml:brush>
  </inkml:definitions>
  <inkml:trace contextRef="#ctx0" brushRef="#br0">12 134 6689 0 0,'0'0'-2'0'0,"0"0"0"0"0,1-1 1 0 0,-1 1-1 0 0,0 0 0 0 0,1 0 1 0 0,-1-1-1 0 0,0 1 0 0 0,0 0 1 0 0,1-1-1 0 0,-1 1 1 0 0,0 0-1 0 0,0-1 0 0 0,0 1 1 0 0,0 0-1 0 0,1-1 0 0 0,-1 1 1 0 0,0-1-1 0 0,0 1 0 0 0,0 0 1 0 0,0-1-1 0 0,0 1 1 0 0,0-1-1 0 0,0 1 0 0 0,0 0 1 0 0,0-1-1 0 0,0 1 0 0 0,0-1 1 0 0,0 1-1 0 0,0 0 0 0 0,-1-1 1 0 0,1 1-1 0 0,0-1 0 0 0,-2-7 154 0 0,-5-8 588 0 0,6 16-705 0 0,1-1 0 0 0,0 1 0 0 0,-1 0 0 0 0,1 0 0 0 0,0-1 0 0 0,-1 1 0 0 0,1 0 0 0 0,0-1 0 0 0,-1 1 0 0 0,1-1 0 0 0,0 1-1 0 0,0 0 1 0 0,0-1 0 0 0,-1 1 0 0 0,1-1 0 0 0,0 1 0 0 0,0-1 0 0 0,0 1 0 0 0,0 0 0 0 0,0-1 0 0 0,0 1 0 0 0,0-1 0 0 0,0 1 0 0 0,0-1 0 0 0,0 1 0 0 0,0-1 0 0 0,0 1 0 0 0,0-1 0 0 0,0 1 0 0 0,0-1 0 0 0,0 1 0 0 0,1 0 0 0 0,-1-1 0 0 0,0 0 0 0 0,2 1 14 0 0,0-1 1 0 0,0 1-1 0 0,-1 0 1 0 0,1 0-1 0 0,0-1 0 0 0,0 1 1 0 0,0 1-1 0 0,-1-1 0 0 0,1 0 1 0 0,0 0-1 0 0,0 1 0 0 0,-1-1 1 0 0,1 1-1 0 0,0-1 0 0 0,0 1 1 0 0,2 1-1 0 0,1 0-62 0 0,-1 0 0 0 0,1 1 0 0 0,-1-1 0 0 0,0 1 0 0 0,5 3 0 0 0,-6-3 17 0 0,-2-2 1 0 0,1 1 0 0 0,0-1 0 0 0,0 1 0 0 0,-1 0 0 0 0,1-1 0 0 0,-1 1 0 0 0,0 0 0 0 0,1 0 0 0 0,-1 0 0 0 0,0 0 0 0 0,0 0 0 0 0,0 0 0 0 0,0 0 0 0 0,-1 0 0 0 0,1 0 0 0 0,0 0 0 0 0,0 3 0 0 0,-1-5 10 0 0,-1 1-1 0 0,1-1 1 0 0,0 0 0 0 0,0 0-1 0 0,0 1 1 0 0,0-1 0 0 0,0 0 0 0 0,0 0-1 0 0,0 1 1 0 0,0-1 0 0 0,0 0-1 0 0,-1 0 1 0 0,1 0 0 0 0,0 1 0 0 0,0-1-1 0 0,0 0 1 0 0,0 0 0 0 0,-1 0-1 0 0,1 0 1 0 0,0 1 0 0 0,0-1-1 0 0,0 0 1 0 0,-1 0 0 0 0,1 0 0 0 0,0 0-1 0 0,0 0 1 0 0,0 0 0 0 0,-1 0-1 0 0,1 0 1 0 0,0 0 0 0 0,0 1 0 0 0,-1-1-1 0 0,1 0 1 0 0,0 0 0 0 0,0 0-1 0 0,-1 0 1 0 0,1-1 0 0 0,0 1 0 0 0,0 0-1 0 0,-1 0 1 0 0,1 0 0 0 0,0 0-1 0 0,-1 0 1 0 0,-16-5 61 0 0,4 1 46 0 0,12 3-117 0 0,0 1 0 0 0,0-1 0 0 0,0 1 0 0 0,0-1 1 0 0,0 0-1 0 0,1 1 0 0 0,-1-1 0 0 0,0 0 0 0 0,0 1 1 0 0,1-1-1 0 0,-1 0 0 0 0,0 0 0 0 0,1 0 0 0 0,-1 1 1 0 0,1-1-1 0 0,-1 0 0 0 0,1 0 0 0 0,-1 0 0 0 0,1 0 1 0 0,0 0-1 0 0,0 0 0 0 0,-1 0 0 0 0,1 0 0 0 0,0 0 1 0 0,0 0-1 0 0,0 0 0 0 0,0 0 0 0 0,0 0 0 0 0,0 0 1 0 0,1-2-1 0 0,-1 0 1 0 0,0 0 1 0 0,0 0-1 0 0,1 0 1 0 0,-1 0 0 0 0,1 0-1 0 0,0 0 1 0 0,0 0-1 0 0,0 0 1 0 0,1 0-1 0 0,1-2 1 0 0,2-2-11 0 0,1 0-1 0 0,1 1 1 0 0,-1 0 0 0 0,1 0 0 0 0,0 1-1 0 0,0 0 1 0 0,1 0 0 0 0,-1 0 0 0 0,1 1-1 0 0,0 1 1 0 0,1-1 0 0 0,-1 1 0 0 0,0 0-1 0 0,1 1 1 0 0,0 0 0 0 0,-1 1 0 0 0,1-1-1 0 0,0 2 1 0 0,0-1 0 0 0,0 1-1 0 0,0 1 1 0 0,14 2 0 0 0,-15-2 3 0 0,0 2-1 0 0,0-1 1 0 0,-1 1-1 0 0,1 0 1 0 0,-1 0-1 0 0,0 1 1 0 0,0 0-1 0 0,0 0 1 0 0,-1 1-1 0 0,0 0 1 0 0,1 0-1 0 0,-1 1 1 0 0,-1-1 0 0 0,1 1-1 0 0,4 7 1 0 0,-10-12 10 0 0,0 1 1 0 0,1-1 0 0 0,-1 0-1 0 0,0 0 1 0 0,0 0 0 0 0,0 1-1 0 0,0-1 1 0 0,0 0 0 0 0,0 0 0 0 0,0 1-1 0 0,0-1 1 0 0,0 0 0 0 0,-1 0-1 0 0,1 1 1 0 0,0-1 0 0 0,-1 0-1 0 0,1 0 1 0 0,-1 0 0 0 0,1 0-1 0 0,-1 0 1 0 0,0 0 0 0 0,0 0 0 0 0,1 0-1 0 0,-1 0 1 0 0,0 0 0 0 0,0 0-1 0 0,0 0 1 0 0,0 0 0 0 0,0-1-1 0 0,-2 2 1 0 0,0 1 21 0 0,-1 0 1 0 0,1 0-1 0 0,-1-1 0 0 0,0 0 0 0 0,0 1 1 0 0,-1-1-1 0 0,-4 1 0 0 0,-9 2 44 0 0,-1-2-1 0 0,-27 2 0 0 0,38-4-55 0 0,0-1 0 0 0,1 0 0 0 0,-1-1 0 0 0,0 0-1 0 0,0 0 1 0 0,1-1 0 0 0,-1 1 0 0 0,-13-7-1 0 0,20 8-15 0 0,1 0 0 0 0,-1 0-1 0 0,1-1 1 0 0,-1 1-1 0 0,0 0 1 0 0,1-1 0 0 0,-1 1-1 0 0,1-1 1 0 0,-1 1-1 0 0,1 0 1 0 0,-1-1-1 0 0,1 1 1 0 0,-1-1 0 0 0,1 0-1 0 0,0 1 1 0 0,-1-1-1 0 0,1 1 1 0 0,0-1 0 0 0,-1 0-1 0 0,1 1 1 0 0,0-1-1 0 0,0 0 1 0 0,0 1 0 0 0,-1-1-1 0 0,1 0 1 0 0,0 1-1 0 0,0-1 1 0 0,0 0 0 0 0,1-1 1 0 0,-1 0 0 0 0,0 1 0 0 0,1-1 0 0 0,0 0 0 0 0,-1 1 0 0 0,1-1 0 0 0,0 1 0 0 0,0-1 0 0 0,0 1 0 0 0,2-4 0 0 0,2 0-1 0 0,-1 0 0 0 0,1 0-1 0 0,1 1 1 0 0,10-8 0 0 0,-7 6-7 0 0,1 1 0 0 0,0 0 0 0 0,0 1 0 0 0,0 0 0 0 0,13-3 0 0 0,-19 6 6 0 0,0 0 0 0 0,0 0 1 0 0,0 1-1 0 0,0-1 0 0 0,0 1 0 0 0,0 0 0 0 0,1 0 1 0 0,-1 0-1 0 0,0 0 0 0 0,0 1 0 0 0,0 0 1 0 0,0 0-1 0 0,-1 0 0 0 0,1 0 0 0 0,0 1 0 0 0,0-1 1 0 0,6 5-1 0 0,-8-4-4 0 0,0 0 1 0 0,0 0 0 0 0,0 0-1 0 0,-1 1 1 0 0,1-1-1 0 0,0 1 1 0 0,-1-1 0 0 0,0 1-1 0 0,0-1 1 0 0,1 1-1 0 0,-1 0 1 0 0,-1 0 0 0 0,1 0-1 0 0,0 3 1 0 0,0-5 2 0 0,-1 1-1 0 0,0-1 1 0 0,0 0 0 0 0,0 1 0 0 0,1-1 0 0 0,-1 0-1 0 0,-1 1 1 0 0,1-1 0 0 0,0 0 0 0 0,0 1 0 0 0,0-1 0 0 0,-1 0-1 0 0,1 1 1 0 0,-1-1 0 0 0,1 0 0 0 0,-1 1 0 0 0,1-1-1 0 0,-1 0 1 0 0,0 0 0 0 0,1 0 0 0 0,-1 0 0 0 0,0 0 0 0 0,0 0-1 0 0,0 0 1 0 0,0 0 0 0 0,0 0 0 0 0,0 0 0 0 0,0 0-1 0 0,0-1 1 0 0,-1 1 0 0 0,1 0 0 0 0,-2 0 0 0 0,-9 3-50 0 0,6-2 79 0 0,1 0-1 0 0,-1 0 0 0 0,0-1 0 0 0,-9 1 0 0 0,13-2-78 0 0,0 0 1 0 0,-1 0-1 0 0,1-1 1 0 0,0 1-1 0 0,-1 0 1 0 0,1-1-1 0 0,0 0 1 0 0,0 0-1 0 0,-1 1 1 0 0,1-1-1 0 0,0-1 0 0 0,0 1 1 0 0,0 0-1 0 0,0 0 1 0 0,-2-2-1 0 0,1 0-56 0 0,1 2-69 0 0,1 0 0 0 0,-1 0 0 0 0,1-1 0 0 0,-1 1 0 0 0,1-1 0 0 0,0 1 0 0 0,-1-1 0 0 0,1 1 0 0 0,-1-4 0 0 0,-1-2-704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3.147"/>
    </inkml:context>
    <inkml:brush xml:id="br0">
      <inkml:brushProperty name="width" value="0.05" units="cm"/>
      <inkml:brushProperty name="height" value="0.05" units="cm"/>
    </inkml:brush>
  </inkml:definitions>
  <inkml:trace contextRef="#ctx0" brushRef="#br0">7 27 6753 0 0,'3'-2'117'0'0,"-8"-3"92"0"0,1-1 1525 0 0,17-5-1738 0 0,-9 8-80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3.665"/>
    </inkml:context>
    <inkml:brush xml:id="br0">
      <inkml:brushProperty name="width" value="0.05" units="cm"/>
      <inkml:brushProperty name="height" value="0.05" units="cm"/>
    </inkml:brush>
  </inkml:definitions>
  <inkml:trace contextRef="#ctx0" brushRef="#br0">29 181 6065 0 0,'0'0'222'0'0,"-4"-2"-85"0"0,-2 0-40 0 0,-3-2-40 0 0,-1 0 2803 0 0,13-2-2791 0 0,-1 0-64 0 0,1 0 0 0 0,0 1 1 0 0,0-1-1 0 0,1 0 0 0 0,-1 1 0 0 0,1 0 1 0 0,0 0-1 0 0,1 0 0 0 0,-1 1 0 0 0,1 0 1 0 0,0-1-1 0 0,0 1 0 0 0,0 1 0 0 0,1-1 1 0 0,9-4-1 0 0,34-17 92 0 0,30-14 258 0 0,-69 36-324 0 0,1-1 0 0 0,-1 1 0 0 0,0 1 0 0 0,1 0 0 0 0,-1 1 0 0 0,17-1 0 0 0,-8 2-32 0 0,-7-1 0 0 0,-1 1 1 0 0,0 1-1 0 0,14 2 0 0 0,-20-2 1 0 0,-1 0 0 0 0,0 1 0 0 0,0-1 0 0 0,0 1 0 0 0,0 0 0 0 0,0 0 0 0 0,0 0 0 0 0,-1 0 0 0 0,1 1 0 0 0,-1 0 0 0 0,7 5 0 0 0,106 114 845 0 0,-111-118-812 0 0,-2-1-5 0 0,-1-1 0 0 0,1 1 0 0 0,0 0 0 0 0,-1 0 0 0 0,1 0-1 0 0,-1 0 1 0 0,0 0 0 0 0,0 1 0 0 0,3 5 0 0 0,-6-9-65 0 0,0 1-1 0 0,-1-1 1 0 0,1 0 0 0 0,0 0-1 0 0,0 0 1 0 0,0 0 0 0 0,0 0 0 0 0,0 0-1 0 0,0 0 1 0 0,-1 0 0 0 0,1 0-1 0 0,0 0 1 0 0,0-1 0 0 0,-2 0-1 0 0,-8-1-753 0 0,5 1 90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46.333"/>
    </inkml:context>
    <inkml:brush xml:id="br0">
      <inkml:brushProperty name="width" value="0.05" units="cm"/>
      <inkml:brushProperty name="height" value="0.05" units="cm"/>
    </inkml:brush>
  </inkml:definitions>
  <inkml:trace contextRef="#ctx0" brushRef="#br0">738 71 5420 0 0,'-11'-7'184'0'0,"1"0"-1"0"0,0 0 0 0 0,-10-10 0 0 0,17 15-106 0 0,1 1 0 0 0,-1-1 0 0 0,1 0 0 0 0,-1 1 1 0 0,0 0-1 0 0,1 0 0 0 0,-1 0 0 0 0,0 0 1 0 0,0 0-1 0 0,0 0 0 0 0,0 1 0 0 0,0-1 1 0 0,0 1-1 0 0,0 0 0 0 0,0 0 0 0 0,0 0 0 0 0,-4 1 1 0 0,-3-1 426 0 0,10-1-456 0 0,-1 1-1 0 0,0 0 1 0 0,0 0 0 0 0,0-1 0 0 0,0 1 0 0 0,1-1-1 0 0,-1 1 1 0 0,0-1 0 0 0,0 1 0 0 0,1-1 0 0 0,-1 1-1 0 0,0-1 1 0 0,1 0 0 0 0,-2-1 0 0 0,1 2-14 0 0,1-1 0 0 0,0 0 0 0 0,-1 1-1 0 0,0-1 1 0 0,1 0 0 0 0,-1 1 0 0 0,1-1 0 0 0,-1 1 0 0 0,0-1 0 0 0,1 1 0 0 0,-1-1 0 0 0,0 1 0 0 0,0 0 0 0 0,1-1 0 0 0,-1 1 0 0 0,0 0-1 0 0,0-1 1 0 0,1 1 0 0 0,-1 0 0 0 0,0 0 0 0 0,0 0 0 0 0,0 0 0 0 0,0 0 0 0 0,1 0 0 0 0,-1 0 0 0 0,0 0 0 0 0,-1 0 0 0 0,-2 3 84 0 0,0-1 1 0 0,0 1 0 0 0,0 0-1 0 0,1 0 1 0 0,-1 0 0 0 0,1 0-1 0 0,0 1 1 0 0,-1 0 0 0 0,2-1 0 0 0,-4 6-1 0 0,-26 45 458 0 0,29-47-492 0 0,-97 190 1221 0 0,4-16-275 0 0,81-153-854 0 0,4-7 20 0 0,-11 34 0 0 0,4-9 18 0 0,-7 13 19 0 0,-43 92 201 0 0,57-130-405 0 0,2 1 1 0 0,1 0 0 0 0,-10 45-1 0 0,-3 70 62 0 0,18-117-87 0 0,-1 0-1 0 0,-1-1 0 0 0,-1 1 1 0 0,0-1-1 0 0,-1 0 1 0 0,-1-1-1 0 0,-20 34 0 0 0,17-23-6 0 0,3-6-4 0 0,3-22 25 0 0,7 0-32 0 0,2-1-1 0 0,3 13 73 0 0,2-9-56 0 0,0 0-1 0 0,0-1 1 0 0,1-1-1 0 0,-1 1 1 0 0,1-2 0 0 0,9 2-1 0 0,4 0-18 0 0,70 12-39 0 0,45 10 38 0 0,-26 7-16 0 0,189 83 0 0 0,-102-34 17 0 0,-22-1-12 0 0,-57-22 37 0 0,-103-50 11 0 0,12 5-24 0 0,-27-12 6 0 0,-1-1 1 0 0,1 0 0 0 0,-1 1-1 0 0,1-1 1 0 0,-1 0-1 0 0,1 0 1 0 0,0 0-1 0 0,-1 0 1 0 0,1 0 0 0 0,-1-1-1 0 0,1 1 1 0 0,-1 0-1 0 0,1-1 1 0 0,-1 1-1 0 0,0-1 1 0 0,1 1 0 0 0,1-2-1 0 0,13-6-1 0 0,1 0 0 0 0,0 2-1 0 0,0 0 1 0 0,0 1 0 0 0,22-4-1 0 0,-11 2 5 0 0,-4 1-19 0 0,40-15 1 0 0,-61 20 13 0 0,1 0 1 0 0,-1-1-1 0 0,0 1 1 0 0,0-1-1 0 0,0 0 1 0 0,-1 0-1 0 0,1 0 1 0 0,0 0-1 0 0,-1 0 1 0 0,1 0 0 0 0,-1-1-1 0 0,0 0 1 0 0,1 1-1 0 0,-1-1 1 0 0,-1 0-1 0 0,3-3 1 0 0,-3 1-18 0 0,1 0 0 0 0,-1 0 1 0 0,0 0-1 0 0,0 0 0 0 0,-1 0 1 0 0,1-1-1 0 0,-1 1 0 0 0,-1 0 1 0 0,1 0-1 0 0,-1 0 0 0 0,-1-6 1 0 0,-50-203-554 0 0,-2-10-234 0 0,51 207 760 0 0,-39-298-558 0 0,35 223 448 0 0,6-134 0 0 0,9 113 67 0 0,-8-58-318 0 0,1 166 390 0 0,-1 1 0 0 0,0-1 0 0 0,-1 1 0 0 0,1-1 0 0 0,-1 1 0 0 0,0-1 0 0 0,0 1 0 0 0,0 0 1 0 0,-1 0-1 0 0,1-1 0 0 0,-1 1 0 0 0,0 0 0 0 0,0 0 0 0 0,-5-5 0 0 0,7 8 20 0 0,-1 1-1 0 0,0-1 1 0 0,0 0 0 0 0,0 0 0 0 0,1 0 0 0 0,-1 0 0 0 0,1 0 0 0 0,-1 0-1 0 0,1 0 1 0 0,-1-1 0 0 0,1 1 0 0 0,-1 0 0 0 0,1 0 0 0 0,0 0 0 0 0,0 0-1 0 0,0-1 1 0 0,0 1 0 0 0,-1 0 0 0 0,2 0 0 0 0,-1 0 0 0 0,0-1 0 0 0,0 1-1 0 0,0 0 1 0 0,0 0 0 0 0,1 0 0 0 0,-1 0 0 0 0,1-1 0 0 0,0 0-1 0 0,2-15 71 0 0,-4 14-40 0 0,1 0-1 0 0,-1 0 1 0 0,0 0-1 0 0,0 0 1 0 0,-1 0-1 0 0,1 1 1 0 0,0-1-1 0 0,-1 0 1 0 0,-3-3-1 0 0,4 4-23 0 0,-1-1 0 0 0,0 0-1 0 0,0 1 1 0 0,1-1 0 0 0,0 0 0 0 0,-1 0-1 0 0,1 0 1 0 0,0 0 0 0 0,0-5 0 0 0,-5-8 9 0 0,2 10-6 0 0,2 8-21 0 0,2-2 12 0 0,-2 0-45 0 0,-2 1-631 0 0,5 7-1145 0 0,0-4 648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53.882"/>
    </inkml:context>
    <inkml:brush xml:id="br0">
      <inkml:brushProperty name="width" value="0.05" units="cm"/>
      <inkml:brushProperty name="height" value="0.05" units="cm"/>
    </inkml:brush>
  </inkml:definitions>
  <inkml:trace contextRef="#ctx0" brushRef="#br0">38 83 6097 0 0,'-1'-5'77'0'0,"-1"0"0"0"0,0 0 0 0 0,0 1 0 0 0,0-1 0 0 0,0 0 0 0 0,-1 1 1 0 0,-5-7-1 0 0,-8-16 1358 0 0,16 26-1407 0 0,0 1-1 0 0,0-1 1 0 0,0 1 0 0 0,0-1-1 0 0,1 1 1 0 0,-1 0-1 0 0,0-1 1 0 0,0 1-1 0 0,0-1 1 0 0,0 1-1 0 0,0-1 1 0 0,1 1-1 0 0,-1 0 1 0 0,0-1-1 0 0,0 1 1 0 0,0 0-1 0 0,1-1 1 0 0,-1 1-1 0 0,0 0 1 0 0,1-1-1 0 0,-1 1 1 0 0,0 0-1 0 0,1 0 1 0 0,-1-1-1 0 0,0 1 1 0 0,1 0 0 0 0,-1 0-1 0 0,1 0 1 0 0,-1-1-1 0 0,0 1 1 0 0,1 0-1 0 0,-1 0 1 0 0,1 0-1 0 0,-1 0 1 0 0,1 0-1 0 0,-1 0 1 0 0,0 0-1 0 0,1 0 1 0 0,-1 0-1 0 0,1 0 1 0 0,-1 0-1 0 0,1 0 1 0 0,-1 0-1 0 0,1 1 1 0 0,22 0 496 0 0,-12 3-307 0 0,1 1 0 0 0,-1 0 0 0 0,0 1 0 0 0,-1 0 0 0 0,1 1 0 0 0,-1 0 0 0 0,0 0 0 0 0,-1 1 0 0 0,0 0 0 0 0,0 1 0 0 0,14 19 0 0 0,2 7 376 0 0,-2 1-1 0 0,21 43 0 0 0,-3-5 82 0 0,-6-14-220 0 0,5 4 88 0 0,-3 1 1 0 0,51 128-1 0 0,-67-130-197 0 0,-4 1 0 0 0,-2 0-1 0 0,6 70 1 0 0,1 184 428 0 0,-21-246-565 0 0,-2 63 72 0 0,-1-102-259 0 0,-1 6-154 0 0,-14 78 0 0 0,11-99-777 0 0,2-17-616 0 0,-1-10-1240 0 0,1 2 1094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54.223"/>
    </inkml:context>
    <inkml:brush xml:id="br0">
      <inkml:brushProperty name="width" value="0.05" units="cm"/>
      <inkml:brushProperty name="height" value="0.05" units="cm"/>
    </inkml:brush>
  </inkml:definitions>
  <inkml:trace contextRef="#ctx0" brushRef="#br0">1 3 8201 0 0,'3'-1'247'0'0,"1"1"0"0"0,-1-1 0 0 0,1 1 0 0 0,-1 0 0 0 0,1 0 0 0 0,-1 0 0 0 0,1 1 0 0 0,4 1 0 0 0,44 7 719 0 0,-26-2-737 0 0,46 19 0 0 0,-64-23-355 0 0,1 2 0 0 0,-1-1 0 0 0,0 1 1 0 0,0 1-1 0 0,0-1 0 0 0,-1 1 1 0 0,1 0-1 0 0,10 13 0 0 0,-16-17-60 0 0,0 0 0 0 0,0 0 0 0 0,0 0 0 0 0,0-1 0 0 0,0 1 0 0 0,1-1 0 0 0,-1 1 0 0 0,1-1 0 0 0,-1 0 0 0 0,1 0 0 0 0,-1 0 0 0 0,1 0 0 0 0,0-1 0 0 0,0 1 0 0 0,-1-1 0 0 0,1 1 0 0 0,0-1-1 0 0,0 0 1 0 0,0 0 0 0 0,-1 0 0 0 0,1-1 0 0 0,5 0 0 0 0,3-1-638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54.566"/>
    </inkml:context>
    <inkml:brush xml:id="br0">
      <inkml:brushProperty name="width" value="0.05" units="cm"/>
      <inkml:brushProperty name="height" value="0.05" units="cm"/>
    </inkml:brush>
  </inkml:definitions>
  <inkml:trace contextRef="#ctx0" brushRef="#br0">140 89 8069 0 0,'3'-5'-49'0'0,"1"-2"111"0"0,0-1 1 0 0,-1 1 0 0 0,0-1-1 0 0,0 1 1 0 0,3-12-1 0 0,-6 17 55 0 0,1 1 0 0 0,-1 0 0 0 0,0-1-1 0 0,1 1 1 0 0,-1 0 0 0 0,0-1-1 0 0,0 1 1 0 0,0 0 0 0 0,0-1-1 0 0,0 1 1 0 0,0 0 0 0 0,0-1-1 0 0,0 1 1 0 0,-1 0 0 0 0,1-1 0 0 0,0 1-1 0 0,-1 0 1 0 0,0-2 0 0 0,0 3 31 0 0,0 0 0 0 0,0 0 0 0 0,-1 0 0 0 0,1 0 0 0 0,0 0 1 0 0,0 0-1 0 0,0 0 0 0 0,0 1 0 0 0,0-1 0 0 0,0 0 0 0 0,0 1 0 0 0,0-1 1 0 0,0 1-1 0 0,0-1 0 0 0,0 1 0 0 0,0 0 0 0 0,0-1 0 0 0,0 1 0 0 0,0 0 1 0 0,0 0-1 0 0,1 0 0 0 0,-2 0 0 0 0,-5 6 75 0 0,-1 0 0 0 0,1 0-1 0 0,0 1 1 0 0,1 0 0 0 0,0 0 0 0 0,0 1 0 0 0,-5 9 0 0 0,-3 10-369 0 0,-9 30 0 0 0,-11 20-2620 0 0,22-54 1082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1.064"/>
    </inkml:context>
    <inkml:brush xml:id="br0">
      <inkml:brushProperty name="width" value="0.05" units="cm"/>
      <inkml:brushProperty name="height" value="0.05" units="cm"/>
    </inkml:brush>
  </inkml:definitions>
  <inkml:trace contextRef="#ctx0" brushRef="#br0">67 358 7005 0 0,'2'-15'766'0'0,"0"0"0"0"0,1-1 1 0 0,0 2-1 0 0,1-1 0 0 0,1 0 1 0 0,12-26-1 0 0,-7 18 753 0 0,8 121-120 0 0,69 354 26 0 0,-30-224-1408 0 0,-67-245-50 0 0,0 0 1 0 0,-9-19 0 0 0,-121-325-1117 0 0,112 275 1065 0 0,4 0 1 0 0,-17-118-1 0 0,40 196 80 0 0,0 0 1 0 0,0 0-1 0 0,1 0 1 0 0,0 1-1 0 0,1-1 1 0 0,0 0-1 0 0,0 0 0 0 0,0 1 1 0 0,1-1-1 0 0,3-8 1 0 0,-3 12 1 0 0,0 0-1 0 0,0 0 1 0 0,0 0 0 0 0,0 1 0 0 0,1-1 0 0 0,-1 1 0 0 0,1-1-1 0 0,0 1 1 0 0,0 0 0 0 0,0 0 0 0 0,0 0 0 0 0,1 1 0 0 0,-1-1-1 0 0,1 1 1 0 0,-1 0 0 0 0,1 0 0 0 0,0 0 0 0 0,0 0 0 0 0,8-2-1 0 0,18-2 2 0 0,0 1-1 0 0,0 1 0 0 0,0 1 0 0 0,1 2 0 0 0,-1 1 1 0 0,1 1-1 0 0,-1 2 0 0 0,0 1 0 0 0,0 1 1 0 0,0 2-1 0 0,29 11 0 0 0,-38-10 1 0 0,-1 0-1 0 0,0 2 1 0 0,0 1 0 0 0,-1 0-1 0 0,21 17 1 0 0,-37-26 1 0 0,0 0 0 0 0,0 1-1 0 0,-1 0 1 0 0,1-1 0 0 0,0 1 0 0 0,-1 0 0 0 0,0 0-1 0 0,0 1 1 0 0,0-1 0 0 0,0 0 0 0 0,0 1 0 0 0,-1-1-1 0 0,1 1 1 0 0,0 4 0 0 0,-1-4 0 0 0,-1-1 0 0 0,0 1 0 0 0,0-1 0 0 0,0 0 0 0 0,-1 1 0 0 0,1-1 0 0 0,-1 1 0 0 0,0-1-1 0 0,0 0 1 0 0,0 0 0 0 0,0 1 0 0 0,-1-1 0 0 0,1 0 0 0 0,-1 0 0 0 0,-3 5 0 0 0,-6 6-11 0 0,1 0-1 0 0,-2-1 1 0 0,0 0-1 0 0,-27 22 1 0 0,-62 36 132 0 0,69-50-635 0 0,1 1-1 0 0,-43 39 1 0 0,35-19-3400 0 0,35-36 2576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1.947"/>
    </inkml:context>
    <inkml:brush xml:id="br0">
      <inkml:brushProperty name="width" value="0.05" units="cm"/>
      <inkml:brushProperty name="height" value="0.05" units="cm"/>
    </inkml:brush>
  </inkml:definitions>
  <inkml:trace contextRef="#ctx0" brushRef="#br0">22 558 7165 0 0,'6'4'316'0'0,"1"-1"1"0"0,0-1-1 0 0,0 1 1 0 0,0-1 0 0 0,1 0-1 0 0,7 0 1 0 0,16 5 808 0 0,-29-6-692 0 0,-7-2-15 0 0,-10-5-77 0 0,13 4-335 0 0,1 0 0 0 0,-1 0 0 0 0,1 0-1 0 0,0 0 1 0 0,0 0 0 0 0,0 0 0 0 0,0-1-1 0 0,0 1 1 0 0,0 0 0 0 0,1-1 0 0 0,-1 1-1 0 0,1 0 1 0 0,0-1 0 0 0,-1 1 0 0 0,1 0-1 0 0,0-1 1 0 0,1 1 0 0 0,-1-1 0 0 0,0 1-1 0 0,1 0 1 0 0,-1-1 0 0 0,1 1 0 0 0,1-4-1 0 0,2-24-57 0 0,-7 21 40 0 0,0 0 1 0 0,0 0-1 0 0,-10-16 1 0 0,-17-43 8 0 0,20 30-16 0 0,1-2-1 0 0,-6-69 0 0 0,15 108 22 0 0,0-1-1 0 0,0 1 0 0 0,0-1 1 0 0,0 1-1 0 0,0-1 0 0 0,0 1 1 0 0,0-1-1 0 0,1 1 0 0 0,-1 0 1 0 0,0-1-1 0 0,1 1 0 0 0,-1-1 1 0 0,1 1-1 0 0,0-1 0 0 0,-1 1 1 0 0,1 0-1 0 0,0 0 0 0 0,0-1 1 0 0,0 1-1 0 0,0 0 0 0 0,0 0 0 0 0,0 0 1 0 0,0 0-1 0 0,0 0 0 0 0,0 0 1 0 0,1 0-1 0 0,-1 0 0 0 0,3 0 1 0 0,-3 0-2 0 0,1 0 1 0 0,-1 0-1 0 0,1 0 1 0 0,-1 0-1 0 0,0 0 1 0 0,1 0-1 0 0,-1 0 1 0 0,0-1-1 0 0,0 1 1 0 0,0 0-1 0 0,0-1 1 0 0,0 1-1 0 0,0-1 1 0 0,0 1-1 0 0,0-1 1 0 0,0 1-1 0 0,-1-1 1 0 0,1 0-1 0 0,-1 1 1 0 0,1-1 0 0 0,-1 0-1 0 0,0 0 1 0 0,1-2-1 0 0,0-14 70 0 0,2 0 0 0 0,4-18 0 0 0,-4 21 98 0 0,-3 15-164 0 0,0-1-1 0 0,1 1 1 0 0,-1 0-1 0 0,0-1 1 0 0,0 1-1 0 0,0 0 1 0 0,0-1-1 0 0,0 1 1 0 0,0 0 0 0 0,0 0-1 0 0,0-1 1 0 0,-1 1-1 0 0,1 0 1 0 0,0-1-1 0 0,0 1 1 0 0,0 0-1 0 0,0-1 1 0 0,0 1-1 0 0,0 0 1 0 0,-1 0-1 0 0,1-1 1 0 0,0 1 0 0 0,0 0-1 0 0,0 0 1 0 0,-1-1-1 0 0,1 1 1 0 0,0 0-1 0 0,0 0 1 0 0,-1 0-1 0 0,1 0 1 0 0,0-1-1 0 0,0 1 1 0 0,-1 0-1 0 0,1 0 1 0 0,0 0 0 0 0,-1 0-1 0 0,1 0 1 0 0,-1 0-1 0 0,-26-7 118 0 0,27 7-114 0 0,0 1-1 0 0,0-1 1 0 0,-1 0-1 0 0,1 0 1 0 0,0 0-1 0 0,0 0 0 0 0,-1 0 1 0 0,1 0-1 0 0,0-1 1 0 0,0 1-1 0 0,0 0 0 0 0,-1 0 1 0 0,1 0-1 0 0,0 0 1 0 0,0 0-1 0 0,0 0 1 0 0,-1 0-1 0 0,1 0 0 0 0,0 0 1 0 0,0-1-1 0 0,0 1 1 0 0,-1 0-1 0 0,1 0 0 0 0,0 0 1 0 0,0 0-1 0 0,0 0 1 0 0,0-1-1 0 0,0 1 0 0 0,0 0 1 0 0,-1 0-1 0 0,1 0 1 0 0,0-1-1 0 0,0 1 1 0 0,0 0-1 0 0,0 0 0 0 0,0 0 1 0 0,0-1-1 0 0,0 1 1 0 0,0 0-1 0 0,0 0 0 0 0,0-1 1 0 0,7 0 261 0 0,-5 3-215 0 0,0 0 0 0 0,0 0 0 0 0,-1 0 0 0 0,1 0 0 0 0,0 0 1 0 0,-1 0-1 0 0,1 1 0 0 0,-1-1 0 0 0,0 0 0 0 0,2 5 0 0 0,10 31 373 0 0,-9-26-289 0 0,9 41 424 0 0,-1 0 0 0 0,-3 0-1 0 0,3 70 1 0 0,-2-20-31 0 0,12 121 54 0 0,-26-158-502 0 0,15-99-22 0 0,36-91-185 0 0,-39 105 98 0 0,1 1 0 0 0,2 0 0 0 0,-1 1 0 0 0,21-24 0 0 0,-25 34 23 0 0,1 0 1 0 0,1 0 0 0 0,13-9-1 0 0,-18 14 1 0 0,0 0 0 0 0,0 0 0 0 0,1 0 0 0 0,-1 0 0 0 0,0 1 0 0 0,1-1 0 0 0,-1 1 0 0 0,1 0 0 0 0,0 0 0 0 0,-1 0 0 0 0,1 0 0 0 0,6 1 0 0 0,-8 0 1 0 0,0 1-1 0 0,0-1 1 0 0,-1 1 0 0 0,1 0 0 0 0,0 0-1 0 0,0 0 1 0 0,0 0 0 0 0,-1 0 0 0 0,1 0-1 0 0,0 1 1 0 0,-1-1 0 0 0,1 0-1 0 0,-1 1 1 0 0,0 0 0 0 0,2 1 0 0 0,18 29-35 0 0,-18-26 31 0 0,2 2-73 0 0,-1 0 1 0 0,0 0 0 0 0,0 0 0 0 0,-1 1 0 0 0,0-1-1 0 0,-1 1 1 0 0,0 0 0 0 0,0 0 0 0 0,0 10 0 0 0,9 19-5380 0 0,-12-34 4083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48.296"/>
    </inkml:context>
    <inkml:brush xml:id="br0">
      <inkml:brushProperty name="width" value="0.05" units="cm"/>
      <inkml:brushProperty name="height" value="0.05" units="cm"/>
    </inkml:brush>
  </inkml:definitions>
  <inkml:trace contextRef="#ctx0" brushRef="#br0">2107 3556 7805 0 0,'0'1'5'0'0,"0"-1"1"0"0,0 1 0 0 0,0-1 0 0 0,-1 1-1 0 0,1 0 1 0 0,0-1 0 0 0,0 1 0 0 0,0-1-1 0 0,0 1 1 0 0,0-1 0 0 0,0 1 0 0 0,0 0-1 0 0,0-1 1 0 0,0 1 0 0 0,0-1-1 0 0,0 1 1 0 0,0 0 0 0 0,0-1 0 0 0,1 1-1 0 0,-1-1 1 0 0,0 1 0 0 0,0-1 0 0 0,1 1-1 0 0,-1-1 1 0 0,0 1 0 0 0,1-1 0 0 0,-1 1-1 0 0,1 0 1 0 0,1 0 23 0 0,-1 0 1 0 0,0 0-1 0 0,1-1 1 0 0,-1 1-1 0 0,1 0 0 0 0,0-1 1 0 0,-1 1-1 0 0,1-1 0 0 0,-1 0 1 0 0,4 1-1 0 0,6 0 154 0 0,0-1-1 0 0,19-1 1 0 0,-23 0-168 0 0,335 1 1537 0 0,-177 4-1193 0 0,1328 24 401 0 0,-923-15-639 0 0,-451-11-10 0 0,298 11 603 0 0,-382-12-620 0 0,-15 0-53 0 0,0 0 0 0 0,0 1 0 0 0,20 4 1 0 0,-39-5-30 0 0,-1-1 1 0 0,0 0 0 0 0,1 0 0 0 0,-1 0 0 0 0,0 1 0 0 0,1-1 0 0 0,-1 0 0 0 0,1 1 0 0 0,-1-1 0 0 0,0 0 0 0 0,0 1 0 0 0,1-1 0 0 0,-1 0 0 0 0,0 1 0 0 0,0-1 0 0 0,1 1 0 0 0,-1-1 0 0 0,0 0 0 0 0,0 1 0 0 0,0-1 0 0 0,0 1 0 0 0,0-1 0 0 0,1 1 0 0 0,-1-1 0 0 0,0 0 0 0 0,0 1 0 0 0,0-1 0 0 0,0 1 0 0 0,0-1 0 0 0,-1 1 0 0 0,1-1 0 0 0,0 1 0 0 0,0-1 0 0 0,0 0 0 0 0,0 1 0 0 0,0-1 0 0 0,0 1 0 0 0,-1-1 0 0 0,1 0 0 0 0,0 1 0 0 0,0-1 0 0 0,-1 1 0 0 0,1-1 0 0 0,-1 1 0 0 0,1 0 15 0 0,-1 0 0 0 0,1 0-1 0 0,-1 0 1 0 0,0-1 0 0 0,1 1 0 0 0,-1 0 0 0 0,0 0-1 0 0,0 0 1 0 0,1 0 0 0 0,-1-1 0 0 0,0 1 0 0 0,0 0-1 0 0,0-1 1 0 0,0 1 0 0 0,0-1 0 0 0,0 1-1 0 0,-1 0 1 0 0,1-1-37 0 0,1 0-1 0 0,0 0 1 0 0,0 0 0 0 0,-1 0-1 0 0,1 0 1 0 0,0 0-1 0 0,-1 0 1 0 0,1 0-1 0 0,0 0 1 0 0,-1 0 0 0 0,1-1-1 0 0,0 1 1 0 0,-1 0-1 0 0,1 0 1 0 0,0 0-1 0 0,0 0 1 0 0,-1 0 0 0 0,1-1-1 0 0,0 1 1 0 0,0 0-1 0 0,-1 0 1 0 0,1 0-1 0 0,0-1 1 0 0,0 1 0 0 0,0 0-1 0 0,-1 0 1 0 0,1-1-1 0 0,0 1 1 0 0,0 0-1 0 0,0 0 1 0 0,0-1 0 0 0,0 1-1 0 0,-1 0 1 0 0,1-1-1 0 0,0 1 1 0 0,0 0-1 0 0,0 0 1 0 0,0-1 0 0 0,0 1-1 0 0,0 0 1 0 0,0-1-1 0 0,0 1 1 0 0,0 0-1 0 0,0-1 1 0 0,7-18-1113 0 0,-3 9 246 0 0,-3 9 763 0 0,0 0 0 0 0,-1 0 0 0 0,1 0 0 0 0,0 0 0 0 0,0 0 0 0 0,0 1 0 0 0,0-1 0 0 0,0 0 0 0 0,0 1 0 0 0,0-1 1 0 0,0 0-1 0 0,1 1 0 0 0,-1 0 0 0 0,0-1 0 0 0,0 1 0 0 0,0 0 0 0 0,1-1 0 0 0,-1 1 0 0 0,0 0 0 0 0,2 0 0 0 0,-1 0 84 0 0,0 0 1 0 0,0-1-1 0 0,0 1 0 0 0,0-1 1 0 0,0 1-1 0 0,0-1 0 0 0,0 0 1 0 0,0 0-1 0 0,0 1 0 0 0,0-1 0 0 0,-1-1 1 0 0,1 1-1 0 0,3-2 0 0 0,-5 1 54 0 0,-1 0-1 0 0,1-1 1 0 0,0 1-1 0 0,-1 0 1 0 0,1 0-1 0 0,-1 1 1 0 0,0-1-1 0 0,0 0 1 0 0,0 0-1 0 0,0 0 1 0 0,0 0-1 0 0,0 1 0 0 0,0-1 1 0 0,-2-1-1 0 0,0-3 90 0 0,-3-6-12 0 0,1 1-1 0 0,0-1 0 0 0,1 0 1 0 0,1 0-1 0 0,0 0 0 0 0,0 0 1 0 0,1-1-1 0 0,1 1 1 0 0,0-15-1 0 0,1-19-56 0 0,8-52 0 0 0,-3 65-48 0 0,1-1 1 0 0,2 2-1 0 0,1-1 0 0 0,2 1 0 0 0,25-53 0 0 0,-16 45-1 0 0,3 0-1 0 0,1 2 1 0 0,51-63 0 0 0,-58 83 28 0 0,0 0 0 0 0,0 1 0 0 0,2 1 0 0 0,0 1 0 0 0,1 1 0 0 0,0 1 0 0 0,28-14 0 0 0,-16 12 4 0 0,0 2 0 0 0,2 1-1 0 0,-1 1 1 0 0,49-8 0 0 0,-3 8-5 0 0,0 3 0 0 0,0 4 0 0 0,136 10 0 0 0,-89 7 35 0 0,-2 6 0 0 0,186 53 1 0 0,-228-48 137 0 0,-1 3 0 0 0,106 51 1 0 0,-133-50 2 0 0,-1 1 0 0 0,-1 3 0 0 0,-2 3 0 0 0,52 45 0 0 0,-82-62-141 0 0,-2 1-1 0 0,0 0 1 0 0,-1 2 0 0 0,-1 0-1 0 0,-1 0 1 0 0,-1 1 0 0 0,-1 1 0 0 0,-1 1-1 0 0,-1 0 1 0 0,-1 0 0 0 0,-1 1-1 0 0,-1 0 1 0 0,8 46 0 0 0,-13-53-33 0 0,0 1 0 0 0,-2-1-1 0 0,0 31 1 0 0,-2-40-22 0 0,0 0 0 0 0,0 0 0 0 0,-1-1 1 0 0,-1 1-1 0 0,1-1 0 0 0,-1 1 0 0 0,-1-1 0 0 0,1 0 0 0 0,-9 13 0 0 0,4-10-23 0 0,-6 9 42 0 0,13-19-44 0 0,1-1 0 0 0,0 1-1 0 0,-1-1 1 0 0,1 1 0 0 0,0-1 0 0 0,0 0 0 0 0,0 1-1 0 0,-1-1 1 0 0,1 1 0 0 0,0-1 0 0 0,0 1-1 0 0,0-1 1 0 0,0 1 0 0 0,0-1 0 0 0,0 1 0 0 0,0-1-1 0 0,0 1 1 0 0,0-1 0 0 0,0 1 0 0 0,0-1 0 0 0,0 1-1 0 0,1-1 1 0 0,-1 1 0 0 0,0-1 0 0 0,0 0-1 0 0,0 1 1 0 0,1-1 0 0 0,-1 1 0 0 0,0-1 0 0 0,0 1-1 0 0,1-1 1 0 0,-1 0 0 0 0,0 1 0 0 0,1 0-1 0 0,0-1-14 0 0,-1 0-1 0 0,0 0 1 0 0,1 0-1 0 0,-1 1 0 0 0,1-1 1 0 0,-1 0-1 0 0,0 1 1 0 0,0-1-1 0 0,1 0 0 0 0,-1 1 1 0 0,0-1-1 0 0,0 0 1 0 0,1 1-1 0 0,-1-1 0 0 0,0 0 1 0 0,0 1-1 0 0,0-1 1 0 0,1 1-1 0 0,-1-1 0 0 0,0 1 1 0 0,0-1-1 0 0,0 0 0 0 0,0 1 1 0 0,0-1-1 0 0,0 1 1 0 0,0-1-1 0 0,0 1 0 0 0,0-1 1 0 0,0 0-1 0 0,0 1 1 0 0,0-1-1 0 0,-1 1 0 0 0,1-1 1 0 0,0 1-1 0 0,0-1 1 0 0,0 0-1 0 0,0 1 0 0 0,-1-1 1 0 0,1 0-1 0 0,0 1 1 0 0,-1 0-1 0 0,1 0-341 0 0,10-5 336 0 0,-9 3 56 0 0,6-2-10 0 0,0 0 0 0 0,1 1 0 0 0,0 0 0 0 0,-1 0 0 0 0,1 1 0 0 0,12-1 0 0 0,53 1 174 0 0,-46 1-102 0 0,481 10 26 0 0,478 3-146 0 0,-587-4-80 0 0,619 20 273 0 0,1086 78-74 0 0,-1980-99 21 0 0,242 9 268 0 0,-349-17-334 0 0,-8-1 0 0 0,0 1 0 0 0,0 0 0 0 0,0 1 0 0 0,0 0 0 0 0,0 0 0 0 0,11 4 0 0 0,-20-5 23 0 0,-1 1-1 0 0,0 0 1 0 0,1 0-1 0 0,-1-1 0 0 0,0 1 1 0 0,0 0-1 0 0,1-1 1 0 0,-1 1-1 0 0,0-1 1 0 0,0 1-1 0 0,0-1 0 0 0,1 1 1 0 0,-1-1-1 0 0,0 0 1 0 0,0 1-1 0 0,0-1 1 0 0,0 0-1 0 0,0 0 0 0 0,-2 1 1 0 0,3-1-44 0 0,-1 0 1 0 0,0 1 0 0 0,1-1-1 0 0,-1 1 1 0 0,0-1 0 0 0,0 0 0 0 0,1 1-1 0 0,-1-1 1 0 0,0 0 0 0 0,0 0-1 0 0,0 0 1 0 0,1 0 0 0 0,-1 0-1 0 0,0 0 1 0 0,0 0 0 0 0,0 0-1 0 0,0 0 1 0 0,1 0 0 0 0,-1 0-1 0 0,0 0 1 0 0,0-1 0 0 0,1 1-1 0 0,-1 0 1 0 0,0 0 0 0 0,0-1-1 0 0,1 1 1 0 0,-2-1 0 0 0,2 0-7 0 0,0 0 0 0 0,1 0 0 0 0,-1 0 0 0 0,1 0 0 0 0,-1 0 0 0 0,1 1 0 0 0,-1-1 0 0 0,1 0 0 0 0,-1 0 0 0 0,1 1 0 0 0,0-1 0 0 0,-1 0 0 0 0,1 1 0 0 0,0-1 0 0 0,0 1 0 0 0,-1-1 0 0 0,1 1 0 0 0,0-1 0 0 0,0 1 0 0 0,0 0 0 0 0,1-1 0 0 0,-1 0-2 0 0,0 1 0 0 0,0 0 0 0 0,0 0 0 0 0,-1-1 0 0 0,1 1 0 0 0,0-1 0 0 0,0 1 0 0 0,-1-1 0 0 0,1 1 0 0 0,0-1 0 0 0,-1 1 0 0 0,1-1 0 0 0,-1 1 0 0 0,1-1 0 0 0,-1 0 0 0 0,1 1 0 0 0,-1-1 0 0 0,1 0 0 0 0,-1 0 0 0 0,1 1 0 0 0,-1-2 0 0 0,-1-10 0 0 0,-1 0-1 0 0,0 0 1 0 0,0 1 0 0 0,-6-15-1 0 0,-6-29-1 0 0,9 23-9 0 0,-31-272 0 0 0,32 221 1 0 0,-22-129 0 0 0,15 159 5 0 0,-2 1 0 0 0,-2 1 0 0 0,-34-76 1 0 0,33 95 10 0 0,-2 2 1 0 0,-1 0 0 0 0,-33-38 0 0 0,-19-29 8 0 0,24 11-15 0 0,-7-9-22 0 0,47 84 20 0 0,-1 1 1 0 0,0 1 0 0 0,0-1 0 0 0,-1 1-1 0 0,0 1 1 0 0,-18-13 0 0 0,-62-36-12 0 0,-43-30-33 0 0,89 56 53 0 0,-1 1 0 0 0,-2 3-1 0 0,-1 1 1 0 0,-89-34 0 0 0,-209-50-13 0 0,333 107 2 0 0,-41-10 37 0 0,-1 3 0 0 0,0 2-1 0 0,-1 3 1 0 0,1 2 0 0 0,-1 2 0 0 0,-64 8 0 0 0,66-2-11 0 0,-363 45 254 0 0,356-39-278 0 0,-1-2 1 0 0,0-4 0 0 0,-1-2 0 0 0,-111-9 0 0 0,44 5-48 0 0,69 2 40 0 0,-89 10-3 0 0,147-11 13 0 0,-84 18 106 0 0,62-39-95 0 0,24 17 2 0 0,1 1 1 0 0,-1-1-1 0 0,1 0 1 0 0,0 0 0 0 0,0 1-1 0 0,0-1 1 0 0,0 1-1 0 0,1-1 1 0 0,0 1 0 0 0,1-4-1 0 0,-1 6-5 0 0,-1 0-1 0 0,0-1 1 0 0,0 1-1 0 0,-1-1 1 0 0,1 1-1 0 0,0 0 1 0 0,0-1-1 0 0,-1 1 1 0 0,1-1-1 0 0,-1 0 1 0 0,1 1-1 0 0,-1-1 1 0 0,0 1-1 0 0,1-4 1 0 0,-1 4-8 0 0,0 0 1 0 0,-1 0-1 0 0,1 0 0 0 0,0 0 1 0 0,-1 0-1 0 0,1 0 1 0 0,0 0-1 0 0,-1 0 1 0 0,1 0-1 0 0,-1 0 1 0 0,0 0-1 0 0,1 1 1 0 0,-1-1-1 0 0,0 0 1 0 0,1 0-1 0 0,-1 1 1 0 0,0-1-1 0 0,0 0 1 0 0,-4-2-6 0 0,1 1-1 0 0,-1-1 1 0 0,1 1 0 0 0,-1 1 0 0 0,0-1 0 0 0,0 1 0 0 0,1 0 0 0 0,-10-1 0 0 0,-51-4 23 0 0,1 3 0 0 0,-84 7 0 0 0,54 0 39 0 0,65-3-44 0 0,-292-1 100 0 0,209-7-103 0 0,-136-2 142 0 0,227 10-166 0 0,2-1 1 0 0,-1 1 1 0 0,1 1-1 0 0,-32 7 0 0 0,42-3 5 0 0,8-5-4 0 0,21 0-12 0 0,-17-1 27 0 0,0 0-1 0 0,1 0 0 0 0,-1 0 0 0 0,0 0 0 0 0,1 0 0 0 0,-1 0 0 0 0,0-1 0 0 0,1 0 0 0 0,-1 0 1 0 0,5-1-1 0 0,-1-2 2 0 0,1-1 1 0 0,-1 1-1 0 0,1-1 1 0 0,-1-1-1 0 0,-1 1 1 0 0,1-1-1 0 0,-1 0 1 0 0,0-1-1 0 0,0 0 1 0 0,-1 1 0 0 0,0-2-1 0 0,5-7 1 0 0,-7 7-7 0 0,0 1 0 0 0,0-1 1 0 0,0 0-1 0 0,-1-1 1 0 0,-1 1-1 0 0,1 0 0 0 0,0-12 1 0 0,-2-63-7 0 0,-1 42 6 0 0,2-95 27 0 0,-4-179-87 0 0,1 296 62 0 0,0-1 0 0 0,-2 0 0 0 0,0 1 0 0 0,-1-1 0 0 0,-1 1 0 0 0,-12-28 0 0 0,1 15-20 0 0,0 0 1 0 0,-37-49-1 0 0,27 45 4 0 0,-2 1 0 0 0,0 2 1 0 0,-3 1-1 0 0,0 1 0 0 0,-50-35 0 0 0,52 46 5 0 0,0 0 0 0 0,-2 3 0 0 0,0 0 0 0 0,0 2 0 0 0,-2 2-1 0 0,0 1 1 0 0,-40-9 0 0 0,29 11 12 0 0,-22-5 10 0 0,-94-33 1 0 0,115 30-17 0 0,-311-105-26 0 0,-150 15 113 0 0,194 78-104 0 0,184 21-31 0 0,-120 0-107 0 0,52 4 64 0 0,-317-2 51 0 0,356 7 9 0 0,-543 17 29 0 0,-48 27-190 0 0,708-41 201 0 0,-779 45 101 0 0,598-26 66 0 0,126-10-186 0 0,-757 79-216 0 0,611-61 280 0 0,-228 25 88 0 0,320-33-104 0 0,-60 4-87 0 0,83-22-12 0 0,20-1-17 0 0,-148 22-1 0 0,-196 90 110 0 0,229-41 30 0 0,208-69-60 0 0,-1 0 0 0 0,1 1 0 0 0,1 0 0 0 0,-1 2 0 0 0,1-1 0 0 0,1 1 0 0 0,-1 1 0 0 0,1 1 0 0 0,1-1 0 0 0,-21 24 0 0 0,31-33-2 0 0,-1 3-188 0 0,1 0 0 0 0,-1-1 0 0 0,-1 0 0 0 0,1 1 1 0 0,0-1-1 0 0,-1 0 0 0 0,1 0 0 0 0,-1 0 0 0 0,1 0 0 0 0,-1-1 1 0 0,0 1-1 0 0,-3 1 0 0 0,1 1-1532 0 0,5-3 602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2.322"/>
    </inkml:context>
    <inkml:brush xml:id="br0">
      <inkml:brushProperty name="width" value="0.05" units="cm"/>
      <inkml:brushProperty name="height" value="0.05" units="cm"/>
    </inkml:brush>
  </inkml:definitions>
  <inkml:trace contextRef="#ctx0" brushRef="#br0">3 60 8329 0 0,'0'0'3'0'0,"0"0"0"0"0,0 0 0 0 0,1 0 0 0 0,-1 0 0 0 0,0 0 0 0 0,0 0 0 0 0,0 0 0 0 0,0 0 0 0 0,0 0 0 0 0,0 0 0 0 0,0 0 0 0 0,0 1 0 0 0,0-1 0 0 0,0 0 0 0 0,0 0 0 0 0,0 0 1 0 0,0 0-1 0 0,0 0 0 0 0,0 0 0 0 0,0 0 0 0 0,0 0 0 0 0,0 0 0 0 0,0 0 0 0 0,0 1 0 0 0,0-1 0 0 0,0 0 0 0 0,0 0 0 0 0,0 0 0 0 0,0 0 0 0 0,-1 0 0 0 0,1 0 0 0 0,0 0 0 0 0,0 0 0 0 0,0 0 0 0 0,0 0 0 0 0,0 0 0 0 0,0 0 1 0 0,0 0-1 0 0,0 0 0 0 0,0 1 0 0 0,0-1 0 0 0,0 0 0 0 0,0 0 0 0 0,0 0 0 0 0,-1 0 0 0 0,1 0 0 0 0,0 0 0 0 0,0 0 0 0 0,0 0 0 0 0,0 0 0 0 0,0 0 0 0 0,0 0 0 0 0,0 0 0 0 0,0 0 0 0 0,0 0 0 0 0,0 0 0 0 0,-1 0 0 0 0,1 0 0 0 0,0 0 1 0 0,0 0-1 0 0,0 0 0 0 0,0 0 0 0 0,0 0 0 0 0,0 0 0 0 0,0-1 0 0 0,0 1 0 0 0,0 0 0 0 0,2 3 308 0 0,0-1-64 0 0,0 1-1 0 0,0-1 1 0 0,1 0-1 0 0,-1 0 0 0 0,1 0 1 0 0,0 0-1 0 0,3 2 0 0 0,0 0-87 0 0,-5-3-150 0 0,0-1 1 0 0,0 1-1 0 0,0 0 0 0 0,0 0 0 0 0,0 0 1 0 0,-1 0-1 0 0,1 0 0 0 0,0 1 0 0 0,-1-1 1 0 0,1 0-1 0 0,0 0 0 0 0,-1 0 1 0 0,0 1-1 0 0,1-1 0 0 0,-1 0 0 0 0,0 0 1 0 0,1 1-1 0 0,-1-1 0 0 0,0 0 0 0 0,0 1 1 0 0,0-1-1 0 0,0 0 0 0 0,0 1 0 0 0,0-1 1 0 0,-1 0-1 0 0,1 0 0 0 0,0 1 1 0 0,-1-1-1 0 0,1 0 0 0 0,-2 3 0 0 0,2-3-8 0 0,-1 0-1 0 0,1 0 1 0 0,-1 0-1 0 0,1 0 0 0 0,-1 0 1 0 0,1 0-1 0 0,-1 0 1 0 0,0 0-1 0 0,0 0 0 0 0,0 0 1 0 0,1 0-1 0 0,-1 0 1 0 0,0 0-1 0 0,0 0 0 0 0,0-1 1 0 0,0 1-1 0 0,0 0 1 0 0,0-1-1 0 0,-1 1 0 0 0,1-1 1 0 0,0 1-1 0 0,0-1 0 0 0,0 0 1 0 0,0 1-1 0 0,-1-1 1 0 0,1 0-1 0 0,0 0 0 0 0,0 0 1 0 0,-1 0-1 0 0,1 0 1 0 0,-2 0-1 0 0,2-1 6 0 0,1 0 0 0 0,-1 0 0 0 0,0 1 1 0 0,1-1-1 0 0,-1 0 0 0 0,1 0 0 0 0,-1 0 0 0 0,1 0 0 0 0,0 1 0 0 0,-1-1 0 0 0,1 0 0 0 0,0 0 1 0 0,0 0-1 0 0,0 0 0 0 0,0 0 0 0 0,0 0 0 0 0,-1 0 0 0 0,2 0 0 0 0,-1 0 0 0 0,0 0 0 0 0,0 0 1 0 0,0 0-1 0 0,1-1 0 0 0,5-24 80 0 0,-5 22-72 0 0,28-52 81 0 0,-27 53-93 0 0,0 0 0 0 0,0 1 1 0 0,0-1-1 0 0,0 0 0 0 0,1 0 1 0 0,-1 1-1 0 0,1 0 0 0 0,-1-1 1 0 0,1 1-1 0 0,0 0 0 0 0,0 0 1 0 0,0 0-1 0 0,0 1 0 0 0,0-1 0 0 0,4 0 1 0 0,-7 2-3 0 0,1 0 0 0 0,-1 0 0 0 0,0 0 0 0 0,1 0 0 0 0,-1 0 0 0 0,0 0 0 0 0,0 0 0 0 0,1 0 0 0 0,-1 0 0 0 0,0 0 0 0 0,1 0 0 0 0,-1 0 0 0 0,0 0 0 0 0,0 0 0 0 0,1 0 0 0 0,-1 1 0 0 0,0-1 0 0 0,0 0 0 0 0,1 0 0 0 0,-1 0 0 0 0,0 0 0 0 0,0 1 0 0 0,1-1 0 0 0,-1 0 0 0 0,0 0 0 0 0,0 1 0 0 0,0-1 0 0 0,0 0 0 0 0,1 0 0 0 0,-1 1 0 0 0,0-1 0 0 0,0 0 0 0 0,0 1 0 0 0,0-1 0 0 0,0 0 0 0 0,2 17-47 0 0,-8 15-706 0 0,0-12-619 0 0,4-11 473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32.929"/>
    </inkml:context>
    <inkml:brush xml:id="br0">
      <inkml:brushProperty name="width" value="0.05" units="cm"/>
      <inkml:brushProperty name="height" value="0.05" units="cm"/>
    </inkml:brush>
  </inkml:definitions>
  <inkml:trace contextRef="#ctx0" brushRef="#br0">270 694 7389 0 0,'2'-16'412'0'0,"0"0"0"0"0,-1 0 0 0 0,-1 0 0 0 0,-3-30 0 0 0,2 36-308 0 0,-1 1 1 0 0,0 0-1 0 0,-1 0 0 0 0,0 0 1 0 0,0 0-1 0 0,-1 1 0 0 0,0-1 1 0 0,0 1-1 0 0,-11-14 0 0 0,6 10-3 0 0,-1 0-1 0 0,0 1 0 0 0,-20-15 1 0 0,27 22-47 0 0,-2 1 0 0 0,1 0 0 0 0,0 1 0 0 0,0-1 0 0 0,-1 1 0 0 0,1-1 0 0 0,-1 1 0 0 0,0 1 0 0 0,0-1 0 0 0,0 1 0 0 0,0-1 0 0 0,0 2 0 0 0,0-1 0 0 0,-7 0 0 0 0,9 1-16 0 0,1 1 1 0 0,-1 0-1 0 0,1 0 1 0 0,-1-1 0 0 0,1 1-1 0 0,-1 1 1 0 0,1-1-1 0 0,0 0 1 0 0,-1 1 0 0 0,1-1-1 0 0,0 1 1 0 0,0-1-1 0 0,0 1 1 0 0,0 0-1 0 0,0 0 1 0 0,1 0 0 0 0,-1 0-1 0 0,0 0 1 0 0,1 1-1 0 0,0-1 1 0 0,-2 4-1 0 0,-3 6 174 0 0,0 2-1 0 0,-7 23 0 0 0,8-20-13 0 0,0 2-85 0 0,1 0 0 0 0,0 0 0 0 0,1 1 0 0 0,1-1 0 0 0,1 1 0 0 0,1-1 0 0 0,1 1 0 0 0,1-1 0 0 0,0 1 0 0 0,1-1 0 0 0,1 0 0 0 0,9 24 0 0 0,-10-36-105 0 0,0 1 1 0 0,1 0 0 0 0,0-1 0 0 0,0 1 0 0 0,1-1-1 0 0,0-1 1 0 0,0 1 0 0 0,0 0 0 0 0,1-1 0 0 0,0 0-1 0 0,1-1 1 0 0,-1 1 0 0 0,1-1 0 0 0,0-1-1 0 0,0 1 1 0 0,0-1 0 0 0,1 0 0 0 0,14 5 0 0 0,-17-7-11 0 0,1-1 1 0 0,-1 1 0 0 0,0-1 0 0 0,1 0 0 0 0,-1 0 0 0 0,1 0 0 0 0,-1-1-1 0 0,1 0 1 0 0,-1 0 0 0 0,1 0 0 0 0,-1-1 0 0 0,1 0 0 0 0,-1 0 0 0 0,1 0-1 0 0,-1 0 1 0 0,0-1 0 0 0,0 0 0 0 0,0 0 0 0 0,0-1 0 0 0,0 0 0 0 0,0 1 0 0 0,0-2-1 0 0,-1 1 1 0 0,0 0 0 0 0,1-1 0 0 0,-1 0 0 0 0,-1 0 0 0 0,1 0 0 0 0,3-5-1 0 0,3-7-90 0 0,-1 0 1 0 0,-1-1-1 0 0,0 0 0 0 0,-1-1 0 0 0,-1 0 0 0 0,0 0 0 0 0,-2 0 0 0 0,5-33 0 0 0,-3-13-388 0 0,-3-76 0 0 0,-3 140 480 0 0,0-80-111 0 0,-4 1 1 0 0,-25-143-1 0 0,26 213 109 0 0,1 0-1 0 0,-1 1 1 0 0,0-1 0 0 0,-1 1 0 0 0,-8-13 0 0 0,11 19 4 0 0,0 1 0 0 0,0-1 0 0 0,0 1 1 0 0,0 0-1 0 0,0 0 0 0 0,0 0 0 0 0,0-1 0 0 0,0 1 1 0 0,-1 0-1 0 0,1 0 0 0 0,0 1 0 0 0,-1-1 0 0 0,1 0 1 0 0,-1 0-1 0 0,1 1 0 0 0,-3-1 0 0 0,3 1 5 0 0,0 0 1 0 0,0 0-1 0 0,0 0 0 0 0,-1 0 0 0 0,1 1 1 0 0,0-1-1 0 0,0 0 0 0 0,0 1 0 0 0,0-1 1 0 0,-1 1-1 0 0,1 0 0 0 0,0-1 0 0 0,0 1 1 0 0,0 0-1 0 0,0-1 0 0 0,0 1 0 0 0,1 0 1 0 0,-1 0-1 0 0,0 0 0 0 0,0 0 0 0 0,0 0 0 0 0,1 0 1 0 0,-1 0-1 0 0,0 2 0 0 0,-4 6 104 0 0,1-1-1 0 0,0 1 0 0 0,0 0 0 0 0,1 0 1 0 0,1 1-1 0 0,0-1 0 0 0,0 1 1 0 0,0-1-1 0 0,1 13 0 0 0,0 1 308 0 0,1-1 1 0 0,6 42-1 0 0,-1-40-10 0 0,0 0 1 0 0,2 0 0 0 0,13 31-1 0 0,37 66 965 0 0,-21-47-711 0 0,-15-30-505 0 0,1-1 0 0 0,3 0 0 0 0,1-2 0 0 0,2-1 0 0 0,44 47 0 0 0,-69-83-463 0 0,0-1 0 0 0,1 0 0 0 0,0 0 0 0 0,-1 0 0 0 0,1-1 1 0 0,1 1-1 0 0,-1-1 0 0 0,5 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55.172"/>
    </inkml:context>
    <inkml:brush xml:id="br0">
      <inkml:brushProperty name="width" value="0.05" units="cm"/>
      <inkml:brushProperty name="height" value="0.05" units="cm"/>
    </inkml:brush>
  </inkml:definitions>
  <inkml:trace contextRef="#ctx0" brushRef="#br0">821 18 7197 0 0,'4'-7'93'0'0,"2"-4"2401"0"0,-6 11-2439 0 0,1 1-1 0 0,-1-1 0 0 0,1 0 1 0 0,-1 0-1 0 0,0 0 0 0 0,1 1 1 0 0,-1-1-1 0 0,0 0 0 0 0,1 1 1 0 0,-1-1-1 0 0,0 0 0 0 0,1 1 0 0 0,-1-1 1 0 0,0 1-1 0 0,0-1 0 0 0,1 0 1 0 0,-1 1-1 0 0,0-1 0 0 0,0 1 1 0 0,0-1-1 0 0,0 1 0 0 0,0-1 1 0 0,1 0-1 0 0,-1 1 0 0 0,0-1 0 0 0,0 1 1 0 0,0-1-1 0 0,0 1 0 0 0,-1 0 1 0 0,5 20 461 0 0,-2 0 1 0 0,0 1-1 0 0,-1-1 1 0 0,-2 1-1 0 0,-3 29 1 0 0,1-17 128 0 0,2 39 0 0 0,15 203 1721 0 0,-28 86-510 0 0,9-283-1557 0 0,-26 253 823 0 0,17-242-446 0 0,-42 147 1 0 0,33-164-396 0 0,-48 105 0 0 0,-33 19 143 0 0,89-173-409 0 0,-2 0-1 0 0,-1-1 1 0 0,0-1 0 0 0,-2 0 0 0 0,-36 29 0 0 0,33-32-24 0 0,-1-1 0 0 0,0-1 1 0 0,-2-1-1 0 0,0-1 0 0 0,0-2 1 0 0,-2 0-1 0 0,1-2 0 0 0,-49 13 1 0 0,61-21-40 0 0,4 0 30 0 0,-1-1 1 0 0,0 0 0 0 0,-15 0-1 0 0,24-2 95 0 0,-20-2-963 0 0,23 2 820 0 0,-1 0 1 0 0,1 0-1 0 0,0 0 0 0 0,0 0 1 0 0,-1 0-1 0 0,1 0 0 0 0,0 0 1 0 0,0-1-1 0 0,0 1 0 0 0,-1 0 1 0 0,1 0-1 0 0,0 0 0 0 0,0 0 1 0 0,-1 0-1 0 0,1-1 0 0 0,0 1 1 0 0,0 0-1 0 0,0 0 0 0 0,0 0 1 0 0,-1-1-1 0 0,1 1 0 0 0,0 0 1 0 0,0 0-1 0 0,0-1 1 0 0,0 1-1 0 0,0 0 0 0 0,0 0 1 0 0,0-1-1 0 0,0 1 0 0 0,0 0 1 0 0,0 0-1 0 0,-1-1 0 0 0,1 1 1 0 0,0 0-1 0 0,0 0 0 0 0,1-1 1 0 0,-1 1-1 0 0,0 0 0 0 0,0 0 1 0 0,0-1-1 0 0,0 1 0 0 0,0 0 1 0 0,0 0-1 0 0,0-1 1 0 0,0 1-1 0 0,0 0 0 0 0,1 0 1 0 0,-1 0-1 0 0,0-1 0 0 0,0 1 1 0 0,0 0-1 0 0,0 0 0 0 0,1 0 1 0 0,-1-1-1 0 0,0 1 0 0 0,0 0 1 0 0,1 0-1 0 0,-1-2-191 0 0,1 1 1 0 0,-1 0-1 0 0,1-1 1 0 0,-1 1-1 0 0,1-1 0 0 0,-1 1 1 0 0,0-1-1 0 0,0 1 1 0 0,1-1-1 0 0,-1 1 0 0 0,0-1 1 0 0,-1 1-1 0 0,1-1 1 0 0,0 1-1 0 0,-1-2 0 0 0,0-11-1587 0 0,1-3-82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5:55.545"/>
    </inkml:context>
    <inkml:brush xml:id="br0">
      <inkml:brushProperty name="width" value="0.05" units="cm"/>
      <inkml:brushProperty name="height" value="0.05" units="cm"/>
    </inkml:brush>
  </inkml:definitions>
  <inkml:trace contextRef="#ctx0" brushRef="#br0">120 10 8201 0 0,'-11'-5'127'0'0,"10"4"-42"0"0,1 1 0 0 0,-1-1 0 0 0,0 1 0 0 0,1-1 0 0 0,-1 1 0 0 0,0 0 0 0 0,1-1 0 0 0,-1 1 0 0 0,0 0 1 0 0,1 0-1 0 0,-1-1 0 0 0,0 1 0 0 0,1 0 0 0 0,-1 0 0 0 0,0 0 0 0 0,0 0 0 0 0,1 0 0 0 0,-1 0 0 0 0,0 0 1 0 0,1 0-1 0 0,-1 0 0 0 0,0 1 0 0 0,0-1 0 0 0,0 0 0 0 0,3 36 2034 0 0,-1-5-1346 0 0,-1 21 194 0 0,-2-38-718 0 0,0 1-1 0 0,-1-1 1 0 0,0 0-1 0 0,-1 0 1 0 0,-1 0-1 0 0,0-1 1 0 0,-14 26-1 0 0,8-21 120 0 0,2-1-1 0 0,0 2 0 0 0,-9 28 1 0 0,17-38-195 0 0,0 0 0 0 0,0 0 0 0 0,1 0 0 0 0,0 1 0 0 0,0-1 0 0 0,1 0-1 0 0,1 0 1 0 0,4 17 0 0 0,-5-24-137 0 0,0 1 0 0 0,0-1 0 0 0,0 0 0 0 0,1 1 0 0 0,0-1 0 0 0,-1 0 0 0 0,1 0 0 0 0,0 0 0 0 0,0 0-1 0 0,0 0 1 0 0,0-1 0 0 0,0 1 0 0 0,0-1 0 0 0,1 1 0 0 0,-1-1 0 0 0,0 0 0 0 0,1 1 0 0 0,-1-1 0 0 0,5 1-1 0 0,5 1 40 0 0,1 0 0 0 0,25 2 0 0 0,-7-1 23 0 0,-10 0-124 0 0,0-2 1 0 0,0 0-1 0 0,1-2 1 0 0,-1 0-1 0 0,1-1 1 0 0,25-6 0 0 0,-3 4-355 0 0,-32 3-673 0 0,0-1 1 0 0,0-1-1 0 0,18-3 1 0 0,-27 4-728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6.188"/>
    </inkml:context>
    <inkml:brush xml:id="br0">
      <inkml:brushProperty name="width" value="0.05" units="cm"/>
      <inkml:brushProperty name="height" value="0.05" units="cm"/>
    </inkml:brush>
  </inkml:definitions>
  <inkml:trace contextRef="#ctx0" brushRef="#br0">478 38 7005 0 0,'-7'5'450'0'0,"5"-6"428"0"0,5-6 33 0 0,-2 7-828 0 0,-1 0-1 0 0,1-1 1 0 0,-1 1-1 0 0,1-1 1 0 0,-1 1-1 0 0,0-1 1 0 0,1 1-1 0 0,-1-1 1 0 0,0 1-1 0 0,1-1 1 0 0,-1 0 0 0 0,0 1-1 0 0,0-1 1 0 0,0 1-1 0 0,1-1 1 0 0,-1 0-1 0 0,0 1 1 0 0,0-1-1 0 0,0 0 1 0 0,0 1-1 0 0,0-1 1 0 0,0 1-1 0 0,0-1 1 0 0,-1 0-1 0 0,1 1 1 0 0,0-1 0 0 0,0 1-1 0 0,0-1 1 0 0,0 0-1 0 0,-1 1 1 0 0,1-1-1 0 0,-1 0-9 0 0,-1 0 0 0 0,1 0 0 0 0,0 0 0 0 0,0 0 0 0 0,-1 0 0 0 0,1 0 0 0 0,0 1 0 0 0,-1-1 0 0 0,1 0 0 0 0,-1 1 0 0 0,1 0 0 0 0,-3-1 0 0 0,-5-1 45 0 0,1 1-1 0 0,-1 0 1 0 0,-14 1 0 0 0,4 1-39 0 0,1 2 0 0 0,-1 0 1 0 0,1 1-1 0 0,0 1 1 0 0,0 1-1 0 0,1 0 0 0 0,-1 1 1 0 0,1 1-1 0 0,1 1 1 0 0,-1 0-1 0 0,2 2 1 0 0,-1-1-1 0 0,1 2 0 0 0,-16 16 1 0 0,18-15-25 0 0,0 0-1 0 0,1 0 1 0 0,1 1 0 0 0,0 1-1 0 0,1-1 1 0 0,1 2 0 0 0,0 0 0 0 0,1 0-1 0 0,1 0 1 0 0,0 1 0 0 0,1 0 0 0 0,1 0-1 0 0,1 1 1 0 0,-4 33 0 0 0,7-36 7 0 0,1 0-1 0 0,0-1 1 0 0,2 1 0 0 0,0 0 0 0 0,0-1 0 0 0,1 1 0 0 0,1-1-1 0 0,1 0 1 0 0,0 0 0 0 0,0 0 0 0 0,2-1 0 0 0,-1 0-1 0 0,2 0 1 0 0,16 22 0 0 0,-16-25-33 0 0,0-1 1 0 0,1 0-1 0 0,0-1 0 0 0,0 0 0 0 0,0-1 0 0 0,1 0 1 0 0,1 0-1 0 0,-1-1 0 0 0,1 0 0 0 0,0-1 0 0 0,0 0 0 0 0,1 0 1 0 0,-1-2-1 0 0,1 1 0 0 0,0-2 0 0 0,0 1 0 0 0,0-2 1 0 0,16 1-1 0 0,-4-2-5 0 0,0-2 1 0 0,0-1-1 0 0,0-1 0 0 0,-1-1 0 0 0,0 0 1 0 0,0-2-1 0 0,0-1 0 0 0,-1-1 1 0 0,0-1-1 0 0,30-18 0 0 0,-24 11-141 0 0,-1-2 0 0 0,-1 0 0 0 0,-1-2-1 0 0,0-1 1 0 0,-2-1 0 0 0,0-1-1 0 0,22-31 1 0 0,-35 41-48 0 0,0 0 0 0 0,-2-1-1 0 0,1 0 1 0 0,-2 0 0 0 0,0-1 0 0 0,0 0 0 0 0,-2-1-1 0 0,6-24 1 0 0,-9 29 79 0 0,-1 0-1 0 0,0-1 1 0 0,-1 1 0 0 0,0 0 0 0 0,-1 0-1 0 0,0-1 1 0 0,-1 1 0 0 0,0 0-1 0 0,-1 0 1 0 0,0 0 0 0 0,-1 1 0 0 0,-9-19-1 0 0,9 23 58 0 0,1 0 0 0 0,-1 0-1 0 0,-1 0 1 0 0,0 1 0 0 0,0 0 0 0 0,0 0-1 0 0,0 0 1 0 0,-1 1 0 0 0,0-1-1 0 0,0 1 1 0 0,-13-7 0 0 0,9 7-6 0 0,1 0 1 0 0,-1 1-1 0 0,-1 0 0 0 0,1 1 0 0 0,0 0 1 0 0,-1 1-1 0 0,-19-2 0 0 0,-3 2-89 0 0,-1 3 0 0 0,1 1 0 0 0,0 1 0 0 0,-51 12 0 0 0,56-10-311 0 0,-1 2 0 0 0,2 1 0 0 0,-1 1 1 0 0,1 1-1 0 0,0 1 0 0 0,-30 18 0 0 0,38-14-1612 0 0,15-14 1161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7.079"/>
    </inkml:context>
    <inkml:brush xml:id="br0">
      <inkml:brushProperty name="width" value="0.05" units="cm"/>
      <inkml:brushProperty name="height" value="0.05" units="cm"/>
    </inkml:brush>
  </inkml:definitions>
  <inkml:trace contextRef="#ctx0" brushRef="#br0">1456 112 6345 0 0,'-15'-5'32'0'0,"1"1"-1"0"0,-1 0 1 0 0,0 1 0 0 0,0 1 0 0 0,0 0 0 0 0,0 1 0 0 0,0 0 0 0 0,0 1 0 0 0,-20 3 0 0 0,-7 3 262 0 0,-83 23 1 0 0,64-12 167 0 0,1 4 0 0 0,1 2 0 0 0,-59 32 0 0 0,84-36-216 0 0,0 2 0 0 0,1 1 1 0 0,1 2-1 0 0,1 1 0 0 0,1 1 0 0 0,-27 31 0 0 0,0 12 290 0 0,3 2 0 0 0,-49 84 0 0 0,-75 164 1018 0 0,148-262-1225 0 0,3 1 1 0 0,3 1 0 0 0,2 1-1 0 0,3 1 1 0 0,3 1-1 0 0,-17 121 1 0 0,28-112-101 0 0,3 1-1 0 0,3-1 1 0 0,3 1 0 0 0,3-1-1 0 0,3-1 1 0 0,32 113 0 0 0,-26-128-135 0 0,3-1 1 0 0,3 0 0 0 0,1-2 0 0 0,3 0-1 0 0,2-2 1 0 0,3-1 0 0 0,1-2 0 0 0,65 74-1 0 0,-71-95-75 0 0,0-1-1 0 0,2-1 0 0 0,1-2 0 0 0,0-1 1 0 0,39 20-1 0 0,-25-18-19 0 0,1-3 0 0 0,1-1 0 0 0,67 18 0 0 0,-37-20-4 0 0,1-2-1 0 0,1-4 1 0 0,0-3-1 0 0,139-3 1 0 0,-122-10 26 0 0,0-4 1 0 0,173-39-1 0 0,-196 30-31 0 0,-2-4 1 0 0,-1-3-1 0 0,-1-2 1 0 0,86-49-1 0 0,-109 49-83 0 0,-2-2 0 0 0,0-1 0 0 0,-2-2 0 0 0,-2-2 0 0 0,-1-1 0 0 0,-1-2-1 0 0,42-57 1 0 0,-33 32-22 0 0,-3-2-1 0 0,-2-1 1 0 0,-4-2-1 0 0,-2-2 0 0 0,40-118 1 0 0,-60 140 45 0 0,-1 0-1 0 0,-3-1 1 0 0,-1 0 0 0 0,-3 0 0 0 0,-2-1-1 0 0,-2 0 1 0 0,-2 1 0 0 0,-3-1-1 0 0,-16-95 1 0 0,-2 60 26 0 0,-4 0-1 0 0,-4 1 0 0 0,-53-108 0 0 0,-144-221 66 0 0,189 350-32 0 0,-2 2 1 0 0,-67-78-1 0 0,85 114-2 0 0,0 2-1 0 0,-2 0 1 0 0,0 2 0 0 0,-2 0 0 0 0,0 2 0 0 0,-1 0-1 0 0,-1 2 1 0 0,-32-14 0 0 0,5 8-7 0 0,-1 3 0 0 0,-1 2 1 0 0,0 3-1 0 0,-1 2 0 0 0,0 2 0 0 0,-1 3 1 0 0,-75 1-1 0 0,51 7-54 0 0,-145 21-1 0 0,179-13-6 0 0,1 1 1 0 0,1 3-1 0 0,0 2 0 0 0,-62 28 0 0 0,78-27-312 0 0,1 2-1 0 0,1 1 1 0 0,-26 22 0 0 0,53-37 79 0 0,0-1 1 0 0,0 0-1 0 0,0 1 1 0 0,0-1-1 0 0,1 0 1 0 0,0 1-1 0 0,-1-1 1 0 0,1 1 0 0 0,1-1-1 0 0,-1 1 1 0 0,0-1-1 0 0,1 0 1 0 0,0 4-1 0 0,2 9-751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18.188"/>
    </inkml:context>
    <inkml:brush xml:id="br0">
      <inkml:brushProperty name="width" value="0.05" units="cm"/>
      <inkml:brushProperty name="height" value="0.05" units="cm"/>
    </inkml:brush>
  </inkml:definitions>
  <inkml:trace contextRef="#ctx0" brushRef="#br0">800 0 6001 0 0,'-36'15'188'0'0,"0"2"0"0"0,1 1 0 0 0,1 2 1 0 0,1 1-1 0 0,1 2 0 0 0,0 1 0 0 0,2 1 0 0 0,-34 36 1 0 0,33-28-4 0 0,-36 35 756 0 0,-97 130 1 0 0,148-173-716 0 0,1 1 0 0 0,1 1 0 0 0,-15 42 0 0 0,-23 90 362 0 0,29-80-323 0 0,7-24-24 0 0,3 1 0 0 0,3 1 0 0 0,1 0-1 0 0,0 72 1 0 0,9-32 143 0 0,21 166-1 0 0,36 88 22 0 0,-20-133-230 0 0,-30-178-82 0 0,1-1 0 0 0,3 0 1 0 0,19 51-1 0 0,-21-70-43 0 0,0 0 0 0 0,2 0 0 0 0,0-1-1 0 0,1 0 1 0 0,1-1 0 0 0,1 0 0 0 0,25 25 0 0 0,-2-11-2 0 0,1-2 1 0 0,1-1-1 0 0,2-2 1 0 0,0-1-1 0 0,2-3 1 0 0,1-1-1 0 0,51 16 1 0 0,7-3-20 0 0,2-4 0 0 0,119 18 1 0 0,-141-36 7 0 0,0-2 0 0 0,0-5 0 0 0,1-3 0 0 0,0-4 0 0 0,0-3 0 0 0,129-24 0 0 0,-164 17-33 0 0,0-1 0 0 0,-1-3 0 0 0,0-1 0 0 0,-1-3-1 0 0,-1-2 1 0 0,-1-1 0 0 0,65-45 0 0 0,-80 45-53 0 0,0-1 0 0 0,-1-1 1 0 0,-1-1-1 0 0,-2-1 0 0 0,0-2 0 0 0,-2 0 0 0 0,-1-1 0 0 0,-1-2 1 0 0,-2 0-1 0 0,29-63 0 0 0,-27 37-76 0 0,-1-2-1 0 0,-4 0 1 0 0,-2 0 0 0 0,11-99-1 0 0,-18 72-60 0 0,-4 0 0 0 0,-14-147 0 0 0,0 152 185 0 0,-3 1 1 0 0,-4 1 0 0 0,-4 0 0 0 0,-2 2 0 0 0,-59-123 0 0 0,41 121-8 0 0,-3 2 1 0 0,-84-107-1 0 0,102 148 2 0 0,-12-15 7 0 0,-2 2 0 0 0,-3 2 0 0 0,-1 2-1 0 0,-3 2 1 0 0,-1 2 0 0 0,-57-36 0 0 0,57 45 0 0 0,-1 3-1 0 0,-2 2 1 0 0,0 2 0 0 0,-2 2 0 0 0,-1 3 0 0 0,-103-24 0 0 0,112 37-1 0 0,0 1 0 0 0,-1 2 0 0 0,1 3 0 0 0,-1 1 0 0 0,1 2 0 0 0,-1 3 0 0 0,1 1 0 0 0,0 3 0 0 0,1 1 0 0 0,0 3 0 0 0,1 1 0 0 0,0 2 0 0 0,-62 33 0 0 0,10 5 4 0 0,3 4 0 0 0,-105 85 0 0 0,192-138-346 0 0,-1 1 0 0 0,1-1 1 0 0,1 1-1 0 0,-1 1 1 0 0,-4 7-1 0 0,10-13 280 0 0,-1-1 0 0 0,1 0 0 0 0,0 1 0 0 0,0-1 0 0 0,0 0 0 0 0,0 1 0 0 0,0-1 0 0 0,0 1 0 0 0,0-1 0 0 0,0 0 0 0 0,0 1 0 0 0,0-1 0 0 0,0 0 0 0 0,0 1 0 0 0,0-1 0 0 0,0 0 0 0 0,1 1 0 0 0,-1-1 1 0 0,0 1-1 0 0,0-1 0 0 0,0 0 0 0 0,0 1 0 0 0,1-1 0 0 0,-1 1 0 0 0,1 1-354 0 0,0 4-785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0.789"/>
    </inkml:context>
    <inkml:brush xml:id="br0">
      <inkml:brushProperty name="width" value="0.05" units="cm"/>
      <inkml:brushProperty name="height" value="0.05" units="cm"/>
    </inkml:brush>
  </inkml:definitions>
  <inkml:trace contextRef="#ctx0" brushRef="#br0">0 1272 7741 0 0,'63'0'867'0'0,"-50"1"-602"0"0,1 0 0 0 0,0 1 0 0 0,-1 1 0 0 0,1 0 0 0 0,-1 0 0 0 0,0 2 0 0 0,0-1 0 0 0,-1 2 0 0 0,1 0 0 0 0,-1 0 0 0 0,0 1-1 0 0,15 12 1 0 0,42 45 546 0 0,73 87 0 0 0,17 17-385 0 0,-112-123-317 0 0,88 78 111 0 0,-116-108-212 0 0,1-1 0 0 0,1 0 0 0 0,0-2 0 0 0,1 0 0 0 0,33 11 0 0 0,-10-8-36 0 0,0-3 1 0 0,2-2 0 0 0,-1-2 0 0 0,1-2 0 0 0,57 1 0 0 0,-10-7-86 0 0,152-21 1 0 0,-72-6 107 0 0,-2-8 1 0 0,303-104 0 0 0,-321 83 35 0 0,397-126-125 0 0,188 7 175 0 0,13 64 110 0 0,179 42 195 0 0,-33 50 417 0 0,-427 73-719 0 0,-345-35-97 0 0,-75-12-4 0 0,1 3-1 0 0,-2 2 0 0 0,54 19 0 0 0,-84-23 7 0 0,-1 1-1 0 0,0 0 1 0 0,0 1-1 0 0,-1 1 1 0 0,0 1 0 0 0,-1 0-1 0 0,0 1 1 0 0,-1 1 0 0 0,0 1-1 0 0,17 22 1 0 0,-31-35 9 0 0,13 17-63 0 0,17 27 1 0 0,-29-40 31 0 0,1-1 0 0 0,-2 1 0 0 0,1 0-1 0 0,0 0 1 0 0,-1 1 0 0 0,-1-1 0 0 0,1 0 0 0 0,-1 1 0 0 0,0-1 0 0 0,1 7 0 0 0,-3-13 31 0 0,1 0-1 0 0,0 0 1 0 0,0 0-1 0 0,0 0 1 0 0,0 0 0 0 0,0 1-1 0 0,0-1 1 0 0,0 0-1 0 0,0 0 1 0 0,0 0 0 0 0,0 0-1 0 0,0 0 1 0 0,0 0-1 0 0,0 0 1 0 0,0 0 0 0 0,0 0-1 0 0,0 0 1 0 0,0 0-1 0 0,-1 0 1 0 0,1 0 0 0 0,0 0-1 0 0,0 0 1 0 0,0 0-1 0 0,0 0 1 0 0,0 0 0 0 0,0 0-1 0 0,0 0 1 0 0,0 0-1 0 0,0 0 1 0 0,0 0 0 0 0,0 1-1 0 0,0-1 1 0 0,0 0-1 0 0,0 0 1 0 0,0 0 0 0 0,0 0-1 0 0,0 0 1 0 0,0 0-1 0 0,0 0 1 0 0,0 0 0 0 0,-3-10-82 0 0,-1-15-42 0 0,4 10 100 0 0,1 0-1 0 0,0 1 1 0 0,1-1 0 0 0,1 1-1 0 0,0-1 1 0 0,1 1 0 0 0,1 0-1 0 0,0 0 1 0 0,1 0 0 0 0,0 1-1 0 0,1 0 1 0 0,10-13 0 0 0,-3 8-25 0 0,0 0 1 0 0,1 1 0 0 0,1 1-1 0 0,1 0 1 0 0,1 2 0 0 0,0 0 0 0 0,21-13-1 0 0,28-15-30 0 0,1 4 0 0 0,1 2 0 0 0,2 4-1 0 0,2 2 1 0 0,0 4 0 0 0,150-32 0 0 0,-65 33 124 0 0,220-7 0 0 0,163 27 162 0 0,-496 5-174 0 0,1049 58 973 0 0,-479-16-586 0 0,-469-34-356 0 0,306 13 44 0 0,-1-25-52 0 0,-396 0-56 0 0,-1-3 1 0 0,-1-1-1 0 0,1-4 1 0 0,-2-1 0 0 0,0-3-1 0 0,71-31 1 0 0,-40 8 180 0 0,133-84 0 0 0,-162 87-92 0 0,-2-4-1 0 0,-1-1 1 0 0,54-58-1 0 0,-87 81-52 0 0,-1-1 0 0 0,-1-1-1 0 0,-1-1 1 0 0,0 0-1 0 0,20-42 1 0 0,-31 53-34 0 0,0 0 0 0 0,0 0 0 0 0,-1 0 1 0 0,-1 0-1 0 0,1 0 0 0 0,-2-1 0 0 0,1 1 0 0 0,-2-1 1 0 0,1 1-1 0 0,-1-1 0 0 0,-1 0 0 0 0,0 1 0 0 0,-1 0 1 0 0,1-1-1 0 0,-2 1 0 0 0,-6-19 0 0 0,3 15-10 0 0,-1 1-1 0 0,0 0 1 0 0,-1 0 0 0 0,-1 0 0 0 0,1 1-1 0 0,-2 0 1 0 0,0 1 0 0 0,-14-12-1 0 0,8 9 1 0 0,0 1 0 0 0,-1 1 0 0 0,0 0-1 0 0,-1 1 1 0 0,-26-11 0 0 0,40 20 5 0 0,1 1 1 0 0,-1-1-1 0 0,0 1 0 0 0,0 0 1 0 0,0 0-1 0 0,0 0 0 0 0,0 1 0 0 0,0-1 1 0 0,0 1-1 0 0,0 0 0 0 0,0 0 1 0 0,0 1-1 0 0,0-1 0 0 0,0 1 1 0 0,-4 1-1 0 0,6-1-60 0 0,0 0 0 0 0,-1 0 0 0 0,1 0 0 0 0,0 0 1 0 0,0 1-1 0 0,0 0 0 0 0,0-1 0 0 0,0 1 0 0 0,0 0 0 0 0,0 0 0 0 0,0 0 0 0 0,1 0 1 0 0,-1 0-1 0 0,1 0 0 0 0,-1 0 0 0 0,1 0 0 0 0,0 1 0 0 0,0-1 0 0 0,0 1 0 0 0,0-1 1 0 0,1 0-1 0 0,-1 1 0 0 0,0 3 0 0 0,-16 40-2689 0 0,14-28 1505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1.838"/>
    </inkml:context>
    <inkml:brush xml:id="br0">
      <inkml:brushProperty name="width" value="0.05" units="cm"/>
      <inkml:brushProperty name="height" value="0.05" units="cm"/>
    </inkml:brush>
  </inkml:definitions>
  <inkml:trace contextRef="#ctx0" brushRef="#br0">16 483 7805 0 0,'5'-6'212'0'0,"4"-11"1457"0"0,-9 17-1544 0 0,1-1 1 0 0,-1 1-1 0 0,0-1 0 0 0,0 1 0 0 0,0-1 1 0 0,0 1-1 0 0,0-1 0 0 0,0 1 0 0 0,0-1 1 0 0,0 1-1 0 0,0-1 0 0 0,0 1 0 0 0,0-1 1 0 0,0 1-1 0 0,0-1 0 0 0,0 1 0 0 0,0-1 1 0 0,0 1-1 0 0,-1-1 0 0 0,1 1 0 0 0,0 0 1 0 0,0-1-1 0 0,-1 1 0 0 0,1-1 0 0 0,0 1 1 0 0,0 0-1 0 0,-1-1 0 0 0,1 1 0 0 0,-1 0 1 0 0,1-1-1 0 0,0 1 0 0 0,-1-1 0 0 0,1 1-80 0 0,0 0 0 0 0,-1 0 0 0 0,1 0 0 0 0,0 0 1 0 0,0 0-1 0 0,0 0 0 0 0,0 0 0 0 0,0 0 0 0 0,-1 0 0 0 0,1 0 0 0 0,0 0 0 0 0,0 0 0 0 0,0 0 0 0 0,0 0 0 0 0,0 0 0 0 0,-1 0 0 0 0,1 1 0 0 0,0-1 0 0 0,0 0 0 0 0,0 0 0 0 0,0 0 0 0 0,0 0 0 0 0,0 0 1 0 0,-1 0-1 0 0,1 0 0 0 0,0 0 0 0 0,0 0 0 0 0,0 1 0 0 0,0-1 0 0 0,0 0 0 0 0,0 0 0 0 0,0 0 0 0 0,0 0 0 0 0,0 0 0 0 0,0 0 0 0 0,0 1 0 0 0,0-1 0 0 0,-1 0 0 0 0,1 0 0 0 0,0 0 0 0 0,0 0 0 0 0,0 0 1 0 0,0 1-1 0 0,0-1 0 0 0,0 0 0 0 0,0 0 0 0 0,1 0 0 0 0,-3 15 529 0 0,3 18-583 0 0,-1-32 72 0 0,3 108 272 0 0,-17 147 1 0 0,10-200-256 0 0,-1-10-85 0 0,6-77-486 0 0,7-32-1 0 0,1-25-588 0 0,16-254-1854 0 0,-15 274 2642 0 0,3 1 0 0 0,42-129 1 0 0,-50 183 295 0 0,0 1 0 0 0,0-1 0 0 0,13-18 0 0 0,-16 28 4 0 0,0 0 0 0 0,0 0 1 0 0,0 1-1 0 0,0-1 0 0 0,0 1 0 0 0,1-1 1 0 0,-1 1-1 0 0,1 0 0 0 0,0 0 0 0 0,0 0 1 0 0,0 0-1 0 0,0 0 0 0 0,0 1 1 0 0,0-1-1 0 0,0 1 0 0 0,0 0 0 0 0,1 0 1 0 0,-1 0-1 0 0,6 0 0 0 0,-6 0 31 0 0,1 1 1 0 0,0-1-1 0 0,-1 1 0 0 0,1 0 0 0 0,0 1 1 0 0,-1-1-1 0 0,1 1 0 0 0,0-1 0 0 0,-1 1 0 0 0,1 0 1 0 0,-1 0-1 0 0,1 1 0 0 0,-1-1 0 0 0,0 1 1 0 0,1-1-1 0 0,-1 1 0 0 0,0 0 0 0 0,0 1 1 0 0,0-1-1 0 0,0 0 0 0 0,-1 1 0 0 0,1-1 1 0 0,-1 1-1 0 0,1 0 0 0 0,-1 0 0 0 0,0 0 1 0 0,2 4-1 0 0,16 30 485 0 0,-1 1-1 0 0,25 78 1 0 0,1-1 324 0 0,44 62 305 0 0,5 10-697 0 0,-51-75-2637 0 0,-43-111 2030 0 0,1 0 0 0 0,-1 0 0 0 0,1 0 0 0 0,-1 0 1 0 0,0 0-1 0 0,0 0 0 0 0,1 0 0 0 0,-1 0 0 0 0,0 1 0 0 0,0-1 1 0 0,0 0-1 0 0,0 0 0 0 0,0 0 0 0 0,0 0 0 0 0,0 0 0 0 0,-1 0 1 0 0,1 0-1 0 0,0 1 0 0 0,-1-1 0 0 0,1 0 0 0 0,-1 1 0 0 0,-2 1-1200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2.183"/>
    </inkml:context>
    <inkml:brush xml:id="br0">
      <inkml:brushProperty name="width" value="0.05" units="cm"/>
      <inkml:brushProperty name="height" value="0.05" units="cm"/>
    </inkml:brush>
  </inkml:definitions>
  <inkml:trace contextRef="#ctx0" brushRef="#br0">0 119 8201 0 0,'7'0'8'0'0,"2"0"40"0"0,0 0 44 0 0,16-6 52 0 0,-16 2 20 0 0,2 0 12 0 0,10-2 20 0 0,1-1-24 0 0,7-1-8 0 0,3 0-36 0 0,2-1-72 0 0,2-1-100 0 0,2 0-108 0 0,3 1-92 0 0,-5-2-124 0 0,9 3-108 0 0,-7-2-28 0 0,3 1-212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49.265"/>
    </inkml:context>
    <inkml:brush xml:id="br0">
      <inkml:brushProperty name="width" value="0.05" units="cm"/>
      <inkml:brushProperty name="height" value="0.05" units="cm"/>
    </inkml:brush>
  </inkml:definitions>
  <inkml:trace contextRef="#ctx0" brushRef="#br0">2242 44 7709 0 0,'-1'-3'13'0'0,"-1"0"0"0"0,0 0 1 0 0,1 1-1 0 0,-1-1 0 0 0,0 0 0 0 0,0 1 1 0 0,-1 0-1 0 0,1-1 0 0 0,0 1 0 0 0,-1 0 1 0 0,0 0-1 0 0,1 0 0 0 0,-1 1 1 0 0,0-1-1 0 0,0 1 0 0 0,0-1 0 0 0,0 1 1 0 0,0 0-1 0 0,0 0 0 0 0,0 0 1 0 0,0 1-1 0 0,-5-1 0 0 0,-9 1 84 0 0,-1 0-1 0 0,1 2 1 0 0,-1 0-1 0 0,1 1 1 0 0,0 1-1 0 0,-21 7 1 0 0,-8 1 38 0 0,-104 31 343 0 0,-206 87 0 0 0,114-37-149 0 0,38-16 25 0 0,3 8-1 0 0,-228 136 0 0 0,220-88-318 0 0,173-106-31 0 0,1 1-1 0 0,1 2 1 0 0,-43 51 0 0 0,75-79-6 0 0,0 0 1 0 0,0 0-1 0 0,0 1 1 0 0,1-1-1 0 0,-1 1 0 0 0,1-1 1 0 0,0 1-1 0 0,0 0 1 0 0,0-1-1 0 0,0 1 1 0 0,0 0-1 0 0,1 0 1 0 0,-1 3-1 0 0,1-5 1 0 0,0 1 0 0 0,0-1 0 0 0,0 0 0 0 0,1 1 0 0 0,-1-1 0 0 0,0 0 0 0 0,1 1 0 0 0,-1-1-1 0 0,1 0 1 0 0,0 0 0 0 0,-1 1 0 0 0,1-1 0 0 0,0 0 0 0 0,0 0 0 0 0,-1 0 0 0 0,1 0 0 0 0,0 0 0 0 0,0 0 0 0 0,0 0 0 0 0,1 0 0 0 0,-1 0 0 0 0,0-1-1 0 0,0 1 1 0 0,0 0 0 0 0,0-1 0 0 0,1 1 0 0 0,-1-1 0 0 0,2 1 0 0 0,17 6 12 0 0,0-2 0 0 0,0 0 0 0 0,1-1 0 0 0,0-1 0 0 0,35 1 0 0 0,107-12 6 0 0,-84 2-27 0 0,620-64 21 0 0,-281 22 154 0 0,512-24 402 0 0,-305 27-296 0 0,-566 40-243 0 0,244-27 138 0 0,-273 27-124 0 0,33-9 0 0 0,-62 14-39 0 0,-1-1-1 0 0,1 1 1 0 0,-1 0 0 0 0,1 0 0 0 0,0 0-1 0 0,-1 0 1 0 0,1-1 0 0 0,-1 1 0 0 0,1 0-1 0 0,-1-1 1 0 0,1 1 0 0 0,-1 0 0 0 0,1-1 0 0 0,-1 1-1 0 0,1 0 1 0 0,-1-1 0 0 0,1 1 0 0 0,-1-1-1 0 0,0 1 1 0 0,1-1 0 0 0,-1 1 0 0 0,0-1-1 0 0,1 1 1 0 0,-1-1 0 0 0,0 0 0 0 0,0 1 0 0 0,1-2-1 0 0,-2 1 4 0 0,1 0 1 0 0,0 0-1 0 0,0 0 0 0 0,-1 0 0 0 0,1 0 0 0 0,0 0 1 0 0,-1 1-1 0 0,1-1 0 0 0,-1 0 0 0 0,1 0 0 0 0,-1 0 0 0 0,0 0 1 0 0,1 1-1 0 0,-2-2 0 0 0,-29-22 27 0 0,31 24-34 0 0,-25-13-54 0 0,0 0-1 0 0,-51-16 1 0 0,-15-7-171 0 0,43 12 78 0 0,0-2-1 0 0,1-2 0 0 0,2-1 1 0 0,1-3-1 0 0,2-2 0 0 0,1-1 1 0 0,1-3-1 0 0,-47-58 0 0 0,71 75 101 0 0,-16-30 0 0 0,21 32 48 0 0,0 0 1 0 0,-24-27 0 0 0,30 41-28 0 0,0 0-1 0 0,0 0 1 0 0,-1 0 0 0 0,0 0 0 0 0,1 1 0 0 0,-2 0 0 0 0,1 1 0 0 0,0-1 0 0 0,-1 1 0 0 0,0 0 0 0 0,1 1 0 0 0,-9-2 0 0 0,-227-37-565 0 0,186 33 601 0 0,39 3-111 0 0,14 3-332 0 0,9 3-390 0 0,6-2-98 0 0,-2 3 282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2.512"/>
    </inkml:context>
    <inkml:brush xml:id="br0">
      <inkml:brushProperty name="width" value="0.05" units="cm"/>
      <inkml:brushProperty name="height" value="0.05" units="cm"/>
    </inkml:brush>
  </inkml:definitions>
  <inkml:trace contextRef="#ctx0" brushRef="#br0">20 254 7037 0 0,'-6'-7'295'0'0,"-3"3"383"0"0,9 5-606 0 0,-1-1 1 0 0,1 0-1 0 0,-1 1 1 0 0,1-1-1 0 0,0 1 0 0 0,-1-1 1 0 0,1 1-1 0 0,0-1 0 0 0,0 1 1 0 0,-1-1-1 0 0,1 1 1 0 0,0 0-1 0 0,0-1 0 0 0,0 1 1 0 0,0-1-1 0 0,0 1 0 0 0,0 0 1 0 0,0-1-1 0 0,0 1 1 0 0,0-1-1 0 0,0 1 0 0 0,0 0 1 0 0,0 20 745 0 0,0-18-631 0 0,1 19 449 0 0,1 0 1 0 0,1 0 0 0 0,9 35-1 0 0,25 65 287 0 0,-25-86-739 0 0,66 192 86 0 0,-67-182-331 0 0,-8-28-125 0 0,-3-15-58 0 0,-1-6-145 0 0,-11-50-709 0 0,5 13 636 0 0,-17-50-389 0 0,-16-116-1 0 0,36 171 805 0 0,1 1 0 0 0,1-1-1 0 0,3 1 1 0 0,0-1 0 0 0,2 1-1 0 0,13-58 1 0 0,-13 82 51 0 0,0-1 1 0 0,1 1-1 0 0,-1-1 1 0 0,2 1-1 0 0,0 0 1 0 0,0 1-1 0 0,1-1 1 0 0,0 1-1 0 0,12-14 1 0 0,-13 18 42 0 0,1 0 0 0 0,0 0-1 0 0,0 0 1 0 0,0 1 0 0 0,1 0 0 0 0,-1 1 0 0 0,1-1 0 0 0,0 1-1 0 0,0 0 1 0 0,0 1 0 0 0,0 0 0 0 0,0 0 0 0 0,1 0 0 0 0,14 0-1 0 0,-13 1 26 0 0,1 1 0 0 0,0 0-1 0 0,-1 1 1 0 0,1 0 0 0 0,0 1 0 0 0,-1 0-1 0 0,0 0 1 0 0,1 1 0 0 0,-1 0-1 0 0,0 0 1 0 0,0 1 0 0 0,-1 1-1 0 0,1-1 1 0 0,-1 1 0 0 0,0 1-1 0 0,0 0 1 0 0,0 0 0 0 0,-1 0 0 0 0,0 1-1 0 0,-1 0 1 0 0,1 0 0 0 0,8 13-1 0 0,-9-11-43 0 0,0 1 0 0 0,-1 0-1 0 0,0 0 1 0 0,0 0-1 0 0,-1 1 1 0 0,-1-1 0 0 0,1 1-1 0 0,-2 0 1 0 0,1 0 0 0 0,-2 0-1 0 0,0 1 1 0 0,0-1-1 0 0,0 0 1 0 0,-2 0 0 0 0,1 1-1 0 0,-2-1 1 0 0,1 0 0 0 0,-2 0-1 0 0,-3 14 1 0 0,2-17-22 0 0,0 1 1 0 0,-1-1-1 0 0,1 1 1 0 0,-2-2-1 0 0,1 1 0 0 0,-1 0 1 0 0,0-1-1 0 0,-1 0 1 0 0,1 0-1 0 0,-2-1 0 0 0,1 0 1 0 0,0 0-1 0 0,-1-1 1 0 0,0 0-1 0 0,-1 0 1 0 0,1-1-1 0 0,-11 4 0 0 0,-8 2-36 0 0,0-1-1 0 0,0-1 0 0 0,-1-1 1 0 0,-42 4-1 0 0,64-10-58 0 0,0 0-1 0 0,0-1 1 0 0,0 1-1 0 0,0-1 1 0 0,0-1 0 0 0,0 1-1 0 0,-10-3 1 0 0,15 2-5 0 0,-1 1 0 0 0,1-1 0 0 0,-1 0 0 0 0,1 1 0 0 0,0-1 0 0 0,-1 0 0 0 0,1 0 0 0 0,0 0 0 0 0,0 0 0 0 0,0 0 0 0 0,0 0 0 0 0,0 0 0 0 0,0 0 0 0 0,0-1 0 0 0,0 1 0 0 0,0 0 0 0 0,0-1 0 0 0,1 1 0 0 0,-1 0 0 0 0,1-1 0 0 0,-1 1 0 0 0,1-1 0 0 0,-1 1 0 0 0,1-1 0 0 0,0 1 0 0 0,0-1 0 0 0,0 1 0 0 0,0-1 0 0 0,0 1 0 0 0,0-1 0 0 0,0 1 0 0 0,0-1 0 0 0,0 1 0 0 0,1-3 1 0 0,3-11-922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2.843"/>
    </inkml:context>
    <inkml:brush xml:id="br0">
      <inkml:brushProperty name="width" value="0.05" units="cm"/>
      <inkml:brushProperty name="height" value="0.05" units="cm"/>
    </inkml:brush>
  </inkml:definitions>
  <inkml:trace contextRef="#ctx0" brushRef="#br0">18 1 8861 0 0,'0'0'477'0'0,"0"0"-434"0"0,0 0 0 0 0,0 1 1 0 0,0-1-1 0 0,0 0 0 0 0,0 0 1 0 0,0 0-1 0 0,0 0 1 0 0,0 0-1 0 0,0 0 0 0 0,0 0 1 0 0,0 0-1 0 0,0 0 0 0 0,0 0 1 0 0,0 0-1 0 0,0 0 0 0 0,0 0 1 0 0,0 0-1 0 0,0 0 0 0 0,0 0 1 0 0,0 1-1 0 0,0-1 131 0 0,0 0-131 0 0,-1 0 139 0 0,0 1 1 0 0,0 0-1 0 0,-1-1 0 0 0,1 1 1 0 0,0 0-1 0 0,0 0 0 0 0,0 0 1 0 0,1 0-1 0 0,-1 0 0 0 0,0 0 1 0 0,0 0-1 0 0,0 0 0 0 0,1 0 1 0 0,-1 0-1 0 0,0 0 1 0 0,1 1-1 0 0,-1-1 0 0 0,1 0 1 0 0,0 0-1 0 0,-1 1 0 0 0,1-1 1 0 0,0 0-1 0 0,0 0 0 0 0,0 1 1 0 0,0 2-1 0 0,10 70 2271 0 0,35 123 0 0 0,5 29-1942 0 0,-43-185-630 0 0,-3-28-385 0 0,-2 0-1 0 0,0 1 1 0 0,0 0 0 0 0,-1-1-1 0 0,-1 1 1 0 0,-3 26 0 0 0,2-37 166 0 0,0-1 0 0 0,0 0 0 0 0,0 1 0 0 0,0-1 0 0 0,0 0 0 0 0,-1 0 0 0 0,1 0 0 0 0,-1 0 0 0 0,0 0 0 0 0,1 0 0 0 0,-1 0 0 0 0,-3 1 0 0 0,-2 4-1365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3.170"/>
    </inkml:context>
    <inkml:brush xml:id="br0">
      <inkml:brushProperty name="width" value="0.05" units="cm"/>
      <inkml:brushProperty name="height" value="0.05" units="cm"/>
    </inkml:brush>
  </inkml:definitions>
  <inkml:trace contextRef="#ctx0" brushRef="#br0">1 51 10113 0 0,'0'0'674'0'0,"8"4"-186"0"0,25 11 99 0 0,-25-11 3006 0 0,-6-4-3560 0 0,0 0 1 0 0,-1 0-1 0 0,1 0 0 0 0,-1-1 0 0 0,1 1 0 0 0,-1 0 0 0 0,1-1 0 0 0,-1 1 0 0 0,1-1 0 0 0,-1 1 0 0 0,2-2 0 0 0,-2 1 4 0 0,0 1 0 0 0,1-1 0 0 0,-1 1 0 0 0,0-1 0 0 0,0 1 0 0 0,0 0 0 0 0,1-1 0 0 0,-1 1 0 0 0,0 0 1 0 0,0 0-1 0 0,1 0 0 0 0,-1 0 0 0 0,0 0 0 0 0,0 0 0 0 0,2 0 0 0 0,21-7 45 0 0,74-21-47 0 0,-92 26-36 0 0,-1 0 0 0 0,1 0 0 0 0,0 1 0 0 0,1 0 1 0 0,-1 0-1 0 0,0 0 0 0 0,0 1 0 0 0,0 0 1 0 0,9 1-1 0 0,4 1-14 0 0,47 1-79 0 0,-35 0-375 0 0,0-2-1 0 0,1-1 0 0 0,40-5 1 0 0,-70 4 233 0 0,1 1 1 0 0,-1-1 0 0 0,0 0 0 0 0,0 0-1 0 0,0 0 1 0 0,0 0 0 0 0,0 0 0 0 0,0 0-1 0 0,0 0 1 0 0,0-1 0 0 0,0 1 0 0 0,-1-1-1 0 0,3-1 1 0 0,6-4-877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3.496"/>
    </inkml:context>
    <inkml:brush xml:id="br0">
      <inkml:brushProperty name="width" value="0.05" units="cm"/>
      <inkml:brushProperty name="height" value="0.05" units="cm"/>
    </inkml:brush>
  </inkml:definitions>
  <inkml:trace contextRef="#ctx0" brushRef="#br0">0 9 9465 0 0,'13'-3'369'0'0,"-1"1"1"0"0,1 0-1 0 0,-1 1 1 0 0,1 0 0 0 0,14 2-1 0 0,14-1 837 0 0,204 0 2208 0 0,-225 1-3340 0 0,-8-1-114 0 0,-1 1-1 0 0,1 1 1 0 0,0 0-1 0 0,-1 1 1 0 0,1 0-1 0 0,-1 1 1 0 0,0 0-1 0 0,0 0 0 0 0,0 2 1 0 0,-1-1-1 0 0,11 8 1 0 0,-16-10-135 0 0,1 1 0 0 0,-1 1 0 0 0,0-1 0 0 0,0 1 0 0 0,0 0 0 0 0,-1 0 0 0 0,0 0 0 0 0,0 0 1 0 0,0 1-1 0 0,0 0 0 0 0,-1-1 0 0 0,0 1 0 0 0,0 1 0 0 0,-1-1 0 0 0,0 0 0 0 0,0 1 0 0 0,0-1 0 0 0,-1 1 0 0 0,0 0 0 0 0,0 10 0 0 0,-2 15-1093 0 0,-4 2-127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4.521"/>
    </inkml:context>
    <inkml:brush xml:id="br0">
      <inkml:brushProperty name="width" value="0.05" units="cm"/>
      <inkml:brushProperty name="height" value="0.05" units="cm"/>
    </inkml:brush>
  </inkml:definitions>
  <inkml:trace contextRef="#ctx0" brushRef="#br0">1 99 8429 0 0,'3'1'278'0'0,"1"0"1"0"0,0 0-1 0 0,-1 0 0 0 0,1 0 1 0 0,0-1-1 0 0,6 1 0 0 0,13 1 2747 0 0,-10-2-2646 0 0,-1 1-1 0 0,0-2 1 0 0,1 0 0 0 0,-1 0-1 0 0,0-1 1 0 0,0-1 0 0 0,19-6-1 0 0,12-1 142 0 0,211-23 791 0 0,-104 18-1187 0 0,69-7-114 0 0,-217 21-89 0 0,-6 0-51 0 0,-20-1-300 0 0,-34-1-1261 0 0,17 0-2484 0 0,38 2 2813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5.016"/>
    </inkml:context>
    <inkml:brush xml:id="br0">
      <inkml:brushProperty name="width" value="0.05" units="cm"/>
      <inkml:brushProperty name="height" value="0.05" units="cm"/>
    </inkml:brush>
  </inkml:definitions>
  <inkml:trace contextRef="#ctx0" brushRef="#br0">0 44 6097 0 0,'0'0'7'0'0,"0"0"0"0"0,1 0 1 0 0,-1 0-1 0 0,0 1 1 0 0,0-1-1 0 0,1 0 1 0 0,-1 0-1 0 0,0 0 1 0 0,0 0-1 0 0,0 0 1 0 0,1 0-1 0 0,-1 0 1 0 0,0 0-1 0 0,0 1 1 0 0,0-1-1 0 0,0 0 0 0 0,1 0 1 0 0,-1 0-1 0 0,0 0 1 0 0,0 1-1 0 0,0-1 1 0 0,0 0-1 0 0,0 0 1 0 0,1 0-1 0 0,-1 0 1 0 0,0 1-1 0 0,0-1 1 0 0,0 0-1 0 0,0 0 0 0 0,0 1 1 0 0,0-1-1 0 0,0 0 1 0 0,0 0-1 0 0,0 0 1 0 0,0 1-1 0 0,0-1 1 0 0,0 0-1 0 0,0 0 1 0 0,0 1-1 0 0,0-1 1 0 0,0 0-1 0 0,0 0 0 0 0,0 0 1 0 0,0 1-1 0 0,-1-1 1 0 0,1 0-1 0 0,0 0 1 0 0,0 1-1 0 0,0-2 248 0 0,0 1-192 0 0,0 0 1 0 0,-1 0 0 0 0,1 0-1 0 0,0 0 1 0 0,0 0-1 0 0,0 0 1 0 0,0 0 0 0 0,0 0-1 0 0,0 0 1 0 0,0 0-1 0 0,0 0 1 0 0,0 0 0 0 0,-1 0-1 0 0,1 0 1 0 0,0 0-1 0 0,0 0 1 0 0,0 0 0 0 0,0 0-1 0 0,0 0 1 0 0,0 0 0 0 0,0 0-1 0 0,0 0 1 0 0,0 0-1 0 0,-1 0 1 0 0,1 0 0 0 0,0 0-1 0 0,0 0 1 0 0,0 0-1 0 0,0 0 1 0 0,0 0 0 0 0,0 0-1 0 0,0 0 192 0 0,-1 1-192 0 0,1-1 1 0 0,0 0-1 0 0,0 0 1 0 0,0 0 0 0 0,0 0-1 0 0,0 0 1 0 0,0 0 0 0 0,1 1 184 0 0,1 0 0 0 0,-1 0 0 0 0,0 0 1 0 0,1 0-1 0 0,-1 0 0 0 0,1-1 1 0 0,-1 1-1 0 0,1-1 0 0 0,0 1 0 0 0,-1-1 1 0 0,1 1-1 0 0,-1-1 0 0 0,1 0 1 0 0,0 0-1 0 0,-1 0 0 0 0,3 0 0 0 0,35 2 291 0 0,38-9-20 0 0,92-19 0 0 0,-99 14-284 0 0,69-6 262 0 0,-133 17-853 0 0,-17 2-942 0 0,-23 1-2217 0 0,30-2 3007 0 0,-8 1-923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5.357"/>
    </inkml:context>
    <inkml:brush xml:id="br0">
      <inkml:brushProperty name="width" value="0.05" units="cm"/>
      <inkml:brushProperty name="height" value="0.05" units="cm"/>
    </inkml:brush>
  </inkml:definitions>
  <inkml:trace contextRef="#ctx0" brushRef="#br0">0 128 11305 0 0,'0'0'2746'0'0,"2"4"-1856"0"0,6 12 90 0 0,-6-12 2357 0 0,13-7-2670 0 0,101-30 1014 0 0,-5-6-227 0 0,92-26-1223 0 0,-199 64-514 0 0,-3 1 145 0 0,0 0-1 0 0,0 0 1 0 0,-1 0 0 0 0,1 0 0 0 0,0-1-1 0 0,0 1 1 0 0,0 0 0 0 0,0 0-1 0 0,0-1 1 0 0,0 1 0 0 0,0 0-1 0 0,-1-1 1 0 0,1 1 0 0 0,0-1 0 0 0,0 1-1 0 0,0-1 1 0 0,-1 0 0 0 0,1 1-1 0 0,0-1 1 0 0,-1 0 0 0 0,1 1-1 0 0,0-3 1 0 0,-13 6-4878 0 0,2 0 2950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8.835"/>
    </inkml:context>
    <inkml:brush xml:id="br0">
      <inkml:brushProperty name="width" value="0.05" units="cm"/>
      <inkml:brushProperty name="height" value="0.05" units="cm"/>
    </inkml:brush>
  </inkml:definitions>
  <inkml:trace contextRef="#ctx0" brushRef="#br0">512 332 7873 0 0,'60'-4'3077'0'0,"-54"3"-2881"0"0,0-1 0 0 0,0 0 0 0 0,0 0 0 0 0,0 0 0 0 0,0-1 0 0 0,-1 1 0 0 0,1-1 0 0 0,-1-1 0 0 0,0 1 1 0 0,0-1-1 0 0,0 0 0 0 0,0 0 0 0 0,0-1 0 0 0,-1 1 0 0 0,0-1 0 0 0,0 0 0 0 0,0 0 0 0 0,-1 0 0 0 0,3-7 0 0 0,-3 7-148 0 0,-2 4-37 0 0,0 0 0 0 0,-1 0 0 0 0,1 0 0 0 0,0 0 0 0 0,-1 0 0 0 0,1 0-1 0 0,-1 0 1 0 0,1 0 0 0 0,-1-1 0 0 0,0 1 0 0 0,0 0 0 0 0,1 0 0 0 0,-1 0-1 0 0,0-1 1 0 0,0 1 0 0 0,0 0 0 0 0,0 0 0 0 0,0-1 0 0 0,0 1 0 0 0,-1 0-1 0 0,1 0 1 0 0,0-1 0 0 0,-1 0 0 0 0,-7-11-16 0 0,0 0-1 0 0,0 1 1 0 0,-1 0-1 0 0,0 1 1 0 0,-1 0 0 0 0,-1 0-1 0 0,0 1 1 0 0,0 1-1 0 0,-22-15 1 0 0,13 11-4 0 0,0 2 0 0 0,0 0 0 0 0,-1 1 0 0 0,-1 1 1 0 0,-35-9-1 0 0,28 12 8 0 0,-1 1-1 0 0,1 1 1 0 0,-1 2 0 0 0,0 1 0 0 0,0 1 0 0 0,1 2 0 0 0,-1 1 0 0 0,-38 8 0 0 0,62-9 5 0 0,0-1 1 0 0,0 1 0 0 0,0 0 0 0 0,0 0-1 0 0,0 1 1 0 0,0 0 0 0 0,1 0-1 0 0,-1 0 1 0 0,1 1 0 0 0,0 0 0 0 0,0 0-1 0 0,-8 8 1 0 0,11-9-2 0 0,0 0 0 0 0,0-1 0 0 0,0 1 0 0 0,1 1 0 0 0,-1-1 0 0 0,1 0 0 0 0,0 0 0 0 0,-1 0 0 0 0,2 1 0 0 0,-1-1 0 0 0,0 0 0 0 0,1 1 0 0 0,-1-1 0 0 0,1 1 0 0 0,0-1 0 0 0,0 1 0 0 0,1-1 0 0 0,-1 0 0 0 0,1 1 0 0 0,-1-1 0 0 0,1 1-1 0 0,0-1 1 0 0,0 0 0 0 0,1 0 0 0 0,1 5 0 0 0,1-2 11 0 0,0 1 0 0 0,1-1 0 0 0,0 1 0 0 0,0-1 0 0 0,0-1 0 0 0,1 1 0 0 0,-1-1 0 0 0,1 0 0 0 0,1 0 0 0 0,7 4 0 0 0,13 8 65 0 0,31 13 0 0 0,-56-28-74 0 0,107 53 306 0 0,119 81-1 0 0,-176-100-199 0 0,-2 2 0 0 0,-2 3 0 0 0,-1 1 0 0 0,46 55 0 0 0,-82-84-97 0 0,-1 0 0 0 0,0 1 0 0 0,-1 0 0 0 0,-1 1 1 0 0,0 0-1 0 0,11 30 0 0 0,-17-39-11 0 0,0-1 0 0 0,-1 1 0 0 0,1-1-1 0 0,-1 1 1 0 0,-1 0 0 0 0,1-1 0 0 0,-1 1-1 0 0,0 0 1 0 0,0 0 0 0 0,0-1 0 0 0,-1 1 0 0 0,0 0-1 0 0,0-1 1 0 0,-1 1 0 0 0,1-1 0 0 0,-1 1 0 0 0,0-1-1 0 0,-1 0 1 0 0,1 1 0 0 0,-1-1 0 0 0,0-1 0 0 0,-1 1-1 0 0,-5 7 1 0 0,-4 0-1 0 0,-1 0-1 0 0,-1-1 0 0 0,0 0 1 0 0,0-1-1 0 0,-1-1 1 0 0,0 0-1 0 0,0-1 0 0 0,-1-1 1 0 0,0 0-1 0 0,-28 6 1 0 0,10-6-44 0 0,1 0 1 0 0,-1-3 0 0 0,0-1 0 0 0,-55-1 0 0 0,64-3-114 0 0,-37-6 0 0 0,56 6 82 0 0,0-1 1 0 0,0 0-1 0 0,0 0 0 0 0,0 0 1 0 0,1-1-1 0 0,-1 0 1 0 0,1 0-1 0 0,0-1 1 0 0,-12-8-1 0 0,15 9 1 0 0,0 0 0 0 0,1 0 1 0 0,-1-1-1 0 0,1 1 0 0 0,0-1 0 0 0,0 1 0 0 0,0-1 1 0 0,0 0-1 0 0,1 0 0 0 0,-1 1 0 0 0,1-1 0 0 0,0 0 0 0 0,0 0 1 0 0,1 0-1 0 0,-1-1 0 0 0,1 1 0 0 0,0 0 0 0 0,0 0 1 0 0,0 0-1 0 0,2-5 0 0 0,0-10-283 0 0,2 1 1 0 0,0-1 0 0 0,8-17-1 0 0,-9 27 203 0 0,10-30-835 0 0,2 0-1 0 0,1 2 1 0 0,43-70 0 0 0,-51 95 647 0 0,1 1 0 0 0,0-1 0 0 0,20-16 0 0 0,2 2-406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9.237"/>
    </inkml:context>
    <inkml:brush xml:id="br0">
      <inkml:brushProperty name="width" value="0.05" units="cm"/>
      <inkml:brushProperty name="height" value="0.05" units="cm"/>
    </inkml:brush>
  </inkml:definitions>
  <inkml:trace contextRef="#ctx0" brushRef="#br0">11 101 7937 0 0,'28'4'619'0'0,"35"1"-1"0"0,-30-3 755 0 0,-44-3 61 0 0,7 0-1333 0 0,0 0 0 0 0,0 1 1 0 0,0-1-1 0 0,0 1 0 0 0,0 0 1 0 0,0 0-1 0 0,0 0 0 0 0,0 1 0 0 0,0 0 1 0 0,0-1-1 0 0,0 1 0 0 0,0 0 0 0 0,0 1 1 0 0,0-1-1 0 0,1 1 0 0 0,-1 0 0 0 0,0 0 1 0 0,1 0-1 0 0,0 0 0 0 0,-1 1 0 0 0,1-1 1 0 0,-4 5-1 0 0,3-2-26 0 0,0 1 0 0 0,0 0-1 0 0,1 0 1 0 0,0 0 0 0 0,0 1 0 0 0,1-1 0 0 0,0 1 0 0 0,0-1-1 0 0,0 1 1 0 0,1 0 0 0 0,0 0 0 0 0,0 0 0 0 0,1 0-1 0 0,-1 0 1 0 0,2-1 0 0 0,-1 1 0 0 0,1 0 0 0 0,0 0 0 0 0,0 0-1 0 0,1 0 1 0 0,0-1 0 0 0,4 10 0 0 0,1 1-7 0 0,0 0 0 0 0,2 0 1 0 0,0 0-1 0 0,1-1 0 0 0,0-1 0 0 0,1 0 1 0 0,1 0-1 0 0,19 18 0 0 0,-24-27-68 0 0,1 0 0 0 0,0 0 0 0 0,0 0 0 0 0,0-1 0 0 0,0 0 0 0 0,1 0 0 0 0,18 6 0 0 0,-21-9-5 0 0,0-1 0 0 0,0 0-1 0 0,0 0 1 0 0,1 0 0 0 0,-1 0 0 0 0,0-1-1 0 0,0 0 1 0 0,1-1 0 0 0,-1 1 0 0 0,0-1-1 0 0,0 0 1 0 0,0-1 0 0 0,8-2 0 0 0,-9 2-41 0 0,-1-1 1 0 0,-1 1 0 0 0,1-1-1 0 0,0 1 1 0 0,0-1 0 0 0,-1 0-1 0 0,0 0 1 0 0,0-1 0 0 0,0 1-1 0 0,0-1 1 0 0,0 1-1 0 0,0-1 1 0 0,-1 0 0 0 0,0 0-1 0 0,0 0 1 0 0,0-1 0 0 0,0 1-1 0 0,-1 0 1 0 0,0-1 0 0 0,1-4-1 0 0,1-5-85 0 0,0 1 0 0 0,-1-1 0 0 0,-1 1 0 0 0,0-1 0 0 0,-3-22 0 0 0,-1 14 91 0 0,-1 1-1 0 0,-1 0 0 0 0,-1 0 0 0 0,-1 1 1 0 0,-1 0-1 0 0,-1 0 0 0 0,0 0 0 0 0,-1 1 0 0 0,-2 1 1 0 0,0 0-1 0 0,0 0 0 0 0,-2 1 0 0 0,-17-17 1 0 0,27 30 37 0 0,0 1 0 0 0,0-1 0 0 0,0 1 0 0 0,0 0 0 0 0,0 0 0 0 0,-1 0 0 0 0,1 1 0 0 0,-1-1 0 0 0,0 1 0 0 0,-7-2 0 0 0,10 3 4 0 0,0 1 1 0 0,0 0-1 0 0,0 0 0 0 0,0 0 0 0 0,0 0 1 0 0,0 0-1 0 0,0 1 0 0 0,-1-1 0 0 0,1 0 1 0 0,0 1-1 0 0,0 0 0 0 0,0-1 0 0 0,1 1 1 0 0,-1 0-1 0 0,0 0 0 0 0,0 0 0 0 0,0 0 1 0 0,1 0-1 0 0,-1 1 0 0 0,0-1 1 0 0,1 1-1 0 0,-1-1 0 0 0,1 1 0 0 0,0-1 1 0 0,-1 1-1 0 0,1 0 0 0 0,0-1 0 0 0,-1 3 1 0 0,0-1-10 0 0,0 0 1 0 0,0 1-1 0 0,1-1 1 0 0,-1 0 0 0 0,1 0-1 0 0,0 1 1 0 0,0-1-1 0 0,0 1 1 0 0,1-1-1 0 0,-1 1 1 0 0,1-1 0 0 0,0 1-1 0 0,0-1 1 0 0,0 1-1 0 0,0 0 1 0 0,0-1-1 0 0,1 1 1 0 0,0-1 0 0 0,0 1-1 0 0,0-1 1 0 0,3 7-1 0 0,-2-6-73 0 0,0 0-1 0 0,1 0 0 0 0,0 0 1 0 0,0 0-1 0 0,0-1 0 0 0,0 1 0 0 0,1-1 1 0 0,-1 1-1 0 0,1-1 0 0 0,0 0 1 0 0,0-1-1 0 0,0 1 0 0 0,0-1 1 0 0,0 0-1 0 0,1 0 0 0 0,4 2 1 0 0,4 0-426 0 0,-1 0 1 0 0,1-1-1 0 0,0 0 1 0 0,0-1-1 0 0,0-1 1 0 0,0 0-1 0 0,0 0 1 0 0,22-3-1 0 0,-8-1-436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29.860"/>
    </inkml:context>
    <inkml:brush xml:id="br0">
      <inkml:brushProperty name="width" value="0.05" units="cm"/>
      <inkml:brushProperty name="height" value="0.05" units="cm"/>
    </inkml:brush>
  </inkml:definitions>
  <inkml:trace contextRef="#ctx0" brushRef="#br0">106 369 8001 0 0,'-8'-26'-37'0'0,"2"-1"1"0"0,1 0-1 0 0,1 0 1 0 0,0-41-1 0 0,7-39 856 0 0,0 22 1126 0 0,-2 84-1361 0 0,1 7-197 0 0,0 12 3 0 0,-3 73 706 0 0,-1-26-311 0 0,3 1 0 0 0,11 77 0 0 0,134 437 2410 0 0,-86-373-2476 0 0,-40-138-597 0 0,-3 2 0 0 0,13 130 0 0 0,-30-190-206 0 0,0-1 0 0 0,0 1 0 0 0,-1 0-1 0 0,-1-1 1 0 0,0 1 0 0 0,-4 14-1 0 0,5-23 6 0 0,0 1 0 0 0,0-1 0 0 0,0 1 0 0 0,0-1-1 0 0,-1 0 1 0 0,1 0 0 0 0,-1 0 0 0 0,1 0-1 0 0,-1 0 1 0 0,1 0 0 0 0,-1 0 0 0 0,0 0 0 0 0,-4 2-1 0 0,5-3-15 0 0,-1-1-1 0 0,0 1 1 0 0,1-1-1 0 0,-1 1 1 0 0,0-1-1 0 0,0 1 1 0 0,1-1-1 0 0,-1 0 1 0 0,0 0-1 0 0,0 0 1 0 0,0 0-1 0 0,1 0 0 0 0,-1-1 1 0 0,0 1-1 0 0,0 0 1 0 0,1-1-1 0 0,-1 1 1 0 0,0-1-1 0 0,1 0 1 0 0,-1 0-1 0 0,1 1 1 0 0,-3-3-1 0 0,-10-5-425 0 0,0-2 0 0 0,1 0 0 0 0,0-1-1 0 0,1 0 1 0 0,0-1 0 0 0,1 0 0 0 0,0-1 0 0 0,1 0 0 0 0,0-1 0 0 0,1 0-1 0 0,-12-26 1 0 0,-3-15-538 0 0,-33-105-1 0 0,56 158 1044 0 0,-15-51-26 0 0,1-2 0 0 0,4 1 0 0 0,1-2 0 0 0,3 1 0 0 0,3-1 0 0 0,2-68 0 0 0,3 113 175 0 0,0 0 0 0 0,0 1 0 0 0,6-19 0 0 0,-7 27-92 0 0,1 0 1 0 0,-1 1-1 0 0,1-1 0 0 0,-1 1 1 0 0,1-1-1 0 0,0 1 1 0 0,-1-1-1 0 0,1 1 0 0 0,0-1 1 0 0,0 1-1 0 0,0 0 1 0 0,0-1-1 0 0,1 1 0 0 0,-1 0 1 0 0,0 0-1 0 0,0 0 1 0 0,1 0-1 0 0,-1 0 0 0 0,1 0 1 0 0,-1 0-1 0 0,1 0 1 0 0,-1 1-1 0 0,1-1 0 0 0,-1 1 1 0 0,1-1-1 0 0,0 1 1 0 0,-1-1-1 0 0,1 1 0 0 0,0 0 1 0 0,2 0-1 0 0,102 15 1001 0 0,-13-1-1136 0 0,32-5-436 0 0,-103-9 300 0 0,-1-1-1 0 0,1-1 0 0 0,37-8 0 0 0,-56 10 225 0 0,-1-1 1 0 0,1 0 0 0 0,-1 0-1 0 0,1 0 1 0 0,-1 0 0 0 0,1 0-1 0 0,-1 0 1 0 0,0-1 0 0 0,0 1-1 0 0,0-1 1 0 0,0 1 0 0 0,0-1-1 0 0,0 0 1 0 0,0 0 0 0 0,0 0-1 0 0,-1 0 1 0 0,1 0 0 0 0,-1-1-1 0 0,1 1 1 0 0,-1 0 0 0 0,0-1-1 0 0,0 1 1 0 0,0 0-1 0 0,0-1 1 0 0,-1 0 0 0 0,1 1-1 0 0,-1-1 1 0 0,1 1 0 0 0,-1-1-1 0 0,0 0 1 0 0,0-4 0 0 0,-1-8 88 0 0,-1 0 1 0 0,-1 0 0 0 0,0 0 0 0 0,-9-23-1 0 0,3 7 138 0 0,-16-73 1637 0 0,26 170 608 0 0,19 122-785 0 0,45 185 0 0 0,-38-287-2057 0 0,-26-82 319 0 0,1 0 0 0 0,0-1 0 0 0,-1 1-1 0 0,2-1 1 0 0,-1 0 0 0 0,0 0-1 0 0,0 0 1 0 0,1 0 0 0 0,5 5 0 0 0,-5-6-89 0 0,-1 1 0 0 0,1 0 0 0 0,-1 0 0 0 0,1 0 0 0 0,-1 0 0 0 0,0 0 0 0 0,0 0 0 0 0,0 0 0 0 0,0 1 0 0 0,0 3 0 0 0,5 21-3261 0 0,-7-26 2022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0.374"/>
    </inkml:context>
    <inkml:brush xml:id="br0">
      <inkml:brushProperty name="width" value="0.05" units="cm"/>
      <inkml:brushProperty name="height" value="0.05" units="cm"/>
    </inkml:brush>
  </inkml:definitions>
  <inkml:trace contextRef="#ctx0" brushRef="#br0">25 145 8229 0 0,'-1'-1'-4'0'0,"-1"1"72"0"0,1-1 0 0 0,-1 0 0 0 0,0 0 0 0 0,1 0 0 0 0,-1 0 0 0 0,1-1 0 0 0,-1 1 0 0 0,1 0 0 0 0,-1-1 0 0 0,1 1 0 0 0,0-1 0 0 0,0 1 0 0 0,0-1 0 0 0,0 1 0 0 0,0-1 1 0 0,-1-2-1 0 0,3 3-14 0 0,-1 1 0 0 0,1-1 0 0 0,0 1 0 0 0,-1-1 0 0 0,1 1 0 0 0,0 0 0 0 0,0-1 0 0 0,0 1 0 0 0,-1 0 0 0 0,1 0 0 0 0,0 0 0 0 0,0-1 0 0 0,0 1 0 0 0,-1 0 0 0 0,1 0 0 0 0,0 0 0 0 0,0 0 0 0 0,0 0 0 0 0,1 1 0 0 0,17 0 278 0 0,-16-1-300 0 0,0 0 1 0 0,0 1 0 0 0,0-1 0 0 0,0 1 0 0 0,0 0 0 0 0,-1 0-1 0 0,1 0 1 0 0,0 0 0 0 0,0 0 0 0 0,-1 1 0 0 0,1-1-1 0 0,-1 1 1 0 0,1 0 0 0 0,-1 0 0 0 0,0 0 0 0 0,3 3-1 0 0,-2-1 11 0 0,0 0 0 0 0,0 1 0 0 0,0-1-1 0 0,-1 1 1 0 0,0-1 0 0 0,0 1-1 0 0,0 0 1 0 0,2 9 0 0 0,0 7 99 0 0,-1 0 0 0 0,-1 0-1 0 0,-2 36 1 0 0,0-42-43 0 0,-4 236 172 0 0,13 48-239 0 0,-8-289-31 0 0,-1 0 0 0 0,2 0 0 0 0,-1-1-1 0 0,2 1 1 0 0,-1-1 0 0 0,1 1 0 0 0,0-1 0 0 0,1 0 0 0 0,6 10-1 0 0,-8-15 0 0 0,1 0 0 0 0,-1 0 0 0 0,1-1 0 0 0,0 1 0 0 0,0-1 0 0 0,1 0 0 0 0,-1 0 0 0 0,1 0 0 0 0,-1 0 0 0 0,1-1 0 0 0,0 1 0 0 0,0-1 0 0 0,0 0 0 0 0,0 0 0 0 0,1 0 0 0 0,-1-1 0 0 0,0 1 0 0 0,1-1 0 0 0,-1 0 0 0 0,1-1 0 0 0,7 1 0 0 0,10-2-8 0 0,1-1 1 0 0,0-1 0 0 0,-1-1 0 0 0,0-1 0 0 0,26-9 0 0 0,32-7-132 0 0,78-6-66 0 0,193-8-1 0 0,164 20 299 0 0,-411 13-153 0 0,1021 27-36 0 0,-306 53 179 0 0,-408 12-247 0 0,-288-59 300 0 0,-122-31-118 0 0,-1 1-1 0 0,1-1 1 0 0,0 0 0 0 0,-1 1 0 0 0,1-1 0 0 0,0 0-1 0 0,-1 0 1 0 0,1 1 0 0 0,0-1 0 0 0,-1 0 0 0 0,1 0 0 0 0,0 0-1 0 0,-1 0 1 0 0,1 0 0 0 0,0 0 0 0 0,0 0 0 0 0,-1 0-1 0 0,1 0 1 0 0,0-1 0 0 0,-1 1 0 0 0,1 0 0 0 0,0 0 0 0 0,-1-1-1 0 0,1 1 1 0 0,0 0 0 0 0,-1-1 0 0 0,1 1 0 0 0,-1 0-1 0 0,1-1 1 0 0,-1 1 0 0 0,1-1 0 0 0,0 0 0 0 0,-1-1 11 0 0,1 0 1 0 0,-1 0-1 0 0,1 0 1 0 0,-1 0-1 0 0,0 0 1 0 0,0-1-1 0 0,0 1 1 0 0,0 0-1 0 0,-1-2 1 0 0,0-13-104 0 0,0-2 65 0 0,-1-1 0 0 0,-4-19 0 0 0,-3-28 22 0 0,-13-180-4 0 0,16 212-8 0 0,-1 0 1 0 0,-2 0-1 0 0,-2 0 1 0 0,-27-61-1 0 0,32 85 3 0 0,0 1 1 0 0,-1 0-1 0 0,0 1 0 0 0,0-1 0 0 0,-1 1 0 0 0,0 1 1 0 0,-1 0-1 0 0,0 0 0 0 0,-1 0 0 0 0,-11-6 1 0 0,-10-5 20 0 0,-1 2 0 0 0,-35-14 0 0 0,-102-29 6 0 0,95 36-30 0 0,-235-58-93 0 0,-63 21-6 0 0,-4 25 69 0 0,332 33 30 0 0,-306-16-29 0 0,-512 39 1 0 0,449 29 52 0 0,237-24-19 0 0,50-11-58 0 0,126-14 50 0 0,-1 0 1 0 0,1 0-1 0 0,-1 0 0 0 0,1 1 0 0 0,0-1 0 0 0,-1 0 0 0 0,1 0 1 0 0,0 0-1 0 0,-1 1 0 0 0,1-1 0 0 0,0 0 0 0 0,-1 0 0 0 0,1 1 1 0 0,0-1-1 0 0,-1 0 0 0 0,1 1 0 0 0,0-1 0 0 0,0 0 0 0 0,-1 1 1 0 0,1-1-1 0 0,0 0 0 0 0,0 1 0 0 0,0-1 0 0 0,0 1 1 0 0,-1-1-1 0 0,1 0 0 0 0,0 1 0 0 0,0-1 0 0 0,0 1 0 0 0,0-1 1 0 0,0 0-1 0 0,0 1 0 0 0,0-1 0 0 0,0 1 0 0 0,0-1 0 0 0,0 0 1 0 0,0 1-1 0 0,1-1 0 0 0,-1 1 0 0 0,0-1 0 0 0,0 0 1 0 0,0 1-1 0 0,1 0 0 0 0,9 21-1450 0 0,-7-18 363 0 0,-1 0 196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0.637"/>
    </inkml:context>
    <inkml:brush xml:id="br0">
      <inkml:brushProperty name="width" value="0.05" units="cm"/>
      <inkml:brushProperty name="height" value="0.05" units="cm"/>
    </inkml:brush>
  </inkml:definitions>
  <inkml:trace contextRef="#ctx0" brushRef="#br0">5 498 7165 0 0,'-1'1'19'0'0,"1"-1"1"0"0,0 0 0 0 0,-1 1-1 0 0,1-1 1 0 0,0 0 0 0 0,-1 1-1 0 0,1-1 1 0 0,0 0 0 0 0,0 1-1 0 0,-1-1 1 0 0,1 1-1 0 0,0-1 1 0 0,0 0 0 0 0,0 1-1 0 0,0-1 1 0 0,0 1 0 0 0,0-1-1 0 0,-1 1 1 0 0,1-1 0 0 0,0 1-1 0 0,0-1 1 0 0,0 0 0 0 0,0 1-1 0 0,1-1 1 0 0,-1 1 0 0 0,0-1-1 0 0,0 1 1 0 0,16 0 1431 0 0,-9-2-1151 0 0,102-11 309 0 0,145-35 1 0 0,-231 42-649 0 0,34-8-80 0 0,-51 12 104 0 0,-1-1 0 0 0,0 0-1 0 0,0 0 1 0 0,0-1 0 0 0,0 1-1 0 0,0-1 1 0 0,7-6 0 0 0,-10 7 12 0 0,0 0 0 0 0,0 0 0 0 0,-1 0 0 0 0,1-1-1 0 0,-1 1 1 0 0,0 0 0 0 0,1-1 0 0 0,-1 1 0 0 0,0-1 0 0 0,0 0 0 0 0,-1 1 0 0 0,1-1 0 0 0,0 0-1 0 0,-1 1 1 0 0,0-1 0 0 0,0 0 0 0 0,0 0 0 0 0,0 1 0 0 0,0-1 0 0 0,0 0 0 0 0,-1 0 0 0 0,0-4-1 0 0,-2-1 146 0 0,1 0-1 0 0,-1 0 1 0 0,0 1-1 0 0,0-1 1 0 0,-1 1-1 0 0,-7-11 1 0 0,11 18-107 0 0,0 0-1 0 0,0 0 1 0 0,0-1 0 0 0,0 1 0 0 0,0 0 0 0 0,0 0 0 0 0,-1-1 0 0 0,1 1 0 0 0,0 0 0 0 0,0 0-1 0 0,0 0 1 0 0,0-1 0 0 0,-1 1 0 0 0,1 0 0 0 0,0 0 0 0 0,0 0 0 0 0,-1 0 0 0 0,1-1 0 0 0,0 1-1 0 0,0 0 1 0 0,-1 0 0 0 0,1 0 0 0 0,0 0 0 0 0,0 0 0 0 0,-1 0 0 0 0,1 0 0 0 0,0 0 0 0 0,0 0-1 0 0,-1 0 1 0 0,1 0 0 0 0,0 0 0 0 0,0 0 0 0 0,-1 0 0 0 0,1 0 0 0 0,0 0 0 0 0,0 0-1 0 0,-1 0 1 0 0,1 0 0 0 0,0 0 0 0 0,0 0 0 0 0,-1 1 0 0 0,1-1 0 0 0,0 0 0 0 0,0 0 0 0 0,-1 0-1 0 0,1 0 1 0 0,0 1 0 0 0,0-1 0 0 0,0 0 0 0 0,0 0 0 0 0,-1 1 0 0 0,-8 20 895 0 0,0 28 69 0 0,8-27-762 0 0,0-1 0 0 0,1 1-1 0 0,2 0 1 0 0,0 0 0 0 0,1 0 0 0 0,1 0-1 0 0,13 38 1 0 0,-11-43-184 0 0,1 0 0 0 0,0-1 0 0 0,17 26 0 0 0,-22-38-65 0 0,1 0 1 0 0,-1 0-1 0 0,1 0 0 0 0,1 0 0 0 0,-1-1 0 0 0,0 0 1 0 0,1 1-1 0 0,-1-1 0 0 0,1 0 0 0 0,0-1 0 0 0,0 1 1 0 0,1-1-1 0 0,-1 0 0 0 0,0 0 0 0 0,1 0 0 0 0,-1 0 0 0 0,1-1 1 0 0,8 2-1 0 0,-10-3-36 0 0,0 0-1 0 0,0 0 1 0 0,0 0 0 0 0,0-1 0 0 0,0 1 0 0 0,-1-1 0 0 0,1 1-1 0 0,0-1 1 0 0,0 0 0 0 0,-1 0 0 0 0,1-1 0 0 0,0 1-1 0 0,-1 0 1 0 0,0-1 0 0 0,5-3 0 0 0,-3 1-59 0 0,1 0 1 0 0,-2 0 0 0 0,1-1-1 0 0,0 1 1 0 0,-1-1 0 0 0,0 0-1 0 0,4-8 1 0 0,0-2-147 0 0,-2 0 0 0 0,1-1 0 0 0,-2 1 0 0 0,5-28 0 0 0,3-96-591 0 0,-3 18 613 0 0,-7 104 227 0 0,-2 13 8 0 0,0 0 0 0 0,0-1-1 0 0,0 1 1 0 0,1 0 0 0 0,0-1 0 0 0,0 1 0 0 0,0 0 0 0 0,0 0 0 0 0,1 0-1 0 0,-1 0 1 0 0,5-7 0 0 0,-4 56 512 0 0,-1-1-30 0 0,2 0 0 0 0,10 52 0 0 0,-11-85-388 0 0,1-1 0 0 0,0 0 0 0 0,0 0 0 0 0,1 0 0 0 0,1-1 0 0 0,0 1 0 0 0,11 16 0 0 0,1-3 152 0 0,34 32 1 0 0,-51-54-256 0 0,1 0-1 0 0,0 0 1 0 0,0 0-1 0 0,0 0 1 0 0,0-1-1 0 0,0 1 1 0 0,0 0 0 0 0,0-1-1 0 0,0 1 1 0 0,0-1-1 0 0,0 1 1 0 0,0-1-1 0 0,0 0 1 0 0,1 1-1 0 0,-1-1 1 0 0,0 0 0 0 0,0 0-1 0 0,0 0 1 0 0,1 0-1 0 0,-1 0 1 0 0,0 0-1 0 0,0 0 1 0 0,2 0-1 0 0,-1-1-19 0 0,1 0 0 0 0,-1 0 0 0 0,0 0 0 0 0,1 0 0 0 0,-1-1-1 0 0,0 1 1 0 0,0-1 0 0 0,0 1 0 0 0,0-1 0 0 0,3-2 0 0 0,3-6-163 0 0,-1 1 0 0 0,1-2 1 0 0,8-15-1 0 0,-6 7 3 0 0,-2 0 1 0 0,0-1-1 0 0,-1 1 1 0 0,-1-1-1 0 0,0-1 0 0 0,-2 1 1 0 0,3-28-1 0 0,-4 11 32 0 0,-2 0 0 0 0,-1 0 1 0 0,-6-46-1 0 0,3 65 137 0 0,0 1 0 0 0,-1-1 1 0 0,-8-23-1 0 0,10 36 17 0 0,0-1 0 0 0,0 1 0 0 0,-1-1 0 0 0,0 1 0 0 0,0 0 1 0 0,0 0-1 0 0,-1 0 0 0 0,0 0 0 0 0,0 1 0 0 0,0 0 0 0 0,0-1 0 0 0,-1 1 0 0 0,-6-5 1 0 0,9 9 1 0 0,1-1 1 0 0,0 0-1 0 0,0 1 1 0 0,0-1-1 0 0,0 1 1 0 0,-1-1-1 0 0,1 1 1 0 0,0-1-1 0 0,-1 1 1 0 0,1 0-1 0 0,0 0 1 0 0,-1 0-1 0 0,1 0 1 0 0,0 0-1 0 0,-1 0 1 0 0,1 0-1 0 0,0 0 1 0 0,0 0-1 0 0,-1 0 1 0 0,1 1-1 0 0,0-1 1 0 0,-1 1-1 0 0,1-1 1 0 0,-2 2-1 0 0,1-1 11 0 0,0 1 0 0 0,1 0 0 0 0,-1-1-1 0 0,0 1 1 0 0,1 0 0 0 0,-1 0 0 0 0,1 0 0 0 0,0 0-1 0 0,-1 0 1 0 0,1 1 0 0 0,0-1 0 0 0,0 3 0 0 0,-3 7 47 0 0,1 0 1 0 0,1 0 0 0 0,0 0 0 0 0,-1 14 0 0 0,-1 6 12 0 0,3-25-68 0 0,0-1 0 0 0,0 1 1 0 0,0 0-1 0 0,1 0 1 0 0,0-1-1 0 0,2 12 0 0 0,2 14-22 0 0,-2-20-187 0 0,0 0 0 0 0,0 0-1 0 0,5 13 1 0 0,-3-16-187 0 0,-4-7 239 0 0,0 0-1 0 0,1-1 1 0 0,-1 1-1 0 0,1 0 1 0 0,0-1 0 0 0,-1 1-1 0 0,1-1 1 0 0,0 1 0 0 0,0-1-1 0 0,0 1 1 0 0,0-1-1 0 0,0 0 1 0 0,0 1 0 0 0,1-1-1 0 0,-1 0 1 0 0,0 0-1 0 0,1 0 1 0 0,-1 0 0 0 0,1 0-1 0 0,-1 0 1 0 0,1 0 0 0 0,-1-1-1 0 0,4 2 1 0 0,5 2-1037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1.084"/>
    </inkml:context>
    <inkml:brush xml:id="br0">
      <inkml:brushProperty name="width" value="0.05" units="cm"/>
      <inkml:brushProperty name="height" value="0.05" units="cm"/>
    </inkml:brush>
  </inkml:definitions>
  <inkml:trace contextRef="#ctx0" brushRef="#br0">287 53 8297 0 0,'-3'-4'24'0'0,"-1"1"1"0"0,1-1-1 0 0,-1 1 0 0 0,0 0 1 0 0,0 0-1 0 0,0 0 1 0 0,0 0-1 0 0,0 1 0 0 0,-1-1 1 0 0,1 1-1 0 0,-1 0 1 0 0,1 1-1 0 0,-9-3 0 0 0,-2 1 455 0 0,0 0 0 0 0,-1 0 0 0 0,-18 0 0 0 0,22 2-43 0 0,0 1 1 0 0,0 1 0 0 0,0 0-1 0 0,-23 4 1 0 0,32-4-364 0 0,0 0 1 0 0,0 0 0 0 0,0 0-1 0 0,0 0 1 0 0,1 0 0 0 0,-1 0-1 0 0,0 1 1 0 0,1-1-1 0 0,-1 1 1 0 0,1 0 0 0 0,0 0-1 0 0,-1 0 1 0 0,1 0 0 0 0,0 0-1 0 0,0 0 1 0 0,0 1-1 0 0,0-1 1 0 0,1 1 0 0 0,-1-1-1 0 0,1 1 1 0 0,0 0-1 0 0,-1 0 1 0 0,1-1 0 0 0,-1 5-1 0 0,1 4 55 0 0,0-1 0 0 0,0 1 0 0 0,1-1-1 0 0,0 1 1 0 0,1-1 0 0 0,0 1 0 0 0,4 16 0 0 0,25 72 354 0 0,-26-86-449 0 0,2 0-1 0 0,-1 0 1 0 0,2-1 0 0 0,0 1-1 0 0,0-1 1 0 0,10 12 0 0 0,-14-21-58 0 0,0 1 1 0 0,0-1-1 0 0,0 1 1 0 0,1-1 0 0 0,-1 0-1 0 0,1 0 1 0 0,0 0-1 0 0,0-1 1 0 0,0 1 0 0 0,0-1-1 0 0,0 0 1 0 0,0 0-1 0 0,0-1 1 0 0,1 1 0 0 0,-1-1-1 0 0,1 0 1 0 0,-1 0-1 0 0,1 0 1 0 0,0-1 0 0 0,-1 1-1 0 0,1-1 1 0 0,6-1-1 0 0,-7 0-46 0 0,0 0-1 0 0,0-1 1 0 0,0 1-1 0 0,0-1 1 0 0,-1 0-1 0 0,1 0 0 0 0,-1 0 1 0 0,1-1-1 0 0,-1 1 1 0 0,0-1-1 0 0,0 0 0 0 0,0 0 1 0 0,0 0-1 0 0,-1 0 1 0 0,1 0-1 0 0,3-7 1 0 0,-1 1-25 0 0,0 1 0 0 0,0-1 1 0 0,-1-1-1 0 0,-1 1 1 0 0,5-17-1 0 0,-3-4 61 0 0,-1 1 0 0 0,-1-1 0 0 0,-2 0 0 0 0,-1 0 0 0 0,-1 0 0 0 0,-11-59 0 0 0,6 72 54 0 0,6 17-18 0 0,0 0 0 0 0,-1 0 0 0 0,1 0-1 0 0,0 0 1 0 0,0 0 0 0 0,-1 0 0 0 0,1 0 0 0 0,0 0 0 0 0,0 1 0 0 0,0-1 0 0 0,-1 0 0 0 0,1 0 0 0 0,0 0 0 0 0,0 0 0 0 0,0 0-1 0 0,0 0 1 0 0,-1 1 0 0 0,1-1 0 0 0,0 0 0 0 0,0 0 0 0 0,0 0 0 0 0,0 1 0 0 0,0-1 0 0 0,0 0 0 0 0,-1 0 0 0 0,1 0-1 0 0,0 1 1 0 0,0-1 0 0 0,0 0 0 0 0,0 0 0 0 0,0 0 0 0 0,0 1 0 0 0,0-1 0 0 0,0 0 0 0 0,0 0 0 0 0,0 1 0 0 0,-7 35 81 0 0,7-36-81 0 0,-3 23-95 0 0,1-1 1 0 0,2 1-1 0 0,0-1 0 0 0,1 1 0 0 0,1-1 1 0 0,1 1-1 0 0,1-1 0 0 0,0 0 1 0 0,2 0-1 0 0,10 24 0 0 0,-8-26-754 0 0,-6-14 187 0 0,1 0 0 0 0,0 0 0 0 0,0 0 0 0 0,5 8 0 0 0,-5-8-452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1.749"/>
    </inkml:context>
    <inkml:brush xml:id="br0">
      <inkml:brushProperty name="width" value="0.05" units="cm"/>
      <inkml:brushProperty name="height" value="0.05" units="cm"/>
    </inkml:brush>
  </inkml:definitions>
  <inkml:trace contextRef="#ctx0" brushRef="#br0">1 265 7969 0 0,'2'-11'39'0'0,"2"1"0"0"0,-1 0 1 0 0,1 0-1 0 0,0 1 0 0 0,1-1 1 0 0,9-13-1 0 0,-13 22-6 0 0,-1 1 0 0 0,0-1 0 0 0,1 0 0 0 0,-1 0 0 0 0,1 1 0 0 0,-1-1 0 0 0,1 0 0 0 0,0 1 0 0 0,-1-1 0 0 0,1 1 0 0 0,-1-1 0 0 0,1 1 0 0 0,0-1 0 0 0,0 1 0 0 0,-1-1 0 0 0,1 1 1 0 0,0 0-1 0 0,0-1 0 0 0,-1 1 0 0 0,1 0 0 0 0,0 0 0 0 0,0-1 0 0 0,0 1 0 0 0,0 0 0 0 0,-1 0 0 0 0,1 0 0 0 0,1 0 0 0 0,-1 1 40 0 0,1-1 0 0 0,-1 1 0 0 0,0 0 0 0 0,0-1-1 0 0,1 1 1 0 0,-1 0 0 0 0,0 0 0 0 0,0 0 0 0 0,0 0 0 0 0,0 0 0 0 0,0 0 0 0 0,0 0 0 0 0,-1 0 0 0 0,2 2 0 0 0,3 5 266 0 0,-1 0 0 0 0,0 1 0 0 0,4 14 0 0 0,-1 5 103 0 0,-2 0 0 0 0,-1 0-1 0 0,1 52 1 0 0,-3-53-275 0 0,-1-11-80 0 0,0 4-35 0 0,0 0-1 0 0,-1 0 1 0 0,-1 0-1 0 0,-4 20 1 0 0,3-36-43 0 0,0-11 1 0 0,0-11-33 0 0,4-12-354 0 0,1 0 0 0 0,2 0 1 0 0,16-55-1 0 0,-5 21-298 0 0,-13 54 496 0 0,-1-1-1 0 0,1 0 0 0 0,1 1 0 0 0,0-1 0 0 0,1 1 0 0 0,0 0 1 0 0,0 0-1 0 0,1 1 0 0 0,0 0 0 0 0,8-9 0 0 0,-14 17 142 0 0,1 0 0 0 0,0 0 0 0 0,0 0 0 0 0,0 1 0 0 0,0-1 0 0 0,0 0 0 0 0,0 0 0 0 0,0 1 0 0 0,0-1 0 0 0,0 1 0 0 0,0-1 0 0 0,0 1 0 0 0,0-1 0 0 0,0 1 0 0 0,0 0 0 0 0,1-1 0 0 0,-1 1 0 0 0,0 0 0 0 0,0 0 0 0 0,0 0 0 0 0,1 0 0 0 0,-1 0 0 0 0,0 0 0 0 0,2 1 0 0 0,-1-1 0 0 0,0 1 0 0 0,-1 0 0 0 0,1 0 0 0 0,0 0 0 0 0,-1 1 0 0 0,1-1 1 0 0,-1 0-1 0 0,1 1 0 0 0,-1-1 0 0 0,1 1 0 0 0,-1-1 0 0 0,0 1 0 0 0,2 2 0 0 0,2 5-14 0 0,0 1 0 0 0,-1-1 0 0 0,0 1 0 0 0,3 13 0 0 0,1 7 106 0 0,-3-10-64 0 0,10 27 0 0 0,-13-43 181 0 0,-1 1-1 0 0,1-1 0 0 0,0 0 1 0 0,1 0-1 0 0,-1 0 0 0 0,1-1 0 0 0,0 1 1 0 0,-1-1-1 0 0,2 1 0 0 0,-1-1 0 0 0,0 0 1 0 0,5 3-1 0 0,-5-5-10 0 0,0 0 0 0 0,0 0-1 0 0,0-1 1 0 0,1 1 0 0 0,-1-1 0 0 0,0 1 0 0 0,1-1-1 0 0,-1 0 1 0 0,0-1 0 0 0,1 1 0 0 0,-1 0 0 0 0,0-1 0 0 0,0 0-1 0 0,0 0 1 0 0,1 0 0 0 0,5-3 0 0 0,8-3 5 0 0,26-15 1 0 0,-27 12-166 0 0,-1-1 1 0 0,-1 0 0 0 0,0-1 0 0 0,0-1 0 0 0,-2-1-1 0 0,1 1 1 0 0,-2-2 0 0 0,0 0 0 0 0,0 0 0 0 0,-2-1 0 0 0,0 0-1 0 0,11-25 1 0 0,-17 33 16 0 0,0-1 0 0 0,0 1-1 0 0,-1 0 1 0 0,0-1 0 0 0,-1 1-1 0 0,1-1 1 0 0,-2 1 0 0 0,1-1-1 0 0,-1 0 1 0 0,0 1 0 0 0,-1-1-1 0 0,0 0 1 0 0,-1 1 0 0 0,-4-15-1 0 0,6 21 4 0 0,-1 1 0 0 0,1 0 0 0 0,-1-1 0 0 0,0 1 0 0 0,0 0-1 0 0,1 0 1 0 0,-1 0 0 0 0,0-1 0 0 0,0 1 0 0 0,0 0 0 0 0,0 0 0 0 0,-1 0 0 0 0,1 0-1 0 0,0 1 1 0 0,0-1 0 0 0,0 0 0 0 0,-1 0 0 0 0,1 1 0 0 0,-1-1 0 0 0,1 1 0 0 0,0-1-1 0 0,-3 1 1 0 0,1-1 26 0 0,0 1 0 0 0,-1 0 0 0 0,1 0 0 0 0,0 1 0 0 0,0-1 0 0 0,-1 1 0 0 0,1-1 0 0 0,0 1 0 0 0,-6 2 0 0 0,-4 4 140 0 0,0-1-1 0 0,0 1 1 0 0,-17 14 0 0 0,30-21-180 0 0,-13 10 162 0 0,1 0 0 0 0,0 0 0 0 0,1 2-1 0 0,0-1 1 0 0,1 2 0 0 0,0-1-1 0 0,1 1 1 0 0,0 0 0 0 0,1 1 0 0 0,1 0-1 0 0,0 1 1 0 0,1-1 0 0 0,1 1 0 0 0,0 0-1 0 0,1 1 1 0 0,0-1 0 0 0,2 1 0 0 0,-3 31-1 0 0,5-32-68 0 0,0 1-1 0 0,1-1 0 0 0,0 0 1 0 0,1 0-1 0 0,1 0 1 0 0,1 0-1 0 0,0-1 1 0 0,0 1-1 0 0,2-1 0 0 0,0 0 1 0 0,0 0-1 0 0,1-1 1 0 0,1 0-1 0 0,0 0 0 0 0,1-1 1 0 0,1 0-1 0 0,-1 0 1 0 0,2-1-1 0 0,22 19 1 0 0,-25-24-167 0 0,0 0 0 0 0,0-1 1 0 0,1 0-1 0 0,0 0 1 0 0,0-1-1 0 0,0 0 1 0 0,1 0-1 0 0,18 4 1 0 0,-23-8-213 0 0,1 1 0 0 0,-1-1 0 0 0,0 1 1 0 0,1-2-1 0 0,-1 1 0 0 0,0 0 0 0 0,0-1 0 0 0,1 0 1 0 0,-1 0-1 0 0,0-1 0 0 0,0 1 0 0 0,0-1 0 0 0,0 0 1 0 0,-1-1-1 0 0,1 1 0 0 0,0-1 0 0 0,-1 0 0 0 0,8-6 1 0 0,3-6-1643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2.418"/>
    </inkml:context>
    <inkml:brush xml:id="br0">
      <inkml:brushProperty name="width" value="0.05" units="cm"/>
      <inkml:brushProperty name="height" value="0.05" units="cm"/>
    </inkml:brush>
  </inkml:definitions>
  <inkml:trace contextRef="#ctx0" brushRef="#br0">42 163 7969 0 0,'-4'-2'25'0'0,"0"0"1"0"0,1-1 0 0 0,-1 0-1 0 0,1 0 1 0 0,0 0 0 0 0,0 0-1 0 0,0 0 1 0 0,0 0-1 0 0,0-1 1 0 0,-3-6 0 0 0,6 10 45 0 0,-1-1 0 0 0,1 0 1 0 0,0 0-1 0 0,-1 0 0 0 0,1 0 1 0 0,0 0-1 0 0,0 0 0 0 0,0 0 1 0 0,0 0-1 0 0,0 0 0 0 0,0 0 1 0 0,0 0-1 0 0,0 0 0 0 0,0 0 1 0 0,0 0-1 0 0,1 0 0 0 0,-1 0 1 0 0,0 1-1 0 0,1-1 0 0 0,-1-1 1 0 0,2 0 59 0 0,-1 1 0 0 0,0-1 0 0 0,0 1 0 0 0,1 0-1 0 0,-1 0 1 0 0,1-1 0 0 0,-1 1 0 0 0,1 0 0 0 0,0 0 0 0 0,-1 0 0 0 0,1 0 0 0 0,0 1 0 0 0,3-2 0 0 0,20-6 682 0 0,0 2 1 0 0,0 0 0 0 0,27-2-1 0 0,81-2-310 0 0,-80 7-214 0 0,719-17 527 0 0,-259 12-748 0 0,-217-9-993 0 0,-411 35-4228 0 0,65-12 3848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3.445"/>
    </inkml:context>
    <inkml:brush xml:id="br0">
      <inkml:brushProperty name="width" value="0.05" units="cm"/>
      <inkml:brushProperty name="height" value="0.05" units="cm"/>
    </inkml:brush>
  </inkml:definitions>
  <inkml:trace contextRef="#ctx0" brushRef="#br0">1786 68 5448 0 0,'-28'-14'502'0'0,"-1"1"-1"0"0,-44-13 0 0 0,55 22-228 0 0,0 0 1 0 0,-1 1-1 0 0,1 1 1 0 0,-1 0-1 0 0,-29 2 1 0 0,18 3 53 0 0,-1 2-1 0 0,1 0 1 0 0,0 2 0 0 0,0 1 0 0 0,0 2-1 0 0,-52 25 1 0 0,-162 104 620 0 0,71-36-516 0 0,48-36-26 0 0,-199 142 1 0 0,315-201-357 0 0,0-1 0 0 0,0 1 0 0 0,0 1 0 0 0,1 0 0 0 0,0 0 0 0 0,1 0 0 0 0,-10 17 0 0 0,13-18 7 0 0,0 1-1 0 0,0 0 0 0 0,1 0 0 0 0,0 0 0 0 0,1 1 1 0 0,0-1-1 0 0,0 1 0 0 0,1-1 0 0 0,0 18 0 0 0,7 155 541 0 0,-1-105-187 0 0,-3 0-1 0 0,-17 149 1 0 0,-3-95 144 0 0,6 0 1 0 0,6 186 0 0 0,51 263 636 0 0,8 142-161 0 0,-71-313-748 0 0,-37-1 53 0 0,30-230-137 0 0,-61 676 745 0 0,15-258-218 0 0,52-494-702 0 0,-49 322 145 0 0,67-405-165 0 0,-1 1 0 0 0,2-1 1 0 0,1 1-1 0 0,0-1 0 0 0,2 0 0 0 0,0 0 0 0 0,7 25 0 0 0,-6-34 2 0 0,0 0 0 0 0,0 0 0 0 0,0 0 0 0 0,1-1 0 0 0,1 0 0 0 0,0 0-1 0 0,0 0 1 0 0,0-1 0 0 0,1 0 0 0 0,1 0 0 0 0,-1-1 0 0 0,1 0 0 0 0,1 0 0 0 0,17 11-1 0 0,-5-7 5 0 0,0-1 0 0 0,1 0 0 0 0,0-2 0 0 0,1-1 0 0 0,26 6 0 0 0,120 14 65 0 0,-140-23-42 0 0,738 66 263 0 0,-505-51-278 0 0,790 43-224 0 0,4-66-1094 0 0,-317-60 336 0 0,-516 12 150 0 0,-93 19-467 0 0,-41 18 175 0 0,-64 13 566 0 0,-1-2 0 0 0,1-1 0 0 0,32-11-1 0 0,-54 15 346 0 0,0 0 0 0 0,0-1 0 0 0,0 1 0 0 0,0-1 0 0 0,0 0 0 0 0,-1 0 0 0 0,1 0 0 0 0,0-1 0 0 0,-1 1 0 0 0,0-1 0 0 0,0 1 0 0 0,0-1 0 0 0,0 0 0 0 0,0 1 0 0 0,0-1 0 0 0,-1 0 0 0 0,1 0 0 0 0,-1-1 0 0 0,0 1 1 0 0,0 0-1 0 0,0 0 0 0 0,0 0 0 0 0,-1-1 0 0 0,1 1 0 0 0,-1 0 0 0 0,0-1 0 0 0,0-4 0 0 0,-5-9-930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4.405"/>
    </inkml:context>
    <inkml:brush xml:id="br0">
      <inkml:brushProperty name="width" value="0.05" units="cm"/>
      <inkml:brushProperty name="height" value="0.05" units="cm"/>
    </inkml:brush>
  </inkml:definitions>
  <inkml:trace contextRef="#ctx0" brushRef="#br0">1990 43 6597 0 0,'2'-36'161'0'0,"-2"29"277"0"0,0 9 545 0 0,-36 193 4291 0 0,8-45-3814 0 0,8 1 0 0 0,-4 260-1 0 0,64 134 1192 0 0,39-2 71 0 0,-23-168-1469 0 0,5 238-213 0 0,-47-296-523 0 0,-4-122-196 0 0,9 4 106 0 0,-8-103-245 0 0,62 478 339 0 0,-39-356-376 0 0,35 299 521 0 0,-69-454-688 0 0,3-54 50 0 0,-1-22 25 0 0,-2 12-59 0 0,-1-1 0 0 0,1 1 0 0 0,-1 0 1 0 0,0 0-1 0 0,1 0 0 0 0,-1 0 0 0 0,0 0 0 0 0,1 0 0 0 0,-1 1 1 0 0,0-1-1 0 0,0 0 0 0 0,0 0 0 0 0,0 0 0 0 0,0 1 0 0 0,0-1 1 0 0,0 0-1 0 0,-2 0 0 0 0,-19-10-4 0 0,21 10 10 0 0,-48-19-5 0 0,-90-25 1 0 0,-56 0-71 0 0,161 37 71 0 0,-447-78-204 0 0,322 68 97 0 0,-170 1 0 0 0,62 36-540 0 0,1 21-1487 0 0,-62 7-5469 0 0,259-43 4921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6.155"/>
    </inkml:context>
    <inkml:brush xml:id="br0">
      <inkml:brushProperty name="width" value="0.05" units="cm"/>
      <inkml:brushProperty name="height" value="0.05" units="cm"/>
    </inkml:brush>
  </inkml:definitions>
  <inkml:trace contextRef="#ctx0" brushRef="#br0">420 241 7741 0 0,'-11'-107'2113'0'0,"5"123"75"0"0,1 14-1341 0 0,-14 459 2698 0 0,18-323-3088 0 0,1 95 202 0 0,-10 237 170 0 0,3-406-782 0 0,-1-15 5 0 0,6 134 1 0 0,3-203-54 0 0,0 0 0 0 0,0 1 0 0 0,0-1 1 0 0,1 0-1 0 0,1 0 0 0 0,-1 0 0 0 0,6 10 0 0 0,-7-15 1 0 0,1-1 0 0 0,0 1 0 0 0,-1-1 1 0 0,1 1-1 0 0,0-1 0 0 0,0 0 0 0 0,0 1 0 0 0,1-1 0 0 0,-1 0 0 0 0,1 0 0 0 0,-1-1 0 0 0,1 1 0 0 0,-1 0 0 0 0,1-1 0 0 0,0 0 0 0 0,0 0 0 0 0,0 1 0 0 0,0-2 0 0 0,0 1 1 0 0,0 0-1 0 0,0-1 0 0 0,3 1 0 0 0,27 0 3 0 0,1-2 1 0 0,-1-2 0 0 0,1-1-1 0 0,37-9 1 0 0,-37 7 8 0 0,38-9-19 0 0,-25 5-5 0 0,90-7 1 0 0,1 18-49 0 0,210 28-1 0 0,-71-2 54 0 0,157-13 9 0 0,-131-7 44 0 0,-84-14 134 0 0,-218 7-177 0 0,-1 0 1 0 0,1 0 0 0 0,-1 0-1 0 0,1-1 1 0 0,-1 1 0 0 0,0 0 0 0 0,1 0-1 0 0,-1-1 1 0 0,1 1 0 0 0,-1 0-1 0 0,1-1 1 0 0,-1 1 0 0 0,0 0-1 0 0,1-1 1 0 0,-1 1 0 0 0,0-1-1 0 0,0 1 1 0 0,1 0 0 0 0,-1-1 0 0 0,0 1-1 0 0,0-1 1 0 0,1 1 0 0 0,-1-1-1 0 0,0 1 1 0 0,0-1 0 0 0,0 1-1 0 0,0-1 1 0 0,0 1 0 0 0,0-1-1 0 0,0 1 1 0 0,0-1 0 0 0,0 1 0 0 0,0-1-1 0 0,0 1 1 0 0,0-1 0 0 0,0 1-1 0 0,0-1 1 0 0,-1 1 0 0 0,1-1-1 0 0,0 1 1 0 0,0-1 0 0 0,0 1-1 0 0,-1-1 1 0 0,-12-28-5 0 0,9 22 2 0 0,-41-87-127 0 0,5 12-36 0 0,3-2 0 0 0,-32-108 0 0 0,42 86-34 0 0,5-2 1 0 0,4 0-1 0 0,6-2 1 0 0,4 1-1 0 0,5-1 0 0 0,21-214 1 0 0,-1 231 180 0 0,4 1 0 0 0,39-108 0 0 0,-33 114 2 0 0,-24 77 15 0 0,-1 0 0 0 0,0 0 1 0 0,0-1-1 0 0,-1 1 0 0 0,0-1 0 0 0,-1-15 1 0 0,0 23-3 0 0,0-1 0 0 0,0 1 0 0 0,-1 0 1 0 0,1-1-1 0 0,-1 1 0 0 0,1 0 0 0 0,-1 0 0 0 0,0-1 1 0 0,0 1-1 0 0,0 0 0 0 0,0 0 0 0 0,0 0 0 0 0,0 0 1 0 0,0 0-1 0 0,-1 0 0 0 0,1 0 0 0 0,-1 0 1 0 0,0 1-1 0 0,1-1 0 0 0,-1 1 0 0 0,0-1 0 0 0,0 1 1 0 0,0 0-1 0 0,0-1 0 0 0,0 1 0 0 0,0 0 0 0 0,0 0 1 0 0,-1 1-1 0 0,1-1 0 0 0,0 0 0 0 0,-4 0 1 0 0,-30-1-10 0 0,0 1 0 0 0,0 3 0 0 0,0 0 0 0 0,-62 14 0 0 0,6-2 5 0 0,-762 43-282 0 0,-2-68-1184 0 0,783 8 1270 0 0,-269-22-1836 0 0,446 49-2369 0 0,-54-16 3248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7.149"/>
    </inkml:context>
    <inkml:brush xml:id="br0">
      <inkml:brushProperty name="width" value="0.05" units="cm"/>
      <inkml:brushProperty name="height" value="0.05" units="cm"/>
    </inkml:brush>
  </inkml:definitions>
  <inkml:trace contextRef="#ctx0" brushRef="#br0">158 457 7613 0 0,'9'-20'115'0'0,"-5"9"189"0"0,0 1-1 0 0,1 0 1 0 0,0 1 0 0 0,1-1 0 0 0,0 1-1 0 0,11-14 1 0 0,-10 18 1256 0 0,-7 9-697 0 0,-6 13-159 0 0,5-15-616 0 0,-9 22 342 0 0,2 1 0 0 0,1 1 0 0 0,1 0 0 0 0,-4 34 0 0 0,-4 110 559 0 0,14-156-916 0 0,-8 375 1476 0 0,5-98-403 0 0,8 246 256 0 0,5-450-1317 0 0,4 0-1 0 0,40 138 1 0 0,-45-193-110 0 0,-9-30 20 0 0,0-1 0 0 0,1 1 1 0 0,-1-1-1 0 0,1 1 0 0 0,0-1 0 0 0,-1 1 0 0 0,1-1 0 0 0,0 0 0 0 0,0 1 0 0 0,0-1 1 0 0,1 2-1 0 0,-2-3 2 0 0,1 0 0 0 0,-1 0 0 0 0,1 0 1 0 0,-1 0-1 0 0,0 0 0 0 0,1 0 0 0 0,-1 0 1 0 0,1 0-1 0 0,-1 0 0 0 0,1 0 0 0 0,-1 0 1 0 0,0 0-1 0 0,1 0 0 0 0,-1 0 0 0 0,1 0 1 0 0,-1 0-1 0 0,0 0 0 0 0,1-1 0 0 0,-1 1 1 0 0,1 0-1 0 0,-1 0 0 0 0,0 0 0 0 0,1-1 1 0 0,-1 1-1 0 0,0 0 0 0 0,1-1 0 0 0,-1 1 1 0 0,0 0-1 0 0,0-1 0 0 0,1 1 0 0 0,-1 0 1 0 0,0-1-1 0 0,0 1 0 0 0,1-1 0 0 0,-1 1 1 0 0,0 0-1 0 0,0-1 0 0 0,0 1 0 0 0,0-1 1 0 0,0 1-1 0 0,0-1 0 0 0,21-47-234 0 0,-18 38 200 0 0,1 0-1 0 0,-1 1 1 0 0,2-1 0 0 0,-1 1 0 0 0,1 0 0 0 0,1 1 0 0 0,0-1-1 0 0,12-13 1 0 0,-13 18 15 0 0,1 0 0 0 0,0 1 1 0 0,0-1-1 0 0,1 1 0 0 0,-1 0 0 0 0,1 1 0 0 0,-1 0 1 0 0,13-3-1 0 0,60-7-93 0 0,-50 9 91 0 0,30-1 5 0 0,0 2 0 0 0,0 4-1 0 0,64 8 1 0 0,25 2-78 0 0,536-6 60 0 0,-449-6 249 0 0,-229 0-186 0 0,1 0 0 0 0,-1-1 1 0 0,1 1-1 0 0,0-1 0 0 0,7-3 0 0 0,-12 4-19 0 0,-1-1 0 0 0,0 1 0 0 0,1-1 0 0 0,-1 1-1 0 0,0-1 1 0 0,1 0 0 0 0,-1 0 0 0 0,0 1 0 0 0,0-1 0 0 0,0 0-1 0 0,0 0 1 0 0,0 0 0 0 0,0 0 0 0 0,0 0 0 0 0,0-1-1 0 0,0 1 1 0 0,0 0 0 0 0,-1 0 0 0 0,1-1 0 0 0,0 1 0 0 0,-1 0-1 0 0,1-1 1 0 0,-1 1 0 0 0,0-1 0 0 0,1 1 0 0 0,-1 0 0 0 0,0-1-1 0 0,0 1 1 0 0,0-3 0 0 0,1-27 7 0 0,2 0 0 0 0,0-1-1 0 0,14-50 1 0 0,37-91-65 0 0,-30 104-16 0 0,18-92-1 0 0,-25 53-85 0 0,-4 0 0 0 0,-4-185 0 0 0,-15 159-75 0 0,-43-240 0 0 0,38 315 181 0 0,-47-300-175 0 0,55 323 208 0 0,3 24 5 0 0,0 0-1 0 0,-1 0 1 0 0,-1 1-1 0 0,0-1 1 0 0,-1 0-1 0 0,-4-12 1 0 0,6 22 1 0 0,0 0 1 0 0,-1 0-1 0 0,1 1 0 0 0,-1-1 1 0 0,1 0-1 0 0,-1 1 1 0 0,0-1-1 0 0,1 1 0 0 0,-1 0 1 0 0,0-1-1 0 0,0 1 1 0 0,0 0-1 0 0,0 0 0 0 0,0 0 1 0 0,0 1-1 0 0,0-1 1 0 0,0 0-1 0 0,0 1 0 0 0,-1-1 1 0 0,1 1-1 0 0,0 0 1 0 0,-4 0-1 0 0,-8-1-10 0 0,0 1 1 0 0,-21 3-1 0 0,19-1 11 0 0,-494 34-151 0 0,-443 47 93 0 0,877-73-717 0 0,0 4 0 0 0,-141 44-1 0 0,194-47-655 0 0,22-11 1265 0 0,0 1 0 0 0,1-1-1 0 0,-1 1 1 0 0,0-1 0 0 0,0 1 0 0 0,0 0-1 0 0,1-1 1 0 0,-1 1 0 0 0,0 0 0 0 0,1 0-1 0 0,-1 0 1 0 0,1-1 0 0 0,-1 1 0 0 0,1 0-1 0 0,-1 0 1 0 0,1 0 0 0 0,0 0 0 0 0,-1 0-1 0 0,1 0 1 0 0,0 2 0 0 0,0 2-1167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8.283"/>
    </inkml:context>
    <inkml:brush xml:id="br0">
      <inkml:brushProperty name="width" value="0.05" units="cm"/>
      <inkml:brushProperty name="height" value="0.05" units="cm"/>
    </inkml:brush>
  </inkml:definitions>
  <inkml:trace contextRef="#ctx0" brushRef="#br0">0 362 10113 0 0,'45'-71'1295'0'0,"-44"70"-1203"0"0,0-1-1 0 0,-1 1 0 0 0,1-1 1 0 0,0 1-1 0 0,0 0 0 0 0,0 0 1 0 0,0-1-1 0 0,0 1 0 0 0,1 0 1 0 0,-1 0-1 0 0,0 0 0 0 0,1 0 1 0 0,-1 0-1 0 0,0 0 0 0 0,1 1 0 0 0,-1-1 1 0 0,1 0-1 0 0,-1 1 0 0 0,1-1 1 0 0,-1 1-1 0 0,1-1 0 0 0,0 1 1 0 0,-1 0-1 0 0,1 0 0 0 0,0 0 1 0 0,-1 0-1 0 0,1 0 0 0 0,-1 0 1 0 0,1 0-1 0 0,0 0 0 0 0,2 1 1 0 0,-2 0-14 0 0,0 0 1 0 0,0 0-1 0 0,0 0 1 0 0,0 0 0 0 0,0 1-1 0 0,-1-1 1 0 0,1 0-1 0 0,0 1 1 0 0,-1-1 0 0 0,1 1-1 0 0,-1 0 1 0 0,1-1-1 0 0,-1 1 1 0 0,0 0-1 0 0,0 0 1 0 0,0 0 0 0 0,0 0-1 0 0,0 0 1 0 0,0 0-1 0 0,-1 0 1 0 0,1 0 0 0 0,-1 0-1 0 0,1 4 1 0 0,1 36 263 0 0,-1 1 0 0 0,-3-1 0 0 0,-1 1 0 0 0,-12 55 0 0 0,1-2 7 0 0,-6 46-23 0 0,-11 116 194 0 0,28-60-124 0 0,21 172-72 0 0,-18-360-316 0 0,1 1 0 0 0,0-1-1 0 0,5 21 1 0 0,-4-27-8 0 0,0 0 1 0 0,-1-1-1 0 0,1 1 1 0 0,0 0-1 0 0,1-1 1 0 0,-1 1-1 0 0,1-1 1 0 0,0 1 0 0 0,-1-1-1 0 0,2 0 1 0 0,-1-1-1 0 0,5 5 1 0 0,20 12-20 0 0,0-2-1 0 0,1-1 1 0 0,0-2 0 0 0,1 0 0 0 0,1-2-1 0 0,0-2 1 0 0,48 11 0 0 0,233 25-471 0 0,-304-45 474 0 0,209 22-211 0 0,287 27 84 0 0,3-27 223 0 0,-201-34-16 0 0,-232 4 27 0 0,-1-4 0 0 0,84-23 0 0 0,244-67 1067 0 0,-373 95-1083 0 0,-9 2 36 0 0,0 0-1 0 0,0-1 1 0 0,-1-1-1 0 0,28-13 1 0 0,-45 18-78 0 0,1 0 1 0 0,-1 0-1 0 0,0 0 1 0 0,1-1 0 0 0,-1 1-1 0 0,0 0 1 0 0,0-1-1 0 0,0 1 1 0 0,0-1-1 0 0,0 1 1 0 0,0-1 0 0 0,0 1-1 0 0,0-1 1 0 0,-1 0-1 0 0,1 1 1 0 0,-1-1 0 0 0,1 0-1 0 0,-1 0 1 0 0,0 1-1 0 0,1-1 1 0 0,-1 0 0 0 0,0 0-1 0 0,0 1 1 0 0,0-1-1 0 0,-1 0 1 0 0,1 0-1 0 0,-1-2 1 0 0,-1-7 13 0 0,-1 0-1 0 0,-1 0 1 0 0,-6-14 0 0 0,2 6-86 0 0,-70-169-302 0 0,-3-8-388 0 0,66 152 490 0 0,2 0 0 0 0,-12-75 0 0 0,12 7-112 0 0,5 0 1 0 0,5-1-1 0 0,15-155 1 0 0,11 88 264 0 0,-20 157 79 0 0,-1 9-8 0 0,-1 0 0 0 0,0 0-1 0 0,-2-27 1 0 0,0 37 4 0 0,1 1 0 0 0,-1 0 0 0 0,1 0 0 0 0,-1 0 0 0 0,0-1-1 0 0,0 1 1 0 0,-1 0 0 0 0,1 0 0 0 0,-1 1 0 0 0,1-1 0 0 0,-1 0-1 0 0,0 0 1 0 0,0 1 0 0 0,0-1 0 0 0,-1 1 0 0 0,1 0 0 0 0,0-1-1 0 0,-1 1 1 0 0,1 0 0 0 0,-1 1 0 0 0,0-1 0 0 0,-3-1 0 0 0,-10-3-32 0 0,-1 1 0 0 0,0 0 0 0 0,0 2 0 0 0,-1 0 0 0 0,1 1 0 0 0,0 1 0 0 0,-33 1 0 0 0,6 0 14 0 0,-174 0-67 0 0,10 2 87 0 0,-998-66-17 0 0,1151 60 15 0 0,-402-33-440 0 0,397 28-727 0 0,54 6-409 0 0,9 1-603 0 0,12-1-60 0 0,-1 3 1203 0 0,2 2-88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8.735"/>
    </inkml:context>
    <inkml:brush xml:id="br0">
      <inkml:brushProperty name="width" value="0.05" units="cm"/>
      <inkml:brushProperty name="height" value="0.05" units="cm"/>
    </inkml:brush>
  </inkml:definitions>
  <inkml:trace contextRef="#ctx0" brushRef="#br0">12 148 8201 0 0,'-4'-19'128'0'0,"2"14"-21"0"0,0 0-1 0 0,1 0 0 0 0,0-1 1 0 0,1 1-1 0 0,-1 0 0 0 0,1-1 1 0 0,0 1-1 0 0,0 0 1 0 0,2-8-1 0 0,0-3 345 0 0,-2 12-109 0 0,0 0 1 0 0,1 0-1 0 0,-1 0 0 0 0,1 0 1 0 0,0 0-1 0 0,0 1 0 0 0,0-1 1 0 0,0 0-1 0 0,1 0 1 0 0,0 1-1 0 0,0-1 0 0 0,2-3 1 0 0,-3 8-238 0 0,0 0-1 0 0,0 0 1 0 0,-1 0 0 0 0,1 0 0 0 0,0 1 0 0 0,0-1 0 0 0,-1 0 0 0 0,1 0 0 0 0,-1 0 0 0 0,1 0 0 0 0,-1 1 0 0 0,0-1 0 0 0,1 0 0 0 0,-1 1-1 0 0,0 0 1 0 0,0 0 3 0 0,14 57 829 0 0,-3 1 0 0 0,6 98 0 0 0,-14 126 498 0 0,-36 165 485 0 0,2-84-1284 0 0,30-332-675 0 0,-2 13-235 0 0,6 82 0 0 0,-3-128 234 0 0,0 1 0 0 0,0-1 0 0 0,0 1 1 0 0,0-1-1 0 0,0 0 0 0 0,0 1 0 0 0,0-1 0 0 0,0 1 0 0 0,0-1 0 0 0,0 0 1 0 0,0 1-1 0 0,1-1 0 0 0,-1 1 0 0 0,0-1 0 0 0,0 0 0 0 0,0 1 0 0 0,1-1 1 0 0,-1 0-1 0 0,0 1 0 0 0,0-1 0 0 0,1 0 0 0 0,-1 1 0 0 0,0-1 0 0 0,1 0 1 0 0,-1 0-1 0 0,0 1 0 0 0,1-1 0 0 0,8-6-1081 0 0,5-19-780 0 0,-6 2 409 0 0,-1-1 1 0 0,0 0-1 0 0,3-34 1 0 0,-5 33 580 0 0,4-32-1153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2.273"/>
    </inkml:context>
    <inkml:brush xml:id="br0">
      <inkml:brushProperty name="width" value="0.05" units="cm"/>
      <inkml:brushProperty name="height" value="0.05" units="cm"/>
    </inkml:brush>
  </inkml:definitions>
  <inkml:trace contextRef="#ctx0" brushRef="#br0">1324 205 6565 0 0,'-3'-3'19'0'0,"1"0"1"0"0,-1 0-1 0 0,0 0 1 0 0,0 1-1 0 0,0-1 1 0 0,0 1-1 0 0,0-1 1 0 0,0 1-1 0 0,-1 0 1 0 0,-4-2-1 0 0,-14-10 125 0 0,-11-11 314 0 0,-2 1 1 0 0,-1 2 0 0 0,-68-31-1 0 0,88 47-390 0 0,-1 1-1 0 0,0 0 1 0 0,0 2-1 0 0,0 0 1 0 0,0 0-1 0 0,-1 2 0 0 0,1 0 1 0 0,0 1-1 0 0,-22 3 1 0 0,4 2 5 0 0,0 2 1 0 0,0 1 0 0 0,-49 20 0 0 0,37-10 134 0 0,1 3-1 0 0,0 1 1 0 0,2 3 0 0 0,1 1-1 0 0,1 2 1 0 0,-41 37 0 0 0,49-35-20 0 0,0 2 0 0 0,2 1 0 0 0,2 2 0 0 0,1 1 0 0 0,2 1 0 0 0,-42 75 0 0 0,57-89-125 0 0,2 0 0 0 0,0 1 0 0 0,2 0 0 0 0,0 1 0 0 0,2 0 0 0 0,1 0 0 0 0,1 0 0 0 0,1 1 0 0 0,1-1 0 0 0,2 1 0 0 0,0-1 0 0 0,1 1 0 0 0,2 0 0 0 0,1-1 0 0 0,1 0 0 0 0,1 0 0 0 0,14 37 0 0 0,4-5 47 0 0,3-1-1 0 0,2-2 1 0 0,3-1-1 0 0,1-1 0 0 0,3-2 1 0 0,3-1-1 0 0,64 64 1 0 0,-77-88-89 0 0,0-1-1 0 0,2-1 1 0 0,0-2 0 0 0,1-1 0 0 0,2 0 0 0 0,0-3 0 0 0,0-1 0 0 0,55 20-1 0 0,-65-29-19 0 0,1 0 0 0 0,0-2 0 0 0,1-1 0 0 0,-1-1 0 0 0,1 0 0 0 0,0-2-1 0 0,0-1 1 0 0,-1 0 0 0 0,1-2 0 0 0,0 0 0 0 0,-1-2 0 0 0,1-1 0 0 0,-1 0-1 0 0,32-13 1 0 0,-5-4-21 0 0,-1-2-1 0 0,-1-2 0 0 0,0-2 0 0 0,-3-3 0 0 0,0-1 1 0 0,-2-2-1 0 0,-2-1 0 0 0,-1-3 0 0 0,-2-1 0 0 0,41-56 1 0 0,-46 53-77 0 0,-3-2 0 0 0,-1 0 0 0 0,-3-3 0 0 0,23-55 0 0 0,-33 63 40 0 0,-2 0 0 0 0,-2-1 1 0 0,-1 0-1 0 0,-2-1 0 0 0,5-74 0 0 0,-12 71 36 0 0,-1 0-1 0 0,-2 1 0 0 0,-2-1 0 0 0,-2 1 1 0 0,-1 0-1 0 0,-3 0 0 0 0,-16-43 0 0 0,19 65 15 0 0,-2 1 0 0 0,0 0 0 0 0,-1 0 0 0 0,-1 1-1 0 0,-1 0 1 0 0,-1 1 0 0 0,0 0 0 0 0,-1 1-1 0 0,-1 1 1 0 0,-1 0 0 0 0,0 1 0 0 0,-1 0 0 0 0,-1 2-1 0 0,0 0 1 0 0,-34-18 0 0 0,24 19-10 0 0,-1 1-1 0 0,0 1 1 0 0,0 1 0 0 0,-1 2-1 0 0,0 1 1 0 0,-50-3 0 0 0,-2 6-306 0 0,-101 8-1 0 0,164-4 199 0 0,-86 9-471 0 0,94-9 304 0 0,0 2-1 0 0,0-1 1 0 0,-1 2-1 0 0,2-1 1 0 0,-1 1 0 0 0,-19 11-1 0 0,19-6-486 0 0,8-1-93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39.388"/>
    </inkml:context>
    <inkml:brush xml:id="br0">
      <inkml:brushProperty name="width" value="0.05" units="cm"/>
      <inkml:brushProperty name="height" value="0.05" units="cm"/>
    </inkml:brush>
  </inkml:definitions>
  <inkml:trace contextRef="#ctx0" brushRef="#br0">758 201 8165 0 0,'-8'-8'18'0'0,"0"1"122"0"0,1-1 0 0 0,-1 0 0 0 0,2 0 0 0 0,-1-1 0 0 0,-8-16 0 0 0,11 18-45 0 0,2 3 112 0 0,0 0 0 0 0,-1 0-1 0 0,2-1 1 0 0,-1 1-1 0 0,0-1 1 0 0,0-7 0 0 0,1 10-142 0 0,1 1 1 0 0,0-1 0 0 0,1 1 0 0 0,-1-1 0 0 0,0 1 0 0 0,0-1-1 0 0,1 1 1 0 0,-1-1 0 0 0,1 1 0 0 0,-1-1 0 0 0,1 1 0 0 0,0-1-1 0 0,-1 1 1 0 0,1 0 0 0 0,0-1 0 0 0,0 1 0 0 0,0 0 0 0 0,0 0 0 0 0,0 0-1 0 0,0 0 1 0 0,0 0 0 0 0,1 0 0 0 0,-1 0 0 0 0,0 0 0 0 0,3-1-1 0 0,6-4 13 0 0,0 1 0 0 0,0 1 0 0 0,1 0-1 0 0,0 0 1 0 0,0 1 0 0 0,0 0-1 0 0,17-2 1 0 0,85-2-83 0 0,-65 5 29 0 0,589-2-214 0 0,-507 5 153 0 0,-126-1 39 0 0,222 8-7 0 0,-174-4 151 0 0,0 2 0 0 0,67 18 0 0 0,-111-22-36 0 0,0 1 0 0 0,0-1 0 0 0,0 2 0 0 0,13 7 0 0 0,-19-10-63 0 0,0 0 0 0 0,0 0 0 0 0,0 1 0 0 0,0-1 0 0 0,0 1 0 0 0,-1-1 0 0 0,1 1 0 0 0,0 0 0 0 0,-1 0 0 0 0,0 0 0 0 0,1 0 0 0 0,-1 0 0 0 0,0 0 0 0 0,0 0 0 0 0,0 0 0 0 0,0 0 0 0 0,-1 0 0 0 0,1 1 0 0 0,0-1 0 0 0,-1 0 0 0 0,1 5 0 0 0,0 6 179 0 0,0 1 0 0 0,1-1-1 0 0,6 20 1 0 0,2 11 169 0 0,8 69 449 0 0,-6 1 1 0 0,-1 130-1 0 0,-3 151 863 0 0,2-73-890 0 0,-9-265-748 0 0,1-26 21 0 0,-5 53 1 0 0,1-71-61 0 0,-3 32 246 0 0,-13 50 1 0 0,14-81-233 0 0,0 0 1 0 0,-1 0 0 0 0,0 0-1 0 0,-2-1 1 0 0,1 0-1 0 0,-2 0 1 0 0,-14 20-1 0 0,20-32-30 0 0,1 1 0 0 0,-1-1-1 0 0,0 1 1 0 0,0-1 0 0 0,0 0-1 0 0,0 0 1 0 0,0 0-1 0 0,0 0 1 0 0,0 0 0 0 0,0-1-1 0 0,0 1 1 0 0,-1 0 0 0 0,1-1-1 0 0,0 0 1 0 0,0 1 0 0 0,-1-1-1 0 0,1 0 1 0 0,0 0-1 0 0,-1 0 1 0 0,-2-1 0 0 0,-9-1-3 0 0,0-1 0 0 0,-17-5 0 0 0,12 3-11 0 0,-440-80 81 0 0,-5 25 12 0 0,366 49-145 0 0,-645-25-337 0 0,625 34 66 0 0,-58-3-2411 0 0,168 4 1968 0 0,-1 1 1 0 0,1-1-1 0 0,0-1 0 0 0,-1 0 1 0 0,1 0-1 0 0,-11-5 0 0 0,11 1-1114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0.302"/>
    </inkml:context>
    <inkml:brush xml:id="br0">
      <inkml:brushProperty name="width" value="0.05" units="cm"/>
      <inkml:brushProperty name="height" value="0.05" units="cm"/>
    </inkml:brush>
  </inkml:definitions>
  <inkml:trace contextRef="#ctx0" brushRef="#br0">235 122 8929 0 0,'34'-17'-153'0'0,"-18"10"482"0"0,-1-1 0 0 0,-1 0 0 0 0,26-19 0 0 0,-28 18 261 0 0,2-3 1295 0 0,-16 6-1048 0 0,-12 0-409 0 0,-6 0-297 0 0,-1 1 0 0 0,0 1 0 0 0,0 1 0 0 0,0 1 0 0 0,0 1 0 0 0,0 1 0 0 0,0 1 0 0 0,-1 0 0 0 0,1 2 0 0 0,-39 10 0 0 0,55-12-64 0 0,-1 1 1 0 0,1 1-1 0 0,0-1 0 0 0,0 1 1 0 0,0-1-1 0 0,0 2 1 0 0,1-1-1 0 0,-1 0 1 0 0,1 1-1 0 0,0 0 0 0 0,0 0 1 0 0,0 0-1 0 0,1 0 1 0 0,-1 1-1 0 0,1 0 1 0 0,0-1-1 0 0,0 1 0 0 0,1 0 1 0 0,-1 1-1 0 0,-1 5 1 0 0,2-3 56 0 0,0 0 1 0 0,1-1 0 0 0,0 1 0 0 0,0 0 0 0 0,1 0 0 0 0,0-1-1 0 0,0 1 1 0 0,1 0 0 0 0,0 0 0 0 0,0-1 0 0 0,1 1 0 0 0,0 0-1 0 0,0-1 1 0 0,4 9 0 0 0,-3-10 0 0 0,-1 0 0 0 0,1 1-1 0 0,1-1 1 0 0,-1 0 0 0 0,1-1 0 0 0,5 7-1 0 0,-6-10-94 0 0,-1 1 0 0 0,1-1 0 0 0,0 0-1 0 0,0 0 1 0 0,0 0 0 0 0,0 0 0 0 0,1 0 0 0 0,-1 0-1 0 0,0-1 1 0 0,1 0 0 0 0,-1 0 0 0 0,1 0-1 0 0,5 1 1 0 0,14 1-41 0 0,1 0 0 0 0,0-2 0 0 0,0-1 0 0 0,41-4 0 0 0,-49 2-470 0 0,1-1 0 0 0,-1 0 0 0 0,0-2 0 0 0,0 0 0 0 0,-1 0 0 0 0,1-2-1 0 0,23-13 1 0 0,-33 17-107 0 0,-2-1 0 0 0,1 0-1 0 0,0-1 1 0 0,5-5 0 0 0,1-2-860 0 0,1-3-165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1.205"/>
    </inkml:context>
    <inkml:brush xml:id="br0">
      <inkml:brushProperty name="width" value="0.05" units="cm"/>
      <inkml:brushProperty name="height" value="0.05" units="cm"/>
    </inkml:brush>
  </inkml:definitions>
  <inkml:trace contextRef="#ctx0" brushRef="#br0">215 391 8429 0 0,'49'-10'132'0'0,"-45"9"142"0"0,1-1 0 0 0,-1 0-1 0 0,0 1 1 0 0,0-1-1 0 0,0 0 1 0 0,0-1-1 0 0,-1 1 1 0 0,1-1 0 0 0,-1 0-1 0 0,1 0 1 0 0,-1 0-1 0 0,0 0 1 0 0,0 0-1 0 0,0-1 1 0 0,-1 1-1 0 0,1-1 1 0 0,-1 0 0 0 0,0 0-1 0 0,0 0 1 0 0,0 0-1 0 0,0 0 1 0 0,0-5-1 0 0,1-4-223 0 0,-1 0 0 0 0,0-1-1 0 0,-1 1 1 0 0,-1-1 0 0 0,0 1-1 0 0,-1 0 1 0 0,0-1 0 0 0,-1 1-1 0 0,0 0 1 0 0,-1 0 0 0 0,-1 0-1 0 0,0 0 1 0 0,-1 0 0 0 0,0 1-1 0 0,-1 0 1 0 0,0 0 0 0 0,-1 1-1 0 0,0-1 1 0 0,-1 1 0 0 0,0 1-1 0 0,-18-17 1 0 0,25 25-49 0 0,0 1 1 0 0,-1 0-1 0 0,1-1 0 0 0,-1 1 0 0 0,1 0 0 0 0,-1 0 1 0 0,1 0-1 0 0,-1 0 0 0 0,0 0 0 0 0,1 1 1 0 0,-1-1-1 0 0,0 0 0 0 0,0 1 0 0 0,0-1 0 0 0,1 1 1 0 0,-1 0-1 0 0,0 0 0 0 0,0 0 0 0 0,0 0 0 0 0,0 0 1 0 0,0 0-1 0 0,0 0 0 0 0,1 0 0 0 0,-1 1 1 0 0,0-1-1 0 0,0 1 0 0 0,0-1 0 0 0,1 1 0 0 0,-1 0 1 0 0,0 0-1 0 0,1 0 0 0 0,-1 0 0 0 0,1 0 1 0 0,-1 0-1 0 0,1 0 0 0 0,-1 0 0 0 0,1 1 0 0 0,0-1 1 0 0,-1 0-1 0 0,1 1 0 0 0,0-1 0 0 0,0 1 0 0 0,0 0 1 0 0,0-1-1 0 0,-1 4 0 0 0,-5 12 141 0 0,0 2 1 0 0,1-1-1 0 0,0 1 0 0 0,2 0 1 0 0,0 0-1 0 0,2 0 0 0 0,0 0 1 0 0,1 1-1 0 0,1 23 0 0 0,6 21 668 0 0,19 93 0 0 0,4 32 338 0 0,-28-170-1060 0 0,-1-1 1 0 0,0 1 0 0 0,-2-1 0 0 0,-5 32 0 0 0,6-44-192 0 0,-1 1 0 0 0,0-1 0 0 0,0 1 0 0 0,-1-1-1 0 0,1 0 1 0 0,-1 1 0 0 0,-1-1 0 0 0,1-1 0 0 0,-1 1 0 0 0,0 0 0 0 0,0-1-1 0 0,-1 0 1 0 0,1 0 0 0 0,-1 0 0 0 0,0-1 0 0 0,-7 5 0 0 0,10-8-165 0 0,-1 0 0 0 0,1 0 0 0 0,-1 0 1 0 0,0 0-1 0 0,0 0 0 0 0,1 0 0 0 0,-1-1 1 0 0,0 1-1 0 0,0-1 0 0 0,0 0 0 0 0,0 0 0 0 0,0 0 1 0 0,0 0-1 0 0,0 0 0 0 0,0-1 0 0 0,1 1 1 0 0,-5-2-1 0 0,-2-1-846 0 0,0 0 0 0 0,0-1 0 0 0,-15-9 0 0 0,6 2-477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1.843"/>
    </inkml:context>
    <inkml:brush xml:id="br0">
      <inkml:brushProperty name="width" value="0.05" units="cm"/>
      <inkml:brushProperty name="height" value="0.05" units="cm"/>
    </inkml:brush>
  </inkml:definitions>
  <inkml:trace contextRef="#ctx0" brushRef="#br0">0 91 7741 0 0,'8'-3'335'0'0,"0"1"0"0"0,1-1 0 0 0,-1 1 0 0 0,0 0 1 0 0,1 1-1 0 0,0 0 0 0 0,-1 1 0 0 0,1 0 0 0 0,-1 0 0 0 0,1 0 0 0 0,0 1 1 0 0,11 3-1 0 0,12 5 900 0 0,-25-7-1031 0 0,-1 0 0 0 0,1 0 0 0 0,-1-1-1 0 0,1 0 1 0 0,-1 0 0 0 0,1 0 0 0 0,0-1-1 0 0,0 0 1 0 0,-1-1 0 0 0,13-1 0 0 0,11-6-17 0 0,0 2 0 0 0,0 1 0 0 0,46-1 0 0 0,-73 6-178 0 0,1 1 0 0 0,-1-1 0 0 0,0 1 1 0 0,0 0-1 0 0,0 0 0 0 0,0 0 0 0 0,-1 0 1 0 0,1 1-1 0 0,0-1 0 0 0,0 1 0 0 0,-1 0 0 0 0,1-1 1 0 0,-1 1-1 0 0,1 1 0 0 0,-1-1 0 0 0,0 0 0 0 0,0 0 1 0 0,0 1-1 0 0,0-1 0 0 0,0 1 0 0 0,-1 0 0 0 0,3 3 1 0 0,-2-3 1 0 0,0 1 0 0 0,-1 0-1 0 0,1 0 1 0 0,-1 0 0 0 0,1 0 0 0 0,-1 0 0 0 0,0 0 0 0 0,-1 0 0 0 0,1 0 0 0 0,-1 1 0 0 0,0-1 0 0 0,0 0 0 0 0,0 0-1 0 0,0 0 1 0 0,-1 0 0 0 0,-1 7 0 0 0,0-8-11 0 0,1 0 0 0 0,-1 0 0 0 0,1 0 0 0 0,-1-1-1 0 0,0 1 1 0 0,0 0 0 0 0,0-1 0 0 0,-3 3 0 0 0,4-4-1 0 0,0 0 1 0 0,0 0 0 0 0,0 0-1 0 0,0 0 1 0 0,0 0-1 0 0,0 0 1 0 0,-1-1 0 0 0,1 1-1 0 0,0-1 1 0 0,0 1-1 0 0,0-1 1 0 0,-1 1 0 0 0,1-1-1 0 0,0 1 1 0 0,-1-1 0 0 0,1 0-1 0 0,0 0 1 0 0,-1 0-1 0 0,1 0 1 0 0,-1 0 0 0 0,-1 0-1 0 0,2-1 2 0 0,1 1 0 0 0,0 0 0 0 0,0-1 0 0 0,0 1 0 0 0,-1 0 0 0 0,1-1 0 0 0,0 1 0 0 0,0 0 0 0 0,0-1 0 0 0,0 1 0 0 0,0-1 0 0 0,0 1 0 0 0,0-1 0 0 0,0 1 0 0 0,0 0 0 0 0,0-1 0 0 0,0 1 0 0 0,0-1 0 0 0,0 1 0 0 0,0 0 0 0 0,0-1 0 0 0,0 1 0 0 0,0-1 0 0 0,0 1 0 0 0,1 0 0 0 0,-1-1 0 0 0,0 1 0 0 0,0 0 0 0 0,0-1 0 0 0,1 1 0 0 0,-1 0 0 0 0,0-1 0 0 0,1 1 0 0 0,-1 0 0 0 0,1-1 0 0 0,11-15-23 0 0,-11 15 20 0 0,25-33-67 0 0,1 2 0 0 0,2 2 1 0 0,36-31-1 0 0,-55 53 70 0 0,-5 3-7 0 0,0 1 0 0 0,1-1-1 0 0,0 1 1 0 0,0 1-1 0 0,9-5 1 0 0,-14 8 7 0 0,0-1-1 0 0,0 1 1 0 0,0 0 0 0 0,0-1-1 0 0,0 1 1 0 0,1 0 0 0 0,-1 0 0 0 0,0 0-1 0 0,0 0 1 0 0,0 0 0 0 0,0 0-1 0 0,1 0 1 0 0,-1 0 0 0 0,0 1 0 0 0,0-1-1 0 0,0 0 1 0 0,0 1 0 0 0,0-1-1 0 0,0 0 1 0 0,0 1 0 0 0,0 0 0 0 0,0-1-1 0 0,0 1 1 0 0,0 0 0 0 0,0-1-1 0 0,0 1 1 0 0,0 0 0 0 0,0 0-1 0 0,0 0 1 0 0,-1 0 0 0 0,1 0 0 0 0,0 0-1 0 0,-1 0 1 0 0,1 0 0 0 0,-1 0-1 0 0,1 0 1 0 0,-1 0 0 0 0,1 1 0 0 0,0 2 2 0 0,0-1 0 0 0,0 1 1 0 0,-1-1-1 0 0,1 1 0 0 0,-1-1 1 0 0,0 1-1 0 0,0 0 0 0 0,0-1 1 0 0,0 1-1 0 0,-1-1 0 0 0,1 1 1 0 0,-1-1-1 0 0,0 1 0 0 0,0-1 1 0 0,-2 6-1 0 0,1-4 1 0 0,0 1 0 0 0,0 0-1 0 0,1 0 1 0 0,0 0 0 0 0,0 6 0 0 0,0-5-8 0 0,1-7 3 0 0,0 1 1 0 0,0 0-1 0 0,0-1 0 0 0,0 1 1 0 0,0-1-1 0 0,0 1 0 0 0,0-1 1 0 0,0 1-1 0 0,0-1 0 0 0,0 1 0 0 0,0 0 1 0 0,0-1-1 0 0,0 1 0 0 0,1-1 1 0 0,-1 1-1 0 0,0-1 0 0 0,0 1 1 0 0,1-1-1 0 0,-1 1 0 0 0,1 0 1 0 0,0-1 5 0 0,0 0 1 0 0,0 0-1 0 0,0 1 1 0 0,0-1-1 0 0,0-1 1 0 0,0 1 0 0 0,0 0-1 0 0,0 0 1 0 0,0 0-1 0 0,0 0 1 0 0,0-1-1 0 0,0 1 1 0 0,0 0 0 0 0,-1-1-1 0 0,1 1 1 0 0,0-1-1 0 0,0 1 1 0 0,0-1-1 0 0,0 1 1 0 0,0-2 0 0 0,22-13-11 0 0,-21 14 9 0 0,125-96 89 0 0,-127 97-87 0 0,1-1-1 0 0,-1 1 1 0 0,0 0 0 0 0,1-1 0 0 0,-1 1 0 0 0,0 0 0 0 0,1 0-1 0 0,-1-1 1 0 0,1 1 0 0 0,-1 0 0 0 0,0 0 0 0 0,1 0-1 0 0,-1 0 1 0 0,1-1 0 0 0,-1 1 0 0 0,1 0 0 0 0,-1 0 0 0 0,1 0-1 0 0,-1 0 1 0 0,1 0 0 0 0,-1 0 0 0 0,0 0 0 0 0,1 0-1 0 0,-1 0 1 0 0,1 0 0 0 0,-1 1 0 0 0,1-1 0 0 0,-1 0 0 0 0,1 0-1 0 0,-1 0 1 0 0,0 1 0 0 0,1-1 0 0 0,-1 0 0 0 0,1 0-1 0 0,-1 1 1 0 0,0-1 0 0 0,1 1 0 0 0,0 0 11 0 0,1 1-1 0 0,-1 0 1 0 0,0 0 0 0 0,0 0 0 0 0,1 0 0 0 0,-2 0-1 0 0,1 0 1 0 0,1 4 0 0 0,0 2 17 0 0,0 1 0 0 0,0 0 0 0 0,1 14 0 0 0,-4-1-278 0 0,0 0 0 0 0,-1-1 1 0 0,-6 25-1 0 0,4-32-689 0 0,0-1 0 0 0,0 0 1 0 0,-8 16-1 0 0,3-12-669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2.369"/>
    </inkml:context>
    <inkml:brush xml:id="br0">
      <inkml:brushProperty name="width" value="0.05" units="cm"/>
      <inkml:brushProperty name="height" value="0.05" units="cm"/>
    </inkml:brush>
  </inkml:definitions>
  <inkml:trace contextRef="#ctx0" brushRef="#br0">5 308 9773 0 0,'0'-20'139'0'0,"0"5"326"0"0,0 0 0 0 0,-4-25 0 0 0,4 37-279 0 0,-1 0 0 0 0,1 1-1 0 0,0-1 1 0 0,0 0 0 0 0,0 0 0 0 0,1 0 0 0 0,-1 1 0 0 0,2-4-1 0 0,-2 5-106 0 0,0 0 0 0 0,0 1-1 0 0,0-1 1 0 0,1 0-1 0 0,-1 0 1 0 0,0 1 0 0 0,1-1-1 0 0,-1 0 1 0 0,0 0-1 0 0,1 1 1 0 0,-1-1-1 0 0,1 1 1 0 0,-1-1 0 0 0,1 0-1 0 0,-1 1 1 0 0,1-1-1 0 0,-1 1 1 0 0,1-1 0 0 0,0 1-1 0 0,-1 0 1 0 0,1-1-1 0 0,0 1 1 0 0,-1-1 0 0 0,1 1-1 0 0,0 0 1 0 0,1-1-1 0 0,2 3-3 0 0,-1-1 1 0 0,1 0-1 0 0,-1 1 0 0 0,1 0 0 0 0,-1 0 0 0 0,0 0 0 0 0,0 0 0 0 0,0 1 0 0 0,0-1 0 0 0,0 1 0 0 0,0-1 0 0 0,-1 1 1 0 0,0 0-1 0 0,3 4 0 0 0,5 3 62 0 0,3 4 42 0 0,0 1 0 0 0,-1 0 0 0 0,0 1 0 0 0,13 25 0 0 0,-20-31-139 0 0,0 0 1 0 0,-1 0-1 0 0,0 1 1 0 0,-1 0-1 0 0,0-1 1 0 0,-1 1-1 0 0,0 0 1 0 0,-1 1-1 0 0,0 13 1 0 0,0-13-27 0 0,-1-5-10 0 0,0-1 1 0 0,0 1-1 0 0,0 0 1 0 0,-1 0-1 0 0,1-1 1 0 0,-2 1-1 0 0,1-1 0 0 0,-1 1 1 0 0,0-1-1 0 0,-4 9 1 0 0,6-15-6 0 0,0 0 1 0 0,0 1-1 0 0,0-1 1 0 0,0 0 0 0 0,-1 1-1 0 0,1-1 1 0 0,0 0-1 0 0,0 1 1 0 0,0-1 0 0 0,-1 0-1 0 0,1 0 1 0 0,0 0-1 0 0,-1 1 1 0 0,1-1 0 0 0,0 0-1 0 0,0 0 1 0 0,-1 0-1 0 0,1 1 1 0 0,0-1 0 0 0,-1 0-1 0 0,1 0 1 0 0,0 0-1 0 0,-1 0 1 0 0,1 0-1 0 0,0 0 1 0 0,-1 0 0 0 0,1 0-1 0 0,0 0 1 0 0,-1 0-1 0 0,1 0 1 0 0,0 0 0 0 0,-1 0-1 0 0,-9-9 14 0 0,-3-19 16 0 0,8 14-58 0 0,1-1 0 0 0,1 0 0 0 0,0 0 0 0 0,1 0 0 0 0,1 0-1 0 0,0-1 1 0 0,3-25 0 0 0,19-108-572 0 0,-19 139 563 0 0,4-18-68 0 0,11-37 1 0 0,-14 55 92 0 0,1 1 0 0 0,0-1 0 0 0,1 1 0 0 0,0 0 0 0 0,0 0 0 0 0,1 1 0 0 0,8-11 0 0 0,-12 17-24 0 0,1 0 1 0 0,-1 0 0 0 0,0 0-1 0 0,1 0 1 0 0,-1 0-1 0 0,1 1 1 0 0,0-1 0 0 0,0 1-1 0 0,0 0 1 0 0,-1-1-1 0 0,1 2 1 0 0,0-1 0 0 0,0 0-1 0 0,0 0 1 0 0,1 1-1 0 0,-1 0 1 0 0,0 0 0 0 0,0-1-1 0 0,0 2 1 0 0,3-1-1 0 0,3 2-376 0 0,-1-1 0 0 0,0 1 0 0 0,1 1 0 0 0,-1 0 0 0 0,0 0 0 0 0,8 5 0 0 0,-12-6 99 0 0,0 0 0 0 0,-1 1-1 0 0,1 0 1 0 0,-1 0 0 0 0,0 0 0 0 0,5 6-1 0 0,13 12-1178 0 0,-15-17 1119 0 0,-1 1 0 0 0,0 0 0 0 0,-1 0 0 0 0,7 8-1 0 0,-2 4-505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3.180"/>
    </inkml:context>
    <inkml:brush xml:id="br0">
      <inkml:brushProperty name="width" value="0.05" units="cm"/>
      <inkml:brushProperty name="height" value="0.05" units="cm"/>
    </inkml:brush>
  </inkml:definitions>
  <inkml:trace contextRef="#ctx0" brushRef="#br0">23 205 8929 0 0,'0'-5'383'0'0,"2"4"-1294"0"0,6 2 2816 0 0,10-2 5188 0 0,-11 0-7092 0 0,110-6-68 0 0,15 8-756 0 0,-131-1 771 0 0,0 0 1 0 0,0 0-1 0 0,0 0 0 0 0,0 0 0 0 0,0 0 0 0 0,0-1 1 0 0,0 1-1 0 0,0 0 0 0 0,0-1 0 0 0,0 1 1 0 0,0 0-1 0 0,0-1 0 0 0,0 1 0 0 0,0-1 0 0 0,0 0 1 0 0,0 1-1 0 0,-1-1 0 0 0,1 0 0 0 0,0 1 0 0 0,0-1 1 0 0,-1 0-1 0 0,1 0 0 0 0,-1 0 0 0 0,1 0 0 0 0,0 0 1 0 0,-1 0-1 0 0,0 0 0 0 0,1 0 0 0 0,-1 0 1 0 0,1 0-1 0 0,-1 0 0 0 0,0 0 0 0 0,0 0 0 0 0,0 0 1 0 0,0 0-1 0 0,0 0 0 0 0,0 0 0 0 0,0 0 0 0 0,0-1 1 0 0,-19-13-17 0 0,0 1 57 0 0,-4-4 8 0 0,-1 1 0 0 0,0 1 0 0 0,-41-20-1 0 0,58 34 24 0 0,-1 0-1 0 0,1 0 0 0 0,-1 1 0 0 0,1 0 1 0 0,-1 0-1 0 0,0 1 0 0 0,0 0 1 0 0,1 1-1 0 0,-1-1 0 0 0,0 1 0 0 0,1 1 1 0 0,-1-1-1 0 0,-7 4 0 0 0,12-4 1615 0 0,-3 11-1453 0 0,-21 39-29 0 0,20-38 37 0 0,19-2-131 0 0,15 13-36 0 0,46 34 0 0 0,-61-50-209 0 0,0 0 0 0 0,1-1 0 0 0,0-1 0 0 0,0 0 0 0 0,0 0 0 0 0,1-1 0 0 0,-1-1 0 0 0,27 4 0 0 0,-26-7-396 0 0,1-1 0 0 0,-1-1 0 0 0,0 0 0 0 0,0-1 1 0 0,1-1-1 0 0,-1 0 0 0 0,-1-1 0 0 0,1 0 0 0 0,-1-1 0 0 0,15-8 0 0 0,-25 12 24 0 0,1-3-555 0 0,14-12 1115 0 0,-17 16 5 0 0,-1 0-1 0 0,0-1 1 0 0,1 1 0 0 0,-1 0 0 0 0,1-1-1 0 0,-1 1 1 0 0,0-1 0 0 0,0 1-1 0 0,1 0 1 0 0,-1-1 0 0 0,0 1 0 0 0,0-1-1 0 0,1 1 1 0 0,-1-1 0 0 0,0 1-1 0 0,0-1 1 0 0,0 1 0 0 0,0-1 0 0 0,0 1-1 0 0,0-1 1 0 0,0 1 0 0 0,0-1 0 0 0,0 1-1 0 0,0-1 1 0 0,0 0 0 0 0,2-9 138 0 0,-2 7 135 0 0,1-1 1 0 0,-1 0-1 0 0,1 0 0 0 0,-1 0 0 0 0,-1 1 1 0 0,1-1-1 0 0,0 0 0 0 0,-2-6 0 0 0,-3-19 123 0 0,4 22 1901 0 0,0 12-1957 0 0,-3 16-22 0 0,2-16 1312 0 0,2 11-1434 0 0,-1 49-10 0 0,0-49 438 0 0,3 28-546 0 0,6 136-44 0 0,-4-100 6 0 0,-36-164-179 0 0,22 52-79 0 0,1 0 1 0 0,1-1-1 0 0,2 1 0 0 0,-3-67 1 0 0,9 86 144 0 0,0 1-1 0 0,1 0 1 0 0,0 0 0 0 0,1 0 0 0 0,0 0 0 0 0,1 0 0 0 0,0 0 0 0 0,1 0 0 0 0,1 1-1 0 0,-1 0 1 0 0,2 0 0 0 0,0 0 0 0 0,0 0 0 0 0,1 1 0 0 0,0 0 0 0 0,16-17 0 0 0,-18 24 61 0 0,0-1 1 0 0,0 1-1 0 0,0 0 1 0 0,1 0-1 0 0,-1 0 1 0 0,1 1-1 0 0,0 0 1 0 0,-1 0 0 0 0,1 0-1 0 0,0 1 1 0 0,0 0-1 0 0,0 0 1 0 0,0 0-1 0 0,0 1 1 0 0,1 0-1 0 0,6 1 1 0 0,-9-1 10 0 0,0 1-1 0 0,0-1 1 0 0,-1 1-1 0 0,1 0 1 0 0,0 0 0 0 0,0 1-1 0 0,-1-1 1 0 0,1 1 0 0 0,-1 0-1 0 0,0 0 1 0 0,6 4-1 0 0,-7-4-1 0 0,0 0-1 0 0,0 0 0 0 0,0 0 0 0 0,-1 0 0 0 0,1 0 1 0 0,-1 0-1 0 0,1 1 0 0 0,-1-1 0 0 0,0 0 0 0 0,0 1 1 0 0,0-1-1 0 0,0 1 0 0 0,-1 0 0 0 0,1-1 0 0 0,-1 1 1 0 0,1 0-1 0 0,-1-1 0 0 0,0 5 0 0 0,0-3 0 0 0,-1 1 0 0 0,0-1 0 0 0,0 0 0 0 0,0 1 0 0 0,0-1 0 0 0,0 0 0 0 0,-1 0 0 0 0,0 0 0 0 0,0 0 0 0 0,0 0 0 0 0,-1 0 0 0 0,1 0 0 0 0,-1-1 0 0 0,0 1 1 0 0,0-1-1 0 0,-6 5 0 0 0,2-1-37 0 0,-1-1 1 0 0,0 0 0 0 0,0-1-1 0 0,0 0 1 0 0,-1 0 0 0 0,-13 5-1 0 0,14-7-580 0 0,0-1 0 0 0,0 0 0 0 0,-1 0 0 0 0,1 0 0 0 0,0-1 0 0 0,-14 0 0 0 0,11-1-788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3.647"/>
    </inkml:context>
    <inkml:brush xml:id="br0">
      <inkml:brushProperty name="width" value="0.05" units="cm"/>
      <inkml:brushProperty name="height" value="0.05" units="cm"/>
    </inkml:brush>
  </inkml:definitions>
  <inkml:trace contextRef="#ctx0" brushRef="#br0">207 243 8397 0 0,'105'-108'1885'0'0,"-80"80"-662"0"0,-23 27-1157 0 0,-1 0 0 0 0,0-1 0 0 0,0 1 1 0 0,1 0-1 0 0,-1-1 0 0 0,0 0 0 0 0,0 1 0 0 0,-1-1 0 0 0,1 1 0 0 0,0-1 1 0 0,0 0-1 0 0,-1 0 0 0 0,1 1 0 0 0,-1-1 0 0 0,0 0 0 0 0,1 0 0 0 0,-1 0 0 0 0,0 1 1 0 0,0-1-1 0 0,0 0 0 0 0,0-2 0 0 0,-1 2-48 0 0,0-1 0 0 0,0 1-1 0 0,-1 0 1 0 0,1 0 0 0 0,0 0 0 0 0,-1 0 0 0 0,1 0 0 0 0,-1 0-1 0 0,0 0 1 0 0,0 0 0 0 0,1 0 0 0 0,-1 1 0 0 0,0-1 0 0 0,-1 1-1 0 0,-2-2 1 0 0,-5-3-15 0 0,-1 1 0 0 0,1 0-1 0 0,-1 1 1 0 0,0 0 0 0 0,0 1 0 0 0,0 0-1 0 0,-1 1 1 0 0,1 0 0 0 0,-1 1 0 0 0,1 0 0 0 0,-1 1-1 0 0,-17 1 1 0 0,18 0 6 0 0,1 1 1 0 0,0-1-1 0 0,0 2 0 0 0,0-1 1 0 0,0 1-1 0 0,0 1 0 0 0,1 0 0 0 0,-1 0 1 0 0,1 1-1 0 0,0 0 0 0 0,0 1 1 0 0,1 0-1 0 0,0 0 0 0 0,-11 11 1 0 0,18-16 3 0 0,0 0 1 0 0,0 0-1 0 0,1 0 1 0 0,-1 0 0 0 0,0 0-1 0 0,1 1 1 0 0,-1-1-1 0 0,1 0 1 0 0,-1 0 0 0 0,1 0-1 0 0,0 1 1 0 0,-1-1 0 0 0,1 0-1 0 0,0 1 1 0 0,0-1-1 0 0,0 0 1 0 0,0 0 0 0 0,0 1-1 0 0,1 1 1 0 0,-1 1 20 0 0,1-1 0 0 0,0 1 0 0 0,1-1 0 0 0,-1 1 0 0 0,1-1 0 0 0,3 6 0 0 0,1 1 33 0 0,2 0 0 0 0,-1-1-1 0 0,12 11 1 0 0,6 3 46 0 0,2-2 1 0 0,35 22-1 0 0,-38-27 51 0 0,0 1 0 0 0,0 1 0 0 0,30 31-1 0 0,-53-49-149 0 0,0 1 0 0 0,0 0 0 0 0,-1 0 0 0 0,1 0 0 0 0,0 0 0 0 0,0-1 0 0 0,0 1-1 0 0,-1 0 1 0 0,1 1 0 0 0,-1-1 0 0 0,1 0 0 0 0,0 0 0 0 0,-1 0 0 0 0,0 0 0 0 0,1 0 0 0 0,-1 0-1 0 0,0 1 1 0 0,0-1 0 0 0,1 0 0 0 0,-1 0 0 0 0,0 1 0 0 0,0-1 0 0 0,0 0 0 0 0,-1 0-1 0 0,1 0 1 0 0,0 1 0 0 0,0-1 0 0 0,-1 0 0 0 0,0 2 0 0 0,-1-1 6 0 0,1 0 0 0 0,-1 0 0 0 0,0-1 0 0 0,0 1 1 0 0,0-1-1 0 0,0 0 0 0 0,0 1 0 0 0,0-1 0 0 0,-1 0 0 0 0,1 0 1 0 0,0 0-1 0 0,0-1 0 0 0,-1 1 0 0 0,-2 0 0 0 0,-6 1-36 0 0,0 0 0 0 0,-1-1-1 0 0,1 0 1 0 0,0 0 0 0 0,0-2 0 0 0,-1 1 0 0 0,1-1-1 0 0,0-1 1 0 0,0 0 0 0 0,0-1 0 0 0,0 0 0 0 0,-15-6-1 0 0,20 6-190 0 0,0 0 0 0 0,0 1 0 0 0,0-2 0 0 0,0 1 0 0 0,1-1 0 0 0,0 0 0 0 0,-1 0-1 0 0,1 0 1 0 0,1-1 0 0 0,-1 0 0 0 0,1 0 0 0 0,-1 0 0 0 0,2-1 0 0 0,-1 1 0 0 0,0-1-1 0 0,1 0 1 0 0,0 0 0 0 0,1 0 0 0 0,-1 0 0 0 0,1 0 0 0 0,0-1 0 0 0,-1-7 0 0 0,3 10-76 0 0,0 1 0 0 0,0-1 0 0 0,0 0 0 0 0,0 0 0 0 0,1 0 0 0 0,0-4 0 0 0,3-8-805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4.050"/>
    </inkml:context>
    <inkml:brush xml:id="br0">
      <inkml:brushProperty name="width" value="0.05" units="cm"/>
      <inkml:brushProperty name="height" value="0.05" units="cm"/>
    </inkml:brush>
  </inkml:definitions>
  <inkml:trace contextRef="#ctx0" brushRef="#br0">0 249 8133 0 0,'1'0'36'0'0,"-1"-1"1"0"0,0 1 0 0 0,1 0 0 0 0,-1-1-1 0 0,0 1 1 0 0,1 0 0 0 0,-1-1-1 0 0,0 1 1 0 0,1 0 0 0 0,-1 0-1 0 0,0 0 1 0 0,1-1 0 0 0,-1 1 0 0 0,1 0-1 0 0,-1 0 1 0 0,1 0 0 0 0,-1 0-1 0 0,0 0 1 0 0,1 0 0 0 0,-1 0-1 0 0,1 0 1 0 0,-1 0 0 0 0,1 0-1 0 0,-1 0 1 0 0,1 0 0 0 0,-1 0 0 0 0,0 0-1 0 0,1 0 1 0 0,-1 0 0 0 0,1 0-1 0 0,-1 0 1 0 0,1 1 0 0 0,-1-1-1 0 0,0 0 1 0 0,1 0 0 0 0,-1 1 0 0 0,0-1-1 0 0,1 0 1 0 0,0 1 0 0 0,0 19 2843 0 0,-1-14-2205 0 0,0-6-632 0 0,0 1 0 0 0,0-1 1 0 0,0 0-1 0 0,0 0 0 0 0,0 0 1 0 0,1 1-1 0 0,-1-1 0 0 0,0 0 1 0 0,0 0-1 0 0,0 0 0 0 0,0 1 0 0 0,0-1 1 0 0,0 0-1 0 0,0 0 0 0 0,0 0 1 0 0,0 0-1 0 0,1 1 0 0 0,-1-1 1 0 0,0 0-1 0 0,0 0 0 0 0,0 0 0 0 0,0 0 1 0 0,1 0-1 0 0,-1 1 0 0 0,0-1 1 0 0,0 0-1 0 0,0 0 0 0 0,0 0 1 0 0,1 0-1 0 0,-1 0 0 0 0,0 0 0 0 0,0 0 1 0 0,0 0-1 0 0,1 0 0 0 0,-1 0 1 0 0,0 0-1 0 0,0 0 0 0 0,0 0 1 0 0,1 0-1 0 0,12-3 932 0 0,8-8-136 0 0,-12 5-728 0 0,1-1 1 0 0,-1 0-1 0 0,-1 0 1 0 0,1-1-1 0 0,-1 0 1 0 0,-1-1-1 0 0,0 0 1 0 0,0 0-1 0 0,8-14 1 0 0,2-2-202 0 0,-12 18-12 0 0,0 0 1 0 0,0-1-1 0 0,5-12 0 0 0,-9 18 69 0 0,0-1 0 0 0,-1 0 0 0 0,1 0-1 0 0,0 0 1 0 0,-1 1 0 0 0,1-1 0 0 0,-1 0 0 0 0,0 0 0 0 0,0 0 0 0 0,0 0-1 0 0,-1 0 1 0 0,1 0 0 0 0,-1 0 0 0 0,-1-4 0 0 0,1 2 0 0 0,-1 1-1 0 0,0 0 1 0 0,0 0 0 0 0,0 0 0 0 0,-1 0 0 0 0,1 1-1 0 0,-1-1 1 0 0,0 0 0 0 0,0 1 0 0 0,-4-4 0 0 0,5 6 48 0 0,1 0 1 0 0,-1 0-1 0 0,1 0 1 0 0,-1 0-1 0 0,0 0 1 0 0,0 0-1 0 0,1 0 1 0 0,-1 0-1 0 0,0 1 1 0 0,0-1-1 0 0,0 1 1 0 0,0-1-1 0 0,0 1 1 0 0,0 0-1 0 0,0 0 1 0 0,0 0-1 0 0,0 0 1 0 0,1 0-1 0 0,-1 0 1 0 0,0 0-1 0 0,0 1 1 0 0,0-1-1 0 0,0 1 1 0 0,0-1-1 0 0,0 1 1 0 0,-2 1-1 0 0,1 0 51 0 0,1-1-1 0 0,0 1 1 0 0,0 0 0 0 0,0-1-1 0 0,0 1 1 0 0,0 0-1 0 0,0 1 1 0 0,1-1 0 0 0,-1 0-1 0 0,1 0 1 0 0,-1 1-1 0 0,1-1 1 0 0,0 1 0 0 0,0-1-1 0 0,0 1 1 0 0,0-1-1 0 0,0 1 1 0 0,1 0-1 0 0,-1-1 1 0 0,1 1 0 0 0,0 0-1 0 0,0 0 1 0 0,0-1-1 0 0,0 1 1 0 0,0 0 0 0 0,0 0-1 0 0,1-1 1 0 0,1 5-1 0 0,1 7 437 0 0,1 1 0 0 0,0-1-1 0 0,12 24 1 0 0,0 3 432 0 0,-12-29-663 0 0,1 1 0 0 0,0-1 0 0 0,9 14 1 0 0,-11-22-277 0 0,0 0 1 0 0,0 0 0 0 0,0 0-1 0 0,1-1 1 0 0,-1 1-1 0 0,1-1 1 0 0,0 0 0 0 0,0 0-1 0 0,0 0 1 0 0,0 0 0 0 0,1-1-1 0 0,5 3 1 0 0,0-1-276 0 0,0-1 0 0 0,0 0 0 0 0,0-1 0 0 0,0 0-1 0 0,0 0 1 0 0,1-1 0 0 0,-1-1 0 0 0,20-1 0 0 0,-21 1-326 0 0,-1-2-1 0 0,1 1 1 0 0,0-1-1 0 0,-1-1 1 0 0,1 1 0 0 0,-1-1-1 0 0,0-1 1 0 0,0 0-1 0 0,0 0 1 0 0,14-9-1 0 0,-1-4-1303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5.383"/>
    </inkml:context>
    <inkml:brush xml:id="br0">
      <inkml:brushProperty name="width" value="0.05" units="cm"/>
      <inkml:brushProperty name="height" value="0.05" units="cm"/>
    </inkml:brush>
  </inkml:definitions>
  <inkml:trace contextRef="#ctx0" brushRef="#br0">3 115 6597 0 0,'-1'-5'130'0'0,"0"0"1"0"0,1-1-1 0 0,-1 1 1 0 0,2 0-1 0 0,-1-1 1 0 0,0 1-1 0 0,1 0 1 0 0,0-1 0 0 0,0 1-1 0 0,3-6 1 0 0,-3 8 32 0 0,0 0 0 0 0,0-1 0 0 0,0 1 0 0 0,1 0 0 0 0,0 0 0 0 0,-1 0 0 0 0,1 1 0 0 0,0-1 0 0 0,1 0 0 0 0,-1 1-1 0 0,0-1 1 0 0,1 1 0 0 0,-1 0 0 0 0,1 0 0 0 0,0 0 0 0 0,0 0 0 0 0,3-2 0 0 0,-6 4-112 0 0,1 0 1 0 0,0 0-1 0 0,-1-1 0 0 0,1 1 0 0 0,-1 0 0 0 0,1 0 0 0 0,0 0 0 0 0,-1 0 0 0 0,1 0 0 0 0,0 0 1 0 0,-1 0-1 0 0,1 0 0 0 0,0 0 0 0 0,-1 0 0 0 0,1 0 0 0 0,-1 0 0 0 0,1 0 0 0 0,0 1 1 0 0,-1-1-1 0 0,1 0 0 0 0,0 0 0 0 0,-1 1 0 0 0,1-1 0 0 0,-1 0 0 0 0,1 1 0 0 0,-1-1 0 0 0,1 1 1 0 0,-1-1-1 0 0,1 1 0 0 0,-1-1 0 0 0,1 1 0 0 0,-1-1 0 0 0,0 1 0 0 0,1-1 0 0 0,-1 1 1 0 0,0-1-1 0 0,0 1 0 0 0,1 0 0 0 0,-1-1 0 0 0,0 1 0 0 0,0-1 0 0 0,0 1 0 0 0,0 0 0 0 0,1-1 1 0 0,-1 1-1 0 0,0 1 0 0 0,1 39 1229 0 0,-2-31-856 0 0,1 40 514 0 0,2 1 0 0 0,2-1 0 0 0,14 64 1 0 0,-17-110-924 0 0,0 0 0 0 0,0-1-1 0 0,0 1 1 0 0,0-1 0 0 0,0 0 0 0 0,1 1 0 0 0,0-1 0 0 0,0 0 0 0 0,0 0 0 0 0,2 4 0 0 0,-3-7-24 0 0,0 1 1 0 0,0 0 0 0 0,0-1 0 0 0,0 1-1 0 0,0-1 1 0 0,0 1 0 0 0,0-1 0 0 0,1 1-1 0 0,-1-1 1 0 0,0 0 0 0 0,0 0 0 0 0,0 1-1 0 0,0-1 1 0 0,0 0 0 0 0,1 0 0 0 0,-1 0-1 0 0,0 0 1 0 0,0 0 0 0 0,0-1 0 0 0,0 1-1 0 0,1 0 1 0 0,-1 0 0 0 0,0-1 0 0 0,0 1-1 0 0,0-1 1 0 0,0 1 0 0 0,0-1-1 0 0,0 1 1 0 0,0-1 0 0 0,0 0 0 0 0,0 1-1 0 0,0-1 1 0 0,0 0 0 0 0,-1 0 0 0 0,2-1-1 0 0,5-5-94 0 0,0 0-1 0 0,0-1 0 0 0,-1 0 1 0 0,-1 0-1 0 0,1 0 0 0 0,-1 0 1 0 0,-1-1-1 0 0,1 0 0 0 0,-1 0 1 0 0,-1 0-1 0 0,0-1 0 0 0,4-17 1 0 0,-5 14 46 0 0,0-1 0 0 0,0 1 0 0 0,-1-1 0 0 0,-1 1 0 0 0,0-1 0 0 0,-1 1 1 0 0,0 0-1 0 0,-7-25 0 0 0,8 37 58 0 0,0 1 0 0 0,0-1 0 0 0,0 0 0 0 0,0 1 0 0 0,0-1 0 0 0,-1 0 0 0 0,1 1 0 0 0,0-1 0 0 0,-1 0 0 0 0,1 1 0 0 0,0-1 0 0 0,-1 0 0 0 0,1 1 0 0 0,-1-1 0 0 0,1 1 0 0 0,-1-1 1 0 0,1 1-1 0 0,-2-1 0 0 0,-4 7 17 0 0,1 23 45 0 0,3 13 101 0 0,1-31-68 0 0,0 1-1 0 0,1-1 1 0 0,0 0-1 0 0,1 1 1 0 0,0-1-1 0 0,0 0 1 0 0,2 1-1 0 0,4 16 1 0 0,-2-18-27 0 0,0 0 0 0 0,0-1 0 0 0,0 0 1 0 0,1 0-1 0 0,1 0 0 0 0,-1 0 1 0 0,2-1-1 0 0,13 13 0 0 0,-17-18-53 0 0,0 0 0 0 0,-1 0 0 0 0,1-1 0 0 0,0 1 0 0 0,0-1 0 0 0,1 0 0 0 0,-1 0 0 0 0,0 0 0 0 0,1-1 0 0 0,-1 1 0 0 0,1-1-1 0 0,-1 0 1 0 0,1 0 0 0 0,0-1 0 0 0,-1 0 0 0 0,1 1 0 0 0,0-2 0 0 0,0 1 0 0 0,-1 0 0 0 0,1-1 0 0 0,-1 0 0 0 0,10-3 0 0 0,-10 2-57 0 0,1-1 0 0 0,-1 1 1 0 0,1-1-1 0 0,-1-1 0 0 0,0 1 0 0 0,0 0 1 0 0,-1-1-1 0 0,1 0 0 0 0,-1 0 1 0 0,0 0-1 0 0,0 0 0 0 0,0-1 1 0 0,0 1-1 0 0,2-8 0 0 0,0 2-121 0 0,0-1 0 0 0,-1 0-1 0 0,0 0 1 0 0,-1-1 0 0 0,2-16 0 0 0,-4 17 77 0 0,-1 1 1 0 0,0-1 0 0 0,0 0-1 0 0,-2 0 1 0 0,1 1 0 0 0,-1-1-1 0 0,-1 0 1 0 0,1 1 0 0 0,-2 0-1 0 0,0 0 1 0 0,0 0 0 0 0,-7-12-1 0 0,7 15 24 0 0,0 0-1 0 0,0 1 0 0 0,-1-1 0 0 0,0 1 1 0 0,0 1-1 0 0,0-1 0 0 0,-1 1 1 0 0,0-1-1 0 0,0 2 0 0 0,0-1 1 0 0,0 1-1 0 0,-1 0 0 0 0,0 0 1 0 0,0 0-1 0 0,0 1 0 0 0,0 0 0 0 0,-13-2 1 0 0,8 2-286 0 0,0 2 0 0 0,0-1 0 0 0,-19 2 1 0 0,26 0 82 0 0,1 0 1 0 0,0 0-1 0 0,0 1 1 0 0,0 0 0 0 0,0 0-1 0 0,0 0 1 0 0,0 0 0 0 0,0 1-1 0 0,0-1 1 0 0,0 1-1 0 0,0 0 1 0 0,1 0 0 0 0,-7 5-1 0 0,9-6 122 0 0,1 0 0 0 0,-1 0 0 0 0,0 0 0 0 0,1 0 0 0 0,-1 0 0 0 0,1 0 0 0 0,-1 0 1 0 0,1 0-1 0 0,0 0 0 0 0,-1 0 0 0 0,1 1 0 0 0,0-1 0 0 0,0 0 0 0 0,-1 2 0 0 0,4 10-1082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5.866"/>
    </inkml:context>
    <inkml:brush xml:id="br0">
      <inkml:brushProperty name="width" value="0.05" units="cm"/>
      <inkml:brushProperty name="height" value="0.05" units="cm"/>
    </inkml:brush>
  </inkml:definitions>
  <inkml:trace contextRef="#ctx0" brushRef="#br0">27 576 7037 0 0,'0'-8'507'0'0,"0"0"0"0"0,0-1 1 0 0,1 1-1 0 0,4-16 1 0 0,-4 54 3060 0 0,1-4-3287 0 0,0 207 661 0 0,-2-333-1149 0 0,-20-146-1 0 0,12 196 137 0 0,3-1-1 0 0,2 0 1 0 0,2 1 0 0 0,2-1 0 0 0,2 0-1 0 0,18-89 1 0 0,-21 139 73 0 0,1 0-1 0 0,-1 0 1 0 0,0 0-1 0 0,0 0 0 0 0,0 0 1 0 0,1 0-1 0 0,-1 0 1 0 0,1 0-1 0 0,-1 0 1 0 0,1 0-1 0 0,-1 0 1 0 0,1 1-1 0 0,-1-1 1 0 0,1 0-1 0 0,0 0 0 0 0,-1 0 1 0 0,1 1-1 0 0,1-2 1 0 0,-2 2-1 0 0,1 0 0 0 0,-1 0 1 0 0,1 0-1 0 0,-1 0 0 0 0,1 0 1 0 0,-1 1-1 0 0,1-1 0 0 0,-1 0 1 0 0,1 0-1 0 0,-1 0 0 0 0,1 0 1 0 0,-1 1-1 0 0,1-1 0 0 0,-1 0 1 0 0,0 0-1 0 0,1 1 0 0 0,-1-1 0 0 0,0 0 1 0 0,1 1-1 0 0,-1-1 0 0 0,0 1 1 0 0,1-1-1 0 0,-1 0 0 0 0,0 1 1 0 0,1 0-1 0 0,19 41 59 0 0,-17-33-51 0 0,22 55-140 0 0,-3 1 1 0 0,-3 1-1 0 0,12 79 0 0 0,-29-136-162 0 0,-1 0-1 0 0,-1 0 1 0 0,1 0 0 0 0,-2 0-1 0 0,1 0 1 0 0,-1-1-1 0 0,0 1 1 0 0,-1 0 0 0 0,0 0-1 0 0,0-1 1 0 0,-1 1-1 0 0,0-1 1 0 0,-1 0 0 0 0,0 1-1 0 0,0-2 1 0 0,-7 11-1 0 0,-1-3-592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4:53.364"/>
    </inkml:context>
    <inkml:brush xml:id="br0">
      <inkml:brushProperty name="width" value="0.05" units="cm"/>
      <inkml:brushProperty name="height" value="0.05" units="cm"/>
    </inkml:brush>
  </inkml:definitions>
  <inkml:trace contextRef="#ctx0" brushRef="#br0">1612 252 6941 0 0,'0'0'444'0'0,"-13"-20"-294"0"0,-43-62 9 0 0,53 78-124 0 0,0-1-1 0 0,0 1 1 0 0,0 0 0 0 0,-1 0-1 0 0,0 0 1 0 0,0 0 0 0 0,0 0 0 0 0,0 1-1 0 0,-1 0 1 0 0,1 0 0 0 0,-1 0-1 0 0,-8-3 1 0 0,-2-1 69 0 0,-9-4 59 0 0,-2 0 0 0 0,1 2-1 0 0,-1 1 1 0 0,-1 1 0 0 0,-47-6 0 0 0,4 6 270 0 0,-73 3-1 0 0,78 5 11 0 0,1 3 0 0 0,0 3 0 0 0,-124 29 0 0 0,144-24-206 0 0,0 3-1 0 0,0 1 1 0 0,2 2 0 0 0,0 2-1 0 0,1 2 1 0 0,-48 34 0 0 0,67-38-118 0 0,0 1-1 0 0,1 0 1 0 0,1 2-1 0 0,1 0 1 0 0,1 1 0 0 0,0 1-1 0 0,2 1 1 0 0,-13 26-1 0 0,4-3 32 0 0,3 2-1 0 0,2 0 0 0 0,-20 72 0 0 0,31-84-126 0 0,0 1 0 0 0,3 0 0 0 0,1 0 0 0 0,0 51 1 0 0,5-61 34 0 0,2 0 0 0 0,1 0 1 0 0,1-1-1 0 0,1 1 1 0 0,1-1-1 0 0,18 45 1 0 0,-7-31 114 0 0,1-1 1 0 0,3-1-1 0 0,47 69 1 0 0,-50-84-137 0 0,1-1-1 0 0,2-1 1 0 0,0 0-1 0 0,1-2 1 0 0,1 0-1 0 0,42 26 1 0 0,-2-9-34 0 0,2-3 1 0 0,0-2-1 0 0,3-4 0 0 0,0-2 0 0 0,1-4 1 0 0,2-3-1 0 0,0-2 0 0 0,131 12 1 0 0,-124-24-7 0 0,0-4 1 0 0,1-2-1 0 0,-1-5 1 0 0,-1-2-1 0 0,1-4 1 0 0,-2-3-1 0 0,0-4 1 0 0,79-30-1 0 0,-124 37-2 0 0,0-2-1 0 0,-1-1 1 0 0,0-1-1 0 0,-1-1 1 0 0,-1-2 0 0 0,-1-1-1 0 0,-1-1 1 0 0,-1-1-1 0 0,0-1 1 0 0,-2-1-1 0 0,-1-2 1 0 0,-1 0 0 0 0,20-31-1 0 0,-19 21-50 0 0,-1 0 0 0 0,29-71 1 0 0,-42 84 36 0 0,-1 0 1 0 0,-1 0-1 0 0,-1-1 0 0 0,-1 0 1 0 0,0 0-1 0 0,-1-33 1 0 0,-5 26 17 0 0,0 0 0 0 0,-2-1 1 0 0,-2 1-1 0 0,0 1 0 0 0,-2-1 1 0 0,-2 1-1 0 0,-19-43 0 0 0,-3 7 17 0 0,-3 2 0 0 0,-48-67-1 0 0,61 101-28 0 0,-1 1 0 0 0,-2 1 0 0 0,0 1 0 0 0,-2 2 0 0 0,-1 0 0 0 0,-2 2 0 0 0,0 1 0 0 0,-1 2 0 0 0,-35-18 0 0 0,-16-2-18 0 0,-1 4 0 0 0,-135-40 0 0 0,149 55-16 0 0,0 3 0 0 0,-1 4 0 0 0,-110-10 0 0 0,179 24 19 0 0,-16 0-96 0 0,17 0 106 0 0,0 0-1 0 0,0 0 1 0 0,1 1 0 0 0,-1-1 0 0 0,0 0 0 0 0,0 0 0 0 0,0 0 0 0 0,0 0-1 0 0,0 0 1 0 0,0 0 0 0 0,1 1 0 0 0,-1-1 0 0 0,0 0 0 0 0,0 0 0 0 0,0 0-1 0 0,0 0 1 0 0,0 1 0 0 0,0-1 0 0 0,0 0 0 0 0,0 0 0 0 0,0 0 0 0 0,0 0 0 0 0,0 1-1 0 0,0-1 1 0 0,0 0 0 0 0,0 0 0 0 0,0 0 0 0 0,0 0 0 0 0,0 1 0 0 0,0-1-1 0 0,0 0 1 0 0,0 0 0 0 0,0 0 0 0 0,0 0 0 0 0,0 1 0 0 0,0-1 0 0 0,0 0-1 0 0,0 0 1 0 0,-1 0 0 0 0,1 0 0 0 0,0 1 0 0 0,0-1 0 0 0,0 0 0 0 0,0 0-1 0 0,0 0 1 0 0,0 0 0 0 0,-1 0 0 0 0,1 0 0 0 0,0 0 0 0 0,0 1 0 0 0,0-1-1 0 0,0 0 1 0 0,-1 0 0 0 0,1 0 0 0 0,0 0 0 0 0,0 0 0 0 0,0 0 0 0 0,0 0-1 0 0,-1 0 1 0 0,1 0 0 0 0,0 0 0 0 0,0 0 0 0 0,0 0 0 0 0,0 0 0 0 0,-1 0-1 0 0,1 0 1 0 0,9 15-1901 0 0,-6-8 1218 0 0,3 3-561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6.225"/>
    </inkml:context>
    <inkml:brush xml:id="br0">
      <inkml:brushProperty name="width" value="0.05" units="cm"/>
      <inkml:brushProperty name="height" value="0.05" units="cm"/>
    </inkml:brush>
  </inkml:definitions>
  <inkml:trace contextRef="#ctx0" brushRef="#br0">1 74 7293 0 0,'0'-3'76'0'0,"1"1"0"0"0,-1-1 0 0 0,1 1 1 0 0,0-1-1 0 0,0 1 0 0 0,0 0 1 0 0,0-1-1 0 0,1 1 0 0 0,-1 0 0 0 0,0 0 1 0 0,1 0-1 0 0,0 0 0 0 0,-1 0 1 0 0,1 0-1 0 0,0 1 0 0 0,0-1 0 0 0,0 0 1 0 0,0 1-1 0 0,0 0 0 0 0,5-3 0 0 0,2-1 421 0 0,0 1 0 0 0,0 0-1 0 0,0 0 1 0 0,11-2 0 0 0,-9 4-691 0 0,-1 0 0 0 0,1 2 1 0 0,0-1-1 0 0,-1 1 0 0 0,1 0 1 0 0,0 1-1 0 0,-1 1 0 0 0,1 0 1 0 0,16 5-1 0 0,-13-1-902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47.963"/>
    </inkml:context>
    <inkml:brush xml:id="br0">
      <inkml:brushProperty name="width" value="0.05" units="cm"/>
      <inkml:brushProperty name="height" value="0.05" units="cm"/>
    </inkml:brush>
  </inkml:definitions>
  <inkml:trace contextRef="#ctx0" brushRef="#br0">38 344 9333 0 0,'0'-2'92'0'0,"1"0"1"0"0,-1 0 0 0 0,0 0-1 0 0,0 0 1 0 0,1 0-1 0 0,-1 1 1 0 0,1-1-1 0 0,0 0 1 0 0,0 0-1 0 0,0 0 1 0 0,-1 1-1 0 0,1-1 1 0 0,1 0 0 0 0,-1 1-1 0 0,0-1 1 0 0,0 1-1 0 0,1 0 1 0 0,-1-1-1 0 0,0 1 1 0 0,1 0-1 0 0,0 0 1 0 0,-1 0 0 0 0,1 0-1 0 0,0 0 1 0 0,-1 0-1 0 0,4-1 1 0 0,-4 2-7 0 0,-1 0 0 0 0,0 0 0 0 0,0 0 0 0 0,1 0 0 0 0,-1 0 0 0 0,0 0 1 0 0,0 0-1 0 0,1 0 0 0 0,-1 0 0 0 0,0 0 0 0 0,0 0 0 0 0,0 0 0 0 0,1 0 0 0 0,-1 0 0 0 0,0 0 1 0 0,0 0-1 0 0,0 1 0 0 0,1-1 0 0 0,-1 0 0 0 0,0 0 0 0 0,0 0 0 0 0,0 0 0 0 0,1 0 1 0 0,-1 1-1 0 0,0-1 0 0 0,0 0 0 0 0,0 0 0 0 0,0 0 0 0 0,0 0 0 0 0,0 1 0 0 0,1-1 0 0 0,-1 0 1 0 0,0 0-1 0 0,0 1 0 0 0,0-1 0 0 0,1 2 1140 0 0,3-10-704 0 0,9 38-254 0 0,1 28-210 0 0,-7-34-22 0 0,5 33 0 0 0,-5-34-172 0 0,-15-38-10 0 0,1 1 116 0 0,1 0 1 0 0,-7-21-1 0 0,-4-11 12 0 0,15 41 18 0 0,-19-38 4 0 0,-22-71-1 0 0,39 100-2 0 0,0-1-1 0 0,1 1 0 0 0,1-1 1 0 0,0 0-1 0 0,1 0 1 0 0,1 0-1 0 0,0 0 0 0 0,1 1 1 0 0,4-21-1 0 0,-5 33 0 0 0,0 1 1 0 0,1-1-1 0 0,-1 1 0 0 0,1-1 1 0 0,-1 1-1 0 0,1 0 0 0 0,0-1 0 0 0,-1 1 1 0 0,1 0-1 0 0,0-1 0 0 0,0 1 1 0 0,0 0-1 0 0,0 0 0 0 0,0 0 0 0 0,0 0 1 0 0,0 0-1 0 0,0 0 0 0 0,1 0 0 0 0,-1 0 1 0 0,0 1-1 0 0,3-2 0 0 0,-1 1 1 0 0,0 0 1 0 0,0 1-1 0 0,0-1 0 0 0,0 1 0 0 0,0-1 0 0 0,0 1 1 0 0,0 0-1 0 0,0 1 0 0 0,1-1 0 0 0,2 1 1 0 0,4 1 1 0 0,0 1 0 0 0,-1 0 0 0 0,0 0 0 0 0,0 1 1 0 0,17 10-1 0 0,-16-7-6 0 0,-1 1-1 0 0,0 0 1 0 0,0 1 0 0 0,-1 0-1 0 0,0 0 1 0 0,0 1 0 0 0,6 11 0 0 0,28 32-11 0 0,-38-48 13 0 0,0 0 0 0 0,0 0 0 0 0,0 0 0 0 0,-1 1 0 0 0,0-1 0 0 0,0 1 0 0 0,0 0 0 0 0,0 0 0 0 0,-1 0 0 0 0,0 0 0 0 0,-1 0 0 0 0,2 7 0 0 0,-3-10 1 0 0,1 1 1 0 0,-1-1 0 0 0,0 1 0 0 0,0-1-1 0 0,-1 1 1 0 0,1-1 0 0 0,-1 1 0 0 0,1-1-1 0 0,-1 1 1 0 0,0-1 0 0 0,0 0 0 0 0,-1 1-1 0 0,1-1 1 0 0,-1 0 0 0 0,0 0 0 0 0,0 0-1 0 0,0 0 1 0 0,0 0 0 0 0,0 0 0 0 0,0-1-1 0 0,-1 1 1 0 0,0-1 0 0 0,-3 3 0 0 0,5-4-1 0 0,0 0 1 0 0,0-1 0 0 0,1 1-1 0 0,-1 0 1 0 0,0 0 0 0 0,0 0-1 0 0,1 0 1 0 0,-1 0 0 0 0,0 0-1 0 0,1 0 1 0 0,-1 0 0 0 0,1 0-1 0 0,0 0 1 0 0,-1 0 0 0 0,1 0-1 0 0,0 0 1 0 0,-1 0 0 0 0,1 2-1 0 0,4 0 3 0 0,1 0 0 0 0,-1 0 0 0 0,-1 1 0 0 0,1-1 0 0 0,0 1 0 0 0,2 4 0 0 0,-1-3-13 0 0,1 1 16 0 0,1-1-1 0 0,-1 0 1 0 0,2 0 0 0 0,12 6-1 0 0,15 11 6 0 0,-17-8-7 0 0,-9-6 2 0 0,0-1 0 0 0,0 0 0 0 0,1-1 1 0 0,18 9-1 0 0,-28-15 3 0 0,1 0-1 0 0,-1 0 1 0 0,0 0-1 0 0,0 0 1 0 0,0 0 0 0 0,0 0-1 0 0,0 0 1 0 0,0 0 0 0 0,1 0-1 0 0,-1 0 1 0 0,0 0 0 0 0,0 1-1 0 0,0-1 1 0 0,0 0 0 0 0,0 0-1 0 0,0 0 1 0 0,0 0 0 0 0,0 0-1 0 0,1 0 1 0 0,-1 0-1 0 0,0 0 1 0 0,0 0 0 0 0,0 0-1 0 0,0 0 1 0 0,0 0 0 0 0,0 1-1 0 0,0-1 1 0 0,0 0 0 0 0,0 0-1 0 0,0 0 1 0 0,0 0 0 0 0,0 0-1 0 0,0 0 1 0 0,0 1 0 0 0,0-1-1 0 0,1 0 1 0 0,-1 0-1 0 0,0 0 1 0 0,0 0 0 0 0,0 0-1 0 0,0 0 1 0 0,-1 0 0 0 0,1 1-1 0 0,0-1 1 0 0,0 0 0 0 0,0 0-1 0 0,0 0 1 0 0,0 0 0 0 0,0 0-1 0 0,0 0 1 0 0,0 0-1 0 0,0 1 1 0 0,0-1 0 0 0,0 0-1 0 0,0 0 1 0 0,0 0 0 0 0,0 0-1 0 0,0 0 1 0 0,-1 0 0 0 0,1 0-1 0 0,0 0 1 0 0,-12 6 330 0 0,-18 1 41 0 0,4-4-262 0 0,17-2-104 0 0,1 0 1 0 0,0-1-1 0 0,-1 1 0 0 0,-14-3 0 0 0,-18-1 13 0 0,33 3-27 0 0,1 0 0 0 0,-1 0 0 0 0,0-1 0 0 0,1 0 0 0 0,-1-1 0 0 0,-7-2 0 0 0,10 2-127 0 0,0 0 0 0 0,0 0 0 0 0,0 1 0 0 0,-1 0 0 0 0,-6-1 0 0 0,13-1-221 0 0,0 0 0 0 0,0-1 0 0 0,1 1 1 0 0,-1 0-1 0 0,1 0 0 0 0,2-3 0 0 0,8-11-322 0 0,1 1 0 0 0,0 1 0 0 0,1 1 0 0 0,25-21 0 0 0,-30 28 471 0 0,1 0 0 0 0,0 0 1 0 0,1 1-1 0 0,-1 0 1 0 0,1 1-1 0 0,0 0 1 0 0,1 1-1 0 0,-1 0 0 0 0,13-2 1 0 0,8 1 56 0 0,-7 1 283 0 0,-1-1 0 0 0,31-10 0 0 0,-55 15-108 0 0,1 0 1 0 0,-1-1-1 0 0,1 1 1 0 0,-1 0-1 0 0,0-1 1 0 0,1 1-1 0 0,-1 0 1 0 0,1 0-1 0 0,-1 0 1 0 0,1-1-1 0 0,-1 1 1 0 0,1 0-1 0 0,-1 0 1 0 0,1 0-1 0 0,-1 0 1 0 0,1 0-1 0 0,-1 0 1 0 0,1 0-1 0 0,-1 0 1 0 0,1 0 0 0 0,-1 0-1 0 0,1 0 1 0 0,-1 0-1 0 0,1 1 1 0 0,-1-1-1 0 0,1 0 1 0 0,-1 0-1 0 0,1 0 1 0 0,-1 1-1 0 0,1-1 1 0 0,-1 0-1 0 0,0 1 1 0 0,1-1-1 0 0,-1 0 1 0 0,1 1-1 0 0,-1-1 1 0 0,0 0-1 0 0,1 1 1 0 0,-1-1-1 0 0,0 1 1 0 0,0-1-1 0 0,1 1 1 0 0,-1-1-1 0 0,0 1 1 0 0,0-1 0 0 0,0 1-1 0 0,1-1 1 0 0,-1 1-1 0 0,0-1 1 0 0,0 1-1 0 0,0-1 1 0 0,0 1-1 0 0,0-1 1 0 0,0 1-1 0 0,0-1 1 0 0,0 1-1 0 0,0-1 1 0 0,0 1-1 0 0,-1-1 1 0 0,1 1-1 0 0,-1 3 157 0 0,0-1 1 0 0,0 1-1 0 0,0-1 0 0 0,0 0 0 0 0,0 1 0 0 0,-1-1 0 0 0,-3 5 0 0 0,-20 23 1799 0 0,25-30-1906 0 0,0 1 0 0 0,0-1 0 0 0,0 0 0 0 0,1 1 0 0 0,-1-1 0 0 0,0 0 0 0 0,1 1-1 0 0,-1-1 1 0 0,1 0 0 0 0,-1 1 0 0 0,1-1 0 0 0,-1 0 0 0 0,1 0 0 0 0,0 0 0 0 0,0 1 0 0 0,0-1 0 0 0,-1 0 0 0 0,1 0 0 0 0,0 0 0 0 0,2 0-1 0 0,24 26 330 0 0,-6-11-284 0 0,-13-9-120 0 0,1-1 0 0 0,0 0 0 0 0,0 0 0 0 0,0 0 0 0 0,1-1 0 0 0,0-1 0 0 0,0 0-1 0 0,0 0 1 0 0,15 3 0 0 0,-20-6-90 0 0,0 0 0 0 0,0-1 0 0 0,1 1 0 0 0,-1-1 0 0 0,7-1 0 0 0,-10 1 56 0 0,-1-1 0 0 0,0 1-1 0 0,0 0 1 0 0,1-1-1 0 0,-1 1 1 0 0,0-1 0 0 0,0 0-1 0 0,1 1 1 0 0,-1-1 0 0 0,0 0-1 0 0,0 0 1 0 0,0 1-1 0 0,0-1 1 0 0,0 0 0 0 0,0 0-1 0 0,0 0 1 0 0,-1 0 0 0 0,1-1-1 0 0,0 1 1 0 0,0 0-1 0 0,-1 0 1 0 0,1 0 0 0 0,-1 0-1 0 0,1-3 1 0 0,0 1 9 0 0,0 0 1 0 0,0 0 0 0 0,0 0-1 0 0,-1-1 1 0 0,0 1-1 0 0,1 0 1 0 0,-1 0-1 0 0,-1 0 1 0 0,1-1 0 0 0,0 1-1 0 0,-1 0 1 0 0,1 0-1 0 0,-1 0 1 0 0,0 0 0 0 0,0 0-1 0 0,0 0 1 0 0,-1 0-1 0 0,1 0 1 0 0,-1 0-1 0 0,-1-2 1 0 0,-4-3-10 0 0,0 0 1 0 0,0 0-1 0 0,-1 0 1 0 0,-13-9-1 0 0,-5-5 1 0 0,22 19 25 0 0,1 0 0 0 0,0 1 0 0 0,-1 0 0 0 0,0 0 0 0 0,0 0 0 0 0,1 0 0 0 0,-1 0 0 0 0,0 1 0 0 0,-1-1 0 0 0,1 1 0 0 0,0 0 0 0 0,0 0 0 0 0,-5 0 0 0 0,9 1 1 0 0,0 0-1 0 0,0 0 0 0 0,0 0 0 0 0,0 0 1 0 0,0 0-1 0 0,0 0 0 0 0,0 0 0 0 0,0 0 1 0 0,0 0-1 0 0,-1 0 0 0 0,1 0 0 0 0,0 0 1 0 0,0 1-1 0 0,0-1 0 0 0,0 0 0 0 0,0 0 1 0 0,0 0-1 0 0,0 0 0 0 0,0 0 0 0 0,0 0 1 0 0,0 0-1 0 0,0 0 0 0 0,0 0 0 0 0,0 0 1 0 0,0 0-1 0 0,0 0 0 0 0,0 0 0 0 0,0 0 1 0 0,0 0-1 0 0,-1 0 0 0 0,1 0 0 0 0,0 0 1 0 0,0 0-1 0 0,0 0 0 0 0,0 1 0 0 0,0-1 1 0 0,0 0-1 0 0,0 0 0 0 0,0 0 0 0 0,0 0 0 0 0,0 0 1 0 0,0 0-1 0 0,0 0 0 0 0,0 0 0 0 0,0 0 1 0 0,0 0-1 0 0,0 0 0 0 0,0 0 0 0 0,0 0 1 0 0,0 1-1 0 0,0-1 0 0 0,0 0 0 0 0,1 0 1 0 0,-1 0-1 0 0,0 0 0 0 0,0 0 0 0 0,0 0 1 0 0,0 0-1 0 0,0 0 0 0 0,0 0 0 0 0,0 0 1 0 0,0 0-1 0 0,0 0 0 0 0,0 0 0 0 0,0 0 1 0 0,0 0-1 0 0,0 0 0 0 0,7 7 39 0 0,7 3 19 0 0,-5-7-110 0 0,-1 0 0 0 0,1-1 0 0 0,0 0 0 0 0,0 0 0 0 0,0-1 0 0 0,0 0 1 0 0,0-1-1 0 0,0 0 0 0 0,1 0 0 0 0,9-2 0 0 0,-11 1 1 0 0,-1 0 0 0 0,1-1 0 0 0,0 0 1 0 0,-1 0-1 0 0,1-1 0 0 0,-1 0 0 0 0,1 0 0 0 0,-1-1 1 0 0,0 0-1 0 0,-1 0 0 0 0,11-8 0 0 0,-13 8 18 0 0,-1 0 1 0 0,0-1-1 0 0,0 1 0 0 0,0-1 0 0 0,0 0 1 0 0,-1 0-1 0 0,1 0 0 0 0,-1 0 0 0 0,-1 0 1 0 0,1 0-1 0 0,-1 0 0 0 0,0-1 0 0 0,0 1 1 0 0,0-1-1 0 0,-1 1 0 0 0,0-1 0 0 0,0 1 1 0 0,-1-9-1 0 0,-2-11-35 0 0,-2 0-1 0 0,-11-41 1 0 0,11 50 64 0 0,4 13 3 0 0,-9-29-39 0 0,9 31 39 0 0,1-1-1 0 0,-1 1 0 0 0,1-1 1 0 0,-1 1-1 0 0,1 0 1 0 0,-1-1-1 0 0,0 1 1 0 0,0 0-1 0 0,0-1 0 0 0,0 1 1 0 0,0 0-1 0 0,0 0 1 0 0,0 0-1 0 0,0 0 1 0 0,0 0-1 0 0,-1 0 1 0 0,-1-1-1 0 0,2 2 7 0 0,0 1-1 0 0,1-1 1 0 0,-1 0-1 0 0,0 1 1 0 0,1-1 0 0 0,-1 1-1 0 0,1-1 1 0 0,-1 1-1 0 0,0-1 1 0 0,1 1-1 0 0,-1-1 1 0 0,1 1 0 0 0,0-1-1 0 0,-1 1 1 0 0,1 0-1 0 0,-1-1 1 0 0,1 1 0 0 0,0 0-1 0 0,0-1 1 0 0,-1 1-1 0 0,1 0 1 0 0,0 0 0 0 0,0 0-1 0 0,-7 22 174 0 0,7-21-155 0 0,-4 19 210 0 0,0 0-1 0 0,2 0 0 0 0,0 1 0 0 0,2-1 0 0 0,2 30 0 0 0,22 107 960 0 0,-16-118-916 0 0,11 66 270 0 0,25 160-190 0 0,-43-260-368 0 0,1 8-90 0 0,-1-1 0 0 0,0 1 0 0 0,0-1 0 0 0,-2 0 0 0 0,0 1-1 0 0,0-1 1 0 0,-4 14 0 0 0,5-26 47 0 0,0-1-1 0 0,0 1 1 0 0,0 0-1 0 0,0 0 1 0 0,-1 0-1 0 0,1-1 1 0 0,0 1 0 0 0,-1 0-1 0 0,1 0 1 0 0,0-1-1 0 0,-1 1 1 0 0,1 0 0 0 0,-1-1-1 0 0,1 1 1 0 0,-1-1-1 0 0,0 1 1 0 0,1-1 0 0 0,-1 1-1 0 0,1-1 1 0 0,-1 1-1 0 0,0-1 1 0 0,0 1 0 0 0,1-1-1 0 0,-1 0 1 0 0,-1 1-1 0 0,1-1-38 0 0,0 0 0 0 0,0 0 1 0 0,0-1-1 0 0,0 1 0 0 0,0 0 0 0 0,0-1 0 0 0,1 1 0 0 0,-1-1 0 0 0,0 1 0 0 0,0-1 0 0 0,0 1 0 0 0,0-1 0 0 0,1 1 1 0 0,-1-1-1 0 0,0 0 0 0 0,0 0 0 0 0,0 0 0 0 0,-5-7-510 0 0,1 1 0 0 0,-1-1 0 0 0,-4-11 0 0 0,9 17 560 0 0,-10-20-465 0 0,1-1 0 0 0,1-1 1 0 0,2 1-1 0 0,0-1 0 0 0,1-1 0 0 0,1 1 1 0 0,2-1-1 0 0,-1-27 0 0 0,3 33 484 0 0,1-1 0 0 0,1 1-1 0 0,1-1 1 0 0,0 1 0 0 0,2-1-1 0 0,0 1 1 0 0,1 0 0 0 0,1 0-1 0 0,1 1 1 0 0,16-32 0 0 0,-20 45 130 0 0,0 0 0 0 0,0 1 1 0 0,1-1-1 0 0,0 0 0 0 0,0 1 0 0 0,0 0 1 0 0,1 0-1 0 0,-1 0 0 0 0,1 1 1 0 0,0-1-1 0 0,0 1 0 0 0,0 0 1 0 0,1 1-1 0 0,-1-1 0 0 0,10-2 0 0 0,-3 2 114 0 0,-1 1-1 0 0,1 0 0 0 0,-1 1 1 0 0,1 0-1 0 0,-1 1 0 0 0,1 0 0 0 0,13 3 1 0 0,14-1 30 0 0,-26-2-732 0 0,0 1 0 0 0,1 1 0 0 0,19 4 0 0 0,-28-4-371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0.092"/>
    </inkml:context>
    <inkml:brush xml:id="br0">
      <inkml:brushProperty name="width" value="0.05" units="cm"/>
      <inkml:brushProperty name="height" value="0.05" units="cm"/>
    </inkml:brush>
  </inkml:definitions>
  <inkml:trace contextRef="#ctx0" brushRef="#br0">52 159 6469 0 0,'0'-2'117'0'0,"0"0"0"0"0,0 0 1 0 0,-1 1-1 0 0,1-1 0 0 0,0 0 0 0 0,-1 0 1 0 0,1 1-1 0 0,-1-1 0 0 0,1 0 1 0 0,-1 1-1 0 0,0-1 0 0 0,0 1 1 0 0,1-1-1 0 0,-1 0 0 0 0,0 1 0 0 0,-2-2 1 0 0,-1-10 2081 0 0,4 11-2045 0 0,0 1-1 0 0,0 0 1 0 0,0 0-1 0 0,-1-1 1 0 0,1 1-1 0 0,0 0 1 0 0,-1 0-1 0 0,1 0 0 0 0,-1-1 1 0 0,1 1-1 0 0,-1 0 1 0 0,-1-2-1 0 0,-1 0 116 0 0,-12-10 1799 0 0,10 16-1158 0 0,2 11-401 0 0,-2 47 984 0 0,7 114 0 0 0,1-135-1277 0 0,3 0 0 0 0,1-1 0 0 0,23 73 0 0 0,-25-98-151 0 0,1 0 1 0 0,15 26-1 0 0,-18-35-51 0 0,0 0-1 0 0,0-1 1 0 0,1 1-1 0 0,-1-1 0 0 0,1 1 1 0 0,0-1-1 0 0,1-1 0 0 0,-1 1 1 0 0,1 0-1 0 0,8 4 1 0 0,-11-7-20 0 0,-1-1 0 0 0,1 1 0 0 0,0-1 0 0 0,0 0 0 0 0,0 0 0 0 0,0 0 0 0 0,-1 0 0 0 0,1 0 0 0 0,0 0 0 0 0,0 0 0 0 0,0-1 0 0 0,0 1 0 0 0,-1-1 0 0 0,1 1 0 0 0,0-1 0 0 0,-1 0 0 0 0,1 1 0 0 0,0-1 0 0 0,-1 0 0 0 0,1 0 0 0 0,-1 0 0 0 0,1-1 0 0 0,-1 1 0 0 0,0 0 0 0 0,1 0 0 0 0,-1-1 0 0 0,0 1 0 0 0,0-1 0 0 0,0 1 0 0 0,2-3 0 0 0,4-7-105 0 0,-1 0 0 0 0,0-1 0 0 0,6-13 0 0 0,-10 19 64 0 0,9-16-153 0 0,-2-1 1 0 0,-1 0-1 0 0,-1-1 1 0 0,-1 0 0 0 0,6-42-1 0 0,-10 28 88 0 0,-1-1 0 0 0,-2 0 0 0 0,-2 1 0 0 0,-2-1 0 0 0,-1 1 0 0 0,-1 0 1 0 0,-26-72-1 0 0,32 107 82 0 0,-1-1 0 0 0,1 1 0 0 0,-1 0 0 0 0,0-1 0 0 0,0 1 1 0 0,0 0-1 0 0,0 0 0 0 0,-6-5 0 0 0,8 8 23 0 0,-1 0-1 0 0,1-1 1 0 0,-1 1-1 0 0,1-1 1 0 0,-1 1-1 0 0,1 0 1 0 0,-1 0-1 0 0,1-1 1 0 0,-1 1 0 0 0,1 0-1 0 0,-1 0 1 0 0,1 0-1 0 0,-1-1 1 0 0,0 1-1 0 0,1 0 1 0 0,-1 0 0 0 0,1 0-1 0 0,-1 0 1 0 0,0 0-1 0 0,1 0 1 0 0,-1 0-1 0 0,1 0 1 0 0,-2 1-1 0 0,1-1 2 0 0,0 1 0 0 0,1 0-1 0 0,-1 0 1 0 0,0-1-1 0 0,0 1 1 0 0,0 0-1 0 0,1 0 1 0 0,-1 0-1 0 0,0 0 1 0 0,1 0-1 0 0,-1 0 1 0 0,1 0 0 0 0,-1 0-1 0 0,1 0 1 0 0,-1 0-1 0 0,1 0 1 0 0,-1 2-1 0 0,-3 13-167 0 0,1-1 0 0 0,1 1 0 0 0,0 0-1 0 0,0 1 1 0 0,2-1 0 0 0,0 0 0 0 0,1 0-1 0 0,1 0 1 0 0,0 0 0 0 0,1 0 0 0 0,1 0-1 0 0,0 0 1 0 0,1-1 0 0 0,1 0 0 0 0,0 0-1 0 0,1 0 1 0 0,11 16 0 0 0,18 25-3485 0 0,-26-39 2257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0.435"/>
    </inkml:context>
    <inkml:brush xml:id="br0">
      <inkml:brushProperty name="width" value="0.05" units="cm"/>
      <inkml:brushProperty name="height" value="0.05" units="cm"/>
    </inkml:brush>
  </inkml:definitions>
  <inkml:trace contextRef="#ctx0" brushRef="#br0">1 192 8101 0 0,'0'-34'673'0'0,"6"-45"1"0"0,-4 65 590 0 0,1 0 0 0 0,0 1-1 0 0,8-19 1 0 0,-11 32-1200 0 0,0-1-1 0 0,0 1 0 0 0,0 0 0 0 0,0 0 0 0 0,0-1 1 0 0,0 1-1 0 0,0 0 0 0 0,0 0 0 0 0,1-1 0 0 0,-1 1 0 0 0,0 0 1 0 0,0 0-1 0 0,0 0 0 0 0,0-1 0 0 0,1 1 0 0 0,-1 0 1 0 0,0 0-1 0 0,0 0 0 0 0,0 0 0 0 0,1-1 0 0 0,-1 1 1 0 0,0 0-1 0 0,0 0 0 0 0,1 0 0 0 0,-1 0 0 0 0,0 0 1 0 0,0 0-1 0 0,1 0 0 0 0,-1 0 0 0 0,0 0 0 0 0,0 0 1 0 0,1 0-1 0 0,-1 0 0 0 0,0 0 0 0 0,0 0 0 0 0,1 0 1 0 0,-1 0-1 0 0,0 0 0 0 0,1 0 0 0 0,9 9 1126 0 0,6 17-150 0 0,-6 2-661 0 0,0 1 0 0 0,-2-1 0 0 0,-1 2 0 0 0,3 29 0 0 0,5 122-558 0 0,-15-175 140 0 0,2 15-1040 0 0,-2 0 0 0 0,0 0 0 0 0,-1 0-1 0 0,-9 41 1 0 0,4-39-923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2.713"/>
    </inkml:context>
    <inkml:brush xml:id="br0">
      <inkml:brushProperty name="width" value="0.05" units="cm"/>
      <inkml:brushProperty name="height" value="0.05" units="cm"/>
    </inkml:brush>
  </inkml:definitions>
  <inkml:trace contextRef="#ctx0" brushRef="#br0">308 266 6033 0 0,'-10'-5'2754'0'0,"1"-2"-2159"0"0,-1 2-1 0 0,0-1 0 0 0,0 1 0 0 0,0 1 0 0 0,-21-7 0 0 0,21 11-373 0 0,1 0 0 0 0,-1 0 0 0 0,1 1 0 0 0,-1 0 0 0 0,1 1 0 0 0,0 0 0 0 0,-1 0 0 0 0,1 1 0 0 0,1 0-1 0 0,-1 1 1 0 0,0 0 0 0 0,1 0 0 0 0,-1 1 0 0 0,-10 9 0 0 0,12-9-94 0 0,2 0 1 0 0,-1 0-1 0 0,1 1 0 0 0,0 0 1 0 0,0 0-1 0 0,0 0 0 0 0,1 0 1 0 0,0 1-1 0 0,0 0 0 0 0,0 0 0 0 0,1 0 1 0 0,1 0-1 0 0,-1 0 0 0 0,1 1 1 0 0,0-1-1 0 0,0 1 0 0 0,0 14 1 0 0,2-13-70 0 0,0 0 1 0 0,0 1 0 0 0,1-1 0 0 0,0 0-1 0 0,1 0 1 0 0,0 0 0 0 0,1 0 0 0 0,-1 0-1 0 0,2-1 1 0 0,-1 1 0 0 0,1-1 0 0 0,1 0-1 0 0,-1 0 1 0 0,1 0 0 0 0,1 0 0 0 0,-1-1-1 0 0,1 0 1 0 0,1 0 0 0 0,-1-1 0 0 0,1 0-1 0 0,0 0 1 0 0,1 0 0 0 0,-1-1 0 0 0,1 0-1 0 0,0-1 1 0 0,0 0 0 0 0,1 0 0 0 0,-1 0-1 0 0,1-1 1 0 0,0 0 0 0 0,0-1 0 0 0,0 0-1 0 0,11 1 1 0 0,-10-3-154 0 0,0 0-1 0 0,0-1 0 0 0,-1 0 1 0 0,1 0-1 0 0,0-1 1 0 0,0 0-1 0 0,-1-1 1 0 0,1 0-1 0 0,-1-1 1 0 0,0 0-1 0 0,0 0 0 0 0,0-1 1 0 0,15-10-1 0 0,-4-1-549 0 0,0-1 1 0 0,-1-1-1 0 0,0-1 0 0 0,15-22 0 0 0,-29 36 515 0 0,-1-1 0 0 0,0 0 0 0 0,-1 0 0 0 0,1 0 0 0 0,-1 0 0 0 0,0 0 0 0 0,-1-1 0 0 0,0 0 0 0 0,0 1 0 0 0,2-11 0 0 0,-3 5-22 0 0,0 1 0 0 0,-1 0 0 0 0,0-1-1 0 0,-1 1 1 0 0,-3-21 0 0 0,-5-3-119 0 0,-1 0 0 0 0,-2 0 0 0 0,-16-32 0 0 0,20 47 137 0 0,-34-88-42 0 0,45 135 1391 0 0,5 31 302 0 0,6-16-504 0 0,2-1 1 0 0,2 0-1 0 0,46 74 1 0 0,-64-114-1016 0 0,71 108 217 0 0,-62-97-813 0 0,2 0 0 0 0,-1 0 0 0 0,1-1 0 0 0,1-1-1 0 0,0 0 1 0 0,18 12 0 0 0,-25-19 16 0 0,-1-1-1 0 0,1 1 1 0 0,0-1 0 0 0,0 0-1 0 0,0 0 1 0 0,0 0 0 0 0,8 1-1 0 0,-10-2 343 0 0,0-1 0 0 0,0 0 0 0 0,0 0 0 0 0,0 0 0 0 0,0-1 0 0 0,-1 1-1 0 0,1-1 1 0 0,0 1 0 0 0,0-1 0 0 0,0 0 0 0 0,-1 0 0 0 0,1 0 0 0 0,0 0 0 0 0,-1-1-1 0 0,1 1 1 0 0,2-3 0 0 0,0 1 139 0 0,-1-2 0 0 0,1 1 0 0 0,-1 0 0 0 0,0-1 0 0 0,-1 0 0 0 0,1 1 0 0 0,-1-2 0 0 0,0 1 0 0 0,0 0 0 0 0,0-1 0 0 0,-1 1 0 0 0,1-1 0 0 0,-2 0 0 0 0,3-10 0 0 0,1-9 731 0 0,-2 0 0 0 0,1-32 0 0 0,-2 18 49 0 0,-2 32-442 0 0,0 1-1 0 0,0 0 1 0 0,-1 0-1 0 0,0 0 1 0 0,0 0 0 0 0,-2-8-1 0 0,2 13-111 0 0,1-1-1 0 0,-1 0 1 0 0,1 0-1 0 0,-1 0 1 0 0,0 1 0 0 0,0-1-1 0 0,0 0 1 0 0,1 1-1 0 0,-2-1 1 0 0,1 1 0 0 0,0-1-1 0 0,0 1 1 0 0,0-1-1 0 0,-1 1 1 0 0,1 0-1 0 0,-1 0 1 0 0,1 0 0 0 0,-1-1-1 0 0,1 1 1 0 0,-1 1-1 0 0,1-1 1 0 0,-1 0 0 0 0,0 0-1 0 0,-2 0 1 0 0,2 1-37 0 0,-1 1 1 0 0,1-1-1 0 0,0 0 1 0 0,-1 1 0 0 0,1 0-1 0 0,0 0 1 0 0,0 0-1 0 0,0 0 1 0 0,0 0-1 0 0,0 0 1 0 0,0 0-1 0 0,0 1 1 0 0,0-1 0 0 0,0 0-1 0 0,0 1 1 0 0,1 0-1 0 0,-1-1 1 0 0,1 1-1 0 0,-3 4 1 0 0,-24 38 789 0 0,26-39-837 0 0,-1 1 0 0 0,1-1 0 0 0,1 1 0 0 0,-1-1 0 0 0,1 1 0 0 0,0 0 0 0 0,0 0 0 0 0,0 0 0 0 0,1 0 0 0 0,0 0 0 0 0,1 0 0 0 0,-1 0 0 0 0,1-1 0 0 0,0 1 1 0 0,0 0-1 0 0,1 0 0 0 0,-1-1 0 0 0,2 1 0 0 0,-1-1 0 0 0,0 1 0 0 0,1-1 0 0 0,0 0 0 0 0,0 0 0 0 0,4 5 0 0 0,-2-4-73 0 0,-1-1 1 0 0,1 1-1 0 0,0-1 0 0 0,0 0 1 0 0,1 0-1 0 0,-1 0 0 0 0,1-1 0 0 0,0 0 1 0 0,1 0-1 0 0,-1 0 0 0 0,1-1 0 0 0,-1 0 1 0 0,1 0-1 0 0,0-1 0 0 0,0 0 1 0 0,0 0-1 0 0,0-1 0 0 0,1 1 0 0 0,7-1 1 0 0,-12-1-44 0 0,1 0 0 0 0,0 0 0 0 0,0 0 0 0 0,0-1 0 0 0,0 1 0 0 0,-1-1 0 0 0,1 0 0 0 0,0 0 1 0 0,-1 0-1 0 0,1-1 0 0 0,-1 1 0 0 0,1-1 0 0 0,-1 0 0 0 0,0 0 0 0 0,1 0 0 0 0,3-4 0 0 0,-5 3 25 0 0,1 0-1 0 0,-1-1 0 0 0,1 0 1 0 0,-1 1-1 0 0,0-1 1 0 0,0 0-1 0 0,0 0 0 0 0,-1 0 1 0 0,0 0-1 0 0,0-1 0 0 0,0 1 1 0 0,0 0-1 0 0,0 0 0 0 0,-1-6 1 0 0,1-6-3 0 0,0-1 0 0 0,-1 1 0 0 0,-1 0 0 0 0,-1-1 0 0 0,0 1 0 0 0,-2 0 0 0 0,-6-21 0 0 0,9 144 2119 0 0,1-104-2012 0 0,0 0-1 0 0,0 0 1 0 0,1 0 0 0 0,-1-1 0 0 0,1 1-1 0 0,-1 0 1 0 0,1-1 0 0 0,0 1 0 0 0,0 0-1 0 0,0-1 1 0 0,0 1 0 0 0,1-1 0 0 0,-1 1-1 0 0,1-1 1 0 0,-1 0 0 0 0,1 0 0 0 0,0 0-1 0 0,0 1 1 0 0,0-2 0 0 0,0 1 0 0 0,0 0-1 0 0,0 0 1 0 0,0-1 0 0 0,1 1 0 0 0,-1-1-1 0 0,1 0 1 0 0,-1 0 0 0 0,1 1 0 0 0,-1-2-1 0 0,1 1 1 0 0,0 0 0 0 0,0-1 0 0 0,3 1-1 0 0,0-1-28 0 0,1 0 0 0 0,-1 0 0 0 0,1-1-1 0 0,-1 0 1 0 0,0-1 0 0 0,1 1 0 0 0,-1-1 0 0 0,0 0-1 0 0,0-1 1 0 0,0 1 0 0 0,0-1 0 0 0,0-1-1 0 0,6-4 1 0 0,-4 2-23 0 0,-1 0 0 0 0,0 0 0 0 0,0-1 0 0 0,-1 0 0 0 0,0 0 1 0 0,0-1-1 0 0,-1 0 0 0 0,5-8 0 0 0,-1-1-8 0 0,-1 0 1 0 0,-1 0-1 0 0,6-21 1 0 0,-12 35 15 0 0,0 1 0 0 0,0-1 1 0 0,0 1-1 0 0,0-1 0 0 0,0 1 1 0 0,1 0-1 0 0,-1 0 0 0 0,1 0 1 0 0,0-1-1 0 0,-1 1 0 0 0,4-2 0 0 0,-5 4 9 0 0,1-1-1 0 0,0 1 1 0 0,-1-1 0 0 0,1 1-1 0 0,0 0 1 0 0,0-1-1 0 0,-1 1 1 0 0,1 0-1 0 0,0-1 1 0 0,0 1-1 0 0,0 0 1 0 0,-1 0-1 0 0,1 0 1 0 0,0 0-1 0 0,0 0 1 0 0,0 0-1 0 0,0 0 1 0 0,-1 0-1 0 0,1 0 1 0 0,0 0-1 0 0,0 0 1 0 0,0 0-1 0 0,0 1 1 0 0,-1-1-1 0 0,1 0 1 0 0,0 1-1 0 0,0-1 1 0 0,-1 0 0 0 0,1 1-1 0 0,0-1 1 0 0,-1 1-1 0 0,1-1 1 0 0,0 1-1 0 0,-1 0 1 0 0,1-1-1 0 0,-1 1 1 0 0,2 0-1 0 0,13 19 398 0 0,-1 1 0 0 0,-1 0 0 0 0,0 1-1 0 0,16 42 1 0 0,-11-9 76 0 0,-15-43-442 0 0,0-1 0 0 0,1 1 0 0 0,1-1 0 0 0,10 20-1 0 0,-11-21 12 0 0,-10-13-10 0 0,-9-16-46 0 0,4-24-198 0 0,3-2 1 0 0,-5-56-1 0 0,13 72-9 0 0,1-1 0 0 0,1 1 0 0 0,11-48 0 0 0,-11 58 126 0 0,-2 15 65 0 0,0 0 0 0 0,0 0 1 0 0,1 0-1 0 0,0 0 0 0 0,-1 0 0 0 0,1 0 0 0 0,1 0 0 0 0,-1 0 0 0 0,4-7 0 0 0,-4 10 10 0 0,0 1 1 0 0,0-1-1 0 0,0 0 0 0 0,0 1 0 0 0,0-1 0 0 0,0 1 0 0 0,0 0 0 0 0,0-1 0 0 0,0 1 0 0 0,0 0 0 0 0,0-1 0 0 0,0 1 0 0 0,0 0 1 0 0,0 0-1 0 0,1 0 0 0 0,-1 0 0 0 0,0 0 0 0 0,0 0 0 0 0,0 0 0 0 0,0 0 0 0 0,0 1 0 0 0,0-1 0 0 0,0 0 0 0 0,0 1 0 0 0,0-1 0 0 0,0 1 1 0 0,1 0-1 0 0,26 16-31 0 0,23 26 125 0 0,-25-22 396 0 0,-1 1 0 0 0,-1 1 0 0 0,31 38 0 0 0,-51-56-427 0 0,13 21 399 0 0,-17-25-455 0 0,1-1 1 0 0,-1 1-1 0 0,0-1 1 0 0,1 1-1 0 0,-1-1 1 0 0,0 1-1 0 0,0-1 0 0 0,0 1 1 0 0,0-1-1 0 0,1 1 1 0 0,-1-1-1 0 0,0 1 1 0 0,0-1-1 0 0,0 1 0 0 0,0-1 1 0 0,0 1-1 0 0,0-1 1 0 0,0 1-1 0 0,0-1 1 0 0,0 1-1 0 0,-1-1 1 0 0,1 1-1 0 0,0-1 0 0 0,0 1 1 0 0,0-1-1 0 0,-1 1 1 0 0,1-1-1 0 0,0 0 1 0 0,0 1-1 0 0,-1-1 1 0 0,1 1-1 0 0,0-1 0 0 0,-1 0 1 0 0,1 1-1 0 0,0-1 1 0 0,-1 0-1 0 0,1 1 1 0 0,-1-1-1 0 0,1 0 0 0 0,-1 0 1 0 0,1 1-1 0 0,-1-1 1 0 0,1 0-1 0 0,-1 0 1 0 0,1 0-1 0 0,-1 0 1 0 0,0 1-1 0 0,-23 2-1127 0 0,0 0 0 0 0,-1-2 1 0 0,-32-2-1 0 0,-4 0-1060 0 0,27 1 36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4.376"/>
    </inkml:context>
    <inkml:brush xml:id="br0">
      <inkml:brushProperty name="width" value="0.05" units="cm"/>
      <inkml:brushProperty name="height" value="0.05" units="cm"/>
    </inkml:brush>
  </inkml:definitions>
  <inkml:trace contextRef="#ctx0" brushRef="#br0">1 101 8001 0 0,'3'-6'47'0'0,"0"1"0"0"0,0-1 0 0 0,0 1 0 0 0,1 0 0 0 0,0 0 0 0 0,0 1 0 0 0,1-1 0 0 0,5-4 0 0 0,40-28 2302 0 0,-47 35-2160 0 0,-1 1 1 0 0,1-1-1 0 0,-1 1 1 0 0,1 0-1 0 0,-1-1 1 0 0,1 1-1 0 0,0 0 0 0 0,0 1 1 0 0,-1-1-1 0 0,1 0 1 0 0,0 1-1 0 0,0 0 0 0 0,0-1 1 0 0,0 1-1 0 0,0 1 1 0 0,-1-1-1 0 0,1 0 1 0 0,4 1-1 0 0,-5 0-80 0 0,1 1-1 0 0,-1-1 1 0 0,0 0-1 0 0,0 1 1 0 0,0-1 0 0 0,1 1-1 0 0,-2 0 1 0 0,1 0-1 0 0,0-1 1 0 0,0 1 0 0 0,0 0-1 0 0,-1 1 1 0 0,0-1 0 0 0,1 0-1 0 0,-1 0 1 0 0,0 1-1 0 0,0-1 1 0 0,0 1 0 0 0,1 4-1 0 0,9 31 673 0 0,10 68-1 0 0,19 116-469 0 0,-40-187-269 0 0,0-35-28 0 0,9-23-54 0 0,-2 0 21 0 0,-1 0-1 0 0,-1 0 1 0 0,5-43-1 0 0,-10 61 18 0 0,1 0-1 0 0,0 0 0 0 0,1 0 0 0 0,-1 0 0 0 0,1 0 1 0 0,0 0-1 0 0,0 1 0 0 0,0-1 0 0 0,1 1 0 0 0,0-1 0 0 0,0 1 1 0 0,0 0-1 0 0,0 0 0 0 0,1 0 0 0 0,-1 1 0 0 0,1-1 1 0 0,7-5-1 0 0,-9 8 1 0 0,1-1 1 0 0,-1 1 0 0 0,1-1-1 0 0,-1 1 1 0 0,1 0-1 0 0,-1 0 1 0 0,1 0 0 0 0,-1 0-1 0 0,1 0 1 0 0,0 1-1 0 0,0-1 1 0 0,-1 1 0 0 0,1 0-1 0 0,0 0 1 0 0,0 0-1 0 0,0 0 1 0 0,-1 0 0 0 0,1 1-1 0 0,0-1 1 0 0,0 1-1 0 0,-1-1 1 0 0,1 1 0 0 0,0 0-1 0 0,-1 0 1 0 0,1 1-1 0 0,-1-1 1 0 0,1 0 0 0 0,-1 1-1 0 0,0-1 1 0 0,0 1-1 0 0,0 0 1 0 0,0 0 0 0 0,3 3-1 0 0,9 12 7 0 0,-2 0-1 0 0,0 1 1 0 0,15 29 0 0 0,4 8-6 0 0,-25-47-41 0 0,-3-3 36 0 0,0-1 0 0 0,0 1 1 0 0,-1-1-1 0 0,5 10 0 0 0,-7-13-23 0 0,0-1 0 0 0,0 1 0 0 0,0-1 1 0 0,0 1-1 0 0,0 0 0 0 0,0-1 0 0 0,0 1 1 0 0,0-1-1 0 0,0 1 0 0 0,0-1 0 0 0,0 1 0 0 0,0-1 1 0 0,0 1-1 0 0,-1 0 0 0 0,1-1 0 0 0,0 1 0 0 0,0-1 1 0 0,0 1-1 0 0,-1-1 0 0 0,1 1 0 0 0,0-1 1 0 0,-1 1-1 0 0,1-1 0 0 0,-1 0 0 0 0,1 1 0 0 0,0-1 1 0 0,-1 0-1 0 0,1 1 0 0 0,-1-1 0 0 0,1 0 1 0 0,-1 1-1 0 0,1-1 0 0 0,-1 0 0 0 0,1 0 0 0 0,-1 1 1 0 0,1-1-1 0 0,-1 0 0 0 0,1 0 0 0 0,-1 0 0 0 0,0 0 1 0 0,1 0-1 0 0,-1 0 0 0 0,1 0 0 0 0,-1 0 1 0 0,1 0-1 0 0,-1 0 0 0 0,1 0 0 0 0,-1 0 0 0 0,0 0 1 0 0,0-1-1 0 0,1 1 14 0 0,0 0 0 0 0,-1 0 0 0 0,1 0 0 0 0,0-1 0 0 0,-1 1 0 0 0,1 0 0 0 0,0 0 0 0 0,0 0 1 0 0,-1-1-1 0 0,1 1 0 0 0,0 0 0 0 0,0 0 0 0 0,0-1 0 0 0,-1 1 0 0 0,1 0 0 0 0,0-1 0 0 0,0 1 0 0 0,0 0 0 0 0,0-1 0 0 0,0 1 0 0 0,-1 0 1 0 0,1-1-1 0 0,0 1 0 0 0,0 0 0 0 0,0-1 0 0 0,0 1 0 0 0,0 0 0 0 0,0-1 0 0 0,0 1 0 0 0,0 0 0 0 0,0-1 0 0 0,0 1 0 0 0,1-1 0 0 0,-1 1 1 0 0,0-1-1 0 0,3-12-212 0 0,12-19 1 0 0,-5 9 203 0 0,1 1 1 0 0,0 1-1 0 0,2 0 0 0 0,22-29 0 0 0,-34 48 63 0 0,1 0-1 0 0,0 0 0 0 0,0 1 1 0 0,0-1-1 0 0,0 1 0 0 0,0-1 1 0 0,0 1-1 0 0,0 0 0 0 0,0 0 0 0 0,0 0 1 0 0,1 0-1 0 0,-1 0 0 0 0,0 1 1 0 0,1-1-1 0 0,-1 1 0 0 0,0-1 1 0 0,1 1-1 0 0,-1 0 0 0 0,1 0 1 0 0,-1 0-1 0 0,1 0 0 0 0,3 1 0 0 0,4 1 176 0 0,-1 1 0 0 0,0 0 0 0 0,0 1 0 0 0,14 7 0 0 0,-8-3-6 0 0,-3-4-144 0 0,-1 0-1 0 0,1 0 1 0 0,0-1 0 0 0,0 0-1 0 0,0-1 1 0 0,19 1 0 0 0,77-5-65 0 0,-95 1 13 0 0,-3 1-13 0 0,-1-1 0 0 0,1 0 0 0 0,-1-1 0 0 0,17-5 0 0 0,-25 7 2 0 0,1-1-1 0 0,0 1 0 0 0,0-1 1 0 0,-1 1-1 0 0,1-1 0 0 0,-1 0 1 0 0,1 0-1 0 0,-1 0 1 0 0,1 0-1 0 0,-1 0 0 0 0,1 0 1 0 0,-1 0-1 0 0,0 0 0 0 0,0-1 1 0 0,1 1-1 0 0,-1 0 0 0 0,0-1 1 0 0,0 1-1 0 0,0-1 1 0 0,-1 1-1 0 0,1-1 0 0 0,0 0 1 0 0,-1 1-1 0 0,1-1 0 0 0,-1 0 1 0 0,1 1-1 0 0,-1-1 1 0 0,0 0-1 0 0,1 0 0 0 0,-1 1 1 0 0,0-1-1 0 0,0 0 0 0 0,-1-2 1 0 0,0 1-3 0 0,0 1 1 0 0,0-1 0 0 0,0 1-1 0 0,-1-1 1 0 0,1 1 0 0 0,-1-1-1 0 0,1 1 1 0 0,-1 0 0 0 0,0 0-1 0 0,0 0 1 0 0,0 0 0 0 0,0 0-1 0 0,0 0 1 0 0,-4-2 0 0 0,-36-20-5 0 0,38 22 14 0 0,-17-8-7 0 0,0 2 1 0 0,-1 1-1 0 0,0 0 1 0 0,-1 2-1 0 0,-28-4 1 0 0,26 5 29 0 0,25 4-26 0 0,-1-1 0 0 0,1 1 0 0 0,0 0 0 0 0,-1 0 0 0 0,1 0 0 0 0,-1 0 0 0 0,1 0 0 0 0,0 0 0 0 0,-1 0 0 0 0,1 0 0 0 0,-1 0 0 0 0,1 0 0 0 0,0 0 0 0 0,-1 0 0 0 0,1 0 0 0 0,-1 1 0 0 0,1-1 1 0 0,0 0-1 0 0,-1 0 0 0 0,1 0 0 0 0,0 0 0 0 0,-1 1 0 0 0,1-1 0 0 0,0 0 0 0 0,-1 0 0 0 0,1 1 0 0 0,0-1 0 0 0,-1 0 0 0 0,1 1 0 0 0,0-1 0 0 0,0 0 0 0 0,0 1 0 0 0,-1-1 0 0 0,1 0 0 0 0,0 1 0 0 0,0-1 0 0 0,-1 1 0 0 0,4 19 397 0 0,15 22 358 0 0,-6-21-406 0 0,0-1 0 0 0,1 0 0 0 0,1-1 0 0 0,22 24 0 0 0,-24-31-197 0 0,1 0 0 0 0,0-1 0 0 0,1-1 0 0 0,0 0 0 0 0,0-1 1 0 0,30 14-1 0 0,-19-12-145 0 0,1-1 0 0 0,0-1 0 0 0,1-1-1 0 0,47 7 1 0 0,-62-13-217 0 0,1-1-1 0 0,0 0 1 0 0,0-1-1 0 0,-1-1 1 0 0,1 0 0 0 0,0 0-1 0 0,0-1 1 0 0,-1-1-1 0 0,1 0 1 0 0,-1-1-1 0 0,0 0 1 0 0,15-8-1 0 0,-22 9 21 0 0,2 0-229 0 0,-1 0 0 0 0,1 0 1 0 0,-1-1-1 0 0,0 0 0 0 0,0 0 0 0 0,0-1 1 0 0,-1 1-1 0 0,1-1 0 0 0,-1 0 1 0 0,0-1-1 0 0,-1 1 0 0 0,1-1 0 0 0,-1 0 1 0 0,3-7-1 0 0,2-7-1394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5.386"/>
    </inkml:context>
    <inkml:brush xml:id="br0">
      <inkml:brushProperty name="width" value="0.05" units="cm"/>
      <inkml:brushProperty name="height" value="0.05" units="cm"/>
    </inkml:brush>
  </inkml:definitions>
  <inkml:trace contextRef="#ctx0" brushRef="#br0">99 99 8133 0 0,'-3'-2'87'0'0,"-1"0"-1"0"0,1 0 1 0 0,-1 0 0 0 0,1 0 0 0 0,0 0 0 0 0,0 0-1 0 0,0-1 1 0 0,0 0 0 0 0,0 0 0 0 0,0 1 0 0 0,-2-5-1 0 0,2 3 313 0 0,0 1-1 0 0,0-1 0 0 0,0 1 0 0 0,-1 0 1 0 0,1 0-1 0 0,-1 0 0 0 0,0 0 0 0 0,-8-4 1 0 0,-5-4 1995 0 0,17 11-2343 0 0,0-1 0 0 0,0 1 0 0 0,-1 0 1 0 0,1-1-1 0 0,0 1 0 0 0,0 0 0 0 0,0-1 1 0 0,-1 1-1 0 0,1-1 0 0 0,0 1 0 0 0,0 0 1 0 0,0-1-1 0 0,0 1 0 0 0,0-1 0 0 0,0 1 1 0 0,0 0-1 0 0,0-1 0 0 0,0 1 0 0 0,0-1 1 0 0,0 1-1 0 0,0 0 0 0 0,0-1 0 0 0,0 1 1 0 0,0 0-1 0 0,0-1 0 0 0,1 1 0 0 0,-1-1 1 0 0,0 1-1 0 0,0 0 0 0 0,0-1 0 0 0,1 1 1 0 0,-1 0-1 0 0,0-1 0 0 0,0 1 0 0 0,1 0 1 0 0,-1 0-1 0 0,0-1 0 0 0,1 1 0 0 0,-1 0 1 0 0,0 0-1 0 0,1-1 0 0 0,-1 1 0 0 0,0 0 1 0 0,1 0-1 0 0,0 0-12 0 0,-1 0 0 0 0,1 1 1 0 0,-1-1-1 0 0,0 0 0 0 0,1 1 1 0 0,-1-1-1 0 0,0 0 0 0 0,1 1 0 0 0,-1-1 1 0 0,0 1-1 0 0,0-1 0 0 0,1 0 1 0 0,-1 1-1 0 0,0-1 0 0 0,0 1 0 0 0,0-1 1 0 0,1 1-1 0 0,-1-1 0 0 0,0 1 0 0 0,0-1 1 0 0,0 1-1 0 0,0-1 0 0 0,0 1 1 0 0,0-1-1 0 0,0 1 0 0 0,3 23 273 0 0,-2-17-156 0 0,2 7-50 0 0,1 1-1 0 0,0 0 0 0 0,0-1 1 0 0,1 0-1 0 0,1 0 0 0 0,1-1 1 0 0,0 1-1 0 0,10 14 0 0 0,-13-23-108 0 0,0 0 1 0 0,1 0-1 0 0,-1 0 0 0 0,1-1 0 0 0,-1 1 1 0 0,2-1-1 0 0,-1-1 0 0 0,0 1 0 0 0,1 0 0 0 0,-1-1 1 0 0,1 0-1 0 0,0-1 0 0 0,0 1 0 0 0,0-1 1 0 0,1 0-1 0 0,-1-1 0 0 0,0 1 0 0 0,1-1 0 0 0,-1-1 1 0 0,1 1-1 0 0,10-1 0 0 0,-12-1-61 0 0,1 1-1 0 0,-1-1 1 0 0,0 0 0 0 0,0 0-1 0 0,0 0 1 0 0,0-1 0 0 0,0 0-1 0 0,0 0 1 0 0,-1 0-1 0 0,1-1 1 0 0,0 1 0 0 0,-1-1-1 0 0,0 0 1 0 0,0-1 0 0 0,0 1-1 0 0,0-1 1 0 0,0 1-1 0 0,-1-1 1 0 0,1 0 0 0 0,-1 0-1 0 0,0-1 1 0 0,4-8 0 0 0,-2 3 22 0 0,-1 0 1 0 0,-1 0-1 0 0,0 0 1 0 0,0 0-1 0 0,-1-1 1 0 0,0 1-1 0 0,-1-1 1 0 0,0 1-1 0 0,-1-1 1 0 0,-1-13-1 0 0,0 12 34 0 0,1 6 0 0 0,0 0 1 0 0,0 0-1 0 0,-1 1 1 0 0,0-1 0 0 0,0 0-1 0 0,-3-6 1 0 0,4 12 6 0 0,-1 0 1 0 0,1 0-1 0 0,-1 0 0 0 0,1 0 1 0 0,0 0-1 0 0,-1 0 1 0 0,1 1-1 0 0,-1-1 1 0 0,1 0-1 0 0,0 0 1 0 0,-1 0-1 0 0,1 0 0 0 0,0 1 1 0 0,-1-1-1 0 0,1 0 1 0 0,0 1-1 0 0,-1-1 1 0 0,1 0-1 0 0,0 0 1 0 0,0 1-1 0 0,-1-1 1 0 0,1 0-1 0 0,0 1 0 0 0,0-1 1 0 0,0 1-1 0 0,-1-1 1 0 0,1 0-1 0 0,0 1 1 0 0,0-1-1 0 0,0 0 1 0 0,0 1-1 0 0,0-1 0 0 0,0 1 1 0 0,-8 17 46 0 0,4 7 8 0 0,3-21-41 0 0,0-1 0 0 0,0 1 0 0 0,0 0 1 0 0,1-1-1 0 0,-1 1 0 0 0,1 0 0 0 0,0 0 0 0 0,0-1 0 0 0,1 1 0 0 0,-1 0 0 0 0,1 0 0 0 0,0-1 0 0 0,0 1 0 0 0,0-1 0 0 0,0 1 0 0 0,0-1 0 0 0,1 1 0 0 0,3 5 0 0 0,-2-4-5 0 0,1-1-1 0 0,0 0 1 0 0,0 0 0 0 0,0 0-1 0 0,0 0 1 0 0,0-1 0 0 0,1 0-1 0 0,0 0 1 0 0,-1 0 0 0 0,1 0-1 0 0,0-1 1 0 0,0 0 0 0 0,1 0-1 0 0,-1 0 1 0 0,0-1 0 0 0,1 1-1 0 0,-1-1 1 0 0,1 0 0 0 0,9-1-1 0 0,-1 0-16 0 0,0 0 0 0 0,0-1 0 0 0,-1-1 1 0 0,1-1-1 0 0,-1 0 0 0 0,26-9 0 0 0,-25 7 4 0 0,-1-1 1 0 0,1-1-1 0 0,-1 0 0 0 0,0-1 1 0 0,-1 0-1 0 0,0-1 1 0 0,0-1-1 0 0,-1 0 1 0 0,0 0-1 0 0,0-1 1 0 0,8-12-1 0 0,-19 23-18 0 0,0 0 1 0 0,0 0-1 0 0,0 0 1 0 0,0 0-1 0 0,0 0 1 0 0,0 0-1 0 0,-1 0 1 0 0,1 0-1 0 0,0 0 0 0 0,0 0 1 0 0,0 0-1 0 0,0 0 1 0 0,0 0-1 0 0,0-1 1 0 0,0 1-1 0 0,0 0 0 0 0,0 0 1 0 0,-1 0-1 0 0,1 0 1 0 0,0 0-1 0 0,0 0 1 0 0,0 0-1 0 0,0 0 1 0 0,0 0-1 0 0,0 0 0 0 0,0 0 1 0 0,0 0-1 0 0,0 0 1 0 0,0 0-1 0 0,0-1 1 0 0,0 1-1 0 0,0 0 0 0 0,0 0 1 0 0,-1 0-1 0 0,1 0 1 0 0,0 0-1 0 0,0 0 1 0 0,0 0-1 0 0,0 0 1 0 0,0 0-1 0 0,0-1 0 0 0,0 1 1 0 0,0 0-1 0 0,0 0 1 0 0,0 0-1 0 0,0 0 1 0 0,0 0-1 0 0,0 0 0 0 0,1 0 1 0 0,-1 0-1 0 0,0 0 1 0 0,0-1-1 0 0,0 1 1 0 0,0 0-1 0 0,0 0 1 0 0,0 0-1 0 0,0 0 0 0 0,0 0 1 0 0,0 0-1 0 0,0 0 1 0 0,0 0-1 0 0,-13 3-2457 0 0,-1 0 395 0 0,5-2 515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5.884"/>
    </inkml:context>
    <inkml:brush xml:id="br0">
      <inkml:brushProperty name="width" value="0.05" units="cm"/>
      <inkml:brushProperty name="height" value="0.05" units="cm"/>
    </inkml:brush>
  </inkml:definitions>
  <inkml:trace contextRef="#ctx0" brushRef="#br0">25 46 8101 0 0,'-1'-1'148'0'0,"0"0"1"0"0,0 0 0 0 0,0 0-1 0 0,0 0 1 0 0,0 0 0 0 0,0 0-1 0 0,0 0 1 0 0,0 0 0 0 0,0 0-1 0 0,0 0 1 0 0,1 0 0 0 0,-1 0-1 0 0,1 0 1 0 0,-1-1-1 0 0,1 1 1 0 0,-1 0 0 0 0,1-1-1 0 0,-1 1 1 0 0,1 0 0 0 0,0-3-1 0 0,-9 5 3748 0 0,12-5-1909 0 0,17-4-920 0 0,182 8 625 0 0,-136-4-1676 0 0,3 0-23 0 0,115 7 0 0 0,-135-2-152 0 0,-63 6-1392 0 0,0 1-1 0 0,0 0 1 0 0,1 1 0 0 0,-17 15-1 0 0,14-13 168 0 0,-1 1-5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6.222"/>
    </inkml:context>
    <inkml:brush xml:id="br0">
      <inkml:brushProperty name="width" value="0.05" units="cm"/>
      <inkml:brushProperty name="height" value="0.05" units="cm"/>
    </inkml:brush>
  </inkml:definitions>
  <inkml:trace contextRef="#ctx0" brushRef="#br0">1 130 9501 0 0,'0'0'144'0'0,"14"-25"3359"0"0,-3 15-2800 0 0,0 0 1 0 0,1 0-1 0 0,0 1 1 0 0,1 1-1 0 0,0 0 1 0 0,18-9-1 0 0,-16 11-500 0 0,1 0 0 0 0,-1 1 0 0 0,1 1 0 0 0,0 0 0 0 0,22-1 0 0 0,-13 3-333 0 0,0 2 1 0 0,0 1-1 0 0,0 1 0 0 0,0 0 1 0 0,-1 3-1 0 0,1 0 1 0 0,45 16-1 0 0,-56-16-87 0 0,-1 0 1 0 0,1 1-1 0 0,-1 1 0 0 0,-1 0 1 0 0,1 0-1 0 0,14 13 1 0 0,-24-17 121 0 0,0-1 1 0 0,0 1 0 0 0,0 0 0 0 0,0 0 0 0 0,0 0 0 0 0,-1 0 0 0 0,1 0 0 0 0,-1 1 0 0 0,0-1 0 0 0,0 1 0 0 0,0-1 0 0 0,-1 1 0 0 0,1 0 0 0 0,-1 0-1 0 0,0 0 1 0 0,0 0 0 0 0,0 0 0 0 0,-1 0 0 0 0,1 0 0 0 0,-1 0 0 0 0,0 0 0 0 0,0 0 0 0 0,0 0 0 0 0,-1 0 0 0 0,1 0 0 0 0,-1 0 0 0 0,-2 5 0 0 0,1-5-61 0 0,0 0 0 0 0,0 1-1 0 0,-1-1 1 0 0,1 0 0 0 0,-1 0 0 0 0,0 0 0 0 0,0-1 0 0 0,-1 1 0 0 0,1-1 0 0 0,-1 0 0 0 0,1 1 0 0 0,-1-2 0 0 0,0 1 0 0 0,0 0 0 0 0,-1-1 0 0 0,1 0 0 0 0,0 0 0 0 0,-1 0 0 0 0,0 0 0 0 0,1-1 0 0 0,-1 0 0 0 0,0 0 0 0 0,1 0 0 0 0,-11 0-1 0 0,2 0-279 0 0,-1-1-1 0 0,0-1 1 0 0,0 1-1 0 0,1-2 0 0 0,-1 0 1 0 0,1-1-1 0 0,-22-7 0 0 0,17 3-144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1-31T09:16:56.564"/>
    </inkml:context>
    <inkml:brush xml:id="br0">
      <inkml:brushProperty name="width" value="0.05" units="cm"/>
      <inkml:brushProperty name="height" value="0.05" units="cm"/>
    </inkml:brush>
  </inkml:definitions>
  <inkml:trace contextRef="#ctx0" brushRef="#br0">17 173 8133 0 0,'-6'-2'72'0'0,"-4"-1"316"0"0,10 3-357 0 0,0 0 1 0 0,0 0-1 0 0,0-1 0 0 0,0 1 1 0 0,0 0-1 0 0,0 0 1 0 0,0 0-1 0 0,0 0 0 0 0,-1 0 1 0 0,1-1-1 0 0,0 1 0 0 0,0 0 1 0 0,0 0-1 0 0,0 0 0 0 0,0 0 1 0 0,0-1-1 0 0,0 1 1 0 0,0 0-1 0 0,0 0 0 0 0,0 0 1 0 0,0-1-1 0 0,0 1 0 0 0,0 0 1 0 0,0 0-1 0 0,0 0 0 0 0,0 0 1 0 0,0-1-1 0 0,1 1 0 0 0,-1 0 1 0 0,0 0-1 0 0,0 0 1 0 0,0 0-1 0 0,0 0 0 0 0,0-1 1 0 0,0 1-1 0 0,0 0 0 0 0,1 0 1 0 0,-1 0-1 0 0,0 0 0 0 0,0 0 1 0 0,0 0-1 0 0,0 0 0 0 0,0-1 1 0 0,1 1-1 0 0,-1 0 1 0 0,3-6 1655 0 0,4-4 59 0 0,6 2-1125 0 0,-1 1 0 0 0,1 0 0 0 0,0 1 0 0 0,1 0 0 0 0,15-4 0 0 0,90-26 401 0 0,-68 20-1074 0 0,1 1-1 0 0,71-10 1 0 0,-100 22-281 0 0,-6 1-395 0 0,31-1 0 0 0,-42 3 307 0 0,-1 0 1 0 0,1 1 0 0 0,0 0 0 0 0,0 0 0 0 0,0 0-1 0 0,-1 1 1 0 0,1 0 0 0 0,-1 0 0 0 0,6 4-1 0 0,-3 0-1030 0 0,-4 3-21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03906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1/31/2024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282202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555891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6165438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81082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1/31/2024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1/31/2024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1/31/2024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04" r:id="rId12"/>
    <p:sldLayoutId id="2147483705" r:id="rId13"/>
    <p:sldLayoutId id="2147483706" r:id="rId14"/>
    <p:sldLayoutId id="2147483707" r:id="rId15"/>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352.png"/><Relationship Id="rId21" Type="http://schemas.openxmlformats.org/officeDocument/2006/relationships/image" Target="../media/image304.png"/><Relationship Id="rId42" Type="http://schemas.openxmlformats.org/officeDocument/2006/relationships/customXml" Target="../ink/ink308.xml"/><Relationship Id="rId63" Type="http://schemas.openxmlformats.org/officeDocument/2006/relationships/image" Target="../media/image325.png"/><Relationship Id="rId84" Type="http://schemas.openxmlformats.org/officeDocument/2006/relationships/customXml" Target="../ink/ink329.xml"/><Relationship Id="rId138" Type="http://schemas.openxmlformats.org/officeDocument/2006/relationships/customXml" Target="../ink/ink356.xml"/><Relationship Id="rId159" Type="http://schemas.openxmlformats.org/officeDocument/2006/relationships/image" Target="../media/image373.png"/><Relationship Id="rId170" Type="http://schemas.openxmlformats.org/officeDocument/2006/relationships/customXml" Target="../ink/ink372.xml"/><Relationship Id="rId191" Type="http://schemas.openxmlformats.org/officeDocument/2006/relationships/image" Target="../media/image389.png"/><Relationship Id="rId205" Type="http://schemas.openxmlformats.org/officeDocument/2006/relationships/image" Target="../media/image396.png"/><Relationship Id="rId226" Type="http://schemas.openxmlformats.org/officeDocument/2006/relationships/customXml" Target="../ink/ink400.xml"/><Relationship Id="rId107" Type="http://schemas.openxmlformats.org/officeDocument/2006/relationships/image" Target="../media/image347.png"/><Relationship Id="rId11" Type="http://schemas.openxmlformats.org/officeDocument/2006/relationships/image" Target="../media/image299.png"/><Relationship Id="rId32" Type="http://schemas.openxmlformats.org/officeDocument/2006/relationships/customXml" Target="../ink/ink303.xml"/><Relationship Id="rId53" Type="http://schemas.openxmlformats.org/officeDocument/2006/relationships/image" Target="../media/image320.png"/><Relationship Id="rId74" Type="http://schemas.openxmlformats.org/officeDocument/2006/relationships/customXml" Target="../ink/ink324.xml"/><Relationship Id="rId128" Type="http://schemas.openxmlformats.org/officeDocument/2006/relationships/customXml" Target="../ink/ink351.xml"/><Relationship Id="rId149" Type="http://schemas.openxmlformats.org/officeDocument/2006/relationships/image" Target="../media/image368.png"/><Relationship Id="rId5" Type="http://schemas.openxmlformats.org/officeDocument/2006/relationships/image" Target="../media/image296.png"/><Relationship Id="rId95" Type="http://schemas.openxmlformats.org/officeDocument/2006/relationships/image" Target="../media/image341.png"/><Relationship Id="rId160" Type="http://schemas.openxmlformats.org/officeDocument/2006/relationships/customXml" Target="../ink/ink367.xml"/><Relationship Id="rId181" Type="http://schemas.openxmlformats.org/officeDocument/2006/relationships/image" Target="../media/image384.png"/><Relationship Id="rId216" Type="http://schemas.openxmlformats.org/officeDocument/2006/relationships/customXml" Target="../ink/ink395.xml"/><Relationship Id="rId22" Type="http://schemas.openxmlformats.org/officeDocument/2006/relationships/customXml" Target="../ink/ink298.xml"/><Relationship Id="rId43" Type="http://schemas.openxmlformats.org/officeDocument/2006/relationships/image" Target="../media/image315.png"/><Relationship Id="rId64" Type="http://schemas.openxmlformats.org/officeDocument/2006/relationships/customXml" Target="../ink/ink319.xml"/><Relationship Id="rId118" Type="http://schemas.openxmlformats.org/officeDocument/2006/relationships/customXml" Target="../ink/ink346.xml"/><Relationship Id="rId139" Type="http://schemas.openxmlformats.org/officeDocument/2006/relationships/image" Target="../media/image363.png"/><Relationship Id="rId85" Type="http://schemas.openxmlformats.org/officeDocument/2006/relationships/image" Target="../media/image336.png"/><Relationship Id="rId150" Type="http://schemas.openxmlformats.org/officeDocument/2006/relationships/customXml" Target="../ink/ink362.xml"/><Relationship Id="rId171" Type="http://schemas.openxmlformats.org/officeDocument/2006/relationships/image" Target="../media/image379.png"/><Relationship Id="rId192" Type="http://schemas.openxmlformats.org/officeDocument/2006/relationships/customXml" Target="../ink/ink383.xml"/><Relationship Id="rId206" Type="http://schemas.openxmlformats.org/officeDocument/2006/relationships/customXml" Target="../ink/ink390.xml"/><Relationship Id="rId227" Type="http://schemas.openxmlformats.org/officeDocument/2006/relationships/image" Target="../media/image407.png"/><Relationship Id="rId12" Type="http://schemas.openxmlformats.org/officeDocument/2006/relationships/customXml" Target="../ink/ink293.xml"/><Relationship Id="rId33" Type="http://schemas.openxmlformats.org/officeDocument/2006/relationships/image" Target="../media/image310.png"/><Relationship Id="rId108" Type="http://schemas.openxmlformats.org/officeDocument/2006/relationships/customXml" Target="../ink/ink341.xml"/><Relationship Id="rId129" Type="http://schemas.openxmlformats.org/officeDocument/2006/relationships/image" Target="../media/image358.png"/><Relationship Id="rId54" Type="http://schemas.openxmlformats.org/officeDocument/2006/relationships/customXml" Target="../ink/ink314.xml"/><Relationship Id="rId75" Type="http://schemas.openxmlformats.org/officeDocument/2006/relationships/image" Target="../media/image331.png"/><Relationship Id="rId96" Type="http://schemas.openxmlformats.org/officeDocument/2006/relationships/customXml" Target="../ink/ink335.xml"/><Relationship Id="rId140" Type="http://schemas.openxmlformats.org/officeDocument/2006/relationships/customXml" Target="../ink/ink357.xml"/><Relationship Id="rId161" Type="http://schemas.openxmlformats.org/officeDocument/2006/relationships/image" Target="../media/image374.png"/><Relationship Id="rId182" Type="http://schemas.openxmlformats.org/officeDocument/2006/relationships/customXml" Target="../ink/ink378.xml"/><Relationship Id="rId217" Type="http://schemas.openxmlformats.org/officeDocument/2006/relationships/image" Target="../media/image402.png"/><Relationship Id="rId6" Type="http://schemas.openxmlformats.org/officeDocument/2006/relationships/customXml" Target="../ink/ink290.xml"/><Relationship Id="rId23" Type="http://schemas.openxmlformats.org/officeDocument/2006/relationships/image" Target="../media/image305.png"/><Relationship Id="rId119" Type="http://schemas.openxmlformats.org/officeDocument/2006/relationships/image" Target="../media/image353.png"/><Relationship Id="rId44" Type="http://schemas.openxmlformats.org/officeDocument/2006/relationships/customXml" Target="../ink/ink309.xml"/><Relationship Id="rId65" Type="http://schemas.openxmlformats.org/officeDocument/2006/relationships/image" Target="../media/image326.png"/><Relationship Id="rId86" Type="http://schemas.openxmlformats.org/officeDocument/2006/relationships/customXml" Target="../ink/ink330.xml"/><Relationship Id="rId130" Type="http://schemas.openxmlformats.org/officeDocument/2006/relationships/customXml" Target="../ink/ink352.xml"/><Relationship Id="rId151" Type="http://schemas.openxmlformats.org/officeDocument/2006/relationships/image" Target="../media/image369.png"/><Relationship Id="rId172" Type="http://schemas.openxmlformats.org/officeDocument/2006/relationships/customXml" Target="../ink/ink373.xml"/><Relationship Id="rId193" Type="http://schemas.openxmlformats.org/officeDocument/2006/relationships/image" Target="../media/image390.png"/><Relationship Id="rId207" Type="http://schemas.openxmlformats.org/officeDocument/2006/relationships/image" Target="../media/image397.png"/><Relationship Id="rId228" Type="http://schemas.openxmlformats.org/officeDocument/2006/relationships/customXml" Target="../ink/ink401.xml"/><Relationship Id="rId13" Type="http://schemas.openxmlformats.org/officeDocument/2006/relationships/image" Target="../media/image300.png"/><Relationship Id="rId109" Type="http://schemas.openxmlformats.org/officeDocument/2006/relationships/image" Target="../media/image348.png"/><Relationship Id="rId34" Type="http://schemas.openxmlformats.org/officeDocument/2006/relationships/customXml" Target="../ink/ink304.xml"/><Relationship Id="rId55" Type="http://schemas.openxmlformats.org/officeDocument/2006/relationships/image" Target="../media/image321.png"/><Relationship Id="rId76" Type="http://schemas.openxmlformats.org/officeDocument/2006/relationships/customXml" Target="../ink/ink325.xml"/><Relationship Id="rId97" Type="http://schemas.openxmlformats.org/officeDocument/2006/relationships/image" Target="../media/image342.png"/><Relationship Id="rId120" Type="http://schemas.openxmlformats.org/officeDocument/2006/relationships/customXml" Target="../ink/ink347.xml"/><Relationship Id="rId141" Type="http://schemas.openxmlformats.org/officeDocument/2006/relationships/image" Target="../media/image364.png"/><Relationship Id="rId7" Type="http://schemas.openxmlformats.org/officeDocument/2006/relationships/image" Target="../media/image297.png"/><Relationship Id="rId162" Type="http://schemas.openxmlformats.org/officeDocument/2006/relationships/customXml" Target="../ink/ink368.xml"/><Relationship Id="rId183" Type="http://schemas.openxmlformats.org/officeDocument/2006/relationships/image" Target="../media/image385.png"/><Relationship Id="rId218" Type="http://schemas.openxmlformats.org/officeDocument/2006/relationships/customXml" Target="../ink/ink396.xml"/><Relationship Id="rId24" Type="http://schemas.openxmlformats.org/officeDocument/2006/relationships/customXml" Target="../ink/ink299.xml"/><Relationship Id="rId45" Type="http://schemas.openxmlformats.org/officeDocument/2006/relationships/image" Target="../media/image316.png"/><Relationship Id="rId66" Type="http://schemas.openxmlformats.org/officeDocument/2006/relationships/customXml" Target="../ink/ink320.xml"/><Relationship Id="rId87" Type="http://schemas.openxmlformats.org/officeDocument/2006/relationships/image" Target="../media/image337.png"/><Relationship Id="rId110" Type="http://schemas.openxmlformats.org/officeDocument/2006/relationships/customXml" Target="../ink/ink342.xml"/><Relationship Id="rId131" Type="http://schemas.openxmlformats.org/officeDocument/2006/relationships/image" Target="../media/image359.png"/><Relationship Id="rId152" Type="http://schemas.openxmlformats.org/officeDocument/2006/relationships/customXml" Target="../ink/ink363.xml"/><Relationship Id="rId173" Type="http://schemas.openxmlformats.org/officeDocument/2006/relationships/image" Target="../media/image380.png"/><Relationship Id="rId194" Type="http://schemas.openxmlformats.org/officeDocument/2006/relationships/customXml" Target="../ink/ink384.xml"/><Relationship Id="rId208" Type="http://schemas.openxmlformats.org/officeDocument/2006/relationships/customXml" Target="../ink/ink391.xml"/><Relationship Id="rId229" Type="http://schemas.openxmlformats.org/officeDocument/2006/relationships/image" Target="../media/image408.png"/><Relationship Id="rId14" Type="http://schemas.openxmlformats.org/officeDocument/2006/relationships/customXml" Target="../ink/ink294.xml"/><Relationship Id="rId35" Type="http://schemas.openxmlformats.org/officeDocument/2006/relationships/image" Target="../media/image311.png"/><Relationship Id="rId56" Type="http://schemas.openxmlformats.org/officeDocument/2006/relationships/customXml" Target="../ink/ink315.xml"/><Relationship Id="rId77" Type="http://schemas.openxmlformats.org/officeDocument/2006/relationships/image" Target="../media/image332.png"/><Relationship Id="rId100" Type="http://schemas.openxmlformats.org/officeDocument/2006/relationships/customXml" Target="../ink/ink337.xml"/><Relationship Id="rId8" Type="http://schemas.openxmlformats.org/officeDocument/2006/relationships/customXml" Target="../ink/ink291.xml"/><Relationship Id="rId98" Type="http://schemas.openxmlformats.org/officeDocument/2006/relationships/customXml" Target="../ink/ink336.xml"/><Relationship Id="rId121" Type="http://schemas.openxmlformats.org/officeDocument/2006/relationships/image" Target="../media/image354.png"/><Relationship Id="rId142" Type="http://schemas.openxmlformats.org/officeDocument/2006/relationships/customXml" Target="../ink/ink358.xml"/><Relationship Id="rId163" Type="http://schemas.openxmlformats.org/officeDocument/2006/relationships/image" Target="../media/image375.png"/><Relationship Id="rId184" Type="http://schemas.openxmlformats.org/officeDocument/2006/relationships/customXml" Target="../ink/ink379.xml"/><Relationship Id="rId219" Type="http://schemas.openxmlformats.org/officeDocument/2006/relationships/image" Target="../media/image403.png"/><Relationship Id="rId25" Type="http://schemas.openxmlformats.org/officeDocument/2006/relationships/image" Target="../media/image306.png"/><Relationship Id="rId46" Type="http://schemas.openxmlformats.org/officeDocument/2006/relationships/customXml" Target="../ink/ink310.xml"/><Relationship Id="rId67" Type="http://schemas.openxmlformats.org/officeDocument/2006/relationships/image" Target="../media/image327.png"/><Relationship Id="rId116" Type="http://schemas.openxmlformats.org/officeDocument/2006/relationships/customXml" Target="../ink/ink345.xml"/><Relationship Id="rId137" Type="http://schemas.openxmlformats.org/officeDocument/2006/relationships/image" Target="../media/image362.png"/><Relationship Id="rId158" Type="http://schemas.openxmlformats.org/officeDocument/2006/relationships/customXml" Target="../ink/ink366.xml"/><Relationship Id="rId20" Type="http://schemas.openxmlformats.org/officeDocument/2006/relationships/customXml" Target="../ink/ink297.xml"/><Relationship Id="rId41" Type="http://schemas.openxmlformats.org/officeDocument/2006/relationships/image" Target="../media/image314.png"/><Relationship Id="rId62" Type="http://schemas.openxmlformats.org/officeDocument/2006/relationships/customXml" Target="../ink/ink318.xml"/><Relationship Id="rId83" Type="http://schemas.openxmlformats.org/officeDocument/2006/relationships/image" Target="../media/image335.png"/><Relationship Id="rId88" Type="http://schemas.openxmlformats.org/officeDocument/2006/relationships/customXml" Target="../ink/ink331.xml"/><Relationship Id="rId111" Type="http://schemas.openxmlformats.org/officeDocument/2006/relationships/image" Target="../media/image349.png"/><Relationship Id="rId132" Type="http://schemas.openxmlformats.org/officeDocument/2006/relationships/customXml" Target="../ink/ink353.xml"/><Relationship Id="rId153" Type="http://schemas.openxmlformats.org/officeDocument/2006/relationships/image" Target="../media/image370.png"/><Relationship Id="rId174" Type="http://schemas.openxmlformats.org/officeDocument/2006/relationships/customXml" Target="../ink/ink374.xml"/><Relationship Id="rId179" Type="http://schemas.openxmlformats.org/officeDocument/2006/relationships/image" Target="../media/image383.png"/><Relationship Id="rId195" Type="http://schemas.openxmlformats.org/officeDocument/2006/relationships/image" Target="../media/image391.png"/><Relationship Id="rId209" Type="http://schemas.openxmlformats.org/officeDocument/2006/relationships/image" Target="../media/image398.png"/><Relationship Id="rId190" Type="http://schemas.openxmlformats.org/officeDocument/2006/relationships/customXml" Target="../ink/ink382.xml"/><Relationship Id="rId204" Type="http://schemas.openxmlformats.org/officeDocument/2006/relationships/customXml" Target="../ink/ink389.xml"/><Relationship Id="rId220" Type="http://schemas.openxmlformats.org/officeDocument/2006/relationships/customXml" Target="../ink/ink397.xml"/><Relationship Id="rId225" Type="http://schemas.openxmlformats.org/officeDocument/2006/relationships/image" Target="../media/image406.png"/><Relationship Id="rId15" Type="http://schemas.openxmlformats.org/officeDocument/2006/relationships/image" Target="../media/image301.png"/><Relationship Id="rId36" Type="http://schemas.openxmlformats.org/officeDocument/2006/relationships/customXml" Target="../ink/ink305.xml"/><Relationship Id="rId57" Type="http://schemas.openxmlformats.org/officeDocument/2006/relationships/image" Target="../media/image322.png"/><Relationship Id="rId106" Type="http://schemas.openxmlformats.org/officeDocument/2006/relationships/customXml" Target="../ink/ink340.xml"/><Relationship Id="rId127" Type="http://schemas.openxmlformats.org/officeDocument/2006/relationships/image" Target="../media/image357.png"/><Relationship Id="rId10" Type="http://schemas.openxmlformats.org/officeDocument/2006/relationships/customXml" Target="../ink/ink292.xml"/><Relationship Id="rId31" Type="http://schemas.openxmlformats.org/officeDocument/2006/relationships/image" Target="../media/image309.png"/><Relationship Id="rId52" Type="http://schemas.openxmlformats.org/officeDocument/2006/relationships/customXml" Target="../ink/ink313.xml"/><Relationship Id="rId73" Type="http://schemas.openxmlformats.org/officeDocument/2006/relationships/image" Target="../media/image330.png"/><Relationship Id="rId78" Type="http://schemas.openxmlformats.org/officeDocument/2006/relationships/customXml" Target="../ink/ink326.xml"/><Relationship Id="rId94" Type="http://schemas.openxmlformats.org/officeDocument/2006/relationships/customXml" Target="../ink/ink334.xml"/><Relationship Id="rId99" Type="http://schemas.openxmlformats.org/officeDocument/2006/relationships/image" Target="../media/image343.png"/><Relationship Id="rId101" Type="http://schemas.openxmlformats.org/officeDocument/2006/relationships/image" Target="../media/image344.png"/><Relationship Id="rId122" Type="http://schemas.openxmlformats.org/officeDocument/2006/relationships/customXml" Target="../ink/ink348.xml"/><Relationship Id="rId143" Type="http://schemas.openxmlformats.org/officeDocument/2006/relationships/image" Target="../media/image365.png"/><Relationship Id="rId148" Type="http://schemas.openxmlformats.org/officeDocument/2006/relationships/customXml" Target="../ink/ink361.xml"/><Relationship Id="rId164" Type="http://schemas.openxmlformats.org/officeDocument/2006/relationships/customXml" Target="../ink/ink369.xml"/><Relationship Id="rId169" Type="http://schemas.openxmlformats.org/officeDocument/2006/relationships/image" Target="../media/image378.png"/><Relationship Id="rId185" Type="http://schemas.openxmlformats.org/officeDocument/2006/relationships/image" Target="../media/image386.png"/><Relationship Id="rId4" Type="http://schemas.openxmlformats.org/officeDocument/2006/relationships/customXml" Target="../ink/ink289.xml"/><Relationship Id="rId9" Type="http://schemas.openxmlformats.org/officeDocument/2006/relationships/image" Target="../media/image298.png"/><Relationship Id="rId180" Type="http://schemas.openxmlformats.org/officeDocument/2006/relationships/customXml" Target="../ink/ink377.xml"/><Relationship Id="rId210" Type="http://schemas.openxmlformats.org/officeDocument/2006/relationships/customXml" Target="../ink/ink392.xml"/><Relationship Id="rId215" Type="http://schemas.openxmlformats.org/officeDocument/2006/relationships/image" Target="../media/image401.png"/><Relationship Id="rId26" Type="http://schemas.openxmlformats.org/officeDocument/2006/relationships/customXml" Target="../ink/ink300.xml"/><Relationship Id="rId47" Type="http://schemas.openxmlformats.org/officeDocument/2006/relationships/image" Target="../media/image317.png"/><Relationship Id="rId68" Type="http://schemas.openxmlformats.org/officeDocument/2006/relationships/customXml" Target="../ink/ink321.xml"/><Relationship Id="rId89" Type="http://schemas.openxmlformats.org/officeDocument/2006/relationships/image" Target="../media/image338.png"/><Relationship Id="rId112" Type="http://schemas.openxmlformats.org/officeDocument/2006/relationships/customXml" Target="../ink/ink343.xml"/><Relationship Id="rId133" Type="http://schemas.openxmlformats.org/officeDocument/2006/relationships/image" Target="../media/image360.png"/><Relationship Id="rId154" Type="http://schemas.openxmlformats.org/officeDocument/2006/relationships/customXml" Target="../ink/ink364.xml"/><Relationship Id="rId175" Type="http://schemas.openxmlformats.org/officeDocument/2006/relationships/image" Target="../media/image381.png"/><Relationship Id="rId196" Type="http://schemas.openxmlformats.org/officeDocument/2006/relationships/customXml" Target="../ink/ink385.xml"/><Relationship Id="rId200" Type="http://schemas.openxmlformats.org/officeDocument/2006/relationships/customXml" Target="../ink/ink387.xml"/><Relationship Id="rId16" Type="http://schemas.openxmlformats.org/officeDocument/2006/relationships/customXml" Target="../ink/ink295.xml"/><Relationship Id="rId221" Type="http://schemas.openxmlformats.org/officeDocument/2006/relationships/image" Target="../media/image404.png"/><Relationship Id="rId37" Type="http://schemas.openxmlformats.org/officeDocument/2006/relationships/image" Target="../media/image312.png"/><Relationship Id="rId58" Type="http://schemas.openxmlformats.org/officeDocument/2006/relationships/customXml" Target="../ink/ink316.xml"/><Relationship Id="rId79" Type="http://schemas.openxmlformats.org/officeDocument/2006/relationships/image" Target="../media/image333.png"/><Relationship Id="rId102" Type="http://schemas.openxmlformats.org/officeDocument/2006/relationships/customXml" Target="../ink/ink338.xml"/><Relationship Id="rId123" Type="http://schemas.openxmlformats.org/officeDocument/2006/relationships/image" Target="../media/image355.png"/><Relationship Id="rId144" Type="http://schemas.openxmlformats.org/officeDocument/2006/relationships/customXml" Target="../ink/ink359.xml"/><Relationship Id="rId90" Type="http://schemas.openxmlformats.org/officeDocument/2006/relationships/customXml" Target="../ink/ink332.xml"/><Relationship Id="rId165" Type="http://schemas.openxmlformats.org/officeDocument/2006/relationships/image" Target="../media/image376.png"/><Relationship Id="rId186" Type="http://schemas.openxmlformats.org/officeDocument/2006/relationships/customXml" Target="../ink/ink380.xml"/><Relationship Id="rId211" Type="http://schemas.openxmlformats.org/officeDocument/2006/relationships/image" Target="../media/image399.png"/><Relationship Id="rId27" Type="http://schemas.openxmlformats.org/officeDocument/2006/relationships/image" Target="../media/image307.png"/><Relationship Id="rId48" Type="http://schemas.openxmlformats.org/officeDocument/2006/relationships/customXml" Target="../ink/ink311.xml"/><Relationship Id="rId69" Type="http://schemas.openxmlformats.org/officeDocument/2006/relationships/image" Target="../media/image328.png"/><Relationship Id="rId113" Type="http://schemas.openxmlformats.org/officeDocument/2006/relationships/image" Target="../media/image350.png"/><Relationship Id="rId134" Type="http://schemas.openxmlformats.org/officeDocument/2006/relationships/customXml" Target="../ink/ink354.xml"/><Relationship Id="rId80" Type="http://schemas.openxmlformats.org/officeDocument/2006/relationships/customXml" Target="../ink/ink327.xml"/><Relationship Id="rId155" Type="http://schemas.openxmlformats.org/officeDocument/2006/relationships/image" Target="../media/image371.png"/><Relationship Id="rId176" Type="http://schemas.openxmlformats.org/officeDocument/2006/relationships/customXml" Target="../ink/ink375.xml"/><Relationship Id="rId197" Type="http://schemas.openxmlformats.org/officeDocument/2006/relationships/image" Target="../media/image392.png"/><Relationship Id="rId201" Type="http://schemas.openxmlformats.org/officeDocument/2006/relationships/image" Target="../media/image394.png"/><Relationship Id="rId222" Type="http://schemas.openxmlformats.org/officeDocument/2006/relationships/customXml" Target="../ink/ink398.xml"/><Relationship Id="rId17" Type="http://schemas.openxmlformats.org/officeDocument/2006/relationships/image" Target="../media/image302.png"/><Relationship Id="rId38" Type="http://schemas.openxmlformats.org/officeDocument/2006/relationships/customXml" Target="../ink/ink306.xml"/><Relationship Id="rId59" Type="http://schemas.openxmlformats.org/officeDocument/2006/relationships/image" Target="../media/image323.png"/><Relationship Id="rId103" Type="http://schemas.openxmlformats.org/officeDocument/2006/relationships/image" Target="../media/image345.png"/><Relationship Id="rId124" Type="http://schemas.openxmlformats.org/officeDocument/2006/relationships/customXml" Target="../ink/ink349.xml"/><Relationship Id="rId70" Type="http://schemas.openxmlformats.org/officeDocument/2006/relationships/customXml" Target="../ink/ink322.xml"/><Relationship Id="rId91" Type="http://schemas.openxmlformats.org/officeDocument/2006/relationships/image" Target="../media/image339.png"/><Relationship Id="rId145" Type="http://schemas.openxmlformats.org/officeDocument/2006/relationships/image" Target="../media/image366.png"/><Relationship Id="rId166" Type="http://schemas.openxmlformats.org/officeDocument/2006/relationships/customXml" Target="../ink/ink370.xml"/><Relationship Id="rId187" Type="http://schemas.openxmlformats.org/officeDocument/2006/relationships/image" Target="../media/image387.png"/><Relationship Id="rId1" Type="http://schemas.openxmlformats.org/officeDocument/2006/relationships/slideLayout" Target="../slideLayouts/slideLayout25.xml"/><Relationship Id="rId212" Type="http://schemas.openxmlformats.org/officeDocument/2006/relationships/customXml" Target="../ink/ink393.xml"/><Relationship Id="rId28" Type="http://schemas.openxmlformats.org/officeDocument/2006/relationships/customXml" Target="../ink/ink301.xml"/><Relationship Id="rId49" Type="http://schemas.openxmlformats.org/officeDocument/2006/relationships/image" Target="../media/image318.png"/><Relationship Id="rId114" Type="http://schemas.openxmlformats.org/officeDocument/2006/relationships/customXml" Target="../ink/ink344.xml"/><Relationship Id="rId60" Type="http://schemas.openxmlformats.org/officeDocument/2006/relationships/customXml" Target="../ink/ink317.xml"/><Relationship Id="rId81" Type="http://schemas.openxmlformats.org/officeDocument/2006/relationships/image" Target="../media/image334.png"/><Relationship Id="rId135" Type="http://schemas.openxmlformats.org/officeDocument/2006/relationships/image" Target="../media/image361.png"/><Relationship Id="rId156" Type="http://schemas.openxmlformats.org/officeDocument/2006/relationships/customXml" Target="../ink/ink365.xml"/><Relationship Id="rId177" Type="http://schemas.openxmlformats.org/officeDocument/2006/relationships/image" Target="../media/image382.png"/><Relationship Id="rId198" Type="http://schemas.openxmlformats.org/officeDocument/2006/relationships/customXml" Target="../ink/ink386.xml"/><Relationship Id="rId202" Type="http://schemas.openxmlformats.org/officeDocument/2006/relationships/customXml" Target="../ink/ink388.xml"/><Relationship Id="rId223" Type="http://schemas.openxmlformats.org/officeDocument/2006/relationships/image" Target="../media/image405.png"/><Relationship Id="rId18" Type="http://schemas.openxmlformats.org/officeDocument/2006/relationships/customXml" Target="../ink/ink296.xml"/><Relationship Id="rId39" Type="http://schemas.openxmlformats.org/officeDocument/2006/relationships/image" Target="../media/image313.png"/><Relationship Id="rId50" Type="http://schemas.openxmlformats.org/officeDocument/2006/relationships/customXml" Target="../ink/ink312.xml"/><Relationship Id="rId104" Type="http://schemas.openxmlformats.org/officeDocument/2006/relationships/customXml" Target="../ink/ink339.xml"/><Relationship Id="rId125" Type="http://schemas.openxmlformats.org/officeDocument/2006/relationships/image" Target="../media/image356.png"/><Relationship Id="rId146" Type="http://schemas.openxmlformats.org/officeDocument/2006/relationships/customXml" Target="../ink/ink360.xml"/><Relationship Id="rId167" Type="http://schemas.openxmlformats.org/officeDocument/2006/relationships/image" Target="../media/image377.png"/><Relationship Id="rId188" Type="http://schemas.openxmlformats.org/officeDocument/2006/relationships/customXml" Target="../ink/ink381.xml"/><Relationship Id="rId71" Type="http://schemas.openxmlformats.org/officeDocument/2006/relationships/image" Target="../media/image329.png"/><Relationship Id="rId92" Type="http://schemas.openxmlformats.org/officeDocument/2006/relationships/customXml" Target="../ink/ink333.xml"/><Relationship Id="rId213" Type="http://schemas.openxmlformats.org/officeDocument/2006/relationships/image" Target="../media/image400.png"/><Relationship Id="rId2" Type="http://schemas.openxmlformats.org/officeDocument/2006/relationships/customXml" Target="../ink/ink288.xml"/><Relationship Id="rId29" Type="http://schemas.openxmlformats.org/officeDocument/2006/relationships/image" Target="../media/image308.png"/><Relationship Id="rId40" Type="http://schemas.openxmlformats.org/officeDocument/2006/relationships/customXml" Target="../ink/ink307.xml"/><Relationship Id="rId115" Type="http://schemas.openxmlformats.org/officeDocument/2006/relationships/image" Target="../media/image351.png"/><Relationship Id="rId136" Type="http://schemas.openxmlformats.org/officeDocument/2006/relationships/customXml" Target="../ink/ink355.xml"/><Relationship Id="rId157" Type="http://schemas.openxmlformats.org/officeDocument/2006/relationships/image" Target="../media/image372.png"/><Relationship Id="rId178" Type="http://schemas.openxmlformats.org/officeDocument/2006/relationships/customXml" Target="../ink/ink376.xml"/><Relationship Id="rId61" Type="http://schemas.openxmlformats.org/officeDocument/2006/relationships/image" Target="../media/image324.png"/><Relationship Id="rId82" Type="http://schemas.openxmlformats.org/officeDocument/2006/relationships/customXml" Target="../ink/ink328.xml"/><Relationship Id="rId199" Type="http://schemas.openxmlformats.org/officeDocument/2006/relationships/image" Target="../media/image393.png"/><Relationship Id="rId203" Type="http://schemas.openxmlformats.org/officeDocument/2006/relationships/image" Target="../media/image395.png"/><Relationship Id="rId19" Type="http://schemas.openxmlformats.org/officeDocument/2006/relationships/image" Target="../media/image303.png"/><Relationship Id="rId224" Type="http://schemas.openxmlformats.org/officeDocument/2006/relationships/customXml" Target="../ink/ink399.xml"/><Relationship Id="rId30" Type="http://schemas.openxmlformats.org/officeDocument/2006/relationships/customXml" Target="../ink/ink302.xml"/><Relationship Id="rId105" Type="http://schemas.openxmlformats.org/officeDocument/2006/relationships/image" Target="../media/image346.png"/><Relationship Id="rId126" Type="http://schemas.openxmlformats.org/officeDocument/2006/relationships/customXml" Target="../ink/ink350.xml"/><Relationship Id="rId147" Type="http://schemas.openxmlformats.org/officeDocument/2006/relationships/image" Target="../media/image367.png"/><Relationship Id="rId168" Type="http://schemas.openxmlformats.org/officeDocument/2006/relationships/customXml" Target="../ink/ink371.xml"/><Relationship Id="rId51" Type="http://schemas.openxmlformats.org/officeDocument/2006/relationships/image" Target="../media/image319.png"/><Relationship Id="rId72" Type="http://schemas.openxmlformats.org/officeDocument/2006/relationships/customXml" Target="../ink/ink323.xml"/><Relationship Id="rId93" Type="http://schemas.openxmlformats.org/officeDocument/2006/relationships/image" Target="../media/image340.png"/><Relationship Id="rId189" Type="http://schemas.openxmlformats.org/officeDocument/2006/relationships/image" Target="../media/image388.png"/><Relationship Id="rId3" Type="http://schemas.openxmlformats.org/officeDocument/2006/relationships/image" Target="../media/image295.png"/><Relationship Id="rId214" Type="http://schemas.openxmlformats.org/officeDocument/2006/relationships/customXml" Target="../ink/ink39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6.png"/><Relationship Id="rId1" Type="http://schemas.openxmlformats.org/officeDocument/2006/relationships/slideLayout" Target="../slideLayouts/slideLayout28.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09.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4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7.png"/><Relationship Id="rId217" Type="http://schemas.openxmlformats.org/officeDocument/2006/relationships/image" Target="../media/image115.png"/><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65" Type="http://schemas.openxmlformats.org/officeDocument/2006/relationships/image" Target="../media/image39.png"/><Relationship Id="rId130" Type="http://schemas.openxmlformats.org/officeDocument/2006/relationships/customXml" Target="../ink/ink65.xml"/><Relationship Id="rId172" Type="http://schemas.openxmlformats.org/officeDocument/2006/relationships/customXml" Target="../ink/ink86.xml"/><Relationship Id="rId193" Type="http://schemas.openxmlformats.org/officeDocument/2006/relationships/image" Target="../media/image103.png"/><Relationship Id="rId207" Type="http://schemas.openxmlformats.org/officeDocument/2006/relationships/image" Target="../media/image110.png"/><Relationship Id="rId228" Type="http://schemas.openxmlformats.org/officeDocument/2006/relationships/customXml" Target="../ink/ink114.xml"/><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281" Type="http://schemas.openxmlformats.org/officeDocument/2006/relationships/image" Target="../media/image147.png"/><Relationship Id="rId34" Type="http://schemas.openxmlformats.org/officeDocument/2006/relationships/customXml" Target="../ink/ink17.xml"/><Relationship Id="rId55" Type="http://schemas.openxmlformats.org/officeDocument/2006/relationships/image" Target="../media/image34.png"/><Relationship Id="rId76" Type="http://schemas.openxmlformats.org/officeDocument/2006/relationships/customXml" Target="../ink/ink38.xml"/><Relationship Id="rId97" Type="http://schemas.openxmlformats.org/officeDocument/2006/relationships/image" Target="../media/image55.png"/><Relationship Id="rId120" Type="http://schemas.openxmlformats.org/officeDocument/2006/relationships/customXml" Target="../ink/ink60.xml"/><Relationship Id="rId141" Type="http://schemas.openxmlformats.org/officeDocument/2006/relationships/image" Target="../media/image77.png"/><Relationship Id="rId7" Type="http://schemas.openxmlformats.org/officeDocument/2006/relationships/image" Target="../media/image10.png"/><Relationship Id="rId162" Type="http://schemas.openxmlformats.org/officeDocument/2006/relationships/customXml" Target="../ink/ink81.xml"/><Relationship Id="rId183" Type="http://schemas.openxmlformats.org/officeDocument/2006/relationships/image" Target="../media/image98.png"/><Relationship Id="rId218" Type="http://schemas.openxmlformats.org/officeDocument/2006/relationships/customXml" Target="../ink/ink109.xml"/><Relationship Id="rId239" Type="http://schemas.openxmlformats.org/officeDocument/2006/relationships/image" Target="../media/image126.png"/><Relationship Id="rId250" Type="http://schemas.openxmlformats.org/officeDocument/2006/relationships/customXml" Target="../ink/ink125.xml"/><Relationship Id="rId271" Type="http://schemas.openxmlformats.org/officeDocument/2006/relationships/image" Target="../media/image142.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9.png"/><Relationship Id="rId66" Type="http://schemas.openxmlformats.org/officeDocument/2006/relationships/customXml" Target="../ink/ink33.xml"/><Relationship Id="rId87" Type="http://schemas.openxmlformats.org/officeDocument/2006/relationships/image" Target="../media/image50.png"/><Relationship Id="rId110" Type="http://schemas.openxmlformats.org/officeDocument/2006/relationships/customXml" Target="../ink/ink55.xml"/><Relationship Id="rId131" Type="http://schemas.openxmlformats.org/officeDocument/2006/relationships/image" Target="../media/image72.png"/><Relationship Id="rId152" Type="http://schemas.openxmlformats.org/officeDocument/2006/relationships/customXml" Target="../ink/ink76.xml"/><Relationship Id="rId173" Type="http://schemas.openxmlformats.org/officeDocument/2006/relationships/image" Target="../media/image93.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1.png"/><Relationship Id="rId240" Type="http://schemas.openxmlformats.org/officeDocument/2006/relationships/customXml" Target="../ink/ink120.xml"/><Relationship Id="rId261" Type="http://schemas.openxmlformats.org/officeDocument/2006/relationships/image" Target="../media/image137.png"/><Relationship Id="rId14" Type="http://schemas.openxmlformats.org/officeDocument/2006/relationships/customXml" Target="../ink/ink7.xml"/><Relationship Id="rId35" Type="http://schemas.openxmlformats.org/officeDocument/2006/relationships/image" Target="../media/image24.png"/><Relationship Id="rId56" Type="http://schemas.openxmlformats.org/officeDocument/2006/relationships/customXml" Target="../ink/ink28.xml"/><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7.png"/><Relationship Id="rId142" Type="http://schemas.openxmlformats.org/officeDocument/2006/relationships/customXml" Target="../ink/ink71.xml"/><Relationship Id="rId163" Type="http://schemas.openxmlformats.org/officeDocument/2006/relationships/image" Target="../media/image88.png"/><Relationship Id="rId184" Type="http://schemas.openxmlformats.org/officeDocument/2006/relationships/customXml" Target="../ink/ink92.xml"/><Relationship Id="rId219" Type="http://schemas.openxmlformats.org/officeDocument/2006/relationships/image" Target="../media/image116.png"/><Relationship Id="rId230" Type="http://schemas.openxmlformats.org/officeDocument/2006/relationships/customXml" Target="../ink/ink115.xml"/><Relationship Id="rId251" Type="http://schemas.openxmlformats.org/officeDocument/2006/relationships/image" Target="../media/image132.png"/><Relationship Id="rId25" Type="http://schemas.openxmlformats.org/officeDocument/2006/relationships/image" Target="../media/image19.png"/><Relationship Id="rId46" Type="http://schemas.openxmlformats.org/officeDocument/2006/relationships/customXml" Target="../ink/ink23.xml"/><Relationship Id="rId67" Type="http://schemas.openxmlformats.org/officeDocument/2006/relationships/image" Target="../media/image40.png"/><Relationship Id="rId272" Type="http://schemas.openxmlformats.org/officeDocument/2006/relationships/customXml" Target="../ink/ink136.xml"/><Relationship Id="rId293" Type="http://schemas.openxmlformats.org/officeDocument/2006/relationships/image" Target="../media/image153.png"/><Relationship Id="rId307" Type="http://schemas.openxmlformats.org/officeDocument/2006/relationships/image" Target="../media/image160.png"/><Relationship Id="rId88" Type="http://schemas.openxmlformats.org/officeDocument/2006/relationships/customXml" Target="../ink/ink44.xml"/><Relationship Id="rId111" Type="http://schemas.openxmlformats.org/officeDocument/2006/relationships/image" Target="../media/image62.png"/><Relationship Id="rId132" Type="http://schemas.openxmlformats.org/officeDocument/2006/relationships/customXml" Target="../ink/ink66.xml"/><Relationship Id="rId153" Type="http://schemas.openxmlformats.org/officeDocument/2006/relationships/image" Target="../media/image83.png"/><Relationship Id="rId174" Type="http://schemas.openxmlformats.org/officeDocument/2006/relationships/customXml" Target="../ink/ink87.xml"/><Relationship Id="rId195" Type="http://schemas.openxmlformats.org/officeDocument/2006/relationships/image" Target="../media/image104.png"/><Relationship Id="rId209" Type="http://schemas.openxmlformats.org/officeDocument/2006/relationships/image" Target="../media/image111.png"/><Relationship Id="rId220" Type="http://schemas.openxmlformats.org/officeDocument/2006/relationships/customXml" Target="../ink/ink110.xml"/><Relationship Id="rId241" Type="http://schemas.openxmlformats.org/officeDocument/2006/relationships/image" Target="../media/image127.png"/><Relationship Id="rId15" Type="http://schemas.openxmlformats.org/officeDocument/2006/relationships/image" Target="../media/image14.png"/><Relationship Id="rId36" Type="http://schemas.openxmlformats.org/officeDocument/2006/relationships/customXml" Target="../ink/ink18.xml"/><Relationship Id="rId57" Type="http://schemas.openxmlformats.org/officeDocument/2006/relationships/image" Target="../media/image35.png"/><Relationship Id="rId262" Type="http://schemas.openxmlformats.org/officeDocument/2006/relationships/customXml" Target="../ink/ink131.xml"/><Relationship Id="rId283" Type="http://schemas.openxmlformats.org/officeDocument/2006/relationships/image" Target="../media/image148.png"/><Relationship Id="rId78" Type="http://schemas.openxmlformats.org/officeDocument/2006/relationships/customXml" Target="../ink/ink39.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1.xml"/><Relationship Id="rId143" Type="http://schemas.openxmlformats.org/officeDocument/2006/relationships/image" Target="../media/image78.png"/><Relationship Id="rId164" Type="http://schemas.openxmlformats.org/officeDocument/2006/relationships/customXml" Target="../ink/ink82.xml"/><Relationship Id="rId185" Type="http://schemas.openxmlformats.org/officeDocument/2006/relationships/image" Target="../media/image99.png"/><Relationship Id="rId9" Type="http://schemas.openxmlformats.org/officeDocument/2006/relationships/image" Target="../media/image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2.png"/><Relationship Id="rId252" Type="http://schemas.openxmlformats.org/officeDocument/2006/relationships/customXml" Target="../ink/ink126.xml"/><Relationship Id="rId273" Type="http://schemas.openxmlformats.org/officeDocument/2006/relationships/image" Target="../media/image143.png"/><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54" Type="http://schemas.openxmlformats.org/officeDocument/2006/relationships/customXml" Target="../ink/ink77.xml"/><Relationship Id="rId175" Type="http://schemas.openxmlformats.org/officeDocument/2006/relationships/image" Target="../media/image94.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7.png"/><Relationship Id="rId242" Type="http://schemas.openxmlformats.org/officeDocument/2006/relationships/customXml" Target="../ink/ink121.xml"/><Relationship Id="rId263" Type="http://schemas.openxmlformats.org/officeDocument/2006/relationships/image" Target="../media/image138.png"/><Relationship Id="rId284" Type="http://schemas.openxmlformats.org/officeDocument/2006/relationships/customXml" Target="../ink/ink142.xml"/><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211" Type="http://schemas.openxmlformats.org/officeDocument/2006/relationships/image" Target="../media/image112.png"/><Relationship Id="rId232" Type="http://schemas.openxmlformats.org/officeDocument/2006/relationships/customXml" Target="../ink/ink116.xml"/><Relationship Id="rId253" Type="http://schemas.openxmlformats.org/officeDocument/2006/relationships/image" Target="../media/image133.png"/><Relationship Id="rId274" Type="http://schemas.openxmlformats.org/officeDocument/2006/relationships/customXml" Target="../ink/ink137.xml"/><Relationship Id="rId295" Type="http://schemas.openxmlformats.org/officeDocument/2006/relationships/image" Target="../media/image154.png"/><Relationship Id="rId309" Type="http://schemas.openxmlformats.org/officeDocument/2006/relationships/image" Target="../media/image161.png"/><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264" Type="http://schemas.openxmlformats.org/officeDocument/2006/relationships/customXml" Target="../ink/ink132.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1" Type="http://schemas.openxmlformats.org/officeDocument/2006/relationships/slideLayout" Target="../slideLayouts/slideLayout25.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311" Type="http://schemas.openxmlformats.org/officeDocument/2006/relationships/image" Target="../media/image162.png"/><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297" Type="http://schemas.openxmlformats.org/officeDocument/2006/relationships/image" Target="../media/image155.png"/><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301" Type="http://schemas.openxmlformats.org/officeDocument/2006/relationships/image" Target="../media/image157.png"/><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312" Type="http://schemas.openxmlformats.org/officeDocument/2006/relationships/customXml" Target="../ink/ink156.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302" Type="http://schemas.openxmlformats.org/officeDocument/2006/relationships/customXml" Target="../ink/ink151.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303" Type="http://schemas.openxmlformats.org/officeDocument/2006/relationships/image" Target="../media/image15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0.xml"/><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2.png"/><Relationship Id="rId305" Type="http://schemas.openxmlformats.org/officeDocument/2006/relationships/image" Target="../media/image159.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6" Type="http://schemas.openxmlformats.org/officeDocument/2006/relationships/customXml" Target="../ink/ink169.xml"/><Relationship Id="rId21" Type="http://schemas.openxmlformats.org/officeDocument/2006/relationships/image" Target="../media/image173.png"/><Relationship Id="rId42" Type="http://schemas.openxmlformats.org/officeDocument/2006/relationships/customXml" Target="../ink/ink177.xml"/><Relationship Id="rId47" Type="http://schemas.openxmlformats.org/officeDocument/2006/relationships/image" Target="../media/image186.png"/><Relationship Id="rId63" Type="http://schemas.openxmlformats.org/officeDocument/2006/relationships/image" Target="../media/image194.png"/><Relationship Id="rId68" Type="http://schemas.openxmlformats.org/officeDocument/2006/relationships/customXml" Target="../ink/ink190.xml"/><Relationship Id="rId84" Type="http://schemas.openxmlformats.org/officeDocument/2006/relationships/customXml" Target="../ink/ink198.xml"/><Relationship Id="rId89" Type="http://schemas.openxmlformats.org/officeDocument/2006/relationships/image" Target="../media/image207.png"/><Relationship Id="rId16" Type="http://schemas.openxmlformats.org/officeDocument/2006/relationships/customXml" Target="../ink/ink164.xml"/><Relationship Id="rId11" Type="http://schemas.openxmlformats.org/officeDocument/2006/relationships/image" Target="../media/image168.png"/><Relationship Id="rId32" Type="http://schemas.openxmlformats.org/officeDocument/2006/relationships/customXml" Target="../ink/ink172.xml"/><Relationship Id="rId37" Type="http://schemas.openxmlformats.org/officeDocument/2006/relationships/image" Target="../media/image181.png"/><Relationship Id="rId53" Type="http://schemas.openxmlformats.org/officeDocument/2006/relationships/image" Target="../media/image189.png"/><Relationship Id="rId58" Type="http://schemas.openxmlformats.org/officeDocument/2006/relationships/customXml" Target="../ink/ink185.xml"/><Relationship Id="rId74" Type="http://schemas.openxmlformats.org/officeDocument/2006/relationships/customXml" Target="../ink/ink193.xml"/><Relationship Id="rId79" Type="http://schemas.openxmlformats.org/officeDocument/2006/relationships/image" Target="../media/image202.png"/><Relationship Id="rId5" Type="http://schemas.openxmlformats.org/officeDocument/2006/relationships/image" Target="../media/image165.png"/><Relationship Id="rId90" Type="http://schemas.openxmlformats.org/officeDocument/2006/relationships/customXml" Target="../ink/ink201.xml"/><Relationship Id="rId95" Type="http://schemas.openxmlformats.org/officeDocument/2006/relationships/image" Target="../media/image210.png"/><Relationship Id="rId22" Type="http://schemas.openxmlformats.org/officeDocument/2006/relationships/customXml" Target="../ink/ink167.xml"/><Relationship Id="rId27" Type="http://schemas.openxmlformats.org/officeDocument/2006/relationships/image" Target="../media/image176.png"/><Relationship Id="rId43" Type="http://schemas.openxmlformats.org/officeDocument/2006/relationships/image" Target="../media/image184.png"/><Relationship Id="rId48" Type="http://schemas.openxmlformats.org/officeDocument/2006/relationships/customXml" Target="../ink/ink180.xml"/><Relationship Id="rId64" Type="http://schemas.openxmlformats.org/officeDocument/2006/relationships/customXml" Target="../ink/ink188.xml"/><Relationship Id="rId69" Type="http://schemas.openxmlformats.org/officeDocument/2006/relationships/image" Target="../media/image197.png"/><Relationship Id="rId80" Type="http://schemas.openxmlformats.org/officeDocument/2006/relationships/customXml" Target="../ink/ink196.xml"/><Relationship Id="rId85" Type="http://schemas.openxmlformats.org/officeDocument/2006/relationships/image" Target="../media/image205.png"/><Relationship Id="rId3" Type="http://schemas.openxmlformats.org/officeDocument/2006/relationships/image" Target="../media/image164.png"/><Relationship Id="rId12" Type="http://schemas.openxmlformats.org/officeDocument/2006/relationships/customXml" Target="../ink/ink162.xml"/><Relationship Id="rId17" Type="http://schemas.openxmlformats.org/officeDocument/2006/relationships/image" Target="../media/image171.png"/><Relationship Id="rId25" Type="http://schemas.openxmlformats.org/officeDocument/2006/relationships/image" Target="../media/image175.png"/><Relationship Id="rId33" Type="http://schemas.openxmlformats.org/officeDocument/2006/relationships/image" Target="../media/image179.png"/><Relationship Id="rId38" Type="http://schemas.openxmlformats.org/officeDocument/2006/relationships/customXml" Target="../ink/ink175.xml"/><Relationship Id="rId46" Type="http://schemas.openxmlformats.org/officeDocument/2006/relationships/customXml" Target="../ink/ink179.xml"/><Relationship Id="rId59" Type="http://schemas.openxmlformats.org/officeDocument/2006/relationships/image" Target="../media/image192.png"/><Relationship Id="rId67" Type="http://schemas.openxmlformats.org/officeDocument/2006/relationships/image" Target="../media/image196.png"/><Relationship Id="rId20" Type="http://schemas.openxmlformats.org/officeDocument/2006/relationships/customXml" Target="../ink/ink166.xml"/><Relationship Id="rId41" Type="http://schemas.openxmlformats.org/officeDocument/2006/relationships/image" Target="../media/image183.png"/><Relationship Id="rId54" Type="http://schemas.openxmlformats.org/officeDocument/2006/relationships/customXml" Target="../ink/ink183.xml"/><Relationship Id="rId62" Type="http://schemas.openxmlformats.org/officeDocument/2006/relationships/customXml" Target="../ink/ink187.xml"/><Relationship Id="rId70" Type="http://schemas.openxmlformats.org/officeDocument/2006/relationships/customXml" Target="../ink/ink191.xml"/><Relationship Id="rId75" Type="http://schemas.openxmlformats.org/officeDocument/2006/relationships/image" Target="../media/image200.png"/><Relationship Id="rId83" Type="http://schemas.openxmlformats.org/officeDocument/2006/relationships/image" Target="../media/image204.png"/><Relationship Id="rId88" Type="http://schemas.openxmlformats.org/officeDocument/2006/relationships/customXml" Target="../ink/ink200.xml"/><Relationship Id="rId91" Type="http://schemas.openxmlformats.org/officeDocument/2006/relationships/image" Target="../media/image208.png"/><Relationship Id="rId96" Type="http://schemas.openxmlformats.org/officeDocument/2006/relationships/customXml" Target="../ink/ink204.xml"/><Relationship Id="rId1" Type="http://schemas.openxmlformats.org/officeDocument/2006/relationships/slideLayout" Target="../slideLayouts/slideLayout25.xml"/><Relationship Id="rId6" Type="http://schemas.openxmlformats.org/officeDocument/2006/relationships/customXml" Target="../ink/ink159.xml"/><Relationship Id="rId15" Type="http://schemas.openxmlformats.org/officeDocument/2006/relationships/image" Target="../media/image170.png"/><Relationship Id="rId23" Type="http://schemas.openxmlformats.org/officeDocument/2006/relationships/image" Target="../media/image174.png"/><Relationship Id="rId28" Type="http://schemas.openxmlformats.org/officeDocument/2006/relationships/customXml" Target="../ink/ink170.xml"/><Relationship Id="rId36" Type="http://schemas.openxmlformats.org/officeDocument/2006/relationships/customXml" Target="../ink/ink174.xml"/><Relationship Id="rId49" Type="http://schemas.openxmlformats.org/officeDocument/2006/relationships/image" Target="../media/image187.png"/><Relationship Id="rId57" Type="http://schemas.openxmlformats.org/officeDocument/2006/relationships/image" Target="../media/image191.png"/><Relationship Id="rId10" Type="http://schemas.openxmlformats.org/officeDocument/2006/relationships/customXml" Target="../ink/ink161.xml"/><Relationship Id="rId31" Type="http://schemas.openxmlformats.org/officeDocument/2006/relationships/image" Target="../media/image178.png"/><Relationship Id="rId44" Type="http://schemas.openxmlformats.org/officeDocument/2006/relationships/customXml" Target="../ink/ink178.xml"/><Relationship Id="rId52" Type="http://schemas.openxmlformats.org/officeDocument/2006/relationships/customXml" Target="../ink/ink182.xml"/><Relationship Id="rId60" Type="http://schemas.openxmlformats.org/officeDocument/2006/relationships/customXml" Target="../ink/ink186.xml"/><Relationship Id="rId65" Type="http://schemas.openxmlformats.org/officeDocument/2006/relationships/image" Target="../media/image195.png"/><Relationship Id="rId73" Type="http://schemas.openxmlformats.org/officeDocument/2006/relationships/image" Target="../media/image199.png"/><Relationship Id="rId78" Type="http://schemas.openxmlformats.org/officeDocument/2006/relationships/customXml" Target="../ink/ink195.xml"/><Relationship Id="rId81" Type="http://schemas.openxmlformats.org/officeDocument/2006/relationships/image" Target="../media/image203.png"/><Relationship Id="rId86" Type="http://schemas.openxmlformats.org/officeDocument/2006/relationships/customXml" Target="../ink/ink199.xml"/><Relationship Id="rId94" Type="http://schemas.openxmlformats.org/officeDocument/2006/relationships/customXml" Target="../ink/ink203.xml"/><Relationship Id="rId4" Type="http://schemas.openxmlformats.org/officeDocument/2006/relationships/customXml" Target="../ink/ink158.xml"/><Relationship Id="rId9" Type="http://schemas.openxmlformats.org/officeDocument/2006/relationships/image" Target="../media/image167.png"/><Relationship Id="rId13" Type="http://schemas.openxmlformats.org/officeDocument/2006/relationships/image" Target="../media/image169.png"/><Relationship Id="rId18" Type="http://schemas.openxmlformats.org/officeDocument/2006/relationships/customXml" Target="../ink/ink165.xml"/><Relationship Id="rId39" Type="http://schemas.openxmlformats.org/officeDocument/2006/relationships/image" Target="../media/image182.png"/><Relationship Id="rId34" Type="http://schemas.openxmlformats.org/officeDocument/2006/relationships/customXml" Target="../ink/ink173.xml"/><Relationship Id="rId50" Type="http://schemas.openxmlformats.org/officeDocument/2006/relationships/customXml" Target="../ink/ink181.xml"/><Relationship Id="rId55" Type="http://schemas.openxmlformats.org/officeDocument/2006/relationships/image" Target="../media/image190.png"/><Relationship Id="rId76" Type="http://schemas.openxmlformats.org/officeDocument/2006/relationships/customXml" Target="../ink/ink194.xml"/><Relationship Id="rId97" Type="http://schemas.openxmlformats.org/officeDocument/2006/relationships/image" Target="../media/image211.png"/><Relationship Id="rId7" Type="http://schemas.openxmlformats.org/officeDocument/2006/relationships/image" Target="../media/image166.png"/><Relationship Id="rId71" Type="http://schemas.openxmlformats.org/officeDocument/2006/relationships/image" Target="../media/image198.png"/><Relationship Id="rId92" Type="http://schemas.openxmlformats.org/officeDocument/2006/relationships/customXml" Target="../ink/ink202.xml"/><Relationship Id="rId2" Type="http://schemas.openxmlformats.org/officeDocument/2006/relationships/customXml" Target="../ink/ink157.xml"/><Relationship Id="rId29" Type="http://schemas.openxmlformats.org/officeDocument/2006/relationships/image" Target="../media/image177.png"/><Relationship Id="rId24" Type="http://schemas.openxmlformats.org/officeDocument/2006/relationships/customXml" Target="../ink/ink168.xml"/><Relationship Id="rId40" Type="http://schemas.openxmlformats.org/officeDocument/2006/relationships/customXml" Target="../ink/ink176.xml"/><Relationship Id="rId45" Type="http://schemas.openxmlformats.org/officeDocument/2006/relationships/image" Target="../media/image185.png"/><Relationship Id="rId66" Type="http://schemas.openxmlformats.org/officeDocument/2006/relationships/customXml" Target="../ink/ink189.xml"/><Relationship Id="rId87" Type="http://schemas.openxmlformats.org/officeDocument/2006/relationships/image" Target="../media/image206.png"/><Relationship Id="rId61" Type="http://schemas.openxmlformats.org/officeDocument/2006/relationships/image" Target="../media/image193.png"/><Relationship Id="rId82" Type="http://schemas.openxmlformats.org/officeDocument/2006/relationships/customXml" Target="../ink/ink197.xml"/><Relationship Id="rId19" Type="http://schemas.openxmlformats.org/officeDocument/2006/relationships/image" Target="../media/image172.png"/><Relationship Id="rId14" Type="http://schemas.openxmlformats.org/officeDocument/2006/relationships/customXml" Target="../ink/ink163.xml"/><Relationship Id="rId30" Type="http://schemas.openxmlformats.org/officeDocument/2006/relationships/customXml" Target="../ink/ink171.xml"/><Relationship Id="rId35" Type="http://schemas.openxmlformats.org/officeDocument/2006/relationships/image" Target="../media/image180.png"/><Relationship Id="rId56" Type="http://schemas.openxmlformats.org/officeDocument/2006/relationships/customXml" Target="../ink/ink184.xml"/><Relationship Id="rId77" Type="http://schemas.openxmlformats.org/officeDocument/2006/relationships/image" Target="../media/image201.png"/><Relationship Id="rId8" Type="http://schemas.openxmlformats.org/officeDocument/2006/relationships/customXml" Target="../ink/ink160.xml"/><Relationship Id="rId51" Type="http://schemas.openxmlformats.org/officeDocument/2006/relationships/image" Target="../media/image188.png"/><Relationship Id="rId72" Type="http://schemas.openxmlformats.org/officeDocument/2006/relationships/customXml" Target="../ink/ink192.xml"/><Relationship Id="rId93" Type="http://schemas.openxmlformats.org/officeDocument/2006/relationships/image" Target="../media/image209.png"/></Relationships>
</file>

<file path=ppt/slides/_rels/slide9.xml.rels><?xml version="1.0" encoding="UTF-8" standalone="yes"?>
<Relationships xmlns="http://schemas.openxmlformats.org/package/2006/relationships"><Relationship Id="rId117" Type="http://schemas.openxmlformats.org/officeDocument/2006/relationships/image" Target="../media/image269.png"/><Relationship Id="rId21" Type="http://schemas.openxmlformats.org/officeDocument/2006/relationships/image" Target="../media/image221.png"/><Relationship Id="rId42" Type="http://schemas.openxmlformats.org/officeDocument/2006/relationships/customXml" Target="../ink/ink225.xml"/><Relationship Id="rId63" Type="http://schemas.openxmlformats.org/officeDocument/2006/relationships/image" Target="../media/image242.png"/><Relationship Id="rId84" Type="http://schemas.openxmlformats.org/officeDocument/2006/relationships/customXml" Target="../ink/ink246.xml"/><Relationship Id="rId138" Type="http://schemas.openxmlformats.org/officeDocument/2006/relationships/customXml" Target="../ink/ink273.xml"/><Relationship Id="rId159" Type="http://schemas.openxmlformats.org/officeDocument/2006/relationships/image" Target="../media/image290.png"/><Relationship Id="rId107" Type="http://schemas.openxmlformats.org/officeDocument/2006/relationships/image" Target="../media/image264.png"/><Relationship Id="rId11" Type="http://schemas.openxmlformats.org/officeDocument/2006/relationships/image" Target="../media/image216.png"/><Relationship Id="rId32" Type="http://schemas.openxmlformats.org/officeDocument/2006/relationships/customXml" Target="../ink/ink220.xml"/><Relationship Id="rId53" Type="http://schemas.openxmlformats.org/officeDocument/2006/relationships/image" Target="../media/image237.png"/><Relationship Id="rId74" Type="http://schemas.openxmlformats.org/officeDocument/2006/relationships/customXml" Target="../ink/ink241.xml"/><Relationship Id="rId128" Type="http://schemas.openxmlformats.org/officeDocument/2006/relationships/customXml" Target="../ink/ink268.xml"/><Relationship Id="rId149" Type="http://schemas.openxmlformats.org/officeDocument/2006/relationships/image" Target="../media/image285.png"/><Relationship Id="rId5" Type="http://schemas.openxmlformats.org/officeDocument/2006/relationships/image" Target="../media/image213.png"/><Relationship Id="rId95" Type="http://schemas.openxmlformats.org/officeDocument/2006/relationships/image" Target="../media/image258.png"/><Relationship Id="rId160" Type="http://schemas.openxmlformats.org/officeDocument/2006/relationships/customXml" Target="../ink/ink284.xml"/><Relationship Id="rId22" Type="http://schemas.openxmlformats.org/officeDocument/2006/relationships/customXml" Target="../ink/ink215.xml"/><Relationship Id="rId43" Type="http://schemas.openxmlformats.org/officeDocument/2006/relationships/image" Target="../media/image232.png"/><Relationship Id="rId64" Type="http://schemas.openxmlformats.org/officeDocument/2006/relationships/customXml" Target="../ink/ink236.xml"/><Relationship Id="rId118" Type="http://schemas.openxmlformats.org/officeDocument/2006/relationships/customXml" Target="../ink/ink263.xml"/><Relationship Id="rId139" Type="http://schemas.openxmlformats.org/officeDocument/2006/relationships/image" Target="../media/image280.png"/><Relationship Id="rId85" Type="http://schemas.openxmlformats.org/officeDocument/2006/relationships/image" Target="../media/image253.png"/><Relationship Id="rId150" Type="http://schemas.openxmlformats.org/officeDocument/2006/relationships/customXml" Target="../ink/ink279.xml"/><Relationship Id="rId12" Type="http://schemas.openxmlformats.org/officeDocument/2006/relationships/customXml" Target="../ink/ink210.xml"/><Relationship Id="rId17" Type="http://schemas.openxmlformats.org/officeDocument/2006/relationships/image" Target="../media/image219.png"/><Relationship Id="rId33" Type="http://schemas.openxmlformats.org/officeDocument/2006/relationships/image" Target="../media/image227.png"/><Relationship Id="rId38" Type="http://schemas.openxmlformats.org/officeDocument/2006/relationships/customXml" Target="../ink/ink223.xml"/><Relationship Id="rId59" Type="http://schemas.openxmlformats.org/officeDocument/2006/relationships/image" Target="../media/image240.png"/><Relationship Id="rId103" Type="http://schemas.openxmlformats.org/officeDocument/2006/relationships/image" Target="../media/image262.png"/><Relationship Id="rId108" Type="http://schemas.openxmlformats.org/officeDocument/2006/relationships/customXml" Target="../ink/ink258.xml"/><Relationship Id="rId124" Type="http://schemas.openxmlformats.org/officeDocument/2006/relationships/customXml" Target="../ink/ink266.xml"/><Relationship Id="rId129" Type="http://schemas.openxmlformats.org/officeDocument/2006/relationships/image" Target="../media/image275.png"/><Relationship Id="rId54" Type="http://schemas.openxmlformats.org/officeDocument/2006/relationships/customXml" Target="../ink/ink231.xml"/><Relationship Id="rId70" Type="http://schemas.openxmlformats.org/officeDocument/2006/relationships/customXml" Target="../ink/ink239.xml"/><Relationship Id="rId75" Type="http://schemas.openxmlformats.org/officeDocument/2006/relationships/image" Target="../media/image248.png"/><Relationship Id="rId91" Type="http://schemas.openxmlformats.org/officeDocument/2006/relationships/image" Target="../media/image256.png"/><Relationship Id="rId96" Type="http://schemas.openxmlformats.org/officeDocument/2006/relationships/customXml" Target="../ink/ink252.xml"/><Relationship Id="rId140" Type="http://schemas.openxmlformats.org/officeDocument/2006/relationships/customXml" Target="../ink/ink274.xml"/><Relationship Id="rId145" Type="http://schemas.openxmlformats.org/officeDocument/2006/relationships/image" Target="../media/image283.png"/><Relationship Id="rId161" Type="http://schemas.openxmlformats.org/officeDocument/2006/relationships/image" Target="../media/image291.png"/><Relationship Id="rId166" Type="http://schemas.openxmlformats.org/officeDocument/2006/relationships/customXml" Target="../ink/ink287.xml"/><Relationship Id="rId1" Type="http://schemas.openxmlformats.org/officeDocument/2006/relationships/slideLayout" Target="../slideLayouts/slideLayout25.xml"/><Relationship Id="rId6" Type="http://schemas.openxmlformats.org/officeDocument/2006/relationships/customXml" Target="../ink/ink207.xml"/><Relationship Id="rId23" Type="http://schemas.openxmlformats.org/officeDocument/2006/relationships/image" Target="../media/image222.png"/><Relationship Id="rId28" Type="http://schemas.openxmlformats.org/officeDocument/2006/relationships/customXml" Target="../ink/ink218.xml"/><Relationship Id="rId49" Type="http://schemas.openxmlformats.org/officeDocument/2006/relationships/image" Target="../media/image235.png"/><Relationship Id="rId114" Type="http://schemas.openxmlformats.org/officeDocument/2006/relationships/customXml" Target="../ink/ink261.xml"/><Relationship Id="rId119" Type="http://schemas.openxmlformats.org/officeDocument/2006/relationships/image" Target="../media/image270.png"/><Relationship Id="rId44" Type="http://schemas.openxmlformats.org/officeDocument/2006/relationships/customXml" Target="../ink/ink226.xml"/><Relationship Id="rId60" Type="http://schemas.openxmlformats.org/officeDocument/2006/relationships/customXml" Target="../ink/ink234.xml"/><Relationship Id="rId65" Type="http://schemas.openxmlformats.org/officeDocument/2006/relationships/image" Target="../media/image243.png"/><Relationship Id="rId81" Type="http://schemas.openxmlformats.org/officeDocument/2006/relationships/image" Target="../media/image251.png"/><Relationship Id="rId86" Type="http://schemas.openxmlformats.org/officeDocument/2006/relationships/customXml" Target="../ink/ink247.xml"/><Relationship Id="rId130" Type="http://schemas.openxmlformats.org/officeDocument/2006/relationships/customXml" Target="../ink/ink269.xml"/><Relationship Id="rId135" Type="http://schemas.openxmlformats.org/officeDocument/2006/relationships/image" Target="../media/image278.png"/><Relationship Id="rId151" Type="http://schemas.openxmlformats.org/officeDocument/2006/relationships/image" Target="../media/image286.png"/><Relationship Id="rId156" Type="http://schemas.openxmlformats.org/officeDocument/2006/relationships/customXml" Target="../ink/ink282.xml"/><Relationship Id="rId13" Type="http://schemas.openxmlformats.org/officeDocument/2006/relationships/image" Target="../media/image217.png"/><Relationship Id="rId18" Type="http://schemas.openxmlformats.org/officeDocument/2006/relationships/customXml" Target="../ink/ink213.xml"/><Relationship Id="rId39" Type="http://schemas.openxmlformats.org/officeDocument/2006/relationships/image" Target="../media/image230.png"/><Relationship Id="rId109" Type="http://schemas.openxmlformats.org/officeDocument/2006/relationships/image" Target="../media/image265.png"/><Relationship Id="rId34" Type="http://schemas.openxmlformats.org/officeDocument/2006/relationships/customXml" Target="../ink/ink221.xml"/><Relationship Id="rId50" Type="http://schemas.openxmlformats.org/officeDocument/2006/relationships/customXml" Target="../ink/ink229.xml"/><Relationship Id="rId55" Type="http://schemas.openxmlformats.org/officeDocument/2006/relationships/image" Target="../media/image238.png"/><Relationship Id="rId76" Type="http://schemas.openxmlformats.org/officeDocument/2006/relationships/customXml" Target="../ink/ink242.xml"/><Relationship Id="rId97" Type="http://schemas.openxmlformats.org/officeDocument/2006/relationships/image" Target="../media/image259.png"/><Relationship Id="rId104" Type="http://schemas.openxmlformats.org/officeDocument/2006/relationships/customXml" Target="../ink/ink256.xml"/><Relationship Id="rId120" Type="http://schemas.openxmlformats.org/officeDocument/2006/relationships/customXml" Target="../ink/ink264.xml"/><Relationship Id="rId125" Type="http://schemas.openxmlformats.org/officeDocument/2006/relationships/image" Target="../media/image273.png"/><Relationship Id="rId141" Type="http://schemas.openxmlformats.org/officeDocument/2006/relationships/image" Target="../media/image281.png"/><Relationship Id="rId146" Type="http://schemas.openxmlformats.org/officeDocument/2006/relationships/customXml" Target="../ink/ink277.xml"/><Relationship Id="rId167" Type="http://schemas.openxmlformats.org/officeDocument/2006/relationships/image" Target="../media/image294.png"/><Relationship Id="rId7" Type="http://schemas.openxmlformats.org/officeDocument/2006/relationships/image" Target="../media/image214.png"/><Relationship Id="rId71" Type="http://schemas.openxmlformats.org/officeDocument/2006/relationships/image" Target="../media/image246.png"/><Relationship Id="rId92" Type="http://schemas.openxmlformats.org/officeDocument/2006/relationships/customXml" Target="../ink/ink250.xml"/><Relationship Id="rId162" Type="http://schemas.openxmlformats.org/officeDocument/2006/relationships/customXml" Target="../ink/ink285.xml"/><Relationship Id="rId2" Type="http://schemas.openxmlformats.org/officeDocument/2006/relationships/customXml" Target="../ink/ink205.xml"/><Relationship Id="rId29" Type="http://schemas.openxmlformats.org/officeDocument/2006/relationships/image" Target="../media/image225.png"/><Relationship Id="rId24" Type="http://schemas.openxmlformats.org/officeDocument/2006/relationships/customXml" Target="../ink/ink216.xml"/><Relationship Id="rId40" Type="http://schemas.openxmlformats.org/officeDocument/2006/relationships/customXml" Target="../ink/ink224.xml"/><Relationship Id="rId45" Type="http://schemas.openxmlformats.org/officeDocument/2006/relationships/image" Target="../media/image233.png"/><Relationship Id="rId66" Type="http://schemas.openxmlformats.org/officeDocument/2006/relationships/customXml" Target="../ink/ink237.xml"/><Relationship Id="rId87" Type="http://schemas.openxmlformats.org/officeDocument/2006/relationships/image" Target="../media/image254.png"/><Relationship Id="rId110" Type="http://schemas.openxmlformats.org/officeDocument/2006/relationships/customXml" Target="../ink/ink259.xml"/><Relationship Id="rId115" Type="http://schemas.openxmlformats.org/officeDocument/2006/relationships/image" Target="../media/image268.png"/><Relationship Id="rId131" Type="http://schemas.openxmlformats.org/officeDocument/2006/relationships/image" Target="../media/image276.png"/><Relationship Id="rId136" Type="http://schemas.openxmlformats.org/officeDocument/2006/relationships/customXml" Target="../ink/ink272.xml"/><Relationship Id="rId157" Type="http://schemas.openxmlformats.org/officeDocument/2006/relationships/image" Target="../media/image289.png"/><Relationship Id="rId61" Type="http://schemas.openxmlformats.org/officeDocument/2006/relationships/image" Target="../media/image241.png"/><Relationship Id="rId82" Type="http://schemas.openxmlformats.org/officeDocument/2006/relationships/customXml" Target="../ink/ink245.xml"/><Relationship Id="rId152" Type="http://schemas.openxmlformats.org/officeDocument/2006/relationships/customXml" Target="../ink/ink280.xml"/><Relationship Id="rId19" Type="http://schemas.openxmlformats.org/officeDocument/2006/relationships/image" Target="../media/image220.png"/><Relationship Id="rId14" Type="http://schemas.openxmlformats.org/officeDocument/2006/relationships/customXml" Target="../ink/ink211.xml"/><Relationship Id="rId30" Type="http://schemas.openxmlformats.org/officeDocument/2006/relationships/customXml" Target="../ink/ink219.xml"/><Relationship Id="rId35" Type="http://schemas.openxmlformats.org/officeDocument/2006/relationships/image" Target="../media/image228.png"/><Relationship Id="rId56" Type="http://schemas.openxmlformats.org/officeDocument/2006/relationships/customXml" Target="../ink/ink232.xml"/><Relationship Id="rId77" Type="http://schemas.openxmlformats.org/officeDocument/2006/relationships/image" Target="../media/image249.png"/><Relationship Id="rId100" Type="http://schemas.openxmlformats.org/officeDocument/2006/relationships/customXml" Target="../ink/ink254.xml"/><Relationship Id="rId105" Type="http://schemas.openxmlformats.org/officeDocument/2006/relationships/image" Target="../media/image263.png"/><Relationship Id="rId126" Type="http://schemas.openxmlformats.org/officeDocument/2006/relationships/customXml" Target="../ink/ink267.xml"/><Relationship Id="rId147" Type="http://schemas.openxmlformats.org/officeDocument/2006/relationships/image" Target="../media/image284.png"/><Relationship Id="rId8" Type="http://schemas.openxmlformats.org/officeDocument/2006/relationships/customXml" Target="../ink/ink208.xml"/><Relationship Id="rId51" Type="http://schemas.openxmlformats.org/officeDocument/2006/relationships/image" Target="../media/image236.png"/><Relationship Id="rId72" Type="http://schemas.openxmlformats.org/officeDocument/2006/relationships/customXml" Target="../ink/ink240.xml"/><Relationship Id="rId93" Type="http://schemas.openxmlformats.org/officeDocument/2006/relationships/image" Target="../media/image257.png"/><Relationship Id="rId98" Type="http://schemas.openxmlformats.org/officeDocument/2006/relationships/customXml" Target="../ink/ink253.xml"/><Relationship Id="rId121" Type="http://schemas.openxmlformats.org/officeDocument/2006/relationships/image" Target="../media/image271.png"/><Relationship Id="rId142" Type="http://schemas.openxmlformats.org/officeDocument/2006/relationships/customXml" Target="../ink/ink275.xml"/><Relationship Id="rId163" Type="http://schemas.openxmlformats.org/officeDocument/2006/relationships/image" Target="../media/image292.png"/><Relationship Id="rId3" Type="http://schemas.openxmlformats.org/officeDocument/2006/relationships/image" Target="../media/image212.png"/><Relationship Id="rId25" Type="http://schemas.openxmlformats.org/officeDocument/2006/relationships/image" Target="../media/image223.png"/><Relationship Id="rId46" Type="http://schemas.openxmlformats.org/officeDocument/2006/relationships/customXml" Target="../ink/ink227.xml"/><Relationship Id="rId67" Type="http://schemas.openxmlformats.org/officeDocument/2006/relationships/image" Target="../media/image244.png"/><Relationship Id="rId116" Type="http://schemas.openxmlformats.org/officeDocument/2006/relationships/customXml" Target="../ink/ink262.xml"/><Relationship Id="rId137" Type="http://schemas.openxmlformats.org/officeDocument/2006/relationships/image" Target="../media/image279.png"/><Relationship Id="rId158" Type="http://schemas.openxmlformats.org/officeDocument/2006/relationships/customXml" Target="../ink/ink283.xml"/><Relationship Id="rId20" Type="http://schemas.openxmlformats.org/officeDocument/2006/relationships/customXml" Target="../ink/ink214.xml"/><Relationship Id="rId41" Type="http://schemas.openxmlformats.org/officeDocument/2006/relationships/image" Target="../media/image231.png"/><Relationship Id="rId62" Type="http://schemas.openxmlformats.org/officeDocument/2006/relationships/customXml" Target="../ink/ink235.xml"/><Relationship Id="rId83" Type="http://schemas.openxmlformats.org/officeDocument/2006/relationships/image" Target="../media/image252.png"/><Relationship Id="rId88" Type="http://schemas.openxmlformats.org/officeDocument/2006/relationships/customXml" Target="../ink/ink248.xml"/><Relationship Id="rId111" Type="http://schemas.openxmlformats.org/officeDocument/2006/relationships/image" Target="../media/image266.png"/><Relationship Id="rId132" Type="http://schemas.openxmlformats.org/officeDocument/2006/relationships/customXml" Target="../ink/ink270.xml"/><Relationship Id="rId153" Type="http://schemas.openxmlformats.org/officeDocument/2006/relationships/image" Target="../media/image287.png"/><Relationship Id="rId15" Type="http://schemas.openxmlformats.org/officeDocument/2006/relationships/image" Target="../media/image218.png"/><Relationship Id="rId36" Type="http://schemas.openxmlformats.org/officeDocument/2006/relationships/customXml" Target="../ink/ink222.xml"/><Relationship Id="rId57" Type="http://schemas.openxmlformats.org/officeDocument/2006/relationships/image" Target="../media/image239.png"/><Relationship Id="rId106" Type="http://schemas.openxmlformats.org/officeDocument/2006/relationships/customXml" Target="../ink/ink257.xml"/><Relationship Id="rId127" Type="http://schemas.openxmlformats.org/officeDocument/2006/relationships/image" Target="../media/image274.png"/><Relationship Id="rId10" Type="http://schemas.openxmlformats.org/officeDocument/2006/relationships/customXml" Target="../ink/ink209.xml"/><Relationship Id="rId31" Type="http://schemas.openxmlformats.org/officeDocument/2006/relationships/image" Target="../media/image226.png"/><Relationship Id="rId52" Type="http://schemas.openxmlformats.org/officeDocument/2006/relationships/customXml" Target="../ink/ink230.xml"/><Relationship Id="rId73" Type="http://schemas.openxmlformats.org/officeDocument/2006/relationships/image" Target="../media/image247.png"/><Relationship Id="rId78" Type="http://schemas.openxmlformats.org/officeDocument/2006/relationships/customXml" Target="../ink/ink243.xml"/><Relationship Id="rId94" Type="http://schemas.openxmlformats.org/officeDocument/2006/relationships/customXml" Target="../ink/ink251.xml"/><Relationship Id="rId99" Type="http://schemas.openxmlformats.org/officeDocument/2006/relationships/image" Target="../media/image260.png"/><Relationship Id="rId101" Type="http://schemas.openxmlformats.org/officeDocument/2006/relationships/image" Target="../media/image261.png"/><Relationship Id="rId122" Type="http://schemas.openxmlformats.org/officeDocument/2006/relationships/customXml" Target="../ink/ink265.xml"/><Relationship Id="rId143" Type="http://schemas.openxmlformats.org/officeDocument/2006/relationships/image" Target="../media/image282.png"/><Relationship Id="rId148" Type="http://schemas.openxmlformats.org/officeDocument/2006/relationships/customXml" Target="../ink/ink278.xml"/><Relationship Id="rId164" Type="http://schemas.openxmlformats.org/officeDocument/2006/relationships/customXml" Target="../ink/ink286.xml"/><Relationship Id="rId4" Type="http://schemas.openxmlformats.org/officeDocument/2006/relationships/customXml" Target="../ink/ink206.xml"/><Relationship Id="rId9" Type="http://schemas.openxmlformats.org/officeDocument/2006/relationships/image" Target="../media/image215.png"/><Relationship Id="rId26" Type="http://schemas.openxmlformats.org/officeDocument/2006/relationships/customXml" Target="../ink/ink217.xml"/><Relationship Id="rId47" Type="http://schemas.openxmlformats.org/officeDocument/2006/relationships/image" Target="../media/image234.png"/><Relationship Id="rId68" Type="http://schemas.openxmlformats.org/officeDocument/2006/relationships/customXml" Target="../ink/ink238.xml"/><Relationship Id="rId89" Type="http://schemas.openxmlformats.org/officeDocument/2006/relationships/image" Target="../media/image255.png"/><Relationship Id="rId112" Type="http://schemas.openxmlformats.org/officeDocument/2006/relationships/customXml" Target="../ink/ink260.xml"/><Relationship Id="rId133" Type="http://schemas.openxmlformats.org/officeDocument/2006/relationships/image" Target="../media/image277.png"/><Relationship Id="rId154" Type="http://schemas.openxmlformats.org/officeDocument/2006/relationships/customXml" Target="../ink/ink281.xml"/><Relationship Id="rId16" Type="http://schemas.openxmlformats.org/officeDocument/2006/relationships/customXml" Target="../ink/ink212.xml"/><Relationship Id="rId37" Type="http://schemas.openxmlformats.org/officeDocument/2006/relationships/image" Target="../media/image229.png"/><Relationship Id="rId58" Type="http://schemas.openxmlformats.org/officeDocument/2006/relationships/customXml" Target="../ink/ink233.xml"/><Relationship Id="rId79" Type="http://schemas.openxmlformats.org/officeDocument/2006/relationships/image" Target="../media/image250.png"/><Relationship Id="rId102" Type="http://schemas.openxmlformats.org/officeDocument/2006/relationships/customXml" Target="../ink/ink255.xml"/><Relationship Id="rId123" Type="http://schemas.openxmlformats.org/officeDocument/2006/relationships/image" Target="../media/image272.png"/><Relationship Id="rId144" Type="http://schemas.openxmlformats.org/officeDocument/2006/relationships/customXml" Target="../ink/ink276.xml"/><Relationship Id="rId90" Type="http://schemas.openxmlformats.org/officeDocument/2006/relationships/customXml" Target="../ink/ink249.xml"/><Relationship Id="rId165" Type="http://schemas.openxmlformats.org/officeDocument/2006/relationships/image" Target="../media/image293.png"/><Relationship Id="rId27" Type="http://schemas.openxmlformats.org/officeDocument/2006/relationships/image" Target="../media/image224.png"/><Relationship Id="rId48" Type="http://schemas.openxmlformats.org/officeDocument/2006/relationships/customXml" Target="../ink/ink228.xml"/><Relationship Id="rId69" Type="http://schemas.openxmlformats.org/officeDocument/2006/relationships/image" Target="../media/image245.png"/><Relationship Id="rId113" Type="http://schemas.openxmlformats.org/officeDocument/2006/relationships/image" Target="../media/image267.png"/><Relationship Id="rId134" Type="http://schemas.openxmlformats.org/officeDocument/2006/relationships/customXml" Target="../ink/ink271.xml"/><Relationship Id="rId80" Type="http://schemas.openxmlformats.org/officeDocument/2006/relationships/customXml" Target="../ink/ink244.xml"/><Relationship Id="rId155" Type="http://schemas.openxmlformats.org/officeDocument/2006/relationships/image" Target="../media/image28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5A4D-632E-53CC-76F4-5DD4C938E0ED}"/>
              </a:ext>
            </a:extLst>
          </p:cNvPr>
          <p:cNvSpPr>
            <a:spLocks noGrp="1"/>
          </p:cNvSpPr>
          <p:nvPr>
            <p:ph type="title"/>
          </p:nvPr>
        </p:nvSpPr>
        <p:spPr>
          <a:xfrm>
            <a:off x="333772" y="116632"/>
            <a:ext cx="11017072" cy="687610"/>
          </a:xfrm>
        </p:spPr>
        <p:txBody>
          <a:bodyPr/>
          <a:lstStyle/>
          <a:p>
            <a:r>
              <a:rPr lang="en-IN" dirty="0"/>
              <a:t>Object – Java Script Object Notation - JSON</a:t>
            </a:r>
          </a:p>
        </p:txBody>
      </p:sp>
      <p:grpSp>
        <p:nvGrpSpPr>
          <p:cNvPr id="119" name="Group 118">
            <a:extLst>
              <a:ext uri="{FF2B5EF4-FFF2-40B4-BE49-F238E27FC236}">
                <a16:creationId xmlns:a16="http://schemas.microsoft.com/office/drawing/2014/main" id="{3D3D43D0-0C85-7739-F857-C77BEFE6B9B6}"/>
              </a:ext>
            </a:extLst>
          </p:cNvPr>
          <p:cNvGrpSpPr/>
          <p:nvPr/>
        </p:nvGrpSpPr>
        <p:grpSpPr>
          <a:xfrm>
            <a:off x="371620" y="1215120"/>
            <a:ext cx="7360920" cy="4160880"/>
            <a:chOff x="371620" y="1215120"/>
            <a:chExt cx="7360920" cy="416088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79D97A0-D2FC-C902-F766-003D259FB319}"/>
                    </a:ext>
                  </a:extLst>
                </p14:cNvPr>
                <p14:cNvContentPartPr/>
                <p14:nvPr/>
              </p14:nvContentPartPr>
              <p14:xfrm>
                <a:off x="602380" y="1884000"/>
                <a:ext cx="6691320" cy="632160"/>
              </p14:xfrm>
            </p:contentPart>
          </mc:Choice>
          <mc:Fallback>
            <p:pic>
              <p:nvPicPr>
                <p:cNvPr id="3" name="Ink 2">
                  <a:extLst>
                    <a:ext uri="{FF2B5EF4-FFF2-40B4-BE49-F238E27FC236}">
                      <a16:creationId xmlns:a16="http://schemas.microsoft.com/office/drawing/2014/main" id="{A79D97A0-D2FC-C902-F766-003D259FB319}"/>
                    </a:ext>
                  </a:extLst>
                </p:cNvPr>
                <p:cNvPicPr/>
                <p:nvPr/>
              </p:nvPicPr>
              <p:blipFill>
                <a:blip r:embed="rId3"/>
                <a:stretch>
                  <a:fillRect/>
                </a:stretch>
              </p:blipFill>
              <p:spPr>
                <a:xfrm>
                  <a:off x="593740" y="1875000"/>
                  <a:ext cx="670896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1F7403E-A81D-A88C-8E58-924ABC1768F4}"/>
                    </a:ext>
                  </a:extLst>
                </p14:cNvPr>
                <p14:cNvContentPartPr/>
                <p14:nvPr/>
              </p14:nvContentPartPr>
              <p14:xfrm>
                <a:off x="609220" y="1552080"/>
                <a:ext cx="7123320" cy="864000"/>
              </p14:xfrm>
            </p:contentPart>
          </mc:Choice>
          <mc:Fallback>
            <p:pic>
              <p:nvPicPr>
                <p:cNvPr id="4" name="Ink 3">
                  <a:extLst>
                    <a:ext uri="{FF2B5EF4-FFF2-40B4-BE49-F238E27FC236}">
                      <a16:creationId xmlns:a16="http://schemas.microsoft.com/office/drawing/2014/main" id="{B1F7403E-A81D-A88C-8E58-924ABC1768F4}"/>
                    </a:ext>
                  </a:extLst>
                </p:cNvPr>
                <p:cNvPicPr/>
                <p:nvPr/>
              </p:nvPicPr>
              <p:blipFill>
                <a:blip r:embed="rId5"/>
                <a:stretch>
                  <a:fillRect/>
                </a:stretch>
              </p:blipFill>
              <p:spPr>
                <a:xfrm>
                  <a:off x="600220" y="1543440"/>
                  <a:ext cx="7140960" cy="88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A9EFA14-C439-DEC9-CE8F-FB1219967655}"/>
                    </a:ext>
                  </a:extLst>
                </p14:cNvPr>
                <p14:cNvContentPartPr/>
                <p14:nvPr/>
              </p14:nvContentPartPr>
              <p14:xfrm>
                <a:off x="1742500" y="1765560"/>
                <a:ext cx="97920" cy="783360"/>
              </p14:xfrm>
            </p:contentPart>
          </mc:Choice>
          <mc:Fallback>
            <p:pic>
              <p:nvPicPr>
                <p:cNvPr id="6" name="Ink 5">
                  <a:extLst>
                    <a:ext uri="{FF2B5EF4-FFF2-40B4-BE49-F238E27FC236}">
                      <a16:creationId xmlns:a16="http://schemas.microsoft.com/office/drawing/2014/main" id="{9A9EFA14-C439-DEC9-CE8F-FB1219967655}"/>
                    </a:ext>
                  </a:extLst>
                </p:cNvPr>
                <p:cNvPicPr/>
                <p:nvPr/>
              </p:nvPicPr>
              <p:blipFill>
                <a:blip r:embed="rId7"/>
                <a:stretch>
                  <a:fillRect/>
                </a:stretch>
              </p:blipFill>
              <p:spPr>
                <a:xfrm>
                  <a:off x="1733860" y="1756920"/>
                  <a:ext cx="11556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4CC3B1D-CE38-6EDD-BB73-03452DD09541}"/>
                    </a:ext>
                  </a:extLst>
                </p14:cNvPr>
                <p14:cNvContentPartPr/>
                <p14:nvPr/>
              </p14:nvContentPartPr>
              <p14:xfrm>
                <a:off x="3198700" y="1651080"/>
                <a:ext cx="69120" cy="739800"/>
              </p14:xfrm>
            </p:contentPart>
          </mc:Choice>
          <mc:Fallback>
            <p:pic>
              <p:nvPicPr>
                <p:cNvPr id="7" name="Ink 6">
                  <a:extLst>
                    <a:ext uri="{FF2B5EF4-FFF2-40B4-BE49-F238E27FC236}">
                      <a16:creationId xmlns:a16="http://schemas.microsoft.com/office/drawing/2014/main" id="{A4CC3B1D-CE38-6EDD-BB73-03452DD09541}"/>
                    </a:ext>
                  </a:extLst>
                </p:cNvPr>
                <p:cNvPicPr/>
                <p:nvPr/>
              </p:nvPicPr>
              <p:blipFill>
                <a:blip r:embed="rId9"/>
                <a:stretch>
                  <a:fillRect/>
                </a:stretch>
              </p:blipFill>
              <p:spPr>
                <a:xfrm>
                  <a:off x="3189700" y="1642080"/>
                  <a:ext cx="8676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B7B1ACE-56DF-06E0-BF10-79E5BBDADB7E}"/>
                    </a:ext>
                  </a:extLst>
                </p14:cNvPr>
                <p14:cNvContentPartPr/>
                <p14:nvPr/>
              </p14:nvContentPartPr>
              <p14:xfrm>
                <a:off x="4660300" y="1648560"/>
                <a:ext cx="30600" cy="869040"/>
              </p14:xfrm>
            </p:contentPart>
          </mc:Choice>
          <mc:Fallback>
            <p:pic>
              <p:nvPicPr>
                <p:cNvPr id="8" name="Ink 7">
                  <a:extLst>
                    <a:ext uri="{FF2B5EF4-FFF2-40B4-BE49-F238E27FC236}">
                      <a16:creationId xmlns:a16="http://schemas.microsoft.com/office/drawing/2014/main" id="{6B7B1ACE-56DF-06E0-BF10-79E5BBDADB7E}"/>
                    </a:ext>
                  </a:extLst>
                </p:cNvPr>
                <p:cNvPicPr/>
                <p:nvPr/>
              </p:nvPicPr>
              <p:blipFill>
                <a:blip r:embed="rId11"/>
                <a:stretch>
                  <a:fillRect/>
                </a:stretch>
              </p:blipFill>
              <p:spPr>
                <a:xfrm>
                  <a:off x="4651300" y="1639920"/>
                  <a:ext cx="48240" cy="886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45F17E5-69E4-8877-3212-0EDF415A0EB4}"/>
                    </a:ext>
                  </a:extLst>
                </p14:cNvPr>
                <p14:cNvContentPartPr/>
                <p14:nvPr/>
              </p14:nvContentPartPr>
              <p14:xfrm>
                <a:off x="6117580" y="1495920"/>
                <a:ext cx="77760" cy="1018800"/>
              </p14:xfrm>
            </p:contentPart>
          </mc:Choice>
          <mc:Fallback>
            <p:pic>
              <p:nvPicPr>
                <p:cNvPr id="9" name="Ink 8">
                  <a:extLst>
                    <a:ext uri="{FF2B5EF4-FFF2-40B4-BE49-F238E27FC236}">
                      <a16:creationId xmlns:a16="http://schemas.microsoft.com/office/drawing/2014/main" id="{045F17E5-69E4-8877-3212-0EDF415A0EB4}"/>
                    </a:ext>
                  </a:extLst>
                </p:cNvPr>
                <p:cNvPicPr/>
                <p:nvPr/>
              </p:nvPicPr>
              <p:blipFill>
                <a:blip r:embed="rId13"/>
                <a:stretch>
                  <a:fillRect/>
                </a:stretch>
              </p:blipFill>
              <p:spPr>
                <a:xfrm>
                  <a:off x="6108940" y="1486920"/>
                  <a:ext cx="95400" cy="103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A1A69440-CEB4-0177-9BDC-6D118128584F}"/>
                    </a:ext>
                  </a:extLst>
                </p14:cNvPr>
                <p14:cNvContentPartPr/>
                <p14:nvPr/>
              </p14:nvContentPartPr>
              <p14:xfrm>
                <a:off x="861940" y="1436880"/>
                <a:ext cx="337320" cy="216720"/>
              </p14:xfrm>
            </p:contentPart>
          </mc:Choice>
          <mc:Fallback>
            <p:pic>
              <p:nvPicPr>
                <p:cNvPr id="11" name="Ink 10">
                  <a:extLst>
                    <a:ext uri="{FF2B5EF4-FFF2-40B4-BE49-F238E27FC236}">
                      <a16:creationId xmlns:a16="http://schemas.microsoft.com/office/drawing/2014/main" id="{A1A69440-CEB4-0177-9BDC-6D118128584F}"/>
                    </a:ext>
                  </a:extLst>
                </p:cNvPr>
                <p:cNvPicPr/>
                <p:nvPr/>
              </p:nvPicPr>
              <p:blipFill>
                <a:blip r:embed="rId15"/>
                <a:stretch>
                  <a:fillRect/>
                </a:stretch>
              </p:blipFill>
              <p:spPr>
                <a:xfrm>
                  <a:off x="852940" y="1428240"/>
                  <a:ext cx="3549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053B168-7035-508C-38F0-98B9E7B24F52}"/>
                    </a:ext>
                  </a:extLst>
                </p14:cNvPr>
                <p14:cNvContentPartPr/>
                <p14:nvPr/>
              </p14:nvContentPartPr>
              <p14:xfrm>
                <a:off x="1231300" y="1423920"/>
                <a:ext cx="95400" cy="269640"/>
              </p14:xfrm>
            </p:contentPart>
          </mc:Choice>
          <mc:Fallback>
            <p:pic>
              <p:nvPicPr>
                <p:cNvPr id="12" name="Ink 11">
                  <a:extLst>
                    <a:ext uri="{FF2B5EF4-FFF2-40B4-BE49-F238E27FC236}">
                      <a16:creationId xmlns:a16="http://schemas.microsoft.com/office/drawing/2014/main" id="{0053B168-7035-508C-38F0-98B9E7B24F52}"/>
                    </a:ext>
                  </a:extLst>
                </p:cNvPr>
                <p:cNvPicPr/>
                <p:nvPr/>
              </p:nvPicPr>
              <p:blipFill>
                <a:blip r:embed="rId17"/>
                <a:stretch>
                  <a:fillRect/>
                </a:stretch>
              </p:blipFill>
              <p:spPr>
                <a:xfrm>
                  <a:off x="1222300" y="1414920"/>
                  <a:ext cx="1130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4AF730DC-E9FA-8384-7271-5D17020345BE}"/>
                    </a:ext>
                  </a:extLst>
                </p14:cNvPr>
                <p14:cNvContentPartPr/>
                <p14:nvPr/>
              </p14:nvContentPartPr>
              <p14:xfrm>
                <a:off x="1350460" y="1363440"/>
                <a:ext cx="54360" cy="198360"/>
              </p14:xfrm>
            </p:contentPart>
          </mc:Choice>
          <mc:Fallback>
            <p:pic>
              <p:nvPicPr>
                <p:cNvPr id="13" name="Ink 12">
                  <a:extLst>
                    <a:ext uri="{FF2B5EF4-FFF2-40B4-BE49-F238E27FC236}">
                      <a16:creationId xmlns:a16="http://schemas.microsoft.com/office/drawing/2014/main" id="{4AF730DC-E9FA-8384-7271-5D17020345BE}"/>
                    </a:ext>
                  </a:extLst>
                </p:cNvPr>
                <p:cNvPicPr/>
                <p:nvPr/>
              </p:nvPicPr>
              <p:blipFill>
                <a:blip r:embed="rId19"/>
                <a:stretch>
                  <a:fillRect/>
                </a:stretch>
              </p:blipFill>
              <p:spPr>
                <a:xfrm>
                  <a:off x="1341820" y="1354440"/>
                  <a:ext cx="72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0851B51-F862-A18E-ADD5-8536AD0C52A6}"/>
                    </a:ext>
                  </a:extLst>
                </p14:cNvPr>
                <p14:cNvContentPartPr/>
                <p14:nvPr/>
              </p14:nvContentPartPr>
              <p14:xfrm>
                <a:off x="1489780" y="1280280"/>
                <a:ext cx="111600" cy="315000"/>
              </p14:xfrm>
            </p:contentPart>
          </mc:Choice>
          <mc:Fallback>
            <p:pic>
              <p:nvPicPr>
                <p:cNvPr id="14" name="Ink 13">
                  <a:extLst>
                    <a:ext uri="{FF2B5EF4-FFF2-40B4-BE49-F238E27FC236}">
                      <a16:creationId xmlns:a16="http://schemas.microsoft.com/office/drawing/2014/main" id="{50851B51-F862-A18E-ADD5-8536AD0C52A6}"/>
                    </a:ext>
                  </a:extLst>
                </p:cNvPr>
                <p:cNvPicPr/>
                <p:nvPr/>
              </p:nvPicPr>
              <p:blipFill>
                <a:blip r:embed="rId21"/>
                <a:stretch>
                  <a:fillRect/>
                </a:stretch>
              </p:blipFill>
              <p:spPr>
                <a:xfrm>
                  <a:off x="1480780" y="1271280"/>
                  <a:ext cx="12924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D3166914-F8AB-BCE2-5497-8A226DAD2E33}"/>
                    </a:ext>
                  </a:extLst>
                </p14:cNvPr>
                <p14:cNvContentPartPr/>
                <p14:nvPr/>
              </p14:nvContentPartPr>
              <p14:xfrm>
                <a:off x="931060" y="2109720"/>
                <a:ext cx="61560" cy="200880"/>
              </p14:xfrm>
            </p:contentPart>
          </mc:Choice>
          <mc:Fallback>
            <p:pic>
              <p:nvPicPr>
                <p:cNvPr id="15" name="Ink 14">
                  <a:extLst>
                    <a:ext uri="{FF2B5EF4-FFF2-40B4-BE49-F238E27FC236}">
                      <a16:creationId xmlns:a16="http://schemas.microsoft.com/office/drawing/2014/main" id="{D3166914-F8AB-BCE2-5497-8A226DAD2E33}"/>
                    </a:ext>
                  </a:extLst>
                </p:cNvPr>
                <p:cNvPicPr/>
                <p:nvPr/>
              </p:nvPicPr>
              <p:blipFill>
                <a:blip r:embed="rId23"/>
                <a:stretch>
                  <a:fillRect/>
                </a:stretch>
              </p:blipFill>
              <p:spPr>
                <a:xfrm>
                  <a:off x="922060" y="2101080"/>
                  <a:ext cx="792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E0182AD8-2D68-5F44-8DFD-EA6A32A3428B}"/>
                    </a:ext>
                  </a:extLst>
                </p14:cNvPr>
                <p14:cNvContentPartPr/>
                <p14:nvPr/>
              </p14:nvContentPartPr>
              <p14:xfrm>
                <a:off x="1027900" y="2109000"/>
                <a:ext cx="71280" cy="136800"/>
              </p14:xfrm>
            </p:contentPart>
          </mc:Choice>
          <mc:Fallback>
            <p:pic>
              <p:nvPicPr>
                <p:cNvPr id="16" name="Ink 15">
                  <a:extLst>
                    <a:ext uri="{FF2B5EF4-FFF2-40B4-BE49-F238E27FC236}">
                      <a16:creationId xmlns:a16="http://schemas.microsoft.com/office/drawing/2014/main" id="{E0182AD8-2D68-5F44-8DFD-EA6A32A3428B}"/>
                    </a:ext>
                  </a:extLst>
                </p:cNvPr>
                <p:cNvPicPr/>
                <p:nvPr/>
              </p:nvPicPr>
              <p:blipFill>
                <a:blip r:embed="rId25"/>
                <a:stretch>
                  <a:fillRect/>
                </a:stretch>
              </p:blipFill>
              <p:spPr>
                <a:xfrm>
                  <a:off x="1019260" y="2100000"/>
                  <a:ext cx="889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81D571B-9184-A636-8CA8-A40AE3268AB3}"/>
                    </a:ext>
                  </a:extLst>
                </p14:cNvPr>
                <p14:cNvContentPartPr/>
                <p14:nvPr/>
              </p14:nvContentPartPr>
              <p14:xfrm>
                <a:off x="1164700" y="2095320"/>
                <a:ext cx="82080" cy="124200"/>
              </p14:xfrm>
            </p:contentPart>
          </mc:Choice>
          <mc:Fallback>
            <p:pic>
              <p:nvPicPr>
                <p:cNvPr id="17" name="Ink 16">
                  <a:extLst>
                    <a:ext uri="{FF2B5EF4-FFF2-40B4-BE49-F238E27FC236}">
                      <a16:creationId xmlns:a16="http://schemas.microsoft.com/office/drawing/2014/main" id="{081D571B-9184-A636-8CA8-A40AE3268AB3}"/>
                    </a:ext>
                  </a:extLst>
                </p:cNvPr>
                <p:cNvPicPr/>
                <p:nvPr/>
              </p:nvPicPr>
              <p:blipFill>
                <a:blip r:embed="rId27"/>
                <a:stretch>
                  <a:fillRect/>
                </a:stretch>
              </p:blipFill>
              <p:spPr>
                <a:xfrm>
                  <a:off x="1156060" y="2086680"/>
                  <a:ext cx="99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27E65848-B490-2A77-61E7-81CF0DD63835}"/>
                    </a:ext>
                  </a:extLst>
                </p14:cNvPr>
                <p14:cNvContentPartPr/>
                <p14:nvPr/>
              </p14:nvContentPartPr>
              <p14:xfrm>
                <a:off x="1308340" y="2076600"/>
                <a:ext cx="101880" cy="129960"/>
              </p14:xfrm>
            </p:contentPart>
          </mc:Choice>
          <mc:Fallback>
            <p:pic>
              <p:nvPicPr>
                <p:cNvPr id="18" name="Ink 17">
                  <a:extLst>
                    <a:ext uri="{FF2B5EF4-FFF2-40B4-BE49-F238E27FC236}">
                      <a16:creationId xmlns:a16="http://schemas.microsoft.com/office/drawing/2014/main" id="{27E65848-B490-2A77-61E7-81CF0DD63835}"/>
                    </a:ext>
                  </a:extLst>
                </p:cNvPr>
                <p:cNvPicPr/>
                <p:nvPr/>
              </p:nvPicPr>
              <p:blipFill>
                <a:blip r:embed="rId29"/>
                <a:stretch>
                  <a:fillRect/>
                </a:stretch>
              </p:blipFill>
              <p:spPr>
                <a:xfrm>
                  <a:off x="1299340" y="2067960"/>
                  <a:ext cx="1195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450852B0-AE05-1882-A789-5B2D80D595BF}"/>
                    </a:ext>
                  </a:extLst>
                </p14:cNvPr>
                <p14:cNvContentPartPr/>
                <p14:nvPr/>
              </p14:nvContentPartPr>
              <p14:xfrm>
                <a:off x="2020780" y="1494120"/>
                <a:ext cx="309960" cy="166680"/>
              </p14:xfrm>
            </p:contentPart>
          </mc:Choice>
          <mc:Fallback>
            <p:pic>
              <p:nvPicPr>
                <p:cNvPr id="20" name="Ink 19">
                  <a:extLst>
                    <a:ext uri="{FF2B5EF4-FFF2-40B4-BE49-F238E27FC236}">
                      <a16:creationId xmlns:a16="http://schemas.microsoft.com/office/drawing/2014/main" id="{450852B0-AE05-1882-A789-5B2D80D595BF}"/>
                    </a:ext>
                  </a:extLst>
                </p:cNvPr>
                <p:cNvPicPr/>
                <p:nvPr/>
              </p:nvPicPr>
              <p:blipFill>
                <a:blip r:embed="rId31"/>
                <a:stretch>
                  <a:fillRect/>
                </a:stretch>
              </p:blipFill>
              <p:spPr>
                <a:xfrm>
                  <a:off x="2012140" y="1485480"/>
                  <a:ext cx="3276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E598262E-BFA6-0F1C-69EB-4C1EEF15AE3F}"/>
                    </a:ext>
                  </a:extLst>
                </p14:cNvPr>
                <p14:cNvContentPartPr/>
                <p14:nvPr/>
              </p14:nvContentPartPr>
              <p14:xfrm>
                <a:off x="2357020" y="1383240"/>
                <a:ext cx="132480" cy="267120"/>
              </p14:xfrm>
            </p:contentPart>
          </mc:Choice>
          <mc:Fallback>
            <p:pic>
              <p:nvPicPr>
                <p:cNvPr id="21" name="Ink 20">
                  <a:extLst>
                    <a:ext uri="{FF2B5EF4-FFF2-40B4-BE49-F238E27FC236}">
                      <a16:creationId xmlns:a16="http://schemas.microsoft.com/office/drawing/2014/main" id="{E598262E-BFA6-0F1C-69EB-4C1EEF15AE3F}"/>
                    </a:ext>
                  </a:extLst>
                </p:cNvPr>
                <p:cNvPicPr/>
                <p:nvPr/>
              </p:nvPicPr>
              <p:blipFill>
                <a:blip r:embed="rId33"/>
                <a:stretch>
                  <a:fillRect/>
                </a:stretch>
              </p:blipFill>
              <p:spPr>
                <a:xfrm>
                  <a:off x="2348380" y="1374600"/>
                  <a:ext cx="1501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ECBB8CF1-080A-4B1B-09DF-BA0EAD79700B}"/>
                    </a:ext>
                  </a:extLst>
                </p14:cNvPr>
                <p14:cNvContentPartPr/>
                <p14:nvPr/>
              </p14:nvContentPartPr>
              <p14:xfrm>
                <a:off x="2549620" y="1458840"/>
                <a:ext cx="121320" cy="137880"/>
              </p14:xfrm>
            </p:contentPart>
          </mc:Choice>
          <mc:Fallback>
            <p:pic>
              <p:nvPicPr>
                <p:cNvPr id="22" name="Ink 21">
                  <a:extLst>
                    <a:ext uri="{FF2B5EF4-FFF2-40B4-BE49-F238E27FC236}">
                      <a16:creationId xmlns:a16="http://schemas.microsoft.com/office/drawing/2014/main" id="{ECBB8CF1-080A-4B1B-09DF-BA0EAD79700B}"/>
                    </a:ext>
                  </a:extLst>
                </p:cNvPr>
                <p:cNvPicPr/>
                <p:nvPr/>
              </p:nvPicPr>
              <p:blipFill>
                <a:blip r:embed="rId35"/>
                <a:stretch>
                  <a:fillRect/>
                </a:stretch>
              </p:blipFill>
              <p:spPr>
                <a:xfrm>
                  <a:off x="2540980" y="1450200"/>
                  <a:ext cx="1389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A85BDAEB-DE12-3231-449E-3D780290E071}"/>
                    </a:ext>
                  </a:extLst>
                </p14:cNvPr>
                <p14:cNvContentPartPr/>
                <p14:nvPr/>
              </p14:nvContentPartPr>
              <p14:xfrm>
                <a:off x="2678500" y="1374960"/>
                <a:ext cx="294840" cy="189360"/>
              </p14:xfrm>
            </p:contentPart>
          </mc:Choice>
          <mc:Fallback>
            <p:pic>
              <p:nvPicPr>
                <p:cNvPr id="23" name="Ink 22">
                  <a:extLst>
                    <a:ext uri="{FF2B5EF4-FFF2-40B4-BE49-F238E27FC236}">
                      <a16:creationId xmlns:a16="http://schemas.microsoft.com/office/drawing/2014/main" id="{A85BDAEB-DE12-3231-449E-3D780290E071}"/>
                    </a:ext>
                  </a:extLst>
                </p:cNvPr>
                <p:cNvPicPr/>
                <p:nvPr/>
              </p:nvPicPr>
              <p:blipFill>
                <a:blip r:embed="rId37"/>
                <a:stretch>
                  <a:fillRect/>
                </a:stretch>
              </p:blipFill>
              <p:spPr>
                <a:xfrm>
                  <a:off x="2669500" y="1365960"/>
                  <a:ext cx="312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57AFF14B-6768-646C-7562-7BA46C140E59}"/>
                    </a:ext>
                  </a:extLst>
                </p14:cNvPr>
                <p14:cNvContentPartPr/>
                <p14:nvPr/>
              </p14:nvContentPartPr>
              <p14:xfrm>
                <a:off x="2063620" y="1878600"/>
                <a:ext cx="247320" cy="430200"/>
              </p14:xfrm>
            </p:contentPart>
          </mc:Choice>
          <mc:Fallback>
            <p:pic>
              <p:nvPicPr>
                <p:cNvPr id="24" name="Ink 23">
                  <a:extLst>
                    <a:ext uri="{FF2B5EF4-FFF2-40B4-BE49-F238E27FC236}">
                      <a16:creationId xmlns:a16="http://schemas.microsoft.com/office/drawing/2014/main" id="{57AFF14B-6768-646C-7562-7BA46C140E59}"/>
                    </a:ext>
                  </a:extLst>
                </p:cNvPr>
                <p:cNvPicPr/>
                <p:nvPr/>
              </p:nvPicPr>
              <p:blipFill>
                <a:blip r:embed="rId39"/>
                <a:stretch>
                  <a:fillRect/>
                </a:stretch>
              </p:blipFill>
              <p:spPr>
                <a:xfrm>
                  <a:off x="2054980" y="1869600"/>
                  <a:ext cx="2649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1E5EB65A-D830-2867-3142-6865508F780B}"/>
                    </a:ext>
                  </a:extLst>
                </p14:cNvPr>
                <p14:cNvContentPartPr/>
                <p14:nvPr/>
              </p14:nvContentPartPr>
              <p14:xfrm>
                <a:off x="2325700" y="2106480"/>
                <a:ext cx="90360" cy="145440"/>
              </p14:xfrm>
            </p:contentPart>
          </mc:Choice>
          <mc:Fallback>
            <p:pic>
              <p:nvPicPr>
                <p:cNvPr id="25" name="Ink 24">
                  <a:extLst>
                    <a:ext uri="{FF2B5EF4-FFF2-40B4-BE49-F238E27FC236}">
                      <a16:creationId xmlns:a16="http://schemas.microsoft.com/office/drawing/2014/main" id="{1E5EB65A-D830-2867-3142-6865508F780B}"/>
                    </a:ext>
                  </a:extLst>
                </p:cNvPr>
                <p:cNvPicPr/>
                <p:nvPr/>
              </p:nvPicPr>
              <p:blipFill>
                <a:blip r:embed="rId41"/>
                <a:stretch>
                  <a:fillRect/>
                </a:stretch>
              </p:blipFill>
              <p:spPr>
                <a:xfrm>
                  <a:off x="2317060" y="2097480"/>
                  <a:ext cx="1080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C5D06892-41C7-C7DB-6711-D6AD7833BD5D}"/>
                    </a:ext>
                  </a:extLst>
                </p14:cNvPr>
                <p14:cNvContentPartPr/>
                <p14:nvPr/>
              </p14:nvContentPartPr>
              <p14:xfrm>
                <a:off x="2408500" y="2003160"/>
                <a:ext cx="525600" cy="224640"/>
              </p14:xfrm>
            </p:contentPart>
          </mc:Choice>
          <mc:Fallback>
            <p:pic>
              <p:nvPicPr>
                <p:cNvPr id="26" name="Ink 25">
                  <a:extLst>
                    <a:ext uri="{FF2B5EF4-FFF2-40B4-BE49-F238E27FC236}">
                      <a16:creationId xmlns:a16="http://schemas.microsoft.com/office/drawing/2014/main" id="{C5D06892-41C7-C7DB-6711-D6AD7833BD5D}"/>
                    </a:ext>
                  </a:extLst>
                </p:cNvPr>
                <p:cNvPicPr/>
                <p:nvPr/>
              </p:nvPicPr>
              <p:blipFill>
                <a:blip r:embed="rId43"/>
                <a:stretch>
                  <a:fillRect/>
                </a:stretch>
              </p:blipFill>
              <p:spPr>
                <a:xfrm>
                  <a:off x="2399860" y="1994160"/>
                  <a:ext cx="5432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E3552A87-C6E8-B7F6-3B6E-EB271CE4FA74}"/>
                    </a:ext>
                  </a:extLst>
                </p14:cNvPr>
                <p14:cNvContentPartPr/>
                <p14:nvPr/>
              </p14:nvContentPartPr>
              <p14:xfrm>
                <a:off x="3420820" y="1325640"/>
                <a:ext cx="497160" cy="271800"/>
              </p14:xfrm>
            </p:contentPart>
          </mc:Choice>
          <mc:Fallback>
            <p:pic>
              <p:nvPicPr>
                <p:cNvPr id="28" name="Ink 27">
                  <a:extLst>
                    <a:ext uri="{FF2B5EF4-FFF2-40B4-BE49-F238E27FC236}">
                      <a16:creationId xmlns:a16="http://schemas.microsoft.com/office/drawing/2014/main" id="{E3552A87-C6E8-B7F6-3B6E-EB271CE4FA74}"/>
                    </a:ext>
                  </a:extLst>
                </p:cNvPr>
                <p:cNvPicPr/>
                <p:nvPr/>
              </p:nvPicPr>
              <p:blipFill>
                <a:blip r:embed="rId45"/>
                <a:stretch>
                  <a:fillRect/>
                </a:stretch>
              </p:blipFill>
              <p:spPr>
                <a:xfrm>
                  <a:off x="3412180" y="1316640"/>
                  <a:ext cx="5148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11B1E31D-E0B7-32D8-48B8-6222E04F7551}"/>
                    </a:ext>
                  </a:extLst>
                </p14:cNvPr>
                <p14:cNvContentPartPr/>
                <p14:nvPr/>
              </p14:nvContentPartPr>
              <p14:xfrm>
                <a:off x="3940300" y="1374240"/>
                <a:ext cx="164880" cy="113400"/>
              </p14:xfrm>
            </p:contentPart>
          </mc:Choice>
          <mc:Fallback>
            <p:pic>
              <p:nvPicPr>
                <p:cNvPr id="29" name="Ink 28">
                  <a:extLst>
                    <a:ext uri="{FF2B5EF4-FFF2-40B4-BE49-F238E27FC236}">
                      <a16:creationId xmlns:a16="http://schemas.microsoft.com/office/drawing/2014/main" id="{11B1E31D-E0B7-32D8-48B8-6222E04F7551}"/>
                    </a:ext>
                  </a:extLst>
                </p:cNvPr>
                <p:cNvPicPr/>
                <p:nvPr/>
              </p:nvPicPr>
              <p:blipFill>
                <a:blip r:embed="rId47"/>
                <a:stretch>
                  <a:fillRect/>
                </a:stretch>
              </p:blipFill>
              <p:spPr>
                <a:xfrm>
                  <a:off x="3931660" y="1365240"/>
                  <a:ext cx="1825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42881FA5-C120-416E-C3B2-4155C8C2ECC3}"/>
                    </a:ext>
                  </a:extLst>
                </p14:cNvPr>
                <p14:cNvContentPartPr/>
                <p14:nvPr/>
              </p14:nvContentPartPr>
              <p14:xfrm>
                <a:off x="4067380" y="1351920"/>
                <a:ext cx="391320" cy="319680"/>
              </p14:xfrm>
            </p:contentPart>
          </mc:Choice>
          <mc:Fallback>
            <p:pic>
              <p:nvPicPr>
                <p:cNvPr id="30" name="Ink 29">
                  <a:extLst>
                    <a:ext uri="{FF2B5EF4-FFF2-40B4-BE49-F238E27FC236}">
                      <a16:creationId xmlns:a16="http://schemas.microsoft.com/office/drawing/2014/main" id="{42881FA5-C120-416E-C3B2-4155C8C2ECC3}"/>
                    </a:ext>
                  </a:extLst>
                </p:cNvPr>
                <p:cNvPicPr/>
                <p:nvPr/>
              </p:nvPicPr>
              <p:blipFill>
                <a:blip r:embed="rId49"/>
                <a:stretch>
                  <a:fillRect/>
                </a:stretch>
              </p:blipFill>
              <p:spPr>
                <a:xfrm>
                  <a:off x="4058740" y="1342920"/>
                  <a:ext cx="40896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BD7BFF33-2EFE-E232-E431-9021DCCE3D05}"/>
                    </a:ext>
                  </a:extLst>
                </p14:cNvPr>
                <p14:cNvContentPartPr/>
                <p14:nvPr/>
              </p14:nvContentPartPr>
              <p14:xfrm>
                <a:off x="3599380" y="1903800"/>
                <a:ext cx="128880" cy="227520"/>
              </p14:xfrm>
            </p:contentPart>
          </mc:Choice>
          <mc:Fallback>
            <p:pic>
              <p:nvPicPr>
                <p:cNvPr id="31" name="Ink 30">
                  <a:extLst>
                    <a:ext uri="{FF2B5EF4-FFF2-40B4-BE49-F238E27FC236}">
                      <a16:creationId xmlns:a16="http://schemas.microsoft.com/office/drawing/2014/main" id="{BD7BFF33-2EFE-E232-E431-9021DCCE3D05}"/>
                    </a:ext>
                  </a:extLst>
                </p:cNvPr>
                <p:cNvPicPr/>
                <p:nvPr/>
              </p:nvPicPr>
              <p:blipFill>
                <a:blip r:embed="rId51"/>
                <a:stretch>
                  <a:fillRect/>
                </a:stretch>
              </p:blipFill>
              <p:spPr>
                <a:xfrm>
                  <a:off x="3590740" y="1894800"/>
                  <a:ext cx="1465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27D347E7-F570-9D40-DE05-4F147780CDC5}"/>
                    </a:ext>
                  </a:extLst>
                </p14:cNvPr>
                <p14:cNvContentPartPr/>
                <p14:nvPr/>
              </p14:nvContentPartPr>
              <p14:xfrm>
                <a:off x="3773620" y="2016840"/>
                <a:ext cx="22680" cy="95400"/>
              </p14:xfrm>
            </p:contentPart>
          </mc:Choice>
          <mc:Fallback>
            <p:pic>
              <p:nvPicPr>
                <p:cNvPr id="32" name="Ink 31">
                  <a:extLst>
                    <a:ext uri="{FF2B5EF4-FFF2-40B4-BE49-F238E27FC236}">
                      <a16:creationId xmlns:a16="http://schemas.microsoft.com/office/drawing/2014/main" id="{27D347E7-F570-9D40-DE05-4F147780CDC5}"/>
                    </a:ext>
                  </a:extLst>
                </p:cNvPr>
                <p:cNvPicPr/>
                <p:nvPr/>
              </p:nvPicPr>
              <p:blipFill>
                <a:blip r:embed="rId53"/>
                <a:stretch>
                  <a:fillRect/>
                </a:stretch>
              </p:blipFill>
              <p:spPr>
                <a:xfrm>
                  <a:off x="3764980" y="2007840"/>
                  <a:ext cx="403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9A0AFBCE-147A-2A2C-BFFA-A7E65B164012}"/>
                    </a:ext>
                  </a:extLst>
                </p14:cNvPr>
                <p14:cNvContentPartPr/>
                <p14:nvPr/>
              </p14:nvContentPartPr>
              <p14:xfrm>
                <a:off x="3838060" y="1889040"/>
                <a:ext cx="455760" cy="156600"/>
              </p14:xfrm>
            </p:contentPart>
          </mc:Choice>
          <mc:Fallback>
            <p:pic>
              <p:nvPicPr>
                <p:cNvPr id="33" name="Ink 32">
                  <a:extLst>
                    <a:ext uri="{FF2B5EF4-FFF2-40B4-BE49-F238E27FC236}">
                      <a16:creationId xmlns:a16="http://schemas.microsoft.com/office/drawing/2014/main" id="{9A0AFBCE-147A-2A2C-BFFA-A7E65B164012}"/>
                    </a:ext>
                  </a:extLst>
                </p:cNvPr>
                <p:cNvPicPr/>
                <p:nvPr/>
              </p:nvPicPr>
              <p:blipFill>
                <a:blip r:embed="rId55"/>
                <a:stretch>
                  <a:fillRect/>
                </a:stretch>
              </p:blipFill>
              <p:spPr>
                <a:xfrm>
                  <a:off x="3829060" y="1880400"/>
                  <a:ext cx="4734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5950FA5-1E11-E463-7909-61E764AE8789}"/>
                    </a:ext>
                  </a:extLst>
                </p14:cNvPr>
                <p14:cNvContentPartPr/>
                <p14:nvPr/>
              </p14:nvContentPartPr>
              <p14:xfrm>
                <a:off x="4948660" y="1215120"/>
                <a:ext cx="725400" cy="280080"/>
              </p14:xfrm>
            </p:contentPart>
          </mc:Choice>
          <mc:Fallback>
            <p:pic>
              <p:nvPicPr>
                <p:cNvPr id="34" name="Ink 33">
                  <a:extLst>
                    <a:ext uri="{FF2B5EF4-FFF2-40B4-BE49-F238E27FC236}">
                      <a16:creationId xmlns:a16="http://schemas.microsoft.com/office/drawing/2014/main" id="{D5950FA5-1E11-E463-7909-61E764AE8789}"/>
                    </a:ext>
                  </a:extLst>
                </p:cNvPr>
                <p:cNvPicPr/>
                <p:nvPr/>
              </p:nvPicPr>
              <p:blipFill>
                <a:blip r:embed="rId57"/>
                <a:stretch>
                  <a:fillRect/>
                </a:stretch>
              </p:blipFill>
              <p:spPr>
                <a:xfrm>
                  <a:off x="4940020" y="1206120"/>
                  <a:ext cx="7430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90711718-4745-7A04-F816-1CBCF478DF4F}"/>
                    </a:ext>
                  </a:extLst>
                </p14:cNvPr>
                <p14:cNvContentPartPr/>
                <p14:nvPr/>
              </p14:nvContentPartPr>
              <p14:xfrm>
                <a:off x="5040100" y="1710840"/>
                <a:ext cx="714600" cy="335520"/>
              </p14:xfrm>
            </p:contentPart>
          </mc:Choice>
          <mc:Fallback>
            <p:pic>
              <p:nvPicPr>
                <p:cNvPr id="35" name="Ink 34">
                  <a:extLst>
                    <a:ext uri="{FF2B5EF4-FFF2-40B4-BE49-F238E27FC236}">
                      <a16:creationId xmlns:a16="http://schemas.microsoft.com/office/drawing/2014/main" id="{90711718-4745-7A04-F816-1CBCF478DF4F}"/>
                    </a:ext>
                  </a:extLst>
                </p:cNvPr>
                <p:cNvPicPr/>
                <p:nvPr/>
              </p:nvPicPr>
              <p:blipFill>
                <a:blip r:embed="rId59"/>
                <a:stretch>
                  <a:fillRect/>
                </a:stretch>
              </p:blipFill>
              <p:spPr>
                <a:xfrm>
                  <a:off x="5031100" y="1702200"/>
                  <a:ext cx="7322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 name="Ink 49">
                  <a:extLst>
                    <a:ext uri="{FF2B5EF4-FFF2-40B4-BE49-F238E27FC236}">
                      <a16:creationId xmlns:a16="http://schemas.microsoft.com/office/drawing/2014/main" id="{F63DB065-5F1E-0C56-7F72-CBA643877D17}"/>
                    </a:ext>
                  </a:extLst>
                </p14:cNvPr>
                <p14:cNvContentPartPr/>
                <p14:nvPr/>
              </p14:nvContentPartPr>
              <p14:xfrm>
                <a:off x="4539700" y="2577000"/>
                <a:ext cx="192240" cy="376560"/>
              </p14:xfrm>
            </p:contentPart>
          </mc:Choice>
          <mc:Fallback>
            <p:pic>
              <p:nvPicPr>
                <p:cNvPr id="50" name="Ink 49">
                  <a:extLst>
                    <a:ext uri="{FF2B5EF4-FFF2-40B4-BE49-F238E27FC236}">
                      <a16:creationId xmlns:a16="http://schemas.microsoft.com/office/drawing/2014/main" id="{F63DB065-5F1E-0C56-7F72-CBA643877D17}"/>
                    </a:ext>
                  </a:extLst>
                </p:cNvPr>
                <p:cNvPicPr/>
                <p:nvPr/>
              </p:nvPicPr>
              <p:blipFill>
                <a:blip r:embed="rId61"/>
                <a:stretch>
                  <a:fillRect/>
                </a:stretch>
              </p:blipFill>
              <p:spPr>
                <a:xfrm>
                  <a:off x="4531060" y="2568360"/>
                  <a:ext cx="2098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Ink 50">
                  <a:extLst>
                    <a:ext uri="{FF2B5EF4-FFF2-40B4-BE49-F238E27FC236}">
                      <a16:creationId xmlns:a16="http://schemas.microsoft.com/office/drawing/2014/main" id="{A3CF1027-7798-03A9-0672-430901D03787}"/>
                    </a:ext>
                  </a:extLst>
                </p14:cNvPr>
                <p14:cNvContentPartPr/>
                <p14:nvPr/>
              </p14:nvContentPartPr>
              <p14:xfrm>
                <a:off x="5005540" y="3096120"/>
                <a:ext cx="22680" cy="194760"/>
              </p14:xfrm>
            </p:contentPart>
          </mc:Choice>
          <mc:Fallback>
            <p:pic>
              <p:nvPicPr>
                <p:cNvPr id="51" name="Ink 50">
                  <a:extLst>
                    <a:ext uri="{FF2B5EF4-FFF2-40B4-BE49-F238E27FC236}">
                      <a16:creationId xmlns:a16="http://schemas.microsoft.com/office/drawing/2014/main" id="{A3CF1027-7798-03A9-0672-430901D03787}"/>
                    </a:ext>
                  </a:extLst>
                </p:cNvPr>
                <p:cNvPicPr/>
                <p:nvPr/>
              </p:nvPicPr>
              <p:blipFill>
                <a:blip r:embed="rId63"/>
                <a:stretch>
                  <a:fillRect/>
                </a:stretch>
              </p:blipFill>
              <p:spPr>
                <a:xfrm>
                  <a:off x="4996900" y="3087480"/>
                  <a:ext cx="403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2" name="Ink 51">
                  <a:extLst>
                    <a:ext uri="{FF2B5EF4-FFF2-40B4-BE49-F238E27FC236}">
                      <a16:creationId xmlns:a16="http://schemas.microsoft.com/office/drawing/2014/main" id="{37BA91B8-6D69-84B6-F763-C237ED6FE5AC}"/>
                    </a:ext>
                  </a:extLst>
                </p14:cNvPr>
                <p14:cNvContentPartPr/>
                <p14:nvPr/>
              </p14:nvContentPartPr>
              <p14:xfrm>
                <a:off x="4943260" y="3029520"/>
                <a:ext cx="159840" cy="155520"/>
              </p14:xfrm>
            </p:contentPart>
          </mc:Choice>
          <mc:Fallback>
            <p:pic>
              <p:nvPicPr>
                <p:cNvPr id="52" name="Ink 51">
                  <a:extLst>
                    <a:ext uri="{FF2B5EF4-FFF2-40B4-BE49-F238E27FC236}">
                      <a16:creationId xmlns:a16="http://schemas.microsoft.com/office/drawing/2014/main" id="{37BA91B8-6D69-84B6-F763-C237ED6FE5AC}"/>
                    </a:ext>
                  </a:extLst>
                </p:cNvPr>
                <p:cNvPicPr/>
                <p:nvPr/>
              </p:nvPicPr>
              <p:blipFill>
                <a:blip r:embed="rId65"/>
                <a:stretch>
                  <a:fillRect/>
                </a:stretch>
              </p:blipFill>
              <p:spPr>
                <a:xfrm>
                  <a:off x="4934260" y="3020520"/>
                  <a:ext cx="1774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3" name="Ink 52">
                  <a:extLst>
                    <a:ext uri="{FF2B5EF4-FFF2-40B4-BE49-F238E27FC236}">
                      <a16:creationId xmlns:a16="http://schemas.microsoft.com/office/drawing/2014/main" id="{90824F7E-B2B6-6A70-7BD0-C3614E7E53D4}"/>
                    </a:ext>
                  </a:extLst>
                </p14:cNvPr>
                <p14:cNvContentPartPr/>
                <p14:nvPr/>
              </p14:nvContentPartPr>
              <p14:xfrm>
                <a:off x="5139100" y="3075240"/>
                <a:ext cx="267840" cy="136080"/>
              </p14:xfrm>
            </p:contentPart>
          </mc:Choice>
          <mc:Fallback>
            <p:pic>
              <p:nvPicPr>
                <p:cNvPr id="53" name="Ink 52">
                  <a:extLst>
                    <a:ext uri="{FF2B5EF4-FFF2-40B4-BE49-F238E27FC236}">
                      <a16:creationId xmlns:a16="http://schemas.microsoft.com/office/drawing/2014/main" id="{90824F7E-B2B6-6A70-7BD0-C3614E7E53D4}"/>
                    </a:ext>
                  </a:extLst>
                </p:cNvPr>
                <p:cNvPicPr/>
                <p:nvPr/>
              </p:nvPicPr>
              <p:blipFill>
                <a:blip r:embed="rId67"/>
                <a:stretch>
                  <a:fillRect/>
                </a:stretch>
              </p:blipFill>
              <p:spPr>
                <a:xfrm>
                  <a:off x="5130100" y="3066600"/>
                  <a:ext cx="2854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4" name="Ink 53">
                  <a:extLst>
                    <a:ext uri="{FF2B5EF4-FFF2-40B4-BE49-F238E27FC236}">
                      <a16:creationId xmlns:a16="http://schemas.microsoft.com/office/drawing/2014/main" id="{BC96EAD5-5620-1AFE-46D6-3E3CA9BA209A}"/>
                    </a:ext>
                  </a:extLst>
                </p14:cNvPr>
                <p14:cNvContentPartPr/>
                <p14:nvPr/>
              </p14:nvContentPartPr>
              <p14:xfrm>
                <a:off x="5446540" y="3045720"/>
                <a:ext cx="162360" cy="282960"/>
              </p14:xfrm>
            </p:contentPart>
          </mc:Choice>
          <mc:Fallback>
            <p:pic>
              <p:nvPicPr>
                <p:cNvPr id="54" name="Ink 53">
                  <a:extLst>
                    <a:ext uri="{FF2B5EF4-FFF2-40B4-BE49-F238E27FC236}">
                      <a16:creationId xmlns:a16="http://schemas.microsoft.com/office/drawing/2014/main" id="{BC96EAD5-5620-1AFE-46D6-3E3CA9BA209A}"/>
                    </a:ext>
                  </a:extLst>
                </p:cNvPr>
                <p:cNvPicPr/>
                <p:nvPr/>
              </p:nvPicPr>
              <p:blipFill>
                <a:blip r:embed="rId69"/>
                <a:stretch>
                  <a:fillRect/>
                </a:stretch>
              </p:blipFill>
              <p:spPr>
                <a:xfrm>
                  <a:off x="5437540" y="3036720"/>
                  <a:ext cx="1800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Ink 54">
                  <a:extLst>
                    <a:ext uri="{FF2B5EF4-FFF2-40B4-BE49-F238E27FC236}">
                      <a16:creationId xmlns:a16="http://schemas.microsoft.com/office/drawing/2014/main" id="{661A453E-0F08-7386-1B43-129EEB1F4C28}"/>
                    </a:ext>
                  </a:extLst>
                </p14:cNvPr>
                <p14:cNvContentPartPr/>
                <p14:nvPr/>
              </p14:nvContentPartPr>
              <p14:xfrm>
                <a:off x="5686660" y="3002520"/>
                <a:ext cx="48240" cy="44280"/>
              </p14:xfrm>
            </p:contentPart>
          </mc:Choice>
          <mc:Fallback>
            <p:pic>
              <p:nvPicPr>
                <p:cNvPr id="55" name="Ink 54">
                  <a:extLst>
                    <a:ext uri="{FF2B5EF4-FFF2-40B4-BE49-F238E27FC236}">
                      <a16:creationId xmlns:a16="http://schemas.microsoft.com/office/drawing/2014/main" id="{661A453E-0F08-7386-1B43-129EEB1F4C28}"/>
                    </a:ext>
                  </a:extLst>
                </p:cNvPr>
                <p:cNvPicPr/>
                <p:nvPr/>
              </p:nvPicPr>
              <p:blipFill>
                <a:blip r:embed="rId71"/>
                <a:stretch>
                  <a:fillRect/>
                </a:stretch>
              </p:blipFill>
              <p:spPr>
                <a:xfrm>
                  <a:off x="5678020" y="2993520"/>
                  <a:ext cx="658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Ink 55">
                  <a:extLst>
                    <a:ext uri="{FF2B5EF4-FFF2-40B4-BE49-F238E27FC236}">
                      <a16:creationId xmlns:a16="http://schemas.microsoft.com/office/drawing/2014/main" id="{B0683AD5-66C4-DC27-45F6-EA5CE3B06230}"/>
                    </a:ext>
                  </a:extLst>
                </p14:cNvPr>
                <p14:cNvContentPartPr/>
                <p14:nvPr/>
              </p14:nvContentPartPr>
              <p14:xfrm>
                <a:off x="5710420" y="3144360"/>
                <a:ext cx="55440" cy="63720"/>
              </p14:xfrm>
            </p:contentPart>
          </mc:Choice>
          <mc:Fallback>
            <p:pic>
              <p:nvPicPr>
                <p:cNvPr id="56" name="Ink 55">
                  <a:extLst>
                    <a:ext uri="{FF2B5EF4-FFF2-40B4-BE49-F238E27FC236}">
                      <a16:creationId xmlns:a16="http://schemas.microsoft.com/office/drawing/2014/main" id="{B0683AD5-66C4-DC27-45F6-EA5CE3B06230}"/>
                    </a:ext>
                  </a:extLst>
                </p:cNvPr>
                <p:cNvPicPr/>
                <p:nvPr/>
              </p:nvPicPr>
              <p:blipFill>
                <a:blip r:embed="rId73"/>
                <a:stretch>
                  <a:fillRect/>
                </a:stretch>
              </p:blipFill>
              <p:spPr>
                <a:xfrm>
                  <a:off x="5701780" y="3135360"/>
                  <a:ext cx="730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180EE3E8-A80B-1677-E3C7-D348F7084FB9}"/>
                    </a:ext>
                  </a:extLst>
                </p14:cNvPr>
                <p14:cNvContentPartPr/>
                <p14:nvPr/>
              </p14:nvContentPartPr>
              <p14:xfrm>
                <a:off x="5888980" y="2964360"/>
                <a:ext cx="165960" cy="200880"/>
              </p14:xfrm>
            </p:contentPart>
          </mc:Choice>
          <mc:Fallback>
            <p:pic>
              <p:nvPicPr>
                <p:cNvPr id="57" name="Ink 56">
                  <a:extLst>
                    <a:ext uri="{FF2B5EF4-FFF2-40B4-BE49-F238E27FC236}">
                      <a16:creationId xmlns:a16="http://schemas.microsoft.com/office/drawing/2014/main" id="{180EE3E8-A80B-1677-E3C7-D348F7084FB9}"/>
                    </a:ext>
                  </a:extLst>
                </p:cNvPr>
                <p:cNvPicPr/>
                <p:nvPr/>
              </p:nvPicPr>
              <p:blipFill>
                <a:blip r:embed="rId75"/>
                <a:stretch>
                  <a:fillRect/>
                </a:stretch>
              </p:blipFill>
              <p:spPr>
                <a:xfrm>
                  <a:off x="5879980" y="2955720"/>
                  <a:ext cx="1836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DB8A82A5-AE56-49F3-4A69-E1416AD73C95}"/>
                    </a:ext>
                  </a:extLst>
                </p14:cNvPr>
                <p14:cNvContentPartPr/>
                <p14:nvPr/>
              </p14:nvContentPartPr>
              <p14:xfrm>
                <a:off x="6113260" y="2866080"/>
                <a:ext cx="716040" cy="255960"/>
              </p14:xfrm>
            </p:contentPart>
          </mc:Choice>
          <mc:Fallback>
            <p:pic>
              <p:nvPicPr>
                <p:cNvPr id="58" name="Ink 57">
                  <a:extLst>
                    <a:ext uri="{FF2B5EF4-FFF2-40B4-BE49-F238E27FC236}">
                      <a16:creationId xmlns:a16="http://schemas.microsoft.com/office/drawing/2014/main" id="{DB8A82A5-AE56-49F3-4A69-E1416AD73C95}"/>
                    </a:ext>
                  </a:extLst>
                </p:cNvPr>
                <p:cNvPicPr/>
                <p:nvPr/>
              </p:nvPicPr>
              <p:blipFill>
                <a:blip r:embed="rId77"/>
                <a:stretch>
                  <a:fillRect/>
                </a:stretch>
              </p:blipFill>
              <p:spPr>
                <a:xfrm>
                  <a:off x="6104260" y="2857080"/>
                  <a:ext cx="7336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985ACE3E-4594-2180-391F-46EC25DFDD25}"/>
                    </a:ext>
                  </a:extLst>
                </p14:cNvPr>
                <p14:cNvContentPartPr/>
                <p14:nvPr/>
              </p14:nvContentPartPr>
              <p14:xfrm>
                <a:off x="6860980" y="3046800"/>
                <a:ext cx="76680" cy="158040"/>
              </p14:xfrm>
            </p:contentPart>
          </mc:Choice>
          <mc:Fallback>
            <p:pic>
              <p:nvPicPr>
                <p:cNvPr id="60" name="Ink 59">
                  <a:extLst>
                    <a:ext uri="{FF2B5EF4-FFF2-40B4-BE49-F238E27FC236}">
                      <a16:creationId xmlns:a16="http://schemas.microsoft.com/office/drawing/2014/main" id="{985ACE3E-4594-2180-391F-46EC25DFDD25}"/>
                    </a:ext>
                  </a:extLst>
                </p:cNvPr>
                <p:cNvPicPr/>
                <p:nvPr/>
              </p:nvPicPr>
              <p:blipFill>
                <a:blip r:embed="rId79"/>
                <a:stretch>
                  <a:fillRect/>
                </a:stretch>
              </p:blipFill>
              <p:spPr>
                <a:xfrm>
                  <a:off x="6851980" y="3038160"/>
                  <a:ext cx="94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26CC0CBA-2FFD-DC72-BA30-6CA2926E9ED0}"/>
                    </a:ext>
                  </a:extLst>
                </p14:cNvPr>
                <p14:cNvContentPartPr/>
                <p14:nvPr/>
              </p14:nvContentPartPr>
              <p14:xfrm>
                <a:off x="5045500" y="3556200"/>
                <a:ext cx="69480" cy="196920"/>
              </p14:xfrm>
            </p:contentPart>
          </mc:Choice>
          <mc:Fallback>
            <p:pic>
              <p:nvPicPr>
                <p:cNvPr id="62" name="Ink 61">
                  <a:extLst>
                    <a:ext uri="{FF2B5EF4-FFF2-40B4-BE49-F238E27FC236}">
                      <a16:creationId xmlns:a16="http://schemas.microsoft.com/office/drawing/2014/main" id="{26CC0CBA-2FFD-DC72-BA30-6CA2926E9ED0}"/>
                    </a:ext>
                  </a:extLst>
                </p:cNvPr>
                <p:cNvPicPr/>
                <p:nvPr/>
              </p:nvPicPr>
              <p:blipFill>
                <a:blip r:embed="rId81"/>
                <a:stretch>
                  <a:fillRect/>
                </a:stretch>
              </p:blipFill>
              <p:spPr>
                <a:xfrm>
                  <a:off x="5036860" y="3547560"/>
                  <a:ext cx="87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96179D57-6408-28A9-64C8-813420E847DA}"/>
                    </a:ext>
                  </a:extLst>
                </p14:cNvPr>
                <p14:cNvContentPartPr/>
                <p14:nvPr/>
              </p14:nvContentPartPr>
              <p14:xfrm>
                <a:off x="5088700" y="3482760"/>
                <a:ext cx="112680" cy="140400"/>
              </p14:xfrm>
            </p:contentPart>
          </mc:Choice>
          <mc:Fallback>
            <p:pic>
              <p:nvPicPr>
                <p:cNvPr id="63" name="Ink 62">
                  <a:extLst>
                    <a:ext uri="{FF2B5EF4-FFF2-40B4-BE49-F238E27FC236}">
                      <a16:creationId xmlns:a16="http://schemas.microsoft.com/office/drawing/2014/main" id="{96179D57-6408-28A9-64C8-813420E847DA}"/>
                    </a:ext>
                  </a:extLst>
                </p:cNvPr>
                <p:cNvPicPr/>
                <p:nvPr/>
              </p:nvPicPr>
              <p:blipFill>
                <a:blip r:embed="rId83"/>
                <a:stretch>
                  <a:fillRect/>
                </a:stretch>
              </p:blipFill>
              <p:spPr>
                <a:xfrm>
                  <a:off x="5080060" y="3474120"/>
                  <a:ext cx="130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5F5128FE-E662-2736-2809-50C13C32AD14}"/>
                    </a:ext>
                  </a:extLst>
                </p14:cNvPr>
                <p14:cNvContentPartPr/>
                <p14:nvPr/>
              </p14:nvContentPartPr>
              <p14:xfrm>
                <a:off x="5237020" y="3443880"/>
                <a:ext cx="441720" cy="261720"/>
              </p14:xfrm>
            </p:contentPart>
          </mc:Choice>
          <mc:Fallback>
            <p:pic>
              <p:nvPicPr>
                <p:cNvPr id="64" name="Ink 63">
                  <a:extLst>
                    <a:ext uri="{FF2B5EF4-FFF2-40B4-BE49-F238E27FC236}">
                      <a16:creationId xmlns:a16="http://schemas.microsoft.com/office/drawing/2014/main" id="{5F5128FE-E662-2736-2809-50C13C32AD14}"/>
                    </a:ext>
                  </a:extLst>
                </p:cNvPr>
                <p:cNvPicPr/>
                <p:nvPr/>
              </p:nvPicPr>
              <p:blipFill>
                <a:blip r:embed="rId85"/>
                <a:stretch>
                  <a:fillRect/>
                </a:stretch>
              </p:blipFill>
              <p:spPr>
                <a:xfrm>
                  <a:off x="5228020" y="3434880"/>
                  <a:ext cx="4593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B411A26D-184D-3925-5A23-8C539D8DBC82}"/>
                    </a:ext>
                  </a:extLst>
                </p14:cNvPr>
                <p14:cNvContentPartPr/>
                <p14:nvPr/>
              </p14:nvContentPartPr>
              <p14:xfrm>
                <a:off x="5752540" y="3401400"/>
                <a:ext cx="48960" cy="59760"/>
              </p14:xfrm>
            </p:contentPart>
          </mc:Choice>
          <mc:Fallback>
            <p:pic>
              <p:nvPicPr>
                <p:cNvPr id="65" name="Ink 64">
                  <a:extLst>
                    <a:ext uri="{FF2B5EF4-FFF2-40B4-BE49-F238E27FC236}">
                      <a16:creationId xmlns:a16="http://schemas.microsoft.com/office/drawing/2014/main" id="{B411A26D-184D-3925-5A23-8C539D8DBC82}"/>
                    </a:ext>
                  </a:extLst>
                </p:cNvPr>
                <p:cNvPicPr/>
                <p:nvPr/>
              </p:nvPicPr>
              <p:blipFill>
                <a:blip r:embed="rId87"/>
                <a:stretch>
                  <a:fillRect/>
                </a:stretch>
              </p:blipFill>
              <p:spPr>
                <a:xfrm>
                  <a:off x="5743540" y="3392760"/>
                  <a:ext cx="666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3C241757-C75C-15A6-C90D-45886BAB0B26}"/>
                    </a:ext>
                  </a:extLst>
                </p14:cNvPr>
                <p14:cNvContentPartPr/>
                <p14:nvPr/>
              </p14:nvContentPartPr>
              <p14:xfrm>
                <a:off x="5769820" y="3537120"/>
                <a:ext cx="48240" cy="41040"/>
              </p14:xfrm>
            </p:contentPart>
          </mc:Choice>
          <mc:Fallback>
            <p:pic>
              <p:nvPicPr>
                <p:cNvPr id="66" name="Ink 65">
                  <a:extLst>
                    <a:ext uri="{FF2B5EF4-FFF2-40B4-BE49-F238E27FC236}">
                      <a16:creationId xmlns:a16="http://schemas.microsoft.com/office/drawing/2014/main" id="{3C241757-C75C-15A6-C90D-45886BAB0B26}"/>
                    </a:ext>
                  </a:extLst>
                </p:cNvPr>
                <p:cNvPicPr/>
                <p:nvPr/>
              </p:nvPicPr>
              <p:blipFill>
                <a:blip r:embed="rId89"/>
                <a:stretch>
                  <a:fillRect/>
                </a:stretch>
              </p:blipFill>
              <p:spPr>
                <a:xfrm>
                  <a:off x="5760820" y="3528480"/>
                  <a:ext cx="658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C88C82E6-F7CD-9C35-4F39-09024C65DB1E}"/>
                    </a:ext>
                  </a:extLst>
                </p14:cNvPr>
                <p14:cNvContentPartPr/>
                <p14:nvPr/>
              </p14:nvContentPartPr>
              <p14:xfrm>
                <a:off x="5906980" y="3342720"/>
                <a:ext cx="193320" cy="218880"/>
              </p14:xfrm>
            </p:contentPart>
          </mc:Choice>
          <mc:Fallback>
            <p:pic>
              <p:nvPicPr>
                <p:cNvPr id="67" name="Ink 66">
                  <a:extLst>
                    <a:ext uri="{FF2B5EF4-FFF2-40B4-BE49-F238E27FC236}">
                      <a16:creationId xmlns:a16="http://schemas.microsoft.com/office/drawing/2014/main" id="{C88C82E6-F7CD-9C35-4F39-09024C65DB1E}"/>
                    </a:ext>
                  </a:extLst>
                </p:cNvPr>
                <p:cNvPicPr/>
                <p:nvPr/>
              </p:nvPicPr>
              <p:blipFill>
                <a:blip r:embed="rId91"/>
                <a:stretch>
                  <a:fillRect/>
                </a:stretch>
              </p:blipFill>
              <p:spPr>
                <a:xfrm>
                  <a:off x="5898340" y="3334080"/>
                  <a:ext cx="210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5B973A94-9122-2965-1BB0-A4B0CBCE9B84}"/>
                    </a:ext>
                  </a:extLst>
                </p14:cNvPr>
                <p14:cNvContentPartPr/>
                <p14:nvPr/>
              </p14:nvContentPartPr>
              <p14:xfrm>
                <a:off x="6116860" y="3266040"/>
                <a:ext cx="605160" cy="261000"/>
              </p14:xfrm>
            </p:contentPart>
          </mc:Choice>
          <mc:Fallback>
            <p:pic>
              <p:nvPicPr>
                <p:cNvPr id="68" name="Ink 67">
                  <a:extLst>
                    <a:ext uri="{FF2B5EF4-FFF2-40B4-BE49-F238E27FC236}">
                      <a16:creationId xmlns:a16="http://schemas.microsoft.com/office/drawing/2014/main" id="{5B973A94-9122-2965-1BB0-A4B0CBCE9B84}"/>
                    </a:ext>
                  </a:extLst>
                </p:cNvPr>
                <p:cNvPicPr/>
                <p:nvPr/>
              </p:nvPicPr>
              <p:blipFill>
                <a:blip r:embed="rId93"/>
                <a:stretch>
                  <a:fillRect/>
                </a:stretch>
              </p:blipFill>
              <p:spPr>
                <a:xfrm>
                  <a:off x="6108220" y="3257400"/>
                  <a:ext cx="6228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DFCAF099-37B9-BF55-3D9B-6118F968842E}"/>
                    </a:ext>
                  </a:extLst>
                </p14:cNvPr>
                <p14:cNvContentPartPr/>
                <p14:nvPr/>
              </p14:nvContentPartPr>
              <p14:xfrm>
                <a:off x="6845500" y="3398880"/>
                <a:ext cx="97200" cy="194040"/>
              </p14:xfrm>
            </p:contentPart>
          </mc:Choice>
          <mc:Fallback>
            <p:pic>
              <p:nvPicPr>
                <p:cNvPr id="69" name="Ink 68">
                  <a:extLst>
                    <a:ext uri="{FF2B5EF4-FFF2-40B4-BE49-F238E27FC236}">
                      <a16:creationId xmlns:a16="http://schemas.microsoft.com/office/drawing/2014/main" id="{DFCAF099-37B9-BF55-3D9B-6118F968842E}"/>
                    </a:ext>
                  </a:extLst>
                </p:cNvPr>
                <p:cNvPicPr/>
                <p:nvPr/>
              </p:nvPicPr>
              <p:blipFill>
                <a:blip r:embed="rId95"/>
                <a:stretch>
                  <a:fillRect/>
                </a:stretch>
              </p:blipFill>
              <p:spPr>
                <a:xfrm>
                  <a:off x="6836860" y="3390240"/>
                  <a:ext cx="1148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Ink 69">
                  <a:extLst>
                    <a:ext uri="{FF2B5EF4-FFF2-40B4-BE49-F238E27FC236}">
                      <a16:creationId xmlns:a16="http://schemas.microsoft.com/office/drawing/2014/main" id="{29D4597A-FEBD-F6FC-62CC-CC9A22191BC9}"/>
                    </a:ext>
                  </a:extLst>
                </p14:cNvPr>
                <p14:cNvContentPartPr/>
                <p14:nvPr/>
              </p14:nvContentPartPr>
              <p14:xfrm>
                <a:off x="5195620" y="3912240"/>
                <a:ext cx="131040" cy="256680"/>
              </p14:xfrm>
            </p:contentPart>
          </mc:Choice>
          <mc:Fallback>
            <p:pic>
              <p:nvPicPr>
                <p:cNvPr id="70" name="Ink 69">
                  <a:extLst>
                    <a:ext uri="{FF2B5EF4-FFF2-40B4-BE49-F238E27FC236}">
                      <a16:creationId xmlns:a16="http://schemas.microsoft.com/office/drawing/2014/main" id="{29D4597A-FEBD-F6FC-62CC-CC9A22191BC9}"/>
                    </a:ext>
                  </a:extLst>
                </p:cNvPr>
                <p:cNvPicPr/>
                <p:nvPr/>
              </p:nvPicPr>
              <p:blipFill>
                <a:blip r:embed="rId97"/>
                <a:stretch>
                  <a:fillRect/>
                </a:stretch>
              </p:blipFill>
              <p:spPr>
                <a:xfrm>
                  <a:off x="5186620" y="3903600"/>
                  <a:ext cx="1486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Ink 70">
                  <a:extLst>
                    <a:ext uri="{FF2B5EF4-FFF2-40B4-BE49-F238E27FC236}">
                      <a16:creationId xmlns:a16="http://schemas.microsoft.com/office/drawing/2014/main" id="{BB8B3287-8DBD-AEEC-AAB2-0CBEA50AFC67}"/>
                    </a:ext>
                  </a:extLst>
                </p14:cNvPr>
                <p14:cNvContentPartPr/>
                <p14:nvPr/>
              </p14:nvContentPartPr>
              <p14:xfrm>
                <a:off x="5377780" y="3883080"/>
                <a:ext cx="509040" cy="263880"/>
              </p14:xfrm>
            </p:contentPart>
          </mc:Choice>
          <mc:Fallback>
            <p:pic>
              <p:nvPicPr>
                <p:cNvPr id="71" name="Ink 70">
                  <a:extLst>
                    <a:ext uri="{FF2B5EF4-FFF2-40B4-BE49-F238E27FC236}">
                      <a16:creationId xmlns:a16="http://schemas.microsoft.com/office/drawing/2014/main" id="{BB8B3287-8DBD-AEEC-AAB2-0CBEA50AFC67}"/>
                    </a:ext>
                  </a:extLst>
                </p:cNvPr>
                <p:cNvPicPr/>
                <p:nvPr/>
              </p:nvPicPr>
              <p:blipFill>
                <a:blip r:embed="rId99"/>
                <a:stretch>
                  <a:fillRect/>
                </a:stretch>
              </p:blipFill>
              <p:spPr>
                <a:xfrm>
                  <a:off x="5368780" y="3874080"/>
                  <a:ext cx="5266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2" name="Ink 71">
                  <a:extLst>
                    <a:ext uri="{FF2B5EF4-FFF2-40B4-BE49-F238E27FC236}">
                      <a16:creationId xmlns:a16="http://schemas.microsoft.com/office/drawing/2014/main" id="{0E72D55B-04EF-0689-C37C-93C0E3CCA336}"/>
                    </a:ext>
                  </a:extLst>
                </p14:cNvPr>
                <p14:cNvContentPartPr/>
                <p14:nvPr/>
              </p14:nvContentPartPr>
              <p14:xfrm>
                <a:off x="5969260" y="3852120"/>
                <a:ext cx="30240" cy="27720"/>
              </p14:xfrm>
            </p:contentPart>
          </mc:Choice>
          <mc:Fallback>
            <p:pic>
              <p:nvPicPr>
                <p:cNvPr id="72" name="Ink 71">
                  <a:extLst>
                    <a:ext uri="{FF2B5EF4-FFF2-40B4-BE49-F238E27FC236}">
                      <a16:creationId xmlns:a16="http://schemas.microsoft.com/office/drawing/2014/main" id="{0E72D55B-04EF-0689-C37C-93C0E3CCA336}"/>
                    </a:ext>
                  </a:extLst>
                </p:cNvPr>
                <p:cNvPicPr/>
                <p:nvPr/>
              </p:nvPicPr>
              <p:blipFill>
                <a:blip r:embed="rId101"/>
                <a:stretch>
                  <a:fillRect/>
                </a:stretch>
              </p:blipFill>
              <p:spPr>
                <a:xfrm>
                  <a:off x="5960620" y="3843120"/>
                  <a:ext cx="47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3" name="Ink 72">
                  <a:extLst>
                    <a:ext uri="{FF2B5EF4-FFF2-40B4-BE49-F238E27FC236}">
                      <a16:creationId xmlns:a16="http://schemas.microsoft.com/office/drawing/2014/main" id="{17C1ECB0-576D-C280-A813-AC9571E70582}"/>
                    </a:ext>
                  </a:extLst>
                </p14:cNvPr>
                <p14:cNvContentPartPr/>
                <p14:nvPr/>
              </p14:nvContentPartPr>
              <p14:xfrm>
                <a:off x="5965660" y="3965160"/>
                <a:ext cx="72360" cy="43560"/>
              </p14:xfrm>
            </p:contentPart>
          </mc:Choice>
          <mc:Fallback>
            <p:pic>
              <p:nvPicPr>
                <p:cNvPr id="73" name="Ink 72">
                  <a:extLst>
                    <a:ext uri="{FF2B5EF4-FFF2-40B4-BE49-F238E27FC236}">
                      <a16:creationId xmlns:a16="http://schemas.microsoft.com/office/drawing/2014/main" id="{17C1ECB0-576D-C280-A813-AC9571E70582}"/>
                    </a:ext>
                  </a:extLst>
                </p:cNvPr>
                <p:cNvPicPr/>
                <p:nvPr/>
              </p:nvPicPr>
              <p:blipFill>
                <a:blip r:embed="rId103"/>
                <a:stretch>
                  <a:fillRect/>
                </a:stretch>
              </p:blipFill>
              <p:spPr>
                <a:xfrm>
                  <a:off x="5957020" y="3956520"/>
                  <a:ext cx="90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76C4DDF6-C964-13DC-C8E2-67CF08F8C539}"/>
                    </a:ext>
                  </a:extLst>
                </p14:cNvPr>
                <p14:cNvContentPartPr/>
                <p14:nvPr/>
              </p14:nvContentPartPr>
              <p14:xfrm>
                <a:off x="6174100" y="3810360"/>
                <a:ext cx="199800" cy="196920"/>
              </p14:xfrm>
            </p:contentPart>
          </mc:Choice>
          <mc:Fallback>
            <p:pic>
              <p:nvPicPr>
                <p:cNvPr id="74" name="Ink 73">
                  <a:extLst>
                    <a:ext uri="{FF2B5EF4-FFF2-40B4-BE49-F238E27FC236}">
                      <a16:creationId xmlns:a16="http://schemas.microsoft.com/office/drawing/2014/main" id="{76C4DDF6-C964-13DC-C8E2-67CF08F8C539}"/>
                    </a:ext>
                  </a:extLst>
                </p:cNvPr>
                <p:cNvPicPr/>
                <p:nvPr/>
              </p:nvPicPr>
              <p:blipFill>
                <a:blip r:embed="rId105"/>
                <a:stretch>
                  <a:fillRect/>
                </a:stretch>
              </p:blipFill>
              <p:spPr>
                <a:xfrm>
                  <a:off x="6165460" y="3801720"/>
                  <a:ext cx="2174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67719A8C-2713-D96D-44DE-826F383EAA15}"/>
                    </a:ext>
                  </a:extLst>
                </p14:cNvPr>
                <p14:cNvContentPartPr/>
                <p14:nvPr/>
              </p14:nvContentPartPr>
              <p14:xfrm>
                <a:off x="6405940" y="3774000"/>
                <a:ext cx="598320" cy="221040"/>
              </p14:xfrm>
            </p:contentPart>
          </mc:Choice>
          <mc:Fallback>
            <p:pic>
              <p:nvPicPr>
                <p:cNvPr id="75" name="Ink 74">
                  <a:extLst>
                    <a:ext uri="{FF2B5EF4-FFF2-40B4-BE49-F238E27FC236}">
                      <a16:creationId xmlns:a16="http://schemas.microsoft.com/office/drawing/2014/main" id="{67719A8C-2713-D96D-44DE-826F383EAA15}"/>
                    </a:ext>
                  </a:extLst>
                </p:cNvPr>
                <p:cNvPicPr/>
                <p:nvPr/>
              </p:nvPicPr>
              <p:blipFill>
                <a:blip r:embed="rId107"/>
                <a:stretch>
                  <a:fillRect/>
                </a:stretch>
              </p:blipFill>
              <p:spPr>
                <a:xfrm>
                  <a:off x="6397300" y="3765000"/>
                  <a:ext cx="61596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BEB42425-42DA-74BE-7F42-A1817A9AC7DC}"/>
                    </a:ext>
                  </a:extLst>
                </p14:cNvPr>
                <p14:cNvContentPartPr/>
                <p14:nvPr/>
              </p14:nvContentPartPr>
              <p14:xfrm>
                <a:off x="7043140" y="3864360"/>
                <a:ext cx="113040" cy="164160"/>
              </p14:xfrm>
            </p:contentPart>
          </mc:Choice>
          <mc:Fallback>
            <p:pic>
              <p:nvPicPr>
                <p:cNvPr id="76" name="Ink 75">
                  <a:extLst>
                    <a:ext uri="{FF2B5EF4-FFF2-40B4-BE49-F238E27FC236}">
                      <a16:creationId xmlns:a16="http://schemas.microsoft.com/office/drawing/2014/main" id="{BEB42425-42DA-74BE-7F42-A1817A9AC7DC}"/>
                    </a:ext>
                  </a:extLst>
                </p:cNvPr>
                <p:cNvPicPr/>
                <p:nvPr/>
              </p:nvPicPr>
              <p:blipFill>
                <a:blip r:embed="rId109"/>
                <a:stretch>
                  <a:fillRect/>
                </a:stretch>
              </p:blipFill>
              <p:spPr>
                <a:xfrm>
                  <a:off x="7034500" y="3855720"/>
                  <a:ext cx="1306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Ink 76">
                  <a:extLst>
                    <a:ext uri="{FF2B5EF4-FFF2-40B4-BE49-F238E27FC236}">
                      <a16:creationId xmlns:a16="http://schemas.microsoft.com/office/drawing/2014/main" id="{46533537-BD45-0502-C4E3-CED08DA427D4}"/>
                    </a:ext>
                  </a:extLst>
                </p14:cNvPr>
                <p14:cNvContentPartPr/>
                <p14:nvPr/>
              </p14:nvContentPartPr>
              <p14:xfrm>
                <a:off x="5389660" y="4498320"/>
                <a:ext cx="7560" cy="7200"/>
              </p14:xfrm>
            </p:contentPart>
          </mc:Choice>
          <mc:Fallback>
            <p:pic>
              <p:nvPicPr>
                <p:cNvPr id="77" name="Ink 76">
                  <a:extLst>
                    <a:ext uri="{FF2B5EF4-FFF2-40B4-BE49-F238E27FC236}">
                      <a16:creationId xmlns:a16="http://schemas.microsoft.com/office/drawing/2014/main" id="{46533537-BD45-0502-C4E3-CED08DA427D4}"/>
                    </a:ext>
                  </a:extLst>
                </p:cNvPr>
                <p:cNvPicPr/>
                <p:nvPr/>
              </p:nvPicPr>
              <p:blipFill>
                <a:blip r:embed="rId111"/>
                <a:stretch>
                  <a:fillRect/>
                </a:stretch>
              </p:blipFill>
              <p:spPr>
                <a:xfrm>
                  <a:off x="5381020" y="4489320"/>
                  <a:ext cx="252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8" name="Ink 77">
                  <a:extLst>
                    <a:ext uri="{FF2B5EF4-FFF2-40B4-BE49-F238E27FC236}">
                      <a16:creationId xmlns:a16="http://schemas.microsoft.com/office/drawing/2014/main" id="{A3F3E01F-AFC1-C575-C6A4-540E56EBCC00}"/>
                    </a:ext>
                  </a:extLst>
                </p14:cNvPr>
                <p14:cNvContentPartPr/>
                <p14:nvPr/>
              </p14:nvContentPartPr>
              <p14:xfrm>
                <a:off x="5500900" y="4543320"/>
                <a:ext cx="78840" cy="178200"/>
              </p14:xfrm>
            </p:contentPart>
          </mc:Choice>
          <mc:Fallback>
            <p:pic>
              <p:nvPicPr>
                <p:cNvPr id="78" name="Ink 77">
                  <a:extLst>
                    <a:ext uri="{FF2B5EF4-FFF2-40B4-BE49-F238E27FC236}">
                      <a16:creationId xmlns:a16="http://schemas.microsoft.com/office/drawing/2014/main" id="{A3F3E01F-AFC1-C575-C6A4-540E56EBCC00}"/>
                    </a:ext>
                  </a:extLst>
                </p:cNvPr>
                <p:cNvPicPr/>
                <p:nvPr/>
              </p:nvPicPr>
              <p:blipFill>
                <a:blip r:embed="rId113"/>
                <a:stretch>
                  <a:fillRect/>
                </a:stretch>
              </p:blipFill>
              <p:spPr>
                <a:xfrm>
                  <a:off x="5491900" y="4534320"/>
                  <a:ext cx="964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9" name="Ink 78">
                  <a:extLst>
                    <a:ext uri="{FF2B5EF4-FFF2-40B4-BE49-F238E27FC236}">
                      <a16:creationId xmlns:a16="http://schemas.microsoft.com/office/drawing/2014/main" id="{EB107635-A738-B49B-165C-5341CADCE222}"/>
                    </a:ext>
                  </a:extLst>
                </p14:cNvPr>
                <p14:cNvContentPartPr/>
                <p14:nvPr/>
              </p14:nvContentPartPr>
              <p14:xfrm>
                <a:off x="5051980" y="4778760"/>
                <a:ext cx="152280" cy="376920"/>
              </p14:xfrm>
            </p:contentPart>
          </mc:Choice>
          <mc:Fallback>
            <p:pic>
              <p:nvPicPr>
                <p:cNvPr id="79" name="Ink 78">
                  <a:extLst>
                    <a:ext uri="{FF2B5EF4-FFF2-40B4-BE49-F238E27FC236}">
                      <a16:creationId xmlns:a16="http://schemas.microsoft.com/office/drawing/2014/main" id="{EB107635-A738-B49B-165C-5341CADCE222}"/>
                    </a:ext>
                  </a:extLst>
                </p:cNvPr>
                <p:cNvPicPr/>
                <p:nvPr/>
              </p:nvPicPr>
              <p:blipFill>
                <a:blip r:embed="rId115"/>
                <a:stretch>
                  <a:fillRect/>
                </a:stretch>
              </p:blipFill>
              <p:spPr>
                <a:xfrm>
                  <a:off x="5042980" y="4769760"/>
                  <a:ext cx="16992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7" name="Ink 36">
                  <a:extLst>
                    <a:ext uri="{FF2B5EF4-FFF2-40B4-BE49-F238E27FC236}">
                      <a16:creationId xmlns:a16="http://schemas.microsoft.com/office/drawing/2014/main" id="{6E4940B6-D65E-D6F0-A2FD-A69FD3DCC9DA}"/>
                    </a:ext>
                  </a:extLst>
                </p14:cNvPr>
                <p14:cNvContentPartPr/>
                <p14:nvPr/>
              </p14:nvContentPartPr>
              <p14:xfrm>
                <a:off x="662860" y="2690400"/>
                <a:ext cx="224280" cy="362520"/>
              </p14:xfrm>
            </p:contentPart>
          </mc:Choice>
          <mc:Fallback>
            <p:pic>
              <p:nvPicPr>
                <p:cNvPr id="37" name="Ink 36">
                  <a:extLst>
                    <a:ext uri="{FF2B5EF4-FFF2-40B4-BE49-F238E27FC236}">
                      <a16:creationId xmlns:a16="http://schemas.microsoft.com/office/drawing/2014/main" id="{6E4940B6-D65E-D6F0-A2FD-A69FD3DCC9DA}"/>
                    </a:ext>
                  </a:extLst>
                </p:cNvPr>
                <p:cNvPicPr/>
                <p:nvPr/>
              </p:nvPicPr>
              <p:blipFill>
                <a:blip r:embed="rId117"/>
                <a:stretch>
                  <a:fillRect/>
                </a:stretch>
              </p:blipFill>
              <p:spPr>
                <a:xfrm>
                  <a:off x="653860" y="2681760"/>
                  <a:ext cx="24192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8" name="Ink 37">
                  <a:extLst>
                    <a:ext uri="{FF2B5EF4-FFF2-40B4-BE49-F238E27FC236}">
                      <a16:creationId xmlns:a16="http://schemas.microsoft.com/office/drawing/2014/main" id="{32B8A1C5-2C38-33D7-AA64-5B0EDAD0AF3E}"/>
                    </a:ext>
                  </a:extLst>
                </p14:cNvPr>
                <p14:cNvContentPartPr/>
                <p14:nvPr/>
              </p14:nvContentPartPr>
              <p14:xfrm>
                <a:off x="1004860" y="3281160"/>
                <a:ext cx="142920" cy="171360"/>
              </p14:xfrm>
            </p:contentPart>
          </mc:Choice>
          <mc:Fallback>
            <p:pic>
              <p:nvPicPr>
                <p:cNvPr id="38" name="Ink 37">
                  <a:extLst>
                    <a:ext uri="{FF2B5EF4-FFF2-40B4-BE49-F238E27FC236}">
                      <a16:creationId xmlns:a16="http://schemas.microsoft.com/office/drawing/2014/main" id="{32B8A1C5-2C38-33D7-AA64-5B0EDAD0AF3E}"/>
                    </a:ext>
                  </a:extLst>
                </p:cNvPr>
                <p:cNvPicPr/>
                <p:nvPr/>
              </p:nvPicPr>
              <p:blipFill>
                <a:blip r:embed="rId119"/>
                <a:stretch>
                  <a:fillRect/>
                </a:stretch>
              </p:blipFill>
              <p:spPr>
                <a:xfrm>
                  <a:off x="996220" y="3272520"/>
                  <a:ext cx="1605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9" name="Ink 38">
                  <a:extLst>
                    <a:ext uri="{FF2B5EF4-FFF2-40B4-BE49-F238E27FC236}">
                      <a16:creationId xmlns:a16="http://schemas.microsoft.com/office/drawing/2014/main" id="{29E28C69-1EF6-DA39-A49D-B1E363695314}"/>
                    </a:ext>
                  </a:extLst>
                </p14:cNvPr>
                <p14:cNvContentPartPr/>
                <p14:nvPr/>
              </p14:nvContentPartPr>
              <p14:xfrm>
                <a:off x="1129780" y="3271800"/>
                <a:ext cx="229680" cy="165600"/>
              </p14:xfrm>
            </p:contentPart>
          </mc:Choice>
          <mc:Fallback>
            <p:pic>
              <p:nvPicPr>
                <p:cNvPr id="39" name="Ink 38">
                  <a:extLst>
                    <a:ext uri="{FF2B5EF4-FFF2-40B4-BE49-F238E27FC236}">
                      <a16:creationId xmlns:a16="http://schemas.microsoft.com/office/drawing/2014/main" id="{29E28C69-1EF6-DA39-A49D-B1E363695314}"/>
                    </a:ext>
                  </a:extLst>
                </p:cNvPr>
                <p:cNvPicPr/>
                <p:nvPr/>
              </p:nvPicPr>
              <p:blipFill>
                <a:blip r:embed="rId121"/>
                <a:stretch>
                  <a:fillRect/>
                </a:stretch>
              </p:blipFill>
              <p:spPr>
                <a:xfrm>
                  <a:off x="1121140" y="3263160"/>
                  <a:ext cx="2473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0" name="Ink 39">
                  <a:extLst>
                    <a:ext uri="{FF2B5EF4-FFF2-40B4-BE49-F238E27FC236}">
                      <a16:creationId xmlns:a16="http://schemas.microsoft.com/office/drawing/2014/main" id="{50A21633-58BF-4F03-82BE-C8B7B068A2AD}"/>
                    </a:ext>
                  </a:extLst>
                </p14:cNvPr>
                <p14:cNvContentPartPr/>
                <p14:nvPr/>
              </p14:nvContentPartPr>
              <p14:xfrm>
                <a:off x="1416340" y="3265320"/>
                <a:ext cx="108720" cy="245520"/>
              </p14:xfrm>
            </p:contentPart>
          </mc:Choice>
          <mc:Fallback>
            <p:pic>
              <p:nvPicPr>
                <p:cNvPr id="40" name="Ink 39">
                  <a:extLst>
                    <a:ext uri="{FF2B5EF4-FFF2-40B4-BE49-F238E27FC236}">
                      <a16:creationId xmlns:a16="http://schemas.microsoft.com/office/drawing/2014/main" id="{50A21633-58BF-4F03-82BE-C8B7B068A2AD}"/>
                    </a:ext>
                  </a:extLst>
                </p:cNvPr>
                <p:cNvPicPr/>
                <p:nvPr/>
              </p:nvPicPr>
              <p:blipFill>
                <a:blip r:embed="rId123"/>
                <a:stretch>
                  <a:fillRect/>
                </a:stretch>
              </p:blipFill>
              <p:spPr>
                <a:xfrm>
                  <a:off x="1407700" y="3256320"/>
                  <a:ext cx="1263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1" name="Ink 40">
                  <a:extLst>
                    <a:ext uri="{FF2B5EF4-FFF2-40B4-BE49-F238E27FC236}">
                      <a16:creationId xmlns:a16="http://schemas.microsoft.com/office/drawing/2014/main" id="{D3184E1D-A19E-BA8C-2E98-5DC721C08623}"/>
                    </a:ext>
                  </a:extLst>
                </p14:cNvPr>
                <p14:cNvContentPartPr/>
                <p14:nvPr/>
              </p14:nvContentPartPr>
              <p14:xfrm>
                <a:off x="1590220" y="3180720"/>
                <a:ext cx="23760" cy="178920"/>
              </p14:xfrm>
            </p:contentPart>
          </mc:Choice>
          <mc:Fallback>
            <p:pic>
              <p:nvPicPr>
                <p:cNvPr id="41" name="Ink 40">
                  <a:extLst>
                    <a:ext uri="{FF2B5EF4-FFF2-40B4-BE49-F238E27FC236}">
                      <a16:creationId xmlns:a16="http://schemas.microsoft.com/office/drawing/2014/main" id="{D3184E1D-A19E-BA8C-2E98-5DC721C08623}"/>
                    </a:ext>
                  </a:extLst>
                </p:cNvPr>
                <p:cNvPicPr/>
                <p:nvPr/>
              </p:nvPicPr>
              <p:blipFill>
                <a:blip r:embed="rId125"/>
                <a:stretch>
                  <a:fillRect/>
                </a:stretch>
              </p:blipFill>
              <p:spPr>
                <a:xfrm>
                  <a:off x="1581220" y="3171720"/>
                  <a:ext cx="414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2" name="Ink 41">
                  <a:extLst>
                    <a:ext uri="{FF2B5EF4-FFF2-40B4-BE49-F238E27FC236}">
                      <a16:creationId xmlns:a16="http://schemas.microsoft.com/office/drawing/2014/main" id="{41055966-2CCD-8D2D-E76D-AF44D142F0EF}"/>
                    </a:ext>
                  </a:extLst>
                </p14:cNvPr>
                <p14:cNvContentPartPr/>
                <p14:nvPr/>
              </p14:nvContentPartPr>
              <p14:xfrm>
                <a:off x="1705780" y="3147600"/>
                <a:ext cx="155520" cy="204480"/>
              </p14:xfrm>
            </p:contentPart>
          </mc:Choice>
          <mc:Fallback>
            <p:pic>
              <p:nvPicPr>
                <p:cNvPr id="42" name="Ink 41">
                  <a:extLst>
                    <a:ext uri="{FF2B5EF4-FFF2-40B4-BE49-F238E27FC236}">
                      <a16:creationId xmlns:a16="http://schemas.microsoft.com/office/drawing/2014/main" id="{41055966-2CCD-8D2D-E76D-AF44D142F0EF}"/>
                    </a:ext>
                  </a:extLst>
                </p:cNvPr>
                <p:cNvPicPr/>
                <p:nvPr/>
              </p:nvPicPr>
              <p:blipFill>
                <a:blip r:embed="rId127"/>
                <a:stretch>
                  <a:fillRect/>
                </a:stretch>
              </p:blipFill>
              <p:spPr>
                <a:xfrm>
                  <a:off x="1697140" y="3138600"/>
                  <a:ext cx="1731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3" name="Ink 42">
                  <a:extLst>
                    <a:ext uri="{FF2B5EF4-FFF2-40B4-BE49-F238E27FC236}">
                      <a16:creationId xmlns:a16="http://schemas.microsoft.com/office/drawing/2014/main" id="{338B54AB-B6ED-CBD0-E9C4-6EB60D60B956}"/>
                    </a:ext>
                  </a:extLst>
                </p14:cNvPr>
                <p14:cNvContentPartPr/>
                <p14:nvPr/>
              </p14:nvContentPartPr>
              <p14:xfrm>
                <a:off x="2044180" y="3144720"/>
                <a:ext cx="36360" cy="48960"/>
              </p14:xfrm>
            </p:contentPart>
          </mc:Choice>
          <mc:Fallback>
            <p:pic>
              <p:nvPicPr>
                <p:cNvPr id="43" name="Ink 42">
                  <a:extLst>
                    <a:ext uri="{FF2B5EF4-FFF2-40B4-BE49-F238E27FC236}">
                      <a16:creationId xmlns:a16="http://schemas.microsoft.com/office/drawing/2014/main" id="{338B54AB-B6ED-CBD0-E9C4-6EB60D60B956}"/>
                    </a:ext>
                  </a:extLst>
                </p:cNvPr>
                <p:cNvPicPr/>
                <p:nvPr/>
              </p:nvPicPr>
              <p:blipFill>
                <a:blip r:embed="rId129"/>
                <a:stretch>
                  <a:fillRect/>
                </a:stretch>
              </p:blipFill>
              <p:spPr>
                <a:xfrm>
                  <a:off x="2035540" y="3136080"/>
                  <a:ext cx="540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4" name="Ink 43">
                  <a:extLst>
                    <a:ext uri="{FF2B5EF4-FFF2-40B4-BE49-F238E27FC236}">
                      <a16:creationId xmlns:a16="http://schemas.microsoft.com/office/drawing/2014/main" id="{15BC59AD-05B7-892D-C12B-B79168C39D18}"/>
                    </a:ext>
                  </a:extLst>
                </p14:cNvPr>
                <p14:cNvContentPartPr/>
                <p14:nvPr/>
              </p14:nvContentPartPr>
              <p14:xfrm>
                <a:off x="2044540" y="3289440"/>
                <a:ext cx="48240" cy="50400"/>
              </p14:xfrm>
            </p:contentPart>
          </mc:Choice>
          <mc:Fallback>
            <p:pic>
              <p:nvPicPr>
                <p:cNvPr id="44" name="Ink 43">
                  <a:extLst>
                    <a:ext uri="{FF2B5EF4-FFF2-40B4-BE49-F238E27FC236}">
                      <a16:creationId xmlns:a16="http://schemas.microsoft.com/office/drawing/2014/main" id="{15BC59AD-05B7-892D-C12B-B79168C39D18}"/>
                    </a:ext>
                  </a:extLst>
                </p:cNvPr>
                <p:cNvPicPr/>
                <p:nvPr/>
              </p:nvPicPr>
              <p:blipFill>
                <a:blip r:embed="rId131"/>
                <a:stretch>
                  <a:fillRect/>
                </a:stretch>
              </p:blipFill>
              <p:spPr>
                <a:xfrm>
                  <a:off x="2035540" y="3280440"/>
                  <a:ext cx="658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5" name="Ink 44">
                  <a:extLst>
                    <a:ext uri="{FF2B5EF4-FFF2-40B4-BE49-F238E27FC236}">
                      <a16:creationId xmlns:a16="http://schemas.microsoft.com/office/drawing/2014/main" id="{19522DBF-B584-79CE-F801-1E3F5061FBC4}"/>
                    </a:ext>
                  </a:extLst>
                </p14:cNvPr>
                <p14:cNvContentPartPr/>
                <p14:nvPr/>
              </p14:nvContentPartPr>
              <p14:xfrm>
                <a:off x="2321020" y="3170640"/>
                <a:ext cx="18000" cy="158040"/>
              </p14:xfrm>
            </p:contentPart>
          </mc:Choice>
          <mc:Fallback>
            <p:pic>
              <p:nvPicPr>
                <p:cNvPr id="45" name="Ink 44">
                  <a:extLst>
                    <a:ext uri="{FF2B5EF4-FFF2-40B4-BE49-F238E27FC236}">
                      <a16:creationId xmlns:a16="http://schemas.microsoft.com/office/drawing/2014/main" id="{19522DBF-B584-79CE-F801-1E3F5061FBC4}"/>
                    </a:ext>
                  </a:extLst>
                </p:cNvPr>
                <p:cNvPicPr/>
                <p:nvPr/>
              </p:nvPicPr>
              <p:blipFill>
                <a:blip r:embed="rId133"/>
                <a:stretch>
                  <a:fillRect/>
                </a:stretch>
              </p:blipFill>
              <p:spPr>
                <a:xfrm>
                  <a:off x="2312020" y="3161640"/>
                  <a:ext cx="356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6" name="Ink 45">
                  <a:extLst>
                    <a:ext uri="{FF2B5EF4-FFF2-40B4-BE49-F238E27FC236}">
                      <a16:creationId xmlns:a16="http://schemas.microsoft.com/office/drawing/2014/main" id="{6A4344AF-9110-D9C6-5EAB-E2A260EA9CB6}"/>
                    </a:ext>
                  </a:extLst>
                </p14:cNvPr>
                <p14:cNvContentPartPr/>
                <p14:nvPr/>
              </p14:nvContentPartPr>
              <p14:xfrm>
                <a:off x="2420380" y="3128880"/>
                <a:ext cx="526320" cy="129240"/>
              </p14:xfrm>
            </p:contentPart>
          </mc:Choice>
          <mc:Fallback>
            <p:pic>
              <p:nvPicPr>
                <p:cNvPr id="46" name="Ink 45">
                  <a:extLst>
                    <a:ext uri="{FF2B5EF4-FFF2-40B4-BE49-F238E27FC236}">
                      <a16:creationId xmlns:a16="http://schemas.microsoft.com/office/drawing/2014/main" id="{6A4344AF-9110-D9C6-5EAB-E2A260EA9CB6}"/>
                    </a:ext>
                  </a:extLst>
                </p:cNvPr>
                <p:cNvPicPr/>
                <p:nvPr/>
              </p:nvPicPr>
              <p:blipFill>
                <a:blip r:embed="rId135"/>
                <a:stretch>
                  <a:fillRect/>
                </a:stretch>
              </p:blipFill>
              <p:spPr>
                <a:xfrm>
                  <a:off x="2411380" y="3120240"/>
                  <a:ext cx="543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8" name="Ink 47">
                  <a:extLst>
                    <a:ext uri="{FF2B5EF4-FFF2-40B4-BE49-F238E27FC236}">
                      <a16:creationId xmlns:a16="http://schemas.microsoft.com/office/drawing/2014/main" id="{052FDDED-14D4-F5EA-F78A-E452C32E607D}"/>
                    </a:ext>
                  </a:extLst>
                </p14:cNvPr>
                <p14:cNvContentPartPr/>
                <p14:nvPr/>
              </p14:nvContentPartPr>
              <p14:xfrm>
                <a:off x="3015460" y="3186120"/>
                <a:ext cx="96480" cy="133200"/>
              </p14:xfrm>
            </p:contentPart>
          </mc:Choice>
          <mc:Fallback>
            <p:pic>
              <p:nvPicPr>
                <p:cNvPr id="48" name="Ink 47">
                  <a:extLst>
                    <a:ext uri="{FF2B5EF4-FFF2-40B4-BE49-F238E27FC236}">
                      <a16:creationId xmlns:a16="http://schemas.microsoft.com/office/drawing/2014/main" id="{052FDDED-14D4-F5EA-F78A-E452C32E607D}"/>
                    </a:ext>
                  </a:extLst>
                </p:cNvPr>
                <p:cNvPicPr/>
                <p:nvPr/>
              </p:nvPicPr>
              <p:blipFill>
                <a:blip r:embed="rId137"/>
                <a:stretch>
                  <a:fillRect/>
                </a:stretch>
              </p:blipFill>
              <p:spPr>
                <a:xfrm>
                  <a:off x="3006460" y="3177120"/>
                  <a:ext cx="1141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21352DC3-FCF0-FFCE-FB29-4250BB7B42DD}"/>
                    </a:ext>
                  </a:extLst>
                </p14:cNvPr>
                <p14:cNvContentPartPr/>
                <p14:nvPr/>
              </p14:nvContentPartPr>
              <p14:xfrm>
                <a:off x="1067500" y="3642600"/>
                <a:ext cx="169200" cy="218520"/>
              </p14:xfrm>
            </p:contentPart>
          </mc:Choice>
          <mc:Fallback>
            <p:pic>
              <p:nvPicPr>
                <p:cNvPr id="82" name="Ink 81">
                  <a:extLst>
                    <a:ext uri="{FF2B5EF4-FFF2-40B4-BE49-F238E27FC236}">
                      <a16:creationId xmlns:a16="http://schemas.microsoft.com/office/drawing/2014/main" id="{21352DC3-FCF0-FFCE-FB29-4250BB7B42DD}"/>
                    </a:ext>
                  </a:extLst>
                </p:cNvPr>
                <p:cNvPicPr/>
                <p:nvPr/>
              </p:nvPicPr>
              <p:blipFill>
                <a:blip r:embed="rId139"/>
                <a:stretch>
                  <a:fillRect/>
                </a:stretch>
              </p:blipFill>
              <p:spPr>
                <a:xfrm>
                  <a:off x="1058500" y="3633960"/>
                  <a:ext cx="186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639BF3E6-AAC2-1DE7-A8D4-40C6A74CBE76}"/>
                    </a:ext>
                  </a:extLst>
                </p14:cNvPr>
                <p14:cNvContentPartPr/>
                <p14:nvPr/>
              </p14:nvContentPartPr>
              <p14:xfrm>
                <a:off x="1210060" y="3660600"/>
                <a:ext cx="252720" cy="149400"/>
              </p14:xfrm>
            </p:contentPart>
          </mc:Choice>
          <mc:Fallback>
            <p:pic>
              <p:nvPicPr>
                <p:cNvPr id="83" name="Ink 82">
                  <a:extLst>
                    <a:ext uri="{FF2B5EF4-FFF2-40B4-BE49-F238E27FC236}">
                      <a16:creationId xmlns:a16="http://schemas.microsoft.com/office/drawing/2014/main" id="{639BF3E6-AAC2-1DE7-A8D4-40C6A74CBE76}"/>
                    </a:ext>
                  </a:extLst>
                </p:cNvPr>
                <p:cNvPicPr/>
                <p:nvPr/>
              </p:nvPicPr>
              <p:blipFill>
                <a:blip r:embed="rId141"/>
                <a:stretch>
                  <a:fillRect/>
                </a:stretch>
              </p:blipFill>
              <p:spPr>
                <a:xfrm>
                  <a:off x="1201420" y="3651600"/>
                  <a:ext cx="270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BC128DD7-D000-FB4E-7292-A0EB2AB12199}"/>
                    </a:ext>
                  </a:extLst>
                </p14:cNvPr>
                <p14:cNvContentPartPr/>
                <p14:nvPr/>
              </p14:nvContentPartPr>
              <p14:xfrm>
                <a:off x="1502740" y="3667440"/>
                <a:ext cx="65160" cy="227520"/>
              </p14:xfrm>
            </p:contentPart>
          </mc:Choice>
          <mc:Fallback>
            <p:pic>
              <p:nvPicPr>
                <p:cNvPr id="84" name="Ink 83">
                  <a:extLst>
                    <a:ext uri="{FF2B5EF4-FFF2-40B4-BE49-F238E27FC236}">
                      <a16:creationId xmlns:a16="http://schemas.microsoft.com/office/drawing/2014/main" id="{BC128DD7-D000-FB4E-7292-A0EB2AB12199}"/>
                    </a:ext>
                  </a:extLst>
                </p:cNvPr>
                <p:cNvPicPr/>
                <p:nvPr/>
              </p:nvPicPr>
              <p:blipFill>
                <a:blip r:embed="rId143"/>
                <a:stretch>
                  <a:fillRect/>
                </a:stretch>
              </p:blipFill>
              <p:spPr>
                <a:xfrm>
                  <a:off x="1493740" y="3658440"/>
                  <a:ext cx="828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575AB265-E7FE-021F-AFC9-E3EEBC492E3C}"/>
                    </a:ext>
                  </a:extLst>
                </p14:cNvPr>
                <p14:cNvContentPartPr/>
                <p14:nvPr/>
              </p14:nvContentPartPr>
              <p14:xfrm>
                <a:off x="1620100" y="3527760"/>
                <a:ext cx="122760" cy="265320"/>
              </p14:xfrm>
            </p:contentPart>
          </mc:Choice>
          <mc:Fallback>
            <p:pic>
              <p:nvPicPr>
                <p:cNvPr id="85" name="Ink 84">
                  <a:extLst>
                    <a:ext uri="{FF2B5EF4-FFF2-40B4-BE49-F238E27FC236}">
                      <a16:creationId xmlns:a16="http://schemas.microsoft.com/office/drawing/2014/main" id="{575AB265-E7FE-021F-AFC9-E3EEBC492E3C}"/>
                    </a:ext>
                  </a:extLst>
                </p:cNvPr>
                <p:cNvPicPr/>
                <p:nvPr/>
              </p:nvPicPr>
              <p:blipFill>
                <a:blip r:embed="rId145"/>
                <a:stretch>
                  <a:fillRect/>
                </a:stretch>
              </p:blipFill>
              <p:spPr>
                <a:xfrm>
                  <a:off x="1611460" y="3519120"/>
                  <a:ext cx="1404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64C06D68-AD27-1A85-60C0-F338209066D5}"/>
                    </a:ext>
                  </a:extLst>
                </p14:cNvPr>
                <p14:cNvContentPartPr/>
                <p14:nvPr/>
              </p14:nvContentPartPr>
              <p14:xfrm>
                <a:off x="1777420" y="3592560"/>
                <a:ext cx="149040" cy="159840"/>
              </p14:xfrm>
            </p:contentPart>
          </mc:Choice>
          <mc:Fallback>
            <p:pic>
              <p:nvPicPr>
                <p:cNvPr id="86" name="Ink 85">
                  <a:extLst>
                    <a:ext uri="{FF2B5EF4-FFF2-40B4-BE49-F238E27FC236}">
                      <a16:creationId xmlns:a16="http://schemas.microsoft.com/office/drawing/2014/main" id="{64C06D68-AD27-1A85-60C0-F338209066D5}"/>
                    </a:ext>
                  </a:extLst>
                </p:cNvPr>
                <p:cNvPicPr/>
                <p:nvPr/>
              </p:nvPicPr>
              <p:blipFill>
                <a:blip r:embed="rId147"/>
                <a:stretch>
                  <a:fillRect/>
                </a:stretch>
              </p:blipFill>
              <p:spPr>
                <a:xfrm>
                  <a:off x="1768420" y="3583920"/>
                  <a:ext cx="1666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827CB0F6-704D-D8D5-736C-5A33AA065AAA}"/>
                    </a:ext>
                  </a:extLst>
                </p14:cNvPr>
                <p14:cNvContentPartPr/>
                <p14:nvPr/>
              </p14:nvContentPartPr>
              <p14:xfrm>
                <a:off x="1930060" y="3528480"/>
                <a:ext cx="369720" cy="187200"/>
              </p14:xfrm>
            </p:contentPart>
          </mc:Choice>
          <mc:Fallback>
            <p:pic>
              <p:nvPicPr>
                <p:cNvPr id="87" name="Ink 86">
                  <a:extLst>
                    <a:ext uri="{FF2B5EF4-FFF2-40B4-BE49-F238E27FC236}">
                      <a16:creationId xmlns:a16="http://schemas.microsoft.com/office/drawing/2014/main" id="{827CB0F6-704D-D8D5-736C-5A33AA065AAA}"/>
                    </a:ext>
                  </a:extLst>
                </p:cNvPr>
                <p:cNvPicPr/>
                <p:nvPr/>
              </p:nvPicPr>
              <p:blipFill>
                <a:blip r:embed="rId149"/>
                <a:stretch>
                  <a:fillRect/>
                </a:stretch>
              </p:blipFill>
              <p:spPr>
                <a:xfrm>
                  <a:off x="1921420" y="3519840"/>
                  <a:ext cx="387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25EC8FD3-B28F-C14E-6660-00603548B736}"/>
                    </a:ext>
                  </a:extLst>
                </p14:cNvPr>
                <p14:cNvContentPartPr/>
                <p14:nvPr/>
              </p14:nvContentPartPr>
              <p14:xfrm>
                <a:off x="2409220" y="3517320"/>
                <a:ext cx="27360" cy="13680"/>
              </p14:xfrm>
            </p:contentPart>
          </mc:Choice>
          <mc:Fallback>
            <p:pic>
              <p:nvPicPr>
                <p:cNvPr id="88" name="Ink 87">
                  <a:extLst>
                    <a:ext uri="{FF2B5EF4-FFF2-40B4-BE49-F238E27FC236}">
                      <a16:creationId xmlns:a16="http://schemas.microsoft.com/office/drawing/2014/main" id="{25EC8FD3-B28F-C14E-6660-00603548B736}"/>
                    </a:ext>
                  </a:extLst>
                </p:cNvPr>
                <p:cNvPicPr/>
                <p:nvPr/>
              </p:nvPicPr>
              <p:blipFill>
                <a:blip r:embed="rId151"/>
                <a:stretch>
                  <a:fillRect/>
                </a:stretch>
              </p:blipFill>
              <p:spPr>
                <a:xfrm>
                  <a:off x="2400580" y="3508320"/>
                  <a:ext cx="45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2D9E94A3-AC55-9893-4015-48D55A5CB655}"/>
                    </a:ext>
                  </a:extLst>
                </p14:cNvPr>
                <p14:cNvContentPartPr/>
                <p14:nvPr/>
              </p14:nvContentPartPr>
              <p14:xfrm>
                <a:off x="2425060" y="3614160"/>
                <a:ext cx="65160" cy="18360"/>
              </p14:xfrm>
            </p:contentPart>
          </mc:Choice>
          <mc:Fallback>
            <p:pic>
              <p:nvPicPr>
                <p:cNvPr id="89" name="Ink 88">
                  <a:extLst>
                    <a:ext uri="{FF2B5EF4-FFF2-40B4-BE49-F238E27FC236}">
                      <a16:creationId xmlns:a16="http://schemas.microsoft.com/office/drawing/2014/main" id="{2D9E94A3-AC55-9893-4015-48D55A5CB655}"/>
                    </a:ext>
                  </a:extLst>
                </p:cNvPr>
                <p:cNvPicPr/>
                <p:nvPr/>
              </p:nvPicPr>
              <p:blipFill>
                <a:blip r:embed="rId153"/>
                <a:stretch>
                  <a:fillRect/>
                </a:stretch>
              </p:blipFill>
              <p:spPr>
                <a:xfrm>
                  <a:off x="2416060" y="3605520"/>
                  <a:ext cx="82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3D4E7996-3543-CC48-EE9D-3D9298AC0728}"/>
                    </a:ext>
                  </a:extLst>
                </p14:cNvPr>
                <p14:cNvContentPartPr/>
                <p14:nvPr/>
              </p14:nvContentPartPr>
              <p14:xfrm>
                <a:off x="2668780" y="3506520"/>
                <a:ext cx="43920" cy="229320"/>
              </p14:xfrm>
            </p:contentPart>
          </mc:Choice>
          <mc:Fallback>
            <p:pic>
              <p:nvPicPr>
                <p:cNvPr id="90" name="Ink 89">
                  <a:extLst>
                    <a:ext uri="{FF2B5EF4-FFF2-40B4-BE49-F238E27FC236}">
                      <a16:creationId xmlns:a16="http://schemas.microsoft.com/office/drawing/2014/main" id="{3D4E7996-3543-CC48-EE9D-3D9298AC0728}"/>
                    </a:ext>
                  </a:extLst>
                </p:cNvPr>
                <p:cNvPicPr/>
                <p:nvPr/>
              </p:nvPicPr>
              <p:blipFill>
                <a:blip r:embed="rId155"/>
                <a:stretch>
                  <a:fillRect/>
                </a:stretch>
              </p:blipFill>
              <p:spPr>
                <a:xfrm>
                  <a:off x="2659780" y="3497520"/>
                  <a:ext cx="615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316F0FFC-2F19-2EDA-5A2C-A8DA39E1C7A5}"/>
                    </a:ext>
                  </a:extLst>
                </p14:cNvPr>
                <p14:cNvContentPartPr/>
                <p14:nvPr/>
              </p14:nvContentPartPr>
              <p14:xfrm>
                <a:off x="2672020" y="3433440"/>
                <a:ext cx="330480" cy="259920"/>
              </p14:xfrm>
            </p:contentPart>
          </mc:Choice>
          <mc:Fallback>
            <p:pic>
              <p:nvPicPr>
                <p:cNvPr id="91" name="Ink 90">
                  <a:extLst>
                    <a:ext uri="{FF2B5EF4-FFF2-40B4-BE49-F238E27FC236}">
                      <a16:creationId xmlns:a16="http://schemas.microsoft.com/office/drawing/2014/main" id="{316F0FFC-2F19-2EDA-5A2C-A8DA39E1C7A5}"/>
                    </a:ext>
                  </a:extLst>
                </p:cNvPr>
                <p:cNvPicPr/>
                <p:nvPr/>
              </p:nvPicPr>
              <p:blipFill>
                <a:blip r:embed="rId157"/>
                <a:stretch>
                  <a:fillRect/>
                </a:stretch>
              </p:blipFill>
              <p:spPr>
                <a:xfrm>
                  <a:off x="2663380" y="3424440"/>
                  <a:ext cx="3481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AC3BD3AC-11A6-6AC9-E792-BAB6B0E2E850}"/>
                    </a:ext>
                  </a:extLst>
                </p14:cNvPr>
                <p14:cNvContentPartPr/>
                <p14:nvPr/>
              </p14:nvContentPartPr>
              <p14:xfrm>
                <a:off x="3034900" y="3424800"/>
                <a:ext cx="125640" cy="206640"/>
              </p14:xfrm>
            </p:contentPart>
          </mc:Choice>
          <mc:Fallback>
            <p:pic>
              <p:nvPicPr>
                <p:cNvPr id="92" name="Ink 91">
                  <a:extLst>
                    <a:ext uri="{FF2B5EF4-FFF2-40B4-BE49-F238E27FC236}">
                      <a16:creationId xmlns:a16="http://schemas.microsoft.com/office/drawing/2014/main" id="{AC3BD3AC-11A6-6AC9-E792-BAB6B0E2E850}"/>
                    </a:ext>
                  </a:extLst>
                </p:cNvPr>
                <p:cNvPicPr/>
                <p:nvPr/>
              </p:nvPicPr>
              <p:blipFill>
                <a:blip r:embed="rId159"/>
                <a:stretch>
                  <a:fillRect/>
                </a:stretch>
              </p:blipFill>
              <p:spPr>
                <a:xfrm>
                  <a:off x="3025900" y="3415800"/>
                  <a:ext cx="143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E2722E3F-C244-A1EE-C17D-603CD1F98B18}"/>
                    </a:ext>
                  </a:extLst>
                </p14:cNvPr>
                <p14:cNvContentPartPr/>
                <p14:nvPr/>
              </p14:nvContentPartPr>
              <p14:xfrm>
                <a:off x="3228580" y="3467280"/>
                <a:ext cx="97560" cy="124560"/>
              </p14:xfrm>
            </p:contentPart>
          </mc:Choice>
          <mc:Fallback>
            <p:pic>
              <p:nvPicPr>
                <p:cNvPr id="93" name="Ink 92">
                  <a:extLst>
                    <a:ext uri="{FF2B5EF4-FFF2-40B4-BE49-F238E27FC236}">
                      <a16:creationId xmlns:a16="http://schemas.microsoft.com/office/drawing/2014/main" id="{E2722E3F-C244-A1EE-C17D-603CD1F98B18}"/>
                    </a:ext>
                  </a:extLst>
                </p:cNvPr>
                <p:cNvPicPr/>
                <p:nvPr/>
              </p:nvPicPr>
              <p:blipFill>
                <a:blip r:embed="rId161"/>
                <a:stretch>
                  <a:fillRect/>
                </a:stretch>
              </p:blipFill>
              <p:spPr>
                <a:xfrm>
                  <a:off x="3219940" y="3458640"/>
                  <a:ext cx="115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B8422989-98A2-E94C-BF9D-97C335550F65}"/>
                    </a:ext>
                  </a:extLst>
                </p14:cNvPr>
                <p14:cNvContentPartPr/>
                <p14:nvPr/>
              </p14:nvContentPartPr>
              <p14:xfrm>
                <a:off x="3360700" y="3468000"/>
                <a:ext cx="59760" cy="141480"/>
              </p14:xfrm>
            </p:contentPart>
          </mc:Choice>
          <mc:Fallback>
            <p:pic>
              <p:nvPicPr>
                <p:cNvPr id="94" name="Ink 93">
                  <a:extLst>
                    <a:ext uri="{FF2B5EF4-FFF2-40B4-BE49-F238E27FC236}">
                      <a16:creationId xmlns:a16="http://schemas.microsoft.com/office/drawing/2014/main" id="{B8422989-98A2-E94C-BF9D-97C335550F65}"/>
                    </a:ext>
                  </a:extLst>
                </p:cNvPr>
                <p:cNvPicPr/>
                <p:nvPr/>
              </p:nvPicPr>
              <p:blipFill>
                <a:blip r:embed="rId163"/>
                <a:stretch>
                  <a:fillRect/>
                </a:stretch>
              </p:blipFill>
              <p:spPr>
                <a:xfrm>
                  <a:off x="3352060" y="3459360"/>
                  <a:ext cx="77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78E10433-062A-DA50-4744-2F88D735BED4}"/>
                    </a:ext>
                  </a:extLst>
                </p14:cNvPr>
                <p14:cNvContentPartPr/>
                <p14:nvPr/>
              </p14:nvContentPartPr>
              <p14:xfrm>
                <a:off x="3548980" y="3523440"/>
                <a:ext cx="21240" cy="117360"/>
              </p14:xfrm>
            </p:contentPart>
          </mc:Choice>
          <mc:Fallback>
            <p:pic>
              <p:nvPicPr>
                <p:cNvPr id="95" name="Ink 94">
                  <a:extLst>
                    <a:ext uri="{FF2B5EF4-FFF2-40B4-BE49-F238E27FC236}">
                      <a16:creationId xmlns:a16="http://schemas.microsoft.com/office/drawing/2014/main" id="{78E10433-062A-DA50-4744-2F88D735BED4}"/>
                    </a:ext>
                  </a:extLst>
                </p:cNvPr>
                <p:cNvPicPr/>
                <p:nvPr/>
              </p:nvPicPr>
              <p:blipFill>
                <a:blip r:embed="rId165"/>
                <a:stretch>
                  <a:fillRect/>
                </a:stretch>
              </p:blipFill>
              <p:spPr>
                <a:xfrm>
                  <a:off x="3540340" y="3514440"/>
                  <a:ext cx="38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5D808DCA-BDAA-7F28-DEE9-ACC7F41BF043}"/>
                    </a:ext>
                  </a:extLst>
                </p14:cNvPr>
                <p14:cNvContentPartPr/>
                <p14:nvPr/>
              </p14:nvContentPartPr>
              <p14:xfrm>
                <a:off x="1263340" y="4141560"/>
                <a:ext cx="141120" cy="216360"/>
              </p14:xfrm>
            </p:contentPart>
          </mc:Choice>
          <mc:Fallback>
            <p:pic>
              <p:nvPicPr>
                <p:cNvPr id="97" name="Ink 96">
                  <a:extLst>
                    <a:ext uri="{FF2B5EF4-FFF2-40B4-BE49-F238E27FC236}">
                      <a16:creationId xmlns:a16="http://schemas.microsoft.com/office/drawing/2014/main" id="{5D808DCA-BDAA-7F28-DEE9-ACC7F41BF043}"/>
                    </a:ext>
                  </a:extLst>
                </p:cNvPr>
                <p:cNvPicPr/>
                <p:nvPr/>
              </p:nvPicPr>
              <p:blipFill>
                <a:blip r:embed="rId167"/>
                <a:stretch>
                  <a:fillRect/>
                </a:stretch>
              </p:blipFill>
              <p:spPr>
                <a:xfrm>
                  <a:off x="1254340" y="4132920"/>
                  <a:ext cx="1587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692CA022-911F-65CD-27B3-D83E687BBAFB}"/>
                    </a:ext>
                  </a:extLst>
                </p14:cNvPr>
                <p14:cNvContentPartPr/>
                <p14:nvPr/>
              </p14:nvContentPartPr>
              <p14:xfrm>
                <a:off x="1501660" y="4052640"/>
                <a:ext cx="254880" cy="252360"/>
              </p14:xfrm>
            </p:contentPart>
          </mc:Choice>
          <mc:Fallback>
            <p:pic>
              <p:nvPicPr>
                <p:cNvPr id="98" name="Ink 97">
                  <a:extLst>
                    <a:ext uri="{FF2B5EF4-FFF2-40B4-BE49-F238E27FC236}">
                      <a16:creationId xmlns:a16="http://schemas.microsoft.com/office/drawing/2014/main" id="{692CA022-911F-65CD-27B3-D83E687BBAFB}"/>
                    </a:ext>
                  </a:extLst>
                </p:cNvPr>
                <p:cNvPicPr/>
                <p:nvPr/>
              </p:nvPicPr>
              <p:blipFill>
                <a:blip r:embed="rId169"/>
                <a:stretch>
                  <a:fillRect/>
                </a:stretch>
              </p:blipFill>
              <p:spPr>
                <a:xfrm>
                  <a:off x="1493020" y="4044000"/>
                  <a:ext cx="2725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86DF4155-192C-9FAF-653C-DF80DB804609}"/>
                    </a:ext>
                  </a:extLst>
                </p14:cNvPr>
                <p14:cNvContentPartPr/>
                <p14:nvPr/>
              </p14:nvContentPartPr>
              <p14:xfrm>
                <a:off x="1939060" y="4071720"/>
                <a:ext cx="30240" cy="24120"/>
              </p14:xfrm>
            </p:contentPart>
          </mc:Choice>
          <mc:Fallback>
            <p:pic>
              <p:nvPicPr>
                <p:cNvPr id="99" name="Ink 98">
                  <a:extLst>
                    <a:ext uri="{FF2B5EF4-FFF2-40B4-BE49-F238E27FC236}">
                      <a16:creationId xmlns:a16="http://schemas.microsoft.com/office/drawing/2014/main" id="{86DF4155-192C-9FAF-653C-DF80DB804609}"/>
                    </a:ext>
                  </a:extLst>
                </p:cNvPr>
                <p:cNvPicPr/>
                <p:nvPr/>
              </p:nvPicPr>
              <p:blipFill>
                <a:blip r:embed="rId171"/>
                <a:stretch>
                  <a:fillRect/>
                </a:stretch>
              </p:blipFill>
              <p:spPr>
                <a:xfrm>
                  <a:off x="1930060" y="4062720"/>
                  <a:ext cx="478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C1F0EEDD-538A-5EEF-9B95-206C9355E14A}"/>
                    </a:ext>
                  </a:extLst>
                </p14:cNvPr>
                <p14:cNvContentPartPr/>
                <p14:nvPr/>
              </p14:nvContentPartPr>
              <p14:xfrm>
                <a:off x="1999180" y="4200240"/>
                <a:ext cx="42120" cy="14760"/>
              </p14:xfrm>
            </p:contentPart>
          </mc:Choice>
          <mc:Fallback>
            <p:pic>
              <p:nvPicPr>
                <p:cNvPr id="100" name="Ink 99">
                  <a:extLst>
                    <a:ext uri="{FF2B5EF4-FFF2-40B4-BE49-F238E27FC236}">
                      <a16:creationId xmlns:a16="http://schemas.microsoft.com/office/drawing/2014/main" id="{C1F0EEDD-538A-5EEF-9B95-206C9355E14A}"/>
                    </a:ext>
                  </a:extLst>
                </p:cNvPr>
                <p:cNvPicPr/>
                <p:nvPr/>
              </p:nvPicPr>
              <p:blipFill>
                <a:blip r:embed="rId173"/>
                <a:stretch>
                  <a:fillRect/>
                </a:stretch>
              </p:blipFill>
              <p:spPr>
                <a:xfrm>
                  <a:off x="1990540" y="4191240"/>
                  <a:ext cx="597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349966D0-C1AF-AF33-064F-CCFE85C41108}"/>
                    </a:ext>
                  </a:extLst>
                </p14:cNvPr>
                <p14:cNvContentPartPr/>
                <p14:nvPr/>
              </p14:nvContentPartPr>
              <p14:xfrm>
                <a:off x="2304820" y="4004400"/>
                <a:ext cx="185040" cy="160200"/>
              </p14:xfrm>
            </p:contentPart>
          </mc:Choice>
          <mc:Fallback>
            <p:pic>
              <p:nvPicPr>
                <p:cNvPr id="101" name="Ink 100">
                  <a:extLst>
                    <a:ext uri="{FF2B5EF4-FFF2-40B4-BE49-F238E27FC236}">
                      <a16:creationId xmlns:a16="http://schemas.microsoft.com/office/drawing/2014/main" id="{349966D0-C1AF-AF33-064F-CCFE85C41108}"/>
                    </a:ext>
                  </a:extLst>
                </p:cNvPr>
                <p:cNvPicPr/>
                <p:nvPr/>
              </p:nvPicPr>
              <p:blipFill>
                <a:blip r:embed="rId175"/>
                <a:stretch>
                  <a:fillRect/>
                </a:stretch>
              </p:blipFill>
              <p:spPr>
                <a:xfrm>
                  <a:off x="2296180" y="3995400"/>
                  <a:ext cx="2026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99A4FE3B-597A-A9B2-F73D-D100581AE093}"/>
                    </a:ext>
                  </a:extLst>
                </p14:cNvPr>
                <p14:cNvContentPartPr/>
                <p14:nvPr/>
              </p14:nvContentPartPr>
              <p14:xfrm>
                <a:off x="2378620" y="3924480"/>
                <a:ext cx="558720" cy="181080"/>
              </p14:xfrm>
            </p:contentPart>
          </mc:Choice>
          <mc:Fallback>
            <p:pic>
              <p:nvPicPr>
                <p:cNvPr id="102" name="Ink 101">
                  <a:extLst>
                    <a:ext uri="{FF2B5EF4-FFF2-40B4-BE49-F238E27FC236}">
                      <a16:creationId xmlns:a16="http://schemas.microsoft.com/office/drawing/2014/main" id="{99A4FE3B-597A-A9B2-F73D-D100581AE093}"/>
                    </a:ext>
                  </a:extLst>
                </p:cNvPr>
                <p:cNvPicPr/>
                <p:nvPr/>
              </p:nvPicPr>
              <p:blipFill>
                <a:blip r:embed="rId177"/>
                <a:stretch>
                  <a:fillRect/>
                </a:stretch>
              </p:blipFill>
              <p:spPr>
                <a:xfrm>
                  <a:off x="2369980" y="3915480"/>
                  <a:ext cx="5763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A34082C2-9045-105E-B8F8-974835C8D957}"/>
                    </a:ext>
                  </a:extLst>
                </p14:cNvPr>
                <p14:cNvContentPartPr/>
                <p14:nvPr/>
              </p14:nvContentPartPr>
              <p14:xfrm>
                <a:off x="3113740" y="3997200"/>
                <a:ext cx="9000" cy="5760"/>
              </p14:xfrm>
            </p:contentPart>
          </mc:Choice>
          <mc:Fallback>
            <p:pic>
              <p:nvPicPr>
                <p:cNvPr id="103" name="Ink 102">
                  <a:extLst>
                    <a:ext uri="{FF2B5EF4-FFF2-40B4-BE49-F238E27FC236}">
                      <a16:creationId xmlns:a16="http://schemas.microsoft.com/office/drawing/2014/main" id="{A34082C2-9045-105E-B8F8-974835C8D957}"/>
                    </a:ext>
                  </a:extLst>
                </p:cNvPr>
                <p:cNvPicPr/>
                <p:nvPr/>
              </p:nvPicPr>
              <p:blipFill>
                <a:blip r:embed="rId179"/>
                <a:stretch>
                  <a:fillRect/>
                </a:stretch>
              </p:blipFill>
              <p:spPr>
                <a:xfrm>
                  <a:off x="3105100" y="3988560"/>
                  <a:ext cx="266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ED36165A-FC2E-7421-8D9A-F790574969C2}"/>
                    </a:ext>
                  </a:extLst>
                </p14:cNvPr>
                <p14:cNvContentPartPr/>
                <p14:nvPr/>
              </p14:nvContentPartPr>
              <p14:xfrm>
                <a:off x="3048940" y="3962280"/>
                <a:ext cx="65160" cy="132480"/>
              </p14:xfrm>
            </p:contentPart>
          </mc:Choice>
          <mc:Fallback>
            <p:pic>
              <p:nvPicPr>
                <p:cNvPr id="104" name="Ink 103">
                  <a:extLst>
                    <a:ext uri="{FF2B5EF4-FFF2-40B4-BE49-F238E27FC236}">
                      <a16:creationId xmlns:a16="http://schemas.microsoft.com/office/drawing/2014/main" id="{ED36165A-FC2E-7421-8D9A-F790574969C2}"/>
                    </a:ext>
                  </a:extLst>
                </p:cNvPr>
                <p:cNvPicPr/>
                <p:nvPr/>
              </p:nvPicPr>
              <p:blipFill>
                <a:blip r:embed="rId181"/>
                <a:stretch>
                  <a:fillRect/>
                </a:stretch>
              </p:blipFill>
              <p:spPr>
                <a:xfrm>
                  <a:off x="3040300" y="3953280"/>
                  <a:ext cx="828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BAA575E3-6394-293A-A967-8882025B738E}"/>
                    </a:ext>
                  </a:extLst>
                </p14:cNvPr>
                <p14:cNvContentPartPr/>
                <p14:nvPr/>
              </p14:nvContentPartPr>
              <p14:xfrm>
                <a:off x="1295740" y="4522440"/>
                <a:ext cx="611280" cy="249120"/>
              </p14:xfrm>
            </p:contentPart>
          </mc:Choice>
          <mc:Fallback>
            <p:pic>
              <p:nvPicPr>
                <p:cNvPr id="107" name="Ink 106">
                  <a:extLst>
                    <a:ext uri="{FF2B5EF4-FFF2-40B4-BE49-F238E27FC236}">
                      <a16:creationId xmlns:a16="http://schemas.microsoft.com/office/drawing/2014/main" id="{BAA575E3-6394-293A-A967-8882025B738E}"/>
                    </a:ext>
                  </a:extLst>
                </p:cNvPr>
                <p:cNvPicPr/>
                <p:nvPr/>
              </p:nvPicPr>
              <p:blipFill>
                <a:blip r:embed="rId183"/>
                <a:stretch>
                  <a:fillRect/>
                </a:stretch>
              </p:blipFill>
              <p:spPr>
                <a:xfrm>
                  <a:off x="1287100" y="4513800"/>
                  <a:ext cx="6289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2FE613F5-A5F8-53CE-F7AE-DF0F1434656A}"/>
                    </a:ext>
                  </a:extLst>
                </p14:cNvPr>
                <p14:cNvContentPartPr/>
                <p14:nvPr/>
              </p14:nvContentPartPr>
              <p14:xfrm>
                <a:off x="2101060" y="4503720"/>
                <a:ext cx="26640" cy="9360"/>
              </p14:xfrm>
            </p:contentPart>
          </mc:Choice>
          <mc:Fallback>
            <p:pic>
              <p:nvPicPr>
                <p:cNvPr id="108" name="Ink 107">
                  <a:extLst>
                    <a:ext uri="{FF2B5EF4-FFF2-40B4-BE49-F238E27FC236}">
                      <a16:creationId xmlns:a16="http://schemas.microsoft.com/office/drawing/2014/main" id="{2FE613F5-A5F8-53CE-F7AE-DF0F1434656A}"/>
                    </a:ext>
                  </a:extLst>
                </p:cNvPr>
                <p:cNvPicPr/>
                <p:nvPr/>
              </p:nvPicPr>
              <p:blipFill>
                <a:blip r:embed="rId185"/>
                <a:stretch>
                  <a:fillRect/>
                </a:stretch>
              </p:blipFill>
              <p:spPr>
                <a:xfrm>
                  <a:off x="2092060" y="4494720"/>
                  <a:ext cx="442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20A8FC78-C953-E209-3ED0-5E603C58C4BF}"/>
                    </a:ext>
                  </a:extLst>
                </p14:cNvPr>
                <p14:cNvContentPartPr/>
                <p14:nvPr/>
              </p14:nvContentPartPr>
              <p14:xfrm>
                <a:off x="2132380" y="4566720"/>
                <a:ext cx="36360" cy="36360"/>
              </p14:xfrm>
            </p:contentPart>
          </mc:Choice>
          <mc:Fallback>
            <p:pic>
              <p:nvPicPr>
                <p:cNvPr id="109" name="Ink 108">
                  <a:extLst>
                    <a:ext uri="{FF2B5EF4-FFF2-40B4-BE49-F238E27FC236}">
                      <a16:creationId xmlns:a16="http://schemas.microsoft.com/office/drawing/2014/main" id="{20A8FC78-C953-E209-3ED0-5E603C58C4BF}"/>
                    </a:ext>
                  </a:extLst>
                </p:cNvPr>
                <p:cNvPicPr/>
                <p:nvPr/>
              </p:nvPicPr>
              <p:blipFill>
                <a:blip r:embed="rId187"/>
                <a:stretch>
                  <a:fillRect/>
                </a:stretch>
              </p:blipFill>
              <p:spPr>
                <a:xfrm>
                  <a:off x="2123380" y="4557720"/>
                  <a:ext cx="540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D692B79F-8038-CE5F-FE7D-85F7BC23E12B}"/>
                    </a:ext>
                  </a:extLst>
                </p14:cNvPr>
                <p14:cNvContentPartPr/>
                <p14:nvPr/>
              </p14:nvContentPartPr>
              <p14:xfrm>
                <a:off x="2431180" y="4405800"/>
                <a:ext cx="158760" cy="152280"/>
              </p14:xfrm>
            </p:contentPart>
          </mc:Choice>
          <mc:Fallback>
            <p:pic>
              <p:nvPicPr>
                <p:cNvPr id="110" name="Ink 109">
                  <a:extLst>
                    <a:ext uri="{FF2B5EF4-FFF2-40B4-BE49-F238E27FC236}">
                      <a16:creationId xmlns:a16="http://schemas.microsoft.com/office/drawing/2014/main" id="{D692B79F-8038-CE5F-FE7D-85F7BC23E12B}"/>
                    </a:ext>
                  </a:extLst>
                </p:cNvPr>
                <p:cNvPicPr/>
                <p:nvPr/>
              </p:nvPicPr>
              <p:blipFill>
                <a:blip r:embed="rId189"/>
                <a:stretch>
                  <a:fillRect/>
                </a:stretch>
              </p:blipFill>
              <p:spPr>
                <a:xfrm>
                  <a:off x="2422540" y="4396800"/>
                  <a:ext cx="1764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1" name="Ink 110">
                  <a:extLst>
                    <a:ext uri="{FF2B5EF4-FFF2-40B4-BE49-F238E27FC236}">
                      <a16:creationId xmlns:a16="http://schemas.microsoft.com/office/drawing/2014/main" id="{9D3EE373-FB9E-AE91-2A4F-599295A51462}"/>
                    </a:ext>
                  </a:extLst>
                </p14:cNvPr>
                <p14:cNvContentPartPr/>
                <p14:nvPr/>
              </p14:nvContentPartPr>
              <p14:xfrm>
                <a:off x="2450980" y="4321200"/>
                <a:ext cx="328680" cy="186120"/>
              </p14:xfrm>
            </p:contentPart>
          </mc:Choice>
          <mc:Fallback>
            <p:pic>
              <p:nvPicPr>
                <p:cNvPr id="111" name="Ink 110">
                  <a:extLst>
                    <a:ext uri="{FF2B5EF4-FFF2-40B4-BE49-F238E27FC236}">
                      <a16:creationId xmlns:a16="http://schemas.microsoft.com/office/drawing/2014/main" id="{9D3EE373-FB9E-AE91-2A4F-599295A51462}"/>
                    </a:ext>
                  </a:extLst>
                </p:cNvPr>
                <p:cNvPicPr/>
                <p:nvPr/>
              </p:nvPicPr>
              <p:blipFill>
                <a:blip r:embed="rId191"/>
                <a:stretch>
                  <a:fillRect/>
                </a:stretch>
              </p:blipFill>
              <p:spPr>
                <a:xfrm>
                  <a:off x="2441980" y="4312200"/>
                  <a:ext cx="3463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2" name="Ink 111">
                  <a:extLst>
                    <a:ext uri="{FF2B5EF4-FFF2-40B4-BE49-F238E27FC236}">
                      <a16:creationId xmlns:a16="http://schemas.microsoft.com/office/drawing/2014/main" id="{8330CA57-1C56-A9D9-6982-132CD6C982AE}"/>
                    </a:ext>
                  </a:extLst>
                </p14:cNvPr>
                <p14:cNvContentPartPr/>
                <p14:nvPr/>
              </p14:nvContentPartPr>
              <p14:xfrm>
                <a:off x="2848420" y="4289520"/>
                <a:ext cx="125280" cy="216000"/>
              </p14:xfrm>
            </p:contentPart>
          </mc:Choice>
          <mc:Fallback>
            <p:pic>
              <p:nvPicPr>
                <p:cNvPr id="112" name="Ink 111">
                  <a:extLst>
                    <a:ext uri="{FF2B5EF4-FFF2-40B4-BE49-F238E27FC236}">
                      <a16:creationId xmlns:a16="http://schemas.microsoft.com/office/drawing/2014/main" id="{8330CA57-1C56-A9D9-6982-132CD6C982AE}"/>
                    </a:ext>
                  </a:extLst>
                </p:cNvPr>
                <p:cNvPicPr/>
                <p:nvPr/>
              </p:nvPicPr>
              <p:blipFill>
                <a:blip r:embed="rId193"/>
                <a:stretch>
                  <a:fillRect/>
                </a:stretch>
              </p:blipFill>
              <p:spPr>
                <a:xfrm>
                  <a:off x="2839420" y="4280520"/>
                  <a:ext cx="1429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3" name="Ink 112">
                  <a:extLst>
                    <a:ext uri="{FF2B5EF4-FFF2-40B4-BE49-F238E27FC236}">
                      <a16:creationId xmlns:a16="http://schemas.microsoft.com/office/drawing/2014/main" id="{5B967847-29CE-F051-FEE1-AEDA17BB5E02}"/>
                    </a:ext>
                  </a:extLst>
                </p14:cNvPr>
                <p14:cNvContentPartPr/>
                <p14:nvPr/>
              </p14:nvContentPartPr>
              <p14:xfrm>
                <a:off x="1269100" y="4984680"/>
                <a:ext cx="154440" cy="326520"/>
              </p14:xfrm>
            </p:contentPart>
          </mc:Choice>
          <mc:Fallback>
            <p:pic>
              <p:nvPicPr>
                <p:cNvPr id="113" name="Ink 112">
                  <a:extLst>
                    <a:ext uri="{FF2B5EF4-FFF2-40B4-BE49-F238E27FC236}">
                      <a16:creationId xmlns:a16="http://schemas.microsoft.com/office/drawing/2014/main" id="{5B967847-29CE-F051-FEE1-AEDA17BB5E02}"/>
                    </a:ext>
                  </a:extLst>
                </p:cNvPr>
                <p:cNvPicPr/>
                <p:nvPr/>
              </p:nvPicPr>
              <p:blipFill>
                <a:blip r:embed="rId195"/>
                <a:stretch>
                  <a:fillRect/>
                </a:stretch>
              </p:blipFill>
              <p:spPr>
                <a:xfrm>
                  <a:off x="1260460" y="4976040"/>
                  <a:ext cx="1720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4430183A-40B8-41A0-312E-696FB798EB16}"/>
                    </a:ext>
                  </a:extLst>
                </p14:cNvPr>
                <p14:cNvContentPartPr/>
                <p14:nvPr/>
              </p14:nvContentPartPr>
              <p14:xfrm>
                <a:off x="371620" y="2805240"/>
                <a:ext cx="645840" cy="2570760"/>
              </p14:xfrm>
            </p:contentPart>
          </mc:Choice>
          <mc:Fallback>
            <p:pic>
              <p:nvPicPr>
                <p:cNvPr id="116" name="Ink 115">
                  <a:extLst>
                    <a:ext uri="{FF2B5EF4-FFF2-40B4-BE49-F238E27FC236}">
                      <a16:creationId xmlns:a16="http://schemas.microsoft.com/office/drawing/2014/main" id="{4430183A-40B8-41A0-312E-696FB798EB16}"/>
                    </a:ext>
                  </a:extLst>
                </p:cNvPr>
                <p:cNvPicPr/>
                <p:nvPr/>
              </p:nvPicPr>
              <p:blipFill>
                <a:blip r:embed="rId197"/>
                <a:stretch>
                  <a:fillRect/>
                </a:stretch>
              </p:blipFill>
              <p:spPr>
                <a:xfrm>
                  <a:off x="362980" y="2796600"/>
                  <a:ext cx="663480" cy="2588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9C794E29-47B7-06A7-9FDE-527B46CD8E99}"/>
                    </a:ext>
                  </a:extLst>
                </p14:cNvPr>
                <p14:cNvContentPartPr/>
                <p14:nvPr/>
              </p14:nvContentPartPr>
              <p14:xfrm>
                <a:off x="4371220" y="2450640"/>
                <a:ext cx="622800" cy="614160"/>
              </p14:xfrm>
            </p:contentPart>
          </mc:Choice>
          <mc:Fallback>
            <p:pic>
              <p:nvPicPr>
                <p:cNvPr id="118" name="Ink 117">
                  <a:extLst>
                    <a:ext uri="{FF2B5EF4-FFF2-40B4-BE49-F238E27FC236}">
                      <a16:creationId xmlns:a16="http://schemas.microsoft.com/office/drawing/2014/main" id="{9C794E29-47B7-06A7-9FDE-527B46CD8E99}"/>
                    </a:ext>
                  </a:extLst>
                </p:cNvPr>
                <p:cNvPicPr/>
                <p:nvPr/>
              </p:nvPicPr>
              <p:blipFill>
                <a:blip r:embed="rId199"/>
                <a:stretch>
                  <a:fillRect/>
                </a:stretch>
              </p:blipFill>
              <p:spPr>
                <a:xfrm>
                  <a:off x="4362220" y="2441640"/>
                  <a:ext cx="640440" cy="631800"/>
                </a:xfrm>
                <a:prstGeom prst="rect">
                  <a:avLst/>
                </a:prstGeom>
              </p:spPr>
            </p:pic>
          </mc:Fallback>
        </mc:AlternateContent>
      </p:grpSp>
      <p:grpSp>
        <p:nvGrpSpPr>
          <p:cNvPr id="123" name="Group 122">
            <a:extLst>
              <a:ext uri="{FF2B5EF4-FFF2-40B4-BE49-F238E27FC236}">
                <a16:creationId xmlns:a16="http://schemas.microsoft.com/office/drawing/2014/main" id="{A68C47DA-7A84-C23F-1A30-180783641CF9}"/>
              </a:ext>
            </a:extLst>
          </p:cNvPr>
          <p:cNvGrpSpPr/>
          <p:nvPr/>
        </p:nvGrpSpPr>
        <p:grpSpPr>
          <a:xfrm>
            <a:off x="2742940" y="798960"/>
            <a:ext cx="697680" cy="326520"/>
            <a:chOff x="2742940" y="798960"/>
            <a:chExt cx="697680" cy="326520"/>
          </a:xfrm>
        </p:grpSpPr>
        <mc:AlternateContent xmlns:mc="http://schemas.openxmlformats.org/markup-compatibility/2006">
          <mc:Choice xmlns:p14="http://schemas.microsoft.com/office/powerpoint/2010/main" Requires="p14">
            <p:contentPart p14:bwMode="auto" r:id="rId200">
              <p14:nvContentPartPr>
                <p14:cNvPr id="120" name="Ink 119">
                  <a:extLst>
                    <a:ext uri="{FF2B5EF4-FFF2-40B4-BE49-F238E27FC236}">
                      <a16:creationId xmlns:a16="http://schemas.microsoft.com/office/drawing/2014/main" id="{8845E4AE-A634-1B16-4175-86DC775B24E5}"/>
                    </a:ext>
                  </a:extLst>
                </p14:cNvPr>
                <p14:cNvContentPartPr/>
                <p14:nvPr/>
              </p14:nvContentPartPr>
              <p14:xfrm>
                <a:off x="2742940" y="798960"/>
                <a:ext cx="255960" cy="258840"/>
              </p14:xfrm>
            </p:contentPart>
          </mc:Choice>
          <mc:Fallback>
            <p:pic>
              <p:nvPicPr>
                <p:cNvPr id="120" name="Ink 119">
                  <a:extLst>
                    <a:ext uri="{FF2B5EF4-FFF2-40B4-BE49-F238E27FC236}">
                      <a16:creationId xmlns:a16="http://schemas.microsoft.com/office/drawing/2014/main" id="{8845E4AE-A634-1B16-4175-86DC775B24E5}"/>
                    </a:ext>
                  </a:extLst>
                </p:cNvPr>
                <p:cNvPicPr/>
                <p:nvPr/>
              </p:nvPicPr>
              <p:blipFill>
                <a:blip r:embed="rId201"/>
                <a:stretch>
                  <a:fillRect/>
                </a:stretch>
              </p:blipFill>
              <p:spPr>
                <a:xfrm>
                  <a:off x="2734300" y="790320"/>
                  <a:ext cx="2736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1" name="Ink 120">
                  <a:extLst>
                    <a:ext uri="{FF2B5EF4-FFF2-40B4-BE49-F238E27FC236}">
                      <a16:creationId xmlns:a16="http://schemas.microsoft.com/office/drawing/2014/main" id="{81249DE9-EA46-731F-6919-7F8B0590DC75}"/>
                    </a:ext>
                  </a:extLst>
                </p14:cNvPr>
                <p14:cNvContentPartPr/>
                <p14:nvPr/>
              </p14:nvContentPartPr>
              <p14:xfrm>
                <a:off x="3054700" y="846480"/>
                <a:ext cx="160920" cy="191520"/>
              </p14:xfrm>
            </p:contentPart>
          </mc:Choice>
          <mc:Fallback>
            <p:pic>
              <p:nvPicPr>
                <p:cNvPr id="121" name="Ink 120">
                  <a:extLst>
                    <a:ext uri="{FF2B5EF4-FFF2-40B4-BE49-F238E27FC236}">
                      <a16:creationId xmlns:a16="http://schemas.microsoft.com/office/drawing/2014/main" id="{81249DE9-EA46-731F-6919-7F8B0590DC75}"/>
                    </a:ext>
                  </a:extLst>
                </p:cNvPr>
                <p:cNvPicPr/>
                <p:nvPr/>
              </p:nvPicPr>
              <p:blipFill>
                <a:blip r:embed="rId203"/>
                <a:stretch>
                  <a:fillRect/>
                </a:stretch>
              </p:blipFill>
              <p:spPr>
                <a:xfrm>
                  <a:off x="3046060" y="837840"/>
                  <a:ext cx="1785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2" name="Ink 121">
                  <a:extLst>
                    <a:ext uri="{FF2B5EF4-FFF2-40B4-BE49-F238E27FC236}">
                      <a16:creationId xmlns:a16="http://schemas.microsoft.com/office/drawing/2014/main" id="{9FFE5D82-81BA-2A50-9F13-484765566E6C}"/>
                    </a:ext>
                  </a:extLst>
                </p14:cNvPr>
                <p14:cNvContentPartPr/>
                <p14:nvPr/>
              </p14:nvContentPartPr>
              <p14:xfrm>
                <a:off x="3251980" y="814800"/>
                <a:ext cx="188640" cy="310680"/>
              </p14:xfrm>
            </p:contentPart>
          </mc:Choice>
          <mc:Fallback>
            <p:pic>
              <p:nvPicPr>
                <p:cNvPr id="122" name="Ink 121">
                  <a:extLst>
                    <a:ext uri="{FF2B5EF4-FFF2-40B4-BE49-F238E27FC236}">
                      <a16:creationId xmlns:a16="http://schemas.microsoft.com/office/drawing/2014/main" id="{9FFE5D82-81BA-2A50-9F13-484765566E6C}"/>
                    </a:ext>
                  </a:extLst>
                </p:cNvPr>
                <p:cNvPicPr/>
                <p:nvPr/>
              </p:nvPicPr>
              <p:blipFill>
                <a:blip r:embed="rId205"/>
                <a:stretch>
                  <a:fillRect/>
                </a:stretch>
              </p:blipFill>
              <p:spPr>
                <a:xfrm>
                  <a:off x="3242980" y="806160"/>
                  <a:ext cx="206280" cy="328320"/>
                </a:xfrm>
                <a:prstGeom prst="rect">
                  <a:avLst/>
                </a:prstGeom>
              </p:spPr>
            </p:pic>
          </mc:Fallback>
        </mc:AlternateContent>
      </p:grpSp>
      <p:grpSp>
        <p:nvGrpSpPr>
          <p:cNvPr id="136" name="Group 135">
            <a:extLst>
              <a:ext uri="{FF2B5EF4-FFF2-40B4-BE49-F238E27FC236}">
                <a16:creationId xmlns:a16="http://schemas.microsoft.com/office/drawing/2014/main" id="{C983BED8-FBB6-FA9D-CEC4-CDDEA8B921FC}"/>
              </a:ext>
            </a:extLst>
          </p:cNvPr>
          <p:cNvGrpSpPr/>
          <p:nvPr/>
        </p:nvGrpSpPr>
        <p:grpSpPr>
          <a:xfrm>
            <a:off x="1732780" y="5052360"/>
            <a:ext cx="3103200" cy="960120"/>
            <a:chOff x="1732780" y="5052360"/>
            <a:chExt cx="3103200" cy="960120"/>
          </a:xfrm>
        </p:grpSpPr>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A975CAE6-A3BB-6A60-05D6-CDD57308DC60}"/>
                    </a:ext>
                  </a:extLst>
                </p14:cNvPr>
                <p14:cNvContentPartPr/>
                <p14:nvPr/>
              </p14:nvContentPartPr>
              <p14:xfrm>
                <a:off x="2076940" y="5345400"/>
                <a:ext cx="261720" cy="262080"/>
              </p14:xfrm>
            </p:contentPart>
          </mc:Choice>
          <mc:Fallback>
            <p:pic>
              <p:nvPicPr>
                <p:cNvPr id="124" name="Ink 123">
                  <a:extLst>
                    <a:ext uri="{FF2B5EF4-FFF2-40B4-BE49-F238E27FC236}">
                      <a16:creationId xmlns:a16="http://schemas.microsoft.com/office/drawing/2014/main" id="{A975CAE6-A3BB-6A60-05D6-CDD57308DC60}"/>
                    </a:ext>
                  </a:extLst>
                </p:cNvPr>
                <p:cNvPicPr/>
                <p:nvPr/>
              </p:nvPicPr>
              <p:blipFill>
                <a:blip r:embed="rId207"/>
                <a:stretch>
                  <a:fillRect/>
                </a:stretch>
              </p:blipFill>
              <p:spPr>
                <a:xfrm>
                  <a:off x="2068300" y="5336760"/>
                  <a:ext cx="279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079EEA60-4056-895F-807E-160CDF992857}"/>
                    </a:ext>
                  </a:extLst>
                </p14:cNvPr>
                <p14:cNvContentPartPr/>
                <p14:nvPr/>
              </p14:nvContentPartPr>
              <p14:xfrm>
                <a:off x="2388700" y="5393280"/>
                <a:ext cx="153720" cy="186120"/>
              </p14:xfrm>
            </p:contentPart>
          </mc:Choice>
          <mc:Fallback>
            <p:pic>
              <p:nvPicPr>
                <p:cNvPr id="125" name="Ink 124">
                  <a:extLst>
                    <a:ext uri="{FF2B5EF4-FFF2-40B4-BE49-F238E27FC236}">
                      <a16:creationId xmlns:a16="http://schemas.microsoft.com/office/drawing/2014/main" id="{079EEA60-4056-895F-807E-160CDF992857}"/>
                    </a:ext>
                  </a:extLst>
                </p:cNvPr>
                <p:cNvPicPr/>
                <p:nvPr/>
              </p:nvPicPr>
              <p:blipFill>
                <a:blip r:embed="rId209"/>
                <a:stretch>
                  <a:fillRect/>
                </a:stretch>
              </p:blipFill>
              <p:spPr>
                <a:xfrm>
                  <a:off x="2380060" y="5384280"/>
                  <a:ext cx="1713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10216DFB-C4FD-1186-8469-31D68369FC90}"/>
                    </a:ext>
                  </a:extLst>
                </p14:cNvPr>
                <p14:cNvContentPartPr/>
                <p14:nvPr/>
              </p14:nvContentPartPr>
              <p14:xfrm>
                <a:off x="2540260" y="5341800"/>
                <a:ext cx="232920" cy="240480"/>
              </p14:xfrm>
            </p:contentPart>
          </mc:Choice>
          <mc:Fallback>
            <p:pic>
              <p:nvPicPr>
                <p:cNvPr id="126" name="Ink 125">
                  <a:extLst>
                    <a:ext uri="{FF2B5EF4-FFF2-40B4-BE49-F238E27FC236}">
                      <a16:creationId xmlns:a16="http://schemas.microsoft.com/office/drawing/2014/main" id="{10216DFB-C4FD-1186-8469-31D68369FC90}"/>
                    </a:ext>
                  </a:extLst>
                </p:cNvPr>
                <p:cNvPicPr/>
                <p:nvPr/>
              </p:nvPicPr>
              <p:blipFill>
                <a:blip r:embed="rId211"/>
                <a:stretch>
                  <a:fillRect/>
                </a:stretch>
              </p:blipFill>
              <p:spPr>
                <a:xfrm>
                  <a:off x="2531620" y="5333160"/>
                  <a:ext cx="250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8A6E0A88-7483-A525-653C-6993B2DFBE7F}"/>
                    </a:ext>
                  </a:extLst>
                </p14:cNvPr>
                <p14:cNvContentPartPr/>
                <p14:nvPr/>
              </p14:nvContentPartPr>
              <p14:xfrm>
                <a:off x="2817100" y="5500920"/>
                <a:ext cx="71640" cy="42840"/>
              </p14:xfrm>
            </p:contentPart>
          </mc:Choice>
          <mc:Fallback>
            <p:pic>
              <p:nvPicPr>
                <p:cNvPr id="127" name="Ink 126">
                  <a:extLst>
                    <a:ext uri="{FF2B5EF4-FFF2-40B4-BE49-F238E27FC236}">
                      <a16:creationId xmlns:a16="http://schemas.microsoft.com/office/drawing/2014/main" id="{8A6E0A88-7483-A525-653C-6993B2DFBE7F}"/>
                    </a:ext>
                  </a:extLst>
                </p:cNvPr>
                <p:cNvPicPr/>
                <p:nvPr/>
              </p:nvPicPr>
              <p:blipFill>
                <a:blip r:embed="rId213"/>
                <a:stretch>
                  <a:fillRect/>
                </a:stretch>
              </p:blipFill>
              <p:spPr>
                <a:xfrm>
                  <a:off x="2808460" y="5491920"/>
                  <a:ext cx="892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817383DA-F40F-5CC9-5D40-4FA8F668D134}"/>
                    </a:ext>
                  </a:extLst>
                </p14:cNvPr>
                <p14:cNvContentPartPr/>
                <p14:nvPr/>
              </p14:nvContentPartPr>
              <p14:xfrm>
                <a:off x="3012580" y="5323440"/>
                <a:ext cx="200160" cy="174600"/>
              </p14:xfrm>
            </p:contentPart>
          </mc:Choice>
          <mc:Fallback>
            <p:pic>
              <p:nvPicPr>
                <p:cNvPr id="128" name="Ink 127">
                  <a:extLst>
                    <a:ext uri="{FF2B5EF4-FFF2-40B4-BE49-F238E27FC236}">
                      <a16:creationId xmlns:a16="http://schemas.microsoft.com/office/drawing/2014/main" id="{817383DA-F40F-5CC9-5D40-4FA8F668D134}"/>
                    </a:ext>
                  </a:extLst>
                </p:cNvPr>
                <p:cNvPicPr/>
                <p:nvPr/>
              </p:nvPicPr>
              <p:blipFill>
                <a:blip r:embed="rId215"/>
                <a:stretch>
                  <a:fillRect/>
                </a:stretch>
              </p:blipFill>
              <p:spPr>
                <a:xfrm>
                  <a:off x="3003580" y="5314440"/>
                  <a:ext cx="217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9" name="Ink 128">
                  <a:extLst>
                    <a:ext uri="{FF2B5EF4-FFF2-40B4-BE49-F238E27FC236}">
                      <a16:creationId xmlns:a16="http://schemas.microsoft.com/office/drawing/2014/main" id="{D39E6BE6-AA61-4038-68D0-B4779E08C1D9}"/>
                    </a:ext>
                  </a:extLst>
                </p14:cNvPr>
                <p14:cNvContentPartPr/>
                <p14:nvPr/>
              </p14:nvContentPartPr>
              <p14:xfrm>
                <a:off x="3180700" y="5325600"/>
                <a:ext cx="289440" cy="193680"/>
              </p14:xfrm>
            </p:contentPart>
          </mc:Choice>
          <mc:Fallback>
            <p:pic>
              <p:nvPicPr>
                <p:cNvPr id="129" name="Ink 128">
                  <a:extLst>
                    <a:ext uri="{FF2B5EF4-FFF2-40B4-BE49-F238E27FC236}">
                      <a16:creationId xmlns:a16="http://schemas.microsoft.com/office/drawing/2014/main" id="{D39E6BE6-AA61-4038-68D0-B4779E08C1D9}"/>
                    </a:ext>
                  </a:extLst>
                </p:cNvPr>
                <p:cNvPicPr/>
                <p:nvPr/>
              </p:nvPicPr>
              <p:blipFill>
                <a:blip r:embed="rId217"/>
                <a:stretch>
                  <a:fillRect/>
                </a:stretch>
              </p:blipFill>
              <p:spPr>
                <a:xfrm>
                  <a:off x="3172060" y="5316960"/>
                  <a:ext cx="3070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0" name="Ink 129">
                  <a:extLst>
                    <a:ext uri="{FF2B5EF4-FFF2-40B4-BE49-F238E27FC236}">
                      <a16:creationId xmlns:a16="http://schemas.microsoft.com/office/drawing/2014/main" id="{657E3533-311F-A932-520E-5D5B05EBF1F0}"/>
                    </a:ext>
                  </a:extLst>
                </p14:cNvPr>
                <p14:cNvContentPartPr/>
                <p14:nvPr/>
              </p14:nvContentPartPr>
              <p14:xfrm>
                <a:off x="3522340" y="5354400"/>
                <a:ext cx="136080" cy="276840"/>
              </p14:xfrm>
            </p:contentPart>
          </mc:Choice>
          <mc:Fallback>
            <p:pic>
              <p:nvPicPr>
                <p:cNvPr id="130" name="Ink 129">
                  <a:extLst>
                    <a:ext uri="{FF2B5EF4-FFF2-40B4-BE49-F238E27FC236}">
                      <a16:creationId xmlns:a16="http://schemas.microsoft.com/office/drawing/2014/main" id="{657E3533-311F-A932-520E-5D5B05EBF1F0}"/>
                    </a:ext>
                  </a:extLst>
                </p:cNvPr>
                <p:cNvPicPr/>
                <p:nvPr/>
              </p:nvPicPr>
              <p:blipFill>
                <a:blip r:embed="rId219"/>
                <a:stretch>
                  <a:fillRect/>
                </a:stretch>
              </p:blipFill>
              <p:spPr>
                <a:xfrm>
                  <a:off x="3513700" y="5345760"/>
                  <a:ext cx="15372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1" name="Ink 130">
                  <a:extLst>
                    <a:ext uri="{FF2B5EF4-FFF2-40B4-BE49-F238E27FC236}">
                      <a16:creationId xmlns:a16="http://schemas.microsoft.com/office/drawing/2014/main" id="{463FA829-441B-2D5F-6542-FD3F44BB2D91}"/>
                    </a:ext>
                  </a:extLst>
                </p14:cNvPr>
                <p14:cNvContentPartPr/>
                <p14:nvPr/>
              </p14:nvContentPartPr>
              <p14:xfrm>
                <a:off x="3734020" y="5257560"/>
                <a:ext cx="212400" cy="252360"/>
              </p14:xfrm>
            </p:contentPart>
          </mc:Choice>
          <mc:Fallback>
            <p:pic>
              <p:nvPicPr>
                <p:cNvPr id="131" name="Ink 130">
                  <a:extLst>
                    <a:ext uri="{FF2B5EF4-FFF2-40B4-BE49-F238E27FC236}">
                      <a16:creationId xmlns:a16="http://schemas.microsoft.com/office/drawing/2014/main" id="{463FA829-441B-2D5F-6542-FD3F44BB2D91}"/>
                    </a:ext>
                  </a:extLst>
                </p:cNvPr>
                <p:cNvPicPr/>
                <p:nvPr/>
              </p:nvPicPr>
              <p:blipFill>
                <a:blip r:embed="rId221"/>
                <a:stretch>
                  <a:fillRect/>
                </a:stretch>
              </p:blipFill>
              <p:spPr>
                <a:xfrm>
                  <a:off x="3725380" y="5248560"/>
                  <a:ext cx="2300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2" name="Ink 131">
                  <a:extLst>
                    <a:ext uri="{FF2B5EF4-FFF2-40B4-BE49-F238E27FC236}">
                      <a16:creationId xmlns:a16="http://schemas.microsoft.com/office/drawing/2014/main" id="{B2F8CEA8-E12E-2613-7093-786233FC7107}"/>
                    </a:ext>
                  </a:extLst>
                </p14:cNvPr>
                <p14:cNvContentPartPr/>
                <p14:nvPr/>
              </p14:nvContentPartPr>
              <p14:xfrm>
                <a:off x="3972340" y="5323800"/>
                <a:ext cx="169560" cy="193320"/>
              </p14:xfrm>
            </p:contentPart>
          </mc:Choice>
          <mc:Fallback>
            <p:pic>
              <p:nvPicPr>
                <p:cNvPr id="132" name="Ink 131">
                  <a:extLst>
                    <a:ext uri="{FF2B5EF4-FFF2-40B4-BE49-F238E27FC236}">
                      <a16:creationId xmlns:a16="http://schemas.microsoft.com/office/drawing/2014/main" id="{B2F8CEA8-E12E-2613-7093-786233FC7107}"/>
                    </a:ext>
                  </a:extLst>
                </p:cNvPr>
                <p:cNvPicPr/>
                <p:nvPr/>
              </p:nvPicPr>
              <p:blipFill>
                <a:blip r:embed="rId223"/>
                <a:stretch>
                  <a:fillRect/>
                </a:stretch>
              </p:blipFill>
              <p:spPr>
                <a:xfrm>
                  <a:off x="3963700" y="5315160"/>
                  <a:ext cx="1872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3" name="Ink 132">
                  <a:extLst>
                    <a:ext uri="{FF2B5EF4-FFF2-40B4-BE49-F238E27FC236}">
                      <a16:creationId xmlns:a16="http://schemas.microsoft.com/office/drawing/2014/main" id="{64DFAFD3-6D0E-BBD2-3404-F83D8AAAAD43}"/>
                    </a:ext>
                  </a:extLst>
                </p14:cNvPr>
                <p14:cNvContentPartPr/>
                <p14:nvPr/>
              </p14:nvContentPartPr>
              <p14:xfrm>
                <a:off x="4158460" y="5332080"/>
                <a:ext cx="411480" cy="201240"/>
              </p14:xfrm>
            </p:contentPart>
          </mc:Choice>
          <mc:Fallback>
            <p:pic>
              <p:nvPicPr>
                <p:cNvPr id="133" name="Ink 132">
                  <a:extLst>
                    <a:ext uri="{FF2B5EF4-FFF2-40B4-BE49-F238E27FC236}">
                      <a16:creationId xmlns:a16="http://schemas.microsoft.com/office/drawing/2014/main" id="{64DFAFD3-6D0E-BBD2-3404-F83D8AAAAD43}"/>
                    </a:ext>
                  </a:extLst>
                </p:cNvPr>
                <p:cNvPicPr/>
                <p:nvPr/>
              </p:nvPicPr>
              <p:blipFill>
                <a:blip r:embed="rId225"/>
                <a:stretch>
                  <a:fillRect/>
                </a:stretch>
              </p:blipFill>
              <p:spPr>
                <a:xfrm>
                  <a:off x="4149820" y="5323080"/>
                  <a:ext cx="4291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4" name="Ink 133">
                  <a:extLst>
                    <a:ext uri="{FF2B5EF4-FFF2-40B4-BE49-F238E27FC236}">
                      <a16:creationId xmlns:a16="http://schemas.microsoft.com/office/drawing/2014/main" id="{98A5C847-5381-F5C4-0C67-717C6A6F2AB6}"/>
                    </a:ext>
                  </a:extLst>
                </p14:cNvPr>
                <p14:cNvContentPartPr/>
                <p14:nvPr/>
              </p14:nvContentPartPr>
              <p14:xfrm>
                <a:off x="1732780" y="5052360"/>
                <a:ext cx="2990160" cy="960120"/>
              </p14:xfrm>
            </p:contentPart>
          </mc:Choice>
          <mc:Fallback>
            <p:pic>
              <p:nvPicPr>
                <p:cNvPr id="134" name="Ink 133">
                  <a:extLst>
                    <a:ext uri="{FF2B5EF4-FFF2-40B4-BE49-F238E27FC236}">
                      <a16:creationId xmlns:a16="http://schemas.microsoft.com/office/drawing/2014/main" id="{98A5C847-5381-F5C4-0C67-717C6A6F2AB6}"/>
                    </a:ext>
                  </a:extLst>
                </p:cNvPr>
                <p:cNvPicPr/>
                <p:nvPr/>
              </p:nvPicPr>
              <p:blipFill>
                <a:blip r:embed="rId227"/>
                <a:stretch>
                  <a:fillRect/>
                </a:stretch>
              </p:blipFill>
              <p:spPr>
                <a:xfrm>
                  <a:off x="1724140" y="5043360"/>
                  <a:ext cx="3007800" cy="977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5" name="Ink 134">
                  <a:extLst>
                    <a:ext uri="{FF2B5EF4-FFF2-40B4-BE49-F238E27FC236}">
                      <a16:creationId xmlns:a16="http://schemas.microsoft.com/office/drawing/2014/main" id="{A0E17B01-61E9-6994-18F0-5D8425231C29}"/>
                    </a:ext>
                  </a:extLst>
                </p14:cNvPr>
                <p14:cNvContentPartPr/>
                <p14:nvPr/>
              </p14:nvContentPartPr>
              <p14:xfrm>
                <a:off x="4293820" y="5231640"/>
                <a:ext cx="542160" cy="780840"/>
              </p14:xfrm>
            </p:contentPart>
          </mc:Choice>
          <mc:Fallback>
            <p:pic>
              <p:nvPicPr>
                <p:cNvPr id="135" name="Ink 134">
                  <a:extLst>
                    <a:ext uri="{FF2B5EF4-FFF2-40B4-BE49-F238E27FC236}">
                      <a16:creationId xmlns:a16="http://schemas.microsoft.com/office/drawing/2014/main" id="{A0E17B01-61E9-6994-18F0-5D8425231C29}"/>
                    </a:ext>
                  </a:extLst>
                </p:cNvPr>
                <p:cNvPicPr/>
                <p:nvPr/>
              </p:nvPicPr>
              <p:blipFill>
                <a:blip r:embed="rId229"/>
                <a:stretch>
                  <a:fillRect/>
                </a:stretch>
              </p:blipFill>
              <p:spPr>
                <a:xfrm>
                  <a:off x="4284820" y="5222640"/>
                  <a:ext cx="559800" cy="798480"/>
                </a:xfrm>
                <a:prstGeom prst="rect">
                  <a:avLst/>
                </a:prstGeom>
              </p:spPr>
            </p:pic>
          </mc:Fallback>
        </mc:AlternateContent>
      </p:grpSp>
      <p:sp>
        <p:nvSpPr>
          <p:cNvPr id="137" name="TextBox 136">
            <a:extLst>
              <a:ext uri="{FF2B5EF4-FFF2-40B4-BE49-F238E27FC236}">
                <a16:creationId xmlns:a16="http://schemas.microsoft.com/office/drawing/2014/main" id="{6B3B6D90-42C0-D7EE-6BB2-5A1DAFDACBBF}"/>
              </a:ext>
            </a:extLst>
          </p:cNvPr>
          <p:cNvSpPr txBox="1"/>
          <p:nvPr/>
        </p:nvSpPr>
        <p:spPr>
          <a:xfrm>
            <a:off x="8398668" y="188640"/>
            <a:ext cx="3707816" cy="5262979"/>
          </a:xfrm>
          <a:prstGeom prst="rect">
            <a:avLst/>
          </a:prstGeom>
          <a:noFill/>
        </p:spPr>
        <p:txBody>
          <a:bodyPr wrap="square" rtlCol="0">
            <a:spAutoFit/>
          </a:bodyPr>
          <a:lstStyle/>
          <a:p>
            <a:r>
              <a:rPr lang="en-IN" sz="1400" dirty="0">
                <a:latin typeface="72 Condensed" panose="020B0506030000000003" pitchFamily="34" charset="0"/>
                <a:cs typeface="72 Condensed" panose="020B0506030000000003" pitchFamily="34" charset="0"/>
              </a:rPr>
              <a:t>var </a:t>
            </a:r>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 = {                "empId":1000,                "</a:t>
            </a:r>
            <a:r>
              <a:rPr lang="en-IN" sz="1400" dirty="0" err="1">
                <a:latin typeface="72 Condensed" panose="020B0506030000000003" pitchFamily="34" charset="0"/>
                <a:cs typeface="72 Condensed" panose="020B0506030000000003" pitchFamily="34" charset="0"/>
              </a:rPr>
              <a:t>empName</a:t>
            </a:r>
            <a:r>
              <a:rPr lang="en-IN" sz="1400" dirty="0">
                <a:latin typeface="72 Condensed" panose="020B0506030000000003" pitchFamily="34" charset="0"/>
                <a:cs typeface="72 Condensed" panose="020B0506030000000003" pitchFamily="34" charset="0"/>
              </a:rPr>
              <a:t>":"Anubhav",                "salary":95500,                "</a:t>
            </a:r>
            <a:r>
              <a:rPr lang="en-IN" sz="1400" dirty="0" err="1">
                <a:latin typeface="72 Condensed" panose="020B0506030000000003" pitchFamily="34" charset="0"/>
                <a:cs typeface="72 Condensed" panose="020B0506030000000003" pitchFamily="34" charset="0"/>
              </a:rPr>
              <a:t>curr</a:t>
            </a:r>
            <a:r>
              <a:rPr lang="en-IN" sz="1400" dirty="0">
                <a:latin typeface="72 Condensed" panose="020B0506030000000003" pitchFamily="34" charset="0"/>
                <a:cs typeface="72 Condensed" panose="020B0506030000000003" pitchFamily="34" charset="0"/>
              </a:rPr>
              <a:t>":"USD"    };</a:t>
            </a:r>
          </a:p>
          <a:p>
            <a:endParaRPr lang="en-IN" sz="1400" dirty="0">
              <a:latin typeface="72 Condensed" panose="020B0506030000000003" pitchFamily="34" charset="0"/>
              <a:cs typeface="72 Condensed" panose="020B0506030000000003" pitchFamily="34" charset="0"/>
            </a:endParaRPr>
          </a:p>
          <a:p>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a:t>
            </a:r>
          </a:p>
          <a:p>
            <a:r>
              <a:rPr lang="en-IN" sz="1400" dirty="0" err="1">
                <a:latin typeface="72 Condensed" panose="020B0506030000000003" pitchFamily="34" charset="0"/>
                <a:cs typeface="72 Condensed" panose="020B0506030000000003" pitchFamily="34" charset="0"/>
              </a:rPr>
              <a:t>oEmp.age</a:t>
            </a:r>
            <a:r>
              <a:rPr lang="en-IN" sz="1400" dirty="0">
                <a:latin typeface="72 Condensed" panose="020B0506030000000003" pitchFamily="34" charset="0"/>
                <a:cs typeface="72 Condensed" panose="020B0506030000000003" pitchFamily="34" charset="0"/>
              </a:rPr>
              <a:t> = 35;</a:t>
            </a:r>
          </a:p>
          <a:p>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a:t>
            </a:r>
          </a:p>
          <a:p>
            <a:r>
              <a:rPr lang="en-IN" sz="1400" dirty="0">
                <a:latin typeface="72 Condensed" panose="020B0506030000000003" pitchFamily="34" charset="0"/>
                <a:cs typeface="72 Condensed" panose="020B0506030000000003" pitchFamily="34" charset="0"/>
              </a:rPr>
              <a:t>delete </a:t>
            </a:r>
            <a:r>
              <a:rPr lang="en-IN" sz="1400" dirty="0" err="1">
                <a:latin typeface="72 Condensed" panose="020B0506030000000003" pitchFamily="34" charset="0"/>
                <a:cs typeface="72 Condensed" panose="020B0506030000000003" pitchFamily="34" charset="0"/>
              </a:rPr>
              <a:t>oEmp.age</a:t>
            </a:r>
            <a:r>
              <a:rPr lang="en-IN" sz="1400" dirty="0">
                <a:latin typeface="72 Condensed" panose="020B0506030000000003" pitchFamily="34" charset="0"/>
                <a:cs typeface="72 Condensed" panose="020B0506030000000003" pitchFamily="34" charset="0"/>
              </a:rPr>
              <a:t>;</a:t>
            </a:r>
          </a:p>
          <a:p>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a:t>
            </a:r>
          </a:p>
          <a:p>
            <a:r>
              <a:rPr lang="en-IN" sz="1400" dirty="0" err="1">
                <a:latin typeface="72 Condensed" panose="020B0506030000000003" pitchFamily="34" charset="0"/>
                <a:cs typeface="72 Condensed" panose="020B0506030000000003" pitchFamily="34" charset="0"/>
              </a:rPr>
              <a:t>JSON.stringify</a:t>
            </a:r>
            <a:r>
              <a:rPr lang="en-IN" sz="1400" dirty="0">
                <a:latin typeface="72 Condensed" panose="020B0506030000000003" pitchFamily="34" charset="0"/>
                <a:cs typeface="72 Condensed" panose="020B0506030000000003" pitchFamily="34" charset="0"/>
              </a:rPr>
              <a:t>(</a:t>
            </a:r>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a:t>
            </a:r>
          </a:p>
          <a:p>
            <a:r>
              <a:rPr lang="en-IN" sz="1400" dirty="0">
                <a:latin typeface="72 Condensed" panose="020B0506030000000003" pitchFamily="34" charset="0"/>
                <a:cs typeface="72 Condensed" panose="020B0506030000000003" pitchFamily="34" charset="0"/>
              </a:rPr>
              <a:t>var str = </a:t>
            </a:r>
            <a:r>
              <a:rPr lang="en-IN" sz="1400" dirty="0" err="1">
                <a:latin typeface="72 Condensed" panose="020B0506030000000003" pitchFamily="34" charset="0"/>
                <a:cs typeface="72 Condensed" panose="020B0506030000000003" pitchFamily="34" charset="0"/>
              </a:rPr>
              <a:t>JSON.stringify</a:t>
            </a:r>
            <a:r>
              <a:rPr lang="en-IN" sz="1400" dirty="0">
                <a:latin typeface="72 Condensed" panose="020B0506030000000003" pitchFamily="34" charset="0"/>
                <a:cs typeface="72 Condensed" panose="020B0506030000000003" pitchFamily="34" charset="0"/>
              </a:rPr>
              <a:t>(</a:t>
            </a:r>
            <a:r>
              <a:rPr lang="en-IN" sz="1400" dirty="0" err="1">
                <a:latin typeface="72 Condensed" panose="020B0506030000000003" pitchFamily="34" charset="0"/>
                <a:cs typeface="72 Condensed" panose="020B0506030000000003" pitchFamily="34" charset="0"/>
              </a:rPr>
              <a:t>oEmp</a:t>
            </a:r>
            <a:r>
              <a:rPr lang="en-IN" sz="1400" dirty="0">
                <a:latin typeface="72 Condensed" panose="020B0506030000000003" pitchFamily="34" charset="0"/>
                <a:cs typeface="72 Condensed" panose="020B0506030000000003" pitchFamily="34" charset="0"/>
              </a:rPr>
              <a:t>)</a:t>
            </a:r>
          </a:p>
          <a:p>
            <a:r>
              <a:rPr lang="en-IN" sz="1400" dirty="0" err="1">
                <a:latin typeface="72 Condensed" panose="020B0506030000000003" pitchFamily="34" charset="0"/>
                <a:cs typeface="72 Condensed" panose="020B0506030000000003" pitchFamily="34" charset="0"/>
              </a:rPr>
              <a:t>JSON.parse</a:t>
            </a:r>
            <a:r>
              <a:rPr lang="en-IN" sz="1400" dirty="0">
                <a:latin typeface="72 Condensed" panose="020B0506030000000003" pitchFamily="34" charset="0"/>
                <a:cs typeface="72 Condensed" panose="020B0506030000000003" pitchFamily="34" charset="0"/>
              </a:rPr>
              <a:t>(str);</a:t>
            </a:r>
          </a:p>
          <a:p>
            <a:endParaRPr lang="en-IN" sz="1400" dirty="0">
              <a:latin typeface="72 Condensed" panose="020B0506030000000003" pitchFamily="34" charset="0"/>
              <a:cs typeface="72 Condensed" panose="020B0506030000000003" pitchFamily="34" charset="0"/>
            </a:endParaRPr>
          </a:p>
          <a:p>
            <a:r>
              <a:rPr lang="en-IN" sz="1400" dirty="0">
                <a:latin typeface="72 Condensed" panose="020B0506030000000003" pitchFamily="34" charset="0"/>
                <a:cs typeface="72 Condensed" panose="020B0506030000000003" pitchFamily="34" charset="0"/>
              </a:rPr>
              <a:t>var </a:t>
            </a:r>
            <a:r>
              <a:rPr lang="en-IN" sz="1400" dirty="0" err="1">
                <a:latin typeface="72 Condensed" panose="020B0506030000000003" pitchFamily="34" charset="0"/>
                <a:cs typeface="72 Condensed" panose="020B0506030000000003" pitchFamily="34" charset="0"/>
              </a:rPr>
              <a:t>aEmp</a:t>
            </a:r>
            <a:r>
              <a:rPr lang="en-IN" sz="1400" dirty="0">
                <a:latin typeface="72 Condensed" panose="020B0506030000000003" pitchFamily="34" charset="0"/>
                <a:cs typeface="72 Condensed" panose="020B0506030000000003" pitchFamily="34" charset="0"/>
              </a:rPr>
              <a:t> = [    {                "empId":1000,                "</a:t>
            </a:r>
            <a:r>
              <a:rPr lang="en-IN" sz="1400" dirty="0" err="1">
                <a:latin typeface="72 Condensed" panose="020B0506030000000003" pitchFamily="34" charset="0"/>
                <a:cs typeface="72 Condensed" panose="020B0506030000000003" pitchFamily="34" charset="0"/>
              </a:rPr>
              <a:t>empName</a:t>
            </a:r>
            <a:r>
              <a:rPr lang="en-IN" sz="1400" dirty="0">
                <a:latin typeface="72 Condensed" panose="020B0506030000000003" pitchFamily="34" charset="0"/>
                <a:cs typeface="72 Condensed" panose="020B0506030000000003" pitchFamily="34" charset="0"/>
              </a:rPr>
              <a:t>":"Anubhav",                "salary":95500,                "</a:t>
            </a:r>
            <a:r>
              <a:rPr lang="en-IN" sz="1400" dirty="0" err="1">
                <a:latin typeface="72 Condensed" panose="020B0506030000000003" pitchFamily="34" charset="0"/>
                <a:cs typeface="72 Condensed" panose="020B0506030000000003" pitchFamily="34" charset="0"/>
              </a:rPr>
              <a:t>curr</a:t>
            </a:r>
            <a:r>
              <a:rPr lang="en-IN" sz="1400" dirty="0">
                <a:latin typeface="72 Condensed" panose="020B0506030000000003" pitchFamily="34" charset="0"/>
                <a:cs typeface="72 Condensed" panose="020B0506030000000003" pitchFamily="34" charset="0"/>
              </a:rPr>
              <a:t>":"USD"    },    {                "empId":1002,                "</a:t>
            </a:r>
            <a:r>
              <a:rPr lang="en-IN" sz="1400" dirty="0" err="1">
                <a:latin typeface="72 Condensed" panose="020B0506030000000003" pitchFamily="34" charset="0"/>
                <a:cs typeface="72 Condensed" panose="020B0506030000000003" pitchFamily="34" charset="0"/>
              </a:rPr>
              <a:t>empName</a:t>
            </a:r>
            <a:r>
              <a:rPr lang="en-IN" sz="1400" dirty="0">
                <a:latin typeface="72 Condensed" panose="020B0506030000000003" pitchFamily="34" charset="0"/>
                <a:cs typeface="72 Condensed" panose="020B0506030000000003" pitchFamily="34" charset="0"/>
              </a:rPr>
              <a:t>":"Sonia",                "salary":8000,                "</a:t>
            </a:r>
            <a:r>
              <a:rPr lang="en-IN" sz="1400" dirty="0" err="1">
                <a:latin typeface="72 Condensed" panose="020B0506030000000003" pitchFamily="34" charset="0"/>
                <a:cs typeface="72 Condensed" panose="020B0506030000000003" pitchFamily="34" charset="0"/>
              </a:rPr>
              <a:t>curr</a:t>
            </a:r>
            <a:r>
              <a:rPr lang="en-IN" sz="1400" dirty="0">
                <a:latin typeface="72 Condensed" panose="020B0506030000000003" pitchFamily="34" charset="0"/>
                <a:cs typeface="72 Condensed" panose="020B0506030000000003" pitchFamily="34" charset="0"/>
              </a:rPr>
              <a:t>":"EUR"    },    {                "empId":1003,                "</a:t>
            </a:r>
            <a:r>
              <a:rPr lang="en-IN" sz="1400" dirty="0" err="1">
                <a:latin typeface="72 Condensed" panose="020B0506030000000003" pitchFamily="34" charset="0"/>
                <a:cs typeface="72 Condensed" panose="020B0506030000000003" pitchFamily="34" charset="0"/>
              </a:rPr>
              <a:t>empName</a:t>
            </a:r>
            <a:r>
              <a:rPr lang="en-IN" sz="1400" dirty="0">
                <a:latin typeface="72 Condensed" panose="020B0506030000000003" pitchFamily="34" charset="0"/>
                <a:cs typeface="72 Condensed" panose="020B0506030000000003" pitchFamily="34" charset="0"/>
              </a:rPr>
              <a:t>":"Rohit",                "salary":70000,                "</a:t>
            </a:r>
            <a:r>
              <a:rPr lang="en-IN" sz="1400" dirty="0" err="1">
                <a:latin typeface="72 Condensed" panose="020B0506030000000003" pitchFamily="34" charset="0"/>
                <a:cs typeface="72 Condensed" panose="020B0506030000000003" pitchFamily="34" charset="0"/>
              </a:rPr>
              <a:t>curr</a:t>
            </a:r>
            <a:r>
              <a:rPr lang="en-IN" sz="1400" dirty="0">
                <a:latin typeface="72 Condensed" panose="020B0506030000000003" pitchFamily="34" charset="0"/>
                <a:cs typeface="72 Condensed" panose="020B0506030000000003" pitchFamily="34" charset="0"/>
              </a:rPr>
              <a:t>":"INR"    }]</a:t>
            </a:r>
          </a:p>
          <a:p>
            <a:endParaRPr lang="en-IN" sz="1400" dirty="0">
              <a:latin typeface="72 Condensed" panose="020B0506030000000003" pitchFamily="34" charset="0"/>
              <a:cs typeface="72 Condensed" panose="020B0506030000000003" pitchFamily="34" charset="0"/>
            </a:endParaRPr>
          </a:p>
          <a:p>
            <a:r>
              <a:rPr lang="en-IN" sz="1400" dirty="0" err="1">
                <a:latin typeface="72 Condensed" panose="020B0506030000000003" pitchFamily="34" charset="0"/>
                <a:cs typeface="72 Condensed" panose="020B0506030000000003" pitchFamily="34" charset="0"/>
              </a:rPr>
              <a:t>aEmp</a:t>
            </a:r>
            <a:r>
              <a:rPr lang="en-IN" sz="1400" dirty="0">
                <a:latin typeface="72 Condensed" panose="020B0506030000000003" pitchFamily="34" charset="0"/>
                <a:cs typeface="72 Condensed" panose="020B0506030000000003" pitchFamily="34" charset="0"/>
              </a:rPr>
              <a:t>[1];</a:t>
            </a:r>
          </a:p>
          <a:p>
            <a:r>
              <a:rPr lang="en-IN" sz="1400" dirty="0" err="1">
                <a:latin typeface="72 Condensed" panose="020B0506030000000003" pitchFamily="34" charset="0"/>
                <a:cs typeface="72 Condensed" panose="020B0506030000000003" pitchFamily="34" charset="0"/>
              </a:rPr>
              <a:t>aEmp</a:t>
            </a:r>
            <a:r>
              <a:rPr lang="en-IN" sz="1400">
                <a:latin typeface="72 Condensed" panose="020B0506030000000003" pitchFamily="34" charset="0"/>
                <a:cs typeface="72 Condensed" panose="020B0506030000000003" pitchFamily="34" charset="0"/>
              </a:rPr>
              <a:t>[1].salary;</a:t>
            </a:r>
          </a:p>
          <a:p>
            <a:endParaRPr lang="en-IN" sz="14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215023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5529" y="1143595"/>
            <a:ext cx="3455484" cy="457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1801" y="1829218"/>
            <a:ext cx="10741402" cy="456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7981" y="2438658"/>
            <a:ext cx="2056864" cy="114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99"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702" y="3685324"/>
          <a:ext cx="4908992" cy="2257620"/>
        </p:xfrm>
        <a:graphic>
          <a:graphicData uri="http://schemas.openxmlformats.org/drawingml/2006/table">
            <a:tbl>
              <a:tblPr firstRow="1" bandRow="1">
                <a:tableStyleId>{5C22544A-7EE6-4342-B048-85BDC9FD1C3A}</a:tableStyleId>
              </a:tblPr>
              <a:tblGrid>
                <a:gridCol w="613624">
                  <a:extLst>
                    <a:ext uri="{9D8B030D-6E8A-4147-A177-3AD203B41FA5}">
                      <a16:colId xmlns:a16="http://schemas.microsoft.com/office/drawing/2014/main" val="1319228659"/>
                    </a:ext>
                  </a:extLst>
                </a:gridCol>
                <a:gridCol w="613624">
                  <a:extLst>
                    <a:ext uri="{9D8B030D-6E8A-4147-A177-3AD203B41FA5}">
                      <a16:colId xmlns:a16="http://schemas.microsoft.com/office/drawing/2014/main" val="1380547443"/>
                    </a:ext>
                  </a:extLst>
                </a:gridCol>
                <a:gridCol w="613624">
                  <a:extLst>
                    <a:ext uri="{9D8B030D-6E8A-4147-A177-3AD203B41FA5}">
                      <a16:colId xmlns:a16="http://schemas.microsoft.com/office/drawing/2014/main" val="148954286"/>
                    </a:ext>
                  </a:extLst>
                </a:gridCol>
                <a:gridCol w="613624">
                  <a:extLst>
                    <a:ext uri="{9D8B030D-6E8A-4147-A177-3AD203B41FA5}">
                      <a16:colId xmlns:a16="http://schemas.microsoft.com/office/drawing/2014/main" val="1807084388"/>
                    </a:ext>
                  </a:extLst>
                </a:gridCol>
                <a:gridCol w="613624">
                  <a:extLst>
                    <a:ext uri="{9D8B030D-6E8A-4147-A177-3AD203B41FA5}">
                      <a16:colId xmlns:a16="http://schemas.microsoft.com/office/drawing/2014/main" val="790192861"/>
                    </a:ext>
                  </a:extLst>
                </a:gridCol>
                <a:gridCol w="613624">
                  <a:extLst>
                    <a:ext uri="{9D8B030D-6E8A-4147-A177-3AD203B41FA5}">
                      <a16:colId xmlns:a16="http://schemas.microsoft.com/office/drawing/2014/main" val="2061081753"/>
                    </a:ext>
                  </a:extLst>
                </a:gridCol>
                <a:gridCol w="613624">
                  <a:extLst>
                    <a:ext uri="{9D8B030D-6E8A-4147-A177-3AD203B41FA5}">
                      <a16:colId xmlns:a16="http://schemas.microsoft.com/office/drawing/2014/main" val="1833198922"/>
                    </a:ext>
                  </a:extLst>
                </a:gridCol>
                <a:gridCol w="613624">
                  <a:extLst>
                    <a:ext uri="{9D8B030D-6E8A-4147-A177-3AD203B41FA5}">
                      <a16:colId xmlns:a16="http://schemas.microsoft.com/office/drawing/2014/main" val="427888099"/>
                    </a:ext>
                  </a:extLst>
                </a:gridCol>
              </a:tblGrid>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1691413375"/>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3202567887"/>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624578881"/>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43618640"/>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dirty="0"/>
                    </a:p>
                  </a:txBody>
                  <a:tcPr marL="91416" marR="91416" marT="45708" marB="45708"/>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4412" y="3685325"/>
            <a:ext cx="4723170" cy="217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2856" y="3677132"/>
          <a:ext cx="4290424" cy="24515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360" y="1067415"/>
            <a:ext cx="11884104" cy="4890706"/>
          </a:xfrm>
          <a:prstGeom prst="rect">
            <a:avLst/>
          </a:prstGeom>
          <a:noFill/>
        </p:spPr>
        <p:txBody>
          <a:bodyPr wrap="square" rtlCol="0">
            <a:spAutoFit/>
          </a:bodyPr>
          <a:lstStyle/>
          <a:p>
            <a:r>
              <a:rPr lang="en-US" sz="2399" dirty="0"/>
              <a:t>Event gets triggered when user perform an action on the screen. This event will cause a event handler getting executed. An even handler is a place where analytic designer can code the behavior (method).</a:t>
            </a:r>
          </a:p>
          <a:p>
            <a:r>
              <a:rPr lang="en-US" sz="2399" dirty="0"/>
              <a:t>SAC offers for each control pre-defined events where we can code.</a:t>
            </a:r>
          </a:p>
          <a:p>
            <a:endParaRPr lang="en-US" sz="2399" dirty="0"/>
          </a:p>
          <a:p>
            <a:r>
              <a:rPr lang="en-US" sz="2399" dirty="0">
                <a:hlinkClick r:id="rId3"/>
              </a:rPr>
              <a:t>https://help.sap.com/doc/958d4c11261f42e992e8d01a4c0dde25/2020.14/en-US/index.html</a:t>
            </a:r>
            <a:endParaRPr lang="en-US" sz="2399" dirty="0"/>
          </a:p>
          <a:p>
            <a:endParaRPr lang="en-US" sz="2399" dirty="0"/>
          </a:p>
          <a:p>
            <a:r>
              <a:rPr lang="en-US" sz="2399" dirty="0"/>
              <a:t>R Documentation</a:t>
            </a:r>
          </a:p>
          <a:p>
            <a:r>
              <a:rPr lang="en-US" sz="2399" dirty="0">
                <a:hlinkClick r:id="rId4"/>
              </a:rPr>
              <a:t>https://www.rdocumentation.org/packages/stats/versions/3.6.2/topics/cor</a:t>
            </a:r>
            <a:endParaRPr lang="en-US" sz="2399" dirty="0"/>
          </a:p>
          <a:p>
            <a:endParaRPr lang="en-US" sz="2399" dirty="0"/>
          </a:p>
          <a:p>
            <a:r>
              <a:rPr lang="en-US" sz="2399" dirty="0"/>
              <a:t>SAC Documentation for API</a:t>
            </a:r>
          </a:p>
          <a:p>
            <a:r>
              <a:rPr lang="en-US" sz="2399" dirty="0">
                <a:hlinkClick r:id="rId5"/>
              </a:rPr>
              <a:t>https://help.sap.com/doc/958d4c11261f42e992e8d01a4c0dde25/release/en-US/index.html</a:t>
            </a:r>
            <a:endParaRPr lang="en-US" sz="2399" dirty="0"/>
          </a:p>
          <a:p>
            <a:endParaRPr lang="en-US" sz="2399"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US" dirty="0">
                <a:latin typeface="Cooper Black" panose="0208090404030B020404" pitchFamily="18" charset="0"/>
              </a:rPr>
              <a:t>Creating Analytic Designer Application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stretch>
            <a:fillRect/>
          </a:stretch>
        </p:blipFill>
        <p:spPr>
          <a:xfrm>
            <a:off x="1356454" y="1418521"/>
            <a:ext cx="9590359" cy="4686112"/>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3" name="TextBox 2">
            <a:extLst>
              <a:ext uri="{FF2B5EF4-FFF2-40B4-BE49-F238E27FC236}">
                <a16:creationId xmlns:a16="http://schemas.microsoft.com/office/drawing/2014/main" id="{0A8A4268-638B-B068-5F9A-559FA32C86DF}"/>
              </a:ext>
            </a:extLst>
          </p:cNvPr>
          <p:cNvSpPr txBox="1"/>
          <p:nvPr/>
        </p:nvSpPr>
        <p:spPr>
          <a:xfrm>
            <a:off x="330021" y="5326114"/>
            <a:ext cx="1169624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Understanding advance Designer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Working with Scripting Hierarchies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Transfer Context</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Integrate Stories</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CEDB601-EA28-10DF-25BF-F796EFF2CDB7}"/>
              </a:ext>
            </a:extLst>
          </p:cNvPr>
          <p:cNvPicPr>
            <a:picLocks noChangeAspect="1"/>
          </p:cNvPicPr>
          <p:nvPr/>
        </p:nvPicPr>
        <p:blipFill>
          <a:blip r:embed="rId2"/>
          <a:stretch>
            <a:fillRect/>
          </a:stretch>
        </p:blipFill>
        <p:spPr>
          <a:xfrm>
            <a:off x="261696" y="980728"/>
            <a:ext cx="11744325" cy="4350664"/>
          </a:xfrm>
          <a:prstGeom prst="rect">
            <a:avLst/>
          </a:prstGeom>
        </p:spPr>
      </p:pic>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360" y="991236"/>
            <a:ext cx="11884104" cy="2306954"/>
          </a:xfrm>
          <a:prstGeom prst="rect">
            <a:avLst/>
          </a:prstGeom>
          <a:noFill/>
        </p:spPr>
        <p:txBody>
          <a:bodyPr wrap="square" rtlCol="0">
            <a:spAutoFit/>
          </a:bodyPr>
          <a:lstStyle/>
          <a:p>
            <a:r>
              <a:rPr lang="en-US" sz="2399"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sz="2399"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6305" y="3198228"/>
            <a:ext cx="2056864" cy="461417"/>
          </a:xfrm>
          <a:prstGeom prst="rect">
            <a:avLst/>
          </a:prstGeom>
          <a:noFill/>
        </p:spPr>
        <p:txBody>
          <a:bodyPr wrap="square" rtlCol="0">
            <a:spAutoFit/>
          </a:bodyPr>
          <a:lstStyle/>
          <a:p>
            <a:r>
              <a:rPr lang="en-US" sz="2399"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7456" y="3198228"/>
            <a:ext cx="2056864" cy="461417"/>
          </a:xfrm>
          <a:prstGeom prst="rect">
            <a:avLst/>
          </a:prstGeom>
          <a:noFill/>
        </p:spPr>
        <p:txBody>
          <a:bodyPr wrap="square" rtlCol="0">
            <a:spAutoFit/>
          </a:bodyPr>
          <a:lstStyle/>
          <a:p>
            <a:r>
              <a:rPr lang="en-US" sz="2399"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4412" y="3298189"/>
            <a:ext cx="0" cy="294947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1555" y="3800464"/>
            <a:ext cx="5360001" cy="2983630"/>
          </a:xfrm>
          <a:prstGeom prst="rect">
            <a:avLst/>
          </a:prstGeom>
          <a:noFill/>
        </p:spPr>
        <p:txBody>
          <a:bodyPr wrap="square" rtlCol="0">
            <a:spAutoFit/>
          </a:bodyPr>
          <a:lstStyle/>
          <a:p>
            <a:pPr marL="285664" indent="-285664">
              <a:buFont typeface="Arial" panose="020B0604020202020204" pitchFamily="34" charset="0"/>
              <a:buChar char="•"/>
            </a:pPr>
            <a:r>
              <a:rPr lang="en-US" sz="2399" dirty="0"/>
              <a:t>Covers Custom Scenarios</a:t>
            </a:r>
          </a:p>
          <a:p>
            <a:pPr marL="285664" indent="-285664">
              <a:buFont typeface="Arial" panose="020B0604020202020204" pitchFamily="34" charset="0"/>
              <a:buChar char="•"/>
            </a:pPr>
            <a:r>
              <a:rPr lang="en-US" sz="2399" dirty="0"/>
              <a:t>Programmers</a:t>
            </a:r>
          </a:p>
          <a:p>
            <a:pPr marL="285664" indent="-285664">
              <a:buFont typeface="Arial" panose="020B0604020202020204" pitchFamily="34" charset="0"/>
              <a:buChar char="•"/>
            </a:pPr>
            <a:r>
              <a:rPr lang="en-US" sz="2399" dirty="0"/>
              <a:t>Used for Close loop scenario</a:t>
            </a:r>
          </a:p>
          <a:p>
            <a:pPr marL="285664" indent="-285664">
              <a:buFont typeface="Arial" panose="020B0604020202020204" pitchFamily="34" charset="0"/>
              <a:buChar char="•"/>
            </a:pPr>
            <a:r>
              <a:rPr lang="en-US" sz="2399" dirty="0"/>
              <a:t>Advance scripting to design end to end app</a:t>
            </a:r>
          </a:p>
          <a:p>
            <a:pPr marL="285664" indent="-285664">
              <a:buFont typeface="Arial" panose="020B0604020202020204" pitchFamily="34" charset="0"/>
              <a:buChar char="•"/>
            </a:pPr>
            <a:r>
              <a:rPr lang="en-US" sz="2399" dirty="0"/>
              <a:t>All the features can be accessed via API (Application Programming Interface) – </a:t>
            </a:r>
            <a:r>
              <a:rPr lang="en-US" sz="1999" dirty="0"/>
              <a:t>Single Entry points/Functionality from standard</a:t>
            </a:r>
            <a:endParaRPr lang="en-US" sz="2399" dirty="0"/>
          </a:p>
        </p:txBody>
      </p:sp>
      <p:sp>
        <p:nvSpPr>
          <p:cNvPr id="9" name="TextBox 8">
            <a:extLst>
              <a:ext uri="{FF2B5EF4-FFF2-40B4-BE49-F238E27FC236}">
                <a16:creationId xmlns:a16="http://schemas.microsoft.com/office/drawing/2014/main" id="{08FEB167-F048-4432-BF8D-7F4B8EB9A797}"/>
              </a:ext>
            </a:extLst>
          </p:cNvPr>
          <p:cNvSpPr txBox="1"/>
          <p:nvPr/>
        </p:nvSpPr>
        <p:spPr>
          <a:xfrm>
            <a:off x="791567" y="3764757"/>
            <a:ext cx="4897936" cy="1937846"/>
          </a:xfrm>
          <a:prstGeom prst="rect">
            <a:avLst/>
          </a:prstGeom>
          <a:noFill/>
        </p:spPr>
        <p:txBody>
          <a:bodyPr wrap="square" rtlCol="0">
            <a:spAutoFit/>
          </a:bodyPr>
          <a:lstStyle/>
          <a:p>
            <a:pPr marL="285664" indent="-285664">
              <a:buFont typeface="Arial" panose="020B0604020202020204" pitchFamily="34" charset="0"/>
              <a:buChar char="•"/>
            </a:pPr>
            <a:r>
              <a:rPr lang="en-US" sz="2399" dirty="0"/>
              <a:t>Covers the Standard Scenario – Drag Drop</a:t>
            </a:r>
          </a:p>
          <a:p>
            <a:pPr marL="285664" indent="-285664">
              <a:buFont typeface="Arial" panose="020B0604020202020204" pitchFamily="34" charset="0"/>
              <a:buChar char="•"/>
            </a:pPr>
            <a:r>
              <a:rPr lang="en-US" sz="2399" dirty="0"/>
              <a:t>Non-programmers</a:t>
            </a:r>
          </a:p>
          <a:p>
            <a:pPr marL="285664" indent="-285664">
              <a:buFont typeface="Arial" panose="020B0604020202020204" pitchFamily="34" charset="0"/>
              <a:buChar char="•"/>
            </a:pPr>
            <a:r>
              <a:rPr lang="en-US" sz="2399" dirty="0"/>
              <a:t>Create BI Dashboard</a:t>
            </a:r>
          </a:p>
          <a:p>
            <a:pPr marL="285664" indent="-285664">
              <a:buFont typeface="Arial" panose="020B0604020202020204" pitchFamily="34" charset="0"/>
              <a:buChar char="•"/>
            </a:pPr>
            <a:r>
              <a:rPr lang="en-US" sz="2399"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360" y="915055"/>
            <a:ext cx="9370159" cy="1199632"/>
          </a:xfrm>
          <a:prstGeom prst="rect">
            <a:avLst/>
          </a:prstGeom>
          <a:noFill/>
        </p:spPr>
        <p:txBody>
          <a:bodyPr wrap="square" rtlCol="0">
            <a:spAutoFit/>
          </a:bodyPr>
          <a:lstStyle/>
          <a:p>
            <a:pPr marL="342797" indent="-342797">
              <a:buFontTx/>
              <a:buChar char="-"/>
            </a:pPr>
            <a:r>
              <a:rPr lang="en-US" sz="2399" dirty="0"/>
              <a:t>They both share the model concept</a:t>
            </a:r>
          </a:p>
          <a:p>
            <a:pPr marL="342797" indent="-342797">
              <a:buFontTx/>
              <a:buChar char="-"/>
            </a:pPr>
            <a:r>
              <a:rPr lang="en-US" sz="2399" dirty="0"/>
              <a:t>They both share some widgets – charts, table, inp, map…</a:t>
            </a:r>
          </a:p>
          <a:p>
            <a:pPr marL="342797" indent="-342797">
              <a:buFontTx/>
              <a:buChar char="-"/>
            </a:pPr>
            <a:r>
              <a:rPr lang="en-US" sz="2399"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360" y="3124280"/>
            <a:ext cx="11884104" cy="3045169"/>
          </a:xfrm>
          <a:prstGeom prst="rect">
            <a:avLst/>
          </a:prstGeom>
          <a:noFill/>
        </p:spPr>
        <p:txBody>
          <a:bodyPr wrap="square" rtlCol="0">
            <a:spAutoFit/>
          </a:bodyPr>
          <a:lstStyle/>
          <a:p>
            <a:r>
              <a:rPr lang="en-IN" sz="2399" dirty="0">
                <a:solidFill>
                  <a:schemeClr val="tx2">
                    <a:lumMod val="60000"/>
                    <a:lumOff val="40000"/>
                  </a:schemeClr>
                </a:solidFill>
                <a:latin typeface="Patua One" pitchFamily="2" charset="0"/>
              </a:rPr>
              <a:t>When to use SAC designer </a:t>
            </a:r>
          </a:p>
          <a:p>
            <a:r>
              <a:rPr lang="en-US" sz="2399" dirty="0"/>
              <a:t>Scenario 1: Interactive Designer capabilities like Lumira</a:t>
            </a:r>
          </a:p>
          <a:p>
            <a:r>
              <a:rPr lang="en-US" sz="2399" dirty="0"/>
              <a:t>Scenario 2: Integrate with Planning, BI, smart features using API (programming), Helps navigation to store access also business application. We can also embed another story or webpage inside SAC designer.</a:t>
            </a:r>
          </a:p>
          <a:p>
            <a:r>
              <a:rPr lang="en-US" sz="2399" dirty="0"/>
              <a:t>Scenario 3: Close Loop Scenario – Insight to Action</a:t>
            </a:r>
          </a:p>
          <a:p>
            <a:r>
              <a:rPr lang="en-US" sz="2399"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Designer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8669" y="1039040"/>
            <a:ext cx="7531371" cy="5236731"/>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36" name="Ink 135">
                <a:extLst>
                  <a:ext uri="{FF2B5EF4-FFF2-40B4-BE49-F238E27FC236}">
                    <a16:creationId xmlns:a16="http://schemas.microsoft.com/office/drawing/2014/main" id="{6FEFDB94-E59C-D578-674D-54AC5F46F0FD}"/>
                  </a:ext>
                </a:extLst>
              </p14:cNvPr>
              <p14:cNvContentPartPr/>
              <p14:nvPr/>
            </p14:nvContentPartPr>
            <p14:xfrm>
              <a:off x="9929748" y="5974448"/>
              <a:ext cx="13320" cy="82440"/>
            </p14:xfrm>
          </p:contentPart>
        </mc:Choice>
        <mc:Fallback>
          <p:pic>
            <p:nvPicPr>
              <p:cNvPr id="136" name="Ink 135">
                <a:extLst>
                  <a:ext uri="{FF2B5EF4-FFF2-40B4-BE49-F238E27FC236}">
                    <a16:creationId xmlns:a16="http://schemas.microsoft.com/office/drawing/2014/main" id="{6FEFDB94-E59C-D578-674D-54AC5F46F0FD}"/>
                  </a:ext>
                </a:extLst>
              </p:cNvPr>
              <p:cNvPicPr/>
              <p:nvPr/>
            </p:nvPicPr>
            <p:blipFill>
              <a:blip r:embed="rId3"/>
              <a:stretch>
                <a:fillRect/>
              </a:stretch>
            </p:blipFill>
            <p:spPr>
              <a:xfrm>
                <a:off x="9920748" y="5965808"/>
                <a:ext cx="30960" cy="100080"/>
              </a:xfrm>
              <a:prstGeom prst="rect">
                <a:avLst/>
              </a:prstGeom>
            </p:spPr>
          </p:pic>
        </mc:Fallback>
      </mc:AlternateContent>
      <p:grpSp>
        <p:nvGrpSpPr>
          <p:cNvPr id="191" name="Group 190">
            <a:extLst>
              <a:ext uri="{FF2B5EF4-FFF2-40B4-BE49-F238E27FC236}">
                <a16:creationId xmlns:a16="http://schemas.microsoft.com/office/drawing/2014/main" id="{E92456B4-9FEA-BBFF-2F7E-93F61DF6058B}"/>
              </a:ext>
            </a:extLst>
          </p:cNvPr>
          <p:cNvGrpSpPr/>
          <p:nvPr/>
        </p:nvGrpSpPr>
        <p:grpSpPr>
          <a:xfrm>
            <a:off x="116148" y="794408"/>
            <a:ext cx="11961360" cy="5576040"/>
            <a:chOff x="116148" y="794408"/>
            <a:chExt cx="11961360" cy="55760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397102E-CF19-5E8B-3A43-9A6E40270810}"/>
                    </a:ext>
                  </a:extLst>
                </p14:cNvPr>
                <p14:cNvContentPartPr/>
                <p14:nvPr/>
              </p14:nvContentPartPr>
              <p14:xfrm>
                <a:off x="2384508" y="3579008"/>
                <a:ext cx="860400" cy="1080360"/>
              </p14:xfrm>
            </p:contentPart>
          </mc:Choice>
          <mc:Fallback>
            <p:pic>
              <p:nvPicPr>
                <p:cNvPr id="5" name="Ink 4">
                  <a:extLst>
                    <a:ext uri="{FF2B5EF4-FFF2-40B4-BE49-F238E27FC236}">
                      <a16:creationId xmlns:a16="http://schemas.microsoft.com/office/drawing/2014/main" id="{7397102E-CF19-5E8B-3A43-9A6E40270810}"/>
                    </a:ext>
                  </a:extLst>
                </p:cNvPr>
                <p:cNvPicPr/>
                <p:nvPr/>
              </p:nvPicPr>
              <p:blipFill>
                <a:blip r:embed="rId5"/>
                <a:stretch>
                  <a:fillRect/>
                </a:stretch>
              </p:blipFill>
              <p:spPr>
                <a:xfrm>
                  <a:off x="2375508" y="3570008"/>
                  <a:ext cx="878040" cy="109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80DE276-62D4-F744-5E43-D2CDE201A390}"/>
                    </a:ext>
                  </a:extLst>
                </p14:cNvPr>
                <p14:cNvContentPartPr/>
                <p14:nvPr/>
              </p14:nvContentPartPr>
              <p14:xfrm>
                <a:off x="2410788" y="4599968"/>
                <a:ext cx="1092240" cy="75960"/>
              </p14:xfrm>
            </p:contentPart>
          </mc:Choice>
          <mc:Fallback>
            <p:pic>
              <p:nvPicPr>
                <p:cNvPr id="6" name="Ink 5">
                  <a:extLst>
                    <a:ext uri="{FF2B5EF4-FFF2-40B4-BE49-F238E27FC236}">
                      <a16:creationId xmlns:a16="http://schemas.microsoft.com/office/drawing/2014/main" id="{980DE276-62D4-F744-5E43-D2CDE201A390}"/>
                    </a:ext>
                  </a:extLst>
                </p:cNvPr>
                <p:cNvPicPr/>
                <p:nvPr/>
              </p:nvPicPr>
              <p:blipFill>
                <a:blip r:embed="rId7"/>
                <a:stretch>
                  <a:fillRect/>
                </a:stretch>
              </p:blipFill>
              <p:spPr>
                <a:xfrm>
                  <a:off x="2401788" y="4591328"/>
                  <a:ext cx="11098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3A61C84-24BD-AC29-F875-B8D646B49C05}"/>
                    </a:ext>
                  </a:extLst>
                </p14:cNvPr>
                <p14:cNvContentPartPr/>
                <p14:nvPr/>
              </p14:nvContentPartPr>
              <p14:xfrm>
                <a:off x="3420588" y="4232768"/>
                <a:ext cx="585720" cy="325800"/>
              </p14:xfrm>
            </p:contentPart>
          </mc:Choice>
          <mc:Fallback>
            <p:pic>
              <p:nvPicPr>
                <p:cNvPr id="7" name="Ink 6">
                  <a:extLst>
                    <a:ext uri="{FF2B5EF4-FFF2-40B4-BE49-F238E27FC236}">
                      <a16:creationId xmlns:a16="http://schemas.microsoft.com/office/drawing/2014/main" id="{73A61C84-24BD-AC29-F875-B8D646B49C05}"/>
                    </a:ext>
                  </a:extLst>
                </p:cNvPr>
                <p:cNvPicPr/>
                <p:nvPr/>
              </p:nvPicPr>
              <p:blipFill>
                <a:blip r:embed="rId9"/>
                <a:stretch>
                  <a:fillRect/>
                </a:stretch>
              </p:blipFill>
              <p:spPr>
                <a:xfrm>
                  <a:off x="3411948" y="4223768"/>
                  <a:ext cx="6033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54693A5-A970-7331-2469-F5B1A204A984}"/>
                    </a:ext>
                  </a:extLst>
                </p14:cNvPr>
                <p14:cNvContentPartPr/>
                <p14:nvPr/>
              </p14:nvContentPartPr>
              <p14:xfrm>
                <a:off x="3236988" y="3242408"/>
                <a:ext cx="4910760" cy="1391400"/>
              </p14:xfrm>
            </p:contentPart>
          </mc:Choice>
          <mc:Fallback>
            <p:pic>
              <p:nvPicPr>
                <p:cNvPr id="8" name="Ink 7">
                  <a:extLst>
                    <a:ext uri="{FF2B5EF4-FFF2-40B4-BE49-F238E27FC236}">
                      <a16:creationId xmlns:a16="http://schemas.microsoft.com/office/drawing/2014/main" id="{454693A5-A970-7331-2469-F5B1A204A984}"/>
                    </a:ext>
                  </a:extLst>
                </p:cNvPr>
                <p:cNvPicPr/>
                <p:nvPr/>
              </p:nvPicPr>
              <p:blipFill>
                <a:blip r:embed="rId11"/>
                <a:stretch>
                  <a:fillRect/>
                </a:stretch>
              </p:blipFill>
              <p:spPr>
                <a:xfrm>
                  <a:off x="3228348" y="3233768"/>
                  <a:ext cx="4928400" cy="1409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A4D537A-AB5F-7D08-DD9D-4C7CF91CD4A5}"/>
                    </a:ext>
                  </a:extLst>
                </p14:cNvPr>
                <p14:cNvContentPartPr/>
                <p14:nvPr/>
              </p14:nvContentPartPr>
              <p14:xfrm>
                <a:off x="3212868" y="3468488"/>
                <a:ext cx="1283400" cy="388800"/>
              </p14:xfrm>
            </p:contentPart>
          </mc:Choice>
          <mc:Fallback>
            <p:pic>
              <p:nvPicPr>
                <p:cNvPr id="9" name="Ink 8">
                  <a:extLst>
                    <a:ext uri="{FF2B5EF4-FFF2-40B4-BE49-F238E27FC236}">
                      <a16:creationId xmlns:a16="http://schemas.microsoft.com/office/drawing/2014/main" id="{3A4D537A-AB5F-7D08-DD9D-4C7CF91CD4A5}"/>
                    </a:ext>
                  </a:extLst>
                </p:cNvPr>
                <p:cNvPicPr/>
                <p:nvPr/>
              </p:nvPicPr>
              <p:blipFill>
                <a:blip r:embed="rId13"/>
                <a:stretch>
                  <a:fillRect/>
                </a:stretch>
              </p:blipFill>
              <p:spPr>
                <a:xfrm>
                  <a:off x="3204228" y="3459848"/>
                  <a:ext cx="130104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B553FEA-978C-EED3-BB6C-97CAE1891A55}"/>
                    </a:ext>
                  </a:extLst>
                </p14:cNvPr>
                <p14:cNvContentPartPr/>
                <p14:nvPr/>
              </p14:nvContentPartPr>
              <p14:xfrm>
                <a:off x="4653588" y="3384968"/>
                <a:ext cx="1479960" cy="407520"/>
              </p14:xfrm>
            </p:contentPart>
          </mc:Choice>
          <mc:Fallback>
            <p:pic>
              <p:nvPicPr>
                <p:cNvPr id="10" name="Ink 9">
                  <a:extLst>
                    <a:ext uri="{FF2B5EF4-FFF2-40B4-BE49-F238E27FC236}">
                      <a16:creationId xmlns:a16="http://schemas.microsoft.com/office/drawing/2014/main" id="{3B553FEA-978C-EED3-BB6C-97CAE1891A55}"/>
                    </a:ext>
                  </a:extLst>
                </p:cNvPr>
                <p:cNvPicPr/>
                <p:nvPr/>
              </p:nvPicPr>
              <p:blipFill>
                <a:blip r:embed="rId15"/>
                <a:stretch>
                  <a:fillRect/>
                </a:stretch>
              </p:blipFill>
              <p:spPr>
                <a:xfrm>
                  <a:off x="4644588" y="3375968"/>
                  <a:ext cx="149760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9689462E-A36A-80BF-92F7-12982D21CA7F}"/>
                    </a:ext>
                  </a:extLst>
                </p14:cNvPr>
                <p14:cNvContentPartPr/>
                <p14:nvPr/>
              </p14:nvContentPartPr>
              <p14:xfrm>
                <a:off x="3452628" y="4328528"/>
                <a:ext cx="646560" cy="641880"/>
              </p14:xfrm>
            </p:contentPart>
          </mc:Choice>
          <mc:Fallback>
            <p:pic>
              <p:nvPicPr>
                <p:cNvPr id="12" name="Ink 11">
                  <a:extLst>
                    <a:ext uri="{FF2B5EF4-FFF2-40B4-BE49-F238E27FC236}">
                      <a16:creationId xmlns:a16="http://schemas.microsoft.com/office/drawing/2014/main" id="{9689462E-A36A-80BF-92F7-12982D21CA7F}"/>
                    </a:ext>
                  </a:extLst>
                </p:cNvPr>
                <p:cNvPicPr/>
                <p:nvPr/>
              </p:nvPicPr>
              <p:blipFill>
                <a:blip r:embed="rId17"/>
                <a:stretch>
                  <a:fillRect/>
                </a:stretch>
              </p:blipFill>
              <p:spPr>
                <a:xfrm>
                  <a:off x="3443988" y="4319888"/>
                  <a:ext cx="664200" cy="65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2B96538A-710A-E1D7-4DCA-14901AFC8CEF}"/>
                    </a:ext>
                  </a:extLst>
                </p14:cNvPr>
                <p14:cNvContentPartPr/>
                <p14:nvPr/>
              </p14:nvContentPartPr>
              <p14:xfrm>
                <a:off x="5134188" y="4295408"/>
                <a:ext cx="861840" cy="664560"/>
              </p14:xfrm>
            </p:contentPart>
          </mc:Choice>
          <mc:Fallback>
            <p:pic>
              <p:nvPicPr>
                <p:cNvPr id="13" name="Ink 12">
                  <a:extLst>
                    <a:ext uri="{FF2B5EF4-FFF2-40B4-BE49-F238E27FC236}">
                      <a16:creationId xmlns:a16="http://schemas.microsoft.com/office/drawing/2014/main" id="{2B96538A-710A-E1D7-4DCA-14901AFC8CEF}"/>
                    </a:ext>
                  </a:extLst>
                </p:cNvPr>
                <p:cNvPicPr/>
                <p:nvPr/>
              </p:nvPicPr>
              <p:blipFill>
                <a:blip r:embed="rId19"/>
                <a:stretch>
                  <a:fillRect/>
                </a:stretch>
              </p:blipFill>
              <p:spPr>
                <a:xfrm>
                  <a:off x="5125548" y="4286408"/>
                  <a:ext cx="87948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5DED15C-61F8-B217-3F04-7AC9246BF44A}"/>
                    </a:ext>
                  </a:extLst>
                </p14:cNvPr>
                <p14:cNvContentPartPr/>
                <p14:nvPr/>
              </p14:nvContentPartPr>
              <p14:xfrm>
                <a:off x="7022028" y="4246448"/>
                <a:ext cx="61200" cy="605160"/>
              </p14:xfrm>
            </p:contentPart>
          </mc:Choice>
          <mc:Fallback>
            <p:pic>
              <p:nvPicPr>
                <p:cNvPr id="15" name="Ink 14">
                  <a:extLst>
                    <a:ext uri="{FF2B5EF4-FFF2-40B4-BE49-F238E27FC236}">
                      <a16:creationId xmlns:a16="http://schemas.microsoft.com/office/drawing/2014/main" id="{85DED15C-61F8-B217-3F04-7AC9246BF44A}"/>
                    </a:ext>
                  </a:extLst>
                </p:cNvPr>
                <p:cNvPicPr/>
                <p:nvPr/>
              </p:nvPicPr>
              <p:blipFill>
                <a:blip r:embed="rId21"/>
                <a:stretch>
                  <a:fillRect/>
                </a:stretch>
              </p:blipFill>
              <p:spPr>
                <a:xfrm>
                  <a:off x="7013388" y="4237448"/>
                  <a:ext cx="7884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01AF60DA-AF04-DE0A-0A58-1A4546A8B0B9}"/>
                    </a:ext>
                  </a:extLst>
                </p14:cNvPr>
                <p14:cNvContentPartPr/>
                <p14:nvPr/>
              </p14:nvContentPartPr>
              <p14:xfrm>
                <a:off x="6671748" y="5024408"/>
                <a:ext cx="237240" cy="284760"/>
              </p14:xfrm>
            </p:contentPart>
          </mc:Choice>
          <mc:Fallback>
            <p:pic>
              <p:nvPicPr>
                <p:cNvPr id="16" name="Ink 15">
                  <a:extLst>
                    <a:ext uri="{FF2B5EF4-FFF2-40B4-BE49-F238E27FC236}">
                      <a16:creationId xmlns:a16="http://schemas.microsoft.com/office/drawing/2014/main" id="{01AF60DA-AF04-DE0A-0A58-1A4546A8B0B9}"/>
                    </a:ext>
                  </a:extLst>
                </p:cNvPr>
                <p:cNvPicPr/>
                <p:nvPr/>
              </p:nvPicPr>
              <p:blipFill>
                <a:blip r:embed="rId23"/>
                <a:stretch>
                  <a:fillRect/>
                </a:stretch>
              </p:blipFill>
              <p:spPr>
                <a:xfrm>
                  <a:off x="6662748" y="5015768"/>
                  <a:ext cx="2548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0905A6F4-490F-6933-4651-40332520BA60}"/>
                    </a:ext>
                  </a:extLst>
                </p14:cNvPr>
                <p14:cNvContentPartPr/>
                <p14:nvPr/>
              </p14:nvContentPartPr>
              <p14:xfrm>
                <a:off x="6911868" y="5044568"/>
                <a:ext cx="237600" cy="235800"/>
              </p14:xfrm>
            </p:contentPart>
          </mc:Choice>
          <mc:Fallback>
            <p:pic>
              <p:nvPicPr>
                <p:cNvPr id="17" name="Ink 16">
                  <a:extLst>
                    <a:ext uri="{FF2B5EF4-FFF2-40B4-BE49-F238E27FC236}">
                      <a16:creationId xmlns:a16="http://schemas.microsoft.com/office/drawing/2014/main" id="{0905A6F4-490F-6933-4651-40332520BA60}"/>
                    </a:ext>
                  </a:extLst>
                </p:cNvPr>
                <p:cNvPicPr/>
                <p:nvPr/>
              </p:nvPicPr>
              <p:blipFill>
                <a:blip r:embed="rId25"/>
                <a:stretch>
                  <a:fillRect/>
                </a:stretch>
              </p:blipFill>
              <p:spPr>
                <a:xfrm>
                  <a:off x="6902868" y="5035568"/>
                  <a:ext cx="2552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65C7D50B-6A30-39BD-17A2-FC1BBC119C08}"/>
                    </a:ext>
                  </a:extLst>
                </p14:cNvPr>
                <p14:cNvContentPartPr/>
                <p14:nvPr/>
              </p14:nvContentPartPr>
              <p14:xfrm>
                <a:off x="7242708" y="5012168"/>
                <a:ext cx="33120" cy="247320"/>
              </p14:xfrm>
            </p:contentPart>
          </mc:Choice>
          <mc:Fallback>
            <p:pic>
              <p:nvPicPr>
                <p:cNvPr id="18" name="Ink 17">
                  <a:extLst>
                    <a:ext uri="{FF2B5EF4-FFF2-40B4-BE49-F238E27FC236}">
                      <a16:creationId xmlns:a16="http://schemas.microsoft.com/office/drawing/2014/main" id="{65C7D50B-6A30-39BD-17A2-FC1BBC119C08}"/>
                    </a:ext>
                  </a:extLst>
                </p:cNvPr>
                <p:cNvPicPr/>
                <p:nvPr/>
              </p:nvPicPr>
              <p:blipFill>
                <a:blip r:embed="rId27"/>
                <a:stretch>
                  <a:fillRect/>
                </a:stretch>
              </p:blipFill>
              <p:spPr>
                <a:xfrm>
                  <a:off x="7234068" y="5003528"/>
                  <a:ext cx="507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878C1D64-5BEE-CB6D-6B0F-690A98A776A2}"/>
                    </a:ext>
                  </a:extLst>
                </p14:cNvPr>
                <p14:cNvContentPartPr/>
                <p14:nvPr/>
              </p14:nvContentPartPr>
              <p14:xfrm>
                <a:off x="7203828" y="5075528"/>
                <a:ext cx="211320" cy="129240"/>
              </p14:xfrm>
            </p:contentPart>
          </mc:Choice>
          <mc:Fallback>
            <p:pic>
              <p:nvPicPr>
                <p:cNvPr id="19" name="Ink 18">
                  <a:extLst>
                    <a:ext uri="{FF2B5EF4-FFF2-40B4-BE49-F238E27FC236}">
                      <a16:creationId xmlns:a16="http://schemas.microsoft.com/office/drawing/2014/main" id="{878C1D64-5BEE-CB6D-6B0F-690A98A776A2}"/>
                    </a:ext>
                  </a:extLst>
                </p:cNvPr>
                <p:cNvPicPr/>
                <p:nvPr/>
              </p:nvPicPr>
              <p:blipFill>
                <a:blip r:embed="rId29"/>
                <a:stretch>
                  <a:fillRect/>
                </a:stretch>
              </p:blipFill>
              <p:spPr>
                <a:xfrm>
                  <a:off x="7194828" y="5066888"/>
                  <a:ext cx="228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03516BDD-7638-058E-A392-2D73DEFF76ED}"/>
                    </a:ext>
                  </a:extLst>
                </p14:cNvPr>
                <p14:cNvContentPartPr/>
                <p14:nvPr/>
              </p14:nvContentPartPr>
              <p14:xfrm>
                <a:off x="7421988" y="4963928"/>
                <a:ext cx="307080" cy="227880"/>
              </p14:xfrm>
            </p:contentPart>
          </mc:Choice>
          <mc:Fallback>
            <p:pic>
              <p:nvPicPr>
                <p:cNvPr id="20" name="Ink 19">
                  <a:extLst>
                    <a:ext uri="{FF2B5EF4-FFF2-40B4-BE49-F238E27FC236}">
                      <a16:creationId xmlns:a16="http://schemas.microsoft.com/office/drawing/2014/main" id="{03516BDD-7638-058E-A392-2D73DEFF76ED}"/>
                    </a:ext>
                  </a:extLst>
                </p:cNvPr>
                <p:cNvPicPr/>
                <p:nvPr/>
              </p:nvPicPr>
              <p:blipFill>
                <a:blip r:embed="rId31"/>
                <a:stretch>
                  <a:fillRect/>
                </a:stretch>
              </p:blipFill>
              <p:spPr>
                <a:xfrm>
                  <a:off x="7412988" y="4954928"/>
                  <a:ext cx="324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9AF0D598-65D2-71CC-ECBD-240C25648D1A}"/>
                    </a:ext>
                  </a:extLst>
                </p14:cNvPr>
                <p14:cNvContentPartPr/>
                <p14:nvPr/>
              </p14:nvContentPartPr>
              <p14:xfrm>
                <a:off x="7744188" y="5009288"/>
                <a:ext cx="213120" cy="162000"/>
              </p14:xfrm>
            </p:contentPart>
          </mc:Choice>
          <mc:Fallback>
            <p:pic>
              <p:nvPicPr>
                <p:cNvPr id="21" name="Ink 20">
                  <a:extLst>
                    <a:ext uri="{FF2B5EF4-FFF2-40B4-BE49-F238E27FC236}">
                      <a16:creationId xmlns:a16="http://schemas.microsoft.com/office/drawing/2014/main" id="{9AF0D598-65D2-71CC-ECBD-240C25648D1A}"/>
                    </a:ext>
                  </a:extLst>
                </p:cNvPr>
                <p:cNvPicPr/>
                <p:nvPr/>
              </p:nvPicPr>
              <p:blipFill>
                <a:blip r:embed="rId33"/>
                <a:stretch>
                  <a:fillRect/>
                </a:stretch>
              </p:blipFill>
              <p:spPr>
                <a:xfrm>
                  <a:off x="7735188" y="5000648"/>
                  <a:ext cx="2307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FFA98B3E-2DD5-57F2-06DC-AF6E2849D6A0}"/>
                    </a:ext>
                  </a:extLst>
                </p14:cNvPr>
                <p14:cNvContentPartPr/>
                <p14:nvPr/>
              </p14:nvContentPartPr>
              <p14:xfrm>
                <a:off x="6789468" y="5437688"/>
                <a:ext cx="121320" cy="305640"/>
              </p14:xfrm>
            </p:contentPart>
          </mc:Choice>
          <mc:Fallback>
            <p:pic>
              <p:nvPicPr>
                <p:cNvPr id="22" name="Ink 21">
                  <a:extLst>
                    <a:ext uri="{FF2B5EF4-FFF2-40B4-BE49-F238E27FC236}">
                      <a16:creationId xmlns:a16="http://schemas.microsoft.com/office/drawing/2014/main" id="{FFA98B3E-2DD5-57F2-06DC-AF6E2849D6A0}"/>
                    </a:ext>
                  </a:extLst>
                </p:cNvPr>
                <p:cNvPicPr/>
                <p:nvPr/>
              </p:nvPicPr>
              <p:blipFill>
                <a:blip r:embed="rId35"/>
                <a:stretch>
                  <a:fillRect/>
                </a:stretch>
              </p:blipFill>
              <p:spPr>
                <a:xfrm>
                  <a:off x="6780828" y="5428688"/>
                  <a:ext cx="13896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5AA0C1DB-E4A4-8895-4C83-A7DC18050B31}"/>
                    </a:ext>
                  </a:extLst>
                </p14:cNvPr>
                <p14:cNvContentPartPr/>
                <p14:nvPr/>
              </p14:nvContentPartPr>
              <p14:xfrm>
                <a:off x="7035348" y="5461448"/>
                <a:ext cx="156240" cy="266040"/>
              </p14:xfrm>
            </p:contentPart>
          </mc:Choice>
          <mc:Fallback>
            <p:pic>
              <p:nvPicPr>
                <p:cNvPr id="23" name="Ink 22">
                  <a:extLst>
                    <a:ext uri="{FF2B5EF4-FFF2-40B4-BE49-F238E27FC236}">
                      <a16:creationId xmlns:a16="http://schemas.microsoft.com/office/drawing/2014/main" id="{5AA0C1DB-E4A4-8895-4C83-A7DC18050B31}"/>
                    </a:ext>
                  </a:extLst>
                </p:cNvPr>
                <p:cNvPicPr/>
                <p:nvPr/>
              </p:nvPicPr>
              <p:blipFill>
                <a:blip r:embed="rId37"/>
                <a:stretch>
                  <a:fillRect/>
                </a:stretch>
              </p:blipFill>
              <p:spPr>
                <a:xfrm>
                  <a:off x="7026708" y="5452808"/>
                  <a:ext cx="1738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ED466D31-1925-19FA-E0D8-10600A63605A}"/>
                    </a:ext>
                  </a:extLst>
                </p14:cNvPr>
                <p14:cNvContentPartPr/>
                <p14:nvPr/>
              </p14:nvContentPartPr>
              <p14:xfrm>
                <a:off x="7298148" y="5430848"/>
                <a:ext cx="27720" cy="259200"/>
              </p14:xfrm>
            </p:contentPart>
          </mc:Choice>
          <mc:Fallback>
            <p:pic>
              <p:nvPicPr>
                <p:cNvPr id="24" name="Ink 23">
                  <a:extLst>
                    <a:ext uri="{FF2B5EF4-FFF2-40B4-BE49-F238E27FC236}">
                      <a16:creationId xmlns:a16="http://schemas.microsoft.com/office/drawing/2014/main" id="{ED466D31-1925-19FA-E0D8-10600A63605A}"/>
                    </a:ext>
                  </a:extLst>
                </p:cNvPr>
                <p:cNvPicPr/>
                <p:nvPr/>
              </p:nvPicPr>
              <p:blipFill>
                <a:blip r:embed="rId39"/>
                <a:stretch>
                  <a:fillRect/>
                </a:stretch>
              </p:blipFill>
              <p:spPr>
                <a:xfrm>
                  <a:off x="7289148" y="5422208"/>
                  <a:ext cx="45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6D163F5-9955-175B-CB99-B8BBA58595B3}"/>
                    </a:ext>
                  </a:extLst>
                </p14:cNvPr>
                <p14:cNvContentPartPr/>
                <p14:nvPr/>
              </p14:nvContentPartPr>
              <p14:xfrm>
                <a:off x="7287348" y="5345168"/>
                <a:ext cx="606240" cy="329400"/>
              </p14:xfrm>
            </p:contentPart>
          </mc:Choice>
          <mc:Fallback>
            <p:pic>
              <p:nvPicPr>
                <p:cNvPr id="25" name="Ink 24">
                  <a:extLst>
                    <a:ext uri="{FF2B5EF4-FFF2-40B4-BE49-F238E27FC236}">
                      <a16:creationId xmlns:a16="http://schemas.microsoft.com/office/drawing/2014/main" id="{26D163F5-9955-175B-CB99-B8BBA58595B3}"/>
                    </a:ext>
                  </a:extLst>
                </p:cNvPr>
                <p:cNvPicPr/>
                <p:nvPr/>
              </p:nvPicPr>
              <p:blipFill>
                <a:blip r:embed="rId41"/>
                <a:stretch>
                  <a:fillRect/>
                </a:stretch>
              </p:blipFill>
              <p:spPr>
                <a:xfrm>
                  <a:off x="7278708" y="5336528"/>
                  <a:ext cx="6238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5B85DED-AF62-B4EC-66DC-0F80552F8EBC}"/>
                    </a:ext>
                  </a:extLst>
                </p14:cNvPr>
                <p14:cNvContentPartPr/>
                <p14:nvPr/>
              </p14:nvContentPartPr>
              <p14:xfrm>
                <a:off x="7945068" y="5378648"/>
                <a:ext cx="178920" cy="194760"/>
              </p14:xfrm>
            </p:contentPart>
          </mc:Choice>
          <mc:Fallback>
            <p:pic>
              <p:nvPicPr>
                <p:cNvPr id="26" name="Ink 25">
                  <a:extLst>
                    <a:ext uri="{FF2B5EF4-FFF2-40B4-BE49-F238E27FC236}">
                      <a16:creationId xmlns:a16="http://schemas.microsoft.com/office/drawing/2014/main" id="{D5B85DED-AF62-B4EC-66DC-0F80552F8EBC}"/>
                    </a:ext>
                  </a:extLst>
                </p:cNvPr>
                <p:cNvPicPr/>
                <p:nvPr/>
              </p:nvPicPr>
              <p:blipFill>
                <a:blip r:embed="rId43"/>
                <a:stretch>
                  <a:fillRect/>
                </a:stretch>
              </p:blipFill>
              <p:spPr>
                <a:xfrm>
                  <a:off x="7936428" y="5370008"/>
                  <a:ext cx="1965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386674DA-0BD8-4AD1-3A5E-8DA77659D86F}"/>
                    </a:ext>
                  </a:extLst>
                </p14:cNvPr>
                <p14:cNvContentPartPr/>
                <p14:nvPr/>
              </p14:nvContentPartPr>
              <p14:xfrm>
                <a:off x="6549348" y="4041968"/>
                <a:ext cx="47520" cy="98640"/>
              </p14:xfrm>
            </p:contentPart>
          </mc:Choice>
          <mc:Fallback>
            <p:pic>
              <p:nvPicPr>
                <p:cNvPr id="28" name="Ink 27">
                  <a:extLst>
                    <a:ext uri="{FF2B5EF4-FFF2-40B4-BE49-F238E27FC236}">
                      <a16:creationId xmlns:a16="http://schemas.microsoft.com/office/drawing/2014/main" id="{386674DA-0BD8-4AD1-3A5E-8DA77659D86F}"/>
                    </a:ext>
                  </a:extLst>
                </p:cNvPr>
                <p:cNvPicPr/>
                <p:nvPr/>
              </p:nvPicPr>
              <p:blipFill>
                <a:blip r:embed="rId45"/>
                <a:stretch>
                  <a:fillRect/>
                </a:stretch>
              </p:blipFill>
              <p:spPr>
                <a:xfrm>
                  <a:off x="6540708" y="4033328"/>
                  <a:ext cx="651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5AE318D5-490C-AC4A-3159-7E4980FDCAED}"/>
                    </a:ext>
                  </a:extLst>
                </p14:cNvPr>
                <p14:cNvContentPartPr/>
                <p14:nvPr/>
              </p14:nvContentPartPr>
              <p14:xfrm>
                <a:off x="6594708" y="4041968"/>
                <a:ext cx="410760" cy="20160"/>
              </p14:xfrm>
            </p:contentPart>
          </mc:Choice>
          <mc:Fallback>
            <p:pic>
              <p:nvPicPr>
                <p:cNvPr id="29" name="Ink 28">
                  <a:extLst>
                    <a:ext uri="{FF2B5EF4-FFF2-40B4-BE49-F238E27FC236}">
                      <a16:creationId xmlns:a16="http://schemas.microsoft.com/office/drawing/2014/main" id="{5AE318D5-490C-AC4A-3159-7E4980FDCAED}"/>
                    </a:ext>
                  </a:extLst>
                </p:cNvPr>
                <p:cNvPicPr/>
                <p:nvPr/>
              </p:nvPicPr>
              <p:blipFill>
                <a:blip r:embed="rId47"/>
                <a:stretch>
                  <a:fillRect/>
                </a:stretch>
              </p:blipFill>
              <p:spPr>
                <a:xfrm>
                  <a:off x="6585708" y="4033328"/>
                  <a:ext cx="4284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8A473820-32AD-03C5-9993-5B593E84DBED}"/>
                    </a:ext>
                  </a:extLst>
                </p14:cNvPr>
                <p14:cNvContentPartPr/>
                <p14:nvPr/>
              </p14:nvContentPartPr>
              <p14:xfrm>
                <a:off x="6584268" y="4164728"/>
                <a:ext cx="479520" cy="277200"/>
              </p14:xfrm>
            </p:contentPart>
          </mc:Choice>
          <mc:Fallback>
            <p:pic>
              <p:nvPicPr>
                <p:cNvPr id="30" name="Ink 29">
                  <a:extLst>
                    <a:ext uri="{FF2B5EF4-FFF2-40B4-BE49-F238E27FC236}">
                      <a16:creationId xmlns:a16="http://schemas.microsoft.com/office/drawing/2014/main" id="{8A473820-32AD-03C5-9993-5B593E84DBED}"/>
                    </a:ext>
                  </a:extLst>
                </p:cNvPr>
                <p:cNvPicPr/>
                <p:nvPr/>
              </p:nvPicPr>
              <p:blipFill>
                <a:blip r:embed="rId49"/>
                <a:stretch>
                  <a:fillRect/>
                </a:stretch>
              </p:blipFill>
              <p:spPr>
                <a:xfrm>
                  <a:off x="6575268" y="4156088"/>
                  <a:ext cx="4971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6DE382F2-5E45-9DA2-51D9-02827F811B0F}"/>
                    </a:ext>
                  </a:extLst>
                </p14:cNvPr>
                <p14:cNvContentPartPr/>
                <p14:nvPr/>
              </p14:nvContentPartPr>
              <p14:xfrm>
                <a:off x="6948588" y="4055648"/>
                <a:ext cx="208080" cy="324360"/>
              </p14:xfrm>
            </p:contentPart>
          </mc:Choice>
          <mc:Fallback>
            <p:pic>
              <p:nvPicPr>
                <p:cNvPr id="31" name="Ink 30">
                  <a:extLst>
                    <a:ext uri="{FF2B5EF4-FFF2-40B4-BE49-F238E27FC236}">
                      <a16:creationId xmlns:a16="http://schemas.microsoft.com/office/drawing/2014/main" id="{6DE382F2-5E45-9DA2-51D9-02827F811B0F}"/>
                    </a:ext>
                  </a:extLst>
                </p:cNvPr>
                <p:cNvPicPr/>
                <p:nvPr/>
              </p:nvPicPr>
              <p:blipFill>
                <a:blip r:embed="rId51"/>
                <a:stretch>
                  <a:fillRect/>
                </a:stretch>
              </p:blipFill>
              <p:spPr>
                <a:xfrm>
                  <a:off x="6939948" y="4047008"/>
                  <a:ext cx="2257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A508615B-ABAA-A1E5-F34A-300BC64EC2D7}"/>
                    </a:ext>
                  </a:extLst>
                </p14:cNvPr>
                <p14:cNvContentPartPr/>
                <p14:nvPr/>
              </p14:nvContentPartPr>
              <p14:xfrm>
                <a:off x="6793428" y="4131248"/>
                <a:ext cx="179640" cy="150480"/>
              </p14:xfrm>
            </p:contentPart>
          </mc:Choice>
          <mc:Fallback>
            <p:pic>
              <p:nvPicPr>
                <p:cNvPr id="32" name="Ink 31">
                  <a:extLst>
                    <a:ext uri="{FF2B5EF4-FFF2-40B4-BE49-F238E27FC236}">
                      <a16:creationId xmlns:a16="http://schemas.microsoft.com/office/drawing/2014/main" id="{A508615B-ABAA-A1E5-F34A-300BC64EC2D7}"/>
                    </a:ext>
                  </a:extLst>
                </p:cNvPr>
                <p:cNvPicPr/>
                <p:nvPr/>
              </p:nvPicPr>
              <p:blipFill>
                <a:blip r:embed="rId53"/>
                <a:stretch>
                  <a:fillRect/>
                </a:stretch>
              </p:blipFill>
              <p:spPr>
                <a:xfrm>
                  <a:off x="6784428" y="4122248"/>
                  <a:ext cx="197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45602D40-FA58-6C3E-788B-F333495AEABA}"/>
                    </a:ext>
                  </a:extLst>
                </p14:cNvPr>
                <p14:cNvContentPartPr/>
                <p14:nvPr/>
              </p14:nvContentPartPr>
              <p14:xfrm>
                <a:off x="6833748" y="4043768"/>
                <a:ext cx="140040" cy="156600"/>
              </p14:xfrm>
            </p:contentPart>
          </mc:Choice>
          <mc:Fallback>
            <p:pic>
              <p:nvPicPr>
                <p:cNvPr id="33" name="Ink 32">
                  <a:extLst>
                    <a:ext uri="{FF2B5EF4-FFF2-40B4-BE49-F238E27FC236}">
                      <a16:creationId xmlns:a16="http://schemas.microsoft.com/office/drawing/2014/main" id="{45602D40-FA58-6C3E-788B-F333495AEABA}"/>
                    </a:ext>
                  </a:extLst>
                </p:cNvPr>
                <p:cNvPicPr/>
                <p:nvPr/>
              </p:nvPicPr>
              <p:blipFill>
                <a:blip r:embed="rId55"/>
                <a:stretch>
                  <a:fillRect/>
                </a:stretch>
              </p:blipFill>
              <p:spPr>
                <a:xfrm>
                  <a:off x="6825108" y="4035128"/>
                  <a:ext cx="1576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9714ECDF-2F7C-7BBF-41F1-3281574D29DE}"/>
                    </a:ext>
                  </a:extLst>
                </p14:cNvPr>
                <p14:cNvContentPartPr/>
                <p14:nvPr/>
              </p14:nvContentPartPr>
              <p14:xfrm>
                <a:off x="6811068" y="4179848"/>
                <a:ext cx="212400" cy="31680"/>
              </p14:xfrm>
            </p:contentPart>
          </mc:Choice>
          <mc:Fallback>
            <p:pic>
              <p:nvPicPr>
                <p:cNvPr id="34" name="Ink 33">
                  <a:extLst>
                    <a:ext uri="{FF2B5EF4-FFF2-40B4-BE49-F238E27FC236}">
                      <a16:creationId xmlns:a16="http://schemas.microsoft.com/office/drawing/2014/main" id="{9714ECDF-2F7C-7BBF-41F1-3281574D29DE}"/>
                    </a:ext>
                  </a:extLst>
                </p:cNvPr>
                <p:cNvPicPr/>
                <p:nvPr/>
              </p:nvPicPr>
              <p:blipFill>
                <a:blip r:embed="rId57"/>
                <a:stretch>
                  <a:fillRect/>
                </a:stretch>
              </p:blipFill>
              <p:spPr>
                <a:xfrm>
                  <a:off x="6802068" y="4170848"/>
                  <a:ext cx="2300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C4DDE17F-2F81-D005-3C3D-FFD68C675943}"/>
                    </a:ext>
                  </a:extLst>
                </p14:cNvPr>
                <p14:cNvContentPartPr/>
                <p14:nvPr/>
              </p14:nvContentPartPr>
              <p14:xfrm>
                <a:off x="6664188" y="4043408"/>
                <a:ext cx="156240" cy="209880"/>
              </p14:xfrm>
            </p:contentPart>
          </mc:Choice>
          <mc:Fallback>
            <p:pic>
              <p:nvPicPr>
                <p:cNvPr id="35" name="Ink 34">
                  <a:extLst>
                    <a:ext uri="{FF2B5EF4-FFF2-40B4-BE49-F238E27FC236}">
                      <a16:creationId xmlns:a16="http://schemas.microsoft.com/office/drawing/2014/main" id="{C4DDE17F-2F81-D005-3C3D-FFD68C675943}"/>
                    </a:ext>
                  </a:extLst>
                </p:cNvPr>
                <p:cNvPicPr/>
                <p:nvPr/>
              </p:nvPicPr>
              <p:blipFill>
                <a:blip r:embed="rId59"/>
                <a:stretch>
                  <a:fillRect/>
                </a:stretch>
              </p:blipFill>
              <p:spPr>
                <a:xfrm>
                  <a:off x="6655188" y="4034768"/>
                  <a:ext cx="173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44B881CC-5CFB-E0F3-FF75-43CD2458F605}"/>
                    </a:ext>
                  </a:extLst>
                </p14:cNvPr>
                <p14:cNvContentPartPr/>
                <p14:nvPr/>
              </p14:nvContentPartPr>
              <p14:xfrm>
                <a:off x="7048668" y="4032968"/>
                <a:ext cx="381240" cy="332640"/>
              </p14:xfrm>
            </p:contentPart>
          </mc:Choice>
          <mc:Fallback>
            <p:pic>
              <p:nvPicPr>
                <p:cNvPr id="36" name="Ink 35">
                  <a:extLst>
                    <a:ext uri="{FF2B5EF4-FFF2-40B4-BE49-F238E27FC236}">
                      <a16:creationId xmlns:a16="http://schemas.microsoft.com/office/drawing/2014/main" id="{44B881CC-5CFB-E0F3-FF75-43CD2458F605}"/>
                    </a:ext>
                  </a:extLst>
                </p:cNvPr>
                <p:cNvPicPr/>
                <p:nvPr/>
              </p:nvPicPr>
              <p:blipFill>
                <a:blip r:embed="rId61"/>
                <a:stretch>
                  <a:fillRect/>
                </a:stretch>
              </p:blipFill>
              <p:spPr>
                <a:xfrm>
                  <a:off x="7040028" y="4023968"/>
                  <a:ext cx="39888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FDEDAB2F-45AD-C532-AE31-CB0A60490FB9}"/>
                    </a:ext>
                  </a:extLst>
                </p14:cNvPr>
                <p14:cNvContentPartPr/>
                <p14:nvPr/>
              </p14:nvContentPartPr>
              <p14:xfrm>
                <a:off x="7277628" y="4310528"/>
                <a:ext cx="111240" cy="100080"/>
              </p14:xfrm>
            </p:contentPart>
          </mc:Choice>
          <mc:Fallback>
            <p:pic>
              <p:nvPicPr>
                <p:cNvPr id="37" name="Ink 36">
                  <a:extLst>
                    <a:ext uri="{FF2B5EF4-FFF2-40B4-BE49-F238E27FC236}">
                      <a16:creationId xmlns:a16="http://schemas.microsoft.com/office/drawing/2014/main" id="{FDEDAB2F-45AD-C532-AE31-CB0A60490FB9}"/>
                    </a:ext>
                  </a:extLst>
                </p:cNvPr>
                <p:cNvPicPr/>
                <p:nvPr/>
              </p:nvPicPr>
              <p:blipFill>
                <a:blip r:embed="rId63"/>
                <a:stretch>
                  <a:fillRect/>
                </a:stretch>
              </p:blipFill>
              <p:spPr>
                <a:xfrm>
                  <a:off x="7268988" y="4301888"/>
                  <a:ext cx="1288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0BA19142-6B71-F8DD-6EB1-FE9A40BD7D9F}"/>
                    </a:ext>
                  </a:extLst>
                </p14:cNvPr>
                <p14:cNvContentPartPr/>
                <p14:nvPr/>
              </p14:nvContentPartPr>
              <p14:xfrm>
                <a:off x="7151988" y="4444448"/>
                <a:ext cx="174960" cy="81720"/>
              </p14:xfrm>
            </p:contentPart>
          </mc:Choice>
          <mc:Fallback>
            <p:pic>
              <p:nvPicPr>
                <p:cNvPr id="38" name="Ink 37">
                  <a:extLst>
                    <a:ext uri="{FF2B5EF4-FFF2-40B4-BE49-F238E27FC236}">
                      <a16:creationId xmlns:a16="http://schemas.microsoft.com/office/drawing/2014/main" id="{0BA19142-6B71-F8DD-6EB1-FE9A40BD7D9F}"/>
                    </a:ext>
                  </a:extLst>
                </p:cNvPr>
                <p:cNvPicPr/>
                <p:nvPr/>
              </p:nvPicPr>
              <p:blipFill>
                <a:blip r:embed="rId65"/>
                <a:stretch>
                  <a:fillRect/>
                </a:stretch>
              </p:blipFill>
              <p:spPr>
                <a:xfrm>
                  <a:off x="7142988" y="4435808"/>
                  <a:ext cx="1926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880A3A19-F8E7-6FB6-C460-EBA2C3840033}"/>
                    </a:ext>
                  </a:extLst>
                </p14:cNvPr>
                <p14:cNvContentPartPr/>
                <p14:nvPr/>
              </p14:nvContentPartPr>
              <p14:xfrm>
                <a:off x="5891268" y="4436888"/>
                <a:ext cx="1333080" cy="52920"/>
              </p14:xfrm>
            </p:contentPart>
          </mc:Choice>
          <mc:Fallback>
            <p:pic>
              <p:nvPicPr>
                <p:cNvPr id="39" name="Ink 38">
                  <a:extLst>
                    <a:ext uri="{FF2B5EF4-FFF2-40B4-BE49-F238E27FC236}">
                      <a16:creationId xmlns:a16="http://schemas.microsoft.com/office/drawing/2014/main" id="{880A3A19-F8E7-6FB6-C460-EBA2C3840033}"/>
                    </a:ext>
                  </a:extLst>
                </p:cNvPr>
                <p:cNvPicPr/>
                <p:nvPr/>
              </p:nvPicPr>
              <p:blipFill>
                <a:blip r:embed="rId67"/>
                <a:stretch>
                  <a:fillRect/>
                </a:stretch>
              </p:blipFill>
              <p:spPr>
                <a:xfrm>
                  <a:off x="5882628" y="4428248"/>
                  <a:ext cx="13507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5AE76850-8E42-061C-DEDA-338CC4B7A426}"/>
                    </a:ext>
                  </a:extLst>
                </p14:cNvPr>
                <p14:cNvContentPartPr/>
                <p14:nvPr/>
              </p14:nvContentPartPr>
              <p14:xfrm>
                <a:off x="4240668" y="4449488"/>
                <a:ext cx="1533240" cy="28800"/>
              </p14:xfrm>
            </p:contentPart>
          </mc:Choice>
          <mc:Fallback>
            <p:pic>
              <p:nvPicPr>
                <p:cNvPr id="40" name="Ink 39">
                  <a:extLst>
                    <a:ext uri="{FF2B5EF4-FFF2-40B4-BE49-F238E27FC236}">
                      <a16:creationId xmlns:a16="http://schemas.microsoft.com/office/drawing/2014/main" id="{5AE76850-8E42-061C-DEDA-338CC4B7A426}"/>
                    </a:ext>
                  </a:extLst>
                </p:cNvPr>
                <p:cNvPicPr/>
                <p:nvPr/>
              </p:nvPicPr>
              <p:blipFill>
                <a:blip r:embed="rId69"/>
                <a:stretch>
                  <a:fillRect/>
                </a:stretch>
              </p:blipFill>
              <p:spPr>
                <a:xfrm>
                  <a:off x="4232028" y="4440488"/>
                  <a:ext cx="15508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2A430B0D-937F-3ADF-760E-3B14B47CAD21}"/>
                    </a:ext>
                  </a:extLst>
                </p14:cNvPr>
                <p14:cNvContentPartPr/>
                <p14:nvPr/>
              </p14:nvContentPartPr>
              <p14:xfrm>
                <a:off x="4230588" y="4393688"/>
                <a:ext cx="163800" cy="73440"/>
              </p14:xfrm>
            </p:contentPart>
          </mc:Choice>
          <mc:Fallback>
            <p:pic>
              <p:nvPicPr>
                <p:cNvPr id="41" name="Ink 40">
                  <a:extLst>
                    <a:ext uri="{FF2B5EF4-FFF2-40B4-BE49-F238E27FC236}">
                      <a16:creationId xmlns:a16="http://schemas.microsoft.com/office/drawing/2014/main" id="{2A430B0D-937F-3ADF-760E-3B14B47CAD21}"/>
                    </a:ext>
                  </a:extLst>
                </p:cNvPr>
                <p:cNvPicPr/>
                <p:nvPr/>
              </p:nvPicPr>
              <p:blipFill>
                <a:blip r:embed="rId71"/>
                <a:stretch>
                  <a:fillRect/>
                </a:stretch>
              </p:blipFill>
              <p:spPr>
                <a:xfrm>
                  <a:off x="4221588" y="4385048"/>
                  <a:ext cx="1814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B5D833F9-37FA-93BD-C923-EFCFFA10C21F}"/>
                    </a:ext>
                  </a:extLst>
                </p14:cNvPr>
                <p14:cNvContentPartPr/>
                <p14:nvPr/>
              </p14:nvContentPartPr>
              <p14:xfrm>
                <a:off x="3411228" y="4731728"/>
                <a:ext cx="282240" cy="173520"/>
              </p14:xfrm>
            </p:contentPart>
          </mc:Choice>
          <mc:Fallback>
            <p:pic>
              <p:nvPicPr>
                <p:cNvPr id="42" name="Ink 41">
                  <a:extLst>
                    <a:ext uri="{FF2B5EF4-FFF2-40B4-BE49-F238E27FC236}">
                      <a16:creationId xmlns:a16="http://schemas.microsoft.com/office/drawing/2014/main" id="{B5D833F9-37FA-93BD-C923-EFCFFA10C21F}"/>
                    </a:ext>
                  </a:extLst>
                </p:cNvPr>
                <p:cNvPicPr/>
                <p:nvPr/>
              </p:nvPicPr>
              <p:blipFill>
                <a:blip r:embed="rId73"/>
                <a:stretch>
                  <a:fillRect/>
                </a:stretch>
              </p:blipFill>
              <p:spPr>
                <a:xfrm>
                  <a:off x="3402228" y="4723088"/>
                  <a:ext cx="299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6E7D8D6F-7787-34A1-2493-FC80D92A112B}"/>
                    </a:ext>
                  </a:extLst>
                </p14:cNvPr>
                <p14:cNvContentPartPr/>
                <p14:nvPr/>
              </p14:nvContentPartPr>
              <p14:xfrm>
                <a:off x="7783788" y="1714568"/>
                <a:ext cx="879120" cy="241200"/>
              </p14:xfrm>
            </p:contentPart>
          </mc:Choice>
          <mc:Fallback>
            <p:pic>
              <p:nvPicPr>
                <p:cNvPr id="49" name="Ink 48">
                  <a:extLst>
                    <a:ext uri="{FF2B5EF4-FFF2-40B4-BE49-F238E27FC236}">
                      <a16:creationId xmlns:a16="http://schemas.microsoft.com/office/drawing/2014/main" id="{6E7D8D6F-7787-34A1-2493-FC80D92A112B}"/>
                    </a:ext>
                  </a:extLst>
                </p:cNvPr>
                <p:cNvPicPr/>
                <p:nvPr/>
              </p:nvPicPr>
              <p:blipFill>
                <a:blip r:embed="rId75"/>
                <a:stretch>
                  <a:fillRect/>
                </a:stretch>
              </p:blipFill>
              <p:spPr>
                <a:xfrm>
                  <a:off x="7775148" y="1705568"/>
                  <a:ext cx="8967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65CACA42-7D34-4840-0997-C1F26297A342}"/>
                    </a:ext>
                  </a:extLst>
                </p14:cNvPr>
                <p14:cNvContentPartPr/>
                <p14:nvPr/>
              </p14:nvContentPartPr>
              <p14:xfrm>
                <a:off x="8003028" y="1603328"/>
                <a:ext cx="694800" cy="231120"/>
              </p14:xfrm>
            </p:contentPart>
          </mc:Choice>
          <mc:Fallback>
            <p:pic>
              <p:nvPicPr>
                <p:cNvPr id="50" name="Ink 49">
                  <a:extLst>
                    <a:ext uri="{FF2B5EF4-FFF2-40B4-BE49-F238E27FC236}">
                      <a16:creationId xmlns:a16="http://schemas.microsoft.com/office/drawing/2014/main" id="{65CACA42-7D34-4840-0997-C1F26297A342}"/>
                    </a:ext>
                  </a:extLst>
                </p:cNvPr>
                <p:cNvPicPr/>
                <p:nvPr/>
              </p:nvPicPr>
              <p:blipFill>
                <a:blip r:embed="rId77"/>
                <a:stretch>
                  <a:fillRect/>
                </a:stretch>
              </p:blipFill>
              <p:spPr>
                <a:xfrm>
                  <a:off x="7994388" y="1594328"/>
                  <a:ext cx="7124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3DE47977-5D92-4F12-E0F5-391A8908D39E}"/>
                    </a:ext>
                  </a:extLst>
                </p14:cNvPr>
                <p14:cNvContentPartPr/>
                <p14:nvPr/>
              </p14:nvContentPartPr>
              <p14:xfrm>
                <a:off x="7933908" y="1968368"/>
                <a:ext cx="684000" cy="554040"/>
              </p14:xfrm>
            </p:contentPart>
          </mc:Choice>
          <mc:Fallback>
            <p:pic>
              <p:nvPicPr>
                <p:cNvPr id="51" name="Ink 50">
                  <a:extLst>
                    <a:ext uri="{FF2B5EF4-FFF2-40B4-BE49-F238E27FC236}">
                      <a16:creationId xmlns:a16="http://schemas.microsoft.com/office/drawing/2014/main" id="{3DE47977-5D92-4F12-E0F5-391A8908D39E}"/>
                    </a:ext>
                  </a:extLst>
                </p:cNvPr>
                <p:cNvPicPr/>
                <p:nvPr/>
              </p:nvPicPr>
              <p:blipFill>
                <a:blip r:embed="rId79"/>
                <a:stretch>
                  <a:fillRect/>
                </a:stretch>
              </p:blipFill>
              <p:spPr>
                <a:xfrm>
                  <a:off x="7924908" y="1959368"/>
                  <a:ext cx="70164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94B4DAEC-1DC5-32E9-0CDF-5136F0347607}"/>
                    </a:ext>
                  </a:extLst>
                </p14:cNvPr>
                <p14:cNvContentPartPr/>
                <p14:nvPr/>
              </p14:nvContentPartPr>
              <p14:xfrm>
                <a:off x="8042268" y="2311448"/>
                <a:ext cx="163080" cy="91440"/>
              </p14:xfrm>
            </p:contentPart>
          </mc:Choice>
          <mc:Fallback>
            <p:pic>
              <p:nvPicPr>
                <p:cNvPr id="52" name="Ink 51">
                  <a:extLst>
                    <a:ext uri="{FF2B5EF4-FFF2-40B4-BE49-F238E27FC236}">
                      <a16:creationId xmlns:a16="http://schemas.microsoft.com/office/drawing/2014/main" id="{94B4DAEC-1DC5-32E9-0CDF-5136F0347607}"/>
                    </a:ext>
                  </a:extLst>
                </p:cNvPr>
                <p:cNvPicPr/>
                <p:nvPr/>
              </p:nvPicPr>
              <p:blipFill>
                <a:blip r:embed="rId81"/>
                <a:stretch>
                  <a:fillRect/>
                </a:stretch>
              </p:blipFill>
              <p:spPr>
                <a:xfrm>
                  <a:off x="8033268" y="2302448"/>
                  <a:ext cx="1807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BF03D5EB-DD08-F3E1-5907-E99BB829043B}"/>
                    </a:ext>
                  </a:extLst>
                </p14:cNvPr>
                <p14:cNvContentPartPr/>
                <p14:nvPr/>
              </p14:nvContentPartPr>
              <p14:xfrm>
                <a:off x="8080068" y="2131448"/>
                <a:ext cx="128880" cy="54000"/>
              </p14:xfrm>
            </p:contentPart>
          </mc:Choice>
          <mc:Fallback>
            <p:pic>
              <p:nvPicPr>
                <p:cNvPr id="53" name="Ink 52">
                  <a:extLst>
                    <a:ext uri="{FF2B5EF4-FFF2-40B4-BE49-F238E27FC236}">
                      <a16:creationId xmlns:a16="http://schemas.microsoft.com/office/drawing/2014/main" id="{BF03D5EB-DD08-F3E1-5907-E99BB829043B}"/>
                    </a:ext>
                  </a:extLst>
                </p:cNvPr>
                <p:cNvPicPr/>
                <p:nvPr/>
              </p:nvPicPr>
              <p:blipFill>
                <a:blip r:embed="rId83"/>
                <a:stretch>
                  <a:fillRect/>
                </a:stretch>
              </p:blipFill>
              <p:spPr>
                <a:xfrm>
                  <a:off x="8071428" y="2122448"/>
                  <a:ext cx="1465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CB4F5233-89DE-90AF-1743-A5EBE2F9E10A}"/>
                    </a:ext>
                  </a:extLst>
                </p14:cNvPr>
                <p14:cNvContentPartPr/>
                <p14:nvPr/>
              </p14:nvContentPartPr>
              <p14:xfrm>
                <a:off x="8161428" y="2154848"/>
                <a:ext cx="6480" cy="10080"/>
              </p14:xfrm>
            </p:contentPart>
          </mc:Choice>
          <mc:Fallback>
            <p:pic>
              <p:nvPicPr>
                <p:cNvPr id="54" name="Ink 53">
                  <a:extLst>
                    <a:ext uri="{FF2B5EF4-FFF2-40B4-BE49-F238E27FC236}">
                      <a16:creationId xmlns:a16="http://schemas.microsoft.com/office/drawing/2014/main" id="{CB4F5233-89DE-90AF-1743-A5EBE2F9E10A}"/>
                    </a:ext>
                  </a:extLst>
                </p:cNvPr>
                <p:cNvPicPr/>
                <p:nvPr/>
              </p:nvPicPr>
              <p:blipFill>
                <a:blip r:embed="rId85"/>
                <a:stretch>
                  <a:fillRect/>
                </a:stretch>
              </p:blipFill>
              <p:spPr>
                <a:xfrm>
                  <a:off x="8152788" y="2145848"/>
                  <a:ext cx="24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364B2164-BF72-0E7A-B35A-558F3FEC635E}"/>
                    </a:ext>
                  </a:extLst>
                </p14:cNvPr>
                <p14:cNvContentPartPr/>
                <p14:nvPr/>
              </p14:nvContentPartPr>
              <p14:xfrm>
                <a:off x="8066388" y="2041448"/>
                <a:ext cx="207360" cy="70920"/>
              </p14:xfrm>
            </p:contentPart>
          </mc:Choice>
          <mc:Fallback>
            <p:pic>
              <p:nvPicPr>
                <p:cNvPr id="55" name="Ink 54">
                  <a:extLst>
                    <a:ext uri="{FF2B5EF4-FFF2-40B4-BE49-F238E27FC236}">
                      <a16:creationId xmlns:a16="http://schemas.microsoft.com/office/drawing/2014/main" id="{364B2164-BF72-0E7A-B35A-558F3FEC635E}"/>
                    </a:ext>
                  </a:extLst>
                </p:cNvPr>
                <p:cNvPicPr/>
                <p:nvPr/>
              </p:nvPicPr>
              <p:blipFill>
                <a:blip r:embed="rId87"/>
                <a:stretch>
                  <a:fillRect/>
                </a:stretch>
              </p:blipFill>
              <p:spPr>
                <a:xfrm>
                  <a:off x="8057388" y="2032448"/>
                  <a:ext cx="2250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B56902B8-79C9-50CB-076E-14761F86C0BD}"/>
                    </a:ext>
                  </a:extLst>
                </p14:cNvPr>
                <p14:cNvContentPartPr/>
                <p14:nvPr/>
              </p14:nvContentPartPr>
              <p14:xfrm>
                <a:off x="7959828" y="2559848"/>
                <a:ext cx="582480" cy="653400"/>
              </p14:xfrm>
            </p:contentPart>
          </mc:Choice>
          <mc:Fallback>
            <p:pic>
              <p:nvPicPr>
                <p:cNvPr id="58" name="Ink 57">
                  <a:extLst>
                    <a:ext uri="{FF2B5EF4-FFF2-40B4-BE49-F238E27FC236}">
                      <a16:creationId xmlns:a16="http://schemas.microsoft.com/office/drawing/2014/main" id="{B56902B8-79C9-50CB-076E-14761F86C0BD}"/>
                    </a:ext>
                  </a:extLst>
                </p:cNvPr>
                <p:cNvPicPr/>
                <p:nvPr/>
              </p:nvPicPr>
              <p:blipFill>
                <a:blip r:embed="rId89"/>
                <a:stretch>
                  <a:fillRect/>
                </a:stretch>
              </p:blipFill>
              <p:spPr>
                <a:xfrm>
                  <a:off x="7950828" y="2551208"/>
                  <a:ext cx="60012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107DD24F-99C2-4D0F-A10A-A0799EC2D79D}"/>
                    </a:ext>
                  </a:extLst>
                </p14:cNvPr>
                <p14:cNvContentPartPr/>
                <p14:nvPr/>
              </p14:nvContentPartPr>
              <p14:xfrm>
                <a:off x="8699988" y="3058808"/>
                <a:ext cx="217440" cy="636120"/>
              </p14:xfrm>
            </p:contentPart>
          </mc:Choice>
          <mc:Fallback>
            <p:pic>
              <p:nvPicPr>
                <p:cNvPr id="59" name="Ink 58">
                  <a:extLst>
                    <a:ext uri="{FF2B5EF4-FFF2-40B4-BE49-F238E27FC236}">
                      <a16:creationId xmlns:a16="http://schemas.microsoft.com/office/drawing/2014/main" id="{107DD24F-99C2-4D0F-A10A-A0799EC2D79D}"/>
                    </a:ext>
                  </a:extLst>
                </p:cNvPr>
                <p:cNvPicPr/>
                <p:nvPr/>
              </p:nvPicPr>
              <p:blipFill>
                <a:blip r:embed="rId91"/>
                <a:stretch>
                  <a:fillRect/>
                </a:stretch>
              </p:blipFill>
              <p:spPr>
                <a:xfrm>
                  <a:off x="8690988" y="3050168"/>
                  <a:ext cx="23508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FEAB1C16-9C9C-7087-1DE5-39A7E67C1FF9}"/>
                    </a:ext>
                  </a:extLst>
                </p14:cNvPr>
                <p14:cNvContentPartPr/>
                <p14:nvPr/>
              </p14:nvContentPartPr>
              <p14:xfrm>
                <a:off x="8769468" y="3664328"/>
                <a:ext cx="123840" cy="45360"/>
              </p14:xfrm>
            </p:contentPart>
          </mc:Choice>
          <mc:Fallback>
            <p:pic>
              <p:nvPicPr>
                <p:cNvPr id="60" name="Ink 59">
                  <a:extLst>
                    <a:ext uri="{FF2B5EF4-FFF2-40B4-BE49-F238E27FC236}">
                      <a16:creationId xmlns:a16="http://schemas.microsoft.com/office/drawing/2014/main" id="{FEAB1C16-9C9C-7087-1DE5-39A7E67C1FF9}"/>
                    </a:ext>
                  </a:extLst>
                </p:cNvPr>
                <p:cNvPicPr/>
                <p:nvPr/>
              </p:nvPicPr>
              <p:blipFill>
                <a:blip r:embed="rId93"/>
                <a:stretch>
                  <a:fillRect/>
                </a:stretch>
              </p:blipFill>
              <p:spPr>
                <a:xfrm>
                  <a:off x="8760828" y="3655688"/>
                  <a:ext cx="1414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4FD3AFE9-E03E-81D9-D40A-DE36798B1DA3}"/>
                    </a:ext>
                  </a:extLst>
                </p14:cNvPr>
                <p14:cNvContentPartPr/>
                <p14:nvPr/>
              </p14:nvContentPartPr>
              <p14:xfrm>
                <a:off x="8915628" y="3620048"/>
                <a:ext cx="60840" cy="97560"/>
              </p14:xfrm>
            </p:contentPart>
          </mc:Choice>
          <mc:Fallback>
            <p:pic>
              <p:nvPicPr>
                <p:cNvPr id="61" name="Ink 60">
                  <a:extLst>
                    <a:ext uri="{FF2B5EF4-FFF2-40B4-BE49-F238E27FC236}">
                      <a16:creationId xmlns:a16="http://schemas.microsoft.com/office/drawing/2014/main" id="{4FD3AFE9-E03E-81D9-D40A-DE36798B1DA3}"/>
                    </a:ext>
                  </a:extLst>
                </p:cNvPr>
                <p:cNvPicPr/>
                <p:nvPr/>
              </p:nvPicPr>
              <p:blipFill>
                <a:blip r:embed="rId95"/>
                <a:stretch>
                  <a:fillRect/>
                </a:stretch>
              </p:blipFill>
              <p:spPr>
                <a:xfrm>
                  <a:off x="8906628" y="3611408"/>
                  <a:ext cx="78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4" name="Ink 43">
                  <a:extLst>
                    <a:ext uri="{FF2B5EF4-FFF2-40B4-BE49-F238E27FC236}">
                      <a16:creationId xmlns:a16="http://schemas.microsoft.com/office/drawing/2014/main" id="{AF2A2B46-7FBB-E84E-D8AA-70421C2BDCCF}"/>
                    </a:ext>
                  </a:extLst>
                </p14:cNvPr>
                <p14:cNvContentPartPr/>
                <p14:nvPr/>
              </p14:nvContentPartPr>
              <p14:xfrm>
                <a:off x="8312268" y="3991208"/>
                <a:ext cx="232560" cy="353520"/>
              </p14:xfrm>
            </p:contentPart>
          </mc:Choice>
          <mc:Fallback>
            <p:pic>
              <p:nvPicPr>
                <p:cNvPr id="44" name="Ink 43">
                  <a:extLst>
                    <a:ext uri="{FF2B5EF4-FFF2-40B4-BE49-F238E27FC236}">
                      <a16:creationId xmlns:a16="http://schemas.microsoft.com/office/drawing/2014/main" id="{AF2A2B46-7FBB-E84E-D8AA-70421C2BDCCF}"/>
                    </a:ext>
                  </a:extLst>
                </p:cNvPr>
                <p:cNvPicPr/>
                <p:nvPr/>
              </p:nvPicPr>
              <p:blipFill>
                <a:blip r:embed="rId97"/>
                <a:stretch>
                  <a:fillRect/>
                </a:stretch>
              </p:blipFill>
              <p:spPr>
                <a:xfrm>
                  <a:off x="8303268" y="3982568"/>
                  <a:ext cx="25020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5" name="Ink 44">
                  <a:extLst>
                    <a:ext uri="{FF2B5EF4-FFF2-40B4-BE49-F238E27FC236}">
                      <a16:creationId xmlns:a16="http://schemas.microsoft.com/office/drawing/2014/main" id="{68AD6D0D-29C1-E3DC-8A39-77C95ED780CF}"/>
                    </a:ext>
                  </a:extLst>
                </p14:cNvPr>
                <p14:cNvContentPartPr/>
                <p14:nvPr/>
              </p14:nvContentPartPr>
              <p14:xfrm>
                <a:off x="8566428" y="4044848"/>
                <a:ext cx="162720" cy="271440"/>
              </p14:xfrm>
            </p:contentPart>
          </mc:Choice>
          <mc:Fallback>
            <p:pic>
              <p:nvPicPr>
                <p:cNvPr id="45" name="Ink 44">
                  <a:extLst>
                    <a:ext uri="{FF2B5EF4-FFF2-40B4-BE49-F238E27FC236}">
                      <a16:creationId xmlns:a16="http://schemas.microsoft.com/office/drawing/2014/main" id="{68AD6D0D-29C1-E3DC-8A39-77C95ED780CF}"/>
                    </a:ext>
                  </a:extLst>
                </p:cNvPr>
                <p:cNvPicPr/>
                <p:nvPr/>
              </p:nvPicPr>
              <p:blipFill>
                <a:blip r:embed="rId99"/>
                <a:stretch>
                  <a:fillRect/>
                </a:stretch>
              </p:blipFill>
              <p:spPr>
                <a:xfrm>
                  <a:off x="8557788" y="4035848"/>
                  <a:ext cx="1803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6" name="Ink 45">
                  <a:extLst>
                    <a:ext uri="{FF2B5EF4-FFF2-40B4-BE49-F238E27FC236}">
                      <a16:creationId xmlns:a16="http://schemas.microsoft.com/office/drawing/2014/main" id="{8958F235-D342-F895-8D52-121BC2793C9B}"/>
                    </a:ext>
                  </a:extLst>
                </p14:cNvPr>
                <p14:cNvContentPartPr/>
                <p14:nvPr/>
              </p14:nvContentPartPr>
              <p14:xfrm>
                <a:off x="8770188" y="4181288"/>
                <a:ext cx="33840" cy="53280"/>
              </p14:xfrm>
            </p:contentPart>
          </mc:Choice>
          <mc:Fallback>
            <p:pic>
              <p:nvPicPr>
                <p:cNvPr id="46" name="Ink 45">
                  <a:extLst>
                    <a:ext uri="{FF2B5EF4-FFF2-40B4-BE49-F238E27FC236}">
                      <a16:creationId xmlns:a16="http://schemas.microsoft.com/office/drawing/2014/main" id="{8958F235-D342-F895-8D52-121BC2793C9B}"/>
                    </a:ext>
                  </a:extLst>
                </p:cNvPr>
                <p:cNvPicPr/>
                <p:nvPr/>
              </p:nvPicPr>
              <p:blipFill>
                <a:blip r:embed="rId101"/>
                <a:stretch>
                  <a:fillRect/>
                </a:stretch>
              </p:blipFill>
              <p:spPr>
                <a:xfrm>
                  <a:off x="8761548" y="4172648"/>
                  <a:ext cx="514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7" name="Ink 46">
                  <a:extLst>
                    <a:ext uri="{FF2B5EF4-FFF2-40B4-BE49-F238E27FC236}">
                      <a16:creationId xmlns:a16="http://schemas.microsoft.com/office/drawing/2014/main" id="{632948BE-F893-ADB9-B65E-1FD7868731DB}"/>
                    </a:ext>
                  </a:extLst>
                </p14:cNvPr>
                <p14:cNvContentPartPr/>
                <p14:nvPr/>
              </p14:nvContentPartPr>
              <p14:xfrm>
                <a:off x="8854428" y="3922448"/>
                <a:ext cx="218520" cy="328320"/>
              </p14:xfrm>
            </p:contentPart>
          </mc:Choice>
          <mc:Fallback>
            <p:pic>
              <p:nvPicPr>
                <p:cNvPr id="47" name="Ink 46">
                  <a:extLst>
                    <a:ext uri="{FF2B5EF4-FFF2-40B4-BE49-F238E27FC236}">
                      <a16:creationId xmlns:a16="http://schemas.microsoft.com/office/drawing/2014/main" id="{632948BE-F893-ADB9-B65E-1FD7868731DB}"/>
                    </a:ext>
                  </a:extLst>
                </p:cNvPr>
                <p:cNvPicPr/>
                <p:nvPr/>
              </p:nvPicPr>
              <p:blipFill>
                <a:blip r:embed="rId103"/>
                <a:stretch>
                  <a:fillRect/>
                </a:stretch>
              </p:blipFill>
              <p:spPr>
                <a:xfrm>
                  <a:off x="8845428" y="3913808"/>
                  <a:ext cx="2361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F1270E59-BB0E-331E-1E43-2CD3A18B3367}"/>
                    </a:ext>
                  </a:extLst>
                </p14:cNvPr>
                <p14:cNvContentPartPr/>
                <p14:nvPr/>
              </p14:nvContentPartPr>
              <p14:xfrm>
                <a:off x="8500188" y="4456328"/>
                <a:ext cx="306360" cy="873000"/>
              </p14:xfrm>
            </p:contentPart>
          </mc:Choice>
          <mc:Fallback>
            <p:pic>
              <p:nvPicPr>
                <p:cNvPr id="62" name="Ink 61">
                  <a:extLst>
                    <a:ext uri="{FF2B5EF4-FFF2-40B4-BE49-F238E27FC236}">
                      <a16:creationId xmlns:a16="http://schemas.microsoft.com/office/drawing/2014/main" id="{F1270E59-BB0E-331E-1E43-2CD3A18B3367}"/>
                    </a:ext>
                  </a:extLst>
                </p:cNvPr>
                <p:cNvPicPr/>
                <p:nvPr/>
              </p:nvPicPr>
              <p:blipFill>
                <a:blip r:embed="rId105"/>
                <a:stretch>
                  <a:fillRect/>
                </a:stretch>
              </p:blipFill>
              <p:spPr>
                <a:xfrm>
                  <a:off x="8491188" y="4447328"/>
                  <a:ext cx="324000" cy="890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3667ECA1-86FB-9378-6450-B047935B5929}"/>
                    </a:ext>
                  </a:extLst>
                </p14:cNvPr>
                <p14:cNvContentPartPr/>
                <p14:nvPr/>
              </p14:nvContentPartPr>
              <p14:xfrm>
                <a:off x="8449788" y="5202608"/>
                <a:ext cx="156240" cy="186480"/>
              </p14:xfrm>
            </p:contentPart>
          </mc:Choice>
          <mc:Fallback>
            <p:pic>
              <p:nvPicPr>
                <p:cNvPr id="63" name="Ink 62">
                  <a:extLst>
                    <a:ext uri="{FF2B5EF4-FFF2-40B4-BE49-F238E27FC236}">
                      <a16:creationId xmlns:a16="http://schemas.microsoft.com/office/drawing/2014/main" id="{3667ECA1-86FB-9378-6450-B047935B5929}"/>
                    </a:ext>
                  </a:extLst>
                </p:cNvPr>
                <p:cNvPicPr/>
                <p:nvPr/>
              </p:nvPicPr>
              <p:blipFill>
                <a:blip r:embed="rId107"/>
                <a:stretch>
                  <a:fillRect/>
                </a:stretch>
              </p:blipFill>
              <p:spPr>
                <a:xfrm>
                  <a:off x="8441148" y="5193608"/>
                  <a:ext cx="1738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1" name="Ink 80">
                  <a:extLst>
                    <a:ext uri="{FF2B5EF4-FFF2-40B4-BE49-F238E27FC236}">
                      <a16:creationId xmlns:a16="http://schemas.microsoft.com/office/drawing/2014/main" id="{66F22548-44C5-CE59-EE5C-E85FB449B9E3}"/>
                    </a:ext>
                  </a:extLst>
                </p14:cNvPr>
                <p14:cNvContentPartPr/>
                <p14:nvPr/>
              </p14:nvContentPartPr>
              <p14:xfrm>
                <a:off x="2576028" y="1761368"/>
                <a:ext cx="314280" cy="263520"/>
              </p14:xfrm>
            </p:contentPart>
          </mc:Choice>
          <mc:Fallback>
            <p:pic>
              <p:nvPicPr>
                <p:cNvPr id="81" name="Ink 80">
                  <a:extLst>
                    <a:ext uri="{FF2B5EF4-FFF2-40B4-BE49-F238E27FC236}">
                      <a16:creationId xmlns:a16="http://schemas.microsoft.com/office/drawing/2014/main" id="{66F22548-44C5-CE59-EE5C-E85FB449B9E3}"/>
                    </a:ext>
                  </a:extLst>
                </p:cNvPr>
                <p:cNvPicPr/>
                <p:nvPr/>
              </p:nvPicPr>
              <p:blipFill>
                <a:blip r:embed="rId109"/>
                <a:stretch>
                  <a:fillRect/>
                </a:stretch>
              </p:blipFill>
              <p:spPr>
                <a:xfrm>
                  <a:off x="2567388" y="1752368"/>
                  <a:ext cx="331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2" name="Ink 81">
                  <a:extLst>
                    <a:ext uri="{FF2B5EF4-FFF2-40B4-BE49-F238E27FC236}">
                      <a16:creationId xmlns:a16="http://schemas.microsoft.com/office/drawing/2014/main" id="{D677E7C5-B010-BF49-3963-27DE95323ED2}"/>
                    </a:ext>
                  </a:extLst>
                </p14:cNvPr>
                <p14:cNvContentPartPr/>
                <p14:nvPr/>
              </p14:nvContentPartPr>
              <p14:xfrm>
                <a:off x="2240148" y="1299128"/>
                <a:ext cx="1043640" cy="1098360"/>
              </p14:xfrm>
            </p:contentPart>
          </mc:Choice>
          <mc:Fallback>
            <p:pic>
              <p:nvPicPr>
                <p:cNvPr id="82" name="Ink 81">
                  <a:extLst>
                    <a:ext uri="{FF2B5EF4-FFF2-40B4-BE49-F238E27FC236}">
                      <a16:creationId xmlns:a16="http://schemas.microsoft.com/office/drawing/2014/main" id="{D677E7C5-B010-BF49-3963-27DE95323ED2}"/>
                    </a:ext>
                  </a:extLst>
                </p:cNvPr>
                <p:cNvPicPr/>
                <p:nvPr/>
              </p:nvPicPr>
              <p:blipFill>
                <a:blip r:embed="rId111"/>
                <a:stretch>
                  <a:fillRect/>
                </a:stretch>
              </p:blipFill>
              <p:spPr>
                <a:xfrm>
                  <a:off x="2231508" y="1290128"/>
                  <a:ext cx="1061280" cy="1116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3" name="Ink 82">
                  <a:extLst>
                    <a:ext uri="{FF2B5EF4-FFF2-40B4-BE49-F238E27FC236}">
                      <a16:creationId xmlns:a16="http://schemas.microsoft.com/office/drawing/2014/main" id="{AC4E779F-8A9B-3193-9567-C2F73EBFAB9C}"/>
                    </a:ext>
                  </a:extLst>
                </p14:cNvPr>
                <p14:cNvContentPartPr/>
                <p14:nvPr/>
              </p14:nvContentPartPr>
              <p14:xfrm>
                <a:off x="2337348" y="1433768"/>
                <a:ext cx="950400" cy="1062360"/>
              </p14:xfrm>
            </p:contentPart>
          </mc:Choice>
          <mc:Fallback>
            <p:pic>
              <p:nvPicPr>
                <p:cNvPr id="83" name="Ink 82">
                  <a:extLst>
                    <a:ext uri="{FF2B5EF4-FFF2-40B4-BE49-F238E27FC236}">
                      <a16:creationId xmlns:a16="http://schemas.microsoft.com/office/drawing/2014/main" id="{AC4E779F-8A9B-3193-9567-C2F73EBFAB9C}"/>
                    </a:ext>
                  </a:extLst>
                </p:cNvPr>
                <p:cNvPicPr/>
                <p:nvPr/>
              </p:nvPicPr>
              <p:blipFill>
                <a:blip r:embed="rId113"/>
                <a:stretch>
                  <a:fillRect/>
                </a:stretch>
              </p:blipFill>
              <p:spPr>
                <a:xfrm>
                  <a:off x="2328348" y="1424768"/>
                  <a:ext cx="968040" cy="1080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5" name="Ink 84">
                  <a:extLst>
                    <a:ext uri="{FF2B5EF4-FFF2-40B4-BE49-F238E27FC236}">
                      <a16:creationId xmlns:a16="http://schemas.microsoft.com/office/drawing/2014/main" id="{5AE34482-1A04-3D29-88D7-AF7CAB6424AB}"/>
                    </a:ext>
                  </a:extLst>
                </p14:cNvPr>
                <p14:cNvContentPartPr/>
                <p14:nvPr/>
              </p14:nvContentPartPr>
              <p14:xfrm>
                <a:off x="2102988" y="2247728"/>
                <a:ext cx="4854600" cy="733680"/>
              </p14:xfrm>
            </p:contentPart>
          </mc:Choice>
          <mc:Fallback>
            <p:pic>
              <p:nvPicPr>
                <p:cNvPr id="85" name="Ink 84">
                  <a:extLst>
                    <a:ext uri="{FF2B5EF4-FFF2-40B4-BE49-F238E27FC236}">
                      <a16:creationId xmlns:a16="http://schemas.microsoft.com/office/drawing/2014/main" id="{5AE34482-1A04-3D29-88D7-AF7CAB6424AB}"/>
                    </a:ext>
                  </a:extLst>
                </p:cNvPr>
                <p:cNvPicPr/>
                <p:nvPr/>
              </p:nvPicPr>
              <p:blipFill>
                <a:blip r:embed="rId115"/>
                <a:stretch>
                  <a:fillRect/>
                </a:stretch>
              </p:blipFill>
              <p:spPr>
                <a:xfrm>
                  <a:off x="2093988" y="2238728"/>
                  <a:ext cx="4872240" cy="751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6" name="Ink 85">
                  <a:extLst>
                    <a:ext uri="{FF2B5EF4-FFF2-40B4-BE49-F238E27FC236}">
                      <a16:creationId xmlns:a16="http://schemas.microsoft.com/office/drawing/2014/main" id="{3B8CC9C3-0CA6-2C78-31F4-1C02FFCB0027}"/>
                    </a:ext>
                  </a:extLst>
                </p14:cNvPr>
                <p14:cNvContentPartPr/>
                <p14:nvPr/>
              </p14:nvContentPartPr>
              <p14:xfrm>
                <a:off x="5180628" y="2708528"/>
                <a:ext cx="238320" cy="347760"/>
              </p14:xfrm>
            </p:contentPart>
          </mc:Choice>
          <mc:Fallback>
            <p:pic>
              <p:nvPicPr>
                <p:cNvPr id="86" name="Ink 85">
                  <a:extLst>
                    <a:ext uri="{FF2B5EF4-FFF2-40B4-BE49-F238E27FC236}">
                      <a16:creationId xmlns:a16="http://schemas.microsoft.com/office/drawing/2014/main" id="{3B8CC9C3-0CA6-2C78-31F4-1C02FFCB0027}"/>
                    </a:ext>
                  </a:extLst>
                </p:cNvPr>
                <p:cNvPicPr/>
                <p:nvPr/>
              </p:nvPicPr>
              <p:blipFill>
                <a:blip r:embed="rId117"/>
                <a:stretch>
                  <a:fillRect/>
                </a:stretch>
              </p:blipFill>
              <p:spPr>
                <a:xfrm>
                  <a:off x="5171988" y="2699528"/>
                  <a:ext cx="2559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7" name="Ink 86">
                  <a:extLst>
                    <a:ext uri="{FF2B5EF4-FFF2-40B4-BE49-F238E27FC236}">
                      <a16:creationId xmlns:a16="http://schemas.microsoft.com/office/drawing/2014/main" id="{9D189555-609A-C8A6-AB7D-06889E6E4FBD}"/>
                    </a:ext>
                  </a:extLst>
                </p14:cNvPr>
                <p14:cNvContentPartPr/>
                <p14:nvPr/>
              </p14:nvContentPartPr>
              <p14:xfrm>
                <a:off x="5234268" y="2850368"/>
                <a:ext cx="173880" cy="42840"/>
              </p14:xfrm>
            </p:contentPart>
          </mc:Choice>
          <mc:Fallback>
            <p:pic>
              <p:nvPicPr>
                <p:cNvPr id="87" name="Ink 86">
                  <a:extLst>
                    <a:ext uri="{FF2B5EF4-FFF2-40B4-BE49-F238E27FC236}">
                      <a16:creationId xmlns:a16="http://schemas.microsoft.com/office/drawing/2014/main" id="{9D189555-609A-C8A6-AB7D-06889E6E4FBD}"/>
                    </a:ext>
                  </a:extLst>
                </p:cNvPr>
                <p:cNvPicPr/>
                <p:nvPr/>
              </p:nvPicPr>
              <p:blipFill>
                <a:blip r:embed="rId119"/>
                <a:stretch>
                  <a:fillRect/>
                </a:stretch>
              </p:blipFill>
              <p:spPr>
                <a:xfrm>
                  <a:off x="5225268" y="2841368"/>
                  <a:ext cx="1915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8" name="Ink 87">
                  <a:extLst>
                    <a:ext uri="{FF2B5EF4-FFF2-40B4-BE49-F238E27FC236}">
                      <a16:creationId xmlns:a16="http://schemas.microsoft.com/office/drawing/2014/main" id="{B690B232-FBB0-E0FB-3E47-C26922E3F857}"/>
                    </a:ext>
                  </a:extLst>
                </p14:cNvPr>
                <p14:cNvContentPartPr/>
                <p14:nvPr/>
              </p14:nvContentPartPr>
              <p14:xfrm>
                <a:off x="5457468" y="2710328"/>
                <a:ext cx="183960" cy="308520"/>
              </p14:xfrm>
            </p:contentPart>
          </mc:Choice>
          <mc:Fallback>
            <p:pic>
              <p:nvPicPr>
                <p:cNvPr id="88" name="Ink 87">
                  <a:extLst>
                    <a:ext uri="{FF2B5EF4-FFF2-40B4-BE49-F238E27FC236}">
                      <a16:creationId xmlns:a16="http://schemas.microsoft.com/office/drawing/2014/main" id="{B690B232-FBB0-E0FB-3E47-C26922E3F857}"/>
                    </a:ext>
                  </a:extLst>
                </p:cNvPr>
                <p:cNvPicPr/>
                <p:nvPr/>
              </p:nvPicPr>
              <p:blipFill>
                <a:blip r:embed="rId121"/>
                <a:stretch>
                  <a:fillRect/>
                </a:stretch>
              </p:blipFill>
              <p:spPr>
                <a:xfrm>
                  <a:off x="5448828" y="2701328"/>
                  <a:ext cx="2016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9" name="Ink 88">
                  <a:extLst>
                    <a:ext uri="{FF2B5EF4-FFF2-40B4-BE49-F238E27FC236}">
                      <a16:creationId xmlns:a16="http://schemas.microsoft.com/office/drawing/2014/main" id="{E91FD477-C5AB-55AB-9C1B-E59F286A94F3}"/>
                    </a:ext>
                  </a:extLst>
                </p14:cNvPr>
                <p14:cNvContentPartPr/>
                <p14:nvPr/>
              </p14:nvContentPartPr>
              <p14:xfrm>
                <a:off x="5800548" y="2711768"/>
                <a:ext cx="44640" cy="262080"/>
              </p14:xfrm>
            </p:contentPart>
          </mc:Choice>
          <mc:Fallback>
            <p:pic>
              <p:nvPicPr>
                <p:cNvPr id="89" name="Ink 88">
                  <a:extLst>
                    <a:ext uri="{FF2B5EF4-FFF2-40B4-BE49-F238E27FC236}">
                      <a16:creationId xmlns:a16="http://schemas.microsoft.com/office/drawing/2014/main" id="{E91FD477-C5AB-55AB-9C1B-E59F286A94F3}"/>
                    </a:ext>
                  </a:extLst>
                </p:cNvPr>
                <p:cNvPicPr/>
                <p:nvPr/>
              </p:nvPicPr>
              <p:blipFill>
                <a:blip r:embed="rId123"/>
                <a:stretch>
                  <a:fillRect/>
                </a:stretch>
              </p:blipFill>
              <p:spPr>
                <a:xfrm>
                  <a:off x="5791908" y="2703128"/>
                  <a:ext cx="62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0" name="Ink 89">
                  <a:extLst>
                    <a:ext uri="{FF2B5EF4-FFF2-40B4-BE49-F238E27FC236}">
                      <a16:creationId xmlns:a16="http://schemas.microsoft.com/office/drawing/2014/main" id="{9049F8D1-96F4-83C2-DDAB-A7A6BEF47123}"/>
                    </a:ext>
                  </a:extLst>
                </p14:cNvPr>
                <p14:cNvContentPartPr/>
                <p14:nvPr/>
              </p14:nvContentPartPr>
              <p14:xfrm>
                <a:off x="5702988" y="3018128"/>
                <a:ext cx="206280" cy="26640"/>
              </p14:xfrm>
            </p:contentPart>
          </mc:Choice>
          <mc:Fallback>
            <p:pic>
              <p:nvPicPr>
                <p:cNvPr id="90" name="Ink 89">
                  <a:extLst>
                    <a:ext uri="{FF2B5EF4-FFF2-40B4-BE49-F238E27FC236}">
                      <a16:creationId xmlns:a16="http://schemas.microsoft.com/office/drawing/2014/main" id="{9049F8D1-96F4-83C2-DDAB-A7A6BEF47123}"/>
                    </a:ext>
                  </a:extLst>
                </p:cNvPr>
                <p:cNvPicPr/>
                <p:nvPr/>
              </p:nvPicPr>
              <p:blipFill>
                <a:blip r:embed="rId125"/>
                <a:stretch>
                  <a:fillRect/>
                </a:stretch>
              </p:blipFill>
              <p:spPr>
                <a:xfrm>
                  <a:off x="5694348" y="3009488"/>
                  <a:ext cx="223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1" name="Ink 90">
                  <a:extLst>
                    <a:ext uri="{FF2B5EF4-FFF2-40B4-BE49-F238E27FC236}">
                      <a16:creationId xmlns:a16="http://schemas.microsoft.com/office/drawing/2014/main" id="{435901A9-C964-49E8-4DBE-934505DDE0F4}"/>
                    </a:ext>
                  </a:extLst>
                </p14:cNvPr>
                <p14:cNvContentPartPr/>
                <p14:nvPr/>
              </p14:nvContentPartPr>
              <p14:xfrm>
                <a:off x="5726748" y="2708528"/>
                <a:ext cx="220680" cy="87480"/>
              </p14:xfrm>
            </p:contentPart>
          </mc:Choice>
          <mc:Fallback>
            <p:pic>
              <p:nvPicPr>
                <p:cNvPr id="91" name="Ink 90">
                  <a:extLst>
                    <a:ext uri="{FF2B5EF4-FFF2-40B4-BE49-F238E27FC236}">
                      <a16:creationId xmlns:a16="http://schemas.microsoft.com/office/drawing/2014/main" id="{435901A9-C964-49E8-4DBE-934505DDE0F4}"/>
                    </a:ext>
                  </a:extLst>
                </p:cNvPr>
                <p:cNvPicPr/>
                <p:nvPr/>
              </p:nvPicPr>
              <p:blipFill>
                <a:blip r:embed="rId127"/>
                <a:stretch>
                  <a:fillRect/>
                </a:stretch>
              </p:blipFill>
              <p:spPr>
                <a:xfrm>
                  <a:off x="5717748" y="2699528"/>
                  <a:ext cx="2383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3" name="Ink 92">
                  <a:extLst>
                    <a:ext uri="{FF2B5EF4-FFF2-40B4-BE49-F238E27FC236}">
                      <a16:creationId xmlns:a16="http://schemas.microsoft.com/office/drawing/2014/main" id="{8475FEFC-F05E-9A0E-49EA-C5D3BFE4B366}"/>
                    </a:ext>
                  </a:extLst>
                </p14:cNvPr>
                <p14:cNvContentPartPr/>
                <p14:nvPr/>
              </p14:nvContentPartPr>
              <p14:xfrm>
                <a:off x="4994868" y="3168248"/>
                <a:ext cx="303120" cy="38880"/>
              </p14:xfrm>
            </p:contentPart>
          </mc:Choice>
          <mc:Fallback>
            <p:pic>
              <p:nvPicPr>
                <p:cNvPr id="93" name="Ink 92">
                  <a:extLst>
                    <a:ext uri="{FF2B5EF4-FFF2-40B4-BE49-F238E27FC236}">
                      <a16:creationId xmlns:a16="http://schemas.microsoft.com/office/drawing/2014/main" id="{8475FEFC-F05E-9A0E-49EA-C5D3BFE4B366}"/>
                    </a:ext>
                  </a:extLst>
                </p:cNvPr>
                <p:cNvPicPr/>
                <p:nvPr/>
              </p:nvPicPr>
              <p:blipFill>
                <a:blip r:embed="rId129"/>
                <a:stretch>
                  <a:fillRect/>
                </a:stretch>
              </p:blipFill>
              <p:spPr>
                <a:xfrm>
                  <a:off x="4986228" y="3159248"/>
                  <a:ext cx="3207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4" name="Ink 93">
                  <a:extLst>
                    <a:ext uri="{FF2B5EF4-FFF2-40B4-BE49-F238E27FC236}">
                      <a16:creationId xmlns:a16="http://schemas.microsoft.com/office/drawing/2014/main" id="{685FF25A-2180-4902-5FFD-51AA439D27D5}"/>
                    </a:ext>
                  </a:extLst>
                </p14:cNvPr>
                <p14:cNvContentPartPr/>
                <p14:nvPr/>
              </p14:nvContentPartPr>
              <p14:xfrm>
                <a:off x="5495628" y="3147368"/>
                <a:ext cx="190440" cy="23040"/>
              </p14:xfrm>
            </p:contentPart>
          </mc:Choice>
          <mc:Fallback>
            <p:pic>
              <p:nvPicPr>
                <p:cNvPr id="94" name="Ink 93">
                  <a:extLst>
                    <a:ext uri="{FF2B5EF4-FFF2-40B4-BE49-F238E27FC236}">
                      <a16:creationId xmlns:a16="http://schemas.microsoft.com/office/drawing/2014/main" id="{685FF25A-2180-4902-5FFD-51AA439D27D5}"/>
                    </a:ext>
                  </a:extLst>
                </p:cNvPr>
                <p:cNvPicPr/>
                <p:nvPr/>
              </p:nvPicPr>
              <p:blipFill>
                <a:blip r:embed="rId131"/>
                <a:stretch>
                  <a:fillRect/>
                </a:stretch>
              </p:blipFill>
              <p:spPr>
                <a:xfrm>
                  <a:off x="5486628" y="3138368"/>
                  <a:ext cx="2080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5" name="Ink 94">
                  <a:extLst>
                    <a:ext uri="{FF2B5EF4-FFF2-40B4-BE49-F238E27FC236}">
                      <a16:creationId xmlns:a16="http://schemas.microsoft.com/office/drawing/2014/main" id="{41A0C7AC-5636-274E-2C1B-F21BC866EE81}"/>
                    </a:ext>
                  </a:extLst>
                </p14:cNvPr>
                <p14:cNvContentPartPr/>
                <p14:nvPr/>
              </p14:nvContentPartPr>
              <p14:xfrm>
                <a:off x="5874348" y="3128288"/>
                <a:ext cx="173160" cy="55080"/>
              </p14:xfrm>
            </p:contentPart>
          </mc:Choice>
          <mc:Fallback>
            <p:pic>
              <p:nvPicPr>
                <p:cNvPr id="95" name="Ink 94">
                  <a:extLst>
                    <a:ext uri="{FF2B5EF4-FFF2-40B4-BE49-F238E27FC236}">
                      <a16:creationId xmlns:a16="http://schemas.microsoft.com/office/drawing/2014/main" id="{41A0C7AC-5636-274E-2C1B-F21BC866EE81}"/>
                    </a:ext>
                  </a:extLst>
                </p:cNvPr>
                <p:cNvPicPr/>
                <p:nvPr/>
              </p:nvPicPr>
              <p:blipFill>
                <a:blip r:embed="rId133"/>
                <a:stretch>
                  <a:fillRect/>
                </a:stretch>
              </p:blipFill>
              <p:spPr>
                <a:xfrm>
                  <a:off x="5865348" y="3119288"/>
                  <a:ext cx="1908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 name="Ink 96">
                  <a:extLst>
                    <a:ext uri="{FF2B5EF4-FFF2-40B4-BE49-F238E27FC236}">
                      <a16:creationId xmlns:a16="http://schemas.microsoft.com/office/drawing/2014/main" id="{CB199826-306B-EFFA-A34D-9C761CC71277}"/>
                    </a:ext>
                  </a:extLst>
                </p14:cNvPr>
                <p14:cNvContentPartPr/>
                <p14:nvPr/>
              </p14:nvContentPartPr>
              <p14:xfrm>
                <a:off x="10432668" y="3290648"/>
                <a:ext cx="315000" cy="399960"/>
              </p14:xfrm>
            </p:contentPart>
          </mc:Choice>
          <mc:Fallback>
            <p:pic>
              <p:nvPicPr>
                <p:cNvPr id="97" name="Ink 96">
                  <a:extLst>
                    <a:ext uri="{FF2B5EF4-FFF2-40B4-BE49-F238E27FC236}">
                      <a16:creationId xmlns:a16="http://schemas.microsoft.com/office/drawing/2014/main" id="{CB199826-306B-EFFA-A34D-9C761CC71277}"/>
                    </a:ext>
                  </a:extLst>
                </p:cNvPr>
                <p:cNvPicPr/>
                <p:nvPr/>
              </p:nvPicPr>
              <p:blipFill>
                <a:blip r:embed="rId135"/>
                <a:stretch>
                  <a:fillRect/>
                </a:stretch>
              </p:blipFill>
              <p:spPr>
                <a:xfrm>
                  <a:off x="10423668" y="3282008"/>
                  <a:ext cx="3326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8" name="Ink 97">
                  <a:extLst>
                    <a:ext uri="{FF2B5EF4-FFF2-40B4-BE49-F238E27FC236}">
                      <a16:creationId xmlns:a16="http://schemas.microsoft.com/office/drawing/2014/main" id="{58968B08-EF8A-A1C0-B95F-B542A9EBF625}"/>
                    </a:ext>
                  </a:extLst>
                </p14:cNvPr>
                <p14:cNvContentPartPr/>
                <p14:nvPr/>
              </p14:nvContentPartPr>
              <p14:xfrm>
                <a:off x="10822188" y="3462008"/>
                <a:ext cx="131760" cy="185760"/>
              </p14:xfrm>
            </p:contentPart>
          </mc:Choice>
          <mc:Fallback>
            <p:pic>
              <p:nvPicPr>
                <p:cNvPr id="98" name="Ink 97">
                  <a:extLst>
                    <a:ext uri="{FF2B5EF4-FFF2-40B4-BE49-F238E27FC236}">
                      <a16:creationId xmlns:a16="http://schemas.microsoft.com/office/drawing/2014/main" id="{58968B08-EF8A-A1C0-B95F-B542A9EBF625}"/>
                    </a:ext>
                  </a:extLst>
                </p:cNvPr>
                <p:cNvPicPr/>
                <p:nvPr/>
              </p:nvPicPr>
              <p:blipFill>
                <a:blip r:embed="rId137"/>
                <a:stretch>
                  <a:fillRect/>
                </a:stretch>
              </p:blipFill>
              <p:spPr>
                <a:xfrm>
                  <a:off x="10813188" y="3453368"/>
                  <a:ext cx="1494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9" name="Ink 98">
                  <a:extLst>
                    <a:ext uri="{FF2B5EF4-FFF2-40B4-BE49-F238E27FC236}">
                      <a16:creationId xmlns:a16="http://schemas.microsoft.com/office/drawing/2014/main" id="{6C44D1A2-76A1-6872-1D0C-A31CD4D888F5}"/>
                    </a:ext>
                  </a:extLst>
                </p14:cNvPr>
                <p14:cNvContentPartPr/>
                <p14:nvPr/>
              </p14:nvContentPartPr>
              <p14:xfrm>
                <a:off x="11055108" y="3254648"/>
                <a:ext cx="238680" cy="591480"/>
              </p14:xfrm>
            </p:contentPart>
          </mc:Choice>
          <mc:Fallback>
            <p:pic>
              <p:nvPicPr>
                <p:cNvPr id="99" name="Ink 98">
                  <a:extLst>
                    <a:ext uri="{FF2B5EF4-FFF2-40B4-BE49-F238E27FC236}">
                      <a16:creationId xmlns:a16="http://schemas.microsoft.com/office/drawing/2014/main" id="{6C44D1A2-76A1-6872-1D0C-A31CD4D888F5}"/>
                    </a:ext>
                  </a:extLst>
                </p:cNvPr>
                <p:cNvPicPr/>
                <p:nvPr/>
              </p:nvPicPr>
              <p:blipFill>
                <a:blip r:embed="rId139"/>
                <a:stretch>
                  <a:fillRect/>
                </a:stretch>
              </p:blipFill>
              <p:spPr>
                <a:xfrm>
                  <a:off x="11046108" y="3246008"/>
                  <a:ext cx="2563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0" name="Ink 99">
                  <a:extLst>
                    <a:ext uri="{FF2B5EF4-FFF2-40B4-BE49-F238E27FC236}">
                      <a16:creationId xmlns:a16="http://schemas.microsoft.com/office/drawing/2014/main" id="{BBC94BCB-5765-5941-41C0-447B6878684E}"/>
                    </a:ext>
                  </a:extLst>
                </p14:cNvPr>
                <p14:cNvContentPartPr/>
                <p14:nvPr/>
              </p14:nvContentPartPr>
              <p14:xfrm>
                <a:off x="11171748" y="3426008"/>
                <a:ext cx="379080" cy="256320"/>
              </p14:xfrm>
            </p:contentPart>
          </mc:Choice>
          <mc:Fallback>
            <p:pic>
              <p:nvPicPr>
                <p:cNvPr id="100" name="Ink 99">
                  <a:extLst>
                    <a:ext uri="{FF2B5EF4-FFF2-40B4-BE49-F238E27FC236}">
                      <a16:creationId xmlns:a16="http://schemas.microsoft.com/office/drawing/2014/main" id="{BBC94BCB-5765-5941-41C0-447B6878684E}"/>
                    </a:ext>
                  </a:extLst>
                </p:cNvPr>
                <p:cNvPicPr/>
                <p:nvPr/>
              </p:nvPicPr>
              <p:blipFill>
                <a:blip r:embed="rId141"/>
                <a:stretch>
                  <a:fillRect/>
                </a:stretch>
              </p:blipFill>
              <p:spPr>
                <a:xfrm>
                  <a:off x="11162748" y="3417368"/>
                  <a:ext cx="3967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1" name="Ink 100">
                  <a:extLst>
                    <a:ext uri="{FF2B5EF4-FFF2-40B4-BE49-F238E27FC236}">
                      <a16:creationId xmlns:a16="http://schemas.microsoft.com/office/drawing/2014/main" id="{59C66F87-0224-7395-7300-1CAA7EA78C0B}"/>
                    </a:ext>
                  </a:extLst>
                </p14:cNvPr>
                <p14:cNvContentPartPr/>
                <p14:nvPr/>
              </p14:nvContentPartPr>
              <p14:xfrm>
                <a:off x="11586828" y="3467768"/>
                <a:ext cx="116280" cy="145440"/>
              </p14:xfrm>
            </p:contentPart>
          </mc:Choice>
          <mc:Fallback>
            <p:pic>
              <p:nvPicPr>
                <p:cNvPr id="101" name="Ink 100">
                  <a:extLst>
                    <a:ext uri="{FF2B5EF4-FFF2-40B4-BE49-F238E27FC236}">
                      <a16:creationId xmlns:a16="http://schemas.microsoft.com/office/drawing/2014/main" id="{59C66F87-0224-7395-7300-1CAA7EA78C0B}"/>
                    </a:ext>
                  </a:extLst>
                </p:cNvPr>
                <p:cNvPicPr/>
                <p:nvPr/>
              </p:nvPicPr>
              <p:blipFill>
                <a:blip r:embed="rId143"/>
                <a:stretch>
                  <a:fillRect/>
                </a:stretch>
              </p:blipFill>
              <p:spPr>
                <a:xfrm>
                  <a:off x="11578188" y="3458768"/>
                  <a:ext cx="1339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2" name="Ink 101">
                  <a:extLst>
                    <a:ext uri="{FF2B5EF4-FFF2-40B4-BE49-F238E27FC236}">
                      <a16:creationId xmlns:a16="http://schemas.microsoft.com/office/drawing/2014/main" id="{82BAE54E-0536-C490-9068-F5EA224871D7}"/>
                    </a:ext>
                  </a:extLst>
                </p14:cNvPr>
                <p14:cNvContentPartPr/>
                <p14:nvPr/>
              </p14:nvContentPartPr>
              <p14:xfrm>
                <a:off x="11746668" y="3392528"/>
                <a:ext cx="258480" cy="242640"/>
              </p14:xfrm>
            </p:contentPart>
          </mc:Choice>
          <mc:Fallback>
            <p:pic>
              <p:nvPicPr>
                <p:cNvPr id="102" name="Ink 101">
                  <a:extLst>
                    <a:ext uri="{FF2B5EF4-FFF2-40B4-BE49-F238E27FC236}">
                      <a16:creationId xmlns:a16="http://schemas.microsoft.com/office/drawing/2014/main" id="{82BAE54E-0536-C490-9068-F5EA224871D7}"/>
                    </a:ext>
                  </a:extLst>
                </p:cNvPr>
                <p:cNvPicPr/>
                <p:nvPr/>
              </p:nvPicPr>
              <p:blipFill>
                <a:blip r:embed="rId145"/>
                <a:stretch>
                  <a:fillRect/>
                </a:stretch>
              </p:blipFill>
              <p:spPr>
                <a:xfrm>
                  <a:off x="11738028" y="3383528"/>
                  <a:ext cx="276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3" name="Ink 102">
                  <a:extLst>
                    <a:ext uri="{FF2B5EF4-FFF2-40B4-BE49-F238E27FC236}">
                      <a16:creationId xmlns:a16="http://schemas.microsoft.com/office/drawing/2014/main" id="{9961C7BF-E6AD-EBA8-9455-3AE26D6761A6}"/>
                    </a:ext>
                  </a:extLst>
                </p14:cNvPr>
                <p14:cNvContentPartPr/>
                <p14:nvPr/>
              </p14:nvContentPartPr>
              <p14:xfrm>
                <a:off x="10073748" y="3438248"/>
                <a:ext cx="691920" cy="58680"/>
              </p14:xfrm>
            </p:contentPart>
          </mc:Choice>
          <mc:Fallback>
            <p:pic>
              <p:nvPicPr>
                <p:cNvPr id="103" name="Ink 102">
                  <a:extLst>
                    <a:ext uri="{FF2B5EF4-FFF2-40B4-BE49-F238E27FC236}">
                      <a16:creationId xmlns:a16="http://schemas.microsoft.com/office/drawing/2014/main" id="{9961C7BF-E6AD-EBA8-9455-3AE26D6761A6}"/>
                    </a:ext>
                  </a:extLst>
                </p:cNvPr>
                <p:cNvPicPr/>
                <p:nvPr/>
              </p:nvPicPr>
              <p:blipFill>
                <a:blip r:embed="rId147"/>
                <a:stretch>
                  <a:fillRect/>
                </a:stretch>
              </p:blipFill>
              <p:spPr>
                <a:xfrm>
                  <a:off x="10065108" y="3429608"/>
                  <a:ext cx="7095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4" name="Ink 103">
                  <a:extLst>
                    <a:ext uri="{FF2B5EF4-FFF2-40B4-BE49-F238E27FC236}">
                      <a16:creationId xmlns:a16="http://schemas.microsoft.com/office/drawing/2014/main" id="{A3F98586-F6A7-5B44-F9AD-8794A04460F7}"/>
                    </a:ext>
                  </a:extLst>
                </p14:cNvPr>
                <p14:cNvContentPartPr/>
                <p14:nvPr/>
              </p14:nvContentPartPr>
              <p14:xfrm>
                <a:off x="9519708" y="3395408"/>
                <a:ext cx="1793880" cy="2433240"/>
              </p14:xfrm>
            </p:contentPart>
          </mc:Choice>
          <mc:Fallback>
            <p:pic>
              <p:nvPicPr>
                <p:cNvPr id="104" name="Ink 103">
                  <a:extLst>
                    <a:ext uri="{FF2B5EF4-FFF2-40B4-BE49-F238E27FC236}">
                      <a16:creationId xmlns:a16="http://schemas.microsoft.com/office/drawing/2014/main" id="{A3F98586-F6A7-5B44-F9AD-8794A04460F7}"/>
                    </a:ext>
                  </a:extLst>
                </p:cNvPr>
                <p:cNvPicPr/>
                <p:nvPr/>
              </p:nvPicPr>
              <p:blipFill>
                <a:blip r:embed="rId149"/>
                <a:stretch>
                  <a:fillRect/>
                </a:stretch>
              </p:blipFill>
              <p:spPr>
                <a:xfrm>
                  <a:off x="9510708" y="3386408"/>
                  <a:ext cx="1811520" cy="2450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5" name="Ink 104">
                  <a:extLst>
                    <a:ext uri="{FF2B5EF4-FFF2-40B4-BE49-F238E27FC236}">
                      <a16:creationId xmlns:a16="http://schemas.microsoft.com/office/drawing/2014/main" id="{39F4C841-775E-C2BD-DCDC-D742C91AAE7E}"/>
                    </a:ext>
                  </a:extLst>
                </p14:cNvPr>
                <p14:cNvContentPartPr/>
                <p14:nvPr/>
              </p14:nvContentPartPr>
              <p14:xfrm>
                <a:off x="11229348" y="3986528"/>
                <a:ext cx="848160" cy="1862640"/>
              </p14:xfrm>
            </p:contentPart>
          </mc:Choice>
          <mc:Fallback>
            <p:pic>
              <p:nvPicPr>
                <p:cNvPr id="105" name="Ink 104">
                  <a:extLst>
                    <a:ext uri="{FF2B5EF4-FFF2-40B4-BE49-F238E27FC236}">
                      <a16:creationId xmlns:a16="http://schemas.microsoft.com/office/drawing/2014/main" id="{39F4C841-775E-C2BD-DCDC-D742C91AAE7E}"/>
                    </a:ext>
                  </a:extLst>
                </p:cNvPr>
                <p:cNvPicPr/>
                <p:nvPr/>
              </p:nvPicPr>
              <p:blipFill>
                <a:blip r:embed="rId151"/>
                <a:stretch>
                  <a:fillRect/>
                </a:stretch>
              </p:blipFill>
              <p:spPr>
                <a:xfrm>
                  <a:off x="11220348" y="3977528"/>
                  <a:ext cx="865800" cy="1880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7" name="Ink 106">
                  <a:extLst>
                    <a:ext uri="{FF2B5EF4-FFF2-40B4-BE49-F238E27FC236}">
                      <a16:creationId xmlns:a16="http://schemas.microsoft.com/office/drawing/2014/main" id="{3DADE34A-A4F2-C1E9-3834-1BD48D93F2C3}"/>
                    </a:ext>
                  </a:extLst>
                </p14:cNvPr>
                <p14:cNvContentPartPr/>
                <p14:nvPr/>
              </p14:nvContentPartPr>
              <p14:xfrm>
                <a:off x="9788268" y="3959888"/>
                <a:ext cx="955080" cy="755280"/>
              </p14:xfrm>
            </p:contentPart>
          </mc:Choice>
          <mc:Fallback>
            <p:pic>
              <p:nvPicPr>
                <p:cNvPr id="107" name="Ink 106">
                  <a:extLst>
                    <a:ext uri="{FF2B5EF4-FFF2-40B4-BE49-F238E27FC236}">
                      <a16:creationId xmlns:a16="http://schemas.microsoft.com/office/drawing/2014/main" id="{3DADE34A-A4F2-C1E9-3834-1BD48D93F2C3}"/>
                    </a:ext>
                  </a:extLst>
                </p:cNvPr>
                <p:cNvPicPr/>
                <p:nvPr/>
              </p:nvPicPr>
              <p:blipFill>
                <a:blip r:embed="rId153"/>
                <a:stretch>
                  <a:fillRect/>
                </a:stretch>
              </p:blipFill>
              <p:spPr>
                <a:xfrm>
                  <a:off x="9779268" y="3950888"/>
                  <a:ext cx="972720" cy="772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8" name="Ink 107">
                  <a:extLst>
                    <a:ext uri="{FF2B5EF4-FFF2-40B4-BE49-F238E27FC236}">
                      <a16:creationId xmlns:a16="http://schemas.microsoft.com/office/drawing/2014/main" id="{737FD5DB-7AFA-9899-3905-5436A3813CC6}"/>
                    </a:ext>
                  </a:extLst>
                </p14:cNvPr>
                <p14:cNvContentPartPr/>
                <p14:nvPr/>
              </p14:nvContentPartPr>
              <p14:xfrm>
                <a:off x="10798428" y="3915968"/>
                <a:ext cx="768600" cy="858960"/>
              </p14:xfrm>
            </p:contentPart>
          </mc:Choice>
          <mc:Fallback>
            <p:pic>
              <p:nvPicPr>
                <p:cNvPr id="108" name="Ink 107">
                  <a:extLst>
                    <a:ext uri="{FF2B5EF4-FFF2-40B4-BE49-F238E27FC236}">
                      <a16:creationId xmlns:a16="http://schemas.microsoft.com/office/drawing/2014/main" id="{737FD5DB-7AFA-9899-3905-5436A3813CC6}"/>
                    </a:ext>
                  </a:extLst>
                </p:cNvPr>
                <p:cNvPicPr/>
                <p:nvPr/>
              </p:nvPicPr>
              <p:blipFill>
                <a:blip r:embed="rId155"/>
                <a:stretch>
                  <a:fillRect/>
                </a:stretch>
              </p:blipFill>
              <p:spPr>
                <a:xfrm>
                  <a:off x="10789788" y="3906968"/>
                  <a:ext cx="786240" cy="876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9" name="Ink 108">
                  <a:extLst>
                    <a:ext uri="{FF2B5EF4-FFF2-40B4-BE49-F238E27FC236}">
                      <a16:creationId xmlns:a16="http://schemas.microsoft.com/office/drawing/2014/main" id="{2AECC990-66B8-F703-D022-43252BC27D7F}"/>
                    </a:ext>
                  </a:extLst>
                </p14:cNvPr>
                <p14:cNvContentPartPr/>
                <p14:nvPr/>
              </p14:nvContentPartPr>
              <p14:xfrm>
                <a:off x="9945228" y="4903808"/>
                <a:ext cx="1121040" cy="727920"/>
              </p14:xfrm>
            </p:contentPart>
          </mc:Choice>
          <mc:Fallback>
            <p:pic>
              <p:nvPicPr>
                <p:cNvPr id="109" name="Ink 108">
                  <a:extLst>
                    <a:ext uri="{FF2B5EF4-FFF2-40B4-BE49-F238E27FC236}">
                      <a16:creationId xmlns:a16="http://schemas.microsoft.com/office/drawing/2014/main" id="{2AECC990-66B8-F703-D022-43252BC27D7F}"/>
                    </a:ext>
                  </a:extLst>
                </p:cNvPr>
                <p:cNvPicPr/>
                <p:nvPr/>
              </p:nvPicPr>
              <p:blipFill>
                <a:blip r:embed="rId157"/>
                <a:stretch>
                  <a:fillRect/>
                </a:stretch>
              </p:blipFill>
              <p:spPr>
                <a:xfrm>
                  <a:off x="9936228" y="4895168"/>
                  <a:ext cx="1138680" cy="745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0" name="Ink 109">
                  <a:extLst>
                    <a:ext uri="{FF2B5EF4-FFF2-40B4-BE49-F238E27FC236}">
                      <a16:creationId xmlns:a16="http://schemas.microsoft.com/office/drawing/2014/main" id="{B3E9D6C4-94A5-AC8D-2361-8C1305816D7E}"/>
                    </a:ext>
                  </a:extLst>
                </p14:cNvPr>
                <p14:cNvContentPartPr/>
                <p14:nvPr/>
              </p14:nvContentPartPr>
              <p14:xfrm>
                <a:off x="11250228" y="5012528"/>
                <a:ext cx="30240" cy="581400"/>
              </p14:xfrm>
            </p:contentPart>
          </mc:Choice>
          <mc:Fallback>
            <p:pic>
              <p:nvPicPr>
                <p:cNvPr id="110" name="Ink 109">
                  <a:extLst>
                    <a:ext uri="{FF2B5EF4-FFF2-40B4-BE49-F238E27FC236}">
                      <a16:creationId xmlns:a16="http://schemas.microsoft.com/office/drawing/2014/main" id="{B3E9D6C4-94A5-AC8D-2361-8C1305816D7E}"/>
                    </a:ext>
                  </a:extLst>
                </p:cNvPr>
                <p:cNvPicPr/>
                <p:nvPr/>
              </p:nvPicPr>
              <p:blipFill>
                <a:blip r:embed="rId159"/>
                <a:stretch>
                  <a:fillRect/>
                </a:stretch>
              </p:blipFill>
              <p:spPr>
                <a:xfrm>
                  <a:off x="11241588" y="5003528"/>
                  <a:ext cx="4788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1" name="Ink 110">
                  <a:extLst>
                    <a:ext uri="{FF2B5EF4-FFF2-40B4-BE49-F238E27FC236}">
                      <a16:creationId xmlns:a16="http://schemas.microsoft.com/office/drawing/2014/main" id="{ED67CD16-E986-092C-AEB6-3E5C2A029A6B}"/>
                    </a:ext>
                  </a:extLst>
                </p14:cNvPr>
                <p14:cNvContentPartPr/>
                <p14:nvPr/>
              </p14:nvContentPartPr>
              <p14:xfrm>
                <a:off x="11010828" y="4929368"/>
                <a:ext cx="846000" cy="678240"/>
              </p14:xfrm>
            </p:contentPart>
          </mc:Choice>
          <mc:Fallback>
            <p:pic>
              <p:nvPicPr>
                <p:cNvPr id="111" name="Ink 110">
                  <a:extLst>
                    <a:ext uri="{FF2B5EF4-FFF2-40B4-BE49-F238E27FC236}">
                      <a16:creationId xmlns:a16="http://schemas.microsoft.com/office/drawing/2014/main" id="{ED67CD16-E986-092C-AEB6-3E5C2A029A6B}"/>
                    </a:ext>
                  </a:extLst>
                </p:cNvPr>
                <p:cNvPicPr/>
                <p:nvPr/>
              </p:nvPicPr>
              <p:blipFill>
                <a:blip r:embed="rId161"/>
                <a:stretch>
                  <a:fillRect/>
                </a:stretch>
              </p:blipFill>
              <p:spPr>
                <a:xfrm>
                  <a:off x="11002188" y="4920728"/>
                  <a:ext cx="863640" cy="695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2" name="Ink 111">
                  <a:extLst>
                    <a:ext uri="{FF2B5EF4-FFF2-40B4-BE49-F238E27FC236}">
                      <a16:creationId xmlns:a16="http://schemas.microsoft.com/office/drawing/2014/main" id="{E240239D-7F31-A221-1023-9135ABF4C9B3}"/>
                    </a:ext>
                  </a:extLst>
                </p14:cNvPr>
                <p14:cNvContentPartPr/>
                <p14:nvPr/>
              </p14:nvContentPartPr>
              <p14:xfrm>
                <a:off x="10084548" y="5003888"/>
                <a:ext cx="164880" cy="110520"/>
              </p14:xfrm>
            </p:contentPart>
          </mc:Choice>
          <mc:Fallback>
            <p:pic>
              <p:nvPicPr>
                <p:cNvPr id="112" name="Ink 111">
                  <a:extLst>
                    <a:ext uri="{FF2B5EF4-FFF2-40B4-BE49-F238E27FC236}">
                      <a16:creationId xmlns:a16="http://schemas.microsoft.com/office/drawing/2014/main" id="{E240239D-7F31-A221-1023-9135ABF4C9B3}"/>
                    </a:ext>
                  </a:extLst>
                </p:cNvPr>
                <p:cNvPicPr/>
                <p:nvPr/>
              </p:nvPicPr>
              <p:blipFill>
                <a:blip r:embed="rId163"/>
                <a:stretch>
                  <a:fillRect/>
                </a:stretch>
              </p:blipFill>
              <p:spPr>
                <a:xfrm>
                  <a:off x="10075908" y="4995248"/>
                  <a:ext cx="1825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3" name="Ink 112">
                  <a:extLst>
                    <a:ext uri="{FF2B5EF4-FFF2-40B4-BE49-F238E27FC236}">
                      <a16:creationId xmlns:a16="http://schemas.microsoft.com/office/drawing/2014/main" id="{AD33FC43-0C2E-6447-5219-1F9A09ADC288}"/>
                    </a:ext>
                  </a:extLst>
                </p14:cNvPr>
                <p14:cNvContentPartPr/>
                <p14:nvPr/>
              </p14:nvContentPartPr>
              <p14:xfrm>
                <a:off x="10494228" y="5013608"/>
                <a:ext cx="124200" cy="318600"/>
              </p14:xfrm>
            </p:contentPart>
          </mc:Choice>
          <mc:Fallback>
            <p:pic>
              <p:nvPicPr>
                <p:cNvPr id="113" name="Ink 112">
                  <a:extLst>
                    <a:ext uri="{FF2B5EF4-FFF2-40B4-BE49-F238E27FC236}">
                      <a16:creationId xmlns:a16="http://schemas.microsoft.com/office/drawing/2014/main" id="{AD33FC43-0C2E-6447-5219-1F9A09ADC288}"/>
                    </a:ext>
                  </a:extLst>
                </p:cNvPr>
                <p:cNvPicPr/>
                <p:nvPr/>
              </p:nvPicPr>
              <p:blipFill>
                <a:blip r:embed="rId165"/>
                <a:stretch>
                  <a:fillRect/>
                </a:stretch>
              </p:blipFill>
              <p:spPr>
                <a:xfrm>
                  <a:off x="10485588" y="5004968"/>
                  <a:ext cx="1418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4" name="Ink 113">
                  <a:extLst>
                    <a:ext uri="{FF2B5EF4-FFF2-40B4-BE49-F238E27FC236}">
                      <a16:creationId xmlns:a16="http://schemas.microsoft.com/office/drawing/2014/main" id="{EB1876B5-09C7-3A32-1BB4-CE9DF051779E}"/>
                    </a:ext>
                  </a:extLst>
                </p14:cNvPr>
                <p14:cNvContentPartPr/>
                <p14:nvPr/>
              </p14:nvContentPartPr>
              <p14:xfrm>
                <a:off x="10492788" y="5164088"/>
                <a:ext cx="316080" cy="105120"/>
              </p14:xfrm>
            </p:contentPart>
          </mc:Choice>
          <mc:Fallback>
            <p:pic>
              <p:nvPicPr>
                <p:cNvPr id="114" name="Ink 113">
                  <a:extLst>
                    <a:ext uri="{FF2B5EF4-FFF2-40B4-BE49-F238E27FC236}">
                      <a16:creationId xmlns:a16="http://schemas.microsoft.com/office/drawing/2014/main" id="{EB1876B5-09C7-3A32-1BB4-CE9DF051779E}"/>
                    </a:ext>
                  </a:extLst>
                </p:cNvPr>
                <p:cNvPicPr/>
                <p:nvPr/>
              </p:nvPicPr>
              <p:blipFill>
                <a:blip r:embed="rId167"/>
                <a:stretch>
                  <a:fillRect/>
                </a:stretch>
              </p:blipFill>
              <p:spPr>
                <a:xfrm>
                  <a:off x="10483788" y="5155448"/>
                  <a:ext cx="3337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5" name="Ink 114">
                  <a:extLst>
                    <a:ext uri="{FF2B5EF4-FFF2-40B4-BE49-F238E27FC236}">
                      <a16:creationId xmlns:a16="http://schemas.microsoft.com/office/drawing/2014/main" id="{64412C69-55B4-FA10-6247-3580762346E8}"/>
                    </a:ext>
                  </a:extLst>
                </p14:cNvPr>
                <p14:cNvContentPartPr/>
                <p14:nvPr/>
              </p14:nvContentPartPr>
              <p14:xfrm>
                <a:off x="10099308" y="5275688"/>
                <a:ext cx="154440" cy="195120"/>
              </p14:xfrm>
            </p:contentPart>
          </mc:Choice>
          <mc:Fallback>
            <p:pic>
              <p:nvPicPr>
                <p:cNvPr id="115" name="Ink 114">
                  <a:extLst>
                    <a:ext uri="{FF2B5EF4-FFF2-40B4-BE49-F238E27FC236}">
                      <a16:creationId xmlns:a16="http://schemas.microsoft.com/office/drawing/2014/main" id="{64412C69-55B4-FA10-6247-3580762346E8}"/>
                    </a:ext>
                  </a:extLst>
                </p:cNvPr>
                <p:cNvPicPr/>
                <p:nvPr/>
              </p:nvPicPr>
              <p:blipFill>
                <a:blip r:embed="rId169"/>
                <a:stretch>
                  <a:fillRect/>
                </a:stretch>
              </p:blipFill>
              <p:spPr>
                <a:xfrm>
                  <a:off x="10090308" y="5266688"/>
                  <a:ext cx="1720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6" name="Ink 115">
                  <a:extLst>
                    <a:ext uri="{FF2B5EF4-FFF2-40B4-BE49-F238E27FC236}">
                      <a16:creationId xmlns:a16="http://schemas.microsoft.com/office/drawing/2014/main" id="{7C667A3C-752E-F375-94F2-270A0AE1105F}"/>
                    </a:ext>
                  </a:extLst>
                </p14:cNvPr>
                <p14:cNvContentPartPr/>
                <p14:nvPr/>
              </p14:nvContentPartPr>
              <p14:xfrm>
                <a:off x="10251588" y="5307368"/>
                <a:ext cx="228240" cy="199800"/>
              </p14:xfrm>
            </p:contentPart>
          </mc:Choice>
          <mc:Fallback>
            <p:pic>
              <p:nvPicPr>
                <p:cNvPr id="116" name="Ink 115">
                  <a:extLst>
                    <a:ext uri="{FF2B5EF4-FFF2-40B4-BE49-F238E27FC236}">
                      <a16:creationId xmlns:a16="http://schemas.microsoft.com/office/drawing/2014/main" id="{7C667A3C-752E-F375-94F2-270A0AE1105F}"/>
                    </a:ext>
                  </a:extLst>
                </p:cNvPr>
                <p:cNvPicPr/>
                <p:nvPr/>
              </p:nvPicPr>
              <p:blipFill>
                <a:blip r:embed="rId171"/>
                <a:stretch>
                  <a:fillRect/>
                </a:stretch>
              </p:blipFill>
              <p:spPr>
                <a:xfrm>
                  <a:off x="10242948" y="5298728"/>
                  <a:ext cx="245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7" name="Ink 116">
                  <a:extLst>
                    <a:ext uri="{FF2B5EF4-FFF2-40B4-BE49-F238E27FC236}">
                      <a16:creationId xmlns:a16="http://schemas.microsoft.com/office/drawing/2014/main" id="{A8A47BCB-D741-82D6-43CD-D6EAC4C6B17E}"/>
                    </a:ext>
                  </a:extLst>
                </p14:cNvPr>
                <p14:cNvContentPartPr/>
                <p14:nvPr/>
              </p14:nvContentPartPr>
              <p14:xfrm>
                <a:off x="10596108" y="5350208"/>
                <a:ext cx="126720" cy="152280"/>
              </p14:xfrm>
            </p:contentPart>
          </mc:Choice>
          <mc:Fallback>
            <p:pic>
              <p:nvPicPr>
                <p:cNvPr id="117" name="Ink 116">
                  <a:extLst>
                    <a:ext uri="{FF2B5EF4-FFF2-40B4-BE49-F238E27FC236}">
                      <a16:creationId xmlns:a16="http://schemas.microsoft.com/office/drawing/2014/main" id="{A8A47BCB-D741-82D6-43CD-D6EAC4C6B17E}"/>
                    </a:ext>
                  </a:extLst>
                </p:cNvPr>
                <p:cNvPicPr/>
                <p:nvPr/>
              </p:nvPicPr>
              <p:blipFill>
                <a:blip r:embed="rId173"/>
                <a:stretch>
                  <a:fillRect/>
                </a:stretch>
              </p:blipFill>
              <p:spPr>
                <a:xfrm>
                  <a:off x="10587468" y="5341568"/>
                  <a:ext cx="144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8" name="Ink 117">
                  <a:extLst>
                    <a:ext uri="{FF2B5EF4-FFF2-40B4-BE49-F238E27FC236}">
                      <a16:creationId xmlns:a16="http://schemas.microsoft.com/office/drawing/2014/main" id="{35DCE142-0D8D-568D-3833-1B2D301CCEA3}"/>
                    </a:ext>
                  </a:extLst>
                </p14:cNvPr>
                <p14:cNvContentPartPr/>
                <p14:nvPr/>
              </p14:nvContentPartPr>
              <p14:xfrm>
                <a:off x="10749828" y="5377568"/>
                <a:ext cx="160200" cy="117720"/>
              </p14:xfrm>
            </p:contentPart>
          </mc:Choice>
          <mc:Fallback>
            <p:pic>
              <p:nvPicPr>
                <p:cNvPr id="118" name="Ink 117">
                  <a:extLst>
                    <a:ext uri="{FF2B5EF4-FFF2-40B4-BE49-F238E27FC236}">
                      <a16:creationId xmlns:a16="http://schemas.microsoft.com/office/drawing/2014/main" id="{35DCE142-0D8D-568D-3833-1B2D301CCEA3}"/>
                    </a:ext>
                  </a:extLst>
                </p:cNvPr>
                <p:cNvPicPr/>
                <p:nvPr/>
              </p:nvPicPr>
              <p:blipFill>
                <a:blip r:embed="rId175"/>
                <a:stretch>
                  <a:fillRect/>
                </a:stretch>
              </p:blipFill>
              <p:spPr>
                <a:xfrm>
                  <a:off x="10740828" y="5368928"/>
                  <a:ext cx="1778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0" name="Ink 119">
                  <a:extLst>
                    <a:ext uri="{FF2B5EF4-FFF2-40B4-BE49-F238E27FC236}">
                      <a16:creationId xmlns:a16="http://schemas.microsoft.com/office/drawing/2014/main" id="{A52ADE45-7BF3-6222-92CC-70F1D65B71BF}"/>
                    </a:ext>
                  </a:extLst>
                </p14:cNvPr>
                <p14:cNvContentPartPr/>
                <p14:nvPr/>
              </p14:nvContentPartPr>
              <p14:xfrm>
                <a:off x="11287668" y="5057168"/>
                <a:ext cx="169560" cy="145440"/>
              </p14:xfrm>
            </p:contentPart>
          </mc:Choice>
          <mc:Fallback>
            <p:pic>
              <p:nvPicPr>
                <p:cNvPr id="120" name="Ink 119">
                  <a:extLst>
                    <a:ext uri="{FF2B5EF4-FFF2-40B4-BE49-F238E27FC236}">
                      <a16:creationId xmlns:a16="http://schemas.microsoft.com/office/drawing/2014/main" id="{A52ADE45-7BF3-6222-92CC-70F1D65B71BF}"/>
                    </a:ext>
                  </a:extLst>
                </p:cNvPr>
                <p:cNvPicPr/>
                <p:nvPr/>
              </p:nvPicPr>
              <p:blipFill>
                <a:blip r:embed="rId177"/>
                <a:stretch>
                  <a:fillRect/>
                </a:stretch>
              </p:blipFill>
              <p:spPr>
                <a:xfrm>
                  <a:off x="11278668" y="5048528"/>
                  <a:ext cx="1872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1" name="Ink 120">
                  <a:extLst>
                    <a:ext uri="{FF2B5EF4-FFF2-40B4-BE49-F238E27FC236}">
                      <a16:creationId xmlns:a16="http://schemas.microsoft.com/office/drawing/2014/main" id="{1F81AE8F-C4ED-E362-7296-9E50EE076BD9}"/>
                    </a:ext>
                  </a:extLst>
                </p14:cNvPr>
                <p14:cNvContentPartPr/>
                <p14:nvPr/>
              </p14:nvContentPartPr>
              <p14:xfrm>
                <a:off x="11487468" y="4908488"/>
                <a:ext cx="61560" cy="291240"/>
              </p14:xfrm>
            </p:contentPart>
          </mc:Choice>
          <mc:Fallback>
            <p:pic>
              <p:nvPicPr>
                <p:cNvPr id="121" name="Ink 120">
                  <a:extLst>
                    <a:ext uri="{FF2B5EF4-FFF2-40B4-BE49-F238E27FC236}">
                      <a16:creationId xmlns:a16="http://schemas.microsoft.com/office/drawing/2014/main" id="{1F81AE8F-C4ED-E362-7296-9E50EE076BD9}"/>
                    </a:ext>
                  </a:extLst>
                </p:cNvPr>
                <p:cNvPicPr/>
                <p:nvPr/>
              </p:nvPicPr>
              <p:blipFill>
                <a:blip r:embed="rId179"/>
                <a:stretch>
                  <a:fillRect/>
                </a:stretch>
              </p:blipFill>
              <p:spPr>
                <a:xfrm>
                  <a:off x="11478828" y="4899488"/>
                  <a:ext cx="792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2" name="Ink 121">
                  <a:extLst>
                    <a:ext uri="{FF2B5EF4-FFF2-40B4-BE49-F238E27FC236}">
                      <a16:creationId xmlns:a16="http://schemas.microsoft.com/office/drawing/2014/main" id="{C01CFA81-EF4C-23D2-73D5-F9DECBB932F1}"/>
                    </a:ext>
                  </a:extLst>
                </p14:cNvPr>
                <p14:cNvContentPartPr/>
                <p14:nvPr/>
              </p14:nvContentPartPr>
              <p14:xfrm>
                <a:off x="11464428" y="5100008"/>
                <a:ext cx="82440" cy="26640"/>
              </p14:xfrm>
            </p:contentPart>
          </mc:Choice>
          <mc:Fallback>
            <p:pic>
              <p:nvPicPr>
                <p:cNvPr id="122" name="Ink 121">
                  <a:extLst>
                    <a:ext uri="{FF2B5EF4-FFF2-40B4-BE49-F238E27FC236}">
                      <a16:creationId xmlns:a16="http://schemas.microsoft.com/office/drawing/2014/main" id="{C01CFA81-EF4C-23D2-73D5-F9DECBB932F1}"/>
                    </a:ext>
                  </a:extLst>
                </p:cNvPr>
                <p:cNvPicPr/>
                <p:nvPr/>
              </p:nvPicPr>
              <p:blipFill>
                <a:blip r:embed="rId181"/>
                <a:stretch>
                  <a:fillRect/>
                </a:stretch>
              </p:blipFill>
              <p:spPr>
                <a:xfrm>
                  <a:off x="11455788" y="5091368"/>
                  <a:ext cx="1000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3" name="Ink 122">
                  <a:extLst>
                    <a:ext uri="{FF2B5EF4-FFF2-40B4-BE49-F238E27FC236}">
                      <a16:creationId xmlns:a16="http://schemas.microsoft.com/office/drawing/2014/main" id="{C0D58B18-CD09-3758-7B61-35A4ABAEE66F}"/>
                    </a:ext>
                  </a:extLst>
                </p14:cNvPr>
                <p14:cNvContentPartPr/>
                <p14:nvPr/>
              </p14:nvContentPartPr>
              <p14:xfrm>
                <a:off x="11433828" y="5200448"/>
                <a:ext cx="402480" cy="327600"/>
              </p14:xfrm>
            </p:contentPart>
          </mc:Choice>
          <mc:Fallback>
            <p:pic>
              <p:nvPicPr>
                <p:cNvPr id="123" name="Ink 122">
                  <a:extLst>
                    <a:ext uri="{FF2B5EF4-FFF2-40B4-BE49-F238E27FC236}">
                      <a16:creationId xmlns:a16="http://schemas.microsoft.com/office/drawing/2014/main" id="{C0D58B18-CD09-3758-7B61-35A4ABAEE66F}"/>
                    </a:ext>
                  </a:extLst>
                </p:cNvPr>
                <p:cNvPicPr/>
                <p:nvPr/>
              </p:nvPicPr>
              <p:blipFill>
                <a:blip r:embed="rId183"/>
                <a:stretch>
                  <a:fillRect/>
                </a:stretch>
              </p:blipFill>
              <p:spPr>
                <a:xfrm>
                  <a:off x="11425188" y="5191808"/>
                  <a:ext cx="4201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5" name="Ink 124">
                  <a:extLst>
                    <a:ext uri="{FF2B5EF4-FFF2-40B4-BE49-F238E27FC236}">
                      <a16:creationId xmlns:a16="http://schemas.microsoft.com/office/drawing/2014/main" id="{7B3D1810-6109-0A55-143E-01547EE096F9}"/>
                    </a:ext>
                  </a:extLst>
                </p14:cNvPr>
                <p14:cNvContentPartPr/>
                <p14:nvPr/>
              </p14:nvContentPartPr>
              <p14:xfrm>
                <a:off x="11042868" y="4155728"/>
                <a:ext cx="97560" cy="247680"/>
              </p14:xfrm>
            </p:contentPart>
          </mc:Choice>
          <mc:Fallback>
            <p:pic>
              <p:nvPicPr>
                <p:cNvPr id="125" name="Ink 124">
                  <a:extLst>
                    <a:ext uri="{FF2B5EF4-FFF2-40B4-BE49-F238E27FC236}">
                      <a16:creationId xmlns:a16="http://schemas.microsoft.com/office/drawing/2014/main" id="{7B3D1810-6109-0A55-143E-01547EE096F9}"/>
                    </a:ext>
                  </a:extLst>
                </p:cNvPr>
                <p:cNvPicPr/>
                <p:nvPr/>
              </p:nvPicPr>
              <p:blipFill>
                <a:blip r:embed="rId185"/>
                <a:stretch>
                  <a:fillRect/>
                </a:stretch>
              </p:blipFill>
              <p:spPr>
                <a:xfrm>
                  <a:off x="11033868" y="4146728"/>
                  <a:ext cx="1152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6" name="Ink 125">
                  <a:extLst>
                    <a:ext uri="{FF2B5EF4-FFF2-40B4-BE49-F238E27FC236}">
                      <a16:creationId xmlns:a16="http://schemas.microsoft.com/office/drawing/2014/main" id="{B2DB6A30-01E2-E070-FAA9-E1DE650B8D57}"/>
                    </a:ext>
                  </a:extLst>
                </p14:cNvPr>
                <p14:cNvContentPartPr/>
                <p14:nvPr/>
              </p14:nvContentPartPr>
              <p14:xfrm>
                <a:off x="11237988" y="4143848"/>
                <a:ext cx="43920" cy="204120"/>
              </p14:xfrm>
            </p:contentPart>
          </mc:Choice>
          <mc:Fallback>
            <p:pic>
              <p:nvPicPr>
                <p:cNvPr id="126" name="Ink 125">
                  <a:extLst>
                    <a:ext uri="{FF2B5EF4-FFF2-40B4-BE49-F238E27FC236}">
                      <a16:creationId xmlns:a16="http://schemas.microsoft.com/office/drawing/2014/main" id="{B2DB6A30-01E2-E070-FAA9-E1DE650B8D57}"/>
                    </a:ext>
                  </a:extLst>
                </p:cNvPr>
                <p:cNvPicPr/>
                <p:nvPr/>
              </p:nvPicPr>
              <p:blipFill>
                <a:blip r:embed="rId187"/>
                <a:stretch>
                  <a:fillRect/>
                </a:stretch>
              </p:blipFill>
              <p:spPr>
                <a:xfrm>
                  <a:off x="11229348" y="4135208"/>
                  <a:ext cx="615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8" name="Ink 127">
                  <a:extLst>
                    <a:ext uri="{FF2B5EF4-FFF2-40B4-BE49-F238E27FC236}">
                      <a16:creationId xmlns:a16="http://schemas.microsoft.com/office/drawing/2014/main" id="{407112CD-64FA-0CE0-27FA-3E24E54D099A}"/>
                    </a:ext>
                  </a:extLst>
                </p14:cNvPr>
                <p14:cNvContentPartPr/>
                <p14:nvPr/>
              </p14:nvContentPartPr>
              <p14:xfrm>
                <a:off x="11018028" y="4365968"/>
                <a:ext cx="580320" cy="224640"/>
              </p14:xfrm>
            </p:contentPart>
          </mc:Choice>
          <mc:Fallback>
            <p:pic>
              <p:nvPicPr>
                <p:cNvPr id="128" name="Ink 127">
                  <a:extLst>
                    <a:ext uri="{FF2B5EF4-FFF2-40B4-BE49-F238E27FC236}">
                      <a16:creationId xmlns:a16="http://schemas.microsoft.com/office/drawing/2014/main" id="{407112CD-64FA-0CE0-27FA-3E24E54D099A}"/>
                    </a:ext>
                  </a:extLst>
                </p:cNvPr>
                <p:cNvPicPr/>
                <p:nvPr/>
              </p:nvPicPr>
              <p:blipFill>
                <a:blip r:embed="rId189"/>
                <a:stretch>
                  <a:fillRect/>
                </a:stretch>
              </p:blipFill>
              <p:spPr>
                <a:xfrm>
                  <a:off x="11009388" y="4356968"/>
                  <a:ext cx="5979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9" name="Ink 128">
                  <a:extLst>
                    <a:ext uri="{FF2B5EF4-FFF2-40B4-BE49-F238E27FC236}">
                      <a16:creationId xmlns:a16="http://schemas.microsoft.com/office/drawing/2014/main" id="{8E4400C2-C2B6-09C2-93B9-1A118621F387}"/>
                    </a:ext>
                  </a:extLst>
                </p14:cNvPr>
                <p14:cNvContentPartPr/>
                <p14:nvPr/>
              </p14:nvContentPartPr>
              <p14:xfrm>
                <a:off x="9995988" y="4347968"/>
                <a:ext cx="535680" cy="160560"/>
              </p14:xfrm>
            </p:contentPart>
          </mc:Choice>
          <mc:Fallback>
            <p:pic>
              <p:nvPicPr>
                <p:cNvPr id="129" name="Ink 128">
                  <a:extLst>
                    <a:ext uri="{FF2B5EF4-FFF2-40B4-BE49-F238E27FC236}">
                      <a16:creationId xmlns:a16="http://schemas.microsoft.com/office/drawing/2014/main" id="{8E4400C2-C2B6-09C2-93B9-1A118621F387}"/>
                    </a:ext>
                  </a:extLst>
                </p:cNvPr>
                <p:cNvPicPr/>
                <p:nvPr/>
              </p:nvPicPr>
              <p:blipFill>
                <a:blip r:embed="rId191"/>
                <a:stretch>
                  <a:fillRect/>
                </a:stretch>
              </p:blipFill>
              <p:spPr>
                <a:xfrm>
                  <a:off x="9987348" y="4338968"/>
                  <a:ext cx="5533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0" name="Ink 129">
                  <a:extLst>
                    <a:ext uri="{FF2B5EF4-FFF2-40B4-BE49-F238E27FC236}">
                      <a16:creationId xmlns:a16="http://schemas.microsoft.com/office/drawing/2014/main" id="{047460D5-5553-1574-6A9A-4737A132A684}"/>
                    </a:ext>
                  </a:extLst>
                </p14:cNvPr>
                <p14:cNvContentPartPr/>
                <p14:nvPr/>
              </p14:nvContentPartPr>
              <p14:xfrm>
                <a:off x="10332948" y="4460288"/>
                <a:ext cx="249840" cy="91800"/>
              </p14:xfrm>
            </p:contentPart>
          </mc:Choice>
          <mc:Fallback>
            <p:pic>
              <p:nvPicPr>
                <p:cNvPr id="130" name="Ink 129">
                  <a:extLst>
                    <a:ext uri="{FF2B5EF4-FFF2-40B4-BE49-F238E27FC236}">
                      <a16:creationId xmlns:a16="http://schemas.microsoft.com/office/drawing/2014/main" id="{047460D5-5553-1574-6A9A-4737A132A684}"/>
                    </a:ext>
                  </a:extLst>
                </p:cNvPr>
                <p:cNvPicPr/>
                <p:nvPr/>
              </p:nvPicPr>
              <p:blipFill>
                <a:blip r:embed="rId193"/>
                <a:stretch>
                  <a:fillRect/>
                </a:stretch>
              </p:blipFill>
              <p:spPr>
                <a:xfrm>
                  <a:off x="10324308" y="4451648"/>
                  <a:ext cx="2674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1" name="Ink 130">
                  <a:extLst>
                    <a:ext uri="{FF2B5EF4-FFF2-40B4-BE49-F238E27FC236}">
                      <a16:creationId xmlns:a16="http://schemas.microsoft.com/office/drawing/2014/main" id="{C0F8E3FA-2811-EEE2-16B6-513EB061A2A7}"/>
                    </a:ext>
                  </a:extLst>
                </p14:cNvPr>
                <p14:cNvContentPartPr/>
                <p14:nvPr/>
              </p14:nvContentPartPr>
              <p14:xfrm>
                <a:off x="10204788" y="3965288"/>
                <a:ext cx="213840" cy="30240"/>
              </p14:xfrm>
            </p:contentPart>
          </mc:Choice>
          <mc:Fallback>
            <p:pic>
              <p:nvPicPr>
                <p:cNvPr id="131" name="Ink 130">
                  <a:extLst>
                    <a:ext uri="{FF2B5EF4-FFF2-40B4-BE49-F238E27FC236}">
                      <a16:creationId xmlns:a16="http://schemas.microsoft.com/office/drawing/2014/main" id="{C0F8E3FA-2811-EEE2-16B6-513EB061A2A7}"/>
                    </a:ext>
                  </a:extLst>
                </p:cNvPr>
                <p:cNvPicPr/>
                <p:nvPr/>
              </p:nvPicPr>
              <p:blipFill>
                <a:blip r:embed="rId195"/>
                <a:stretch>
                  <a:fillRect/>
                </a:stretch>
              </p:blipFill>
              <p:spPr>
                <a:xfrm>
                  <a:off x="10196148" y="3956648"/>
                  <a:ext cx="2314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2" name="Ink 131">
                  <a:extLst>
                    <a:ext uri="{FF2B5EF4-FFF2-40B4-BE49-F238E27FC236}">
                      <a16:creationId xmlns:a16="http://schemas.microsoft.com/office/drawing/2014/main" id="{7CF5FE73-4455-B370-A6D6-FB9DE6D70BFB}"/>
                    </a:ext>
                  </a:extLst>
                </p14:cNvPr>
                <p14:cNvContentPartPr/>
                <p14:nvPr/>
              </p14:nvContentPartPr>
              <p14:xfrm>
                <a:off x="10382988" y="4130168"/>
                <a:ext cx="224280" cy="97200"/>
              </p14:xfrm>
            </p:contentPart>
          </mc:Choice>
          <mc:Fallback>
            <p:pic>
              <p:nvPicPr>
                <p:cNvPr id="132" name="Ink 131">
                  <a:extLst>
                    <a:ext uri="{FF2B5EF4-FFF2-40B4-BE49-F238E27FC236}">
                      <a16:creationId xmlns:a16="http://schemas.microsoft.com/office/drawing/2014/main" id="{7CF5FE73-4455-B370-A6D6-FB9DE6D70BFB}"/>
                    </a:ext>
                  </a:extLst>
                </p:cNvPr>
                <p:cNvPicPr/>
                <p:nvPr/>
              </p:nvPicPr>
              <p:blipFill>
                <a:blip r:embed="rId197"/>
                <a:stretch>
                  <a:fillRect/>
                </a:stretch>
              </p:blipFill>
              <p:spPr>
                <a:xfrm>
                  <a:off x="10374348" y="4121528"/>
                  <a:ext cx="2419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3" name="Ink 132">
                  <a:extLst>
                    <a:ext uri="{FF2B5EF4-FFF2-40B4-BE49-F238E27FC236}">
                      <a16:creationId xmlns:a16="http://schemas.microsoft.com/office/drawing/2014/main" id="{A5C75EFC-0630-9E6A-1FA3-95C34B064BDB}"/>
                    </a:ext>
                  </a:extLst>
                </p14:cNvPr>
                <p14:cNvContentPartPr/>
                <p14:nvPr/>
              </p14:nvContentPartPr>
              <p14:xfrm>
                <a:off x="10231068" y="4078688"/>
                <a:ext cx="221400" cy="62280"/>
              </p14:xfrm>
            </p:contentPart>
          </mc:Choice>
          <mc:Fallback>
            <p:pic>
              <p:nvPicPr>
                <p:cNvPr id="133" name="Ink 132">
                  <a:extLst>
                    <a:ext uri="{FF2B5EF4-FFF2-40B4-BE49-F238E27FC236}">
                      <a16:creationId xmlns:a16="http://schemas.microsoft.com/office/drawing/2014/main" id="{A5C75EFC-0630-9E6A-1FA3-95C34B064BDB}"/>
                    </a:ext>
                  </a:extLst>
                </p:cNvPr>
                <p:cNvPicPr/>
                <p:nvPr/>
              </p:nvPicPr>
              <p:blipFill>
                <a:blip r:embed="rId199"/>
                <a:stretch>
                  <a:fillRect/>
                </a:stretch>
              </p:blipFill>
              <p:spPr>
                <a:xfrm>
                  <a:off x="10222068" y="4070048"/>
                  <a:ext cx="2390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4" name="Ink 133">
                  <a:extLst>
                    <a:ext uri="{FF2B5EF4-FFF2-40B4-BE49-F238E27FC236}">
                      <a16:creationId xmlns:a16="http://schemas.microsoft.com/office/drawing/2014/main" id="{68527725-A2F6-E07A-69A6-6BB097A4609D}"/>
                    </a:ext>
                  </a:extLst>
                </p14:cNvPr>
                <p14:cNvContentPartPr/>
                <p14:nvPr/>
              </p14:nvContentPartPr>
              <p14:xfrm>
                <a:off x="10098228" y="4155008"/>
                <a:ext cx="255240" cy="150840"/>
              </p14:xfrm>
            </p:contentPart>
          </mc:Choice>
          <mc:Fallback>
            <p:pic>
              <p:nvPicPr>
                <p:cNvPr id="134" name="Ink 133">
                  <a:extLst>
                    <a:ext uri="{FF2B5EF4-FFF2-40B4-BE49-F238E27FC236}">
                      <a16:creationId xmlns:a16="http://schemas.microsoft.com/office/drawing/2014/main" id="{68527725-A2F6-E07A-69A6-6BB097A4609D}"/>
                    </a:ext>
                  </a:extLst>
                </p:cNvPr>
                <p:cNvPicPr/>
                <p:nvPr/>
              </p:nvPicPr>
              <p:blipFill>
                <a:blip r:embed="rId201"/>
                <a:stretch>
                  <a:fillRect/>
                </a:stretch>
              </p:blipFill>
              <p:spPr>
                <a:xfrm>
                  <a:off x="10089588" y="4146008"/>
                  <a:ext cx="2728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7" name="Ink 136">
                  <a:extLst>
                    <a:ext uri="{FF2B5EF4-FFF2-40B4-BE49-F238E27FC236}">
                      <a16:creationId xmlns:a16="http://schemas.microsoft.com/office/drawing/2014/main" id="{DB71AA75-0CEF-CC7C-B663-2410267EFC66}"/>
                    </a:ext>
                  </a:extLst>
                </p14:cNvPr>
                <p14:cNvContentPartPr/>
                <p14:nvPr/>
              </p14:nvContentPartPr>
              <p14:xfrm>
                <a:off x="9927588" y="2709248"/>
                <a:ext cx="167040" cy="974520"/>
              </p14:xfrm>
            </p:contentPart>
          </mc:Choice>
          <mc:Fallback>
            <p:pic>
              <p:nvPicPr>
                <p:cNvPr id="137" name="Ink 136">
                  <a:extLst>
                    <a:ext uri="{FF2B5EF4-FFF2-40B4-BE49-F238E27FC236}">
                      <a16:creationId xmlns:a16="http://schemas.microsoft.com/office/drawing/2014/main" id="{DB71AA75-0CEF-CC7C-B663-2410267EFC66}"/>
                    </a:ext>
                  </a:extLst>
                </p:cNvPr>
                <p:cNvPicPr/>
                <p:nvPr/>
              </p:nvPicPr>
              <p:blipFill>
                <a:blip r:embed="rId203"/>
                <a:stretch>
                  <a:fillRect/>
                </a:stretch>
              </p:blipFill>
              <p:spPr>
                <a:xfrm>
                  <a:off x="9918588" y="2700608"/>
                  <a:ext cx="184680" cy="992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8" name="Ink 137">
                  <a:extLst>
                    <a:ext uri="{FF2B5EF4-FFF2-40B4-BE49-F238E27FC236}">
                      <a16:creationId xmlns:a16="http://schemas.microsoft.com/office/drawing/2014/main" id="{BAB97C04-E94E-DCFF-26FF-5F72BA8C3521}"/>
                    </a:ext>
                  </a:extLst>
                </p14:cNvPr>
                <p14:cNvContentPartPr/>
                <p14:nvPr/>
              </p14:nvContentPartPr>
              <p14:xfrm>
                <a:off x="10308828" y="2660288"/>
                <a:ext cx="97560" cy="1040040"/>
              </p14:xfrm>
            </p:contentPart>
          </mc:Choice>
          <mc:Fallback>
            <p:pic>
              <p:nvPicPr>
                <p:cNvPr id="138" name="Ink 137">
                  <a:extLst>
                    <a:ext uri="{FF2B5EF4-FFF2-40B4-BE49-F238E27FC236}">
                      <a16:creationId xmlns:a16="http://schemas.microsoft.com/office/drawing/2014/main" id="{BAB97C04-E94E-DCFF-26FF-5F72BA8C3521}"/>
                    </a:ext>
                  </a:extLst>
                </p:cNvPr>
                <p:cNvPicPr/>
                <p:nvPr/>
              </p:nvPicPr>
              <p:blipFill>
                <a:blip r:embed="rId205"/>
                <a:stretch>
                  <a:fillRect/>
                </a:stretch>
              </p:blipFill>
              <p:spPr>
                <a:xfrm>
                  <a:off x="10300188" y="2651288"/>
                  <a:ext cx="115200" cy="1057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9" name="Ink 138">
                  <a:extLst>
                    <a:ext uri="{FF2B5EF4-FFF2-40B4-BE49-F238E27FC236}">
                      <a16:creationId xmlns:a16="http://schemas.microsoft.com/office/drawing/2014/main" id="{E5CF0112-50FE-F68E-872B-24925EA8963E}"/>
                    </a:ext>
                  </a:extLst>
                </p14:cNvPr>
                <p14:cNvContentPartPr/>
                <p14:nvPr/>
              </p14:nvContentPartPr>
              <p14:xfrm>
                <a:off x="9856668" y="3616088"/>
                <a:ext cx="669600" cy="25920"/>
              </p14:xfrm>
            </p:contentPart>
          </mc:Choice>
          <mc:Fallback>
            <p:pic>
              <p:nvPicPr>
                <p:cNvPr id="139" name="Ink 138">
                  <a:extLst>
                    <a:ext uri="{FF2B5EF4-FFF2-40B4-BE49-F238E27FC236}">
                      <a16:creationId xmlns:a16="http://schemas.microsoft.com/office/drawing/2014/main" id="{E5CF0112-50FE-F68E-872B-24925EA8963E}"/>
                    </a:ext>
                  </a:extLst>
                </p:cNvPr>
                <p:cNvPicPr/>
                <p:nvPr/>
              </p:nvPicPr>
              <p:blipFill>
                <a:blip r:embed="rId207"/>
                <a:stretch>
                  <a:fillRect/>
                </a:stretch>
              </p:blipFill>
              <p:spPr>
                <a:xfrm>
                  <a:off x="9848028" y="3607088"/>
                  <a:ext cx="687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0" name="Ink 139">
                  <a:extLst>
                    <a:ext uri="{FF2B5EF4-FFF2-40B4-BE49-F238E27FC236}">
                      <a16:creationId xmlns:a16="http://schemas.microsoft.com/office/drawing/2014/main" id="{E69C7836-CD10-9ECB-D6CB-4920E258F0A2}"/>
                    </a:ext>
                  </a:extLst>
                </p14:cNvPr>
                <p14:cNvContentPartPr/>
                <p14:nvPr/>
              </p14:nvContentPartPr>
              <p14:xfrm>
                <a:off x="9781788" y="2776208"/>
                <a:ext cx="729360" cy="44640"/>
              </p14:xfrm>
            </p:contentPart>
          </mc:Choice>
          <mc:Fallback>
            <p:pic>
              <p:nvPicPr>
                <p:cNvPr id="140" name="Ink 139">
                  <a:extLst>
                    <a:ext uri="{FF2B5EF4-FFF2-40B4-BE49-F238E27FC236}">
                      <a16:creationId xmlns:a16="http://schemas.microsoft.com/office/drawing/2014/main" id="{E69C7836-CD10-9ECB-D6CB-4920E258F0A2}"/>
                    </a:ext>
                  </a:extLst>
                </p:cNvPr>
                <p:cNvPicPr/>
                <p:nvPr/>
              </p:nvPicPr>
              <p:blipFill>
                <a:blip r:embed="rId209"/>
                <a:stretch>
                  <a:fillRect/>
                </a:stretch>
              </p:blipFill>
              <p:spPr>
                <a:xfrm>
                  <a:off x="9772788" y="2767568"/>
                  <a:ext cx="7470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1" name="Ink 140">
                  <a:extLst>
                    <a:ext uri="{FF2B5EF4-FFF2-40B4-BE49-F238E27FC236}">
                      <a16:creationId xmlns:a16="http://schemas.microsoft.com/office/drawing/2014/main" id="{394258A5-28D5-2979-BFA7-71E8E54B22D4}"/>
                    </a:ext>
                  </a:extLst>
                </p14:cNvPr>
                <p14:cNvContentPartPr/>
                <p14:nvPr/>
              </p14:nvContentPartPr>
              <p14:xfrm>
                <a:off x="10532388" y="2922008"/>
                <a:ext cx="198000" cy="262440"/>
              </p14:xfrm>
            </p:contentPart>
          </mc:Choice>
          <mc:Fallback>
            <p:pic>
              <p:nvPicPr>
                <p:cNvPr id="141" name="Ink 140">
                  <a:extLst>
                    <a:ext uri="{FF2B5EF4-FFF2-40B4-BE49-F238E27FC236}">
                      <a16:creationId xmlns:a16="http://schemas.microsoft.com/office/drawing/2014/main" id="{394258A5-28D5-2979-BFA7-71E8E54B22D4}"/>
                    </a:ext>
                  </a:extLst>
                </p:cNvPr>
                <p:cNvPicPr/>
                <p:nvPr/>
              </p:nvPicPr>
              <p:blipFill>
                <a:blip r:embed="rId211"/>
                <a:stretch>
                  <a:fillRect/>
                </a:stretch>
              </p:blipFill>
              <p:spPr>
                <a:xfrm>
                  <a:off x="10523388" y="2913368"/>
                  <a:ext cx="2156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2" name="Ink 141">
                  <a:extLst>
                    <a:ext uri="{FF2B5EF4-FFF2-40B4-BE49-F238E27FC236}">
                      <a16:creationId xmlns:a16="http://schemas.microsoft.com/office/drawing/2014/main" id="{1ED60474-45E3-FADF-A3F5-7DA7C61D7785}"/>
                    </a:ext>
                  </a:extLst>
                </p14:cNvPr>
                <p14:cNvContentPartPr/>
                <p14:nvPr/>
              </p14:nvContentPartPr>
              <p14:xfrm>
                <a:off x="10476228" y="2905448"/>
                <a:ext cx="489960" cy="269280"/>
              </p14:xfrm>
            </p:contentPart>
          </mc:Choice>
          <mc:Fallback>
            <p:pic>
              <p:nvPicPr>
                <p:cNvPr id="142" name="Ink 141">
                  <a:extLst>
                    <a:ext uri="{FF2B5EF4-FFF2-40B4-BE49-F238E27FC236}">
                      <a16:creationId xmlns:a16="http://schemas.microsoft.com/office/drawing/2014/main" id="{1ED60474-45E3-FADF-A3F5-7DA7C61D7785}"/>
                    </a:ext>
                  </a:extLst>
                </p:cNvPr>
                <p:cNvPicPr/>
                <p:nvPr/>
              </p:nvPicPr>
              <p:blipFill>
                <a:blip r:embed="rId213"/>
                <a:stretch>
                  <a:fillRect/>
                </a:stretch>
              </p:blipFill>
              <p:spPr>
                <a:xfrm>
                  <a:off x="10467588" y="2896808"/>
                  <a:ext cx="5076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3" name="Ink 142">
                  <a:extLst>
                    <a:ext uri="{FF2B5EF4-FFF2-40B4-BE49-F238E27FC236}">
                      <a16:creationId xmlns:a16="http://schemas.microsoft.com/office/drawing/2014/main" id="{4E6D831A-AA18-4F03-45E8-3C58EE27DB7F}"/>
                    </a:ext>
                  </a:extLst>
                </p14:cNvPr>
                <p14:cNvContentPartPr/>
                <p14:nvPr/>
              </p14:nvContentPartPr>
              <p14:xfrm>
                <a:off x="11066268" y="2913008"/>
                <a:ext cx="80280" cy="242640"/>
              </p14:xfrm>
            </p:contentPart>
          </mc:Choice>
          <mc:Fallback>
            <p:pic>
              <p:nvPicPr>
                <p:cNvPr id="143" name="Ink 142">
                  <a:extLst>
                    <a:ext uri="{FF2B5EF4-FFF2-40B4-BE49-F238E27FC236}">
                      <a16:creationId xmlns:a16="http://schemas.microsoft.com/office/drawing/2014/main" id="{4E6D831A-AA18-4F03-45E8-3C58EE27DB7F}"/>
                    </a:ext>
                  </a:extLst>
                </p:cNvPr>
                <p:cNvPicPr/>
                <p:nvPr/>
              </p:nvPicPr>
              <p:blipFill>
                <a:blip r:embed="rId215"/>
                <a:stretch>
                  <a:fillRect/>
                </a:stretch>
              </p:blipFill>
              <p:spPr>
                <a:xfrm>
                  <a:off x="11057268" y="2904368"/>
                  <a:ext cx="979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4" name="Ink 143">
                  <a:extLst>
                    <a:ext uri="{FF2B5EF4-FFF2-40B4-BE49-F238E27FC236}">
                      <a16:creationId xmlns:a16="http://schemas.microsoft.com/office/drawing/2014/main" id="{0C166A46-A628-B988-5F6D-F810FDBA48AD}"/>
                    </a:ext>
                  </a:extLst>
                </p14:cNvPr>
                <p14:cNvContentPartPr/>
                <p14:nvPr/>
              </p14:nvContentPartPr>
              <p14:xfrm>
                <a:off x="10953228" y="3107048"/>
                <a:ext cx="322200" cy="75240"/>
              </p14:xfrm>
            </p:contentPart>
          </mc:Choice>
          <mc:Fallback>
            <p:pic>
              <p:nvPicPr>
                <p:cNvPr id="144" name="Ink 143">
                  <a:extLst>
                    <a:ext uri="{FF2B5EF4-FFF2-40B4-BE49-F238E27FC236}">
                      <a16:creationId xmlns:a16="http://schemas.microsoft.com/office/drawing/2014/main" id="{0C166A46-A628-B988-5F6D-F810FDBA48AD}"/>
                    </a:ext>
                  </a:extLst>
                </p:cNvPr>
                <p:cNvPicPr/>
                <p:nvPr/>
              </p:nvPicPr>
              <p:blipFill>
                <a:blip r:embed="rId217"/>
                <a:stretch>
                  <a:fillRect/>
                </a:stretch>
              </p:blipFill>
              <p:spPr>
                <a:xfrm>
                  <a:off x="10944588" y="3098048"/>
                  <a:ext cx="3398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5" name="Ink 144">
                  <a:extLst>
                    <a:ext uri="{FF2B5EF4-FFF2-40B4-BE49-F238E27FC236}">
                      <a16:creationId xmlns:a16="http://schemas.microsoft.com/office/drawing/2014/main" id="{D7B957B7-3543-1CED-29AA-DAD01F255525}"/>
                    </a:ext>
                  </a:extLst>
                </p14:cNvPr>
                <p14:cNvContentPartPr/>
                <p14:nvPr/>
              </p14:nvContentPartPr>
              <p14:xfrm>
                <a:off x="11005428" y="2909768"/>
                <a:ext cx="243000" cy="19440"/>
              </p14:xfrm>
            </p:contentPart>
          </mc:Choice>
          <mc:Fallback>
            <p:pic>
              <p:nvPicPr>
                <p:cNvPr id="145" name="Ink 144">
                  <a:extLst>
                    <a:ext uri="{FF2B5EF4-FFF2-40B4-BE49-F238E27FC236}">
                      <a16:creationId xmlns:a16="http://schemas.microsoft.com/office/drawing/2014/main" id="{D7B957B7-3543-1CED-29AA-DAD01F255525}"/>
                    </a:ext>
                  </a:extLst>
                </p:cNvPr>
                <p:cNvPicPr/>
                <p:nvPr/>
              </p:nvPicPr>
              <p:blipFill>
                <a:blip r:embed="rId219"/>
                <a:stretch>
                  <a:fillRect/>
                </a:stretch>
              </p:blipFill>
              <p:spPr>
                <a:xfrm>
                  <a:off x="10996428" y="2901128"/>
                  <a:ext cx="2606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7" name="Ink 146">
                  <a:extLst>
                    <a:ext uri="{FF2B5EF4-FFF2-40B4-BE49-F238E27FC236}">
                      <a16:creationId xmlns:a16="http://schemas.microsoft.com/office/drawing/2014/main" id="{8D58AF87-2145-E8B0-C677-A3AAAFC2FC3D}"/>
                    </a:ext>
                  </a:extLst>
                </p14:cNvPr>
                <p14:cNvContentPartPr/>
                <p14:nvPr/>
              </p14:nvContentPartPr>
              <p14:xfrm>
                <a:off x="9979428" y="1674608"/>
                <a:ext cx="51120" cy="785160"/>
              </p14:xfrm>
            </p:contentPart>
          </mc:Choice>
          <mc:Fallback>
            <p:pic>
              <p:nvPicPr>
                <p:cNvPr id="147" name="Ink 146">
                  <a:extLst>
                    <a:ext uri="{FF2B5EF4-FFF2-40B4-BE49-F238E27FC236}">
                      <a16:creationId xmlns:a16="http://schemas.microsoft.com/office/drawing/2014/main" id="{8D58AF87-2145-E8B0-C677-A3AAAFC2FC3D}"/>
                    </a:ext>
                  </a:extLst>
                </p:cNvPr>
                <p:cNvPicPr/>
                <p:nvPr/>
              </p:nvPicPr>
              <p:blipFill>
                <a:blip r:embed="rId221"/>
                <a:stretch>
                  <a:fillRect/>
                </a:stretch>
              </p:blipFill>
              <p:spPr>
                <a:xfrm>
                  <a:off x="9970428" y="1665968"/>
                  <a:ext cx="68760" cy="802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8" name="Ink 147">
                  <a:extLst>
                    <a:ext uri="{FF2B5EF4-FFF2-40B4-BE49-F238E27FC236}">
                      <a16:creationId xmlns:a16="http://schemas.microsoft.com/office/drawing/2014/main" id="{75FF873A-145A-137C-C57D-9B98A2ED958A}"/>
                    </a:ext>
                  </a:extLst>
                </p14:cNvPr>
                <p14:cNvContentPartPr/>
                <p14:nvPr/>
              </p14:nvContentPartPr>
              <p14:xfrm>
                <a:off x="9815988" y="2390288"/>
                <a:ext cx="246240" cy="88920"/>
              </p14:xfrm>
            </p:contentPart>
          </mc:Choice>
          <mc:Fallback>
            <p:pic>
              <p:nvPicPr>
                <p:cNvPr id="148" name="Ink 147">
                  <a:extLst>
                    <a:ext uri="{FF2B5EF4-FFF2-40B4-BE49-F238E27FC236}">
                      <a16:creationId xmlns:a16="http://schemas.microsoft.com/office/drawing/2014/main" id="{75FF873A-145A-137C-C57D-9B98A2ED958A}"/>
                    </a:ext>
                  </a:extLst>
                </p:cNvPr>
                <p:cNvPicPr/>
                <p:nvPr/>
              </p:nvPicPr>
              <p:blipFill>
                <a:blip r:embed="rId223"/>
                <a:stretch>
                  <a:fillRect/>
                </a:stretch>
              </p:blipFill>
              <p:spPr>
                <a:xfrm>
                  <a:off x="9807348" y="2381648"/>
                  <a:ext cx="2638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9" name="Ink 148">
                  <a:extLst>
                    <a:ext uri="{FF2B5EF4-FFF2-40B4-BE49-F238E27FC236}">
                      <a16:creationId xmlns:a16="http://schemas.microsoft.com/office/drawing/2014/main" id="{D308DF51-C9D0-7DE2-C167-D69D6BC6FC35}"/>
                    </a:ext>
                  </a:extLst>
                </p14:cNvPr>
                <p14:cNvContentPartPr/>
                <p14:nvPr/>
              </p14:nvContentPartPr>
              <p14:xfrm>
                <a:off x="10015428" y="2346008"/>
                <a:ext cx="155520" cy="158760"/>
              </p14:xfrm>
            </p:contentPart>
          </mc:Choice>
          <mc:Fallback>
            <p:pic>
              <p:nvPicPr>
                <p:cNvPr id="149" name="Ink 148">
                  <a:extLst>
                    <a:ext uri="{FF2B5EF4-FFF2-40B4-BE49-F238E27FC236}">
                      <a16:creationId xmlns:a16="http://schemas.microsoft.com/office/drawing/2014/main" id="{D308DF51-C9D0-7DE2-C167-D69D6BC6FC35}"/>
                    </a:ext>
                  </a:extLst>
                </p:cNvPr>
                <p:cNvPicPr/>
                <p:nvPr/>
              </p:nvPicPr>
              <p:blipFill>
                <a:blip r:embed="rId225"/>
                <a:stretch>
                  <a:fillRect/>
                </a:stretch>
              </p:blipFill>
              <p:spPr>
                <a:xfrm>
                  <a:off x="10006428" y="2337008"/>
                  <a:ext cx="1731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0" name="Ink 149">
                  <a:extLst>
                    <a:ext uri="{FF2B5EF4-FFF2-40B4-BE49-F238E27FC236}">
                      <a16:creationId xmlns:a16="http://schemas.microsoft.com/office/drawing/2014/main" id="{BF2029A9-C4A8-076E-BAE2-4B5DC44E7AF9}"/>
                    </a:ext>
                  </a:extLst>
                </p14:cNvPr>
                <p14:cNvContentPartPr/>
                <p14:nvPr/>
              </p14:nvContentPartPr>
              <p14:xfrm>
                <a:off x="10264548" y="1738328"/>
                <a:ext cx="151920" cy="843120"/>
              </p14:xfrm>
            </p:contentPart>
          </mc:Choice>
          <mc:Fallback>
            <p:pic>
              <p:nvPicPr>
                <p:cNvPr id="150" name="Ink 149">
                  <a:extLst>
                    <a:ext uri="{FF2B5EF4-FFF2-40B4-BE49-F238E27FC236}">
                      <a16:creationId xmlns:a16="http://schemas.microsoft.com/office/drawing/2014/main" id="{BF2029A9-C4A8-076E-BAE2-4B5DC44E7AF9}"/>
                    </a:ext>
                  </a:extLst>
                </p:cNvPr>
                <p:cNvPicPr/>
                <p:nvPr/>
              </p:nvPicPr>
              <p:blipFill>
                <a:blip r:embed="rId227"/>
                <a:stretch>
                  <a:fillRect/>
                </a:stretch>
              </p:blipFill>
              <p:spPr>
                <a:xfrm>
                  <a:off x="10255908" y="1729328"/>
                  <a:ext cx="16956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1" name="Ink 150">
                  <a:extLst>
                    <a:ext uri="{FF2B5EF4-FFF2-40B4-BE49-F238E27FC236}">
                      <a16:creationId xmlns:a16="http://schemas.microsoft.com/office/drawing/2014/main" id="{93FB6688-84E8-2B09-CFE9-7B0C34DC4826}"/>
                    </a:ext>
                  </a:extLst>
                </p14:cNvPr>
                <p14:cNvContentPartPr/>
                <p14:nvPr/>
              </p14:nvContentPartPr>
              <p14:xfrm>
                <a:off x="10250148" y="1701608"/>
                <a:ext cx="315360" cy="308880"/>
              </p14:xfrm>
            </p:contentPart>
          </mc:Choice>
          <mc:Fallback>
            <p:pic>
              <p:nvPicPr>
                <p:cNvPr id="151" name="Ink 150">
                  <a:extLst>
                    <a:ext uri="{FF2B5EF4-FFF2-40B4-BE49-F238E27FC236}">
                      <a16:creationId xmlns:a16="http://schemas.microsoft.com/office/drawing/2014/main" id="{93FB6688-84E8-2B09-CFE9-7B0C34DC4826}"/>
                    </a:ext>
                  </a:extLst>
                </p:cNvPr>
                <p:cNvPicPr/>
                <p:nvPr/>
              </p:nvPicPr>
              <p:blipFill>
                <a:blip r:embed="rId229"/>
                <a:stretch>
                  <a:fillRect/>
                </a:stretch>
              </p:blipFill>
              <p:spPr>
                <a:xfrm>
                  <a:off x="10241148" y="1692608"/>
                  <a:ext cx="3330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66" name="Ink 65">
                  <a:extLst>
                    <a:ext uri="{FF2B5EF4-FFF2-40B4-BE49-F238E27FC236}">
                      <a16:creationId xmlns:a16="http://schemas.microsoft.com/office/drawing/2014/main" id="{AE80734D-2729-D9F0-881B-4139BB7C7357}"/>
                    </a:ext>
                  </a:extLst>
                </p14:cNvPr>
                <p14:cNvContentPartPr/>
                <p14:nvPr/>
              </p14:nvContentPartPr>
              <p14:xfrm>
                <a:off x="4109988" y="921488"/>
                <a:ext cx="307800" cy="450720"/>
              </p14:xfrm>
            </p:contentPart>
          </mc:Choice>
          <mc:Fallback>
            <p:pic>
              <p:nvPicPr>
                <p:cNvPr id="66" name="Ink 65">
                  <a:extLst>
                    <a:ext uri="{FF2B5EF4-FFF2-40B4-BE49-F238E27FC236}">
                      <a16:creationId xmlns:a16="http://schemas.microsoft.com/office/drawing/2014/main" id="{AE80734D-2729-D9F0-881B-4139BB7C7357}"/>
                    </a:ext>
                  </a:extLst>
                </p:cNvPr>
                <p:cNvPicPr/>
                <p:nvPr/>
              </p:nvPicPr>
              <p:blipFill>
                <a:blip r:embed="rId231"/>
                <a:stretch>
                  <a:fillRect/>
                </a:stretch>
              </p:blipFill>
              <p:spPr>
                <a:xfrm>
                  <a:off x="4100988" y="912848"/>
                  <a:ext cx="325440"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67" name="Ink 66">
                  <a:extLst>
                    <a:ext uri="{FF2B5EF4-FFF2-40B4-BE49-F238E27FC236}">
                      <a16:creationId xmlns:a16="http://schemas.microsoft.com/office/drawing/2014/main" id="{105BD344-4581-A5CF-A35E-0A9A912A2005}"/>
                    </a:ext>
                  </a:extLst>
                </p14:cNvPr>
                <p14:cNvContentPartPr/>
                <p14:nvPr/>
              </p14:nvContentPartPr>
              <p14:xfrm>
                <a:off x="4085868" y="1154408"/>
                <a:ext cx="266760" cy="43920"/>
              </p14:xfrm>
            </p:contentPart>
          </mc:Choice>
          <mc:Fallback>
            <p:pic>
              <p:nvPicPr>
                <p:cNvPr id="67" name="Ink 66">
                  <a:extLst>
                    <a:ext uri="{FF2B5EF4-FFF2-40B4-BE49-F238E27FC236}">
                      <a16:creationId xmlns:a16="http://schemas.microsoft.com/office/drawing/2014/main" id="{105BD344-4581-A5CF-A35E-0A9A912A2005}"/>
                    </a:ext>
                  </a:extLst>
                </p:cNvPr>
                <p:cNvPicPr/>
                <p:nvPr/>
              </p:nvPicPr>
              <p:blipFill>
                <a:blip r:embed="rId233"/>
                <a:stretch>
                  <a:fillRect/>
                </a:stretch>
              </p:blipFill>
              <p:spPr>
                <a:xfrm>
                  <a:off x="4077228" y="1145408"/>
                  <a:ext cx="2844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68" name="Ink 67">
                  <a:extLst>
                    <a:ext uri="{FF2B5EF4-FFF2-40B4-BE49-F238E27FC236}">
                      <a16:creationId xmlns:a16="http://schemas.microsoft.com/office/drawing/2014/main" id="{CE3620AD-BD5E-98CE-8995-7943FBB1E4D5}"/>
                    </a:ext>
                  </a:extLst>
                </p14:cNvPr>
                <p14:cNvContentPartPr/>
                <p14:nvPr/>
              </p14:nvContentPartPr>
              <p14:xfrm>
                <a:off x="5088468" y="858848"/>
                <a:ext cx="354240" cy="392040"/>
              </p14:xfrm>
            </p:contentPart>
          </mc:Choice>
          <mc:Fallback>
            <p:pic>
              <p:nvPicPr>
                <p:cNvPr id="68" name="Ink 67">
                  <a:extLst>
                    <a:ext uri="{FF2B5EF4-FFF2-40B4-BE49-F238E27FC236}">
                      <a16:creationId xmlns:a16="http://schemas.microsoft.com/office/drawing/2014/main" id="{CE3620AD-BD5E-98CE-8995-7943FBB1E4D5}"/>
                    </a:ext>
                  </a:extLst>
                </p:cNvPr>
                <p:cNvPicPr/>
                <p:nvPr/>
              </p:nvPicPr>
              <p:blipFill>
                <a:blip r:embed="rId235"/>
                <a:stretch>
                  <a:fillRect/>
                </a:stretch>
              </p:blipFill>
              <p:spPr>
                <a:xfrm>
                  <a:off x="5079468" y="850208"/>
                  <a:ext cx="3718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69" name="Ink 68">
                  <a:extLst>
                    <a:ext uri="{FF2B5EF4-FFF2-40B4-BE49-F238E27FC236}">
                      <a16:creationId xmlns:a16="http://schemas.microsoft.com/office/drawing/2014/main" id="{9754318B-B9E6-CCD0-3333-57949674EA6C}"/>
                    </a:ext>
                  </a:extLst>
                </p14:cNvPr>
                <p14:cNvContentPartPr/>
                <p14:nvPr/>
              </p14:nvContentPartPr>
              <p14:xfrm>
                <a:off x="5906028" y="794408"/>
                <a:ext cx="403560" cy="369360"/>
              </p14:xfrm>
            </p:contentPart>
          </mc:Choice>
          <mc:Fallback>
            <p:pic>
              <p:nvPicPr>
                <p:cNvPr id="69" name="Ink 68">
                  <a:extLst>
                    <a:ext uri="{FF2B5EF4-FFF2-40B4-BE49-F238E27FC236}">
                      <a16:creationId xmlns:a16="http://schemas.microsoft.com/office/drawing/2014/main" id="{9754318B-B9E6-CCD0-3333-57949674EA6C}"/>
                    </a:ext>
                  </a:extLst>
                </p:cNvPr>
                <p:cNvPicPr/>
                <p:nvPr/>
              </p:nvPicPr>
              <p:blipFill>
                <a:blip r:embed="rId237"/>
                <a:stretch>
                  <a:fillRect/>
                </a:stretch>
              </p:blipFill>
              <p:spPr>
                <a:xfrm>
                  <a:off x="5897388" y="785408"/>
                  <a:ext cx="42120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72" name="Ink 71">
                  <a:extLst>
                    <a:ext uri="{FF2B5EF4-FFF2-40B4-BE49-F238E27FC236}">
                      <a16:creationId xmlns:a16="http://schemas.microsoft.com/office/drawing/2014/main" id="{11050004-393F-F02B-86AE-696EC5109AA2}"/>
                    </a:ext>
                  </a:extLst>
                </p14:cNvPr>
                <p14:cNvContentPartPr/>
                <p14:nvPr/>
              </p14:nvContentPartPr>
              <p14:xfrm>
                <a:off x="4189188" y="1545368"/>
                <a:ext cx="594360" cy="927000"/>
              </p14:xfrm>
            </p:contentPart>
          </mc:Choice>
          <mc:Fallback>
            <p:pic>
              <p:nvPicPr>
                <p:cNvPr id="72" name="Ink 71">
                  <a:extLst>
                    <a:ext uri="{FF2B5EF4-FFF2-40B4-BE49-F238E27FC236}">
                      <a16:creationId xmlns:a16="http://schemas.microsoft.com/office/drawing/2014/main" id="{11050004-393F-F02B-86AE-696EC5109AA2}"/>
                    </a:ext>
                  </a:extLst>
                </p:cNvPr>
                <p:cNvPicPr/>
                <p:nvPr/>
              </p:nvPicPr>
              <p:blipFill>
                <a:blip r:embed="rId239"/>
                <a:stretch>
                  <a:fillRect/>
                </a:stretch>
              </p:blipFill>
              <p:spPr>
                <a:xfrm>
                  <a:off x="4180548" y="1536728"/>
                  <a:ext cx="612000" cy="9446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73" name="Ink 72">
                  <a:extLst>
                    <a:ext uri="{FF2B5EF4-FFF2-40B4-BE49-F238E27FC236}">
                      <a16:creationId xmlns:a16="http://schemas.microsoft.com/office/drawing/2014/main" id="{146516CE-A4D8-FDEE-2514-28C5B16D9B60}"/>
                    </a:ext>
                  </a:extLst>
                </p14:cNvPr>
                <p14:cNvContentPartPr/>
                <p14:nvPr/>
              </p14:nvContentPartPr>
              <p14:xfrm>
                <a:off x="5099628" y="1506128"/>
                <a:ext cx="575640" cy="601560"/>
              </p14:xfrm>
            </p:contentPart>
          </mc:Choice>
          <mc:Fallback>
            <p:pic>
              <p:nvPicPr>
                <p:cNvPr id="73" name="Ink 72">
                  <a:extLst>
                    <a:ext uri="{FF2B5EF4-FFF2-40B4-BE49-F238E27FC236}">
                      <a16:creationId xmlns:a16="http://schemas.microsoft.com/office/drawing/2014/main" id="{146516CE-A4D8-FDEE-2514-28C5B16D9B60}"/>
                    </a:ext>
                  </a:extLst>
                </p:cNvPr>
                <p:cNvPicPr/>
                <p:nvPr/>
              </p:nvPicPr>
              <p:blipFill>
                <a:blip r:embed="rId241"/>
                <a:stretch>
                  <a:fillRect/>
                </a:stretch>
              </p:blipFill>
              <p:spPr>
                <a:xfrm>
                  <a:off x="5090628" y="1497128"/>
                  <a:ext cx="59328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74" name="Ink 73">
                  <a:extLst>
                    <a:ext uri="{FF2B5EF4-FFF2-40B4-BE49-F238E27FC236}">
                      <a16:creationId xmlns:a16="http://schemas.microsoft.com/office/drawing/2014/main" id="{9B7B680C-3C91-E935-E82E-B53EB06D0561}"/>
                    </a:ext>
                  </a:extLst>
                </p14:cNvPr>
                <p14:cNvContentPartPr/>
                <p14:nvPr/>
              </p14:nvContentPartPr>
              <p14:xfrm>
                <a:off x="5168388" y="1742648"/>
                <a:ext cx="208080" cy="44280"/>
              </p14:xfrm>
            </p:contentPart>
          </mc:Choice>
          <mc:Fallback>
            <p:pic>
              <p:nvPicPr>
                <p:cNvPr id="74" name="Ink 73">
                  <a:extLst>
                    <a:ext uri="{FF2B5EF4-FFF2-40B4-BE49-F238E27FC236}">
                      <a16:creationId xmlns:a16="http://schemas.microsoft.com/office/drawing/2014/main" id="{9B7B680C-3C91-E935-E82E-B53EB06D0561}"/>
                    </a:ext>
                  </a:extLst>
                </p:cNvPr>
                <p:cNvPicPr/>
                <p:nvPr/>
              </p:nvPicPr>
              <p:blipFill>
                <a:blip r:embed="rId243"/>
                <a:stretch>
                  <a:fillRect/>
                </a:stretch>
              </p:blipFill>
              <p:spPr>
                <a:xfrm>
                  <a:off x="5159388" y="1734008"/>
                  <a:ext cx="2257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75" name="Ink 74">
                  <a:extLst>
                    <a:ext uri="{FF2B5EF4-FFF2-40B4-BE49-F238E27FC236}">
                      <a16:creationId xmlns:a16="http://schemas.microsoft.com/office/drawing/2014/main" id="{77FA4F21-E1E8-BC6E-09EA-36F250FAACC7}"/>
                    </a:ext>
                  </a:extLst>
                </p14:cNvPr>
                <p14:cNvContentPartPr/>
                <p14:nvPr/>
              </p14:nvContentPartPr>
              <p14:xfrm>
                <a:off x="5191428" y="1849568"/>
                <a:ext cx="206280" cy="27000"/>
              </p14:xfrm>
            </p:contentPart>
          </mc:Choice>
          <mc:Fallback>
            <p:pic>
              <p:nvPicPr>
                <p:cNvPr id="75" name="Ink 74">
                  <a:extLst>
                    <a:ext uri="{FF2B5EF4-FFF2-40B4-BE49-F238E27FC236}">
                      <a16:creationId xmlns:a16="http://schemas.microsoft.com/office/drawing/2014/main" id="{77FA4F21-E1E8-BC6E-09EA-36F250FAACC7}"/>
                    </a:ext>
                  </a:extLst>
                </p:cNvPr>
                <p:cNvPicPr/>
                <p:nvPr/>
              </p:nvPicPr>
              <p:blipFill>
                <a:blip r:embed="rId245"/>
                <a:stretch>
                  <a:fillRect/>
                </a:stretch>
              </p:blipFill>
              <p:spPr>
                <a:xfrm>
                  <a:off x="5182428" y="1840568"/>
                  <a:ext cx="2239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76" name="Ink 75">
                  <a:extLst>
                    <a:ext uri="{FF2B5EF4-FFF2-40B4-BE49-F238E27FC236}">
                      <a16:creationId xmlns:a16="http://schemas.microsoft.com/office/drawing/2014/main" id="{6ABC7B8E-7130-F80B-6DC7-63709ED1489F}"/>
                    </a:ext>
                  </a:extLst>
                </p14:cNvPr>
                <p14:cNvContentPartPr/>
                <p14:nvPr/>
              </p14:nvContentPartPr>
              <p14:xfrm>
                <a:off x="5209788" y="1948928"/>
                <a:ext cx="199800" cy="32760"/>
              </p14:xfrm>
            </p:contentPart>
          </mc:Choice>
          <mc:Fallback>
            <p:pic>
              <p:nvPicPr>
                <p:cNvPr id="76" name="Ink 75">
                  <a:extLst>
                    <a:ext uri="{FF2B5EF4-FFF2-40B4-BE49-F238E27FC236}">
                      <a16:creationId xmlns:a16="http://schemas.microsoft.com/office/drawing/2014/main" id="{6ABC7B8E-7130-F80B-6DC7-63709ED1489F}"/>
                    </a:ext>
                  </a:extLst>
                </p:cNvPr>
                <p:cNvPicPr/>
                <p:nvPr/>
              </p:nvPicPr>
              <p:blipFill>
                <a:blip r:embed="rId247"/>
                <a:stretch>
                  <a:fillRect/>
                </a:stretch>
              </p:blipFill>
              <p:spPr>
                <a:xfrm>
                  <a:off x="5201148" y="1940288"/>
                  <a:ext cx="2174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77" name="Ink 76">
                  <a:extLst>
                    <a:ext uri="{FF2B5EF4-FFF2-40B4-BE49-F238E27FC236}">
                      <a16:creationId xmlns:a16="http://schemas.microsoft.com/office/drawing/2014/main" id="{6C99FA18-8B55-EA72-BF3C-79646572297A}"/>
                    </a:ext>
                  </a:extLst>
                </p14:cNvPr>
                <p14:cNvContentPartPr/>
                <p14:nvPr/>
              </p14:nvContentPartPr>
              <p14:xfrm>
                <a:off x="6026628" y="1512608"/>
                <a:ext cx="528840" cy="674640"/>
              </p14:xfrm>
            </p:contentPart>
          </mc:Choice>
          <mc:Fallback>
            <p:pic>
              <p:nvPicPr>
                <p:cNvPr id="77" name="Ink 76">
                  <a:extLst>
                    <a:ext uri="{FF2B5EF4-FFF2-40B4-BE49-F238E27FC236}">
                      <a16:creationId xmlns:a16="http://schemas.microsoft.com/office/drawing/2014/main" id="{6C99FA18-8B55-EA72-BF3C-79646572297A}"/>
                    </a:ext>
                  </a:extLst>
                </p:cNvPr>
                <p:cNvPicPr/>
                <p:nvPr/>
              </p:nvPicPr>
              <p:blipFill>
                <a:blip r:embed="rId249"/>
                <a:stretch>
                  <a:fillRect/>
                </a:stretch>
              </p:blipFill>
              <p:spPr>
                <a:xfrm>
                  <a:off x="6017628" y="1503968"/>
                  <a:ext cx="546480" cy="6922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78" name="Ink 77">
                  <a:extLst>
                    <a:ext uri="{FF2B5EF4-FFF2-40B4-BE49-F238E27FC236}">
                      <a16:creationId xmlns:a16="http://schemas.microsoft.com/office/drawing/2014/main" id="{9E1366A5-77B3-2507-88D1-AF9C9EDF8BF6}"/>
                    </a:ext>
                  </a:extLst>
                </p14:cNvPr>
                <p14:cNvContentPartPr/>
                <p14:nvPr/>
              </p14:nvContentPartPr>
              <p14:xfrm>
                <a:off x="6025908" y="1475888"/>
                <a:ext cx="682560" cy="667440"/>
              </p14:xfrm>
            </p:contentPart>
          </mc:Choice>
          <mc:Fallback>
            <p:pic>
              <p:nvPicPr>
                <p:cNvPr id="78" name="Ink 77">
                  <a:extLst>
                    <a:ext uri="{FF2B5EF4-FFF2-40B4-BE49-F238E27FC236}">
                      <a16:creationId xmlns:a16="http://schemas.microsoft.com/office/drawing/2014/main" id="{9E1366A5-77B3-2507-88D1-AF9C9EDF8BF6}"/>
                    </a:ext>
                  </a:extLst>
                </p:cNvPr>
                <p:cNvPicPr/>
                <p:nvPr/>
              </p:nvPicPr>
              <p:blipFill>
                <a:blip r:embed="rId251"/>
                <a:stretch>
                  <a:fillRect/>
                </a:stretch>
              </p:blipFill>
              <p:spPr>
                <a:xfrm>
                  <a:off x="6017268" y="1467248"/>
                  <a:ext cx="70020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79" name="Ink 78">
                  <a:extLst>
                    <a:ext uri="{FF2B5EF4-FFF2-40B4-BE49-F238E27FC236}">
                      <a16:creationId xmlns:a16="http://schemas.microsoft.com/office/drawing/2014/main" id="{A24E8BB0-D16F-5F78-2C69-8FEEE4498759}"/>
                    </a:ext>
                  </a:extLst>
                </p14:cNvPr>
                <p14:cNvContentPartPr/>
                <p14:nvPr/>
              </p14:nvContentPartPr>
              <p14:xfrm>
                <a:off x="6258108" y="1848488"/>
                <a:ext cx="399240" cy="277200"/>
              </p14:xfrm>
            </p:contentPart>
          </mc:Choice>
          <mc:Fallback>
            <p:pic>
              <p:nvPicPr>
                <p:cNvPr id="79" name="Ink 78">
                  <a:extLst>
                    <a:ext uri="{FF2B5EF4-FFF2-40B4-BE49-F238E27FC236}">
                      <a16:creationId xmlns:a16="http://schemas.microsoft.com/office/drawing/2014/main" id="{A24E8BB0-D16F-5F78-2C69-8FEEE4498759}"/>
                    </a:ext>
                  </a:extLst>
                </p:cNvPr>
                <p:cNvPicPr/>
                <p:nvPr/>
              </p:nvPicPr>
              <p:blipFill>
                <a:blip r:embed="rId253"/>
                <a:stretch>
                  <a:fillRect/>
                </a:stretch>
              </p:blipFill>
              <p:spPr>
                <a:xfrm>
                  <a:off x="6249108" y="1839848"/>
                  <a:ext cx="4168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3" name="Ink 152">
                  <a:extLst>
                    <a:ext uri="{FF2B5EF4-FFF2-40B4-BE49-F238E27FC236}">
                      <a16:creationId xmlns:a16="http://schemas.microsoft.com/office/drawing/2014/main" id="{8B46FCC6-C59F-C018-F631-59823363BA09}"/>
                    </a:ext>
                  </a:extLst>
                </p14:cNvPr>
                <p14:cNvContentPartPr/>
                <p14:nvPr/>
              </p14:nvContentPartPr>
              <p14:xfrm>
                <a:off x="5676708" y="1374368"/>
                <a:ext cx="204840" cy="364680"/>
              </p14:xfrm>
            </p:contentPart>
          </mc:Choice>
          <mc:Fallback>
            <p:pic>
              <p:nvPicPr>
                <p:cNvPr id="153" name="Ink 152">
                  <a:extLst>
                    <a:ext uri="{FF2B5EF4-FFF2-40B4-BE49-F238E27FC236}">
                      <a16:creationId xmlns:a16="http://schemas.microsoft.com/office/drawing/2014/main" id="{8B46FCC6-C59F-C018-F631-59823363BA09}"/>
                    </a:ext>
                  </a:extLst>
                </p:cNvPr>
                <p:cNvPicPr/>
                <p:nvPr/>
              </p:nvPicPr>
              <p:blipFill>
                <a:blip r:embed="rId255"/>
                <a:stretch>
                  <a:fillRect/>
                </a:stretch>
              </p:blipFill>
              <p:spPr>
                <a:xfrm>
                  <a:off x="5667708" y="1365368"/>
                  <a:ext cx="2224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933FAC03-41B7-BE64-46B0-709C272BD245}"/>
                    </a:ext>
                  </a:extLst>
                </p14:cNvPr>
                <p14:cNvContentPartPr/>
                <p14:nvPr/>
              </p14:nvContentPartPr>
              <p14:xfrm>
                <a:off x="6345588" y="990248"/>
                <a:ext cx="247680" cy="378720"/>
              </p14:xfrm>
            </p:contentPart>
          </mc:Choice>
          <mc:Fallback>
            <p:pic>
              <p:nvPicPr>
                <p:cNvPr id="155" name="Ink 154">
                  <a:extLst>
                    <a:ext uri="{FF2B5EF4-FFF2-40B4-BE49-F238E27FC236}">
                      <a16:creationId xmlns:a16="http://schemas.microsoft.com/office/drawing/2014/main" id="{933FAC03-41B7-BE64-46B0-709C272BD245}"/>
                    </a:ext>
                  </a:extLst>
                </p:cNvPr>
                <p:cNvPicPr/>
                <p:nvPr/>
              </p:nvPicPr>
              <p:blipFill>
                <a:blip r:embed="rId257"/>
                <a:stretch>
                  <a:fillRect/>
                </a:stretch>
              </p:blipFill>
              <p:spPr>
                <a:xfrm>
                  <a:off x="6336948" y="981608"/>
                  <a:ext cx="2653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Ink 155">
                  <a:extLst>
                    <a:ext uri="{FF2B5EF4-FFF2-40B4-BE49-F238E27FC236}">
                      <a16:creationId xmlns:a16="http://schemas.microsoft.com/office/drawing/2014/main" id="{BA296683-AA02-F278-8622-4172F60AC476}"/>
                    </a:ext>
                  </a:extLst>
                </p14:cNvPr>
                <p14:cNvContentPartPr/>
                <p14:nvPr/>
              </p14:nvContentPartPr>
              <p14:xfrm>
                <a:off x="6319668" y="1100768"/>
                <a:ext cx="227520" cy="74520"/>
              </p14:xfrm>
            </p:contentPart>
          </mc:Choice>
          <mc:Fallback>
            <p:pic>
              <p:nvPicPr>
                <p:cNvPr id="156" name="Ink 155">
                  <a:extLst>
                    <a:ext uri="{FF2B5EF4-FFF2-40B4-BE49-F238E27FC236}">
                      <a16:creationId xmlns:a16="http://schemas.microsoft.com/office/drawing/2014/main" id="{BA296683-AA02-F278-8622-4172F60AC476}"/>
                    </a:ext>
                  </a:extLst>
                </p:cNvPr>
                <p:cNvPicPr/>
                <p:nvPr/>
              </p:nvPicPr>
              <p:blipFill>
                <a:blip r:embed="rId259"/>
                <a:stretch>
                  <a:fillRect/>
                </a:stretch>
              </p:blipFill>
              <p:spPr>
                <a:xfrm>
                  <a:off x="6311028" y="1091768"/>
                  <a:ext cx="2451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43DC317B-66E3-024A-0F36-A729A2668D94}"/>
                    </a:ext>
                  </a:extLst>
                </p14:cNvPr>
                <p14:cNvContentPartPr/>
                <p14:nvPr/>
              </p14:nvContentPartPr>
              <p14:xfrm>
                <a:off x="6592908" y="930488"/>
                <a:ext cx="110520" cy="258120"/>
              </p14:xfrm>
            </p:contentPart>
          </mc:Choice>
          <mc:Fallback>
            <p:pic>
              <p:nvPicPr>
                <p:cNvPr id="157" name="Ink 156">
                  <a:extLst>
                    <a:ext uri="{FF2B5EF4-FFF2-40B4-BE49-F238E27FC236}">
                      <a16:creationId xmlns:a16="http://schemas.microsoft.com/office/drawing/2014/main" id="{43DC317B-66E3-024A-0F36-A729A2668D94}"/>
                    </a:ext>
                  </a:extLst>
                </p:cNvPr>
                <p:cNvPicPr/>
                <p:nvPr/>
              </p:nvPicPr>
              <p:blipFill>
                <a:blip r:embed="rId261"/>
                <a:stretch>
                  <a:fillRect/>
                </a:stretch>
              </p:blipFill>
              <p:spPr>
                <a:xfrm>
                  <a:off x="6584268" y="921848"/>
                  <a:ext cx="128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8" name="Ink 157">
                  <a:extLst>
                    <a:ext uri="{FF2B5EF4-FFF2-40B4-BE49-F238E27FC236}">
                      <a16:creationId xmlns:a16="http://schemas.microsoft.com/office/drawing/2014/main" id="{63B6BD3D-5D39-75FB-8396-3029F19403E7}"/>
                    </a:ext>
                  </a:extLst>
                </p14:cNvPr>
                <p14:cNvContentPartPr/>
                <p14:nvPr/>
              </p14:nvContentPartPr>
              <p14:xfrm>
                <a:off x="6789468" y="897368"/>
                <a:ext cx="100080" cy="329760"/>
              </p14:xfrm>
            </p:contentPart>
          </mc:Choice>
          <mc:Fallback>
            <p:pic>
              <p:nvPicPr>
                <p:cNvPr id="158" name="Ink 157">
                  <a:extLst>
                    <a:ext uri="{FF2B5EF4-FFF2-40B4-BE49-F238E27FC236}">
                      <a16:creationId xmlns:a16="http://schemas.microsoft.com/office/drawing/2014/main" id="{63B6BD3D-5D39-75FB-8396-3029F19403E7}"/>
                    </a:ext>
                  </a:extLst>
                </p:cNvPr>
                <p:cNvPicPr/>
                <p:nvPr/>
              </p:nvPicPr>
              <p:blipFill>
                <a:blip r:embed="rId263"/>
                <a:stretch>
                  <a:fillRect/>
                </a:stretch>
              </p:blipFill>
              <p:spPr>
                <a:xfrm>
                  <a:off x="6780468" y="888368"/>
                  <a:ext cx="1177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0" name="Ink 159">
                  <a:extLst>
                    <a:ext uri="{FF2B5EF4-FFF2-40B4-BE49-F238E27FC236}">
                      <a16:creationId xmlns:a16="http://schemas.microsoft.com/office/drawing/2014/main" id="{62953C1A-709F-701F-2363-72B01294C266}"/>
                    </a:ext>
                  </a:extLst>
                </p14:cNvPr>
                <p14:cNvContentPartPr/>
                <p14:nvPr/>
              </p14:nvContentPartPr>
              <p14:xfrm>
                <a:off x="9156468" y="5402048"/>
                <a:ext cx="756360" cy="196920"/>
              </p14:xfrm>
            </p:contentPart>
          </mc:Choice>
          <mc:Fallback>
            <p:pic>
              <p:nvPicPr>
                <p:cNvPr id="160" name="Ink 159">
                  <a:extLst>
                    <a:ext uri="{FF2B5EF4-FFF2-40B4-BE49-F238E27FC236}">
                      <a16:creationId xmlns:a16="http://schemas.microsoft.com/office/drawing/2014/main" id="{62953C1A-709F-701F-2363-72B01294C266}"/>
                    </a:ext>
                  </a:extLst>
                </p:cNvPr>
                <p:cNvPicPr/>
                <p:nvPr/>
              </p:nvPicPr>
              <p:blipFill>
                <a:blip r:embed="rId265"/>
                <a:stretch>
                  <a:fillRect/>
                </a:stretch>
              </p:blipFill>
              <p:spPr>
                <a:xfrm>
                  <a:off x="9147828" y="5393408"/>
                  <a:ext cx="7740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1" name="Ink 160">
                  <a:extLst>
                    <a:ext uri="{FF2B5EF4-FFF2-40B4-BE49-F238E27FC236}">
                      <a16:creationId xmlns:a16="http://schemas.microsoft.com/office/drawing/2014/main" id="{3F958D71-75AD-595F-1AEF-EE82F9F72F17}"/>
                    </a:ext>
                  </a:extLst>
                </p14:cNvPr>
                <p14:cNvContentPartPr/>
                <p14:nvPr/>
              </p14:nvContentPartPr>
              <p14:xfrm>
                <a:off x="9059628" y="5406728"/>
                <a:ext cx="241920" cy="334080"/>
              </p14:xfrm>
            </p:contentPart>
          </mc:Choice>
          <mc:Fallback>
            <p:pic>
              <p:nvPicPr>
                <p:cNvPr id="161" name="Ink 160">
                  <a:extLst>
                    <a:ext uri="{FF2B5EF4-FFF2-40B4-BE49-F238E27FC236}">
                      <a16:creationId xmlns:a16="http://schemas.microsoft.com/office/drawing/2014/main" id="{3F958D71-75AD-595F-1AEF-EE82F9F72F17}"/>
                    </a:ext>
                  </a:extLst>
                </p:cNvPr>
                <p:cNvPicPr/>
                <p:nvPr/>
              </p:nvPicPr>
              <p:blipFill>
                <a:blip r:embed="rId267"/>
                <a:stretch>
                  <a:fillRect/>
                </a:stretch>
              </p:blipFill>
              <p:spPr>
                <a:xfrm>
                  <a:off x="9050628" y="5397728"/>
                  <a:ext cx="25956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2" name="Ink 161">
                  <a:extLst>
                    <a:ext uri="{FF2B5EF4-FFF2-40B4-BE49-F238E27FC236}">
                      <a16:creationId xmlns:a16="http://schemas.microsoft.com/office/drawing/2014/main" id="{45B88FF3-ACC1-7753-7176-7FD519573E92}"/>
                    </a:ext>
                  </a:extLst>
                </p14:cNvPr>
                <p14:cNvContentPartPr/>
                <p14:nvPr/>
              </p14:nvContentPartPr>
              <p14:xfrm>
                <a:off x="8256828" y="5759528"/>
                <a:ext cx="302760" cy="326160"/>
              </p14:xfrm>
            </p:contentPart>
          </mc:Choice>
          <mc:Fallback>
            <p:pic>
              <p:nvPicPr>
                <p:cNvPr id="162" name="Ink 161">
                  <a:extLst>
                    <a:ext uri="{FF2B5EF4-FFF2-40B4-BE49-F238E27FC236}">
                      <a16:creationId xmlns:a16="http://schemas.microsoft.com/office/drawing/2014/main" id="{45B88FF3-ACC1-7753-7176-7FD519573E92}"/>
                    </a:ext>
                  </a:extLst>
                </p:cNvPr>
                <p:cNvPicPr/>
                <p:nvPr/>
              </p:nvPicPr>
              <p:blipFill>
                <a:blip r:embed="rId269"/>
                <a:stretch>
                  <a:fillRect/>
                </a:stretch>
              </p:blipFill>
              <p:spPr>
                <a:xfrm>
                  <a:off x="8248188" y="5750528"/>
                  <a:ext cx="3204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3" name="Ink 162">
                  <a:extLst>
                    <a:ext uri="{FF2B5EF4-FFF2-40B4-BE49-F238E27FC236}">
                      <a16:creationId xmlns:a16="http://schemas.microsoft.com/office/drawing/2014/main" id="{D9AE6875-9285-D2C2-7DF8-1F17D1AE612D}"/>
                    </a:ext>
                  </a:extLst>
                </p14:cNvPr>
                <p14:cNvContentPartPr/>
                <p14:nvPr/>
              </p14:nvContentPartPr>
              <p14:xfrm>
                <a:off x="8335668" y="5760608"/>
                <a:ext cx="410760" cy="298440"/>
              </p14:xfrm>
            </p:contentPart>
          </mc:Choice>
          <mc:Fallback>
            <p:pic>
              <p:nvPicPr>
                <p:cNvPr id="163" name="Ink 162">
                  <a:extLst>
                    <a:ext uri="{FF2B5EF4-FFF2-40B4-BE49-F238E27FC236}">
                      <a16:creationId xmlns:a16="http://schemas.microsoft.com/office/drawing/2014/main" id="{D9AE6875-9285-D2C2-7DF8-1F17D1AE612D}"/>
                    </a:ext>
                  </a:extLst>
                </p:cNvPr>
                <p:cNvPicPr/>
                <p:nvPr/>
              </p:nvPicPr>
              <p:blipFill>
                <a:blip r:embed="rId271"/>
                <a:stretch>
                  <a:fillRect/>
                </a:stretch>
              </p:blipFill>
              <p:spPr>
                <a:xfrm>
                  <a:off x="8326668" y="5751968"/>
                  <a:ext cx="4284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4" name="Ink 163">
                  <a:extLst>
                    <a:ext uri="{FF2B5EF4-FFF2-40B4-BE49-F238E27FC236}">
                      <a16:creationId xmlns:a16="http://schemas.microsoft.com/office/drawing/2014/main" id="{A16FD402-3E2A-B38A-667E-43DE34759F0C}"/>
                    </a:ext>
                  </a:extLst>
                </p14:cNvPr>
                <p14:cNvContentPartPr/>
                <p14:nvPr/>
              </p14:nvContentPartPr>
              <p14:xfrm>
                <a:off x="8850828" y="5813168"/>
                <a:ext cx="94320" cy="221400"/>
              </p14:xfrm>
            </p:contentPart>
          </mc:Choice>
          <mc:Fallback>
            <p:pic>
              <p:nvPicPr>
                <p:cNvPr id="164" name="Ink 163">
                  <a:extLst>
                    <a:ext uri="{FF2B5EF4-FFF2-40B4-BE49-F238E27FC236}">
                      <a16:creationId xmlns:a16="http://schemas.microsoft.com/office/drawing/2014/main" id="{A16FD402-3E2A-B38A-667E-43DE34759F0C}"/>
                    </a:ext>
                  </a:extLst>
                </p:cNvPr>
                <p:cNvPicPr/>
                <p:nvPr/>
              </p:nvPicPr>
              <p:blipFill>
                <a:blip r:embed="rId273"/>
                <a:stretch>
                  <a:fillRect/>
                </a:stretch>
              </p:blipFill>
              <p:spPr>
                <a:xfrm>
                  <a:off x="8841828" y="5804528"/>
                  <a:ext cx="1119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5" name="Ink 164">
                  <a:extLst>
                    <a:ext uri="{FF2B5EF4-FFF2-40B4-BE49-F238E27FC236}">
                      <a16:creationId xmlns:a16="http://schemas.microsoft.com/office/drawing/2014/main" id="{0886E2C8-7985-44A6-5B32-E302D6A29864}"/>
                    </a:ext>
                  </a:extLst>
                </p14:cNvPr>
                <p14:cNvContentPartPr/>
                <p14:nvPr/>
              </p14:nvContentPartPr>
              <p14:xfrm>
                <a:off x="7450068" y="5891288"/>
                <a:ext cx="520560" cy="152640"/>
              </p14:xfrm>
            </p:contentPart>
          </mc:Choice>
          <mc:Fallback>
            <p:pic>
              <p:nvPicPr>
                <p:cNvPr id="165" name="Ink 164">
                  <a:extLst>
                    <a:ext uri="{FF2B5EF4-FFF2-40B4-BE49-F238E27FC236}">
                      <a16:creationId xmlns:a16="http://schemas.microsoft.com/office/drawing/2014/main" id="{0886E2C8-7985-44A6-5B32-E302D6A29864}"/>
                    </a:ext>
                  </a:extLst>
                </p:cNvPr>
                <p:cNvPicPr/>
                <p:nvPr/>
              </p:nvPicPr>
              <p:blipFill>
                <a:blip r:embed="rId275"/>
                <a:stretch>
                  <a:fillRect/>
                </a:stretch>
              </p:blipFill>
              <p:spPr>
                <a:xfrm>
                  <a:off x="7441428" y="5882648"/>
                  <a:ext cx="538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6" name="Ink 165">
                  <a:extLst>
                    <a:ext uri="{FF2B5EF4-FFF2-40B4-BE49-F238E27FC236}">
                      <a16:creationId xmlns:a16="http://schemas.microsoft.com/office/drawing/2014/main" id="{D4A89812-A7F1-8A12-B72B-674083BD9C18}"/>
                    </a:ext>
                  </a:extLst>
                </p14:cNvPr>
                <p14:cNvContentPartPr/>
                <p14:nvPr/>
              </p14:nvContentPartPr>
              <p14:xfrm>
                <a:off x="7766868" y="5792288"/>
                <a:ext cx="139680" cy="188640"/>
              </p14:xfrm>
            </p:contentPart>
          </mc:Choice>
          <mc:Fallback>
            <p:pic>
              <p:nvPicPr>
                <p:cNvPr id="166" name="Ink 165">
                  <a:extLst>
                    <a:ext uri="{FF2B5EF4-FFF2-40B4-BE49-F238E27FC236}">
                      <a16:creationId xmlns:a16="http://schemas.microsoft.com/office/drawing/2014/main" id="{D4A89812-A7F1-8A12-B72B-674083BD9C18}"/>
                    </a:ext>
                  </a:extLst>
                </p:cNvPr>
                <p:cNvPicPr/>
                <p:nvPr/>
              </p:nvPicPr>
              <p:blipFill>
                <a:blip r:embed="rId277"/>
                <a:stretch>
                  <a:fillRect/>
                </a:stretch>
              </p:blipFill>
              <p:spPr>
                <a:xfrm>
                  <a:off x="7758228" y="5783648"/>
                  <a:ext cx="1573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7" name="Ink 166">
                  <a:extLst>
                    <a:ext uri="{FF2B5EF4-FFF2-40B4-BE49-F238E27FC236}">
                      <a16:creationId xmlns:a16="http://schemas.microsoft.com/office/drawing/2014/main" id="{3A6FFEEE-FE03-6355-2AA1-421BF8FA7BF7}"/>
                    </a:ext>
                  </a:extLst>
                </p14:cNvPr>
                <p14:cNvContentPartPr/>
                <p14:nvPr/>
              </p14:nvContentPartPr>
              <p14:xfrm>
                <a:off x="7484988" y="6195488"/>
                <a:ext cx="330480" cy="49320"/>
              </p14:xfrm>
            </p:contentPart>
          </mc:Choice>
          <mc:Fallback>
            <p:pic>
              <p:nvPicPr>
                <p:cNvPr id="167" name="Ink 166">
                  <a:extLst>
                    <a:ext uri="{FF2B5EF4-FFF2-40B4-BE49-F238E27FC236}">
                      <a16:creationId xmlns:a16="http://schemas.microsoft.com/office/drawing/2014/main" id="{3A6FFEEE-FE03-6355-2AA1-421BF8FA7BF7}"/>
                    </a:ext>
                  </a:extLst>
                </p:cNvPr>
                <p:cNvPicPr/>
                <p:nvPr/>
              </p:nvPicPr>
              <p:blipFill>
                <a:blip r:embed="rId279"/>
                <a:stretch>
                  <a:fillRect/>
                </a:stretch>
              </p:blipFill>
              <p:spPr>
                <a:xfrm>
                  <a:off x="7475988" y="6186848"/>
                  <a:ext cx="34812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8" name="Ink 167">
                  <a:extLst>
                    <a:ext uri="{FF2B5EF4-FFF2-40B4-BE49-F238E27FC236}">
                      <a16:creationId xmlns:a16="http://schemas.microsoft.com/office/drawing/2014/main" id="{1EAD5957-6C97-3DDF-0412-E4D1F4468E08}"/>
                    </a:ext>
                  </a:extLst>
                </p14:cNvPr>
                <p14:cNvContentPartPr/>
                <p14:nvPr/>
              </p14:nvContentPartPr>
              <p14:xfrm>
                <a:off x="7397868" y="6151928"/>
                <a:ext cx="238680" cy="212400"/>
              </p14:xfrm>
            </p:contentPart>
          </mc:Choice>
          <mc:Fallback>
            <p:pic>
              <p:nvPicPr>
                <p:cNvPr id="168" name="Ink 167">
                  <a:extLst>
                    <a:ext uri="{FF2B5EF4-FFF2-40B4-BE49-F238E27FC236}">
                      <a16:creationId xmlns:a16="http://schemas.microsoft.com/office/drawing/2014/main" id="{1EAD5957-6C97-3DDF-0412-E4D1F4468E08}"/>
                    </a:ext>
                  </a:extLst>
                </p:cNvPr>
                <p:cNvPicPr/>
                <p:nvPr/>
              </p:nvPicPr>
              <p:blipFill>
                <a:blip r:embed="rId281"/>
                <a:stretch>
                  <a:fillRect/>
                </a:stretch>
              </p:blipFill>
              <p:spPr>
                <a:xfrm>
                  <a:off x="7388868" y="6142928"/>
                  <a:ext cx="2563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0" name="Ink 169">
                  <a:extLst>
                    <a:ext uri="{FF2B5EF4-FFF2-40B4-BE49-F238E27FC236}">
                      <a16:creationId xmlns:a16="http://schemas.microsoft.com/office/drawing/2014/main" id="{C723E709-F2FB-22BD-04E5-DDF25A9979F3}"/>
                    </a:ext>
                  </a:extLst>
                </p14:cNvPr>
                <p14:cNvContentPartPr/>
                <p14:nvPr/>
              </p14:nvContentPartPr>
              <p14:xfrm>
                <a:off x="138108" y="5556128"/>
                <a:ext cx="87840" cy="124200"/>
              </p14:xfrm>
            </p:contentPart>
          </mc:Choice>
          <mc:Fallback>
            <p:pic>
              <p:nvPicPr>
                <p:cNvPr id="170" name="Ink 169">
                  <a:extLst>
                    <a:ext uri="{FF2B5EF4-FFF2-40B4-BE49-F238E27FC236}">
                      <a16:creationId xmlns:a16="http://schemas.microsoft.com/office/drawing/2014/main" id="{C723E709-F2FB-22BD-04E5-DDF25A9979F3}"/>
                    </a:ext>
                  </a:extLst>
                </p:cNvPr>
                <p:cNvPicPr/>
                <p:nvPr/>
              </p:nvPicPr>
              <p:blipFill>
                <a:blip r:embed="rId283"/>
                <a:stretch>
                  <a:fillRect/>
                </a:stretch>
              </p:blipFill>
              <p:spPr>
                <a:xfrm>
                  <a:off x="129468" y="5547488"/>
                  <a:ext cx="105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Ink 170">
                  <a:extLst>
                    <a:ext uri="{FF2B5EF4-FFF2-40B4-BE49-F238E27FC236}">
                      <a16:creationId xmlns:a16="http://schemas.microsoft.com/office/drawing/2014/main" id="{29ADC2F9-B495-D615-FCF7-310AE707B3BA}"/>
                    </a:ext>
                  </a:extLst>
                </p14:cNvPr>
                <p14:cNvContentPartPr/>
                <p14:nvPr/>
              </p14:nvContentPartPr>
              <p14:xfrm>
                <a:off x="116148" y="4912808"/>
                <a:ext cx="2122200" cy="1457640"/>
              </p14:xfrm>
            </p:contentPart>
          </mc:Choice>
          <mc:Fallback>
            <p:pic>
              <p:nvPicPr>
                <p:cNvPr id="171" name="Ink 170">
                  <a:extLst>
                    <a:ext uri="{FF2B5EF4-FFF2-40B4-BE49-F238E27FC236}">
                      <a16:creationId xmlns:a16="http://schemas.microsoft.com/office/drawing/2014/main" id="{29ADC2F9-B495-D615-FCF7-310AE707B3BA}"/>
                    </a:ext>
                  </a:extLst>
                </p:cNvPr>
                <p:cNvPicPr/>
                <p:nvPr/>
              </p:nvPicPr>
              <p:blipFill>
                <a:blip r:embed="rId285"/>
                <a:stretch>
                  <a:fillRect/>
                </a:stretch>
              </p:blipFill>
              <p:spPr>
                <a:xfrm>
                  <a:off x="107508" y="4903808"/>
                  <a:ext cx="2139840" cy="14752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Ink 171">
                  <a:extLst>
                    <a:ext uri="{FF2B5EF4-FFF2-40B4-BE49-F238E27FC236}">
                      <a16:creationId xmlns:a16="http://schemas.microsoft.com/office/drawing/2014/main" id="{927001E2-DDC9-A1FD-EF33-6C3CA040BB60}"/>
                    </a:ext>
                  </a:extLst>
                </p14:cNvPr>
                <p14:cNvContentPartPr/>
                <p14:nvPr/>
              </p14:nvContentPartPr>
              <p14:xfrm>
                <a:off x="841908" y="5359928"/>
                <a:ext cx="225360" cy="396360"/>
              </p14:xfrm>
            </p:contentPart>
          </mc:Choice>
          <mc:Fallback>
            <p:pic>
              <p:nvPicPr>
                <p:cNvPr id="172" name="Ink 171">
                  <a:extLst>
                    <a:ext uri="{FF2B5EF4-FFF2-40B4-BE49-F238E27FC236}">
                      <a16:creationId xmlns:a16="http://schemas.microsoft.com/office/drawing/2014/main" id="{927001E2-DDC9-A1FD-EF33-6C3CA040BB60}"/>
                    </a:ext>
                  </a:extLst>
                </p:cNvPr>
                <p:cNvPicPr/>
                <p:nvPr/>
              </p:nvPicPr>
              <p:blipFill>
                <a:blip r:embed="rId287"/>
                <a:stretch>
                  <a:fillRect/>
                </a:stretch>
              </p:blipFill>
              <p:spPr>
                <a:xfrm>
                  <a:off x="833268" y="5350928"/>
                  <a:ext cx="2430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A293E530-D013-04CD-273D-4C4074C2F36C}"/>
                    </a:ext>
                  </a:extLst>
                </p14:cNvPr>
                <p14:cNvContentPartPr/>
                <p14:nvPr/>
              </p14:nvContentPartPr>
              <p14:xfrm>
                <a:off x="1159788" y="5323208"/>
                <a:ext cx="183600" cy="334800"/>
              </p14:xfrm>
            </p:contentPart>
          </mc:Choice>
          <mc:Fallback>
            <p:pic>
              <p:nvPicPr>
                <p:cNvPr id="173" name="Ink 172">
                  <a:extLst>
                    <a:ext uri="{FF2B5EF4-FFF2-40B4-BE49-F238E27FC236}">
                      <a16:creationId xmlns:a16="http://schemas.microsoft.com/office/drawing/2014/main" id="{A293E530-D013-04CD-273D-4C4074C2F36C}"/>
                    </a:ext>
                  </a:extLst>
                </p:cNvPr>
                <p:cNvPicPr/>
                <p:nvPr/>
              </p:nvPicPr>
              <p:blipFill>
                <a:blip r:embed="rId289"/>
                <a:stretch>
                  <a:fillRect/>
                </a:stretch>
              </p:blipFill>
              <p:spPr>
                <a:xfrm>
                  <a:off x="1150788" y="5314568"/>
                  <a:ext cx="2012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4" name="Ink 173">
                  <a:extLst>
                    <a:ext uri="{FF2B5EF4-FFF2-40B4-BE49-F238E27FC236}">
                      <a16:creationId xmlns:a16="http://schemas.microsoft.com/office/drawing/2014/main" id="{21B3DD4F-F797-B27D-D876-F80BC7FC98EB}"/>
                    </a:ext>
                  </a:extLst>
                </p14:cNvPr>
                <p14:cNvContentPartPr/>
                <p14:nvPr/>
              </p14:nvContentPartPr>
              <p14:xfrm>
                <a:off x="1225668" y="5466128"/>
                <a:ext cx="211680" cy="36360"/>
              </p14:xfrm>
            </p:contentPart>
          </mc:Choice>
          <mc:Fallback>
            <p:pic>
              <p:nvPicPr>
                <p:cNvPr id="174" name="Ink 173">
                  <a:extLst>
                    <a:ext uri="{FF2B5EF4-FFF2-40B4-BE49-F238E27FC236}">
                      <a16:creationId xmlns:a16="http://schemas.microsoft.com/office/drawing/2014/main" id="{21B3DD4F-F797-B27D-D876-F80BC7FC98EB}"/>
                    </a:ext>
                  </a:extLst>
                </p:cNvPr>
                <p:cNvPicPr/>
                <p:nvPr/>
              </p:nvPicPr>
              <p:blipFill>
                <a:blip r:embed="rId291"/>
                <a:stretch>
                  <a:fillRect/>
                </a:stretch>
              </p:blipFill>
              <p:spPr>
                <a:xfrm>
                  <a:off x="1216668" y="5457128"/>
                  <a:ext cx="2293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5" name="Ink 174">
                  <a:extLst>
                    <a:ext uri="{FF2B5EF4-FFF2-40B4-BE49-F238E27FC236}">
                      <a16:creationId xmlns:a16="http://schemas.microsoft.com/office/drawing/2014/main" id="{9D172622-E866-9087-D922-A0BAF6985250}"/>
                    </a:ext>
                  </a:extLst>
                </p14:cNvPr>
                <p14:cNvContentPartPr/>
                <p14:nvPr/>
              </p14:nvContentPartPr>
              <p14:xfrm>
                <a:off x="1377588" y="5315288"/>
                <a:ext cx="264960" cy="326160"/>
              </p14:xfrm>
            </p:contentPart>
          </mc:Choice>
          <mc:Fallback>
            <p:pic>
              <p:nvPicPr>
                <p:cNvPr id="175" name="Ink 174">
                  <a:extLst>
                    <a:ext uri="{FF2B5EF4-FFF2-40B4-BE49-F238E27FC236}">
                      <a16:creationId xmlns:a16="http://schemas.microsoft.com/office/drawing/2014/main" id="{9D172622-E866-9087-D922-A0BAF6985250}"/>
                    </a:ext>
                  </a:extLst>
                </p:cNvPr>
                <p:cNvPicPr/>
                <p:nvPr/>
              </p:nvPicPr>
              <p:blipFill>
                <a:blip r:embed="rId293"/>
                <a:stretch>
                  <a:fillRect/>
                </a:stretch>
              </p:blipFill>
              <p:spPr>
                <a:xfrm>
                  <a:off x="1368948" y="5306648"/>
                  <a:ext cx="2826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7" name="Ink 176">
                  <a:extLst>
                    <a:ext uri="{FF2B5EF4-FFF2-40B4-BE49-F238E27FC236}">
                      <a16:creationId xmlns:a16="http://schemas.microsoft.com/office/drawing/2014/main" id="{75FDD411-6972-2017-65E0-BA8C37BB071A}"/>
                    </a:ext>
                  </a:extLst>
                </p14:cNvPr>
                <p14:cNvContentPartPr/>
                <p14:nvPr/>
              </p14:nvContentPartPr>
              <p14:xfrm>
                <a:off x="775668" y="5686088"/>
                <a:ext cx="894960" cy="256680"/>
              </p14:xfrm>
            </p:contentPart>
          </mc:Choice>
          <mc:Fallback>
            <p:pic>
              <p:nvPicPr>
                <p:cNvPr id="177" name="Ink 176">
                  <a:extLst>
                    <a:ext uri="{FF2B5EF4-FFF2-40B4-BE49-F238E27FC236}">
                      <a16:creationId xmlns:a16="http://schemas.microsoft.com/office/drawing/2014/main" id="{75FDD411-6972-2017-65E0-BA8C37BB071A}"/>
                    </a:ext>
                  </a:extLst>
                </p:cNvPr>
                <p:cNvPicPr/>
                <p:nvPr/>
              </p:nvPicPr>
              <p:blipFill>
                <a:blip r:embed="rId295"/>
                <a:stretch>
                  <a:fillRect/>
                </a:stretch>
              </p:blipFill>
              <p:spPr>
                <a:xfrm>
                  <a:off x="767028" y="5677088"/>
                  <a:ext cx="9126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9" name="Ink 178">
                  <a:extLst>
                    <a:ext uri="{FF2B5EF4-FFF2-40B4-BE49-F238E27FC236}">
                      <a16:creationId xmlns:a16="http://schemas.microsoft.com/office/drawing/2014/main" id="{BD63DD88-E791-7082-9970-F49D71327C0A}"/>
                    </a:ext>
                  </a:extLst>
                </p14:cNvPr>
                <p14:cNvContentPartPr/>
                <p14:nvPr/>
              </p14:nvContentPartPr>
              <p14:xfrm>
                <a:off x="941268" y="4291448"/>
                <a:ext cx="358200" cy="459720"/>
              </p14:xfrm>
            </p:contentPart>
          </mc:Choice>
          <mc:Fallback>
            <p:pic>
              <p:nvPicPr>
                <p:cNvPr id="179" name="Ink 178">
                  <a:extLst>
                    <a:ext uri="{FF2B5EF4-FFF2-40B4-BE49-F238E27FC236}">
                      <a16:creationId xmlns:a16="http://schemas.microsoft.com/office/drawing/2014/main" id="{BD63DD88-E791-7082-9970-F49D71327C0A}"/>
                    </a:ext>
                  </a:extLst>
                </p:cNvPr>
                <p:cNvPicPr/>
                <p:nvPr/>
              </p:nvPicPr>
              <p:blipFill>
                <a:blip r:embed="rId297"/>
                <a:stretch>
                  <a:fillRect/>
                </a:stretch>
              </p:blipFill>
              <p:spPr>
                <a:xfrm>
                  <a:off x="932628" y="4282448"/>
                  <a:ext cx="37584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0" name="Ink 179">
                  <a:extLst>
                    <a:ext uri="{FF2B5EF4-FFF2-40B4-BE49-F238E27FC236}">
                      <a16:creationId xmlns:a16="http://schemas.microsoft.com/office/drawing/2014/main" id="{F205FAFA-4A54-9BAE-F41C-B12307D17927}"/>
                    </a:ext>
                  </a:extLst>
                </p14:cNvPr>
                <p14:cNvContentPartPr/>
                <p14:nvPr/>
              </p14:nvContentPartPr>
              <p14:xfrm>
                <a:off x="1147908" y="4687088"/>
                <a:ext cx="35640" cy="304200"/>
              </p14:xfrm>
            </p:contentPart>
          </mc:Choice>
          <mc:Fallback>
            <p:pic>
              <p:nvPicPr>
                <p:cNvPr id="180" name="Ink 179">
                  <a:extLst>
                    <a:ext uri="{FF2B5EF4-FFF2-40B4-BE49-F238E27FC236}">
                      <a16:creationId xmlns:a16="http://schemas.microsoft.com/office/drawing/2014/main" id="{F205FAFA-4A54-9BAE-F41C-B12307D17927}"/>
                    </a:ext>
                  </a:extLst>
                </p:cNvPr>
                <p:cNvPicPr/>
                <p:nvPr/>
              </p:nvPicPr>
              <p:blipFill>
                <a:blip r:embed="rId299"/>
                <a:stretch>
                  <a:fillRect/>
                </a:stretch>
              </p:blipFill>
              <p:spPr>
                <a:xfrm>
                  <a:off x="1139268" y="4678088"/>
                  <a:ext cx="53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2" name="Ink 181">
                  <a:extLst>
                    <a:ext uri="{FF2B5EF4-FFF2-40B4-BE49-F238E27FC236}">
                      <a16:creationId xmlns:a16="http://schemas.microsoft.com/office/drawing/2014/main" id="{1A179531-439F-320D-F404-AB10129C0127}"/>
                    </a:ext>
                  </a:extLst>
                </p14:cNvPr>
                <p14:cNvContentPartPr/>
                <p14:nvPr/>
              </p14:nvContentPartPr>
              <p14:xfrm>
                <a:off x="853788" y="3839288"/>
                <a:ext cx="185040" cy="350640"/>
              </p14:xfrm>
            </p:contentPart>
          </mc:Choice>
          <mc:Fallback>
            <p:pic>
              <p:nvPicPr>
                <p:cNvPr id="182" name="Ink 181">
                  <a:extLst>
                    <a:ext uri="{FF2B5EF4-FFF2-40B4-BE49-F238E27FC236}">
                      <a16:creationId xmlns:a16="http://schemas.microsoft.com/office/drawing/2014/main" id="{1A179531-439F-320D-F404-AB10129C0127}"/>
                    </a:ext>
                  </a:extLst>
                </p:cNvPr>
                <p:cNvPicPr/>
                <p:nvPr/>
              </p:nvPicPr>
              <p:blipFill>
                <a:blip r:embed="rId301"/>
                <a:stretch>
                  <a:fillRect/>
                </a:stretch>
              </p:blipFill>
              <p:spPr>
                <a:xfrm>
                  <a:off x="844788" y="3830648"/>
                  <a:ext cx="2026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3" name="Ink 182">
                  <a:extLst>
                    <a:ext uri="{FF2B5EF4-FFF2-40B4-BE49-F238E27FC236}">
                      <a16:creationId xmlns:a16="http://schemas.microsoft.com/office/drawing/2014/main" id="{AE90D139-E7A0-37ED-79B7-054ECD887340}"/>
                    </a:ext>
                  </a:extLst>
                </p14:cNvPr>
                <p14:cNvContentPartPr/>
                <p14:nvPr/>
              </p14:nvContentPartPr>
              <p14:xfrm>
                <a:off x="912468" y="3785288"/>
                <a:ext cx="288720" cy="257760"/>
              </p14:xfrm>
            </p:contentPart>
          </mc:Choice>
          <mc:Fallback>
            <p:pic>
              <p:nvPicPr>
                <p:cNvPr id="183" name="Ink 182">
                  <a:extLst>
                    <a:ext uri="{FF2B5EF4-FFF2-40B4-BE49-F238E27FC236}">
                      <a16:creationId xmlns:a16="http://schemas.microsoft.com/office/drawing/2014/main" id="{AE90D139-E7A0-37ED-79B7-054ECD887340}"/>
                    </a:ext>
                  </a:extLst>
                </p:cNvPr>
                <p:cNvPicPr/>
                <p:nvPr/>
              </p:nvPicPr>
              <p:blipFill>
                <a:blip r:embed="rId303"/>
                <a:stretch>
                  <a:fillRect/>
                </a:stretch>
              </p:blipFill>
              <p:spPr>
                <a:xfrm>
                  <a:off x="903468" y="3776288"/>
                  <a:ext cx="3063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4" name="Ink 183">
                  <a:extLst>
                    <a:ext uri="{FF2B5EF4-FFF2-40B4-BE49-F238E27FC236}">
                      <a16:creationId xmlns:a16="http://schemas.microsoft.com/office/drawing/2014/main" id="{58DB2A52-32D2-3B8F-4EB3-6B25DCC45653}"/>
                    </a:ext>
                  </a:extLst>
                </p14:cNvPr>
                <p14:cNvContentPartPr/>
                <p14:nvPr/>
              </p14:nvContentPartPr>
              <p14:xfrm>
                <a:off x="1265628" y="3795368"/>
                <a:ext cx="59760" cy="195120"/>
              </p14:xfrm>
            </p:contentPart>
          </mc:Choice>
          <mc:Fallback>
            <p:pic>
              <p:nvPicPr>
                <p:cNvPr id="184" name="Ink 183">
                  <a:extLst>
                    <a:ext uri="{FF2B5EF4-FFF2-40B4-BE49-F238E27FC236}">
                      <a16:creationId xmlns:a16="http://schemas.microsoft.com/office/drawing/2014/main" id="{58DB2A52-32D2-3B8F-4EB3-6B25DCC45653}"/>
                    </a:ext>
                  </a:extLst>
                </p:cNvPr>
                <p:cNvPicPr/>
                <p:nvPr/>
              </p:nvPicPr>
              <p:blipFill>
                <a:blip r:embed="rId305"/>
                <a:stretch>
                  <a:fillRect/>
                </a:stretch>
              </p:blipFill>
              <p:spPr>
                <a:xfrm>
                  <a:off x="1256988" y="3786728"/>
                  <a:ext cx="774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6" name="Ink 185">
                  <a:extLst>
                    <a:ext uri="{FF2B5EF4-FFF2-40B4-BE49-F238E27FC236}">
                      <a16:creationId xmlns:a16="http://schemas.microsoft.com/office/drawing/2014/main" id="{6F024F16-CE03-A9C3-D569-E528C8380DA7}"/>
                    </a:ext>
                  </a:extLst>
                </p14:cNvPr>
                <p14:cNvContentPartPr/>
                <p14:nvPr/>
              </p14:nvContentPartPr>
              <p14:xfrm>
                <a:off x="944868" y="2459048"/>
                <a:ext cx="60840" cy="795960"/>
              </p14:xfrm>
            </p:contentPart>
          </mc:Choice>
          <mc:Fallback>
            <p:pic>
              <p:nvPicPr>
                <p:cNvPr id="186" name="Ink 185">
                  <a:extLst>
                    <a:ext uri="{FF2B5EF4-FFF2-40B4-BE49-F238E27FC236}">
                      <a16:creationId xmlns:a16="http://schemas.microsoft.com/office/drawing/2014/main" id="{6F024F16-CE03-A9C3-D569-E528C8380DA7}"/>
                    </a:ext>
                  </a:extLst>
                </p:cNvPr>
                <p:cNvPicPr/>
                <p:nvPr/>
              </p:nvPicPr>
              <p:blipFill>
                <a:blip r:embed="rId307"/>
                <a:stretch>
                  <a:fillRect/>
                </a:stretch>
              </p:blipFill>
              <p:spPr>
                <a:xfrm>
                  <a:off x="935868" y="2450048"/>
                  <a:ext cx="78480" cy="813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7" name="Ink 186">
                  <a:extLst>
                    <a:ext uri="{FF2B5EF4-FFF2-40B4-BE49-F238E27FC236}">
                      <a16:creationId xmlns:a16="http://schemas.microsoft.com/office/drawing/2014/main" id="{49CDA94A-3B3F-F45D-C11F-9D1CCE27EEBE}"/>
                    </a:ext>
                  </a:extLst>
                </p14:cNvPr>
                <p14:cNvContentPartPr/>
                <p14:nvPr/>
              </p14:nvContentPartPr>
              <p14:xfrm>
                <a:off x="833268" y="3159968"/>
                <a:ext cx="273600" cy="123840"/>
              </p14:xfrm>
            </p:contentPart>
          </mc:Choice>
          <mc:Fallback>
            <p:pic>
              <p:nvPicPr>
                <p:cNvPr id="187" name="Ink 186">
                  <a:extLst>
                    <a:ext uri="{FF2B5EF4-FFF2-40B4-BE49-F238E27FC236}">
                      <a16:creationId xmlns:a16="http://schemas.microsoft.com/office/drawing/2014/main" id="{49CDA94A-3B3F-F45D-C11F-9D1CCE27EEBE}"/>
                    </a:ext>
                  </a:extLst>
                </p:cNvPr>
                <p:cNvPicPr/>
                <p:nvPr/>
              </p:nvPicPr>
              <p:blipFill>
                <a:blip r:embed="rId309"/>
                <a:stretch>
                  <a:fillRect/>
                </a:stretch>
              </p:blipFill>
              <p:spPr>
                <a:xfrm>
                  <a:off x="824268" y="3151328"/>
                  <a:ext cx="2912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9" name="Ink 188">
                  <a:extLst>
                    <a:ext uri="{FF2B5EF4-FFF2-40B4-BE49-F238E27FC236}">
                      <a16:creationId xmlns:a16="http://schemas.microsoft.com/office/drawing/2014/main" id="{159DAF3D-DFE8-B83C-DFFB-C89A69B25D96}"/>
                    </a:ext>
                  </a:extLst>
                </p14:cNvPr>
                <p14:cNvContentPartPr/>
                <p14:nvPr/>
              </p14:nvContentPartPr>
              <p14:xfrm>
                <a:off x="1680348" y="5076968"/>
                <a:ext cx="276480" cy="284040"/>
              </p14:xfrm>
            </p:contentPart>
          </mc:Choice>
          <mc:Fallback>
            <p:pic>
              <p:nvPicPr>
                <p:cNvPr id="189" name="Ink 188">
                  <a:extLst>
                    <a:ext uri="{FF2B5EF4-FFF2-40B4-BE49-F238E27FC236}">
                      <a16:creationId xmlns:a16="http://schemas.microsoft.com/office/drawing/2014/main" id="{159DAF3D-DFE8-B83C-DFFB-C89A69B25D96}"/>
                    </a:ext>
                  </a:extLst>
                </p:cNvPr>
                <p:cNvPicPr/>
                <p:nvPr/>
              </p:nvPicPr>
              <p:blipFill>
                <a:blip r:embed="rId311"/>
                <a:stretch>
                  <a:fillRect/>
                </a:stretch>
              </p:blipFill>
              <p:spPr>
                <a:xfrm>
                  <a:off x="1671348" y="5068328"/>
                  <a:ext cx="2941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0" name="Ink 189">
                  <a:extLst>
                    <a:ext uri="{FF2B5EF4-FFF2-40B4-BE49-F238E27FC236}">
                      <a16:creationId xmlns:a16="http://schemas.microsoft.com/office/drawing/2014/main" id="{F7BB998B-9F9C-860E-C3E9-759405D48138}"/>
                    </a:ext>
                  </a:extLst>
                </p14:cNvPr>
                <p14:cNvContentPartPr/>
                <p14:nvPr/>
              </p14:nvContentPartPr>
              <p14:xfrm>
                <a:off x="1691508" y="5478368"/>
                <a:ext cx="359640" cy="278640"/>
              </p14:xfrm>
            </p:contentPart>
          </mc:Choice>
          <mc:Fallback>
            <p:pic>
              <p:nvPicPr>
                <p:cNvPr id="190" name="Ink 189">
                  <a:extLst>
                    <a:ext uri="{FF2B5EF4-FFF2-40B4-BE49-F238E27FC236}">
                      <a16:creationId xmlns:a16="http://schemas.microsoft.com/office/drawing/2014/main" id="{F7BB998B-9F9C-860E-C3E9-759405D48138}"/>
                    </a:ext>
                  </a:extLst>
                </p:cNvPr>
                <p:cNvPicPr/>
                <p:nvPr/>
              </p:nvPicPr>
              <p:blipFill>
                <a:blip r:embed="rId313"/>
                <a:stretch>
                  <a:fillRect/>
                </a:stretch>
              </p:blipFill>
              <p:spPr>
                <a:xfrm>
                  <a:off x="1682868" y="5469368"/>
                  <a:ext cx="377280" cy="296280"/>
                </a:xfrm>
                <a:prstGeom prst="rect">
                  <a:avLst/>
                </a:prstGeom>
              </p:spPr>
            </p:pic>
          </mc:Fallback>
        </mc:AlternateContent>
      </p:grpSp>
    </p:spTree>
    <p:extLst>
      <p:ext uri="{BB962C8B-B14F-4D97-AF65-F5344CB8AC3E}">
        <p14:creationId xmlns:p14="http://schemas.microsoft.com/office/powerpoint/2010/main" val="17228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9E1A-F731-7AB0-DABA-F12B612BF374}"/>
              </a:ext>
            </a:extLst>
          </p:cNvPr>
          <p:cNvSpPr>
            <a:spLocks noGrp="1"/>
          </p:cNvSpPr>
          <p:nvPr>
            <p:ph type="title"/>
          </p:nvPr>
        </p:nvSpPr>
        <p:spPr>
          <a:xfrm>
            <a:off x="189756" y="260648"/>
            <a:ext cx="10512862" cy="399578"/>
          </a:xfrm>
        </p:spPr>
        <p:txBody>
          <a:bodyPr/>
          <a:lstStyle/>
          <a:p>
            <a:r>
              <a:rPr lang="en-IN" dirty="0"/>
              <a:t>Basics of JS</a:t>
            </a:r>
          </a:p>
        </p:txBody>
      </p:sp>
      <p:sp>
        <p:nvSpPr>
          <p:cNvPr id="3" name="Content Placeholder 2">
            <a:extLst>
              <a:ext uri="{FF2B5EF4-FFF2-40B4-BE49-F238E27FC236}">
                <a16:creationId xmlns:a16="http://schemas.microsoft.com/office/drawing/2014/main" id="{F59ED8ED-2A84-7EB9-82AC-1BEDC91B1BC2}"/>
              </a:ext>
            </a:extLst>
          </p:cNvPr>
          <p:cNvSpPr>
            <a:spLocks noGrp="1"/>
          </p:cNvSpPr>
          <p:nvPr>
            <p:ph sz="quarter" idx="13"/>
          </p:nvPr>
        </p:nvSpPr>
        <p:spPr>
          <a:xfrm>
            <a:off x="163600" y="908720"/>
            <a:ext cx="10972800" cy="5760640"/>
          </a:xfrm>
        </p:spPr>
        <p:txBody>
          <a:bodyPr/>
          <a:lstStyle/>
          <a:p>
            <a:pPr marL="285750" indent="-285750">
              <a:buFont typeface="Arial" panose="020B0604020202020204" pitchFamily="34" charset="0"/>
              <a:buChar char="•"/>
            </a:pPr>
            <a:r>
              <a:rPr lang="en-IN" sz="1800" dirty="0"/>
              <a:t>JS is a browser’s programming language which is light weight</a:t>
            </a:r>
          </a:p>
          <a:p>
            <a:pPr marL="285750" indent="-285750">
              <a:buFont typeface="Arial" panose="020B0604020202020204" pitchFamily="34" charset="0"/>
              <a:buChar char="•"/>
            </a:pPr>
            <a:r>
              <a:rPr lang="en-IN" sz="1800" dirty="0"/>
              <a:t>All browser’s directly understand JS language</a:t>
            </a:r>
          </a:p>
          <a:p>
            <a:pPr marL="285750" indent="-285750">
              <a:buFont typeface="Arial" panose="020B0604020202020204" pitchFamily="34" charset="0"/>
              <a:buChar char="•"/>
            </a:pPr>
            <a:r>
              <a:rPr lang="en-IN" sz="1800" dirty="0"/>
              <a:t>It is a case-</a:t>
            </a:r>
            <a:r>
              <a:rPr lang="en-IN" sz="1800" dirty="0" err="1"/>
              <a:t>sesitive</a:t>
            </a:r>
            <a:r>
              <a:rPr lang="en-IN" sz="1800" dirty="0"/>
              <a:t> programming language</a:t>
            </a:r>
          </a:p>
          <a:p>
            <a:pPr marL="285750" indent="-285750">
              <a:buFont typeface="Arial" panose="020B0604020202020204" pitchFamily="34" charset="0"/>
              <a:buChar char="•"/>
            </a:pPr>
            <a:r>
              <a:rPr lang="en-IN" sz="1800" dirty="0"/>
              <a:t>Every statement ends with semi-colon</a:t>
            </a:r>
          </a:p>
          <a:p>
            <a:pPr marL="285750" indent="-285750">
              <a:buFont typeface="Arial" panose="020B0604020202020204" pitchFamily="34" charset="0"/>
              <a:buChar char="•"/>
            </a:pPr>
            <a:r>
              <a:rPr lang="en-IN" sz="1800" dirty="0"/>
              <a:t>When we create a variable the data type will be automatically decided based on value we assign</a:t>
            </a:r>
          </a:p>
          <a:p>
            <a:pPr marL="285750" indent="-285750">
              <a:buFont typeface="Arial" panose="020B0604020202020204" pitchFamily="34" charset="0"/>
              <a:buChar char="•"/>
            </a:pPr>
            <a:r>
              <a:rPr lang="en-IN" sz="1800" dirty="0"/>
              <a:t>We can use = is an assignment operator, === is comparison operation</a:t>
            </a:r>
          </a:p>
          <a:p>
            <a:pPr marL="285750" indent="-285750">
              <a:buFont typeface="Arial" panose="020B0604020202020204" pitchFamily="34" charset="0"/>
              <a:buChar char="•"/>
            </a:pPr>
            <a:r>
              <a:rPr lang="en-IN" sz="1800" dirty="0"/>
              <a:t>We can create variables using var or let keyword</a:t>
            </a:r>
          </a:p>
          <a:p>
            <a:pPr marL="285750" indent="-285750">
              <a:buFont typeface="Arial" panose="020B0604020202020204" pitchFamily="34" charset="0"/>
              <a:buChar char="•"/>
            </a:pPr>
            <a:r>
              <a:rPr lang="en-IN" sz="1800" dirty="0"/>
              <a:t>JS offers different data objects scalar variable, array (list of values), </a:t>
            </a:r>
            <a:r>
              <a:rPr lang="en-IN" sz="1800" dirty="0" err="1"/>
              <a:t>json</a:t>
            </a:r>
            <a:r>
              <a:rPr lang="en-IN" sz="1800" dirty="0"/>
              <a:t> (java script object notation)</a:t>
            </a:r>
          </a:p>
          <a:p>
            <a:pPr marL="285750" indent="-285750">
              <a:buFont typeface="Arial" panose="020B0604020202020204" pitchFamily="34" charset="0"/>
              <a:buChar char="•"/>
            </a:pPr>
            <a:r>
              <a:rPr lang="en-IN" sz="1800" dirty="0"/>
              <a:t>Every statement ends with semi-colon</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88998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5A4D-632E-53CC-76F4-5DD4C938E0ED}"/>
              </a:ext>
            </a:extLst>
          </p:cNvPr>
          <p:cNvSpPr>
            <a:spLocks noGrp="1"/>
          </p:cNvSpPr>
          <p:nvPr>
            <p:ph type="title"/>
          </p:nvPr>
        </p:nvSpPr>
        <p:spPr>
          <a:xfrm>
            <a:off x="333772" y="116632"/>
            <a:ext cx="11017072" cy="687610"/>
          </a:xfrm>
        </p:spPr>
        <p:txBody>
          <a:bodyPr/>
          <a:lstStyle/>
          <a:p>
            <a:r>
              <a:rPr lang="en-IN" dirty="0"/>
              <a:t>Scalar variables</a:t>
            </a:r>
          </a:p>
        </p:txBody>
      </p:sp>
      <p:grpSp>
        <p:nvGrpSpPr>
          <p:cNvPr id="20" name="Group 19">
            <a:extLst>
              <a:ext uri="{FF2B5EF4-FFF2-40B4-BE49-F238E27FC236}">
                <a16:creationId xmlns:a16="http://schemas.microsoft.com/office/drawing/2014/main" id="{EE347515-0EF7-3E29-9D4A-6D635FD3349A}"/>
              </a:ext>
            </a:extLst>
          </p:cNvPr>
          <p:cNvGrpSpPr/>
          <p:nvPr/>
        </p:nvGrpSpPr>
        <p:grpSpPr>
          <a:xfrm>
            <a:off x="4970388" y="1293728"/>
            <a:ext cx="1719000" cy="361080"/>
            <a:chOff x="4970388" y="1293728"/>
            <a:chExt cx="1719000" cy="36108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66A4365-8EE7-9572-4073-8B6CF32085BB}"/>
                    </a:ext>
                  </a:extLst>
                </p14:cNvPr>
                <p14:cNvContentPartPr/>
                <p14:nvPr/>
              </p14:nvContentPartPr>
              <p14:xfrm>
                <a:off x="4970388" y="1368248"/>
                <a:ext cx="362520" cy="273600"/>
              </p14:xfrm>
            </p:contentPart>
          </mc:Choice>
          <mc:Fallback>
            <p:pic>
              <p:nvPicPr>
                <p:cNvPr id="9" name="Ink 8">
                  <a:extLst>
                    <a:ext uri="{FF2B5EF4-FFF2-40B4-BE49-F238E27FC236}">
                      <a16:creationId xmlns:a16="http://schemas.microsoft.com/office/drawing/2014/main" id="{366A4365-8EE7-9572-4073-8B6CF32085BB}"/>
                    </a:ext>
                  </a:extLst>
                </p:cNvPr>
                <p:cNvPicPr/>
                <p:nvPr/>
              </p:nvPicPr>
              <p:blipFill>
                <a:blip r:embed="rId3"/>
                <a:stretch>
                  <a:fillRect/>
                </a:stretch>
              </p:blipFill>
              <p:spPr>
                <a:xfrm>
                  <a:off x="4961388" y="1359248"/>
                  <a:ext cx="3801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CA3D0122-1B1D-B7B5-AB07-F735CD316BAC}"/>
                    </a:ext>
                  </a:extLst>
                </p14:cNvPr>
                <p14:cNvContentPartPr/>
                <p14:nvPr/>
              </p14:nvContentPartPr>
              <p14:xfrm>
                <a:off x="5421108" y="1407848"/>
                <a:ext cx="282960" cy="14760"/>
              </p14:xfrm>
            </p:contentPart>
          </mc:Choice>
          <mc:Fallback>
            <p:pic>
              <p:nvPicPr>
                <p:cNvPr id="10" name="Ink 9">
                  <a:extLst>
                    <a:ext uri="{FF2B5EF4-FFF2-40B4-BE49-F238E27FC236}">
                      <a16:creationId xmlns:a16="http://schemas.microsoft.com/office/drawing/2014/main" id="{CA3D0122-1B1D-B7B5-AB07-F735CD316BAC}"/>
                    </a:ext>
                  </a:extLst>
                </p:cNvPr>
                <p:cNvPicPr/>
                <p:nvPr/>
              </p:nvPicPr>
              <p:blipFill>
                <a:blip r:embed="rId5"/>
                <a:stretch>
                  <a:fillRect/>
                </a:stretch>
              </p:blipFill>
              <p:spPr>
                <a:xfrm>
                  <a:off x="5412468" y="1398848"/>
                  <a:ext cx="300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B93F3BB1-7809-B9A8-5593-AFE3251EA542}"/>
                    </a:ext>
                  </a:extLst>
                </p14:cNvPr>
                <p14:cNvContentPartPr/>
                <p14:nvPr/>
              </p14:nvContentPartPr>
              <p14:xfrm>
                <a:off x="5513628" y="1305968"/>
                <a:ext cx="606600" cy="280440"/>
              </p14:xfrm>
            </p:contentPart>
          </mc:Choice>
          <mc:Fallback>
            <p:pic>
              <p:nvPicPr>
                <p:cNvPr id="11" name="Ink 10">
                  <a:extLst>
                    <a:ext uri="{FF2B5EF4-FFF2-40B4-BE49-F238E27FC236}">
                      <a16:creationId xmlns:a16="http://schemas.microsoft.com/office/drawing/2014/main" id="{B93F3BB1-7809-B9A8-5593-AFE3251EA542}"/>
                    </a:ext>
                  </a:extLst>
                </p:cNvPr>
                <p:cNvPicPr/>
                <p:nvPr/>
              </p:nvPicPr>
              <p:blipFill>
                <a:blip r:embed="rId7"/>
                <a:stretch>
                  <a:fillRect/>
                </a:stretch>
              </p:blipFill>
              <p:spPr>
                <a:xfrm>
                  <a:off x="5504988" y="1296968"/>
                  <a:ext cx="6242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76219028-96EB-8FF4-95B3-B5D953FA0AA4}"/>
                    </a:ext>
                  </a:extLst>
                </p14:cNvPr>
                <p14:cNvContentPartPr/>
                <p14:nvPr/>
              </p14:nvContentPartPr>
              <p14:xfrm>
                <a:off x="6252708" y="1293728"/>
                <a:ext cx="242280" cy="263520"/>
              </p14:xfrm>
            </p:contentPart>
          </mc:Choice>
          <mc:Fallback>
            <p:pic>
              <p:nvPicPr>
                <p:cNvPr id="12" name="Ink 11">
                  <a:extLst>
                    <a:ext uri="{FF2B5EF4-FFF2-40B4-BE49-F238E27FC236}">
                      <a16:creationId xmlns:a16="http://schemas.microsoft.com/office/drawing/2014/main" id="{76219028-96EB-8FF4-95B3-B5D953FA0AA4}"/>
                    </a:ext>
                  </a:extLst>
                </p:cNvPr>
                <p:cNvPicPr/>
                <p:nvPr/>
              </p:nvPicPr>
              <p:blipFill>
                <a:blip r:embed="rId9"/>
                <a:stretch>
                  <a:fillRect/>
                </a:stretch>
              </p:blipFill>
              <p:spPr>
                <a:xfrm>
                  <a:off x="6243708" y="1284728"/>
                  <a:ext cx="259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76009A1D-8D72-1C40-FC86-9BBCE230D27B}"/>
                    </a:ext>
                  </a:extLst>
                </p14:cNvPr>
                <p14:cNvContentPartPr/>
                <p14:nvPr/>
              </p14:nvContentPartPr>
              <p14:xfrm>
                <a:off x="6645108" y="1310648"/>
                <a:ext cx="44280" cy="344160"/>
              </p14:xfrm>
            </p:contentPart>
          </mc:Choice>
          <mc:Fallback>
            <p:pic>
              <p:nvPicPr>
                <p:cNvPr id="13" name="Ink 12">
                  <a:extLst>
                    <a:ext uri="{FF2B5EF4-FFF2-40B4-BE49-F238E27FC236}">
                      <a16:creationId xmlns:a16="http://schemas.microsoft.com/office/drawing/2014/main" id="{76009A1D-8D72-1C40-FC86-9BBCE230D27B}"/>
                    </a:ext>
                  </a:extLst>
                </p:cNvPr>
                <p:cNvPicPr/>
                <p:nvPr/>
              </p:nvPicPr>
              <p:blipFill>
                <a:blip r:embed="rId11"/>
                <a:stretch>
                  <a:fillRect/>
                </a:stretch>
              </p:blipFill>
              <p:spPr>
                <a:xfrm>
                  <a:off x="6636108" y="1301648"/>
                  <a:ext cx="61920" cy="361800"/>
                </a:xfrm>
                <a:prstGeom prst="rect">
                  <a:avLst/>
                </a:prstGeom>
              </p:spPr>
            </p:pic>
          </mc:Fallback>
        </mc:AlternateContent>
      </p:grpSp>
      <p:grpSp>
        <p:nvGrpSpPr>
          <p:cNvPr id="19" name="Group 18">
            <a:extLst>
              <a:ext uri="{FF2B5EF4-FFF2-40B4-BE49-F238E27FC236}">
                <a16:creationId xmlns:a16="http://schemas.microsoft.com/office/drawing/2014/main" id="{A63EF43E-DC3D-2CF0-76FC-E5E6FD8ABB6B}"/>
              </a:ext>
            </a:extLst>
          </p:cNvPr>
          <p:cNvGrpSpPr/>
          <p:nvPr/>
        </p:nvGrpSpPr>
        <p:grpSpPr>
          <a:xfrm>
            <a:off x="5008548" y="2066648"/>
            <a:ext cx="1843920" cy="449280"/>
            <a:chOff x="5008548" y="2066648"/>
            <a:chExt cx="1843920" cy="449280"/>
          </a:xfrm>
        </p:grpSpPr>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83F9A698-B91E-7794-B5FC-D319F6DDA683}"/>
                    </a:ext>
                  </a:extLst>
                </p14:cNvPr>
                <p14:cNvContentPartPr/>
                <p14:nvPr/>
              </p14:nvContentPartPr>
              <p14:xfrm>
                <a:off x="5008548" y="2175368"/>
                <a:ext cx="451440" cy="340560"/>
              </p14:xfrm>
            </p:contentPart>
          </mc:Choice>
          <mc:Fallback>
            <p:pic>
              <p:nvPicPr>
                <p:cNvPr id="14" name="Ink 13">
                  <a:extLst>
                    <a:ext uri="{FF2B5EF4-FFF2-40B4-BE49-F238E27FC236}">
                      <a16:creationId xmlns:a16="http://schemas.microsoft.com/office/drawing/2014/main" id="{83F9A698-B91E-7794-B5FC-D319F6DDA683}"/>
                    </a:ext>
                  </a:extLst>
                </p:cNvPr>
                <p:cNvPicPr/>
                <p:nvPr/>
              </p:nvPicPr>
              <p:blipFill>
                <a:blip r:embed="rId13"/>
                <a:stretch>
                  <a:fillRect/>
                </a:stretch>
              </p:blipFill>
              <p:spPr>
                <a:xfrm>
                  <a:off x="4999908" y="2166728"/>
                  <a:ext cx="4690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40AFC3D6-EF5D-A12A-AF04-6C82AADF72DB}"/>
                    </a:ext>
                  </a:extLst>
                </p14:cNvPr>
                <p14:cNvContentPartPr/>
                <p14:nvPr/>
              </p14:nvContentPartPr>
              <p14:xfrm>
                <a:off x="5521548" y="2260688"/>
                <a:ext cx="236520" cy="159120"/>
              </p14:xfrm>
            </p:contentPart>
          </mc:Choice>
          <mc:Fallback>
            <p:pic>
              <p:nvPicPr>
                <p:cNvPr id="15" name="Ink 14">
                  <a:extLst>
                    <a:ext uri="{FF2B5EF4-FFF2-40B4-BE49-F238E27FC236}">
                      <a16:creationId xmlns:a16="http://schemas.microsoft.com/office/drawing/2014/main" id="{40AFC3D6-EF5D-A12A-AF04-6C82AADF72DB}"/>
                    </a:ext>
                  </a:extLst>
                </p:cNvPr>
                <p:cNvPicPr/>
                <p:nvPr/>
              </p:nvPicPr>
              <p:blipFill>
                <a:blip r:embed="rId15"/>
                <a:stretch>
                  <a:fillRect/>
                </a:stretch>
              </p:blipFill>
              <p:spPr>
                <a:xfrm>
                  <a:off x="5512548" y="2251688"/>
                  <a:ext cx="2541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1EFC2E35-84F8-DF39-8DC1-01F708C98B8D}"/>
                    </a:ext>
                  </a:extLst>
                </p14:cNvPr>
                <p14:cNvContentPartPr/>
                <p14:nvPr/>
              </p14:nvContentPartPr>
              <p14:xfrm>
                <a:off x="5958948" y="2112368"/>
                <a:ext cx="361080" cy="316440"/>
              </p14:xfrm>
            </p:contentPart>
          </mc:Choice>
          <mc:Fallback>
            <p:pic>
              <p:nvPicPr>
                <p:cNvPr id="16" name="Ink 15">
                  <a:extLst>
                    <a:ext uri="{FF2B5EF4-FFF2-40B4-BE49-F238E27FC236}">
                      <a16:creationId xmlns:a16="http://schemas.microsoft.com/office/drawing/2014/main" id="{1EFC2E35-84F8-DF39-8DC1-01F708C98B8D}"/>
                    </a:ext>
                  </a:extLst>
                </p:cNvPr>
                <p:cNvPicPr/>
                <p:nvPr/>
              </p:nvPicPr>
              <p:blipFill>
                <a:blip r:embed="rId17"/>
                <a:stretch>
                  <a:fillRect/>
                </a:stretch>
              </p:blipFill>
              <p:spPr>
                <a:xfrm>
                  <a:off x="5949948" y="2103368"/>
                  <a:ext cx="3787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26E8AA0-B9E0-D556-8718-CB335075202D}"/>
                    </a:ext>
                  </a:extLst>
                </p14:cNvPr>
                <p14:cNvContentPartPr/>
                <p14:nvPr/>
              </p14:nvContentPartPr>
              <p14:xfrm>
                <a:off x="6512268" y="2132528"/>
                <a:ext cx="193680" cy="273600"/>
              </p14:xfrm>
            </p:contentPart>
          </mc:Choice>
          <mc:Fallback>
            <p:pic>
              <p:nvPicPr>
                <p:cNvPr id="17" name="Ink 16">
                  <a:extLst>
                    <a:ext uri="{FF2B5EF4-FFF2-40B4-BE49-F238E27FC236}">
                      <a16:creationId xmlns:a16="http://schemas.microsoft.com/office/drawing/2014/main" id="{E26E8AA0-B9E0-D556-8718-CB335075202D}"/>
                    </a:ext>
                  </a:extLst>
                </p:cNvPr>
                <p:cNvPicPr/>
                <p:nvPr/>
              </p:nvPicPr>
              <p:blipFill>
                <a:blip r:embed="rId19"/>
                <a:stretch>
                  <a:fillRect/>
                </a:stretch>
              </p:blipFill>
              <p:spPr>
                <a:xfrm>
                  <a:off x="6503628" y="2123888"/>
                  <a:ext cx="21132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B62AB639-E7E9-1983-9C08-775BE98B45B8}"/>
                    </a:ext>
                  </a:extLst>
                </p14:cNvPr>
                <p14:cNvContentPartPr/>
                <p14:nvPr/>
              </p14:nvContentPartPr>
              <p14:xfrm>
                <a:off x="6824388" y="2066648"/>
                <a:ext cx="28080" cy="394920"/>
              </p14:xfrm>
            </p:contentPart>
          </mc:Choice>
          <mc:Fallback>
            <p:pic>
              <p:nvPicPr>
                <p:cNvPr id="18" name="Ink 17">
                  <a:extLst>
                    <a:ext uri="{FF2B5EF4-FFF2-40B4-BE49-F238E27FC236}">
                      <a16:creationId xmlns:a16="http://schemas.microsoft.com/office/drawing/2014/main" id="{B62AB639-E7E9-1983-9C08-775BE98B45B8}"/>
                    </a:ext>
                  </a:extLst>
                </p:cNvPr>
                <p:cNvPicPr/>
                <p:nvPr/>
              </p:nvPicPr>
              <p:blipFill>
                <a:blip r:embed="rId21"/>
                <a:stretch>
                  <a:fillRect/>
                </a:stretch>
              </p:blipFill>
              <p:spPr>
                <a:xfrm>
                  <a:off x="6815388" y="2057648"/>
                  <a:ext cx="45720" cy="412560"/>
                </a:xfrm>
                <a:prstGeom prst="rect">
                  <a:avLst/>
                </a:prstGeom>
              </p:spPr>
            </p:pic>
          </mc:Fallback>
        </mc:AlternateContent>
      </p:grpSp>
      <p:grpSp>
        <p:nvGrpSpPr>
          <p:cNvPr id="25" name="Group 24">
            <a:extLst>
              <a:ext uri="{FF2B5EF4-FFF2-40B4-BE49-F238E27FC236}">
                <a16:creationId xmlns:a16="http://schemas.microsoft.com/office/drawing/2014/main" id="{14573A0B-A39A-46BD-9B58-C5FFFB2AA8B1}"/>
              </a:ext>
            </a:extLst>
          </p:cNvPr>
          <p:cNvGrpSpPr/>
          <p:nvPr/>
        </p:nvGrpSpPr>
        <p:grpSpPr>
          <a:xfrm>
            <a:off x="1394868" y="1478408"/>
            <a:ext cx="1531080" cy="1565280"/>
            <a:chOff x="1394868" y="1478408"/>
            <a:chExt cx="1531080" cy="1565280"/>
          </a:xfrm>
        </p:grpSpPr>
        <mc:AlternateContent xmlns:mc="http://schemas.openxmlformats.org/markup-compatibility/2006">
          <mc:Choice xmlns:p14="http://schemas.microsoft.com/office/powerpoint/2010/main" Requires="p14">
            <p:contentPart p14:bwMode="auto" r:id="rId22">
              <p14:nvContentPartPr>
                <p14:cNvPr id="4" name="Ink 3">
                  <a:extLst>
                    <a:ext uri="{FF2B5EF4-FFF2-40B4-BE49-F238E27FC236}">
                      <a16:creationId xmlns:a16="http://schemas.microsoft.com/office/drawing/2014/main" id="{FAEAD2A6-BD4E-3894-94EF-04799A01A690}"/>
                    </a:ext>
                  </a:extLst>
                </p14:cNvPr>
                <p14:cNvContentPartPr/>
                <p14:nvPr/>
              </p14:nvContentPartPr>
              <p14:xfrm>
                <a:off x="1394868" y="1887368"/>
                <a:ext cx="1531080" cy="1156320"/>
              </p14:xfrm>
            </p:contentPart>
          </mc:Choice>
          <mc:Fallback>
            <p:pic>
              <p:nvPicPr>
                <p:cNvPr id="4" name="Ink 3">
                  <a:extLst>
                    <a:ext uri="{FF2B5EF4-FFF2-40B4-BE49-F238E27FC236}">
                      <a16:creationId xmlns:a16="http://schemas.microsoft.com/office/drawing/2014/main" id="{FAEAD2A6-BD4E-3894-94EF-04799A01A690}"/>
                    </a:ext>
                  </a:extLst>
                </p:cNvPr>
                <p:cNvPicPr/>
                <p:nvPr/>
              </p:nvPicPr>
              <p:blipFill>
                <a:blip r:embed="rId23"/>
                <a:stretch>
                  <a:fillRect/>
                </a:stretch>
              </p:blipFill>
              <p:spPr>
                <a:xfrm>
                  <a:off x="1385868" y="1878728"/>
                  <a:ext cx="1548720" cy="1173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 name="Ink 4">
                  <a:extLst>
                    <a:ext uri="{FF2B5EF4-FFF2-40B4-BE49-F238E27FC236}">
                      <a16:creationId xmlns:a16="http://schemas.microsoft.com/office/drawing/2014/main" id="{E19074DA-D678-713C-3D6B-3A9295F16626}"/>
                    </a:ext>
                  </a:extLst>
                </p14:cNvPr>
                <p14:cNvContentPartPr/>
                <p14:nvPr/>
              </p14:nvContentPartPr>
              <p14:xfrm>
                <a:off x="1881948" y="1478408"/>
                <a:ext cx="387000" cy="316080"/>
              </p14:xfrm>
            </p:contentPart>
          </mc:Choice>
          <mc:Fallback>
            <p:pic>
              <p:nvPicPr>
                <p:cNvPr id="5" name="Ink 4">
                  <a:extLst>
                    <a:ext uri="{FF2B5EF4-FFF2-40B4-BE49-F238E27FC236}">
                      <a16:creationId xmlns:a16="http://schemas.microsoft.com/office/drawing/2014/main" id="{E19074DA-D678-713C-3D6B-3A9295F16626}"/>
                    </a:ext>
                  </a:extLst>
                </p:cNvPr>
                <p:cNvPicPr/>
                <p:nvPr/>
              </p:nvPicPr>
              <p:blipFill>
                <a:blip r:embed="rId25"/>
                <a:stretch>
                  <a:fillRect/>
                </a:stretch>
              </p:blipFill>
              <p:spPr>
                <a:xfrm>
                  <a:off x="1873308" y="1469768"/>
                  <a:ext cx="4046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 name="Ink 5">
                  <a:extLst>
                    <a:ext uri="{FF2B5EF4-FFF2-40B4-BE49-F238E27FC236}">
                      <a16:creationId xmlns:a16="http://schemas.microsoft.com/office/drawing/2014/main" id="{5578D903-A7F3-8000-BE83-BC168BAB5811}"/>
                    </a:ext>
                  </a:extLst>
                </p14:cNvPr>
                <p14:cNvContentPartPr/>
                <p14:nvPr/>
              </p14:nvContentPartPr>
              <p14:xfrm>
                <a:off x="1885548" y="2249168"/>
                <a:ext cx="47520" cy="344520"/>
              </p14:xfrm>
            </p:contentPart>
          </mc:Choice>
          <mc:Fallback>
            <p:pic>
              <p:nvPicPr>
                <p:cNvPr id="6" name="Ink 5">
                  <a:extLst>
                    <a:ext uri="{FF2B5EF4-FFF2-40B4-BE49-F238E27FC236}">
                      <a16:creationId xmlns:a16="http://schemas.microsoft.com/office/drawing/2014/main" id="{5578D903-A7F3-8000-BE83-BC168BAB5811}"/>
                    </a:ext>
                  </a:extLst>
                </p:cNvPr>
                <p:cNvPicPr/>
                <p:nvPr/>
              </p:nvPicPr>
              <p:blipFill>
                <a:blip r:embed="rId27"/>
                <a:stretch>
                  <a:fillRect/>
                </a:stretch>
              </p:blipFill>
              <p:spPr>
                <a:xfrm>
                  <a:off x="1876548" y="2240168"/>
                  <a:ext cx="65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Ink 6">
                  <a:extLst>
                    <a:ext uri="{FF2B5EF4-FFF2-40B4-BE49-F238E27FC236}">
                      <a16:creationId xmlns:a16="http://schemas.microsoft.com/office/drawing/2014/main" id="{EC29F0D9-695C-C1B7-BE82-45AD61405A14}"/>
                    </a:ext>
                  </a:extLst>
                </p14:cNvPr>
                <p14:cNvContentPartPr/>
                <p14:nvPr/>
              </p14:nvContentPartPr>
              <p14:xfrm>
                <a:off x="2024508" y="2256368"/>
                <a:ext cx="193680" cy="322200"/>
              </p14:xfrm>
            </p:contentPart>
          </mc:Choice>
          <mc:Fallback>
            <p:pic>
              <p:nvPicPr>
                <p:cNvPr id="7" name="Ink 6">
                  <a:extLst>
                    <a:ext uri="{FF2B5EF4-FFF2-40B4-BE49-F238E27FC236}">
                      <a16:creationId xmlns:a16="http://schemas.microsoft.com/office/drawing/2014/main" id="{EC29F0D9-695C-C1B7-BE82-45AD61405A14}"/>
                    </a:ext>
                  </a:extLst>
                </p:cNvPr>
                <p:cNvPicPr/>
                <p:nvPr/>
              </p:nvPicPr>
              <p:blipFill>
                <a:blip r:embed="rId29"/>
                <a:stretch>
                  <a:fillRect/>
                </a:stretch>
              </p:blipFill>
              <p:spPr>
                <a:xfrm>
                  <a:off x="2015868" y="2247368"/>
                  <a:ext cx="21132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FD95F4D7-B1C9-74F0-B69D-CD052B5CC845}"/>
                    </a:ext>
                  </a:extLst>
                </p14:cNvPr>
                <p14:cNvContentPartPr/>
                <p14:nvPr/>
              </p14:nvContentPartPr>
              <p14:xfrm>
                <a:off x="1742988" y="2184368"/>
                <a:ext cx="451800" cy="373680"/>
              </p14:xfrm>
            </p:contentPart>
          </mc:Choice>
          <mc:Fallback>
            <p:pic>
              <p:nvPicPr>
                <p:cNvPr id="21" name="Ink 20">
                  <a:extLst>
                    <a:ext uri="{FF2B5EF4-FFF2-40B4-BE49-F238E27FC236}">
                      <a16:creationId xmlns:a16="http://schemas.microsoft.com/office/drawing/2014/main" id="{FD95F4D7-B1C9-74F0-B69D-CD052B5CC845}"/>
                    </a:ext>
                  </a:extLst>
                </p:cNvPr>
                <p:cNvPicPr/>
                <p:nvPr/>
              </p:nvPicPr>
              <p:blipFill>
                <a:blip r:embed="rId31"/>
                <a:stretch>
                  <a:fillRect/>
                </a:stretch>
              </p:blipFill>
              <p:spPr>
                <a:xfrm>
                  <a:off x="1734348" y="2175728"/>
                  <a:ext cx="4694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F89E4B5-EB6B-ADBE-B0C7-156DBCB4D1A1}"/>
                    </a:ext>
                  </a:extLst>
                </p14:cNvPr>
                <p14:cNvContentPartPr/>
                <p14:nvPr/>
              </p14:nvContentPartPr>
              <p14:xfrm>
                <a:off x="1860348" y="2103368"/>
                <a:ext cx="394560" cy="534240"/>
              </p14:xfrm>
            </p:contentPart>
          </mc:Choice>
          <mc:Fallback>
            <p:pic>
              <p:nvPicPr>
                <p:cNvPr id="22" name="Ink 21">
                  <a:extLst>
                    <a:ext uri="{FF2B5EF4-FFF2-40B4-BE49-F238E27FC236}">
                      <a16:creationId xmlns:a16="http://schemas.microsoft.com/office/drawing/2014/main" id="{3F89E4B5-EB6B-ADBE-B0C7-156DBCB4D1A1}"/>
                    </a:ext>
                  </a:extLst>
                </p:cNvPr>
                <p:cNvPicPr/>
                <p:nvPr/>
              </p:nvPicPr>
              <p:blipFill>
                <a:blip r:embed="rId33"/>
                <a:stretch>
                  <a:fillRect/>
                </a:stretch>
              </p:blipFill>
              <p:spPr>
                <a:xfrm>
                  <a:off x="1851348" y="2094368"/>
                  <a:ext cx="41220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99557675-4A6B-9ACE-920A-1B967F4C6854}"/>
                    </a:ext>
                  </a:extLst>
                </p14:cNvPr>
                <p14:cNvContentPartPr/>
                <p14:nvPr/>
              </p14:nvContentPartPr>
              <p14:xfrm>
                <a:off x="2340228" y="2133968"/>
                <a:ext cx="263880" cy="496080"/>
              </p14:xfrm>
            </p:contentPart>
          </mc:Choice>
          <mc:Fallback>
            <p:pic>
              <p:nvPicPr>
                <p:cNvPr id="23" name="Ink 22">
                  <a:extLst>
                    <a:ext uri="{FF2B5EF4-FFF2-40B4-BE49-F238E27FC236}">
                      <a16:creationId xmlns:a16="http://schemas.microsoft.com/office/drawing/2014/main" id="{99557675-4A6B-9ACE-920A-1B967F4C6854}"/>
                    </a:ext>
                  </a:extLst>
                </p:cNvPr>
                <p:cNvPicPr/>
                <p:nvPr/>
              </p:nvPicPr>
              <p:blipFill>
                <a:blip r:embed="rId35"/>
                <a:stretch>
                  <a:fillRect/>
                </a:stretch>
              </p:blipFill>
              <p:spPr>
                <a:xfrm>
                  <a:off x="2331228" y="2124968"/>
                  <a:ext cx="28152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3D76FBE7-CF5A-F3A7-247C-5203A26DB000}"/>
                    </a:ext>
                  </a:extLst>
                </p14:cNvPr>
                <p14:cNvContentPartPr/>
                <p14:nvPr/>
              </p14:nvContentPartPr>
              <p14:xfrm>
                <a:off x="2672148" y="2377688"/>
                <a:ext cx="115560" cy="196560"/>
              </p14:xfrm>
            </p:contentPart>
          </mc:Choice>
          <mc:Fallback>
            <p:pic>
              <p:nvPicPr>
                <p:cNvPr id="24" name="Ink 23">
                  <a:extLst>
                    <a:ext uri="{FF2B5EF4-FFF2-40B4-BE49-F238E27FC236}">
                      <a16:creationId xmlns:a16="http://schemas.microsoft.com/office/drawing/2014/main" id="{3D76FBE7-CF5A-F3A7-247C-5203A26DB000}"/>
                    </a:ext>
                  </a:extLst>
                </p:cNvPr>
                <p:cNvPicPr/>
                <p:nvPr/>
              </p:nvPicPr>
              <p:blipFill>
                <a:blip r:embed="rId37"/>
                <a:stretch>
                  <a:fillRect/>
                </a:stretch>
              </p:blipFill>
              <p:spPr>
                <a:xfrm>
                  <a:off x="2663508" y="2369048"/>
                  <a:ext cx="133200" cy="214200"/>
                </a:xfrm>
                <a:prstGeom prst="rect">
                  <a:avLst/>
                </a:prstGeom>
              </p:spPr>
            </p:pic>
          </mc:Fallback>
        </mc:AlternateContent>
      </p:grpSp>
      <p:grpSp>
        <p:nvGrpSpPr>
          <p:cNvPr id="59" name="Group 58">
            <a:extLst>
              <a:ext uri="{FF2B5EF4-FFF2-40B4-BE49-F238E27FC236}">
                <a16:creationId xmlns:a16="http://schemas.microsoft.com/office/drawing/2014/main" id="{97551CBE-5B85-4906-2D57-93EEC232E66F}"/>
              </a:ext>
            </a:extLst>
          </p:cNvPr>
          <p:cNvGrpSpPr/>
          <p:nvPr/>
        </p:nvGrpSpPr>
        <p:grpSpPr>
          <a:xfrm>
            <a:off x="2497908" y="3214688"/>
            <a:ext cx="3337560" cy="1130040"/>
            <a:chOff x="2497908" y="3214688"/>
            <a:chExt cx="3337560" cy="1130040"/>
          </a:xfrm>
        </p:grpSpPr>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1CA64C75-E790-B2B6-EB5B-DF8F4E599126}"/>
                    </a:ext>
                  </a:extLst>
                </p14:cNvPr>
                <p14:cNvContentPartPr/>
                <p14:nvPr/>
              </p14:nvContentPartPr>
              <p14:xfrm>
                <a:off x="2593308" y="3380648"/>
                <a:ext cx="207360" cy="603720"/>
              </p14:xfrm>
            </p:contentPart>
          </mc:Choice>
          <mc:Fallback>
            <p:pic>
              <p:nvPicPr>
                <p:cNvPr id="26" name="Ink 25">
                  <a:extLst>
                    <a:ext uri="{FF2B5EF4-FFF2-40B4-BE49-F238E27FC236}">
                      <a16:creationId xmlns:a16="http://schemas.microsoft.com/office/drawing/2014/main" id="{1CA64C75-E790-B2B6-EB5B-DF8F4E599126}"/>
                    </a:ext>
                  </a:extLst>
                </p:cNvPr>
                <p:cNvPicPr/>
                <p:nvPr/>
              </p:nvPicPr>
              <p:blipFill>
                <a:blip r:embed="rId39"/>
                <a:stretch>
                  <a:fillRect/>
                </a:stretch>
              </p:blipFill>
              <p:spPr>
                <a:xfrm>
                  <a:off x="2584668" y="3372008"/>
                  <a:ext cx="22500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027DE4A4-C90E-82A9-629D-C770562ACF1A}"/>
                    </a:ext>
                  </a:extLst>
                </p14:cNvPr>
                <p14:cNvContentPartPr/>
                <p14:nvPr/>
              </p14:nvContentPartPr>
              <p14:xfrm>
                <a:off x="2497908" y="3675488"/>
                <a:ext cx="600840" cy="669240"/>
              </p14:xfrm>
            </p:contentPart>
          </mc:Choice>
          <mc:Fallback>
            <p:pic>
              <p:nvPicPr>
                <p:cNvPr id="27" name="Ink 26">
                  <a:extLst>
                    <a:ext uri="{FF2B5EF4-FFF2-40B4-BE49-F238E27FC236}">
                      <a16:creationId xmlns:a16="http://schemas.microsoft.com/office/drawing/2014/main" id="{027DE4A4-C90E-82A9-629D-C770562ACF1A}"/>
                    </a:ext>
                  </a:extLst>
                </p:cNvPr>
                <p:cNvPicPr/>
                <p:nvPr/>
              </p:nvPicPr>
              <p:blipFill>
                <a:blip r:embed="rId41"/>
                <a:stretch>
                  <a:fillRect/>
                </a:stretch>
              </p:blipFill>
              <p:spPr>
                <a:xfrm>
                  <a:off x="2489268" y="3666488"/>
                  <a:ext cx="61848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3FCC4E91-1BFA-8E32-74EF-B1EA72F9EB8F}"/>
                    </a:ext>
                  </a:extLst>
                </p14:cNvPr>
                <p14:cNvContentPartPr/>
                <p14:nvPr/>
              </p14:nvContentPartPr>
              <p14:xfrm>
                <a:off x="3184428" y="3686288"/>
                <a:ext cx="151920" cy="436320"/>
              </p14:xfrm>
            </p:contentPart>
          </mc:Choice>
          <mc:Fallback>
            <p:pic>
              <p:nvPicPr>
                <p:cNvPr id="28" name="Ink 27">
                  <a:extLst>
                    <a:ext uri="{FF2B5EF4-FFF2-40B4-BE49-F238E27FC236}">
                      <a16:creationId xmlns:a16="http://schemas.microsoft.com/office/drawing/2014/main" id="{3FCC4E91-1BFA-8E32-74EF-B1EA72F9EB8F}"/>
                    </a:ext>
                  </a:extLst>
                </p:cNvPr>
                <p:cNvPicPr/>
                <p:nvPr/>
              </p:nvPicPr>
              <p:blipFill>
                <a:blip r:embed="rId43"/>
                <a:stretch>
                  <a:fillRect/>
                </a:stretch>
              </p:blipFill>
              <p:spPr>
                <a:xfrm>
                  <a:off x="3175428" y="3677648"/>
                  <a:ext cx="16956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C22EE0C7-B25E-6A48-7334-64E880DACCF9}"/>
                    </a:ext>
                  </a:extLst>
                </p14:cNvPr>
                <p14:cNvContentPartPr/>
                <p14:nvPr/>
              </p14:nvContentPartPr>
              <p14:xfrm>
                <a:off x="3384228" y="3674768"/>
                <a:ext cx="204120" cy="226440"/>
              </p14:xfrm>
            </p:contentPart>
          </mc:Choice>
          <mc:Fallback>
            <p:pic>
              <p:nvPicPr>
                <p:cNvPr id="29" name="Ink 28">
                  <a:extLst>
                    <a:ext uri="{FF2B5EF4-FFF2-40B4-BE49-F238E27FC236}">
                      <a16:creationId xmlns:a16="http://schemas.microsoft.com/office/drawing/2014/main" id="{C22EE0C7-B25E-6A48-7334-64E880DACCF9}"/>
                    </a:ext>
                  </a:extLst>
                </p:cNvPr>
                <p:cNvPicPr/>
                <p:nvPr/>
              </p:nvPicPr>
              <p:blipFill>
                <a:blip r:embed="rId45"/>
                <a:stretch>
                  <a:fillRect/>
                </a:stretch>
              </p:blipFill>
              <p:spPr>
                <a:xfrm>
                  <a:off x="3375588" y="3666128"/>
                  <a:ext cx="2217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9118B91D-84C2-C427-FDC2-4C9BAB9C5C1B}"/>
                    </a:ext>
                  </a:extLst>
                </p14:cNvPr>
                <p14:cNvContentPartPr/>
                <p14:nvPr/>
              </p14:nvContentPartPr>
              <p14:xfrm>
                <a:off x="3722988" y="3608528"/>
                <a:ext cx="149400" cy="239040"/>
              </p14:xfrm>
            </p:contentPart>
          </mc:Choice>
          <mc:Fallback>
            <p:pic>
              <p:nvPicPr>
                <p:cNvPr id="30" name="Ink 29">
                  <a:extLst>
                    <a:ext uri="{FF2B5EF4-FFF2-40B4-BE49-F238E27FC236}">
                      <a16:creationId xmlns:a16="http://schemas.microsoft.com/office/drawing/2014/main" id="{9118B91D-84C2-C427-FDC2-4C9BAB9C5C1B}"/>
                    </a:ext>
                  </a:extLst>
                </p:cNvPr>
                <p:cNvPicPr/>
                <p:nvPr/>
              </p:nvPicPr>
              <p:blipFill>
                <a:blip r:embed="rId47"/>
                <a:stretch>
                  <a:fillRect/>
                </a:stretch>
              </p:blipFill>
              <p:spPr>
                <a:xfrm>
                  <a:off x="3714348" y="3599528"/>
                  <a:ext cx="1670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09ECAC81-C857-3840-7268-0FC6E20D8AEF}"/>
                    </a:ext>
                  </a:extLst>
                </p14:cNvPr>
                <p14:cNvContentPartPr/>
                <p14:nvPr/>
              </p14:nvContentPartPr>
              <p14:xfrm>
                <a:off x="3931428" y="3214688"/>
                <a:ext cx="253080" cy="956880"/>
              </p14:xfrm>
            </p:contentPart>
          </mc:Choice>
          <mc:Fallback>
            <p:pic>
              <p:nvPicPr>
                <p:cNvPr id="31" name="Ink 30">
                  <a:extLst>
                    <a:ext uri="{FF2B5EF4-FFF2-40B4-BE49-F238E27FC236}">
                      <a16:creationId xmlns:a16="http://schemas.microsoft.com/office/drawing/2014/main" id="{09ECAC81-C857-3840-7268-0FC6E20D8AEF}"/>
                    </a:ext>
                  </a:extLst>
                </p:cNvPr>
                <p:cNvPicPr/>
                <p:nvPr/>
              </p:nvPicPr>
              <p:blipFill>
                <a:blip r:embed="rId49"/>
                <a:stretch>
                  <a:fillRect/>
                </a:stretch>
              </p:blipFill>
              <p:spPr>
                <a:xfrm>
                  <a:off x="3922788" y="3205688"/>
                  <a:ext cx="270720" cy="974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3813ECDA-3C09-E1D9-9250-9A58745C208C}"/>
                    </a:ext>
                  </a:extLst>
                </p14:cNvPr>
                <p14:cNvContentPartPr/>
                <p14:nvPr/>
              </p14:nvContentPartPr>
              <p14:xfrm>
                <a:off x="4336788" y="3307208"/>
                <a:ext cx="239400" cy="519840"/>
              </p14:xfrm>
            </p:contentPart>
          </mc:Choice>
          <mc:Fallback>
            <p:pic>
              <p:nvPicPr>
                <p:cNvPr id="32" name="Ink 31">
                  <a:extLst>
                    <a:ext uri="{FF2B5EF4-FFF2-40B4-BE49-F238E27FC236}">
                      <a16:creationId xmlns:a16="http://schemas.microsoft.com/office/drawing/2014/main" id="{3813ECDA-3C09-E1D9-9250-9A58745C208C}"/>
                    </a:ext>
                  </a:extLst>
                </p:cNvPr>
                <p:cNvPicPr/>
                <p:nvPr/>
              </p:nvPicPr>
              <p:blipFill>
                <a:blip r:embed="rId51"/>
                <a:stretch>
                  <a:fillRect/>
                </a:stretch>
              </p:blipFill>
              <p:spPr>
                <a:xfrm>
                  <a:off x="4328148" y="3298208"/>
                  <a:ext cx="25704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469B6627-1CF4-3BBE-B87D-DBD993062757}"/>
                    </a:ext>
                  </a:extLst>
                </p14:cNvPr>
                <p14:cNvContentPartPr/>
                <p14:nvPr/>
              </p14:nvContentPartPr>
              <p14:xfrm>
                <a:off x="4596348" y="3413408"/>
                <a:ext cx="500400" cy="247320"/>
              </p14:xfrm>
            </p:contentPart>
          </mc:Choice>
          <mc:Fallback>
            <p:pic>
              <p:nvPicPr>
                <p:cNvPr id="33" name="Ink 32">
                  <a:extLst>
                    <a:ext uri="{FF2B5EF4-FFF2-40B4-BE49-F238E27FC236}">
                      <a16:creationId xmlns:a16="http://schemas.microsoft.com/office/drawing/2014/main" id="{469B6627-1CF4-3BBE-B87D-DBD993062757}"/>
                    </a:ext>
                  </a:extLst>
                </p:cNvPr>
                <p:cNvPicPr/>
                <p:nvPr/>
              </p:nvPicPr>
              <p:blipFill>
                <a:blip r:embed="rId53"/>
                <a:stretch>
                  <a:fillRect/>
                </a:stretch>
              </p:blipFill>
              <p:spPr>
                <a:xfrm>
                  <a:off x="4587348" y="3404768"/>
                  <a:ext cx="5180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4087C9D3-59F2-0E45-407D-1B47201F05FD}"/>
                    </a:ext>
                  </a:extLst>
                </p14:cNvPr>
                <p14:cNvContentPartPr/>
                <p14:nvPr/>
              </p14:nvContentPartPr>
              <p14:xfrm>
                <a:off x="5030868" y="3242768"/>
                <a:ext cx="216000" cy="468720"/>
              </p14:xfrm>
            </p:contentPart>
          </mc:Choice>
          <mc:Fallback>
            <p:pic>
              <p:nvPicPr>
                <p:cNvPr id="34" name="Ink 33">
                  <a:extLst>
                    <a:ext uri="{FF2B5EF4-FFF2-40B4-BE49-F238E27FC236}">
                      <a16:creationId xmlns:a16="http://schemas.microsoft.com/office/drawing/2014/main" id="{4087C9D3-59F2-0E45-407D-1B47201F05FD}"/>
                    </a:ext>
                  </a:extLst>
                </p:cNvPr>
                <p:cNvPicPr/>
                <p:nvPr/>
              </p:nvPicPr>
              <p:blipFill>
                <a:blip r:embed="rId55"/>
                <a:stretch>
                  <a:fillRect/>
                </a:stretch>
              </p:blipFill>
              <p:spPr>
                <a:xfrm>
                  <a:off x="5021868" y="3234128"/>
                  <a:ext cx="23364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8E7E802C-C268-653D-97E5-EEEBDC2A2CFC}"/>
                    </a:ext>
                  </a:extLst>
                </p14:cNvPr>
                <p14:cNvContentPartPr/>
                <p14:nvPr/>
              </p14:nvContentPartPr>
              <p14:xfrm>
                <a:off x="5465388" y="3412328"/>
                <a:ext cx="370080" cy="32760"/>
              </p14:xfrm>
            </p:contentPart>
          </mc:Choice>
          <mc:Fallback>
            <p:pic>
              <p:nvPicPr>
                <p:cNvPr id="35" name="Ink 34">
                  <a:extLst>
                    <a:ext uri="{FF2B5EF4-FFF2-40B4-BE49-F238E27FC236}">
                      <a16:creationId xmlns:a16="http://schemas.microsoft.com/office/drawing/2014/main" id="{8E7E802C-C268-653D-97E5-EEEBDC2A2CFC}"/>
                    </a:ext>
                  </a:extLst>
                </p:cNvPr>
                <p:cNvPicPr/>
                <p:nvPr/>
              </p:nvPicPr>
              <p:blipFill>
                <a:blip r:embed="rId57"/>
                <a:stretch>
                  <a:fillRect/>
                </a:stretch>
              </p:blipFill>
              <p:spPr>
                <a:xfrm>
                  <a:off x="5456748" y="3403328"/>
                  <a:ext cx="387720" cy="50400"/>
                </a:xfrm>
                <a:prstGeom prst="rect">
                  <a:avLst/>
                </a:prstGeom>
              </p:spPr>
            </p:pic>
          </mc:Fallback>
        </mc:AlternateContent>
      </p:grpSp>
      <p:grpSp>
        <p:nvGrpSpPr>
          <p:cNvPr id="58" name="Group 57">
            <a:extLst>
              <a:ext uri="{FF2B5EF4-FFF2-40B4-BE49-F238E27FC236}">
                <a16:creationId xmlns:a16="http://schemas.microsoft.com/office/drawing/2014/main" id="{E1076A66-0C35-B07F-8D8E-E64CEBF5424F}"/>
              </a:ext>
            </a:extLst>
          </p:cNvPr>
          <p:cNvGrpSpPr/>
          <p:nvPr/>
        </p:nvGrpSpPr>
        <p:grpSpPr>
          <a:xfrm>
            <a:off x="6622428" y="2712848"/>
            <a:ext cx="1483200" cy="588240"/>
            <a:chOff x="6622428" y="2712848"/>
            <a:chExt cx="1483200" cy="588240"/>
          </a:xfrm>
        </p:grpSpPr>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CE110E5A-998E-403C-EAA7-FE70A1CD1832}"/>
                    </a:ext>
                  </a:extLst>
                </p14:cNvPr>
                <p14:cNvContentPartPr/>
                <p14:nvPr/>
              </p14:nvContentPartPr>
              <p14:xfrm>
                <a:off x="6622428" y="2996168"/>
                <a:ext cx="332640" cy="304920"/>
              </p14:xfrm>
            </p:contentPart>
          </mc:Choice>
          <mc:Fallback>
            <p:pic>
              <p:nvPicPr>
                <p:cNvPr id="36" name="Ink 35">
                  <a:extLst>
                    <a:ext uri="{FF2B5EF4-FFF2-40B4-BE49-F238E27FC236}">
                      <a16:creationId xmlns:a16="http://schemas.microsoft.com/office/drawing/2014/main" id="{CE110E5A-998E-403C-EAA7-FE70A1CD1832}"/>
                    </a:ext>
                  </a:extLst>
                </p:cNvPr>
                <p:cNvPicPr/>
                <p:nvPr/>
              </p:nvPicPr>
              <p:blipFill>
                <a:blip r:embed="rId59"/>
                <a:stretch>
                  <a:fillRect/>
                </a:stretch>
              </p:blipFill>
              <p:spPr>
                <a:xfrm>
                  <a:off x="6613788" y="2987168"/>
                  <a:ext cx="3502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6422EE33-0D1A-83FC-E8B6-EFB5536BD731}"/>
                    </a:ext>
                  </a:extLst>
                </p14:cNvPr>
                <p14:cNvContentPartPr/>
                <p14:nvPr/>
              </p14:nvContentPartPr>
              <p14:xfrm>
                <a:off x="6988548" y="2967368"/>
                <a:ext cx="160560" cy="281160"/>
              </p14:xfrm>
            </p:contentPart>
          </mc:Choice>
          <mc:Fallback>
            <p:pic>
              <p:nvPicPr>
                <p:cNvPr id="37" name="Ink 36">
                  <a:extLst>
                    <a:ext uri="{FF2B5EF4-FFF2-40B4-BE49-F238E27FC236}">
                      <a16:creationId xmlns:a16="http://schemas.microsoft.com/office/drawing/2014/main" id="{6422EE33-0D1A-83FC-E8B6-EFB5536BD731}"/>
                    </a:ext>
                  </a:extLst>
                </p:cNvPr>
                <p:cNvPicPr/>
                <p:nvPr/>
              </p:nvPicPr>
              <p:blipFill>
                <a:blip r:embed="rId61"/>
                <a:stretch>
                  <a:fillRect/>
                </a:stretch>
              </p:blipFill>
              <p:spPr>
                <a:xfrm>
                  <a:off x="6979908" y="2958368"/>
                  <a:ext cx="1782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815ED754-9A8B-CAB9-C368-33C3090FD7FE}"/>
                    </a:ext>
                  </a:extLst>
                </p14:cNvPr>
                <p14:cNvContentPartPr/>
                <p14:nvPr/>
              </p14:nvContentPartPr>
              <p14:xfrm>
                <a:off x="7222548" y="2907968"/>
                <a:ext cx="324720" cy="299520"/>
              </p14:xfrm>
            </p:contentPart>
          </mc:Choice>
          <mc:Fallback>
            <p:pic>
              <p:nvPicPr>
                <p:cNvPr id="38" name="Ink 37">
                  <a:extLst>
                    <a:ext uri="{FF2B5EF4-FFF2-40B4-BE49-F238E27FC236}">
                      <a16:creationId xmlns:a16="http://schemas.microsoft.com/office/drawing/2014/main" id="{815ED754-9A8B-CAB9-C368-33C3090FD7FE}"/>
                    </a:ext>
                  </a:extLst>
                </p:cNvPr>
                <p:cNvPicPr/>
                <p:nvPr/>
              </p:nvPicPr>
              <p:blipFill>
                <a:blip r:embed="rId63"/>
                <a:stretch>
                  <a:fillRect/>
                </a:stretch>
              </p:blipFill>
              <p:spPr>
                <a:xfrm>
                  <a:off x="7213908" y="2899328"/>
                  <a:ext cx="3423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FD7330E5-66FA-3177-AAC1-A481B64160EA}"/>
                    </a:ext>
                  </a:extLst>
                </p14:cNvPr>
                <p14:cNvContentPartPr/>
                <p14:nvPr/>
              </p14:nvContentPartPr>
              <p14:xfrm>
                <a:off x="7610268" y="2924528"/>
                <a:ext cx="187920" cy="218160"/>
              </p14:xfrm>
            </p:contentPart>
          </mc:Choice>
          <mc:Fallback>
            <p:pic>
              <p:nvPicPr>
                <p:cNvPr id="39" name="Ink 38">
                  <a:extLst>
                    <a:ext uri="{FF2B5EF4-FFF2-40B4-BE49-F238E27FC236}">
                      <a16:creationId xmlns:a16="http://schemas.microsoft.com/office/drawing/2014/main" id="{FD7330E5-66FA-3177-AAC1-A481B64160EA}"/>
                    </a:ext>
                  </a:extLst>
                </p:cNvPr>
                <p:cNvPicPr/>
                <p:nvPr/>
              </p:nvPicPr>
              <p:blipFill>
                <a:blip r:embed="rId65"/>
                <a:stretch>
                  <a:fillRect/>
                </a:stretch>
              </p:blipFill>
              <p:spPr>
                <a:xfrm>
                  <a:off x="7601268" y="2915528"/>
                  <a:ext cx="2055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EAF94D16-E6F1-9794-A7B9-72BAD25EFE44}"/>
                    </a:ext>
                  </a:extLst>
                </p14:cNvPr>
                <p14:cNvContentPartPr/>
                <p14:nvPr/>
              </p14:nvContentPartPr>
              <p14:xfrm>
                <a:off x="7836708" y="2712848"/>
                <a:ext cx="268920" cy="381600"/>
              </p14:xfrm>
            </p:contentPart>
          </mc:Choice>
          <mc:Fallback>
            <p:pic>
              <p:nvPicPr>
                <p:cNvPr id="40" name="Ink 39">
                  <a:extLst>
                    <a:ext uri="{FF2B5EF4-FFF2-40B4-BE49-F238E27FC236}">
                      <a16:creationId xmlns:a16="http://schemas.microsoft.com/office/drawing/2014/main" id="{EAF94D16-E6F1-9794-A7B9-72BAD25EFE44}"/>
                    </a:ext>
                  </a:extLst>
                </p:cNvPr>
                <p:cNvPicPr/>
                <p:nvPr/>
              </p:nvPicPr>
              <p:blipFill>
                <a:blip r:embed="rId67"/>
                <a:stretch>
                  <a:fillRect/>
                </a:stretch>
              </p:blipFill>
              <p:spPr>
                <a:xfrm>
                  <a:off x="7827708" y="2703848"/>
                  <a:ext cx="286560" cy="399240"/>
                </a:xfrm>
                <a:prstGeom prst="rect">
                  <a:avLst/>
                </a:prstGeom>
              </p:spPr>
            </p:pic>
          </mc:Fallback>
        </mc:AlternateContent>
      </p:grpSp>
      <p:grpSp>
        <p:nvGrpSpPr>
          <p:cNvPr id="57" name="Group 56">
            <a:extLst>
              <a:ext uri="{FF2B5EF4-FFF2-40B4-BE49-F238E27FC236}">
                <a16:creationId xmlns:a16="http://schemas.microsoft.com/office/drawing/2014/main" id="{7B41378A-DBDC-854D-1659-8816FA3390BB}"/>
              </a:ext>
            </a:extLst>
          </p:cNvPr>
          <p:cNvGrpSpPr/>
          <p:nvPr/>
        </p:nvGrpSpPr>
        <p:grpSpPr>
          <a:xfrm>
            <a:off x="6770028" y="3461288"/>
            <a:ext cx="1225080" cy="1299960"/>
            <a:chOff x="6770028" y="3461288"/>
            <a:chExt cx="1225080" cy="1299960"/>
          </a:xfrm>
        </p:grpSpPr>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A7255F3A-D568-3348-47C7-1A020C990599}"/>
                    </a:ext>
                  </a:extLst>
                </p14:cNvPr>
                <p14:cNvContentPartPr/>
                <p14:nvPr/>
              </p14:nvContentPartPr>
              <p14:xfrm>
                <a:off x="6770028" y="3601328"/>
                <a:ext cx="253080" cy="286200"/>
              </p14:xfrm>
            </p:contentPart>
          </mc:Choice>
          <mc:Fallback>
            <p:pic>
              <p:nvPicPr>
                <p:cNvPr id="41" name="Ink 40">
                  <a:extLst>
                    <a:ext uri="{FF2B5EF4-FFF2-40B4-BE49-F238E27FC236}">
                      <a16:creationId xmlns:a16="http://schemas.microsoft.com/office/drawing/2014/main" id="{A7255F3A-D568-3348-47C7-1A020C990599}"/>
                    </a:ext>
                  </a:extLst>
                </p:cNvPr>
                <p:cNvPicPr/>
                <p:nvPr/>
              </p:nvPicPr>
              <p:blipFill>
                <a:blip r:embed="rId69"/>
                <a:stretch>
                  <a:fillRect/>
                </a:stretch>
              </p:blipFill>
              <p:spPr>
                <a:xfrm>
                  <a:off x="6761388" y="3592328"/>
                  <a:ext cx="2707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5C59BC86-9642-1505-1F46-95E77765C9B2}"/>
                    </a:ext>
                  </a:extLst>
                </p14:cNvPr>
                <p14:cNvContentPartPr/>
                <p14:nvPr/>
              </p14:nvContentPartPr>
              <p14:xfrm>
                <a:off x="7100148" y="3520688"/>
                <a:ext cx="53280" cy="313560"/>
              </p14:xfrm>
            </p:contentPart>
          </mc:Choice>
          <mc:Fallback>
            <p:pic>
              <p:nvPicPr>
                <p:cNvPr id="42" name="Ink 41">
                  <a:extLst>
                    <a:ext uri="{FF2B5EF4-FFF2-40B4-BE49-F238E27FC236}">
                      <a16:creationId xmlns:a16="http://schemas.microsoft.com/office/drawing/2014/main" id="{5C59BC86-9642-1505-1F46-95E77765C9B2}"/>
                    </a:ext>
                  </a:extLst>
                </p:cNvPr>
                <p:cNvPicPr/>
                <p:nvPr/>
              </p:nvPicPr>
              <p:blipFill>
                <a:blip r:embed="rId71"/>
                <a:stretch>
                  <a:fillRect/>
                </a:stretch>
              </p:blipFill>
              <p:spPr>
                <a:xfrm>
                  <a:off x="7091508" y="3512048"/>
                  <a:ext cx="709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A3A5CBE4-1594-E24C-E271-1A9CCC4F88DC}"/>
                    </a:ext>
                  </a:extLst>
                </p14:cNvPr>
                <p14:cNvContentPartPr/>
                <p14:nvPr/>
              </p14:nvContentPartPr>
              <p14:xfrm>
                <a:off x="7095108" y="3656408"/>
                <a:ext cx="370080" cy="161280"/>
              </p14:xfrm>
            </p:contentPart>
          </mc:Choice>
          <mc:Fallback>
            <p:pic>
              <p:nvPicPr>
                <p:cNvPr id="43" name="Ink 42">
                  <a:extLst>
                    <a:ext uri="{FF2B5EF4-FFF2-40B4-BE49-F238E27FC236}">
                      <a16:creationId xmlns:a16="http://schemas.microsoft.com/office/drawing/2014/main" id="{A3A5CBE4-1594-E24C-E271-1A9CCC4F88DC}"/>
                    </a:ext>
                  </a:extLst>
                </p:cNvPr>
                <p:cNvPicPr/>
                <p:nvPr/>
              </p:nvPicPr>
              <p:blipFill>
                <a:blip r:embed="rId73"/>
                <a:stretch>
                  <a:fillRect/>
                </a:stretch>
              </p:blipFill>
              <p:spPr>
                <a:xfrm>
                  <a:off x="7086468" y="3647408"/>
                  <a:ext cx="3877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6804FD47-8120-32B5-BBA0-3EC3E8D78202}"/>
                    </a:ext>
                  </a:extLst>
                </p14:cNvPr>
                <p14:cNvContentPartPr/>
                <p14:nvPr/>
              </p14:nvContentPartPr>
              <p14:xfrm>
                <a:off x="7440708" y="3461288"/>
                <a:ext cx="20520" cy="59760"/>
              </p14:xfrm>
            </p:contentPart>
          </mc:Choice>
          <mc:Fallback>
            <p:pic>
              <p:nvPicPr>
                <p:cNvPr id="44" name="Ink 43">
                  <a:extLst>
                    <a:ext uri="{FF2B5EF4-FFF2-40B4-BE49-F238E27FC236}">
                      <a16:creationId xmlns:a16="http://schemas.microsoft.com/office/drawing/2014/main" id="{6804FD47-8120-32B5-BBA0-3EC3E8D78202}"/>
                    </a:ext>
                  </a:extLst>
                </p:cNvPr>
                <p:cNvPicPr/>
                <p:nvPr/>
              </p:nvPicPr>
              <p:blipFill>
                <a:blip r:embed="rId75"/>
                <a:stretch>
                  <a:fillRect/>
                </a:stretch>
              </p:blipFill>
              <p:spPr>
                <a:xfrm>
                  <a:off x="7432068" y="3452648"/>
                  <a:ext cx="381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F720C45D-AA0D-CCA2-35D5-FD5829B4FA14}"/>
                    </a:ext>
                  </a:extLst>
                </p14:cNvPr>
                <p14:cNvContentPartPr/>
                <p14:nvPr/>
              </p14:nvContentPartPr>
              <p14:xfrm>
                <a:off x="7495428" y="3556328"/>
                <a:ext cx="464040" cy="531720"/>
              </p14:xfrm>
            </p:contentPart>
          </mc:Choice>
          <mc:Fallback>
            <p:pic>
              <p:nvPicPr>
                <p:cNvPr id="45" name="Ink 44">
                  <a:extLst>
                    <a:ext uri="{FF2B5EF4-FFF2-40B4-BE49-F238E27FC236}">
                      <a16:creationId xmlns:a16="http://schemas.microsoft.com/office/drawing/2014/main" id="{F720C45D-AA0D-CCA2-35D5-FD5829B4FA14}"/>
                    </a:ext>
                  </a:extLst>
                </p:cNvPr>
                <p:cNvPicPr/>
                <p:nvPr/>
              </p:nvPicPr>
              <p:blipFill>
                <a:blip r:embed="rId77"/>
                <a:stretch>
                  <a:fillRect/>
                </a:stretch>
              </p:blipFill>
              <p:spPr>
                <a:xfrm>
                  <a:off x="7486428" y="3547688"/>
                  <a:ext cx="48168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002461ED-0B4A-1928-0ED1-F75FAF4FA8A7}"/>
                    </a:ext>
                  </a:extLst>
                </p14:cNvPr>
                <p14:cNvContentPartPr/>
                <p14:nvPr/>
              </p14:nvContentPartPr>
              <p14:xfrm>
                <a:off x="6817908" y="4043408"/>
                <a:ext cx="233640" cy="717840"/>
              </p14:xfrm>
            </p:contentPart>
          </mc:Choice>
          <mc:Fallback>
            <p:pic>
              <p:nvPicPr>
                <p:cNvPr id="46" name="Ink 45">
                  <a:extLst>
                    <a:ext uri="{FF2B5EF4-FFF2-40B4-BE49-F238E27FC236}">
                      <a16:creationId xmlns:a16="http://schemas.microsoft.com/office/drawing/2014/main" id="{002461ED-0B4A-1928-0ED1-F75FAF4FA8A7}"/>
                    </a:ext>
                  </a:extLst>
                </p:cNvPr>
                <p:cNvPicPr/>
                <p:nvPr/>
              </p:nvPicPr>
              <p:blipFill>
                <a:blip r:embed="rId79"/>
                <a:stretch>
                  <a:fillRect/>
                </a:stretch>
              </p:blipFill>
              <p:spPr>
                <a:xfrm>
                  <a:off x="6808908" y="4034408"/>
                  <a:ext cx="25128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EB77F16C-4DCF-F3F8-35F9-C7BF0397D801}"/>
                    </a:ext>
                  </a:extLst>
                </p14:cNvPr>
                <p14:cNvContentPartPr/>
                <p14:nvPr/>
              </p14:nvContentPartPr>
              <p14:xfrm>
                <a:off x="6812148" y="4436168"/>
                <a:ext cx="337680" cy="110880"/>
              </p14:xfrm>
            </p:contentPart>
          </mc:Choice>
          <mc:Fallback>
            <p:pic>
              <p:nvPicPr>
                <p:cNvPr id="47" name="Ink 46">
                  <a:extLst>
                    <a:ext uri="{FF2B5EF4-FFF2-40B4-BE49-F238E27FC236}">
                      <a16:creationId xmlns:a16="http://schemas.microsoft.com/office/drawing/2014/main" id="{EB77F16C-4DCF-F3F8-35F9-C7BF0397D801}"/>
                    </a:ext>
                  </a:extLst>
                </p:cNvPr>
                <p:cNvPicPr/>
                <p:nvPr/>
              </p:nvPicPr>
              <p:blipFill>
                <a:blip r:embed="rId81"/>
                <a:stretch>
                  <a:fillRect/>
                </a:stretch>
              </p:blipFill>
              <p:spPr>
                <a:xfrm>
                  <a:off x="6803148" y="4427528"/>
                  <a:ext cx="3553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F40D8D8A-A2F7-AA67-6D4C-B1153DAF74A4}"/>
                    </a:ext>
                  </a:extLst>
                </p14:cNvPr>
                <p14:cNvContentPartPr/>
                <p14:nvPr/>
              </p14:nvContentPartPr>
              <p14:xfrm>
                <a:off x="7126788" y="4193168"/>
                <a:ext cx="61920" cy="344520"/>
              </p14:xfrm>
            </p:contentPart>
          </mc:Choice>
          <mc:Fallback>
            <p:pic>
              <p:nvPicPr>
                <p:cNvPr id="48" name="Ink 47">
                  <a:extLst>
                    <a:ext uri="{FF2B5EF4-FFF2-40B4-BE49-F238E27FC236}">
                      <a16:creationId xmlns:a16="http://schemas.microsoft.com/office/drawing/2014/main" id="{F40D8D8A-A2F7-AA67-6D4C-B1153DAF74A4}"/>
                    </a:ext>
                  </a:extLst>
                </p:cNvPr>
                <p:cNvPicPr/>
                <p:nvPr/>
              </p:nvPicPr>
              <p:blipFill>
                <a:blip r:embed="rId83"/>
                <a:stretch>
                  <a:fillRect/>
                </a:stretch>
              </p:blipFill>
              <p:spPr>
                <a:xfrm>
                  <a:off x="7118148" y="4184168"/>
                  <a:ext cx="795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27545C16-7C1B-5F04-6079-60B10245AC60}"/>
                    </a:ext>
                  </a:extLst>
                </p14:cNvPr>
                <p14:cNvContentPartPr/>
                <p14:nvPr/>
              </p14:nvContentPartPr>
              <p14:xfrm>
                <a:off x="7294548" y="4125128"/>
                <a:ext cx="625320" cy="376560"/>
              </p14:xfrm>
            </p:contentPart>
          </mc:Choice>
          <mc:Fallback>
            <p:pic>
              <p:nvPicPr>
                <p:cNvPr id="49" name="Ink 48">
                  <a:extLst>
                    <a:ext uri="{FF2B5EF4-FFF2-40B4-BE49-F238E27FC236}">
                      <a16:creationId xmlns:a16="http://schemas.microsoft.com/office/drawing/2014/main" id="{27545C16-7C1B-5F04-6079-60B10245AC60}"/>
                    </a:ext>
                  </a:extLst>
                </p:cNvPr>
                <p:cNvPicPr/>
                <p:nvPr/>
              </p:nvPicPr>
              <p:blipFill>
                <a:blip r:embed="rId85"/>
                <a:stretch>
                  <a:fillRect/>
                </a:stretch>
              </p:blipFill>
              <p:spPr>
                <a:xfrm>
                  <a:off x="7285548" y="4116488"/>
                  <a:ext cx="6429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F2C02626-959D-CF13-D999-48ABE965CFBD}"/>
                    </a:ext>
                  </a:extLst>
                </p14:cNvPr>
                <p14:cNvContentPartPr/>
                <p14:nvPr/>
              </p14:nvContentPartPr>
              <p14:xfrm>
                <a:off x="7826988" y="4318808"/>
                <a:ext cx="168120" cy="21960"/>
              </p14:xfrm>
            </p:contentPart>
          </mc:Choice>
          <mc:Fallback>
            <p:pic>
              <p:nvPicPr>
                <p:cNvPr id="50" name="Ink 49">
                  <a:extLst>
                    <a:ext uri="{FF2B5EF4-FFF2-40B4-BE49-F238E27FC236}">
                      <a16:creationId xmlns:a16="http://schemas.microsoft.com/office/drawing/2014/main" id="{F2C02626-959D-CF13-D999-48ABE965CFBD}"/>
                    </a:ext>
                  </a:extLst>
                </p:cNvPr>
                <p:cNvPicPr/>
                <p:nvPr/>
              </p:nvPicPr>
              <p:blipFill>
                <a:blip r:embed="rId87"/>
                <a:stretch>
                  <a:fillRect/>
                </a:stretch>
              </p:blipFill>
              <p:spPr>
                <a:xfrm>
                  <a:off x="7817988" y="4309808"/>
                  <a:ext cx="185760" cy="39600"/>
                </a:xfrm>
                <a:prstGeom prst="rect">
                  <a:avLst/>
                </a:prstGeom>
              </p:spPr>
            </p:pic>
          </mc:Fallback>
        </mc:AlternateContent>
      </p:grpSp>
      <p:grpSp>
        <p:nvGrpSpPr>
          <p:cNvPr id="56" name="Group 55">
            <a:extLst>
              <a:ext uri="{FF2B5EF4-FFF2-40B4-BE49-F238E27FC236}">
                <a16:creationId xmlns:a16="http://schemas.microsoft.com/office/drawing/2014/main" id="{B61EF71F-9775-20B4-3122-433EB010B103}"/>
              </a:ext>
            </a:extLst>
          </p:cNvPr>
          <p:cNvGrpSpPr/>
          <p:nvPr/>
        </p:nvGrpSpPr>
        <p:grpSpPr>
          <a:xfrm>
            <a:off x="6838068" y="4961768"/>
            <a:ext cx="1845360" cy="402480"/>
            <a:chOff x="6838068" y="4961768"/>
            <a:chExt cx="1845360" cy="402480"/>
          </a:xfrm>
        </p:grpSpPr>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C777D04D-E1E7-298A-6ED1-07318A0800BF}"/>
                    </a:ext>
                  </a:extLst>
                </p14:cNvPr>
                <p14:cNvContentPartPr/>
                <p14:nvPr/>
              </p14:nvContentPartPr>
              <p14:xfrm>
                <a:off x="6838068" y="4961768"/>
                <a:ext cx="398880" cy="402480"/>
              </p14:xfrm>
            </p:contentPart>
          </mc:Choice>
          <mc:Fallback>
            <p:pic>
              <p:nvPicPr>
                <p:cNvPr id="51" name="Ink 50">
                  <a:extLst>
                    <a:ext uri="{FF2B5EF4-FFF2-40B4-BE49-F238E27FC236}">
                      <a16:creationId xmlns:a16="http://schemas.microsoft.com/office/drawing/2014/main" id="{C777D04D-E1E7-298A-6ED1-07318A0800BF}"/>
                    </a:ext>
                  </a:extLst>
                </p:cNvPr>
                <p:cNvPicPr/>
                <p:nvPr/>
              </p:nvPicPr>
              <p:blipFill>
                <a:blip r:embed="rId89"/>
                <a:stretch>
                  <a:fillRect/>
                </a:stretch>
              </p:blipFill>
              <p:spPr>
                <a:xfrm>
                  <a:off x="6829428" y="4952768"/>
                  <a:ext cx="4165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08A25A0B-B967-C305-E3C2-8FD3CBF732FC}"/>
                    </a:ext>
                  </a:extLst>
                </p14:cNvPr>
                <p14:cNvContentPartPr/>
                <p14:nvPr/>
              </p14:nvContentPartPr>
              <p14:xfrm>
                <a:off x="7293108" y="5145008"/>
                <a:ext cx="424080" cy="178920"/>
              </p14:xfrm>
            </p:contentPart>
          </mc:Choice>
          <mc:Fallback>
            <p:pic>
              <p:nvPicPr>
                <p:cNvPr id="52" name="Ink 51">
                  <a:extLst>
                    <a:ext uri="{FF2B5EF4-FFF2-40B4-BE49-F238E27FC236}">
                      <a16:creationId xmlns:a16="http://schemas.microsoft.com/office/drawing/2014/main" id="{08A25A0B-B967-C305-E3C2-8FD3CBF732FC}"/>
                    </a:ext>
                  </a:extLst>
                </p:cNvPr>
                <p:cNvPicPr/>
                <p:nvPr/>
              </p:nvPicPr>
              <p:blipFill>
                <a:blip r:embed="rId91"/>
                <a:stretch>
                  <a:fillRect/>
                </a:stretch>
              </p:blipFill>
              <p:spPr>
                <a:xfrm>
                  <a:off x="7284468" y="5136368"/>
                  <a:ext cx="4417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E34B7330-694B-7E82-FE83-1270CE148F88}"/>
                    </a:ext>
                  </a:extLst>
                </p14:cNvPr>
                <p14:cNvContentPartPr/>
                <p14:nvPr/>
              </p14:nvContentPartPr>
              <p14:xfrm>
                <a:off x="7745268" y="5030888"/>
                <a:ext cx="72000" cy="279000"/>
              </p14:xfrm>
            </p:contentPart>
          </mc:Choice>
          <mc:Fallback>
            <p:pic>
              <p:nvPicPr>
                <p:cNvPr id="53" name="Ink 52">
                  <a:extLst>
                    <a:ext uri="{FF2B5EF4-FFF2-40B4-BE49-F238E27FC236}">
                      <a16:creationId xmlns:a16="http://schemas.microsoft.com/office/drawing/2014/main" id="{E34B7330-694B-7E82-FE83-1270CE148F88}"/>
                    </a:ext>
                  </a:extLst>
                </p:cNvPr>
                <p:cNvPicPr/>
                <p:nvPr/>
              </p:nvPicPr>
              <p:blipFill>
                <a:blip r:embed="rId93"/>
                <a:stretch>
                  <a:fillRect/>
                </a:stretch>
              </p:blipFill>
              <p:spPr>
                <a:xfrm>
                  <a:off x="7736628" y="5021888"/>
                  <a:ext cx="896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94A0E22D-5FA6-055F-3C38-F305232C69D5}"/>
                    </a:ext>
                  </a:extLst>
                </p14:cNvPr>
                <p14:cNvContentPartPr/>
                <p14:nvPr/>
              </p14:nvContentPartPr>
              <p14:xfrm>
                <a:off x="7871988" y="5022248"/>
                <a:ext cx="510120" cy="254880"/>
              </p14:xfrm>
            </p:contentPart>
          </mc:Choice>
          <mc:Fallback>
            <p:pic>
              <p:nvPicPr>
                <p:cNvPr id="54" name="Ink 53">
                  <a:extLst>
                    <a:ext uri="{FF2B5EF4-FFF2-40B4-BE49-F238E27FC236}">
                      <a16:creationId xmlns:a16="http://schemas.microsoft.com/office/drawing/2014/main" id="{94A0E22D-5FA6-055F-3C38-F305232C69D5}"/>
                    </a:ext>
                  </a:extLst>
                </p:cNvPr>
                <p:cNvPicPr/>
                <p:nvPr/>
              </p:nvPicPr>
              <p:blipFill>
                <a:blip r:embed="rId95"/>
                <a:stretch>
                  <a:fillRect/>
                </a:stretch>
              </p:blipFill>
              <p:spPr>
                <a:xfrm>
                  <a:off x="7862988" y="5013608"/>
                  <a:ext cx="5277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EBB72592-D745-5600-EEE8-1B5E8822CEB7}"/>
                    </a:ext>
                  </a:extLst>
                </p14:cNvPr>
                <p14:cNvContentPartPr/>
                <p14:nvPr/>
              </p14:nvContentPartPr>
              <p14:xfrm>
                <a:off x="8423148" y="5022968"/>
                <a:ext cx="260280" cy="257760"/>
              </p14:xfrm>
            </p:contentPart>
          </mc:Choice>
          <mc:Fallback>
            <p:pic>
              <p:nvPicPr>
                <p:cNvPr id="55" name="Ink 54">
                  <a:extLst>
                    <a:ext uri="{FF2B5EF4-FFF2-40B4-BE49-F238E27FC236}">
                      <a16:creationId xmlns:a16="http://schemas.microsoft.com/office/drawing/2014/main" id="{EBB72592-D745-5600-EEE8-1B5E8822CEB7}"/>
                    </a:ext>
                  </a:extLst>
                </p:cNvPr>
                <p:cNvPicPr/>
                <p:nvPr/>
              </p:nvPicPr>
              <p:blipFill>
                <a:blip r:embed="rId97"/>
                <a:stretch>
                  <a:fillRect/>
                </a:stretch>
              </p:blipFill>
              <p:spPr>
                <a:xfrm>
                  <a:off x="8414148" y="5014328"/>
                  <a:ext cx="277920" cy="275400"/>
                </a:xfrm>
                <a:prstGeom prst="rect">
                  <a:avLst/>
                </a:prstGeom>
              </p:spPr>
            </p:pic>
          </mc:Fallback>
        </mc:AlternateContent>
      </p:grpSp>
      <p:sp>
        <p:nvSpPr>
          <p:cNvPr id="60" name="TextBox 59">
            <a:extLst>
              <a:ext uri="{FF2B5EF4-FFF2-40B4-BE49-F238E27FC236}">
                <a16:creationId xmlns:a16="http://schemas.microsoft.com/office/drawing/2014/main" id="{4A0649E2-48CB-F0C9-8C61-105887DD751E}"/>
              </a:ext>
            </a:extLst>
          </p:cNvPr>
          <p:cNvSpPr txBox="1"/>
          <p:nvPr/>
        </p:nvSpPr>
        <p:spPr>
          <a:xfrm>
            <a:off x="8636040" y="564492"/>
            <a:ext cx="3677760" cy="5632311"/>
          </a:xfrm>
          <a:prstGeom prst="rect">
            <a:avLst/>
          </a:prstGeom>
          <a:noFill/>
        </p:spPr>
        <p:txBody>
          <a:bodyPr wrap="square" rtlCol="0">
            <a:spAutoFit/>
          </a:bodyPr>
          <a:lstStyle/>
          <a:p>
            <a:r>
              <a:rPr lang="en-IN" sz="2000" dirty="0">
                <a:latin typeface="Amasis MT Pro Medium" panose="02040604050005020304" pitchFamily="18" charset="0"/>
              </a:rPr>
              <a:t>var x = 10;</a:t>
            </a:r>
          </a:p>
          <a:p>
            <a:r>
              <a:rPr lang="en-IN" sz="2000" dirty="0">
                <a:latin typeface="Amasis MT Pro Medium" panose="02040604050005020304" pitchFamily="18" charset="0"/>
              </a:rPr>
              <a:t>x;</a:t>
            </a:r>
          </a:p>
          <a:p>
            <a:r>
              <a:rPr lang="en-IN" sz="2000" dirty="0" err="1">
                <a:latin typeface="Amasis MT Pro Medium" panose="02040604050005020304" pitchFamily="18" charset="0"/>
              </a:rPr>
              <a:t>typeof</a:t>
            </a:r>
            <a:r>
              <a:rPr lang="en-IN" sz="2000" dirty="0">
                <a:latin typeface="Amasis MT Pro Medium" panose="02040604050005020304" pitchFamily="18" charset="0"/>
              </a:rPr>
              <a:t>(x);</a:t>
            </a:r>
          </a:p>
          <a:p>
            <a:r>
              <a:rPr lang="en-IN" sz="2000" dirty="0">
                <a:latin typeface="Amasis MT Pro Medium" panose="02040604050005020304" pitchFamily="18" charset="0"/>
              </a:rPr>
              <a:t>x = "10";</a:t>
            </a:r>
          </a:p>
          <a:p>
            <a:r>
              <a:rPr lang="en-IN" sz="2000" dirty="0" err="1">
                <a:latin typeface="Amasis MT Pro Medium" panose="02040604050005020304" pitchFamily="18" charset="0"/>
              </a:rPr>
              <a:t>typeof</a:t>
            </a:r>
            <a:r>
              <a:rPr lang="en-IN" sz="2000" dirty="0">
                <a:latin typeface="Amasis MT Pro Medium" panose="02040604050005020304" pitchFamily="18" charset="0"/>
              </a:rPr>
              <a:t>(x);</a:t>
            </a:r>
          </a:p>
          <a:p>
            <a:r>
              <a:rPr lang="en-IN" sz="2000" dirty="0">
                <a:latin typeface="Amasis MT Pro Medium" panose="02040604050005020304" pitchFamily="18" charset="0"/>
              </a:rPr>
              <a:t>var y = </a:t>
            </a:r>
            <a:r>
              <a:rPr lang="en-IN" sz="2000" dirty="0" err="1">
                <a:latin typeface="Amasis MT Pro Medium" panose="02040604050005020304" pitchFamily="18" charset="0"/>
              </a:rPr>
              <a:t>parseInt</a:t>
            </a:r>
            <a:r>
              <a:rPr lang="en-IN" sz="2000" dirty="0">
                <a:latin typeface="Amasis MT Pro Medium" panose="02040604050005020304" pitchFamily="18" charset="0"/>
              </a:rPr>
              <a:t>(x);</a:t>
            </a:r>
          </a:p>
          <a:p>
            <a:r>
              <a:rPr lang="en-IN" sz="2000" dirty="0">
                <a:latin typeface="Amasis MT Pro Medium" panose="02040604050005020304" pitchFamily="18" charset="0"/>
              </a:rPr>
              <a:t>y;</a:t>
            </a:r>
          </a:p>
          <a:p>
            <a:r>
              <a:rPr lang="en-IN" sz="2000" dirty="0">
                <a:latin typeface="Amasis MT Pro Medium" panose="02040604050005020304" pitchFamily="18" charset="0"/>
              </a:rPr>
              <a:t>x = false;</a:t>
            </a:r>
          </a:p>
          <a:p>
            <a:r>
              <a:rPr lang="en-IN" sz="2000" dirty="0" err="1">
                <a:latin typeface="Amasis MT Pro Medium" panose="02040604050005020304" pitchFamily="18" charset="0"/>
              </a:rPr>
              <a:t>typeof</a:t>
            </a:r>
            <a:r>
              <a:rPr lang="en-IN" sz="2000" dirty="0">
                <a:latin typeface="Amasis MT Pro Medium" panose="02040604050005020304" pitchFamily="18" charset="0"/>
              </a:rPr>
              <a:t>(x);</a:t>
            </a:r>
          </a:p>
          <a:p>
            <a:r>
              <a:rPr lang="en-IN" sz="2000" dirty="0">
                <a:latin typeface="Amasis MT Pro Medium" panose="02040604050005020304" pitchFamily="18" charset="0"/>
              </a:rPr>
              <a:t>var name = "</a:t>
            </a:r>
            <a:r>
              <a:rPr lang="en-IN" sz="2000" dirty="0" err="1">
                <a:latin typeface="Amasis MT Pro Medium" panose="02040604050005020304" pitchFamily="18" charset="0"/>
              </a:rPr>
              <a:t>anubhav</a:t>
            </a:r>
            <a:r>
              <a:rPr lang="en-IN" sz="2000" dirty="0">
                <a:latin typeface="Amasis MT Pro Medium" panose="02040604050005020304" pitchFamily="18" charset="0"/>
              </a:rPr>
              <a:t> </a:t>
            </a:r>
            <a:r>
              <a:rPr lang="en-IN" sz="2000" dirty="0" err="1">
                <a:latin typeface="Amasis MT Pro Medium" panose="02040604050005020304" pitchFamily="18" charset="0"/>
              </a:rPr>
              <a:t>oberoy</a:t>
            </a:r>
            <a:r>
              <a:rPr lang="en-IN" sz="2000" dirty="0">
                <a:latin typeface="Amasis MT Pro Medium" panose="02040604050005020304" pitchFamily="18" charset="0"/>
              </a:rPr>
              <a:t>“;</a:t>
            </a:r>
          </a:p>
          <a:p>
            <a:r>
              <a:rPr lang="en-IN" sz="2000" dirty="0" err="1">
                <a:latin typeface="Amasis MT Pro Medium" panose="02040604050005020304" pitchFamily="18" charset="0"/>
              </a:rPr>
              <a:t>name.split</a:t>
            </a:r>
            <a:r>
              <a:rPr lang="en-IN" sz="2000" dirty="0">
                <a:latin typeface="Amasis MT Pro Medium" panose="02040604050005020304" pitchFamily="18" charset="0"/>
              </a:rPr>
              <a:t>(" ");</a:t>
            </a:r>
          </a:p>
          <a:p>
            <a:r>
              <a:rPr lang="en-IN" sz="2000" dirty="0">
                <a:latin typeface="Amasis MT Pro Medium" panose="02040604050005020304" pitchFamily="18" charset="0"/>
              </a:rPr>
              <a:t>var salute = "Mr. ";</a:t>
            </a:r>
          </a:p>
          <a:p>
            <a:r>
              <a:rPr lang="en-IN" sz="2000" dirty="0">
                <a:latin typeface="Amasis MT Pro Medium" panose="02040604050005020304" pitchFamily="18" charset="0"/>
              </a:rPr>
              <a:t>salute + name;</a:t>
            </a:r>
          </a:p>
          <a:p>
            <a:r>
              <a:rPr lang="en-IN" sz="2000" dirty="0" err="1">
                <a:latin typeface="Amasis MT Pro Medium" panose="02040604050005020304" pitchFamily="18" charset="0"/>
              </a:rPr>
              <a:t>name.indexOf</a:t>
            </a:r>
            <a:r>
              <a:rPr lang="en-IN" sz="2000" dirty="0">
                <a:latin typeface="Amasis MT Pro Medium" panose="02040604050005020304" pitchFamily="18" charset="0"/>
              </a:rPr>
              <a:t>("</a:t>
            </a:r>
            <a:r>
              <a:rPr lang="en-IN" sz="2000" dirty="0" err="1">
                <a:latin typeface="Amasis MT Pro Medium" panose="02040604050005020304" pitchFamily="18" charset="0"/>
              </a:rPr>
              <a:t>anubhav</a:t>
            </a:r>
            <a:r>
              <a:rPr lang="en-IN" sz="2000" dirty="0">
                <a:latin typeface="Amasis MT Pro Medium" panose="02040604050005020304" pitchFamily="18" charset="0"/>
              </a:rPr>
              <a:t>");</a:t>
            </a:r>
          </a:p>
          <a:p>
            <a:r>
              <a:rPr lang="en-IN" sz="2000" dirty="0" err="1">
                <a:latin typeface="Amasis MT Pro Medium" panose="02040604050005020304" pitchFamily="18" charset="0"/>
              </a:rPr>
              <a:t>name.indexOf</a:t>
            </a:r>
            <a:r>
              <a:rPr lang="en-IN" sz="2000" dirty="0">
                <a:latin typeface="Amasis MT Pro Medium" panose="02040604050005020304" pitchFamily="18" charset="0"/>
              </a:rPr>
              <a:t>("</a:t>
            </a:r>
            <a:r>
              <a:rPr lang="en-IN" sz="2000" dirty="0" err="1">
                <a:latin typeface="Amasis MT Pro Medium" panose="02040604050005020304" pitchFamily="18" charset="0"/>
              </a:rPr>
              <a:t>oberoy</a:t>
            </a:r>
            <a:r>
              <a:rPr lang="en-IN" sz="2000" dirty="0">
                <a:latin typeface="Amasis MT Pro Medium" panose="02040604050005020304" pitchFamily="18" charset="0"/>
              </a:rPr>
              <a:t>");</a:t>
            </a:r>
          </a:p>
          <a:p>
            <a:r>
              <a:rPr lang="en-IN" sz="2000" dirty="0" err="1">
                <a:latin typeface="Amasis MT Pro Medium" panose="02040604050005020304" pitchFamily="18" charset="0"/>
              </a:rPr>
              <a:t>name.indexOf</a:t>
            </a:r>
            <a:r>
              <a:rPr lang="en-IN" sz="2000" dirty="0">
                <a:latin typeface="Amasis MT Pro Medium" panose="02040604050005020304" pitchFamily="18" charset="0"/>
              </a:rPr>
              <a:t>("</a:t>
            </a:r>
            <a:r>
              <a:rPr lang="en-IN" sz="2000" dirty="0" err="1">
                <a:latin typeface="Amasis MT Pro Medium" panose="02040604050005020304" pitchFamily="18" charset="0"/>
              </a:rPr>
              <a:t>sharma</a:t>
            </a:r>
            <a:r>
              <a:rPr lang="en-IN" sz="2000" dirty="0">
                <a:latin typeface="Amasis MT Pro Medium" panose="02040604050005020304" pitchFamily="18" charset="0"/>
              </a:rPr>
              <a:t>");</a:t>
            </a:r>
          </a:p>
          <a:p>
            <a:r>
              <a:rPr lang="en-IN" sz="2000" dirty="0" err="1">
                <a:latin typeface="Amasis MT Pro Medium" panose="02040604050005020304" pitchFamily="18" charset="0"/>
              </a:rPr>
              <a:t>name.toUpperCase</a:t>
            </a:r>
            <a:r>
              <a:rPr lang="en-IN" sz="2000" dirty="0">
                <a:latin typeface="Amasis MT Pro Medium" panose="02040604050005020304" pitchFamily="18" charset="0"/>
              </a:rPr>
              <a:t>();</a:t>
            </a:r>
          </a:p>
        </p:txBody>
      </p:sp>
    </p:spTree>
    <p:extLst>
      <p:ext uri="{BB962C8B-B14F-4D97-AF65-F5344CB8AC3E}">
        <p14:creationId xmlns:p14="http://schemas.microsoft.com/office/powerpoint/2010/main" val="412488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5A4D-632E-53CC-76F4-5DD4C938E0ED}"/>
              </a:ext>
            </a:extLst>
          </p:cNvPr>
          <p:cNvSpPr>
            <a:spLocks noGrp="1"/>
          </p:cNvSpPr>
          <p:nvPr>
            <p:ph type="title"/>
          </p:nvPr>
        </p:nvSpPr>
        <p:spPr>
          <a:xfrm>
            <a:off x="333772" y="116632"/>
            <a:ext cx="11017072" cy="687610"/>
          </a:xfrm>
        </p:spPr>
        <p:txBody>
          <a:bodyPr/>
          <a:lstStyle/>
          <a:p>
            <a:r>
              <a:rPr lang="en-IN" dirty="0"/>
              <a:t>Arrays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9D9C479-A1BE-579C-7882-CBB80E1C517F}"/>
                  </a:ext>
                </a:extLst>
              </p14:cNvPr>
              <p14:cNvContentPartPr/>
              <p14:nvPr/>
            </p14:nvContentPartPr>
            <p14:xfrm>
              <a:off x="4642788" y="1828688"/>
              <a:ext cx="360" cy="360"/>
            </p14:xfrm>
          </p:contentPart>
        </mc:Choice>
        <mc:Fallback>
          <p:pic>
            <p:nvPicPr>
              <p:cNvPr id="3" name="Ink 2">
                <a:extLst>
                  <a:ext uri="{FF2B5EF4-FFF2-40B4-BE49-F238E27FC236}">
                    <a16:creationId xmlns:a16="http://schemas.microsoft.com/office/drawing/2014/main" id="{F9D9C479-A1BE-579C-7882-CBB80E1C517F}"/>
                  </a:ext>
                </a:extLst>
              </p:cNvPr>
              <p:cNvPicPr/>
              <p:nvPr/>
            </p:nvPicPr>
            <p:blipFill>
              <a:blip r:embed="rId3"/>
              <a:stretch>
                <a:fillRect/>
              </a:stretch>
            </p:blipFill>
            <p:spPr>
              <a:xfrm>
                <a:off x="4633788" y="18196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4" name="Ink 53">
                <a:extLst>
                  <a:ext uri="{FF2B5EF4-FFF2-40B4-BE49-F238E27FC236}">
                    <a16:creationId xmlns:a16="http://schemas.microsoft.com/office/drawing/2014/main" id="{1A49BD9B-6F0B-2076-A901-9DA1E19DA4FC}"/>
                  </a:ext>
                </a:extLst>
              </p14:cNvPr>
              <p14:cNvContentPartPr/>
              <p14:nvPr/>
            </p14:nvContentPartPr>
            <p14:xfrm>
              <a:off x="4352268" y="759848"/>
              <a:ext cx="222840" cy="353880"/>
            </p14:xfrm>
          </p:contentPart>
        </mc:Choice>
        <mc:Fallback>
          <p:pic>
            <p:nvPicPr>
              <p:cNvPr id="54" name="Ink 53">
                <a:extLst>
                  <a:ext uri="{FF2B5EF4-FFF2-40B4-BE49-F238E27FC236}">
                    <a16:creationId xmlns:a16="http://schemas.microsoft.com/office/drawing/2014/main" id="{1A49BD9B-6F0B-2076-A901-9DA1E19DA4FC}"/>
                  </a:ext>
                </a:extLst>
              </p:cNvPr>
              <p:cNvPicPr/>
              <p:nvPr/>
            </p:nvPicPr>
            <p:blipFill>
              <a:blip r:embed="rId5"/>
              <a:stretch>
                <a:fillRect/>
              </a:stretch>
            </p:blipFill>
            <p:spPr>
              <a:xfrm>
                <a:off x="4343268" y="750848"/>
                <a:ext cx="2404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5" name="Ink 54">
                <a:extLst>
                  <a:ext uri="{FF2B5EF4-FFF2-40B4-BE49-F238E27FC236}">
                    <a16:creationId xmlns:a16="http://schemas.microsoft.com/office/drawing/2014/main" id="{91BBCA2E-5E33-696C-07BD-814F1D747B25}"/>
                  </a:ext>
                </a:extLst>
              </p14:cNvPr>
              <p14:cNvContentPartPr/>
              <p14:nvPr/>
            </p14:nvContentPartPr>
            <p14:xfrm>
              <a:off x="4663308" y="708368"/>
              <a:ext cx="187560" cy="434160"/>
            </p14:xfrm>
          </p:contentPart>
        </mc:Choice>
        <mc:Fallback>
          <p:pic>
            <p:nvPicPr>
              <p:cNvPr id="55" name="Ink 54">
                <a:extLst>
                  <a:ext uri="{FF2B5EF4-FFF2-40B4-BE49-F238E27FC236}">
                    <a16:creationId xmlns:a16="http://schemas.microsoft.com/office/drawing/2014/main" id="{91BBCA2E-5E33-696C-07BD-814F1D747B25}"/>
                  </a:ext>
                </a:extLst>
              </p:cNvPr>
              <p:cNvPicPr/>
              <p:nvPr/>
            </p:nvPicPr>
            <p:blipFill>
              <a:blip r:embed="rId7"/>
              <a:stretch>
                <a:fillRect/>
              </a:stretch>
            </p:blipFill>
            <p:spPr>
              <a:xfrm>
                <a:off x="4654668" y="699368"/>
                <a:ext cx="20520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6" name="Ink 55">
                <a:extLst>
                  <a:ext uri="{FF2B5EF4-FFF2-40B4-BE49-F238E27FC236}">
                    <a16:creationId xmlns:a16="http://schemas.microsoft.com/office/drawing/2014/main" id="{924F3198-FB58-9030-5955-FFF00E7FEC15}"/>
                  </a:ext>
                </a:extLst>
              </p14:cNvPr>
              <p14:cNvContentPartPr/>
              <p14:nvPr/>
            </p14:nvContentPartPr>
            <p14:xfrm>
              <a:off x="4892628" y="851648"/>
              <a:ext cx="174240" cy="194760"/>
            </p14:xfrm>
          </p:contentPart>
        </mc:Choice>
        <mc:Fallback>
          <p:pic>
            <p:nvPicPr>
              <p:cNvPr id="56" name="Ink 55">
                <a:extLst>
                  <a:ext uri="{FF2B5EF4-FFF2-40B4-BE49-F238E27FC236}">
                    <a16:creationId xmlns:a16="http://schemas.microsoft.com/office/drawing/2014/main" id="{924F3198-FB58-9030-5955-FFF00E7FEC15}"/>
                  </a:ext>
                </a:extLst>
              </p:cNvPr>
              <p:cNvPicPr/>
              <p:nvPr/>
            </p:nvPicPr>
            <p:blipFill>
              <a:blip r:embed="rId9"/>
              <a:stretch>
                <a:fillRect/>
              </a:stretch>
            </p:blipFill>
            <p:spPr>
              <a:xfrm>
                <a:off x="4883988" y="843008"/>
                <a:ext cx="1918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7" name="Ink 56">
                <a:extLst>
                  <a:ext uri="{FF2B5EF4-FFF2-40B4-BE49-F238E27FC236}">
                    <a16:creationId xmlns:a16="http://schemas.microsoft.com/office/drawing/2014/main" id="{F71B720A-E080-8651-AD5A-95457C28D8A4}"/>
                  </a:ext>
                </a:extLst>
              </p14:cNvPr>
              <p14:cNvContentPartPr/>
              <p14:nvPr/>
            </p14:nvContentPartPr>
            <p14:xfrm>
              <a:off x="5097828" y="708728"/>
              <a:ext cx="238320" cy="370080"/>
            </p14:xfrm>
          </p:contentPart>
        </mc:Choice>
        <mc:Fallback>
          <p:pic>
            <p:nvPicPr>
              <p:cNvPr id="57" name="Ink 56">
                <a:extLst>
                  <a:ext uri="{FF2B5EF4-FFF2-40B4-BE49-F238E27FC236}">
                    <a16:creationId xmlns:a16="http://schemas.microsoft.com/office/drawing/2014/main" id="{F71B720A-E080-8651-AD5A-95457C28D8A4}"/>
                  </a:ext>
                </a:extLst>
              </p:cNvPr>
              <p:cNvPicPr/>
              <p:nvPr/>
            </p:nvPicPr>
            <p:blipFill>
              <a:blip r:embed="rId11"/>
              <a:stretch>
                <a:fillRect/>
              </a:stretch>
            </p:blipFill>
            <p:spPr>
              <a:xfrm>
                <a:off x="5089188" y="699728"/>
                <a:ext cx="2559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8" name="Ink 57">
                <a:extLst>
                  <a:ext uri="{FF2B5EF4-FFF2-40B4-BE49-F238E27FC236}">
                    <a16:creationId xmlns:a16="http://schemas.microsoft.com/office/drawing/2014/main" id="{29F79B4B-3861-235E-3C5B-C73B20D90BCD}"/>
                  </a:ext>
                </a:extLst>
              </p14:cNvPr>
              <p14:cNvContentPartPr/>
              <p14:nvPr/>
            </p14:nvContentPartPr>
            <p14:xfrm>
              <a:off x="4353348" y="633128"/>
              <a:ext cx="110880" cy="483480"/>
            </p14:xfrm>
          </p:contentPart>
        </mc:Choice>
        <mc:Fallback>
          <p:pic>
            <p:nvPicPr>
              <p:cNvPr id="58" name="Ink 57">
                <a:extLst>
                  <a:ext uri="{FF2B5EF4-FFF2-40B4-BE49-F238E27FC236}">
                    <a16:creationId xmlns:a16="http://schemas.microsoft.com/office/drawing/2014/main" id="{29F79B4B-3861-235E-3C5B-C73B20D90BCD}"/>
                  </a:ext>
                </a:extLst>
              </p:cNvPr>
              <p:cNvPicPr/>
              <p:nvPr/>
            </p:nvPicPr>
            <p:blipFill>
              <a:blip r:embed="rId13"/>
              <a:stretch>
                <a:fillRect/>
              </a:stretch>
            </p:blipFill>
            <p:spPr>
              <a:xfrm>
                <a:off x="4344348" y="624488"/>
                <a:ext cx="128520" cy="501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9" name="Ink 58">
                <a:extLst>
                  <a:ext uri="{FF2B5EF4-FFF2-40B4-BE49-F238E27FC236}">
                    <a16:creationId xmlns:a16="http://schemas.microsoft.com/office/drawing/2014/main" id="{3BA1EAD8-2AD3-137D-D373-52B164E179B4}"/>
                  </a:ext>
                </a:extLst>
              </p14:cNvPr>
              <p14:cNvContentPartPr/>
              <p14:nvPr/>
            </p14:nvContentPartPr>
            <p14:xfrm>
              <a:off x="4454508" y="638528"/>
              <a:ext cx="100080" cy="367200"/>
            </p14:xfrm>
          </p:contentPart>
        </mc:Choice>
        <mc:Fallback>
          <p:pic>
            <p:nvPicPr>
              <p:cNvPr id="59" name="Ink 58">
                <a:extLst>
                  <a:ext uri="{FF2B5EF4-FFF2-40B4-BE49-F238E27FC236}">
                    <a16:creationId xmlns:a16="http://schemas.microsoft.com/office/drawing/2014/main" id="{3BA1EAD8-2AD3-137D-D373-52B164E179B4}"/>
                  </a:ext>
                </a:extLst>
              </p:cNvPr>
              <p:cNvPicPr/>
              <p:nvPr/>
            </p:nvPicPr>
            <p:blipFill>
              <a:blip r:embed="rId15"/>
              <a:stretch>
                <a:fillRect/>
              </a:stretch>
            </p:blipFill>
            <p:spPr>
              <a:xfrm>
                <a:off x="4445868" y="629888"/>
                <a:ext cx="1177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0" name="Ink 59">
                <a:extLst>
                  <a:ext uri="{FF2B5EF4-FFF2-40B4-BE49-F238E27FC236}">
                    <a16:creationId xmlns:a16="http://schemas.microsoft.com/office/drawing/2014/main" id="{98E9139D-2AAA-0F26-30D4-01398E10BB0F}"/>
                  </a:ext>
                </a:extLst>
              </p14:cNvPr>
              <p14:cNvContentPartPr/>
              <p14:nvPr/>
            </p14:nvContentPartPr>
            <p14:xfrm>
              <a:off x="5550348" y="872528"/>
              <a:ext cx="230400" cy="21960"/>
            </p14:xfrm>
          </p:contentPart>
        </mc:Choice>
        <mc:Fallback>
          <p:pic>
            <p:nvPicPr>
              <p:cNvPr id="60" name="Ink 59">
                <a:extLst>
                  <a:ext uri="{FF2B5EF4-FFF2-40B4-BE49-F238E27FC236}">
                    <a16:creationId xmlns:a16="http://schemas.microsoft.com/office/drawing/2014/main" id="{98E9139D-2AAA-0F26-30D4-01398E10BB0F}"/>
                  </a:ext>
                </a:extLst>
              </p:cNvPr>
              <p:cNvPicPr/>
              <p:nvPr/>
            </p:nvPicPr>
            <p:blipFill>
              <a:blip r:embed="rId17"/>
              <a:stretch>
                <a:fillRect/>
              </a:stretch>
            </p:blipFill>
            <p:spPr>
              <a:xfrm>
                <a:off x="5541348" y="863888"/>
                <a:ext cx="2480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1" name="Ink 60">
                <a:extLst>
                  <a:ext uri="{FF2B5EF4-FFF2-40B4-BE49-F238E27FC236}">
                    <a16:creationId xmlns:a16="http://schemas.microsoft.com/office/drawing/2014/main" id="{1720A7EB-B99B-139A-4F16-89174DE92CC7}"/>
                  </a:ext>
                </a:extLst>
              </p14:cNvPr>
              <p14:cNvContentPartPr/>
              <p14:nvPr/>
            </p14:nvContentPartPr>
            <p14:xfrm>
              <a:off x="5552508" y="1008248"/>
              <a:ext cx="237960" cy="36720"/>
            </p14:xfrm>
          </p:contentPart>
        </mc:Choice>
        <mc:Fallback>
          <p:pic>
            <p:nvPicPr>
              <p:cNvPr id="61" name="Ink 60">
                <a:extLst>
                  <a:ext uri="{FF2B5EF4-FFF2-40B4-BE49-F238E27FC236}">
                    <a16:creationId xmlns:a16="http://schemas.microsoft.com/office/drawing/2014/main" id="{1720A7EB-B99B-139A-4F16-89174DE92CC7}"/>
                  </a:ext>
                </a:extLst>
              </p:cNvPr>
              <p:cNvPicPr/>
              <p:nvPr/>
            </p:nvPicPr>
            <p:blipFill>
              <a:blip r:embed="rId19"/>
              <a:stretch>
                <a:fillRect/>
              </a:stretch>
            </p:blipFill>
            <p:spPr>
              <a:xfrm>
                <a:off x="5543508" y="999608"/>
                <a:ext cx="255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3" name="Ink 62">
                <a:extLst>
                  <a:ext uri="{FF2B5EF4-FFF2-40B4-BE49-F238E27FC236}">
                    <a16:creationId xmlns:a16="http://schemas.microsoft.com/office/drawing/2014/main" id="{26690554-6E4C-FB75-A9D9-14377DF82E0F}"/>
                  </a:ext>
                </a:extLst>
              </p14:cNvPr>
              <p14:cNvContentPartPr/>
              <p14:nvPr/>
            </p14:nvContentPartPr>
            <p14:xfrm>
              <a:off x="3085428" y="1209128"/>
              <a:ext cx="3294720" cy="606960"/>
            </p14:xfrm>
          </p:contentPart>
        </mc:Choice>
        <mc:Fallback>
          <p:pic>
            <p:nvPicPr>
              <p:cNvPr id="63" name="Ink 62">
                <a:extLst>
                  <a:ext uri="{FF2B5EF4-FFF2-40B4-BE49-F238E27FC236}">
                    <a16:creationId xmlns:a16="http://schemas.microsoft.com/office/drawing/2014/main" id="{26690554-6E4C-FB75-A9D9-14377DF82E0F}"/>
                  </a:ext>
                </a:extLst>
              </p:cNvPr>
              <p:cNvPicPr/>
              <p:nvPr/>
            </p:nvPicPr>
            <p:blipFill>
              <a:blip r:embed="rId21"/>
              <a:stretch>
                <a:fillRect/>
              </a:stretch>
            </p:blipFill>
            <p:spPr>
              <a:xfrm>
                <a:off x="3076428" y="1200488"/>
                <a:ext cx="331236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4" name="Ink 63">
                <a:extLst>
                  <a:ext uri="{FF2B5EF4-FFF2-40B4-BE49-F238E27FC236}">
                    <a16:creationId xmlns:a16="http://schemas.microsoft.com/office/drawing/2014/main" id="{4CD067F2-7385-336F-3153-6DF745A14A88}"/>
                  </a:ext>
                </a:extLst>
              </p14:cNvPr>
              <p14:cNvContentPartPr/>
              <p14:nvPr/>
            </p14:nvContentPartPr>
            <p14:xfrm>
              <a:off x="6137868" y="1199048"/>
              <a:ext cx="243000" cy="129600"/>
            </p14:xfrm>
          </p:contentPart>
        </mc:Choice>
        <mc:Fallback>
          <p:pic>
            <p:nvPicPr>
              <p:cNvPr id="64" name="Ink 63">
                <a:extLst>
                  <a:ext uri="{FF2B5EF4-FFF2-40B4-BE49-F238E27FC236}">
                    <a16:creationId xmlns:a16="http://schemas.microsoft.com/office/drawing/2014/main" id="{4CD067F2-7385-336F-3153-6DF745A14A88}"/>
                  </a:ext>
                </a:extLst>
              </p:cNvPr>
              <p:cNvPicPr/>
              <p:nvPr/>
            </p:nvPicPr>
            <p:blipFill>
              <a:blip r:embed="rId23"/>
              <a:stretch>
                <a:fillRect/>
              </a:stretch>
            </p:blipFill>
            <p:spPr>
              <a:xfrm>
                <a:off x="6129228" y="1190048"/>
                <a:ext cx="2606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5" name="Ink 64">
                <a:extLst>
                  <a:ext uri="{FF2B5EF4-FFF2-40B4-BE49-F238E27FC236}">
                    <a16:creationId xmlns:a16="http://schemas.microsoft.com/office/drawing/2014/main" id="{577B26EE-368F-893F-AD17-BB7E2E84A4C2}"/>
                  </a:ext>
                </a:extLst>
              </p14:cNvPr>
              <p14:cNvContentPartPr/>
              <p14:nvPr/>
            </p14:nvContentPartPr>
            <p14:xfrm>
              <a:off x="6069828" y="586688"/>
              <a:ext cx="268920" cy="430560"/>
            </p14:xfrm>
          </p:contentPart>
        </mc:Choice>
        <mc:Fallback>
          <p:pic>
            <p:nvPicPr>
              <p:cNvPr id="65" name="Ink 64">
                <a:extLst>
                  <a:ext uri="{FF2B5EF4-FFF2-40B4-BE49-F238E27FC236}">
                    <a16:creationId xmlns:a16="http://schemas.microsoft.com/office/drawing/2014/main" id="{577B26EE-368F-893F-AD17-BB7E2E84A4C2}"/>
                  </a:ext>
                </a:extLst>
              </p:cNvPr>
              <p:cNvPicPr/>
              <p:nvPr/>
            </p:nvPicPr>
            <p:blipFill>
              <a:blip r:embed="rId25"/>
              <a:stretch>
                <a:fillRect/>
              </a:stretch>
            </p:blipFill>
            <p:spPr>
              <a:xfrm>
                <a:off x="6061188" y="577688"/>
                <a:ext cx="28656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6" name="Ink 65">
                <a:extLst>
                  <a:ext uri="{FF2B5EF4-FFF2-40B4-BE49-F238E27FC236}">
                    <a16:creationId xmlns:a16="http://schemas.microsoft.com/office/drawing/2014/main" id="{473DB7A5-48CE-7E3C-D511-08711DB183EF}"/>
                  </a:ext>
                </a:extLst>
              </p14:cNvPr>
              <p14:cNvContentPartPr/>
              <p14:nvPr/>
            </p14:nvContentPartPr>
            <p14:xfrm>
              <a:off x="6078828" y="776768"/>
              <a:ext cx="248760" cy="66240"/>
            </p14:xfrm>
          </p:contentPart>
        </mc:Choice>
        <mc:Fallback>
          <p:pic>
            <p:nvPicPr>
              <p:cNvPr id="66" name="Ink 65">
                <a:extLst>
                  <a:ext uri="{FF2B5EF4-FFF2-40B4-BE49-F238E27FC236}">
                    <a16:creationId xmlns:a16="http://schemas.microsoft.com/office/drawing/2014/main" id="{473DB7A5-48CE-7E3C-D511-08711DB183EF}"/>
                  </a:ext>
                </a:extLst>
              </p:cNvPr>
              <p:cNvPicPr/>
              <p:nvPr/>
            </p:nvPicPr>
            <p:blipFill>
              <a:blip r:embed="rId27"/>
              <a:stretch>
                <a:fillRect/>
              </a:stretch>
            </p:blipFill>
            <p:spPr>
              <a:xfrm>
                <a:off x="6069828" y="767768"/>
                <a:ext cx="2664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8" name="Ink 67">
                <a:extLst>
                  <a:ext uri="{FF2B5EF4-FFF2-40B4-BE49-F238E27FC236}">
                    <a16:creationId xmlns:a16="http://schemas.microsoft.com/office/drawing/2014/main" id="{625426C4-EDC5-C2B7-C8DD-5D417B009951}"/>
                  </a:ext>
                </a:extLst>
              </p14:cNvPr>
              <p14:cNvContentPartPr/>
              <p14:nvPr/>
            </p14:nvContentPartPr>
            <p14:xfrm>
              <a:off x="4542348" y="918248"/>
              <a:ext cx="102240" cy="186840"/>
            </p14:xfrm>
          </p:contentPart>
        </mc:Choice>
        <mc:Fallback>
          <p:pic>
            <p:nvPicPr>
              <p:cNvPr id="68" name="Ink 67">
                <a:extLst>
                  <a:ext uri="{FF2B5EF4-FFF2-40B4-BE49-F238E27FC236}">
                    <a16:creationId xmlns:a16="http://schemas.microsoft.com/office/drawing/2014/main" id="{625426C4-EDC5-C2B7-C8DD-5D417B009951}"/>
                  </a:ext>
                </a:extLst>
              </p:cNvPr>
              <p:cNvPicPr/>
              <p:nvPr/>
            </p:nvPicPr>
            <p:blipFill>
              <a:blip r:embed="rId29"/>
              <a:stretch>
                <a:fillRect/>
              </a:stretch>
            </p:blipFill>
            <p:spPr>
              <a:xfrm>
                <a:off x="4533348" y="909608"/>
                <a:ext cx="1198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9" name="Ink 68">
                <a:extLst>
                  <a:ext uri="{FF2B5EF4-FFF2-40B4-BE49-F238E27FC236}">
                    <a16:creationId xmlns:a16="http://schemas.microsoft.com/office/drawing/2014/main" id="{7653933B-80E7-4638-970C-0FD67BD904A0}"/>
                  </a:ext>
                </a:extLst>
              </p14:cNvPr>
              <p14:cNvContentPartPr/>
              <p14:nvPr/>
            </p14:nvContentPartPr>
            <p14:xfrm>
              <a:off x="4640628" y="890168"/>
              <a:ext cx="105480" cy="191160"/>
            </p14:xfrm>
          </p:contentPart>
        </mc:Choice>
        <mc:Fallback>
          <p:pic>
            <p:nvPicPr>
              <p:cNvPr id="69" name="Ink 68">
                <a:extLst>
                  <a:ext uri="{FF2B5EF4-FFF2-40B4-BE49-F238E27FC236}">
                    <a16:creationId xmlns:a16="http://schemas.microsoft.com/office/drawing/2014/main" id="{7653933B-80E7-4638-970C-0FD67BD904A0}"/>
                  </a:ext>
                </a:extLst>
              </p:cNvPr>
              <p:cNvPicPr/>
              <p:nvPr/>
            </p:nvPicPr>
            <p:blipFill>
              <a:blip r:embed="rId31"/>
              <a:stretch>
                <a:fillRect/>
              </a:stretch>
            </p:blipFill>
            <p:spPr>
              <a:xfrm>
                <a:off x="4631988" y="881528"/>
                <a:ext cx="1231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1" name="Ink 70">
                <a:extLst>
                  <a:ext uri="{FF2B5EF4-FFF2-40B4-BE49-F238E27FC236}">
                    <a16:creationId xmlns:a16="http://schemas.microsoft.com/office/drawing/2014/main" id="{1F87CA64-F506-98E5-B7E3-D9A6953A0641}"/>
                  </a:ext>
                </a:extLst>
              </p14:cNvPr>
              <p14:cNvContentPartPr/>
              <p14:nvPr/>
            </p14:nvContentPartPr>
            <p14:xfrm>
              <a:off x="4302228" y="1310648"/>
              <a:ext cx="208800" cy="401040"/>
            </p14:xfrm>
          </p:contentPart>
        </mc:Choice>
        <mc:Fallback>
          <p:pic>
            <p:nvPicPr>
              <p:cNvPr id="71" name="Ink 70">
                <a:extLst>
                  <a:ext uri="{FF2B5EF4-FFF2-40B4-BE49-F238E27FC236}">
                    <a16:creationId xmlns:a16="http://schemas.microsoft.com/office/drawing/2014/main" id="{1F87CA64-F506-98E5-B7E3-D9A6953A0641}"/>
                  </a:ext>
                </a:extLst>
              </p:cNvPr>
              <p:cNvPicPr/>
              <p:nvPr/>
            </p:nvPicPr>
            <p:blipFill>
              <a:blip r:embed="rId33"/>
              <a:stretch>
                <a:fillRect/>
              </a:stretch>
            </p:blipFill>
            <p:spPr>
              <a:xfrm>
                <a:off x="4293228" y="1302008"/>
                <a:ext cx="2264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2" name="Ink 71">
                <a:extLst>
                  <a:ext uri="{FF2B5EF4-FFF2-40B4-BE49-F238E27FC236}">
                    <a16:creationId xmlns:a16="http://schemas.microsoft.com/office/drawing/2014/main" id="{6F39BDD9-4942-8398-685F-74CC75C62EA9}"/>
                  </a:ext>
                </a:extLst>
              </p14:cNvPr>
              <p14:cNvContentPartPr/>
              <p14:nvPr/>
            </p14:nvContentPartPr>
            <p14:xfrm>
              <a:off x="4325268" y="1456808"/>
              <a:ext cx="399960" cy="235080"/>
            </p14:xfrm>
          </p:contentPart>
        </mc:Choice>
        <mc:Fallback>
          <p:pic>
            <p:nvPicPr>
              <p:cNvPr id="72" name="Ink 71">
                <a:extLst>
                  <a:ext uri="{FF2B5EF4-FFF2-40B4-BE49-F238E27FC236}">
                    <a16:creationId xmlns:a16="http://schemas.microsoft.com/office/drawing/2014/main" id="{6F39BDD9-4942-8398-685F-74CC75C62EA9}"/>
                  </a:ext>
                </a:extLst>
              </p:cNvPr>
              <p:cNvPicPr/>
              <p:nvPr/>
            </p:nvPicPr>
            <p:blipFill>
              <a:blip r:embed="rId35"/>
              <a:stretch>
                <a:fillRect/>
              </a:stretch>
            </p:blipFill>
            <p:spPr>
              <a:xfrm>
                <a:off x="4316268" y="1447808"/>
                <a:ext cx="4176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3" name="Ink 72">
                <a:extLst>
                  <a:ext uri="{FF2B5EF4-FFF2-40B4-BE49-F238E27FC236}">
                    <a16:creationId xmlns:a16="http://schemas.microsoft.com/office/drawing/2014/main" id="{1C722F2D-CF15-A5DB-5AAB-90EE469F8C7B}"/>
                  </a:ext>
                </a:extLst>
              </p14:cNvPr>
              <p14:cNvContentPartPr/>
              <p14:nvPr/>
            </p14:nvContentPartPr>
            <p14:xfrm>
              <a:off x="4729548" y="1458608"/>
              <a:ext cx="144000" cy="219240"/>
            </p14:xfrm>
          </p:contentPart>
        </mc:Choice>
        <mc:Fallback>
          <p:pic>
            <p:nvPicPr>
              <p:cNvPr id="73" name="Ink 72">
                <a:extLst>
                  <a:ext uri="{FF2B5EF4-FFF2-40B4-BE49-F238E27FC236}">
                    <a16:creationId xmlns:a16="http://schemas.microsoft.com/office/drawing/2014/main" id="{1C722F2D-CF15-A5DB-5AAB-90EE469F8C7B}"/>
                  </a:ext>
                </a:extLst>
              </p:cNvPr>
              <p:cNvPicPr/>
              <p:nvPr/>
            </p:nvPicPr>
            <p:blipFill>
              <a:blip r:embed="rId37"/>
              <a:stretch>
                <a:fillRect/>
              </a:stretch>
            </p:blipFill>
            <p:spPr>
              <a:xfrm>
                <a:off x="4720908" y="1449608"/>
                <a:ext cx="1616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4" name="Ink 73">
                <a:extLst>
                  <a:ext uri="{FF2B5EF4-FFF2-40B4-BE49-F238E27FC236}">
                    <a16:creationId xmlns:a16="http://schemas.microsoft.com/office/drawing/2014/main" id="{E5B0212F-2CC1-C5EF-FE6F-4A6EF4B8B0EE}"/>
                  </a:ext>
                </a:extLst>
              </p14:cNvPr>
              <p14:cNvContentPartPr/>
              <p14:nvPr/>
            </p14:nvContentPartPr>
            <p14:xfrm>
              <a:off x="4938708" y="1345568"/>
              <a:ext cx="186480" cy="424440"/>
            </p14:xfrm>
          </p:contentPart>
        </mc:Choice>
        <mc:Fallback>
          <p:pic>
            <p:nvPicPr>
              <p:cNvPr id="74" name="Ink 73">
                <a:extLst>
                  <a:ext uri="{FF2B5EF4-FFF2-40B4-BE49-F238E27FC236}">
                    <a16:creationId xmlns:a16="http://schemas.microsoft.com/office/drawing/2014/main" id="{E5B0212F-2CC1-C5EF-FE6F-4A6EF4B8B0EE}"/>
                  </a:ext>
                </a:extLst>
              </p:cNvPr>
              <p:cNvPicPr/>
              <p:nvPr/>
            </p:nvPicPr>
            <p:blipFill>
              <a:blip r:embed="rId39"/>
              <a:stretch>
                <a:fillRect/>
              </a:stretch>
            </p:blipFill>
            <p:spPr>
              <a:xfrm>
                <a:off x="4929708" y="1336568"/>
                <a:ext cx="20412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6" name="Ink 75">
                <a:extLst>
                  <a:ext uri="{FF2B5EF4-FFF2-40B4-BE49-F238E27FC236}">
                    <a16:creationId xmlns:a16="http://schemas.microsoft.com/office/drawing/2014/main" id="{95D863F0-E5E5-8B58-159C-7DE5BABDB3B1}"/>
                  </a:ext>
                </a:extLst>
              </p14:cNvPr>
              <p14:cNvContentPartPr/>
              <p14:nvPr/>
            </p14:nvContentPartPr>
            <p14:xfrm>
              <a:off x="5161908" y="1433408"/>
              <a:ext cx="104040" cy="290880"/>
            </p14:xfrm>
          </p:contentPart>
        </mc:Choice>
        <mc:Fallback>
          <p:pic>
            <p:nvPicPr>
              <p:cNvPr id="76" name="Ink 75">
                <a:extLst>
                  <a:ext uri="{FF2B5EF4-FFF2-40B4-BE49-F238E27FC236}">
                    <a16:creationId xmlns:a16="http://schemas.microsoft.com/office/drawing/2014/main" id="{95D863F0-E5E5-8B58-159C-7DE5BABDB3B1}"/>
                  </a:ext>
                </a:extLst>
              </p:cNvPr>
              <p:cNvPicPr/>
              <p:nvPr/>
            </p:nvPicPr>
            <p:blipFill>
              <a:blip r:embed="rId41"/>
              <a:stretch>
                <a:fillRect/>
              </a:stretch>
            </p:blipFill>
            <p:spPr>
              <a:xfrm>
                <a:off x="5153268" y="1424408"/>
                <a:ext cx="1216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7" name="Ink 76">
                <a:extLst>
                  <a:ext uri="{FF2B5EF4-FFF2-40B4-BE49-F238E27FC236}">
                    <a16:creationId xmlns:a16="http://schemas.microsoft.com/office/drawing/2014/main" id="{5FDFE636-6454-9443-AC15-C0A72E08F7CD}"/>
                  </a:ext>
                </a:extLst>
              </p14:cNvPr>
              <p14:cNvContentPartPr/>
              <p14:nvPr/>
            </p14:nvContentPartPr>
            <p14:xfrm>
              <a:off x="5298348" y="1370408"/>
              <a:ext cx="115920" cy="365760"/>
            </p14:xfrm>
          </p:contentPart>
        </mc:Choice>
        <mc:Fallback>
          <p:pic>
            <p:nvPicPr>
              <p:cNvPr id="77" name="Ink 76">
                <a:extLst>
                  <a:ext uri="{FF2B5EF4-FFF2-40B4-BE49-F238E27FC236}">
                    <a16:creationId xmlns:a16="http://schemas.microsoft.com/office/drawing/2014/main" id="{5FDFE636-6454-9443-AC15-C0A72E08F7CD}"/>
                  </a:ext>
                </a:extLst>
              </p:cNvPr>
              <p:cNvPicPr/>
              <p:nvPr/>
            </p:nvPicPr>
            <p:blipFill>
              <a:blip r:embed="rId43"/>
              <a:stretch>
                <a:fillRect/>
              </a:stretch>
            </p:blipFill>
            <p:spPr>
              <a:xfrm>
                <a:off x="5289348" y="1361408"/>
                <a:ext cx="1335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8" name="Ink 77">
                <a:extLst>
                  <a:ext uri="{FF2B5EF4-FFF2-40B4-BE49-F238E27FC236}">
                    <a16:creationId xmlns:a16="http://schemas.microsoft.com/office/drawing/2014/main" id="{BFA88B7A-48E3-390B-C0D5-FB0D31E6762C}"/>
                  </a:ext>
                </a:extLst>
              </p14:cNvPr>
              <p14:cNvContentPartPr/>
              <p14:nvPr/>
            </p14:nvContentPartPr>
            <p14:xfrm>
              <a:off x="5278908" y="1319648"/>
              <a:ext cx="195120" cy="449640"/>
            </p14:xfrm>
          </p:contentPart>
        </mc:Choice>
        <mc:Fallback>
          <p:pic>
            <p:nvPicPr>
              <p:cNvPr id="78" name="Ink 77">
                <a:extLst>
                  <a:ext uri="{FF2B5EF4-FFF2-40B4-BE49-F238E27FC236}">
                    <a16:creationId xmlns:a16="http://schemas.microsoft.com/office/drawing/2014/main" id="{BFA88B7A-48E3-390B-C0D5-FB0D31E6762C}"/>
                  </a:ext>
                </a:extLst>
              </p:cNvPr>
              <p:cNvPicPr/>
              <p:nvPr/>
            </p:nvPicPr>
            <p:blipFill>
              <a:blip r:embed="rId45"/>
              <a:stretch>
                <a:fillRect/>
              </a:stretch>
            </p:blipFill>
            <p:spPr>
              <a:xfrm>
                <a:off x="5269908" y="1311008"/>
                <a:ext cx="21276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9" name="Ink 78">
                <a:extLst>
                  <a:ext uri="{FF2B5EF4-FFF2-40B4-BE49-F238E27FC236}">
                    <a16:creationId xmlns:a16="http://schemas.microsoft.com/office/drawing/2014/main" id="{772458B0-53FB-ED70-E652-FB08E03424EA}"/>
                  </a:ext>
                </a:extLst>
              </p14:cNvPr>
              <p14:cNvContentPartPr/>
              <p14:nvPr/>
            </p14:nvContentPartPr>
            <p14:xfrm>
              <a:off x="5651148" y="1493888"/>
              <a:ext cx="92880" cy="43920"/>
            </p14:xfrm>
          </p:contentPart>
        </mc:Choice>
        <mc:Fallback>
          <p:pic>
            <p:nvPicPr>
              <p:cNvPr id="79" name="Ink 78">
                <a:extLst>
                  <a:ext uri="{FF2B5EF4-FFF2-40B4-BE49-F238E27FC236}">
                    <a16:creationId xmlns:a16="http://schemas.microsoft.com/office/drawing/2014/main" id="{772458B0-53FB-ED70-E652-FB08E03424EA}"/>
                  </a:ext>
                </a:extLst>
              </p:cNvPr>
              <p:cNvPicPr/>
              <p:nvPr/>
            </p:nvPicPr>
            <p:blipFill>
              <a:blip r:embed="rId47"/>
              <a:stretch>
                <a:fillRect/>
              </a:stretch>
            </p:blipFill>
            <p:spPr>
              <a:xfrm>
                <a:off x="5642508" y="1485248"/>
                <a:ext cx="1105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0" name="Ink 79">
                <a:extLst>
                  <a:ext uri="{FF2B5EF4-FFF2-40B4-BE49-F238E27FC236}">
                    <a16:creationId xmlns:a16="http://schemas.microsoft.com/office/drawing/2014/main" id="{ACE21D08-918F-1FC9-DB97-1178E45829BA}"/>
                  </a:ext>
                </a:extLst>
              </p14:cNvPr>
              <p14:cNvContentPartPr/>
              <p14:nvPr/>
            </p14:nvContentPartPr>
            <p14:xfrm>
              <a:off x="5665908" y="1624928"/>
              <a:ext cx="122760" cy="42840"/>
            </p14:xfrm>
          </p:contentPart>
        </mc:Choice>
        <mc:Fallback>
          <p:pic>
            <p:nvPicPr>
              <p:cNvPr id="80" name="Ink 79">
                <a:extLst>
                  <a:ext uri="{FF2B5EF4-FFF2-40B4-BE49-F238E27FC236}">
                    <a16:creationId xmlns:a16="http://schemas.microsoft.com/office/drawing/2014/main" id="{ACE21D08-918F-1FC9-DB97-1178E45829BA}"/>
                  </a:ext>
                </a:extLst>
              </p:cNvPr>
              <p:cNvPicPr/>
              <p:nvPr/>
            </p:nvPicPr>
            <p:blipFill>
              <a:blip r:embed="rId49"/>
              <a:stretch>
                <a:fillRect/>
              </a:stretch>
            </p:blipFill>
            <p:spPr>
              <a:xfrm>
                <a:off x="5656908" y="1615928"/>
                <a:ext cx="1404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1" name="Ink 80">
                <a:extLst>
                  <a:ext uri="{FF2B5EF4-FFF2-40B4-BE49-F238E27FC236}">
                    <a16:creationId xmlns:a16="http://schemas.microsoft.com/office/drawing/2014/main" id="{A999BDAF-12AF-5D97-B559-E94AFA8D3734}"/>
                  </a:ext>
                </a:extLst>
              </p14:cNvPr>
              <p14:cNvContentPartPr/>
              <p14:nvPr/>
            </p14:nvContentPartPr>
            <p14:xfrm>
              <a:off x="6039948" y="1531328"/>
              <a:ext cx="276120" cy="312840"/>
            </p14:xfrm>
          </p:contentPart>
        </mc:Choice>
        <mc:Fallback>
          <p:pic>
            <p:nvPicPr>
              <p:cNvPr id="81" name="Ink 80">
                <a:extLst>
                  <a:ext uri="{FF2B5EF4-FFF2-40B4-BE49-F238E27FC236}">
                    <a16:creationId xmlns:a16="http://schemas.microsoft.com/office/drawing/2014/main" id="{A999BDAF-12AF-5D97-B559-E94AFA8D3734}"/>
                  </a:ext>
                </a:extLst>
              </p:cNvPr>
              <p:cNvPicPr/>
              <p:nvPr/>
            </p:nvPicPr>
            <p:blipFill>
              <a:blip r:embed="rId51"/>
              <a:stretch>
                <a:fillRect/>
              </a:stretch>
            </p:blipFill>
            <p:spPr>
              <a:xfrm>
                <a:off x="6030948" y="1522328"/>
                <a:ext cx="2937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2" name="Ink 81">
                <a:extLst>
                  <a:ext uri="{FF2B5EF4-FFF2-40B4-BE49-F238E27FC236}">
                    <a16:creationId xmlns:a16="http://schemas.microsoft.com/office/drawing/2014/main" id="{B6E34197-8C50-D0B4-3875-7A733A42DB2C}"/>
                  </a:ext>
                </a:extLst>
              </p14:cNvPr>
              <p14:cNvContentPartPr/>
              <p14:nvPr/>
            </p14:nvContentPartPr>
            <p14:xfrm>
              <a:off x="6010068" y="1727888"/>
              <a:ext cx="240840" cy="22680"/>
            </p14:xfrm>
          </p:contentPart>
        </mc:Choice>
        <mc:Fallback>
          <p:pic>
            <p:nvPicPr>
              <p:cNvPr id="82" name="Ink 81">
                <a:extLst>
                  <a:ext uri="{FF2B5EF4-FFF2-40B4-BE49-F238E27FC236}">
                    <a16:creationId xmlns:a16="http://schemas.microsoft.com/office/drawing/2014/main" id="{B6E34197-8C50-D0B4-3875-7A733A42DB2C}"/>
                  </a:ext>
                </a:extLst>
              </p:cNvPr>
              <p:cNvPicPr/>
              <p:nvPr/>
            </p:nvPicPr>
            <p:blipFill>
              <a:blip r:embed="rId53"/>
              <a:stretch>
                <a:fillRect/>
              </a:stretch>
            </p:blipFill>
            <p:spPr>
              <a:xfrm>
                <a:off x="6001068" y="1718888"/>
                <a:ext cx="258480" cy="40320"/>
              </a:xfrm>
              <a:prstGeom prst="rect">
                <a:avLst/>
              </a:prstGeom>
            </p:spPr>
          </p:pic>
        </mc:Fallback>
      </mc:AlternateContent>
      <p:grpSp>
        <p:nvGrpSpPr>
          <p:cNvPr id="85" name="Group 84">
            <a:extLst>
              <a:ext uri="{FF2B5EF4-FFF2-40B4-BE49-F238E27FC236}">
                <a16:creationId xmlns:a16="http://schemas.microsoft.com/office/drawing/2014/main" id="{0CD1FF41-E280-A205-DF9E-FA30FC7E5658}"/>
              </a:ext>
            </a:extLst>
          </p:cNvPr>
          <p:cNvGrpSpPr/>
          <p:nvPr/>
        </p:nvGrpSpPr>
        <p:grpSpPr>
          <a:xfrm>
            <a:off x="306948" y="639248"/>
            <a:ext cx="3251880" cy="6076800"/>
            <a:chOff x="306948" y="639248"/>
            <a:chExt cx="3251880" cy="6076800"/>
          </a:xfrm>
        </p:grpSpPr>
        <mc:AlternateContent xmlns:mc="http://schemas.openxmlformats.org/markup-compatibility/2006">
          <mc:Choice xmlns:p14="http://schemas.microsoft.com/office/powerpoint/2010/main" Requires="p14">
            <p:contentPart p14:bwMode="auto" r:id="rId54">
              <p14:nvContentPartPr>
                <p14:cNvPr id="4" name="Ink 3">
                  <a:extLst>
                    <a:ext uri="{FF2B5EF4-FFF2-40B4-BE49-F238E27FC236}">
                      <a16:creationId xmlns:a16="http://schemas.microsoft.com/office/drawing/2014/main" id="{74B6A6AD-2720-A8B7-1D53-93C51A35268D}"/>
                    </a:ext>
                  </a:extLst>
                </p14:cNvPr>
                <p14:cNvContentPartPr/>
                <p14:nvPr/>
              </p14:nvContentPartPr>
              <p14:xfrm>
                <a:off x="2003268" y="1242248"/>
                <a:ext cx="1407600" cy="20160"/>
              </p14:xfrm>
            </p:contentPart>
          </mc:Choice>
          <mc:Fallback>
            <p:pic>
              <p:nvPicPr>
                <p:cNvPr id="4" name="Ink 3">
                  <a:extLst>
                    <a:ext uri="{FF2B5EF4-FFF2-40B4-BE49-F238E27FC236}">
                      <a16:creationId xmlns:a16="http://schemas.microsoft.com/office/drawing/2014/main" id="{74B6A6AD-2720-A8B7-1D53-93C51A35268D}"/>
                    </a:ext>
                  </a:extLst>
                </p:cNvPr>
                <p:cNvPicPr/>
                <p:nvPr/>
              </p:nvPicPr>
              <p:blipFill>
                <a:blip r:embed="rId55"/>
                <a:stretch>
                  <a:fillRect/>
                </a:stretch>
              </p:blipFill>
              <p:spPr>
                <a:xfrm>
                  <a:off x="1994268" y="1233248"/>
                  <a:ext cx="14252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 name="Ink 4">
                  <a:extLst>
                    <a:ext uri="{FF2B5EF4-FFF2-40B4-BE49-F238E27FC236}">
                      <a16:creationId xmlns:a16="http://schemas.microsoft.com/office/drawing/2014/main" id="{3EED1A59-DB3C-A12B-DCA4-C504E0927388}"/>
                    </a:ext>
                  </a:extLst>
                </p14:cNvPr>
                <p14:cNvContentPartPr/>
                <p14:nvPr/>
              </p14:nvContentPartPr>
              <p14:xfrm>
                <a:off x="1443468" y="1275728"/>
                <a:ext cx="1660680" cy="5434920"/>
              </p14:xfrm>
            </p:contentPart>
          </mc:Choice>
          <mc:Fallback>
            <p:pic>
              <p:nvPicPr>
                <p:cNvPr id="5" name="Ink 4">
                  <a:extLst>
                    <a:ext uri="{FF2B5EF4-FFF2-40B4-BE49-F238E27FC236}">
                      <a16:creationId xmlns:a16="http://schemas.microsoft.com/office/drawing/2014/main" id="{3EED1A59-DB3C-A12B-DCA4-C504E0927388}"/>
                    </a:ext>
                  </a:extLst>
                </p:cNvPr>
                <p:cNvPicPr/>
                <p:nvPr/>
              </p:nvPicPr>
              <p:blipFill>
                <a:blip r:embed="rId57"/>
                <a:stretch>
                  <a:fillRect/>
                </a:stretch>
              </p:blipFill>
              <p:spPr>
                <a:xfrm>
                  <a:off x="1434468" y="1266728"/>
                  <a:ext cx="1678320" cy="5452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 name="Ink 5">
                  <a:extLst>
                    <a:ext uri="{FF2B5EF4-FFF2-40B4-BE49-F238E27FC236}">
                      <a16:creationId xmlns:a16="http://schemas.microsoft.com/office/drawing/2014/main" id="{6C0867BF-1590-B3A5-301B-ADDC3D0D7D8B}"/>
                    </a:ext>
                  </a:extLst>
                </p14:cNvPr>
                <p14:cNvContentPartPr/>
                <p14:nvPr/>
              </p14:nvContentPartPr>
              <p14:xfrm>
                <a:off x="2960508" y="1316408"/>
                <a:ext cx="460800" cy="5399640"/>
              </p14:xfrm>
            </p:contentPart>
          </mc:Choice>
          <mc:Fallback>
            <p:pic>
              <p:nvPicPr>
                <p:cNvPr id="6" name="Ink 5">
                  <a:extLst>
                    <a:ext uri="{FF2B5EF4-FFF2-40B4-BE49-F238E27FC236}">
                      <a16:creationId xmlns:a16="http://schemas.microsoft.com/office/drawing/2014/main" id="{6C0867BF-1590-B3A5-301B-ADDC3D0D7D8B}"/>
                    </a:ext>
                  </a:extLst>
                </p:cNvPr>
                <p:cNvPicPr/>
                <p:nvPr/>
              </p:nvPicPr>
              <p:blipFill>
                <a:blip r:embed="rId59"/>
                <a:stretch>
                  <a:fillRect/>
                </a:stretch>
              </p:blipFill>
              <p:spPr>
                <a:xfrm>
                  <a:off x="2951868" y="1307408"/>
                  <a:ext cx="478440" cy="5417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 name="Ink 7">
                  <a:extLst>
                    <a:ext uri="{FF2B5EF4-FFF2-40B4-BE49-F238E27FC236}">
                      <a16:creationId xmlns:a16="http://schemas.microsoft.com/office/drawing/2014/main" id="{22CBC6B1-9E5C-5BB7-0144-E5F3C06493BC}"/>
                    </a:ext>
                  </a:extLst>
                </p14:cNvPr>
                <p14:cNvContentPartPr/>
                <p14:nvPr/>
              </p14:nvContentPartPr>
              <p14:xfrm>
                <a:off x="1997148" y="1894568"/>
                <a:ext cx="1561680" cy="47880"/>
              </p14:xfrm>
            </p:contentPart>
          </mc:Choice>
          <mc:Fallback>
            <p:pic>
              <p:nvPicPr>
                <p:cNvPr id="8" name="Ink 7">
                  <a:extLst>
                    <a:ext uri="{FF2B5EF4-FFF2-40B4-BE49-F238E27FC236}">
                      <a16:creationId xmlns:a16="http://schemas.microsoft.com/office/drawing/2014/main" id="{22CBC6B1-9E5C-5BB7-0144-E5F3C06493BC}"/>
                    </a:ext>
                  </a:extLst>
                </p:cNvPr>
                <p:cNvPicPr/>
                <p:nvPr/>
              </p:nvPicPr>
              <p:blipFill>
                <a:blip r:embed="rId61"/>
                <a:stretch>
                  <a:fillRect/>
                </a:stretch>
              </p:blipFill>
              <p:spPr>
                <a:xfrm>
                  <a:off x="1988148" y="1885928"/>
                  <a:ext cx="15793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 name="Ink 8">
                  <a:extLst>
                    <a:ext uri="{FF2B5EF4-FFF2-40B4-BE49-F238E27FC236}">
                      <a16:creationId xmlns:a16="http://schemas.microsoft.com/office/drawing/2014/main" id="{BB4539CB-804B-CCBF-D98E-6AF50968ED1A}"/>
                    </a:ext>
                  </a:extLst>
                </p14:cNvPr>
                <p14:cNvContentPartPr/>
                <p14:nvPr/>
              </p14:nvContentPartPr>
              <p14:xfrm>
                <a:off x="1917948" y="2667128"/>
                <a:ext cx="1380960" cy="46080"/>
              </p14:xfrm>
            </p:contentPart>
          </mc:Choice>
          <mc:Fallback>
            <p:pic>
              <p:nvPicPr>
                <p:cNvPr id="9" name="Ink 8">
                  <a:extLst>
                    <a:ext uri="{FF2B5EF4-FFF2-40B4-BE49-F238E27FC236}">
                      <a16:creationId xmlns:a16="http://schemas.microsoft.com/office/drawing/2014/main" id="{BB4539CB-804B-CCBF-D98E-6AF50968ED1A}"/>
                    </a:ext>
                  </a:extLst>
                </p:cNvPr>
                <p:cNvPicPr/>
                <p:nvPr/>
              </p:nvPicPr>
              <p:blipFill>
                <a:blip r:embed="rId63"/>
                <a:stretch>
                  <a:fillRect/>
                </a:stretch>
              </p:blipFill>
              <p:spPr>
                <a:xfrm>
                  <a:off x="1909308" y="2658488"/>
                  <a:ext cx="13986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 name="Ink 9">
                  <a:extLst>
                    <a:ext uri="{FF2B5EF4-FFF2-40B4-BE49-F238E27FC236}">
                      <a16:creationId xmlns:a16="http://schemas.microsoft.com/office/drawing/2014/main" id="{D795096E-0417-8D92-58CA-DDFACA6C974C}"/>
                    </a:ext>
                  </a:extLst>
                </p14:cNvPr>
                <p14:cNvContentPartPr/>
                <p14:nvPr/>
              </p14:nvContentPartPr>
              <p14:xfrm>
                <a:off x="1763508" y="3375248"/>
                <a:ext cx="1725840" cy="94680"/>
              </p14:xfrm>
            </p:contentPart>
          </mc:Choice>
          <mc:Fallback>
            <p:pic>
              <p:nvPicPr>
                <p:cNvPr id="10" name="Ink 9">
                  <a:extLst>
                    <a:ext uri="{FF2B5EF4-FFF2-40B4-BE49-F238E27FC236}">
                      <a16:creationId xmlns:a16="http://schemas.microsoft.com/office/drawing/2014/main" id="{D795096E-0417-8D92-58CA-DDFACA6C974C}"/>
                    </a:ext>
                  </a:extLst>
                </p:cNvPr>
                <p:cNvPicPr/>
                <p:nvPr/>
              </p:nvPicPr>
              <p:blipFill>
                <a:blip r:embed="rId65"/>
                <a:stretch>
                  <a:fillRect/>
                </a:stretch>
              </p:blipFill>
              <p:spPr>
                <a:xfrm>
                  <a:off x="1754508" y="3366248"/>
                  <a:ext cx="17434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 name="Ink 10">
                  <a:extLst>
                    <a:ext uri="{FF2B5EF4-FFF2-40B4-BE49-F238E27FC236}">
                      <a16:creationId xmlns:a16="http://schemas.microsoft.com/office/drawing/2014/main" id="{5B4D4CD9-C742-12B1-4864-97BA7A6F8EBC}"/>
                    </a:ext>
                  </a:extLst>
                </p14:cNvPr>
                <p14:cNvContentPartPr/>
                <p14:nvPr/>
              </p14:nvContentPartPr>
              <p14:xfrm>
                <a:off x="1722468" y="4211528"/>
                <a:ext cx="1403640" cy="100080"/>
              </p14:xfrm>
            </p:contentPart>
          </mc:Choice>
          <mc:Fallback>
            <p:pic>
              <p:nvPicPr>
                <p:cNvPr id="11" name="Ink 10">
                  <a:extLst>
                    <a:ext uri="{FF2B5EF4-FFF2-40B4-BE49-F238E27FC236}">
                      <a16:creationId xmlns:a16="http://schemas.microsoft.com/office/drawing/2014/main" id="{5B4D4CD9-C742-12B1-4864-97BA7A6F8EBC}"/>
                    </a:ext>
                  </a:extLst>
                </p:cNvPr>
                <p:cNvPicPr/>
                <p:nvPr/>
              </p:nvPicPr>
              <p:blipFill>
                <a:blip r:embed="rId67"/>
                <a:stretch>
                  <a:fillRect/>
                </a:stretch>
              </p:blipFill>
              <p:spPr>
                <a:xfrm>
                  <a:off x="1713468" y="4202888"/>
                  <a:ext cx="142128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 name="Ink 11">
                  <a:extLst>
                    <a:ext uri="{FF2B5EF4-FFF2-40B4-BE49-F238E27FC236}">
                      <a16:creationId xmlns:a16="http://schemas.microsoft.com/office/drawing/2014/main" id="{A2910D73-BFB3-F441-5995-3C676542D280}"/>
                    </a:ext>
                  </a:extLst>
                </p14:cNvPr>
                <p14:cNvContentPartPr/>
                <p14:nvPr/>
              </p14:nvContentPartPr>
              <p14:xfrm>
                <a:off x="1682508" y="4946288"/>
                <a:ext cx="1545480" cy="114480"/>
              </p14:xfrm>
            </p:contentPart>
          </mc:Choice>
          <mc:Fallback>
            <p:pic>
              <p:nvPicPr>
                <p:cNvPr id="12" name="Ink 11">
                  <a:extLst>
                    <a:ext uri="{FF2B5EF4-FFF2-40B4-BE49-F238E27FC236}">
                      <a16:creationId xmlns:a16="http://schemas.microsoft.com/office/drawing/2014/main" id="{A2910D73-BFB3-F441-5995-3C676542D280}"/>
                    </a:ext>
                  </a:extLst>
                </p:cNvPr>
                <p:cNvPicPr/>
                <p:nvPr/>
              </p:nvPicPr>
              <p:blipFill>
                <a:blip r:embed="rId69"/>
                <a:stretch>
                  <a:fillRect/>
                </a:stretch>
              </p:blipFill>
              <p:spPr>
                <a:xfrm>
                  <a:off x="1673868" y="4937648"/>
                  <a:ext cx="15631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 name="Ink 12">
                  <a:extLst>
                    <a:ext uri="{FF2B5EF4-FFF2-40B4-BE49-F238E27FC236}">
                      <a16:creationId xmlns:a16="http://schemas.microsoft.com/office/drawing/2014/main" id="{AAE6C90E-C6DF-E62F-5932-82C3DE326FCA}"/>
                    </a:ext>
                  </a:extLst>
                </p14:cNvPr>
                <p14:cNvContentPartPr/>
                <p14:nvPr/>
              </p14:nvContentPartPr>
              <p14:xfrm>
                <a:off x="1619868" y="5633528"/>
                <a:ext cx="1531800" cy="90000"/>
              </p14:xfrm>
            </p:contentPart>
          </mc:Choice>
          <mc:Fallback>
            <p:pic>
              <p:nvPicPr>
                <p:cNvPr id="13" name="Ink 12">
                  <a:extLst>
                    <a:ext uri="{FF2B5EF4-FFF2-40B4-BE49-F238E27FC236}">
                      <a16:creationId xmlns:a16="http://schemas.microsoft.com/office/drawing/2014/main" id="{AAE6C90E-C6DF-E62F-5932-82C3DE326FCA}"/>
                    </a:ext>
                  </a:extLst>
                </p:cNvPr>
                <p:cNvPicPr/>
                <p:nvPr/>
              </p:nvPicPr>
              <p:blipFill>
                <a:blip r:embed="rId71"/>
                <a:stretch>
                  <a:fillRect/>
                </a:stretch>
              </p:blipFill>
              <p:spPr>
                <a:xfrm>
                  <a:off x="1610868" y="5624528"/>
                  <a:ext cx="1549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8" name="Ink 17">
                  <a:extLst>
                    <a:ext uri="{FF2B5EF4-FFF2-40B4-BE49-F238E27FC236}">
                      <a16:creationId xmlns:a16="http://schemas.microsoft.com/office/drawing/2014/main" id="{5662DD87-F9A3-E641-4127-3E66DDC9DB3E}"/>
                    </a:ext>
                  </a:extLst>
                </p14:cNvPr>
                <p14:cNvContentPartPr/>
                <p14:nvPr/>
              </p14:nvContentPartPr>
              <p14:xfrm>
                <a:off x="460668" y="896648"/>
                <a:ext cx="51480" cy="194040"/>
              </p14:xfrm>
            </p:contentPart>
          </mc:Choice>
          <mc:Fallback>
            <p:pic>
              <p:nvPicPr>
                <p:cNvPr id="18" name="Ink 17">
                  <a:extLst>
                    <a:ext uri="{FF2B5EF4-FFF2-40B4-BE49-F238E27FC236}">
                      <a16:creationId xmlns:a16="http://schemas.microsoft.com/office/drawing/2014/main" id="{5662DD87-F9A3-E641-4127-3E66DDC9DB3E}"/>
                    </a:ext>
                  </a:extLst>
                </p:cNvPr>
                <p:cNvPicPr/>
                <p:nvPr/>
              </p:nvPicPr>
              <p:blipFill>
                <a:blip r:embed="rId73"/>
                <a:stretch>
                  <a:fillRect/>
                </a:stretch>
              </p:blipFill>
              <p:spPr>
                <a:xfrm>
                  <a:off x="452028" y="888008"/>
                  <a:ext cx="691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9" name="Ink 18">
                  <a:extLst>
                    <a:ext uri="{FF2B5EF4-FFF2-40B4-BE49-F238E27FC236}">
                      <a16:creationId xmlns:a16="http://schemas.microsoft.com/office/drawing/2014/main" id="{34DBBDF7-4D3A-70BB-6542-DF9CA98347C3}"/>
                    </a:ext>
                  </a:extLst>
                </p14:cNvPr>
                <p14:cNvContentPartPr/>
                <p14:nvPr/>
              </p14:nvContentPartPr>
              <p14:xfrm>
                <a:off x="468948" y="749768"/>
                <a:ext cx="37080" cy="51120"/>
              </p14:xfrm>
            </p:contentPart>
          </mc:Choice>
          <mc:Fallback>
            <p:pic>
              <p:nvPicPr>
                <p:cNvPr id="19" name="Ink 18">
                  <a:extLst>
                    <a:ext uri="{FF2B5EF4-FFF2-40B4-BE49-F238E27FC236}">
                      <a16:creationId xmlns:a16="http://schemas.microsoft.com/office/drawing/2014/main" id="{34DBBDF7-4D3A-70BB-6542-DF9CA98347C3}"/>
                    </a:ext>
                  </a:extLst>
                </p:cNvPr>
                <p:cNvPicPr/>
                <p:nvPr/>
              </p:nvPicPr>
              <p:blipFill>
                <a:blip r:embed="rId75"/>
                <a:stretch>
                  <a:fillRect/>
                </a:stretch>
              </p:blipFill>
              <p:spPr>
                <a:xfrm>
                  <a:off x="459948" y="740768"/>
                  <a:ext cx="547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0" name="Ink 19">
                  <a:extLst>
                    <a:ext uri="{FF2B5EF4-FFF2-40B4-BE49-F238E27FC236}">
                      <a16:creationId xmlns:a16="http://schemas.microsoft.com/office/drawing/2014/main" id="{6B850D19-5E18-F239-2FC9-E3266D82C1F8}"/>
                    </a:ext>
                  </a:extLst>
                </p14:cNvPr>
                <p14:cNvContentPartPr/>
                <p14:nvPr/>
              </p14:nvContentPartPr>
              <p14:xfrm>
                <a:off x="543468" y="902408"/>
                <a:ext cx="145800" cy="159120"/>
              </p14:xfrm>
            </p:contentPart>
          </mc:Choice>
          <mc:Fallback>
            <p:pic>
              <p:nvPicPr>
                <p:cNvPr id="20" name="Ink 19">
                  <a:extLst>
                    <a:ext uri="{FF2B5EF4-FFF2-40B4-BE49-F238E27FC236}">
                      <a16:creationId xmlns:a16="http://schemas.microsoft.com/office/drawing/2014/main" id="{6B850D19-5E18-F239-2FC9-E3266D82C1F8}"/>
                    </a:ext>
                  </a:extLst>
                </p:cNvPr>
                <p:cNvPicPr/>
                <p:nvPr/>
              </p:nvPicPr>
              <p:blipFill>
                <a:blip r:embed="rId77"/>
                <a:stretch>
                  <a:fillRect/>
                </a:stretch>
              </p:blipFill>
              <p:spPr>
                <a:xfrm>
                  <a:off x="534828" y="893408"/>
                  <a:ext cx="1634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1" name="Ink 20">
                  <a:extLst>
                    <a:ext uri="{FF2B5EF4-FFF2-40B4-BE49-F238E27FC236}">
                      <a16:creationId xmlns:a16="http://schemas.microsoft.com/office/drawing/2014/main" id="{F05477C6-A8B2-A55E-458F-0822FFB40A92}"/>
                    </a:ext>
                  </a:extLst>
                </p14:cNvPr>
                <p14:cNvContentPartPr/>
                <p14:nvPr/>
              </p14:nvContentPartPr>
              <p14:xfrm>
                <a:off x="741828" y="776048"/>
                <a:ext cx="141840" cy="266400"/>
              </p14:xfrm>
            </p:contentPart>
          </mc:Choice>
          <mc:Fallback>
            <p:pic>
              <p:nvPicPr>
                <p:cNvPr id="21" name="Ink 20">
                  <a:extLst>
                    <a:ext uri="{FF2B5EF4-FFF2-40B4-BE49-F238E27FC236}">
                      <a16:creationId xmlns:a16="http://schemas.microsoft.com/office/drawing/2014/main" id="{F05477C6-A8B2-A55E-458F-0822FFB40A92}"/>
                    </a:ext>
                  </a:extLst>
                </p:cNvPr>
                <p:cNvPicPr/>
                <p:nvPr/>
              </p:nvPicPr>
              <p:blipFill>
                <a:blip r:embed="rId79"/>
                <a:stretch>
                  <a:fillRect/>
                </a:stretch>
              </p:blipFill>
              <p:spPr>
                <a:xfrm>
                  <a:off x="733188" y="767408"/>
                  <a:ext cx="1594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2" name="Ink 21">
                  <a:extLst>
                    <a:ext uri="{FF2B5EF4-FFF2-40B4-BE49-F238E27FC236}">
                      <a16:creationId xmlns:a16="http://schemas.microsoft.com/office/drawing/2014/main" id="{8571C340-CBDF-F025-B328-F0C3B65A5C6F}"/>
                    </a:ext>
                  </a:extLst>
                </p14:cNvPr>
                <p14:cNvContentPartPr/>
                <p14:nvPr/>
              </p14:nvContentPartPr>
              <p14:xfrm>
                <a:off x="903468" y="872888"/>
                <a:ext cx="112680" cy="188640"/>
              </p14:xfrm>
            </p:contentPart>
          </mc:Choice>
          <mc:Fallback>
            <p:pic>
              <p:nvPicPr>
                <p:cNvPr id="22" name="Ink 21">
                  <a:extLst>
                    <a:ext uri="{FF2B5EF4-FFF2-40B4-BE49-F238E27FC236}">
                      <a16:creationId xmlns:a16="http://schemas.microsoft.com/office/drawing/2014/main" id="{8571C340-CBDF-F025-B328-F0C3B65A5C6F}"/>
                    </a:ext>
                  </a:extLst>
                </p:cNvPr>
                <p:cNvPicPr/>
                <p:nvPr/>
              </p:nvPicPr>
              <p:blipFill>
                <a:blip r:embed="rId81"/>
                <a:stretch>
                  <a:fillRect/>
                </a:stretch>
              </p:blipFill>
              <p:spPr>
                <a:xfrm>
                  <a:off x="894828" y="863888"/>
                  <a:ext cx="1303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3" name="Ink 22">
                  <a:extLst>
                    <a:ext uri="{FF2B5EF4-FFF2-40B4-BE49-F238E27FC236}">
                      <a16:creationId xmlns:a16="http://schemas.microsoft.com/office/drawing/2014/main" id="{159A436A-7304-CDA7-79F9-9C3B562C60F1}"/>
                    </a:ext>
                  </a:extLst>
                </p14:cNvPr>
                <p14:cNvContentPartPr/>
                <p14:nvPr/>
              </p14:nvContentPartPr>
              <p14:xfrm>
                <a:off x="1019028" y="861728"/>
                <a:ext cx="266760" cy="173880"/>
              </p14:xfrm>
            </p:contentPart>
          </mc:Choice>
          <mc:Fallback>
            <p:pic>
              <p:nvPicPr>
                <p:cNvPr id="23" name="Ink 22">
                  <a:extLst>
                    <a:ext uri="{FF2B5EF4-FFF2-40B4-BE49-F238E27FC236}">
                      <a16:creationId xmlns:a16="http://schemas.microsoft.com/office/drawing/2014/main" id="{159A436A-7304-CDA7-79F9-9C3B562C60F1}"/>
                    </a:ext>
                  </a:extLst>
                </p:cNvPr>
                <p:cNvPicPr/>
                <p:nvPr/>
              </p:nvPicPr>
              <p:blipFill>
                <a:blip r:embed="rId83"/>
                <a:stretch>
                  <a:fillRect/>
                </a:stretch>
              </p:blipFill>
              <p:spPr>
                <a:xfrm>
                  <a:off x="1010028" y="852728"/>
                  <a:ext cx="2844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5" name="Ink 14">
                  <a:extLst>
                    <a:ext uri="{FF2B5EF4-FFF2-40B4-BE49-F238E27FC236}">
                      <a16:creationId xmlns:a16="http://schemas.microsoft.com/office/drawing/2014/main" id="{F2699C9A-2ED2-DC4E-1140-25A00F4EB998}"/>
                    </a:ext>
                  </a:extLst>
                </p14:cNvPr>
                <p14:cNvContentPartPr/>
                <p14:nvPr/>
              </p14:nvContentPartPr>
              <p14:xfrm>
                <a:off x="1137108" y="1531688"/>
                <a:ext cx="535680" cy="28440"/>
              </p14:xfrm>
            </p:contentPart>
          </mc:Choice>
          <mc:Fallback>
            <p:pic>
              <p:nvPicPr>
                <p:cNvPr id="15" name="Ink 14">
                  <a:extLst>
                    <a:ext uri="{FF2B5EF4-FFF2-40B4-BE49-F238E27FC236}">
                      <a16:creationId xmlns:a16="http://schemas.microsoft.com/office/drawing/2014/main" id="{F2699C9A-2ED2-DC4E-1140-25A00F4EB998}"/>
                    </a:ext>
                  </a:extLst>
                </p:cNvPr>
                <p:cNvPicPr/>
                <p:nvPr/>
              </p:nvPicPr>
              <p:blipFill>
                <a:blip r:embed="rId85"/>
                <a:stretch>
                  <a:fillRect/>
                </a:stretch>
              </p:blipFill>
              <p:spPr>
                <a:xfrm>
                  <a:off x="1128108" y="1523048"/>
                  <a:ext cx="5533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 name="Ink 15">
                  <a:extLst>
                    <a:ext uri="{FF2B5EF4-FFF2-40B4-BE49-F238E27FC236}">
                      <a16:creationId xmlns:a16="http://schemas.microsoft.com/office/drawing/2014/main" id="{0EB18E9D-E981-CB9F-7656-BBEDB1813F22}"/>
                    </a:ext>
                  </a:extLst>
                </p14:cNvPr>
                <p14:cNvContentPartPr/>
                <p14:nvPr/>
              </p14:nvContentPartPr>
              <p14:xfrm>
                <a:off x="1534908" y="1389848"/>
                <a:ext cx="165960" cy="274320"/>
              </p14:xfrm>
            </p:contentPart>
          </mc:Choice>
          <mc:Fallback>
            <p:pic>
              <p:nvPicPr>
                <p:cNvPr id="16" name="Ink 15">
                  <a:extLst>
                    <a:ext uri="{FF2B5EF4-FFF2-40B4-BE49-F238E27FC236}">
                      <a16:creationId xmlns:a16="http://schemas.microsoft.com/office/drawing/2014/main" id="{0EB18E9D-E981-CB9F-7656-BBEDB1813F22}"/>
                    </a:ext>
                  </a:extLst>
                </p:cNvPr>
                <p:cNvPicPr/>
                <p:nvPr/>
              </p:nvPicPr>
              <p:blipFill>
                <a:blip r:embed="rId87"/>
                <a:stretch>
                  <a:fillRect/>
                </a:stretch>
              </p:blipFill>
              <p:spPr>
                <a:xfrm>
                  <a:off x="1526268" y="1381208"/>
                  <a:ext cx="1836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4" name="Ink 23">
                  <a:extLst>
                    <a:ext uri="{FF2B5EF4-FFF2-40B4-BE49-F238E27FC236}">
                      <a16:creationId xmlns:a16="http://schemas.microsoft.com/office/drawing/2014/main" id="{7B6D8282-8CA6-9853-F932-6D5BFE1BEA81}"/>
                    </a:ext>
                  </a:extLst>
                </p14:cNvPr>
                <p14:cNvContentPartPr/>
                <p14:nvPr/>
              </p14:nvContentPartPr>
              <p14:xfrm>
                <a:off x="693228" y="1359968"/>
                <a:ext cx="286920" cy="226800"/>
              </p14:xfrm>
            </p:contentPart>
          </mc:Choice>
          <mc:Fallback>
            <p:pic>
              <p:nvPicPr>
                <p:cNvPr id="24" name="Ink 23">
                  <a:extLst>
                    <a:ext uri="{FF2B5EF4-FFF2-40B4-BE49-F238E27FC236}">
                      <a16:creationId xmlns:a16="http://schemas.microsoft.com/office/drawing/2014/main" id="{7B6D8282-8CA6-9853-F932-6D5BFE1BEA81}"/>
                    </a:ext>
                  </a:extLst>
                </p:cNvPr>
                <p:cNvPicPr/>
                <p:nvPr/>
              </p:nvPicPr>
              <p:blipFill>
                <a:blip r:embed="rId89"/>
                <a:stretch>
                  <a:fillRect/>
                </a:stretch>
              </p:blipFill>
              <p:spPr>
                <a:xfrm>
                  <a:off x="684588" y="1350968"/>
                  <a:ext cx="304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7" name="Ink 26">
                  <a:extLst>
                    <a:ext uri="{FF2B5EF4-FFF2-40B4-BE49-F238E27FC236}">
                      <a16:creationId xmlns:a16="http://schemas.microsoft.com/office/drawing/2014/main" id="{A1669B2A-210B-FEA4-0C9B-367A5A29DF65}"/>
                    </a:ext>
                  </a:extLst>
                </p14:cNvPr>
                <p14:cNvContentPartPr/>
                <p14:nvPr/>
              </p14:nvContentPartPr>
              <p14:xfrm>
                <a:off x="968988" y="2303168"/>
                <a:ext cx="736560" cy="16920"/>
              </p14:xfrm>
            </p:contentPart>
          </mc:Choice>
          <mc:Fallback>
            <p:pic>
              <p:nvPicPr>
                <p:cNvPr id="27" name="Ink 26">
                  <a:extLst>
                    <a:ext uri="{FF2B5EF4-FFF2-40B4-BE49-F238E27FC236}">
                      <a16:creationId xmlns:a16="http://schemas.microsoft.com/office/drawing/2014/main" id="{A1669B2A-210B-FEA4-0C9B-367A5A29DF65}"/>
                    </a:ext>
                  </a:extLst>
                </p:cNvPr>
                <p:cNvPicPr/>
                <p:nvPr/>
              </p:nvPicPr>
              <p:blipFill>
                <a:blip r:embed="rId91"/>
                <a:stretch>
                  <a:fillRect/>
                </a:stretch>
              </p:blipFill>
              <p:spPr>
                <a:xfrm>
                  <a:off x="959988" y="2294528"/>
                  <a:ext cx="7542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8" name="Ink 27">
                  <a:extLst>
                    <a:ext uri="{FF2B5EF4-FFF2-40B4-BE49-F238E27FC236}">
                      <a16:creationId xmlns:a16="http://schemas.microsoft.com/office/drawing/2014/main" id="{95C181A7-49BF-3F4D-CFA3-788E547608F7}"/>
                    </a:ext>
                  </a:extLst>
                </p14:cNvPr>
                <p14:cNvContentPartPr/>
                <p14:nvPr/>
              </p14:nvContentPartPr>
              <p14:xfrm>
                <a:off x="1541388" y="2165648"/>
                <a:ext cx="165240" cy="260280"/>
              </p14:xfrm>
            </p:contentPart>
          </mc:Choice>
          <mc:Fallback>
            <p:pic>
              <p:nvPicPr>
                <p:cNvPr id="28" name="Ink 27">
                  <a:extLst>
                    <a:ext uri="{FF2B5EF4-FFF2-40B4-BE49-F238E27FC236}">
                      <a16:creationId xmlns:a16="http://schemas.microsoft.com/office/drawing/2014/main" id="{95C181A7-49BF-3F4D-CFA3-788E547608F7}"/>
                    </a:ext>
                  </a:extLst>
                </p:cNvPr>
                <p:cNvPicPr/>
                <p:nvPr/>
              </p:nvPicPr>
              <p:blipFill>
                <a:blip r:embed="rId93"/>
                <a:stretch>
                  <a:fillRect/>
                </a:stretch>
              </p:blipFill>
              <p:spPr>
                <a:xfrm>
                  <a:off x="1532748" y="2157008"/>
                  <a:ext cx="1828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9" name="Ink 28">
                  <a:extLst>
                    <a:ext uri="{FF2B5EF4-FFF2-40B4-BE49-F238E27FC236}">
                      <a16:creationId xmlns:a16="http://schemas.microsoft.com/office/drawing/2014/main" id="{8818BF2F-A0DC-33CB-1479-64E1D7016284}"/>
                    </a:ext>
                  </a:extLst>
                </p14:cNvPr>
                <p14:cNvContentPartPr/>
                <p14:nvPr/>
              </p14:nvContentPartPr>
              <p14:xfrm>
                <a:off x="709428" y="2120648"/>
                <a:ext cx="15840" cy="267120"/>
              </p14:xfrm>
            </p:contentPart>
          </mc:Choice>
          <mc:Fallback>
            <p:pic>
              <p:nvPicPr>
                <p:cNvPr id="29" name="Ink 28">
                  <a:extLst>
                    <a:ext uri="{FF2B5EF4-FFF2-40B4-BE49-F238E27FC236}">
                      <a16:creationId xmlns:a16="http://schemas.microsoft.com/office/drawing/2014/main" id="{8818BF2F-A0DC-33CB-1479-64E1D7016284}"/>
                    </a:ext>
                  </a:extLst>
                </p:cNvPr>
                <p:cNvPicPr/>
                <p:nvPr/>
              </p:nvPicPr>
              <p:blipFill>
                <a:blip r:embed="rId95"/>
                <a:stretch>
                  <a:fillRect/>
                </a:stretch>
              </p:blipFill>
              <p:spPr>
                <a:xfrm>
                  <a:off x="700428" y="2111648"/>
                  <a:ext cx="334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 name="Ink 29">
                  <a:extLst>
                    <a:ext uri="{FF2B5EF4-FFF2-40B4-BE49-F238E27FC236}">
                      <a16:creationId xmlns:a16="http://schemas.microsoft.com/office/drawing/2014/main" id="{5B6395DE-3AB9-0DE5-633D-5EF397174D3F}"/>
                    </a:ext>
                  </a:extLst>
                </p14:cNvPr>
                <p14:cNvContentPartPr/>
                <p14:nvPr/>
              </p14:nvContentPartPr>
              <p14:xfrm>
                <a:off x="924708" y="3154928"/>
                <a:ext cx="786240" cy="38520"/>
              </p14:xfrm>
            </p:contentPart>
          </mc:Choice>
          <mc:Fallback>
            <p:pic>
              <p:nvPicPr>
                <p:cNvPr id="30" name="Ink 29">
                  <a:extLst>
                    <a:ext uri="{FF2B5EF4-FFF2-40B4-BE49-F238E27FC236}">
                      <a16:creationId xmlns:a16="http://schemas.microsoft.com/office/drawing/2014/main" id="{5B6395DE-3AB9-0DE5-633D-5EF397174D3F}"/>
                    </a:ext>
                  </a:extLst>
                </p:cNvPr>
                <p:cNvPicPr/>
                <p:nvPr/>
              </p:nvPicPr>
              <p:blipFill>
                <a:blip r:embed="rId97"/>
                <a:stretch>
                  <a:fillRect/>
                </a:stretch>
              </p:blipFill>
              <p:spPr>
                <a:xfrm>
                  <a:off x="916068" y="3146288"/>
                  <a:ext cx="8038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1" name="Ink 30">
                  <a:extLst>
                    <a:ext uri="{FF2B5EF4-FFF2-40B4-BE49-F238E27FC236}">
                      <a16:creationId xmlns:a16="http://schemas.microsoft.com/office/drawing/2014/main" id="{5610BE2F-2D9A-9B5B-7F1B-201B4CEEF573}"/>
                    </a:ext>
                  </a:extLst>
                </p14:cNvPr>
                <p14:cNvContentPartPr/>
                <p14:nvPr/>
              </p14:nvContentPartPr>
              <p14:xfrm>
                <a:off x="1575588" y="3087608"/>
                <a:ext cx="148320" cy="130320"/>
              </p14:xfrm>
            </p:contentPart>
          </mc:Choice>
          <mc:Fallback>
            <p:pic>
              <p:nvPicPr>
                <p:cNvPr id="31" name="Ink 30">
                  <a:extLst>
                    <a:ext uri="{FF2B5EF4-FFF2-40B4-BE49-F238E27FC236}">
                      <a16:creationId xmlns:a16="http://schemas.microsoft.com/office/drawing/2014/main" id="{5610BE2F-2D9A-9B5B-7F1B-201B4CEEF573}"/>
                    </a:ext>
                  </a:extLst>
                </p:cNvPr>
                <p:cNvPicPr/>
                <p:nvPr/>
              </p:nvPicPr>
              <p:blipFill>
                <a:blip r:embed="rId99"/>
                <a:stretch>
                  <a:fillRect/>
                </a:stretch>
              </p:blipFill>
              <p:spPr>
                <a:xfrm>
                  <a:off x="1566588" y="3078968"/>
                  <a:ext cx="1659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2" name="Ink 31">
                  <a:extLst>
                    <a:ext uri="{FF2B5EF4-FFF2-40B4-BE49-F238E27FC236}">
                      <a16:creationId xmlns:a16="http://schemas.microsoft.com/office/drawing/2014/main" id="{D1683D91-9B17-4EC5-6D9E-F35CE44BF0E0}"/>
                    </a:ext>
                  </a:extLst>
                </p14:cNvPr>
                <p14:cNvContentPartPr/>
                <p14:nvPr/>
              </p14:nvContentPartPr>
              <p14:xfrm>
                <a:off x="588468" y="2959808"/>
                <a:ext cx="288360" cy="244800"/>
              </p14:xfrm>
            </p:contentPart>
          </mc:Choice>
          <mc:Fallback>
            <p:pic>
              <p:nvPicPr>
                <p:cNvPr id="32" name="Ink 31">
                  <a:extLst>
                    <a:ext uri="{FF2B5EF4-FFF2-40B4-BE49-F238E27FC236}">
                      <a16:creationId xmlns:a16="http://schemas.microsoft.com/office/drawing/2014/main" id="{D1683D91-9B17-4EC5-6D9E-F35CE44BF0E0}"/>
                    </a:ext>
                  </a:extLst>
                </p:cNvPr>
                <p:cNvPicPr/>
                <p:nvPr/>
              </p:nvPicPr>
              <p:blipFill>
                <a:blip r:embed="rId101"/>
                <a:stretch>
                  <a:fillRect/>
                </a:stretch>
              </p:blipFill>
              <p:spPr>
                <a:xfrm>
                  <a:off x="579468" y="2950808"/>
                  <a:ext cx="3060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3" name="Ink 32">
                  <a:extLst>
                    <a:ext uri="{FF2B5EF4-FFF2-40B4-BE49-F238E27FC236}">
                      <a16:creationId xmlns:a16="http://schemas.microsoft.com/office/drawing/2014/main" id="{BA4B4E74-D632-9DA7-19BE-4ABFCC88836D}"/>
                    </a:ext>
                  </a:extLst>
                </p14:cNvPr>
                <p14:cNvContentPartPr/>
                <p14:nvPr/>
              </p14:nvContentPartPr>
              <p14:xfrm>
                <a:off x="1012908" y="3617888"/>
                <a:ext cx="501480" cy="48960"/>
              </p14:xfrm>
            </p:contentPart>
          </mc:Choice>
          <mc:Fallback>
            <p:pic>
              <p:nvPicPr>
                <p:cNvPr id="33" name="Ink 32">
                  <a:extLst>
                    <a:ext uri="{FF2B5EF4-FFF2-40B4-BE49-F238E27FC236}">
                      <a16:creationId xmlns:a16="http://schemas.microsoft.com/office/drawing/2014/main" id="{BA4B4E74-D632-9DA7-19BE-4ABFCC88836D}"/>
                    </a:ext>
                  </a:extLst>
                </p:cNvPr>
                <p:cNvPicPr/>
                <p:nvPr/>
              </p:nvPicPr>
              <p:blipFill>
                <a:blip r:embed="rId103"/>
                <a:stretch>
                  <a:fillRect/>
                </a:stretch>
              </p:blipFill>
              <p:spPr>
                <a:xfrm>
                  <a:off x="1004268" y="3609248"/>
                  <a:ext cx="5191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4" name="Ink 33">
                  <a:extLst>
                    <a:ext uri="{FF2B5EF4-FFF2-40B4-BE49-F238E27FC236}">
                      <a16:creationId xmlns:a16="http://schemas.microsoft.com/office/drawing/2014/main" id="{504AD88A-5E56-7ADA-D727-02E186E6BFBF}"/>
                    </a:ext>
                  </a:extLst>
                </p14:cNvPr>
                <p14:cNvContentPartPr/>
                <p14:nvPr/>
              </p14:nvContentPartPr>
              <p14:xfrm>
                <a:off x="1394868" y="3539048"/>
                <a:ext cx="135360" cy="213120"/>
              </p14:xfrm>
            </p:contentPart>
          </mc:Choice>
          <mc:Fallback>
            <p:pic>
              <p:nvPicPr>
                <p:cNvPr id="34" name="Ink 33">
                  <a:extLst>
                    <a:ext uri="{FF2B5EF4-FFF2-40B4-BE49-F238E27FC236}">
                      <a16:creationId xmlns:a16="http://schemas.microsoft.com/office/drawing/2014/main" id="{504AD88A-5E56-7ADA-D727-02E186E6BFBF}"/>
                    </a:ext>
                  </a:extLst>
                </p:cNvPr>
                <p:cNvPicPr/>
                <p:nvPr/>
              </p:nvPicPr>
              <p:blipFill>
                <a:blip r:embed="rId105"/>
                <a:stretch>
                  <a:fillRect/>
                </a:stretch>
              </p:blipFill>
              <p:spPr>
                <a:xfrm>
                  <a:off x="1385868" y="3530048"/>
                  <a:ext cx="1530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7" name="Ink 36">
                  <a:extLst>
                    <a:ext uri="{FF2B5EF4-FFF2-40B4-BE49-F238E27FC236}">
                      <a16:creationId xmlns:a16="http://schemas.microsoft.com/office/drawing/2014/main" id="{9E2E610B-33BB-B659-95B2-96F2E6474D37}"/>
                    </a:ext>
                  </a:extLst>
                </p14:cNvPr>
                <p14:cNvContentPartPr/>
                <p14:nvPr/>
              </p14:nvContentPartPr>
              <p14:xfrm>
                <a:off x="602148" y="3622928"/>
                <a:ext cx="258480" cy="268560"/>
              </p14:xfrm>
            </p:contentPart>
          </mc:Choice>
          <mc:Fallback>
            <p:pic>
              <p:nvPicPr>
                <p:cNvPr id="37" name="Ink 36">
                  <a:extLst>
                    <a:ext uri="{FF2B5EF4-FFF2-40B4-BE49-F238E27FC236}">
                      <a16:creationId xmlns:a16="http://schemas.microsoft.com/office/drawing/2014/main" id="{9E2E610B-33BB-B659-95B2-96F2E6474D37}"/>
                    </a:ext>
                  </a:extLst>
                </p:cNvPr>
                <p:cNvPicPr/>
                <p:nvPr/>
              </p:nvPicPr>
              <p:blipFill>
                <a:blip r:embed="rId107"/>
                <a:stretch>
                  <a:fillRect/>
                </a:stretch>
              </p:blipFill>
              <p:spPr>
                <a:xfrm>
                  <a:off x="593148" y="3613928"/>
                  <a:ext cx="2761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8" name="Ink 37">
                  <a:extLst>
                    <a:ext uri="{FF2B5EF4-FFF2-40B4-BE49-F238E27FC236}">
                      <a16:creationId xmlns:a16="http://schemas.microsoft.com/office/drawing/2014/main" id="{EB62C1BE-A6E7-53DE-E449-1BE87A7D84C5}"/>
                    </a:ext>
                  </a:extLst>
                </p14:cNvPr>
                <p14:cNvContentPartPr/>
                <p14:nvPr/>
              </p14:nvContentPartPr>
              <p14:xfrm>
                <a:off x="849828" y="4478288"/>
                <a:ext cx="636840" cy="31680"/>
              </p14:xfrm>
            </p:contentPart>
          </mc:Choice>
          <mc:Fallback>
            <p:pic>
              <p:nvPicPr>
                <p:cNvPr id="38" name="Ink 37">
                  <a:extLst>
                    <a:ext uri="{FF2B5EF4-FFF2-40B4-BE49-F238E27FC236}">
                      <a16:creationId xmlns:a16="http://schemas.microsoft.com/office/drawing/2014/main" id="{EB62C1BE-A6E7-53DE-E449-1BE87A7D84C5}"/>
                    </a:ext>
                  </a:extLst>
                </p:cNvPr>
                <p:cNvPicPr/>
                <p:nvPr/>
              </p:nvPicPr>
              <p:blipFill>
                <a:blip r:embed="rId109"/>
                <a:stretch>
                  <a:fillRect/>
                </a:stretch>
              </p:blipFill>
              <p:spPr>
                <a:xfrm>
                  <a:off x="840828" y="4469648"/>
                  <a:ext cx="654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9" name="Ink 38">
                  <a:extLst>
                    <a:ext uri="{FF2B5EF4-FFF2-40B4-BE49-F238E27FC236}">
                      <a16:creationId xmlns:a16="http://schemas.microsoft.com/office/drawing/2014/main" id="{528A6EFF-A5AD-2FE4-E710-C27C0F27C6E4}"/>
                    </a:ext>
                  </a:extLst>
                </p14:cNvPr>
                <p14:cNvContentPartPr/>
                <p14:nvPr/>
              </p14:nvContentPartPr>
              <p14:xfrm>
                <a:off x="1303788" y="4395848"/>
                <a:ext cx="148680" cy="194760"/>
              </p14:xfrm>
            </p:contentPart>
          </mc:Choice>
          <mc:Fallback>
            <p:pic>
              <p:nvPicPr>
                <p:cNvPr id="39" name="Ink 38">
                  <a:extLst>
                    <a:ext uri="{FF2B5EF4-FFF2-40B4-BE49-F238E27FC236}">
                      <a16:creationId xmlns:a16="http://schemas.microsoft.com/office/drawing/2014/main" id="{528A6EFF-A5AD-2FE4-E710-C27C0F27C6E4}"/>
                    </a:ext>
                  </a:extLst>
                </p:cNvPr>
                <p:cNvPicPr/>
                <p:nvPr/>
              </p:nvPicPr>
              <p:blipFill>
                <a:blip r:embed="rId111"/>
                <a:stretch>
                  <a:fillRect/>
                </a:stretch>
              </p:blipFill>
              <p:spPr>
                <a:xfrm>
                  <a:off x="1295148" y="4387208"/>
                  <a:ext cx="1663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0" name="Ink 39">
                  <a:extLst>
                    <a:ext uri="{FF2B5EF4-FFF2-40B4-BE49-F238E27FC236}">
                      <a16:creationId xmlns:a16="http://schemas.microsoft.com/office/drawing/2014/main" id="{DFF3E9D4-15E3-D4DB-5819-569EF41E7940}"/>
                    </a:ext>
                  </a:extLst>
                </p14:cNvPr>
                <p14:cNvContentPartPr/>
                <p14:nvPr/>
              </p14:nvContentPartPr>
              <p14:xfrm>
                <a:off x="494508" y="4392248"/>
                <a:ext cx="190800" cy="354960"/>
              </p14:xfrm>
            </p:contentPart>
          </mc:Choice>
          <mc:Fallback>
            <p:pic>
              <p:nvPicPr>
                <p:cNvPr id="40" name="Ink 39">
                  <a:extLst>
                    <a:ext uri="{FF2B5EF4-FFF2-40B4-BE49-F238E27FC236}">
                      <a16:creationId xmlns:a16="http://schemas.microsoft.com/office/drawing/2014/main" id="{DFF3E9D4-15E3-D4DB-5819-569EF41E7940}"/>
                    </a:ext>
                  </a:extLst>
                </p:cNvPr>
                <p:cNvPicPr/>
                <p:nvPr/>
              </p:nvPicPr>
              <p:blipFill>
                <a:blip r:embed="rId113"/>
                <a:stretch>
                  <a:fillRect/>
                </a:stretch>
              </p:blipFill>
              <p:spPr>
                <a:xfrm>
                  <a:off x="485508" y="4383248"/>
                  <a:ext cx="2084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2" name="Ink 41">
                  <a:extLst>
                    <a:ext uri="{FF2B5EF4-FFF2-40B4-BE49-F238E27FC236}">
                      <a16:creationId xmlns:a16="http://schemas.microsoft.com/office/drawing/2014/main" id="{AC73A33E-9597-052A-CF04-56982010EE46}"/>
                    </a:ext>
                  </a:extLst>
                </p14:cNvPr>
                <p14:cNvContentPartPr/>
                <p14:nvPr/>
              </p14:nvContentPartPr>
              <p14:xfrm>
                <a:off x="2314668" y="639248"/>
                <a:ext cx="148320" cy="474480"/>
              </p14:xfrm>
            </p:contentPart>
          </mc:Choice>
          <mc:Fallback>
            <p:pic>
              <p:nvPicPr>
                <p:cNvPr id="42" name="Ink 41">
                  <a:extLst>
                    <a:ext uri="{FF2B5EF4-FFF2-40B4-BE49-F238E27FC236}">
                      <a16:creationId xmlns:a16="http://schemas.microsoft.com/office/drawing/2014/main" id="{AC73A33E-9597-052A-CF04-56982010EE46}"/>
                    </a:ext>
                  </a:extLst>
                </p:cNvPr>
                <p:cNvPicPr/>
                <p:nvPr/>
              </p:nvPicPr>
              <p:blipFill>
                <a:blip r:embed="rId115"/>
                <a:stretch>
                  <a:fillRect/>
                </a:stretch>
              </p:blipFill>
              <p:spPr>
                <a:xfrm>
                  <a:off x="2305668" y="630248"/>
                  <a:ext cx="165960" cy="492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3" name="Ink 42">
                  <a:extLst>
                    <a:ext uri="{FF2B5EF4-FFF2-40B4-BE49-F238E27FC236}">
                      <a16:creationId xmlns:a16="http://schemas.microsoft.com/office/drawing/2014/main" id="{B7E0281C-9254-06E5-2E58-86355723A76A}"/>
                    </a:ext>
                  </a:extLst>
                </p14:cNvPr>
                <p14:cNvContentPartPr/>
                <p14:nvPr/>
              </p14:nvContentPartPr>
              <p14:xfrm>
                <a:off x="2328708" y="798728"/>
                <a:ext cx="803880" cy="484920"/>
              </p14:xfrm>
            </p:contentPart>
          </mc:Choice>
          <mc:Fallback>
            <p:pic>
              <p:nvPicPr>
                <p:cNvPr id="43" name="Ink 42">
                  <a:extLst>
                    <a:ext uri="{FF2B5EF4-FFF2-40B4-BE49-F238E27FC236}">
                      <a16:creationId xmlns:a16="http://schemas.microsoft.com/office/drawing/2014/main" id="{B7E0281C-9254-06E5-2E58-86355723A76A}"/>
                    </a:ext>
                  </a:extLst>
                </p:cNvPr>
                <p:cNvPicPr/>
                <p:nvPr/>
              </p:nvPicPr>
              <p:blipFill>
                <a:blip r:embed="rId117"/>
                <a:stretch>
                  <a:fillRect/>
                </a:stretch>
              </p:blipFill>
              <p:spPr>
                <a:xfrm>
                  <a:off x="2319708" y="789728"/>
                  <a:ext cx="82152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5" name="Ink 44">
                  <a:extLst>
                    <a:ext uri="{FF2B5EF4-FFF2-40B4-BE49-F238E27FC236}">
                      <a16:creationId xmlns:a16="http://schemas.microsoft.com/office/drawing/2014/main" id="{773BDF00-FFBA-40BC-13C9-9D10E887BCEC}"/>
                    </a:ext>
                  </a:extLst>
                </p14:cNvPr>
                <p14:cNvContentPartPr/>
                <p14:nvPr/>
              </p14:nvContentPartPr>
              <p14:xfrm>
                <a:off x="2587188" y="1378328"/>
                <a:ext cx="195120" cy="378360"/>
              </p14:xfrm>
            </p:contentPart>
          </mc:Choice>
          <mc:Fallback>
            <p:pic>
              <p:nvPicPr>
                <p:cNvPr id="45" name="Ink 44">
                  <a:extLst>
                    <a:ext uri="{FF2B5EF4-FFF2-40B4-BE49-F238E27FC236}">
                      <a16:creationId xmlns:a16="http://schemas.microsoft.com/office/drawing/2014/main" id="{773BDF00-FFBA-40BC-13C9-9D10E887BCEC}"/>
                    </a:ext>
                  </a:extLst>
                </p:cNvPr>
                <p:cNvPicPr/>
                <p:nvPr/>
              </p:nvPicPr>
              <p:blipFill>
                <a:blip r:embed="rId119"/>
                <a:stretch>
                  <a:fillRect/>
                </a:stretch>
              </p:blipFill>
              <p:spPr>
                <a:xfrm>
                  <a:off x="2578548" y="1369328"/>
                  <a:ext cx="21276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6" name="Ink 45">
                  <a:extLst>
                    <a:ext uri="{FF2B5EF4-FFF2-40B4-BE49-F238E27FC236}">
                      <a16:creationId xmlns:a16="http://schemas.microsoft.com/office/drawing/2014/main" id="{5BD2AC32-850E-6ED6-CA2C-52A039DDB530}"/>
                    </a:ext>
                  </a:extLst>
                </p14:cNvPr>
                <p14:cNvContentPartPr/>
                <p14:nvPr/>
              </p14:nvContentPartPr>
              <p14:xfrm>
                <a:off x="2552628" y="1584968"/>
                <a:ext cx="295560" cy="27720"/>
              </p14:xfrm>
            </p:contentPart>
          </mc:Choice>
          <mc:Fallback>
            <p:pic>
              <p:nvPicPr>
                <p:cNvPr id="46" name="Ink 45">
                  <a:extLst>
                    <a:ext uri="{FF2B5EF4-FFF2-40B4-BE49-F238E27FC236}">
                      <a16:creationId xmlns:a16="http://schemas.microsoft.com/office/drawing/2014/main" id="{5BD2AC32-850E-6ED6-CA2C-52A039DDB530}"/>
                    </a:ext>
                  </a:extLst>
                </p:cNvPr>
                <p:cNvPicPr/>
                <p:nvPr/>
              </p:nvPicPr>
              <p:blipFill>
                <a:blip r:embed="rId121"/>
                <a:stretch>
                  <a:fillRect/>
                </a:stretch>
              </p:blipFill>
              <p:spPr>
                <a:xfrm>
                  <a:off x="2543628" y="1575968"/>
                  <a:ext cx="3132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7" name="Ink 46">
                  <a:extLst>
                    <a:ext uri="{FF2B5EF4-FFF2-40B4-BE49-F238E27FC236}">
                      <a16:creationId xmlns:a16="http://schemas.microsoft.com/office/drawing/2014/main" id="{96A06DF2-2670-C892-4086-365EDFC61B6B}"/>
                    </a:ext>
                  </a:extLst>
                </p14:cNvPr>
                <p14:cNvContentPartPr/>
                <p14:nvPr/>
              </p14:nvContentPartPr>
              <p14:xfrm>
                <a:off x="2448948" y="2081048"/>
                <a:ext cx="249480" cy="394560"/>
              </p14:xfrm>
            </p:contentPart>
          </mc:Choice>
          <mc:Fallback>
            <p:pic>
              <p:nvPicPr>
                <p:cNvPr id="47" name="Ink 46">
                  <a:extLst>
                    <a:ext uri="{FF2B5EF4-FFF2-40B4-BE49-F238E27FC236}">
                      <a16:creationId xmlns:a16="http://schemas.microsoft.com/office/drawing/2014/main" id="{96A06DF2-2670-C892-4086-365EDFC61B6B}"/>
                    </a:ext>
                  </a:extLst>
                </p:cNvPr>
                <p:cNvPicPr/>
                <p:nvPr/>
              </p:nvPicPr>
              <p:blipFill>
                <a:blip r:embed="rId123"/>
                <a:stretch>
                  <a:fillRect/>
                </a:stretch>
              </p:blipFill>
              <p:spPr>
                <a:xfrm>
                  <a:off x="2440308" y="2072408"/>
                  <a:ext cx="2671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8" name="Ink 47">
                  <a:extLst>
                    <a:ext uri="{FF2B5EF4-FFF2-40B4-BE49-F238E27FC236}">
                      <a16:creationId xmlns:a16="http://schemas.microsoft.com/office/drawing/2014/main" id="{32EDBA2C-6113-DBF0-3DF0-2AED8F9429A7}"/>
                    </a:ext>
                  </a:extLst>
                </p14:cNvPr>
                <p14:cNvContentPartPr/>
                <p14:nvPr/>
              </p14:nvContentPartPr>
              <p14:xfrm>
                <a:off x="2275428" y="2957648"/>
                <a:ext cx="274320" cy="253800"/>
              </p14:xfrm>
            </p:contentPart>
          </mc:Choice>
          <mc:Fallback>
            <p:pic>
              <p:nvPicPr>
                <p:cNvPr id="48" name="Ink 47">
                  <a:extLst>
                    <a:ext uri="{FF2B5EF4-FFF2-40B4-BE49-F238E27FC236}">
                      <a16:creationId xmlns:a16="http://schemas.microsoft.com/office/drawing/2014/main" id="{32EDBA2C-6113-DBF0-3DF0-2AED8F9429A7}"/>
                    </a:ext>
                  </a:extLst>
                </p:cNvPr>
                <p:cNvPicPr/>
                <p:nvPr/>
              </p:nvPicPr>
              <p:blipFill>
                <a:blip r:embed="rId125"/>
                <a:stretch>
                  <a:fillRect/>
                </a:stretch>
              </p:blipFill>
              <p:spPr>
                <a:xfrm>
                  <a:off x="2266788" y="2949008"/>
                  <a:ext cx="2919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9" name="Ink 48">
                  <a:extLst>
                    <a:ext uri="{FF2B5EF4-FFF2-40B4-BE49-F238E27FC236}">
                      <a16:creationId xmlns:a16="http://schemas.microsoft.com/office/drawing/2014/main" id="{DEBFC164-5CE9-8323-E4D5-350B0D4412D1}"/>
                    </a:ext>
                  </a:extLst>
                </p14:cNvPr>
                <p14:cNvContentPartPr/>
                <p14:nvPr/>
              </p14:nvContentPartPr>
              <p14:xfrm>
                <a:off x="2396748" y="3747128"/>
                <a:ext cx="28440" cy="272520"/>
              </p14:xfrm>
            </p:contentPart>
          </mc:Choice>
          <mc:Fallback>
            <p:pic>
              <p:nvPicPr>
                <p:cNvPr id="49" name="Ink 48">
                  <a:extLst>
                    <a:ext uri="{FF2B5EF4-FFF2-40B4-BE49-F238E27FC236}">
                      <a16:creationId xmlns:a16="http://schemas.microsoft.com/office/drawing/2014/main" id="{DEBFC164-5CE9-8323-E4D5-350B0D4412D1}"/>
                    </a:ext>
                  </a:extLst>
                </p:cNvPr>
                <p:cNvPicPr/>
                <p:nvPr/>
              </p:nvPicPr>
              <p:blipFill>
                <a:blip r:embed="rId127"/>
                <a:stretch>
                  <a:fillRect/>
                </a:stretch>
              </p:blipFill>
              <p:spPr>
                <a:xfrm>
                  <a:off x="2387748" y="3738128"/>
                  <a:ext cx="46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0" name="Ink 49">
                  <a:extLst>
                    <a:ext uri="{FF2B5EF4-FFF2-40B4-BE49-F238E27FC236}">
                      <a16:creationId xmlns:a16="http://schemas.microsoft.com/office/drawing/2014/main" id="{BA82D1A4-0FE0-54EC-850C-3D51CD5FA61D}"/>
                    </a:ext>
                  </a:extLst>
                </p14:cNvPr>
                <p14:cNvContentPartPr/>
                <p14:nvPr/>
              </p14:nvContentPartPr>
              <p14:xfrm>
                <a:off x="2263548" y="3725528"/>
                <a:ext cx="345600" cy="318600"/>
              </p14:xfrm>
            </p:contentPart>
          </mc:Choice>
          <mc:Fallback>
            <p:pic>
              <p:nvPicPr>
                <p:cNvPr id="50" name="Ink 49">
                  <a:extLst>
                    <a:ext uri="{FF2B5EF4-FFF2-40B4-BE49-F238E27FC236}">
                      <a16:creationId xmlns:a16="http://schemas.microsoft.com/office/drawing/2014/main" id="{BA82D1A4-0FE0-54EC-850C-3D51CD5FA61D}"/>
                    </a:ext>
                  </a:extLst>
                </p:cNvPr>
                <p:cNvPicPr/>
                <p:nvPr/>
              </p:nvPicPr>
              <p:blipFill>
                <a:blip r:embed="rId129"/>
                <a:stretch>
                  <a:fillRect/>
                </a:stretch>
              </p:blipFill>
              <p:spPr>
                <a:xfrm>
                  <a:off x="2254908" y="3716528"/>
                  <a:ext cx="36324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1" name="Ink 50">
                  <a:extLst>
                    <a:ext uri="{FF2B5EF4-FFF2-40B4-BE49-F238E27FC236}">
                      <a16:creationId xmlns:a16="http://schemas.microsoft.com/office/drawing/2014/main" id="{18D16B8B-5B83-1271-49A2-6BAE7CD988AF}"/>
                    </a:ext>
                  </a:extLst>
                </p14:cNvPr>
                <p14:cNvContentPartPr/>
                <p14:nvPr/>
              </p14:nvContentPartPr>
              <p14:xfrm>
                <a:off x="2270388" y="4483328"/>
                <a:ext cx="171360" cy="233640"/>
              </p14:xfrm>
            </p:contentPart>
          </mc:Choice>
          <mc:Fallback>
            <p:pic>
              <p:nvPicPr>
                <p:cNvPr id="51" name="Ink 50">
                  <a:extLst>
                    <a:ext uri="{FF2B5EF4-FFF2-40B4-BE49-F238E27FC236}">
                      <a16:creationId xmlns:a16="http://schemas.microsoft.com/office/drawing/2014/main" id="{18D16B8B-5B83-1271-49A2-6BAE7CD988AF}"/>
                    </a:ext>
                  </a:extLst>
                </p:cNvPr>
                <p:cNvPicPr/>
                <p:nvPr/>
              </p:nvPicPr>
              <p:blipFill>
                <a:blip r:embed="rId131"/>
                <a:stretch>
                  <a:fillRect/>
                </a:stretch>
              </p:blipFill>
              <p:spPr>
                <a:xfrm>
                  <a:off x="2261388" y="4474688"/>
                  <a:ext cx="1890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2" name="Ink 51">
                  <a:extLst>
                    <a:ext uri="{FF2B5EF4-FFF2-40B4-BE49-F238E27FC236}">
                      <a16:creationId xmlns:a16="http://schemas.microsoft.com/office/drawing/2014/main" id="{932EEAFA-6855-CBC7-AB48-6185A73860F5}"/>
                    </a:ext>
                  </a:extLst>
                </p14:cNvPr>
                <p14:cNvContentPartPr/>
                <p14:nvPr/>
              </p14:nvContentPartPr>
              <p14:xfrm>
                <a:off x="2243748" y="4623368"/>
                <a:ext cx="247320" cy="34200"/>
              </p14:xfrm>
            </p:contentPart>
          </mc:Choice>
          <mc:Fallback>
            <p:pic>
              <p:nvPicPr>
                <p:cNvPr id="52" name="Ink 51">
                  <a:extLst>
                    <a:ext uri="{FF2B5EF4-FFF2-40B4-BE49-F238E27FC236}">
                      <a16:creationId xmlns:a16="http://schemas.microsoft.com/office/drawing/2014/main" id="{932EEAFA-6855-CBC7-AB48-6185A73860F5}"/>
                    </a:ext>
                  </a:extLst>
                </p:cNvPr>
                <p:cNvPicPr/>
                <p:nvPr/>
              </p:nvPicPr>
              <p:blipFill>
                <a:blip r:embed="rId133"/>
                <a:stretch>
                  <a:fillRect/>
                </a:stretch>
              </p:blipFill>
              <p:spPr>
                <a:xfrm>
                  <a:off x="2234748" y="4614728"/>
                  <a:ext cx="2649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14DEB5E6-1501-DEF6-61A2-E4B3CC42D475}"/>
                    </a:ext>
                  </a:extLst>
                </p14:cNvPr>
                <p14:cNvContentPartPr/>
                <p14:nvPr/>
              </p14:nvContentPartPr>
              <p14:xfrm>
                <a:off x="306948" y="4150688"/>
                <a:ext cx="770760" cy="717120"/>
              </p14:xfrm>
            </p:contentPart>
          </mc:Choice>
          <mc:Fallback>
            <p:pic>
              <p:nvPicPr>
                <p:cNvPr id="84" name="Ink 83">
                  <a:extLst>
                    <a:ext uri="{FF2B5EF4-FFF2-40B4-BE49-F238E27FC236}">
                      <a16:creationId xmlns:a16="http://schemas.microsoft.com/office/drawing/2014/main" id="{14DEB5E6-1501-DEF6-61A2-E4B3CC42D475}"/>
                    </a:ext>
                  </a:extLst>
                </p:cNvPr>
                <p:cNvPicPr/>
                <p:nvPr/>
              </p:nvPicPr>
              <p:blipFill>
                <a:blip r:embed="rId135"/>
                <a:stretch>
                  <a:fillRect/>
                </a:stretch>
              </p:blipFill>
              <p:spPr>
                <a:xfrm>
                  <a:off x="298308" y="4141688"/>
                  <a:ext cx="788400" cy="734760"/>
                </a:xfrm>
                <a:prstGeom prst="rect">
                  <a:avLst/>
                </a:prstGeom>
              </p:spPr>
            </p:pic>
          </mc:Fallback>
        </mc:AlternateContent>
      </p:grpSp>
      <p:grpSp>
        <p:nvGrpSpPr>
          <p:cNvPr id="105" name="Group 104">
            <a:extLst>
              <a:ext uri="{FF2B5EF4-FFF2-40B4-BE49-F238E27FC236}">
                <a16:creationId xmlns:a16="http://schemas.microsoft.com/office/drawing/2014/main" id="{515836AE-17B5-408F-E52F-1A69E2860102}"/>
              </a:ext>
            </a:extLst>
          </p:cNvPr>
          <p:cNvGrpSpPr/>
          <p:nvPr/>
        </p:nvGrpSpPr>
        <p:grpSpPr>
          <a:xfrm>
            <a:off x="3914508" y="2059808"/>
            <a:ext cx="2100240" cy="987480"/>
            <a:chOff x="3914508" y="2059808"/>
            <a:chExt cx="2100240" cy="987480"/>
          </a:xfrm>
        </p:grpSpPr>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C8E71016-B036-1977-F673-8A58C92E71FF}"/>
                    </a:ext>
                  </a:extLst>
                </p14:cNvPr>
                <p14:cNvContentPartPr/>
                <p14:nvPr/>
              </p14:nvContentPartPr>
              <p14:xfrm>
                <a:off x="3931428" y="2059808"/>
                <a:ext cx="182880" cy="868320"/>
              </p14:xfrm>
            </p:contentPart>
          </mc:Choice>
          <mc:Fallback>
            <p:pic>
              <p:nvPicPr>
                <p:cNvPr id="86" name="Ink 85">
                  <a:extLst>
                    <a:ext uri="{FF2B5EF4-FFF2-40B4-BE49-F238E27FC236}">
                      <a16:creationId xmlns:a16="http://schemas.microsoft.com/office/drawing/2014/main" id="{C8E71016-B036-1977-F673-8A58C92E71FF}"/>
                    </a:ext>
                  </a:extLst>
                </p:cNvPr>
                <p:cNvPicPr/>
                <p:nvPr/>
              </p:nvPicPr>
              <p:blipFill>
                <a:blip r:embed="rId137"/>
                <a:stretch>
                  <a:fillRect/>
                </a:stretch>
              </p:blipFill>
              <p:spPr>
                <a:xfrm>
                  <a:off x="3922428" y="2050808"/>
                  <a:ext cx="200520" cy="885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2D71708D-FC5A-E3D2-7C11-DC56E2986BBB}"/>
                    </a:ext>
                  </a:extLst>
                </p14:cNvPr>
                <p14:cNvContentPartPr/>
                <p14:nvPr/>
              </p14:nvContentPartPr>
              <p14:xfrm>
                <a:off x="3914508" y="2529608"/>
                <a:ext cx="375120" cy="160560"/>
              </p14:xfrm>
            </p:contentPart>
          </mc:Choice>
          <mc:Fallback>
            <p:pic>
              <p:nvPicPr>
                <p:cNvPr id="87" name="Ink 86">
                  <a:extLst>
                    <a:ext uri="{FF2B5EF4-FFF2-40B4-BE49-F238E27FC236}">
                      <a16:creationId xmlns:a16="http://schemas.microsoft.com/office/drawing/2014/main" id="{2D71708D-FC5A-E3D2-7C11-DC56E2986BBB}"/>
                    </a:ext>
                  </a:extLst>
                </p:cNvPr>
                <p:cNvPicPr/>
                <p:nvPr/>
              </p:nvPicPr>
              <p:blipFill>
                <a:blip r:embed="rId139"/>
                <a:stretch>
                  <a:fillRect/>
                </a:stretch>
              </p:blipFill>
              <p:spPr>
                <a:xfrm>
                  <a:off x="3905508" y="2520968"/>
                  <a:ext cx="3927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Ink 87">
                  <a:extLst>
                    <a:ext uri="{FF2B5EF4-FFF2-40B4-BE49-F238E27FC236}">
                      <a16:creationId xmlns:a16="http://schemas.microsoft.com/office/drawing/2014/main" id="{8A13B316-55B9-E54F-A928-B9D159C20C07}"/>
                    </a:ext>
                  </a:extLst>
                </p14:cNvPr>
                <p14:cNvContentPartPr/>
                <p14:nvPr/>
              </p14:nvContentPartPr>
              <p14:xfrm>
                <a:off x="4330308" y="2467688"/>
                <a:ext cx="203040" cy="206280"/>
              </p14:xfrm>
            </p:contentPart>
          </mc:Choice>
          <mc:Fallback>
            <p:pic>
              <p:nvPicPr>
                <p:cNvPr id="88" name="Ink 87">
                  <a:extLst>
                    <a:ext uri="{FF2B5EF4-FFF2-40B4-BE49-F238E27FC236}">
                      <a16:creationId xmlns:a16="http://schemas.microsoft.com/office/drawing/2014/main" id="{8A13B316-55B9-E54F-A928-B9D159C20C07}"/>
                    </a:ext>
                  </a:extLst>
                </p:cNvPr>
                <p:cNvPicPr/>
                <p:nvPr/>
              </p:nvPicPr>
              <p:blipFill>
                <a:blip r:embed="rId141"/>
                <a:stretch>
                  <a:fillRect/>
                </a:stretch>
              </p:blipFill>
              <p:spPr>
                <a:xfrm>
                  <a:off x="4321308" y="2459048"/>
                  <a:ext cx="2206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F5C58631-B0C1-4016-C527-A7ECCB90C6C8}"/>
                    </a:ext>
                  </a:extLst>
                </p14:cNvPr>
                <p14:cNvContentPartPr/>
                <p14:nvPr/>
              </p14:nvContentPartPr>
              <p14:xfrm>
                <a:off x="4723068" y="2568848"/>
                <a:ext cx="333000" cy="25560"/>
              </p14:xfrm>
            </p:contentPart>
          </mc:Choice>
          <mc:Fallback>
            <p:pic>
              <p:nvPicPr>
                <p:cNvPr id="90" name="Ink 89">
                  <a:extLst>
                    <a:ext uri="{FF2B5EF4-FFF2-40B4-BE49-F238E27FC236}">
                      <a16:creationId xmlns:a16="http://schemas.microsoft.com/office/drawing/2014/main" id="{F5C58631-B0C1-4016-C527-A7ECCB90C6C8}"/>
                    </a:ext>
                  </a:extLst>
                </p:cNvPr>
                <p:cNvPicPr/>
                <p:nvPr/>
              </p:nvPicPr>
              <p:blipFill>
                <a:blip r:embed="rId143"/>
                <a:stretch>
                  <a:fillRect/>
                </a:stretch>
              </p:blipFill>
              <p:spPr>
                <a:xfrm>
                  <a:off x="4714068" y="2560208"/>
                  <a:ext cx="350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9738F933-DAAC-103B-E40E-71B0F6359F48}"/>
                    </a:ext>
                  </a:extLst>
                </p14:cNvPr>
                <p14:cNvContentPartPr/>
                <p14:nvPr/>
              </p14:nvContentPartPr>
              <p14:xfrm>
                <a:off x="4646748" y="2883848"/>
                <a:ext cx="472320" cy="30240"/>
              </p14:xfrm>
            </p:contentPart>
          </mc:Choice>
          <mc:Fallback>
            <p:pic>
              <p:nvPicPr>
                <p:cNvPr id="91" name="Ink 90">
                  <a:extLst>
                    <a:ext uri="{FF2B5EF4-FFF2-40B4-BE49-F238E27FC236}">
                      <a16:creationId xmlns:a16="http://schemas.microsoft.com/office/drawing/2014/main" id="{9738F933-DAAC-103B-E40E-71B0F6359F48}"/>
                    </a:ext>
                  </a:extLst>
                </p:cNvPr>
                <p:cNvPicPr/>
                <p:nvPr/>
              </p:nvPicPr>
              <p:blipFill>
                <a:blip r:embed="rId145"/>
                <a:stretch>
                  <a:fillRect/>
                </a:stretch>
              </p:blipFill>
              <p:spPr>
                <a:xfrm>
                  <a:off x="4638108" y="2874848"/>
                  <a:ext cx="4899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F4220351-604D-DF2D-3B42-BCD29D35D032}"/>
                    </a:ext>
                  </a:extLst>
                </p14:cNvPr>
                <p14:cNvContentPartPr/>
                <p14:nvPr/>
              </p14:nvContentPartPr>
              <p14:xfrm>
                <a:off x="4910628" y="2509448"/>
                <a:ext cx="184320" cy="200160"/>
              </p14:xfrm>
            </p:contentPart>
          </mc:Choice>
          <mc:Fallback>
            <p:pic>
              <p:nvPicPr>
                <p:cNvPr id="92" name="Ink 91">
                  <a:extLst>
                    <a:ext uri="{FF2B5EF4-FFF2-40B4-BE49-F238E27FC236}">
                      <a16:creationId xmlns:a16="http://schemas.microsoft.com/office/drawing/2014/main" id="{F4220351-604D-DF2D-3B42-BCD29D35D032}"/>
                    </a:ext>
                  </a:extLst>
                </p:cNvPr>
                <p:cNvPicPr/>
                <p:nvPr/>
              </p:nvPicPr>
              <p:blipFill>
                <a:blip r:embed="rId147"/>
                <a:stretch>
                  <a:fillRect/>
                </a:stretch>
              </p:blipFill>
              <p:spPr>
                <a:xfrm>
                  <a:off x="4901628" y="2500808"/>
                  <a:ext cx="2019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C6A1372C-C2E8-19E9-7ED5-3BD34D07B203}"/>
                    </a:ext>
                  </a:extLst>
                </p14:cNvPr>
                <p14:cNvContentPartPr/>
                <p14:nvPr/>
              </p14:nvContentPartPr>
              <p14:xfrm>
                <a:off x="4997028" y="2786648"/>
                <a:ext cx="159480" cy="237960"/>
              </p14:xfrm>
            </p:contentPart>
          </mc:Choice>
          <mc:Fallback>
            <p:pic>
              <p:nvPicPr>
                <p:cNvPr id="93" name="Ink 92">
                  <a:extLst>
                    <a:ext uri="{FF2B5EF4-FFF2-40B4-BE49-F238E27FC236}">
                      <a16:creationId xmlns:a16="http://schemas.microsoft.com/office/drawing/2014/main" id="{C6A1372C-C2E8-19E9-7ED5-3BD34D07B203}"/>
                    </a:ext>
                  </a:extLst>
                </p:cNvPr>
                <p:cNvPicPr/>
                <p:nvPr/>
              </p:nvPicPr>
              <p:blipFill>
                <a:blip r:embed="rId149"/>
                <a:stretch>
                  <a:fillRect/>
                </a:stretch>
              </p:blipFill>
              <p:spPr>
                <a:xfrm>
                  <a:off x="4988028" y="2777648"/>
                  <a:ext cx="1771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9DF3065B-3D29-D07C-115A-FD76A78CE83C}"/>
                    </a:ext>
                  </a:extLst>
                </p14:cNvPr>
                <p14:cNvContentPartPr/>
                <p14:nvPr/>
              </p14:nvContentPartPr>
              <p14:xfrm>
                <a:off x="5195388" y="2514848"/>
                <a:ext cx="56160" cy="86040"/>
              </p14:xfrm>
            </p:contentPart>
          </mc:Choice>
          <mc:Fallback>
            <p:pic>
              <p:nvPicPr>
                <p:cNvPr id="95" name="Ink 94">
                  <a:extLst>
                    <a:ext uri="{FF2B5EF4-FFF2-40B4-BE49-F238E27FC236}">
                      <a16:creationId xmlns:a16="http://schemas.microsoft.com/office/drawing/2014/main" id="{9DF3065B-3D29-D07C-115A-FD76A78CE83C}"/>
                    </a:ext>
                  </a:extLst>
                </p:cNvPr>
                <p:cNvPicPr/>
                <p:nvPr/>
              </p:nvPicPr>
              <p:blipFill>
                <a:blip r:embed="rId151"/>
                <a:stretch>
                  <a:fillRect/>
                </a:stretch>
              </p:blipFill>
              <p:spPr>
                <a:xfrm>
                  <a:off x="5186388" y="2505848"/>
                  <a:ext cx="738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389CB96E-75F3-1634-16B8-89D993BA09D9}"/>
                    </a:ext>
                  </a:extLst>
                </p14:cNvPr>
                <p14:cNvContentPartPr/>
                <p14:nvPr/>
              </p14:nvContentPartPr>
              <p14:xfrm>
                <a:off x="5219508" y="2372648"/>
                <a:ext cx="61200" cy="57960"/>
              </p14:xfrm>
            </p:contentPart>
          </mc:Choice>
          <mc:Fallback>
            <p:pic>
              <p:nvPicPr>
                <p:cNvPr id="96" name="Ink 95">
                  <a:extLst>
                    <a:ext uri="{FF2B5EF4-FFF2-40B4-BE49-F238E27FC236}">
                      <a16:creationId xmlns:a16="http://schemas.microsoft.com/office/drawing/2014/main" id="{389CB96E-75F3-1634-16B8-89D993BA09D9}"/>
                    </a:ext>
                  </a:extLst>
                </p:cNvPr>
                <p:cNvPicPr/>
                <p:nvPr/>
              </p:nvPicPr>
              <p:blipFill>
                <a:blip r:embed="rId153"/>
                <a:stretch>
                  <a:fillRect/>
                </a:stretch>
              </p:blipFill>
              <p:spPr>
                <a:xfrm>
                  <a:off x="5210868" y="2364008"/>
                  <a:ext cx="788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7" name="Ink 96">
                  <a:extLst>
                    <a:ext uri="{FF2B5EF4-FFF2-40B4-BE49-F238E27FC236}">
                      <a16:creationId xmlns:a16="http://schemas.microsoft.com/office/drawing/2014/main" id="{01F5A2C2-4B05-3BF4-98D9-B37BB85ACA59}"/>
                    </a:ext>
                  </a:extLst>
                </p14:cNvPr>
                <p14:cNvContentPartPr/>
                <p14:nvPr/>
              </p14:nvContentPartPr>
              <p14:xfrm>
                <a:off x="5287908" y="2459408"/>
                <a:ext cx="208080" cy="125280"/>
              </p14:xfrm>
            </p:contentPart>
          </mc:Choice>
          <mc:Fallback>
            <p:pic>
              <p:nvPicPr>
                <p:cNvPr id="97" name="Ink 96">
                  <a:extLst>
                    <a:ext uri="{FF2B5EF4-FFF2-40B4-BE49-F238E27FC236}">
                      <a16:creationId xmlns:a16="http://schemas.microsoft.com/office/drawing/2014/main" id="{01F5A2C2-4B05-3BF4-98D9-B37BB85ACA59}"/>
                    </a:ext>
                  </a:extLst>
                </p:cNvPr>
                <p:cNvPicPr/>
                <p:nvPr/>
              </p:nvPicPr>
              <p:blipFill>
                <a:blip r:embed="rId155"/>
                <a:stretch>
                  <a:fillRect/>
                </a:stretch>
              </p:blipFill>
              <p:spPr>
                <a:xfrm>
                  <a:off x="5278908" y="2450408"/>
                  <a:ext cx="2257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 name="Ink 97">
                  <a:extLst>
                    <a:ext uri="{FF2B5EF4-FFF2-40B4-BE49-F238E27FC236}">
                      <a16:creationId xmlns:a16="http://schemas.microsoft.com/office/drawing/2014/main" id="{D97FA853-3BEC-037E-1EF7-13FFE8DE7E22}"/>
                    </a:ext>
                  </a:extLst>
                </p14:cNvPr>
                <p14:cNvContentPartPr/>
                <p14:nvPr/>
              </p14:nvContentPartPr>
              <p14:xfrm>
                <a:off x="5547108" y="2316848"/>
                <a:ext cx="158040" cy="234720"/>
              </p14:xfrm>
            </p:contentPart>
          </mc:Choice>
          <mc:Fallback>
            <p:pic>
              <p:nvPicPr>
                <p:cNvPr id="98" name="Ink 97">
                  <a:extLst>
                    <a:ext uri="{FF2B5EF4-FFF2-40B4-BE49-F238E27FC236}">
                      <a16:creationId xmlns:a16="http://schemas.microsoft.com/office/drawing/2014/main" id="{D97FA853-3BEC-037E-1EF7-13FFE8DE7E22}"/>
                    </a:ext>
                  </a:extLst>
                </p:cNvPr>
                <p:cNvPicPr/>
                <p:nvPr/>
              </p:nvPicPr>
              <p:blipFill>
                <a:blip r:embed="rId157"/>
                <a:stretch>
                  <a:fillRect/>
                </a:stretch>
              </p:blipFill>
              <p:spPr>
                <a:xfrm>
                  <a:off x="5538108" y="2307848"/>
                  <a:ext cx="1756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 name="Ink 98">
                  <a:extLst>
                    <a:ext uri="{FF2B5EF4-FFF2-40B4-BE49-F238E27FC236}">
                      <a16:creationId xmlns:a16="http://schemas.microsoft.com/office/drawing/2014/main" id="{343AB000-6EE9-E0EE-53D0-0C423C380F3A}"/>
                    </a:ext>
                  </a:extLst>
                </p14:cNvPr>
                <p14:cNvContentPartPr/>
                <p14:nvPr/>
              </p14:nvContentPartPr>
              <p14:xfrm>
                <a:off x="5697588" y="2411888"/>
                <a:ext cx="212760" cy="177480"/>
              </p14:xfrm>
            </p:contentPart>
          </mc:Choice>
          <mc:Fallback>
            <p:pic>
              <p:nvPicPr>
                <p:cNvPr id="99" name="Ink 98">
                  <a:extLst>
                    <a:ext uri="{FF2B5EF4-FFF2-40B4-BE49-F238E27FC236}">
                      <a16:creationId xmlns:a16="http://schemas.microsoft.com/office/drawing/2014/main" id="{343AB000-6EE9-E0EE-53D0-0C423C380F3A}"/>
                    </a:ext>
                  </a:extLst>
                </p:cNvPr>
                <p:cNvPicPr/>
                <p:nvPr/>
              </p:nvPicPr>
              <p:blipFill>
                <a:blip r:embed="rId159"/>
                <a:stretch>
                  <a:fillRect/>
                </a:stretch>
              </p:blipFill>
              <p:spPr>
                <a:xfrm>
                  <a:off x="5688948" y="2402888"/>
                  <a:ext cx="230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DD31784C-F7A7-76C0-1E9C-65AB3BE23351}"/>
                    </a:ext>
                  </a:extLst>
                </p14:cNvPr>
                <p14:cNvContentPartPr/>
                <p14:nvPr/>
              </p14:nvContentPartPr>
              <p14:xfrm>
                <a:off x="5895228" y="2412608"/>
                <a:ext cx="119520" cy="154800"/>
              </p14:xfrm>
            </p:contentPart>
          </mc:Choice>
          <mc:Fallback>
            <p:pic>
              <p:nvPicPr>
                <p:cNvPr id="100" name="Ink 99">
                  <a:extLst>
                    <a:ext uri="{FF2B5EF4-FFF2-40B4-BE49-F238E27FC236}">
                      <a16:creationId xmlns:a16="http://schemas.microsoft.com/office/drawing/2014/main" id="{DD31784C-F7A7-76C0-1E9C-65AB3BE23351}"/>
                    </a:ext>
                  </a:extLst>
                </p:cNvPr>
                <p:cNvPicPr/>
                <p:nvPr/>
              </p:nvPicPr>
              <p:blipFill>
                <a:blip r:embed="rId161"/>
                <a:stretch>
                  <a:fillRect/>
                </a:stretch>
              </p:blipFill>
              <p:spPr>
                <a:xfrm>
                  <a:off x="5886588" y="2403968"/>
                  <a:ext cx="137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443A2527-D0A4-61EB-E712-8A25EF192112}"/>
                    </a:ext>
                  </a:extLst>
                </p14:cNvPr>
                <p14:cNvContentPartPr/>
                <p14:nvPr/>
              </p14:nvContentPartPr>
              <p14:xfrm>
                <a:off x="5337228" y="2865488"/>
                <a:ext cx="46440" cy="166680"/>
              </p14:xfrm>
            </p:contentPart>
          </mc:Choice>
          <mc:Fallback>
            <p:pic>
              <p:nvPicPr>
                <p:cNvPr id="102" name="Ink 101">
                  <a:extLst>
                    <a:ext uri="{FF2B5EF4-FFF2-40B4-BE49-F238E27FC236}">
                      <a16:creationId xmlns:a16="http://schemas.microsoft.com/office/drawing/2014/main" id="{443A2527-D0A4-61EB-E712-8A25EF192112}"/>
                    </a:ext>
                  </a:extLst>
                </p:cNvPr>
                <p:cNvPicPr/>
                <p:nvPr/>
              </p:nvPicPr>
              <p:blipFill>
                <a:blip r:embed="rId163"/>
                <a:stretch>
                  <a:fillRect/>
                </a:stretch>
              </p:blipFill>
              <p:spPr>
                <a:xfrm>
                  <a:off x="5328588" y="2856488"/>
                  <a:ext cx="640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3FC1DE19-5803-CF21-9C90-4998436FB3B5}"/>
                    </a:ext>
                  </a:extLst>
                </p14:cNvPr>
                <p14:cNvContentPartPr/>
                <p14:nvPr/>
              </p14:nvContentPartPr>
              <p14:xfrm>
                <a:off x="5361708" y="2695568"/>
                <a:ext cx="37440" cy="126360"/>
              </p14:xfrm>
            </p:contentPart>
          </mc:Choice>
          <mc:Fallback>
            <p:pic>
              <p:nvPicPr>
                <p:cNvPr id="103" name="Ink 102">
                  <a:extLst>
                    <a:ext uri="{FF2B5EF4-FFF2-40B4-BE49-F238E27FC236}">
                      <a16:creationId xmlns:a16="http://schemas.microsoft.com/office/drawing/2014/main" id="{3FC1DE19-5803-CF21-9C90-4998436FB3B5}"/>
                    </a:ext>
                  </a:extLst>
                </p:cNvPr>
                <p:cNvPicPr/>
                <p:nvPr/>
              </p:nvPicPr>
              <p:blipFill>
                <a:blip r:embed="rId165"/>
                <a:stretch>
                  <a:fillRect/>
                </a:stretch>
              </p:blipFill>
              <p:spPr>
                <a:xfrm>
                  <a:off x="5353068" y="2686928"/>
                  <a:ext cx="550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AD2788B4-C753-2088-F032-9C3AEA99D419}"/>
                    </a:ext>
                  </a:extLst>
                </p14:cNvPr>
                <p14:cNvContentPartPr/>
                <p14:nvPr/>
              </p14:nvContentPartPr>
              <p14:xfrm>
                <a:off x="5458188" y="2851448"/>
                <a:ext cx="239040" cy="195840"/>
              </p14:xfrm>
            </p:contentPart>
          </mc:Choice>
          <mc:Fallback>
            <p:pic>
              <p:nvPicPr>
                <p:cNvPr id="104" name="Ink 103">
                  <a:extLst>
                    <a:ext uri="{FF2B5EF4-FFF2-40B4-BE49-F238E27FC236}">
                      <a16:creationId xmlns:a16="http://schemas.microsoft.com/office/drawing/2014/main" id="{AD2788B4-C753-2088-F032-9C3AEA99D419}"/>
                    </a:ext>
                  </a:extLst>
                </p:cNvPr>
                <p:cNvPicPr/>
                <p:nvPr/>
              </p:nvPicPr>
              <p:blipFill>
                <a:blip r:embed="rId167"/>
                <a:stretch>
                  <a:fillRect/>
                </a:stretch>
              </p:blipFill>
              <p:spPr>
                <a:xfrm>
                  <a:off x="5449188" y="2842808"/>
                  <a:ext cx="256680" cy="213480"/>
                </a:xfrm>
                <a:prstGeom prst="rect">
                  <a:avLst/>
                </a:prstGeom>
              </p:spPr>
            </p:pic>
          </mc:Fallback>
        </mc:AlternateContent>
      </p:grpSp>
      <p:sp>
        <p:nvSpPr>
          <p:cNvPr id="106" name="TextBox 105">
            <a:extLst>
              <a:ext uri="{FF2B5EF4-FFF2-40B4-BE49-F238E27FC236}">
                <a16:creationId xmlns:a16="http://schemas.microsoft.com/office/drawing/2014/main" id="{791288A8-E153-9EB6-83EE-8E040CB09200}"/>
              </a:ext>
            </a:extLst>
          </p:cNvPr>
          <p:cNvSpPr txBox="1"/>
          <p:nvPr/>
        </p:nvSpPr>
        <p:spPr>
          <a:xfrm>
            <a:off x="7750596" y="188640"/>
            <a:ext cx="4301528" cy="3293209"/>
          </a:xfrm>
          <a:prstGeom prst="rect">
            <a:avLst/>
          </a:prstGeom>
          <a:noFill/>
        </p:spPr>
        <p:txBody>
          <a:bodyPr wrap="square" rtlCol="0">
            <a:spAutoFit/>
          </a:bodyPr>
          <a:lstStyle/>
          <a:p>
            <a:r>
              <a:rPr lang="en-IN" sz="1600" dirty="0">
                <a:latin typeface="72 Condensed" panose="020B0506030000000003" pitchFamily="34" charset="0"/>
                <a:cs typeface="72 Condensed" panose="020B0506030000000003" pitchFamily="34" charset="0"/>
              </a:rPr>
              <a:t>var </a:t>
            </a:r>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 = ["</a:t>
            </a:r>
            <a:r>
              <a:rPr lang="en-IN" sz="1600" dirty="0" err="1">
                <a:latin typeface="72 Condensed" panose="020B0506030000000003" pitchFamily="34" charset="0"/>
                <a:cs typeface="72 Condensed" panose="020B0506030000000003" pitchFamily="34" charset="0"/>
              </a:rPr>
              <a:t>Apple","Banana","Cherry</a:t>
            </a:r>
            <a:r>
              <a:rPr lang="en-IN" sz="1600" dirty="0">
                <a:latin typeface="72 Condensed" panose="020B0506030000000003" pitchFamily="34" charset="0"/>
                <a:cs typeface="72 Condensed" panose="020B0506030000000003" pitchFamily="34" charset="0"/>
              </a:rPr>
              <a:t>"];</a:t>
            </a:r>
          </a:p>
          <a:p>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a:t>
            </a:r>
          </a:p>
          <a:p>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[0];</a:t>
            </a:r>
          </a:p>
          <a:p>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a:t>
            </a:r>
            <a:r>
              <a:rPr lang="en-IN" sz="1600" dirty="0" err="1">
                <a:latin typeface="72 Condensed" panose="020B0506030000000003" pitchFamily="34" charset="0"/>
                <a:cs typeface="72 Condensed" panose="020B0506030000000003" pitchFamily="34" charset="0"/>
              </a:rPr>
              <a:t>aFruits.length</a:t>
            </a:r>
            <a:r>
              <a:rPr lang="en-IN" sz="1600" dirty="0">
                <a:latin typeface="72 Condensed" panose="020B0506030000000003" pitchFamily="34" charset="0"/>
                <a:cs typeface="72 Condensed" panose="020B0506030000000003" pitchFamily="34" charset="0"/>
              </a:rPr>
              <a:t> - 1];</a:t>
            </a:r>
          </a:p>
          <a:p>
            <a:r>
              <a:rPr lang="en-IN" sz="1600" dirty="0" err="1">
                <a:latin typeface="72 Condensed" panose="020B0506030000000003" pitchFamily="34" charset="0"/>
                <a:cs typeface="72 Condensed" panose="020B0506030000000003" pitchFamily="34" charset="0"/>
              </a:rPr>
              <a:t>aFruits.push</a:t>
            </a:r>
            <a:r>
              <a:rPr lang="en-IN" sz="1600" dirty="0">
                <a:latin typeface="72 Condensed" panose="020B0506030000000003" pitchFamily="34" charset="0"/>
                <a:cs typeface="72 Condensed" panose="020B0506030000000003" pitchFamily="34" charset="0"/>
              </a:rPr>
              <a:t>('Litchi’);</a:t>
            </a:r>
          </a:p>
          <a:p>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a:t>
            </a:r>
          </a:p>
          <a:p>
            <a:r>
              <a:rPr lang="en-IN" sz="1600" dirty="0" err="1">
                <a:latin typeface="72 Condensed" panose="020B0506030000000003" pitchFamily="34" charset="0"/>
                <a:cs typeface="72 Condensed" panose="020B0506030000000003" pitchFamily="34" charset="0"/>
              </a:rPr>
              <a:t>aFruits.pop</a:t>
            </a:r>
            <a:r>
              <a:rPr lang="en-IN" sz="1600" dirty="0">
                <a:latin typeface="72 Condensed" panose="020B0506030000000003" pitchFamily="34" charset="0"/>
                <a:cs typeface="72 Condensed" panose="020B0506030000000003" pitchFamily="34" charset="0"/>
              </a:rPr>
              <a:t>();</a:t>
            </a:r>
          </a:p>
          <a:p>
            <a:r>
              <a:rPr lang="en-IN" sz="1600" dirty="0" err="1">
                <a:latin typeface="72 Condensed" panose="020B0506030000000003" pitchFamily="34" charset="0"/>
                <a:cs typeface="72 Condensed" panose="020B0506030000000003" pitchFamily="34" charset="0"/>
              </a:rPr>
              <a:t>aFruits.splice</a:t>
            </a:r>
            <a:r>
              <a:rPr lang="en-IN" sz="1600" dirty="0">
                <a:latin typeface="72 Condensed" panose="020B0506030000000003" pitchFamily="34" charset="0"/>
                <a:cs typeface="72 Condensed" panose="020B0506030000000003" pitchFamily="34" charset="0"/>
              </a:rPr>
              <a:t>(1,0,'Pineapple’);</a:t>
            </a:r>
          </a:p>
          <a:p>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a:t>
            </a:r>
          </a:p>
          <a:p>
            <a:r>
              <a:rPr lang="en-IN" sz="1600" dirty="0">
                <a:latin typeface="72 Condensed" panose="020B0506030000000003" pitchFamily="34" charset="0"/>
                <a:cs typeface="72 Condensed" panose="020B0506030000000003" pitchFamily="34" charset="0"/>
              </a:rPr>
              <a:t>for(var </a:t>
            </a:r>
            <a:r>
              <a:rPr lang="en-IN" sz="1600" dirty="0" err="1">
                <a:latin typeface="72 Condensed" panose="020B0506030000000003" pitchFamily="34" charset="0"/>
                <a:cs typeface="72 Condensed" panose="020B0506030000000003" pitchFamily="34" charset="0"/>
              </a:rPr>
              <a:t>i</a:t>
            </a:r>
            <a:r>
              <a:rPr lang="en-IN" sz="1600" dirty="0">
                <a:latin typeface="72 Condensed" panose="020B0506030000000003" pitchFamily="34" charset="0"/>
                <a:cs typeface="72 Condensed" panose="020B0506030000000003" pitchFamily="34" charset="0"/>
              </a:rPr>
              <a:t>=0; </a:t>
            </a:r>
            <a:r>
              <a:rPr lang="en-IN" sz="1600" dirty="0" err="1">
                <a:latin typeface="72 Condensed" panose="020B0506030000000003" pitchFamily="34" charset="0"/>
                <a:cs typeface="72 Condensed" panose="020B0506030000000003" pitchFamily="34" charset="0"/>
              </a:rPr>
              <a:t>i</a:t>
            </a:r>
            <a:r>
              <a:rPr lang="en-IN" sz="1600" dirty="0">
                <a:latin typeface="72 Condensed" panose="020B0506030000000003" pitchFamily="34" charset="0"/>
                <a:cs typeface="72 Condensed" panose="020B0506030000000003" pitchFamily="34" charset="0"/>
              </a:rPr>
              <a:t> &lt; </a:t>
            </a:r>
            <a:r>
              <a:rPr lang="en-IN" sz="1600" dirty="0" err="1">
                <a:latin typeface="72 Condensed" panose="020B0506030000000003" pitchFamily="34" charset="0"/>
                <a:cs typeface="72 Condensed" panose="020B0506030000000003" pitchFamily="34" charset="0"/>
              </a:rPr>
              <a:t>aFruits.length</a:t>
            </a:r>
            <a:r>
              <a:rPr lang="en-IN" sz="1600" dirty="0">
                <a:latin typeface="72 Condensed" panose="020B0506030000000003" pitchFamily="34" charset="0"/>
                <a:cs typeface="72 Condensed" panose="020B0506030000000003" pitchFamily="34" charset="0"/>
              </a:rPr>
              <a:t>; </a:t>
            </a:r>
            <a:r>
              <a:rPr lang="en-IN" sz="1600" dirty="0" err="1">
                <a:latin typeface="72 Condensed" panose="020B0506030000000003" pitchFamily="34" charset="0"/>
                <a:cs typeface="72 Condensed" panose="020B0506030000000003" pitchFamily="34" charset="0"/>
              </a:rPr>
              <a:t>i</a:t>
            </a:r>
            <a:r>
              <a:rPr lang="en-IN" sz="1600" dirty="0">
                <a:latin typeface="72 Condensed" panose="020B0506030000000003" pitchFamily="34" charset="0"/>
                <a:cs typeface="72 Condensed" panose="020B0506030000000003" pitchFamily="34" charset="0"/>
              </a:rPr>
              <a:t>++){    var item = </a:t>
            </a:r>
            <a:r>
              <a:rPr lang="en-IN" sz="1600" dirty="0" err="1">
                <a:latin typeface="72 Condensed" panose="020B0506030000000003" pitchFamily="34" charset="0"/>
                <a:cs typeface="72 Condensed" panose="020B0506030000000003" pitchFamily="34" charset="0"/>
              </a:rPr>
              <a:t>aFruits</a:t>
            </a:r>
            <a:r>
              <a:rPr lang="en-IN" sz="1600" dirty="0">
                <a:latin typeface="72 Condensed" panose="020B0506030000000003" pitchFamily="34" charset="0"/>
                <a:cs typeface="72 Condensed" panose="020B0506030000000003" pitchFamily="34" charset="0"/>
              </a:rPr>
              <a:t>[</a:t>
            </a:r>
            <a:r>
              <a:rPr lang="en-IN" sz="1600" dirty="0" err="1">
                <a:latin typeface="72 Condensed" panose="020B0506030000000003" pitchFamily="34" charset="0"/>
                <a:cs typeface="72 Condensed" panose="020B0506030000000003" pitchFamily="34" charset="0"/>
              </a:rPr>
              <a:t>i</a:t>
            </a:r>
            <a:r>
              <a:rPr lang="en-IN" sz="1600" dirty="0">
                <a:latin typeface="72 Condensed" panose="020B0506030000000003" pitchFamily="34" charset="0"/>
                <a:cs typeface="72 Condensed" panose="020B0506030000000003" pitchFamily="34" charset="0"/>
              </a:rPr>
              <a:t>];    console.log(item);}</a:t>
            </a:r>
          </a:p>
          <a:p>
            <a:endParaRPr lang="en-IN" sz="1600" dirty="0">
              <a:latin typeface="72 Condensed" panose="020B0506030000000003" pitchFamily="34" charset="0"/>
              <a:cs typeface="72 Condensed" panose="020B0506030000000003" pitchFamily="34" charset="0"/>
            </a:endParaRPr>
          </a:p>
          <a:p>
            <a:r>
              <a:rPr lang="en-US" sz="1600" dirty="0">
                <a:latin typeface="72 Condensed" panose="020B0506030000000003" pitchFamily="34" charset="0"/>
                <a:cs typeface="72 Condensed" panose="020B0506030000000003" pitchFamily="34" charset="0"/>
              </a:rPr>
              <a:t>for(line in </a:t>
            </a:r>
            <a:r>
              <a:rPr lang="en-US" sz="1600" dirty="0" err="1">
                <a:latin typeface="72 Condensed" panose="020B0506030000000003" pitchFamily="34" charset="0"/>
                <a:cs typeface="72 Condensed" panose="020B0506030000000003" pitchFamily="34" charset="0"/>
              </a:rPr>
              <a:t>aFruits</a:t>
            </a:r>
            <a:r>
              <a:rPr lang="en-US" sz="1600" dirty="0">
                <a:latin typeface="72 Condensed" panose="020B0506030000000003" pitchFamily="34" charset="0"/>
                <a:cs typeface="72 Condensed" panose="020B0506030000000003" pitchFamily="34" charset="0"/>
              </a:rPr>
              <a:t>){    console.log(</a:t>
            </a:r>
            <a:r>
              <a:rPr lang="en-US" sz="1600" dirty="0" err="1">
                <a:latin typeface="72 Condensed" panose="020B0506030000000003" pitchFamily="34" charset="0"/>
                <a:cs typeface="72 Condensed" panose="020B0506030000000003" pitchFamily="34" charset="0"/>
              </a:rPr>
              <a:t>aFruits</a:t>
            </a:r>
            <a:r>
              <a:rPr lang="en-US" sz="1600" dirty="0">
                <a:latin typeface="72 Condensed" panose="020B0506030000000003" pitchFamily="34" charset="0"/>
                <a:cs typeface="72 Condensed" panose="020B0506030000000003" pitchFamily="34" charset="0"/>
              </a:rPr>
              <a:t>[line]);}</a:t>
            </a:r>
            <a:endParaRPr lang="en-IN"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4033573656"/>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8487</TotalTime>
  <Words>916</Words>
  <Application>Microsoft Office PowerPoint</Application>
  <PresentationFormat>Custom</PresentationFormat>
  <Paragraphs>123</Paragraphs>
  <Slides>15</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72 Condensed</vt:lpstr>
      <vt:lpstr>Amasis MT Pro Medium</vt:lpstr>
      <vt:lpstr>Arial</vt:lpstr>
      <vt:lpstr>Arial Rounded MT Bold</vt:lpstr>
      <vt:lpstr>Calibri</vt:lpstr>
      <vt:lpstr>Calibri Light</vt:lpstr>
      <vt:lpstr>Cooper Black</vt:lpstr>
      <vt:lpstr>Patua One</vt:lpstr>
      <vt:lpstr>Segoe UI</vt:lpstr>
      <vt:lpstr>Segoe UI Black</vt:lpstr>
      <vt:lpstr>Office Theme</vt:lpstr>
      <vt:lpstr>1_Office Theme</vt:lpstr>
      <vt:lpstr>SAP S/4HANA CDS, SAC Training Day 12</vt:lpstr>
      <vt:lpstr>PowerPoint Presentation</vt:lpstr>
      <vt:lpstr>SAC Designer – SAP Analytic Designer</vt:lpstr>
      <vt:lpstr>Common b/w story and app</vt:lpstr>
      <vt:lpstr>Designer Scenario</vt:lpstr>
      <vt:lpstr>PowerPoint Presentation</vt:lpstr>
      <vt:lpstr>Basics of JS</vt:lpstr>
      <vt:lpstr>Scalar variables</vt:lpstr>
      <vt:lpstr>Arrays</vt:lpstr>
      <vt:lpstr>Object – Java Script Object Notation - JSON</vt:lpstr>
      <vt:lpstr>Sample App</vt:lpstr>
      <vt:lpstr>Events</vt:lpstr>
      <vt:lpstr>Creating Analytic Designer Application  </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240</cp:revision>
  <dcterms:created xsi:type="dcterms:W3CDTF">2013-09-12T13:05:01Z</dcterms:created>
  <dcterms:modified xsi:type="dcterms:W3CDTF">2024-01-31T09:55:35Z</dcterms:modified>
</cp:coreProperties>
</file>