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85" r:id="rId3"/>
  </p:sldMasterIdLst>
  <p:notesMasterIdLst>
    <p:notesMasterId r:id="rId17"/>
  </p:notesMasterIdLst>
  <p:sldIdLst>
    <p:sldId id="276" r:id="rId4"/>
    <p:sldId id="463" r:id="rId5"/>
    <p:sldId id="503" r:id="rId6"/>
    <p:sldId id="504" r:id="rId7"/>
    <p:sldId id="505" r:id="rId8"/>
    <p:sldId id="506" r:id="rId9"/>
    <p:sldId id="507" r:id="rId10"/>
    <p:sldId id="495" r:id="rId11"/>
    <p:sldId id="494" r:id="rId12"/>
    <p:sldId id="496" r:id="rId13"/>
    <p:sldId id="502" r:id="rId14"/>
    <p:sldId id="280" r:id="rId15"/>
    <p:sldId id="287"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9444" autoAdjust="0"/>
  </p:normalViewPr>
  <p:slideViewPr>
    <p:cSldViewPr>
      <p:cViewPr varScale="1">
        <p:scale>
          <a:sx n="99" d="100"/>
          <a:sy n="99" d="100"/>
        </p:scale>
        <p:origin x="1052" y="60"/>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53.311"/>
    </inkml:context>
    <inkml:brush xml:id="br0">
      <inkml:brushProperty name="width" value="0.05" units="cm"/>
      <inkml:brushProperty name="height" value="0.05" units="cm"/>
    </inkml:brush>
  </inkml:definitions>
  <inkml:trace contextRef="#ctx0" brushRef="#br0">2182 187 7005 0 0,'0'-10'40'0'0,"0"0"0"0"0,-1 0 0 0 0,0 0 0 0 0,-1 0 1 0 0,0 1-1 0 0,-5-16 0 0 0,4 20-5 0 0,1 0 1 0 0,0 0-1 0 0,-1 0 1 0 0,0 0-1 0 0,-1 0 1 0 0,1 1-1 0 0,-1 0 0 0 0,1-1 1 0 0,-1 1-1 0 0,-1 1 1 0 0,1-1-1 0 0,0 1 1 0 0,-8-5-1 0 0,3 3 21 0 0,-1 1 0 0 0,0 0 1 0 0,1 1-1 0 0,-1 0 0 0 0,0 0 0 0 0,0 1 0 0 0,-1 0 1 0 0,-10 0-1 0 0,-8 1 163 0 0,-50 3 0 0 0,19 6 180 0 0,-1 2 0 0 0,2 3 0 0 0,-1 3 0 0 0,2 2 0 0 0,-74 34 0 0 0,-265 155 2047 0 0,274-132-1304 0 0,-149 119 1 0 0,211-144-794 0 0,2 4 1 0 0,2 2-1 0 0,3 2 1 0 0,-48 66-1 0 0,58-60-91 0 0,2 2 0 0 0,4 1 0 0 0,2 2 0 0 0,3 1 0 0 0,-36 114 0 0 0,46-105 84 0 0,4 0 0 0 0,3 1 0 0 0,-11 153 0 0 0,25-173-119 0 0,2 0 0 0 0,4 0 0 0 0,1 0 1 0 0,4 0-1 0 0,31 114 0 0 0,-16-101-66 0 0,3-1 0 0 0,3-1-1 0 0,43 72 1 0 0,-45-97-136 0 0,1-1 1 0 0,2-2-1 0 0,2-1 1 0 0,2-2-1 0 0,54 48 1 0 0,-27-36-31 0 0,3-4-1 0 0,1-2 1 0 0,3-3 0 0 0,1-3 0 0 0,129 53-1 0 0,-78-48-18 0 0,1-5-1 0 0,235 44 0 0 0,-232-65-107 0 0,1-6 1 0 0,1-5-1 0 0,186-13 1 0 0,-110-13-307 0 0,283-64 0 0 0,-95-14-93 0 0,-9-39-51 0 0,-263 83 288 0 0,-3-6 0 0 0,-2-4 0 0 0,-3-6 0 0 0,-3-4-1 0 0,-3-5 1 0 0,133-128 0 0 0,-135 104 63 0 0,167-214-1 0 0,-235 267 231 0 0,-2-1-1 0 0,-2-2 0 0 0,-3-1 1 0 0,-2-1-1 0 0,-2-2 1 0 0,-3 0-1 0 0,20-80 1 0 0,-35 107-5 0 0,-2 0 0 0 0,0 0 1 0 0,-2 0-1 0 0,-2 0 1 0 0,0 0-1 0 0,-2 0 1 0 0,-1 0-1 0 0,-1 0 0 0 0,-1 1 1 0 0,-2-1-1 0 0,0 1 1 0 0,-2 1-1 0 0,-1 0 0 0 0,-2 0 1 0 0,0 0-1 0 0,-1 2 1 0 0,-2 0-1 0 0,-28-37 1 0 0,-3 6-36 0 0,-2 2 1 0 0,-3 3-1 0 0,-2 1 1 0 0,-69-48-1 0 0,-252-142-97 0 0,-334-113-191 0 0,503 272-79 0 0,-339-87 1 0 0,436 141 292 0 0,-132-13 0 0 0,196 35 58 0 0,0 2 0 0 0,0 1 0 0 0,0 3-1 0 0,0 1 1 0 0,-84 19 0 0 0,97-13-339 0 0,1 2 0 0 0,0 1 0 0 0,1 2 0 0 0,1 0 0 0 0,0 2 0 0 0,1 1 0 0 0,1 2 0 0 0,-36 31 0 0 0,22-14-797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07.123"/>
    </inkml:context>
    <inkml:brush xml:id="br0">
      <inkml:brushProperty name="width" value="0.05" units="cm"/>
      <inkml:brushProperty name="height" value="0.05" units="cm"/>
    </inkml:brush>
  </inkml:definitions>
  <inkml:trace contextRef="#ctx0" brushRef="#br0">147 70 11197 0 0,'-1'-6'365'0'0,"0"0"-1"0"0,-1 0 0 0 0,0 0 1 0 0,0 1-1 0 0,0-1 1 0 0,-5-6-1 0 0,7 11-240 0 0,-1 0 0 0 0,1 0 0 0 0,-1 1 0 0 0,1-1 0 0 0,-1 0 0 0 0,0 0 0 0 0,0 1-1 0 0,1-1 1 0 0,-1 0 0 0 0,0 1 0 0 0,0-1 0 0 0,0 1 0 0 0,0-1 0 0 0,0 1 0 0 0,0-1 0 0 0,1 1-1 0 0,-1-1 1 0 0,-2 1 0 0 0,2 0-92 0 0,0 0 0 0 0,0 0 1 0 0,0 1-1 0 0,0-1 0 0 0,0 0 0 0 0,0 1 0 0 0,0-1 0 0 0,0 1 0 0 0,0-1 0 0 0,0 1 1 0 0,0-1-1 0 0,0 1 0 0 0,0 0 0 0 0,0-1 0 0 0,0 1 0 0 0,1 0 0 0 0,-1 0 0 0 0,0-1 1 0 0,0 1-1 0 0,1 0 0 0 0,-2 2 0 0 0,-5 8 81 0 0,-1 1 0 0 0,1 0 0 0 0,1 0 1 0 0,0 1-1 0 0,1 0 0 0 0,1 0 0 0 0,0 0 1 0 0,0 1-1 0 0,-2 27 0 0 0,5-32-94 0 0,0 0-1 0 0,1 0 1 0 0,0 0-1 0 0,0 0 1 0 0,1 0-1 0 0,1 0 1 0 0,-1 0 0 0 0,1 0-1 0 0,1 0 1 0 0,0-1-1 0 0,0 1 1 0 0,1-1 0 0 0,0 0-1 0 0,0 0 1 0 0,1 0-1 0 0,7 10 1 0 0,-10-16-29 0 0,0 1 0 0 0,0-1 0 0 0,0 0 1 0 0,0 0-1 0 0,1 0 0 0 0,-1 0 0 0 0,1 0 0 0 0,-1-1 0 0 0,1 1 0 0 0,0-1 1 0 0,0 1-1 0 0,0-1 0 0 0,-1 0 0 0 0,1 0 0 0 0,0 0 0 0 0,0-1 0 0 0,0 1 1 0 0,0-1-1 0 0,1 0 0 0 0,-1 1 0 0 0,5-2 0 0 0,-2 0-77 0 0,-1 0 1 0 0,1-1-1 0 0,-1 0 0 0 0,0 0 1 0 0,0 0-1 0 0,0 0 0 0 0,0-1 0 0 0,0 0 1 0 0,0 0-1 0 0,-1 0 0 0 0,6-5 1 0 0,1-2-171 0 0,1-1 0 0 0,-1 1 0 0 0,-1-2 0 0 0,18-23 1 0 0,-24 29 226 0 0,-1 0-1 0 0,0 0 1 0 0,0-1 0 0 0,0 1 0 0 0,-1-1 0 0 0,0 0 0 0 0,0 1 0 0 0,-1-1 0 0 0,0 0 0 0 0,0 0 0 0 0,0 0 0 0 0,-1 0 0 0 0,-1-11 0 0 0,1 11 10 0 0,-1 0 0 0 0,0 0 1 0 0,-1 1-1 0 0,0-1 0 0 0,0 0 1 0 0,0 1-1 0 0,-1-1 0 0 0,0 1 0 0 0,0 0 1 0 0,0 0-1 0 0,-1 0 0 0 0,0 0 1 0 0,0 1-1 0 0,-1-1 0 0 0,1 1 1 0 0,-1 0-1 0 0,0 0 0 0 0,-1 1 1 0 0,1 0-1 0 0,-1 0 0 0 0,0 0 0 0 0,0 0 1 0 0,0 1-1 0 0,0 0 0 0 0,0 0 1 0 0,-1 1-1 0 0,0 0 0 0 0,1 0 1 0 0,-1 0-1 0 0,0 1 0 0 0,0 0 1 0 0,0 1-1 0 0,0-1 0 0 0,0 1 0 0 0,0 1 1 0 0,0-1-1 0 0,1 1 0 0 0,-1 0 1 0 0,0 1-1 0 0,-10 3 0 0 0,2 0-354 0 0,8-2-70 0 0,-1-1 0 0 0,1 1 0 0 0,0 0 0 0 0,1 1 1 0 0,-1 0-1 0 0,0 0 0 0 0,1 0 0 0 0,-8 7 0 0 0,7-1-1097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30.940"/>
    </inkml:context>
    <inkml:brush xml:id="br0">
      <inkml:brushProperty name="width" value="0.05" units="cm"/>
      <inkml:brushProperty name="height" value="0.05" units="cm"/>
    </inkml:brush>
  </inkml:definitions>
  <inkml:trace contextRef="#ctx0" brushRef="#br0">135 105 13497 0 0,'0'0'527'0'0,"11"-1"-331"0"0,34-3-3 0 0,-34 2 181 0 0,-2-9-272 0 0,26-34-50 0 0,-35 44-52 0 0,1 1-1 0 0,-1-1 0 0 0,1 1 1 0 0,-1 0-1 0 0,0-1 0 0 0,1 1 1 0 0,-1-1-1 0 0,0 1 1 0 0,1-1-1 0 0,-1 1 0 0 0,0-1 1 0 0,0 1-1 0 0,1-1 0 0 0,-1 1 1 0 0,0-1-1 0 0,0 0 0 0 0,0 1 1 0 0,0-1-1 0 0,0 1 0 0 0,0-1 1 0 0,0 1-1 0 0,0-1 1 0 0,0 0-1 0 0,0 1 0 0 0,0-1 1 0 0,0 1-1 0 0,0-1 0 0 0,-1 1 1 0 0,1-1-1 0 0,0 1 0 0 0,0-1 1 0 0,-1 0-1 0 0,0-1-67 0 0,-13 0-175 0 0,-131-17 191 0 0,144 19 52 0 0,-1-1 0 0 0,1 1 0 0 0,-1 0 0 0 0,0 0 0 0 0,1 0 0 0 0,-1 0 0 0 0,0 1 0 0 0,1-1 0 0 0,-1 0 0 0 0,0 1 0 0 0,1-1 0 0 0,-1 1 0 0 0,1-1 0 0 0,-1 1 0 0 0,1 0 0 0 0,-1-1 0 0 0,1 1 0 0 0,-1 0 0 0 0,1 0 0 0 0,0 0 0 0 0,0 0 1 0 0,-1 1-1 0 0,1-1 0 0 0,0 0 0 0 0,-1 2 0 0 0,0 0 3 0 0,1-2 118 0 0,4 20-41 0 0,12 67-22 0 0,-14-84-46 0 0,0 1-1 0 0,0-1 1 0 0,0 0-1 0 0,0 1 1 0 0,1-1-1 0 0,0 0 1 0 0,0 0 0 0 0,0 0-1 0 0,0 0 1 0 0,0 0-1 0 0,1-1 1 0 0,0 1-1 0 0,0-1 1 0 0,0 1 0 0 0,0-1-1 0 0,7 5 1 0 0,4 5 18 0 0,62 51 61 0 0,-53-47-76 0 0,-1 2 0 0 0,33 35 0 0 0,-50-48-16 0 0,0 0 1 0 0,0 0-1 0 0,-1 1 1 0 0,0 0 0 0 0,0-1-1 0 0,-1 1 1 0 0,0 1-1 0 0,0-1 1 0 0,0 0-1 0 0,-1 1 1 0 0,0-1-1 0 0,-1 1 1 0 0,0 0-1 0 0,1 11 1 0 0,-3-14 1 0 0,1-1 0 0 0,-1 1 0 0 0,0-1 0 0 0,-1 1 0 0 0,1-1 1 0 0,-1 0-1 0 0,1 1 0 0 0,-1-1 0 0 0,-1 0 0 0 0,1 0 0 0 0,0 0 0 0 0,-1-1 0 0 0,0 1 0 0 0,0-1 0 0 0,0 1 0 0 0,0-1 0 0 0,-1 0 0 0 0,-7 5 0 0 0,-3 2 12 0 0,0-1 0 0 0,-1 0 0 0 0,-27 11-1 0 0,37-18-16 0 0,-11 6-57 0 0,-1-1 0 0 0,0 0 1 0 0,0-1-1 0 0,0-1 0 0 0,-1-1 0 0 0,-31 3 0 0 0,47-7-14 0 0,0 0 1 0 0,-1 0-1 0 0,1 0 0 0 0,0-1 0 0 0,0 1 0 0 0,0-1 0 0 0,0 1 0 0 0,0-1 0 0 0,0 0 0 0 0,0 0 1 0 0,0 0-1 0 0,0 0 0 0 0,0 0 0 0 0,0 0 0 0 0,1 0 0 0 0,-1-1 0 0 0,1 1 0 0 0,-1-1 0 0 0,1 1 1 0 0,-1-1-1 0 0,1 0 0 0 0,0 0 0 0 0,-1 1 0 0 0,1-1 0 0 0,0 0 0 0 0,0 0 0 0 0,-1-3 0 0 0,1 1-131 0 0,0 0 0 0 0,0-1 0 0 0,0 1 0 0 0,0 0 0 0 0,1-1 0 0 0,0 1 0 0 0,0 0 0 0 0,0-1 0 0 0,0 1 0 0 0,1 0 0 0 0,-1-1 0 0 0,3-5 0 0 0,28-75-2207 0 0,-18 55 1517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31.267"/>
    </inkml:context>
    <inkml:brush xml:id="br0">
      <inkml:brushProperty name="width" value="0.05" units="cm"/>
      <inkml:brushProperty name="height" value="0.05" units="cm"/>
    </inkml:brush>
  </inkml:definitions>
  <inkml:trace contextRef="#ctx0" brushRef="#br0">32 186 12717 0 0,'-8'-4'148'0'0,"6"3"-32"0"0,1 1 0 0 0,-1-1 0 0 0,0 0 1 0 0,1 0-1 0 0,-1 1 0 0 0,1-1 0 0 0,-1 0 0 0 0,1-1 1 0 0,0 1-1 0 0,-1 0 0 0 0,1 0 0 0 0,0 0 0 0 0,0-1 1 0 0,0 1-1 0 0,-2-3 298 0 0,6 1 254 0 0,17 6 1208 0 0,-10 0-1877 0 0,-1 0 1 0 0,0 1 0 0 0,0 0 0 0 0,-1 1 0 0 0,1-1 0 0 0,-1 2 0 0 0,0-1-1 0 0,14 13 1 0 0,136 139 60 0 0,-117-106-23 0 0,-41-50-35 0 0,1-1-1 0 0,0 1 1 0 0,-1 0 0 0 0,1 0-1 0 0,-1 0 1 0 0,0 0 0 0 0,1 0-1 0 0,-1 0 1 0 0,0 0 0 0 0,0 1-1 0 0,1-1 1 0 0,-1 0 0 0 0,0 0-1 0 0,0 0 1 0 0,0 0 0 0 0,-1 2-1 0 0,1 8 13 0 0,3 30 12 0 0,-2-38-24 0 0,-1 0-1 0 0,-1-1 1 0 0,1 1 0 0 0,0 0-1 0 0,-1 0 1 0 0,1-1-1 0 0,-1 1 1 0 0,0 0-1 0 0,0-1 1 0 0,0 1 0 0 0,0-1-1 0 0,-3 5 1 0 0,3-6-38 0 0,0 0 6 0 0,0 1-1 0 0,0-1 1 0 0,0 0 0 0 0,0 0-1 0 0,0 0 1 0 0,0 0 0 0 0,0 0-1 0 0,-1-1 1 0 0,1 1 0 0 0,0 0-1 0 0,0 0 1 0 0,-1-1 0 0 0,1 1-1 0 0,-2 0 1 0 0,-2-17-57 0 0,-16-47 13 0 0,20 60 69 0 0,0 0-1 0 0,0 0 1 0 0,0 0-1 0 0,1 0 0 0 0,-1 0 1 0 0,1-1-1 0 0,0 1 1 0 0,0 0-1 0 0,0 0 1 0 0,0 0-1 0 0,2-6 1 0 0,9-106-47 0 0,-9 99 39 0 0,0 1-1 0 0,1-1 0 0 0,1 1 0 0 0,1 0 1 0 0,9-22-1 0 0,-5 16-28 0 0,-3 5-106 0 0,1 1-1 0 0,1-1 0 0 0,0 1 1 0 0,1 1-1 0 0,1 0 0 0 0,0 0 0 0 0,18-18 1 0 0,-24 28-80 0 0,-1 0-1 0 0,1 1 1 0 0,0 0 0 0 0,1 0 0 0 0,-1 0 0 0 0,0 0 0 0 0,1 0 0 0 0,0 1-1 0 0,-1 0 1 0 0,1 0 0 0 0,0 0 0 0 0,0 1 0 0 0,0-1 0 0 0,0 1-1 0 0,0 0 1 0 0,1 1 0 0 0,-1-1 0 0 0,0 1 0 0 0,0 0 0 0 0,0 1-1 0 0,1-1 1 0 0,-1 1 0 0 0,0 0 0 0 0,0 0 0 0 0,0 0 0 0 0,0 1-1 0 0,0 0 1 0 0,7 4 0 0 0,8 4-1077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31.588"/>
    </inkml:context>
    <inkml:brush xml:id="br0">
      <inkml:brushProperty name="width" value="0.05" units="cm"/>
      <inkml:brushProperty name="height" value="0.05" units="cm"/>
    </inkml:brush>
  </inkml:definitions>
  <inkml:trace contextRef="#ctx0" brushRef="#br0">0 245 9465 0 0,'0'0'307'0'0,"7"1"-15"0"0,18 3 109 0 0,-19-3 101 0 0,2-5 97 0 0,25-11 67 0 0,-27 11 827 0 0,12-5 1340 0 0,-5 6-3428 0 0,-8 2 953 0 0,-4 1-352 0 0,-1 0 1 0 0,1 0-1 0 0,-1 0 1 0 0,1 1-1 0 0,-1-1 1 0 0,1 0-1 0 0,-1 0 1 0 0,1 0 0 0 0,-1 0-1 0 0,1 0 1 0 0,-1 1-1 0 0,1-1 1 0 0,-1 0-1 0 0,1 0 1 0 0,-1 1-1 0 0,1-1 1 0 0,-1 0-1 0 0,0 1 1 0 0,1-1-1 0 0,-1 1 1 0 0,0-1-1 0 0,1 0 1 0 0,-1 1-1 0 0,0-1 1 0 0,1 1-1 0 0,-1-1 1 0 0,0 1-1 0 0,1 0 1 0 0,2 16 81 0 0,-2-12-70 0 0,30 149 692 0 0,-2 2-11 0 0,-24-139-663 0 0,0 0 1 0 0,2 0-1 0 0,-1-1 0 0 0,2 1 0 0 0,0-2 0 0 0,19 28 0 0 0,-24-39-30 0 0,0 0-1 0 0,0-1 1 0 0,1 1 0 0 0,-1-1 0 0 0,1 0 0 0 0,-1 0 0 0 0,1 0 0 0 0,0 0 0 0 0,0-1 0 0 0,9 4 0 0 0,-11-5-2 0 0,0 0 0 0 0,0-1 0 0 0,0 0 0 0 0,1 1 0 0 0,-1-1 0 0 0,0 0 1 0 0,0 0-1 0 0,1 0 0 0 0,-1 0 0 0 0,0 0 0 0 0,0 0 0 0 0,1-1 0 0 0,-1 1 0 0 0,0-1 0 0 0,0 0 1 0 0,0 0-1 0 0,0 0 0 0 0,0 0 0 0 0,0 0 0 0 0,0 0 0 0 0,0 0 0 0 0,0 0 0 0 0,0-1 1 0 0,2-2-1 0 0,11-11 26 0 0,-2-1 1 0 0,0 0 0 0 0,-1 0 0 0 0,0-1 0 0 0,16-35-1 0 0,-7 8 251 0 0,20-63-1 0 0,5-64 702 0 0,-29 104 271 0 0,35-96 1 0 0,-48 154-1108 0 0,-3 5-69 0 0,0 1-1 0 0,1-1 0 0 0,0 0 0 0 0,0 1 0 0 0,0 0 0 0 0,3-5 0 0 0,-5 8-77 0 0,0 0-1 0 0,0 0 0 0 0,1 0 0 0 0,-1 0 1 0 0,0 0-1 0 0,0 0 0 0 0,0 0 1 0 0,0 0-1 0 0,1 0 0 0 0,-1 0 0 0 0,0 0 1 0 0,0 0-1 0 0,0 0 0 0 0,1 0 0 0 0,-1 0 1 0 0,0 0-1 0 0,0 1 0 0 0,0-1 0 0 0,0 0 1 0 0,0 0-1 0 0,1 0 0 0 0,-1 0 0 0 0,0 0 1 0 0,0 0-1 0 0,0 0 0 0 0,0 1 0 0 0,0-1 1 0 0,0 0-1 0 0,0 0 0 0 0,1 0 0 0 0,-1 0 1 0 0,0 1-1 0 0,0-1 0 0 0,0 0 0 0 0,0 0 1 0 0,0 0-1 0 0,0 0 0 0 0,0 1 0 0 0,0-1 1 0 0,0 0-1 0 0,0 0 0 0 0,0 0 0 0 0,0 0 1 0 0,0 1-1 0 0,0-1 0 0 0,0 0 0 0 0,0 0 1 0 0,0 1-1 0 0,1 8-211 0 0,1 14-1110 0 0,-1 0 0 0 0,-2 0 0 0 0,-5 42-1 0 0,-3-22-903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42.270"/>
    </inkml:context>
    <inkml:brush xml:id="br0">
      <inkml:brushProperty name="width" value="0.05" units="cm"/>
      <inkml:brushProperty name="height" value="0.05" units="cm"/>
    </inkml:brush>
  </inkml:definitions>
  <inkml:trace contextRef="#ctx0" brushRef="#br0">10875 9 3408 0 0,'0'0'7192'0'0,"-4"-2"-7102"0"0,-13-3 5 0 0,13 3 208 0 0,-17 10-217 0 0,-7 1-61 0 0,-2 0 18 0 0,-50 25-1 0 0,-641 255 358 0 0,312-162-37 0 0,241-78-138 0 0,-656 236 524 0 0,165-7-464 0 0,-49 20 344 0 0,-65 36-19 0 0,191-79-260 0 0,58-46-29 0 0,153-62-156 0 0,-119 79-32 0 0,18 31-148 0 0,-13 2-44 0 0,355-192 68 0 0,-345 164 107 0 0,224-112-44 0 0,47-5-66 0 0,180-98-15 0 0,17-10 3 0 0,0-2 1 0 0,-1 1-1 0 0,1-1 1 0 0,-1 0 0 0 0,-10 4-1 0 0,9-4-34 0 0,0 0-1 0 0,0 1 1 0 0,1 0-1 0 0,-14 10 0 0 0,-16 10-76 0 0,27-20 101 0 0,0 0-1 0 0,-21 7 0 0 0,-6 2 0 0 0,-11 5-201 0 0,-99 23 0 0 0,124-37 207 0 0,-80 19-56 0 0,-72 20 7 0 0,-41 22 116 0 0,-343 116-2 0 0,418-131 1 0 0,35-14-13 0 0,-101 50-1 0 0,-202 137-90 0 0,377-204 65 0 0,61-45-476 0 0,38-38-3057 0 0,-53 52 2360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42.643"/>
    </inkml:context>
    <inkml:brush xml:id="br0">
      <inkml:brushProperty name="width" value="0.05" units="cm"/>
      <inkml:brushProperty name="height" value="0.05" units="cm"/>
    </inkml:brush>
  </inkml:definitions>
  <inkml:trace contextRef="#ctx0" brushRef="#br0">413 31 7581 0 0,'20'-30'-501'0'0,"-68"69"520"0"0,-78 51-22 0 0,116-82 3 0 0,-1-1 1 0 0,0 0-1 0 0,-1 0 1 0 0,-20 7-1 0 0,7-3 22 0 0,-2 2 35 0 0,-30 21 0 0 0,49-29-26 0 0,0 1-1 0 0,0 0 1 0 0,1 0-1 0 0,0 1 1 0 0,0 0-1 0 0,1 0 1 0 0,-11 16-1 0 0,16-21 8 0 0,0 0 0 0 0,1 0 0 0 0,-1 0 0 0 0,0 0 0 0 0,1 0 0 0 0,-1 0 0 0 0,1 0 0 0 0,0 0 0 0 0,0 1 0 0 0,0-1 0 0 0,0 0 0 0 0,0 0 0 0 0,1 0 0 0 0,-1 1 0 0 0,0-1 0 0 0,1 0 0 0 0,0 0 1 0 0,0 0-1 0 0,-1 0 0 0 0,1 0 0 0 0,0 0 0 0 0,0 0 0 0 0,1 0 0 0 0,-1-1 0 0 0,0 1 0 0 0,1 0 0 0 0,3 3 2604 0 0,54 6-2365 0 0,192 32-63 0 0,-144-31-88 0 0,-51-15-33 0 0,-21 0-51 0 0,548-59-1157 0 0,-471 42 280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44.494"/>
    </inkml:context>
    <inkml:brush xml:id="br0">
      <inkml:brushProperty name="width" value="0.05" units="cm"/>
      <inkml:brushProperty name="height" value="0.05" units="cm"/>
    </inkml:brush>
  </inkml:definitions>
  <inkml:trace contextRef="#ctx0" brushRef="#br0">7623 6 7937 0 0,'-4'-3'-204'0'0,"4"3"194"0"0,-1-1 1 0 0,1 1 0 0 0,0 0-1 0 0,0 0 1 0 0,-1 0-1 0 0,1-1 1 0 0,0 1 0 0 0,0 0-1 0 0,-1 0 1 0 0,1 0 0 0 0,0 0-1 0 0,-1 0 1 0 0,1 0 0 0 0,0-1-1 0 0,-1 1 1 0 0,1 0-1 0 0,0 0 1 0 0,-1 0 0 0 0,1 0-1 0 0,0 0 1 0 0,-1 0 0 0 0,1 0-1 0 0,0 1 1 0 0,-1-1-1 0 0,1 0 1 0 0,0 0 0 0 0,-1 0-1 0 0,1 0 1 0 0,0 0 0 0 0,-1 0-1 0 0,1 1 1 0 0,0-1 0 0 0,0 0-1 0 0,-1 0 1 0 0,1 0-1 0 0,0 1 1 0 0,0-1 0 0 0,-1 0-1 0 0,1 0 1 0 0,0 1 0 0 0,0-1-1 0 0,-1 1 1 0 0,-4 2 73 0 0,-2 1 110 0 0,0 0-1 0 0,0-1 1 0 0,0 1 0 0 0,-1-2-1 0 0,0 1 1 0 0,1-1 0 0 0,-9 1 0 0 0,5-1 84 0 0,0 1 1 0 0,-18 7 0 0 0,5 3 58 0 0,0 1 0 0 0,0 0 0 0 0,2 2 1 0 0,-34 30-1 0 0,-75 85 687 0 0,51-48-595 0 0,-113 100 536 0 0,-8-9 0 0 0,-311 207 0 0 0,-191 25 327 0 0,148-143-863 0 0,-25 24-10 0 0,13 26-65 0 0,421-231-282 0 0,-800 388 2 0 0,718-389-25 0 0,215-76-27 0 0,-17 2 5 0 0,28-6-8 0 0,1-1 1 0 0,0 0-1 0 0,-1 1 1 0 0,1-1-1 0 0,-1 0 1 0 0,1 0-1 0 0,-1 0 0 0 0,1 0 1 0 0,-1-1-1 0 0,1 1 1 0 0,0 0-1 0 0,-1-1 1 0 0,1 1-1 0 0,-1 0 1 0 0,1-1-1 0 0,0 0 1 0 0,-2 0-1 0 0,5-6-223 0 0,1-6-242 0 0,-3 13 443 0 0,0-1 0 0 0,0 1 0 0 0,0 0 0 0 0,0 0 0 0 0,0-1 0 0 0,0 1 0 0 0,0 0 0 0 0,0 0 0 0 0,0-1 0 0 0,-1 1 0 0 0,1 0 0 0 0,0 0 0 0 0,0 0 0 0 0,0-1 0 0 0,0 1 0 0 0,0 0 1 0 0,-1 0-1 0 0,1 0 0 0 0,0-1 0 0 0,0 1 0 0 0,0 0 0 0 0,-1 0 0 0 0,1 0 0 0 0,0 0 0 0 0,0 0 0 0 0,-1-1 0 0 0,1 1 0 0 0,0 0 0 0 0,0 0 0 0 0,-1 0 0 0 0,1 0 0 0 0,0 0 0 0 0,0 0 0 0 0,-1 0 0 0 0,1 0 0 0 0,0 0 0 0 0,0 0 0 0 0,-1 0 0 0 0,1 0 0 0 0,0 0 0 0 0,0 0 0 0 0,-1 0 0 0 0,1 0 0 0 0,0 0 0 0 0,-1 1 0 0 0,-90 14-2660 0 0,19-2 1646 0 0,-107 6 0 0 0,125-15 390 0 0,36-1 129 0 0,-1-2-1 0 0,-29-1 1 0 0,47 0 460 0 0,0 0-1 0 0,-1 0 0 0 0,1 0 1 0 0,0 0-1 0 0,-1 0 1 0 0,1 0-1 0 0,0-1 1 0 0,-1 1-1 0 0,1-1 1 0 0,0 1-1 0 0,-1-1 0 0 0,1 1 1 0 0,0-1-1 0 0,0 0 1 0 0,0 1-1 0 0,0-1 1 0 0,0 0-1 0 0,0 0 0 0 0,0 0 1 0 0,0 0-1 0 0,0 0 1 0 0,0 0-1 0 0,0 0 1 0 0,-1-3-1 0 0,2 3 1 0 0,0-1-1 0 0,-1 0 1 0 0,1 0 0 0 0,0 0-1 0 0,0 0 1 0 0,0 0-1 0 0,1 0 1 0 0,-1 1 0 0 0,0-1-1 0 0,1 0 1 0 0,-1 0 0 0 0,1 0-1 0 0,0 0 1 0 0,-1 1-1 0 0,3-4 1 0 0,1-3-79 0 0,2 0 1 0 0,-1 0-1 0 0,1 0 0 0 0,0 1 1 0 0,1 0-1 0 0,7-6 0 0 0,26-18-279 0 0,-32 26 379 0 0,-1 0 1 0 0,1 0-1 0 0,-1 0 0 0 0,-1-1 0 0 0,1 0 0 0 0,-1 0 0 0 0,0-1 1 0 0,-1 0-1 0 0,1 0 0 0 0,-1 0 0 0 0,-1 0 0 0 0,8-16 0 0 0,5-31 197 0 0,-14 40 44 0 0,2-1 1 0 0,0 1-1 0 0,0 0 0 0 0,8-13 0 0 0,24-28 868 0 0,-33 50-858 0 0,0 1 0 0 0,0-1 0 0 0,1 0 0 0 0,0 1 0 0 0,0 0 0 0 0,0 0 0 0 0,0 1 0 0 0,7-4 1 0 0,-11 6-101 0 0,1 0 1 0 0,-1 1 0 0 0,0-1-1 0 0,0 0 1 0 0,0 1 0 0 0,1-1 0 0 0,-1 1-1 0 0,0 0 1 0 0,0-1 0 0 0,1 1 0 0 0,-1 0-1 0 0,0 0 1 0 0,1-1 0 0 0,-1 1 0 0 0,2 1-1 0 0,-3 0-54 0 0,1 0-1 0 0,-1 0 0 0 0,0 0 0 0 0,0 1 0 0 0,0-1 0 0 0,0 0 0 0 0,0 0 0 0 0,0 0 1 0 0,0 1-1 0 0,0-1 0 0 0,0 0 0 0 0,-1 0 0 0 0,1 0 0 0 0,-1 0 0 0 0,1 0 1 0 0,0 1-1 0 0,-2 0 0 0 0,-7 24 318 0 0,-2 0 1 0 0,-1-1-1 0 0,-15 25 1 0 0,-50 69 375 0 0,50-79-469 0 0,-38 46 257 0 0,11-16-32 0 0,14-14-268 0 0,-2-2 0 0 0,-3-2 0 0 0,-2-1 1 0 0,-2-3-1 0 0,-66 50 0 0 0,-315 194 168 0 0,252-176-315 0 0,-288 247 0 0 0,195-116-10 0 0,19 19-38 0 0,252-265-45 0 0,-3 1 1 0 0,1 0-1 0 0,0 1 1 0 0,0-1-1 0 0,0 1 1 0 0,0 0 0 0 0,1 0-1 0 0,-1 0 1 0 0,1-1-1 0 0,0 1 1 0 0,-1 1 0 0 0,1-1-1 0 0,1 0 1 0 0,-2 3-1 0 0,23-17-44 0 0,79-66 35 0 0,-68 50-6 0 0,1 2 0 0 0,2 1 1 0 0,0 2-1 0 0,51-25 0 0 0,-66 39 9 0 0,1 0 0 0 0,0 1 0 0 0,1 2 0 0 0,-1 0 0 0 0,1 1 0 0 0,0 1 0 0 0,40-1 0 0 0,283-5 56 0 0,433-68 0 0 0,-581 43-57 0 0,21-3-3 0 0,-196 35 13 0 0,-22 2 1 0 0,-13 0-3 0 0,-118 9-343 0 0,122-12-861 0 0,17-4-904 0 0,4-2 520 0 0,1 1 93 0 0,2-2-216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45.357"/>
    </inkml:context>
    <inkml:brush xml:id="br0">
      <inkml:brushProperty name="width" value="0.05" units="cm"/>
      <inkml:brushProperty name="height" value="0.05" units="cm"/>
    </inkml:brush>
  </inkml:definitions>
  <inkml:trace contextRef="#ctx0" brushRef="#br0">2706 251 5909 0 0,'53'-118'458'0'0,"10"-15"1207"0"0,-98 204 207 0 0,-39 71-341 0 0,-266 372 1280 0 0,80-134-1038 0 0,22 30-467 0 0,-67 93-379 0 0,-40-24 33 0 0,-146 144 651 0 0,201-291-380 0 0,69-84-758 0 0,146-156-397 0 0,-62 69 70 0 0,128-154-331 0 0,7-10-282 0 0,8-17-794 0 0,-1 6 513 0 0,-1-19-1071 0 0,-2 17 694 0 0,0 0-1 0 0,-1 1 0 0 0,0-1 1 0 0,-4-22-1 0 0,3 28 348 0 0,0 0 0 0 0,0 1 0 0 0,1-1 0 0 0,2-13-1 0 0,0 6-401 0 0,1 0-77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45.698"/>
    </inkml:context>
    <inkml:brush xml:id="br0">
      <inkml:brushProperty name="width" value="0.05" units="cm"/>
      <inkml:brushProperty name="height" value="0.05" units="cm"/>
    </inkml:brush>
  </inkml:definitions>
  <inkml:trace contextRef="#ctx0" brushRef="#br0">160 63 7549 0 0,'2'-36'952'0'0,"-2"34"-840"0"0,0 1 0 0 0,0 0 0 0 0,0 0 0 0 0,0-1-1 0 0,0 1 1 0 0,0 0 0 0 0,1 0 0 0 0,-1-1 0 0 0,0 1 0 0 0,1 0 0 0 0,-1 0 0 0 0,1 0-1 0 0,-1 0 1 0 0,1-1 0 0 0,0 1 0 0 0,-1 0 0 0 0,1 0 0 0 0,0 0 0 0 0,0 0 0 0 0,0 0-1 0 0,1 0 1 0 0,-2 1-90 0 0,0 0 0 0 0,0 0 0 0 0,0 0 0 0 0,1 0-1 0 0,-1 0 1 0 0,0 0 0 0 0,0 1 0 0 0,0-1-1 0 0,1 0 1 0 0,-1 0 0 0 0,0 0 0 0 0,0 0 0 0 0,0 1-1 0 0,0-1 1 0 0,1 0 0 0 0,-1 0 0 0 0,0 0 0 0 0,0 1-1 0 0,0-1 1 0 0,0 0 0 0 0,0 0 0 0 0,0 1 0 0 0,0-1-1 0 0,0 0 1 0 0,0 0 0 0 0,1 0 0 0 0,-1 1 0 0 0,0-1-1 0 0,0 0 1 0 0,0 0 0 0 0,0 1 0 0 0,-1-1 0 0 0,1 0-1 0 0,0 0 1 0 0,0 1 0 0 0,0-1 0 0 0,0 0-1 0 0,-3 13 261 0 0,3-10-114 0 0,-4 7 47 0 0,1-1 0 0 0,-1 1 0 0 0,-1-1 0 0 0,0 0-1 0 0,0-1 1 0 0,-1 1 0 0 0,-6 8 0 0 0,4-7-35 0 0,1 0 0 0 0,0 0 1 0 0,1 1-1 0 0,0 0 0 0 0,-4 12 1 0 0,-18 78 774 0 0,-22 158 1 0 0,47-242-821 0 0,1 2 0 0 0,1 18-1 0 0,1-30-66 0 0,0-1-1 0 0,0 1 0 0 0,1-1 0 0 0,0 1 0 0 0,1-1 1 0 0,-1 1-1 0 0,1-1 0 0 0,1 0 0 0 0,2 6 0 0 0,-3-10-33 0 0,-1 0-1 0 0,1 0 0 0 0,0 0 0 0 0,0-1 1 0 0,0 1-1 0 0,0-1 0 0 0,0 1 0 0 0,0-1 1 0 0,0 0-1 0 0,1 0 0 0 0,-1 0 1 0 0,0 0-1 0 0,1 0 0 0 0,-1 0 0 0 0,1-1 1 0 0,-1 1-1 0 0,1-1 0 0 0,-1 0 0 0 0,1 0 1 0 0,-1 0-1 0 0,1 0 0 0 0,3 0 0 0 0,6-1 90 0 0,0-1-1 0 0,0 0 1 0 0,14-3-1 0 0,120-44 454 0 0,-95 30-702 0 0,87-20 1 0 0,-133 38-44 0 0,17-3-282 0 0,-22 4 350 0 0,1 0 0 0 0,-1 0 0 0 0,1-1 1 0 0,0 1-1 0 0,-1 0 0 0 0,1 0 0 0 0,-1 0 0 0 0,1 0 1 0 0,-1 0-1 0 0,1 0 0 0 0,-1 0 0 0 0,1 0 1 0 0,-1 0-1 0 0,1 0 0 0 0,-1 0 0 0 0,1 1 0 0 0,-1-1 1 0 0,1 0-1 0 0,-1 0 0 0 0,1 0 0 0 0,-1 1 1 0 0,1-1-1 0 0,-1 0 0 0 0,1 0 0 0 0,0 2 0 0 0,-5 3-1609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5T09:57:25.614"/>
    </inkml:context>
    <inkml:brush xml:id="br0">
      <inkml:brushProperty name="width" value="0.05" units="cm"/>
      <inkml:brushProperty name="height" value="0.05" units="cm"/>
    </inkml:brush>
  </inkml:definitions>
  <inkml:trace contextRef="#ctx0" brushRef="#br0">0 1 24575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34.266"/>
    </inkml:context>
    <inkml:brush xml:id="br0">
      <inkml:brushProperty name="width" value="0.05" units="cm"/>
      <inkml:brushProperty name="height" value="0.05" units="cm"/>
    </inkml:brush>
  </inkml:definitions>
  <inkml:trace contextRef="#ctx0" brushRef="#br0">300 1811 9741 0 0,'12'-72'940'0'0,"-44"183"739"0"0,-29 108-1403 0 0,-22 190 828 0 0,-34 473 0 0 0,103-715-901 0 0,10 215 0 0 0,7-327-179 0 0,18 169 120 0 0,-17-201-117 0 0,1 0-1 0 0,0-1 1 0 0,2 0-1 0 0,1 0 1 0 0,1 0-1 0 0,1-1 1 0 0,18 29-1 0 0,-18-36-14 0 0,0-1-1 0 0,0-1 1 0 0,2 0-1 0 0,-1 0 1 0 0,2-1-1 0 0,-1-1 1 0 0,19 12-1 0 0,-9-9-1 0 0,0 0 0 0 0,0-2 0 0 0,1-1 0 0 0,29 8 0 0 0,4-3 7 0 0,0-3-1 0 0,0-2 1 0 0,81 3 0 0 0,246-14 18 0 0,-1-34 1 0 0,-232 20 35 0 0,378-39 230 0 0,815-70 907 0 0,383 53-38 0 0,2 68-529 0 0,171 34-406 0 0,1319 9-181 0 0,-2280-41-128 0 0,582 3 147 0 0,-2 32 318 0 0,-337 21-91 0 0,539 20 178 0 0,860-110-397 0 0,-1922 4-45 0 0,343-21 38 0 0,-890 45-58 0 0,0-6 0 0 0,185-44 0 0 0,-275 50-2 0 0,0 0 0 0 0,0-1 0 0 0,0-1 0 0 0,-1-1-1 0 0,-1-1 1 0 0,0 0 0 0 0,0-2 0 0 0,-1 0 0 0 0,-1-1 0 0 0,0-1-1 0 0,27-31 1 0 0,-15 15 26 0 0,11-14-14 0 0,-37 41-4 0 0,0 0 1 0 0,0 0-1 0 0,0 0 1 0 0,-1 0-1 0 0,0-1 1 0 0,0 0-1 0 0,0 1 1 0 0,-1-1-1 0 0,2-5 1 0 0,-3 9-21 0 0,0 0 0 0 0,0 1-1 0 0,0-1 1 0 0,0 0 0 0 0,0 0 0 0 0,0 0 0 0 0,0 1 0 0 0,0-1-1 0 0,0 0 1 0 0,-1 0 0 0 0,1 0 0 0 0,0 1 0 0 0,-1-1-1 0 0,1 0 1 0 0,0 0 0 0 0,-1 1 0 0 0,1-1 0 0 0,-1 0 0 0 0,0 0-7 0 0,1 1 1 0 0,0 0 0 0 0,0 0 0 0 0,0 0-1 0 0,0 0 1 0 0,-1-1 0 0 0,1 1-1 0 0,0 0 1 0 0,0 0 0 0 0,0 0 0 0 0,0-1-1 0 0,0 1 1 0 0,0 0 0 0 0,0 0 0 0 0,0-1-1 0 0,-1 1 1 0 0,1 0 0 0 0,0 0 0 0 0,0-1-1 0 0,0 1 1 0 0,0 0 0 0 0,0 0 0 0 0,0 0-1 0 0,0-1 1 0 0,0 1 0 0 0,1 0 0 0 0,-1 0-1 0 0,0-1 1 0 0,0 1 0 0 0,0 0 0 0 0,0 0-1 0 0,0-1 1 0 0,0 1 0 0 0,0 0 0 0 0,0 0-1 0 0,1 0 1 0 0,-1-1 0 0 0,0 1 0 0 0,0 0-1 0 0,0 0 1 0 0,0 0 0 0 0,1 0 0 0 0,-1 0-1 0 0,0-1 1 0 0,0 1 0 0 0,0 0 0 0 0,1 0-1 0 0,-1 0 1 0 0,0 0 0 0 0,0 0-1 0 0,1 0 1 0 0,65-42-90 0 0,-25 22 76 0 0,-1-1 1 0 0,-1-3-1 0 0,56-43 0 0 0,-82 56-18 0 0,0-1 0 0 0,-1-1 0 0 0,0 0 0 0 0,-1 0 0 0 0,-1-1 0 0 0,0 0 0 0 0,-1-1 0 0 0,0 0 0 0 0,-1-1 0 0 0,-1 1 0 0 0,-1-1 0 0 0,8-26 0 0 0,-8 11-1 0 0,0 0 1 0 0,-3-1 0 0 0,0 1-1 0 0,-2-42 1 0 0,-19-126-19 0 0,9 121 52 0 0,-46-243-117 0 0,3 31-160 0 0,42 213 217 0 0,-29-280-31 0 0,33 263 95 0 0,11-169 0 0 0,9-82-15 0 0,-9 267 38 0 0,-2 57-22 0 0,-1 0 1 0 0,-2-1-1 0 0,-1-22 0 0 0,1 38-5 0 0,0 5 2 0 0,1 0 1 0 0,-1 0-1 0 0,0 0 0 0 0,0 1 1 0 0,0-1-1 0 0,0 0 0 0 0,0 0 0 0 0,0 0 1 0 0,-1 0-1 0 0,1 1 0 0 0,0-1 0 0 0,0 0 1 0 0,-1 0-1 0 0,1 1 0 0 0,0-1 0 0 0,-1 0 1 0 0,1 0-1 0 0,-1 1 0 0 0,1-1 1 0 0,-1 0-1 0 0,1 3-3 0 0,-1 0 0 0 0,1 0 0 0 0,0-1 0 0 0,-1 1 0 0 0,0 0 0 0 0,1 0 0 0 0,-1 0 0 0 0,0 0 0 0 0,0-1 0 0 0,0 1 0 0 0,0 0 0 0 0,-3 2 0 0 0,-18 26 35 0 0,16-26-28 0 0,1 0-1 0 0,-1 0 1 0 0,0 0-1 0 0,0 0 1 0 0,0-1-1 0 0,-1 0 1 0 0,1-1-1 0 0,-1 0 1 0 0,0 0-1 0 0,-12 3 1 0 0,-9-1-27 0 0,-35 1 1 0 0,62-5 23 0 0,-170 4-147 0 0,-258-26 0 0 0,-167-57-440 0 0,-43-27 149 0 0,-348-47 15 0 0,69 64 56 0 0,-2 21 173 0 0,689 52 157 0 0,-1847-125 12 0 0,-1 27 220 0 0,994 66 19 0 0,-1199-57 30 0 0,1502 66-237 0 0,-2233-128 426 0 0,2463 128-164 0 0,-941-59-35 0 0,1422 94-230 0 0,-835-37 84 0 0,1 43-24 0 0,710 9-78 0 0,-210 40-1 0 0,354-43-85 0 0,1 3-1 0 0,0 2 0 0 0,-61 24 1 0 0,101-32 40 0 0,-1 1 1 0 0,2 0-1 0 0,-1 1 1 0 0,1 0-1 0 0,-12 12 1 0 0,11-10-1 0 0,-1 0-1 0 0,1-1 1 0 0,-23 13 0 0 0,-147 73-58 0 0,-65 17 143 0 0,-73 35-44 0 0,316-145 19 0 0,-107 52 19 0 0,-165 110 0 0 0,51 2-1 0 0,-93 104 52 0 0,314-267-70 0 0,-61 49 8 0 0,-12 11 12 0 0,48-37-39 0 0,-2-2 1 0 0,-1-1-1 0 0,-1-2 1 0 0,-37 19 0 0 0,18-9 40 0 0,9-4-29 0 0,2 2-1 0 0,1 2 1 0 0,2 1-1 0 0,0 2 1 0 0,3 2 0 0 0,0 0-1 0 0,3 3 1 0 0,1 0-1 0 0,-26 46 1 0 0,40-57 8 0 0,-22 49-1 0 0,32-63-55 0 0,0-1-1 0 0,2 1 1 0 0,-1 0-1 0 0,1 0 0 0 0,1 1 1 0 0,-1 18-1 0 0,3-29-171 0 0,1 1 0 0 0,-1-1-1 0 0,1 0 1 0 0,0 0 0 0 0,0 0 0 0 0,0 0-1 0 0,0 0 1 0 0,1 0 0 0 0,-1 0-1 0 0,1 0 1 0 0,0 0 0 0 0,-1 0 0 0 0,1-1-1 0 0,1 1 1 0 0,-1-1 0 0 0,0 0 0 0 0,4 3-1 0 0,6-1-1476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07.715"/>
    </inkml:context>
    <inkml:brush xml:id="br0">
      <inkml:brushProperty name="width" value="0.05" units="cm"/>
      <inkml:brushProperty name="height" value="0.05" units="cm"/>
    </inkml:brush>
  </inkml:definitions>
  <inkml:trace contextRef="#ctx0" brushRef="#br0">10 66 11593 0 0,'-8'7'272'0'0,"6"-11"852"0"0,3 2-1025 0 0,-1 1 0 0 0,1 0 0 0 0,-1-1-1 0 0,1 1 1 0 0,-1 0 0 0 0,1 0 0 0 0,0 0-1 0 0,-1-1 1 0 0,1 1 0 0 0,0 0 0 0 0,0 0-1 0 0,0 0 1 0 0,0 0 0 0 0,0 0 0 0 0,1 0-1 0 0,8-5 7 0 0,0 0 0 0 0,0 1 0 0 0,1 0-1 0 0,-1 1 1 0 0,1 1 0 0 0,0-1 0 0 0,0 2-1 0 0,14-3 1 0 0,95-3 43 0 0,-95 7-56 0 0,449 24 841 0 0,-139 1-95 0 0,112-20 477 0 0,-510-18-213 0 0,45 13-1837 0 0,-31-7 1 0 0,24 7-3206 0 0,11 2 1379 0 0,4 1 772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35.250"/>
    </inkml:context>
    <inkml:brush xml:id="br0">
      <inkml:brushProperty name="width" value="0.05" units="cm"/>
      <inkml:brushProperty name="height" value="0.05" units="cm"/>
    </inkml:brush>
  </inkml:definitions>
  <inkml:trace contextRef="#ctx0" brushRef="#br0">141 466 11165 0 0,'-1'-1'39'0'0,"0"1"0"0"0,0 0 0 0 0,0 0 0 0 0,0 0 1 0 0,0 0-1 0 0,0-1 0 0 0,0 1 0 0 0,0 1 0 0 0,0-1 0 0 0,0 0 0 0 0,0 0 0 0 0,0 0 1 0 0,0 1-1 0 0,-2-1 0 0 0,1 5 52 0 0,-1 0 0 0 0,1 0 0 0 0,0 0 0 0 0,0 0 1 0 0,1 1-1 0 0,-1-1 0 0 0,1 0 0 0 0,0 12 0 0 0,-2 48 222 0 0,3-58-275 0 0,4 78 469 0 0,16 92-1 0 0,-4-53-126 0 0,-15-84-335 0 0,-1-38-42 0 0,0 0 0 0 0,0 1 0 0 0,-1-1 0 0 0,1 0 1 0 0,-1 1-1 0 0,1-1 0 0 0,-1 0 0 0 0,1 0 0 0 0,-1 0 0 0 0,0 1 0 0 0,0-1 0 0 0,0 0 1 0 0,-3 4-1 0 0,3-6-3 0 0,1 0 1 0 0,-1 0 0 0 0,1 0-1 0 0,-1 1 1 0 0,0-1-1 0 0,1 0 1 0 0,-1 0 0 0 0,1 0-1 0 0,-1 0 1 0 0,0 0 0 0 0,1 0-1 0 0,-1 0 1 0 0,1 0 0 0 0,-1 0-1 0 0,1 0 1 0 0,-1 0-1 0 0,0 0 1 0 0,1-1 0 0 0,-1 1-1 0 0,1 0 1 0 0,-1 0 0 0 0,1-1-1 0 0,-1 1 1 0 0,1 0 0 0 0,-1 0-1 0 0,1-1 1 0 0,-1 1-1 0 0,1-1 1 0 0,-1 1 0 0 0,1 0-1 0 0,0-1 1 0 0,-1 1 0 0 0,1-1-1 0 0,0 1 1 0 0,-1-2 0 0 0,-13-20 17 0 0,13 19-18 0 0,-17-36 1 0 0,3-2 0 0 0,1 1 0 0 0,-17-85-1 0 0,25 99 4 0 0,-1-10 0 0 0,2-1 1 0 0,2 0-1 0 0,1-1 0 0 0,2 1 0 0 0,1 0 0 0 0,3 0 0 0 0,0 0 1 0 0,3 0-1 0 0,0 1 0 0 0,3 0 0 0 0,17-44 0 0 0,-20 63 23 0 0,0 2-1 0 0,0-1 0 0 0,2 1 0 0 0,0 0 0 0 0,0 1 0 0 0,2 0 1 0 0,0 1-1 0 0,0 0 0 0 0,1 1 0 0 0,1 0 0 0 0,25-19 1 0 0,-21 20 22 0 0,0 1 1 0 0,0 1 0 0 0,1 0 0 0 0,0 1-1 0 0,0 1 1 0 0,1 1 0 0 0,0 1 0 0 0,0 0-1 0 0,1 2 1 0 0,21-2 0 0 0,-10 3 70 0 0,0 1 0 0 0,0 1 1 0 0,47 8-1 0 0,-62-6-79 0 0,0 1 0 0 0,0 2-1 0 0,0-1 1 0 0,0 2 0 0 0,-1 0 0 0 0,0 1-1 0 0,0 0 1 0 0,18 13 0 0 0,-27-16-36 0 0,0 1 0 0 0,0 0-1 0 0,0 0 1 0 0,-1 1 0 0 0,0 0 0 0 0,0 0 0 0 0,-1 0 0 0 0,7 11 0 0 0,-9-13-4 0 0,0 0 0 0 0,0 0 0 0 0,-1 0 0 0 0,1 0 0 0 0,-1 0 0 0 0,0 0 0 0 0,0 1 1 0 0,-1-1-1 0 0,1 0 0 0 0,-1 1 0 0 0,0-1 0 0 0,0 0 0 0 0,-1 1 0 0 0,1-1 0 0 0,-1 0 0 0 0,-2 8 0 0 0,-3 4 6 0 0,-1-1-1 0 0,0 0 0 0 0,-1 0 0 0 0,-1 0 0 0 0,0-1 0 0 0,-1 0 1 0 0,0-1-1 0 0,-2 0 0 0 0,1-1 0 0 0,-1 0 0 0 0,-26 18 0 0 0,-9 2-9 0 0,-1-2 0 0 0,-64 29-1 0 0,-26 16-32 0 0,136-74 36 0 0,0 0 0 0 0,1 0-1 0 0,-1 0 1 0 0,1 0 0 0 0,-1 0-1 0 0,1 1 1 0 0,0-1 0 0 0,-1 0-1 0 0,1 1 1 0 0,0-1 0 0 0,0 1-1 0 0,0-1 1 0 0,0 1 0 0 0,0 0-1 0 0,0 1 1 0 0,0-2 0 0 0,1-1-1 0 0,0 1 1 0 0,0-1 0 0 0,0 1 0 0 0,0-1 0 0 0,0 1 0 0 0,1-1-1 0 0,-1 1 1 0 0,0-1 0 0 0,0 1 0 0 0,0-1 0 0 0,0 1-1 0 0,0-1 1 0 0,1 1 0 0 0,-1-1 0 0 0,0 0 0 0 0,0 1-1 0 0,1-1 1 0 0,-1 1 0 0 0,0-1 0 0 0,1 1 0 0 0,17 7-4 0 0,12-2 7 0 0,0-1 0 0 0,0-2 0 0 0,0-1 0 0 0,38-2 0 0 0,-28-1 29 0 0,68 8-1 0 0,-81-2-29 0 0,0 0 0 0 0,0 2 0 0 0,-1 1 0 0 0,0 1 0 0 0,0 1 1 0 0,-1 2-1 0 0,0 0 0 0 0,-1 1 0 0 0,-1 2 0 0 0,41 33 0 0 0,-59-44 4 0 0,0 1 0 0 0,0 0 0 0 0,0 0 0 0 0,-1 0 0 0 0,0 1 1 0 0,0-1-1 0 0,0 1 0 0 0,5 12 0 0 0,-8-16-1 0 0,0 1 0 0 0,0 0 0 0 0,-1 0 0 0 0,1 0 0 0 0,-1 0 0 0 0,1 0 0 0 0,-1 0 0 0 0,0 0 0 0 0,0 0 0 0 0,0 0 0 0 0,-1-1 0 0 0,1 1 0 0 0,-1 0 0 0 0,1 0 0 0 0,-1 0 0 0 0,0 0 0 0 0,0 0 0 0 0,-1-1 0 0 0,1 1 0 0 0,0 0 0 0 0,-1-1 0 0 0,-3 5 0 0 0,-2 1 13 0 0,0 0 0 0 0,-1-1 1 0 0,0 0-1 0 0,-1 0 0 0 0,0-1 1 0 0,0 0-1 0 0,0 0 0 0 0,-1-1 0 0 0,1 0 1 0 0,-1-1-1 0 0,-20 6 0 0 0,-8 0 50 0 0,-74 11 0 0 0,95-19-90 0 0,0 0 1 0 0,1-1-1 0 0,-1-1 0 0 0,0-1 1 0 0,0 0-1 0 0,-30-7 0 0 0,42 7-111 0 0,0 0 1 0 0,0-1-1 0 0,0 1 0 0 0,0-1 1 0 0,0-1-1 0 0,0 1 0 0 0,0-1 1 0 0,1 0-1 0 0,-1 0 0 0 0,1 0 0 0 0,0 0 1 0 0,0-1-1 0 0,0 0 0 0 0,0 0 1 0 0,1 0-1 0 0,-1 0 0 0 0,1 0 1 0 0,0-1-1 0 0,1 1 0 0 0,-1-1 0 0 0,1 0 1 0 0,0 0-1 0 0,0 0 0 0 0,0 0 1 0 0,-1-9-1 0 0,1 1-446 0 0,0 1-1 0 0,1-1 1 0 0,1 0 0 0 0,0 1 0 0 0,2-19-1 0 0,4-6-729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35.623"/>
    </inkml:context>
    <inkml:brush xml:id="br0">
      <inkml:brushProperty name="width" value="0.05" units="cm"/>
      <inkml:brushProperty name="height" value="0.05" units="cm"/>
    </inkml:brush>
  </inkml:definitions>
  <inkml:trace contextRef="#ctx0" brushRef="#br0">1 192 9909 0 0,'24'1'663'0'0,"1"1"1"0"0,31 7-1 0 0,-32-4 145 0 0,1-2-1 0 0,31 1 0 0 0,213-24 913 0 0,-124 5-1551 0 0,360-21-631 0 0,-504 36 461 0 0,16-1-226 0 0,1 0 1 0 0,-1-2-1 0 0,0 0 1 0 0,0-1-1 0 0,0 0 0 0 0,20-10 1 0 0,-35 14 150 0 0,0-1 0 0 0,-1 0 0 0 0,1 0 0 0 0,0-1 0 0 0,-1 1 1 0 0,1 0-1 0 0,-1-1 0 0 0,0 1 0 0 0,1 0 0 0 0,-1-1 0 0 0,0 0 0 0 0,0 1 1 0 0,0-1-1 0 0,0 0 0 0 0,0 0 0 0 0,1-1 0 0 0,-2 2 26 0 0,0-1 0 0 0,0 1 0 0 0,0 0 0 0 0,0 0 0 0 0,0 0 0 0 0,0 0 0 0 0,0-1 0 0 0,0 1 0 0 0,0 0 0 0 0,0 0 0 0 0,-1 0 0 0 0,1 0 0 0 0,-1 0 0 0 0,1 0 0 0 0,0 0 0 0 0,-1 0 0 0 0,0 0 0 0 0,1 0 0 0 0,-1 0 0 0 0,0 0 0 0 0,1 0 0 0 0,-1 0 0 0 0,0 0 0 0 0,0 1 0 0 0,0-1 0 0 0,0 0-1 0 0,0 1 1 0 0,0-1 0 0 0,0 0 0 0 0,-1 0 0 0 0,-8-4-154 0 0,0 1-1 0 0,-1-1 1 0 0,1 2-1 0 0,-1 0 0 0 0,-18-4 1 0 0,-61-4-227 0 0,51 7 311 0 0,20 2 81 0 0,-124-11 144 0 0,115 12 123 0 0,1 1 0 0 0,-1 2 0 0 0,-31 5 0 0 0,49-5-94 0 0,0 0 0 0 0,0 1 0 0 0,0 0 0 0 0,1 1 0 0 0,-1 0 0 0 0,1 0 0 0 0,0 1 0 0 0,0 0 0 0 0,0 1 0 0 0,1 0 0 0 0,0 0 0 0 0,0 1 0 0 0,1 0 0 0 0,0 0 0 0 0,0 1 0 0 0,0 0 0 0 0,-5 10 0 0 0,4-6 39 0 0,2 1 0 0 0,-1 0 1 0 0,2 0-1 0 0,0 0 0 0 0,0 1 0 0 0,2 0 0 0 0,-1 0 0 0 0,2 0 1 0 0,0 0-1 0 0,0 0 0 0 0,2 27 0 0 0,4 10 324 0 0,3 0 0 0 0,18 70 0 0 0,-10-52-275 0 0,42 172-509 0 0,-45-197-834 0 0,-11-40 806 0 0,1-1 1 0 0,-1 0-1 0 0,1 1 1 0 0,-1-1-1 0 0,1 0 1 0 0,0 0 0 0 0,0 0-1 0 0,1-1 1 0 0,-1 1-1 0 0,5 4 1 0 0,4 1-1397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36.121"/>
    </inkml:context>
    <inkml:brush xml:id="br0">
      <inkml:brushProperty name="width" value="0.05" units="cm"/>
      <inkml:brushProperty name="height" value="0.05" units="cm"/>
    </inkml:brush>
  </inkml:definitions>
  <inkml:trace contextRef="#ctx0" brushRef="#br0">226 115 11665 0 0,'0'1'28'0'0,"0"1"0"0"0,0 0 0 0 0,0 0-1 0 0,0-1 1 0 0,0 1 0 0 0,0 0 0 0 0,-1-1 0 0 0,1 1-1 0 0,-1 0 1 0 0,1-1 0 0 0,-1 1 0 0 0,0-1 0 0 0,1 1-1 0 0,-1-1 1 0 0,0 1 0 0 0,-1 1 0 0 0,-7 15 346 0 0,5-10-178 0 0,1 0-1 0 0,-1 0 0 0 0,-1 0 1 0 0,1-1-1 0 0,-7 8 0 0 0,-15 28 687 0 0,19-27-547 0 0,1 1 0 0 0,1 0 1 0 0,1 0-1 0 0,0 0 0 0 0,1 0 0 0 0,-1 32 1 0 0,9 110 821 0 0,0-65-669 0 0,2 234 659 0 0,-7-321-1143 0 0,-1 1-3 0 0,1 0-1 0 0,0 1 1 0 0,1-1-1 0 0,0 0 1 0 0,0 1 0 0 0,5 14-1 0 0,-6-23-3 0 0,1 0 1 0 0,-1 1-1 0 0,0-1 0 0 0,0 0 1 0 0,0 0-1 0 0,0 0 0 0 0,0 0 0 0 0,0 0 1 0 0,0 0-1 0 0,0 0 0 0 0,0 0 0 0 0,1 0 1 0 0,-1 0-1 0 0,0 0 0 0 0,0 0 1 0 0,0 0-1 0 0,0 0 0 0 0,0 0 0 0 0,0 0 1 0 0,0 0-1 0 0,1 0 0 0 0,-1 0 0 0 0,0 0 1 0 0,0 0-1 0 0,0 0 0 0 0,0 0 1 0 0,0 0-1 0 0,0 0 0 0 0,0 0 0 0 0,1 0 1 0 0,-1 0-1 0 0,0 0 0 0 0,0 0 0 0 0,0 0 1 0 0,0 0-1 0 0,0 0 0 0 0,0 0 1 0 0,0 0-1 0 0,0 0 0 0 0,0 0 0 0 0,1 0 1 0 0,-1-1-1 0 0,0 1 0 0 0,0 0 0 0 0,0 0 1 0 0,0 0-1 0 0,0 0 0 0 0,0 0 1 0 0,0 0-1 0 0,0 0 0 0 0,0 0 0 0 0,0-1 1 0 0,0 1-1 0 0,0 0 0 0 0,0 0 0 0 0,0 0 1 0 0,0 0-1 0 0,0 0 0 0 0,0 0 1 0 0,0 0-1 0 0,0-1 0 0 0,0 1 0 0 0,0 0 1 0 0,0 0-1 0 0,2-9-133 0 0,-2-3-73 0 0,0 0 0 0 0,0 0 0 0 0,5-23 0 0 0,0-10-237 0 0,-2-10 14 0 0,6-73-291 0 0,10-192 60 0 0,-3 32 587 0 0,-15 276 72 0 0,1-1 0 0 0,0 1 0 0 0,1 0 0 0 0,1-1 1 0 0,0 1-1 0 0,10-21 0 0 0,-12 30 14 0 0,-1 0 1 0 0,1 0 0 0 0,0 0-1 0 0,0 0 1 0 0,0 1 0 0 0,0-1-1 0 0,0 1 1 0 0,1 0 0 0 0,-1-1-1 0 0,1 1 1 0 0,0 0 0 0 0,-1 0-1 0 0,1 1 1 0 0,0-1-1 0 0,0 0 1 0 0,0 1 0 0 0,0 0-1 0 0,0 0 1 0 0,1 0 0 0 0,-1 0-1 0 0,0 0 1 0 0,0 1 0 0 0,1-1-1 0 0,-1 1 1 0 0,0 0 0 0 0,1 0-1 0 0,-1 0 1 0 0,0 1 0 0 0,1-1-1 0 0,3 2 1 0 0,8 2 101 0 0,0 1-1 0 0,0 1 1 0 0,0 1 0 0 0,-1 0 0 0 0,1 0 0 0 0,-2 2-1 0 0,1 0 1 0 0,-1 0 0 0 0,-1 1 0 0 0,0 1 0 0 0,13 13-1 0 0,-5-1 183 0 0,0 1-1 0 0,-2 0 0 0 0,0 2 0 0 0,26 51 0 0 0,-34-57-29 0 0,-2 0 0 0 0,0 0 0 0 0,-1 1 0 0 0,-1 1 0 0 0,5 34 0 0 0,-9-47-138 0 0,-2 1 0 0 0,0-1 0 0 0,0 1 1 0 0,0-1-1 0 0,-1 1 0 0 0,-4 16 0 0 0,3-20-61 0 0,0-1-1 0 0,0 0 0 0 0,0 0 0 0 0,-1 0 1 0 0,1 0-1 0 0,-1 0 0 0 0,0 0 0 0 0,-1-1 1 0 0,1 1-1 0 0,-1-1 0 0 0,0 0 0 0 0,-6 5 1 0 0,3-4-37 0 0,0-1 0 0 0,1 0 0 0 0,-1-1-1 0 0,-1 1 1 0 0,1-1 0 0 0,-1-1 0 0 0,1 1 0 0 0,-1-1 0 0 0,0-1 0 0 0,-9 2 0 0 0,-15 0-80 0 0,-38-2 0 0 0,47-1-41 0 0,-11-1-580 0 0,1-1 0 0 0,-1-2 0 0 0,1-1 0 0 0,-65-19 0 0 0,71 14-676 0 0,0 0 1 0 0,0-2-1 0 0,-35-21 1 0 0,25 5-639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29.881"/>
    </inkml:context>
    <inkml:brush xml:id="br0">
      <inkml:brushProperty name="width" value="0.05" units="cm"/>
      <inkml:brushProperty name="height" value="0.05" units="cm"/>
    </inkml:brush>
  </inkml:definitions>
  <inkml:trace contextRef="#ctx0" brushRef="#br0">733 763 8069 0 0,'-7'-2'37'0'0,"-26"-11"300"0"0,32 12-265 0 0,-1 1 0 0 0,0-1 1 0 0,1 0-1 0 0,0 0 0 0 0,-1 0 0 0 0,1-1 1 0 0,-1 1-1 0 0,1 0 0 0 0,0 0 0 0 0,0-1 1 0 0,0 1-1 0 0,0 0 0 0 0,0-1 0 0 0,0 0 1 0 0,-1-2-1 0 0,2 4-30 0 0,0 0 1 0 0,0 0-1 0 0,0-1 1 0 0,0 1-1 0 0,-1 0 1 0 0,1 0-1 0 0,0 0 0 0 0,0-1 1 0 0,0 1-1 0 0,0 0 1 0 0,-1 0-1 0 0,1 0 1 0 0,0-1-1 0 0,0 1 1 0 0,0 0-1 0 0,-1 0 1 0 0,1 0-1 0 0,0 0 0 0 0,0 0 1 0 0,-1 0-1 0 0,1-1 1 0 0,0 1-1 0 0,0 0 1 0 0,-1 0-1 0 0,1 0 1 0 0,0 0-1 0 0,0 0 1 0 0,-1 0-1 0 0,1 0 0 0 0,0 0 1 0 0,0 0-1 0 0,-1 0 1 0 0,1 0-1 0 0,0 0 1 0 0,-1 0-1 0 0,1 1 1 0 0,0-1-1 0 0,0 0 0 0 0,0 0 1 0 0,-1 0-1 0 0,1 0 1 0 0,0 0-1 0 0,0 0 1 0 0,-1 1-1 0 0,1-1 1 0 0,0 0-1 0 0,0 0 1 0 0,0 0-1 0 0,0 1 0 0 0,-1-1 1 0 0,1 0-1 0 0,0 1 1 0 0,-19 20 926 0 0,-18 38-174 0 0,20-25-328 0 0,0 1 1 0 0,3 0 0 0 0,1 1 0 0 0,1 1 0 0 0,2 0 0 0 0,-8 66 0 0 0,-2 147 1117 0 0,12-39-860 0 0,-1 52 70 0 0,9-129-429 0 0,-5 420 723 0 0,-2-409-1053 0 0,-6-1 0 0 0,-7 0-1 0 0,-48 180 1 0 0,-105 268-39 0 0,149-521 1 0 0,-123 412 155 0 0,138-435-65 0 0,9-48-86 0 0,0 1 0 0 0,0-1 0 0 0,0 0 1 0 0,0 0-1 0 0,0 1 0 0 0,0-1 1 0 0,0 0-1 0 0,0 0 0 0 0,0 1 0 0 0,0-1 1 0 0,0 0-1 0 0,0 0 0 0 0,0 1 1 0 0,0-1-1 0 0,0 0 0 0 0,0 0 0 0 0,0 1 1 0 0,0-1-1 0 0,1 0 0 0 0,-1 0 0 0 0,0 0 1 0 0,0 1-1 0 0,0-1 0 0 0,0 0 1 0 0,1 0-1 0 0,-1 0 0 0 0,0 1 0 0 0,0-1 1 0 0,0 0-1 0 0,0 0 0 0 0,1 0 0 0 0,-1 0 1 0 0,0 0-1 0 0,0 1 0 0 0,1-1 1 0 0,-1 0-1 0 0,0 0 0 0 0,0 0 0 0 0,1 0 1 0 0,-1 0-1 0 0,0 0 0 0 0,0 0 1 0 0,1 0-1 0 0,-1 0 0 0 0,0 0 0 0 0,0 0 1 0 0,1 0-1 0 0,-1 0 0 0 0,0 0 0 0 0,0 0 1 0 0,1 0-1 0 0,-1 0 0 0 0,0-1 1 0 0,0 1-1 0 0,1 0 0 0 0,-1 0 0 0 0,0 0 1 0 0,0 0-1 0 0,0 0 0 0 0,1 0 0 0 0,-1-1 1 0 0,0 1-1 0 0,0 0 0 0 0,17-8 66 0 0,70-50-40 0 0,4 4-1 0 0,1 4 1 0 0,3 4-1 0 0,1 5 1 0 0,109-32-1 0 0,242-30-107 0 0,6 33 122 0 0,828-42 443 0 0,2 79 43 0 0,382 40 30 0 0,-906 19-282 0 0,54 0-410 0 0,-732-25 109 0 0,-9 1 162 0 0,112-12-1 0 0,-183 11-123 0 0,-1-1 0 0 0,1 0 0 0 0,0 0-1 0 0,-1 0 1 0 0,1 0 0 0 0,0 0 0 0 0,-1 0-1 0 0,1 0 1 0 0,0-1 0 0 0,-1 1 0 0 0,1 0 0 0 0,0 0-1 0 0,-1 0 1 0 0,1-1 0 0 0,-1 1 0 0 0,1 0-1 0 0,-1-1 1 0 0,1 1 0 0 0,0 0 0 0 0,-1-1 0 0 0,1 1-1 0 0,-1-1 1 0 0,1 1 0 0 0,-1-1 0 0 0,0 1 0 0 0,1-1-1 0 0,-1 1 1 0 0,0-1 0 0 0,1 0 0 0 0,-1 1-1 0 0,0-1 1 0 0,1 1 0 0 0,-1-1 0 0 0,0 0 0 0 0,0 1-1 0 0,0-1 1 0 0,0 0 0 0 0,0-2 17 0 0,-1 1 1 0 0,0-1-1 0 0,0 1 0 0 0,0 0 1 0 0,0-1-1 0 0,-1 1 0 0 0,1 0 1 0 0,-2-2-1 0 0,-1-1-30 0 0,-2-3-15 0 0,0-1 1 0 0,1 0-1 0 0,0 0 0 0 0,0 0 0 0 0,1-1 1 0 0,0 1-1 0 0,0-1 0 0 0,1 0 0 0 0,1 0 1 0 0,0-1-1 0 0,0 1 0 0 0,0-14 1 0 0,3-45 10 0 0,3-1 0 0 0,16-87 0 0 0,-6 61 10 0 0,195-1293-1938 0 0,-26 534 1821 0 0,-113 546 113 0 0,-19 15-18 0 0,1-8-71 0 0,-44 277 92 0 0,2-14 18 0 0,-10 37-19 0 0,0 0-1 0 0,0 0 0 0 0,0-1 0 0 0,0 1 1 0 0,0 0-1 0 0,0 0 0 0 0,-1-1 1 0 0,1 1-1 0 0,-1 0 0 0 0,0 0 0 0 0,0 0 1 0 0,0 0-1 0 0,0 0 0 0 0,0 0 0 0 0,-2-3 1 0 0,-7-9 33 0 0,8 10-42 0 0,-1 0 0 0 0,1 1 0 0 0,-1-1 1 0 0,1 1-1 0 0,-1-1 0 0 0,0 1 0 0 0,0 0 0 0 0,-1 1 0 0 0,1-1 0 0 0,0 0 0 0 0,-1 1 0 0 0,0 0 0 0 0,0 0 0 0 0,1 0 1 0 0,-1 0-1 0 0,0 0 0 0 0,-1 1 0 0 0,1 0 0 0 0,-5-1 0 0 0,-28-3-51 0 0,-1 3 0 0 0,1 0 0 0 0,-48 6 0 0 0,24-2 10 0 0,-21 0-14 0 0,-414 7-458 0 0,420-9 392 0 0,-1344 12-1474 0 0,372 23 1291 0 0,-315 8 96 0 0,24 33 160 0 0,780-9-10 0 0,400-46-126 0 0,309-50-4554 0 0,0 0 927 0 0,-98 22 2299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30.643"/>
    </inkml:context>
    <inkml:brush xml:id="br0">
      <inkml:brushProperty name="width" value="0.05" units="cm"/>
      <inkml:brushProperty name="height" value="0.05" units="cm"/>
    </inkml:brush>
  </inkml:definitions>
  <inkml:trace contextRef="#ctx0" brushRef="#br0">64 514 8929 0 0,'-9'1'4138'0'0,"18"57"-3892"0"0,-6-40-207 0 0,24 192 247 0 0,-22-156-218 0 0,-5 103 1 0 0,-6-115-66 0 0,-1 15 484 0 0,-1-48-395 0 0,-24 25-19 0 0,31-33-71 0 0,1-1 0 0 0,0 0 0 0 0,-1 0 0 0 0,1 1 0 0 0,-1-1 1 0 0,1 0-1 0 0,0 0 0 0 0,-1 1 0 0 0,1-1 0 0 0,-1 0 0 0 0,1 0 0 0 0,-1 0 0 0 0,1 0 0 0 0,-1 0 0 0 0,1 0 0 0 0,0 0 1 0 0,-1 1-1 0 0,1-1 0 0 0,-1-1 0 0 0,1 1 0 0 0,-1 0 0 0 0,1 0 0 0 0,-1 0 0 0 0,1 0 0 0 0,-1 0 0 0 0,1 0 0 0 0,0 0 0 0 0,-1-1 1 0 0,1 1-1 0 0,-1 0 0 0 0,1 0 0 0 0,0-1 0 0 0,-1 1 0 0 0,1 0 0 0 0,-1 0 0 0 0,1-1 0 0 0,0 1 0 0 0,0 0 0 0 0,-1-1 1 0 0,1 1-1 0 0,0-1 0 0 0,-1 1 0 0 0,1 0 0 0 0,0-1 0 0 0,0 1 0 0 0,0-1 0 0 0,-9-22 51 0 0,9 21-46 0 0,-6-24-7 0 0,1-1 1 0 0,1 0-1 0 0,2 0 0 0 0,1-47 0 0 0,17-110-31 0 0,-14 162 25 0 0,34-204-22 0 0,-11 81-1 0 0,-19 112 35 0 0,1-1-1 0 0,19-56 1 0 0,-21 76-5 0 0,1 1 0 0 0,0 0 1 0 0,1 0-1 0 0,0 0 0 0 0,1 1 0 0 0,0 0 0 0 0,1 1 0 0 0,20-21 1 0 0,-18 23 2 0 0,1 1 1 0 0,0 1 0 0 0,0-1-1 0 0,0 2 1 0 0,1 0-1 0 0,0 0 1 0 0,0 1 0 0 0,0 1-1 0 0,0 0 1 0 0,25-3 0 0 0,-11 4-6 0 0,-1 0 0 0 0,1 2 1 0 0,0 1-1 0 0,45 6 1 0 0,-43 1-9 0 0,-23-5 25 0 0,0 0 0 0 0,0-1 0 0 0,0 0 1 0 0,9 1-1 0 0,-18 20 53 0 0,-1 0-61 0 0,-2-1 0 0 0,0 1-1 0 0,-1-1 1 0 0,-1 0 0 0 0,-2-1 0 0 0,-18 32 0 0 0,0-7 9 0 0,-38 44 0 0 0,53-72-11 0 0,7-8-2 0 0,0-1-1 0 0,0-1 0 0 0,-1 1 1 0 0,0-1-1 0 0,0 0 0 0 0,-13 9 0 0 0,20-16-2 0 0,-83 48 32 0 0,44-27-45 0 0,39-21 11 0 0,0 0 0 0 0,0 0 0 0 0,-1 0 0 0 0,1 0 0 0 0,0 0 0 0 0,0 0-1 0 0,0 0 1 0 0,-1 0 0 0 0,1 1 0 0 0,0-1 0 0 0,0 0 0 0 0,0 0 0 0 0,0 0 0 0 0,-1 0 0 0 0,1 0 0 0 0,0 1 0 0 0,0-1 0 0 0,0 0 0 0 0,0 0-1 0 0,0 0 1 0 0,0 0 0 0 0,-1 1 0 0 0,1-1 0 0 0,0 0 0 0 0,0 0 0 0 0,0 0 0 0 0,0 1 0 0 0,0-1 0 0 0,0 0 0 0 0,0 0 0 0 0,0 1 0 0 0,0-1-1 0 0,0 0 1 0 0,0 0 0 0 0,0 0 0 0 0,0 1 0 0 0,0-1 0 0 0,0 0 0 0 0,0 0 0 0 0,0 0 0 0 0,0 1 0 0 0,1-1 0 0 0,-1 0 0 0 0,0 0 0 0 0,0 0-1 0 0,0 1 1 0 0,0-1 0 0 0,0 0 0 0 0,0 0 0 0 0,1 0 0 0 0,-1 1 0 0 0,10 12-22 0 0,-6-10 21 0 0,0 0 0 0 0,1 0-1 0 0,-1-1 1 0 0,1 0 0 0 0,0 0 0 0 0,5 2 0 0 0,126 32-7 0 0,-118-32 10 0 0,15 3 0 0 0,47 17-1 0 0,-70-19 3 0 0,0 0-1 0 0,-1 0 1 0 0,0 1-1 0 0,0 1 1 0 0,12 10-1 0 0,-15-12 5 0 0,0 0-1 0 0,-1 1 1 0 0,1 0 0 0 0,-1 0 0 0 0,0 0-1 0 0,0 1 1 0 0,-1-1 0 0 0,0 1 0 0 0,0 0-1 0 0,-1 1 1 0 0,0-1 0 0 0,0 0 0 0 0,-1 1-1 0 0,0 0 1 0 0,0 0 0 0 0,0 0-1 0 0,-1-1 1 0 0,-1 1 0 0 0,1 0 0 0 0,-1 0-1 0 0,0 0 1 0 0,-1 0 0 0 0,0 0 0 0 0,-1 0-1 0 0,-3 14 1 0 0,0-9 25 0 0,1 0 0 0 0,-2-1 0 0 0,0 1 0 0 0,0-2 0 0 0,-1 1 0 0 0,0-1 0 0 0,-1 0 0 0 0,-1 0 0 0 0,0-1 0 0 0,0 0 0 0 0,-1-1 0 0 0,0 0 0 0 0,0 0 0 0 0,-18 10 0 0 0,-7 2 59 0 0,0-2-1 0 0,-1-1 0 0 0,-1-2 0 0 0,0-2 1 0 0,-1-1-1 0 0,0-2 0 0 0,-1-2 0 0 0,-70 8 0 0 0,103-16-164 0 0,1-1-1 0 0,-1 0 1 0 0,0 0-1 0 0,1-1 1 0 0,-1 0-1 0 0,1 1 1 0 0,-1-2-1 0 0,1 1 1 0 0,-1-1-1 0 0,1 0 1 0 0,0 0-1 0 0,0 0 1 0 0,-1-1-1 0 0,2 0 1 0 0,-1 0-1 0 0,0 0 1 0 0,1 0-1 0 0,-1-1 1 0 0,1 0-1 0 0,0 0 1 0 0,-5-6-1 0 0,5 3-181 0 0,-1 0 0 0 0,1 0 0 0 0,1-1 0 0 0,-1 1 0 0 0,1-1 0 0 0,0 0 0 0 0,1 0 0 0 0,0 0 0 0 0,0 0-1 0 0,1-1 1 0 0,0 1 0 0 0,1 0 0 0 0,0 0 0 0 0,0-9 0 0 0,6-30-805 0 0,3-5-74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31.093"/>
    </inkml:context>
    <inkml:brush xml:id="br0">
      <inkml:brushProperty name="width" value="0.05" units="cm"/>
      <inkml:brushProperty name="height" value="0.05" units="cm"/>
    </inkml:brush>
  </inkml:definitions>
  <inkml:trace contextRef="#ctx0" brushRef="#br0">118 412 8793 0 0,'0'0'13'0'0,"0"1"0"0"0,0-1 0 0 0,0 0 0 0 0,0 0 0 0 0,0 1 0 0 0,0-1 0 0 0,0 0 0 0 0,0 0 0 0 0,0 0 0 0 0,0 1-1 0 0,1-1 1 0 0,-1 0 0 0 0,0 0 0 0 0,0 0 0 0 0,0 1 0 0 0,0-1 0 0 0,0 0 0 0 0,0 0 0 0 0,3 1 2198 0 0,0 37-172 0 0,-5 31-1826 0 0,-2-1 0 0 0,-4 0 1 0 0,-2-1-1 0 0,-4 0 0 0 0,-2-1 1 0 0,-32 83-1 0 0,46-144-208 0 0,0-1 1 0 0,0 1-1 0 0,0-1 1 0 0,-1 1-1 0 0,-5 6 0 0 0,8-12-4 0 0,0 1-1 0 0,0 0 0 0 0,0 0 1 0 0,0 0-1 0 0,0 0 0 0 0,0 0 0 0 0,0 0 1 0 0,0 0-1 0 0,0 0 0 0 0,0 0 1 0 0,0-1-1 0 0,0 1 0 0 0,0 0 0 0 0,0 0 1 0 0,0 0-1 0 0,0 0 0 0 0,0 0 0 0 0,0 0 1 0 0,0 0-1 0 0,0 0 0 0 0,-1 0 1 0 0,1 0-1 0 0,0 0 0 0 0,0 0 0 0 0,0 0 1 0 0,0-1-1 0 0,0 1 0 0 0,0 0 1 0 0,0 0-1 0 0,0 0 0 0 0,0 0 0 0 0,0 0 1 0 0,-1 0-1 0 0,1 0 0 0 0,0 0 1 0 0,0 0-1 0 0,0 0 0 0 0,0 0 0 0 0,0 0 1 0 0,0 0-1 0 0,0 0 0 0 0,0 0 0 0 0,0 0 1 0 0,-1 0-1 0 0,1 0 0 0 0,0 0 1 0 0,0 1-1 0 0,0-1 0 0 0,0 0 0 0 0,0 0 1 0 0,0 0-1 0 0,0 0 0 0 0,0 0 1 0 0,0 0-1 0 0,0 0 0 0 0,0 0 0 0 0,-1 0 1 0 0,1 0-1 0 0,0 0 0 0 0,0 0 1 0 0,0 0-1 0 0,0 1 0 0 0,0-1 0 0 0,0 0 1 0 0,6-22-6 0 0,140-322-106 0 0,-42 111 103 0 0,-70 145-19 0 0,27-62-10 0 0,-49 125 33 0 0,1 0 0 0 0,1 1 0 0 0,29-37 0 0 0,-36 52 5 0 0,0 1-1 0 0,1 0 1 0 0,0 0 0 0 0,0 1-1 0 0,18-12 1 0 0,-24 18 4 0 0,-1-1-1 0 0,1 1 1 0 0,0 0 0 0 0,0 0 0 0 0,0 0 0 0 0,0 0 0 0 0,0 1-1 0 0,1-1 1 0 0,-1 1 0 0 0,0-1 0 0 0,0 1 0 0 0,0 0 0 0 0,0-1 0 0 0,1 1-1 0 0,-1 0 1 0 0,0 1 0 0 0,0-1 0 0 0,1 0 0 0 0,-1 1 0 0 0,0-1 0 0 0,0 1-1 0 0,0-1 1 0 0,0 1 0 0 0,0 0 0 0 0,0 0 0 0 0,0 0 0 0 0,0 0 0 0 0,0 1-1 0 0,0-1 1 0 0,-1 0 0 0 0,1 1 0 0 0,0-1 0 0 0,-1 1 0 0 0,1 0 0 0 0,2 3-1 0 0,2 4 41 0 0,-1 1 0 0 0,0 0 0 0 0,0 1-1 0 0,-1-1 1 0 0,0 1 0 0 0,-1 0 0 0 0,0 0 0 0 0,2 16-1 0 0,5 96 295 0 0,-9-112-317 0 0,-6 309 570 0 0,-3-89-1055 0 0,9-213-120 0 0,-2 1 0 0 0,0-1 1 0 0,-1 1-1 0 0,-1-1 0 0 0,0 0 0 0 0,-2 0 0 0 0,0 0 0 0 0,-1 0 0 0 0,-13 27 1 0 0,2-20-941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31.418"/>
    </inkml:context>
    <inkml:brush xml:id="br0">
      <inkml:brushProperty name="width" value="0.05" units="cm"/>
      <inkml:brushProperty name="height" value="0.05" units="cm"/>
    </inkml:brush>
  </inkml:definitions>
  <inkml:trace contextRef="#ctx0" brushRef="#br0">5 65 9501 0 0,'0'0'32'0'0,"0"-1"0"0"0,-1 1 1 0 0,1 0-1 0 0,0-1 0 0 0,-1 1 1 0 0,1 0-1 0 0,0-1 0 0 0,-1 1 1 0 0,1-1-1 0 0,0 1 0 0 0,0-1 0 0 0,0 1 1 0 0,-1 0-1 0 0,1-1 0 0 0,0 1 1 0 0,0-1-1 0 0,0 1 0 0 0,0-1 1 0 0,0 1-1 0 0,0-1 0 0 0,0 1 0 0 0,0-1 1 0 0,0 1-1 0 0,0-1 0 0 0,0 1 1 0 0,0-1-1 0 0,0 1 0 0 0,1 0 1 0 0,-1-1-1 0 0,0 1 0 0 0,0-1 0 0 0,0 1 1 0 0,1-1-1 0 0,-1 1 0 0 0,0 0 1 0 0,0-1-1 0 0,1 1 0 0 0,-1 0 0 0 0,0-1 1 0 0,1 0-1 0 0,21 2 1861 0 0,-14-1-1866 0 0,38 3-7 0 0,-1-2 0 0 0,1-2 0 0 0,0-2 1 0 0,55-12-1 0 0,21 2-2254 0 0,-38-2 64 0 0,-43 10 893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31.774"/>
    </inkml:context>
    <inkml:brush xml:id="br0">
      <inkml:brushProperty name="width" value="0.05" units="cm"/>
      <inkml:brushProperty name="height" value="0.05" units="cm"/>
    </inkml:brush>
  </inkml:definitions>
  <inkml:trace contextRef="#ctx0" brushRef="#br0">505 113 8429 0 0,'17'-87'1320'0'0,"-17"86"-1247"0"0,1 0 1 0 0,-1 0-1 0 0,0 0 1 0 0,0 0-1 0 0,0 0 0 0 0,0 0 1 0 0,0 0-1 0 0,0 0 1 0 0,0 0-1 0 0,0 0 0 0 0,0 0 1 0 0,0 0-1 0 0,0 0 1 0 0,-1 0-1 0 0,1 0 1 0 0,0 0-1 0 0,-1 0 0 0 0,1 1 1 0 0,-1-1-1 0 0,1 0 1 0 0,-2-1-1 0 0,2 1-8 0 0,-1 1-1 0 0,0-1 1 0 0,0 1-1 0 0,0 0 1 0 0,0-1 0 0 0,0 1-1 0 0,0 0 1 0 0,0 0-1 0 0,1 0 1 0 0,-1-1 0 0 0,0 1-1 0 0,0 0 1 0 0,0 0-1 0 0,0 0 1 0 0,0 0 0 0 0,0 1-1 0 0,0-1 1 0 0,-1 0-1 0 0,-7 3 240 0 0,0 0-1 0 0,1 1 0 0 0,-16 8 1 0 0,11-6-307 0 0,-15 6 123 0 0,1 2-1 0 0,0 0 1 0 0,2 1 0 0 0,-1 2 0 0 0,2 0-1 0 0,-35 33 1 0 0,53-43-83 0 0,0 0-1 0 0,0 0 1 0 0,1 1-1 0 0,0-1 1 0 0,0 1-1 0 0,1 0 1 0 0,0 1-1 0 0,0-1 1 0 0,-3 13 0 0 0,6-17-2 0 0,0 1 0 0 0,0 0 0 0 0,0-1 0 0 0,0 1 0 0 0,1 0 0 0 0,0 0 0 0 0,0-1 0 0 0,0 1 0 0 0,1 0 0 0 0,0 0 0 0 0,0-1 0 0 0,0 1 0 0 0,0 0 0 0 0,1-1 0 0 0,-1 1 0 0 0,1-1 0 0 0,0 0 0 0 0,1 0 0 0 0,-1 1 0 0 0,4 3 0 0 0,2 1-5 0 0,1-1 0 0 0,0 1 0 0 0,1-1 0 0 0,0-1-1 0 0,0 0 1 0 0,1 0 0 0 0,0-1 0 0 0,13 5 0 0 0,15 6-20 0 0,43 11 1 0 0,34 3 21 0 0,-79-23 2 0 0,1 2 1 0 0,-1 1 0 0 0,65 30-1 0 0,-95-37-11 0 0,-1-1-1 0 0,-1 1 1 0 0,1 0-1 0 0,0 1 1 0 0,-1-1-1 0 0,0 1 1 0 0,0 0-1 0 0,0 0 1 0 0,-1 1-1 0 0,0-1 0 0 0,6 11 1 0 0,-8-13 16 0 0,-1 0 1 0 0,0 0-1 0 0,1 0 1 0 0,-1 1-1 0 0,-1-1 0 0 0,1 0 1 0 0,0 0-1 0 0,-1 1 1 0 0,1-1-1 0 0,-1 0 0 0 0,0 1 1 0 0,-1-1-1 0 0,1 1 1 0 0,0-1-1 0 0,-1 0 0 0 0,0 0 1 0 0,1 1-1 0 0,-1-1 1 0 0,-1 0-1 0 0,1 0 0 0 0,0 0 1 0 0,-1 0-1 0 0,0 0 1 0 0,1 0-1 0 0,-1 0 1 0 0,-3 3-1 0 0,-2 1 72 0 0,-1 1 1 0 0,0-2-1 0 0,0 1 0 0 0,0-1 0 0 0,-1 0 1 0 0,0 0-1 0 0,0-1 0 0 0,0-1 1 0 0,-14 6-1 0 0,-7 1 118 0 0,-55 11 0 0 0,14-9-264 0 0,-123 8-1 0 0,-74-16-4188 0 0,216-6 2414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43.482"/>
    </inkml:context>
    <inkml:brush xml:id="br0">
      <inkml:brushProperty name="width" value="0.05" units="cm"/>
      <inkml:brushProperty name="height" value="0.05" units="cm"/>
    </inkml:brush>
  </inkml:definitions>
  <inkml:trace contextRef="#ctx0" brushRef="#br0">891 52 6001 0 0,'0'0'460'0'0,"5"-2"-303"0"0,21-13 5940 0 0,-49 9-6063 0 0,-75-17-39 0 0,94 21 5 0 0,1 1 0 0 0,0 1 0 0 0,-1-1 0 0 0,1 0 0 0 0,-1 1 0 0 0,1 0 0 0 0,-1 0 0 0 0,0 0 0 0 0,1 0 0 0 0,-1 0 0 0 0,1 1 0 0 0,-1-1 0 0 0,-4 3 0 0 0,-4 0 4 0 0,-68 13 36 0 0,-263 63 105 0 0,330-74-80 0 0,-1 0 1 0 0,1 0 0 0 0,-19 12-1 0 0,29-15 286 0 0,-2 3-267 0 0,-18 13-38 0 0,18-13-35 0 0,2-1-20 0 0,-1-1 18 0 0,3-2-3 0 0,0 0 0 0 0,0 0 0 0 0,0 1 0 0 0,0-1 0 0 0,0 0 0 0 0,0 0 0 0 0,0 1 0 0 0,0-1 0 0 0,0 0 0 0 0,1 1 0 0 0,-1-1 0 0 0,1 0 0 0 0,-1 1 0 0 0,1-1 0 0 0,-1 1 0 0 0,1-1 0 0 0,0 3 0 0 0,-39 178 182 0 0,-9 52 434 0 0,11-63-271 0 0,-8 51 129 0 0,40-196-348 0 0,1 0 0 0 0,-1 38 0 0 0,5-14-2875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39.075"/>
    </inkml:context>
    <inkml:brush xml:id="br0">
      <inkml:brushProperty name="width" value="0.05" units="cm"/>
      <inkml:brushProperty name="height" value="0.05" units="cm"/>
    </inkml:brush>
  </inkml:definitions>
  <inkml:trace contextRef="#ctx0" brushRef="#br0">154 5 7453 0 0,'0'0'3'0'0,"0"0"1"0"0,0-1-1 0 0,0 1 1 0 0,0 0-1 0 0,0 0 0 0 0,1 0 1 0 0,-1-1-1 0 0,0 1 1 0 0,0 0-1 0 0,0 0 1 0 0,0 0-1 0 0,0 0 1 0 0,0-1-1 0 0,0 1 1 0 0,1 0-1 0 0,-1 0 1 0 0,0 0-1 0 0,0 0 1 0 0,0-1-1 0 0,0 1 0 0 0,1 0 1 0 0,-1 0-1 0 0,0 0 1 0 0,0 0-1 0 0,0 0 1 0 0,1 0-1 0 0,-1 0 1 0 0,0 0-1 0 0,0 0 1 0 0,0 0-1 0 0,1 0 1 0 0,-1 0-1 0 0,-4 3 260 0 0,-8 21 833 0 0,-7 21-147 0 0,2 1 1 0 0,-16 69-1 0 0,10-28-414 0 0,10-47-410 0 0,2-3-66 0 0,-12 57 1 0 0,22-83-58 0 0,-1-1 0 0 0,1 1 0 0 0,1 0 0 0 0,0-1 0 0 0,1 1 0 0 0,0 0 0 0 0,0-1 0 0 0,1 1 0 0 0,0-1 0 0 0,5 13 0 0 0,-5-19-1 0 0,0 0 0 0 0,-1-1 0 0 0,1 1 0 0 0,0-1 0 0 0,1 0 0 0 0,-1 0 0 0 0,0 0 0 0 0,1 0 0 0 0,0 0 0 0 0,0 0 0 0 0,0-1 0 0 0,0 1 0 0 0,0-1 0 0 0,0 0 0 0 0,1 0 0 0 0,-1 0-1 0 0,1 0 1 0 0,-1-1 0 0 0,1 1 0 0 0,0-1 0 0 0,6 1 0 0 0,4 1 8 0 0,1-2 0 0 0,0 0-1 0 0,-1-1 1 0 0,23-2 0 0 0,-4 0-5 0 0,317-6-16 0 0,1757 23 134 0 0,-2081-15-119 0 0,1651 40 177 0 0,-1444-33-168 0 0,-217-6-19 0 0,1615 43 1047 0 0,-1313-58-898 0 0,-307 13-46 0 0,0-1 1 0 0,0 0-1 0 0,0 0 0 0 0,0-1 0 0 0,0-1 1 0 0,0 0-1 0 0,-1 0 0 0 0,1-1 0 0 0,18-12 1 0 0,-19 12-97 0 0,1 1 0 0 0,0 0 0 0 0,0 1 0 0 0,1 0 0 0 0,-1 1 0 0 0,1 0 0 0 0,-1 1 0 0 0,18 0 0 0 0,-1-1-25 0 0,12-1 9 0 0,30-4 9 0 0,-41 4 34 0 0,-24 3-19 0 0,0 0 0 0 0,0 0 1 0 0,-1-1-1 0 0,1 0 0 0 0,0 0 0 0 0,0 0 1 0 0,-1 0-1 0 0,1-1 0 0 0,-1 0 1 0 0,1 0-1 0 0,7-4 0 0 0,-11 5-1 0 0,-1 0 0 0 0,1 0 0 0 0,0 0-1 0 0,0 0 1 0 0,-1 0 0 0 0,1 0 0 0 0,-1 0-1 0 0,1 0 1 0 0,-1-1 0 0 0,1 1 0 0 0,-1 0-1 0 0,0 0 1 0 0,1 0 0 0 0,-1 0 0 0 0,0-3-1 0 0,0 3-14 0 0,0 0-1 0 0,0 0 1 0 0,0 0-1 0 0,0 0 0 0 0,1 0 1 0 0,-1 0-1 0 0,0 0 0 0 0,0 0 1 0 0,1 0-1 0 0,-1 0 0 0 0,1 0 1 0 0,-1 0-1 0 0,1 0 0 0 0,-1 0 1 0 0,1 0-1 0 0,-1 0 0 0 0,1 1 1 0 0,0-1-1 0 0,-1 0 0 0 0,1 0 1 0 0,0 1-1 0 0,0-1 1 0 0,0 1-1 0 0,0-1 0 0 0,0 0 1 0 0,-1 1-1 0 0,1 0 0 0 0,0-1 1 0 0,0 1-1 0 0,0-1 0 0 0,0 1 1 0 0,0 0-1 0 0,1 0 0 0 0,69-23-901 0 0,-37 14 628 0 0,42-7-224 0 0,30 0-231 0 0,-87 12 370 0 0,-11 1-10 0 0,0 1 1 0 0,0 1-1 0 0,0 0 1 0 0,1 0-1 0 0,-1 1 1 0 0,0 0-1 0 0,15 1 1 0 0,-23 0 354 0 0,1-1 1 0 0,-1 0-1 0 0,0 0 0 0 0,1 0 1 0 0,-1 0-1 0 0,1 0 1 0 0,-1 1-1 0 0,1-1 1 0 0,-1 0-1 0 0,0 0 0 0 0,1 0 1 0 0,-1 0-1 0 0,1 0 1 0 0,-1 0-1 0 0,1 0 0 0 0,-1-1 1 0 0,1 1-1 0 0,-1 0 1 0 0,0 0-1 0 0,1 0 1 0 0,-1 0-1 0 0,1 0 0 0 0,-1-1 1 0 0,0 1-1 0 0,1 0 1 0 0,-1 0-1 0 0,0-1 0 0 0,1 1 1 0 0,-1 0-1 0 0,0-1 1 0 0,1 1-1 0 0,-1 0 0 0 0,0-1 1 0 0,1 1-1 0 0,-1 0 1 0 0,0-1-1 0 0,0 1 1 0 0,0-1-1 0 0,1 1 0 0 0,-7-21-1170 0 0,1 10 356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42.578"/>
    </inkml:context>
    <inkml:brush xml:id="br0">
      <inkml:brushProperty name="width" value="0.05" units="cm"/>
      <inkml:brushProperty name="height" value="0.05" units="cm"/>
    </inkml:brush>
  </inkml:definitions>
  <inkml:trace contextRef="#ctx0" brushRef="#br0">648 79 8793 0 0,'-2'-1'15'0'0,"-1"0"0"0"0,0-1 0 0 0,0 1 0 0 0,1-1 0 0 0,-1 0 0 0 0,1 0 0 0 0,-1 0 1 0 0,1 0-1 0 0,-3-4 0 0 0,4 5-3 0 0,0 0-1 0 0,0 0 1 0 0,1 1 0 0 0,-1-1 0 0 0,0 0-1 0 0,1 0 1 0 0,-1 0 0 0 0,1-1-1 0 0,-1 1 1 0 0,1 0 0 0 0,0 0 0 0 0,-1 0-1 0 0,1 0 1 0 0,0 0 0 0 0,0 0 0 0 0,0-1-1 0 0,0 1 1 0 0,0 0 0 0 0,0 0 0 0 0,0 0-1 0 0,0 0 1 0 0,0-1 0 0 0,0 1 0 0 0,1 0-1 0 0,-1 0 1 0 0,1-2 0 0 0,4-5 173 0 0,-4 6-126 0 0,-1 0-1 0 0,1 1 1 0 0,0-1-1 0 0,-1 1 1 0 0,1 0-1 0 0,0-1 1 0 0,0 1 0 0 0,0 0-1 0 0,0-1 1 0 0,1 1-1 0 0,2-2 2327 0 0,-40 15-2305 0 0,-335 105-42 0 0,335-106-53 0 0,1 1-1 0 0,0 1 1 0 0,-54 30-1 0 0,87-42 16 0 0,1-1 0 0 0,-1 1 0 0 0,0 0-1 0 0,0 1 1 0 0,0-1 0 0 0,1 0 0 0 0,-1 0 0 0 0,0 1 0 0 0,1-1 0 0 0,-1 1-1 0 0,1-1 1 0 0,0 1 0 0 0,0 0 0 0 0,-1-1 0 0 0,1 1 0 0 0,0 0-1 0 0,0 0 1 0 0,1 0 0 0 0,-1 0 0 0 0,0 0 0 0 0,1 0 0 0 0,-1 0-1 0 0,1 0 1 0 0,0 0 0 0 0,-1 0 0 0 0,1 3 0 0 0,1-1 6 0 0,0-1 0 0 0,0 0 0 0 0,0 1 0 0 0,0-1-1 0 0,1 0 1 0 0,-1 0 0 0 0,1 0 0 0 0,0 0 0 0 0,0 0 0 0 0,0 0 0 0 0,0 0 0 0 0,1-1 0 0 0,-1 1 0 0 0,1-1 0 0 0,3 3 0 0 0,19 15 76 0 0,0-2 0 0 0,2-2 0 0 0,0 0 0 0 0,0-1-1 0 0,1-2 1 0 0,34 11 0 0 0,185 44 42 0 0,178 4-136 0 0,7-30 99 0 0,-239-24 0 0 0,314 30 133 0 0,1525 128-36 0 0,-1368-133-230 0 0,1941 133 214 0 0,-1898-123-85 0 0,2442 195 287 0 0,-360 34-43 0 0,-7 78-366 0 0,-568-72 16 0 0,-776-157 65 0 0,-650-121 24 0 0,-772-11-58 0 0,141-7 24 0 0,-136 6-18 0 0,1-2 1 0 0,0 0 0 0 0,-1-2 0 0 0,39-15 0 0 0,-55 20-6 0 0,-1-1 0 0 0,0 0 0 0 0,0-1 0 0 0,0 1-1 0 0,0-1 1 0 0,-1 0 0 0 0,1 0 0 0 0,-1 0 0 0 0,1 0-1 0 0,-1 0 1 0 0,0-1 0 0 0,-1 0 0 0 0,5-5 0 0 0,-6 5-1 0 0,1 1 1 0 0,-1-1 0 0 0,0 1 0 0 0,0-1-1 0 0,0 0 1 0 0,0 0 0 0 0,-1 0 0 0 0,0 1-1 0 0,1-1 1 0 0,-1 0 0 0 0,-1 0 0 0 0,1 0-1 0 0,0 0 1 0 0,-1 1 0 0 0,0-1 0 0 0,-2-5-1 0 0,-1-3 7 0 0,-1 1 0 0 0,0-1 0 0 0,-1 1 0 0 0,-1 0 0 0 0,0 0 0 0 0,0 0 0 0 0,-1 1-1 0 0,0 0 1 0 0,-1 1 0 0 0,-12-10 0 0 0,-8-6-3 0 0,0 2-1 0 0,-40-23 1 0 0,-23-7-55 0 0,-143-61 0 0 0,-109-21 22 0 0,306 121 26 0 0,-404-142 155 0 0,-636-138 0 0 0,-61 68-172 0 0,265 56 45 0 0,-801-101-30 0 0,-310 116 174 0 0,-218 81 72 0 0,-2 91-212 0 0,526 25-66 0 0,-152 3 46 0 0,-1113-26-497 0 0,1202-84 526 0 0,1546 51-19 0 0,-83-7 22 0 0,257 19-24 0 0,-6-1-106 0 0,52 10-43 0 0,456 64-282 0 0,-284-48 2 0 0,18 3-258 0 0,-213-28 287 0 0,-7-3 56 0 0,-12-5-414 0 0,8 7 309 0 0,1 0-1 0 0,-1 1 0 0 0,-16-1 0 0 0,-20-5-892 0 0,25 3 659 0 0,1 2 1 0 0,-1 0-1 0 0,-34 1 1 0 0,50 1 555 0 0,-42-3-923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39.481"/>
    </inkml:context>
    <inkml:brush xml:id="br0">
      <inkml:brushProperty name="width" value="0.05" units="cm"/>
      <inkml:brushProperty name="height" value="0.05" units="cm"/>
    </inkml:brush>
  </inkml:definitions>
  <inkml:trace contextRef="#ctx0" brushRef="#br0">150 200 6565 0 0,'1'-15'31'0'0,"-1"0"0"0"0,-1-19 0 0 0,0 20 128 0 0,1-1 1 0 0,1-17 0 0 0,0 26-10 0 0,0 1 1 0 0,0 0 0 0 0,0 0-1 0 0,1-1 1 0 0,0 1-1 0 0,0 0 1 0 0,0 0 0 0 0,0 1-1 0 0,1-1 1 0 0,0 0 0 0 0,0 1-1 0 0,0 0 1 0 0,6-6 0 0 0,-11 49 1561 0 0,-26 113-180 0 0,-59 339 681 0 0,41-105-357 0 0,44-365-1781 0 0,-1 15-14 0 0,3-25-45 0 0,0 1 1 0 0,-2-1-1 0 0,1 0 0 0 0,-1 1 1 0 0,-1-1-1 0 0,-4 14 1 0 0,6-24-76 0 0,1 0 0 0 0,0 0 1 0 0,0 0-1 0 0,-1 0 0 0 0,1 0 1 0 0,0 0-1 0 0,0 1 0 0 0,0-1 1 0 0,0 0-1 0 0,1 0 0 0 0,-1 0 1 0 0,0 0-1 0 0,0 0 1 0 0,1 0-1 0 0,0 2 0 0 0,4 5-5875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40.245"/>
    </inkml:context>
    <inkml:brush xml:id="br0">
      <inkml:brushProperty name="width" value="0.05" units="cm"/>
      <inkml:brushProperty name="height" value="0.05" units="cm"/>
    </inkml:brush>
  </inkml:definitions>
  <inkml:trace contextRef="#ctx0" brushRef="#br0">6 253 8229 0 0,'-2'-15'-167'0'0,"1"10"151"0"0,0 1-1 0 0,0 0 0 0 0,1-1 0 0 0,-1 1 0 0 0,1-1 1 0 0,1-3-1 0 0,0-8 4077 0 0,6-2-3677 0 0,21-51-50 0 0,-20 51 1217 0 0,-3 23-1330 0 0,18 15 3 0 0,-18-15 215 0 0,9 23-249 0 0,44 93-14 0 0,1 14 223 0 0,-44-96-256 0 0,35 64 1 0 0,-26-64-104 0 0,1-2 0 0 0,35 42 0 0 0,-60-79-39 0 0,0 0 0 0 0,1 1 0 0 0,-1-1 0 0 0,0 0-1 0 0,1 0 1 0 0,-1 1 0 0 0,0-1 0 0 0,1 0 0 0 0,-1 0 0 0 0,1 0 0 0 0,-1 0-1 0 0,0 1 1 0 0,1-1 0 0 0,-1 0 0 0 0,1 0 0 0 0,-1 0 0 0 0,0 0-1 0 0,1 0 1 0 0,-1 0 0 0 0,1 0 0 0 0,-1 0 0 0 0,0 0 0 0 0,1 0 0 0 0,-1 0-1 0 0,1-1 1 0 0,-1 1 0 0 0,0 0 0 0 0,1 0 0 0 0,-1 0 0 0 0,0 0 0 0 0,1-1-1 0 0,-1 1 1 0 0,0 0 0 0 0,1 0 0 0 0,-1-1 0 0 0,0 1 0 0 0,1 0 0 0 0,-1 0-1 0 0,0-1 1 0 0,0 1 0 0 0,1 0 0 0 0,-1-1 0 0 0,0 1 0 0 0,0-1-1 0 0,8-7 0 0 0,-1 0-1 0 0,0 0 0 0 0,-1 0 0 0 0,0-1 0 0 0,0 0 0 0 0,7-16 0 0 0,20-52-4 0 0,-19 37 4 0 0,-1-2 1 0 0,8-54-1 0 0,5-14-91 0 0,-8 45-77 0 0,-13 41-74 0 0,2-1 0 0 0,1 1 1 0 0,0 0-1 0 0,21-39 0 0 0,-27 61 109 0 0,-1 0 0 0 0,0 0 0 0 0,0 0-1 0 0,1 0 1 0 0,-1 1 0 0 0,1-1 0 0 0,0 0-1 0 0,-1 1 1 0 0,1-1 0 0 0,0 1 0 0 0,0 0-1 0 0,4-3 1 0 0,-5 4 2 0 0,0 0 0 0 0,0 0 0 0 0,0 0 0 0 0,0 0 1 0 0,0 0-1 0 0,0 0 0 0 0,0 0 0 0 0,0 0 0 0 0,0 0 0 0 0,-1 1 0 0 0,1-1 0 0 0,0 0 0 0 0,0 1 0 0 0,0-1 0 0 0,0 0 0 0 0,0 1 0 0 0,0-1 0 0 0,-1 1 1 0 0,1-1-1 0 0,0 1 0 0 0,0 0 0 0 0,-1-1 0 0 0,1 1 0 0 0,0 0 0 0 0,-1-1 0 0 0,1 1 0 0 0,-1 0 0 0 0,1 0 0 0 0,-1 0 0 0 0,1 0 0 0 0,-1-1 1 0 0,1 1-1 0 0,-1 0 0 0 0,0 1 0 0 0,5 9-755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40.930"/>
    </inkml:context>
    <inkml:brush xml:id="br0">
      <inkml:brushProperty name="width" value="0.05" units="cm"/>
      <inkml:brushProperty name="height" value="0.05" units="cm"/>
    </inkml:brush>
  </inkml:definitions>
  <inkml:trace contextRef="#ctx0" brushRef="#br0">97 172 7681 0 0,'-13'0'-138'0'0,"7"0"451"0"0,0 0 1 0 0,-1 0-1 0 0,1 0 1 0 0,0 1 0 0 0,-10 2-1 0 0,15-3-246 0 0,-1 1-1 0 0,1-1 1 0 0,0 1-1 0 0,-1 0 1 0 0,1-1-1 0 0,0 1 1 0 0,0 0-1 0 0,0 0 1 0 0,-1 0-1 0 0,1 0 1 0 0,0 0-1 0 0,0 0 0 0 0,0 0 1 0 0,1 0-1 0 0,-1 0 1 0 0,0 0-1 0 0,0 0 1 0 0,1 1-1 0 0,-1-1 1 0 0,0 0-1 0 0,1 1 1 0 0,-1-1-1 0 0,1 0 1 0 0,0 1-1 0 0,0-1 1 0 0,-1 1-1 0 0,1-1 0 0 0,0 0 1 0 0,0 4-1 0 0,-9 153 968 0 0,9 114-787 0 0,-3-252-215 0 0,2-16-29 0 0,4-14-40 0 0,13-41-360 0 0,24-50 0 0 0,-9 22 78 0 0,-6 11 151 0 0,-4 7 127 0 0,2 2 0 0 0,58-105-1 0 0,-77 159 39 0 0,-1 0 0 0 0,1 0-1 0 0,0 0 1 0 0,0 1-1 0 0,1-1 1 0 0,8-6-1 0 0,-12 10 5 0 0,0 1 0 0 0,0-1-1 0 0,0 0 1 0 0,0 0 0 0 0,0 1 0 0 0,0-1-1 0 0,0 1 1 0 0,1-1 0 0 0,-1 1-1 0 0,0-1 1 0 0,0 1 0 0 0,1 0 0 0 0,-1 0-1 0 0,0-1 1 0 0,0 1 0 0 0,1 0-1 0 0,-1 0 1 0 0,0 0 0 0 0,1 1-1 0 0,-1-1 1 0 0,0 0 0 0 0,0 0 0 0 0,1 1-1 0 0,-1-1 1 0 0,0 1 0 0 0,0-1-1 0 0,0 1 1 0 0,0-1 0 0 0,1 1-1 0 0,-1 0 1 0 0,0-1 0 0 0,0 1 0 0 0,0 0-1 0 0,0 0 1 0 0,0 0 0 0 0,-1 0-1 0 0,3 2 1 0 0,1 3 42 0 0,0 1 1 0 0,-1 0-1 0 0,1 0 1 0 0,-1 1-1 0 0,-1-1 1 0 0,1 1-1 0 0,-1-1 1 0 0,-1 1-1 0 0,2 14 0 0 0,-1 6 189 0 0,-2 39-1 0 0,-13 83 235 0 0,-1 31-189 0 0,18-147-290 0 0,3-22-8 0 0,-7-12 20 0 0,0 1 1 0 0,1-1-1 0 0,-1 0 1 0 0,1 0-1 0 0,-1 0 0 0 0,1 0 1 0 0,-1 0-1 0 0,0 0 1 0 0,1 0-1 0 0,-1 0 1 0 0,1 0-1 0 0,-1 0 0 0 0,1 0 1 0 0,-1 0-1 0 0,1 0 1 0 0,-1 0-1 0 0,0 0 1 0 0,1 0-1 0 0,-1-1 0 0 0,1 1 1 0 0,-1 0-1 0 0,0 0 1 0 0,1 0-1 0 0,-1-1 1 0 0,1 1-1 0 0,-1 0 0 0 0,0-1 1 0 0,1 1-1 0 0,-1 0 1 0 0,0-1-1 0 0,17-15 5 0 0,-1-1 0 0 0,0 0 0 0 0,-2-1 0 0 0,0 0 0 0 0,-1-2 0 0 0,17-34 0 0 0,49-134-87 0 0,-10 19 72 0 0,-64 159 6 0 0,1 0 0 0 0,0 1 0 0 0,0-1 0 0 0,9-9 0 0 0,-13 17 10 0 0,-1 0 0 0 0,1 0 0 0 0,0 1 1 0 0,0-1-1 0 0,0 1 0 0 0,0 0 1 0 0,0-1-1 0 0,0 1 0 0 0,0 0 0 0 0,0 0 1 0 0,4-1-1 0 0,-4 2 8 0 0,-1 0-1 0 0,0 0 1 0 0,0 0-1 0 0,0 0 1 0 0,1 0-1 0 0,-1 0 1 0 0,0 0-1 0 0,0 0 1 0 0,0 1-1 0 0,0-1 1 0 0,1 1-1 0 0,-1-1 1 0 0,0 1-1 0 0,0-1 1 0 0,0 1-1 0 0,0-1 1 0 0,0 1-1 0 0,0 0 1 0 0,0 0-1 0 0,0-1 1 0 0,0 1-1 0 0,-1 0 1 0 0,1 0-1 0 0,1 2 1 0 0,5 6 147 0 0,-1 1 0 0 0,0 1 0 0 0,-1-1 1 0 0,0 1-1 0 0,0 0 0 0 0,-1 0 0 0 0,-1 0 0 0 0,3 15 0 0 0,1 8 360 0 0,2 54 0 0 0,-7 223 527 0 0,-3-271-1306 0 0,2-24-584 0 0,-2 0-1 0 0,0 0 1 0 0,0 0-1 0 0,-2 0 1 0 0,0 0-1 0 0,-7 20 1 0 0,2-15-781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51.006"/>
    </inkml:context>
    <inkml:brush xml:id="br0">
      <inkml:brushProperty name="width" value="0.05" units="cm"/>
      <inkml:brushProperty name="height" value="0.05" units="cm"/>
    </inkml:brush>
  </inkml:definitions>
  <inkml:trace contextRef="#ctx0" brushRef="#br0">316 111 6189 0 0,'1'-2'148'0'0,"0"2"-115"0"0,-1 0 0 0 0,0 0 0 0 0,0 0-1 0 0,1-1 1 0 0,-1 1 0 0 0,0 0 0 0 0,0 0 0 0 0,1 0-1 0 0,-1 0 1 0 0,0-1 0 0 0,0 1 0 0 0,0 0 0 0 0,0 0 0 0 0,1-1-1 0 0,-1 1 1 0 0,0 0 0 0 0,0 0 0 0 0,0 0 0 0 0,0-1 0 0 0,0 1-1 0 0,0 0 1 0 0,0-1 0 0 0,0 1 0 0 0,0 0 0 0 0,0 0-1 0 0,0-1 1 0 0,0 1 0 0 0,0 0 0 0 0,0 0 0 0 0,0-1 0 0 0,0 1-1 0 0,0 0 1 0 0,0 0 0 0 0,0-1 0 0 0,0 1 0 0 0,0 0 0 0 0,0 0-1 0 0,0-1 1 0 0,0 1 0 0 0,-1 0 0 0 0,1 0 0 0 0,0-1-1 0 0,0 1 1 0 0,0 0 0 0 0,0 0 0 0 0,-1 0 0 0 0,1-1 0 0 0,0 1-1 0 0,3-5 117 0 0,12-16 10 0 0,-11 16 940 0 0,-2-1-927 0 0,4-20-2 0 0,-5 20 958 0 0,-1 5-1105 0 0,-1-1 0 0 0,1 1-1 0 0,-1 0 1 0 0,1-1 0 0 0,0 1-1 0 0,0-1 1 0 0,-1 1-1 0 0,1 0 1 0 0,0-1 0 0 0,0 1-1 0 0,1-3 1 0 0,-1-5 4221 0 0,-3 13-3966 0 0,2-3-86 0 0,0 0-54 0 0,0 0 0 0 0,0 0 0 0 0,0 0-1 0 0,0 0 1 0 0,0 0 0 0 0,0 0 0 0 0,0 0 0 0 0,0 1-1 0 0,1-1 1 0 0,-1 0 0 0 0,0 1 0 0 0,0 1 0 0 0,-5 52 151 0 0,-21 171-12 0 0,9-51 241 0 0,-140 1235 3645 0 0,118-1008-3282 0 0,17-90-308 0 0,18-222-444 0 0,-40 424 219 0 0,36-280 259 0 0,9-224-584 0 0,0-10-21 0 0,0 1 0 0 0,0-1 0 0 0,-1 0 0 0 0,1 1 0 0 0,0-1 1 0 0,0 1-1 0 0,0-1 0 0 0,0 1 0 0 0,0-1 0 0 0,0 0 0 0 0,0 1 0 0 0,1-1 0 0 0,-1 1 0 0 0,0-1 0 0 0,0 1 0 0 0,0-1 0 0 0,0 0 0 0 0,0 1 0 0 0,1-1 0 0 0,-1 0 0 0 0,0 1 0 0 0,0-1 0 0 0,1 1 0 0 0,-1-1 0 0 0,0 0 0 0 0,0 0 0 0 0,1 1 0 0 0,-1-1 0 0 0,0 0 0 0 0,1 1 0 0 0,-1-1 0 0 0,1 0 0 0 0,-1 0 0 0 0,1 1 0 0 0,0-2 0 0 0,0 1-1 0 0,0 0 1 0 0,0-1 0 0 0,0 1-1 0 0,0-1 1 0 0,0 1-1 0 0,0-1 1 0 0,0 1-1 0 0,0-1 1 0 0,0 0 0 0 0,0 1-1 0 0,0-1 1 0 0,1-1-1 0 0,32-39-41 0 0,-25 30 15 0 0,9-7-83 0 0,-15 15 5 0 0,1 0-1 0 0,0-1 1 0 0,-1 1 0 0 0,1-1-1 0 0,-1 0 1 0 0,0 0 0 0 0,-1 0 0 0 0,4-6-1 0 0,-5 4-757 0 0,0-1 0 0 0,-1 1 0 0 0,0 0 0 0 0,0 0 0 0 0,0 0 0 0 0,-1 0 0 0 0,1 0-1 0 0,-2-1 1 0 0,1 1 0 0 0,-1 1 0 0 0,0-1 0 0 0,-3-7 0 0 0,-1-3-1142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51.350"/>
    </inkml:context>
    <inkml:brush xml:id="br0">
      <inkml:brushProperty name="width" value="0.05" units="cm"/>
      <inkml:brushProperty name="height" value="0.05" units="cm"/>
    </inkml:brush>
  </inkml:definitions>
  <inkml:trace contextRef="#ctx0" brushRef="#br0">5 1 8529 0 0,'-1'0'39'0'0,"1"0"1"0"0,0 1 0 0 0,-1-1-1 0 0,1 0 1 0 0,0 1-1 0 0,0-1 1 0 0,-1 0 0 0 0,1 1-1 0 0,0-1 1 0 0,0 0-1 0 0,0 1 1 0 0,-1-1 0 0 0,1 0-1 0 0,0 1 1 0 0,0-1 0 0 0,0 0-1 0 0,0 1 1 0 0,0-1-1 0 0,0 1 1 0 0,0-1 0 0 0,0 0-1 0 0,0 1 1 0 0,0-1-1 0 0,0 1 1 0 0,0-1 0 0 0,0 0-1 0 0,0 1 1 0 0,0-1-1 0 0,0 1 1 0 0,1-1 0 0 0,-1 0-1 0 0,0 1 1 0 0,0-1-1 0 0,0 0 1 0 0,1 1 0 0 0,-1-1-1 0 0,0 0 1 0 0,0 1-1 0 0,1-1 1 0 0,-1 0 0 0 0,0 0-1 0 0,1 1 1 0 0,-1-1 0 0 0,0 0-1 0 0,1 0 1 0 0,-1 0-1 0 0,0 1 1 0 0,1-1 0 0 0,-1 0-1 0 0,0 0 1 0 0,1 0-1 0 0,-1 0 1 0 0,1 0 0 0 0,-1 0-1 0 0,0 0 1 0 0,1 0-1 0 0,0 0 1 0 0,10 6 600 0 0,111 82 2981 0 0,-85-62-3803 0 0,35 31 0 0 0,-46-36-851 0 0,-13-8-244 0 0,6 3-1142 0 0,-10-13 1206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51.686"/>
    </inkml:context>
    <inkml:brush xml:id="br0">
      <inkml:brushProperty name="width" value="0.05" units="cm"/>
      <inkml:brushProperty name="height" value="0.05" units="cm"/>
    </inkml:brush>
  </inkml:definitions>
  <inkml:trace contextRef="#ctx0" brushRef="#br0">321 9 11025 0 0,'-1'0'87'0'0,"0"-1"0"0"0,1 0 0 0 0,-1 0 0 0 0,0 1 0 0 0,0-1 0 0 0,1 1 0 0 0,-1-1 0 0 0,0 1 0 0 0,0-1 0 0 0,0 1 0 0 0,0-1 0 0 0,0 1 0 0 0,0 0 0 0 0,0-1 0 0 0,0 1 0 0 0,0 0 0 0 0,1 0 0 0 0,-1 0 0 0 0,0 0 0 0 0,0 0 1 0 0,0 0-1 0 0,0 0 0 0 0,0 0 0 0 0,0 0 0 0 0,0 0 0 0 0,0 1 0 0 0,0-1 0 0 0,0 0 0 0 0,0 1 0 0 0,0-1 0 0 0,0 0 0 0 0,0 1 0 0 0,0-1 0 0 0,1 1 0 0 0,-2 1 0 0 0,-2-1 307 0 0,1 1 0 0 0,0 0-1 0 0,0 1 1 0 0,0-1 0 0 0,0 0 0 0 0,0 1 0 0 0,0 0-1 0 0,-3 4 1 0 0,0 4 342 0 0,1 0 1 0 0,0 1-1 0 0,-5 16 0 0 0,7-16-228 0 0,-2 0 0 0 0,1 0 0 0 0,-9 15 0 0 0,-13 10-247 0 0,-1-2 0 0 0,-2 0-1 0 0,-2-1 1 0 0,-36 30 0 0 0,65-62-158 0 0,-13 10-1154 0 0,14-12 996 0 0,1 0-1 0 0,-1-1 1 0 0,1 1-1 0 0,-1 0 1 0 0,1 0-1 0 0,0 0 1 0 0,-1-1-1 0 0,1 1 1 0 0,-1 0-1 0 0,1-1 1 0 0,0 1-1 0 0,-1 0 0 0 0,1-1 1 0 0,0 1-1 0 0,-1 0 1 0 0,1-1-1 0 0,0 1 1 0 0,0 0-1 0 0,0-1 1 0 0,-1 1-1 0 0,1-1 1 0 0,0 1-1 0 0,0-1 1 0 0,0 1-1 0 0,0 0 1 0 0,0-1-1 0 0,-1 1 0 0 0,1-1 1 0 0,0 1-1 0 0,0-1 1 0 0,0 1-1 0 0,1-1 1 0 0,-1 1-1 0 0,0-1 1 0 0,0 1-1 0 0,0-1 1 0 0,-1-15-1136 0 0,2 0 1 0 0,-1 0 0 0 0,2 0-1 0 0,0 0 1 0 0,1 0 0 0 0,1 1 0 0 0,5-17-1 0 0,-4 18-58 0 0,3 1-27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45.487"/>
    </inkml:context>
    <inkml:brush xml:id="br0">
      <inkml:brushProperty name="width" value="0.05" units="cm"/>
      <inkml:brushProperty name="height" value="0.05" units="cm"/>
    </inkml:brush>
  </inkml:definitions>
  <inkml:trace contextRef="#ctx0" brushRef="#br0">1865 131 6973 0 0,'0'0'10'0'0,"-1"0"1"0"0,1 0 0 0 0,0 0 0 0 0,0-1 0 0 0,-1 1-1 0 0,1 0 1 0 0,0 0 0 0 0,0 0 0 0 0,-1 0 0 0 0,1-1 0 0 0,0 1-1 0 0,0 0 1 0 0,0 0 0 0 0,-1 0 0 0 0,1-1 0 0 0,0 1-1 0 0,0 0 1 0 0,0 0 0 0 0,0-1 0 0 0,-1 1 0 0 0,1 0-1 0 0,0 0 1 0 0,0-1 0 0 0,0 1 0 0 0,0 0 0 0 0,0 0-1 0 0,0-1 1 0 0,0 1 0 0 0,0 0 0 0 0,0-1 0 0 0,0 1 0 0 0,0 0-1 0 0,0 0 1 0 0,0-1 0 0 0,0 1 0 0 0,0 0 0 0 0,0-1-1 0 0,0 1 1 0 0,0 0 0 0 0,1 0 0 0 0,-1-1 0 0 0,0 1-1 0 0,0 0 1 0 0,0-1 0 0 0,9-23 947 0 0,2-8 172 0 0,-10 31-1095 0 0,-1-1 0 0 0,0 0 0 0 0,0 0 1 0 0,0 1-1 0 0,0-1 0 0 0,0 0 0 0 0,0 0 1 0 0,0 1-1 0 0,-1-1 0 0 0,1 0 0 0 0,0 0 0 0 0,-1 1 1 0 0,0-1-1 0 0,1 0 0 0 0,-1 1 0 0 0,0-1 0 0 0,0 1 1 0 0,0-1-1 0 0,-2-2 0 0 0,1 2-18 0 0,-1 0 0 0 0,1 0 0 0 0,-1 1 0 0 0,1-1-1 0 0,-1 1 1 0 0,0 0 0 0 0,1 0 0 0 0,-1 0 0 0 0,0 0 0 0 0,0 0 0 0 0,-5-1 0 0 0,-27-3 80 0 0,0 2-1 0 0,0 1 1 0 0,-37 2 0 0 0,-106 16 319 0 0,136-11-350 0 0,-476 58 1031 0 0,9 46-272 0 0,449-91-670 0 0,-89 38 0 0 0,130-47-118 0 0,1 0-1 0 0,-1 1 0 0 0,2 1 1 0 0,-1 1-1 0 0,2 1 0 0 0,-1 0 0 0 0,2 1 1 0 0,-20 23-1 0 0,32-34-29 0 0,0 1 0 0 0,0 0 0 0 0,1-1 1 0 0,-1 1-1 0 0,1 0 0 0 0,0 1 0 0 0,0-1 0 0 0,1 0 0 0 0,-1 0 0 0 0,1 1 1 0 0,0-1-1 0 0,0 1 0 0 0,0-1 0 0 0,1 1 0 0 0,0 0 0 0 0,0-1 1 0 0,0 1-1 0 0,0-1 0 0 0,1 1 0 0 0,-1 0 0 0 0,1-1 0 0 0,3 9 0 0 0,-1-6 0 0 0,0-1-1 0 0,1 0 1 0 0,-1 0-1 0 0,1-1 1 0 0,1 1-1 0 0,-1-1 1 0 0,1 0-1 0 0,0 0 1 0 0,0 0-1 0 0,0 0 0 0 0,1-1 1 0 0,-1 0-1 0 0,1 0 1 0 0,10 4-1 0 0,17 7 5 0 0,0-1-1 0 0,1-2 0 0 0,1-1 1 0 0,63 10-1 0 0,146 7 6 0 0,308-18-39 0 0,-1-47-46 0 0,19-43-87 0 0,-497 65 163 0 0,84-29 0 0 0,-133 36-5 0 0,-1-1 1 0 0,0-1-1 0 0,-1-1 1 0 0,0-2-1 0 0,-1 0 0 0 0,0-1 1 0 0,28-25-1 0 0,-44 35-22 0 0,1-2 0 0 0,-2 1 0 0 0,1-1 0 0 0,0 0 0 0 0,-1 0 0 0 0,0 0 0 0 0,-1 0 0 0 0,1-1 0 0 0,-1 1 1 0 0,4-12-1 0 0,-7 15 9 0 0,1 0 1 0 0,-1 0-1 0 0,1 0 1 0 0,-1-1 0 0 0,0 1-1 0 0,0 0 1 0 0,0 0-1 0 0,0 0 1 0 0,-1 0 0 0 0,0 0-1 0 0,1 0 1 0 0,-1 0-1 0 0,0 0 1 0 0,0 0 0 0 0,0 0-1 0 0,-1 1 1 0 0,1-1-1 0 0,-1 0 1 0 0,0 1-1 0 0,1-1 1 0 0,-1 1 0 0 0,0-1-1 0 0,-1 1 1 0 0,1 0-1 0 0,0 0 1 0 0,0 0 0 0 0,-6-3-1 0 0,-6-4-138 0 0,0 1 0 0 0,-1 1 0 0 0,0 0-1 0 0,-1 1 1 0 0,1 0 0 0 0,-33-6 0 0 0,-102-8-827 0 0,-101 7-1185 0 0,109 8 573 0 0,83 3 851 0 0,0 0-89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46.187"/>
    </inkml:context>
    <inkml:brush xml:id="br0">
      <inkml:brushProperty name="width" value="0.05" units="cm"/>
      <inkml:brushProperty name="height" value="0.05" units="cm"/>
    </inkml:brush>
  </inkml:definitions>
  <inkml:trace contextRef="#ctx0" brushRef="#br0">594 14 5849 0 0,'-2'-2'86'0'0,"-1"0"1"0"0,1 1-1 0 0,-1-1 1 0 0,0 1-1 0 0,1 0 0 0 0,-1 0 1 0 0,0 0-1 0 0,0 1 1 0 0,0-1-1 0 0,0 0 1 0 0,0 1-1 0 0,0 0 1 0 0,0 0-1 0 0,0 0 1 0 0,0 0-1 0 0,0 0 1 0 0,0 1-1 0 0,-4 0 1 0 0,-10 3 286 0 0,-32 11 1 0 0,37-11-280 0 0,6-2-32 0 0,1 1 0 0 0,-1 0-1 0 0,1 0 1 0 0,-1 0-1 0 0,1 1 1 0 0,0-1 0 0 0,1 1-1 0 0,-1 1 1 0 0,1-1 0 0 0,-1 0-1 0 0,1 1 1 0 0,1 0-1 0 0,-1 0 1 0 0,1 0 0 0 0,-5 10-1 0 0,-1 4 92 0 0,1 0-1 0 0,1 1 0 0 0,-7 27 1 0 0,-3 28 360 0 0,-9 85-1 0 0,4 81-51 0 0,9-85-385 0 0,1-51-48 0 0,-4 0-1 0 0,-5-1 1 0 0,-60 181-1 0 0,-4-9 30 0 0,81-262-48 0 0,-1-1 0 0 0,0 0 0 0 0,-13 23 1 0 0,4-9 6 0 0,14-26-18 0 0,-1-1 0 0 0,1 1 0 0 0,0-1 0 0 0,-1 0 1 0 0,1 1-1 0 0,0-1 0 0 0,0 1 0 0 0,0-1 0 0 0,0 1 0 0 0,-1-1 0 0 0,1 1 0 0 0,0-1 0 0 0,0 1 0 0 0,0-1 0 0 0,0 1 1 0 0,0-1-1 0 0,0 1 0 0 0,0-1 0 0 0,0 1 0 0 0,0-1 0 0 0,0 1 0 0 0,1-1 0 0 0,-1 1 0 0 0,0-1 0 0 0,0 0 0 0 0,0 1 0 0 0,1-1 1 0 0,-1 1-1 0 0,0-1 0 0 0,0 1 0 0 0,1 0 0 0 0,15 3-51 0 0,-6-2 68 0 0,51 12-21 0 0,125 10 0 0 0,578 17 162 0 0,509 36 935 0 0,-1223-73-1087 0 0,519 28-16 0 0,-542-32 9 0 0,0 0 17 0 0,0 0-1 0 0,45-7 1 0 0,-71 7-14 0 0,0-1 0 0 0,-1 1 0 0 0,1 0 0 0 0,0 0 0 0 0,0 0 1 0 0,-1 0-1 0 0,1 0 0 0 0,0-1 0 0 0,-1 1 0 0 0,1 0 0 0 0,0-1 0 0 0,-1 1 0 0 0,1-1 0 0 0,0 1 0 0 0,-1 0 0 0 0,1-1 0 0 0,-1 1 0 0 0,1-1 0 0 0,-1 0 0 0 0,1 1 0 0 0,-1-1 1 0 0,1 1-1 0 0,-1-1 0 0 0,0 0 0 0 0,1 1 0 0 0,-1-1 0 0 0,1-1 0 0 0,-1 1-13 0 0,-1 0 1 0 0,1 0-1 0 0,0-1 1 0 0,0 1-1 0 0,0 0 0 0 0,-1 0 1 0 0,1 0-1 0 0,-1-1 1 0 0,1 1-1 0 0,-1 0 0 0 0,1 0 1 0 0,-1 0-1 0 0,0 0 1 0 0,-1-2-1 0 0,-5-5-170 0 0,-1 0 1 0 0,0 1-1 0 0,-9-8 0 0 0,11 11-4 0 0,-33-25-946 0 0,27 20 474 0 0,0 1 0 0 0,-19-19-1 0 0,15 9-189 0 0,0 1-146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46.528"/>
    </inkml:context>
    <inkml:brush xml:id="br0">
      <inkml:brushProperty name="width" value="0.05" units="cm"/>
      <inkml:brushProperty name="height" value="0.05" units="cm"/>
    </inkml:brush>
  </inkml:definitions>
  <inkml:trace contextRef="#ctx0" brushRef="#br0">283 54 6565 0 0,'2'-10'13'0'0,"-2"6"-3"0"0,1 0 0 0 0,-1 1-1 0 0,1-1 1 0 0,0 1-1 0 0,1-1 1 0 0,-1 1 0 0 0,1-1-1 0 0,-1 1 1 0 0,1 0-1 0 0,2-4 1 0 0,-4 7-8 0 0,0 0 1 0 0,0 0-1 0 0,0 0 0 0 0,0 0 1 0 0,0 0-1 0 0,0 0 1 0 0,0 0-1 0 0,0 0 0 0 0,0-1 1 0 0,0 1-1 0 0,1 0 0 0 0,-1 0 1 0 0,0 0-1 0 0,0 0 0 0 0,0 0 1 0 0,0 0-1 0 0,0 0 1 0 0,0 0-1 0 0,0 0 0 0 0,0 0 1 0 0,0 0-1 0 0,0 0 0 0 0,0 0 1 0 0,0 0-1 0 0,0 0 1 0 0,0 0-1 0 0,0 0 0 0 0,1 0 1 0 0,-1 0-1 0 0,0 0 0 0 0,0 0 1 0 0,0 0-1 0 0,0 0 0 0 0,0 0 1 0 0,0 0-1 0 0,0 0 1 0 0,0 0-1 0 0,0 0 0 0 0,0 0 1 0 0,0 0-1 0 0,0 0 0 0 0,1 0 1 0 0,-1 0-1 0 0,0 0 0 0 0,0 0 1 0 0,0 0-1 0 0,0 0 1 0 0,0 0-1 0 0,0 0 0 0 0,0 0 1 0 0,0 0-1 0 0,0 0 0 0 0,0 0 1 0 0,0 0-1 0 0,0 0 1 0 0,0 0-1 0 0,0 0 0 0 0,0 0 1 0 0,0 1-1 0 0,0-1 0 0 0,0 0 1 0 0,0 0-1 0 0,1 0 0 0 0,-1 0 1 0 0,0 0-1 0 0,0 0 1 0 0,0 0-1 0 0,-1 9 101 0 0,-3 10 120 0 0,-29 84 883 0 0,-9 41 372 0 0,-37 350 1532 0 0,39 6-1274 0 0,36-441-1578 0 0,-15 209 336 0 0,-21-3-328 0 0,35-240-191 0 0,1-6-207 0 0,0-1-1 0 0,-8 20 1 0 0,12-37 159 0 0,-1-1 0 0 0,1 0-1 0 0,0 1 1 0 0,0-1-1 0 0,0 0 1 0 0,-1 1 0 0 0,1-1-1 0 0,0 0 1 0 0,0 1-1 0 0,-1-1 1 0 0,1 0 0 0 0,0 1-1 0 0,0-1 1 0 0,-1 0-1 0 0,1 0 1 0 0,0 0 0 0 0,-1 1-1 0 0,1-1 1 0 0,0 0-1 0 0,-1 0 1 0 0,1 0 0 0 0,-1 0-1 0 0,1 0 1 0 0,0 0-1 0 0,-1 1 1 0 0,1-1 0 0 0,-1 0-1 0 0,1 0 1 0 0,0 0-1 0 0,-1 0 1 0 0,1 0 0 0 0,0-1-1 0 0,-1 1 1 0 0,1 0-1 0 0,-1 0 1 0 0,1 0-1 0 0,0 0 1 0 0,-1 0 0 0 0,1 0-1 0 0,0-1 1 0 0,-1 1-1 0 0,1 0 1 0 0,-1-1 0 0 0,0-5-1222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46.948"/>
    </inkml:context>
    <inkml:brush xml:id="br0">
      <inkml:brushProperty name="width" value="0.05" units="cm"/>
      <inkml:brushProperty name="height" value="0.05" units="cm"/>
    </inkml:brush>
  </inkml:definitions>
  <inkml:trace contextRef="#ctx0" brushRef="#br0">97 3 8593 0 0,'0'0'12'0'0,"0"0"0"0"0,0 0 1 0 0,0 0-1 0 0,0 0 0 0 0,0 0 0 0 0,0 0 0 0 0,0 0 1 0 0,-1 1-1 0 0,1-1 0 0 0,0 0 0 0 0,0 0 1 0 0,0 0-1 0 0,0 0 0 0 0,0 0 0 0 0,0 0 1 0 0,0 0-1 0 0,0 0 0 0 0,-1 0 0 0 0,1 0 1 0 0,0 0-1 0 0,0 0 0 0 0,0 0 0 0 0,0 0 1 0 0,0-1-1 0 0,0 1 0 0 0,0 0 0 0 0,0 0 1 0 0,0 0-1 0 0,0 0 0 0 0,-1 0 0 0 0,1 0 1 0 0,0 0-1 0 0,0 0 0 0 0,0 0 0 0 0,0 0 1 0 0,0 0-1 0 0,0 0 0 0 0,0 0 0 0 0,0 0 1 0 0,0-1-1 0 0,0 1 0 0 0,0 0 0 0 0,0 0 1 0 0,0 0-1 0 0,0 0 0 0 0,0 0 0 0 0,0 0 0 0 0,0 0 1 0 0,0 0-1 0 0,0 0 0 0 0,0-1 0 0 0,0 1 1 0 0,0 0-1 0 0,0 0 0 0 0,0 0 0 0 0,0 0 1 0 0,0 0-1 0 0,0 0 0 0 0,-3 2 1449 0 0,9 4-515 0 0,-5-4-881 0 0,0 0 0 0 0,-1 0 0 0 0,1 1 0 0 0,-1-1 0 0 0,0 0 0 0 0,0 0 0 0 0,0 0 0 0 0,0 1 0 0 0,0-1 0 0 0,0 0 0 0 0,0 0 0 0 0,-1 0 0 0 0,0 3 0 0 0,0-2-13 0 0,-25 125 516 0 0,-5 29-259 0 0,27-128-300 0 0,-14 154-423 0 0,17-162-913 0 0,-2-1-1 0 0,-7 34 1 0 0,6-40 118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43.392"/>
    </inkml:context>
    <inkml:brush xml:id="br0">
      <inkml:brushProperty name="width" value="0.05" units="cm"/>
      <inkml:brushProperty name="height" value="0.05" units="cm"/>
    </inkml:brush>
  </inkml:definitions>
  <inkml:trace contextRef="#ctx0" brushRef="#br0">365 20 6469 0 0,'-13'-4'74'0'0,"0"2"1"0"0,0 0-1 0 0,-15-1 1 0 0,-17-2 88 0 0,34 3-122 0 0,-1 1-1 0 0,0 1 1 0 0,0 0-1 0 0,0 0 1 0 0,1 1-1 0 0,-1 1 1 0 0,0 0-1 0 0,1 0 1 0 0,-1 1-1 0 0,-20 9 1 0 0,27-9-25 0 0,1 0 1 0 0,0 0-1 0 0,0 0 0 0 0,0 0 1 0 0,0 1-1 0 0,1 0 0 0 0,-1 0 1 0 0,1 0-1 0 0,0 0 0 0 0,0 0 1 0 0,0 1-1 0 0,1-1 0 0 0,0 1 1 0 0,0-1-1 0 0,0 1 0 0 0,0 0 0 0 0,-1 7 1 0 0,-1 5 106 0 0,1-1 0 0 0,0 1-1 0 0,1 0 1 0 0,1 21 0 0 0,20 241 689 0 0,-2-63-524 0 0,-5 43 67 0 0,14 406 731 0 0,-34-141-766 0 0,2-329-221 0 0,-49 834 1164 0 0,17-433-505 0 0,39 774-201 0 0,58-758-530 0 0,7-258-26 0 0,-50-297-4 0 0,2-1 1 0 0,2-1-1 0 0,3 0 0 0 0,32 54 1 0 0,-21-52 48 0 0,2-1 0 0 0,3-2 0 0 0,2-2 0 0 0,75 73 0 0 0,-79-90-16 0 0,3-2 0 0 0,0-1 0 0 0,2-3 0 0 0,2-1 0 0 0,0-2 0 0 0,70 29 0 0 0,-24-22 2 0 0,0-4 0 0 0,2-4 0 0 0,1-4 0 0 0,142 14 0 0 0,384-3 394 0 0,-619-32-426 0 0,2253 10 1302 0 0,-1109-13-1122 0 0,1492 24 197 0 0,-2357-16-255 0 0,2102 50 860 0 0,-113 53-592 0 0,-97 45-288 0 0,-1219-63-40 0 0,106 10-8 0 0,1390 88-93 0 0,-1273-101 68 0 0,71-4 29 0 0,-1205-81-55 0 0,222 9 41 0 0,-184-12 10 0 0,103-13 1 0 0,-171 13-57 0 0,6-2 3 0 0,32-7 1 0 0,-46 9-4 0 0,1 0 0 0 0,-1 0 0 0 0,1 0 0 0 0,-1-1-1 0 0,0 0 1 0 0,0 1 0 0 0,0-1 0 0 0,0 0 0 0 0,0 0-1 0 0,0-1 1 0 0,-1 1 0 0 0,1-1 0 0 0,-1 1 0 0 0,1-1 0 0 0,2-3-1 0 0,-4 3-6 0 0,-1 1 0 0 0,1 0 0 0 0,0-1 0 0 0,-1 1 0 0 0,1 0 0 0 0,-1-1-1 0 0,0 1 1 0 0,0-1 0 0 0,0 1 0 0 0,0 0 0 0 0,0-1 0 0 0,0 1 0 0 0,-1-1-1 0 0,1 1 1 0 0,-1 0 0 0 0,0-1 0 0 0,0 1 0 0 0,1 0 0 0 0,-1 0 0 0 0,-1 0 0 0 0,1 0-1 0 0,0-1 1 0 0,-1 2 0 0 0,1-1 0 0 0,-3-3 0 0 0,-5-5-86 0 0,-1 0 1 0 0,1 0-1 0 0,-14-9 1 0 0,18 15 53 0 0,-56-44-846 0 0,-3 3 0 0 0,-86-46 0 0 0,-149-59-3235 0 0,154 81 1778 0 0,57 24 724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47.353"/>
    </inkml:context>
    <inkml:brush xml:id="br0">
      <inkml:brushProperty name="width" value="0.05" units="cm"/>
      <inkml:brushProperty name="height" value="0.05" units="cm"/>
    </inkml:brush>
  </inkml:definitions>
  <inkml:trace contextRef="#ctx0" brushRef="#br0">1 340 7357 0 0,'0'-1'53'0'0,"1"0"1"0"0,-1 0-1 0 0,1 0 1 0 0,-1 0-1 0 0,1 1 1 0 0,0-1-1 0 0,0 0 1 0 0,-1 0 0 0 0,1 1-1 0 0,0-1 1 0 0,0 1-1 0 0,0-1 1 0 0,0 0-1 0 0,0 1 1 0 0,0 0-1 0 0,-1-1 1 0 0,3 0-1 0 0,20-7 469 0 0,13 0-445 0 0,54-5 0 0 0,-57 9-72 0 0,29-2-15 0 0,-44 6 26 0 0,1-2 0 0 0,-1 0 0 0 0,0-1 0 0 0,0 0 0 0 0,32-12 1 0 0,-47 13 0 0 0,0 0 1 0 0,0 0-1 0 0,0 0 1 0 0,0 0 0 0 0,-1 0-1 0 0,1 0 1 0 0,-1-1 0 0 0,1 0-1 0 0,-1 1 1 0 0,0-1 0 0 0,0 0-1 0 0,0 0 1 0 0,0 0 0 0 0,-1 0-1 0 0,1 0 1 0 0,-1-1 0 0 0,0 1-1 0 0,1-5 1 0 0,2-8 248 0 0,-1 1 1 0 0,2-30 0 0 0,-2 14 65 0 0,-1 18-136 0 0,-1 2 134 0 0,0 1-1 0 0,1-1 0 0 0,0 1 0 0 0,1 0 0 0 0,0 0 0 0 0,7-15 0 0 0,-9 25-318 0 0,-1 0-1 0 0,0 0 1 0 0,0 0-1 0 0,0 0 1 0 0,1 0-1 0 0,-1 0 1 0 0,0 0-1 0 0,0 1 1 0 0,0-1-1 0 0,0 0 1 0 0,1 0-1 0 0,-1 0 1 0 0,0 0-1 0 0,0 0 1 0 0,0 0-1 0 0,0 1 1 0 0,0-1-1 0 0,1 0 1 0 0,-1 0-1 0 0,0 0 1 0 0,0 0-1 0 0,0 1 1 0 0,0-1-1 0 0,0 0 1 0 0,0 0-1 0 0,0 0 1 0 0,0 1-1 0 0,0-1 1 0 0,0 0-1 0 0,0 0 1 0 0,0 0-1 0 0,0 1 1 0 0,0-1-1 0 0,0 0 1 0 0,0 0-1 0 0,0 0 1 0 0,0 1-1 0 0,0-1 1 0 0,0 0-1 0 0,0 0 1 0 0,0 0-1 0 0,0 0 1 0 0,0 1-1 0 0,1 11 95 0 0,-26 115 524 0 0,-12 174 1 0 0,35-280-773 0 0,1 1 1 0 0,2-1 0 0 0,0 1-1 0 0,1-1 1 0 0,1 1-1 0 0,0-1 1 0 0,2 0 0 0 0,9 25-1 0 0,-11-38-425 0 0,-3-6 365 0 0,0-1 0 0 0,0 1 1 0 0,1-1-1 0 0,-1 0 0 0 0,1 1 1 0 0,-1-1-1 0 0,1 1 0 0 0,-1-1 1 0 0,1 0-1 0 0,0 0 0 0 0,-1 1 1 0 0,1-1-1 0 0,0 0 1 0 0,0 0-1 0 0,2 1 0 0 0,1-1-1060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47.722"/>
    </inkml:context>
    <inkml:brush xml:id="br0">
      <inkml:brushProperty name="width" value="0.05" units="cm"/>
      <inkml:brushProperty name="height" value="0.05" units="cm"/>
    </inkml:brush>
  </inkml:definitions>
  <inkml:trace contextRef="#ctx0" brushRef="#br0">37 0 7197 0 0,'7'4'247'0'0,"-2"1"412"0"0,-7 6-66 0 0,1-8-540 0 0,-4 24 418 0 0,0 0 1 0 0,2 1-1 0 0,1-1 1 0 0,1 1-1 0 0,4 34 0 0 0,-2-37-351 0 0,3 197 30 0 0,-3-207-567 0 0,-2 1 0 0 0,0-1-1 0 0,0 0 1 0 0,-2 0 0 0 0,0 0 0 0 0,0 0 0 0 0,-2-1-1 0 0,-10 25 1 0 0,9-26-478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48.067"/>
    </inkml:context>
    <inkml:brush xml:id="br0">
      <inkml:brushProperty name="width" value="0.05" units="cm"/>
      <inkml:brushProperty name="height" value="0.05" units="cm"/>
    </inkml:brush>
  </inkml:definitions>
  <inkml:trace contextRef="#ctx0" brushRef="#br0">13 167 7681 0 0,'-2'-1'52'0'0,"1"-1"0"0"0,0-1 1 0 0,-1 1-1 0 0,1 0 0 0 0,0 0 0 0 0,0 0 1 0 0,1-1-1 0 0,-1 1 0 0 0,0 0 0 0 0,1-1 1 0 0,-1 1-1 0 0,1-1 0 0 0,0 1 0 0 0,0 0 1 0 0,0-1-1 0 0,0 1 0 0 0,0-1 1 0 0,0 1-1 0 0,1-1 0 0 0,-1 1 0 0 0,1 0 1 0 0,0-1-1 0 0,0 1 0 0 0,0 0 0 0 0,0 0 1 0 0,0 0-1 0 0,0-1 0 0 0,0 1 0 0 0,1 0 1 0 0,-1 0-1 0 0,4-2 0 0 0,0-2 105 0 0,1 0 0 0 0,0 0 0 0 0,0 1 0 0 0,0 0 0 0 0,1 0 0 0 0,0 1 0 0 0,0-1 0 0 0,11-4 0 0 0,6 0-62 0 0,0 1 0 0 0,0 2 0 0 0,1 0 0 0 0,0 1 0 0 0,1 1 0 0 0,-1 2 0 0 0,1 0 0 0 0,-1 2 0 0 0,1 1 0 0 0,-1 1 0 0 0,35 7 0 0 0,-47-6-50 0 0,1 0 0 0 0,-1 2-1 0 0,0-1 1 0 0,0 2 0 0 0,-1-1-1 0 0,1 2 1 0 0,-1 0 0 0 0,-1 0-1 0 0,19 15 1 0 0,-22-14-28 0 0,0 0 0 0 0,-1 0 0 0 0,0 0 0 0 0,0 1 0 0 0,-1 0 0 0 0,0 0 1 0 0,0 1-1 0 0,-1 0 0 0 0,0 0 0 0 0,-1 0 0 0 0,0 0 0 0 0,4 19 0 0 0,-3-1 9 0 0,-2 1-1 0 0,0 0 1 0 0,-2 0-1 0 0,-1 0 1 0 0,-4 32 0 0 0,3-53-17 0 0,0 0 0 0 0,-1-1 1 0 0,0 1-1 0 0,0-1 1 0 0,-1 1-1 0 0,0-1 1 0 0,0 0-1 0 0,-1 0 0 0 0,0 0 1 0 0,0-1-1 0 0,0 1 1 0 0,-10 10-1 0 0,6-9 3 0 0,-1 0 1 0 0,0 0-1 0 0,-1-1 0 0 0,0 0 1 0 0,0 0-1 0 0,0-1 0 0 0,-19 8 0 0 0,4-5-44 0 0,-1-1 0 0 0,0-1 0 0 0,0-1 0 0 0,0-1 0 0 0,-1-1 0 0 0,-50 0 0 0 0,63-4-140 0 0,1-1 1 0 0,-1 0-1 0 0,1-1 1 0 0,-1 0-1 0 0,1-1 1 0 0,-20-7 0 0 0,29 9 18 0 0,-1-1 0 0 0,1 0 0 0 0,0 0 1 0 0,-1-1-1 0 0,1 1 0 0 0,1-1 0 0 0,-1 0 1 0 0,0 0-1 0 0,0 0 0 0 0,1 0 0 0 0,0-1 1 0 0,0 0-1 0 0,0 1 0 0 0,0-1 0 0 0,0 0 1 0 0,1 0-1 0 0,0-1 0 0 0,0 1 0 0 0,0 0 1 0 0,0-1-1 0 0,-2-8 0 0 0,1-13-670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48.783"/>
    </inkml:context>
    <inkml:brush xml:id="br0">
      <inkml:brushProperty name="width" value="0.05" units="cm"/>
      <inkml:brushProperty name="height" value="0.05" units="cm"/>
    </inkml:brush>
  </inkml:definitions>
  <inkml:trace contextRef="#ctx0" brushRef="#br0">1 206 7805 0 0,'7'1'-101'0'0,"-4"1"175"0"0,-3-2-40 0 0,0 1-1 0 0,-1-1 1 0 0,1 0 0 0 0,0 1 0 0 0,-1-1 0 0 0,1 1 0 0 0,0-1 0 0 0,-1 1-1 0 0,1 0 1 0 0,0-1 0 0 0,0 1 0 0 0,0-1 0 0 0,0 1 0 0 0,0-1-1 0 0,-1 1 1 0 0,1 0 0 0 0,0-1 0 0 0,0 1 0 0 0,0-1 0 0 0,0 1 0 0 0,1-1-1 0 0,-1 1 1 0 0,0 0 0 0 0,0-1 0 0 0,0 1 0 0 0,0-1 0 0 0,1 2-1 0 0,9 36 254 0 0,-1 0-1 0 0,-2 1 0 0 0,-2 0 1 0 0,-2 1-1 0 0,-1-1 0 0 0,-2 1 0 0 0,-7 52 1 0 0,6-84-280 0 0,1-3 7 0 0,-1 0 0 0 0,1 0 1 0 0,-1 0-1 0 0,0 0 0 0 0,0-1 1 0 0,-1 1-1 0 0,1 0 0 0 0,-1-1 1 0 0,0 0-1 0 0,-1 1 0 0 0,1-1 1 0 0,-4 5-1 0 0,6-9-10 0 0,0 0 0 0 0,0 0-1 0 0,0 0 1 0 0,-1 1 0 0 0,1-1-1 0 0,0 0 1 0 0,0 0 0 0 0,0 0 0 0 0,0 0-1 0 0,0 0 1 0 0,0 0 0 0 0,-1 0 0 0 0,1 0-1 0 0,0 0 1 0 0,0 1 0 0 0,0-1 0 0 0,0 0-1 0 0,0 0 1 0 0,-1 0 0 0 0,1 0 0 0 0,0 0-1 0 0,0 0 1 0 0,0 0 0 0 0,0 0 0 0 0,0 0-1 0 0,-1 0 1 0 0,1 0 0 0 0,0 0-1 0 0,0 0 1 0 0,0 0 0 0 0,0 0 0 0 0,0-1-1 0 0,-1 1 1 0 0,1 0 0 0 0,0 0 0 0 0,0 0-1 0 0,0 0 1 0 0,0 0 0 0 0,0 0 0 0 0,-1 0-1 0 0,1 0 1 0 0,-3-9 66 0 0,2-10-13 0 0,1 18-48 0 0,3-40 1 0 0,2 0-1 0 0,1 0 1 0 0,20-68 0 0 0,-5 24-18 0 0,12-50-52 0 0,-26 115 44 0 0,0 0 0 0 0,1 1 0 0 0,1-1 0 0 0,18-26 0 0 0,-25 41 11 0 0,1 1-1 0 0,0 0 1 0 0,1 0-1 0 0,-1 0 1 0 0,1 0-1 0 0,0 1 1 0 0,0-1-1 0 0,0 1 1 0 0,0 0-1 0 0,0 0 1 0 0,1 1-1 0 0,-1-1 1 0 0,1 1-1 0 0,0 0 1 0 0,0 0-1 0 0,0 1 1 0 0,0-1 0 0 0,9 0-1 0 0,-8 1 4 0 0,0 1-1 0 0,0 1 1 0 0,0-1 0 0 0,0 1-1 0 0,-1 0 1 0 0,1 1 0 0 0,0-1 0 0 0,-1 1-1 0 0,1 0 1 0 0,0 1 0 0 0,-1-1-1 0 0,0 1 1 0 0,0 0 0 0 0,0 0-1 0 0,0 1 1 0 0,5 4 0 0 0,-3-2 4 0 0,0 0 1 0 0,0 1-1 0 0,-1 0 1 0 0,0 0-1 0 0,-1 1 1 0 0,1-1-1 0 0,-1 1 1 0 0,-1 1-1 0 0,1-1 1 0 0,-2 0 0 0 0,1 1-1 0 0,-1 0 1 0 0,0 0-1 0 0,-1 0 1 0 0,0 0-1 0 0,0 0 1 0 0,-1 0-1 0 0,-1 1 1 0 0,1-1-1 0 0,-1 0 1 0 0,-2 15-1 0 0,-1-10 20 0 0,1-1-1 0 0,-2 1 0 0 0,0-1 0 0 0,0 0 0 0 0,-1 0 1 0 0,-1-1-1 0 0,0 1 0 0 0,-1-1 0 0 0,0 0 1 0 0,-1-1-1 0 0,0 0 0 0 0,-1 0 0 0 0,-19 19 0 0 0,10-14-6 0 0,0-1 0 0 0,-28 19 0 0 0,70-54 983 0 0,-18 14-949 0 0,0 1 0 0 0,1-1 0 0 0,-1 1 0 0 0,16-8 0 0 0,-20 12-45 0 0,0 0 0 0 0,0 0 0 0 0,0 0 0 0 0,0 1 0 0 0,1-1 0 0 0,-1 1 0 0 0,0-1 0 0 0,1 1 0 0 0,-1 0 0 0 0,0 0 0 0 0,0 0 0 0 0,1 0 0 0 0,-1 0 0 0 0,0 1 0 0 0,1-1 0 0 0,-1 1 0 0 0,0-1 0 0 0,0 1 0 0 0,0 0 0 0 0,1 0 0 0 0,-1 0 0 0 0,0 0 0 0 0,3 2 1 0 0,-1 1 22 0 0,0-1 1 0 0,-1 1 0 0 0,1 0 0 0 0,-1 0 0 0 0,0 0 0 0 0,0 0-1 0 0,0 1 1 0 0,-1-1 0 0 0,1 1 0 0 0,-1-1 0 0 0,0 1 0 0 0,-1 0-1 0 0,3 7 1 0 0,1 11 201 0 0,4 38 1 0 0,-6-43-148 0 0,-2-2-4 0 0,1-1 0 0 0,-2 1 1 0 0,0-1-1 0 0,-1 0 0 0 0,-5 28 1 0 0,5-37-20 0 0,-1 1 1 0 0,0-1 0 0 0,0 0-1 0 0,-1 0 1 0 0,0-1 0 0 0,0 1-1 0 0,-5 7 1 0 0,6-10 2 0 0,0-1 1 0 0,0 1-1 0 0,-1 0 1 0 0,0-1-1 0 0,1 0 1 0 0,-1 1-1 0 0,0-1 1 0 0,0 0-1 0 0,0-1 1 0 0,0 1-1 0 0,-1 0 1 0 0,1-1-1 0 0,0 0 1 0 0,-4 1-1 0 0,2-1-17 0 0,0 0 0 0 0,0-1 0 0 0,1 0 0 0 0,-1 0 0 0 0,0-1 0 0 0,0 1 0 0 0,1-1 0 0 0,-1 0 0 0 0,0 0 0 0 0,1 0 0 0 0,-1-1 1 0 0,1 0-1 0 0,-1 0 0 0 0,1 0 0 0 0,0 0 0 0 0,0-1 0 0 0,0 1 0 0 0,-6-7 0 0 0,3 3-38 0 0,0 0 0 0 0,0 0 0 0 0,1-1 0 0 0,0 0 1 0 0,0-1-1 0 0,0 1 0 0 0,1-1 0 0 0,-7-14 1 0 0,11 19-7 0 0,-4-7 5 0 0,1 0 0 0 0,0 0 1 0 0,0 0-1 0 0,1-1 0 0 0,1 1 0 0 0,-1-1 0 0 0,0-15 0 0 0,4 17 57 0 0,2 14-66 0 0,0 14-22 0 0,-3-19 40 0 0,-3 5-2792 0 0,-2-5 1509 0 0,2 0-232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53.805"/>
    </inkml:context>
    <inkml:brush xml:id="br0">
      <inkml:brushProperty name="width" value="0.05" units="cm"/>
      <inkml:brushProperty name="height" value="0.05" units="cm"/>
    </inkml:brush>
  </inkml:definitions>
  <inkml:trace contextRef="#ctx0" brushRef="#br0">0 3270 6469 0 0,'14'1'106'0'0,"-13"0"-54"0"0,1-1 0 0 0,-1 0 1 0 0,1 1-1 0 0,0-1 0 0 0,-1 0 1 0 0,1 0-1 0 0,0 0 0 0 0,-1 0 1 0 0,1 0-1 0 0,0-1 0 0 0,-1 1 0 0 0,1 0 1 0 0,-1-1-1 0 0,3 0 0 0 0,14-5 1113 0 0,7-3 1251 0 0,-24 9-2276 0 0,-1 0 0 0 0,1-1-1 0 0,0 1 1 0 0,0-1 0 0 0,-1 1-1 0 0,1-1 1 0 0,0 1 0 0 0,-1-1-1 0 0,1 0 1 0 0,-1 1 0 0 0,1-1-1 0 0,-1 0 1 0 0,1 1 0 0 0,-1-1-1 0 0,1 0 1 0 0,-1 0 0 0 0,0 1 0 0 0,1-1-1 0 0,-1 0 1 0 0,0 0 0 0 0,0 0-1 0 0,0 1 1 0 0,1-3 0 0 0,5-50 2886 0 0,-6 23-2233 0 0,-1-36 282 0 0,12-88 0 0 0,27-301-590 0 0,-20 191-519 0 0,-10 164 19 0 0,59-510-215 0 0,-39 445 113 0 0,68-215 1 0 0,169-340 3 0 0,-246 671 118 0 0,-2 0 1 0 0,16-73 0 0 0,-33 120-11 0 0,1 1 1 0 0,-1-1 0 0 0,0 1 0 0 0,0-1 0 0 0,0 1 0 0 0,0-1 0 0 0,0 1 0 0 0,0-1 0 0 0,-1 1 0 0 0,1-1 0 0 0,-1-1 0 0 0,-2 3-88 0 0,-1 12 46 0 0,2-3 49 0 0,-1-1-1 0 0,0 1 1 0 0,0 0 0 0 0,-8 13-1 0 0,8-16 0 0 0,-1 1-1 0 0,1 0 1 0 0,0 0-1 0 0,1 0 0 0 0,0 0 1 0 0,0 0-1 0 0,0 0 0 0 0,0 10 1 0 0,0-6-99 0 0,2-9-40 0 0,5-5 1 0 0,-4 3 129 0 0,5-26-3541 0 0,-6 20 2597 0 0,-1 0-1 0 0,0 1 1 0 0,-1-1-1 0 0,1 1 1 0 0,-1-1-1 0 0,0 1 1 0 0,-4-8-1 0 0,-3 3-308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54.415"/>
    </inkml:context>
    <inkml:brush xml:id="br0">
      <inkml:brushProperty name="width" value="0.05" units="cm"/>
      <inkml:brushProperty name="height" value="0.05" units="cm"/>
    </inkml:brush>
  </inkml:definitions>
  <inkml:trace contextRef="#ctx0" brushRef="#br0">267 80 5789 0 0,'0'-2'125'0'0,"0"-1"1"0"0,0 0-1 0 0,1 0 1 0 0,-1 1-1 0 0,0-1 1 0 0,1 0 0 0 0,1-5-1 0 0,0-3 1411 0 0,-11 24-239 0 0,-19 35-586 0 0,-163 246 1119 0 0,176-270-1591 0 0,12-19-190 0 0,1 0-1 0 0,-1 0 1 0 0,0 0 0 0 0,-1-1-1 0 0,1 1 1 0 0,-1-1 0 0 0,-4 4-1 0 0,13-15-24 0 0,-1 0 1 0 0,1 0-1 0 0,-1 0 0 0 0,-1 0 0 0 0,5-11 1 0 0,7-16-33 0 0,5 2 7 0 0,2 1 0 0 0,0 0 0 0 0,46-45 0 0 0,-21 30 206 0 0,67-51 0 0 0,-103 90-116 0 0,0-1 0 0 0,0 1 1 0 0,1 1-1 0 0,-1 0 0 0 0,2 0 0 0 0,-1 1 0 0 0,0 1 0 0 0,22-5 0 0 0,-29 8-44 0 0,-1 0-1 0 0,1 0 1 0 0,0 1-1 0 0,0 0 1 0 0,0 0-1 0 0,0 0 1 0 0,-1 0 0 0 0,1 1-1 0 0,0 0 1 0 0,0 0-1 0 0,-1 0 1 0 0,1 0-1 0 0,0 1 1 0 0,-1 0-1 0 0,0 0 1 0 0,1 0 0 0 0,-1 0-1 0 0,0 1 1 0 0,0 0-1 0 0,0 0 1 0 0,0 0-1 0 0,-1 0 1 0 0,1 0-1 0 0,-1 1 1 0 0,0 0 0 0 0,4 6-1 0 0,6 13 72 0 0,-1 1-1 0 0,-1 1 1 0 0,-2 0 0 0 0,10 37 0 0 0,-8-25-94 0 0,17 39 0 0 0,64 106-2623 0 0,-76-154 1268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54.938"/>
    </inkml:context>
    <inkml:brush xml:id="br0">
      <inkml:brushProperty name="width" value="0.05" units="cm"/>
      <inkml:brushProperty name="height" value="0.05" units="cm"/>
    </inkml:brush>
  </inkml:definitions>
  <inkml:trace contextRef="#ctx0" brushRef="#br0">9 60 8165 0 0,'0'-14'117'0'0,"0"9"96"0"0,1 0 0 0 0,-1 0 0 0 0,-1 0 0 0 0,1 0 0 0 0,-1 0 0 0 0,0 0 0 0 0,-1-6 0 0 0,-2 25 2444 0 0,3 12-2387 0 0,18 107 953 0 0,17 229-200 0 0,-31-277-1054 0 0,-2 150-3933 0 0,-2-221 2740 0 0,-2 0-55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55.311"/>
    </inkml:context>
    <inkml:brush xml:id="br0">
      <inkml:brushProperty name="width" value="0.05" units="cm"/>
      <inkml:brushProperty name="height" value="0.05" units="cm"/>
    </inkml:brush>
  </inkml:definitions>
  <inkml:trace contextRef="#ctx0" brushRef="#br0">1 400 7841 0 0,'0'0'18'0'0,"0"0"-1"0"0,0 0 1 0 0,1 0 0 0 0,-1 0 0 0 0,0 0 0 0 0,0 0 0 0 0,0-1-1 0 0,0 1 1 0 0,1 0 0 0 0,-1 0 0 0 0,0 0 0 0 0,0 0 0 0 0,0 0-1 0 0,0 0 1 0 0,0 0 0 0 0,0 0 0 0 0,0-1 0 0 0,1 1 0 0 0,-1 0-1 0 0,0 0 1 0 0,0 0 0 0 0,0 0 0 0 0,0 0 0 0 0,0-1 0 0 0,0 1-1 0 0,0 0 1 0 0,0 0 0 0 0,0 0 0 0 0,0 0 0 0 0,0-1 0 0 0,0 1-1 0 0,0 0 1 0 0,0 0 0 0 0,0 0 0 0 0,0 0 0 0 0,0-1 0 0 0,0 1-1 0 0,0 0 1 0 0,0 0 0 0 0,0 0 0 0 0,0 0 0 0 0,0-1 0 0 0,0 1-1 0 0,0 0 1 0 0,0 0 0 0 0,0 0 0 0 0,-1 0 0 0 0,1 0 0 0 0,0-1-1 0 0,0 1 1 0 0,0 0 0 0 0,0 0 0 0 0,0 0 0 0 0,0 0 0 0 0,-1 0-1 0 0,1 0 1 0 0,0-1 0 0 0,17 3 1124 0 0,5 8-802 0 0,0-1 0 0 0,1-2 0 0 0,0 0 0 0 0,0-1 0 0 0,0-2 0 0 0,32 3 0 0 0,-39-6-314 0 0,0 0 0 0 0,0-1 1 0 0,0-1-1 0 0,0-1 1 0 0,0 0-1 0 0,0-1 0 0 0,-1-1 1 0 0,1-1-1 0 0,-1 0 1 0 0,21-10-1 0 0,-29 11-28 0 0,0-1 0 0 0,-1 0 0 0 0,1 0 0 0 0,-1-1 0 0 0,0 1 0 0 0,-1-1 0 0 0,1-1 0 0 0,-1 1 0 0 0,0-1 0 0 0,-1 0 0 0 0,0 0 0 0 0,0 0 0 0 0,0-1 0 0 0,-1 1 0 0 0,4-15 0 0 0,0-4-12 0 0,0 0 0 0 0,-2-1-1 0 0,2-38 1 0 0,-6 53 25 0 0,2-7 175 0 0,-2-1 0 0 0,0 1 0 0 0,-2-1 0 0 0,-4-33 0 0 0,5 52-176 0 0,0 1 0 0 0,0 0 0 0 0,0 0 0 0 0,0 0 0 0 0,0-1-1 0 0,0 1 1 0 0,0 0 0 0 0,0 0 0 0 0,0-1 0 0 0,0 1 0 0 0,0 0 0 0 0,0 0 0 0 0,0 0-1 0 0,0-1 1 0 0,0 1 0 0 0,0 0 0 0 0,0 0 0 0 0,0-1 0 0 0,0 1 0 0 0,0 0 0 0 0,0 0-1 0 0,-1 0 1 0 0,1 0 0 0 0,0-1 0 0 0,0 1 0 0 0,0 0 0 0 0,0 0 0 0 0,-1 0 0 0 0,1 0-1 0 0,0 0 1 0 0,0-1 0 0 0,0 1 0 0 0,-1 0 0 0 0,1 0 0 0 0,0 0 0 0 0,0 0 0 0 0,0 0-1 0 0,-1 0 1 0 0,1 0 0 0 0,0 0 0 0 0,0 0 0 0 0,-1 0 0 0 0,1 0 0 0 0,0 0 0 0 0,0 0-1 0 0,0 0 1 0 0,-1 0 0 0 0,1 0 0 0 0,0 0 0 0 0,-1 0 0 0 0,-7 14 144 0 0,-5 22-104 0 0,-4 24 165 0 0,3 0 0 0 0,-8 70-1 0 0,18-87-172 0 0,2-1-1 0 0,1 1 0 0 0,3-1 1 0 0,6 44-1 0 0,-1-52-602 0 0,17 50 0 0 0,-5-23-1259 0 0,-4-22-404 0 0,-6-21 941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55.746"/>
    </inkml:context>
    <inkml:brush xml:id="br0">
      <inkml:brushProperty name="width" value="0.05" units="cm"/>
      <inkml:brushProperty name="height" value="0.05" units="cm"/>
    </inkml:brush>
  </inkml:definitions>
  <inkml:trace contextRef="#ctx0" brushRef="#br0">295 323 7197 0 0,'11'-26'435'0'0,"-2"-1"0"0"0,0 0 1 0 0,-2 0-1 0 0,-1-1 0 0 0,-1 0 0 0 0,-1 0 1 0 0,-2-1-1 0 0,-1-33 0 0 0,-1 60-405 0 0,0 1-1 0 0,0-1 1 0 0,0 1-1 0 0,0-1 1 0 0,0 1-1 0 0,0-1 1 0 0,-1 1-1 0 0,1-1 1 0 0,-1 1-1 0 0,1-1 1 0 0,-1 1-1 0 0,1-1 1 0 0,-1 1-1 0 0,0 0 1 0 0,1-1-1 0 0,-1 1 1 0 0,0 0-1 0 0,0 0 1 0 0,0 0-1 0 0,0-1 1 0 0,0 1-1 0 0,0 0 1 0 0,0 0-1 0 0,-1 0 1 0 0,1 1-1 0 0,0-1 1 0 0,-1 0-1 0 0,1 0 1 0 0,0 1-1 0 0,-1-1 1 0 0,1 1-1 0 0,-1-1 1 0 0,1 1-1 0 0,-1 0 1 0 0,1-1-1 0 0,-1 1 1 0 0,1 0-1 0 0,-1 0 1 0 0,1 0-1 0 0,-1 0 1 0 0,1 0-1 0 0,-1 0 1 0 0,1 1-1 0 0,-1-1 1 0 0,1 1-1 0 0,-2 0 1 0 0,-6 1 73 0 0,1 1 0 0 0,-1 1 0 0 0,1 0 0 0 0,0 0 0 0 0,0 1 0 0 0,-11 8 1 0 0,4 0 47 0 0,0 0 1 0 0,1 1-1 0 0,1 0 1 0 0,0 1 0 0 0,-19 30-1 0 0,-43 89 500 0 0,64-113-553 0 0,1 1 0 0 0,1 0 0 0 0,1 1 0 0 0,-6 32 0 0 0,13-53-87 0 0,1 0 0 0 0,-1 0 1 0 0,1 0-1 0 0,0 0 0 0 0,0 0 0 0 0,0-1 1 0 0,0 1-1 0 0,0 0 0 0 0,0 0 1 0 0,1 0-1 0 0,-1 0 0 0 0,0 0 0 0 0,1 0 1 0 0,0 0-1 0 0,-1-1 0 0 0,1 1 0 0 0,0 0 1 0 0,0 0-1 0 0,0-1 0 0 0,0 1 1 0 0,0-1-1 0 0,0 1 0 0 0,1-1 0 0 0,-1 1 1 0 0,0-1-1 0 0,1 0 0 0 0,-1 1 1 0 0,1-1-1 0 0,0 0 0 0 0,-1 0 0 0 0,1 0 1 0 0,0 0-1 0 0,0-1 0 0 0,-1 1 0 0 0,1 0 1 0 0,0-1-1 0 0,3 1 0 0 0,2 0-1 0 0,-1 0-1 0 0,0-1 0 0 0,0 1 0 0 0,0-2 1 0 0,0 1-1 0 0,1-1 0 0 0,-1 1 1 0 0,0-2-1 0 0,0 1 0 0 0,10-4 0 0 0,-3-1-74 0 0,-1-1-1 0 0,0 1 0 0 0,0-2 0 0 0,0 0 0 0 0,-1 0 0 0 0,-1-1 0 0 0,1 0 0 0 0,-1-1 0 0 0,-1 0 0 0 0,14-18 0 0 0,3-11-129 0 0,39-76-1 0 0,-30 49 204 0 0,-22 50-15 0 0,-8 15-25 0 0,-2 12 1 0 0,-7 69 3 0 0,2-51 16 0 0,1 0 0 0 0,1 0 0 0 0,5 33 0 0 0,-3-55-250 0 0,0 0 0 0 0,0 0 0 0 0,1-1 0 0 0,0 1 0 0 0,0-1 0 0 0,1 0 0 0 0,0 0-1 0 0,0 0 1 0 0,0 0 0 0 0,0-1 0 0 0,1 0 0 0 0,0 0 0 0 0,1 0 0 0 0,-1 0 0 0 0,1-1 0 0 0,-1 0 0 0 0,1 0-1 0 0,1 0 1 0 0,-1-1 0 0 0,0 0 0 0 0,1 0 0 0 0,0-1 0 0 0,7 2 0 0 0,-2 0-832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56.153"/>
    </inkml:context>
    <inkml:brush xml:id="br0">
      <inkml:brushProperty name="width" value="0.05" units="cm"/>
      <inkml:brushProperty name="height" value="0.05" units="cm"/>
    </inkml:brush>
  </inkml:definitions>
  <inkml:trace contextRef="#ctx0" brushRef="#br0">8 334 8429 0 0,'-3'-89'-89'0'0,"0"61"419"0"0,2-1 0 0 0,1 0 0 0 0,1 0-1 0 0,1 1 1 0 0,7-31 0 0 0,-8 55-172 0 0,0 0 0 0 0,0 0 0 0 0,1 0 0 0 0,-1 0 0 0 0,1 0 0 0 0,0 1 0 0 0,3-6 0 0 0,-4 8-120 0 0,-1 1 0 0 0,1-1 0 0 0,-1 1 0 0 0,1-1 1 0 0,-1 1-1 0 0,1-1 0 0 0,-1 1 0 0 0,1 0 0 0 0,0-1 0 0 0,-1 1 0 0 0,1 0 0 0 0,-1-1 1 0 0,1 1-1 0 0,0 0 0 0 0,-1 0 0 0 0,1 0 0 0 0,0 0 0 0 0,0 0 0 0 0,0-1 0 0 0,1 2-4 0 0,-1-1-1 0 0,1 0 0 0 0,-1 1 1 0 0,0-1-1 0 0,0 1 0 0 0,1 0 1 0 0,-1-1-1 0 0,0 1 0 0 0,0 0 1 0 0,1 0-1 0 0,-1-1 0 0 0,0 1 1 0 0,1 2-1 0 0,2 1 22 0 0,-1 0 0 0 0,0 0 0 0 0,0 0 0 0 0,0 1 0 0 0,0-1 0 0 0,-1 1 1 0 0,4 10-1 0 0,10 38 198 0 0,-12-40-175 0 0,5 28 152 0 0,-1 1 0 0 0,4 70 0 0 0,-7 87-32 0 0,-6-172-206 0 0,3-12 32 0 0,-2-15-24 0 0,0 0 1 0 0,0 0-1 0 0,0 0 0 0 0,0 0 0 0 0,0 0 1 0 0,0 0-1 0 0,0 0 0 0 0,0 1 0 0 0,0-1 1 0 0,0 0-1 0 0,0 0 0 0 0,0 0 0 0 0,0 0 1 0 0,0 0-1 0 0,0 0 0 0 0,0 0 0 0 0,1 0 1 0 0,-1 0-1 0 0,0 0 0 0 0,0 0 0 0 0,0 0 1 0 0,0 0-1 0 0,0 0 0 0 0,0 0 0 0 0,0 0 1 0 0,0 0-1 0 0,0 0 0 0 0,0 0 0 0 0,0 0 1 0 0,0 1-1 0 0,1-1 0 0 0,-1 0 0 0 0,0 0 1 0 0,0 0-1 0 0,0 0 0 0 0,0 0 0 0 0,0-1 1 0 0,0 1-1 0 0,0 0 0 0 0,0 0 0 0 0,0 0 1 0 0,0 0-1 0 0,0 0 0 0 0,1 0 0 0 0,-1 0 1 0 0,0 0-1 0 0,0 0 0 0 0,0 0 0 0 0,0 0 1 0 0,0 0-1 0 0,0 0 0 0 0,0 0 0 0 0,0 0 1 0 0,0 0-1 0 0,0 0 0 0 0,0 0 0 0 0,0 0 1 0 0,0 0-1 0 0,0-1 0 0 0,0 1 0 0 0,11-22-30 0 0,-5 8-42 0 0,116-246-700 0 0,-78 178 769 0 0,-36 70 27 0 0,-1 0-1 0 0,2 1 1 0 0,-1 0-1 0 0,18-16 1 0 0,-25 26-19 0 0,0 0 1 0 0,0 0 0 0 0,0 0-1 0 0,0 0 1 0 0,0 0-1 0 0,1 0 1 0 0,-1 1-1 0 0,0-1 1 0 0,0 0 0 0 0,1 1-1 0 0,-1-1 1 0 0,0 1-1 0 0,1-1 1 0 0,-1 1-1 0 0,0-1 1 0 0,1 1-1 0 0,-1 0 1 0 0,1 0 0 0 0,-1 0-1 0 0,0 0 1 0 0,1 0-1 0 0,-1 0 1 0 0,3 1-1 0 0,-2 0 4 0 0,-1 0 0 0 0,1 0 0 0 0,-1 0 0 0 0,1 0 0 0 0,-1 0 0 0 0,1 0 0 0 0,-1 1 0 0 0,0-1 0 0 0,0 1-1 0 0,0-1 1 0 0,0 1 0 0 0,0-1 0 0 0,0 1 0 0 0,0-1 0 0 0,1 4 0 0 0,2 8 41 0 0,-1 0 0 0 0,0-1 1 0 0,3 27-1 0 0,-6-36-44 0 0,11 142 285 0 0,-8-81-465 0 0,17 94-1 0 0,-18-146-136 0 0,-1-8-44 0 0,-1 0-1 0 0,1 0 1 0 0,0 0-1 0 0,0 1 1 0 0,1-1-1 0 0,-1 0 1 0 0,1 0-1 0 0,-1-1 1 0 0,1 1-1 0 0,4 5 1 0 0,22-14-3036 0 0,-15-2 2451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43.920"/>
    </inkml:context>
    <inkml:brush xml:id="br0">
      <inkml:brushProperty name="width" value="0.05" units="cm"/>
      <inkml:brushProperty name="height" value="0.05" units="cm"/>
    </inkml:brush>
  </inkml:definitions>
  <inkml:trace contextRef="#ctx0" brushRef="#br0">264 182 5973 0 0,'-43'-35'573'0'0,"-1"3"0"0"0,-2 1 0 0 0,-58-28 0 0 0,87 49-114 0 0,17 10-418 0 0,-1 0 1 0 0,1 0 0 0 0,-1-1 0 0 0,1 1 0 0 0,-1 0 0 0 0,1 0-1 0 0,-1-1 1 0 0,1 1 0 0 0,0 0 0 0 0,-1-1 0 0 0,1 1 0 0 0,-1-1 0 0 0,1 1-1 0 0,0 0 1 0 0,-1-1 0 0 0,1 1 0 0 0,0-1 0 0 0,-1 1 0 0 0,1-1-1 0 0,0 1 1 0 0,0-1 0 0 0,0 1 0 0 0,-1-1 0 0 0,1 1 0 0 0,0-1 0 0 0,0 1-1 0 0,0-1 1 0 0,0 1 0 0 0,0-2 0 0 0,0 2-6 0 0,1 0-1 0 0,-1-1 1 0 0,0 1 0 0 0,1 0 0 0 0,-1 0-1 0 0,0 0 1 0 0,1 0 0 0 0,-1 0 0 0 0,0 0-1 0 0,1 0 1 0 0,-1 0 0 0 0,0 0 0 0 0,1 0-1 0 0,-1 0 1 0 0,0 0 0 0 0,1 0 0 0 0,-1 0-1 0 0,0 0 1 0 0,1 0 0 0 0,-1 0 0 0 0,0 1 0 0 0,1-1-1 0 0,-1 0 1 0 0,0 0 0 0 0,1 0 0 0 0,-1 0-1 0 0,0 1 1 0 0,0-1 0 0 0,1 0 0 0 0,-1 0-1 0 0,0 1 1 0 0,12 11 1163 0 0,-2-3 247 0 0,-9-9-1360 0 0,0 1 0 0 0,0-1 1 0 0,0 0-1 0 0,0 0 0 0 0,0 1 0 0 0,0-1 0 0 0,0 0 1 0 0,0 0-1 0 0,0 0 0 0 0,0 0 0 0 0,0 0 0 0 0,1-1 1 0 0,-1 1-1 0 0,0 0 0 0 0,2-1 0 0 0,5 1 183 0 0,-5 13-218 0 0,4 42 407 0 0,0-14-192 0 0,35 499 1433 0 0,-53 657-1146 0 0,-2-863-440 0 0,-6 435 145 0 0,22-623-311 0 0,-1 174-238 0 0,-27-4-979 0 0,-22-65-2677 0 0,45-232 1827 0 0,0 37 0 0 0,2-45 932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56.557"/>
    </inkml:context>
    <inkml:brush xml:id="br0">
      <inkml:brushProperty name="width" value="0.05" units="cm"/>
      <inkml:brushProperty name="height" value="0.05" units="cm"/>
    </inkml:brush>
  </inkml:definitions>
  <inkml:trace contextRef="#ctx0" brushRef="#br0">181 251 8661 0 0,'14'-37'-175'0'0,"8"-27"500"0"0,16-61 2374 0 0,-38 124-2673 0 0,0 1 0 0 0,0-1 0 0 0,1 0 1 0 0,-1 1-1 0 0,0-1 0 0 0,0 0 1 0 0,0 1-1 0 0,0-1 0 0 0,1 0 0 0 0,-1 0 1 0 0,0 1-1 0 0,-1-1 0 0 0,1 0 0 0 0,0 1 1 0 0,0-1-1 0 0,0 0 0 0 0,0 0 0 0 0,0 1 1 0 0,-1-1-1 0 0,1 0 0 0 0,0 1 0 0 0,-1-1 1 0 0,1 1-1 0 0,0-1 0 0 0,-1 0 0 0 0,1 1 1 0 0,-1-1-1 0 0,1 1 0 0 0,-1-1 0 0 0,1 1 1 0 0,-1-1-1 0 0,1 1 0 0 0,-1-1 0 0 0,0 1 1 0 0,1 0-1 0 0,-1-1 0 0 0,0 1 0 0 0,1 0 1 0 0,-1 0-1 0 0,0-1 0 0 0,1 1 0 0 0,-1 0 1 0 0,0 0-1 0 0,1 0 0 0 0,-1 0 0 0 0,0 0 1 0 0,0 0-1 0 0,1 0 0 0 0,-2 0 1 0 0,-4 0 47 0 0,1 0 1 0 0,0 0 0 0 0,-1 1-1 0 0,1 0 1 0 0,-7 1 0 0 0,2 3-15 0 0,0 0 1 0 0,0 0 0 0 0,0 1 0 0 0,0 0 0 0 0,1 0 0 0 0,-12 11 0 0 0,4-3 19 0 0,8-7-39 0 0,0 1-1 0 0,0 0 1 0 0,1 1 0 0 0,0-1-1 0 0,0 1 1 0 0,1 1-1 0 0,1 0 1 0 0,-1 0-1 0 0,2 0 1 0 0,-7 15 0 0 0,9-18-33 0 0,1-1 0 0 0,0 1 1 0 0,0 0-1 0 0,1-1 0 0 0,0 1 1 0 0,0 0-1 0 0,0 0 0 0 0,1 0 1 0 0,0 0-1 0 0,1-1 0 0 0,-1 1 1 0 0,1 0-1 0 0,1 0 0 0 0,-1-1 1 0 0,1 1-1 0 0,0 0 0 0 0,1-1 1 0 0,5 11-1 0 0,-6-13-16 0 0,1-1-1 0 0,0 1 1 0 0,0-1 0 0 0,0 1 0 0 0,0-1-1 0 0,1 0 1 0 0,-1 0 0 0 0,1-1 0 0 0,-1 1-1 0 0,1-1 1 0 0,0 0 0 0 0,0 0 0 0 0,0 0-1 0 0,1 0 1 0 0,-1-1 0 0 0,0 1 0 0 0,1-1-1 0 0,-1 0 1 0 0,1-1 0 0 0,-1 1 0 0 0,1-1-1 0 0,-1 0 1 0 0,1 0 0 0 0,4-1 0 0 0,-5 1-31 0 0,0 0 0 0 0,-1-1 1 0 0,1 0-1 0 0,-1 1 0 0 0,1-1 1 0 0,-1-1-1 0 0,1 1 0 0 0,-1 0 1 0 0,1-1-1 0 0,-1 0 0 0 0,0 1 1 0 0,0-1-1 0 0,0-1 0 0 0,0 1 1 0 0,0 0-1 0 0,-1-1 0 0 0,1 1 1 0 0,-1-1-1 0 0,1 0 0 0 0,-1 0 1 0 0,0 0-1 0 0,0 0 1 0 0,0 0-1 0 0,-1-1 0 0 0,1 1 1 0 0,-1 0-1 0 0,1-1 0 0 0,-1 1 1 0 0,1-7-1 0 0,1-12-47 0 0,2 0 1 0 0,1 0-1 0 0,17-41 1 0 0,36-58 135 0 0,-46 105-15 0 0,-7 13 7 0 0,-5 14 16 0 0,-8 43 278 0 0,-23 79 0 0 0,17-81-386 0 0,-12 93 0 0 0,13 58-3263 0 0,7-165 2240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57.086"/>
    </inkml:context>
    <inkml:brush xml:id="br0">
      <inkml:brushProperty name="width" value="0.05" units="cm"/>
      <inkml:brushProperty name="height" value="0.05" units="cm"/>
    </inkml:brush>
  </inkml:definitions>
  <inkml:trace contextRef="#ctx0" brushRef="#br0">357 510 7069 0 0,'2'-10'80'0'0,"4"-19"797"0"0,-2 1 0 0 0,0-34 0 0 0,-4 53-606 0 0,1 4 1 0 0,-1-1-1 0 0,-1 0 0 0 0,1 1 1 0 0,-3-12-1 0 0,3 16-223 0 0,0 0 0 0 0,-1 0 0 0 0,1 0 0 0 0,-1 0 0 0 0,1 0 0 0 0,-1 0 0 0 0,1 0 0 0 0,-1 0 0 0 0,0 0 0 0 0,0 0 0 0 0,1 0 0 0 0,-1 0 0 0 0,0 0 0 0 0,0 0 0 0 0,0 0 0 0 0,0 1 0 0 0,0-1 0 0 0,0 0 0 0 0,0 1 0 0 0,0-1 0 0 0,0 1 0 0 0,0-1 0 0 0,-1 1 0 0 0,1 0 0 0 0,0-1 0 0 0,0 1 0 0 0,0 0 0 0 0,-2 0 1 0 0,-14-2 159 0 0,1 2 0 0 0,-1 0 1 0 0,0 1-1 0 0,1 0 1 0 0,-1 2-1 0 0,1 0 1 0 0,-30 9-1 0 0,36-8-150 0 0,0 0-1 0 0,1 1 1 0 0,0 0-1 0 0,0 0 1 0 0,1 1-1 0 0,-1 0 0 0 0,1 0 1 0 0,0 1-1 0 0,1 0 1 0 0,0 1-1 0 0,0-1 1 0 0,0 1-1 0 0,-10 18 1 0 0,8-10 74 0 0,0 0-1 0 0,1 0 1 0 0,1 1 0 0 0,-10 34 0 0 0,15-45-64 0 0,1 1-1 0 0,0-1 1 0 0,0 0-1 0 0,0 1 1 0 0,1 0-1 0 0,0-1 1 0 0,0 1-1 0 0,1-1 1 0 0,0 1-1 0 0,0-1 0 0 0,0 0 1 0 0,1 1-1 0 0,0-1 1 0 0,0 0-1 0 0,1 0 1 0 0,0 0-1 0 0,4 8 1 0 0,-2-7-21 0 0,1 0 0 0 0,0 0 0 0 0,0-1 0 0 0,0 0 0 0 0,0 0 0 0 0,1 0 0 0 0,0-1 1 0 0,0 0-1 0 0,1-1 0 0 0,-1 1 0 0 0,11 3 0 0 0,-4-3-142 0 0,-1 0 0 0 0,1-2 1 0 0,-1 1-1 0 0,1-2 0 0 0,0 0 0 0 0,21 1 1 0 0,-7-4-309 0 0,0 0 1 0 0,-1-2 0 0 0,1-1-1 0 0,-1-1 1 0 0,0-1-1 0 0,44-17 1 0 0,-56 17 192 0 0,0-1-1 0 0,-1 0 1 0 0,0-1 0 0 0,0-1 0 0 0,-1 0-1 0 0,0-1 1 0 0,0 0 0 0 0,17-19 0 0 0,-16 13 52 0 0,-1-1 1 0 0,0 0 0 0 0,-2 0 0 0 0,0-2 0 0 0,-1 1 0 0 0,9-23 0 0 0,5-22-18 0 0,21-82 1 0 0,4-70 1057 0 0,-44 197-693 0 0,-3 11-52 0 0,-1 0 1 0 0,1 0-1 0 0,-1 0 0 0 0,0-9 1 0 0,-28 64 662 0 0,8-2-307 0 0,2 1 0 0 0,2 1-1 0 0,-14 76 1 0 0,25-93-315 0 0,1 0-1 0 0,2 0 1 0 0,1 1 0 0 0,6 45-1 0 0,-3-55-334 0 0,1 0-1 0 0,8 21 0 0 0,-9-33-345 0 0,0-1 0 0 0,1 1 0 0 0,0-1 0 0 0,1-1 0 0 0,0 1 0 0 0,11 15 0 0 0,-15-23 297 0 0,0 0 0 0 0,1 1 0 0 0,-1-1 0 0 0,0 0-1 0 0,0 0 1 0 0,0 0 0 0 0,1 0 0 0 0,-1 0 0 0 0,0 0 0 0 0,1 0-1 0 0,-1 0 1 0 0,1-1 0 0 0,-1 1 0 0 0,1-1 0 0 0,0 1 0 0 0,2 0-1 0 0,7-1-1074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57.883"/>
    </inkml:context>
    <inkml:brush xml:id="br0">
      <inkml:brushProperty name="width" value="0.05" units="cm"/>
      <inkml:brushProperty name="height" value="0.05" units="cm"/>
    </inkml:brush>
  </inkml:definitions>
  <inkml:trace contextRef="#ctx0" brushRef="#br0">48 138 8961 0 0,'4'-9'190'0'0,"-3"8"-115"0"0,-1 1 0 0 0,0-1-1 0 0,1 1 1 0 0,-1-1 0 0 0,0 1 0 0 0,1-1 0 0 0,-1 0-1 0 0,0 1 1 0 0,0-1 0 0 0,0 0 0 0 0,1 1-1 0 0,-1-1 1 0 0,0 0 0 0 0,0 0 0 0 0,0 1 0 0 0,0-1-1 0 0,0 0 1 0 0,0 1 0 0 0,0-1 0 0 0,-1 0 0 0 0,1 1-1 0 0,0-1 1 0 0,0 0 0 0 0,0 1 0 0 0,-1-1 0 0 0,1 0-1 0 0,-7 18 3842 0 0,-19 74-3956 0 0,17-51 67 0 0,6-29-13 0 0,1 0 1 0 0,0 0-1 0 0,0 0 1 0 0,1 1-1 0 0,0-1 1 0 0,1 1-1 0 0,1 14 1 0 0,0-22-18 0 0,0 1 0 0 0,0-1 0 0 0,1 0 0 0 0,-1 0 0 0 0,1 1 0 0 0,0-1 0 0 0,0 0 0 0 0,0 0 1 0 0,1-1-1 0 0,-1 1 0 0 0,1 0 0 0 0,0-1 0 0 0,3 4 0 0 0,-4-5-34 0 0,0-1 0 0 0,0 1 0 0 0,0-1 1 0 0,0 0-1 0 0,0 0 0 0 0,0 0 0 0 0,0 0 0 0 0,0 0 0 0 0,1 0 0 0 0,-1 0 1 0 0,0-1-1 0 0,1 1 0 0 0,-1-1 0 0 0,0 1 0 0 0,1-1 0 0 0,-1 0 0 0 0,1 0 0 0 0,-1 0 1 0 0,0 0-1 0 0,1-1 0 0 0,-1 1 0 0 0,0-1 0 0 0,1 1 0 0 0,-1-1 0 0 0,0 0 0 0 0,4-2 1 0 0,0 0-144 0 0,-1 0 0 0 0,0-1 0 0 0,-1 1 0 0 0,1-1 0 0 0,-1 0 0 0 0,0-1 0 0 0,0 1 1 0 0,0-1-1 0 0,5-8 0 0 0,-2 3-22 0 0,-1-2 0 0 0,0 1 0 0 0,7-18 0 0 0,-12 25 192 0 0,0 0 0 0 0,0-1 0 0 0,0 1-1 0 0,0-1 1 0 0,-1 0 0 0 0,0 1 0 0 0,0-1-1 0 0,0 1 1 0 0,0-1 0 0 0,-2-6 0 0 0,-15-44-26 0 0,8 31 29 0 0,-4-9 24 0 0,9 23 24 0 0,0 1-1 0 0,0-1 0 0 0,-2-15 1 0 0,2 11 190 0 0,3 11 732 0 0,8 8-374 0 0,-6-5-589 0 0,4 4 26 0 0,0-1 1 0 0,0-1-1 0 0,0 1 0 0 0,0-1 0 0 0,0 0 0 0 0,1 0 0 0 0,-1 0 0 0 0,1-1 1 0 0,8 1-1 0 0,57 3-166 0 0,-33-4 55 0 0,31 1 10 0 0,-62-3 68 0 0,0 1 0 0 0,0-1-1 0 0,1 0 1 0 0,-1-1-1 0 0,0 0 1 0 0,0 0-1 0 0,9-5 1 0 0,-15 7 17 0 0,-1 0 1 0 0,1-1 0 0 0,0 1-1 0 0,-1 0 1 0 0,1-1-1 0 0,0 1 1 0 0,-1-1-1 0 0,1 1 1 0 0,0-1-1 0 0,-1 1 1 0 0,1-1-1 0 0,-1 0 1 0 0,1 1 0 0 0,-1-1-1 0 0,0 0 1 0 0,1 1-1 0 0,-1-1 1 0 0,0 0-1 0 0,1 1 1 0 0,-1-1-1 0 0,0 0 1 0 0,0 0-1 0 0,1 1 1 0 0,-1-1 0 0 0,0 0-1 0 0,0 0 1 0 0,0 0-1 0 0,0 1 1 0 0,0-1-1 0 0,0 0 1 0 0,0 0-1 0 0,0 0 1 0 0,-1 1 0 0 0,1-1-1 0 0,0 0 1 0 0,0 0-1 0 0,-1 1 1 0 0,1-1-1 0 0,0 0 1 0 0,-1 1-1 0 0,1-1 1 0 0,-1 0-1 0 0,1 1 1 0 0,-2-2 0 0 0,1 1 6 0 0,1 0 0 0 0,-1 0 1 0 0,0 0-1 0 0,0 1 0 0 0,0-1 1 0 0,0 0-1 0 0,0 0 1 0 0,0 1-1 0 0,0-1 0 0 0,0 0 1 0 0,-1 1-1 0 0,1-1 1 0 0,0 1-1 0 0,0 0 0 0 0,0-1 1 0 0,-1 1-1 0 0,1 0 0 0 0,0 0 1 0 0,0 0-1 0 0,-1 0 1 0 0,1 0-1 0 0,0 0 0 0 0,0 0 1 0 0,-1 0-1 0 0,1 0 1 0 0,0 0-1 0 0,-2 2 0 0 0,-2 1 25 0 0,0 0-1 0 0,0 1 1 0 0,0 0-1 0 0,0 0 0 0 0,1 1 1 0 0,0-1-1 0 0,0 1 1 0 0,0 0-1 0 0,1 0 0 0 0,-1 0 1 0 0,1 1-1 0 0,0-1 1 0 0,-1 7-1 0 0,-2 1 73 0 0,1 0 0 0 0,1 0 0 0 0,1 1 0 0 0,-4 22 0 0 0,6-25-58 0 0,0-1 1 0 0,1 1 0 0 0,0 0-1 0 0,1-1 1 0 0,0 1-1 0 0,1-1 1 0 0,0 1 0 0 0,1-1-1 0 0,0 0 1 0 0,6 15 0 0 0,-7-20-76 0 0,0-1 1 0 0,0 0 0 0 0,1 0-1 0 0,-1-1 1 0 0,1 1-1 0 0,0 0 1 0 0,0-1 0 0 0,0 0-1 0 0,0 1 1 0 0,1-1 0 0 0,-1-1-1 0 0,1 1 1 0 0,0 0 0 0 0,0-1-1 0 0,0 0 1 0 0,0 0 0 0 0,0 0-1 0 0,1 0 1 0 0,-1-1 0 0 0,0 0-1 0 0,1 0 1 0 0,-1 0-1 0 0,1 0 1 0 0,-1-1 0 0 0,1 1-1 0 0,7-2 1 0 0,-5 0-116 0 0,1 0 0 0 0,-1 0 0 0 0,0-1 0 0 0,0-1 0 0 0,0 1 0 0 0,-1-1 0 0 0,1 0 0 0 0,0-1 0 0 0,-1 1 0 0 0,0-1 0 0 0,0 0 0 0 0,0-1 0 0 0,-1 0 0 0 0,1 0 0 0 0,-1 0 1 0 0,0 0-1 0 0,6-9 0 0 0,1-3-64 0 0,-1 0 0 0 0,0 0 0 0 0,-1-1 1 0 0,-1 0-1 0 0,7-20 0 0 0,2-19-3 0 0,12-28 112 0 0,-26 76 116 0 0,0 1 1 0 0,1-1-1 0 0,0 1 1 0 0,0 0-1 0 0,0 1 1 0 0,1-1-1 0 0,8-7 1 0 0,-14 15-18 0 0,1-1 0 0 0,-1 1 0 0 0,1-1 0 0 0,-1 1 0 0 0,0-1 1 0 0,1 1-1 0 0,-1 0 0 0 0,1-1 0 0 0,-1 1 0 0 0,1-1 0 0 0,-1 1 0 0 0,1 0 0 0 0,-1 0 1 0 0,1-1-1 0 0,-1 1 0 0 0,1 0 0 0 0,0 0 0 0 0,-1 0 0 0 0,1 0 0 0 0,-1 0 1 0 0,1 0-1 0 0,0 0 0 0 0,-1 0 0 0 0,1 0 0 0 0,-1 0 0 0 0,1 0 0 0 0,0 0 0 0 0,0 1 8 0 0,-1-1 0 0 0,1 1 0 0 0,-1-1 0 0 0,1 1 0 0 0,-1 0 0 0 0,1-1 0 0 0,-1 1 0 0 0,0 0 0 0 0,1 0 0 0 0,-1-1 0 0 0,0 1 0 0 0,0 0-1 0 0,1 0 1 0 0,-1-1 0 0 0,0 1 0 0 0,0 0 0 0 0,0 1 0 0 0,-3 35 301 0 0,-3-2-264 0 0,-4 13 182 0 0,-4 71-1 0 0,13-105-335 0 0,1 0 1 0 0,1-1 0 0 0,0 1-1 0 0,0-1 1 0 0,2 1-1 0 0,-1-1 1 0 0,2 1 0 0 0,0-1-1 0 0,0-1 1 0 0,8 15-1 0 0,-10-23-104 0 0,-1-1 0 0 0,1 1 0 0 0,1-1 0 0 0,-1 0 0 0 0,0 0 0 0 0,1 0 0 0 0,0 0 0 0 0,-1 0 0 0 0,1 0 0 0 0,0-1 0 0 0,0 1 0 0 0,1-1 0 0 0,-1 0 0 0 0,1 0 0 0 0,-1 0 0 0 0,1-1 0 0 0,-1 1 0 0 0,1-1 0 0 0,0 0 0 0 0,0 0 0 0 0,-1 0 0 0 0,1 0 0 0 0,0-1 0 0 0,5 1 0 0 0,5-2-685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58.428"/>
    </inkml:context>
    <inkml:brush xml:id="br0">
      <inkml:brushProperty name="width" value="0.05" units="cm"/>
      <inkml:brushProperty name="height" value="0.05" units="cm"/>
    </inkml:brush>
  </inkml:definitions>
  <inkml:trace contextRef="#ctx0" brushRef="#br0">284 523 8497 0 0,'5'-8'179'0'0,"0"1"0"0"0,0-1 0 0 0,-1 0 1 0 0,0 0-1 0 0,0-1 0 0 0,-1 1 0 0 0,0-1 1 0 0,0 0-1 0 0,-1 0 0 0 0,0 0 0 0 0,1-17 1 0 0,-4 25-122 0 0,1-1 0 0 0,0 1 0 0 0,0 0 0 0 0,-1-1 0 0 0,1 1 0 0 0,-1 0 1 0 0,1 0-1 0 0,-1 0 0 0 0,1-1 0 0 0,-1 1 0 0 0,0 0 0 0 0,0 0 0 0 0,0 0 1 0 0,1 0-1 0 0,-1 0 0 0 0,0 0 0 0 0,0 0 0 0 0,0 0 0 0 0,0 1 0 0 0,-1-1 1 0 0,1 0-1 0 0,0 1 0 0 0,0-1 0 0 0,0 1 0 0 0,0-1 0 0 0,-1 1 0 0 0,1-1 1 0 0,0 1-1 0 0,-1 0 0 0 0,1-1 0 0 0,-2 1 0 0 0,-7-1 11 0 0,0 0 0 0 0,1 0 0 0 0,-13 2 0 0 0,12-1-40 0 0,-3 0 57 0 0,1 0 0 0 0,-1 1-1 0 0,1 1 1 0 0,-20 4 0 0 0,26-4-21 0 0,0 0 1 0 0,1 0-1 0 0,-1 1 1 0 0,0 0-1 0 0,1 0 1 0 0,0 0-1 0 0,0 1 1 0 0,0-1-1 0 0,0 1 0 0 0,0 1 1 0 0,-4 5-1 0 0,-1 2 55 0 0,0 0-1 0 0,2 1 1 0 0,-1 0-1 0 0,1 1 1 0 0,1 0-1 0 0,1 0 1 0 0,-7 18-1 0 0,10-21-78 0 0,0-1-1 0 0,0 1 1 0 0,1 0-1 0 0,1 0 1 0 0,0 0-1 0 0,0-1 1 0 0,1 1-1 0 0,0 0 1 0 0,1 0-1 0 0,0 0 1 0 0,4 12-1 0 0,-3-17-34 0 0,0 0 0 0 0,0 0-1 0 0,1 0 1 0 0,0-1-1 0 0,0 1 1 0 0,0-1 0 0 0,1 0-1 0 0,0 0 1 0 0,0 0 0 0 0,0 0-1 0 0,0-1 1 0 0,1 1-1 0 0,0-1 1 0 0,0 0 0 0 0,0-1-1 0 0,0 1 1 0 0,1-1-1 0 0,-1 0 1 0 0,1-1 0 0 0,0 1-1 0 0,0-1 1 0 0,0 0-1 0 0,0 0 1 0 0,9 1 0 0 0,-6-2-55 0 0,0 0 1 0 0,0 0 0 0 0,0-1-1 0 0,0 0 1 0 0,0-1 0 0 0,0 1-1 0 0,0-2 1 0 0,0 1 0 0 0,0-2-1 0 0,0 1 1 0 0,-1-1 0 0 0,1 0-1 0 0,-1-1 1 0 0,0 1 0 0 0,0-2-1 0 0,12-7 1 0 0,-3-2-93 0 0,0-1 0 0 0,-1 0-1 0 0,-1-2 1 0 0,0 1 0 0 0,-2-2 0 0 0,1 0 0 0 0,18-35 0 0 0,-8 7 48 0 0,-2-1 1 0 0,-2 0 0 0 0,22-85 0 0 0,16-156 139 0 0,-57 258-1 0 0,-1 30-44 0 0,0 0 0 0 0,0 0 0 0 0,0-1 0 0 0,0 1 0 0 0,0 0 0 0 0,0 0 0 0 0,0-1 0 0 0,0 1 0 0 0,-1 0 0 0 0,1 0 0 0 0,0 0 0 0 0,0-1 0 0 0,0 1 0 0 0,0 0 0 0 0,0 0 0 0 0,0 0 0 0 0,-1-1 0 0 0,1 1 0 0 0,0 0 0 0 0,0 0 0 0 0,0 0 1 0 0,-1 0-1 0 0,1 0 0 0 0,0-1 0 0 0,0 1 0 0 0,0 0 0 0 0,-1 0 0 0 0,1 0 0 0 0,0 0 0 0 0,0 0 0 0 0,-1 0 0 0 0,1 0 0 0 0,0 0 0 0 0,0 0 0 0 0,-1 0 0 0 0,-12 11 125 0 0,-4 11 23 0 0,1 0-1 0 0,1 1 1 0 0,-16 33 0 0 0,-29 79 623 0 0,53-115-555 0 0,1 1 0 0 0,0-1 0 0 0,2 1-1 0 0,0 0 1 0 0,2 0 0 0 0,0 1 0 0 0,1-1 0 0 0,1 0 0 0 0,4 32 0 0 0,0-25 105 0 0,2 1 1 0 0,0-1-1 0 0,2-1 0 0 0,1 1 1 0 0,1-1-1 0 0,20 37 0 0 0,-26-56-267 0 0,0-1 0 0 0,1 1 1 0 0,0-1-1 0 0,0 0 0 0 0,1 0 0 0 0,-1-1 0 0 0,2 0 0 0 0,-1 0 0 0 0,1 0 0 0 0,12 8 1 0 0,-15-12-58 0 0,0 0 0 0 0,0 0 1 0 0,1 0-1 0 0,-1-1 1 0 0,1 0-1 0 0,0 1 1 0 0,-1-2-1 0 0,1 1 1 0 0,0 0-1 0 0,-1-1 1 0 0,1 0-1 0 0,0 0 0 0 0,0 0 1 0 0,-1-1-1 0 0,1 0 1 0 0,0 0-1 0 0,-1 0 1 0 0,1 0-1 0 0,0-1 1 0 0,-1 1-1 0 0,5-3 1 0 0,4-4-121 0 0,0 1 0 0 0,0-2 0 0 0,-1 0 0 0 0,0 0 0 0 0,-1-1 0 0 0,0 0 0 0 0,0-1 0 0 0,10-14 0 0 0,3-7-1167 0 0,38-65 0 0 0,-62 96 1219 0 0,1 1-1 0 0,-1-1 1 0 0,1 0-1 0 0,-1 1 1 0 0,0-1-1 0 0,1 1 0 0 0,-1-1 1 0 0,0 0-1 0 0,1 1 1 0 0,-1-1-1 0 0,0 0 1 0 0,0 0-1 0 0,1 1 1 0 0,-1-1-1 0 0,0 0 1 0 0,0 1-1 0 0,0-1 1 0 0,0 0-1 0 0,0 0 1 0 0,0 1-1 0 0,0-1 0 0 0,0 0 1 0 0,-1 0-1 0 0,1 1 1 0 0,0-1-1 0 0,0 0 1 0 0,0 1-1 0 0,-1-1 1 0 0,1 0-1 0 0,0 1 1 0 0,-1-1-1 0 0,1 0 1 0 0,-1 1-1 0 0,1-1 1 0 0,-1 1-1 0 0,0-2 0 0 0,-1 1-270 0 0,-1 0 0 0 0,0 1 0 0 0,1-1-1 0 0,-1 0 1 0 0,1 1 0 0 0,-1-1-1 0 0,0 1 1 0 0,0 0 0 0 0,-2 0-1 0 0,-15-2-1300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7:59.533"/>
    </inkml:context>
    <inkml:brush xml:id="br0">
      <inkml:brushProperty name="width" value="0.05" units="cm"/>
      <inkml:brushProperty name="height" value="0.05" units="cm"/>
    </inkml:brush>
  </inkml:definitions>
  <inkml:trace contextRef="#ctx0" brushRef="#br0">282 194 7805 0 0,'8'-1'510'0'0,"-1"-1"1"0"0,1-1-1 0 0,-1 1 1 0 0,0-1-1 0 0,0-1 0 0 0,0 1 1 0 0,0-1-1 0 0,0 0 1 0 0,-1-1-1 0 0,1 0 1 0 0,-1 0-1 0 0,9-10 1 0 0,-13 11-310 0 0,0-1 1 0 0,0 1 0 0 0,-1-1 0 0 0,1 0-1 0 0,-1 1 1 0 0,0-1 0 0 0,-1 0 0 0 0,1 0-1 0 0,-1-6 1 0 0,3-17 292 0 0,-2 27-472 0 0,-1-1 0 0 0,1 0 1 0 0,-1 0-1 0 0,0 0 0 0 0,0 0 1 0 0,1 0-1 0 0,-1 0 0 0 0,0 1 1 0 0,-1-1-1 0 0,1 0 0 0 0,0 0 1 0 0,0 0-1 0 0,-1 0 0 0 0,1 0 0 0 0,-1 1 1 0 0,0-1-1 0 0,0 0 0 0 0,1 0 1 0 0,-1 1-1 0 0,0-1 0 0 0,0 0 1 0 0,0 1-1 0 0,-2-2 0 0 0,0 1-15 0 0,1 1-1 0 0,0-1 0 0 0,-1 1 0 0 0,1 0 0 0 0,-1 0 0 0 0,1 0 0 0 0,-1 0 1 0 0,0 0-1 0 0,1 1 0 0 0,-1-1 0 0 0,0 1 0 0 0,1 0 0 0 0,-1 0 1 0 0,-3 0-1 0 0,-8 1-18 0 0,0 1 0 0 0,0 0 0 0 0,0 1 0 0 0,0 0 0 0 0,-13 6 0 0 0,9-2 45 0 0,1 1-1 0 0,0 0 1 0 0,0 1-1 0 0,0 1 0 0 0,1 1 1 0 0,1 0-1 0 0,0 1 1 0 0,1 0-1 0 0,0 1 1 0 0,-21 26-1 0 0,29-32 52 0 0,1 1-1 0 0,-1 0 1 0 0,1 1 0 0 0,0-1 0 0 0,1 1-1 0 0,0 0 1 0 0,1 0 0 0 0,-1 0 0 0 0,2 0-1 0 0,-1 1 1 0 0,1-1 0 0 0,1 1 0 0 0,0 0-1 0 0,0-1 1 0 0,1 1 0 0 0,0 0 0 0 0,1-1-1 0 0,0 1 1 0 0,0 0 0 0 0,1-1 0 0 0,0 1-1 0 0,7 16 1 0 0,-5-18 0 0 0,1 0-1 0 0,-1 0 1 0 0,1-1 0 0 0,1 0-1 0 0,0 0 1 0 0,0 0 0 0 0,0-1-1 0 0,0 1 1 0 0,1-1-1 0 0,0-1 1 0 0,1 0 0 0 0,-1 0-1 0 0,1 0 1 0 0,0-1 0 0 0,16 7-1 0 0,-10-6-109 0 0,1 0 0 0 0,-1-1 0 0 0,1 0-1 0 0,0-1 1 0 0,0-1 0 0 0,0 0 0 0 0,0-1-1 0 0,28-2 1 0 0,-33 0-300 0 0,0-1 0 0 0,0 0 0 0 0,0-1 0 0 0,0 0 0 0 0,0-1 0 0 0,-1 0 0 0 0,0 0 0 0 0,1-1 0 0 0,-1 0 0 0 0,8-7 0 0 0,8-8-2888 0 0,43-42 0 0 0,-50 44 1824 0 0,1-3-178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8:00.016"/>
    </inkml:context>
    <inkml:brush xml:id="br0">
      <inkml:brushProperty name="width" value="0.05" units="cm"/>
      <inkml:brushProperty name="height" value="0.05" units="cm"/>
    </inkml:brush>
  </inkml:definitions>
  <inkml:trace contextRef="#ctx0" brushRef="#br0">8 646 8229 0 0,'1'1'52'0'0,"-1"-1"0"0"0,1 1 0 0 0,0-1 0 0 0,-1 1 0 0 0,1-1 0 0 0,0 1 0 0 0,-1-1 0 0 0,1 0 1 0 0,0 1-1 0 0,0-1 0 0 0,-1 0 0 0 0,1 1 0 0 0,0-1 0 0 0,0 0 0 0 0,0 0 0 0 0,0 0 0 0 0,3 2 2132 0 0,-3 11-496 0 0,6 93 603 0 0,-3-72-2259 0 0,-2-1 0 0 0,-1 1-1 0 0,-3 33 1 0 0,0-53-23 0 0,0 3 1 0 0,0 0 0 0 0,-1 0 0 0 0,-1 0 0 0 0,-6 17 0 0 0,14-50-6 0 0,-1 1 0 0 0,0-1 0 0 0,1-27 0 0 0,0-1-116 0 0,3-21-299 0 0,-4-122 0 0 0,-21-65 161 0 0,1 30 367 0 0,13 177-40 0 0,2 27 13 0 0,1 0 0 0 0,0 0-1 0 0,1 0 1 0 0,1 0 0 0 0,6-29 0 0 0,-7 46-85 0 0,0 0 0 0 0,1 0 0 0 0,-1 0 0 0 0,1 1 0 0 0,-1-1 0 0 0,0 0 0 0 0,1 0 0 0 0,-1 1 0 0 0,1-1-1 0 0,0 0 1 0 0,-1 1 0 0 0,1-1 0 0 0,0 1 0 0 0,-1-1 0 0 0,1 1 0 0 0,0-1 0 0 0,-1 1 0 0 0,1-1 0 0 0,0 1 0 0 0,0-1 0 0 0,0 1 0 0 0,0 0 0 0 0,-1 0 0 0 0,1-1 0 0 0,0 1-1 0 0,0 0 1 0 0,0 0 0 0 0,0 0 0 0 0,0 0 0 0 0,-1 0 0 0 0,1 0 0 0 0,0 0 0 0 0,0 0 0 0 0,0 1 0 0 0,0-1 0 0 0,0 0 0 0 0,-1 0 0 0 0,1 1 0 0 0,0-1 0 0 0,0 0 0 0 0,0 1-1 0 0,-1-1 1 0 0,2 2 0 0 0,4 1 0 0 0,-1 0-1 0 0,1 0 0 0 0,-1 1 0 0 0,9 6 0 0 0,9 13-70 0 0,0 1 1 0 0,-2 1-1 0 0,-1 0 1 0 0,-1 2-1 0 0,-1 0 0 0 0,-1 1 1 0 0,-2 1-1 0 0,-1 0 1 0 0,-1 1-1 0 0,-1 1 0 0 0,-2 0 1 0 0,-1 0-1 0 0,-2 1 1 0 0,5 43-1 0 0,-11-70-168 0 0,0 0 1 0 0,-1 0-1 0 0,0 1 0 0 0,-1-1 1 0 0,1 0-1 0 0,-1 0 0 0 0,0 0 1 0 0,0 0-1 0 0,0 0 0 0 0,-1 0 1 0 0,0 0-1 0 0,0 0 1 0 0,0 0-1 0 0,-1-1 0 0 0,1 1 1 0 0,-1-1-1 0 0,-7 8 0 0 0,-5 2-985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8:00.376"/>
    </inkml:context>
    <inkml:brush xml:id="br0">
      <inkml:brushProperty name="width" value="0.05" units="cm"/>
      <inkml:brushProperty name="height" value="0.05" units="cm"/>
    </inkml:brush>
  </inkml:definitions>
  <inkml:trace contextRef="#ctx0" brushRef="#br0">0 12 7937 0 0,'4'1'136'0'0,"0"0"1"0"0,-1 0-1 0 0,1 0 1 0 0,0 0 0 0 0,0 0-1 0 0,0-1 1 0 0,0 1-1 0 0,0-1 1 0 0,0 0-1 0 0,6-1 1 0 0,0 0 205 0 0,173-7 2804 0 0,-1-1-5489 0 0,-162 9 1316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8:00.730"/>
    </inkml:context>
    <inkml:brush xml:id="br0">
      <inkml:brushProperty name="width" value="0.05" units="cm"/>
      <inkml:brushProperty name="height" value="0.05" units="cm"/>
    </inkml:brush>
  </inkml:definitions>
  <inkml:trace contextRef="#ctx0" brushRef="#br0">15 1313 10185 0 0,'9'-7'489'0'0,"-9"7"-475"0"0,0 0-1 0 0,0 0 0 0 0,-1 0 1 0 0,1 0-1 0 0,0 0 1 0 0,0 0-1 0 0,0 0 0 0 0,0 0 1 0 0,0 0-1 0 0,0 0 0 0 0,0 0 1 0 0,0 0-1 0 0,0 0 1 0 0,-1 0-1 0 0,1 0 0 0 0,0 0 1 0 0,0 0-1 0 0,0 0 0 0 0,0 0 1 0 0,0-1-1 0 0,0 1 0 0 0,0 0 1 0 0,0 0-1 0 0,0 0 1 0 0,0 0-1 0 0,0 0 0 0 0,0 0 1 0 0,0 0-1 0 0,-1 0 0 0 0,1 0 1 0 0,0-1-1 0 0,0 1 1 0 0,0 0-1 0 0,0 0 0 0 0,0 0 1 0 0,0 0-1 0 0,0 0 0 0 0,0 0 1 0 0,0 0-1 0 0,0 0 0 0 0,0-1 1 0 0,0 1-1 0 0,0 0 1 0 0,0 0-1 0 0,0 0 0 0 0,1 0 1 0 0,-1 0-1 0 0,0 0 0 0 0,0 0 1 0 0,0 0-1 0 0,0 0 1 0 0,0-1-1 0 0,0 1 0 0 0,0 0 1 0 0,0 0-1 0 0,0 0 0 0 0,0 0 1 0 0,0 0-1 0 0,-22 10 3947 0 0,78-15-2268 0 0,-44 0-1684 0 0,0 0-1 0 0,0-1 1 0 0,-1 0 0 0 0,1-1-1 0 0,-1 0 1 0 0,-1-1 0 0 0,1 0 0 0 0,-2-1-1 0 0,1 0 1 0 0,-1 0 0 0 0,0-1-1 0 0,11-17 1 0 0,-4 4-154 0 0,-2 0 0 0 0,-1-1 0 0 0,-1-1-1 0 0,0 0 1 0 0,7-28 0 0 0,-6 7-14 0 0,-2 0 1 0 0,-2-1-1 0 0,-2 0 0 0 0,1-80 1 0 0,-22-191-98 0 0,-7 124 183 0 0,13 144 20 0 0,-26-88 0 0 0,30 133 16 0 0,0 11 20 0 0,-2 16 6 0 0,5-19 9 0 0,-10 53 8 0 0,3-1 0 0 0,-2 79 0 0 0,9-121 3 0 0,-4 87 144 0 0,5-1 0 0 0,4 1 0 0 0,4-1 0 0 0,5 0 0 0 0,29 113 0 0 0,-38-196-170 0 0,25 76 3 0 0,-26-84-100 0 0,1 0 0 0 0,0 0 0 0 0,0-1-1 0 0,0 0 1 0 0,1 0 0 0 0,0 0 0 0 0,0 0 0 0 0,12 11 0 0 0,-14-16-58 0 0,-1 0 1 0 0,1-1-1 0 0,-1 1 0 0 0,1-1 1 0 0,0 0-1 0 0,-1 1 0 0 0,1-1 1 0 0,0-1-1 0 0,0 1 0 0 0,0 0 1 0 0,0-1-1 0 0,0 1 0 0 0,0-1 1 0 0,0 0-1 0 0,0 0 0 0 0,0 0 0 0 0,0 0 1 0 0,0-1-1 0 0,0 1 0 0 0,-1-1 1 0 0,1 0-1 0 0,0 0 0 0 0,0 0 1 0 0,0 0-1 0 0,-1 0 0 0 0,6-3 1 0 0,-1 0-227 0 0,-1-1 0 0 0,0 1 0 0 0,0-1 0 0 0,0 0 0 0 0,-1 0 0 0 0,1-1 0 0 0,-1 1 0 0 0,-1-1 0 0 0,8-11 0 0 0,-2-3-425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8:01.644"/>
    </inkml:context>
    <inkml:brush xml:id="br0">
      <inkml:brushProperty name="width" value="0.05" units="cm"/>
      <inkml:brushProperty name="height" value="0.05" units="cm"/>
    </inkml:brush>
  </inkml:definitions>
  <inkml:trace contextRef="#ctx0" brushRef="#br0">24 122 6973 0 0,'12'-7'153'0'0,"-10"7"-45"0"0,-1-1 0 0 0,1 1 0 0 0,-1-1 0 0 0,1 1 0 0 0,-1-1 0 0 0,1 0 0 0 0,-1 1 0 0 0,0-1 0 0 0,1 0 0 0 0,-1 0 0 0 0,0 0 0 0 0,0 0 0 0 0,1 0 0 0 0,-1-1 0 0 0,0 1 0 0 0,0 0 0 0 0,-1 0 0 0 0,1-1 0 0 0,0 1 0 0 0,0 0 0 0 0,0-1 0 0 0,-1 1 0 0 0,1-3 0 0 0,-3 4 165 0 0,1 0-1 0 0,-1-1 1 0 0,0 1 0 0 0,0 0-1 0 0,0 0 1 0 0,0 0-1 0 0,0 0 1 0 0,0 0 0 0 0,0 1-1 0 0,1-1 1 0 0,-1 0-1 0 0,0 1 1 0 0,-3 1-1 0 0,-10 1 1641 0 0,11-4-1688 0 0,3 1-215 0 0,1-1 0 0 0,0 1 0 0 0,0 0 0 0 0,0 0-1 0 0,0 0 1 0 0,-1 0 0 0 0,1 0 0 0 0,0 0 0 0 0,0-1 0 0 0,0 1-1 0 0,-1 0 1 0 0,1 0 0 0 0,0 0 0 0 0,0 0 0 0 0,0 0 0 0 0,-1 0 0 0 0,1 0-1 0 0,0 0 1 0 0,0 0 0 0 0,-1 0 0 0 0,1 0 0 0 0,0 0 0 0 0,0 0 0 0 0,-1 0-1 0 0,1 0 1 0 0,0 0 0 0 0,0 0 0 0 0,0 0 0 0 0,-1 0 0 0 0,1 1 0 0 0,0-1-1 0 0,0 0 1 0 0,0 0 0 0 0,-1 0 0 0 0,1 0 0 0 0,0 0 0 0 0,0 1-1 0 0,0-1 1 0 0,0 0 0 0 0,0 0 0 0 0,-1 0 0 0 0,1 0 0 0 0,0 1 0 0 0,0-1-1 0 0,0 0 1 0 0,0 0 0 0 0,0 0 0 0 0,0 1 0 0 0,0-1 0 0 0,0 0 0 0 0,0 0-1 0 0,0 1 1 0 0,0-1 0 0 0,0 0 0 0 0,0 0 0 0 0,0 0 0 0 0,0 1-1 0 0,0-1 1 0 0,0 0 0 0 0,0 0 0 0 0,0 1 0 0 0,0-1 0 0 0,0 0 0 0 0,0 0-1 0 0,0 0 1 0 0,0 1 0 0 0,0-1 0 0 0,0 0 0 0 0,1 0 0 0 0,-1 9-48 0 0,-4 57 226 0 0,2-49-127 0 0,1 0 0 0 0,0 1 0 0 0,2-1 0 0 0,0 0 0 0 0,5 30 0 0 0,-5-43-51 0 0,0-1 0 0 0,0 0 0 0 0,0 0 0 0 0,0 1 0 0 0,1-1 0 0 0,-1 0 0 0 0,1 0 0 0 0,0-1 0 0 0,0 1 0 0 0,0 0 0 0 0,0 0 0 0 0,0-1 0 0 0,5 5 0 0 0,-4-6-17 0 0,-1 0 0 0 0,0 0-1 0 0,1 0 1 0 0,-1 0 0 0 0,0 0 0 0 0,1 0 0 0 0,-1-1-1 0 0,1 1 1 0 0,-1-1 0 0 0,1 1 0 0 0,0-1-1 0 0,-1 0 1 0 0,1 0 0 0 0,-1 0 0 0 0,1-1 0 0 0,-1 1-1 0 0,1-1 1 0 0,4-1 0 0 0,-1 1-88 0 0,1-1 0 0 0,-1-1 0 0 0,0 1 1 0 0,0-1-1 0 0,0 0 0 0 0,0 0 0 0 0,-1 0 0 0 0,1-1 1 0 0,-1 0-1 0 0,0 0 0 0 0,0 0 0 0 0,0-1 0 0 0,-1 0 0 0 0,0 0 1 0 0,0 0-1 0 0,0 0 0 0 0,0-1 0 0 0,-1 1 0 0 0,0-1 1 0 0,0 0-1 0 0,0 0 0 0 0,-1 0 0 0 0,0 0 0 0 0,0-1 1 0 0,0 1-1 0 0,-1 0 0 0 0,0-1 0 0 0,0-10 0 0 0,-2 6 50 0 0,0 1 0 0 0,0-1 0 0 0,-1 0-1 0 0,-1 1 1 0 0,0-1 0 0 0,-7-16 0 0 0,7 20 33 0 0,1 1 1 0 0,-2-1-1 0 0,1 1 1 0 0,-1 0-1 0 0,0 0 1 0 0,0 1-1 0 0,0-1 1 0 0,-1 1-1 0 0,0 0 1 0 0,0 0-1 0 0,-7-5 1 0 0,11 10 21 0 0,0-1 0 0 0,1 1 0 0 0,-1-1 0 0 0,1 1 0 0 0,-1 0 0 0 0,0-1 1 0 0,1 1-1 0 0,-1 0 0 0 0,0 0 0 0 0,0 0 0 0 0,1-1 0 0 0,-1 1 1 0 0,0 0-1 0 0,0 0 0 0 0,1 0 0 0 0,-1 0 0 0 0,0 0 0 0 0,0 0 0 0 0,1 0 1 0 0,-1 1-1 0 0,0-1 0 0 0,1 0 0 0 0,-1 0 0 0 0,0 0 0 0 0,1 1 0 0 0,-1-1 1 0 0,0 0-1 0 0,1 1 0 0 0,-1-1 0 0 0,0 1 0 0 0,1-1 0 0 0,-1 1 0 0 0,1-1 1 0 0,-1 1-1 0 0,1-1 0 0 0,-1 1 0 0 0,1-1 0 0 0,-1 1 0 0 0,1 0 1 0 0,0-1-1 0 0,-1 1 0 0 0,1 0 0 0 0,0-1 0 0 0,0 1 0 0 0,-1 0 0 0 0,1 0 1 0 0,0-1-1 0 0,0 1 0 0 0,0 0 0 0 0,0-1 0 0 0,0 1 0 0 0,0 0 0 0 0,0 1 1 0 0,0 0 47 0 0,-1 1 1 0 0,1-1 0 0 0,0 1-1 0 0,0-1 1 0 0,0 1-1 0 0,0-1 1 0 0,1 1 0 0 0,-1-1-1 0 0,1 1 1 0 0,-1-1 0 0 0,1 0-1 0 0,0 1 1 0 0,0-1-1 0 0,0 0 1 0 0,2 4 0 0 0,2-2 14 0 0,0-1 1 0 0,0 0 0 0 0,0 0-1 0 0,0 0 1 0 0,0 0-1 0 0,1-1 1 0 0,-1 0 0 0 0,1 0-1 0 0,0-1 1 0 0,-1 1-1 0 0,1-1 1 0 0,0 0 0 0 0,10-1-1 0 0,7 1-44 0 0,1-1 0 0 0,25-4-1 0 0,-42 3-29 0 0,18-2-6 0 0,38-9 1 0 0,-57 11 0 0 0,1-1 1 0 0,-1 0 0 0 0,0 0 0 0 0,0-1 0 0 0,0 0-1 0 0,0 0 1 0 0,-1 0 0 0 0,1-1 0 0 0,-1 0 0 0 0,0 0-1 0 0,6-6 1 0 0,-11 9 5 0 0,5-3-24 0 0,-1-1 0 0 0,0 0 0 0 0,0-1 0 0 0,-1 1 0 0 0,6-12 0 0 0,-8 16 18 0 0,-1 0 0 0 0,0 0 0 0 0,1 0 0 0 0,-1 0 0 0 0,0 0 1 0 0,0 0-1 0 0,0 0 0 0 0,0 0 0 0 0,0 0 0 0 0,0 0 0 0 0,0 0 1 0 0,0 0-1 0 0,0 0 0 0 0,0 0 0 0 0,-1 0 0 0 0,1 0 0 0 0,0 0 1 0 0,-1 1-1 0 0,0-3 0 0 0,0 2 1 0 0,0 0-1 0 0,0 0 1 0 0,0 0 0 0 0,0 0-1 0 0,-1 0 1 0 0,1 0 0 0 0,0 0-1 0 0,-1 1 1 0 0,1-1 0 0 0,-1 0 0 0 0,1 1-1 0 0,-1-1 1 0 0,1 1 0 0 0,-1-1-1 0 0,1 1 1 0 0,-3-1 0 0 0,-1 1 7 0 0,1 0 0 0 0,0 0 1 0 0,0 1-1 0 0,0-1 0 0 0,-1 1 0 0 0,1 0 1 0 0,0 0-1 0 0,0 0 0 0 0,0 1 1 0 0,0-1-1 0 0,0 1 0 0 0,1 0 0 0 0,-1 0 1 0 0,0 0-1 0 0,1 1 0 0 0,0-1 1 0 0,-1 1-1 0 0,-2 3 0 0 0,1-2 9 0 0,1 1-1 0 0,-1-1 1 0 0,1 1 0 0 0,0 0-1 0 0,0 0 1 0 0,1 1 0 0 0,-1-1-1 0 0,1 1 1 0 0,1 0 0 0 0,-1 0-1 0 0,-2 9 1 0 0,5-13-2 0 0,-1 0-1 0 0,1 1 1 0 0,0-1 0 0 0,0 0-1 0 0,0 0 1 0 0,0 1 0 0 0,1-1-1 0 0,-1 0 1 0 0,1 1 0 0 0,-1-1-1 0 0,1 0 1 0 0,0 0 0 0 0,0 0-1 0 0,0 0 1 0 0,0 0-1 0 0,0 0 1 0 0,0 0 0 0 0,1 0-1 0 0,-1 0 1 0 0,1 0 0 0 0,-1-1-1 0 0,1 1 1 0 0,0-1 0 0 0,-1 1-1 0 0,1-1 1 0 0,0 1 0 0 0,0-1-1 0 0,0 0 1 0 0,0 0 0 0 0,3 1-1 0 0,-3-1-26 0 0,0 0-1 0 0,0 0 1 0 0,0-1 0 0 0,1 1-1 0 0,-1 0 1 0 0,0-1 0 0 0,0 0-1 0 0,1 1 1 0 0,-1-1-1 0 0,0 0 1 0 0,1 0 0 0 0,-1 0-1 0 0,0-1 1 0 0,0 1-1 0 0,1-1 1 0 0,-1 1 0 0 0,0-1-1 0 0,0 0 1 0 0,0 1 0 0 0,1-1-1 0 0,-1 0 1 0 0,0-1-1 0 0,0 1 1 0 0,0 0 0 0 0,-1 0-1 0 0,1-1 1 0 0,0 1 0 0 0,0-1-1 0 0,2-3 1 0 0,1-1-53 0 0,0 1 0 0 0,0 0 0 0 0,1 0-1 0 0,0 0 1 0 0,10-6 0 0 0,-10 7 40 0 0,0-1-1 0 0,0 1 1 0 0,0-1-1 0 0,-1 0 1 0 0,1 0 0 0 0,7-11-1 0 0,-10 11-71 0 0,-4 6 9 0 0,-4 12 51 0 0,-1 32 197 0 0,2-23 21 0 0,1 0-1 0 0,1 30 1 0 0,6 25 233 0 0,3-1 0 0 0,30 132 0 0 0,-31-187-391 0 0,23 118 81 0 0,-26-121-86 0 0,-2 1-1 0 0,0-1 1 0 0,0 1 0 0 0,-2-1 0 0 0,-4 28 0 0 0,4-42-12 0 0,1 0 1 0 0,-1-1 0 0 0,0 1 0 0 0,-1 0 0 0 0,1-1 0 0 0,-1 1 0 0 0,1-1 0 0 0,-1 1 0 0 0,0-1-1 0 0,-1 0 1 0 0,1 0 0 0 0,0 0 0 0 0,-1 0 0 0 0,0 0 0 0 0,1-1 0 0 0,-1 1 0 0 0,0-1 0 0 0,-6 4-1 0 0,6-5 1 0 0,0 0-1 0 0,0 0 1 0 0,0 0-1 0 0,0 0 1 0 0,0 0-1 0 0,0-1 1 0 0,0 1 0 0 0,0-1-1 0 0,0 0 1 0 0,-1 0-1 0 0,1 0 1 0 0,0 0-1 0 0,0-1 1 0 0,0 1-1 0 0,0-1 1 0 0,0 0-1 0 0,0 0 1 0 0,0 0-1 0 0,0 0 1 0 0,0 0-1 0 0,0-1 1 0 0,-4-2-1 0 0,3 1-6 0 0,1 0 0 0 0,-1 0 0 0 0,1-1 0 0 0,0 1 0 0 0,0-1-1 0 0,0 1 1 0 0,1-1 0 0 0,-1 0 0 0 0,1 0 0 0 0,0 0 0 0 0,-3-9 0 0 0,1 3-16 0 0,1-1 0 0 0,0 0 0 0 0,-3-20 0 0 0,0-49-65 0 0,4 0 1 0 0,9-79 0 0 0,-3 86-14 0 0,-4 66 85 0 0,0 1 2 0 0,0 0 0 0 0,1-1 1 0 0,0 1-1 0 0,0 0 0 0 0,2-7 0 0 0,-2 12 10 0 0,-1 0-1 0 0,0 0 0 0 0,1 0 0 0 0,-1 0 0 0 0,1 0 1 0 0,-1 1-1 0 0,1-1 0 0 0,-1 0 0 0 0,1 0 1 0 0,-1 1-1 0 0,1-1 0 0 0,0 0 0 0 0,-1 1 1 0 0,1-1-1 0 0,0 1 0 0 0,0-1 0 0 0,-1 1 0 0 0,1-1 1 0 0,0 1-1 0 0,0-1 0 0 0,0 1 0 0 0,0 0 1 0 0,0-1-1 0 0,0 1 0 0 0,0 0 0 0 0,-1 0 0 0 0,1 0 1 0 0,0 0-1 0 0,0 0 0 0 0,0 0 0 0 0,0 0 1 0 0,0 0-1 0 0,0 0 0 0 0,0 0 0 0 0,0 0 1 0 0,0 1-1 0 0,0-1 0 0 0,0 0 0 0 0,-1 1 0 0 0,1-1 1 0 0,0 1-1 0 0,1 0 0 0 0,14 6-956 0 0,1-1 0 0 0,0 0 0 0 0,1-1 0 0 0,-1-1 0 0 0,32 4 0 0 0,-31-6-369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8:01.969"/>
    </inkml:context>
    <inkml:brush xml:id="br0">
      <inkml:brushProperty name="width" value="0.05" units="cm"/>
      <inkml:brushProperty name="height" value="0.05" units="cm"/>
    </inkml:brush>
  </inkml:definitions>
  <inkml:trace contextRef="#ctx0" brushRef="#br0">5 49 8069 0 0,'7'-13'104'0'0,"-5"10"-5"0"0,0 0-1 0 0,-1 0 1 0 0,1 0 0 0 0,-1 0 0 0 0,0 0-1 0 0,0 0 1 0 0,0 0 0 0 0,0-1-1 0 0,1-3 1 0 0,-4 36 2123 0 0,-9 52 0 0 0,6-56-1992 0 0,1 0 1 0 0,2 0 0 0 0,0 0-1 0 0,3 29 1 0 0,-1-47-426 0 0,1 1 1 0 0,1-1-1 0 0,-1 0 1 0 0,1 1-1 0 0,0-1 0 0 0,1 0 1 0 0,0 0-1 0 0,0-1 1 0 0,0 1-1 0 0,1 0 1 0 0,0-1-1 0 0,0 0 1 0 0,1 0-1 0 0,-1 0 1 0 0,1-1-1 0 0,1 1 0 0 0,-1-1 1 0 0,11 8-1 0 0,-14-12 8 0 0,-1 0-1 0 0,1-1 1 0 0,-1 1-1 0 0,1 0 1 0 0,-1 0 0 0 0,1-1-1 0 0,0 1 1 0 0,-1-1-1 0 0,1 1 1 0 0,2-1-1 0 0,1 1-941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44.452"/>
    </inkml:context>
    <inkml:brush xml:id="br0">
      <inkml:brushProperty name="width" value="0.05" units="cm"/>
      <inkml:brushProperty name="height" value="0.05" units="cm"/>
    </inkml:brush>
  </inkml:definitions>
  <inkml:trace contextRef="#ctx0" brushRef="#br0">153 118 8729 0 0,'5'-14'265'0'0,"1"0"0"0"0,1 0 1 0 0,0 1-1 0 0,0 0 0 0 0,20-24 0 0 0,-26 36-164 0 0,0-1-1 0 0,1 1 0 0 0,-1 0 0 0 0,1 0 0 0 0,-1 0 1 0 0,1 0-1 0 0,-1 0 0 0 0,1 1 0 0 0,0-1 1 0 0,-1 0-1 0 0,1 1 0 0 0,3-1 0 0 0,2 2 838 0 0,-13 7 6 0 0,-109 98-307 0 0,97-87-504 0 0,0 1 1 0 0,2 1-1 0 0,-26 42 0 0 0,38-55-73 0 0,0 0-1 0 0,1 0 0 0 0,0 0 1 0 0,0 0-1 0 0,0 0 0 0 0,1 0 1 0 0,0 1-1 0 0,1-1 0 0 0,0 1 0 0 0,1-1 1 0 0,-1 1-1 0 0,1 0 0 0 0,1-1 1 0 0,1 11-1 0 0,1-10 10 0 0,-1 1-1 0 0,1-1 1 0 0,1 0-1 0 0,0 0 1 0 0,0 0 0 0 0,1-1-1 0 0,0 0 1 0 0,0 1-1 0 0,1-2 1 0 0,0 1 0 0 0,0-1-1 0 0,10 9 1 0 0,26 20 218 0 0,1-3-1 0 0,93 55 1 0 0,-84-57-122 0 0,91 72-1 0 0,-137-98-221 0 0,-1 0 0 0 0,1 1 0 0 0,-1-1 0 0 0,0 1-1 0 0,7 12 1 0 0,-11-17 15 0 0,-1 0 0 0 0,1 0 0 0 0,0 0 0 0 0,-1 0-1 0 0,1 0 1 0 0,-1 0 0 0 0,1 1 0 0 0,-1-1 0 0 0,0 0-1 0 0,1 0 1 0 0,-1 1 0 0 0,0-1 0 0 0,0 0 0 0 0,0 1-1 0 0,0-1 1 0 0,0 0 0 0 0,0 0 0 0 0,0 1 0 0 0,-1-1 0 0 0,1 0-1 0 0,0 0 1 0 0,-1 1 0 0 0,1-1 0 0 0,-1 0 0 0 0,1 0-1 0 0,-1 0 1 0 0,0 1 0 0 0,1-1 0 0 0,-1 0 0 0 0,0 0-1 0 0,0 0 1 0 0,0 0 0 0 0,1-1 0 0 0,-1 1 0 0 0,0 0 0 0 0,0 0-1 0 0,-1 0 1 0 0,1-1 0 0 0,0 1 0 0 0,0 0 0 0 0,-2 0-1 0 0,-6 1-348 0 0,1 0 1 0 0,-1 0-1 0 0,0-1 0 0 0,-1 0 0 0 0,1 0 0 0 0,0-1 0 0 0,-15-1 0 0 0,8 0-226 0 0,4 0 95 0 0,0-1-1 0 0,1 0 1 0 0,-1 0-1 0 0,-18-7 1 0 0,1 0-542 0 0,-7-2-390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8:02.305"/>
    </inkml:context>
    <inkml:brush xml:id="br0">
      <inkml:brushProperty name="width" value="0.05" units="cm"/>
      <inkml:brushProperty name="height" value="0.05" units="cm"/>
    </inkml:brush>
  </inkml:definitions>
  <inkml:trace contextRef="#ctx0" brushRef="#br0">48 2 7069 0 0,'0'-1'13'0'0,"0"1"1"0"0,0 0-1 0 0,-1 0 1 0 0,1 0 0 0 0,0 0-1 0 0,-1 0 1 0 0,1 0-1 0 0,0 0 1 0 0,-1 0-1 0 0,1 0 1 0 0,0 0 0 0 0,0 0-1 0 0,-1 0 1 0 0,1 0-1 0 0,0 0 1 0 0,-1 0-1 0 0,1 0 1 0 0,0 0 0 0 0,0 0-1 0 0,-1 0 1 0 0,1 0-1 0 0,0 1 1 0 0,-1-1 0 0 0,1 0-1 0 0,0 0 1 0 0,0 0-1 0 0,-1 1 1 0 0,1-1-1 0 0,0 0 1 0 0,0 0 0 0 0,0 0-1 0 0,-1 1 1 0 0,-11 14 282 0 0,-5 18 141 0 0,15-24-419 0 0,-1 0 1 0 0,2 0-1 0 0,-1 0 0 0 0,1 0 1 0 0,1 1-1 0 0,-1-1 0 0 0,2 0 0 0 0,-1 0 1 0 0,1 1-1 0 0,1-1 0 0 0,0 0 1 0 0,0 0-1 0 0,5 13 0 0 0,0-4-361 0 0,1-1-1 0 0,0-1 1 0 0,2 0 0 0 0,-1 0-1 0 0,23 26 1 0 0,-14-19-410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8:02.647"/>
    </inkml:context>
    <inkml:brush xml:id="br0">
      <inkml:brushProperty name="width" value="0.05" units="cm"/>
      <inkml:brushProperty name="height" value="0.05" units="cm"/>
    </inkml:brush>
  </inkml:definitions>
  <inkml:trace contextRef="#ctx0" brushRef="#br0">140 258 7453 0 0,'5'1'777'0'0,"-9"0"768"0"0,3-1-1346 0 0,-1 0 0 0 0,1 1 0 0 0,0-1 0 0 0,0 0 0 0 0,0 1 0 0 0,-1-1 0 0 0,1 0 0 0 0,0 1 0 0 0,0 0 0 0 0,0-1 0 0 0,0 1 0 0 0,0 0 0 0 0,0-1 0 0 0,0 1 0 0 0,0 0 0 0 0,0 0 0 0 0,0 0 0 0 0,0 0 0 0 0,1 0 0 0 0,-1 0 0 0 0,-1 1 0 0 0,3 12 208 0 0,0-1 1 0 0,4 16 0 0 0,-3-21-396 0 0,0 0 1 0 0,-1 0 0 0 0,0 0 0 0 0,0-1-1 0 0,-1 1 1 0 0,0 0 0 0 0,0 0 0 0 0,-1 0 0 0 0,0 0-1 0 0,-4 13 1 0 0,5-20-9 0 0,-5 12-2 0 0,5-13-2 0 0,0 0 0 0 0,0 1 1 0 0,0-1-1 0 0,0 0 0 0 0,0 0 0 0 0,0 0 1 0 0,0 0-1 0 0,0 1 0 0 0,0-1 0 0 0,0 0 0 0 0,0 0 1 0 0,0 0-1 0 0,0 1 0 0 0,-1-1 0 0 0,1 0 0 0 0,0 0 1 0 0,0 0-1 0 0,0 0 0 0 0,0 0 0 0 0,0 1 0 0 0,0-1 1 0 0,0 0-1 0 0,-1 0 0 0 0,1 0 0 0 0,0 0 1 0 0,0 0-1 0 0,0 0 0 0 0,0 0 0 0 0,0 1 0 0 0,-1-1 1 0 0,1 0-1 0 0,0 0 0 0 0,0 0 0 0 0,0 0 0 0 0,-1 0 1 0 0,1 0-1 0 0,0 0 0 0 0,0 0 0 0 0,0 0 1 0 0,0 0-1 0 0,-1 0 0 0 0,1 0 0 0 0,0 0 0 0 0,0 0 1 0 0,0 0-1 0 0,-1 0 0 0 0,1 0 0 0 0,0 0 0 0 0,0 0 1 0 0,0-1-1 0 0,0 1 0 0 0,-1 0 0 0 0,1 0 1 0 0,0 0-1 0 0,0 0 0 0 0,0 0 0 0 0,0 0 0 0 0,0 0 1 0 0,0-1-1 0 0,-1 1 0 0 0,1 0 0 0 0,0 0 0 0 0,0-3-23 0 0,0 0 0 0 0,0-1 0 0 0,0 1 0 0 0,0 0 0 0 0,0 0 0 0 0,1 0 0 0 0,-1 0 0 0 0,2-4 0 0 0,1-6-64 0 0,0-8-15 0 0,1 1 1 0 0,0-1 0 0 0,2 0-1 0 0,8-20 1 0 0,38-79 110 0 0,-38 89 25 0 0,-10 22-4 0 0,1-3 57 0 0,0 1 0 0 0,0 0-1 0 0,1 0 1 0 0,0 0 0 0 0,1 1 0 0 0,1 0 0 0 0,-1 0-1 0 0,17-15 1 0 0,-23 24-60 0 0,0 0 0 0 0,0 0 0 0 0,0 1 0 0 0,0-1 1 0 0,1 1-1 0 0,-1-1 0 0 0,0 1 0 0 0,0-1 0 0 0,0 1 0 0 0,0-1 0 0 0,1 1 0 0 0,-1 0 0 0 0,0 0 0 0 0,0 0 0 0 0,1 0 0 0 0,-1 0 1 0 0,0 0-1 0 0,0 0 0 0 0,1 0 0 0 0,-1 0 0 0 0,0 0 0 0 0,0 1 0 0 0,1-1 0 0 0,0 1 0 0 0,1 1 10 0 0,0-1 0 0 0,-1 1 0 0 0,1 0 0 0 0,-1 0 0 0 0,0 0 0 0 0,0 0 0 0 0,0 0 0 0 0,0 0 0 0 0,0 1 0 0 0,2 2 0 0 0,2 6 73 0 0,0 0-1 0 0,0 0 1 0 0,-1 1-1 0 0,4 12 1 0 0,1 6 99 0 0,-1 1 1 0 0,-2 0 0 0 0,-1 0 0 0 0,-2 0-1 0 0,2 57 1 0 0,-7-74-189 0 0,0 0 1 0 0,-1-1-1 0 0,0 1 1 0 0,-1-1-1 0 0,0 0 0 0 0,-11 25 1 0 0,10-29-72 0 0,0-1 1 0 0,-1 1-1 0 0,-1-1 1 0 0,1 0 0 0 0,-1 0-1 0 0,0-1 1 0 0,-1 0 0 0 0,0 0-1 0 0,0 0 1 0 0,-14 9-1 0 0,-17 7-1196 0 0,-1-1-1 0 0,-1-2 0 0 0,-1-1 0 0 0,-66 19 0 0 0,53-20-658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8:05.566"/>
    </inkml:context>
    <inkml:brush xml:id="br0">
      <inkml:brushProperty name="width" value="0.05" units="cm"/>
      <inkml:brushProperty name="height" value="0.05" units="cm"/>
    </inkml:brush>
  </inkml:definitions>
  <inkml:trace contextRef="#ctx0" brushRef="#br0">16 2145 7197 0 0,'-8'-6'-42'0'0,"8"6"88"0"0,0 0 1 0 0,0 0 0 0 0,0-1-1 0 0,0 1 1 0 0,1 0 0 0 0,-1 0-1 0 0,0-1 1 0 0,0 1 0 0 0,0 0-1 0 0,0 0 1 0 0,0-1 0 0 0,0 1 0 0 0,1 0-1 0 0,-1-1 1 0 0,0 1 0 0 0,0 0-1 0 0,0 0 1 0 0,0-1 0 0 0,0 1-1 0 0,0 0 1 0 0,0-1 0 0 0,0 1-1 0 0,0 0 1 0 0,0 0 0 0 0,-1-1-1 0 0,1 1 1 0 0,0 0 0 0 0,0-1-1 0 0,0 1 1 0 0,0 0 0 0 0,0 0-1 0 0,0-1 1 0 0,-1 1 0 0 0,1 0-1 0 0,0 0 1 0 0,0-1 0 0 0,0 1 0 0 0,-1 0-1 0 0,1 0 1 0 0,0 0 0 0 0,0 0-1 0 0,-1-1 1 0 0,1 1 0 0 0,0 0-1 0 0,0 0 1 0 0,-1 0 0 0 0,1 0-1 0 0,0 0 1 0 0,-1 0 0 0 0,1 0-1 0 0,0 0 1 0 0,0 0 0 0 0,-1-1-1 0 0,1 1 1 0 0,0 0 0 0 0,-1 1-1 0 0,1-1 1 0 0,0 0 0 0 0,0 0 0 0 0,-1 0-1 0 0,1 0 1 0 0,0 0 0 0 0,-1 0-1 0 0,2 0-9 0 0,-1 0 0 0 0,1 0-1 0 0,0 0 1 0 0,-1 0-1 0 0,1 0 1 0 0,0 1 0 0 0,-1-1-1 0 0,1 0 1 0 0,0 0 0 0 0,-1 0-1 0 0,1 1 1 0 0,0-1 0 0 0,-1 0-1 0 0,1 1 1 0 0,-1-1 0 0 0,1 0-1 0 0,-1 1 1 0 0,1-1-1 0 0,-1 1 1 0 0,1-1 0 0 0,-1 1-1 0 0,1-1 1 0 0,-1 1 0 0 0,0-1-1 0 0,1 1 1 0 0,-1 0 0 0 0,0-1-1 0 0,1 2 1 0 0,13 17 458 0 0,9 23 253 0 0,25 61 1 0 0,-12-23-347 0 0,-29-66-349 0 0,58 109 384 0 0,-52-103-298 0 0,0 0 0 0 0,2-1 0 0 0,31 33 0 0 0,9-3 400 0 0,62 43 1 0 0,-3-3-90 0 0,-61-48-349 0 0,1-3 0 0 0,2-2 0 0 0,1-2 0 0 0,71 30-1 0 0,255 85 336 0 0,-222-90-110 0 0,522 185 478 0 0,13-43-512 0 0,-140-91-56 0 0,4-26 236 0 0,-525-79-433 0 0,1469 158 1115 0 0,-1002-140-997 0 0,507-42 1 0 0,-1006 19-158 0 0,803-71 717 0 0,-616 44-463 0 0,0-7 0 0 0,220-72 0 0 0,-271 56-275 0 0,-2-6 1 0 0,-3-5-1 0 0,-3-7 1 0 0,125-85-1 0 0,-134 71 14 0 0,193-169-1 0 0,273-339 80 0 0,-509 506-81 0 0,369-413-300 0 0,-309 326 111 0 0,118-195 0 0 0,253-520-131 0 0,-456 782 319 0 0,103-180-29 0 0,-147 269 36 0 0,-1 0 1 0 0,-1 0-1 0 0,0-1 1 0 0,-1 0-1 0 0,-1 0 1 0 0,5-20-1 0 0,-11 36 1 0 0,1-1 0 0 0,-1 1 0 0 0,0-1 0 0 0,0 0-1 0 0,0 1 1 0 0,0-1 0 0 0,0 1 0 0 0,0-1 0 0 0,0 1-1 0 0,0-1 1 0 0,0 1 0 0 0,0-1 0 0 0,0 1 0 0 0,-1-1-1 0 0,1 1 1 0 0,0-1 0 0 0,0 1 0 0 0,-1-1 0 0 0,1 1-1 0 0,0-1 1 0 0,0 1 0 0 0,-1-1 0 0 0,1 1 0 0 0,0-1-1 0 0,-1 1 1 0 0,1 0 0 0 0,-1-1 0 0 0,1 1 0 0 0,-1 0 0 0 0,1-1-1 0 0,0 1 1 0 0,-1 0 0 0 0,0-1 0 0 0,-21-2-447 0 0,10 2-35 0 0,1-1-1268 0 0,0 2 1 0 0,-1-1-1 0 0,-13 3 1 0 0,5-1-341 0 0,1-1 255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58:05.953"/>
    </inkml:context>
    <inkml:brush xml:id="br0">
      <inkml:brushProperty name="width" value="0.05" units="cm"/>
      <inkml:brushProperty name="height" value="0.05" units="cm"/>
    </inkml:brush>
  </inkml:definitions>
  <inkml:trace contextRef="#ctx0" brushRef="#br0">42 215 7197 0 0,'-1'0'82'0'0,"0"0"0"0"0,0 0 1 0 0,0 0-1 0 0,0-1 1 0 0,0 1-1 0 0,1 0 0 0 0,-1 0 1 0 0,0-1-1 0 0,0 1 1 0 0,0-1-1 0 0,1 1 0 0 0,-1-1 1 0 0,0 1-1 0 0,1-1 1 0 0,-1 1-1 0 0,0-1 0 0 0,1 0 1 0 0,-1 1-1 0 0,1-1 1 0 0,-1 0-1 0 0,1 1 0 0 0,-1-1 1 0 0,1 0-1 0 0,0 0 0 0 0,-1 1 1 0 0,1-1-1 0 0,-1-1 1 0 0,-4-5 2433 0 0,-7 20-1813 0 0,12-13-686 0 0,-1 1 1 0 0,1-1-1 0 0,-1 1 0 0 0,1 0 0 0 0,-1-1 0 0 0,1 1 1 0 0,0 0-1 0 0,-1-1 0 0 0,1 1 0 0 0,0 0 0 0 0,0 0 1 0 0,-1-1-1 0 0,1 1 0 0 0,0 0 0 0 0,0 0 0 0 0,0 0 1 0 0,0-1-1 0 0,0 1 0 0 0,0 0 0 0 0,0 0 0 0 0,0 0 1 0 0,0-1-1 0 0,1 1 0 0 0,-1 0 0 0 0,0 0 0 0 0,1 0 1 0 0,0 0-14 0 0,0 0 0 0 0,0 0 0 0 0,1 0 0 0 0,-1 0 0 0 0,0-1 0 0 0,1 1 0 0 0,-1-1 0 0 0,0 1 0 0 0,1-1 0 0 0,-1 1 0 0 0,1-1 0 0 0,-1 0 0 0 0,1 1 0 0 0,-1-1 0 0 0,1 0 0 0 0,1 0 1 0 0,19 0-12 0 0,-1-1 0 0 0,0-1 0 0 0,0 0 1 0 0,0-2-1 0 0,-1 0 0 0 0,31-11 0 0 0,118-55 199 0 0,-136 55-66 0 0,42-20 272 0 0,-24 10 1016 0 0,102-34 1 0 0,-152 59-1378 0 0,0-1 0 0 0,0 1 0 0 0,1-1 0 0 0,-1 1 0 0 0,0 0 0 0 0,0 0-1 0 0,1-1 1 0 0,-1 1 0 0 0,0 0 0 0 0,1 0 0 0 0,-1 0 0 0 0,0 0 0 0 0,1 1 0 0 0,-1-1 0 0 0,0 0 0 0 0,0 1 0 0 0,1-1 0 0 0,-1 0 0 0 0,0 1 0 0 0,0 0 0 0 0,0-1 0 0 0,1 1 0 0 0,-1 0 0 0 0,0-1 0 0 0,0 1 0 0 0,0 0 0 0 0,0 0 0 0 0,0 0 0 0 0,0 0 0 0 0,-1 0 0 0 0,1 0 0 0 0,0 0 0 0 0,1 2 0 0 0,0 3 31 0 0,0 0 1 0 0,-1-1-1 0 0,1 1 0 0 0,-1 0 0 0 0,0 0 0 0 0,0 7 0 0 0,1 7 72 0 0,8 109 608 0 0,-8-85-501 0 0,8 46 0 0 0,-4-52-733 0 0,2 0-1 0 0,2-1 0 0 0,25 60 0 0 0,-33-92 109 0 0,-1 0 1 0 0,1 0-1 0 0,-1 0 0 0 0,0 0 0 0 0,0 0 1 0 0,0 0-1 0 0,-1 6 0 0 0,2 9-1814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36.535"/>
    </inkml:context>
    <inkml:brush xml:id="br0">
      <inkml:brushProperty name="width" value="0.05" units="cm"/>
      <inkml:brushProperty name="height" value="0.05" units="cm"/>
      <inkml:brushProperty name="color" value="#5B2D90"/>
    </inkml:brush>
  </inkml:definitions>
  <inkml:trace contextRef="#ctx0" brushRef="#br0">498 398 6377 0 0,'-18'-15'664'0'0,"18"15"-615"0"0,0-1 0 0 0,0 1 0 0 0,0-1 0 0 0,0 1 1 0 0,-1-1-1 0 0,1 1 0 0 0,0-1 0 0 0,0 1 0 0 0,1-1 0 0 0,-1 1 0 0 0,0-1 1 0 0,0 1-1 0 0,0-1 0 0 0,0 0 0 0 0,0 1 0 0 0,1-1 0 0 0,-1 1 1 0 0,0-1-1 0 0,0 1 0 0 0,1 0 0 0 0,-1-1 0 0 0,0 1 0 0 0,1-1 0 0 0,-1 1 1 0 0,0-1-1 0 0,1 1 0 0 0,-1 0 0 0 0,1-1 0 0 0,-1 1 0 0 0,1 0 0 0 0,-1 0 1 0 0,1-1-1 0 0,2-3 421 0 0,-1-1 0 0 0,0 1 0 0 0,0-1 0 0 0,-1 0 0 0 0,2-6 0 0 0,-1 5-77 0 0,2-6 117 0 0,-1 0 0 0 0,0-1 0 0 0,-1 1 0 0 0,2-17-1 0 0,-4 27-486 0 0,0-1 0 0 0,1 0 0 0 0,-1 1 0 0 0,-1-1-1 0 0,1 0 1 0 0,0 1 0 0 0,-1-1 0 0 0,1 1-1 0 0,-1-1 1 0 0,0 0 0 0 0,0 1 0 0 0,0-1 0 0 0,0 1-1 0 0,0 0 1 0 0,0-1 0 0 0,-1 1 0 0 0,1 0 0 0 0,-1 0-1 0 0,0 0 1 0 0,1 0 0 0 0,-1 0 0 0 0,0 0-1 0 0,0 0 1 0 0,0 1 0 0 0,-1-1 0 0 0,1 1 0 0 0,-3-2-1 0 0,-7-2-25 0 0,1 1 0 0 0,-1 1 0 0 0,0 0 0 0 0,0 1 0 0 0,0 0 0 0 0,0 1 0 0 0,0 0 0 0 0,0 1 0 0 0,0 0 0 0 0,-16 3 0 0 0,12-1 5 0 0,0 2 0 0 0,1 0 1 0 0,-1 1-1 0 0,1 0 0 0 0,0 1 1 0 0,1 1-1 0 0,-20 11 0 0 0,19-8 17 0 0,-1 1-1 0 0,1 1 0 0 0,1 0 1 0 0,0 1-1 0 0,0 0 1 0 0,1 1-1 0 0,1 0 0 0 0,1 1 1 0 0,0 1-1 0 0,1 0 0 0 0,0 0 1 0 0,1 1-1 0 0,-12 35 0 0 0,18-45 24 0 0,1 1 0 0 0,0 0 0 0 0,1-1 0 0 0,0 1 0 0 0,0 0 0 0 0,1 0 0 0 0,0 0-1 0 0,0 0 1 0 0,1 0 0 0 0,0-1 0 0 0,0 1 0 0 0,1 0 0 0 0,4 11 0 0 0,-4-13-6 0 0,0-1 1 0 0,1 0-1 0 0,0 0 0 0 0,0 0 1 0 0,1 0-1 0 0,-1-1 1 0 0,1 0-1 0 0,0 1 0 0 0,0-1 1 0 0,1 0-1 0 0,-1-1 1 0 0,1 1-1 0 0,0-1 0 0 0,0 0 1 0 0,0 0-1 0 0,0-1 1 0 0,0 1-1 0 0,12 2 1 0 0,-3-1-31 0 0,1-1 0 0 0,0-1 0 0 0,0 0 0 0 0,-1-1 0 0 0,1-1 0 0 0,0 0 0 0 0,0-1 0 0 0,0 0 0 0 0,0-2 0 0 0,0 1 0 0 0,-1-2 0 0 0,1 0 0 0 0,-1-1 0 0 0,0 0 0 0 0,0-1 0 0 0,-1-1 0 0 0,17-10 0 0 0,-13 6-45 0 0,-1 0 0 0 0,0-1 0 0 0,-1 0 0 0 0,0-1 0 0 0,-1-1 0 0 0,0-1 0 0 0,-2 0-1 0 0,1 0 1 0 0,-2-1 0 0 0,0-1 0 0 0,-1 1 0 0 0,14-34 0 0 0,-15 23-57 0 0,-1 0 0 0 0,-1 0-1 0 0,4-37 1 0 0,1-85-93 0 0,-11 132 174 0 0,3-52-60 0 0,-4 61-5 0 0,1 19 17 0 0,-2 20 6 0 0,-23 66 392 0 0,-4 17 302 0 0,22-77-606 0 0,0-2 114 0 0,-2 56 0 0 0,7-81-251 0 0,2 0 0 0 0,-1 0 0 0 0,1 0 0 0 0,1 0 0 0 0,0 0 1 0 0,0 0-1 0 0,1-1 0 0 0,0 1 0 0 0,0-1 0 0 0,7 11 0 0 0,-4-11-851 0 0,0-1 1 0 0,0 0-1 0 0,11 10 0 0 0,-16-18 789 0 0,0 1 0 0 0,0 0 1 0 0,0-1-1 0 0,0 1 0 0 0,0-1 0 0 0,0 1 1 0 0,0-1-1 0 0,0 0 0 0 0,0 0 0 0 0,0 1 0 0 0,0-1 1 0 0,0 0-1 0 0,0 0 0 0 0,1 0 0 0 0,-1 0 0 0 0,0 0 1 0 0,0 0-1 0 0,0 0 0 0 0,0 0 0 0 0,1-1 0 0 0,6 0-1168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36.985"/>
    </inkml:context>
    <inkml:brush xml:id="br0">
      <inkml:brushProperty name="width" value="0.05" units="cm"/>
      <inkml:brushProperty name="height" value="0.05" units="cm"/>
      <inkml:brushProperty name="color" value="#5B2D90"/>
    </inkml:brush>
  </inkml:definitions>
  <inkml:trace contextRef="#ctx0" brushRef="#br0">85 53 8329 0 0,'28'-34'-173'0'0,"-27"32"223"0"0,1 0 0 0 0,0 1 0 0 0,0-1 0 0 0,0 1 1 0 0,0-1-1 0 0,0 1 0 0 0,0 0 0 0 0,1 0 1 0 0,-1 0-1 0 0,0 0 0 0 0,1 0 0 0 0,-1 0 0 0 0,1 1 1 0 0,4-1-1 0 0,-7 1 4 0 0,1 0-1 0 0,-1 0 1 0 0,1 0 0 0 0,-1 0 0 0 0,1 1 0 0 0,-1-1-1 0 0,1 0 1 0 0,-1 0 0 0 0,1 1 0 0 0,-1-1-1 0 0,0 0 1 0 0,1 1 0 0 0,-1-1 0 0 0,1 0 0 0 0,-1 1-1 0 0,0-1 1 0 0,1 1 0 0 0,-1-1 0 0 0,0 1 0 0 0,0-1-1 0 0,1 0 1 0 0,-1 1 0 0 0,0-1 0 0 0,0 1 0 0 0,0-1-1 0 0,0 1 1 0 0,0-1 0 0 0,0 1 0 0 0,0-1-1 0 0,1 1 1 0 0,-1-1 0 0 0,0 1 0 0 0,-1 0 0 0 0,1-1-1 0 0,0 1 1 0 0,0 0 0 0 0,-4 26 191 0 0,2-20-47 0 0,-5 49 83 0 0,-2-1 0 0 0,-3-1 0 0 0,-3 0 0 0 0,-32 81 0 0 0,22-69-294 0 0,15-40 37 0 0,-16 33 1 0 0,25-53-6 0 0,5-9-2 0 0,7-8 6 0 0,18-36-26 0 0,3 1 1 0 0,1 1-1 0 0,72-71 0 0 0,-101 112 4 0 0,32-29-10 0 0,-34 31 9 0 0,0 0 0 0 0,1 1-1 0 0,-1-1 1 0 0,1 1-1 0 0,-1 0 1 0 0,1-1 0 0 0,-1 1-1 0 0,1 0 1 0 0,0 0-1 0 0,-1 1 1 0 0,1-1 0 0 0,0 1-1 0 0,5-1 1 0 0,-7 1 2 0 0,0 0 0 0 0,0 1-1 0 0,1-1 1 0 0,-1 0 0 0 0,0 1 0 0 0,0-1 0 0 0,1 1 0 0 0,-1-1 0 0 0,0 1-1 0 0,0-1 1 0 0,0 1 0 0 0,0 0 0 0 0,0 0 0 0 0,0 0 0 0 0,0-1 0 0 0,0 1-1 0 0,-1 0 1 0 0,1 0 0 0 0,0 0 0 0 0,0 0 0 0 0,-1 1 0 0 0,1-1 0 0 0,0 0-1 0 0,-1 0 1 0 0,1 0 0 0 0,-1 0 0 0 0,0 1 0 0 0,1-1 0 0 0,-1 2 0 0 0,1 5 23 0 0,0-1 0 0 0,0 1 1 0 0,-2 14-1 0 0,1-10 33 0 0,0-6-22 0 0,-1 0 0 0 0,0 1 0 0 0,0-1 0 0 0,-1 0 0 0 0,1 1 0 0 0,-1-1 0 0 0,-1 0 0 0 0,1 0 0 0 0,-1-1 0 0 0,0 1 0 0 0,0 0 0 0 0,-1-1 1 0 0,1 0-1 0 0,-1 0 0 0 0,-1 0 0 0 0,1 0 0 0 0,-1-1 0 0 0,1 1 0 0 0,-1-1 0 0 0,-7 4 0 0 0,-2 1 25 0 0,-1 0-1 0 0,0-1 1 0 0,0 0-1 0 0,0-2 1 0 0,-1 0-1 0 0,-27 7 1 0 0,41-13-94 0 0,1 1 0 0 0,-1 0 0 0 0,0-1 0 0 0,0 0 0 0 0,0 1 0 0 0,0-1 0 0 0,0 0 0 0 0,0 0 0 0 0,0 0 0 0 0,0 0 0 0 0,0-1 0 0 0,0 1 0 0 0,0 0 0 0 0,0-1 0 0 0,0 0 0 0 0,0 1 0 0 0,0-1 0 0 0,0 0 0 0 0,0 0 0 0 0,1 0 0 0 0,-1 0 0 0 0,0 0 0 0 0,1 0 0 0 0,-1 0 0 0 0,1-1 0 0 0,-1 1 0 0 0,-1-4 0 0 0,1 3-121 0 0,1-1-1 0 0,0 0 0 0 0,0 0 0 0 0,0 0 0 0 0,0 0 0 0 0,0 0 0 0 0,1 0 0 0 0,-1 0 0 0 0,1 0 0 0 0,0 0 1 0 0,0 0-1 0 0,0 0 0 0 0,0 0 0 0 0,0 0 0 0 0,1 0 0 0 0,0 0 0 0 0,1-5 0 0 0,0-2-237 0 0,2-1 0 0 0,-1 0-1 0 0,1 1 1 0 0,1 0 0 0 0,0 0-1 0 0,0 0 1 0 0,1 1 0 0 0,0 0-1 0 0,1 0 1 0 0,0 0 0 0 0,1 1-1 0 0,12-12 1 0 0,-1 7-278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37.467"/>
    </inkml:context>
    <inkml:brush xml:id="br0">
      <inkml:brushProperty name="width" value="0.05" units="cm"/>
      <inkml:brushProperty name="height" value="0.05" units="cm"/>
      <inkml:brushProperty name="color" value="#5B2D90"/>
    </inkml:brush>
  </inkml:definitions>
  <inkml:trace contextRef="#ctx0" brushRef="#br0">201 310 7005 0 0,'32'-17'904'0'0,"-30"14"275"0"0,-7 3-216 0 0,-6 4 391 0 0,10-3-1298 0 0,0 0 0 0 0,1 0 0 0 0,-1 1 0 0 0,0-1 0 0 0,0 1 0 0 0,1-1 0 0 0,-1 0 0 0 0,1 1 0 0 0,-1-1-1 0 0,1 1 1 0 0,-1 0 0 0 0,1-1 0 0 0,0 1 0 0 0,0-1 0 0 0,0 3 0 0 0,1 29 90 0 0,-1-20-65 0 0,-7 289 298 0 0,-2-252-394 0 0,9-48 19 0 0,-1 1-1 0 0,1 0 0 0 0,-1-1 1 0 0,0 1-1 0 0,0-1 0 0 0,0 0 1 0 0,-1 1-1 0 0,1-1 0 0 0,0 0 1 0 0,-1 0-1 0 0,0 1 0 0 0,1-1 1 0 0,-1 0-1 0 0,0-1 0 0 0,-4 4 1 0 0,5-5-1 0 0,0 0 0 0 0,1 0 1 0 0,-1 0-1 0 0,0 0 0 0 0,0 0 1 0 0,1 0-1 0 0,-1-1 0 0 0,0 1 1 0 0,0 0-1 0 0,1 0 0 0 0,-1-1 1 0 0,0 1-1 0 0,0-1 0 0 0,1 1 1 0 0,-1-1-1 0 0,1 1 0 0 0,-1-1 1 0 0,0 1-1 0 0,1-1 0 0 0,-1 1 1 0 0,1-1-1 0 0,-1 0 0 0 0,1 1 1 0 0,0-1-1 0 0,-1 0 0 0 0,1 1 1 0 0,0-1-1 0 0,-1 0 0 0 0,1-1 1 0 0,-12-28-31 0 0,11 27 28 0 0,-15-50-45 0 0,3-1 0 0 0,3 0 0 0 0,2-1 0 0 0,2 0 0 0 0,2-79 0 0 0,4 102 39 0 0,2 0 1 0 0,9-51-1 0 0,-9 69 2 0 0,2 0 1 0 0,0 0 0 0 0,1 1-1 0 0,0-1 1 0 0,1 1-1 0 0,0 0 1 0 0,1 1 0 0 0,10-15-1 0 0,-16 26 3 0 0,1-1 1 0 0,-1 0-1 0 0,0 1 0 0 0,1-1 1 0 0,-1 1-1 0 0,1-1 0 0 0,-1 1 1 0 0,1-1-1 0 0,0 1 0 0 0,-1 0 1 0 0,1 0-1 0 0,0 0 0 0 0,0 0 0 0 0,0 0 1 0 0,0 1-1 0 0,0-1 0 0 0,0 1 1 0 0,0-1-1 0 0,0 1 0 0 0,0-1 1 0 0,2 1-1 0 0,-1 0 1 0 0,-1 1 0 0 0,1 0 0 0 0,0-1-1 0 0,-1 1 1 0 0,1 0 0 0 0,-1 0 0 0 0,1 0 0 0 0,-1 1 0 0 0,0-1 0 0 0,1 0 0 0 0,-1 1 0 0 0,0 0-1 0 0,0-1 1 0 0,2 3 0 0 0,4 5 3 0 0,0 1 0 0 0,0 0 0 0 0,-1 0-1 0 0,0 0 1 0 0,8 20 0 0 0,-12-24-4 0 0,2 5 5 0 0,0 0-1 0 0,7 22 1 0 0,-11-29-2 0 0,0-1 0 0 0,-1 1 0 0 0,1 0 0 0 0,-1-1 1 0 0,0 1-1 0 0,0 0 0 0 0,0-1 0 0 0,-1 1 0 0 0,1-1 0 0 0,-1 1 0 0 0,0 0 1 0 0,0-1-1 0 0,-3 7 0 0 0,-1-1 1 0 0,0 0 1 0 0,0 0-1 0 0,-1-1 1 0 0,-1 0-1 0 0,1 0 1 0 0,-1 0-1 0 0,-1-1 1 0 0,1 0-1 0 0,-1-1 1 0 0,-1 1-1 0 0,1-2 1 0 0,-1 1-1 0 0,-14 6 1 0 0,1-2-344 0 0,-1-1 1 0 0,0-1-1 0 0,0-2 0 0 0,-40 8 1 0 0,54-11-263 0 0,-9 2-567 0 0,18-5 1112 0 0,-1 0 0 0 0,1 0 0 0 0,0 0 0 0 0,-1 0 0 0 0,1 0 0 0 0,0 0-1 0 0,-1 0 1 0 0,1 0 0 0 0,0 0 0 0 0,-1 0 0 0 0,1 0 0 0 0,0 0 0 0 0,-1 0 0 0 0,1 0 0 0 0,0-1 0 0 0,0 1 0 0 0,-1 0 0 0 0,1 0 0 0 0,0 0 0 0 0,-1 0 0 0 0,1-1 0 0 0,0 1 0 0 0,0 0 0 0 0,-1 0 0 0 0,1-1 0 0 0,0 1 0 0 0,0 0 0 0 0,0 0 0 0 0,-1-1 0 0 0,1 1 0 0 0,0 0 0 0 0,0 0 0 0 0,0-1 0 0 0,0 1 0 0 0,0 0 0 0 0,0-1 0 0 0,0 1 0 0 0,-1 0 0 0 0,1-1 0 0 0,0 1 0 0 0,0 0 0 0 0,0-1 0 0 0,0 1 0 0 0,0-6-875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38.492"/>
    </inkml:context>
    <inkml:brush xml:id="br0">
      <inkml:brushProperty name="width" value="0.05" units="cm"/>
      <inkml:brushProperty name="height" value="0.05" units="cm"/>
      <inkml:brushProperty name="color" value="#5B2D90"/>
    </inkml:brush>
  </inkml:definitions>
  <inkml:trace contextRef="#ctx0" brushRef="#br0">0 86 8133 0 0,'0'0'425'0'0,"7"0"-127"0"0,1 1-131 0 0,25-1 2316 0 0,0-4-1864 0 0,-22 14-550 0 0,-4-2-55 0 0,2-1 3 0 0,-1 1-1 0 0,0 1 1 0 0,0-1-1 0 0,-1 1 1 0 0,0 0-1 0 0,0 1 1 0 0,-1 0-1 0 0,-1 0 1 0 0,8 18-1 0 0,-9-15 19 0 0,22 94 107 0 0,-24-96-139 0 0,0 0 1 0 0,-1 0 0 0 0,-1 1-1 0 0,0-1 1 0 0,0 0 0 0 0,-1 0-1 0 0,-4 19 1 0 0,4-28-4 0 0,0 0 0 0 0,1 0 0 0 0,-1 1 0 0 0,0-1 0 0 0,0 0-1 0 0,0 0 1 0 0,-1 0 0 0 0,1 0 0 0 0,0 0 0 0 0,-1 0 0 0 0,1-1 0 0 0,-1 1 0 0 0,0 0-1 0 0,0-1 1 0 0,1 1 0 0 0,-1-1 0 0 0,0 1 0 0 0,0-1 0 0 0,0 0 0 0 0,-1 0 0 0 0,1 0 0 0 0,0 0-1 0 0,0-1 1 0 0,0 1 0 0 0,-1 0 0 0 0,1-1 0 0 0,-3 1 0 0 0,4-2-19 0 0,0 1 0 0 0,0-1 1 0 0,0 0-1 0 0,-1 1 0 0 0,1-1 1 0 0,1 0-1 0 0,-1 1 0 0 0,0-1 1 0 0,0 0-1 0 0,0 0 0 0 0,0 0 1 0 0,1 0-1 0 0,-1 0 0 0 0,0 0 0 0 0,1 0 1 0 0,-1 0-1 0 0,1 0 0 0 0,-1 0 1 0 0,1-1-1 0 0,-1 1 0 0 0,1-2 1 0 0,-6-26-219 0 0,6 18 218 0 0,0 0-1 0 0,1 0 1 0 0,1 0 0 0 0,-1 0 0 0 0,2 0-1 0 0,0 1 1 0 0,0-1 0 0 0,1 1 0 0 0,0-1-1 0 0,1 1 1 0 0,0 1 0 0 0,7-11 0 0 0,-5 10 11 0 0,1-1 0 0 0,0 1 0 0 0,0 0 0 0 0,1 1 0 0 0,0 0 0 0 0,1 1-1 0 0,0 0 1 0 0,0 0 0 0 0,1 1 0 0 0,13-7 0 0 0,-16 10 20 0 0,0 1-1 0 0,0 0 0 0 0,0 0 1 0 0,0 0-1 0 0,1 1 0 0 0,-1 0 1 0 0,1 1-1 0 0,0 0 1 0 0,0 0-1 0 0,-1 1 0 0 0,1 0 1 0 0,0 1-1 0 0,0 0 0 0 0,-1 0 1 0 0,16 4-1 0 0,-19-4-32 0 0,-1 1 0 0 0,1-1 0 0 0,-1 1 0 0 0,1 0 0 0 0,-1 0 0 0 0,0 1 0 0 0,0-1 0 0 0,8 7 0 0 0,-10-6 188 0 0,-5-4 479 0 0,-7-5-80 0 0,-2-2-158 0 0,2 3-367 0 0,10 6-47 0 0,-1-1 1 0 0,1 0 0 0 0,-1 1-1 0 0,0-1 1 0 0,1 1-1 0 0,-1-1 1 0 0,1 1-1 0 0,-1 0 1 0 0,1-1-1 0 0,0 1 1 0 0,-1-1-1 0 0,1 1 1 0 0,-1 0-1 0 0,1 0 1 0 0,0-1-1 0 0,0 1 1 0 0,-1 0-1 0 0,1-1 1 0 0,0 2 0 0 0,-16 35-23 0 0,10-25 35 0 0,1 0 1 0 0,-6 21 0 0 0,10-28-6 0 0,0-1 0 0 0,0 1 0 0 0,1-1 0 0 0,0 1 0 0 0,-1-1 0 0 0,2 1 0 0 0,-1-1 0 0 0,0 0-1 0 0,1 1 1 0 0,0-1 0 0 0,0 1 0 0 0,2 3 0 0 0,0-2 7 0 0,0 0-1 0 0,0 0 0 0 0,1 0 1 0 0,-1 0-1 0 0,1-1 1 0 0,1 0-1 0 0,-1 0 0 0 0,1 0 1 0 0,0 0-1 0 0,0-1 1 0 0,0 0-1 0 0,1 0 0 0 0,-1 0 1 0 0,1 0-1 0 0,0-1 1 0 0,0 0-1 0 0,0-1 0 0 0,0 1 1 0 0,1-1-1 0 0,-1 0 0 0 0,14 2 1 0 0,-13-3-2 0 0,0 0 0 0 0,0-1 0 0 0,1 1 0 0 0,-1-1 0 0 0,0-1 0 0 0,1 1 0 0 0,-1-1 0 0 0,0-1 0 0 0,0 1 0 0 0,0-1 0 0 0,0-1 0 0 0,0 1 1 0 0,0-1-1 0 0,-1 0 0 0 0,1 0 0 0 0,-1-1 0 0 0,0 0 0 0 0,0 0 0 0 0,0-1 0 0 0,6-6 0 0 0,-6 5-4 0 0,-1 0 0 0 0,0-1-1 0 0,-1 0 1 0 0,1 0 0 0 0,-1 0 0 0 0,0 0 0 0 0,-1-1-1 0 0,0 1 1 0 0,0-1 0 0 0,-1 0 0 0 0,0 0 0 0 0,0 0-1 0 0,1-15 1 0 0,-3 11-12 0 0,0-1-1 0 0,-1 0 1 0 0,0 1-1 0 0,-1-1 1 0 0,0 1-1 0 0,-1 0 1 0 0,0 0-1 0 0,-7-17 1 0 0,9 27 2 0 0,0-1 1 0 0,-1 0-1 0 0,1 1 0 0 0,0-1 1 0 0,-1 1-1 0 0,0-1 0 0 0,0 1 1 0 0,1 0-1 0 0,-1 0 0 0 0,0 0 1 0 0,-1 0-1 0 0,1 0 0 0 0,0 0 1 0 0,-1 0-1 0 0,1 1 0 0 0,-1-1 1 0 0,1 1-1 0 0,-5-2 0 0 0,5 3 3 0 0,0-1 0 0 0,0 1 1 0 0,0 0-1 0 0,0 0 0 0 0,0 0 0 0 0,1 0 0 0 0,-1 0 0 0 0,0 0 0 0 0,0 1 0 0 0,0-1 0 0 0,0 1 0 0 0,1-1 0 0 0,-1 1 1 0 0,0 0-1 0 0,0-1 0 0 0,1 1 0 0 0,-1 0 0 0 0,0 0 0 0 0,1 0 0 0 0,-1 0 0 0 0,1 1 0 0 0,0-1 0 0 0,-1 0 0 0 0,1 1 1 0 0,0-1-1 0 0,0 0 0 0 0,0 1 0 0 0,-2 3 0 0 0,-2 2-6 0 0,1 1 0 0 0,0 0 0 0 0,1 0 0 0 0,0 0 0 0 0,0 1 0 0 0,0-1 1 0 0,1 1-1 0 0,1 0 0 0 0,0-1 0 0 0,-1 11 0 0 0,2-13 12 0 0,0 0 1 0 0,0-1-1 0 0,1 1 0 0 0,-1-1 1 0 0,1 1-1 0 0,1 0 0 0 0,-1-1 1 0 0,1 0-1 0 0,0 1 0 0 0,0-1 1 0 0,0 0-1 0 0,1 0 0 0 0,0 0 1 0 0,0 0-1 0 0,0-1 0 0 0,8 9 1 0 0,-8-10 1 0 0,1-1 1 0 0,-1 1-1 0 0,1-1 1 0 0,0 0 0 0 0,0 0-1 0 0,0 0 1 0 0,0 0-1 0 0,1-1 1 0 0,-1 0 0 0 0,0 1-1 0 0,1-2 1 0 0,-1 1-1 0 0,1 0 1 0 0,-1-1 0 0 0,1 0-1 0 0,-1 0 1 0 0,1 0 0 0 0,-1-1-1 0 0,0 0 1 0 0,1 1-1 0 0,-1-2 1 0 0,1 1 0 0 0,4-2-1 0 0,0 0-11 0 0,-1-1 1 0 0,0 1-1 0 0,1-1 0 0 0,-2-1 0 0 0,1 1 0 0 0,0-1 0 0 0,-1-1 0 0 0,0 1 1 0 0,0-1-1 0 0,9-11 0 0 0,-9 7-7 0 0,0 0 0 0 0,0 0-1 0 0,-1-1 1 0 0,0 0 0 0 0,-1 0 0 0 0,5-19 0 0 0,13-70-3 0 0,-6 17-54 0 0,-14 156-121 0 0,-1-10 463 0 0,2 1 1 0 0,17 77-1 0 0,40 122 782 0 0,-42-186-873 0 0,-16-66-164 0 0,-1 1 1 0 0,0-1-1 0 0,0 0 1 0 0,-2 0-1 0 0,0 21 0 0 0,0-30-13 0 0,0 0-1 0 0,0 1 1 0 0,0-1 0 0 0,-1 0-1 0 0,1 1 1 0 0,-1-1 0 0 0,0 0-1 0 0,0 0 1 0 0,0 0-1 0 0,0 0 1 0 0,0 0 0 0 0,0 0-1 0 0,0 0 1 0 0,-1 0-1 0 0,1 0 1 0 0,-1 0 0 0 0,1 0-1 0 0,-1-1 1 0 0,0 1-1 0 0,0-1 1 0 0,1 1 0 0 0,-1-1-1 0 0,0 0 1 0 0,0 0-1 0 0,0 0 1 0 0,-1 0 0 0 0,1 0-1 0 0,0 0 1 0 0,0-1-1 0 0,-1 1 1 0 0,1 0 0 0 0,0-1-1 0 0,0 0 1 0 0,-4 0-1 0 0,-4 0-27 0 0,0 0 0 0 0,1-1 0 0 0,-1 0-1 0 0,0-1 1 0 0,0 0 0 0 0,0 0 0 0 0,1-1-1 0 0,0-1 1 0 0,-1 1 0 0 0,1-1 0 0 0,0-1-1 0 0,1 0 1 0 0,-1 0 0 0 0,-11-10 0 0 0,-4-6-566 0 0,1-1 0 0 0,1-1 0 0 0,-24-31 0 0 0,37 43 182 0 0,1-1 0 0 0,0 0 1 0 0,0-1-1 0 0,-6-15 0 0 0,-3-15-759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38.831"/>
    </inkml:context>
    <inkml:brush xml:id="br0">
      <inkml:brushProperty name="width" value="0.05" units="cm"/>
      <inkml:brushProperty name="height" value="0.05" units="cm"/>
      <inkml:brushProperty name="color" value="#5B2D90"/>
    </inkml:brush>
  </inkml:definitions>
  <inkml:trace contextRef="#ctx0" brushRef="#br0">188 70 8761 0 0,'-14'-11'116'0'0,"-1"4"80"0"0,3-5 76 0 0,-10 10 24 0 0,4-8 32 0 0,0 4-8 0 0,2-7 8 0 0,3 11-8 0 0,-3-4-144 0 0,7 6-140 0 0,0 1-140 0 0,-3-1-108 0 0,10 9-104 0 0,-7 1-80 0 0,7 5-188 0 0,2-5-248 0 0,0 13-252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39.285"/>
    </inkml:context>
    <inkml:brush xml:id="br0">
      <inkml:brushProperty name="width" value="0.05" units="cm"/>
      <inkml:brushProperty name="height" value="0.05" units="cm"/>
      <inkml:brushProperty name="color" value="#5B2D90"/>
    </inkml:brush>
  </inkml:definitions>
  <inkml:trace contextRef="#ctx0" brushRef="#br0">223 30 8561 0 0,'13'-10'226'0'0,"-11"8"60"0"0,1 0 0 0 0,-1-1 1 0 0,1 2-1 0 0,0-1 0 0 0,-1 0 0 0 0,1 0 0 0 0,0 1 1 0 0,0-1-1 0 0,5-1 0 0 0,-7 4-208 0 0,-1-1-1 0 0,0 0 0 0 0,1 1 1 0 0,-1-1-1 0 0,0 0 1 0 0,1 1-1 0 0,-1-1 1 0 0,0 0-1 0 0,0 1 0 0 0,1-1 1 0 0,-1 0-1 0 0,0 1 1 0 0,0-1-1 0 0,0 1 1 0 0,0-1-1 0 0,0 0 1 0 0,1 1-1 0 0,-1-1 0 0 0,0 1 1 0 0,0-1-1 0 0,0 1 1 0 0,0-1-1 0 0,0 1 1 0 0,0-1-1 0 0,0 0 1 0 0,0 1-1 0 0,-1-1 0 0 0,1 1 1 0 0,0-1-1 0 0,0 1 1 0 0,0-1-1 0 0,0 0 1 0 0,-1 1-1 0 0,-5 22-304 0 0,4-19 355 0 0,-15 48-94 0 0,-3 0 1 0 0,-48 84-1 0 0,0 2 327 0 0,33-67 16 0 0,21-45-65 0 0,1 2 0 0 0,-12 33-1 0 0,24-58-259 0 0,1-1-1 0 0,-1 0 1 0 0,1 0-1 0 0,0 1 1 0 0,-1-1-1 0 0,1 0 0 0 0,0 1 1 0 0,0-1-1 0 0,0 0 1 0 0,1 1-1 0 0,-1-1 0 0 0,1 0 1 0 0,-1 1-1 0 0,1-1 1 0 0,0 0-1 0 0,-1 0 1 0 0,4 5-1 0 0,-2-4 15 0 0,0 0 1 0 0,1 0-1 0 0,-1 0 0 0 0,1 0 0 0 0,0-1 1 0 0,0 1-1 0 0,0-1 0 0 0,0 0 0 0 0,0 0 1 0 0,4 2-1 0 0,9 3 117 0 0,-1 0 1 0 0,1-2-1 0 0,1 0 1 0 0,16 3-1 0 0,-25-6-121 0 0,63 11 141 0 0,1-3 1 0 0,0-4-1 0 0,0-2 0 0 0,113-10 1 0 0,-161 5-188 0 0,-14 2-23 0 0,1-2-1 0 0,0 1 0 0 0,-1-2 0 0 0,1 1 1 0 0,20-7-1 0 0,-31 8-23 0 0,1 0 0 0 0,-1-1 0 0 0,1 1 0 0 0,0 0 1 0 0,-1 0-1 0 0,1-1 0 0 0,-1 1 0 0 0,1 0 0 0 0,-1-1 0 0 0,1 1 1 0 0,-1 0-1 0 0,1-1 0 0 0,-1 1 0 0 0,1-1 0 0 0,-1 1 0 0 0,1-1 0 0 0,-1 1 1 0 0,0-1-1 0 0,1 1 0 0 0,-1-1 0 0 0,0 0 0 0 0,0 1 0 0 0,1-1 1 0 0,-1 1-1 0 0,0-1 0 0 0,0 0 0 0 0,0 1 0 0 0,0-1 0 0 0,0 1 1 0 0,0-1-1 0 0,0-1 0 0 0,0 1-89 0 0,-1 0 1 0 0,0-1-1 0 0,1 1 1 0 0,-1 0-1 0 0,0 0 1 0 0,0 0-1 0 0,0 0 1 0 0,0 0-1 0 0,0 0 1 0 0,0 0-1 0 0,0 0 1 0 0,0 0-1 0 0,-2-1 1 0 0,-1-1-330 0 0,-1 0 1 0 0,1 1-1 0 0,-1 0 1 0 0,0 0-1 0 0,1 0 0 0 0,-1 0 1 0 0,-9-1-1 0 0,6 2-227 0 0,1 0 1 0 0,-1 0-1 0 0,1-1 0 0 0,-1 0 1 0 0,-8-3-1 0 0,-2-1-792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45.219"/>
    </inkml:context>
    <inkml:brush xml:id="br0">
      <inkml:brushProperty name="width" value="0.05" units="cm"/>
      <inkml:brushProperty name="height" value="0.05" units="cm"/>
    </inkml:brush>
  </inkml:definitions>
  <inkml:trace contextRef="#ctx0" brushRef="#br0">0 162 6409 0 0,'7'-6'44'0'0,"14"-12"120"0"0,1 0 0 0 0,0 2 0 0 0,1 1 0 0 0,27-14 0 0 0,-31 19 113 0 0,0 1-1 0 0,1 1 1 0 0,0 1-1 0 0,0 1 0 0 0,0 0 1 0 0,1 2-1 0 0,0 0 0 0 0,35-1 1 0 0,38 5 395 0 0,233 3 694 0 0,-238 2 930 0 0,-89-5-2285 0 0,1 0 0 0 0,-1 0 1 0 0,0 1-1 0 0,0-1 0 0 0,1 0 0 0 0,-1 0 0 0 0,0 0 0 0 0,1 0 0 0 0,-1 0 0 0 0,0 0 0 0 0,0 0 0 0 0,1 1 1 0 0,-1-1-1 0 0,0 0 0 0 0,0 0 0 0 0,1 0 0 0 0,-1 1 0 0 0,0-1 0 0 0,0 0 0 0 0,0 0 0 0 0,1 1 0 0 0,-1-1 1 0 0,0 0-1 0 0,0 0 0 0 0,0 1 0 0 0,0-1 0 0 0,0 0 0 0 0,1 1 0 0 0,-1-1 0 0 0,0 0 0 0 0,0 0 1 0 0,0 1-1 0 0,0-1 0 0 0,0 0 0 0 0,0 1 0 0 0,0-1 0 0 0,0 0 0 0 0,0 1 0 0 0,0-1 0 0 0,0 0 0 0 0,-1 1 1 0 0,1-1-1 0 0,0 1 0 0 0,-6 19 318 0 0,3-10-169 0 0,-10 70 508 0 0,-3 121 1 0 0,13-161-604 0 0,1 25 31 0 0,10 99 1 0 0,-7-156-96 0 0,0 0 1 0 0,0 0 0 0 0,1 0 0 0 0,0 0 0 0 0,0 0 0 0 0,1-1 0 0 0,0 1 0 0 0,0-1-1 0 0,1 0 1 0 0,0 0 0 0 0,0 0 0 0 0,1 0 0 0 0,0-1 0 0 0,0 0 0 0 0,0 0 0 0 0,1 0-1 0 0,0-1 1 0 0,0 1 0 0 0,0-1 0 0 0,1-1 0 0 0,0 1 0 0 0,0-1 0 0 0,0-1 0 0 0,0 1-1 0 0,0-1 1 0 0,1 0 0 0 0,0-1 0 0 0,0 0 0 0 0,-1 0 0 0 0,1 0 0 0 0,0-1 0 0 0,13 0 0 0 0,-9-1-35 0 0,1 0 1 0 0,0-1 0 0 0,-1-1-1 0 0,1 0 1 0 0,-1-1 0 0 0,1 0-1 0 0,-1-1 1 0 0,0 0 0 0 0,-1-1 0 0 0,1 0-1 0 0,-1-1 1 0 0,0 0 0 0 0,0-1-1 0 0,0 0 1 0 0,-1-1 0 0 0,-1 0-1 0 0,1 0 1 0 0,-1-1 0 0 0,0-1 0 0 0,-1 1-1 0 0,0-1 1 0 0,-1-1 0 0 0,0 1-1 0 0,-1-1 1 0 0,0-1 0 0 0,0 1-1 0 0,-1-1 1 0 0,-1 0 0 0 0,0 0 0 0 0,-1 0-1 0 0,0 0 1 0 0,-1-1 0 0 0,0 1-1 0 0,-1-1 1 0 0,0-13 0 0 0,-2 3 4 0 0,-1 0 1 0 0,-2 0 0 0 0,0 1 0 0 0,-1-1-1 0 0,-1 1 1 0 0,-2 0 0 0 0,0 0-1 0 0,-1 1 1 0 0,-1 0 0 0 0,0 1 0 0 0,-2 0-1 0 0,-1 1 1 0 0,0 0 0 0 0,-30-31-1 0 0,37 44 39 0 0,-12-12 31 0 0,18 18-36 0 0,-1-1 1 0 0,0 0 0 0 0,1 1-1 0 0,-1-1 1 0 0,0 0 0 0 0,1 0-1 0 0,-1 1 1 0 0,1-1 0 0 0,0 0-1 0 0,-1 0 1 0 0,1 0 0 0 0,0 0-1 0 0,-1 1 1 0 0,1-1-1 0 0,0 0 1 0 0,0 0 0 0 0,0 0-1 0 0,-1-2 1 0 0,3 3-5 0 0,-1-1 0 0 0,0 0 0 0 0,0 0 0 0 0,0 1 0 0 0,1-1 0 0 0,-1 1 0 0 0,0-1 0 0 0,0 1-1 0 0,1-1 1 0 0,-1 1 0 0 0,1 0 0 0 0,-1 0 0 0 0,0 0 0 0 0,1 0 0 0 0,-1 0 0 0 0,0 0 0 0 0,1 0 0 0 0,-1 0 0 0 0,3 1 0 0 0,2-1-9 0 0,301 9-237 0 0,-251-4 238 0 0,0 2 0 0 0,-1 3 0 0 0,80 25 0 0 0,-121-31 9 0 0,0 1-1 0 0,-1 1 1 0 0,1 0 0 0 0,-1 1-1 0 0,-1 0 1 0 0,16 12 0 0 0,-25-17 1 0 0,0 1 0 0 0,0-1 0 0 0,0 1 1 0 0,0 0-1 0 0,-1 0 0 0 0,1 0 0 0 0,-1 0 0 0 0,0 1 1 0 0,0-1-1 0 0,0 0 0 0 0,0 1 0 0 0,0 0 1 0 0,-1-1-1 0 0,0 1 0 0 0,1 0 0 0 0,-1 0 0 0 0,-1 0 1 0 0,1 0-1 0 0,-1 0 0 0 0,1 0 0 0 0,-1 0 0 0 0,0 0 1 0 0,-1-1-1 0 0,1 1 0 0 0,-1 0 0 0 0,1 0 1 0 0,-3 5-1 0 0,0 1 17 0 0,-1-1 1 0 0,-1 0-1 0 0,1 0 1 0 0,-1-1-1 0 0,-1 0 1 0 0,-9 13-1 0 0,-47 44 94 0 0,7-7-27 0 0,48-51-75 0 0,1 1 1 0 0,1 0-1 0 0,-1 1 0 0 0,1 0 1 0 0,1-1-1 0 0,-7 19 0 0 0,10-24-1 0 0,0-1 0 0 0,0 1 0 0 0,0 0 0 0 0,1 0 0 0 0,0 0 1 0 0,-1 0-1 0 0,1 0 0 0 0,0 0 0 0 0,0 0 0 0 0,1 0 0 0 0,-1 0 0 0 0,1 0 0 0 0,-1-1 0 0 0,1 1 0 0 0,0 0 0 0 0,0 0 0 0 0,0 0 0 0 0,0-1 0 0 0,1 1 0 0 0,-1-1 0 0 0,1 1 0 0 0,0-1 1 0 0,0 1-1 0 0,-1-1 0 0 0,1 0 0 0 0,1 0 0 0 0,2 3 0 0 0,5 1 33 0 0,-1 0 0 0 0,1 0 0 0 0,0-1-1 0 0,1 0 1 0 0,-1-1 0 0 0,1 0 0 0 0,0-1 0 0 0,0 0 0 0 0,23 2 0 0 0,8-1-10 0 0,55-1 1 0 0,-91-3-41 0 0,43 0-47 0 0,-1-3 1 0 0,0-1-1 0 0,0-2 0 0 0,0-3 1 0 0,-1-2-1 0 0,0-1 0 0 0,-1-3 1 0 0,56-26-1 0 0,-91 36 15 0 0,0-1 0 0 0,-1 0 0 0 0,0-1 0 0 0,0 0 0 0 0,-1 0 0 0 0,0-1 0 0 0,0 0 0 0 0,12-16 0 0 0,-17 19 15 0 0,-1 0 0 0 0,0 0 0 0 0,0 0 1 0 0,0 0-1 0 0,-1-1 0 0 0,1 0 0 0 0,-1 1 1 0 0,-1-1-1 0 0,1 0 0 0 0,-1 0 0 0 0,0 0 1 0 0,-1 0-1 0 0,1 0 0 0 0,-1 0 0 0 0,0 0 1 0 0,0 0-1 0 0,-1 0 0 0 0,0 0 0 0 0,-2-6 1 0 0,-2-7-36 0 0,-2 1 0 0 0,0-1 0 0 0,-1 1 1 0 0,0 1-1 0 0,-2 0 0 0 0,0 0 0 0 0,-1 1 0 0 0,-1 0 1 0 0,0 0-1 0 0,-1 2 0 0 0,-1-1 0 0 0,0 2 1 0 0,-1 0-1 0 0,0 1 0 0 0,-1 0 0 0 0,-1 1 0 0 0,1 1 1 0 0,-2 1-1 0 0,1 0 0 0 0,-1 1 0 0 0,-1 1 1 0 0,1 1-1 0 0,-1 0 0 0 0,0 2 0 0 0,-1 0 0 0 0,1 1 1 0 0,-1 1-1 0 0,1 1 0 0 0,-23 1 0 0 0,14 2-526 0 0,-28 7-1 0 0,46-8 246 0 0,1 2 1 0 0,-1 0-1 0 0,1 0 1 0 0,0 0-1 0 0,0 1 1 0 0,-12 8-1 0 0,3 2-690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39.616"/>
    </inkml:context>
    <inkml:brush xml:id="br0">
      <inkml:brushProperty name="width" value="0.05" units="cm"/>
      <inkml:brushProperty name="height" value="0.05" units="cm"/>
      <inkml:brushProperty name="color" value="#5B2D90"/>
    </inkml:brush>
  </inkml:definitions>
  <inkml:trace contextRef="#ctx0" brushRef="#br0">16 28 8929 0 0,'11'-8'239'0'0,"-10"7"-28"0"0,0 0 0 0 0,0 0 0 0 0,1 0 0 0 0,-1 1 0 0 0,0-1 0 0 0,1 0 0 0 0,-1 1 0 0 0,0-1 0 0 0,1 0 0 0 0,-1 1 0 0 0,1 0 0 0 0,-1-1 0 0 0,1 1 0 0 0,-1 0 0 0 0,1 0 0 0 0,1 0 0 0 0,20-5 3251 0 0,4-1-2977 0 0,-17 7-392 0 0,-1 0 0 0 0,1 0-1 0 0,0 1 1 0 0,-1 1 0 0 0,1-1 0 0 0,-1 2-1 0 0,0-1 1 0 0,0 1 0 0 0,13 8 0 0 0,-17-9-86 0 0,0 1-1 0 0,0-1 1 0 0,0 1 0 0 0,-1 0 0 0 0,1 1 0 0 0,-1-1 0 0 0,0 1 0 0 0,0 0 0 0 0,-1 0 0 0 0,1 0 0 0 0,-1 0 0 0 0,0 1 0 0 0,0-1-1 0 0,-1 1 1 0 0,4 11 0 0 0,-6-13-10 0 0,1 1 0 0 0,0-1 0 0 0,-1 0 1 0 0,0 1-1 0 0,0-1 0 0 0,0 1 0 0 0,-1-1 0 0 0,0 0 0 0 0,1 1 0 0 0,-1-1 0 0 0,-1 0 0 0 0,1 0 0 0 0,-1 0 0 0 0,1 0 0 0 0,-1 0 0 0 0,-1 0 0 0 0,1 0 0 0 0,0 0 0 0 0,-1-1 1 0 0,0 1-1 0 0,1-1 0 0 0,-6 4 0 0 0,-2 2-190 0 0,0-1 0 0 0,0 0 1 0 0,-1 0-1 0 0,0-1 0 0 0,-1-1 1 0 0,-15 7-1 0 0,7-5-825 0 0,-1-2 0 0 0,0 0 0 0 0,-26 3 0 0 0,26-5-246 0 0,1 1-351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39.993"/>
    </inkml:context>
    <inkml:brush xml:id="br0">
      <inkml:brushProperty name="width" value="0.05" units="cm"/>
      <inkml:brushProperty name="height" value="0.05" units="cm"/>
      <inkml:brushProperty name="color" value="#5B2D90"/>
    </inkml:brush>
  </inkml:definitions>
  <inkml:trace contextRef="#ctx0" brushRef="#br0">285 273 8529 0 0,'1'-13'298'0'0,"0"0"0"0"0,1 0 0 0 0,1 0 1 0 0,0 1-1 0 0,7-17 0 0 0,-4 12 516 0 0,6-34 0 0 0,-11 45-745 0 0,0 0 1 0 0,-1 0-1 0 0,0 0 0 0 0,0 0 0 0 0,0-1 1 0 0,-1 1-1 0 0,0 0 0 0 0,0 0 0 0 0,-3-9 0 0 0,3 13-64 0 0,0-1 0 0 0,0 1-1 0 0,0 0 1 0 0,-1 0-1 0 0,1 0 1 0 0,0 0-1 0 0,-1 0 1 0 0,1 0-1 0 0,-1 1 1 0 0,0-1-1 0 0,0 0 1 0 0,1 1-1 0 0,-1-1 1 0 0,0 1-1 0 0,0 0 1 0 0,-3-2-1 0 0,0 1 2 0 0,1 1 0 0 0,-1-1-1 0 0,0 1 1 0 0,0 0-1 0 0,0 0 1 0 0,1 0-1 0 0,-10 0 1 0 0,4 2 2 0 0,0-1 1 0 0,0 1-1 0 0,1 0 1 0 0,-1 1-1 0 0,0 0 1 0 0,1 1-1 0 0,-15 6 1 0 0,18-6 5 0 0,-1 0 0 0 0,1 0 0 0 0,1 1 0 0 0,-1 0 0 0 0,0 0 0 0 0,1 1 0 0 0,0 0 0 0 0,0-1 0 0 0,1 2 0 0 0,-8 9 0 0 0,10-12 11 0 0,0 1-1 0 0,0-1 1 0 0,0 1-1 0 0,0 0 1 0 0,1 0 0 0 0,-1 0-1 0 0,1 0 1 0 0,0 0-1 0 0,0 0 1 0 0,1 0 0 0 0,-1 0-1 0 0,1 1 1 0 0,0-1-1 0 0,0 0 1 0 0,1 0-1 0 0,-1 0 1 0 0,1 0 0 0 0,1 7-1 0 0,2 0 33 0 0,0-1-1 0 0,1 0 0 0 0,0 1 1 0 0,1-2-1 0 0,0 1 0 0 0,0-1 1 0 0,1 0-1 0 0,0 0 0 0 0,1 0 1 0 0,0-1-1 0 0,0 0 0 0 0,1-1 1 0 0,19 13-1 0 0,2-1-47 0 0,31 23-9 0 0,-57-39-2 0 0,1 1-1 0 0,-1 0 1 0 0,0 0-1 0 0,0 1 1 0 0,0-1-1 0 0,0 1 1 0 0,-1 0 0 0 0,0 0-1 0 0,4 7 1 0 0,-7-10 2 0 0,0-1 0 0 0,1 0-1 0 0,-1 0 1 0 0,0 0 0 0 0,0 1 0 0 0,0-1 0 0 0,0 0 0 0 0,0 0 0 0 0,0 1 0 0 0,0-1 0 0 0,0 0 0 0 0,0 0 0 0 0,-1 0 0 0 0,1 1 0 0 0,-1-1 0 0 0,1 0-1 0 0,0 0 1 0 0,-1 0 0 0 0,0 0 0 0 0,1 0 0 0 0,-1 0 0 0 0,0 0 0 0 0,1 0 0 0 0,-1 0 0 0 0,0 0 0 0 0,0 0 0 0 0,0 0 0 0 0,0 0 0 0 0,0-1 0 0 0,0 1 0 0 0,0 0-1 0 0,0-1 1 0 0,0 1 0 0 0,0-1 0 0 0,0 1 0 0 0,-1-1 0 0 0,0 1 0 0 0,-8 2 1 0 0,1 0 0 0 0,-1 0-1 0 0,-15 2 1 0 0,16-4-1 0 0,-11 2-44 0 0,-1 0-1 0 0,0-2 1 0 0,0-1 0 0 0,0-1-1 0 0,-34-5 1 0 0,50 5-11 0 0,-1 0 1 0 0,1 0 0 0 0,0-1 0 0 0,0 0 0 0 0,0 0 0 0 0,0 0-1 0 0,-7-4 1 0 0,10 4-67 0 0,1 1-1 0 0,-1 0 1 0 0,0-1 0 0 0,1 1-1 0 0,-1-1 1 0 0,1 1 0 0 0,0-1-1 0 0,-1 0 1 0 0,1 1-1 0 0,0-1 1 0 0,0 0 0 0 0,0 0-1 0 0,0 0 1 0 0,1 0 0 0 0,-1 0-1 0 0,0 0 1 0 0,1 0-1 0 0,-1 0 1 0 0,1 0 0 0 0,0 0-1 0 0,0-4 1 0 0,0 4-90 0 0,0 0 1 0 0,1-1-1 0 0,0 1 0 0 0,-1 0 0 0 0,1 0 1 0 0,0 0-1 0 0,0 0 0 0 0,0-1 0 0 0,0 1 1 0 0,0 0-1 0 0,1 1 0 0 0,-1-1 1 0 0,1 0-1 0 0,-1 0 0 0 0,1 0 0 0 0,0 1 1 0 0,1-2-1 0 0,12-6-672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40.355"/>
    </inkml:context>
    <inkml:brush xml:id="br0">
      <inkml:brushProperty name="width" value="0.05" units="cm"/>
      <inkml:brushProperty name="height" value="0.05" units="cm"/>
      <inkml:brushProperty name="color" value="#5B2D90"/>
    </inkml:brush>
  </inkml:definitions>
  <inkml:trace contextRef="#ctx0" brushRef="#br0">1 34 7517 0 0,'8'-6'149'0'0,"-7"5"-32"0"0,0 0-1 0 0,0 1 0 0 0,0-1 0 0 0,0 0 0 0 0,0 1 0 0 0,0-1 1 0 0,0 0-1 0 0,-1 0 0 0 0,1 1 0 0 0,0-1 0 0 0,0 0 1 0 0,-1 0-1 0 0,1 0 0 0 0,-1 0 0 0 0,1 0 0 0 0,-1 0 0 0 0,1-2 1 0 0,1-4 943 0 0,-2 4 569 0 0,-2 8 107 0 0,4-5-1653 0 0,-1 0 0 0 0,1 0-1 0 0,-1 0 1 0 0,1 0 0 0 0,-1 0 0 0 0,0 0 0 0 0,1 0 0 0 0,-1 0 0 0 0,1 0 0 0 0,-1 1 0 0 0,1-1 0 0 0,-1 1 0 0 0,1-1 0 0 0,-1 1 0 0 0,0 0 0 0 0,0-1 0 0 0,2 2 0 0 0,28 14-55 0 0,-17-6 14 0 0,0 0 0 0 0,0 1-1 0 0,-2 0 1 0 0,1 1 0 0 0,-2 0 0 0 0,1 1-1 0 0,12 19 1 0 0,-16-20-38 0 0,-1 0 0 0 0,-1 0 0 0 0,0 0 0 0 0,0 0 0 0 0,-1 1-1 0 0,0 0 1 0 0,-2 0 0 0 0,1 1 0 0 0,2 21 0 0 0,-6-33-2 0 0,1 24 0 0 0,-1-25 1 0 0,0 1-1 0 0,0-1 1 0 0,0 0 0 0 0,0 1 0 0 0,-1-1 0 0 0,1 0-1 0 0,0 0 1 0 0,-1 1 0 0 0,1-1 0 0 0,0 0-1 0 0,-1 0 1 0 0,1 0 0 0 0,-1 1 0 0 0,0-1 0 0 0,1 0-1 0 0,-3 2 1 0 0,3-3-2 0 0,-1-1 0 0 0,1 1 0 0 0,-1 0 0 0 0,1 0 0 0 0,-1 0 0 0 0,1 0 0 0 0,-1-1 0 0 0,1 1 0 0 0,-1 0 0 0 0,1 0 0 0 0,0-1 0 0 0,-1 1 0 0 0,1 0 0 0 0,-1-1 0 0 0,1 1 0 0 0,0-1 0 0 0,-1 1 0 0 0,1 0 0 0 0,0-1 0 0 0,0 1 0 0 0,-1-1 0 0 0,1 1 0 0 0,0-1 0 0 0,0 1 0 0 0,0-1 0 0 0,-1 1 0 0 0,1-1 0 0 0,0 0 0 0 0,-7-18 28 0 0,6 17-32 0 0,-2-5-8 0 0,1 0 0 0 0,0 1 0 0 0,1-1 0 0 0,-1-1 0 0 0,1 1 0 0 0,1 0 0 0 0,-1 0 0 0 0,1 0-1 0 0,1 0 1 0 0,-1 0 0 0 0,3-13 0 0 0,0 10-3 0 0,0 1 0 0 0,1 0 0 0 0,0 0 0 0 0,0 0 0 0 0,1 1 0 0 0,0-1 0 0 0,1 1 0 0 0,7-9-1 0 0,-3 4-7 0 0,1 1-1 0 0,0 0 0 0 0,14-10 0 0 0,-20 18-18 0 0,1 0 1 0 0,-1 0-1 0 0,1 0 1 0 0,0 1-1 0 0,-1 0 0 0 0,1 0 1 0 0,1 1-1 0 0,-1 0 1 0 0,0 0-1 0 0,9-1 0 0 0,2 1-1232 0 0,1 1 0 0 0,35 2 0 0 0,-40 0-67 0 0,-7 0 696 0 0,0 0 0 0 0,0 0 0 0 0,1 1 0 0 0,-1 0 1 0 0,11 5-1 0 0,-3-4-234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40.685"/>
    </inkml:context>
    <inkml:brush xml:id="br0">
      <inkml:brushProperty name="width" value="0.05" units="cm"/>
      <inkml:brushProperty name="height" value="0.05" units="cm"/>
      <inkml:brushProperty name="color" value="#5B2D90"/>
    </inkml:brush>
  </inkml:definitions>
  <inkml:trace contextRef="#ctx0" brushRef="#br0">234 90 7389 0 0,'14'6'-48'0'0,"-13"-6"86"0"0,0 1 0 0 0,0 0 0 0 0,0-1 0 0 0,-1 1 0 0 0,1-1 0 0 0,0 0 0 0 0,0 1 0 0 0,0-1 0 0 0,0 0 0 0 0,0 1 0 0 0,0-1 0 0 0,0 0 0 0 0,0 0 0 0 0,0 0 0 0 0,0 0 0 0 0,0 0 0 0 0,0 0 0 0 0,0 0 0 0 0,0 0 0 0 0,0 0 0 0 0,0 0 0 0 0,0-1 0 0 0,0 1 0 0 0,0 0 0 0 0,0-1 0 0 0,0 1 0 0 0,-1-1 0 0 0,1 1 0 0 0,0-1 0 0 0,0 1 0 0 0,0-1 0 0 0,0 0 0 0 0,2-3 323 0 0,0 1 1 0 0,0-1 0 0 0,-1 0-1 0 0,1 1 1 0 0,-1-1 0 0 0,0 0-1 0 0,-1 0 1 0 0,1-1-1 0 0,-1 1 1 0 0,1 0 0 0 0,-1-1-1 0 0,0 1 1 0 0,-1 0 0 0 0,1-1-1 0 0,-1 1 1 0 0,0-1 0 0 0,0 1-1 0 0,0-1 1 0 0,-2-4-1 0 0,2 8-348 0 0,0 1-1 0 0,-1-1 0 0 0,1 1 1 0 0,0 0-1 0 0,-1-1 0 0 0,1 1 1 0 0,0 0-1 0 0,-1-1 0 0 0,1 1 1 0 0,0 0-1 0 0,-1-1 0 0 0,1 1 1 0 0,-1 0-1 0 0,1 0 0 0 0,-1 0 1 0 0,1-1-1 0 0,-1 1 0 0 0,1 0 1 0 0,-1 0-1 0 0,1 0 0 0 0,-1 0 1 0 0,1 0-1 0 0,-1 0 0 0 0,1 0 1 0 0,-1 0-1 0 0,1 0 0 0 0,-1 0 1 0 0,1 0-1 0 0,-1 0 0 0 0,1 0 1 0 0,-1 0-1 0 0,1 0 0 0 0,-1 1 1 0 0,1-1-1 0 0,-1 0 0 0 0,0 1 1 0 0,-22 9 30 0 0,19-8-27 0 0,-28 14-8 0 0,0 1 0 0 0,-52 39 0 0 0,73-48-2 0 0,1 1 1 0 0,0 0 0 0 0,0 0 0 0 0,1 1 0 0 0,1 1 0 0 0,-1-1 0 0 0,2 1 0 0 0,0 1-1 0 0,0-1 1 0 0,-9 24 0 0 0,14-31 21 0 0,1 0 0 0 0,-1 1 0 0 0,1-1 0 0 0,1 0 0 0 0,-1 1 0 0 0,1-1 0 0 0,-1 0 0 0 0,1 1 0 0 0,0-1 0 0 0,1 1 0 0 0,-1-1 0 0 0,1 1-1 0 0,0-1 1 0 0,0 0 0 0 0,0 0 0 0 0,4 8 0 0 0,-2-6 29 0 0,1 0 1 0 0,0-1-1 0 0,0 1 0 0 0,0-1 0 0 0,0 0 0 0 0,1 0 0 0 0,0-1 1 0 0,0 1-1 0 0,0-1 0 0 0,8 4 0 0 0,0 0 3 0 0,0-1 1 0 0,0-1-1 0 0,1 0 0 0 0,0 0 1 0 0,0-2-1 0 0,1 0 0 0 0,-1 0 0 0 0,1-2 1 0 0,18 2-1 0 0,-11-4-153 0 0,0-2-1 0 0,0 0 1 0 0,0-1 0 0 0,0-2 0 0 0,-1 0-1 0 0,0-1 1 0 0,0-1 0 0 0,0-1 0 0 0,19-11-1 0 0,-36 17-98 0 0,-1 0-1 0 0,1 0 0 0 0,-1 0 1 0 0,1-1-1 0 0,-1 1 1 0 0,0-1-1 0 0,0 0 0 0 0,5-6 1 0 0,-7 9 97 0 0,-1-1 1 0 0,1 0-1 0 0,-1 0 0 0 0,1 1 1 0 0,-1-1-1 0 0,0 0 0 0 0,1 0 1 0 0,-1 0-1 0 0,0 1 0 0 0,1-1 1 0 0,-1 0-1 0 0,0 0 1 0 0,0 0-1 0 0,0 0 0 0 0,0 0 1 0 0,0 0-1 0 0,0 1 0 0 0,0-1 1 0 0,0 0-1 0 0,0 0 0 0 0,-1 0 1 0 0,1 0-1 0 0,0 0 1 0 0,0 1-1 0 0,-1-1 0 0 0,1 0 1 0 0,-1 0-1 0 0,1 0 0 0 0,-1 1 1 0 0,1-1-1 0 0,-1 0 0 0 0,1 1 1 0 0,-1-1-1 0 0,1 0 1 0 0,-1 1-1 0 0,0-1 0 0 0,1 1 1 0 0,-1-1-1 0 0,0 1 0 0 0,0-1 1 0 0,0 1-1 0 0,1 0 1 0 0,-1-1-1 0 0,0 1 0 0 0,0 0 1 0 0,0 0-1 0 0,-1-1 0 0 0,-19-7-1676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41.514"/>
    </inkml:context>
    <inkml:brush xml:id="br0">
      <inkml:brushProperty name="width" value="0.05" units="cm"/>
      <inkml:brushProperty name="height" value="0.05" units="cm"/>
      <inkml:brushProperty name="color" value="#5B2D90"/>
    </inkml:brush>
  </inkml:definitions>
  <inkml:trace contextRef="#ctx0" brushRef="#br0">0 101 7453 0 0,'3'-3'219'0'0,"0"0"1"0"0,0 1 0 0 0,0-1-1 0 0,0 0 1 0 0,1 1 0 0 0,-1 0-1 0 0,1 0 1 0 0,4-3 0 0 0,14-8 1850 0 0,2-12 559 0 0,-21 22-2314 0 0,0 0-1 0 0,0-1 0 0 0,0 1 0 0 0,0 0 1 0 0,0 0-1 0 0,1 1 0 0 0,-1-1 0 0 0,1 1 1 0 0,0 0-1 0 0,0 0 0 0 0,7-3 0 0 0,-11 5-279 0 0,1-1 1 0 0,-1 1-1 0 0,1 0 0 0 0,-1-1 0 0 0,1 1 0 0 0,-1 0 0 0 0,1 0 1 0 0,-1 0-1 0 0,1 0 0 0 0,-1-1 0 0 0,1 1 0 0 0,-1 0 1 0 0,1 0-1 0 0,-1 0 0 0 0,1 0 0 0 0,-1 0 0 0 0,1 0 0 0 0,-1 0 1 0 0,1 0-1 0 0,-1 1 0 0 0,1-1 0 0 0,-1 0 0 0 0,1 0 0 0 0,-1 0 1 0 0,1 0-1 0 0,-1 1 0 0 0,1-1 0 0 0,-5 14 298 0 0,-3 5-443 0 0,-20 76 109 0 0,-21 89 128 0 0,42-153-95 0 0,2-1 0 0 0,0 1 1 0 0,3 0-1 0 0,2 37 0 0 0,0-51-16 0 0,0 1 0 0 0,2 0 0 0 0,0-1 0 0 0,2 1 0 0 0,7 21 0 0 0,-10-33-3 0 0,1-1 0 0 0,-1 0 0 0 0,1 0 0 0 0,0 0 0 0 0,0 0 0 0 0,0-1 0 0 0,1 1 0 0 0,0-1 0 0 0,-1 0 0 0 0,2 0 0 0 0,-1 0 0 0 0,0-1 0 0 0,1 1 0 0 0,-1-1 0 0 0,1 0 0 0 0,0 0 0 0 0,0-1 0 0 0,1 0 0 0 0,-1 0 0 0 0,11 3 0 0 0,2-2-9 0 0,1 0 0 0 0,-1-2 0 0 0,1 0 0 0 0,0-2 0 0 0,25-2 0 0 0,95-22 5 0 0,-118 21-7 0 0,12-3-25 0 0,91-22 92 0 0,-105 24-144 0 0,0-1 0 0 0,-1-1-1 0 0,0-1 1 0 0,23-13-1 0 0,-39 19-22 0 0,0 1-1 0 0,1-1 0 0 0,-1 0 0 0 0,0 1 0 0 0,0-1 1 0 0,0 0-1 0 0,0 0 0 0 0,0-1 0 0 0,0 1 1 0 0,-1 0-1 0 0,1 0 0 0 0,-1-1 0 0 0,1 1 0 0 0,-1-1 1 0 0,1-4-1 0 0,-1 6-26 0 0,-1-1 0 0 0,0 1 0 0 0,0-1 0 0 0,0 1 0 0 0,0-1 0 0 0,-1 1 0 0 0,1-1-1 0 0,0 1 1 0 0,-1 0 0 0 0,1-1 0 0 0,0 1 0 0 0,-1 0 0 0 0,0-1 0 0 0,1 1 0 0 0,-1 0 0 0 0,0-1 0 0 0,0 1 0 0 0,0 0 0 0 0,1 0 0 0 0,-1 0 0 0 0,-1 0 0 0 0,1 0 0 0 0,0 0 0 0 0,0 0 0 0 0,0 0 0 0 0,0 0 0 0 0,-1 1 0 0 0,1-1 0 0 0,0 0 0 0 0,-1 1 0 0 0,0-1 0 0 0,-39-16-2706 0 0,0 2 0 0 0,-67-14 0 0 0,102 27 2691 0 0,-13-2 488 0 0,0-1 0 0 0,0-1 0 0 0,-34-17 1 0 0,13 2 4444 0 0,29 13-2423 0 0,15 4-423 0 0,21 5-510 0 0,2 5-980 0 0,-11-3-375 0 0,0 1-1 0 0,0 1 1 0 0,0 0 0 0 0,-1 1 0 0 0,23 13 0 0 0,2 5 78 0 0,44 36 0 0 0,-68-47-125 0 0,0 1 0 0 0,-1 1-1 0 0,0 1 1 0 0,-1 0 0 0 0,12 19 0 0 0,-24-32-33 0 0,1 1 1 0 0,-1-1-1 0 0,0 1 1 0 0,-1 0-1 0 0,1 0 1 0 0,-1-1-1 0 0,0 1 1 0 0,0 0-1 0 0,0 1 0 0 0,0-1 1 0 0,-1 0-1 0 0,1 0 1 0 0,-1 0-1 0 0,0 0 1 0 0,-1 0-1 0 0,1 0 1 0 0,-1 0-1 0 0,1 1 0 0 0,-1-1 1 0 0,0 0-1 0 0,-1 0 1 0 0,-1 3-1 0 0,0-2-5 0 0,1 0-1 0 0,-1 0 1 0 0,0-1-1 0 0,-1 0 1 0 0,1 0 0 0 0,-1 0-1 0 0,0 0 1 0 0,0 0-1 0 0,0-1 1 0 0,0 1 0 0 0,0-1-1 0 0,-1 0 1 0 0,0 0-1 0 0,0-1 1 0 0,1 0-1 0 0,-9 3 1 0 0,-9 1-315 0 0,0-1 0 0 0,-1 0 0 0 0,1-2 0 0 0,-1-1 0 0 0,-34 0 0 0 0,-115-15-4096 0 0,165 12 4172 0 0,-39-3-1422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42.779"/>
    </inkml:context>
    <inkml:brush xml:id="br0">
      <inkml:brushProperty name="width" value="0.05" units="cm"/>
      <inkml:brushProperty name="height" value="0.05" units="cm"/>
      <inkml:brushProperty name="color" value="#5B2D90"/>
    </inkml:brush>
  </inkml:definitions>
  <inkml:trace contextRef="#ctx0" brushRef="#br0">82 71 7841 0 0,'0'-33'-66'0'0,"0"26"1507"0"0,0 2-838 0 0,0-21 6289 0 0,-6 51-6731 0 0,-68 351 581 0 0,73-293-600 0 0,1-82-142 0 0,0 0 0 0 0,0 0-1 0 0,0-1 1 0 0,0 1 0 0 0,0 0 0 0 0,0 0 0 0 0,0 0 0 0 0,0 0 0 0 0,0 0 0 0 0,1-1 0 0 0,-1 1 0 0 0,0 0 0 0 0,1 0 0 0 0,-1-1 0 0 0,1 3 0 0 0,0-3 2 0 0,-1 0 1 0 0,0 0 0 0 0,0 0 0 0 0,1 0-1 0 0,-1 0 1 0 0,0 0 0 0 0,1 0 0 0 0,-1 0-1 0 0,0 0 1 0 0,1 0 0 0 0,-1 0 0 0 0,0 0-1 0 0,0 0 1 0 0,1 0 0 0 0,-1 0 0 0 0,0 0-1 0 0,1 0 1 0 0,-1-1 0 0 0,0 1 0 0 0,0 0-1 0 0,1 0 1 0 0,-1 0 0 0 0,0 0 0 0 0,0-1-1 0 0,1 1 1 0 0,-1 0 0 0 0,0 0 0 0 0,0 0-1 0 0,1-1 1 0 0,19-26 176 0 0,-14 17-194 0 0,193-212 79 0 0,-162 189-71 0 0,-34 31-3 0 0,-1 0 0 0 0,1 0 0 0 0,0 0 0 0 0,-1 1 0 0 0,1-1 0 0 0,0 1 1 0 0,0 0-1 0 0,0 0 0 0 0,0 0 0 0 0,0 0 0 0 0,0 1 0 0 0,0-1 0 0 0,6 0 1 0 0,-8 2 3 0 0,0-1 1 0 0,1 1 0 0 0,-1-1 0 0 0,0 1-1 0 0,1 0 1 0 0,-1-1 0 0 0,0 1-1 0 0,0 0 1 0 0,0 0 0 0 0,0 0 0 0 0,0 0-1 0 0,0 0 1 0 0,0 0 0 0 0,0 0 0 0 0,0 0-1 0 0,0 0 1 0 0,0 1 0 0 0,-1-1-1 0 0,1 0 1 0 0,0 0 0 0 0,0 3 0 0 0,11 35-11 0 0,-9-28 28 0 0,1 7 16 0 0,-1-1 0 0 0,0 1 0 0 0,-1 0 0 0 0,-1 0 0 0 0,-2 20 0 0 0,1-16-816 0 0,0-1 0 0 0,6 39-1 0 0,-4-42-976 0 0,1 8-3250 0 0,-1-22 3741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43.702"/>
    </inkml:context>
    <inkml:brush xml:id="br0">
      <inkml:brushProperty name="width" value="0.05" units="cm"/>
      <inkml:brushProperty name="height" value="0.05" units="cm"/>
      <inkml:brushProperty name="color" value="#5B2D90"/>
    </inkml:brush>
  </inkml:definitions>
  <inkml:trace contextRef="#ctx0" brushRef="#br0">153 386 8165 0 0,'7'-7'542'0'0,"0"0"1"0"0,-1-1-1 0 0,0 0 0 0 0,7-14 1 0 0,-11 18-292 0 0,0 0 1 0 0,0 0 0 0 0,-1 0 0 0 0,1 0-1 0 0,-1 0 1 0 0,0-1 0 0 0,0 1 0 0 0,-1 0-1 0 0,0-1 1 0 0,1 1 0 0 0,-1 0 0 0 0,-1-9-1 0 0,-3-6 238 0 0,3 4-258 0 0,-2 0-1 0 0,0 1 1 0 0,-1-1-1 0 0,0 1 1 0 0,-10-22-1 0 0,13 35-227 0 0,1 0-1 0 0,-1 0 1 0 0,1 0-1 0 0,-1 0 0 0 0,0 0 1 0 0,0 0-1 0 0,1 0 1 0 0,-1 0-1 0 0,0 0 0 0 0,0 0 1 0 0,0 0-1 0 0,0 1 1 0 0,0-1-1 0 0,0 0 0 0 0,0 1 1 0 0,0-1-1 0 0,0 0 0 0 0,-1 1 1 0 0,1 0-1 0 0,0-1 1 0 0,0 1-1 0 0,0 0 0 0 0,-1-1 1 0 0,1 1-1 0 0,0 0 1 0 0,0 0-1 0 0,-1 0 0 0 0,1 0 1 0 0,0 0-1 0 0,0 0 1 0 0,-1 1-1 0 0,1-1 0 0 0,0 0 1 0 0,0 0-1 0 0,0 1 1 0 0,-1-1-1 0 0,1 1 0 0 0,0-1 1 0 0,0 1-1 0 0,0 0 0 0 0,0 0 1 0 0,0-1-1 0 0,0 1 1 0 0,-1 1-1 0 0,-6 5-5 0 0,0-1 0 0 0,1 2 0 0 0,0-1 1 0 0,-8 12-1 0 0,9-12 24 0 0,-4 6 10 0 0,1-1 0 0 0,1 2-1 0 0,0-1 1 0 0,1 1 0 0 0,1 1 0 0 0,0-1-1 0 0,1 1 1 0 0,-5 19 0 0 0,9-30-17 0 0,1 0-1 0 0,-1 0 1 0 0,1 1 0 0 0,-1-1 0 0 0,1 0 0 0 0,1 0-1 0 0,-1 1 1 0 0,0-1 0 0 0,1 0 0 0 0,0 0-1 0 0,0 0 1 0 0,0 1 0 0 0,1-1 0 0 0,-1 0 0 0 0,1-1-1 0 0,0 1 1 0 0,0 0 0 0 0,0 0 0 0 0,1-1 0 0 0,-1 1-1 0 0,1-1 1 0 0,0 0 0 0 0,0 0 0 0 0,0 0-1 0 0,0 0 1 0 0,1-1 0 0 0,3 3 0 0 0,-2-2-18 0 0,0 0 1 0 0,1-1 0 0 0,-1 1-1 0 0,0-1 1 0 0,1-1 0 0 0,0 1-1 0 0,-1-1 1 0 0,1 0 0 0 0,0 0 0 0 0,0 0-1 0 0,0-1 1 0 0,0 0 0 0 0,-1 0-1 0 0,1-1 1 0 0,0 0 0 0 0,0 0-1 0 0,0 0 1 0 0,-1 0 0 0 0,8-4-1 0 0,-4 1-62 0 0,-1 0-1 0 0,-1-1 0 0 0,1 0 0 0 0,-1 0 1 0 0,0-1-1 0 0,0 0 0 0 0,0 0 1 0 0,-1-1-1 0 0,0 0 0 0 0,0 0 1 0 0,-1 0-1 0 0,0-1 0 0 0,0 0 1 0 0,-1 0-1 0 0,6-12 0 0 0,4-15-47 0 0,-2 0-1 0 0,11-53 1 0 0,-17 63 149 0 0,4-15-36 0 0,-6 19 35 0 0,0 1 0 0 0,2 0 0 0 0,11-25 0 0 0,-17 45-33 0 0,0 0-1 0 0,0 0 1 0 0,0 0-1 0 0,0 0 1 0 0,0 0-1 0 0,0 0 1 0 0,0 0-1 0 0,0 0 0 0 0,0 0 1 0 0,0 0-1 0 0,0 0 1 0 0,0 0-1 0 0,0 1 1 0 0,0-1-1 0 0,0 0 1 0 0,0 0-1 0 0,0 0 1 0 0,0 0-1 0 0,0 0 1 0 0,0 0-1 0 0,0 0 1 0 0,0 0-1 0 0,0 0 1 0 0,0 0-1 0 0,0 0 1 0 0,0 0-1 0 0,0 1 1 0 0,0-1-1 0 0,0 0 1 0 0,0 0-1 0 0,0 0 1 0 0,0 0-1 0 0,0 0 1 0 0,0 0-1 0 0,0 0 1 0 0,0 0-1 0 0,0 0 1 0 0,0 0-1 0 0,1 0 1 0 0,-1 0-1 0 0,0 0 1 0 0,0 0-1 0 0,0 0 1 0 0,0 0-1 0 0,0 0 1 0 0,0 0-1 0 0,0 0 0 0 0,0 0 1 0 0,0 0-1 0 0,0 0 1 0 0,0 0-1 0 0,0 0 1 0 0,1 0-1 0 0,-1 0 1 0 0,0 0-1 0 0,0 0 1 0 0,0 0-1 0 0,0 15-12 0 0,-3 18-22 0 0,-7 6 95 0 0,3-1-1 0 0,-4 41 1 0 0,9-60 12 0 0,1 1 1 0 0,1 0 0 0 0,1-1-1 0 0,1 1 1 0 0,1-1 0 0 0,5 20-1 0 0,-6-31-117 0 0,1 0 0 0 0,-1-1 0 0 0,2 1 0 0 0,-1-1-1 0 0,1 0 1 0 0,0 0 0 0 0,6 8 0 0 0,-8-12-183 0 0,1 0 0 0 0,-1-1 0 0 0,1 1 0 0 0,-1-1 1 0 0,1 1-1 0 0,0-1 0 0 0,0 0 0 0 0,0 0 0 0 0,0-1 0 0 0,0 1 1 0 0,0-1-1 0 0,0 1 0 0 0,1-1 0 0 0,-1 0 0 0 0,1 0 0 0 0,-1 0 1 0 0,0-1-1 0 0,1 1 0 0 0,3-1 0 0 0,-5 0 52 0 0,0-1 1 0 0,0 1-1 0 0,0 0 0 0 0,0-1 1 0 0,0 0-1 0 0,0 1 0 0 0,0-1 1 0 0,0 0-1 0 0,-1 0 0 0 0,1 0 1 0 0,0 0-1 0 0,-1-1 0 0 0,1 1 0 0 0,-1 0 1 0 0,1-1-1 0 0,-1 1 0 0 0,0-1 1 0 0,1 1-1 0 0,1-3 0 0 0,20-39-2089 0 0,-19 33 1930 0 0,2-1 180 0 0,-2-2-1 0 0,0 1 1 0 0,0 0-1 0 0,-1-1 1 0 0,2-20-1 0 0,1-67 1341 0 0,-6 71-762 0 0,13-129 3574 0 0,-9 145-2116 0 0,1 19-407 0 0,3 22-306 0 0,-7-24-1293 0 0,42 177 1664 0 0,-38-161-1498 0 0,-2-1 0 0 0,0 1 0 0 0,-1 0-1 0 0,-1 0 1 0 0,-1 0 0 0 0,-1 0 0 0 0,0 0 0 0 0,-2-1 0 0 0,0 1-1 0 0,-7 21 1 0 0,0-22-1 0 0,10-18-40 0 0,0-1 0 0 0,0 1 0 0 0,0-1 1 0 0,0 1-1 0 0,0-1 0 0 0,-1 1 0 0 0,1-1 1 0 0,0 1-1 0 0,0-1 0 0 0,-1 1 1 0 0,1-1-1 0 0,0 1 0 0 0,-1-1 0 0 0,1 0 1 0 0,0 1-1 0 0,-1-1 0 0 0,1 0 0 0 0,-1 1 1 0 0,1-1-1 0 0,-1 0 0 0 0,1 0 0 0 0,-1 1 1 0 0,1-1-1 0 0,-1 0 0 0 0,1 0 0 0 0,-1 0 1 0 0,1 1-1 0 0,-1-1 0 0 0,1 0 0 0 0,-1 0 1 0 0,1 0-1 0 0,-1 0 0 0 0,7-28 57 0 0,-3 13-63 0 0,1 0 0 0 0,1-1 0 0 0,1 2 0 0 0,0-1 0 0 0,0 1 0 0 0,2 0 0 0 0,0 0 0 0 0,10-13 1 0 0,-17 24 1 0 0,1 0 0 0 0,0 1 0 0 0,0-1 1 0 0,1 0-1 0 0,-1 1 0 0 0,1-1 0 0 0,-1 1 1 0 0,1 0-1 0 0,0 0 0 0 0,0 0 0 0 0,-1 0 1 0 0,1 1-1 0 0,1-1 0 0 0,-1 1 1 0 0,0-1-1 0 0,0 1 0 0 0,1 0 0 0 0,-1 1 1 0 0,0-1-1 0 0,1 0 0 0 0,-1 1 0 0 0,0 0 1 0 0,1 0-1 0 0,-1 0 0 0 0,1 0 1 0 0,-1 0-1 0 0,1 1 0 0 0,-1 0 0 0 0,0-1 1 0 0,1 1-1 0 0,-1 0 0 0 0,0 1 0 0 0,0-1 1 0 0,0 1-1 0 0,0-1 0 0 0,0 1 0 0 0,0 0 1 0 0,0 0-1 0 0,0 0 0 0 0,-1 0 1 0 0,3 3-1 0 0,3 3 37 0 0,0 0 0 0 0,-1 0 0 0 0,0 1-1 0 0,-1 0 1 0 0,0 0 0 0 0,0 1 0 0 0,8 18 0 0 0,-12-23-19 0 0,-1 0 0 0 0,1 0 0 0 0,-1 0 0 0 0,0 0-1 0 0,0 0 1 0 0,0 1 0 0 0,-1-1 0 0 0,0 8 0 0 0,0-11-12 0 0,0 1 0 0 0,-1 0 0 0 0,1-1 0 0 0,-1 1-1 0 0,0-1 1 0 0,0 1 0 0 0,0-1 0 0 0,0 1 0 0 0,0-1 0 0 0,0 1 0 0 0,-1-1-1 0 0,1 0 1 0 0,-1 0 0 0 0,0 0 0 0 0,0 0 0 0 0,1 0 0 0 0,-4 2 0 0 0,0-1-11 0 0,0 0 1 0 0,0 0-1 0 0,-1 0 1 0 0,1-1-1 0 0,-1 0 1 0 0,0 0-1 0 0,0 0 1 0 0,1-1-1 0 0,-1 1 1 0 0,0-2-1 0 0,-10 2 1 0 0,8-2-105 0 0,1 0 1 0 0,0 0 0 0 0,0-1-1 0 0,0 0 1 0 0,-1 0 0 0 0,1 0 0 0 0,0-1-1 0 0,0 0 1 0 0,-9-4 0 0 0,13 4-70 0 0,0 1 0 0 0,0-1-1 0 0,0 0 1 0 0,0 0 0 0 0,1 0 0 0 0,-1 0 0 0 0,1 0 0 0 0,-1-1 0 0 0,1 1 0 0 0,0-1 0 0 0,0 0 0 0 0,0 1-1 0 0,0-1 1 0 0,0 0 0 0 0,1 0 0 0 0,-1 0 0 0 0,1 0 0 0 0,0 0 0 0 0,0-1 0 0 0,0 1 0 0 0,1 0-1 0 0,-1-1 1 0 0,1 1 0 0 0,-1 0 0 0 0,1-1 0 0 0,0 1 0 0 0,0 0 0 0 0,1-1 0 0 0,-1 1 0 0 0,1 0 0 0 0,-1-1-1 0 0,1 1 1 0 0,0 0 0 0 0,0 0 0 0 0,1 0 0 0 0,-1 0 0 0 0,3-3 0 0 0,6-13-809 0 0,-3-1-144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44.031"/>
    </inkml:context>
    <inkml:brush xml:id="br0">
      <inkml:brushProperty name="width" value="0.05" units="cm"/>
      <inkml:brushProperty name="height" value="0.05" units="cm"/>
      <inkml:brushProperty name="color" value="#5B2D90"/>
    </inkml:brush>
  </inkml:definitions>
  <inkml:trace contextRef="#ctx0" brushRef="#br0">87 66 7101 0 0,'-4'-6'226'0'0,"1"1"1"0"0,-1-1 0 0 0,-1 1 0 0 0,1 0-1 0 0,-1 1 1 0 0,0-1 0 0 0,0 1 0 0 0,0 0-1 0 0,0 0 1 0 0,-1 0 0 0 0,-8-3 0 0 0,13 6-223 0 0,-15-5 1508 0 0,16 6-1477 0 0,-1 1 1 0 0,1-1-1 0 0,0 0 0 0 0,-1 0 0 0 0,1 1 1 0 0,0-1-1 0 0,0 0 0 0 0,0 0 0 0 0,-1 1 0 0 0,1-1 1 0 0,0 0-1 0 0,0 0 0 0 0,0 1 0 0 0,-1-1 0 0 0,1 0 1 0 0,0 1-1 0 0,0-1 0 0 0,0 0 0 0 0,0 1 1 0 0,0-1-1 0 0,0 0 0 0 0,0 1 0 0 0,0-1 0 0 0,0 0 1 0 0,0 1-1 0 0,0-1 0 0 0,0 0 0 0 0,0 1 0 0 0,0-1 1 0 0,0 0-1 0 0,0 1 0 0 0,0-1 0 0 0,0 0 0 0 0,1 1 1 0 0,-1-1-1 0 0,0 0 0 0 0,0 1 0 0 0,0-1 1 0 0,1 0-1 0 0,-1 0 0 0 0,0 1 0 0 0,8 27 166 0 0,-1 0 1 0 0,5 55-1 0 0,-4 61 32 0 0,4 41-278 0 0,-4-117-1268 0 0,-6-22-2306 0 0,-2-36 2219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44.922"/>
    </inkml:context>
    <inkml:brush xml:id="br0">
      <inkml:brushProperty name="width" value="0.05" units="cm"/>
      <inkml:brushProperty name="height" value="0.05" units="cm"/>
      <inkml:brushProperty name="color" value="#5B2D90"/>
    </inkml:brush>
  </inkml:definitions>
  <inkml:trace contextRef="#ctx0" brushRef="#br0">0 336 5941 0 0,'5'-4'90'0'0,"0"1"1"0"0,1-1 0 0 0,-1 1-1 0 0,1 0 1 0 0,0 1 0 0 0,0-1 0 0 0,0 1-1 0 0,0 0 1 0 0,0 1 0 0 0,0-1-1 0 0,0 1 1 0 0,1 1 0 0 0,-1-1 0 0 0,8 1-1 0 0,13 0 474 0 0,51 8-1 0 0,-76-8-543 0 0,179 38 1336 0 0,-128-24-973 0 0,0-3 0 0 0,94 8-1 0 0,-144-18-343 0 0,0-1 0 0 0,0 0 0 0 0,0 0-1 0 0,0-1 1 0 0,0 1 0 0 0,0 0 0 0 0,-1-1-1 0 0,1 0 1 0 0,0 0 0 0 0,0 1 0 0 0,0-2-1 0 0,3-1 1 0 0,-5 3-25 0 0,0-1 1 0 0,-1 0-1 0 0,1 0 1 0 0,0 0-1 0 0,0-1 0 0 0,-1 1 1 0 0,1 0-1 0 0,0 0 0 0 0,-1 0 1 0 0,1 0-1 0 0,-1-1 0 0 0,0 1 1 0 0,1 0-1 0 0,-1 0 1 0 0,0-1-1 0 0,0 1 0 0 0,0 0 1 0 0,0-1-1 0 0,0 1 0 0 0,0 0 1 0 0,0 0-1 0 0,0-1 1 0 0,0 1-1 0 0,-1 0 0 0 0,1-1 1 0 0,0 1-1 0 0,-1 0 0 0 0,1 0 1 0 0,-2-2-1 0 0,-1-6 61 0 0,-1 1 0 0 0,0 0 0 0 0,0 0 0 0 0,-1 0 0 0 0,0 0 0 0 0,0 1 0 0 0,-1 0 0 0 0,0 0 0 0 0,0 0 0 0 0,0 1 0 0 0,-12-9 0 0 0,15 13-38 0 0,1 0 0 0 0,-1 0-1 0 0,0 0 1 0 0,-1 1-1 0 0,1-1 1 0 0,0 1 0 0 0,0 0-1 0 0,-1 0 1 0 0,1 0 0 0 0,-1 0-1 0 0,1 0 1 0 0,-1 1 0 0 0,1 0-1 0 0,-1 0 1 0 0,1 0 0 0 0,-1 0-1 0 0,1 0 1 0 0,-1 1 0 0 0,1-1-1 0 0,0 1 1 0 0,-1 0-1 0 0,1 0 1 0 0,-1 0 0 0 0,1 1-1 0 0,0-1 1 0 0,0 1 0 0 0,0 0-1 0 0,0-1 1 0 0,0 2 0 0 0,0-1-1 0 0,1 0 1 0 0,-4 4 0 0 0,-3 2-23 0 0,1 1 0 0 0,0 0-1 0 0,1 0 1 0 0,0 1 0 0 0,0 0 0 0 0,1 0 0 0 0,0 1 0 0 0,1 0 0 0 0,0 0 0 0 0,1 0 0 0 0,0 1 0 0 0,1-1 0 0 0,0 1 0 0 0,1 0 0 0 0,1 0 0 0 0,-1 0 0 0 0,2 0 0 0 0,0 0 0 0 0,0 0-1 0 0,1 0 1 0 0,0 0 0 0 0,6 22 0 0 0,-6-31-22 0 0,0 0 0 0 0,0-1 0 0 0,1 1 0 0 0,-1 0 0 0 0,1 0 0 0 0,-1-1 0 0 0,1 1 0 0 0,0-1 0 0 0,0 1 0 0 0,0-1 0 0 0,0 0 0 0 0,1 0 0 0 0,-1 0 1 0 0,1 0-1 0 0,-1 0 0 0 0,1 0 0 0 0,-1-1 0 0 0,1 0 0 0 0,0 1 0 0 0,0-1 0 0 0,0 0 0 0 0,0 0 0 0 0,0 0 0 0 0,0-1 0 0 0,0 1 0 0 0,0-1 0 0 0,0 1 0 0 0,0-1 0 0 0,0 0 0 0 0,0 0 0 0 0,0-1 0 0 0,0 1 0 0 0,0-1 0 0 0,0 1 0 0 0,0-1 0 0 0,0 0 0 0 0,0 0 0 0 0,0 0 0 0 0,0-1 0 0 0,0 1 0 0 0,-1-1 0 0 0,1 1 0 0 0,0-1 0 0 0,-1 0 0 0 0,3-2 0 0 0,36-35-251 0 0,50-60 0 0 0,-81 86 262 0 0,-7 8-11 0 0,0 1 1 0 0,0 0-1 0 0,0 0 1 0 0,0 1 0 0 0,1-1-1 0 0,-1 0 1 0 0,1 1-1 0 0,0 0 1 0 0,5-3 0 0 0,-8 6 6 0 0,-1 0 0 0 0,0 0 0 0 0,1 1 0 0 0,-1-1 0 0 0,0 0 1 0 0,1 0-1 0 0,-1 1 0 0 0,0-1 0 0 0,0 0 0 0 0,1 1 0 0 0,-1-1 1 0 0,0 0-1 0 0,0 1 0 0 0,1-1 0 0 0,-1 0 0 0 0,0 1 0 0 0,0-1 1 0 0,0 0-1 0 0,0 1 0 0 0,1-1 0 0 0,-1 1 0 0 0,0-1 1 0 0,0 1-1 0 0,0-1 0 0 0,0 0 0 0 0,0 1 0 0 0,0-1 0 0 0,0 1 1 0 0,0-1-1 0 0,0 0 0 0 0,0 1 0 0 0,-1-1 0 0 0,1 1 0 0 0,0 16 64 0 0,-3 10-3 0 0,-3 66 497 0 0,7-84-513 0 0,-1 0 0 0 0,1-1-1 0 0,0 1 1 0 0,1-1 0 0 0,0 0-1 0 0,0 1 1 0 0,1-1 0 0 0,5 12-1 0 0,-7-19-125 0 0,0 1-1 0 0,0-1 0 0 0,0 1 1 0 0,0-1-1 0 0,0 0 0 0 0,0 1 0 0 0,0-1 1 0 0,1 0-1 0 0,-1 0 0 0 0,0 0 1 0 0,1 0-1 0 0,-1 0 0 0 0,0 0 0 0 0,1-1 1 0 0,0 1-1 0 0,-1 0 0 0 0,1-1 1 0 0,-1 1-1 0 0,1-1 0 0 0,0 1 1 0 0,-1-1-1 0 0,1 0 0 0 0,0 0 0 0 0,-1 0 1 0 0,1 0-1 0 0,0 0 0 0 0,-1 0 1 0 0,1 0-1 0 0,0 0 0 0 0,-1-1 1 0 0,1 1-1 0 0,0-1 0 0 0,2 0 0 0 0,0-1-183 0 0,0 0-1 0 0,0 0 1 0 0,-1 0-1 0 0,1 0 1 0 0,0 0-1 0 0,-1-1 1 0 0,1 0-1 0 0,-1 0 1 0 0,0 0-1 0 0,0 0 1 0 0,5-6-1 0 0,-1-1-21 0 0,0-1 0 0 0,0-1 0 0 0,-1 1-1 0 0,0-1 1 0 0,-1 0 0 0 0,-1-1 0 0 0,0 1-1 0 0,0-1 1 0 0,-1 0 0 0 0,-1 1 0 0 0,2-26-1 0 0,7-382 5670 0 0,-10 415-4828 0 0,1 9-153 0 0,0 10 117 0 0,-2 525 2849 0 0,-1-515-3362 0 0,-1 3-80 0 0,3-24-442 0 0,0-12-564 0 0,2-48 757 0 0,-3 46 265 0 0,0 0 0 0 0,1 0 0 0 0,0 0 0 0 0,0 0 0 0 0,4-12 0 0 0,0 7 82 0 0,1 0 0 0 0,1 0 0 0 0,10-18 1 0 0,-14 28-14 0 0,1 1 1 0 0,0-1 0 0 0,0 0 0 0 0,0 1 0 0 0,1 0 0 0 0,0 0-1 0 0,0 0 1 0 0,0 1 0 0 0,1 0 0 0 0,10-7 0 0 0,-15 10-6 0 0,1 0 1 0 0,0 0-1 0 0,-1 1 1 0 0,1-1 0 0 0,0 0-1 0 0,0 1 1 0 0,-1-1-1 0 0,1 1 1 0 0,0 0 0 0 0,0 0-1 0 0,0-1 1 0 0,0 1-1 0 0,0 0 1 0 0,-1 1 0 0 0,1-1-1 0 0,0 0 1 0 0,0 0-1 0 0,0 1 1 0 0,0-1 0 0 0,-1 1-1 0 0,4 1 1 0 0,-3-1 4 0 0,1 1-1 0 0,-1 0 1 0 0,0 0 0 0 0,0 0-1 0 0,0 0 1 0 0,0 0 0 0 0,0 1-1 0 0,0-1 1 0 0,-1 0 0 0 0,1 1-1 0 0,-1-1 1 0 0,2 5 0 0 0,1 3 40 0 0,-1 0 0 0 0,0 0 0 0 0,-1 0 1 0 0,0 0-1 0 0,0 0 0 0 0,-1 17 0 0 0,0-12 12 0 0,-1 0 0 0 0,-1 0 0 0 0,0 0 0 0 0,-1 0 0 0 0,-1 0 0 0 0,0-1 0 0 0,-1 1 0 0 0,0-1 0 0 0,-8 15 0 0 0,9-25-53 0 0,0 1 0 0 0,0-1-1 0 0,0 0 1 0 0,-1 1 0 0 0,1-2 0 0 0,-1 1-1 0 0,0 0 1 0 0,-1-1 0 0 0,1 0-1 0 0,0 0 1 0 0,-1 0 0 0 0,0 0 0 0 0,-9 3-1 0 0,10-4-35 0 0,0-1 1 0 0,0 1-1 0 0,1-1 0 0 0,-1 0 0 0 0,0-1 1 0 0,0 1-1 0 0,0-1 0 0 0,0 1 0 0 0,0-1 1 0 0,0 0-1 0 0,0-1 0 0 0,0 1 0 0 0,0-1 1 0 0,0 1-1 0 0,1-1 0 0 0,-1 0 0 0 0,0-1 1 0 0,-7-2-1 0 0,9 1-123 0 0,0 0-1 0 0,-1 1 1 0 0,1-1-1 0 0,1 0 1 0 0,-1 0 0 0 0,0 0-1 0 0,1-1 1 0 0,0 1 0 0 0,-1 0-1 0 0,1 0 1 0 0,0-1 0 0 0,1 1-1 0 0,-1-1 1 0 0,1 1-1 0 0,-1-4 1 0 0,-1-8-725 0 0,0 5 364 0 0,1 1 0 0 0,0-1 1 0 0,1-15-1 0 0,0 17 198 0 0,0-15-660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45.254"/>
    </inkml:context>
    <inkml:brush xml:id="br0">
      <inkml:brushProperty name="width" value="0.05" units="cm"/>
      <inkml:brushProperty name="height" value="0.05" units="cm"/>
      <inkml:brushProperty name="color" value="#5B2D90"/>
    </inkml:brush>
  </inkml:definitions>
  <inkml:trace contextRef="#ctx0" brushRef="#br0">4 27 8165 0 0,'-1'-1'131'0'0,"1"-1"0"0"0,-1 1 0 0 0,1 0 1 0 0,0-1-1 0 0,-1 1 0 0 0,1 0 0 0 0,0-1 1 0 0,0 1-1 0 0,-1 0 0 0 0,1-1 0 0 0,0 1 0 0 0,1-1 1 0 0,-1 1-1 0 0,1-3 0 0 0,1 0 2355 0 0,0 14-1206 0 0,-2-2-1185 0 0,1-1 0 0 0,0 0-1 0 0,4 12 1 0 0,-3-12-97 0 0,0 1 0 0 0,0 0 1 0 0,0 15-1 0 0,-12 131 78 0 0,1-39-90 0 0,9-104-143 0 0,1 0 0 0 0,0 0 0 0 0,0 0 0 0 0,1 0 0 0 0,6 18 0 0 0,-4-5-887 0 0,-4-21 682 0 0,0 1 0 0 0,1-1-1 0 0,0 1 1 0 0,0-1 0 0 0,0 1 0 0 0,2 4 0 0 0,-1 0-878 0 0,-1-2-155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45.642"/>
    </inkml:context>
    <inkml:brush xml:id="br0">
      <inkml:brushProperty name="width" value="0.05" units="cm"/>
      <inkml:brushProperty name="height" value="0.05" units="cm"/>
    </inkml:brush>
  </inkml:definitions>
  <inkml:trace contextRef="#ctx0" brushRef="#br0">190 190 10321 0 0,'53'-144'1003'0'0,"-40"99"1202"0"0,-24 54-2165 0 0,0 1 1 0 0,0 0 0 0 0,1 1 0 0 0,0 1 0 0 0,1-1 0 0 0,-12 21 0 0 0,8-13-8 0 0,-6 9 6 0 0,1 2 1 0 0,1 0-1 0 0,2 1 0 0 0,1 1 1 0 0,-15 49-1 0 0,17-36 1 0 0,2 1 0 0 0,2 0 0 0 0,-4 73 1 0 0,10-82-31 0 0,0-12-1 0 0,0 0 1 0 0,2 0-1 0 0,1-1 1 0 0,1 1-1 0 0,1 0 1 0 0,8 33-1 0 0,-10-55-26 0 0,0 0 1 0 0,0 0-1 0 0,0 0 0 0 0,0 0 0 0 0,1 0 0 0 0,0-1 0 0 0,-1 1 0 0 0,1-1 0 0 0,0 1 0 0 0,0-1 1 0 0,0 1-1 0 0,1-1 0 0 0,-1 0 0 0 0,0 0 0 0 0,1 0 0 0 0,0 0 0 0 0,4 2 0 0 0,-3-3-29 0 0,1 1-1 0 0,-1-1 0 0 0,0 0 0 0 0,1 0 0 0 0,-1 0 0 0 0,0-1 1 0 0,1 0-1 0 0,-1 0 0 0 0,1 0 0 0 0,-1 0 0 0 0,6-2 0 0 0,5-1-112 0 0,0-1 0 0 0,0-1 0 0 0,-1 0 0 0 0,0-1-1 0 0,0-1 1 0 0,15-10 0 0 0,-13 7 99 0 0,0-1 0 0 0,-2-1 0 0 0,1-1 0 0 0,-1 0-1 0 0,-1-1 1 0 0,-1 0 0 0 0,0-1 0 0 0,0 0 0 0 0,15-30 0 0 0,-5 3 262 0 0,-2-1 1 0 0,24-78-1 0 0,-37 93-51 0 0,-5 20-78 0 0,0 0 0 0 0,0 1-1 0 0,6-14 1 0 0,-7 21-72 0 0,-1 0 0 0 0,0 0-1 0 0,0 0 1 0 0,0 0 0 0 0,0 0 0 0 0,0 0-1 0 0,0 0 1 0 0,1 0 0 0 0,-1 0 0 0 0,0 0-1 0 0,0 0 1 0 0,0 1 0 0 0,0-1 0 0 0,0 0-1 0 0,0 0 1 0 0,0 0 0 0 0,1 0 0 0 0,-1 0-1 0 0,0 0 1 0 0,0 0 0 0 0,0 0 0 0 0,0 0-1 0 0,0 0 1 0 0,0 0 0 0 0,0 0 0 0 0,0 1-1 0 0,0-1 1 0 0,1 0 0 0 0,-1 0 0 0 0,0 0-1 0 0,0 0 1 0 0,0 0 0 0 0,0 0 0 0 0,0 0-1 0 0,0 1 1 0 0,0-1 0 0 0,0 0 0 0 0,0 0-1 0 0,0 0 1 0 0,0 0 0 0 0,0 0 0 0 0,0 0-1 0 0,0 1 1 0 0,0-1 0 0 0,0 0 0 0 0,0 0-1 0 0,0 0 1 0 0,0 0 0 0 0,0 0 0 0 0,0 0-1 0 0,0 1 1 0 0,0-1 0 0 0,0 0 0 0 0,0 0-1 0 0,-1 0 1 0 0,1 0 0 0 0,0 0 0 0 0,1 10 1 0 0,-23 94 62 0 0,12-60-94 0 0,1 0-1 0 0,-3 64 0 0 0,10-60-1252 0 0,9 91-1 0 0,5-99-618 0 0,-5-21 745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45.579"/>
    </inkml:context>
    <inkml:brush xml:id="br0">
      <inkml:brushProperty name="width" value="0.05" units="cm"/>
      <inkml:brushProperty name="height" value="0.05" units="cm"/>
      <inkml:brushProperty name="color" value="#5B2D90"/>
    </inkml:brush>
  </inkml:definitions>
  <inkml:trace contextRef="#ctx0" brushRef="#br0">62 256 7613 0 0,'0'-1'185'0'0,"0"-1"1"0"0,0 1-1 0 0,0-1 1 0 0,0 1-1 0 0,1-1 1 0 0,-1 1-1 0 0,0-1 1 0 0,1 1-1 0 0,-1-1 1 0 0,1 1-1 0 0,0 0 1 0 0,-1-1-1 0 0,1 1 1 0 0,0 0-1 0 0,0 0 1 0 0,0-1-1 0 0,0 1 1 0 0,0 0-1 0 0,2-2 1 0 0,29-13 1502 0 0,-7 4-1738 0 0,-17 9 47 0 0,-1-1 1 0 0,0 0 0 0 0,0-1-1 0 0,0 0 1 0 0,0 0 0 0 0,-1-1 0 0 0,0 1-1 0 0,0-2 1 0 0,0 1 0 0 0,-1 0 0 0 0,0-1-1 0 0,0 0 1 0 0,-1 0 0 0 0,0 0 0 0 0,0-1-1 0 0,-1 0 1 0 0,1 1 0 0 0,-2-1-1 0 0,4-16 1 0 0,-5 23 3 0 0,-1-1-1 0 0,0 0 0 0 0,1 0 1 0 0,-1 0-1 0 0,0 0 0 0 0,0 0 0 0 0,0 0 1 0 0,0 0-1 0 0,-1 0 0 0 0,1 0 1 0 0,-1 0-1 0 0,1 0 0 0 0,-1 0 1 0 0,1 1-1 0 0,-1-1 0 0 0,0 0 1 0 0,0 0-1 0 0,0 1 0 0 0,0-1 1 0 0,0 0-1 0 0,-2-1 0 0 0,1 1 10 0 0,0 0 0 0 0,-1 1 0 0 0,1-1 0 0 0,0 1 0 0 0,-1-1 0 0 0,0 1 0 0 0,1 0 0 0 0,-1 0 0 0 0,0 0 0 0 0,1 0 0 0 0,-1 1 0 0 0,0-1 0 0 0,-3 1 0 0 0,-2-1 44 0 0,1 1-1 0 0,0 0 1 0 0,-1 0-1 0 0,1 1 1 0 0,-1 0-1 0 0,1 0 1 0 0,0 1 0 0 0,0 0-1 0 0,0 0 1 0 0,-10 5-1 0 0,10-3 36 0 0,-1 1-1 0 0,1 0 1 0 0,0 0-1 0 0,0 0 1 0 0,1 1-1 0 0,-1 0 1 0 0,1 0 0 0 0,1 1-1 0 0,-1 0 1 0 0,1 0-1 0 0,0 0 1 0 0,1 1-1 0 0,-6 10 1 0 0,8-11 33 0 0,0-1 0 0 0,0 0 1 0 0,0 1-1 0 0,1 0 1 0 0,0-1-1 0 0,0 1 0 0 0,0 0 1 0 0,1-1-1 0 0,0 1 0 0 0,1 0 1 0 0,0-1-1 0 0,0 1 0 0 0,0 0 1 0 0,0-1-1 0 0,1 1 1 0 0,0-1-1 0 0,1 0 0 0 0,3 7 1 0 0,0-1-43 0 0,1-1 1 0 0,0 0 0 0 0,0-1 0 0 0,1 1 0 0 0,1-1 0 0 0,0-1-1 0 0,0 0 1 0 0,1 0 0 0 0,0-1 0 0 0,0 0 0 0 0,23 13-1 0 0,-23-16-616 0 0,-1-1 0 0 0,1 0 0 0 0,1 0 0 0 0,-1-1 0 0 0,0 0 0 0 0,1-1 0 0 0,0 0 0 0 0,-1 0 0 0 0,15-1 0 0 0,-9 0-1496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46.132"/>
    </inkml:context>
    <inkml:brush xml:id="br0">
      <inkml:brushProperty name="width" value="0.05" units="cm"/>
      <inkml:brushProperty name="height" value="0.05" units="cm"/>
      <inkml:brushProperty name="color" value="#5B2D90"/>
    </inkml:brush>
  </inkml:definitions>
  <inkml:trace contextRef="#ctx0" brushRef="#br0">0 1 7101 0 0,'3'1'407'0'0,"1"0"0"0"0,-1 0 0 0 0,0 0 1 0 0,0 0-1 0 0,0 1 0 0 0,0-1 1 0 0,0 1-1 0 0,3 2 0 0 0,9 5 869 0 0,0-3-879 0 0,0 0-1 0 0,1 0 1 0 0,0-2-1 0 0,0 0 0 0 0,0-1 1 0 0,24 2-1 0 0,-8-3-460 0 0,0-2 0 0 0,44-4 0 0 0,-55 2-372 0 0,-11 2-662 0 0,0-1 0 0 0,0 0 0 0 0,20-6 1 0 0,-25 7-292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46.473"/>
    </inkml:context>
    <inkml:brush xml:id="br0">
      <inkml:brushProperty name="width" value="0.05" units="cm"/>
      <inkml:brushProperty name="height" value="0.05" units="cm"/>
      <inkml:brushProperty name="color" value="#5B2D90"/>
    </inkml:brush>
  </inkml:definitions>
  <inkml:trace contextRef="#ctx0" brushRef="#br0">1 0 6625 0 0,'0'1'92'0'0,"0"-1"1"0"0,0 0-1 0 0,0 1 0 0 0,0-1 1 0 0,0 0-1 0 0,0 1 1 0 0,0-1-1 0 0,0 0 1 0 0,0 1-1 0 0,0-1 1 0 0,0 1-1 0 0,0-1 1 0 0,0 0-1 0 0,0 1 1 0 0,1-1-1 0 0,-1 0 0 0 0,0 1 1 0 0,0-1-1 0 0,0 0 1 0 0,0 0-1 0 0,1 1 1 0 0,-1-1-1 0 0,0 0 1 0 0,0 0-1 0 0,1 1 1 0 0,-1-1-1 0 0,0 0 1 0 0,0 0-1 0 0,1 1 0 0 0,-1-1 1 0 0,0 0-1 0 0,1 0 1 0 0,-1 0-1 0 0,0 0 1 0 0,1 0-1 0 0,-1 0 1 0 0,0 1-1 0 0,1-1 1 0 0,-1 0-1 0 0,0 0 1 0 0,1 0-1 0 0,-1 0 0 0 0,0 0 1 0 0,1 0-1 0 0,0 0 1 0 0,14 3 988 0 0,5 5-776 0 0,2-2 0 0 0,-1 0 1 0 0,1-2-1 0 0,-1 0 0 0 0,1-1 0 0 0,43-1 0 0 0,12-9-3014 0 0,-66 3 614 0 0,-8 1 873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46.801"/>
    </inkml:context>
    <inkml:brush xml:id="br0">
      <inkml:brushProperty name="width" value="0.05" units="cm"/>
      <inkml:brushProperty name="height" value="0.05" units="cm"/>
      <inkml:brushProperty name="color" value="#5B2D90"/>
    </inkml:brush>
  </inkml:definitions>
  <inkml:trace contextRef="#ctx0" brushRef="#br0">1 1 6657 0 0,'7'3'728'0'0,"1"0"1"0"0,-1 0 0 0 0,1 0 0 0 0,0-1 0 0 0,0 0 0 0 0,15 1 0 0 0,12 3-94 0 0,3 1-476 0 0,47 2 0 0 0,-29-4-1047 0 0,-39-3 350 0 0,-11-1 152 0 0,1 0-1 0 0,0-1 1 0 0,0 0 0 0 0,-1 0 0 0 0,12-1 0 0 0,18-1-2172 0 0,-24 4 1660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47.142"/>
    </inkml:context>
    <inkml:brush xml:id="br0">
      <inkml:brushProperty name="width" value="0.05" units="cm"/>
      <inkml:brushProperty name="height" value="0.05" units="cm"/>
      <inkml:brushProperty name="color" value="#5B2D90"/>
    </inkml:brush>
  </inkml:definitions>
  <inkml:trace contextRef="#ctx0" brushRef="#br0">1 1 7969 0 0,'0'0'3221'0'0,"6"1"-2434"0"0,28 6 1939 0 0,5-5-2626 0 0,120 5-30 0 0,74-2-332 0 0,47 7-3666 0 0,-276-12 3006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48.343"/>
    </inkml:context>
    <inkml:brush xml:id="br0">
      <inkml:brushProperty name="width" value="0.05" units="cm"/>
      <inkml:brushProperty name="height" value="0.05" units="cm"/>
      <inkml:brushProperty name="color" value="#5B2D90"/>
    </inkml:brush>
  </inkml:definitions>
  <inkml:trace contextRef="#ctx0" brushRef="#br0">97 34 6973 0 0,'3'-3'170'0'0,"1"0"0"0"0,0 0 0 0 0,-1 0 0 0 0,1 0 0 0 0,1 1 0 0 0,-1 0 0 0 0,0 0 0 0 0,1 0 0 0 0,-1 0 1 0 0,1 1-1 0 0,-1-1 0 0 0,1 1 0 0 0,9-1 0 0 0,-2 1 196 0 0,0 0 1 0 0,0 0-1 0 0,1 1 0 0 0,18 3 1 0 0,-30-3-335 0 0,1 0 0 0 0,-1 1 0 0 0,0-1 1 0 0,0 0-1 0 0,0 1 0 0 0,0-1 0 0 0,0 1 0 0 0,0-1 1 0 0,1 1-1 0 0,-1 0 0 0 0,0-1 0 0 0,-1 1 0 0 0,1 0 1 0 0,0 0-1 0 0,0-1 0 0 0,0 1 0 0 0,0 0 1 0 0,-1 0-1 0 0,1 0 0 0 0,0 0 0 0 0,-1 0 0 0 0,1 0 1 0 0,-1 0-1 0 0,1 0 0 0 0,-1 1 0 0 0,1-1 0 0 0,-1 0 1 0 0,0 0-1 0 0,0 0 0 0 0,0 0 0 0 0,1 1 0 0 0,-1-1 1 0 0,0 0-1 0 0,0 0 0 0 0,-1 0 0 0 0,1 1 1 0 0,0-1-1 0 0,0 0 0 0 0,-1 0 0 0 0,1 0 0 0 0,-1 2 1 0 0,-2 7 96 0 0,0 0 1 0 0,-1 0 0 0 0,-9 17 0 0 0,8-15-57 0 0,-97 174 967 0 0,3-4 450 0 0,92-168-1340 0 0,1 0-1 0 0,0 1 0 0 0,1-1 0 0 0,1 1 1 0 0,-4 25-1 0 0,7-35-79 0 0,1 1 1 0 0,0 0-1 0 0,0-1 0 0 0,0 1 1 0 0,1 0-1 0 0,0-1 1 0 0,0 1-1 0 0,0-1 0 0 0,1 1 1 0 0,0-1-1 0 0,0 1 1 0 0,1-1-1 0 0,-1 0 0 0 0,1 0 1 0 0,0 0-1 0 0,0-1 1 0 0,1 1-1 0 0,5 5 0 0 0,1 0 66 0 0,1-1-1 0 0,0 0 0 0 0,1 0 0 0 0,0-1 1 0 0,0-1-1 0 0,1 0 0 0 0,-1-1 0 0 0,2 0 0 0 0,22 7 1 0 0,3-3-42 0 0,1 0 0 0 0,44 3 1 0 0,-3-5-79 0 0,-70-8-43 0 0,-1 0 0 0 0,1 0 0 0 0,0-1 0 0 0,0-1 0 0 0,14-3 0 0 0,-24 4-48 0 0,0 1 1 0 0,0-1 0 0 0,0 1 0 0 0,0-1-1 0 0,0 1 1 0 0,0-1 0 0 0,0 1-1 0 0,-1-1 1 0 0,1 0 0 0 0,0 1-1 0 0,-1-1 1 0 0,1 0 0 0 0,0 0 0 0 0,-1 0-1 0 0,1 1 1 0 0,0-2 0 0 0,-1 1-139 0 0,0 1 1 0 0,1-1-1 0 0,-1 0 0 0 0,0 1 1 0 0,0-1-1 0 0,0 1 1 0 0,0-1-1 0 0,0 0 1 0 0,0 1-1 0 0,0-1 0 0 0,0 1 1 0 0,0-1-1 0 0,0 0 1 0 0,0 1-1 0 0,0-1 1 0 0,0 1-1 0 0,-1-1 0 0 0,1 1 1 0 0,0-2-1 0 0,4-5-4761 0 0,-4 0 3636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48.671"/>
    </inkml:context>
    <inkml:brush xml:id="br0">
      <inkml:brushProperty name="width" value="0.05" units="cm"/>
      <inkml:brushProperty name="height" value="0.05" units="cm"/>
      <inkml:brushProperty name="color" value="#5B2D90"/>
    </inkml:brush>
  </inkml:definitions>
  <inkml:trace contextRef="#ctx0" brushRef="#br0">120 38 8229 0 0,'-19'-11'232'0'0,"13"8"296"0"0,1-1 1 0 0,-1 1 0 0 0,0 0 0 0 0,-1 1-1 0 0,-15-8 4101 0 0,41 8-3318 0 0,32 4-827 0 0,-18 5-344 0 0,59 19-1 0 0,-80-22-137 0 0,0 1 0 0 0,0 0 0 0 0,0 1 0 0 0,-1 1 0 0 0,0 0 0 0 0,0 0-1 0 0,18 17 1 0 0,-27-22 5 0 0,0 0 0 0 0,0 1 0 0 0,1-1 0 0 0,-1 1 0 0 0,-1 0 0 0 0,1-1 0 0 0,0 1 0 0 0,-1 0 0 0 0,1 0 0 0 0,-1 0 0 0 0,0 0 0 0 0,0 0 0 0 0,0 0 0 0 0,0 1 0 0 0,-1-1 0 0 0,1 0 0 0 0,-1 0 0 0 0,0 1 0 0 0,0-1 0 0 0,0 0 0 0 0,0 0 0 0 0,-1 1 0 0 0,1-1 0 0 0,-3 5 0 0 0,2-4 2 0 0,-1 0 1 0 0,0 0-1 0 0,-1 0 1 0 0,1 0-1 0 0,-1 0 1 0 0,1-1-1 0 0,-1 1 1 0 0,0-1 0 0 0,0 0-1 0 0,-1 0 1 0 0,1 0-1 0 0,-1 0 1 0 0,0 0-1 0 0,1-1 1 0 0,-1 0-1 0 0,0 1 1 0 0,-5 0-1 0 0,-16 7-111 0 0,-1-1-1 0 0,0-1 0 0 0,0-1 1 0 0,-49 5-1 0 0,-51 6-5812 0 0,115-17 4168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49.216"/>
    </inkml:context>
    <inkml:brush xml:id="br0">
      <inkml:brushProperty name="width" value="0.05" units="cm"/>
      <inkml:brushProperty name="height" value="0.05" units="cm"/>
      <inkml:brushProperty name="color" value="#5B2D90"/>
    </inkml:brush>
  </inkml:definitions>
  <inkml:trace contextRef="#ctx0" brushRef="#br0">135 100 8397 0 0,'-9'-50'1213'0'0,"7"41"-630"0"0,1 6-82 0 0,1 0-1 0 0,-1 0 1 0 0,0 0 0 0 0,0 0-1 0 0,0-1 1 0 0,0 1-1 0 0,-1 1 1 0 0,1-1-1 0 0,-4-5 1 0 0,1 3 333 0 0,4 5-816 0 0,0 0 1 0 0,0 0-1 0 0,0 0 1 0 0,0 0-1 0 0,0 0 0 0 0,0 0 1 0 0,0 0-1 0 0,0 0 1 0 0,-1 1-1 0 0,1-1 1 0 0,0 0-1 0 0,0 0 0 0 0,0 0 1 0 0,0 0-1 0 0,0 0 1 0 0,0 0-1 0 0,0 0 0 0 0,0 0 1 0 0,0 0-1 0 0,0 0 1 0 0,0 0-1 0 0,0 0 1 0 0,0 0-1 0 0,-1 0 0 0 0,1 0 1 0 0,0 0-1 0 0,0 0 1 0 0,0 0-1 0 0,0 0 0 0 0,0 0 1 0 0,0 0-1 0 0,0 0 1 0 0,0 0-1 0 0,0 0 1 0 0,0 0-1 0 0,-1 0 0 0 0,1 0 1 0 0,0 0-1 0 0,0 0 1 0 0,0 0-1 0 0,0 0 0 0 0,-2 12-73 0 0,-4 11 47 0 0,-2 0 1 0 0,-12 28-1 0 0,-9 27 10 0 0,25-65 1 0 0,-23 94 21 0 0,25-91-19 0 0,-1-1 0 0 0,2 1 0 0 0,0 0 0 0 0,3 31 0 0 0,-2-46-4 0 0,0 0 0 0 0,0 1 0 0 0,1-1 0 0 0,-1 0 0 0 0,0 1 1 0 0,1-1-1 0 0,-1 0 0 0 0,1 1 0 0 0,0-1 0 0 0,-1 0 1 0 0,2 2-1 0 0,-1-3-4 0 0,-1 1 0 0 0,0-1 0 0 0,1 0 1 0 0,-1 1-1 0 0,0-1 0 0 0,1 0 0 0 0,-1 0 0 0 0,1 1 1 0 0,-1-1-1 0 0,1 0 0 0 0,-1 0 0 0 0,1 0 1 0 0,-1 0-1 0 0,1 1 0 0 0,-1-1 0 0 0,0 0 0 0 0,1 0 1 0 0,-1 0-1 0 0,1 0 0 0 0,-1 0 0 0 0,1 0 1 0 0,0-1-1 0 0,3 0-33 0 0,-1 0 0 0 0,1-1 0 0 0,-1 0 1 0 0,0 0-1 0 0,1 0 0 0 0,5-5 0 0 0,8-4-109 0 0,16-11 66 0 0,54-45-1 0 0,-65 47 47 0 0,1 2-1 0 0,1 0 1 0 0,1 2 0 0 0,45-23 0 0 0,-70 38 33 0 0,1 1 0 0 0,0 0 0 0 0,-1 0 1 0 0,1-1-1 0 0,0 1 0 0 0,0 0 0 0 0,-1 0 0 0 0,1 0 1 0 0,0-1-1 0 0,0 1 0 0 0,-1 0 0 0 0,1 0 0 0 0,0 0 1 0 0,-1 0-1 0 0,1 1 0 0 0,0-1 0 0 0,0 0 0 0 0,-1 0 1 0 0,1 0-1 0 0,0 1 0 0 0,-1-1 0 0 0,1 0 0 0 0,0 0 1 0 0,-1 1-1 0 0,1-1 0 0 0,0 1 0 0 0,-1-1 0 0 0,1 1 1 0 0,-1-1-1 0 0,1 1 0 0 0,-1-1 0 0 0,1 1 0 0 0,-1-1 1 0 0,1 1-1 0 0,-1 0 0 0 0,1-1 0 0 0,-1 1 0 0 0,0-1 1 0 0,0 1-1 0 0,1 0 0 0 0,-1 0 0 0 0,0-1 0 0 0,0 1 1 0 0,0 0-1 0 0,1-1 0 0 0,-1 1 0 0 0,0 0 0 0 0,0 1 1 0 0,0 7 3 0 0,1-1 0 0 0,-1 1 1 0 0,-2 13-1 0 0,0-5 2 0 0,2-4-119 0 0,1 0 0 0 0,0-1 1 0 0,1 1-1 0 0,0 0 0 0 0,6 18 0 0 0,-6-25-283 0 0,1 1-1 0 0,-1-2 1 0 0,1 1-1 0 0,0 0 1 0 0,1 0-1 0 0,-1-1 1 0 0,1 0-1 0 0,0 0 1 0 0,0 0-1 0 0,1 0 1 0 0,0-1-1 0 0,10 8 1 0 0,-2-1-892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49.670"/>
    </inkml:context>
    <inkml:brush xml:id="br0">
      <inkml:brushProperty name="width" value="0.05" units="cm"/>
      <inkml:brushProperty name="height" value="0.05" units="cm"/>
      <inkml:brushProperty name="color" value="#5B2D90"/>
    </inkml:brush>
  </inkml:definitions>
  <inkml:trace contextRef="#ctx0" brushRef="#br0">170 347 7421 0 0,'18'-159'3517'0'0,"-18"151"-3279"0"0,1 6-194 0 0,-1 1-1 0 0,0-1 1 0 0,0 1 0 0 0,0-1 0 0 0,0 1 0 0 0,0-1 0 0 0,0 1 0 0 0,0-1 0 0 0,-1 1 0 0 0,1 0-1 0 0,0-1 1 0 0,-1 1 0 0 0,1-1 0 0 0,-1 1 0 0 0,0-1 0 0 0,1 1 0 0 0,-1 0 0 0 0,0 0-1 0 0,0-1 1 0 0,0 1 0 0 0,0 0 0 0 0,0 0 0 0 0,0 0 0 0 0,0 0 0 0 0,0 0 0 0 0,0 0 0 0 0,0 0-1 0 0,-1 0 1 0 0,1 0 0 0 0,0 1 0 0 0,-1-1 0 0 0,1 1 0 0 0,-1-1 0 0 0,1 1 0 0 0,0-1 0 0 0,-1 1-1 0 0,1 0 1 0 0,-1 0 0 0 0,1-1 0 0 0,-1 1 0 0 0,1 0 0 0 0,-1 0 0 0 0,1 1 0 0 0,-3-1-1 0 0,-3 1-40 0 0,0 0 0 0 0,0 1 0 0 0,0 0-1 0 0,0 0 1 0 0,0 0 0 0 0,0 1 0 0 0,0 0-1 0 0,-8 6 1 0 0,9-5 8 0 0,0 0 0 0 0,0 1 0 0 0,1 0 0 0 0,-1 0 0 0 0,1 0 0 0 0,0 1 1 0 0,1 0-1 0 0,-1 0 0 0 0,1 0 0 0 0,0 0 0 0 0,1 1 0 0 0,0-1 0 0 0,0 1 0 0 0,0 0 0 0 0,-2 8 0 0 0,5-12 7 0 0,-1 0 0 0 0,0 1 0 0 0,1-1 0 0 0,0 0 0 0 0,-1 1 0 0 0,1-1 1 0 0,1 1-1 0 0,-1-1 0 0 0,0 0 0 0 0,1 1 0 0 0,0-1 0 0 0,0 0 0 0 0,0 1 0 0 0,0-1 0 0 0,0 0 0 0 0,1 0 1 0 0,-1 0-1 0 0,1 0 0 0 0,0 0 0 0 0,0 0 0 0 0,0-1 0 0 0,0 1 0 0 0,0 0 0 0 0,1-1 0 0 0,-1 0 0 0 0,1 0 0 0 0,0 1 1 0 0,0-2-1 0 0,-1 1 0 0 0,1 0 0 0 0,0 0 0 0 0,1-1 0 0 0,-1 0 0 0 0,4 2 0 0 0,6 1 16 0 0,0 0 0 0 0,1 0 0 0 0,24 2-1 0 0,-31-5-35 0 0,0 0 0 0 0,0-1 0 0 0,0 0-1 0 0,0 0 1 0 0,1-1 0 0 0,-1 0 0 0 0,0 0-1 0 0,0-1 1 0 0,7-2 0 0 0,-10 1-51 0 0,0 0 0 0 0,0 0 0 0 0,-1-1 0 0 0,1 0 0 0 0,-1 1 0 0 0,0-1-1 0 0,0 0 1 0 0,0 0 0 0 0,0-1 0 0 0,-1 1 0 0 0,1 0 0 0 0,-1-1 0 0 0,2-5 0 0 0,8-14-176 0 0,-3 9 151 0 0,-1-1 0 0 0,-1 0-1 0 0,0 0 1 0 0,7-31 0 0 0,9-70 137 0 0,-17 81 2 0 0,-7 15 14 0 0,-1 18-30 0 0,1 13-38 0 0,0 13-4 0 0,-7 37 0 0 0,4-37 24 0 0,-1 40 1 0 0,5-45-20 0 0,2 53 121 0 0,-1-64-142 0 0,0-1 0 0 0,0 1 1 0 0,0-1-1 0 0,1 0 0 0 0,0 0 0 0 0,0 0 0 0 0,1 0 0 0 0,5 9 1 0 0,11 17-1843 0 0,-19-32 1747 0 0,1 1 1 0 0,0 0-1 0 0,0-1 1 0 0,0 1-1 0 0,0 0 1 0 0,-1-1-1 0 0,1 1 1 0 0,0-1-1 0 0,0 1 1 0 0,0-1-1 0 0,0 0 1 0 0,0 0 0 0 0,0 1-1 0 0,0-1 1 0 0,0 0-1 0 0,0 0 1 0 0,0 0-1 0 0,0 0 1 0 0,0 0-1 0 0,0 0 1 0 0,0 0-1 0 0,0 0 1 0 0,0 0-1 0 0,2-1 1 0 0,0 1-1035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50.074"/>
    </inkml:context>
    <inkml:brush xml:id="br0">
      <inkml:brushProperty name="width" value="0.05" units="cm"/>
      <inkml:brushProperty name="height" value="0.05" units="cm"/>
      <inkml:brushProperty name="color" value="#5B2D90"/>
    </inkml:brush>
  </inkml:definitions>
  <inkml:trace contextRef="#ctx0" brushRef="#br0">30 91 7133 0 0,'0'-9'271'0'0,"1"-1"1"0"0,0 1-1 0 0,1-1 1 0 0,0 1-1 0 0,0 0 1 0 0,1-1-1 0 0,6-13 1 0 0,-9 23-259 0 0,0 1 0 0 0,1-1 1 0 0,-1 0-1 0 0,0 0 0 0 0,0 0 0 0 0,0 0 1 0 0,0 0-1 0 0,0 0 0 0 0,0 0 1 0 0,0 0-1 0 0,0 0 0 0 0,0 0 0 0 0,0 0 1 0 0,0 0-1 0 0,0 0 0 0 0,1 0 0 0 0,-1 0 1 0 0,0 0-1 0 0,0 0 0 0 0,0 0 1 0 0,0 0-1 0 0,0 0 0 0 0,0 0 0 0 0,0 0 1 0 0,0 0-1 0 0,0 0 0 0 0,0 0 0 0 0,1 0 1 0 0,-1 0-1 0 0,0 0 0 0 0,0 0 0 0 0,0 0 1 0 0,0 0-1 0 0,0 0 0 0 0,0 0 1 0 0,0 0-1 0 0,0 0 0 0 0,0 0 0 0 0,0 0 1 0 0,0 0-1 0 0,0 0 0 0 0,1-1 0 0 0,-1 1 1 0 0,0 0-1 0 0,0 0 0 0 0,0 0 1 0 0,0 0-1 0 0,0 0 0 0 0,0 0 0 0 0,0 0 1 0 0,0 0-1 0 0,0 0 0 0 0,0 0 0 0 0,0 0 1 0 0,0-1-1 0 0,0 1 0 0 0,0 0 1 0 0,0 0-1 0 0,0 0 0 0 0,0 0 0 0 0,0 0 1 0 0,0 0-1 0 0,0 0 0 0 0,0 0 0 0 0,0 0 1 0 0,0 0-1 0 0,0-1 0 0 0,0 1 0 0 0,0 0 1 0 0,0 10 228 0 0,-1 12-148 0 0,-19 144 1581 0 0,11-85-1139 0 0,8-65-503 0 0,1 0-1 0 0,2 21 1 0 0,1 8-9 0 0,0-48 17 0 0,0 0 0 0 0,0 0 0 0 0,0 0 0 0 0,0 0 0 0 0,7-3 1 0 0,-4 1-1 0 0,38-37-9 0 0,-31 28-62 0 0,30-24 0 0 0,-40 35 27 0 0,1 1 0 0 0,0-1-1 0 0,0 0 1 0 0,1 1 0 0 0,-1 0 0 0 0,0 0 0 0 0,1 1-1 0 0,-1-1 1 0 0,1 1 0 0 0,0 0 0 0 0,-1 0-1 0 0,10 0 1 0 0,-12 1 21 0 0,0 0 0 0 0,0 1-1 0 0,1 0 1 0 0,-1-1 0 0 0,0 1-1 0 0,0 0 1 0 0,0 0 0 0 0,1 0-1 0 0,-1 1 1 0 0,0-1 0 0 0,-1 0 0 0 0,1 1-1 0 0,0-1 1 0 0,0 1 0 0 0,-1 0-1 0 0,1-1 1 0 0,-1 1 0 0 0,1 0-1 0 0,-1 0 1 0 0,0 0 0 0 0,1 0 0 0 0,-1 0-1 0 0,0 1 1 0 0,1 3 0 0 0,2 6 122 0 0,1 1 0 0 0,4 24 0 0 0,-9-36-138 0 0,1 3 14 0 0,0 1 0 0 0,0 0 0 0 0,-1 0 0 0 0,0 0 0 0 0,1 0 0 0 0,-2 0 0 0 0,1 0 0 0 0,0-1 0 0 0,-1 1 0 0 0,0 0 0 0 0,0 0 0 0 0,-1 0 0 0 0,1-1 0 0 0,-1 1-1 0 0,0-1 1 0 0,0 1 0 0 0,-1-1 0 0 0,1 0 0 0 0,-1 0 0 0 0,0 0 0 0 0,0 0 0 0 0,0 0 0 0 0,0 0 0 0 0,-1-1 0 0 0,0 0 0 0 0,0 0 0 0 0,0 0 0 0 0,0 0 0 0 0,0 0 0 0 0,0-1 0 0 0,-1 0 0 0 0,1 0 0 0 0,-1 0 0 0 0,1-1 0 0 0,-1 1 0 0 0,0-1 0 0 0,0 0 0 0 0,1 0 0 0 0,-1-1 0 0 0,0 1 0 0 0,-6-1 0 0 0,3-1-87 0 0,1 1 1 0 0,0-1-1 0 0,0 0 1 0 0,-1-1 0 0 0,1 0-1 0 0,0 0 1 0 0,0 0-1 0 0,0-1 1 0 0,1 0-1 0 0,-1 0 1 0 0,1-1 0 0 0,0 0-1 0 0,0 0 1 0 0,0 0-1 0 0,0-1 1 0 0,1 0 0 0 0,-1 0-1 0 0,1 0 1 0 0,1-1-1 0 0,-8-9 1 0 0,2 1-639 0 0,8 12 500 0 0,0-1 0 0 0,1 1 0 0 0,-1 0 0 0 0,0-1 0 0 0,1 1 0 0 0,0-1-1 0 0,-1 1 1 0 0,1-1 0 0 0,0 0 0 0 0,0 1 0 0 0,1-1 0 0 0,-1 0 0 0 0,0-5 0 0 0,-2-7-948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46.264"/>
    </inkml:context>
    <inkml:brush xml:id="br0">
      <inkml:brushProperty name="width" value="0.05" units="cm"/>
      <inkml:brushProperty name="height" value="0.05" units="cm"/>
    </inkml:brush>
  </inkml:definitions>
  <inkml:trace contextRef="#ctx0" brushRef="#br0">103 157 11093 0 0,'8'-38'122'0'0,"-4"16"360"0"0,-10 44 90 0 0,-26 126 101 0 0,-22 235-1 0 0,46-313-511 0 0,-3 59-26 0 0,10-117-119 0 0,0-18 11 0 0,-1-20 9 0 0,36-176-69 0 0,85-283 0 0 0,-86 374 285 0 0,-33 109-250 0 0,1 1 0 0 0,-1-1 0 0 0,1 0 0 0 0,0 1 0 0 0,0-1 0 0 0,0 1 0 0 0,0-1 0 0 0,0 1 0 0 0,0 0 0 0 0,0-1 0 0 0,0 1 0 0 0,0 0-1 0 0,1 0 1 0 0,-1 0 0 0 0,1 0 0 0 0,-1 0 0 0 0,1 0 0 0 0,-1 0 0 0 0,1 0 0 0 0,2 0 0 0 0,-1 0-4 0 0,1 0 0 0 0,0 1-1 0 0,-1-1 1 0 0,1 1 0 0 0,0 0 0 0 0,-1 0 0 0 0,1 0 0 0 0,0 0 0 0 0,4 2-1 0 0,2 0-3 0 0,0 0 0 0 0,-1 2 1 0 0,1-1-1 0 0,-1 1 0 0 0,0 0 0 0 0,12 8 0 0 0,-11-5 7 0 0,-1 0 0 0 0,0 1 0 0 0,-1 1 1 0 0,0-1-1 0 0,0 1 0 0 0,-1 0 0 0 0,0 1 0 0 0,0 0 1 0 0,-1 0-1 0 0,0 0 0 0 0,-1 1 0 0 0,-1 0 1 0 0,1 0-1 0 0,4 22 0 0 0,-5-18 1 0 0,-2 0-1 0 0,1 1 0 0 0,-2-1 1 0 0,0 1-1 0 0,-1-1 1 0 0,-1 1-1 0 0,0-1 1 0 0,-1 1-1 0 0,0-1 1 0 0,-10 29-1 0 0,8-34 2 0 0,0 0 0 0 0,-1 0 0 0 0,0 0 0 0 0,-1-1 0 0 0,0 0 0 0 0,-1 0 0 0 0,0 0 0 0 0,0-1 0 0 0,-1 0 0 0 0,-9 7 0 0 0,0-1-5 0 0,0-2 1 0 0,-1 0-1 0 0,-1 0 1 0 0,-23 9-1 0 0,59-27 14 0 0,-1 1 0 0 0,1 0 0 0 0,1 1 0 0 0,-1 1 0 0 0,0 0-1 0 0,1 2 1 0 0,0 0 0 0 0,-1 1 0 0 0,1 1 0 0 0,-1 0 0 0 0,1 1 0 0 0,-1 1 0 0 0,0 1 0 0 0,0 0 0 0 0,0 1 0 0 0,18 9 0 0 0,-25-9 54 0 0,0 1 0 0 0,0 0 0 0 0,-1 1 0 0 0,0 0 1 0 0,-1 1-1 0 0,1-1 0 0 0,-1 2 0 0 0,-1-1 0 0 0,13 18 1 0 0,-18-23-35 0 0,0 1 0 0 0,0-1 0 0 0,0 1 0 0 0,0-1 0 0 0,0 1 0 0 0,-1 0 0 0 0,0 0 0 0 0,0-1 0 0 0,0 1 0 0 0,0 0 0 0 0,0 0 0 0 0,-1 0 0 0 0,0 0 0 0 0,1 0 0 0 0,-2 0 0 0 0,1 0 0 0 0,0 0 0 0 0,-1 0 1 0 0,0 0-1 0 0,0 0 0 0 0,0 0 0 0 0,0 0 0 0 0,-1 0 0 0 0,1-1 0 0 0,-1 1 0 0 0,0-1 0 0 0,0 1 0 0 0,0-1 0 0 0,-1 0 0 0 0,1 0 0 0 0,-4 4 0 0 0,1-3 4 0 0,0 1-1 0 0,-1-1 1 0 0,0 0-1 0 0,1-1 1 0 0,-1 1 0 0 0,0-1-1 0 0,-1-1 1 0 0,1 1-1 0 0,0-1 1 0 0,-9 2-1 0 0,-9 1-39 0 0,-36 4 0 0 0,43-7-74 0 0,-10 0-333 0 0,0-1 1 0 0,-1-1 0 0 0,-40-6-1 0 0,-81-21-2560 0 0,76 10 1110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50.590"/>
    </inkml:context>
    <inkml:brush xml:id="br0">
      <inkml:brushProperty name="width" value="0.05" units="cm"/>
      <inkml:brushProperty name="height" value="0.05" units="cm"/>
      <inkml:brushProperty name="color" value="#5B2D90"/>
    </inkml:brush>
  </inkml:definitions>
  <inkml:trace contextRef="#ctx0" brushRef="#br0">1 124 6785 0 0,'8'-40'1153'0'0,"-8"34"-762"0"0,1 0 0 0 0,0 1 0 0 0,0-1 0 0 0,0 1 0 0 0,0-1 0 0 0,1 1 0 0 0,0-1 0 0 0,0 1 0 0 0,1 0 0 0 0,0 0 0 0 0,6-9 0 0 0,3 5 1376 0 0,-7 10-859 0 0,-5 9-780 0 0,-8 56 209 0 0,3 1 0 0 0,3 0 1 0 0,9 100-1 0 0,-7-161-327 0 0,1 0 0 0 0,0-1-1 0 0,0 1 1 0 0,1 0 0 0 0,0 0-1 0 0,0-1 1 0 0,0 1 0 0 0,4 5-1 0 0,-5-9-74 0 0,0-1-1 0 0,1 1 0 0 0,0 0 0 0 0,-1-1 0 0 0,1 1 0 0 0,0-1 0 0 0,-1 1 1 0 0,1-1-1 0 0,0 0 0 0 0,0 0 0 0 0,0 0 0 0 0,0 0 0 0 0,1 0 0 0 0,-1 0 1 0 0,0-1-1 0 0,0 1 0 0 0,0 0 0 0 0,1-1 0 0 0,-1 0 0 0 0,0 0 0 0 0,0 0 0 0 0,1 0 1 0 0,3 0-1 0 0,7-1-1447 0 0,-1 0 1 0 0,24-5-1 0 0,-31 4 1124 0 0,0 1-1 0 0,0-1 0 0 0,-1 0 1 0 0,1 0-1 0 0,-1-1 1 0 0,1 1-1 0 0,-1-1 1 0 0,0 0-1 0 0,0 0 0 0 0,4-5 1 0 0,4-2-709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50.919"/>
    </inkml:context>
    <inkml:brush xml:id="br0">
      <inkml:brushProperty name="width" value="0.05" units="cm"/>
      <inkml:brushProperty name="height" value="0.05" units="cm"/>
      <inkml:brushProperty name="color" value="#5B2D90"/>
    </inkml:brush>
  </inkml:definitions>
  <inkml:trace contextRef="#ctx0" brushRef="#br0">124 32 6157 0 0,'-8'-5'224'0'0,"1"1"0"0"0,-1 0 0 0 0,1 1 0 0 0,-1 0 0 0 0,0 0 0 0 0,-1 0 0 0 0,1 1 0 0 0,0 0 0 0 0,-1 1 0 0 0,1 0 0 0 0,0 0 0 0 0,-1 1 0 0 0,-10 1 0 0 0,29 11 1435 0 0,23 21-1 0 0,-26-26-1632 0 0,1-1 0 0 0,-1-1 0 0 0,1 1-1 0 0,1-1 1 0 0,-1-1 0 0 0,1 0-1 0 0,0 0 1 0 0,0 0 0 0 0,0-1 0 0 0,0 0-1 0 0,0-1 1 0 0,1 0 0 0 0,-1-1-1 0 0,1 0 1 0 0,-1 0 0 0 0,1-1-1 0 0,13-1 1 0 0,21 0-841 0 0,-35 1 329 0 0,1 0 0 0 0,-1 0 0 0 0,1-1 0 0 0,-1 0 0 0 0,1-1 0 0 0,11-4-1 0 0,-5 5-523 0 0,-4 5-82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51.251"/>
    </inkml:context>
    <inkml:brush xml:id="br0">
      <inkml:brushProperty name="width" value="0.05" units="cm"/>
      <inkml:brushProperty name="height" value="0.05" units="cm"/>
      <inkml:brushProperty name="color" value="#5B2D90"/>
    </inkml:brush>
  </inkml:definitions>
  <inkml:trace contextRef="#ctx0" brushRef="#br0">3 154 7517 0 0,'-2'4'5749'0'0,"2"6"-4124"0"0,3 12-2777 0 0,-3-17 1761 0 0,2 4-428 0 0,0 8-121 0 0,1 4-98 0 0,1 9 35 0 0,0 4-2735 0 0,-1-24 1644 0 0,7 31-135 0 0,-7-30-169 0 0</inkml:trace>
  <inkml:trace contextRef="#ctx0" brushRef="#br0" timeOffset="1">116 240 8229 0 0,'0'0'2796'0'0,"45"-210"-372"0"0,-40 180-2736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52.440"/>
    </inkml:context>
    <inkml:brush xml:id="br0">
      <inkml:brushProperty name="width" value="0.05" units="cm"/>
      <inkml:brushProperty name="height" value="0.05" units="cm"/>
      <inkml:brushProperty name="color" value="#5B2D90"/>
    </inkml:brush>
  </inkml:definitions>
  <inkml:trace contextRef="#ctx0" brushRef="#br0">16 0 5817 0 0,'-7'83'2314'0'0,"3"-52"-1528"0"0,0 32-1 0 0,4 677 3786 0 0,-1-736-4511 0 0,1 1 0 0 0,1 0-1 0 0,-1-1 1 0 0,0 1 0 0 0,1 0 0 0 0,0-1-1 0 0,0 1 1 0 0,1-1 0 0 0,-1 1-1 0 0,1-1 1 0 0,0 0 0 0 0,0 0-1 0 0,0 0 1 0 0,1 0 0 0 0,-1 0 0 0 0,1 0-1 0 0,0 0 1 0 0,0-1 0 0 0,0 0-1 0 0,1 1 1 0 0,-1-1 0 0 0,1-1 0 0 0,0 1-1 0 0,0 0 1 0 0,0-1 0 0 0,0 0-1 0 0,0 0 1 0 0,0 0 0 0 0,1 0-1 0 0,7 1 1 0 0,20 2 12 0 0,-1-2 0 0 0,1-1 0 0 0,-1-2 0 0 0,51-5 0 0 0,55 0-78 0 0,-115 6-60 0 0,0-1 0 0 0,26-3 0 0 0,-38 1-211 0 0,-1 1-1 0 0,1-1 1 0 0,-1-1-1 0 0,0 0 1 0 0,0 0 0 0 0,0 0-1 0 0,13-8 1 0 0,-20 9-3 0 0,0 0 1 0 0,0 0-1 0 0,-1 0 1 0 0,1 0-1 0 0,0 0 1 0 0,-1 0 0 0 0,1 0-1 0 0,-1 0 1 0 0,0-1-1 0 0,0 1 1 0 0,1 0-1 0 0,-2-1 1 0 0,1 1 0 0 0,0-1-1 0 0,0 1 1 0 0,-1-1-1 0 0,1-4 1 0 0,-3-3-959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52.784"/>
    </inkml:context>
    <inkml:brush xml:id="br0">
      <inkml:brushProperty name="width" value="0.05" units="cm"/>
      <inkml:brushProperty name="height" value="0.05" units="cm"/>
      <inkml:brushProperty name="color" value="#5B2D90"/>
    </inkml:brush>
  </inkml:definitions>
  <inkml:trace contextRef="#ctx0" brushRef="#br0">10 11 8229 0 0,'-9'-8'1552'0'0,"9"5"133"0"0,4 4-179 0 0,15 37 137 0 0,92 152-116 0 0,-101-174-1480 0 0,0 0 1 0 0,7 18-1 0 0,-16-30-46 0 0,1 1 1 0 0,0-1-1 0 0,-1 1 0 0 0,0-1 1 0 0,0 1-1 0 0,0-1 0 0 0,0 1 1 0 0,-1 0-1 0 0,0-1 0 0 0,0 1 1 0 0,0 0-1 0 0,-1-1 0 0 0,-1 9 1 0 0,1-11-44 0 0,-1 1 1 0 0,1-1 0 0 0,-1 0-1 0 0,1 1 1 0 0,-1-1-1 0 0,0 0 1 0 0,0 0-1 0 0,0 0 1 0 0,0 0-1 0 0,0-1 1 0 0,0 1 0 0 0,-1 0-1 0 0,1-1 1 0 0,-1 0-1 0 0,1 1 1 0 0,-1-1-1 0 0,1 0 1 0 0,-1-1 0 0 0,0 1-1 0 0,1 0 1 0 0,-1-1-1 0 0,0 1 1 0 0,-3-1-1 0 0,-7 2-911 0 0,1-1-1 0 0,-1-1 1 0 0,-21-2-1 0 0,14 0-687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53.593"/>
    </inkml:context>
    <inkml:brush xml:id="br0">
      <inkml:brushProperty name="width" value="0.05" units="cm"/>
      <inkml:brushProperty name="height" value="0.05" units="cm"/>
      <inkml:brushProperty name="color" value="#5B2D90"/>
    </inkml:brush>
  </inkml:definitions>
  <inkml:trace contextRef="#ctx0" brushRef="#br0">264 183 8265 0 0,'4'-3'62'0'0,"0"1"0"0"0,1-1 0 0 0,-1 1-1 0 0,1 0 1 0 0,-1 0 0 0 0,7-2 0 0 0,-8 4 139 0 0,0-1-1 0 0,0 0 1 0 0,0 0-1 0 0,0 0 1 0 0,0 0-1 0 0,-1 0 1 0 0,1-1-1 0 0,0 1 1 0 0,-1-1-1 0 0,1 0 1 0 0,-1 1-1 0 0,0-1 1 0 0,1 0-1 0 0,-1-1 1 0 0,0 1-1 0 0,0 0 1 0 0,0-1-1 0 0,-1 1 1 0 0,1-1-1 0 0,2-4 1 0 0,-3 4-180 0 0,0 0 1 0 0,0-1 0 0 0,0 1 0 0 0,-1-1 0 0 0,1 1 0 0 0,-1 0 0 0 0,0-1-1 0 0,0 1 1 0 0,0-1 0 0 0,-1 1 0 0 0,1-1 0 0 0,-1 1 0 0 0,1 0 0 0 0,-1-1 0 0 0,0 1-1 0 0,-1 0 1 0 0,1-1 0 0 0,0 1 0 0 0,-1 0 0 0 0,0 0 0 0 0,0 0 0 0 0,0 0 0 0 0,0 1-1 0 0,0-1 1 0 0,0 1 0 0 0,-1-1 0 0 0,1 1 0 0 0,-1 0 0 0 0,0-1 0 0 0,0 2-1 0 0,0-1 1 0 0,0 0 0 0 0,-3-1 0 0 0,-2-1 25 0 0,0 0 0 0 0,0 1 0 0 0,-1 0 0 0 0,1 0-1 0 0,-1 1 1 0 0,0 0 0 0 0,0 1 0 0 0,1 0 0 0 0,-1 0 0 0 0,0 1 0 0 0,-16 2 0 0 0,15-1 25 0 0,0 2 1 0 0,1 0 0 0 0,-1 0 0 0 0,1 0-1 0 0,0 1 1 0 0,0 1 0 0 0,0 0 0 0 0,0 0-1 0 0,1 0 1 0 0,0 1 0 0 0,0 0 0 0 0,0 1-1 0 0,1 0 1 0 0,-12 14 0 0 0,13-14-3 0 0,1 1 1 0 0,0-1-1 0 0,0 1 0 0 0,0 0 1 0 0,1 0-1 0 0,1 0 0 0 0,-1 1 1 0 0,1-1-1 0 0,1 1 1 0 0,-1 0-1 0 0,2-1 0 0 0,-1 1 1 0 0,1 0-1 0 0,0 0 0 0 0,1 0 1 0 0,1 17-1 0 0,0-19-14 0 0,1-1 0 0 0,-1 1 0 0 0,1 0 0 0 0,0-1 0 0 0,1 1 0 0 0,-1-1 0 0 0,1 0 0 0 0,1 0 0 0 0,-1 0 0 0 0,1 0 0 0 0,0-1 0 0 0,0 1 0 0 0,10 8 0 0 0,-7-8-48 0 0,1 0 1 0 0,0 0-1 0 0,0-1 0 0 0,0 0 1 0 0,1-1-1 0 0,0 1 0 0 0,-1-2 0 0 0,20 6 1 0 0,-2-3-469 0 0,1-2 0 0 0,0-1 0 0 0,0-1 0 0 0,1-1 0 0 0,-1-1 0 0 0,30-5 0 0 0,-1-1-2714 0 0,93-24 0 0 0,-116 19 1794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53.970"/>
    </inkml:context>
    <inkml:brush xml:id="br0">
      <inkml:brushProperty name="width" value="0.05" units="cm"/>
      <inkml:brushProperty name="height" value="0.05" units="cm"/>
      <inkml:brushProperty name="color" value="#5B2D90"/>
    </inkml:brush>
  </inkml:definitions>
  <inkml:trace contextRef="#ctx0" brushRef="#br0">239 194 8265 0 0,'4'-1'286'0'0,"-1"0"1"0"0,1-1 0 0 0,-1 1 0 0 0,1-1-1 0 0,-1 0 1 0 0,0 1 0 0 0,0-1-1 0 0,0-1 1 0 0,0 1 0 0 0,0 0-1 0 0,0-1 1 0 0,0 1 0 0 0,-1-1-1 0 0,0 0 1 0 0,1 0 0 0 0,-1 0 0 0 0,0 0-1 0 0,0-1 1 0 0,-1 1 0 0 0,1 0-1 0 0,-1-1 1 0 0,1 1 0 0 0,0-5-1 0 0,-1 3-193 0 0,1-1 1 0 0,-1 0-1 0 0,-1 1 0 0 0,1-1 0 0 0,-1 0 0 0 0,0 0 0 0 0,0 1 0 0 0,0-1 0 0 0,-1 0 0 0 0,0 0 0 0 0,0 1 0 0 0,0-1 0 0 0,-1 1 0 0 0,-4-10 1 0 0,4 12-99 0 0,0 0 1 0 0,0 1-1 0 0,-1-1 1 0 0,1 1 0 0 0,-1-1-1 0 0,0 1 1 0 0,0 0 0 0 0,1 0-1 0 0,-1 0 1 0 0,-1 0-1 0 0,1 1 1 0 0,0-1 0 0 0,0 1-1 0 0,-1 0 1 0 0,1 0 0 0 0,0 0-1 0 0,-1 0 1 0 0,1 0-1 0 0,-1 1 1 0 0,1 0 0 0 0,-1 0-1 0 0,0 0 1 0 0,-4 0 0 0 0,1 1-7 0 0,-1-1 1 0 0,1 1-1 0 0,0 0 1 0 0,0 0-1 0 0,0 1 1 0 0,0 0-1 0 0,0 0 1 0 0,1 1-1 0 0,-1 0 1 0 0,-11 6-1 0 0,15-6 6 0 0,0-1-1 0 0,0 1 0 0 0,0 0 1 0 0,1-1-1 0 0,-1 1 0 0 0,0 0 1 0 0,1 1-1 0 0,0-1 0 0 0,0 0 1 0 0,0 1-1 0 0,0-1 0 0 0,1 1 1 0 0,-1 0-1 0 0,1-1 0 0 0,0 1 1 0 0,-1 5-1 0 0,1-2 7 0 0,1 0-1 0 0,0 0 0 0 0,0 0 1 0 0,1 0-1 0 0,-1 0 1 0 0,2 0-1 0 0,-1 0 1 0 0,4 10-1 0 0,4 6 9 0 0,1-1 0 0 0,1 0 0 0 0,0-1 0 0 0,19 26 0 0 0,-11-22-15 0 0,-14-21 9 0 0,-1 1 0 0 0,0 0 1 0 0,0 0-1 0 0,-1 0 0 0 0,1 1 1 0 0,-1-1-1 0 0,-1 1 0 0 0,1 0 1 0 0,-1 0-1 0 0,0 0 0 0 0,0 0 0 0 0,2 11 1 0 0,-5-16-4 0 0,1 0 1 0 0,0 1 0 0 0,-1-1-1 0 0,0 0 1 0 0,1 0 0 0 0,-1 1-1 0 0,0-1 1 0 0,1 0 0 0 0,-1 0-1 0 0,0 0 1 0 0,0 0-1 0 0,0 0 1 0 0,0 0 0 0 0,0 0-1 0 0,0 0 1 0 0,0 0 0 0 0,-1 0-1 0 0,1-1 1 0 0,0 1-1 0 0,0-1 1 0 0,-1 1 0 0 0,1 0-1 0 0,0-1 1 0 0,-1 0 0 0 0,1 1-1 0 0,0-1 1 0 0,-1 0 0 0 0,1 0-1 0 0,-2 0 1 0 0,-43 4 16 0 0,30-4-129 0 0,0-1 0 0 0,1 0 1 0 0,-18-4-1 0 0,28 4 73 0 0,1 0-1 0 0,0 0 1 0 0,0 0-1 0 0,0-1 1 0 0,0 0 0 0 0,0 1-1 0 0,0-1 1 0 0,0-1-1 0 0,1 1 1 0 0,-1 0-1 0 0,1-1 1 0 0,-1 0 0 0 0,1 0-1 0 0,0 0 1 0 0,0 0-1 0 0,-3-5 1 0 0,5 6-116 0 0,-1-1-1 0 0,1 0 1 0 0,0 1-1 0 0,1-1 1 0 0,-1 0-1 0 0,0 1 1 0 0,1-1-1 0 0,0 0 1 0 0,-1 0-1 0 0,1 0 1 0 0,0 1-1 0 0,0-1 1 0 0,1 0-1 0 0,-1 0 1 0 0,0 0-1 0 0,1 1 1 0 0,0-1-1 0 0,0 0 1 0 0,0 1-1 0 0,0-1 1 0 0,0 1-1 0 0,0-1 1 0 0,3-3-1 0 0,2-3-436 0 0,0 0-1 0 0,1 1 1 0 0,0 0-1 0 0,14-12 0 0 0,22-13-1123 0 0,-16 15 786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54.329"/>
    </inkml:context>
    <inkml:brush xml:id="br0">
      <inkml:brushProperty name="width" value="0.05" units="cm"/>
      <inkml:brushProperty name="height" value="0.05" units="cm"/>
      <inkml:brushProperty name="color" value="#5B2D90"/>
    </inkml:brush>
  </inkml:definitions>
  <inkml:trace contextRef="#ctx0" brushRef="#br0">7 120 7101 0 0,'7'7'2665'0'0,"-8"-8"-2524"0"0,1 1 0 0 0,-1 0 0 0 0,1 0 0 0 0,0 0 0 0 0,-1 0 0 0 0,1 0 0 0 0,-1 0 0 0 0,1 0 0 0 0,0 0 0 0 0,-1 0 0 0 0,1 0 0 0 0,-1 0 0 0 0,1 0 0 0 0,0 0 0 0 0,-1 0 0 0 0,1 0 0 0 0,-1 1-1 0 0,1-1 1 0 0,0 0 0 0 0,-1 0 0 0 0,1 0 0 0 0,0 1 0 0 0,-1-1 0 0 0,1 0 0 0 0,0 0 0 0 0,-1 1 0 0 0,1-1 0 0 0,0 0 0 0 0,0 1 0 0 0,-1-1 0 0 0,1 0 0 0 0,0 1 0 0 0,0-1 0 0 0,-1 0 0 0 0,1 1 0 0 0,0-1 0 0 0,0 0 0 0 0,0 1 0 0 0,0-1-1 0 0,0 1 1 0 0,21 31 1134 0 0,-15 3-939 0 0,1 41-1 0 0,-5-49-250 0 0,0-1 0 0 0,2 0 0 0 0,12 47-1 0 0,-15-69-78 0 0,1-1 0 0 0,-1 1 0 0 0,1-1 0 0 0,0 0 0 0 0,0 1 0 0 0,0-1 0 0 0,0 0 0 0 0,0 0 0 0 0,1 0 0 0 0,-1-1 0 0 0,1 1 0 0 0,4 3 0 0 0,-5-5-10 0 0,0 0 1 0 0,-1 0-1 0 0,1 0 1 0 0,0 0-1 0 0,0 0 1 0 0,0-1-1 0 0,0 1 0 0 0,0 0 1 0 0,0-1-1 0 0,0 0 1 0 0,0 1-1 0 0,1-1 1 0 0,-1 0-1 0 0,0 0 0 0 0,0 0 1 0 0,0-1-1 0 0,0 1 1 0 0,0 0-1 0 0,0-1 1 0 0,0 1-1 0 0,0-1 0 0 0,0 0 1 0 0,3-1-1 0 0,4-3-83 0 0,1-1-1 0 0,-1 0 0 0 0,-1-1 1 0 0,1 1-1 0 0,-1-2 1 0 0,0 1-1 0 0,0-1 0 0 0,9-14 1 0 0,5-8-34 0 0,19-39 0 0 0,-34 57 130 0 0,14-30-10 0 0,-1 0 1 0 0,16-56 0 0 0,-30 82 0 0 0,-2 1 0 0 0,0-1 0 0 0,0 1 0 0 0,1-29 0 0 0,-7 42-23 0 0,-3 7 6 0 0,-2 6 3 0 0,0 0-285 0 0,2 0 0 0 0,-1 1-1 0 0,2 0 1 0 0,-1-1 0 0 0,-3 21 0 0 0,-7 23-1997 0 0,7-29 794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59.593"/>
    </inkml:context>
    <inkml:brush xml:id="br0">
      <inkml:brushProperty name="width" value="0.05" units="cm"/>
      <inkml:brushProperty name="height" value="0.05" units="cm"/>
      <inkml:brushProperty name="color" value="#5B2D90"/>
    </inkml:brush>
  </inkml:definitions>
  <inkml:trace contextRef="#ctx0" brushRef="#br0">359 67 5881 0 0,'1'-1'71'0'0,"-1"0"1"0"0,1 0 0 0 0,-1-1-1 0 0,1 1 1 0 0,-1 0 0 0 0,0 0-1 0 0,1-1 1 0 0,-1 1 0 0 0,0 0-1 0 0,0-1 1 0 0,0 1 0 0 0,0 0 0 0 0,0 0-1 0 0,0-1 1 0 0,0 1 0 0 0,-1-2-1 0 0,0-1 1210 0 0,-2-7-267 0 0,3 11-967 0 0,0-1 0 0 0,0 1 0 0 0,0 0 0 0 0,-1 0 0 0 0,1-1 0 0 0,0 1 0 0 0,0 0 0 0 0,0 0 0 0 0,0-1 0 0 0,0 1 0 0 0,-1 0 0 0 0,1 0 1 0 0,0-1-1 0 0,0 1 0 0 0,0 0 0 0 0,0-1 0 0 0,0 1 0 0 0,0 0 0 0 0,0 0 0 0 0,0-1 0 0 0,0 1 0 0 0,0 0 0 0 0,0-1 0 0 0,0 1 0 0 0,0 0 0 0 0,1 0 0 0 0,-1-1 0 0 0,0 1 0 0 0,0 0 0 0 0,0 0 0 0 0,0-1 0 0 0,0 1 0 0 0,0 0 0 0 0,1 0 0 0 0,-1-1 0 0 0,0 1 0 0 0,0 0 0 0 0,0 0 0 0 0,1 0 0 0 0,-1 0 0 0 0,0-1 1 0 0,0 1-1 0 0,1 0 0 0 0,-1 0 0 0 0,0 0 0 0 0,0 0 0 0 0,1-1 0 0 0,-1 1-5 0 0,1 0 0 0 0,-1 0 1 0 0,0 1-1 0 0,1-1 0 0 0,-1 0 0 0 0,0 0 1 0 0,0 0-1 0 0,1 0 0 0 0,-1 0 0 0 0,0 0 1 0 0,0 0-1 0 0,1 0 0 0 0,-1 0 1 0 0,0 0-1 0 0,0 1 0 0 0,0-1 0 0 0,1 0 1 0 0,-1 0-1 0 0,0 0 0 0 0,0 1 0 0 0,0-1 1 0 0,1 0-1 0 0,-1 0 0 0 0,0 0 1 0 0,0 1-1 0 0,0-1 0 0 0,0 0 0 0 0,0 0 1 0 0,0 1-1 0 0,1-1 0 0 0,-1 1 1 0 0,0-1-2 0 0,0 0 1 0 0,0 1 0 0 0,0-1 0 0 0,1 1 0 0 0,-1-1 0 0 0,0 0 0 0 0,0 1 0 0 0,1-1 0 0 0,-1 1 0 0 0,0-1-1 0 0,1 0 1 0 0,-1 1 0 0 0,0-1 0 0 0,1 0 0 0 0,-1 0 0 0 0,0 1 0 0 0,1-1 0 0 0,-1 0 0 0 0,1 0 0 0 0,-1 1 0 0 0,0-1-1 0 0,1 0 1 0 0,-1 0 0 0 0,1 0 0 0 0,-1 0 0 0 0,1 0 0 0 0,-1 0 0 0 0,1 0 0 0 0,-1 0 0 0 0,1 0 0 0 0,-1 0 0 0 0,0 0-1 0 0,1 0 1 0 0,-1 0 0 0 0,1 0 0 0 0,-1 0 0 0 0,1 0 0 0 0,-1-1 0 0 0,1 1 0 0 0,-1 0 0 0 0,0 0 0 0 0,1 0 0 0 0,-1-1-1 0 0,1 1 1 0 0,-1 0 0 0 0,0-1 0 0 0,1 1 0 0 0,7-5 54 0 0,0 2 1 0 0,1-1-1 0 0,-1 1 1 0 0,1 0-1 0 0,-1 1 1 0 0,1 0-1 0 0,0 0 0 0 0,0 1 1 0 0,0 0-1 0 0,0 1 1 0 0,16 0-1 0 0,2 3 32 0 0,1 0-1 0 0,40 12 1 0 0,-60-14-111 0 0,0 1 0 0 0,0 1 0 0 0,0-1 0 0 0,-1 1 0 0 0,0 0-1 0 0,1 1 1 0 0,-1-1 0 0 0,0 2 0 0 0,12 9 0 0 0,-18-13 126 0 0,-4 45-50 0 0,1-31-76 0 0,-7 22 47 0 0,-23 68-38 0 0,0-11 109 0 0,27-79-115 0 0,-4 7 35 0 0,-1 0-1 0 0,-1-1 1 0 0,0 0-1 0 0,-2-1 1 0 0,0 0 0 0 0,-26 29-1 0 0,30-39-33 0 0,0-1-1 0 0,0-1 0 0 0,-1 0 1 0 0,0 0-1 0 0,-1 0 0 0 0,0-2 1 0 0,0 1-1 0 0,0-1 0 0 0,-1-1 1 0 0,0 0-1 0 0,0-1 1 0 0,0 0-1 0 0,-25 4 0 0 0,2-5-8 0 0,0-2-1 0 0,-1-2 0 0 0,1-1 0 0 0,-65-13 0 0 0,69 11-23 0 0,19 3 7 0 0,0-1 0 0 0,-1 0 0 0 0,-14-5 0 0 0,25 6-55 0 0,0-4-1681 0 0,0 2 1239 0 0,-5-8 750 0 0,5 2-6303 0 0,11-6 4968 0 0,-2 4 860 0 0,5-8-264 0 0,0 1 0 0 0,1 0 0 0 0,27-27 1 0 0,-18 30-601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2:59.923"/>
    </inkml:context>
    <inkml:brush xml:id="br0">
      <inkml:brushProperty name="width" value="0.05" units="cm"/>
      <inkml:brushProperty name="height" value="0.05" units="cm"/>
      <inkml:brushProperty name="color" value="#5B2D90"/>
    </inkml:brush>
  </inkml:definitions>
  <inkml:trace contextRef="#ctx0" brushRef="#br0">367 7 7421 0 0,'-8'-7'2461'0'0,"6"8"-2154"0"0,1 0-1 0 0,0-1 1 0 0,0 1 0 0 0,0-1-1 0 0,0 0 1 0 0,0 1-1 0 0,0-1 1 0 0,-1 0 0 0 0,1 0-1 0 0,0 1 1 0 0,0-1-1 0 0,-2 0 1 0 0,-15 2-50 0 0,4 4-247 0 0,0 1 1 0 0,0 1-1 0 0,-19 13 0 0 0,-7 3-15 0 0,-14 8 24 0 0,-79 60 0 0 0,131-91-14 0 0,1 0 0 0 0,-1 0 0 0 0,1 1 0 0 0,-1-1-1 0 0,1 0 1 0 0,0 0 0 0 0,0 1 0 0 0,-1-1 0 0 0,1 1-1 0 0,0-1 1 0 0,0 1 0 0 0,0-1 0 0 0,0 1 0 0 0,1 0 0 0 0,-1-1-1 0 0,0 1 1 0 0,1 0 0 0 0,-1 0 0 0 0,1-1 0 0 0,0 1-1 0 0,-1 0 1 0 0,1 0 0 0 0,0 0 0 0 0,0-1 0 0 0,0 1 0 0 0,0 0-1 0 0,1 0 1 0 0,0 3 0 0 0,0-2 52 0 0,1 0-1 0 0,0 0 1 0 0,0 0-1 0 0,0 0 1 0 0,0 0 0 0 0,1 0-1 0 0,-1 0 1 0 0,1-1-1 0 0,0 1 1 0 0,0-1 0 0 0,0 0-1 0 0,0 0 1 0 0,5 3-1 0 0,25 12 112 0 0,1-2 0 0 0,1-1 0 0 0,49 12 0 0 0,5 3-3449 0 0,-74-23 1768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47.484"/>
    </inkml:context>
    <inkml:brush xml:id="br0">
      <inkml:brushProperty name="width" value="0.05" units="cm"/>
      <inkml:brushProperty name="height" value="0.05" units="cm"/>
    </inkml:brush>
  </inkml:definitions>
  <inkml:trace contextRef="#ctx0" brushRef="#br0">7 145 6001 0 0,'-2'-17'518'0'0,"0"0"1"0"0,0 1 0 0 0,2-1 0 0 0,0 0 0 0 0,1 0-1 0 0,5-26 1 0 0,-6 43-497 0 0,0 0 0 0 0,0 0-1 0 0,0 0 1 0 0,0 0 0 0 0,0 1-1 0 0,0-1 1 0 0,0 0 0 0 0,0 0-1 0 0,0 0 1 0 0,0 0 0 0 0,0 0-1 0 0,0 0 1 0 0,0 0 0 0 0,0 0-1 0 0,0 0 1 0 0,0 1 0 0 0,0-1-1 0 0,0 0 1 0 0,0 0 0 0 0,0 0-1 0 0,0 0 1 0 0,1 0 0 0 0,-1 0 0 0 0,0 0-1 0 0,0 0 1 0 0,0 0 0 0 0,0 0-1 0 0,0 0 1 0 0,0 0 0 0 0,0 0-1 0 0,0 0 1 0 0,0 0 0 0 0,1 0-1 0 0,-1 0 1 0 0,0 0 0 0 0,0 0-1 0 0,0 0 1 0 0,0 0 0 0 0,0 0-1 0 0,0 0 1 0 0,0 0 0 0 0,0 0-1 0 0,1 0 1 0 0,-1 0 0 0 0,0 0-1 0 0,0 0 1 0 0,0 0 0 0 0,0 0 0 0 0,0 0-1 0 0,0 0 1 0 0,0 0 0 0 0,0 0-1 0 0,0 0 1 0 0,1 0 0 0 0,-1 0-1 0 0,0 0 1 0 0,0 0 0 0 0,0 0-1 0 0,0 0 1 0 0,0-1 0 0 0,0 1-1 0 0,0 0 1 0 0,0 0 0 0 0,4 9 466 0 0,1 20 411 0 0,-1 0 0 0 0,0 31 0 0 0,2 16-39 0 0,61 687 3002 0 0,-47 188-792 0 0,-6-549-1924 0 0,-4 279-241 0 0,-28-436-941 0 0,-4 112 577 0 0,-14 572 460 0 0,19-452-936 0 0,4-58 20 0 0,11-294-42 0 0,-4 49 22 0 0,1-37 19 0 0,0-3-44 0 0,-1-12-16 0 0,7-112-19 0 0,0-1 0 0 0,0 1-1 0 0,1-1 1 0 0,5 15-1 0 0,-5-15-10 0 0,1 0 1 0 0,-1 0-1 0 0,0 1 0 0 0,0 14 0 0 0,-2 2 48 0 0,1-7-26 0 0,-1 0 1 0 0,-1-1 0 0 0,0 1 0 0 0,-2 0 0 0 0,-7 28-1 0 0,5-29-18 0 0,1 1-1 0 0,1 0 0 0 0,0 0 0 0 0,1 0 1 0 0,1 20-1 0 0,4-35-140 0 0,4-8 50 0 0,6-9-15 0 0,-12 12 89 0 0,8-10-151 0 0,0 0-1 0 0,0-1 1 0 0,-1 0 0 0 0,-1-1-1 0 0,0 0 1 0 0,-1 0 0 0 0,9-26-1 0 0,-1-6-1731 0 0,7-50 0 0 0,-18 78 515 0 0,-1 1 0 0 0,1-20 0 0 0,0 2-1345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01.896"/>
    </inkml:context>
    <inkml:brush xml:id="br0">
      <inkml:brushProperty name="width" value="0.05" units="cm"/>
      <inkml:brushProperty name="height" value="0.05" units="cm"/>
      <inkml:brushProperty name="color" value="#5B2D90"/>
    </inkml:brush>
  </inkml:definitions>
  <inkml:trace contextRef="#ctx0" brushRef="#br0">3 1215 6973 0 0,'0'0'14'0'0,"-1"0"0"0"0,1 0 0 0 0,0 0 1 0 0,0 0-1 0 0,0-1 0 0 0,0 1 0 0 0,0 0 0 0 0,-1 0 1 0 0,1 0-1 0 0,0 0 0 0 0,0 0 0 0 0,0 0 0 0 0,0-1 1 0 0,0 1-1 0 0,0 0 0 0 0,0 0 0 0 0,-1 0 1 0 0,1 0-1 0 0,0 0 0 0 0,0-1 0 0 0,0 1 0 0 0,0 0 1 0 0,0 0-1 0 0,0 0 0 0 0,0-1 0 0 0,0 1 1 0 0,0 0-1 0 0,0 0 0 0 0,0 0 0 0 0,0 0 0 0 0,0-1 1 0 0,0 1-1 0 0,0 0 0 0 0,0 0 0 0 0,0 0 1 0 0,0 0-1 0 0,0-1 0 0 0,1 1 0 0 0,-1 0 0 0 0,0 0 1 0 0,0 0-1 0 0,8-11 1670 0 0,-7 10-1520 0 0,0-1-1 0 0,1 1 1 0 0,-1 0-1 0 0,0 0 1 0 0,1-1-1 0 0,0 1 1 0 0,-1 0-1 0 0,1 0 1 0 0,0 1-1 0 0,-1-1 1 0 0,1 0-1 0 0,2 0 1 0 0,-1 1-102 0 0,0 1 0 0 0,-1-1 0 0 0,1 1 0 0 0,-1 0 0 0 0,1 0 0 0 0,-1 0 0 0 0,1 0-1 0 0,-1 1 1 0 0,0-1 0 0 0,1 1 0 0 0,-1-1 0 0 0,0 1 0 0 0,0 0 0 0 0,3 3 0 0 0,28 33 681 0 0,-26-28-521 0 0,9 8 135 0 0,1 0 0 0 0,0-1 0 0 0,2-1 1 0 0,-1-1-1 0 0,2 0 0 0 0,0-1 0 0 0,1-2 1 0 0,0 0-1 0 0,40 16 0 0 0,-10-10-64 0 0,1-2 0 0 0,0-2 1 0 0,71 9-1 0 0,-55-13-239 0 0,1-4 1 0 0,-1-2-1 0 0,1-4 0 0 0,76-8 0 0 0,-91 0-54 0 0,0-1-1 0 0,0-3 0 0 0,-1-2 0 0 0,0-2 0 0 0,80-38 1 0 0,-59 16 6 0 0,-2-4 1 0 0,-2-3-1 0 0,-2-3 1 0 0,67-60-1 0 0,-101 75-1 0 0,0 0-1 0 0,-2-2 1 0 0,-2-2 0 0 0,-1-1-1 0 0,26-45 1 0 0,-40 57-9 0 0,-1-1 0 0 0,-1 0 1 0 0,12-35-1 0 0,-20 44 3 0 0,0 1-1 0 0,-1-1 0 0 0,0 0 1 0 0,-2-1-1 0 0,0 1 0 0 0,-1-28 1 0 0,-1 40-3 0 0,-1 1 1 0 0,0-1 0 0 0,0 0 0 0 0,0 1 0 0 0,-1-1 0 0 0,0 1-1 0 0,0 0 1 0 0,0-1 0 0 0,-1 1 0 0 0,0 0 0 0 0,-6-8-1 0 0,-1 1-31 0 0,0 0 0 0 0,-25-19-1 0 0,21 18 19 0 0,5 5 3 0 0,-7-6-23 0 0,0 0-1 0 0,-20-11 1 0 0,34 23 38 0 0,-1 0-1 0 0,0-1 1 0 0,1 1-1 0 0,-1 0 0 0 0,1-1 1 0 0,0 0-1 0 0,0 1 1 0 0,0-1-1 0 0,0 0 0 0 0,-1-4 1 0 0,-16-19-8 0 0,15 22 9 0 0,-1-2 0 0 0,1 1 1 0 0,1 0-1 0 0,-1-1 0 0 0,1 0 0 0 0,0 1 0 0 0,-3-10 0 0 0,2 10-9 0 0,1-1 1 0 0,-2 1-1 0 0,1 0 0 0 0,0 0 0 0 0,-1 0 1 0 0,0 1-1 0 0,0-1 0 0 0,-1 1 0 0 0,1 1 1 0 0,-1-1-1 0 0,-7-3 0 0 0,4 2 38 0 0,6 2-24 0 0,1 1 0 0 0,-1 0 0 0 0,0-1 0 0 0,1 0 0 0 0,-1 1 0 0 0,1-1 0 0 0,0 0 0 0 0,0 0 1 0 0,0-1-1 0 0,-2-3 0 0 0,2 3-10 0 0,0 1 0 0 0,0-1 0 0 0,0 1 0 0 0,0 0 0 0 0,-1 0 0 0 0,1 0 0 0 0,-1 0 1 0 0,0 0-1 0 0,0 1 0 0 0,-4-4 0 0 0,-9-4-21 0 0,-13-9 20 0 0,-2 1 1 0 0,-44-18 0 0 0,58 27 38 0 0,14 7-37 0 0,0 0 0 0 0,-1 1 0 0 0,1-1-1 0 0,0 1 1 0 0,0 0 0 0 0,-1 0 0 0 0,1 0 0 0 0,-5-1 0 0 0,8 2 2 0 0,0 0-1 0 0,0 0 1 0 0,0 0 0 0 0,0 0-1 0 0,0 0 1 0 0,0 0-1 0 0,0 1 1 0 0,1-1 0 0 0,-1 0-1 0 0,0 0 1 0 0,0 0 0 0 0,0 0-1 0 0,0 0 1 0 0,0 0-1 0 0,0 0 1 0 0,0 0 0 0 0,0 0-1 0 0,0 0 1 0 0,0 0 0 0 0,0 0-1 0 0,0 0 1 0 0,0 0 0 0 0,0 0-1 0 0,0 0 1 0 0,0 0-1 0 0,0 0 1 0 0,0 0 0 0 0,0 0-1 0 0,0 0 1 0 0,0 1 0 0 0,0-1-1 0 0,0 0 1 0 0,0 0-1 0 0,0 0 1 0 0,0 0 0 0 0,0 0-1 0 0,0 0 1 0 0,0 0 0 0 0,0 0-1 0 0,0 0 1 0 0,0 0 0 0 0,0 0-1 0 0,0 0 1 0 0,0 0-1 0 0,0 0 1 0 0,0 0 0 0 0,0 0-1 0 0,0 1 1 0 0,0-1 0 0 0,0 0-1 0 0,0 0 1 0 0,0 0 0 0 0,0 0-1 0 0,0 0 1 0 0,7 4 3 0 0,-6-3-115 0 0,4 3-1219 0 0,6 3-3861 0 0,-5-7 3656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02.237"/>
    </inkml:context>
    <inkml:brush xml:id="br0">
      <inkml:brushProperty name="width" value="0.05" units="cm"/>
      <inkml:brushProperty name="height" value="0.05" units="cm"/>
      <inkml:brushProperty name="color" value="#5B2D90"/>
    </inkml:brush>
  </inkml:definitions>
  <inkml:trace contextRef="#ctx0" brushRef="#br0">374 85 8069 0 0,'2'-1'112'0'0,"-1"1"0"0"0,1-1 1 0 0,-1 1-1 0 0,1-1 0 0 0,-1 0 1 0 0,0 0-1 0 0,1 0 0 0 0,-1 0 1 0 0,0 0-1 0 0,1 0 0 0 0,-1 0 1 0 0,0 0-1 0 0,2-3 0 0 0,-3 4-43 0 0,0-1-1 0 0,0 1 1 0 0,0-1-1 0 0,1 1 1 0 0,-1-1-1 0 0,0 0 1 0 0,0 1-1 0 0,0-1 1 0 0,0 1-1 0 0,0-1 1 0 0,0 1 0 0 0,0-1-1 0 0,0 1 1 0 0,0-1-1 0 0,0 1 1 0 0,0-1-1 0 0,-1 1 1 0 0,1-1-1 0 0,0 1 1 0 0,0-1-1 0 0,0 1 1 0 0,-1-1-1 0 0,1 1 1 0 0,0-1-1 0 0,-1 1 1 0 0,1-1-1 0 0,0 1 1 0 0,-1 0-1 0 0,1-1 1 0 0,0 1 0 0 0,-1-1-1 0 0,1 1 1 0 0,-1 0-1 0 0,1 0 1 0 0,-1-1-1 0 0,1 1 1 0 0,-1 0-1 0 0,1 0 1 0 0,-1-1-1 0 0,1 1 1 0 0,-1 0-1 0 0,0 0 1 0 0,-13-6 70 0 0,-1-1-120 0 0,0 1 0 0 0,-1 1 0 0 0,0 0-1 0 0,-23-4 1 0 0,28 8-25 0 0,-22-4 7 0 0,1 1-1 0 0,0 1 0 0 0,-1 2 1 0 0,0 2-1 0 0,-35 4 0 0 0,66-5-3 0 0,1 1 1 0 0,-1-1-1 0 0,0 0 0 0 0,1 1 0 0 0,-1 0 1 0 0,1-1-1 0 0,-1 1 0 0 0,1 0 0 0 0,-1-1 1 0 0,1 1-1 0 0,-1 0 0 0 0,-1 2 0 0 0,2-2 5 0 0,1 0 0 0 0,-1-1 0 0 0,1 1 0 0 0,-1 0 0 0 0,1 0-1 0 0,-1-1 1 0 0,1 1 0 0 0,0 0 0 0 0,0 0 0 0 0,-1 0 0 0 0,1-1 0 0 0,0 1-1 0 0,0 0 1 0 0,0 0 0 0 0,0 0 0 0 0,0 0 0 0 0,0-1 0 0 0,0 3 0 0 0,2 2 51 0 0,0-1-1 0 0,0 1 1 0 0,0 0 0 0 0,0-1 0 0 0,0 1 0 0 0,7 7 0 0 0,-2 0 177 0 0,51 76 768 0 0,26 48-425 0 0,-61-101-818 0 0,-18-30-6 0 0,-1 1-1 0 0,0-1 1 0 0,-1 1-1 0 0,1 1 0 0 0,-1-1 1 0 0,-1 0-1 0 0,1 1 1 0 0,1 6-1 0 0,1 7-989 0 0,-2-5-212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04.182"/>
    </inkml:context>
    <inkml:brush xml:id="br0">
      <inkml:brushProperty name="width" value="0.05" units="cm"/>
      <inkml:brushProperty name="height" value="0.05" units="cm"/>
      <inkml:brushProperty name="color" value="#5B2D90"/>
    </inkml:brush>
  </inkml:definitions>
  <inkml:trace contextRef="#ctx0" brushRef="#br0">58 122 7005 0 0,'-15'-17'494'0'0,"8"10"209"0"0,1 0 0 0 0,-1 0 1 0 0,-8-15-1 0 0,14 21-580 0 0,0-1-1 0 0,0 1 0 0 0,1-1 0 0 0,-1 1 1 0 0,0-1-1 0 0,1 1 0 0 0,-1-1 1 0 0,1 0-1 0 0,-1 1 0 0 0,1-1 1 0 0,0 0-1 0 0,0 1 0 0 0,0-1 0 0 0,0 0 1 0 0,0 1-1 0 0,0-1 0 0 0,0 0 1 0 0,1 0-1 0 0,-1 1 0 0 0,1-1 1 0 0,-1 1-1 0 0,1-1 0 0 0,-1 0 0 0 0,1 1 1 0 0,0-1-1 0 0,0 1 0 0 0,1-2 1 0 0,0 1-108 0 0,0 1 0 0 0,0-1 1 0 0,0 1-1 0 0,0-1 0 0 0,1 1 0 0 0,-1 0 1 0 0,1 0-1 0 0,-1 0 0 0 0,1 0 1 0 0,-1 0-1 0 0,1 1 0 0 0,-1-1 1 0 0,1 1-1 0 0,0-1 0 0 0,-1 1 1 0 0,1 0-1 0 0,5 1 0 0 0,47 6 178 0 0,-52-7-191 0 0,52 13 37 0 0,-1 3 0 0 0,63 27 0 0 0,25 8 43 0 0,152 48 268 0 0,-279-93-327 0 0,0 0 84 0 0,30 16 0 0 0,-44-21-91 0 0,1 1-1 0 0,-1-1 0 0 0,1 1 1 0 0,-1-1-1 0 0,1 1 0 0 0,-1-1 1 0 0,0 1-1 0 0,0 0 0 0 0,1 0 1 0 0,-1-1-1 0 0,-1 1 1 0 0,1 0-1 0 0,0 0 0 0 0,0 0 1 0 0,-1 0-1 0 0,1 0 0 0 0,-1 0 1 0 0,0 0-1 0 0,1 1 0 0 0,-1-1 1 0 0,0 3-1 0 0,-1 5 27 0 0,0 1-1 0 0,0 0 1 0 0,-3 10-1 0 0,0-2 11 0 0,-16 100 139 0 0,-14 110 301 0 0,29 124 245 0 0,32 0 38 0 0,-13-152-687 0 0,-10-1 0 0 0,-8 1-1 0 0,-45 303 1 0 0,44-449-67 0 0,2 1 0 0 0,7 84 0 0 0,0-14 5 0 0,-8-70-6 0 0,4-53-16 0 0,0 0 1 0 0,-1-1-1 0 0,1 1 1 0 0,-1 0 0 0 0,0 0-1 0 0,0 0 1 0 0,0-1-1 0 0,0 1 1 0 0,0 0 0 0 0,-1-1-1 0 0,1 1 1 0 0,-1-1-1 0 0,0 1 1 0 0,0-1-1 0 0,1 0 1 0 0,-5 3 0 0 0,6-5-6 0 0,-1 0 0 0 0,0 0 0 0 0,0 1 1 0 0,0-1-1 0 0,0 0 0 0 0,0 0 0 0 0,0 0 1 0 0,1 0-1 0 0,-1 0 0 0 0,0 0 0 0 0,0-1 1 0 0,0 1-1 0 0,0 0 0 0 0,0 0 0 0 0,1-1 1 0 0,-1 1-1 0 0,0 0 0 0 0,0-1 0 0 0,-1 0 1 0 0,-19-13 7 0 0,14 9-13 0 0,-28-15 7 0 0,-1 2 0 0 0,0 1 0 0 0,-60-20 0 0 0,-120-21-14 0 0,188 51 10 0 0,-200-37-1123 0 0,227 44 1006 0 0,-1 0 0 0 0,1-1 0 0 0,0 1 0 0 0,-1 0 0 0 0,1-1 0 0 0,0 1 0 0 0,-1-1 0 0 0,1 1 0 0 0,0-1 1 0 0,0 1-1 0 0,-1-1 0 0 0,1 0 0 0 0,0 0 0 0 0,0 0 0 0 0,0 1 0 0 0,0-1 0 0 0,0 0 0 0 0,0 0 0 0 0,0-1 0 0 0,1 1 0 0 0,-1 0 0 0 0,0 0 0 0 0,0 0 0 0 0,1 0 0 0 0,-1-1 0 0 0,1 1 0 0 0,-1 0 0 0 0,1-1 0 0 0,0 1 0 0 0,-1 0 0 0 0,1-1 0 0 0,0 1 0 0 0,0 0 0 0 0,0-1 0 0 0,0 1 0 0 0,0-1 0 0 0,0 1 0 0 0,0 0 0 0 0,1-1 0 0 0,-1 1 0 0 0,0 0 0 0 0,1-1 0 0 0,-1 1 1 0 0,1 0-1 0 0,0 0 0 0 0,-1-1 0 0 0,1 1 0 0 0,0 0 0 0 0,1-2 0 0 0,8-13-1659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04.604"/>
    </inkml:context>
    <inkml:brush xml:id="br0">
      <inkml:brushProperty name="width" value="0.05" units="cm"/>
      <inkml:brushProperty name="height" value="0.05" units="cm"/>
      <inkml:brushProperty name="color" value="#5B2D90"/>
    </inkml:brush>
  </inkml:definitions>
  <inkml:trace contextRef="#ctx0" brushRef="#br0">16 36 5789 0 0,'-2'-5'116'0'0,"-5"-14"277"0"0,7 19-383 0 0,0 0 0 0 0,0 0 0 0 0,-1-1 0 0 0,1 1 0 0 0,0 0-1 0 0,0-1 1 0 0,0 1 0 0 0,0 0 0 0 0,0 0 0 0 0,0-1 0 0 0,0 1 0 0 0,0 0 0 0 0,-1-1 0 0 0,1 1 0 0 0,0 0 0 0 0,0-1-1 0 0,0 1 1 0 0,1-1 0 0 0,-1 1 0 0 0,0 0 0 0 0,0 0 0 0 0,0-1 0 0 0,0 1 0 0 0,0 0 0 0 0,0-1 0 0 0,0 1 0 0 0,0 0-1 0 0,1-1 1 0 0,-1 1 0 0 0,0 0 0 0 0,0 0 0 0 0,0-1 0 0 0,1 1 0 0 0,-1 0 0 0 0,0 0 0 0 0,0-1 0 0 0,1 1 0 0 0,-3-1-39 0 0,2 1 0 0 0,-1 0 1 0 0,1 0-1 0 0,0 0 0 0 0,0 0 1 0 0,0 0-1 0 0,-1 0 0 0 0,1 0 0 0 0,0 0 1 0 0,0 0-1 0 0,0 0 0 0 0,-1 0 1 0 0,1 0-1 0 0,0 0 0 0 0,0 0 1 0 0,0 0-1 0 0,-1 0 0 0 0,1 1 0 0 0,0-1 1 0 0,0 0-1 0 0,0 0 0 0 0,0 0 1 0 0,-1 0-1 0 0,1 0 0 0 0,0 0 0 0 0,0 0 1 0 0,0 1-1 0 0,0-1 0 0 0,0 0 1 0 0,-1 0-1 0 0,1 0 0 0 0,0 0 1 0 0,0 1-1 0 0,0-1 0 0 0,0 0 0 0 0,0 0 1 0 0,0 0-1 0 0,0 0 0 0 0,0 1 1 0 0,0-1-1 0 0,0 0 0 0 0,-1 1-432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05.478"/>
    </inkml:context>
    <inkml:brush xml:id="br0">
      <inkml:brushProperty name="width" value="0.05" units="cm"/>
      <inkml:brushProperty name="height" value="0.05" units="cm"/>
      <inkml:brushProperty name="color" value="#5B2D90"/>
    </inkml:brush>
  </inkml:definitions>
  <inkml:trace contextRef="#ctx0" brushRef="#br0">206 483 6377 0 0,'0'0'863'0'0,"10"11"-559"0"0,27 31 53 0 0,-28-31 1656 0 0,-2-14-1724 0 0,20-7-32 0 0,-20 7 785 0 0,2-8-957 0 0,29-32-24 0 0,-29 32 6 0 0,-12 1-3 0 0,-11-30-67 0 0,8 29-24 0 0,-18-1-1 0 0,-85-39 9 0 0,105 49 19 0 0,1 1-1 0 0,0-1 1 0 0,-1 1 0 0 0,1 0 0 0 0,-1 1 0 0 0,1-1 0 0 0,-1 1 0 0 0,1-1 0 0 0,-5 1 0 0 0,7 0 0 0 0,0 1 1 0 0,0-1 0 0 0,0 0 0 0 0,0 0 0 0 0,0 1 0 0 0,0-1-1 0 0,0 1 1 0 0,0-1 0 0 0,0 1 0 0 0,0-1 0 0 0,1 1 0 0 0,-1 0-1 0 0,0-1 1 0 0,0 1 0 0 0,0 1 0 0 0,-5 3 13 0 0,-3 2 42 0 0,0 0 0 0 0,0 1 0 0 0,0 0 0 0 0,1 1-1 0 0,1 0 1 0 0,0 0 0 0 0,0 1 0 0 0,0 0-1 0 0,1 0 1 0 0,-5 13 0 0 0,-1 5 142 0 0,1 0 1 0 0,-12 50-1 0 0,20-67-130 0 0,1 0 0 0 0,1 0-1 0 0,0 0 1 0 0,0 0 0 0 0,1 0 0 0 0,1 1 0 0 0,0-1-1 0 0,0 0 1 0 0,1 0 0 0 0,4 14 0 0 0,-5-22-48 0 0,0 1 0 0 0,0-1 0 0 0,1 1 0 0 0,-1-1 1 0 0,1 0-1 0 0,0 1 0 0 0,0-1 0 0 0,0 0 0 0 0,0 0 1 0 0,1 0-1 0 0,-1 0 0 0 0,1-1 0 0 0,-1 1 1 0 0,1-1-1 0 0,0 1 0 0 0,0-1 0 0 0,0 0 0 0 0,1 0 1 0 0,-1-1-1 0 0,0 1 0 0 0,1-1 0 0 0,-1 1 0 0 0,1-1 1 0 0,-1 0-1 0 0,1 0 0 0 0,0-1 0 0 0,-1 1 0 0 0,1-1 1 0 0,0 0-1 0 0,0 0 0 0 0,-1 0 0 0 0,1 0 1 0 0,0 0-1 0 0,3-2 0 0 0,11-2-8 0 0,0-1 0 0 0,-1 0 0 0 0,0-1-1 0 0,0-1 1 0 0,0-1 0 0 0,-1-1 0 0 0,19-12 0 0 0,-9 3-147 0 0,-1-1 0 0 0,-1-2 0 0 0,30-30 0 0 0,-40 35 44 0 0,-1-1 0 0 0,0 0 1 0 0,-1 0-1 0 0,-1-1 1 0 0,-1-1-1 0 0,0 0 0 0 0,-2 0 1 0 0,0-1-1 0 0,-1 0 0 0 0,-1-1 1 0 0,-1 1-1 0 0,4-26 1 0 0,-6 16 82 0 0,-1 0 0 0 0,-2 0 0 0 0,0 0 0 0 0,-2 0 1 0 0,-2 1-1 0 0,0-1 0 0 0,-2 1 0 0 0,-10-31 0 0 0,16 60 8 0 0,-1-4 10 0 0,0 0 0 0 0,-1 0 0 0 0,1 0 0 0 0,-1 0 0 0 0,1 0 0 0 0,-1 0 0 0 0,0 0 0 0 0,-1 1 0 0 0,1-1 0 0 0,-6-5 1 0 0,8 9-8 0 0,-1 1 0 0 0,1-1 0 0 0,-1 1 0 0 0,1-1 0 0 0,0 1 0 0 0,-1-1 1 0 0,1 1-1 0 0,0-1 0 0 0,-1 1 0 0 0,1-1 0 0 0,0 1 0 0 0,0-1 1 0 0,0 1-1 0 0,-1 0 0 0 0,1-1 0 0 0,0 1 0 0 0,0-1 0 0 0,0 1 1 0 0,0 0-1 0 0,0-1 0 0 0,0 1 0 0 0,0-1 0 0 0,0 1 0 0 0,1 0 1 0 0,-2 24 59 0 0,2-21-41 0 0,-10 235 1112 0 0,9-178-809 0 0,1 3-78 0 0,-12 105 1 0 0,8-142-334 0 0,2-16-312 0 0,-1 1 0 0 0,1 0 1 0 0,-2 0-1 0 0,0-1 0 0 0,0 1 1 0 0,-1-1-1 0 0,-7 15 0 0 0,10-25 103 0 0,1 0 0 0 0,-1 0 1 0 0,0 0-1 0 0,0 0 0 0 0,0-1 0 0 0,0 1 0 0 0,1 0 1 0 0,-1 0-1 0 0,0-1 0 0 0,0 1 0 0 0,-1-1 0 0 0,1 1 1 0 0,0-1-1 0 0,0 1 0 0 0,0-1 0 0 0,-2 1 0 0 0,1 0-853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05.806"/>
    </inkml:context>
    <inkml:brush xml:id="br0">
      <inkml:brushProperty name="width" value="0.05" units="cm"/>
      <inkml:brushProperty name="height" value="0.05" units="cm"/>
      <inkml:brushProperty name="color" value="#5B2D90"/>
    </inkml:brush>
  </inkml:definitions>
  <inkml:trace contextRef="#ctx0" brushRef="#br0">65 46 7905 0 0,'0'-1'-38'0'0,"13"-25"898"0"0,-13 25-793 0 0,0 1 0 0 0,1-1 0 0 0,-1 1 1 0 0,0-1-1 0 0,0 1 0 0 0,0 0 0 0 0,1-1 0 0 0,-1 1 0 0 0,0-1 1 0 0,0 1-1 0 0,0-1 0 0 0,0 1 0 0 0,0-1 0 0 0,0 1 0 0 0,0-1 1 0 0,0 1-1 0 0,0-1 0 0 0,0 1 0 0 0,0-1 0 0 0,-1 1 0 0 0,1-1 1 0 0,0 1-1 0 0,0-1 0 0 0,0 1 0 0 0,-1-1 0 0 0,1 1 0 0 0,0 0 1 0 0,0-1-1 0 0,-1 1 0 0 0,1-1 0 0 0,0 1 0 0 0,-1 0 0 0 0,1-1 1 0 0,-1 1-1 0 0,1 0 0 0 0,0-1 0 0 0,-1 1 0 0 0,1 0 0 0 0,-1 0 1 0 0,1 0-1 0 0,-1-1 0 0 0,1 1 0 0 0,-1 0 0 0 0,1 0 0 0 0,-1 0 1 0 0,1 0-1 0 0,-1 0 0 0 0,1 0 0 0 0,-1 0 0 0 0,0 0 0 0 0,1 0-46 0 0,0 0 0 0 0,0 0 0 0 0,0 0 0 0 0,-1 1 0 0 0,1-1 0 0 0,0 0 0 0 0,0 0 0 0 0,0 0 0 0 0,0 1 0 0 0,0-1 0 0 0,0 0 0 0 0,0 0 0 0 0,-1 1 0 0 0,1-1 0 0 0,0 0-1 0 0,0 0 1 0 0,0 1 0 0 0,0-1 0 0 0,0 0 0 0 0,0 0 0 0 0,0 0 0 0 0,0 1 0 0 0,0-1 0 0 0,0 0 0 0 0,0 0 0 0 0,1 1 0 0 0,-1-1 0 0 0,0 0 0 0 0,0 0 0 0 0,0 1 0 0 0,0-1-1 0 0,0 0 1 0 0,0 0 0 0 0,0 0 0 0 0,1 1 0 0 0,-1-1 0 0 0,0 0 0 0 0,0 0 0 0 0,1 0 0 0 0,7 16-112 0 0,-4-9 148 0 0,-2 1-54 0 0,0 0 0 0 0,-1 0 0 0 0,0 0 0 0 0,0 0 0 0 0,-1 0 0 0 0,0 0 0 0 0,-1 0 0 0 0,1 0 0 0 0,-1 0 0 0 0,-5 15 0 0 0,1 12 29 0 0,0-11 50 0 0,0 0-1 0 0,-1-1 0 0 0,-17 41 1 0 0,-8 30 101 0 0,30-90-147 0 0,0 0-1 0 0,0 1 1 0 0,1-1-1 0 0,0 0 1 0 0,0 1 0 0 0,0-1-1 0 0,0 0 1 0 0,0 0 0 0 0,1 1-1 0 0,0-1 1 0 0,2 8 0 0 0,-2-10-6 0 0,0 1 0 0 0,0-1 1 0 0,0 0-1 0 0,1 0 0 0 0,-1 0 1 0 0,1 0-1 0 0,-1 0 0 0 0,1 0 1 0 0,0-1-1 0 0,0 1 1 0 0,-1 0-1 0 0,1-1 0 0 0,0 0 1 0 0,0 1-1 0 0,1-1 0 0 0,-1 0 1 0 0,0 0-1 0 0,0 0 0 0 0,1 0 1 0 0,-1 0-1 0 0,4 0 0 0 0,1 0-32 0 0,0 0 0 0 0,1 0 0 0 0,-1-1 1 0 0,0 0-1 0 0,0-1 0 0 0,0 1 0 0 0,0-1 0 0 0,0-1 0 0 0,0 1 0 0 0,0-1 0 0 0,0-1 0 0 0,8-3 0 0 0,-10 4-331 0 0,1-1 0 0 0,-1 0 1 0 0,0 0-1 0 0,0 0 0 0 0,-1-1 0 0 0,1 1 1 0 0,-1-1-1 0 0,0 0 0 0 0,0-1 1 0 0,0 1-1 0 0,0-1 0 0 0,-1 1 0 0 0,1-1 1 0 0,-1 0-1 0 0,3-8 0 0 0,-1 1-930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06.152"/>
    </inkml:context>
    <inkml:brush xml:id="br0">
      <inkml:brushProperty name="width" value="0.05" units="cm"/>
      <inkml:brushProperty name="height" value="0.05" units="cm"/>
      <inkml:brushProperty name="color" value="#5B2D90"/>
    </inkml:brush>
  </inkml:definitions>
  <inkml:trace contextRef="#ctx0" brushRef="#br0">1 90 7873 0 0,'40'1'1931'0'0,"-8"-1"-984"0"0,1-2 1 0 0,0 0 0 0 0,54-13 0 0 0,-71 10-1231 0 0,-1 0-1 0 0,17-8 0 0 0,-26 10-244 0 0,0 0 1 0 0,0 0-1 0 0,0-1 0 0 0,-1 0 0 0 0,1 0 1 0 0,-1 0-1 0 0,9-10 0 0 0,-7 5-789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06.480"/>
    </inkml:context>
    <inkml:brush xml:id="br0">
      <inkml:brushProperty name="width" value="0.05" units="cm"/>
      <inkml:brushProperty name="height" value="0.05" units="cm"/>
      <inkml:brushProperty name="color" value="#5B2D90"/>
    </inkml:brush>
  </inkml:definitions>
  <inkml:trace contextRef="#ctx0" brushRef="#br0">1152 158 7165 0 0,'-11'-13'50'0'0,"0"1"0"0"0,-1 0 0 0 0,0 1 0 0 0,0 0 0 0 0,-1 1 0 0 0,-1 0 0 0 0,0 1 0 0 0,0 0 0 0 0,-1 2 0 0 0,0-1 0 0 0,0 2 0 0 0,-26-8 0 0 0,13 7 188 0 0,-1 1 0 0 0,-1 1 0 0 0,1 1 0 0 0,-1 2 0 0 0,1 1 1 0 0,-36 3-1 0 0,38 0-46 0 0,1 2 0 0 0,0 0 0 0 0,0 2 0 0 0,1 1 0 0 0,-1 1 0 0 0,1 1 0 0 0,-42 23 1 0 0,38-16-40 0 0,2 2 0 0 0,0 0 0 0 0,1 2 1 0 0,1 1-1 0 0,-41 45 0 0 0,36-30-29 0 0,1 1 1 0 0,2 2-1 0 0,2 1 1 0 0,1 0-1 0 0,2 2 0 0 0,3 1 1 0 0,0 0-1 0 0,-23 92 0 0 0,34-100 65 0 0,1 2 0 0 0,1-1 0 0 0,2 1-1 0 0,2 0 1 0 0,2 0 0 0 0,1-1 0 0 0,1 1 0 0 0,3 0-1 0 0,11 49 1 0 0,-9-60-77 0 0,1-1-1 0 0,1 0 1 0 0,1-1 0 0 0,1 0-1 0 0,2 0 1 0 0,0-1-1 0 0,1-1 1 0 0,1-1 0 0 0,1 0-1 0 0,1 0 1 0 0,1-2-1 0 0,1 0 1 0 0,37 28 0 0 0,-31-30-97 0 0,1-1 1 0 0,1-1-1 0 0,0-2 1 0 0,1-1-1 0 0,0-1 1 0 0,1-1-1 0 0,0-2 1 0 0,1 0-1 0 0,-1-3 1 0 0,1 0-1 0 0,0-2 1 0 0,51 0 0 0 0,-16-3-154 0 0,0-2 1 0 0,128-22-1 0 0,-171 19-26 0 0,0 0 1 0 0,-1-2-1 0 0,0 0 0 0 0,0-2 0 0 0,0 0 1 0 0,-1-1-1 0 0,-1-1 0 0 0,0-1 1 0 0,0-1-1 0 0,-1 0 0 0 0,-1-1 0 0 0,23-24 1 0 0,-20 14-84 0 0,-2 0-1 0 0,0-2 1 0 0,-2 0 0 0 0,0 0 0 0 0,15-40 0 0 0,-9 12-176 0 0,27-107 0 0 0,-36 102 266 0 0,-3-1 0 0 0,6-120 0 0 0,-15 135 196 0 0,-3-1 0 0 0,-2 1 0 0 0,-1 0 0 0 0,-19-72 0 0 0,17 94 5 0 0,-1 0 0 0 0,0 1-1 0 0,-2 0 1 0 0,-1 1 0 0 0,0 0 0 0 0,-1 1 0 0 0,-2 0 0 0 0,-21-26 0 0 0,21 32-12 0 0,1 0 0 0 0,-2 1 0 0 0,0 1 0 0 0,0 0 0 0 0,-1 1 0 0 0,-1 0 0 0 0,0 2 1 0 0,0 0-1 0 0,-1 1 0 0 0,-31-11 0 0 0,16 10-14 0 0,0 2-1 0 0,-1 1 1 0 0,1 1 0 0 0,-1 2-1 0 0,0 2 1 0 0,0 0 0 0 0,-54 8 0 0 0,67-4-97 0 0,0 0 1 0 0,0 2 0 0 0,0 0 0 0 0,1 1 0 0 0,0 2 0 0 0,0 0 0 0 0,0 1 0 0 0,1 0 0 0 0,1 2 0 0 0,-1 0 0 0 0,2 1 0 0 0,0 1-1 0 0,-19 18 1 0 0,28-22-179 0 0,0 1-1 0 0,1-1 1 0 0,0 1-1 0 0,0 1 1 0 0,1-1 0 0 0,1 1-1 0 0,0 0 1 0 0,0 0-1 0 0,1 1 1 0 0,0-1-1 0 0,-3 21 1 0 0,0 5-985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08.121"/>
    </inkml:context>
    <inkml:brush xml:id="br0">
      <inkml:brushProperty name="width" value="0.05" units="cm"/>
      <inkml:brushProperty name="height" value="0.05" units="cm"/>
      <inkml:brushProperty name="color" value="#5B2D90"/>
    </inkml:brush>
  </inkml:definitions>
  <inkml:trace contextRef="#ctx0" brushRef="#br0">208 818 8297 0 0,'11'-4'442'0'0,"0"-2"-1"0"0,0 0 1 0 0,0 0 0 0 0,-1-1 0 0 0,0 0 0 0 0,-1 0 0 0 0,1-1 0 0 0,-1-1-1 0 0,-1 0 1 0 0,10-11 0 0 0,-9 7-241 0 0,0 0-1 0 0,0 0 1 0 0,-1-1-1 0 0,-1 1 1 0 0,0-2-1 0 0,-1 1 1 0 0,-1-1-1 0 0,0 0 1 0 0,-1 0-1 0 0,0-1 1 0 0,-1 1-1 0 0,-1-1 1 0 0,0-29-1 0 0,-2 43-182 0 0,0-1 1 0 0,0 1-1 0 0,-1-1 0 0 0,1 1 0 0 0,0 0 1 0 0,-1-1-1 0 0,0 1 0 0 0,0-1 1 0 0,0 1-1 0 0,0 0 0 0 0,0 0 0 0 0,0-1 1 0 0,0 1-1 0 0,-1 0 0 0 0,1 0 0 0 0,-1 0 1 0 0,-2-2-1 0 0,2 3-15 0 0,0 0 1 0 0,0 0-1 0 0,0 0 0 0 0,-1 0 1 0 0,1 0-1 0 0,0 0 1 0 0,-1 0-1 0 0,1 1 0 0 0,-1 0 1 0 0,1-1-1 0 0,0 1 0 0 0,-1 0 1 0 0,1 0-1 0 0,-1 0 0 0 0,1 0 1 0 0,-1 1-1 0 0,-2 0 0 0 0,-12 2-8 0 0,0 2 0 0 0,0-1 0 0 0,1 2-1 0 0,0 0 1 0 0,0 1 0 0 0,0 1-1 0 0,1 1 1 0 0,0 0 0 0 0,1 0-1 0 0,-17 15 1 0 0,14-8 15 0 0,-1 1 0 0 0,2 0-1 0 0,1 1 1 0 0,0 0 0 0 0,1 2 0 0 0,-23 40 0 0 0,34-53 3 0 0,0-1 1 0 0,0 0 0 0 0,1 1-1 0 0,-1 0 1 0 0,1 0 0 0 0,1-1-1 0 0,-1 1 1 0 0,0 15 0 0 0,2-20 4 0 0,0 1 1 0 0,1 0 0 0 0,-1 0 0 0 0,1 0 0 0 0,-1 0 0 0 0,1 0 0 0 0,0-1 0 0 0,0 1 0 0 0,0 0-1 0 0,1-1 1 0 0,-1 1 0 0 0,1 0 0 0 0,-1-1 0 0 0,1 0 0 0 0,0 1 0 0 0,0-1 0 0 0,0 0 0 0 0,0 0 0 0 0,0 0-1 0 0,0 0 1 0 0,1-1 0 0 0,-1 1 0 0 0,1 0 0 0 0,3 1 0 0 0,1 0 25 0 0,1-1-1 0 0,-1 0 1 0 0,1 0 0 0 0,0 0-1 0 0,-1-1 1 0 0,1 0 0 0 0,0 0-1 0 0,0-1 1 0 0,0 0 0 0 0,0 0-1 0 0,0-1 1 0 0,-1 0 0 0 0,1-1-1 0 0,9-2 1 0 0,4-2-50 0 0,0-1 1 0 0,-1-1 0 0 0,37-19-1 0 0,-40 18-103 0 0,-2-1-1 0 0,1-1 1 0 0,-1 0-1 0 0,-1-1 1 0 0,0 0 0 0 0,-1-2-1 0 0,0 1 1 0 0,-1-1-1 0 0,16-26 1 0 0,-15 18-22 0 0,-1-1 0 0 0,-1 0-1 0 0,0-1 1 0 0,-2 0 0 0 0,-1-1 0 0 0,6-35 0 0 0,-1-8 77 0 0,-2 0 0 0 0,-4-1 0 0 0,-2-1 0 0 0,-8-98 0 0 0,2 161-57 0 0,-1 8 38 0 0,-2 17 12 0 0,-4 26 29 0 0,0 31 32 0 0,3 0 0 0 0,3 1 0 0 0,3-1 0 0 0,14 92 0 0 0,-5-103-1507 0 0,22 70-1 0 0,-27-120 631 0 0,1-1 1 0 0,0-1 0 0 0,0 1 0 0 0,1-1-1 0 0,13 17 1 0 0,-7-14-215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08.917"/>
    </inkml:context>
    <inkml:brush xml:id="br0">
      <inkml:brushProperty name="width" value="0.05" units="cm"/>
      <inkml:brushProperty name="height" value="0.05" units="cm"/>
      <inkml:brushProperty name="color" value="#5B2D90"/>
    </inkml:brush>
  </inkml:definitions>
  <inkml:trace contextRef="#ctx0" brushRef="#br0">26 326 8165 0 0,'2'-13'189'0'0,"-1"9"34"0"0,1 1 0 0 0,-2-1-1 0 0,1 0 1 0 0,0 0 0 0 0,-1 0 0 0 0,0 0 0 0 0,0 0 0 0 0,0 1 0 0 0,0-1 0 0 0,-1 0 0 0 0,1 0 0 0 0,-2-4 0 0 0,2 15 1675 0 0,0-6-1861 0 0,0 0 0 0 0,0-1 0 0 0,0 1 0 0 0,-1 0 0 0 0,1-1 0 0 0,0 1 0 0 0,0 0 0 0 0,0 0 0 0 0,0-1 0 0 0,0 1-1 0 0,1 0 1 0 0,-1 0 0 0 0,0-1 0 0 0,0 1 0 0 0,0 0 0 0 0,1-1 0 0 0,-1 1 0 0 0,0 0 0 0 0,0-1 0 0 0,1 1 0 0 0,-1-1 0 0 0,1 1 0 0 0,-1 0 0 0 0,1-1 0 0 0,-1 1 0 0 0,1-1 0 0 0,-1 1 0 0 0,1-1 0 0 0,-1 1 0 0 0,1-1 0 0 0,0 0 0 0 0,0 1 0 0 0,13 2 176 0 0,-12-2-190 0 0,1 0-1 0 0,-1-1 1 0 0,1 1 0 0 0,-1-1 0 0 0,1 1 0 0 0,-1-1-1 0 0,1 0 1 0 0,4-1 0 0 0,11-1 60 0 0,0 0-153 0 0,0-1 0 0 0,17-6 1 0 0,-28 7-30 0 0,-1 0 0 0 0,0-1 0 0 0,0 1 1 0 0,0-2-1 0 0,-1 1 0 0 0,1 0 1 0 0,-1-1-1 0 0,0 0 0 0 0,6-6 1 0 0,-6 5 10 0 0,-1 0 0 0 0,0 0 1 0 0,0-1-1 0 0,0 1 1 0 0,-1-1-1 0 0,1 0 1 0 0,-1 0-1 0 0,-1 0 1 0 0,1 0-1 0 0,-1 0 1 0 0,0-1-1 0 0,-1 1 1 0 0,0-1-1 0 0,0 1 0 0 0,0-1 1 0 0,-1 0-1 0 0,0-11 1 0 0,0 14 70 0 0,-1-1-1 0 0,0 1 1 0 0,0-1 0 0 0,0 1-1 0 0,-1 0 1 0 0,1 0 0 0 0,-1-1 0 0 0,0 1-1 0 0,0 1 1 0 0,0-1 0 0 0,-1 0-1 0 0,1 0 1 0 0,-1 1 0 0 0,0-1 0 0 0,0 1-1 0 0,0 0 1 0 0,-1 0 0 0 0,1 0 0 0 0,-1 0-1 0 0,0 1 1 0 0,1 0 0 0 0,-1-1-1 0 0,0 1 1 0 0,0 1 0 0 0,-1-1 0 0 0,1 0-1 0 0,-7 0 1 0 0,5 0 49 0 0,-1 1 0 0 0,0 0 1 0 0,1 1-1 0 0,-1-1 0 0 0,0 1 0 0 0,1 1 0 0 0,-1-1 1 0 0,0 1-1 0 0,1 0 0 0 0,-1 1 0 0 0,0-1 0 0 0,1 1 0 0 0,0 1 1 0 0,-1-1-1 0 0,1 1 0 0 0,0 0 0 0 0,0 1 0 0 0,1-1 1 0 0,-1 1-1 0 0,1 0 0 0 0,0 1 0 0 0,0-1 0 0 0,0 1 0 0 0,0 0 1 0 0,1 0-1 0 0,0 0 0 0 0,0 1 0 0 0,0 0 0 0 0,1-1 1 0 0,0 1-1 0 0,0 0 0 0 0,1 1 0 0 0,-1-1 0 0 0,1 0 0 0 0,0 1 1 0 0,-1 9-1 0 0,1-1 148 0 0,1-1-1 0 0,1 0 1 0 0,0 1 0 0 0,0-1 0 0 0,1 0-1 0 0,1 1 1 0 0,1-1 0 0 0,4 14 0 0 0,-5-21-118 0 0,0-1 1 0 0,1 1 0 0 0,0-1 0 0 0,0 0 0 0 0,1 0 0 0 0,0 0 0 0 0,0 0 0 0 0,0 0-1 0 0,1-1 1 0 0,-1 0 0 0 0,1 0 0 0 0,1 0 0 0 0,-1-1 0 0 0,1 1 0 0 0,-1-1-1 0 0,1 0 1 0 0,0-1 0 0 0,10 4 0 0 0,-3-2-393 0 0,1-1-1 0 0,0-1 1 0 0,0 0 0 0 0,0-1 0 0 0,0 0-1 0 0,1-1 1 0 0,-1-1 0 0 0,0 0-1 0 0,1-1 1 0 0,-1-1 0 0 0,0 0-1 0 0,0-1 1 0 0,26-9 0 0 0,-29 7-241 0 0,0 0 0 0 0,0-2 0 0 0,-1 1 0 0 0,1-1 0 0 0,16-15 0 0 0,-23 18 392 0 0,4-3 81 0 0,-1 0-1 0 0,0 0 1 0 0,0-1 0 0 0,-1 0 0 0 0,0-1 0 0 0,0 1 0 0 0,-1-1 0 0 0,0 0-1 0 0,-1 0 1 0 0,1-1 0 0 0,-2 1 0 0 0,0-1 0 0 0,0 0 0 0 0,3-20 0 0 0,-3 0 1152 0 0,-1 0 1 0 0,-1 0-1 0 0,-7-55 1 0 0,4 74 561 0 0,2 30-1237 0 0,1 33-300 0 0,18 169 789 0 0,3 78-302 0 0,-21-285-562 0 0,-1-12 1 0 0,1 1 0 0 0,-1-1 0 0 0,0 1 1 0 0,0-1-1 0 0,1 1 0 0 0,-2-1 0 0 0,1 1 0 0 0,0-1 0 0 0,0 0 0 0 0,-1 1 0 0 0,0-1 0 0 0,1 1 0 0 0,-3 3 1 0 0,3-5-3 0 0,0-1 0 0 0,0 0 0 0 0,-1 0 0 0 0,1 0 0 0 0,0 0 1 0 0,0 0-1 0 0,0 1 0 0 0,-1-1 0 0 0,1 0 0 0 0,0 0 0 0 0,0 0 1 0 0,-1 0-1 0 0,1 0 0 0 0,0 0 0 0 0,0 0 0 0 0,-1 0 0 0 0,1 0 1 0 0,0 0-1 0 0,0 0 0 0 0,-1 0 0 0 0,1 0 0 0 0,0 0 0 0 0,0 0 1 0 0,-1 0-1 0 0,1 0 0 0 0,0 0 0 0 0,0 0 0 0 0,-1 0 0 0 0,1-1 0 0 0,0 1 1 0 0,0 0-1 0 0,-1 0 0 0 0,1 0 0 0 0,0 0 0 0 0,0 0 0 0 0,0-1 1 0 0,0 1-1 0 0,-1 0 0 0 0,1 0 0 0 0,0 0 0 0 0,0-1 0 0 0,0 1 1 0 0,0 0-1 0 0,0 0 0 0 0,-1-1 0 0 0,1 1 0 0 0,0 0 0 0 0,0 0 1 0 0,0-1-1 0 0,0 1 0 0 0,0 0 0 0 0,0 0 0 0 0,0-1 0 0 0,0 1 1 0 0,0 0-1 0 0,0 0 0 0 0,0-1 0 0 0,0 1 0 0 0,0 0 0 0 0,0 0 1 0 0,0-1-1 0 0,0 1 0 0 0,1 0 0 0 0,-1-1 0 0 0,4-23-172 0 0,-3 16 92 0 0,24-240-847 0 0,-3 15 920 0 0,-21 224 17 0 0,0 0 0 0 0,0 0 0 0 0,1 0 0 0 0,0 0 1 0 0,1 0-1 0 0,-1 1 0 0 0,2 0 0 0 0,-1-1 0 0 0,1 1 0 0 0,1 0 0 0 0,-1 0 1 0 0,1 1-1 0 0,7-8 0 0 0,-12 14-9 0 0,1 1 1 0 0,-1-1-1 0 0,1 0 1 0 0,0 1-1 0 0,-1-1 0 0 0,1 1 1 0 0,0-1-1 0 0,-1 1 1 0 0,1-1-1 0 0,0 1 0 0 0,0 0 1 0 0,-1-1-1 0 0,1 1 1 0 0,0 0-1 0 0,0-1 1 0 0,0 1-1 0 0,-1 0 0 0 0,1 0 1 0 0,0 0-1 0 0,0 0 1 0 0,0 0-1 0 0,0 0 1 0 0,-1 0-1 0 0,1 0 0 0 0,1 0 1 0 0,-1 1 1 0 0,0 0 0 0 0,0-1 1 0 0,0 1-1 0 0,1 0 0 0 0,-1 0 1 0 0,-1 0-1 0 0,1 0 0 0 0,0 0 1 0 0,0 0-1 0 0,0 0 0 0 0,0 0 1 0 0,-1 0-1 0 0,1 0 0 0 0,0 2 1 0 0,3 7 23 0 0,0-1 1 0 0,-1 1-1 0 0,2 14 0 0 0,-3-14-14 0 0,1 1 12 0 0,3 12 18 0 0,-1 1 1 0 0,3 37 0 0 0,-7-55-43 0 0,-1 1 0 0 0,0 0 1 0 0,-1-1-1 0 0,0 1 1 0 0,0 0-1 0 0,0-1 0 0 0,0 1 1 0 0,-1-1-1 0 0,0 1 1 0 0,-1-1-1 0 0,1 0 0 0 0,-1 0 1 0 0,-1 0-1 0 0,-3 6 1 0 0,4-9-16 0 0,1 0 1 0 0,-1-1 0 0 0,0 1 0 0 0,0 0-1 0 0,-1-1 1 0 0,1 0 0 0 0,0 0 0 0 0,-1 0-1 0 0,0 0 1 0 0,1-1 0 0 0,-1 1 0 0 0,0-1-1 0 0,0 0 1 0 0,0 0 0 0 0,1 0 0 0 0,-1-1-1 0 0,0 1 1 0 0,0-1 0 0 0,0 0 0 0 0,0 0-1 0 0,0 0 1 0 0,-5-2 0 0 0,-1 1-257 0 0,0-1-1 0 0,0 0 1 0 0,0-1 0 0 0,1 0 0 0 0,-1-1-1 0 0,1 0 1 0 0,-16-9 0 0 0,23 11 108 0 0,-1 1 0 0 0,1-1 0 0 0,0 0 0 0 0,0-1 0 0 0,0 1 0 0 0,0 0 0 0 0,0-1 0 0 0,1 1 0 0 0,-1-1 0 0 0,0 1 0 0 0,1-1 0 0 0,0 0 0 0 0,0 0 0 0 0,0 1 0 0 0,0-1 0 0 0,0 0 0 0 0,1 0 0 0 0,-1 0 0 0 0,1 0 0 0 0,0 0 0 0 0,0 0 0 0 0,0 0 0 0 0,0 0 0 0 0,1-6 0 0 0,5-12-850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53.808"/>
    </inkml:context>
    <inkml:brush xml:id="br0">
      <inkml:brushProperty name="width" value="0.05" units="cm"/>
      <inkml:brushProperty name="height" value="0.05" units="cm"/>
    </inkml:brush>
  </inkml:definitions>
  <inkml:trace contextRef="#ctx0" brushRef="#br0">197 298 11413 0 0,'-18'-67'42'0'0,"18"67"-41"0"0,0 0-1 0 0,0 0 1 0 0,0 1 0 0 0,0-1-1 0 0,0 0 1 0 0,0 0-1 0 0,0 0 1 0 0,0 0 0 0 0,0 0-1 0 0,0 0 1 0 0,0 0-1 0 0,-1 0 1 0 0,1 0 0 0 0,0 0-1 0 0,0 0 1 0 0,0 0 0 0 0,0 0-1 0 0,0 1 1 0 0,0-1-1 0 0,0 0 1 0 0,0 0 0 0 0,-1 0-1 0 0,1 0 1 0 0,0 0-1 0 0,0 0 1 0 0,0 0 0 0 0,0 0-1 0 0,0 0 1 0 0,0 0 0 0 0,0 0-1 0 0,0 0 1 0 0,-1 0-1 0 0,1 0 1 0 0,0 0 0 0 0,0 0-1 0 0,0 0 1 0 0,0-1-1 0 0,0 1 1 0 0,0 0 0 0 0,0 0-1 0 0,0 0 1 0 0,0 0 0 0 0,-1 0-1 0 0,1 0 1 0 0,0 0-1 0 0,0 0 1 0 0,0 0 0 0 0,0 0-1 0 0,0 0 1 0 0,0 0-1 0 0,0-1 1 0 0,0 1 0 0 0,0 0-1 0 0,0 0 1 0 0,0 0 0 0 0,0 0-1 0 0,0 0 1 0 0,0 0-1 0 0,0 0 1 0 0,0 0 0 0 0,0-1-1 0 0,0 1 1 0 0,0 0-1 0 0,0 0 1 0 0,0 0 0 0 0,0 0-1 0 0,0 0 1 0 0,-6 14 39 0 0,-6 27 78 0 0,10-35-81 0 0,-44 206 571 0 0,-11 35 88 0 0,55-239-692 0 0,0 1 0 0 0,-1-1 0 0 0,0 0 0 0 0,0 0-1 0 0,-1-1 1 0 0,0 1 0 0 0,0-1 0 0 0,-11 13 0 0 0,7-13 44 0 0,5-20-41 0 0,3 2-29 0 0,1 0-1 0 0,1 0 1 0 0,-1 0 0 0 0,2 0-1 0 0,0 1 1 0 0,7-21 0 0 0,48-115-18 0 0,107-195 0 0 0,-143 300 203 0 0,37-48 1 0 0,-51 78-69 0 0,2 0 1 0 0,-1 0-1 0 0,1 1 0 0 0,0 0 1 0 0,1 0-1 0 0,0 2 1 0 0,1-1-1 0 0,20-10 0 0 0,-28 17-44 0 0,0 0 0 0 0,1 0 0 0 0,-1 0 0 0 0,1 1 0 0 0,-1-1 0 0 0,1 1 0 0 0,-1 0-1 0 0,1 1 1 0 0,0-1 0 0 0,-1 1 0 0 0,1 0 0 0 0,0 0 0 0 0,-1 0 0 0 0,1 1 0 0 0,0 0 0 0 0,-1 0 0 0 0,1 0-1 0 0,-1 0 1 0 0,1 1 0 0 0,-1 0 0 0 0,1 0 0 0 0,-1 0 0 0 0,0 0 0 0 0,0 1 0 0 0,0-1 0 0 0,-1 1 0 0 0,1 0 0 0 0,0 0-1 0 0,-1 0 1 0 0,0 1 0 0 0,5 6 0 0 0,2 3 52 0 0,-2 0 1 0 0,0 1-1 0 0,0 0 0 0 0,-1 1 0 0 0,-1-1 1 0 0,0 1-1 0 0,-1 0 0 0 0,3 19 1 0 0,43 300 445 0 0,-19-92-2475 0 0,-22-156-1583 0 0,-8-63 1978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00.527"/>
    </inkml:context>
    <inkml:brush xml:id="br0">
      <inkml:brushProperty name="width" value="0.05" units="cm"/>
      <inkml:brushProperty name="height" value="0.05" units="cm"/>
    </inkml:brush>
  </inkml:definitions>
  <inkml:trace contextRef="#ctx0" brushRef="#br0">42 69 11449 0 0,'-13'-37'884'0'0,"12"36"-687"0"0,1 0 0 0 0,0-1-1 0 0,-1 1 1 0 0,1 0 0 0 0,0-1 0 0 0,0 1 0 0 0,0-1-1 0 0,0 1 1 0 0,0-1 0 0 0,0 1 0 0 0,0 0-1 0 0,0-1 1 0 0,0 1 0 0 0,1-1 0 0 0,-1 1 0 0 0,1 0-1 0 0,-1-1 1 0 0,2-1 0 0 0,-2 3-145 0 0,0 0 0 0 0,0 0 0 0 0,0-1 0 0 0,0 1-1 0 0,0 0 1 0 0,0 0 0 0 0,0 0 0 0 0,0 0 0 0 0,0-1 0 0 0,1 1 0 0 0,-1 0 0 0 0,0 0 0 0 0,0 0 0 0 0,0 0 0 0 0,0-1-1 0 0,0 1 1 0 0,0 0 0 0 0,1 0 0 0 0,-1 0 0 0 0,0 0 0 0 0,0 0 0 0 0,0 0 0 0 0,0-1 0 0 0,1 1 0 0 0,-1 0 0 0 0,0 0-1 0 0,0 0 1 0 0,0 0 0 0 0,1 0 0 0 0,-1 0 0 0 0,0 0 0 0 0,0 0 0 0 0,0 0 0 0 0,1 0 0 0 0,-1 0 0 0 0,0 0 0 0 0,0 0-1 0 0,1 0 1 0 0,2 17 301 0 0,-5 18 622 0 0,-11 59 1 0 0,0 6 111 0 0,8-43-645 0 0,-2 62-27 0 0,7-102-645 0 0,1 0 1 0 0,1 0 0 0 0,0-1 0 0 0,9 33-1 0 0,-6-37-386 0 0,-1-1 0 0 0,1 0-1 0 0,12 18 1 0 0,-14-24-244 0 0,0 0 1 0 0,1-1-1 0 0,0 0 0 0 0,0 1 0 0 0,8 5 0 0 0,-12-9 671 0 0,1-1 0 0 0,0 1 0 0 0,0-1 0 0 0,0 0 0 0 0,0 0 0 0 0,0 0 0 0 0,0 1 0 0 0,0-1 0 0 0,-1 0 0 0 0,1 0 0 0 0,0 0 0 0 0,0 0 0 0 0,0 0 0 0 0,1-1 0 0 0,0 1-300 0 0,6 0-1227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09.250"/>
    </inkml:context>
    <inkml:brush xml:id="br0">
      <inkml:brushProperty name="width" value="0.05" units="cm"/>
      <inkml:brushProperty name="height" value="0.05" units="cm"/>
      <inkml:brushProperty name="color" value="#5B2D90"/>
    </inkml:brush>
  </inkml:definitions>
  <inkml:trace contextRef="#ctx0" brushRef="#br0">19 1 6881 0 0,'5'5'374'0'0,"-12"13"449"0"0,5-14-571 0 0,0 0 0 0 0,1 0-1 0 0,-1 0 1 0 0,1 0 0 0 0,0 1 0 0 0,-1 6 0 0 0,-4 148 3270 0 0,16 81-2574 0 0,-9-175-918 0 0,-2-43-136 0 0,2-1-1 0 0,5 37 1 0 0,-5-53-104 0 0,-1 1-1 0 0,0 0 1 0 0,0-1-1 0 0,-1 10 1 0 0,2 22-4239 0 0,0-29 3197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10.085"/>
    </inkml:context>
    <inkml:brush xml:id="br0">
      <inkml:brushProperty name="width" value="0.05" units="cm"/>
      <inkml:brushProperty name="height" value="0.05" units="cm"/>
      <inkml:brushProperty name="color" value="#5B2D90"/>
    </inkml:brush>
  </inkml:definitions>
  <inkml:trace contextRef="#ctx0" brushRef="#br0">58 219 8201 0 0,'4'-14'192'0'0,"-3"12"80"0"0,0-1 0 0 0,0 1-1 0 0,-1-1 1 0 0,1 0 0 0 0,0 1 0 0 0,-1-1-1 0 0,0 0 1 0 0,1 1 0 0 0,-1-1 0 0 0,0 0-1 0 0,-1 1 1 0 0,1-5 0 0 0,-1 7-202 0 0,0 0 0 0 0,0 0 0 0 0,0 0 0 0 0,0 0 0 0 0,0 0 0 0 0,1 1 0 0 0,-1-1 0 0 0,0 0 0 0 0,0 0 0 0 0,0 1 0 0 0,1-1 0 0 0,-1 0 0 0 0,0 1 0 0 0,0-1 0 0 0,1 1 0 0 0,-1-1 0 0 0,0 1 0 0 0,1 0 0 0 0,-1-1 0 0 0,1 1 0 0 0,-1 0 0 0 0,0-1 0 0 0,1 1 0 0 0,0 0 0 0 0,-1-1 1 0 0,1 1-1 0 0,-1 0 0 0 0,1 1 0 0 0,-1 3-72 0 0,0 0-1 0 0,1 0 1 0 0,-2 0 0 0 0,1 0 0 0 0,-1 0 0 0 0,-2 6 0 0 0,-6 19 28 0 0,0 14 14 0 0,6-32-20 0 0,1 1 1 0 0,0 0-1 0 0,1 0 1 0 0,0 0-1 0 0,1 17 1 0 0,1-27-19 0 0,0 0 1 0 0,0 0-1 0 0,1 0 0 0 0,-1 0 1 0 0,1 0-1 0 0,0 0 1 0 0,0 0-1 0 0,0 0 0 0 0,1-1 1 0 0,-1 1-1 0 0,1 0 0 0 0,-1-1 1 0 0,1 1-1 0 0,0-1 1 0 0,0 1-1 0 0,0-1 0 0 0,0 0 1 0 0,0 0-1 0 0,0 0 1 0 0,1 0-1 0 0,-1-1 0 0 0,1 1 1 0 0,-1 0-1 0 0,1-1 0 0 0,0 0 1 0 0,0 0-1 0 0,0 0 1 0 0,3 1-1 0 0,-1-1-51 0 0,-1 0 1 0 0,1 0-1 0 0,0-1 1 0 0,-1 1-1 0 0,1-1 1 0 0,0 0-1 0 0,0-1 1 0 0,-1 1-1 0 0,1-1 1 0 0,-1 0-1 0 0,1 0 1 0 0,0-1-1 0 0,-1 1 1 0 0,0-1-1 0 0,1 0 0 0 0,-1 0 1 0 0,0 0-1 0 0,0-1 1 0 0,0 0-1 0 0,0 1 1 0 0,-1-1-1 0 0,6-6 1 0 0,-4 4-25 0 0,0 0-1 0 0,-1 0 1 0 0,0 0 0 0 0,0 0 0 0 0,0-1 0 0 0,-1 0 0 0 0,0 1-1 0 0,0-1 1 0 0,0 0 0 0 0,-1-1 0 0 0,0 1 0 0 0,0 0 0 0 0,0-1-1 0 0,-1 1 1 0 0,1-12 0 0 0,-2 6 42 0 0,-1 0-1 0 0,0 0 1 0 0,-1 0 0 0 0,0 0-1 0 0,-1 0 1 0 0,0 1 0 0 0,-8-19-1 0 0,7 23 65 0 0,1-1 0 0 0,-2 1 0 0 0,1 0 0 0 0,-1 0 0 0 0,0 0-1 0 0,0 1 1 0 0,-1-1 0 0 0,0 1 0 0 0,0 1 0 0 0,-1-1 0 0 0,-10-7-1 0 0,11 13 315 0 0,8 7-127 0 0,7 12-56 0 0,-8-17-162 0 0,12 26 12 0 0,-11-22 40 0 0,0 0 1 0 0,1-1 0 0 0,-1 1-1 0 0,6 7 1 0 0,-6-11-36 0 0,-1 0 0 0 0,1-1 1 0 0,0 1-1 0 0,0-1 0 0 0,-1 1 0 0 0,1-1 1 0 0,0 1-1 0 0,0-1 0 0 0,0 0 0 0 0,0 0 1 0 0,1 0-1 0 0,-1 0 0 0 0,0-1 0 0 0,0 1 1 0 0,4 0-1 0 0,9 1-3 0 0,0-2 0 0 0,-1 0 0 0 0,1 0 0 0 0,0-2 1 0 0,-1 0-1 0 0,1 0 0 0 0,-1-1 0 0 0,1-1 0 0 0,-1-1 0 0 0,26-11 0 0 0,-37 14 30 0 0,0 1-1 0 0,-1-1 0 0 0,1 1 0 0 0,-1-1 1 0 0,0 0-1 0 0,1 0 0 0 0,-1 0 1 0 0,0 0-1 0 0,0 0 0 0 0,0 0 0 0 0,-1-1 1 0 0,1 1-1 0 0,1-4 0 0 0,-2 4 99 0 0,-1 4-136 0 0,1-1-11 0 0,0 0-1 0 0,-1 0 1 0 0,1 0 0 0 0,0 0 0 0 0,0 0 0 0 0,0 0-1 0 0,0 0 1 0 0,0 0 0 0 0,0-1 0 0 0,0 1 0 0 0,1 0-1 0 0,-1-1 1 0 0,2 2 0 0 0,3 0 3 0 0,-1-1 0 0 0,0 1 0 0 0,1-1-1 0 0,-1 1 1 0 0,1-2 0 0 0,-1 1 0 0 0,1-1 0 0 0,-1 1 0 0 0,1-2 0 0 0,0 1 0 0 0,-1 0 0 0 0,1-1-1 0 0,-1 0 1 0 0,1-1 0 0 0,-1 1 0 0 0,0-1 0 0 0,1 0 0 0 0,-1 0 0 0 0,0-1 0 0 0,5-3-1 0 0,-3 2 3 0 0,0 0 0 0 0,-1-1-1 0 0,0 0 1 0 0,1 0 0 0 0,-2 0-1 0 0,1-1 1 0 0,-1 0 0 0 0,0 0-1 0 0,0 0 1 0 0,0-1 0 0 0,-1 0-1 0 0,0 0 1 0 0,5-13 0 0 0,18-59 294 0 0,-27 132-314 0 0,-4 37 282 0 0,4 0-1 0 0,4 0 1 0 0,19 112 0 0 0,-18-176-178 0 0,2 5-27 0 0,-2-1-1 0 0,-1 1 1 0 0,-2 0 0 0 0,-1 51-1 0 0,-2-78-52 0 0,1 0-1 0 0,-1-1 1 0 0,0 1-1 0 0,0 0 1 0 0,-1 0-1 0 0,1-1 0 0 0,-1 1 1 0 0,1 0-1 0 0,-1-1 1 0 0,0 0-1 0 0,-1 1 1 0 0,-4 4-1 0 0,6-7-2 0 0,0 0 0 0 0,0 0 0 0 0,0 0 0 0 0,0-1 0 0 0,0 1 0 0 0,0 0 1 0 0,0-1-1 0 0,0 1 0 0 0,-1 0 0 0 0,1-1 0 0 0,0 0 0 0 0,-1 1 0 0 0,1-1 0 0 0,0 0 0 0 0,-1 0 0 0 0,1 0 0 0 0,0 0 0 0 0,-1 0 0 0 0,1 0 0 0 0,0 0 0 0 0,-1 0 1 0 0,1 0-1 0 0,0-1 0 0 0,0 1 0 0 0,-1 0 0 0 0,1-1 0 0 0,0 1 0 0 0,0-1 0 0 0,-1 0 0 0 0,1 1 0 0 0,0-1 0 0 0,0 0 0 0 0,0 0 0 0 0,0 1 0 0 0,0-1 1 0 0,0 0-1 0 0,0 0 0 0 0,0 0 0 0 0,-1-2 0 0 0,-5-7-2 0 0,-1 1 1 0 0,2-1 0 0 0,-1-1-1 0 0,1 1 1 0 0,1-1 0 0 0,0 0-1 0 0,0-1 1 0 0,1 1 0 0 0,1-1-1 0 0,0 0 1 0 0,0 1 0 0 0,1-1-1 0 0,1-1 1 0 0,0 1-1 0 0,1-22 1 0 0,2 4-67 0 0,1-1 0 0 0,2 1 1 0 0,1 0-1 0 0,1 0 0 0 0,12-33 0 0 0,-6 29-121 0 0,27-56-1 0 0,-35 81 156 0 0,0-1 0 0 0,1 1 0 0 0,0 0 0 0 0,1 0 0 0 0,0 0 0 0 0,0 1 0 0 0,1 0 1 0 0,0 1-1 0 0,1 0 0 0 0,9-7 0 0 0,-15 12 24 0 0,0 1 1 0 0,0-1-1 0 0,0 1 0 0 0,0-1 1 0 0,0 1-1 0 0,0 0 1 0 0,0 0-1 0 0,0 0 0 0 0,0 0 1 0 0,1 1-1 0 0,-1 0 1 0 0,0-1-1 0 0,0 1 0 0 0,1 0 1 0 0,-1 0-1 0 0,0 1 1 0 0,1-1-1 0 0,-1 1 0 0 0,0 0 1 0 0,0 0-1 0 0,0 0 1 0 0,0 0-1 0 0,0 0 0 0 0,0 0 1 0 0,0 1-1 0 0,0 0 1 0 0,0 0-1 0 0,0-1 1 0 0,-1 1-1 0 0,1 1 0 0 0,-1-1 1 0 0,0 0-1 0 0,1 1 1 0 0,-1-1-1 0 0,3 5 0 0 0,-2-1-117 0 0,0-1 0 0 0,0 0 0 0 0,0 1-1 0 0,-1 0 1 0 0,1 0 0 0 0,-1 0 0 0 0,-1 0 0 0 0,1 0-1 0 0,-1 0 1 0 0,0 0 0 0 0,0 0 0 0 0,-1 1-1 0 0,0-1 1 0 0,0 0 0 0 0,-1 0 0 0 0,1 1-1 0 0,-4 11 1 0 0,3-14-28 0 0,-17 41-1863 0 0,3-20 740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11.523"/>
    </inkml:context>
    <inkml:brush xml:id="br0">
      <inkml:brushProperty name="width" value="0.05" units="cm"/>
      <inkml:brushProperty name="height" value="0.05" units="cm"/>
      <inkml:brushProperty name="color" value="#5B2D90"/>
    </inkml:brush>
  </inkml:definitions>
  <inkml:trace contextRef="#ctx0" brushRef="#br0">172 211 5056 0 0,'13'-9'1893'0'0,"-13"8"-1890"0"0,0 0 1 0 0,0 0 0 0 0,-1 0-1 0 0,1 0 1 0 0,0 0-1 0 0,0 0 1 0 0,-1 1 0 0 0,1-1-1 0 0,0 0 1 0 0,-1 0 0 0 0,1 0-1 0 0,-1 0 1 0 0,1 0-1 0 0,-1 0 1 0 0,0 1 0 0 0,1-1-1 0 0,-1 0 1 0 0,0 0 0 0 0,1 1-1 0 0,-1-1 1 0 0,0 0-1 0 0,0 1 1 0 0,-1-2 0 0 0,-23-13 50 0 0,20 14 62 0 0,0 0-1 0 0,0 0 1 0 0,0 0 0 0 0,0 1-1 0 0,0 0 1 0 0,0 0 0 0 0,0 0-1 0 0,-8 2 1 0 0,-8-1 888 0 0,-52-4 3743 0 0,191 11-3466 0 0,632-16-1172 0 0,-255-2 168 0 0,-345 9-133 0 0,611-14 591 0 0,-734 14-705 0 0,8-1 60 0 0,43-7 1 0 0,-60 4 32 0 0,-18 5-119 0 0,0 0 1 0 0,0 0 0 0 0,-1 0 0 0 0,1 0-1 0 0,0 0 1 0 0,0 0 0 0 0,0 0-1 0 0,0 0 1 0 0,-1-1 0 0 0,1 1-1 0 0,0 0 1 0 0,0 0 0 0 0,0 0-1 0 0,0 0 1 0 0,0 0 0 0 0,-1-1-1 0 0,1 1 1 0 0,0 0 0 0 0,0 0-1 0 0,0 0 1 0 0,0 0 0 0 0,0-1 0 0 0,0 1-1 0 0,0 0 1 0 0,0 0 0 0 0,0 0-1 0 0,0-1 1 0 0,0 1 0 0 0,0 0-1 0 0,0 0 1 0 0,0 0 0 0 0,0-1-1 0 0,0 1 1 0 0,0 0 0 0 0,0 0-1 0 0,0 0 1 0 0,0 0 0 0 0,0-1-1 0 0,0 1 1 0 0,0 0 0 0 0,0 0-1 0 0,1 0 1 0 0,-1-1 0 0 0,0 1 0 0 0,0 0-1 0 0,0 0 1 0 0,0 0 0 0 0,0 0-1 0 0,0 0 1 0 0,1 0 0 0 0,-1-1-1 0 0,0 1 1 0 0,0 0 0 0 0,0 0-1 0 0,0 0 1 0 0,1 0 0 0 0,-1 0-1 0 0,0 0 1 0 0,0 0 0 0 0,0 0-1 0 0,0 0 1 0 0,1 0 0 0 0,-1 0 0 0 0,0 0-1 0 0,0 0 1 0 0,0 0 0 0 0,1 0-1 0 0,-22 4-414 0 0,17-4 436 0 0,4 0-24 0 0,-1 0 0 0 0,1 0 0 0 0,-1 0-1 0 0,1 0 1 0 0,-1 0 0 0 0,1 0 0 0 0,-1 0-1 0 0,1-1 1 0 0,-1 1 0 0 0,1 0 0 0 0,0 0 0 0 0,-1-1-1 0 0,1 1 1 0 0,-1 0 0 0 0,1 0 0 0 0,0-1-1 0 0,-1 1 1 0 0,1 0 0 0 0,0-1 0 0 0,-1 1 0 0 0,1 0-1 0 0,0-1 1 0 0,0 1 0 0 0,-1-1 0 0 0,1 0 11 0 0,0 1 1 0 0,-1 0-1 0 0,1-1 0 0 0,0 1 1 0 0,-1-1-1 0 0,1 1 0 0 0,0 0 1 0 0,-1-1-1 0 0,1 1 1 0 0,0 0-1 0 0,-1-1 0 0 0,1 1 1 0 0,-1 0-1 0 0,1 0 1 0 0,0-1-1 0 0,-1 1 0 0 0,1 0 1 0 0,-1 0-1 0 0,1 0 1 0 0,-1 0-1 0 0,1 0 0 0 0,-1 0 1 0 0,1 0-1 0 0,-1-1 1 0 0,-2-3 146 0 0,-9-15 20 0 0,9 14 189 0 0,-1-4-197 0 0,-11-31 4 0 0,11 21 174 0 0,6 14 50 0 0,-1 5-382 0 0,0 0 1 0 0,-1 1 0 0 0,1-1-1 0 0,0 1 1 0 0,0-1 0 0 0,-1 0-1 0 0,1 1 1 0 0,0 0-1 0 0,-1-1 1 0 0,1 1 0 0 0,-1-1-1 0 0,1 1 1 0 0,-1 0-1 0 0,1-1 1 0 0,-1 1 0 0 0,1 0-1 0 0,-1-1 1 0 0,0 1-1 0 0,1 1 1 0 0,1 4-31 0 0,0 0 0 0 0,0 1 0 0 0,0-1 0 0 0,-1 1 0 0 0,0 0 1 0 0,0-1-1 0 0,-1 1 0 0 0,0 11 0 0 0,-10 58 1 0 0,4-33 21 0 0,-21 258 65 0 0,18-245-22 0 0,6-38-270 0 0,0 1 0 0 0,0 21 0 0 0,3-40 180 0 0,0 1-1 0 0,0-1 0 0 0,0 0 0 0 0,0 0 0 0 0,0 0 1 0 0,0 0-1 0 0,0 0 0 0 0,0 0 0 0 0,0 1 0 0 0,-1-1 0 0 0,1 0 1 0 0,0 0-1 0 0,0 0 0 0 0,0 0 0 0 0,0 1 0 0 0,0-1 1 0 0,0 0-1 0 0,0 0 0 0 0,0 0 0 0 0,0 0 0 0 0,0 0 1 0 0,1 1-1 0 0,-1-1 0 0 0,0 0 0 0 0,0 0 0 0 0,0 0 0 0 0,0 0 1 0 0,0 1-1 0 0,0-1 0 0 0,0 0 0 0 0,0 0 0 0 0,0 0 1 0 0,0 0-1 0 0,0 0 0 0 0,1 0 0 0 0,-1 0 0 0 0,0 1 1 0 0,0-1-1 0 0,0 0 0 0 0,0 0 0 0 0,0 0 0 0 0,0 0 0 0 0,1 0 1 0 0,-1 0-1 0 0,0 0 0 0 0,0 0 0 0 0,0 0 0 0 0,0 0 1 0 0,1 0-1 0 0,-1 0 0 0 0,0 0 0 0 0,0 0 0 0 0,0 0 1 0 0,0 0-1 0 0,0 0 0 0 0,1 0 0 0 0,-1 0 0 0 0,0 0 1 0 0,0 0-53 0 0,1-1 0 0 0,-1 1 1 0 0,0-1-1 0 0,0 1 1 0 0,0-1-1 0 0,1 1 1 0 0,-1 0-1 0 0,0-1 1 0 0,0 1-1 0 0,0-1 1 0 0,0 1-1 0 0,0-1 1 0 0,0 1-1 0 0,0-1 0 0 0,0 1 1 0 0,0-1-1 0 0,0 1 1 0 0,0-1-1 0 0,-1 1 1 0 0,1-1-1 0 0,0 1 1 0 0,0-1-1 0 0,-1 0 1 0 0,-44-115-7407 0 0,34 95 6620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11.947"/>
    </inkml:context>
    <inkml:brush xml:id="br0">
      <inkml:brushProperty name="width" value="0.05" units="cm"/>
      <inkml:brushProperty name="height" value="0.05" units="cm"/>
      <inkml:brushProperty name="color" value="#5B2D90"/>
    </inkml:brush>
  </inkml:definitions>
  <inkml:trace contextRef="#ctx0" brushRef="#br0">53 0 6001 0 0,'-3'1'65'0'0,"1"0"0"0"0,-1 0 0 0 0,1 0 1 0 0,-1 0-1 0 0,1 1 0 0 0,-1-1 1 0 0,1 0-1 0 0,0 1 0 0 0,-1 0 0 0 0,1-1 1 0 0,0 1-1 0 0,0 0 0 0 0,0 0 1 0 0,1 0-1 0 0,-1 1 0 0 0,0-1 0 0 0,-1 4 1 0 0,1-1 230 0 0,0 0-1 0 0,0-1 1 0 0,1 1 0 0 0,-1 0 0 0 0,1 0-1 0 0,1 0 1 0 0,-1 0 0 0 0,1 0 0 0 0,0 7 0 0 0,0-2 115 0 0,1 1-1 0 0,1-1 1 0 0,-1 1 0 0 0,2-1 0 0 0,0 0 0 0 0,0 0 0 0 0,1 0 0 0 0,0 0 0 0 0,5 9 0 0 0,-3-10-323 0 0,0-1 0 0 0,1 0 0 0 0,0 0 0 0 0,0-1 0 0 0,1 0 0 0 0,-1 0 0 0 0,1-1 0 0 0,1 0 0 0 0,-1 0 0 0 0,1-1 0 0 0,0 0-1 0 0,15 6 1 0 0,-11-6-110 0 0,-1-1-1 0 0,2 0 0 0 0,-1-1 1 0 0,0 0-1 0 0,1-1 1 0 0,0-1-1 0 0,-1 0 0 0 0,1 0 1 0 0,14-3-1 0 0,-17 1-25 0 0,0-2 1 0 0,-1 0-1 0 0,1 0 1 0 0,-1-1-1 0 0,0 0 0 0 0,0 0 1 0 0,0-2-1 0 0,0 1 0 0 0,-1-1 1 0 0,0 0-1 0 0,0-1 0 0 0,-1 0 1 0 0,0 0-1 0 0,0-1 1 0 0,-1 0-1 0 0,0-1 0 0 0,9-12 1 0 0,-12 14 238 0 0,0-1 0 0 0,1 1 1 0 0,0-1-1 0 0,0 1 0 0 0,0 1 1 0 0,1-1-1 0 0,0 1 0 0 0,1 0 0 0 0,-1 0 1 0 0,1 1-1 0 0,0 0 0 0 0,1 0 1 0 0,-1 1-1 0 0,1 0 0 0 0,0 0 1 0 0,8-2-1 0 0,-39 33 745 0 0,3-2-613 0 0,4-9-102 0 0,5-5-17 0 0,0 0 0 0 0,1 1 1 0 0,-14 20-1 0 0,20-24-211 0 0,4-7-26 0 0,-1 0 0 0 0,1 0 0 0 0,-1 0 0 0 0,1 0 0 0 0,-1 0 0 0 0,1 0 0 0 0,-1 0 0 0 0,1 0 0 0 0,-1 0 0 0 0,0 0 0 0 0,0 0 1 0 0,0-1-1 0 0,1 1 0 0 0,-1 0 0 0 0,0 0 0 0 0,0-1 0 0 0,0 1 0 0 0,0-1 0 0 0,0 1 0 0 0,0-1 0 0 0,0 1 0 0 0,0-1 0 0 0,-1 0 1 0 0,1 1-1 0 0,0-1 0 0 0,-2 0 0 0 0,-9-5-7138 0 0,7 5 5696 0 0,-1 3-138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14.084"/>
    </inkml:context>
    <inkml:brush xml:id="br0">
      <inkml:brushProperty name="width" value="0.05" units="cm"/>
      <inkml:brushProperty name="height" value="0.05" units="cm"/>
      <inkml:brushProperty name="color" value="#5B2D90"/>
    </inkml:brush>
  </inkml:definitions>
  <inkml:trace contextRef="#ctx0" brushRef="#br0">3 7 6721 0 0,'-1'-6'73'0'0,"0"9"345"0"0,1 4 1447 0 0,4-12-896 0 0,-1 7 284 0 0,-3-1-1188 0 0,0-1-1 0 0,0 1 1 0 0,0-1 0 0 0,0 0-1 0 0,0 1 1 0 0,0-1 0 0 0,0 1-1 0 0,0-1 1 0 0,-1 0-1 0 0,1 1 1 0 0,0-1 0 0 0,0 1-1 0 0,0-1 1 0 0,0 0 0 0 0,-6 9 7754 0 0,39-8-7684 0 0,145 3 6 0 0,51-1 25 0 0,309 7 1185 0 0,-353-13-853 0 0,-180 1-323 0 0,-15 0-116 0 0,-16-1-38 0 0,-274-10-691 0 0,276 13 395 0 0,18 0 49 0 0,0 0 0 0 0,-1 0 0 0 0,1 0 0 0 0,0-1 1 0 0,0 0-1 0 0,0 0 0 0 0,0-1 0 0 0,0 1 0 0 0,-9-5 0 0 0,13 5-626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14.709"/>
    </inkml:context>
    <inkml:brush xml:id="br0">
      <inkml:brushProperty name="width" value="0.05" units="cm"/>
      <inkml:brushProperty name="height" value="0.05" units="cm"/>
      <inkml:brushProperty name="color" value="#5B2D90"/>
    </inkml:brush>
  </inkml:definitions>
  <inkml:trace contextRef="#ctx0" brushRef="#br0">45 98 9029 0 0,'7'-13'-158'0'0,"23"-40"110"0"0,-22 40 1901 0 0,-2 0-620 0 0,-3 8 2940 0 0,-2 12-3929 0 0,5 20 10 0 0,-4-20 271 0 0,-2 26-456 0 0,-1 107-14 0 0,1-118-28 0 0,-1-1 0 0 0,-6 37 0 0 0,2-30-5 0 0,-58 336 126 0 0,40-299-139 0 0,17-57 28 0 0,5-7 3 0 0,3-5-36 0 0,0 0-38 0 0,0-1 0 0 0,0 1-1 0 0,0-1 1 0 0,-1 1 0 0 0,0-1-1 0 0,0 0 1 0 0,0 0 0 0 0,0-6 0 0 0,4-14-56 0 0,2-9 84 0 0,-5 23 12 0 0,1 0 0 0 0,0 0-1 0 0,0 0 1 0 0,6-12 0 0 0,-8 22-9 0 0,0 1 0 0 0,0 0 0 0 0,0 0 1 0 0,0 0-1 0 0,0 0 0 0 0,0 0 0 0 0,0 0 0 0 0,0 0 0 0 0,0 0 1 0 0,0 0-1 0 0,0 1 0 0 0,0-1 0 0 0,0 0 0 0 0,0 1 0 0 0,0-1 1 0 0,0 1-1 0 0,1 0 0 0 0,27 12-81 0 0,-17-8 60 0 0,44 15 8 0 0,2-3 0 0 0,83 15 0 0 0,123 5-48 0 0,-155-24 55 0 0,-104-12 10 0 0,328 36 35 0 0,-232-30 49 0 0,133-8 0 0 0,-216 0-59 0 0,38-4 142 0 0,-53 5-138 0 0,1-1 0 0 0,-1 0-1 0 0,0 0 1 0 0,1 0 0 0 0,-1 0-1 0 0,0 0 1 0 0,0-1 0 0 0,0 1 0 0 0,0-1-1 0 0,0 0 1 0 0,0 0 0 0 0,4-4-1 0 0,-6 5-18 0 0,-1 0-1 0 0,0 0 0 0 0,1 1 0 0 0,-1-1 1 0 0,1 0-1 0 0,-1 0 0 0 0,0 1 1 0 0,0-1-1 0 0,1 0 0 0 0,-1 0 0 0 0,0 0 1 0 0,0 0-1 0 0,0 1 0 0 0,0-1 1 0 0,0 0-1 0 0,0 0 0 0 0,0 0 0 0 0,0 0 1 0 0,-1 1-1 0 0,1-1 0 0 0,0 0 1 0 0,0 0-1 0 0,-1 0 0 0 0,1 1 0 0 0,0-1 1 0 0,-1 0-1 0 0,1 0 0 0 0,-1 1 0 0 0,1-1 1 0 0,-1 0-1 0 0,1 1 0 0 0,-1-1 1 0 0,1 0-1 0 0,-1 1 0 0 0,0-1 0 0 0,1 1 1 0 0,-1-1-1 0 0,-1 0 0 0 0,-27-17 14 0 0,28 18-25 0 0,-16-7-22 0 0,-1 0-1 0 0,-25-6 1 0 0,-8-2-2027 0 0,8 10-3174 0 0,30 5 3539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15.338"/>
    </inkml:context>
    <inkml:brush xml:id="br0">
      <inkml:brushProperty name="width" value="0.05" units="cm"/>
      <inkml:brushProperty name="height" value="0.05" units="cm"/>
      <inkml:brushProperty name="color" value="#5B2D90"/>
    </inkml:brush>
  </inkml:definitions>
  <inkml:trace contextRef="#ctx0" brushRef="#br0">13 6 6065 0 0,'-10'-6'454'0'0,"7"18"236"0"0,3-11-645 0 0,1 0 1 0 0,-1 0 0 0 0,0 0-1 0 0,0 0 1 0 0,0 0 0 0 0,1-1-1 0 0,-1 1 1 0 0,0 0 0 0 0,1 0 0 0 0,-1 0-1 0 0,1-1 1 0 0,-1 1 0 0 0,1 0-1 0 0,-1 0 1 0 0,1-1 0 0 0,-1 1-1 0 0,1 0 1 0 0,0-1 0 0 0,0 1-1 0 0,-1-1 1 0 0,1 1 0 0 0,0-1-1 0 0,0 1 1 0 0,-1-1 0 0 0,1 0 0 0 0,0 1-1 0 0,0-1 1 0 0,0 0 0 0 0,1 1-1 0 0,28 3 667 0 0,-21-4-482 0 0,181 25 1476 0 0,169 16-957 0 0,-276-36-676 0 0,326 20 114 0 0,-1-26-23 0 0,-390 0-154 0 0,113-9 42 0 0,-110 7-27 0 0,0 0 0 0 0,-1-2 0 0 0,1-1 1 0 0,19-7-1 0 0,-39 13-22 0 0,0-1 0 0 0,-1 1 0 0 0,1 0 0 0 0,0 0 0 0 0,-1 0 1 0 0,1 0-1 0 0,-1-1 0 0 0,1 1 0 0 0,0 0 0 0 0,-1-1 0 0 0,1 1 0 0 0,-1 0 0 0 0,1-1 0 0 0,-1 1 1 0 0,1 0-1 0 0,-1-1 0 0 0,1 1 0 0 0,-1-1 0 0 0,1 1 0 0 0,-1-1 0 0 0,0 0 0 0 0,1 1 0 0 0,-1-1 1 0 0,0 1-1 0 0,1-1 0 0 0,-1 1 0 0 0,0-1 0 0 0,0 0 0 0 0,0 1 0 0 0,0-1 0 0 0,0 0 1 0 0,1 0-1 0 0,-2 0-1 0 0,0 0 0 0 0,0 0 0 0 0,1 0 1 0 0,-1 0-1 0 0,0 0 0 0 0,0 0 0 0 0,0 0 1 0 0,0 1-1 0 0,0-1 0 0 0,0 0 0 0 0,0 1 1 0 0,-1-1-1 0 0,1 0 0 0 0,-2 0 1 0 0,-45-13 7 0 0,47 14-11 0 0,0-1-1 0 0,1 1 0 0 0,-1 0 1 0 0,0 0-1 0 0,0-1 0 0 0,0 1 1 0 0,0 0-1 0 0,-1 0 1 0 0,1 0-1 0 0,0 0 0 0 0,0 0 1 0 0,0 0-1 0 0,0 1 1 0 0,0-1-1 0 0,0 0 0 0 0,0 0 1 0 0,0 1-1 0 0,1-1 0 0 0,-1 0 1 0 0,-2 2-1 0 0,3-1 2 0 0,0 0 0 0 0,0 0 0 0 0,0 0 0 0 0,0 1-1 0 0,0-1 1 0 0,0 0 0 0 0,0 0 0 0 0,0 0 0 0 0,1 0 0 0 0,-1 1-1 0 0,0-1 1 0 0,1 0 0 0 0,-1 0 0 0 0,1 0 0 0 0,0 2-1 0 0,-1 0 11 0 0,0 0-1 0 0,0 0 0 0 0,0-1 0 0 0,-1 1 0 0 0,0 0 0 0 0,1 0 0 0 0,-1 0 1 0 0,0-1-1 0 0,0 1 0 0 0,-1 0 0 0 0,1-1 0 0 0,-1 1 0 0 0,1-1 0 0 0,-4 4 1 0 0,-6 17 434 0 0,3 4 241 0 0,-7 42 0 0 0,9-34-412 0 0,-6 24 133 0 0,-5 17 35 0 0,4 1 1 0 0,-6 129 0 0 0,18-169-494 0 0,0 32 203 0 0,2-63-284 0 0,-1 1 0 0 0,1 0 0 0 0,0-1 0 0 0,1 1 0 0 0,0-1 0 0 0,0 1 0 0 0,4 8 0 0 0,-3-5-742 0 0,-3-10 828 0 0,1 0 0 0 0,-1 0 0 0 0,0 0 0 0 0,0 1 1 0 0,0-1-1 0 0,0 0 0 0 0,0 0 0 0 0,0 0 1 0 0,0 1-1 0 0,0-1 0 0 0,0 0 0 0 0,0 0 0 0 0,0 0 1 0 0,0 1-1 0 0,0-1 0 0 0,0 0 0 0 0,0 0 0 0 0,0 0 1 0 0,0 1-1 0 0,0-1 0 0 0,-1 0 0 0 0,1 0 1 0 0,0 0-1 0 0,0 0 0 0 0,0 1 0 0 0,0-1 0 0 0,0 0 1 0 0,0 0-1 0 0,-1 0 0 0 0,1 0 0 0 0,0 0 0 0 0,0 1 1 0 0,0-1-1 0 0,0 0 0 0 0,0 0 0 0 0,-1 0 1 0 0,1 0-1 0 0,0 0 0 0 0,0 0 0 0 0,0 0 0 0 0,-1 0 1 0 0,1 0-1 0 0,-4-2-1474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15.808"/>
    </inkml:context>
    <inkml:brush xml:id="br0">
      <inkml:brushProperty name="width" value="0.05" units="cm"/>
      <inkml:brushProperty name="height" value="0.05" units="cm"/>
      <inkml:brushProperty name="color" value="#5B2D90"/>
    </inkml:brush>
  </inkml:definitions>
  <inkml:trace contextRef="#ctx0" brushRef="#br0">68 9 6501 0 0,'0'0'264'0'0,"5"-3"-162"0"0,6-3-617 0 0,-5 6 1497 0 0,-9 10 5129 0 0,-39 58-5806 0 0,31-51 1213 0 0,6 9-1376 0 0,-18 78-49 0 0,22-98-83 0 0,-1-1 0 0 0,1 1 0 0 0,0 0 0 0 0,1 0 0 0 0,0 7 0 0 0,0 50-15 0 0,0-48-126 0 0,3-1-3565 0 0,1-1 3013 0 0,8 18-1 0 0,-5-14 231 0 0,-2-2-1009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16.153"/>
    </inkml:context>
    <inkml:brush xml:id="br0">
      <inkml:brushProperty name="width" value="0.05" units="cm"/>
      <inkml:brushProperty name="height" value="0.05" units="cm"/>
      <inkml:brushProperty name="color" value="#5B2D90"/>
    </inkml:brush>
  </inkml:definitions>
  <inkml:trace contextRef="#ctx0" brushRef="#br0">0 145 7197 0 0,'34'-121'101'0'0,"-27"97"5319"0"0,-2 64-5138 0 0,15 126-3 0 0,-17-153-189 0 0,-2 1-1 0 0,0 0 1 0 0,-1 26-1 0 0,-2-23 3 0 0,-10 175 508 0 0,6-112-710 0 0,8-62-147 0 0,-1-16 95 0 0,-1 0 1 0 0,1 0-1 0 0,-1 0 0 0 0,1 0 0 0 0,-1 0 0 0 0,0 0 1 0 0,0 0-1 0 0,0 0 0 0 0,0 0 0 0 0,0 0 1 0 0,-1 0-1 0 0,1 0 0 0 0,-1 0 0 0 0,1 0 1 0 0,-1 0-1 0 0,0 0 0 0 0,-1 2 0 0 0,-2-7-2008 0 0,3-3 943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16.496"/>
    </inkml:context>
    <inkml:brush xml:id="br0">
      <inkml:brushProperty name="width" value="0.05" units="cm"/>
      <inkml:brushProperty name="height" value="0.05" units="cm"/>
      <inkml:brushProperty name="color" value="#5B2D90"/>
    </inkml:brush>
  </inkml:definitions>
  <inkml:trace contextRef="#ctx0" brushRef="#br0">32 71 7937 0 0,'-20'97'1132'0'0,"15"-62"-332"0"0,1 0-1 0 0,1 1 1 0 0,4 51 0 0 0,21 106-283 0 0,-20-176-590 0 0,-1-10-233 0 0,-1 0 0 0 0,1 0 0 0 0,0 0 0 0 0,1 0 0 0 0,0-1 0 0 0,5 12 0 0 0,-6-16 17 0 0,-1-2 222 0 0,0 0 0 0 0,0 1 0 0 0,0-1 0 0 0,0 0 0 0 0,0 0 0 0 0,1 1 0 0 0,-1-1 0 0 0,0 0 1 0 0,0 0-1 0 0,0 0 0 0 0,1 1 0 0 0,-1-1 0 0 0,0 0 0 0 0,0 0 0 0 0,0 0 0 0 0,1 0 0 0 0,-1 0 0 0 0,0 1 0 0 0,0-1 0 0 0,1 0 0 0 0,-1 0 0 0 0,0 0 0 0 0,1 0 0 0 0,-1 0 0 0 0,0 0 0 0 0,0 0 0 0 0,1 0 0 0 0,-1 0 0 0 0,0 0 0 0 0,0 0 0 0 0,1 0 0 0 0,-1 0 0 0 0,0 0 1 0 0,1 0-1 0 0,-1 0 0 0 0,0 0 0 0 0,1-1 0 0 0,5-1-1117 0 0</inkml:trace>
  <inkml:trace contextRef="#ctx0" brushRef="#br0" timeOffset="1">397 19 7069 0 0,'0'-1'10'0'0,"1"0"0"0"0,-1 0 0 0 0,0 0 0 0 0,0 0 0 0 0,1 0 0 0 0,-1 0 1 0 0,1 0-1 0 0,-1 0 0 0 0,0 1 0 0 0,1-1 0 0 0,0 0 0 0 0,-1 0 0 0 0,1 0 1 0 0,-1 1-1 0 0,1-1 0 0 0,0 0 0 0 0,0 1 0 0 0,-1-1 0 0 0,1 1 0 0 0,0-1 1 0 0,0 1-1 0 0,1-1 0 0 0,2 6 302 0 0,-4 10 33 0 0,-6 14 498 0 0,-5 34 435 0 0,8 61 682 0 0,20 201 0 0 0,-10-244-1819 0 0,-4-57-216 0 0,-2-15-199 0 0,0-1 0 0 0,0 1-1 0 0,-1 0 1 0 0,0 0 0 0 0,0 0 0 0 0,-1 0-1 0 0,0 0 1 0 0,-3 9 0 0 0,-5-6-1951 0 0,3-10 757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00.857"/>
    </inkml:context>
    <inkml:brush xml:id="br0">
      <inkml:brushProperty name="width" value="0.05" units="cm"/>
      <inkml:brushProperty name="height" value="0.05" units="cm"/>
    </inkml:brush>
  </inkml:definitions>
  <inkml:trace contextRef="#ctx0" brushRef="#br0">1 172 6657 0 0,'16'-47'449'0'0,"-13"35"-40"0"0,1 0-1 0 0,0 1 1 0 0,1-1 0 0 0,0 1 0 0 0,1 0 0 0 0,0 0 0 0 0,0 1 0 0 0,1-1-1 0 0,12-11 1 0 0,-19 22-348 0 0,0 0 0 0 0,0-1 0 0 0,0 1 0 0 0,0 0 0 0 0,1 0-1 0 0,-1 0 1 0 0,0 0 0 0 0,0 0 0 0 0,0 0 0 0 0,0 0 0 0 0,1 0-1 0 0,-1 0 1 0 0,0 0 0 0 0,0 0 0 0 0,0 0 0 0 0,1 0 0 0 0,-1 0-1 0 0,0 0 1 0 0,0 0 0 0 0,0 0 0 0 0,0 0 0 0 0,1 0 0 0 0,-1 0-1 0 0,0 0 1 0 0,0 0 0 0 0,0 0 0 0 0,0 0 0 0 0,1 0 0 0 0,-1 0-1 0 0,0 0 1 0 0,0 1 0 0 0,0-1 0 0 0,0 0 0 0 0,1 0 0 0 0,-1 0 0 0 0,0 0-1 0 0,0 0 1 0 0,0 0 0 0 0,0 1 0 0 0,0-1 0 0 0,0 0 0 0 0,0 0-1 0 0,0 0 1 0 0,1 0 0 0 0,-1 1 0 0 0,5 14 1764 0 0,1 18 196 0 0,-6 1-1457 0 0,-1 0-1 0 0,-1 0 1 0 0,-11 51 0 0 0,7-53-1001 0 0,1 1 0 0 0,2 0 0 0 0,1 63 0 0 0,3-45-3670 0 0,0-38 2025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16.821"/>
    </inkml:context>
    <inkml:brush xml:id="br0">
      <inkml:brushProperty name="width" value="0.05" units="cm"/>
      <inkml:brushProperty name="height" value="0.05" units="cm"/>
      <inkml:brushProperty name="color" value="#5B2D90"/>
    </inkml:brush>
  </inkml:definitions>
  <inkml:trace contextRef="#ctx0" brushRef="#br0">20 96 8497 0 0,'-1'0'-2'0'0,"0"0"1"0"0,1 0 0 0 0,-1 0-1 0 0,0 0 1 0 0,1 0 0 0 0,-1 0-1 0 0,0 0 1 0 0,1 0-1 0 0,-1 0 1 0 0,0 0 0 0 0,0 0-1 0 0,1 0 1 0 0,-1 0 0 0 0,1 0-1 0 0,-1-1 1 0 0,0 1 0 0 0,1 0-1 0 0,-1-1 1 0 0,0 1-1 0 0,1 0 1 0 0,-1-1 0 0 0,1 1-1 0 0,-1-1 1 0 0,1 1 0 0 0,-1-1-1 0 0,1 1 1 0 0,-1-1-1 0 0,1 1 1 0 0,-1-2 0 0 0,1 1 42 0 0,0 0 0 0 0,0 0 0 0 0,1 0 0 0 0,-1 0 0 0 0,0 0 0 0 0,1 0 0 0 0,-1-1 0 0 0,1 1 0 0 0,-1 1 0 0 0,1-1 0 0 0,-1 0 0 0 0,1 0 0 0 0,0 0 0 0 0,0 0 0 0 0,-1 0 0 0 0,2 0 1 0 0,3-4 164 0 0,1 0 1 0 0,-1 0 0 0 0,1 1 0 0 0,0 0 0 0 0,8-5 0 0 0,4 2-11 0 0,0 1 0 0 0,0 1 0 0 0,1 0 1 0 0,35-3-1 0 0,78 0 10 0 0,227 22-176 0 0,-3 28-123 0 0,-256-22-596 0 0,-27-4-609 0 0,-46-11 465 0 0,-8 4-157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17.150"/>
    </inkml:context>
    <inkml:brush xml:id="br0">
      <inkml:brushProperty name="width" value="0.05" units="cm"/>
      <inkml:brushProperty name="height" value="0.05" units="cm"/>
      <inkml:brushProperty name="color" value="#5B2D90"/>
    </inkml:brush>
  </inkml:definitions>
  <inkml:trace contextRef="#ctx0" brushRef="#br0">29 0 8629 0 0,'-29'6'212'0'0,"160"1"3299"0"0,-3 1-3565 0 0,-67-7-703 0 0,-1 3 1 0 0,1 3-1 0 0,-1 2 1 0 0,106 31-1 0 0,-158-37 490 0 0,-3-2 54 0 0,-1 0 0 0 0,0 1-1 0 0,0-1 1 0 0,1 1 0 0 0,-1 0 0 0 0,-1 1 0 0 0,8 4 0 0 0,-7 0-445 0 0,-7 1-15 0 0</inkml:trace>
  <inkml:trace contextRef="#ctx0" brushRef="#br0" timeOffset="1">151 145 7581 0 0,'0'0'-1'0'0,"-14"0"95"0"0,0 1-1 0 0,-26 3 1 0 0,40-4-86 0 0,0 0 0 0 0,0 0 0 0 0,0 1 0 0 0,0-1 0 0 0,0 0 1 0 0,0 0-1 0 0,0 0 0 0 0,1 0 0 0 0,-1 0 0 0 0,0 0 0 0 0,0 0 1 0 0,0 0-1 0 0,0 0 0 0 0,0 1 0 0 0,0-1 0 0 0,0 0 0 0 0,0 0 0 0 0,0 0 1 0 0,0 0-1 0 0,0 0 0 0 0,0 0 0 0 0,0 0 0 0 0,0 0 0 0 0,0 1 1 0 0,0-1-1 0 0,0 0 0 0 0,0 0 0 0 0,0 0 0 0 0,-1 0 0 0 0,1 0 0 0 0,0 0 1 0 0,0 0-1 0 0,0 0 0 0 0,0 0 0 0 0,0 1 0 0 0,0-1 0 0 0,0 0 0 0 0,0 0 1 0 0,0 0-1 0 0,0 0 0 0 0,0 0 0 0 0,0 0 0 0 0,-1 0 0 0 0,1 0 1 0 0,0 0-1 0 0,0 0 0 0 0,0 0 0 0 0,0 0 0 0 0,0 0 0 0 0,0 0 0 0 0,0 0 1 0 0,0 0-1 0 0,0 0 0 0 0,-1 0 0 0 0,1 0 0 0 0,0 0 0 0 0,0 0 1 0 0,0 0-1 0 0,0 0 0 0 0,0 0 0 0 0,0 0 0 0 0,0 0 0 0 0,0 0 0 0 0,-1 0 1 0 0,14 4 384 0 0,22 1 263 0 0,357 20 1086 0 0,125 5-4737 0 0,-461-29 1889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18.056"/>
    </inkml:context>
    <inkml:brush xml:id="br0">
      <inkml:brushProperty name="width" value="0.05" units="cm"/>
      <inkml:brushProperty name="height" value="0.05" units="cm"/>
      <inkml:brushProperty name="color" value="#5B2D90"/>
    </inkml:brush>
  </inkml:definitions>
  <inkml:trace contextRef="#ctx0" brushRef="#br0">367 590 5973 0 0,'0'0'34'0'0,"1"0"0"0"0,-1 0 0 0 0,0 0 0 0 0,1 0 0 0 0,-1 0 0 0 0,1 0 0 0 0,-1 0 0 0 0,0 1 0 0 0,1-1 0 0 0,-1 0 0 0 0,0 0 1 0 0,0 0-1 0 0,1 0 0 0 0,-1 1 0 0 0,0-1 0 0 0,1 0 0 0 0,-1 0 0 0 0,0 1 0 0 0,0-1 0 0 0,1 0 0 0 0,-1 1 0 0 0,0-1 0 0 0,0 0 1 0 0,0 0-1 0 0,0 1 0 0 0,1-1 0 0 0,-1 1 0 0 0,0-1 0 0 0,0 1 0 0 0,0-1 20 0 0,0 0 1 0 0,0 0-1 0 0,0 1 0 0 0,0-1 1 0 0,0 0-1 0 0,0 0 0 0 0,1 1 1 0 0,-1-1-1 0 0,0 0 0 0 0,0 0 1 0 0,0 0-1 0 0,0 1 0 0 0,0-1 1 0 0,0 0-1 0 0,1 0 0 0 0,-1 0 0 0 0,0 1 1 0 0,0-1-1 0 0,0 0 0 0 0,1 0 1 0 0,-1 0-1 0 0,0 0 0 0 0,0 0 1 0 0,0 0-1 0 0,1 1 0 0 0,-1-1 1 0 0,0 0-1 0 0,0 0 0 0 0,1 0 1 0 0,-1 0-1 0 0,0 0 0 0 0,0 0 1 0 0,1 0-1 0 0,-1 0 0 0 0,0 0 1 0 0,0 0-1 0 0,1 0 0 0 0,-1 0 1 0 0,0 0-1 0 0,1 0 0 0 0,1-1 235 0 0,1-1 1 0 0,0 1-1 0 0,-1 0 0 0 0,1-1 0 0 0,-1 1 1 0 0,1-1-1 0 0,-1 0 0 0 0,0 0 0 0 0,0 0 1 0 0,0 0-1 0 0,0 0 0 0 0,0 0 0 0 0,3-5 1 0 0,-2 1-179 0 0,0 1 0 0 0,0-1 0 0 0,0-1 0 0 0,-1 1 0 0 0,0 0 0 0 0,1-7 0 0 0,-1 4-144 0 0,0-1 0 0 0,-1 1 0 0 0,0-1 0 0 0,-1 0 0 0 0,0 1 0 0 0,0-1 0 0 0,-1 1 1 0 0,-4-19-1 0 0,4 25 28 0 0,-1 0 1 0 0,1 0 0 0 0,-1 0-1 0 0,1 0 1 0 0,-1 0 0 0 0,0 0-1 0 0,0 0 1 0 0,0 1 0 0 0,0-1-1 0 0,-1 1 1 0 0,1 0 0 0 0,-1-1-1 0 0,0 1 1 0 0,1 0 0 0 0,-1 0-1 0 0,0 1 1 0 0,0-1 0 0 0,0 1-1 0 0,0-1 1 0 0,0 1 0 0 0,-1 0-1 0 0,1 0 1 0 0,-4 0 0 0 0,-9-2-8 0 0,1 1 1 0 0,-1 1 0 0 0,-28 2-1 0 0,22-1 10 0 0,12 0 17 0 0,0 1 0 0 0,0 0-1 0 0,0 1 1 0 0,0 0 0 0 0,0 1-1 0 0,0 0 1 0 0,0 0 0 0 0,1 1-1 0 0,0 0 1 0 0,0 1 0 0 0,0 0-1 0 0,0 0 1 0 0,1 1 0 0 0,-13 11-1 0 0,9-6 116 0 0,1 0 0 0 0,1 1 0 0 0,-1 0 0 0 0,2 1 0 0 0,0 0-1 0 0,0 1 1 0 0,2 0 0 0 0,-10 22 0 0 0,14-31-76 0 0,1 1-1 0 0,0 0 1 0 0,1-1-1 0 0,-1 1 1 0 0,1 0-1 0 0,0 0 1 0 0,1 1-1 0 0,-1-1 1 0 0,1 0-1 0 0,1 0 1 0 0,-1 0-1 0 0,1 0 1 0 0,0 0-1 0 0,0 0 0 0 0,1 0 1 0 0,-1 0-1 0 0,1-1 1 0 0,6 12-1 0 0,-5-13-47 0 0,0 1-1 0 0,0-1 1 0 0,0 0-1 0 0,1 0 1 0 0,-1 0-1 0 0,1-1 1 0 0,0 1-1 0 0,0-1 1 0 0,1 0-1 0 0,-1 0 1 0 0,0-1-1 0 0,1 1 1 0 0,0-1-1 0 0,0 0 1 0 0,0 0-1 0 0,0 0 0 0 0,0-1 1 0 0,0 0-1 0 0,0 0 1 0 0,0 0-1 0 0,11 0 1 0 0,-1-2-142 0 0,-1 0-1 0 0,1 0 1 0 0,0-1 0 0 0,0-1 0 0 0,-1-1 0 0 0,0 0-1 0 0,0-1 1 0 0,0 0 0 0 0,0-1 0 0 0,-1-1 0 0 0,0 0-1 0 0,0 0 1 0 0,-1-2 0 0 0,0 1 0 0 0,0-2 0 0 0,-1 1-1 0 0,0-2 1 0 0,-1 1 0 0 0,0-2 0 0 0,-1 1 0 0 0,0-1-1 0 0,0-1 1 0 0,-2 1 0 0 0,12-27 0 0 0,5-34 82 0 0,-3-1 0 0 0,17-117 0 0 0,-19 86 26 0 0,-3 16 4 0 0,-25 157 99 0 0,-10 48 846 0 0,-7 202 0 0 0,27-291-1234 0 0,0-1-1 0 0,2 1 0 0 0,7 26 1 0 0,-6-29-552 0 0,-4-20 568 0 0,0 0-1 0 0,1 0 1 0 0,-1 0 0 0 0,1 0 0 0 0,0-1 0 0 0,1 1 0 0 0,-1 0 0 0 0,3 4 0 0 0,0 1-788 0 0,-3-2-93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18.414"/>
    </inkml:context>
    <inkml:brush xml:id="br0">
      <inkml:brushProperty name="width" value="0.05" units="cm"/>
      <inkml:brushProperty name="height" value="0.05" units="cm"/>
      <inkml:brushProperty name="color" value="#5B2D90"/>
    </inkml:brush>
  </inkml:definitions>
  <inkml:trace contextRef="#ctx0" brushRef="#br0">1 62 8001 0 0,'5'-11'115'0'0,"-3"7"39"0"0,0 0-1 0 0,0 1 0 0 0,0-1 1 0 0,0 1-1 0 0,0-1 0 0 0,1 1 0 0 0,0 0 1 0 0,-1 0-1 0 0,1 0 0 0 0,0 0 0 0 0,6-4 1 0 0,-8 7-27 0 0,0-1 1 0 0,0 0-1 0 0,0 0 1 0 0,0 1 0 0 0,0-1-1 0 0,0 1 1 0 0,0-1 0 0 0,0 1-1 0 0,0 0 1 0 0,1-1-1 0 0,-1 1 1 0 0,0 0 0 0 0,0 0-1 0 0,0 0 1 0 0,0 0 0 0 0,1 0-1 0 0,0 0 1 0 0,-1 0-100 0 0,-1 1 1 0 0,1 0-1 0 0,-1-1 1 0 0,0 1-1 0 0,1 0 0 0 0,-1-1 1 0 0,0 1-1 0 0,0 0 1 0 0,1-1-1 0 0,-1 1 0 0 0,0 0 1 0 0,0 0-1 0 0,0-1 1 0 0,0 1-1 0 0,0 0 0 0 0,0 0 1 0 0,0-1-1 0 0,0 1 1 0 0,0 0-1 0 0,-1 0 0 0 0,1-1 1 0 0,0 1-1 0 0,0 0 1 0 0,-1-1-1 0 0,1 1 1 0 0,0 0-1 0 0,-1-1 0 0 0,1 1 1 0 0,-1 1-1 0 0,-13 35 403 0 0,-14 56-1 0 0,23-73-384 0 0,1 1 1 0 0,2 0-1 0 0,0 0 0 0 0,1 32 0 0 0,1-48-43 0 0,0 1 0 0 0,1-1 0 0 0,0 0 0 0 0,0 0 0 0 0,1 0-1 0 0,-1 0 1 0 0,1 0 0 0 0,0-1 0 0 0,0 1 0 0 0,0 0 0 0 0,1-1-1 0 0,5 8 1 0 0,-6-11-13 0 0,0 1 0 0 0,-1 0 0 0 0,2 0 0 0 0,-1 0-1 0 0,0-1 1 0 0,0 0 0 0 0,0 1 0 0 0,1-1 0 0 0,-1 0-1 0 0,1 0 1 0 0,-1 0 0 0 0,1 0 0 0 0,-1 0 0 0 0,1-1-1 0 0,-1 1 1 0 0,1-1 0 0 0,0 0 0 0 0,-1 0 0 0 0,1 0-1 0 0,0 0 1 0 0,-1 0 0 0 0,1 0 0 0 0,0-1 0 0 0,-1 1-1 0 0,5-2 1 0 0,2-2-107 0 0,0 1 0 0 0,-1-1 0 0 0,0-1 0 0 0,1 0-1 0 0,-2 0 1 0 0,1 0 0 0 0,-1-1 0 0 0,1 0 0 0 0,-2 0 0 0 0,1-1-1 0 0,-1 0 1 0 0,0 0 0 0 0,0-1 0 0 0,-1 0 0 0 0,0 0 0 0 0,6-13-1 0 0,2-5 37 0 0,-2 0-1 0 0,-1-1 0 0 0,-2 0 0 0 0,7-33 0 0 0,-11 42 82 0 0,-1 0 0 0 0,2-32 0 0 0,-6 50-4 0 0,1 0 0 0 0,-1-1 0 0 0,1 1 0 0 0,0-1 0 0 0,-1 1 0 0 0,1 0 0 0 0,-1 0-1 0 0,1-1 1 0 0,-1 1 0 0 0,1 0 0 0 0,-1 0 0 0 0,1-1 0 0 0,-1 1 0 0 0,0 0 0 0 0,1 0 0 0 0,-1 0 0 0 0,1 0 0 0 0,-1 0 0 0 0,1 0 0 0 0,-1 0 0 0 0,1 0 0 0 0,-1 0 0 0 0,0 0 0 0 0,1 0 0 0 0,-1 0 0 0 0,1 0 0 0 0,-1 1 0 0 0,1-1 0 0 0,-1 0 0 0 0,1 0 0 0 0,-1 1 0 0 0,0-1 0 0 0,-1 1-26 0 0,-1 0 0 0 0,1 0 1 0 0,0 0-1 0 0,0 0 0 0 0,-1 0 1 0 0,1 0-1 0 0,0 0 0 0 0,-3 3 1 0 0,2-1-141 0 0,1-1 0 0 0,0 1 0 0 0,-1 0 1 0 0,1 0-1 0 0,0 0 0 0 0,1 1 0 0 0,-1-1 1 0 0,0 0-1 0 0,1 1 0 0 0,0-1 0 0 0,0 1 1 0 0,0-1-1 0 0,0 1 0 0 0,0 0 0 0 0,1-1 1 0 0,0 1-1 0 0,-1 0 0 0 0,1-1 0 0 0,1 1 0 0 0,0 6 1 0 0,3 11-753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19.182"/>
    </inkml:context>
    <inkml:brush xml:id="br0">
      <inkml:brushProperty name="width" value="0.05" units="cm"/>
      <inkml:brushProperty name="height" value="0.05" units="cm"/>
      <inkml:brushProperty name="color" value="#5B2D90"/>
    </inkml:brush>
  </inkml:definitions>
  <inkml:trace contextRef="#ctx0" brushRef="#br0">100 213 7969 0 0,'-8'-25'885'0'0,"-8"-43"1"0"0,15 61-615 0 0,0 1 0 0 0,1-1 1 0 0,-1 1-1 0 0,1-1 0 0 0,1 0 1 0 0,-1 1-1 0 0,1-1 0 0 0,0 1 0 0 0,0-1 1 0 0,1 1-1 0 0,0 0 0 0 0,4-8 1 0 0,-6 13-240 0 0,0 0 1 0 0,1 0 0 0 0,-1 0 0 0 0,1 0-1 0 0,0 0 1 0 0,-1 0 0 0 0,1 0 0 0 0,0 1-1 0 0,-1-1 1 0 0,1 0 0 0 0,0 0 0 0 0,0 1-1 0 0,0-1 1 0 0,0 1 0 0 0,-1-1 0 0 0,1 0 0 0 0,0 1-1 0 0,0 0 1 0 0,0-1 0 0 0,0 1 0 0 0,0 0-1 0 0,0-1 1 0 0,0 1 0 0 0,0 0 0 0 0,2 0-1 0 0,-2 0-27 0 0,0 0-1 0 0,0 1 0 0 0,-1-1 0 0 0,1 1 0 0 0,0-1 0 0 0,0 0 0 0 0,-1 1 0 0 0,1-1 0 0 0,0 1 1 0 0,-1-1-1 0 0,1 1 0 0 0,-1 0 0 0 0,1-1 0 0 0,-1 1 0 0 0,1 0 0 0 0,-1-1 0 0 0,1 1 0 0 0,-1 0 1 0 0,0 0-1 0 0,1-1 0 0 0,-1 1 0 0 0,0 0 0 0 0,0 0 0 0 0,1 0 0 0 0,-1 0 0 0 0,0-1 0 0 0,0 1 1 0 0,0 0-1 0 0,0 0 0 0 0,0 0 0 0 0,0 1 0 0 0,-2 15-2 0 0,0-1 0 0 0,-2 1 1 0 0,1-1-1 0 0,-2 0 0 0 0,-12 29 0 0 0,0 2 6 0 0,-12 26 3 0 0,19-48 4 0 0,-14 47 1 0 0,20-59-17 0 0,-1 13 34 0 0,23-42-428 0 0,15-26-11 0 0,51-82-1 0 0,-62 87 407 0 0,1 2-1 0 0,2 0 1 0 0,2 2 0 0 0,34-35-1 0 0,-58 65-2 0 0,1 0 0 0 0,-1 1 0 0 0,1-1-1 0 0,0 1 1 0 0,0-1 0 0 0,7-2 0 0 0,-10 5 1 0 0,0-1 1 0 0,-1 1-1 0 0,1 0 1 0 0,0 0-1 0 0,-1 0 1 0 0,1-1-1 0 0,0 1 1 0 0,-1 0-1 0 0,1 0 1 0 0,0 0-1 0 0,-1 0 0 0 0,1 0 1 0 0,0 0-1 0 0,0 0 1 0 0,-1 0-1 0 0,1 1 1 0 0,0-1-1 0 0,-1 0 1 0 0,1 0-1 0 0,-1 1 1 0 0,1-1-1 0 0,0 0 1 0 0,-1 0-1 0 0,1 1 1 0 0,-1-1-1 0 0,1 1 1 0 0,0-1-1 0 0,-1 1 0 0 0,1-1 1 0 0,-1 1-1 0 0,0-1 1 0 0,1 1-1 0 0,-1-1 1 0 0,1 1-1 0 0,-1-1 1 0 0,0 1-1 0 0,1 0 1 0 0,-1-1-1 0 0,0 1 1 0 0,0 0-1 0 0,1-1 1 0 0,-1 1-1 0 0,0 0 1 0 0,0-1-1 0 0,0 1 1 0 0,0 0-1 0 0,0-1 0 0 0,0 1 1 0 0,0 0-1 0 0,0-1 1 0 0,0 1-1 0 0,-1 1 1 0 0,-1 25 38 0 0,-1 1 0 0 0,-1-1 0 0 0,-9 33 0 0 0,-3 15 116 0 0,13-58-116 0 0,-1 4-10 0 0,1 0 1 0 0,-1 23 0 0 0,27-60 44 0 0,-7 1-103 0 0,-1-2 0 0 0,-1 1 0 0 0,0-2 0 0 0,-1 0-1 0 0,-1-1 1 0 0,14-28 0 0 0,-12 22 26 0 0,1 0 0 0 0,33-42 1 0 0,-42 60-4 0 0,0 1 1 0 0,0 0-1 0 0,0 1 0 0 0,1-1 1 0 0,0 1-1 0 0,0 1 1 0 0,0-1-1 0 0,1 1 1 0 0,-1 1-1 0 0,15-6 1 0 0,-21 9 5 0 0,0 0 1 0 0,0-1-1 0 0,0 1 0 0 0,0 0 1 0 0,0 0-1 0 0,0 0 1 0 0,-1 0-1 0 0,1 0 0 0 0,0 0 1 0 0,0 0-1 0 0,0 0 1 0 0,0 0-1 0 0,0 0 0 0 0,0 1 1 0 0,0-1-1 0 0,-1 0 0 0 0,1 1 1 0 0,0-1-1 0 0,0 0 1 0 0,0 1-1 0 0,-1-1 0 0 0,1 1 1 0 0,0 0-1 0 0,0-1 1 0 0,0 2-1 0 0,0-1 0 0 0,0 1-1 0 0,-1-1 1 0 0,1 1 0 0 0,0-1 0 0 0,-1 1-1 0 0,0-1 1 0 0,1 1 0 0 0,-1-1 0 0 0,0 1-1 0 0,0-1 1 0 0,0 1 0 0 0,0 0-1 0 0,0 2 1 0 0,-2 4 2 0 0,1 1-1 0 0,-1-1 1 0 0,-6 16 0 0 0,-26 57 87 0 0,15-39-17 0 0,3 1 0 0 0,-14 51-1 0 0,29-78-7 0 0,1-16-64 0 0,1 0 0 0 0,-1 0 1 0 0,0 0-1 0 0,0 1 0 0 0,0-1 1 0 0,0 0-1 0 0,0 0 0 0 0,1 0 1 0 0,-1 0-1 0 0,0 0 1 0 0,0 0-1 0 0,0 0 0 0 0,0 0 1 0 0,1 0-1 0 0,-1 0 0 0 0,0 0 1 0 0,0 0-1 0 0,0 1 0 0 0,1-1 1 0 0,-1 0-1 0 0,0 0 1 0 0,0 0-1 0 0,0-1 0 0 0,0 1 1 0 0,1 0-1 0 0,-1 0 0 0 0,0 0 1 0 0,0 0-1 0 0,0 0 0 0 0,1 0 1 0 0,-1 0-1 0 0,0 0 1 0 0,0 0-1 0 0,0 0 0 0 0,0 0 1 0 0,0 0-1 0 0,1-1 0 0 0,-1 1 1 0 0,0 0-1 0 0,23-22-358 0 0,-14 12 142 0 0,48-48-411 0 0,62-84 1 0 0,-118 140 627 0 0,30-31-10 0 0,-29 31 12 0 0,0 0 0 0 0,1 0 0 0 0,-1 0 0 0 0,1 0 0 0 0,-1 0 0 0 0,1 1 0 0 0,0-1 0 0 0,-1 1 0 0 0,1 0 0 0 0,0 0 0 0 0,6-2 0 0 0,-8 3 7 0 0,-1 0 1 0 0,1 0-1 0 0,0 0 1 0 0,-1 1-1 0 0,1-1 1 0 0,-1 0 0 0 0,1 0-1 0 0,0 0 1 0 0,-1 1-1 0 0,1-1 1 0 0,-1 0-1 0 0,1 1 1 0 0,-1-1-1 0 0,1 1 1 0 0,-1-1-1 0 0,1 0 1 0 0,-1 1 0 0 0,1-1-1 0 0,-1 1 1 0 0,0-1-1 0 0,1 1 1 0 0,-1 0-1 0 0,0-1 1 0 0,1 1-1 0 0,-1-1 1 0 0,0 1-1 0 0,0-1 1 0 0,1 1 0 0 0,-1 0-1 0 0,0-1 1 0 0,0 1-1 0 0,0 0 1 0 0,0-1-1 0 0,0 1 1 0 0,0 0-1 0 0,0-1 1 0 0,0 1 0 0 0,0-1-1 0 0,0 1 1 0 0,0 0-1 0 0,-1 0 1 0 0,-5 31 266 0 0,-10 18 12 0 0,0-1-397 0 0,1 1 0 0 0,-12 87-1 0 0,23-122-811 0 0,3-11-1936 0 0,-1-8 1605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19.931"/>
    </inkml:context>
    <inkml:brush xml:id="br0">
      <inkml:brushProperty name="width" value="0.05" units="cm"/>
      <inkml:brushProperty name="height" value="0.05" units="cm"/>
      <inkml:brushProperty name="color" value="#5B2D90"/>
    </inkml:brush>
  </inkml:definitions>
  <inkml:trace contextRef="#ctx0" brushRef="#br0">236 82 7421 0 0,'2'-7'289'0'0,"2"0"1"0"0,-1 0-1 0 0,1 0 1 0 0,-1 1 0 0 0,2-1-1 0 0,-1 1 1 0 0,1 0-1 0 0,0 1 1 0 0,0-1-1 0 0,1 1 1 0 0,8-7 0 0 0,-13 12-186 0 0,-1 0 1 0 0,0 1 0 0 0,1-1 0 0 0,-1 1 0 0 0,1-1 0 0 0,-1 1-1 0 0,0-1 1 0 0,1 0 0 0 0,-1 1 0 0 0,0-1 0 0 0,0 1-1 0 0,0-1 1 0 0,1 1 0 0 0,-1-1 0 0 0,0 1 0 0 0,0 0 0 0 0,0-1-1 0 0,0 1 1 0 0,0-1 0 0 0,0 1 0 0 0,0-1 0 0 0,0 1-1 0 0,0-1 1 0 0,0 1 0 0 0,0-1 0 0 0,0 2 0 0 0,0 23-9 0 0,0-23 127 0 0,-1 77 433 0 0,-15 96 0 0 0,11-118-1042 0 0,18-74-922 0 0,-10 10 1169 0 0,-1 0 1 0 0,0-1-1 0 0,0 1 1 0 0,0 0-1 0 0,0-13 1 0 0,5-26 37 0 0,2 17 103 0 0,2 2 0 0 0,0-1 1 0 0,2 2-1 0 0,20-34 1 0 0,-33 60-3 0 0,0-1 0 0 0,1 0 0 0 0,-1 1 0 0 0,0-1 0 0 0,1 1 0 0 0,-1-1 0 0 0,0 0 1 0 0,1 1-1 0 0,-1-1 0 0 0,1 1 0 0 0,-1-1 0 0 0,1 1 0 0 0,-1 0 0 0 0,1-1 1 0 0,-1 1-1 0 0,1-1 0 0 0,-1 1 0 0 0,1 0 0 0 0,0-1 0 0 0,0 1 0 0 0,0 11 26 0 0,-10 23 78 0 0,-5 6 77 0 0,7-25-34 0 0,1 1 1 0 0,1 1-1 0 0,1-1 0 0 0,0 1 1 0 0,1 0-1 0 0,-1 19 0 0 0,4-35-143 0 0,0 1-1 0 0,0-1 1 0 0,0 0 0 0 0,0 0-1 0 0,0 1 1 0 0,0-1-1 0 0,0 0 1 0 0,1 0 0 0 0,-1 0-1 0 0,0 1 1 0 0,1-1-1 0 0,-1 0 1 0 0,1 0 0 0 0,-1 0-1 0 0,1 0 1 0 0,0 0-1 0 0,-1 0 1 0 0,1 0 0 0 0,0 0-1 0 0,0 0 1 0 0,0 0 0 0 0,0 0-1 0 0,0 0 1 0 0,0 0-1 0 0,1 0 1 0 0,0 0-4 0 0,0-1 0 0 0,0 1 0 0 0,0-1 0 0 0,0 1 0 0 0,0-1 0 0 0,1 0 0 0 0,-1 0 0 0 0,0 0-1 0 0,0 0 1 0 0,0 0 0 0 0,0-1 0 0 0,0 1 0 0 0,4-2 0 0 0,3-1-5 0 0,0 0-1 0 0,0-1 0 0 0,0 0 0 0 0,-1-1 1 0 0,14-8-1 0 0,-8 1-68 0 0,-1 0 0 0 0,0-1 0 0 0,0-1-1 0 0,-1 0 1 0 0,-1-1 0 0 0,0 0 0 0 0,-1-1 0 0 0,-1 0 0 0 0,0 0-1 0 0,-2-1 1 0 0,0 0 0 0 0,0 0 0 0 0,5-24 0 0 0,-12 33 131 0 0,-4 7 17 0 0,-13 14 105 0 0,-17 25 186 0 0,14-13-136 0 0,7-9 7 0 0,0 1 0 0 0,1 0 0 0 0,-11 22-1 0 0,8-7 182 0 0,2 2-1 0 0,0 0 0 0 0,-12 60 0 0 0,-6 109 803 0 0,-3 27-476 0 0,0-3-462 0 0,33-218-275 0 0,0 0 0 0 0,-1-1 1 0 0,0 1-1 0 0,0 0 0 0 0,-1-1 0 0 0,0 0 1 0 0,-1 0-1 0 0,1 1 0 0 0,-9 10 0 0 0,10-16-19 0 0,-1 1 0 0 0,0-1-1 0 0,-1 1 1 0 0,1-1 0 0 0,0 0-1 0 0,-1 0 1 0 0,0 0 0 0 0,0-1-1 0 0,0 1 1 0 0,0-1 0 0 0,0 0 0 0 0,0 0-1 0 0,-1-1 1 0 0,1 1 0 0 0,0-1-1 0 0,-1 0 1 0 0,1 0 0 0 0,-1 0-1 0 0,-7-1 1 0 0,4 1-67 0 0,0-1 0 0 0,0-1 1 0 0,0 0-1 0 0,-1 0 0 0 0,1 0 0 0 0,1-1 0 0 0,-1 0 0 0 0,0-1 0 0 0,0 0 1 0 0,1 0-1 0 0,-1 0 0 0 0,1-1 0 0 0,0 0 0 0 0,0-1 0 0 0,1 1 1 0 0,-1-1-1 0 0,-5-7 0 0 0,7 8-8 0 0,1-1 1 0 0,-1-1-1 0 0,2 1 0 0 0,-1 0 0 0 0,1-1 1 0 0,-1 0-1 0 0,1 0 0 0 0,1 0 1 0 0,-1 0-1 0 0,1 0 0 0 0,0-1 1 0 0,1 1-1 0 0,0 0 0 0 0,0-1 1 0 0,0 0-1 0 0,0 1 0 0 0,1-1 0 0 0,0 1 1 0 0,1-1-1 0 0,0 0 0 0 0,2-10 1 0 0,4-8-136 0 0,1 1 1 0 0,1 0-1 0 0,1 1 1 0 0,1 0-1 0 0,24-38 1 0 0,-11 26 30 0 0,1 1-1 0 0,50-51 1 0 0,-59 69 164 0 0,1 0-1 0 0,1 2 1 0 0,0-1 0 0 0,1 2-1 0 0,0 1 1 0 0,1 0-1 0 0,31-13 1 0 0,-41 21 19 0 0,0 1 0 0 0,0 0-1 0 0,1 1 1 0 0,-1 0 0 0 0,1 0-1 0 0,-1 1 1 0 0,1 1 0 0 0,10 0 0 0 0,-13 1 4 0 0,0 0 1 0 0,-1 0-1 0 0,1 1 1 0 0,0 0 0 0 0,-1 0-1 0 0,0 1 1 0 0,0 0-1 0 0,0 1 1 0 0,0-1 0 0 0,0 1-1 0 0,12 10 1 0 0,-16-12-58 0 0,0 1 1 0 0,0 0-1 0 0,0 0 1 0 0,0 0-1 0 0,-1 0 1 0 0,1 0-1 0 0,-1 1 1 0 0,0-1-1 0 0,0 1 1 0 0,0-1-1 0 0,0 1 1 0 0,-1 0-1 0 0,1 0 1 0 0,-1 0-1 0 0,0 0 1 0 0,0 0-1 0 0,-1 0 1 0 0,1 0-1 0 0,-1 0 1 0 0,0 0-1 0 0,0 0 1 0 0,0 0-1 0 0,-1 0 1 0 0,1 0-1 0 0,-1 0 1 0 0,0 0-1 0 0,0 0 1 0 0,0 0-1 0 0,-4 6 1 0 0,1 0-266 0 0,-1-1 0 0 0,0 1 1 0 0,-1-1-1 0 0,0 0 0 0 0,-1-1 0 0 0,0 0 1 0 0,0 0-1 0 0,0 0 0 0 0,-1-1 0 0 0,-13 10 1 0 0,-8 0-520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25.912"/>
    </inkml:context>
    <inkml:brush xml:id="br0">
      <inkml:brushProperty name="width" value="0.05" units="cm"/>
      <inkml:brushProperty name="height" value="0.05" units="cm"/>
      <inkml:brushProperty name="color" value="#5B2D90"/>
    </inkml:brush>
  </inkml:definitions>
  <inkml:trace contextRef="#ctx0" brushRef="#br0">377 34 5881 0 0,'4'-21'341'0'0,"-3"8"4244"0"0,0 14-4538 0 0,-1-1 0 0 0,0 1 0 0 0,1-1 1 0 0,-1 1-1 0 0,0-1 0 0 0,0 1 0 0 0,1 0 0 0 0,-1-1 1 0 0,0 1-1 0 0,0-1 0 0 0,0 1 0 0 0,0 0 1 0 0,0-1-1 0 0,0 1 0 0 0,0 0 0 0 0,0-1 0 0 0,0 1 1 0 0,-1 1-1 0 0,-6 94 1034 0 0,0-71-937 0 0,0 0 0 0 0,-2-1 1 0 0,-1 0-1 0 0,0-1 0 0 0,-20 30 1 0 0,-79 104 395 0 0,40-62-300 0 0,43-58-104 0 0,-33 51 340 0 0,52-75-320 0 0,0-1-1 0 0,2 1 1 0 0,-1 0-1 0 0,1 0 1 0 0,-4 19-1 0 0,9-27-73 0 0,-1-1-1 0 0,1 0 1 0 0,-1 1-1 0 0,1-1 1 0 0,0 0-1 0 0,1 1 1 0 0,-1-1 0 0 0,1 0-1 0 0,0 1 1 0 0,0-1-1 0 0,0 0 1 0 0,1 0-1 0 0,-1 0 1 0 0,1 0 0 0 0,0 0-1 0 0,0 0 1 0 0,0-1-1 0 0,1 1 1 0 0,-1-1-1 0 0,1 1 1 0 0,0-1-1 0 0,0 0 1 0 0,0 0 0 0 0,1 0-1 0 0,-1 0 1 0 0,1-1-1 0 0,-1 0 1 0 0,1 1-1 0 0,5 1 1 0 0,8 4 124 0 0,1 0 0 0 0,1-1-1 0 0,0-1 1 0 0,0-1 0 0 0,20 4 0 0 0,4-2-34 0 0,-1-2 0 0 0,76-1 1 0 0,86-14-147 0 0,-192 9-24 0 0,-3 0-12 0 0,30-1-457 0 0,76-16-1 0 0,-88 15-200 0 0,-24 4 365 0 0,0-1 0 0 0,0 0-1 0 0,1-1 1 0 0,-1 1 0 0 0,0-1-1 0 0,0 1 1 0 0,1-1-1 0 0,-1 0 1 0 0,0 0 0 0 0,5-3-1 0 0,-17 3-3035 0 0,-5 1 1486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26.379"/>
    </inkml:context>
    <inkml:brush xml:id="br0">
      <inkml:brushProperty name="width" value="0.05" units="cm"/>
      <inkml:brushProperty name="height" value="0.05" units="cm"/>
      <inkml:brushProperty name="color" value="#5B2D90"/>
    </inkml:brush>
  </inkml:definitions>
  <inkml:trace contextRef="#ctx0" brushRef="#br0">383 217 7325 0 0,'13'-7'144'0'0,"-11"5"-84"0"0,1 1 0 0 0,0 0 1 0 0,-1-1-1 0 0,0 1 0 0 0,1-1 0 0 0,-1 1 0 0 0,0-1 1 0 0,0 0-1 0 0,0 0 0 0 0,0 0 0 0 0,0-1 0 0 0,0 1 0 0 0,0 0 1 0 0,-1-1-1 0 0,1 1 0 0 0,-1-1 0 0 0,0 1 0 0 0,0-1 1 0 0,0 0-1 0 0,0 1 0 0 0,0-1 0 0 0,0-4 0 0 0,0 1-7 0 0,0 0 0 0 0,0 0 0 0 0,-1 0 0 0 0,0 0 0 0 0,0-1 0 0 0,-1 1 0 0 0,0 0 0 0 0,0 0 0 0 0,0 0 0 0 0,0 0 0 0 0,-1 0 0 0 0,0 0 0 0 0,-4-7 0 0 0,3 9 10 0 0,1-1 0 0 0,-1 1 0 0 0,0 0 0 0 0,-1 0 0 0 0,1 0 0 0 0,-1 1 0 0 0,0-1 0 0 0,1 1 0 0 0,-2 0 0 0 0,1 0 0 0 0,0 0 0 0 0,-1 1 0 0 0,1-1 0 0 0,-1 1 0 0 0,1 0 0 0 0,-11-2 0 0 0,3 1 45 0 0,1 1-1 0 0,-1 1 0 0 0,0 0 0 0 0,0 0 1 0 0,0 1-1 0 0,1 1 0 0 0,-1 0 0 0 0,0 1 1 0 0,0 0-1 0 0,1 1 0 0 0,-1 0 1 0 0,-11 5-1 0 0,9-2 16 0 0,0 0 1 0 0,0 0 0 0 0,0 2-1 0 0,1 0 1 0 0,0 0 0 0 0,0 2 0 0 0,1-1-1 0 0,-20 21 1 0 0,27-24-38 0 0,1-1-1 0 0,-1 1 1 0 0,1 0 0 0 0,0 0-1 0 0,0 1 1 0 0,1-1 0 0 0,0 1-1 0 0,0 0 1 0 0,1 0 0 0 0,-1 0-1 0 0,2 0 1 0 0,-1 0 0 0 0,1 1-1 0 0,0-1 1 0 0,0 8 0 0 0,1-10-12 0 0,1 0 1 0 0,-1 1 0 0 0,1-1-1 0 0,0 0 1 0 0,1 0 0 0 0,-1 0-1 0 0,1 0 1 0 0,0 0 0 0 0,0-1-1 0 0,1 1 1 0 0,-1-1 0 0 0,1 1-1 0 0,0-1 1 0 0,0 0 0 0 0,0 0-1 0 0,1 0 1 0 0,0 0 0 0 0,0-1-1 0 0,-1 1 1 0 0,2-1 0 0 0,-1 0-1 0 0,6 3 1 0 0,9 4-145 0 0,0 0 0 0 0,1 0 0 0 0,0-2 0 0 0,1-1 0 0 0,0 0 0 0 0,0-2-1 0 0,0 0 1 0 0,1-2 0 0 0,0 0 0 0 0,-1-1 0 0 0,1-1 0 0 0,0-1 0 0 0,41-6 0 0 0,-47 3-471 0 0,-1 1-562 0 0,0-1-1 0 0,-1-1 1 0 0,26-9-1 0 0,-20 4-569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27.054"/>
    </inkml:context>
    <inkml:brush xml:id="br0">
      <inkml:brushProperty name="width" value="0.05" units="cm"/>
      <inkml:brushProperty name="height" value="0.05" units="cm"/>
      <inkml:brushProperty name="color" value="#5B2D90"/>
    </inkml:brush>
  </inkml:definitions>
  <inkml:trace contextRef="#ctx0" brushRef="#br0">277 390 7133 0 0,'3'-1'76'0'0,"0"-1"0"0"0,1 1 0 0 0,-1-1 0 0 0,0 1 0 0 0,0-1-1 0 0,0 0 1 0 0,0-1 0 0 0,0 1 0 0 0,0 0 0 0 0,0-1 0 0 0,-1 1 0 0 0,1-1 0 0 0,-1 0 0 0 0,0 0 0 0 0,0 0 0 0 0,0 0 0 0 0,0 0 0 0 0,-1-1 0 0 0,1 1 0 0 0,-1 0 0 0 0,0-1 0 0 0,0 1 0 0 0,0-1 0 0 0,0 1 0 0 0,0-1 0 0 0,-1 0 0 0 0,0 1 0 0 0,0-1 0 0 0,0 0 0 0 0,0 1 0 0 0,0-1 0 0 0,-1 0 0 0 0,0 1 0 0 0,0-1 0 0 0,0 1 0 0 0,0-1 0 0 0,0 1 0 0 0,-1-1 0 0 0,-2-4 0 0 0,2 5-68 0 0,0-1 0 0 0,-1 1 0 0 0,1 0 0 0 0,-1 0 0 0 0,1 0 0 0 0,-1 0 0 0 0,0 0 0 0 0,0 1 1 0 0,0-1-1 0 0,0 1 0 0 0,-1 0 0 0 0,1 0 0 0 0,-1 0 0 0 0,1 0 0 0 0,-1 1 0 0 0,0-1 0 0 0,1 1 0 0 0,-1 0 1 0 0,0 0-1 0 0,0 0 0 0 0,0 1 0 0 0,0-1 0 0 0,0 1 0 0 0,0 0 0 0 0,0 0 0 0 0,0 1 0 0 0,-6 0 1 0 0,1 1 66 0 0,1 0 0 0 0,0 1 0 0 0,-1 0 0 0 0,1 0 1 0 0,0 0-1 0 0,0 1 0 0 0,0 1 0 0 0,1-1 0 0 0,0 1 1 0 0,0 1-1 0 0,-10 8 0 0 0,1 2 197 0 0,0 0 1 0 0,2 1-1 0 0,0 0 0 0 0,-18 30 0 0 0,28-40-226 0 0,0 0 0 0 0,1-1-1 0 0,0 1 1 0 0,0 1 0 0 0,1-1-1 0 0,0 0 1 0 0,0 1 0 0 0,1-1-1 0 0,0 1 1 0 0,0-1 0 0 0,1 1-1 0 0,-1 0 1 0 0,2-1 0 0 0,-1 1-1 0 0,1-1 1 0 0,4 15 0 0 0,-4-18-34 0 0,1-1 1 0 0,-1 1-1 0 0,1-1 1 0 0,0 1-1 0 0,0-1 1 0 0,0 0-1 0 0,0 0 1 0 0,1 0-1 0 0,-1 0 1 0 0,1-1-1 0 0,0 1 1 0 0,0-1-1 0 0,0 1 1 0 0,0-1-1 0 0,0 0 1 0 0,0 0-1 0 0,1 0 1 0 0,-1-1 0 0 0,1 1-1 0 0,-1-1 1 0 0,1 0-1 0 0,7 2 1 0 0,-5-2-18 0 0,0 0 1 0 0,0-1-1 0 0,0 1 1 0 0,0-1-1 0 0,0 0 0 0 0,1-1 1 0 0,-1 0-1 0 0,0 0 1 0 0,0 0-1 0 0,0 0 1 0 0,0-1-1 0 0,0 0 1 0 0,8-4-1 0 0,-1-2-30 0 0,0 1 0 0 0,0-1 0 0 0,-1-1-1 0 0,0 0 1 0 0,-1-1 0 0 0,0-1 0 0 0,0 1-1 0 0,-1-2 1 0 0,-1 1 0 0 0,1-1 0 0 0,-2-1-1 0 0,0 1 1 0 0,-1-2 0 0 0,12-26 0 0 0,-1-9-20 0 0,-22 61-21 0 0,-1-1 155 0 0,1 1 0 0 0,1-1 1 0 0,0 1-1 0 0,1 0 0 0 0,0 0 0 0 0,1 0 0 0 0,0 0 0 0 0,2 21 1 0 0,-1-30-35 0 0,1 1 0 0 0,0 0 1 0 0,0 0-1 0 0,0-1 1 0 0,0 1-1 0 0,1-1 0 0 0,-1 1 1 0 0,1-1-1 0 0,0 1 1 0 0,0-1-1 0 0,0 0 0 0 0,1 0 1 0 0,-1 0-1 0 0,1 0 1 0 0,-1 0-1 0 0,1-1 0 0 0,0 1 1 0 0,0-1-1 0 0,0 0 0 0 0,4 3 1 0 0,-2-3-29 0 0,-1-1 0 0 0,1 1 1 0 0,-1-1-1 0 0,1 1 0 0 0,0-1 0 0 0,0-1 0 0 0,0 1 1 0 0,-1-1-1 0 0,1 0 0 0 0,0 0 0 0 0,0 0 1 0 0,0 0-1 0 0,0-1 0 0 0,0 0 0 0 0,7-2 0 0 0,5-2-170 0 0,-1-1 1 0 0,1 0-1 0 0,-1-1 0 0 0,28-18 0 0 0,-38 21 53 0 0,0 0-1 0 0,0 0 1 0 0,-1-1 0 0 0,1 0 0 0 0,-1 0 0 0 0,0-1 0 0 0,-1 1 0 0 0,1-1-1 0 0,-1 0 1 0 0,0 0 0 0 0,-1 0 0 0 0,1-1 0 0 0,-1 1 0 0 0,3-12-1 0 0,1-16-59 0 0,-2-1-1 0 0,-1 0 0 0 0,-2-1 0 0 0,-3-43 0 0 0,0 30 165 0 0,2 16 50 0 0,-4-73 383 0 0,-17 221 304 0 0,16-97-636 0 0,-19 151 1530 0 0,22-146-1355 0 0,1 0 0 0 0,0 1 0 0 0,2-1-1 0 0,1 0 1 0 0,7 30 0 0 0,12 41-844 0 0,-22-93 274 0 0,0 0 0 0 0,1 0 0 0 0,-1 1 0 0 0,0-1 0 0 0,1 0 0 0 0,-1 0 0 0 0,1 1 0 0 0,-1-1 0 0 0,1 0 0 0 0,0 0 0 0 0,-1 0 0 0 0,1 0 0 0 0,0 0 0 0 0,0 0 0 0 0,0 0 0 0 0,0 0 0 0 0,2 1 0 0 0,-3-6-1326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27.464"/>
    </inkml:context>
    <inkml:brush xml:id="br0">
      <inkml:brushProperty name="width" value="0.05" units="cm"/>
      <inkml:brushProperty name="height" value="0.05" units="cm"/>
      <inkml:brushProperty name="color" value="#5B2D90"/>
    </inkml:brush>
  </inkml:definitions>
  <inkml:trace contextRef="#ctx0" brushRef="#br0">19 204 8229 0 0,'-1'-1'77'0'0,"-1"-1"-1"0"0,1 0 1 0 0,-1 0 0 0 0,1 1 0 0 0,-1-1 0 0 0,1 0-1 0 0,0 0 1 0 0,0 0 0 0 0,0 0 0 0 0,0 0 0 0 0,1 0-1 0 0,-1-1 1 0 0,0 1 0 0 0,1 0 0 0 0,0 0 0 0 0,-1 0-1 0 0,1-4 1 0 0,-1-42 1965 0 0,2 11-1055 0 0,-1 27-739 0 0,0-1 1 0 0,3-20-1 0 0,-2 23-163 0 0,3-11 98 0 0,-2 18-157 0 0,0 12-90 0 0,-1 5 48 0 0,0-1 0 0 0,-3 19-1 0 0,1 16 56 0 0,7 60 54 0 0,-3-100-62 0 0,2-15 35 0 0,8-20 65 0 0,-10 20-117 0 0,9-18-16 0 0,1 1-1 0 0,1 0 1 0 0,2 1-1 0 0,31-35 1 0 0,-45 54 2 0 0,0 0-1 0 0,0 1 1 0 0,0-1 0 0 0,-1 1 0 0 0,1-1-1 0 0,1 1 1 0 0,-1 0 0 0 0,0-1-1 0 0,0 1 1 0 0,0 0 0 0 0,1 1-1 0 0,-1-1 1 0 0,0 0 0 0 0,1 1 0 0 0,-1-1-1 0 0,1 1 1 0 0,3 0 0 0 0,-5 0-2 0 0,0 0 1 0 0,0 0-1 0 0,-1 1 1 0 0,1-1-1 0 0,0 0 1 0 0,0 1-1 0 0,0-1 1 0 0,0 0-1 0 0,-1 1 1 0 0,1-1 0 0 0,0 1-1 0 0,-1 0 1 0 0,1-1-1 0 0,0 1 1 0 0,-1 0-1 0 0,1-1 1 0 0,-1 1-1 0 0,2 1 1 0 0,-1 0-1 0 0,0 0 1 0 0,0 0 0 0 0,-1 1 0 0 0,1-1-1 0 0,-1 0 1 0 0,1 0 0 0 0,-1 1-1 0 0,0-1 1 0 0,1 0 0 0 0,-1 3 0 0 0,-2 21 22 0 0,-1 0 0 0 0,-1-1 0 0 0,-8 30 0 0 0,-6 42-753 0 0,7-53-733 0 0,2-9-467 0 0,4-17 709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01.202"/>
    </inkml:context>
    <inkml:brush xml:id="br0">
      <inkml:brushProperty name="width" value="0.05" units="cm"/>
      <inkml:brushProperty name="height" value="0.05" units="cm"/>
    </inkml:brush>
  </inkml:definitions>
  <inkml:trace contextRef="#ctx0" brushRef="#br0">264 140 10049 0 0,'4'-6'177'0'0,"0"0"0"0"0,1 0 1 0 0,0 0-1 0 0,0 1 0 0 0,0-1 0 0 0,7-4 1 0 0,-11 8 0 0 0,1 1-1 0 0,-1-1 1 0 0,-1 0 0 0 0,1 0 0 0 0,0 1 0 0 0,0-1 0 0 0,-1 0-1 0 0,1 0 1 0 0,-1 0 0 0 0,1 0 0 0 0,-1-3 0 0 0,2-3 577 0 0,5-49 2514 0 0,-7 57-3261 0 0,0 0 1 0 0,0 0-1 0 0,0 0 1 0 0,0 0 0 0 0,0-1-1 0 0,0 1 1 0 0,0 0-1 0 0,0 0 1 0 0,0 0 0 0 0,0 0-1 0 0,0 0 1 0 0,0 0-1 0 0,0-1 1 0 0,0 1 0 0 0,0 0-1 0 0,0 0 1 0 0,0 0 0 0 0,0 0-1 0 0,0 0 1 0 0,0-1-1 0 0,0 1 1 0 0,0 0 0 0 0,0 0-1 0 0,0 0 1 0 0,0 0-1 0 0,0 0 1 0 0,0 0 0 0 0,0-1-1 0 0,-1 1 1 0 0,1 0-1 0 0,0 0 1 0 0,0 0 0 0 0,0 0-1 0 0,0 0 1 0 0,0 0-1 0 0,0 0 1 0 0,0 0 0 0 0,-1 0-1 0 0,1-1 1 0 0,0 1-1 0 0,0 0 1 0 0,0 0 0 0 0,0 0-1 0 0,0 0 1 0 0,0 0 0 0 0,-1 0-1 0 0,1 0 1 0 0,0 0-1 0 0,0 0 1 0 0,0 0 0 0 0,0 0-1 0 0,-1 0 1 0 0,-11 4 139 0 0,-13 8-140 0 0,22-10-8 0 0,-143 98 10 0 0,128-86-2 0 0,1 1 0 0 0,1 1 0 0 0,1 0 1 0 0,0 1-1 0 0,-23 35 0 0 0,37-50-3 0 0,-1 0 0 0 0,1 1 0 0 0,-1-1 0 0 0,1 0 0 0 0,0 1-1 0 0,0-1 1 0 0,0 1 0 0 0,1 0 0 0 0,-1-1 0 0 0,0 1 0 0 0,1-1 0 0 0,-1 5 0 0 0,2-4-4 0 0,-1-1 0 0 0,1 0 0 0 0,0 0-1 0 0,0 0 1 0 0,0 0 0 0 0,0 0 0 0 0,0 0 0 0 0,0 0 0 0 0,0 0 0 0 0,1 0 0 0 0,-1 0 0 0 0,1 0 0 0 0,-1-1 0 0 0,1 1 0 0 0,3 2 0 0 0,4 3-6 0 0,0 0 1 0 0,1-1 0 0 0,0 0 0 0 0,0 0 0 0 0,22 8 0 0 0,62 15-32 0 0,-52-17 30 0 0,-12-3 6 0 0,128 44 4 0 0,-136-44-3 0 0,0 1 0 0 0,0 2 1 0 0,-1 0-1 0 0,36 26 0 0 0,-51-33-1 0 0,-1 0 0 0 0,1 0 0 0 0,-1 0 0 0 0,0 1 0 0 0,-1 0 0 0 0,1 0 0 0 0,-1 0 0 0 0,-1 0 0 0 0,5 9 0 0 0,-7-12 1 0 0,0-1 0 0 0,0 1 0 0 0,0 0 0 0 0,-1 0 0 0 0,1 0 0 0 0,-1 0 0 0 0,1 0 0 0 0,-1-1 0 0 0,0 1 0 0 0,0 0-1 0 0,-1 0 1 0 0,1 0 0 0 0,-1 0 0 0 0,1 0 0 0 0,-1 0 0 0 0,0 0 0 0 0,0-1 0 0 0,0 1 0 0 0,0 0 0 0 0,-1-1 0 0 0,1 1 0 0 0,-1-1 0 0 0,1 1 0 0 0,-1-1-1 0 0,0 0 1 0 0,-3 4 0 0 0,-7 4-62 0 0,0 0-1 0 0,0-1 0 0 0,-1 0 0 0 0,0-1 0 0 0,0-1 1 0 0,-1 0-1 0 0,0 0 0 0 0,-1-2 0 0 0,1 0 0 0 0,-17 4 1 0 0,8-4-543 0 0,0 0 1 0 0,0-2-1 0 0,0 0 1 0 0,0-2-1 0 0,0-1 1 0 0,-25-2 0 0 0,12-4-925 0 0,5-3-90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27.872"/>
    </inkml:context>
    <inkml:brush xml:id="br0">
      <inkml:brushProperty name="width" value="0.05" units="cm"/>
      <inkml:brushProperty name="height" value="0.05" units="cm"/>
      <inkml:brushProperty name="color" value="#5B2D90"/>
    </inkml:brush>
  </inkml:definitions>
  <inkml:trace contextRef="#ctx0" brushRef="#br0">4 65 8397 0 0,'0'-3'52'0'0,"-1"1"-1"0"0,0-1 1 0 0,0 0 0 0 0,1 0 0 0 0,0 0 0 0 0,0 0-1 0 0,0 0 1 0 0,0 0 0 0 0,0 0 0 0 0,0 0 0 0 0,1 0-1 0 0,0-3 1 0 0,-2-5 440 0 0,0 7 142 0 0,3 9 212 0 0,0 5-628 0 0,0 0 0 0 0,-1 0 0 0 0,0 1 1 0 0,0-1-1 0 0,-2 15 0 0 0,1 15 185 0 0,0-34-343 0 0,5 51 780 0 0,11 57 1 0 0,-12-96-743 0 0,0 0 0 0 0,2 0 0 0 0,0-1 0 0 0,1 0 0 0 0,0 0 0 0 0,2-1 0 0 0,13 21 0 0 0,-21-36-95 0 0,0 1-1 0 0,0 0 0 0 0,0 0 0 0 0,1-1 1 0 0,-1 1-1 0 0,0-1 0 0 0,1 1 0 0 0,-1-1 0 0 0,1 0 1 0 0,-1 0-1 0 0,1 0 0 0 0,0 1 0 0 0,-1-2 1 0 0,1 1-1 0 0,0 0 0 0 0,0 0 0 0 0,0 0 1 0 0,0-1-1 0 0,0 1 0 0 0,0-1 0 0 0,4 1 1 0 0,-4-2-1 0 0,0 1 1 0 0,1-1 0 0 0,-1 0 0 0 0,0 0-1 0 0,0 0 1 0 0,1 0 0 0 0,-1 0 0 0 0,0 0 0 0 0,0-1-1 0 0,0 1 1 0 0,-1-1 0 0 0,1 1 0 0 0,0-1-1 0 0,0 0 1 0 0,-1 0 0 0 0,1 0 0 0 0,-1 0 0 0 0,2-2-1 0 0,18-29-168 0 0,0-2 0 0 0,-3 0 0 0 0,-1-1 0 0 0,14-39 0 0 0,-12 15 70 0 0,22-113 0 0 0,-39 159 58 0 0,-6 15 13 0 0,-9 25 8 0 0,8-14 21 0 0,-3 3-216 0 0,1 0 0 0 0,-8 28 0 0 0,13-35-207 0 0,0 0 0 0 0,0-1 0 0 0,1 1 0 0 0,0 0 0 0 0,0 0 0 0 0,1 0 0 0 0,1 15 0 0 0,1-19 90 0 0,-1 0-1 0 0,0 0 1 0 0,1 0 0 0 0,0 0 0 0 0,0-1-1 0 0,0 1 1 0 0,0-1 0 0 0,1 1 0 0 0,-1-1-1 0 0,1 0 1 0 0,0 0 0 0 0,6 5 0 0 0,2-3-638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28.200"/>
    </inkml:context>
    <inkml:brush xml:id="br0">
      <inkml:brushProperty name="width" value="0.05" units="cm"/>
      <inkml:brushProperty name="height" value="0.05" units="cm"/>
      <inkml:brushProperty name="color" value="#5B2D90"/>
    </inkml:brush>
  </inkml:definitions>
  <inkml:trace contextRef="#ctx0" brushRef="#br0">0 276 7777 0 0,'10'-26'801'0'0,"-8"9"3210"0"0,-1 71-2443 0 0,0 39-634 0 0,-4-59-785 0 0,1-18-258 0 0,0 1 1 0 0,2 0-1 0 0,0-1 0 0 0,3 23 0 0 0,-3-39 5 0 0,0 0 0 0 0,0 1 1 0 0,0-1-1 0 0,0 0 0 0 0,0 1 0 0 0,0-1 0 0 0,0 0 0 0 0,0 0 1 0 0,1 1-1 0 0,-1-1 0 0 0,0 0 0 0 0,0 1 0 0 0,0-1 0 0 0,1 0 0 0 0,-1 0 1 0 0,0 1-1 0 0,0-1 0 0 0,0 0 0 0 0,1 0 0 0 0,-1 0 0 0 0,0 1 1 0 0,1-1-1 0 0,-1 0 0 0 0,0 0 0 0 0,0 0 0 0 0,1 0 0 0 0,-1 0 1 0 0,0 0-1 0 0,1 0 0 0 0,-1 1 0 0 0,0-1 0 0 0,1 0 0 0 0,-1 0 1 0 0,0 0-1 0 0,1 0 0 0 0,-1 0 0 0 0,0 0 0 0 0,1-1 0 0 0,-1 1 1 0 0,0 0-1 0 0,1 0 0 0 0,11-35-3864 0 0,-5 23 2873 0 0</inkml:trace>
  <inkml:trace contextRef="#ctx0" brushRef="#br0" timeOffset="1">196 38 7421 0 0,'7'-19'-84'0'0,"0"5"40"0"0,-3 12 56 0 0,-4-1 16 0 0,0 5 8 0 0,0 1 0 0 0,-2 8-8 0 0,0-4 4 0 0,-5 4 84 0 0,3-1-40 0 0,-3 1-112 0 0,2 3-96 0 0,1-7 4 0 0,-3 6-260 0 0,5-2-12 0 0,-3 2-224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29.081"/>
    </inkml:context>
    <inkml:brush xml:id="br0">
      <inkml:brushProperty name="width" value="0.05" units="cm"/>
      <inkml:brushProperty name="height" value="0.05" units="cm"/>
      <inkml:brushProperty name="color" value="#5B2D90"/>
    </inkml:brush>
  </inkml:definitions>
  <inkml:trace contextRef="#ctx0" brushRef="#br0">60 245 7805 0 0,'-18'16'5972'0'0,"21"-15"-5889"0"0,-1 0 0 0 0,0 0 1 0 0,1-1-1 0 0,-1 1 1 0 0,0 0-1 0 0,1-1 0 0 0,-1 1 1 0 0,1-1-1 0 0,-1 0 1 0 0,1 0-1 0 0,-1 0 0 0 0,1 0 1 0 0,3-1-1 0 0,11 1-37 0 0,-7 3-47 0 0,-9-2-26 0 0,1-1 0 0 0,0 1 0 0 0,-1-1 1 0 0,1 1-1 0 0,0-1 0 0 0,-1 0 0 0 0,1 1 1 0 0,0-1-1 0 0,-1 0 0 0 0,1 0 0 0 0,0 0 1 0 0,0 0-1 0 0,2-1 0 0 0,19-3-84 0 0,-18 3-8 0 0,7-3-164 0 0,34-15 159 0 0,-44 18 111 0 0,-1 0-1 0 0,1 0 1 0 0,0 0 0 0 0,-1 0-1 0 0,1 0 1 0 0,-1-1-1 0 0,0 1 1 0 0,1 0 0 0 0,-1-1-1 0 0,0 1 1 0 0,1-1-1 0 0,-1 1 1 0 0,0-1-1 0 0,0 0 1 0 0,0 1 0 0 0,-1-1-1 0 0,1 0 1 0 0,0 0-1 0 0,-1 1 1 0 0,1-1 0 0 0,-1 0-1 0 0,1 0 1 0 0,-1 0-1 0 0,0 0 1 0 0,0 0 0 0 0,0 0-1 0 0,0-2 1 0 0,-1 0 0 0 0,1-1 1 0 0,-1 1 0 0 0,0 0 0 0 0,0-1-1 0 0,0 1 1 0 0,-1 0 0 0 0,0 0 0 0 0,-2-5-1 0 0,2 5 10 0 0,0 1-1 0 0,-1 0 1 0 0,1 0 0 0 0,-1 0-1 0 0,0 0 1 0 0,0 0-1 0 0,0 0 1 0 0,0 1 0 0 0,0-1-1 0 0,0 1 1 0 0,-1 0-1 0 0,1 0 1 0 0,-1 0 0 0 0,1 1-1 0 0,-1-1 1 0 0,0 1-1 0 0,0 0 1 0 0,0 0-1 0 0,0 0 1 0 0,0 0 0 0 0,0 1-1 0 0,0 0 1 0 0,0 0-1 0 0,0 0 1 0 0,0 0 0 0 0,0 0-1 0 0,0 1 1 0 0,0 0-1 0 0,1 0 1 0 0,-1 0 0 0 0,-5 2-1 0 0,2-1 42 0 0,0 1-1 0 0,0 1 1 0 0,0-1-1 0 0,0 1 1 0 0,0 0-1 0 0,1 1 1 0 0,0 0-1 0 0,0 0 1 0 0,0 0-1 0 0,0 0 1 0 0,1 1-1 0 0,0 0 0 0 0,0 0 1 0 0,1 1-1 0 0,-6 8 1 0 0,8-9 83 0 0,-1-1-1 0 0,1 1 1 0 0,0 0 0 0 0,0 0 0 0 0,1 0 0 0 0,0 0-1 0 0,0 0 1 0 0,1 0 0 0 0,-1 0 0 0 0,1 0-1 0 0,0 1 1 0 0,1-1 0 0 0,0 0 0 0 0,0 0-1 0 0,0 0 1 0 0,3 8 0 0 0,-2-9-88 0 0,0-1 0 0 0,0 1 0 0 0,1-1 0 0 0,-1 1 0 0 0,1-1 0 0 0,0 0 0 0 0,0 0-1 0 0,1-1 1 0 0,-1 1 0 0 0,1 0 0 0 0,0-1 0 0 0,-1 0 0 0 0,2 0 0 0 0,-1 0 0 0 0,0-1 0 0 0,1 1 0 0 0,-1-1 0 0 0,1 0 0 0 0,-1 0 0 0 0,8 2 0 0 0,-1-2-87 0 0,0 1-1 0 0,0-1 1 0 0,0-1 0 0 0,1 0-1 0 0,-1 0 1 0 0,0-2 0 0 0,0 1-1 0 0,1-1 1 0 0,-1-1 0 0 0,0 0-1 0 0,0 0 1 0 0,0-1 0 0 0,0 0-1 0 0,-1-1 1 0 0,1-1 0 0 0,-1 1-1 0 0,0-2 1 0 0,0 1 0 0 0,-1-1-1 0 0,0-1 1 0 0,0 0 0 0 0,0 0-1 0 0,-1-1 1 0 0,0 0 0 0 0,0 0-1 0 0,11-17 1 0 0,-4-1 84 0 0,-2 0 1 0 0,0 0-1 0 0,8-29 0 0 0,-16 44 15 0 0,16-46 444 0 0,-21 89-465 0 0,-2-9 5 0 0,1 0 0 0 0,3 34-1 0 0,-1-49-17 0 0,0 0-1 0 0,0 0 0 0 0,1-1 0 0 0,0 1 0 0 0,0 0 0 0 0,1-1 0 0 0,0 0 0 0 0,1 0 0 0 0,-1 0 0 0 0,9 12 0 0 0,-11-18 60 0 0,5 0-5 0 0,1-1-65 0 0,-1-1 0 0 0,0 0-1 0 0,1 0 1 0 0,-1 0-1 0 0,0-1 1 0 0,1 0-1 0 0,-1 0 1 0 0,0 0-1 0 0,5-4 1 0 0,-9 5-1 0 0,0 0 0 0 0,0 0 0 0 0,0 0 0 0 0,0 0 0 0 0,1 0 1 0 0,-1 0-1 0 0,0 1 0 0 0,0-1 0 0 0,0 1 0 0 0,1-1 0 0 0,-1 1 0 0 0,0 0 0 0 0,1 0 1 0 0,-1 0-1 0 0,0 0 0 0 0,0 1 0 0 0,1-1 0 0 0,-1 0 0 0 0,0 1 0 0 0,0 0 0 0 0,0-1 1 0 0,1 1-1 0 0,-1 0 0 0 0,0 0 0 0 0,0 0 0 0 0,0 1 0 0 0,-1-1 0 0 0,1 0 0 0 0,0 1 1 0 0,0-1-1 0 0,2 3 0 0 0,3 2 4 0 0,1 0 0 0 0,0-1 0 0 0,0 1 1 0 0,0-2-1 0 0,1 1 0 0 0,0-1 0 0 0,0-1 0 0 0,0 0 1 0 0,18 4-1 0 0,-14-4-49 0 0,0-8-272 0 0,36-16 231 0 0,-36 16-6 0 0,-1-11 3 0 0,37-52 62 0 0,-48 66 28 0 0,0 1-1 0 0,0 0 0 0 0,0-1 0 0 0,0 1 1 0 0,0-1-1 0 0,-1 1 0 0 0,1-1 0 0 0,0 1 0 0 0,-1-1 1 0 0,1 1-1 0 0,-1-1 0 0 0,0 0 0 0 0,1 1 1 0 0,-1-1-1 0 0,0 0 0 0 0,0 1 0 0 0,0-1 1 0 0,0 0-1 0 0,0 1 0 0 0,-1-1 0 0 0,1 0 0 0 0,0 1 1 0 0,-1-1-1 0 0,1 0 0 0 0,-1 1 0 0 0,-1-3 1 0 0,-1-4-6 0 0,-3-9-1 0 0,0 0 1 0 0,0 1-1 0 0,-2 0 0 0 0,0 0 0 0 0,-11-15 0 0 0,15 25 5 0 0,0 0 0 0 0,0 1 0 0 0,-1 0 0 0 0,0 0 0 0 0,0 0 0 0 0,0 0 0 0 0,-1 1 0 0 0,1-1 0 0 0,-1 1 0 0 0,0 1 0 0 0,-1-1 0 0 0,1 1 0 0 0,0 0 0 0 0,-1 1 0 0 0,-10-3 0 0 0,14 4-29 0 0,-1 1 0 0 0,0 0 1 0 0,0 0-1 0 0,0 0 0 0 0,0 1 0 0 0,0-1 0 0 0,0 1 0 0 0,0 0 1 0 0,0 0-1 0 0,0 0 0 0 0,0 1 0 0 0,1-1 0 0 0,-1 1 0 0 0,1 0 1 0 0,-1 0-1 0 0,-4 4 0 0 0,-6 5-581 0 0,1 0 1 0 0,-18 19-1 0 0,20-19 48 0 0,-32 29-1858 0 0,16-18 914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29.505"/>
    </inkml:context>
    <inkml:brush xml:id="br0">
      <inkml:brushProperty name="width" value="0.05" units="cm"/>
      <inkml:brushProperty name="height" value="0.05" units="cm"/>
      <inkml:brushProperty name="color" value="#5B2D90"/>
    </inkml:brush>
  </inkml:definitions>
  <inkml:trace contextRef="#ctx0" brushRef="#br0">58 65 7165 0 0,'4'0'132'0'0,"1"0"0"0"0,-1-1 0 0 0,1 1 0 0 0,0-1 0 0 0,-1 0 0 0 0,1 0 0 0 0,-1 0 0 0 0,7-3 0 0 0,10-2 982 0 0,-20 6-952 0 0,0 0 0 0 0,1 0 1 0 0,-1 0-1 0 0,0 0 0 0 0,1-1 1 0 0,-1 1-1 0 0,0 0 1 0 0,0-1-1 0 0,0 1 0 0 0,1-1 1 0 0,-1 1-1 0 0,0-1 0 0 0,0 1 1 0 0,0-1-1 0 0,0 0 0 0 0,0 0 1 0 0,0 0-1 0 0,0 1 1 0 0,0-1-1 0 0,0 0 0 0 0,0 0 1 0 0,-1 0-1 0 0,1 0 0 0 0,0-1 1 0 0,0 1-1 0 0,-1 0 0 0 0,1 0 1 0 0,-1 0-1 0 0,1 0 1 0 0,-1-1-1 0 0,0 1 0 0 0,1 0 1 0 0,-1 0-1 0 0,0-1 0 0 0,0 1 1 0 0,0 0-1 0 0,0-1 0 0 0,0-1 1 0 0,0 3-101 0 0,0-1-1 0 0,0 0 1 0 0,0 1 0 0 0,0-1 0 0 0,1 1 0 0 0,-1-1-1 0 0,0 1 1 0 0,0-1 0 0 0,0 0 0 0 0,0 1 0 0 0,0-1-1 0 0,-1 1 1 0 0,1-1 0 0 0,0 0 0 0 0,0 1-1 0 0,0-1 1 0 0,0 1 0 0 0,-1-1 0 0 0,1 1 0 0 0,0-1-1 0 0,0 1 1 0 0,-1-1 0 0 0,1 1 0 0 0,0-1 0 0 0,-1 1-1 0 0,1-1 1 0 0,-1 0 0 0 0,-11 12 446 0 0,3-1-492 0 0,-3 3 10 0 0,1 0 0 0 0,1 1-1 0 0,0 0 1 0 0,1 0 0 0 0,0 1 0 0 0,2 0 0 0 0,-9 21 0 0 0,5-4-7 0 0,1 1 0 0 0,-10 55 0 0 0,17-72-23 0 0,1 0 0 0 0,1 1 0 0 0,0-1 0 0 0,2 0 0 0 0,-1 1 0 0 0,2-1 0 0 0,0 0 0 0 0,1 0 0 0 0,1 0 0 0 0,7 21 0 0 0,-5-24-214 0 0,0-1 0 0 0,0 1-1 0 0,1-1 1 0 0,1 0 0 0 0,0 0 0 0 0,0-1-1 0 0,1 0 1 0 0,1-1 0 0 0,0 0 0 0 0,0 0 0 0 0,1-1-1 0 0,15 9 1 0 0,-18-12-79 0 0,-1-1-331 0 0,1 0 0 0 0,1 0 0 0 0,14 6-1 0 0,5-2-1112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30.080"/>
    </inkml:context>
    <inkml:brush xml:id="br0">
      <inkml:brushProperty name="width" value="0.05" units="cm"/>
      <inkml:brushProperty name="height" value="0.05" units="cm"/>
      <inkml:brushProperty name="color" value="#5B2D90"/>
    </inkml:brush>
  </inkml:definitions>
  <inkml:trace contextRef="#ctx0" brushRef="#br0">299 410 7777 0 0,'3'-2'-2'0'0,"0"0"0"0"0,0-1 1 0 0,0 1-1 0 0,0-1 0 0 0,0 0 1 0 0,-1 0-1 0 0,1 0 0 0 0,-1 0 1 0 0,0 0-1 0 0,0-1 0 0 0,0 1 1 0 0,0-1-1 0 0,0 1 0 0 0,-1-1 1 0 0,2-4-1 0 0,-2 2 70 0 0,0 0-1 0 0,0-1 1 0 0,0 1 0 0 0,-1-1-1 0 0,1 1 1 0 0,-2-1 0 0 0,1 1 0 0 0,-3-12-1 0 0,2 10 10 0 0,-1 1-1 0 0,0 0 1 0 0,0-1-1 0 0,-1 1 1 0 0,0 0-1 0 0,0 0 1 0 0,0 1-1 0 0,-1-1 1 0 0,0 1-1 0 0,-1 0 1 0 0,1 0-1 0 0,-1 0 1 0 0,-1 0-1 0 0,1 1 1 0 0,-1 0-1 0 0,-8-6 1 0 0,10 9-27 0 0,0 1 0 0 0,0-1 0 0 0,0 1 0 0 0,0 0 0 0 0,0 0 0 0 0,0 0 1 0 0,0 1-1 0 0,0-1 0 0 0,0 1 0 0 0,0 0 0 0 0,-1 0 0 0 0,1 1 0 0 0,0-1 1 0 0,0 1-1 0 0,0 0 0 0 0,0 0 0 0 0,0 0 0 0 0,0 1 0 0 0,0-1 1 0 0,0 1-1 0 0,1 0 0 0 0,-5 3 0 0 0,-3 2 134 0 0,-1 1 1 0 0,1 0-1 0 0,1 1 0 0 0,0 0 1 0 0,-13 14-1 0 0,11-9-7 0 0,2 0 0 0 0,-1 1 0 0 0,2 0 1 0 0,-14 27-1 0 0,18-30-49 0 0,0-1 0 0 0,1 1 1 0 0,1 0-1 0 0,0 0 1 0 0,0 0-1 0 0,1 0 1 0 0,-1 20-1 0 0,3-28-107 0 0,0-1 1 0 0,0 1-1 0 0,0-1 0 0 0,1 0 1 0 0,-1 0-1 0 0,1 1 0 0 0,0-1 0 0 0,0 0 1 0 0,0 0-1 0 0,1 0 0 0 0,-1 0 1 0 0,0 0-1 0 0,1 0 0 0 0,0 0 1 0 0,0 0-1 0 0,0 0 0 0 0,0-1 1 0 0,0 1-1 0 0,1-1 0 0 0,-1 0 1 0 0,1 0-1 0 0,-1 0 0 0 0,1 0 0 0 0,0 0 1 0 0,0 0-1 0 0,3 1 0 0 0,-1-1-18 0 0,0-1-1 0 0,0 0 0 0 0,0 0 0 0 0,0 0 1 0 0,0 0-1 0 0,0-1 0 0 0,0 0 0 0 0,0 0 1 0 0,0 0-1 0 0,0 0 0 0 0,0-1 0 0 0,0 0 1 0 0,0 0-1 0 0,0 0 0 0 0,-1-1 0 0 0,1 0 1 0 0,5-2-1 0 0,3-3-165 0 0,-1 1 1 0 0,0-2-1 0 0,-1 1 1 0 0,1-2-1 0 0,-2 0 1 0 0,1 0-1 0 0,-1 0 1 0 0,0-2-1 0 0,-1 1 1 0 0,-1-1-1 0 0,1 0 1 0 0,6-13-1 0 0,-6 5 14 0 0,0 1 0 0 0,-1-1-1 0 0,-1-1 1 0 0,-1 1 0 0 0,0-1 0 0 0,-2 0-1 0 0,3-32 1 0 0,-3 22 143 0 0,4-61-23 0 0,-8 80 37 0 0,0 0 1 0 0,-1 0-1 0 0,0 1 1 0 0,-1-1 0 0 0,0 0-1 0 0,-4-11 1 0 0,6 22-6 0 0,0 0 1 0 0,0-1 0 0 0,0 1-1 0 0,0 0 1 0 0,0 0 0 0 0,0 0-1 0 0,0 0 1 0 0,0-1 0 0 0,0 1-1 0 0,0 0 1 0 0,-1 0 0 0 0,1 0-1 0 0,0 0 1 0 0,0 0 0 0 0,0 0-1 0 0,0-1 1 0 0,0 1 0 0 0,0 0-1 0 0,-1 0 1 0 0,1 0 0 0 0,0 0-1 0 0,0 0 1 0 0,0 0 0 0 0,0 0-1 0 0,0 0 1 0 0,-1 0 0 0 0,1 0-1 0 0,0 0 1 0 0,0 0 0 0 0,0 0-1 0 0,0 0 1 0 0,-1-1 0 0 0,1 1-1 0 0,0 1 1 0 0,0-1 0 0 0,0 0-1 0 0,0 0 1 0 0,0 0 0 0 0,-1 0-1 0 0,1 0 1 0 0,0 0 0 0 0,0 0-1 0 0,0 0 1 0 0,0 0 0 0 0,-1 0-1 0 0,1 0 1 0 0,0 0 0 0 0,0 0-1 0 0,0 0 1 0 0,0 1 0 0 0,-9 9 172 0 0,-6 16 209 0 0,5 2-90 0 0,1 0 1 0 0,1 1 0 0 0,1 0-1 0 0,2 0 1 0 0,1 1 0 0 0,1 0-1 0 0,1-1 1 0 0,2 1 0 0 0,1 0-1 0 0,7 38 1 0 0,-6-57-602 0 0,0-1 1 0 0,2 1-1 0 0,-1-1 0 0 0,10 20 1 0 0,12 13-4479 0 0,-21-37 3459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30.737"/>
    </inkml:context>
    <inkml:brush xml:id="br0">
      <inkml:brushProperty name="width" value="0.05" units="cm"/>
      <inkml:brushProperty name="height" value="0.05" units="cm"/>
      <inkml:brushProperty name="color" value="#5B2D90"/>
    </inkml:brush>
  </inkml:definitions>
  <inkml:trace contextRef="#ctx0" brushRef="#br0">155 204 7681 0 0,'9'-20'421'0'0,"0"0"0"0"0,9-32-1 0 0,-16 42 543 0 0,1-1 0 0 0,-2 1 0 0 0,2-22 0 0 0,-31 59-392 0 0,-11 13-549 0 0,11-14-11 0 0,2 2 0 0 0,-31 42 1 0 0,54-66-12 0 0,1 1 0 0 0,-1 0 0 0 0,1-1 0 0 0,-1 1 0 0 0,1 0 1 0 0,1 0-1 0 0,-1 1 0 0 0,1-1 0 0 0,0 0 0 0 0,-1 6 0 0 0,2-9 2 0 0,0-1 0 0 0,0 1 0 0 0,0 0 0 0 0,0-1 0 0 0,1 1 0 0 0,-1-1 0 0 0,0 1 0 0 0,1-1 0 0 0,-1 1 0 0 0,1-1-1 0 0,0 0 1 0 0,-1 1 0 0 0,1-1 0 0 0,0 1 0 0 0,0-1 0 0 0,0 0 0 0 0,0 0 0 0 0,0 0 0 0 0,0 1 0 0 0,0-1 0 0 0,0 0 0 0 0,0 0 0 0 0,1-1 0 0 0,-1 1 0 0 0,0 0-1 0 0,1 0 1 0 0,-1-1 0 0 0,0 1 0 0 0,1 0 0 0 0,-1-1 0 0 0,1 1 0 0 0,-1-1 0 0 0,1 0 0 0 0,-1 0 0 0 0,1 1 0 0 0,0-1 0 0 0,-1 0 0 0 0,3-1 0 0 0,3 1 5 0 0,0 0 1 0 0,1 0-1 0 0,-1-1 1 0 0,0 0-1 0 0,0-1 1 0 0,0 0-1 0 0,0 0 0 0 0,0 0 1 0 0,0-1-1 0 0,-1 0 1 0 0,11-6-1 0 0,-9 3-11 0 0,0 1-1 0 0,0-1 0 0 0,-1 0 1 0 0,1-1-1 0 0,-1 1 1 0 0,-1-2-1 0 0,0 1 0 0 0,8-11 1 0 0,-13 16 5 0 0,1 0 1 0 0,-1 0-1 0 0,0 0 1 0 0,0 0-1 0 0,1 0 1 0 0,-1 0-1 0 0,-1-1 1 0 0,1 1 0 0 0,0 0-1 0 0,-1 0 1 0 0,1-1-1 0 0,-1 1 1 0 0,1 0-1 0 0,-1-1 1 0 0,0 1-1 0 0,0-1 1 0 0,-1-3 0 0 0,1 6-2 0 0,0 0 1 0 0,0 0 0 0 0,0 0 0 0 0,-1 0 0 0 0,1 0 0 0 0,0-1-1 0 0,0 1 1 0 0,0 0 0 0 0,0 0 0 0 0,0 0 0 0 0,-1 0-1 0 0,1 0 1 0 0,0 0 0 0 0,0 0 0 0 0,0 0 0 0 0,0 0 0 0 0,0 0-1 0 0,-1 0 1 0 0,1 0 0 0 0,0 1 0 0 0,0-1 0 0 0,0 0-1 0 0,0 0 1 0 0,0 0 0 0 0,-1 0 0 0 0,1 0 0 0 0,0 0 0 0 0,0 0-1 0 0,0 0 1 0 0,0 0 0 0 0,0 0 0 0 0,0 1 0 0 0,-1-1 0 0 0,1 0-1 0 0,0 0 1 0 0,0 0 0 0 0,0 0 0 0 0,0 0 0 0 0,0 0-1 0 0,0 1 1 0 0,0-1 0 0 0,0 0 0 0 0,0 0 0 0 0,0 0 0 0 0,0 0-1 0 0,-9 14 195 0 0,-4 14 267 0 0,12-20-379 0 0,-1 1 1 0 0,1 0-1 0 0,0 1 0 0 0,1-1 0 0 0,0 0 0 0 0,0 0 0 0 0,1 0 1 0 0,0 0-1 0 0,1 0 0 0 0,3 10 0 0 0,-5-16-95 0 0,1-1 1 0 0,0 1-1 0 0,0-1 0 0 0,0 0 1 0 0,1 0-1 0 0,-1 0 1 0 0,0 0-1 0 0,1 0 0 0 0,0 0 1 0 0,-1 0-1 0 0,1 0 0 0 0,0 0 1 0 0,0-1-1 0 0,0 1 0 0 0,0-1 1 0 0,0 1-1 0 0,0-1 1 0 0,1 0-1 0 0,-1 0 0 0 0,0 0 1 0 0,1 0-1 0 0,-1 0 0 0 0,4 0 1 0 0,-1 0-324 0 0,1-1-1 0 0,-1 0 1 0 0,1 0 0 0 0,-1 0 0 0 0,1-1 0 0 0,-1 0 0 0 0,1 0-1 0 0,-1 0 1 0 0,10-4 0 0 0,-10 3 9 0 0,1-1-1 0 0,-1 1 1 0 0,0-1-1 0 0,0 0 1 0 0,0-1 0 0 0,-1 1-1 0 0,1-1 1 0 0,-1 0-1 0 0,0 0 1 0 0,0-1 0 0 0,0 1-1 0 0,-1-1 1 0 0,1 0-1 0 0,-1 0 1 0 0,4-8 0 0 0,3-10-154 0 0,-1 1-1 0 0,10-37 1 0 0,-4 10 277 0 0,-5 19 371 0 0,-2 6 346 0 0,12-25 0 0 0,-16 42-206 0 0,-1 1 0 0 0,1-1-1 0 0,0 1 1 0 0,0 0 0 0 0,1 1 0 0 0,0-1 0 0 0,0 1 0 0 0,7-7-1 0 0,-11 12-273 0 0,-1 0 0 0 0,0 0 0 0 0,0 0 0 0 0,0 0 0 0 0,0 0 0 0 0,0 0-1 0 0,0 0 1 0 0,0 0 0 0 0,0 0 0 0 0,0 0 0 0 0,0-1 0 0 0,1 1 0 0 0,-1 0-1 0 0,0 0 1 0 0,0 0 0 0 0,0 1 0 0 0,0-1 0 0 0,0 0 0 0 0,0 0 0 0 0,0 0-1 0 0,0 0 1 0 0,0 0 0 0 0,1 0 0 0 0,-1 0 0 0 0,0 0 0 0 0,0 0 0 0 0,0 0-1 0 0,0 0 1 0 0,0 0 0 0 0,0 0 0 0 0,0 0 0 0 0,0 0 0 0 0,0 0 0 0 0,0 0 0 0 0,0 0-1 0 0,0 0 1 0 0,0 1 0 0 0,1-1 0 0 0,-1 0 0 0 0,0 0 0 0 0,0 0 0 0 0,0 0-1 0 0,0 0 1 0 0,0 0 0 0 0,0 0 0 0 0,0 0 0 0 0,0 0 0 0 0,0 0 0 0 0,0 1-1 0 0,0-1 1 0 0,0 0 0 0 0,0 0 0 0 0,0 0 0 0 0,0 0 0 0 0,0 0 0 0 0,0 0-1 0 0,0 0 1 0 0,0 0 0 0 0,0 0 0 0 0,0 0 0 0 0,-1 1 0 0 0,1-1 0 0 0,0 0-1 0 0,0 0 1 0 0,-1 14 907 0 0,-8 26-672 0 0,6-25 129 0 0,-2 20-71 0 0,1 0 1 0 0,1 44-1 0 0,2-25-98 0 0,0-11-98 0 0,2-24-311 0 0,-2 0 1 0 0,-5 35-1 0 0,3-31-610 0 0,3-19 362 0 0,0 0 0 0 0,-1-1-1 0 0,1 1 1 0 0,-1 0 0 0 0,0-1 0 0 0,0 1-1 0 0,0 0 1 0 0,-1-1 0 0 0,-1 5 0 0 0,0-3-764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31.254"/>
    </inkml:context>
    <inkml:brush xml:id="br0">
      <inkml:brushProperty name="width" value="0.05" units="cm"/>
      <inkml:brushProperty name="height" value="0.05" units="cm"/>
      <inkml:brushProperty name="color" value="#5B2D90"/>
    </inkml:brush>
  </inkml:definitions>
  <inkml:trace contextRef="#ctx0" brushRef="#br0">12 232 6941 0 0,'-3'-9'-3'0'0,"1"5"100"0"0,1 1 1 0 0,0-1-1 0 0,0 1 1 0 0,0-1-1 0 0,0 0 0 0 0,0-4 1 0 0,1 8-51 0 0,0-1 1 0 0,0 1 0 0 0,0-1-1 0 0,0 0 1 0 0,0 1 0 0 0,1-1-1 0 0,-1 0 1 0 0,0 1 0 0 0,0-1-1 0 0,1 1 1 0 0,-1-1 0 0 0,0 1-1 0 0,1-1 1 0 0,-1 1 0 0 0,0-1-1 0 0,1 1 1 0 0,-1-1 0 0 0,1 1-1 0 0,-1-1 1 0 0,1 1-1 0 0,-1-1 1 0 0,1 1 0 0 0,-1 0-1 0 0,1-1 1 0 0,0 1 0 0 0,-1 0-1 0 0,1 0 1 0 0,-1-1 0 0 0,1 1-1 0 0,0 0 1 0 0,-1 0 0 0 0,1 0-1 0 0,-1 0 1 0 0,1 0 0 0 0,0 0-1 0 0,-1 0 1 0 0,1 0 0 0 0,0 0-1 0 0,-1 0 1 0 0,1 0 0 0 0,0 0-1 0 0,0 1 1 0 0,130 13 1981 0 0,87 4-2081 0 0,-217-18 52 0 0,9 0 4 0 0,-1 0 1 0 0,1-1-1 0 0,0 0 1 0 0,15-3-1 0 0,-24 3-5 0 0,1 1 0 0 0,0-1 0 0 0,-1 1 0 0 0,1-1 0 0 0,0 0 0 0 0,-1 1 1 0 0,1-1-1 0 0,-1 0 0 0 0,1 0 0 0 0,-1 0 0 0 0,0 0 0 0 0,1 0 0 0 0,-1 0 0 0 0,0-1 0 0 0,0 1 0 0 0,0 0 0 0 0,0-1 0 0 0,0 1 0 0 0,0-1 0 0 0,0 1 0 0 0,0-1 0 0 0,-1 1 0 0 0,1-1 0 0 0,-1 1 0 0 0,1-1 0 0 0,-1 0 0 0 0,1 1 0 0 0,-1-1 1 0 0,0 0-1 0 0,0 0 0 0 0,0 1 0 0 0,0-1 0 0 0,0-2 0 0 0,-4-15 1 0 0,0 1 0 0 0,-12-33 0 0 0,8 26 5 0 0,7 22-5 0 0,1 1 1 0 0,-1-1-1 0 0,0 1 0 0 0,0-1 0 0 0,0 1 1 0 0,-1 0-1 0 0,1 0 0 0 0,0-1 0 0 0,-1 1 1 0 0,1 0-1 0 0,-1 0 0 0 0,0 0 0 0 0,0 1 1 0 0,0-1-1 0 0,0 0 0 0 0,0 1 0 0 0,0-1 1 0 0,0 1-1 0 0,0 0 0 0 0,-1 0 1 0 0,1-1-1 0 0,0 2 0 0 0,-1-1 0 0 0,1 0 1 0 0,-1 0-1 0 0,1 1 0 0 0,-1-1 0 0 0,1 1 1 0 0,-5 0-1 0 0,4 0 18 0 0,-1 1 1 0 0,1-1 0 0 0,-1 1-1 0 0,1 0 1 0 0,0 0-1 0 0,0 1 1 0 0,0-1 0 0 0,-1 1-1 0 0,1-1 1 0 0,0 1-1 0 0,1 0 1 0 0,-1 0-1 0 0,0 0 1 0 0,1 1 0 0 0,-1-1-1 0 0,1 1 1 0 0,-1-1-1 0 0,1 1 1 0 0,0 0 0 0 0,0 0-1 0 0,-2 5 1 0 0,-1 3 70 0 0,0 0 0 0 0,1 1 1 0 0,1-1-1 0 0,0 1 0 0 0,1-1 0 0 0,0 1 1 0 0,0 12-1 0 0,1 88 385 0 0,3-54-329 0 0,-2-56-140 0 0,0-1 0 0 0,0 1 0 0 0,0 0 0 0 0,0 0 0 0 0,0-1-1 0 0,1 1 1 0 0,-1 0 0 0 0,1 0 0 0 0,-1-1 0 0 0,1 1 0 0 0,0-1 0 0 0,-1 1-1 0 0,1 0 1 0 0,2 1 0 0 0,-3-2-4 0 0,1 0 0 0 0,0-1 0 0 0,0 1 0 0 0,0 0 0 0 0,-1-1 0 0 0,1 1 0 0 0,0-1 0 0 0,0 1 0 0 0,0-1 0 0 0,0 0 1 0 0,0 1-1 0 0,0-1 0 0 0,0 0 0 0 0,0 0 0 0 0,0 0 0 0 0,0 1 0 0 0,0-1 0 0 0,0 0 0 0 0,1 0 0 0 0,1-1-5 0 0,-1 1 0 0 0,1-1 0 0 0,-1 0 0 0 0,1 0 0 0 0,0 0 0 0 0,-1 0 0 0 0,1 0 0 0 0,-1-1 0 0 0,0 1 0 0 0,1-1 0 0 0,-1 1 1 0 0,0-1-1 0 0,0 0 0 0 0,0 0 0 0 0,0 0 0 0 0,2-3 0 0 0,12-15-60 0 0,10-15-11 0 0,-14 13 82 0 0,17-43 0 0 0,-28 63-11 0 0,0-1 0 0 0,0 1 0 0 0,0-1 0 0 0,1 1 1 0 0,0 0-1 0 0,-1-1 0 0 0,1 1 0 0 0,0 0 0 0 0,0 0 1 0 0,4-3-1 0 0,-5 5 1 0 0,-1-1 1 0 0,1 1-1 0 0,-1-1 0 0 0,1 1 1 0 0,-1 0-1 0 0,1-1 0 0 0,0 1 1 0 0,-1 0-1 0 0,1 0 1 0 0,0 0-1 0 0,-1-1 0 0 0,1 1 1 0 0,-1 0-1 0 0,1 0 0 0 0,0 0 1 0 0,-1 0-1 0 0,1 0 0 0 0,0 0 1 0 0,-1 0-1 0 0,1 0 1 0 0,0 0-1 0 0,-1 1 0 0 0,1-1 1 0 0,0 0-1 0 0,-1 0 0 0 0,1 0 1 0 0,-1 1-1 0 0,1-1 1 0 0,0 0-1 0 0,-1 1 0 0 0,1-1 1 0 0,-1 1-1 0 0,1-1 0 0 0,-1 0 1 0 0,1 1-1 0 0,-1-1 0 0 0,1 1 1 0 0,-1 0-1 0 0,0-1 1 0 0,1 1-1 0 0,-1-1 0 0 0,0 1 1 0 0,0-1-1 0 0,1 1 0 0 0,-1 0 1 0 0,0-1-1 0 0,0 1 0 0 0,1 1 1 0 0,2 10 6 0 0,-1 1 1 0 0,0-1-1 0 0,0 1 1 0 0,-1 0-1 0 0,-1 0 0 0 0,0 0 1 0 0,-1 0-1 0 0,0 0 1 0 0,-4 12-1 0 0,-1 50-469 0 0,5-54-219 0 0,1-14-96 0 0,-1-1 0 0 0,1 0 1 0 0,1 0-1 0 0,0 9 0 0 0,1-11-449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31.849"/>
    </inkml:context>
    <inkml:brush xml:id="br0">
      <inkml:brushProperty name="width" value="0.05" units="cm"/>
      <inkml:brushProperty name="height" value="0.05" units="cm"/>
      <inkml:brushProperty name="color" value="#5B2D90"/>
    </inkml:brush>
  </inkml:definitions>
  <inkml:trace contextRef="#ctx0" brushRef="#br0">16 186 8201 0 0,'-1'-11'131'0'0,"0"0"0"0"0,-5-18 1 0 0,4 22 140 0 0,0 0 0 0 0,1 0 0 0 0,0 0 0 0 0,0 0 0 0 0,0 0 1 0 0,1 0-1 0 0,0 0 0 0 0,1 0 0 0 0,-1 1 0 0 0,4-13 0 0 0,-4 18-188 0 0,0 0-1 0 0,1-1 1 0 0,-1 1-1 0 0,1 0 1 0 0,-1 0-1 0 0,1 0 0 0 0,0 0 1 0 0,0 0-1 0 0,-1-1 1 0 0,1 1-1 0 0,0 0 0 0 0,0 1 1 0 0,0-1-1 0 0,0 0 1 0 0,0 0-1 0 0,0 0 1 0 0,0 1-1 0 0,0-1 0 0 0,2 0 1 0 0,-2 1-61 0 0,-1 0 1 0 0,1 0-1 0 0,0 0 1 0 0,-1 0-1 0 0,1 0 1 0 0,0 0-1 0 0,0 0 1 0 0,-1 1-1 0 0,1-1 1 0 0,0 0-1 0 0,-1 1 0 0 0,1-1 1 0 0,-1 0-1 0 0,1 1 1 0 0,0-1-1 0 0,-1 1 1 0 0,1-1-1 0 0,-1 1 1 0 0,1-1-1 0 0,-1 1 1 0 0,0-1-1 0 0,1 1 1 0 0,-1 0-1 0 0,1-1 0 0 0,-1 1 1 0 0,0 0-1 0 0,0-1 1 0 0,1 1-1 0 0,-1 0 1 0 0,0-1-1 0 0,0 1 1 0 0,0 0-1 0 0,0 1 1 0 0,4 13 59 0 0,-2 1 1 0 0,0 0-1 0 0,-1 0 1 0 0,0 0-1 0 0,-1 0 1 0 0,-3 19-1 0 0,1 21 66 0 0,0-20-96 0 0,-8 53 0 0 0,7-78-46 0 0,2-12-125 0 0,7-18-231 0 0,0 6 148 0 0,-1-1-1 0 0,0 1 1 0 0,4-22-1 0 0,5-13 64 0 0,-11 37 111 0 0,5-14 0 0 0,1 0 1 0 0,1 0-1 0 0,1 1 0 0 0,1 0 0 0 0,30-42 1 0 0,-40 64 21 0 0,-1 0 1 0 0,1 0-1 0 0,0 1 1 0 0,-1-1-1 0 0,1 1 1 0 0,0-1-1 0 0,0 1 1 0 0,0 0-1 0 0,0 0 1 0 0,0 0-1 0 0,0 0 1 0 0,1 0-1 0 0,-1 0 1 0 0,0 0 0 0 0,0 1-1 0 0,3-1 1 0 0,-4 1 3 0 0,0 0 0 0 0,0 0 1 0 0,0 0-1 0 0,0 0 0 0 0,0 0 1 0 0,0 1-1 0 0,0-1 0 0 0,0 0 1 0 0,0 1-1 0 0,-1-1 0 0 0,1 1 1 0 0,0-1-1 0 0,0 1 0 0 0,0-1 1 0 0,-1 1-1 0 0,1-1 0 0 0,0 1 1 0 0,0 0-1 0 0,-1-1 0 0 0,1 1 1 0 0,-1 0-1 0 0,1 0 0 0 0,0-1 1 0 0,-1 1-1 0 0,0 0 0 0 0,1 0 1 0 0,-1 0-1 0 0,1 0 0 0 0,-1 0 1 0 0,0 0-1 0 0,0 0 0 0 0,1 0 1 0 0,-1 0-1 0 0,0-1 0 0 0,0 1 1 0 0,0 0-1 0 0,0 0 0 0 0,0 0 1 0 0,0 0-1 0 0,-1 1 0 0 0,-1 20 138 0 0,0 0 0 0 0,-2-1-1 0 0,0 1 1 0 0,-14 35-1 0 0,5-13-3 0 0,9-29-103 0 0,1-7-20 0 0,1 1 0 0 0,0 0 0 0 0,0 0 1 0 0,0 14-1 0 0,2-23-9 0 0,0 0-1 0 0,0 0 1 0 0,0 0 0 0 0,0 0 0 0 0,0 0-1 0 0,0 0 1 0 0,0 0 0 0 0,0 0-1 0 0,0 0 1 0 0,0 0 0 0 0,0 0 0 0 0,0 0-1 0 0,0 0 1 0 0,0 0 0 0 0,0 0-1 0 0,0 0 1 0 0,1 0 0 0 0,-1 0 0 0 0,0 0-1 0 0,0 0 1 0 0,0 0 0 0 0,0 0-1 0 0,0 0 1 0 0,0 0 0 0 0,0 0 0 0 0,0 0-1 0 0,0 0 1 0 0,0 0 0 0 0,0 0-1 0 0,0 0 1 0 0,0 0 0 0 0,1 0 0 0 0,-1 0-1 0 0,0 0 1 0 0,0 0 0 0 0,0 0-1 0 0,0 0 1 0 0,0 0 0 0 0,0 0 0 0 0,0 0-1 0 0,0 0 1 0 0,0 0 0 0 0,0 0-1 0 0,0 0 1 0 0,0 0 0 0 0,0 0 0 0 0,0 1-1 0 0,0-1 1 0 0,0 0 0 0 0,0 0-1 0 0,0 0 1 0 0,0 0 0 0 0,0 0 0 0 0,0 0-1 0 0,0 0 1 0 0,0 0 0 0 0,0 0-1 0 0,0 0 1 0 0,0 0 0 0 0,0 0 0 0 0,0 0-1 0 0,0 0 1 0 0,0 1 0 0 0,0-1-1 0 0,0 0 1 0 0,0 0 0 0 0,6-8 25 0 0,4-9-4 0 0,11-19-30 0 0,38-53 0 0 0,-56 84 13 0 0,1 1 0 0 0,0 0 0 0 0,0-1 0 0 0,0 1 0 0 0,0 1 0 0 0,10-7 1 0 0,-13 9-2 0 0,-1 1 0 0 0,1-1 0 0 0,0 1 0 0 0,0 0 0 0 0,0-1 1 0 0,0 1-1 0 0,0 0 0 0 0,0 0 0 0 0,0 0 0 0 0,-1-1 0 0 0,1 1 1 0 0,0 0-1 0 0,0 0 0 0 0,0 0 0 0 0,0 1 0 0 0,0-1 0 0 0,0 0 1 0 0,2 1-1 0 0,-2-1 1 0 0,0 1 0 0 0,0 0 0 0 0,0 0 0 0 0,0 0 0 0 0,0-1 0 0 0,0 1 0 0 0,0 0 0 0 0,0 1 0 0 0,-1-1 0 0 0,1 0 0 0 0,0 0 0 0 0,-1 0 0 0 0,1 0 0 0 0,-1 0 0 0 0,1 1 0 0 0,-1-1 0 0 0,1 2 0 0 0,1 4 13 0 0,-1 1-1 0 0,0-1 0 0 0,-1 0 1 0 0,0 0-1 0 0,0 0 0 0 0,0 0 1 0 0,-1 1-1 0 0,0-1 0 0 0,-3 12 1 0 0,-24 66 181 0 0,20-66-159 0 0,2 1-490 0 0,0 0 1 0 0,-5 41-1 0 0,10-57 164 0 0,-2 7-1004 0 0,1-5-641 0 0,5-12-816 0 0,1 1 1681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32.654"/>
    </inkml:context>
    <inkml:brush xml:id="br0">
      <inkml:brushProperty name="width" value="0.05" units="cm"/>
      <inkml:brushProperty name="height" value="0.05" units="cm"/>
      <inkml:brushProperty name="color" value="#5B2D90"/>
    </inkml:brush>
  </inkml:definitions>
  <inkml:trace contextRef="#ctx0" brushRef="#br0">114 349 8201 0 0,'0'0'25'0'0,"0"0"1"0"0,1 0-1 0 0,-1-1 1 0 0,0 1 0 0 0,0 0-1 0 0,1 0 1 0 0,-1 0-1 0 0,0-1 1 0 0,0 1-1 0 0,1 0 1 0 0,-1 0 0 0 0,0-1-1 0 0,0 1 1 0 0,0 0-1 0 0,1-1 1 0 0,-1 1-1 0 0,0 0 1 0 0,0 0-1 0 0,0-1 1 0 0,0 1 0 0 0,0 0-1 0 0,0-1 1 0 0,0 1-1 0 0,0 0 1 0 0,0-1-1 0 0,0 1 1 0 0,0 0 0 0 0,0-1-1 0 0,0 1 1 0 0,0 0-1 0 0,0-1 1 0 0,0 1-1 0 0,0 0 1 0 0,0-1 0 0 0,0 1-1 0 0,0 0 1 0 0,0-1-1 0 0,-1 1 1 0 0,1 0-1 0 0,0-1 1 0 0,0 1 0 0 0,0 0-1 0 0,-1 0 1 0 0,1-1-1 0 0,-1 1 1 0 0,-20-9 1561 0 0,13 7-1166 0 0,0 1 0 0 0,-1 0 0 0 0,1 0 0 0 0,-11 1 0 0 0,18 1-413 0 0,0-1 0 0 0,0 0 0 0 0,0 1 0 0 0,-1-1 1 0 0,1 1-1 0 0,0-1 0 0 0,0 1 0 0 0,0 0 1 0 0,1-1-1 0 0,-1 1 0 0 0,0 0 0 0 0,0-1 0 0 0,0 1 1 0 0,0 0-1 0 0,1 0 0 0 0,-1 0 0 0 0,0 0 1 0 0,1 0-1 0 0,-1 0 0 0 0,1 0 0 0 0,-1 0 1 0 0,1 0-1 0 0,-1 0 0 0 0,1 0 0 0 0,-1 2 0 0 0,-4 36 184 0 0,3-19-61 0 0,-2-1-70 0 0,0 0 1 0 0,1 0 0 0 0,1 0 0 0 0,1 0-1 0 0,3 33 1 0 0,-2-49-66 0 0,1 0-1 0 0,-1 0 1 0 0,1 0-1 0 0,0 0 1 0 0,0-1-1 0 0,1 1 1 0 0,-1 0-1 0 0,0 0 1 0 0,1-1-1 0 0,0 1 1 0 0,0-1-1 0 0,-1 0 1 0 0,1 1-1 0 0,1-1 1 0 0,2 3-1 0 0,-4-4-41 0 0,1-1 1 0 0,-1 1-1 0 0,0 0 0 0 0,1-1 1 0 0,-1 1-1 0 0,1-1 0 0 0,-1 1 0 0 0,1-1 1 0 0,-1 0-1 0 0,1 0 0 0 0,-1 0 0 0 0,1 0 1 0 0,0 0-1 0 0,-1 0 0 0 0,1 0 1 0 0,-1 0-1 0 0,1 0 0 0 0,-1-1 0 0 0,1 1 1 0 0,-1-1-1 0 0,0 1 0 0 0,1-1 0 0 0,-1 0 1 0 0,1 1-1 0 0,-1-1 0 0 0,0 0 0 0 0,0 0 1 0 0,1 0-1 0 0,-1 0 0 0 0,0 0 1 0 0,2-2-1 0 0,0-1-75 0 0,3 0 24 0 0,0-2-1 0 0,0 1 1 0 0,0-1 0 0 0,-1 0-1 0 0,0 0 1 0 0,-1 0 0 0 0,1-1-1 0 0,-1 1 1 0 0,0-1 0 0 0,-1 0-1 0 0,0 0 1 0 0,4-11 0 0 0,-4-4 102 0 0,0 1 0 0 0,-1-1 0 0 0,-1 1 1 0 0,-1-1-1 0 0,-1 1 0 0 0,-5-29 0 0 0,3 25 159 0 0,1 9-9 0 0,2 16-141 0 0,0 0 0 0 0,0 0-1 0 0,0 0 1 0 0,0 0-1 0 0,0 0 1 0 0,0 0 0 0 0,0 0-1 0 0,0 0 1 0 0,1 0 0 0 0,-1 0-1 0 0,0 0 1 0 0,0 0 0 0 0,0 0-1 0 0,0 0 1 0 0,0 0 0 0 0,0 0-1 0 0,0 0 1 0 0,0 0 0 0 0,0 0-1 0 0,0 0 1 0 0,1 0-1 0 0,-1 0 1 0 0,0 0 0 0 0,0 0-1 0 0,0 0 1 0 0,0 0 0 0 0,0 0-1 0 0,0 0 1 0 0,0 0 0 0 0,0-1-1 0 0,0 1 1 0 0,0 0 0 0 0,0 0-1 0 0,0 0 1 0 0,0 0-1 0 0,0 0 1 0 0,0 0 0 0 0,0 0-1 0 0,0 0 1 0 0,1 0 0 0 0,-1 0-1 0 0,0-1 1 0 0,0 1 0 0 0,0 0-1 0 0,0 0 1 0 0,0 0 0 0 0,11 6 222 0 0,8 1-203 0 0,1-1 0 0 0,-1-1-1 0 0,40 6 1 0 0,62-2-57 0 0,-113-9 31 0 0,1-1 0 0 0,-1 1-1 0 0,0-2 1 0 0,13-2 0 0 0,-19 4-6 0 0,-1-1 1 0 0,1 1 0 0 0,-1-1-1 0 0,1 0 1 0 0,0 1 0 0 0,-1-1-1 0 0,1 0 1 0 0,-1 0 0 0 0,0 0-1 0 0,1 0 1 0 0,-1 0 0 0 0,2-3 0 0 0,-2 4-3 0 0,-1-1 1 0 0,0 0 0 0 0,1 0-1 0 0,-1 1 1 0 0,0-1 0 0 0,0 0-1 0 0,1 0 1 0 0,-1 0 0 0 0,0 0-1 0 0,0 1 1 0 0,0-1 0 0 0,0 0-1 0 0,0 0 1 0 0,0 0 0 0 0,-1 0-1 0 0,1 1 1 0 0,0-1 0 0 0,0 0-1 0 0,0 0 1 0 0,-1 0 0 0 0,1 1-1 0 0,0-1 1 0 0,-1 0 0 0 0,1 0-1 0 0,-1 1 1 0 0,1-1 0 0 0,-2-1-1 0 0,-2-3-2 0 0,0-1-1 0 0,0 1 1 0 0,-1 0-1 0 0,1 0 0 0 0,-1 1 1 0 0,0-1-1 0 0,-1 1 1 0 0,-10-6-1 0 0,13 8 15 0 0,1 1 0 0 0,-1 0 1 0 0,1 0-1 0 0,-1 0 0 0 0,0 1 0 0 0,0-1 0 0 0,0 1 1 0 0,1-1-1 0 0,-1 1 0 0 0,0 0 0 0 0,0 0 1 0 0,0 0-1 0 0,0 1 0 0 0,1-1 0 0 0,-1 1 0 0 0,0-1 1 0 0,0 1-1 0 0,1 0 0 0 0,-1 0 0 0 0,0 0 1 0 0,1 0-1 0 0,-1 1 0 0 0,1-1 0 0 0,-3 3 0 0 0,-3 2 50 0 0,0 1-1 0 0,0 0 0 0 0,1 1 0 0 0,0-1 0 0 0,0 1 0 0 0,1 1 0 0 0,0 0 0 0 0,0-1 0 0 0,1 2 0 0 0,0-1 0 0 0,-6 20 0 0 0,2-4 149 0 0,2 1 1 0 0,1 0-1 0 0,-4 40 1 0 0,9-58-180 0 0,0 1 1 0 0,1-1 0 0 0,0 0-1 0 0,0 1 1 0 0,1-1 0 0 0,0 0-1 0 0,1 1 1 0 0,-1-1 0 0 0,2 0-1 0 0,3 10 1 0 0,-4-15-25 0 0,-1 0 0 0 0,1-1 1 0 0,-1 1-1 0 0,1-1 0 0 0,0 1 0 0 0,0-1 0 0 0,0 0 1 0 0,0 1-1 0 0,0-1 0 0 0,0 0 0 0 0,1 0 0 0 0,-1-1 1 0 0,1 1-1 0 0,0 0 0 0 0,-1-1 0 0 0,1 0 0 0 0,0 1 0 0 0,0-1 1 0 0,0 0-1 0 0,0-1 0 0 0,0 1 0 0 0,0 0 0 0 0,0-1 1 0 0,0 0-1 0 0,0 0 0 0 0,0 0 0 0 0,0 0 0 0 0,0 0 0 0 0,0 0 1 0 0,0-1-1 0 0,3 0 0 0 0,4-2-123 0 0,0 0 0 0 0,0-1 0 0 0,0 0 0 0 0,-1 0-1 0 0,1-1 1 0 0,-1 0 0 0 0,0-1 0 0 0,-1 0 0 0 0,1 0 0 0 0,-1-1 0 0 0,0 0 0 0 0,-1 0 0 0 0,0-1-1 0 0,9-12 1 0 0,-2 0-133 0 0,0-1-1 0 0,-1 0 1 0 0,-1-1-1 0 0,17-45 0 0 0,26-127 78 0 0,-21 64 208 0 0,-16 71 101 0 0,-76 185 591 0 0,37-87-399 0 0,3 2 1 0 0,-25 74 0 0 0,34-77-245 0 0,2 2 0 0 0,-4 59 0 0 0,9-22-2452 0 0,4-61-1557 0 0,-2-17 2684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33.202"/>
    </inkml:context>
    <inkml:brush xml:id="br0">
      <inkml:brushProperty name="width" value="0.05" units="cm"/>
      <inkml:brushProperty name="height" value="0.05" units="cm"/>
      <inkml:brushProperty name="color" value="#5B2D90"/>
    </inkml:brush>
  </inkml:definitions>
  <inkml:trace contextRef="#ctx0" brushRef="#br0">31 411 7165 0 0,'8'-1'139'0'0,"-8"1"-67"0"0,1-1 1 0 0,-1 1-1 0 0,1 0 1 0 0,-1 0-1 0 0,0 0 1 0 0,1-1 0 0 0,-1 1-1 0 0,1 0 1 0 0,-1 0-1 0 0,0 0 1 0 0,1 0-1 0 0,-1 0 1 0 0,1 0 0 0 0,-1 0-1 0 0,0 0 1 0 0,1 0-1 0 0,-1 0 1 0 0,1 0 0 0 0,-1 0-1 0 0,1 0 1 0 0,-1 0-1 0 0,0 1 1 0 0,1-1-1 0 0,-1 0 1 0 0,1 0 0 0 0,-1 0-1 0 0,0 1 1 0 0,1-1-1 0 0,-1 0 1 0 0,0 0-1 0 0,1 1 1 0 0,-1-1 0 0 0,0 0-1 0 0,0 1 1 0 0,1-1-1 0 0,-1 0 1 0 0,0 1-1 0 0,0-1 1 0 0,1 0 0 0 0,-1 1-1 0 0,0-1 1 0 0,0 0-1 0 0,0 1 1 0 0,0-1 0 0 0,0 1-1 0 0,1-1 1 0 0,-1 1-1 0 0,0-1 1 0 0,0 0-1 0 0,0 1 1 0 0,0-1 0 0 0,0 1-1 0 0,0-1 1 0 0,-1 1-1 0 0,1-1 1 0 0,0 0-1 0 0,0 1 1 0 0,0 0 18 0 0,1-1 1 0 0,-1 1-1 0 0,1-1 1 0 0,-1 1-1 0 0,1-1 0 0 0,0 0 1 0 0,-1 1-1 0 0,1-1 0 0 0,-1 0 1 0 0,1 0-1 0 0,0 1 0 0 0,-1-1 1 0 0,1 0-1 0 0,0 0 0 0 0,-1 0 1 0 0,1 0-1 0 0,0 0 1 0 0,-1 0-1 0 0,1 0 0 0 0,0 0 1 0 0,-1 0-1 0 0,1 0 0 0 0,0 0 1 0 0,-1 0-1 0 0,1-1 0 0 0,-1 1 1 0 0,2-1-1 0 0,20-3 87 0 0,-16 2-184 0 0,-1 0-1 0 0,0-1 1 0 0,0 1 0 0 0,0-1-1 0 0,0 0 1 0 0,-1 0-1 0 0,1 0 1 0 0,-1-1-1 0 0,0 0 1 0 0,0 1-1 0 0,0-2 1 0 0,0 1-1 0 0,-1 0 1 0 0,1-1 0 0 0,-1 1-1 0 0,0-1 1 0 0,-1 0-1 0 0,1 0 1 0 0,2-7-1 0 0,-3 5-14 0 0,0 0-1 0 0,0 0 0 0 0,-1 0 1 0 0,0 0-1 0 0,0 0 1 0 0,-1 0-1 0 0,0 0 0 0 0,0-1 1 0 0,0 1-1 0 0,-1 0 1 0 0,0 0-1 0 0,-1 0 0 0 0,1 0 1 0 0,-1 0-1 0 0,-4-7 1 0 0,6 13 17 0 0,0 0 1 0 0,-1 0 0 0 0,1 0 0 0 0,-1 0 0 0 0,1 0 0 0 0,-1 0 0 0 0,0 0 0 0 0,1 0-1 0 0,-1 1 1 0 0,0-1 0 0 0,0 0 0 0 0,0 0 0 0 0,1 1 0 0 0,-1-1 0 0 0,0 0 0 0 0,0 1-1 0 0,0-1 1 0 0,0 1 0 0 0,0-1 0 0 0,0 1 0 0 0,0-1 0 0 0,-2 1 0 0 0,1 0-3 0 0,0 0 1 0 0,0 0 0 0 0,0 0-1 0 0,0 0 1 0 0,0 0-1 0 0,0 1 1 0 0,0-1 0 0 0,0 1-1 0 0,1 0 1 0 0,-1-1-1 0 0,0 1 1 0 0,-2 1 0 0 0,-2 2 9 0 0,0 1 1 0 0,0-1-1 0 0,0 1 1 0 0,0 0-1 0 0,-8 10 1 0 0,4-2 110 0 0,0 1 0 0 0,1 0 0 0 0,1 1 0 0 0,0 0 0 0 0,1 0 0 0 0,-10 31 0 0 0,14-37-48 0 0,0 0 0 0 0,1 1 0 0 0,0-1 0 0 0,1 1 0 0 0,0-1 0 0 0,0 1 0 0 0,1-1 0 0 0,0 1 0 0 0,1-1 0 0 0,0 1 0 0 0,1-1 0 0 0,0 1 0 0 0,4 12 0 0 0,-4-16-52 0 0,0-1 1 0 0,1 0-1 0 0,-1 0 1 0 0,1 0 0 0 0,0-1-1 0 0,1 1 1 0 0,6 6-1 0 0,-9-9-27 0 0,1 0 0 0 0,0-1 0 0 0,0 0 0 0 0,1 1 0 0 0,-1-1-1 0 0,0 0 1 0 0,0 0 0 0 0,1 0 0 0 0,-1 0 0 0 0,0-1 0 0 0,1 1 0 0 0,-1-1 0 0 0,1 1-1 0 0,-1-1 1 0 0,1 0 0 0 0,-1 0 0 0 0,1 0 0 0 0,-1 0 0 0 0,5-1 0 0 0,2-1-266 0 0,0 0 0 0 0,0-1 0 0 0,-1 0 0 0 0,1 0 0 0 0,-1-1 0 0 0,0 0 0 0 0,0-1 0 0 0,0 1 0 0 0,-1-1 0 0 0,1-1 0 0 0,-1 0 0 0 0,7-7 0 0 0,4-6-448 0 0,-1-1-1 0 0,-1 0 1 0 0,13-24-1 0 0,-22 34 566 0 0,-1-1 0 0 0,-1 0 0 0 0,0 0 0 0 0,-1-1 0 0 0,6-23 0 0 0,5-60-217 0 0,-14 80 402 0 0,-1 1 0 0 0,0 0 0 0 0,-3-14-1 0 0,0-34 354 0 0,5-39 911 0 0,-13 240 4 0 0,0 12-46 0 0,11-148-1240 0 0,3 114 504 0 0,-1-99-698 0 0,1 0-1 0 0,0 0 1 0 0,1-1-1 0 0,10 28 1 0 0,-9-31-337 0 0,4 11-1143 0 0,-3-18 641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01.701"/>
    </inkml:context>
    <inkml:brush xml:id="br0">
      <inkml:brushProperty name="width" value="0.05" units="cm"/>
      <inkml:brushProperty name="height" value="0.05" units="cm"/>
    </inkml:brush>
  </inkml:definitions>
  <inkml:trace contextRef="#ctx0" brushRef="#br0">1 86 8297 0 0,'0'-3'23'0'0,"1"1"1"0"0,0-1-1 0 0,-1 0 1 0 0,1 0-1 0 0,1 0 0 0 0,-1 0 1 0 0,0 1-1 0 0,1-1 1 0 0,-1 0-1 0 0,1 1 1 0 0,0-1-1 0 0,0 1 0 0 0,0 0 1 0 0,0 0-1 0 0,4-3 1 0 0,-1 1 79 0 0,0 0 1 0 0,1 0-1 0 0,0 1 0 0 0,0 0 1 0 0,0 1-1 0 0,12-5 1 0 0,-1 3 165 0 0,1 0 1 0 0,0 1-1 0 0,0 1 1 0 0,27 0 0 0 0,46 7 574 0 0,155 27 1 0 0,-113-11-508 0 0,-86-14-278 0 0,-4 0-83 0 0,0-2 0 0 0,1-2 0 0 0,50-2 0 0 0,-85-3-105 0 0,-10 0-144 0 0,0 2 264 0 0,-1-1 0 0 0,1 1 0 0 0,0 0 0 0 0,-1 0 0 0 0,1 0 1 0 0,0 1-1 0 0,0-1 0 0 0,-1 0 0 0 0,1 0 0 0 0,0 1 1 0 0,0-1-1 0 0,-1 0 0 0 0,-1 2 0 0 0,-4 3 171 0 0,-1 1-1 0 0,1 0 1 0 0,0 0-1 0 0,1 0 0 0 0,0 1 1 0 0,0 0-1 0 0,0 0 1 0 0,-7 12-1 0 0,-2 2 212 0 0,-16 17 457 0 0,13-16-40 0 0,-18 28 0 0 0,31-41-655 0 0,0 0 1 0 0,0 0-1 0 0,1 0 1 0 0,1 0-1 0 0,-1 1 1 0 0,2-1-1 0 0,-3 13 1 0 0,2-3-20 0 0,0 0 0 0 0,2 0 0 0 0,0 0 0 0 0,2 1 0 0 0,0-1 0 0 0,5 29 1 0 0,-4-40-106 0 0,-1-1 1 0 0,2 1 0 0 0,-1-1 0 0 0,1 0-1 0 0,0 0 1 0 0,0 0 0 0 0,1-1 0 0 0,0 1-1 0 0,1-1 1 0 0,-1 1 0 0 0,1-2-1 0 0,0 1 1 0 0,0 0 0 0 0,1-1 0 0 0,0 0-1 0 0,0 0 1 0 0,0-1 0 0 0,0 1 0 0 0,9 3-1 0 0,-4-3-15 0 0,1 0 0 0 0,1-1-1 0 0,-1 0 1 0 0,0-1-1 0 0,1 0 1 0 0,0-1 0 0 0,-1 0-1 0 0,1-1 1 0 0,22-2-1 0 0,-18 0-28 0 0,0-1-1 0 0,0-1 0 0 0,0 0 0 0 0,0-2 1 0 0,-1 0-1 0 0,31-14 0 0 0,-32 12-38 0 0,0 0-1 0 0,-1-2 1 0 0,0 1-1 0 0,-1-2 0 0 0,0 0 1 0 0,0 0-1 0 0,-1-2 1 0 0,0 1-1 0 0,-1-1 0 0 0,-1-1 1 0 0,0 0-1 0 0,0-1 1 0 0,-1 1-1 0 0,-1-2 0 0 0,-1 1 1 0 0,10-24-1 0 0,-15 30 51 0 0,0 0 0 0 0,0 1 1 0 0,0-1-1 0 0,-1 0 0 0 0,0 0 0 0 0,-1 0 0 0 0,1-1 0 0 0,-2 1 0 0 0,1 0 1 0 0,-1 0-1 0 0,0 0 0 0 0,-1 1 0 0 0,0-1 0 0 0,0 0 0 0 0,-1 0 0 0 0,0 1 0 0 0,0-1 1 0 0,0 1-1 0 0,-1 0 0 0 0,0 0 0 0 0,-1 1 0 0 0,0-1 0 0 0,0 1 0 0 0,0 0 1 0 0,-1 0-1 0 0,1 0 0 0 0,-2 1 0 0 0,1 0 0 0 0,-8-5 0 0 0,1 4 2 0 0,1-1 0 0 0,-2 2 0 0 0,1 0 0 0 0,-1 1 0 0 0,1 0 0 0 0,-1 1-1 0 0,0 0 1 0 0,0 1 0 0 0,-1 1 0 0 0,1 0 0 0 0,-15 2 0 0 0,10 0-243 0 0,0 1-1 0 0,-1 1 1 0 0,2 0 0 0 0,-1 2-1 0 0,0 0 1 0 0,1 1 0 0 0,-31 15 0 0 0,47-20 104 0 0,1 0 0 0 0,-1 0 0 0 0,0 0-1 0 0,1 0 1 0 0,-1 0 0 0 0,1 0 0 0 0,-1 0 0 0 0,1 1 0 0 0,0-1 0 0 0,-1 1 0 0 0,0 1 0 0 0,2-3 101 0 0,0 1-1 0 0,-1-1 1 0 0,1 0-1 0 0,0 0 1 0 0,0 1-1 0 0,0-1 1 0 0,0 0-1 0 0,0 1 1 0 0,0-1-1 0 0,0 0 1 0 0,0 0-1 0 0,0 1 1 0 0,0-1-1 0 0,0 0 1 0 0,0 1-1 0 0,0-1 1 0 0,0 0-1 0 0,0 0 1 0 0,1 1-1 0 0,-1-1 1 0 0,0 0-1 0 0,0 0 1 0 0,0 1-1 0 0,0-1 1 0 0,0 0-1 0 0,1 0 1 0 0,-1 1 0 0 0,14 5-1500 0 0,1-1 506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33.546"/>
    </inkml:context>
    <inkml:brush xml:id="br0">
      <inkml:brushProperty name="width" value="0.05" units="cm"/>
      <inkml:brushProperty name="height" value="0.05" units="cm"/>
      <inkml:brushProperty name="color" value="#5B2D90"/>
    </inkml:brush>
  </inkml:definitions>
  <inkml:trace contextRef="#ctx0" brushRef="#br0">474 1 7389 0 0,'2'2'73'0'0,"0"0"1"0"0,0 0 0 0 0,-1 0-1 0 0,1 1 1 0 0,0-1-1 0 0,-1 1 1 0 0,0-1 0 0 0,1 1-1 0 0,-1 0 1 0 0,0 0 0 0 0,0-1-1 0 0,-1 1 1 0 0,2 5 0 0 0,2 41 880 0 0,-4-35-583 0 0,2 37 547 0 0,-3 0 1 0 0,-1 0 0 0 0,-20 99-1 0 0,19-134-896 0 0,-1-1 0 0 0,-1 1 0 0 0,-1-1 0 0 0,0 0 0 0 0,-1-1 0 0 0,-1 0 0 0 0,0 0 0 0 0,-1 0 0 0 0,0-1 0 0 0,-1 0 0 0 0,0-1 0 0 0,-1 0 0 0 0,-1 0 0 0 0,0-2 0 0 0,0 1 0 0 0,-1-2 0 0 0,-24 15 0 0 0,10-9-577 0 0,-1-2-1 0 0,0 0 0 0 0,0-2 0 0 0,-1-2 1 0 0,-59 12-1 0 0,23-8-980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10:03:34.313"/>
    </inkml:context>
    <inkml:brush xml:id="br0">
      <inkml:brushProperty name="width" value="0.05" units="cm"/>
      <inkml:brushProperty name="height" value="0.05" units="cm"/>
      <inkml:brushProperty name="color" value="#5B2D90"/>
    </inkml:brush>
  </inkml:definitions>
  <inkml:trace contextRef="#ctx0" brushRef="#br0">5 80 7101 0 0,'-5'-14'3398'0'0,"6"13"-3252"0"0,-1-1 1 0 0,0 1-1 0 0,1-1 0 0 0,-1 0 1 0 0,1 1-1 0 0,-1-1 0 0 0,1 1 1 0 0,0-1-1 0 0,-1 1 0 0 0,1 0 1 0 0,0-1-1 0 0,0 1 1 0 0,0 0-1 0 0,0-1 0 0 0,0 1 1 0 0,1 0-1 0 0,-1 0 0 0 0,0 0 1 0 0,0 0-1 0 0,1 0 0 0 0,-1 0 1 0 0,1 1-1 0 0,-1-1 0 0 0,1 0 1 0 0,-1 1-1 0 0,3-1 0 0 0,6-3-97 0 0,0 2 0 0 0,-1 0-1 0 0,13-2 1 0 0,-20 4 37 0 0,100-12 156 0 0,153 2 0 0 0,101 24-124 0 0,-307-11-92 0 0,971 86 377 0 0,8 1 595 0 0,-997-88-944 0 0,307 3 498 0 0,-322-5-500 0 0,29-4 78 0 0,-43 4-114 0 0,1-1 0 0 0,0 1-1 0 0,0-1 1 0 0,0 0 0 0 0,0 0 0 0 0,-1 0-1 0 0,1 0 1 0 0,0-1 0 0 0,-1 1-1 0 0,1-1 1 0 0,3-2 0 0 0,-6 3-16 0 0,1 1 1 0 0,-1-1-1 0 0,0 1 1 0 0,1-1-1 0 0,-1 1 1 0 0,0 0-1 0 0,0-1 1 0 0,1 1-1 0 0,-1-1 1 0 0,0 1-1 0 0,0-1 1 0 0,0 1-1 0 0,0-1 1 0 0,0 1-1 0 0,1-1 1 0 0,-1 0-1 0 0,0 1 1 0 0,0-1-1 0 0,0 1 1 0 0,0-1-1 0 0,-1 1 1 0 0,1-1-1 0 0,0 1 1 0 0,0-1-1 0 0,0 1 1 0 0,0-1-1 0 0,-1 1 1 0 0,1-1-1 0 0,0 1 1 0 0,0-1-1 0 0,-1 1 1 0 0,1-1-1 0 0,0 1 1 0 0,-1 0-1 0 0,1-1 1 0 0,0 1-1 0 0,-1 0 1 0 0,0-1-1 0 0,-19-13-175 0 0,20 14 166 0 0,-21-11-422 0 0,-1 1 0 0 0,0 1 1 0 0,0 1-1 0 0,-40-8 1 0 0,-96-9-2485 0 0,87 17 1385 0 0,-2 4-127 0 0</inkml:trace>
</inkml:ink>
</file>

<file path=ppt/ink/ink2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07.185"/>
    </inkml:context>
    <inkml:brush xml:id="br0">
      <inkml:brushProperty name="width" value="0.05" units="cm"/>
      <inkml:brushProperty name="height" value="0.05" units="cm"/>
      <inkml:brushProperty name="color" value="#ED1C24"/>
      <inkml:brushProperty name="fitToCurve" value="1"/>
    </inkml:brush>
  </inkml:definitions>
  <inkml:trace contextRef="#ctx0" brushRef="#br0">49 244 0,'-25'0'0,"1"0"15,24 24 17,0 1-32,0-1 15,24 25-15,-24-25 16,0 25-16,25 0 0,-25 0 15,0-25-15,0 25 0,0-24 16,0-1-16,0 0 16,0 1-16</inkml:trace>
  <inkml:trace contextRef="#ctx0" brushRef="#br0" timeOffset="244">49 268 0,'0'-24'16,"24"24"-1,0 0 1,-24 24-16,25 1 0,-1-1 16,1 0-16,-1 1 15,25 24-15,-25-25 0,25 1 16,-24 23-16,23-23 0,-23-1 15,-1 1-15,1-1 16,-1 1-16,1-25 0,-1 0 16</inkml:trace>
  <inkml:trace contextRef="#ctx0" brushRef="#br0" timeOffset="477">439 146 0,'0'-24'16,"-24"24"-16,24 24 31,0 0-31,0 1 16,24-1-16,-24 25 0,25-24 16,-1 23-16,1 1 15,-1-24-15,-24 24 0,24-25 16,1 0-16,-25 1 15,24-1-15,-24 1 0,0-1 16</inkml:trace>
  <inkml:trace contextRef="#ctx0" brushRef="#br0" timeOffset="1035">1001 439 0,'0'-24'32,"0"-1"-32,-24 1 15,-1-1 1,1 25-16,-1-24 0,1 24 15,0 0-15,-1 0 16,1 0-16,-1 0 16,1 0-16,-1 24 0,1 1 15,0-1-15,24 1 16,-25-1-16,25 25 0,0-25 16,0 1-16,25 24 0,-1-25 15,-24 1-15,24-1 16,1-24-16,24 24 0,-25-24 15,1 0-15,-1 0 16,0 0-16,25-24 0,-24 0 16,-1-1-16,0 1 15,-24-1-15,0 1 16,0-25-16,0 25 0,0-1 16,0 1-16,0-1 15,0 50 16,0-1-31,25 1 16,-25-1-16,24 0 0,-24 1 16,25-1-16,-25 1 15,24-1-15,1-24 0,-1 25 16,0-25-16,1 0 16,-1 0-16</inkml:trace>
  <inkml:trace contextRef="#ctx0" brushRef="#br0" timeOffset="1281">1319 244 0,'-25'-25'15,"25"-24"-15,0 25 0,-24 24 16,24-24-16,24 24 16,1 24-1,-25 0-15,24 1 16,0 24-16,1 0 15,-1-1-15,-24 1 0,25 0 16,-1-24-16,1 23 0,-25 1 16,24-24-16,-24-1 15,0 1-15,24-1 0,-24 0 16</inkml:trace>
  <inkml:trace contextRef="#ctx0" brushRef="#br0" timeOffset="1673">1343 415 0,'-24'0'15,"48"0"17,0 0-17,1 0-15,-1 0 16,1-25-16,23 25 0,-23 0 15,-1 0-15,1-24 0,24 24 16,-25 0-16,-24-25 16,24 25-16,1 0 0,-1-24 15,1 24 1,-25-24-16,24 24 16,1 0 15,-25 24-31,0 0 15,0 25 1,24-24-16,-24-1 0,0 25 16,24-25-16,-24 25 0,25-24 15,-25-1-15,24 1 16,-24-1-16,25 0 0,-25 1 16,24-25-16,-24-25 15</inkml:trace>
  <inkml:trace contextRef="#ctx0" brushRef="#br0" timeOffset="1864">1807 0 0,'-24'0'15,"24"24"1,24 0 15,-24 1-15</inkml:trace>
  <inkml:trace contextRef="#ctx0" brushRef="#br0" timeOffset="2279">2051 244 0,'0'24'31,"-24"-24"-31,24 25 32,0-1-17,24 0-15,-24 1 16,25-1-16,-25 1 0,24-1 15,-24 25-15,25-25 0,-1 1 16,-24 24-16,24-49 16,-24 24-16,25 1 0,-1-25 15,1 0 1,-25-25-16,0 1 16,24-1-16,-24 1 0,0-25 15,24 25-15,-24-25 16,0 0-16,0 24 0,25-23 15,-25 23-15,0 1 0,0-1 16,0 1-16,24 24 16,1 0-1,-25 24 1,24-24-16,-24 25 16</inkml:trace>
  <inkml:trace contextRef="#ctx0" brushRef="#br0" timeOffset="2740">2637 366 0,'0'24'16,"-24"-24"-16,0 0 15,48 0 32,0 0-47,1 0 16,-1 0-1,1 0-15,-1 0 0,0 0 16,1 0-16,-1 0 0,1-24 16,-1 24-16,1 0 15,-25-25-15,0 1 0,24 24 16,-24-24-16,0-1 0,-24 1 15,-1-1 1,1 25-16,-1 0 0,1-24 16,-1 24-16,1 0 15,0 0-15,-1 24 0,1-24 16,24 25-16,-25-1 0,25 1 16,0-1-16,0 25 15,0-25-15,25 25 0,-25 0 16,24 0-16,1-25 15,-25 25-15,24-24 0,0-1 16,1 0-16,-1-24 0,1 0 16,24 0-16</inkml:trace>
</inkml:ink>
</file>

<file path=ppt/ink/ink2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00.734"/>
    </inkml:context>
    <inkml:brush xml:id="br0">
      <inkml:brushProperty name="width" value="0.05" units="cm"/>
      <inkml:brushProperty name="height" value="0.05" units="cm"/>
      <inkml:brushProperty name="color" value="#ED1C24"/>
      <inkml:brushProperty name="fitToCurve" value="1"/>
    </inkml:brush>
  </inkml:definitions>
  <inkml:trace contextRef="#ctx0" brushRef="#br0">220 269 0,'0'25'141,"0"-1"-125,0 0-1,0 1-15,0-1 16,0 1-16,0-1 0,0 1 15,0-1-15,0 0 16,0 1-16,0-1 0,0 1 16,0-1-16,0 1 15,0-1 1</inkml:trace>
  <inkml:trace contextRef="#ctx0" brushRef="#br0" timeOffset="2014">610 660 0</inkml:trace>
  <inkml:trace contextRef="#ctx0" brushRef="#br0" timeOffset="3000">244 25 0,'0'-24'15,"24"24"17,1 0-32,-1 0 15,1 0 1,-1 0-16,0 24 0,1 0 16,-1 1-16,1-1 15,-1 1-15,1 24 16,-25-1-16,24 1 0,-24 24 15,24-24-15,-24 25 16,0-26-16,0 1 0,-24 25 16,24-26-16,-49 1 15,25 0-15,-25 0 0,0 0 16,0 0-16,-24-25 0,24 25 16,-24-25-16,24 1 15,-24-1-15</inkml:trace>
  <inkml:trace contextRef="#ctx0" brushRef="#br0" timeOffset="4056">1196 147 0,'25'0'0,"-25"-24"15,-25 24 16,1 0-31,0 0 16,-1 0-16,-24 24 0,-24 25 31,24-25-31,0 1 0,1-1 0,23 25 16,1 0-16,-1 0 16,25-25-16,0 25 0,0 0 15,0-25-15,25 25 0,-1-24 16,25-1-16,-25 0 15,25 1-15,-24-25 0,24 24 16,-1-24-16,1 0 16</inkml:trace>
  <inkml:trace contextRef="#ctx0" brushRef="#br0" timeOffset="4456">1514 465 0,'0'-25'15,"0"1"-15,-24-1 16,-1 25 0,25-24-16,-24 24 31,24 24-31,0 1 0,0-1 16,0 1-16,0-1 15,24 0-15,-24 1 16,0-1-16,25 1 0,-25-1 15,24 1-15,-24-1 16,0 0-16,0 1 16,-24-25-1,-1 0 1,1-25-16,24 1 16,0 0-1,0-1-15,0-24 0,24 25 16,1-25-16,-1 25 0,0-1 15,25-24-15,-24 25 16,24-1-16,-25 25 0,25 0 16,-25-24-16,1 24 0,-1 0 15,0 0-15</inkml:trace>
  <inkml:trace contextRef="#ctx0" brushRef="#br0" timeOffset="4949">1905 513 0,'-25'0'0,"1"0"16,24 25-1,24-1 32,1-24-47,-25 25 16,24-25-16,1 0 15,-1 0-15,0 0 0,1 0 16,-1 0-16,1-25 16,-1 1-16,1 24 15,-25-25-15,0 1 0,0 0 16,0-1-1,-25 1-15,1 24 0,-1-25 16,1 1-16,-1 24 16,1-25-16,0 25 0,-1 0 15,1 0-15,-1 25 16,25-1 0,0 1-16,0 24 0,25-25 15,-25 0-15,24 1 16,1 24-16,-25-25 0,24-24 15,0 25-15,1-1 0,-1-24 16,1 24-16,-1-24 16,1 0-16,-1 0 15</inkml:trace>
  <inkml:trace contextRef="#ctx0" brushRef="#br0" timeOffset="5718">2564 440 0,'0'-24'0,"0"-1"16,0 1-16,0-1 15,0 1 1,-24 24-16,-1 0 16,1 0-16,-1 24 15,1-24-15,0 0 16,-1 25-16,1-25 0,-1 24 15,25 1-15,-24-25 16,0 24-16,24 1 0,0-1 16,0 0-16,0 1 15,24-25-15,-24 24 0,24 1 16,-24-1-16,25-24 0,-1 25 16,1-25-16,-1 0 15,0 0-15,1 24 0,-1-24 16,1 0-1,-1-24-15,1-1 16,-25 1-16,24-1 16,-24 1-1,0-1-15,0 1 0,0 0 16,0 48 31,24-24-47,-24 24 15,0 1-15,25-25 0,-1 24 16,1-24-16,-1 25 16,1-25-16,-1 0 15,0 0-15,1 0 0,-1 0 16,1 0-16,-1-25 16,0 25-16,1-24 0,-1-1 15,-24 1-15,25 0 16,-25-1-16,0 1 15,0-25-15,0 24 0,0 1 16,0-25-16,0 25 16,0-1-16,0-24 0,-25 49 15,25-24-15,0 0 0,-24 24 32,24 24-32,0 0 15,0 1-15,0 24 16,-25-25-16,25 25 0,0 0 15,0 0-15,25-25 0,-25 25 16,24-25-16,-24 25 16,0-24-16,25-1 0,-25 1 15</inkml:trace>
  <inkml:trace contextRef="#ctx0" brushRef="#br0" timeOffset="6130">2954 489 0,'-24'0'0,"24"-24"31,24 24-15,0 0-1,1 0-15,-1-25 0,25 25 16,0 0-16,-25-24 0,25 24 15,0 0-15,0-25 16,-25 25-16,25 0 0,-24 0 16,-1-24-16,0 24 15,1 0-15,-50 0 16,1 0 0,0-25-16,-1 25 15,1 0-15,-1 0 16,1 25-16,-1-25 0,1 24 15,0 1-15,24-1 16,-25 1-16,25-1 0,0 0 16,0 1-16,0 24 15,25-25-15,-25 1 0,24-1 16,25-24-16,-25 24 0,25-24 16,0 0-16,-25 0 15,25 0-15,0-24 0</inkml:trace>
</inkml:ink>
</file>

<file path=ppt/ink/ink2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10.249"/>
    </inkml:context>
    <inkml:brush xml:id="br0">
      <inkml:brushProperty name="width" value="0.05" units="cm"/>
      <inkml:brushProperty name="height" value="0.05" units="cm"/>
      <inkml:brushProperty name="color" value="#ED1C24"/>
      <inkml:brushProperty name="fitToCurve" value="1"/>
    </inkml:brush>
  </inkml:definitions>
  <inkml:trace contextRef="#ctx0" brushRef="#br0">24 147 0,'-24'0'15,"24"24"1,24 1 0,0 24-1,-24-25-15,25 0 16,-25 1-16,24 24 0,-24-25 16,25 1-16,-1-1 0,-24 0 15,24 1-15,-24-1 16,25-24-16</inkml:trace>
  <inkml:trace contextRef="#ctx0" brushRef="#br0" timeOffset="409">97 342 0,'-24'0'16,"24"-24"-16,24 24 31,1 0-15,-1 0-16,0 0 15,25 0-15,-24 0 0,24 0 16,-1 0-16,-23 0 0,-1-25 16,25 25-16,-24 0 15,-25-24-15,24 24 0,-24-24 16,0-1-16,-24 25 15,24-24-15,-25-1 16,25 1-16,0-1 0,-24 1 16,24 0-1,-25 24-15,25 24 16,0 0-16,0 1 16,0 24-16,0-25 15,0 25-15,0 0 0,0 0 16,0 0-16,25-25 15,-25 25-15,24-25 0,1 1 16,-25-1-16</inkml:trace>
  <inkml:trace contextRef="#ctx0" brushRef="#br0" timeOffset="917">732 220 0,'-24'0'15,"-1"25"1,25-1 0,0 0-16,0 1 15,0-1-15,0 1 16,-24-1-16,24 1 0,0-1 15,0 0-15,0 1 16,0-1-16,0 1 16,0-1-16,0 1 15,0-50 17,0 1-32,0-1 15,0 1-15,0-25 16,0 25-16,24-25 0,-24 0 15,25 0-15,-25 0 0,24 0 16,-24 1-16,25 23 16,-1 1-16,0-1 0,1 25 15,-1 0 1,1 25-16,-1 24 0,1-1 16,-25 1-16,24 0 15,-24 0-15,24 24 0,1-24 16,-25 0-16,24 0 0,-24-25 15,0 25-15,25-25 16,-25 1-16,0-1 0</inkml:trace>
  <inkml:trace contextRef="#ctx0" brushRef="#br0" timeOffset="1116">830 391 0,'-25'0'16,"1"25"-16,0-25 0,-1 0 16,1 0-16,48 0 15,1-25 1,-1 25-16,0 0 0,25-24 16,0 24-16,0-25 15,0 1-15,0 24 0</inkml:trace>
  <inkml:trace contextRef="#ctx0" brushRef="#br0" timeOffset="1361">1343 74 0,'-25'24'15,"25"0"16,0 1-31,0-1 16,0 1-16,0-1 16,0 25-16,0-25 0,0 25 15,0-24-15,0 24 0,0-25 16,0 25-16,0-25 16,0 1-16,-24-25 0,24 24 15</inkml:trace>
  <inkml:trace contextRef="#ctx0" brushRef="#br0" timeOffset="1621">1294 123 0,'-24'0'15,"24"24"1,0 0-1,24 1 1,0-1-16,1 25 0,-1-25 16,1 25-16,23-24 0,1-1 15,-24 25-15,24-25 16,-1 1-16,-23-1 0,24 1 16,-25-25-16,1 24 15,-1-24-15,0 0 0,1-24 16</inkml:trace>
  <inkml:trace contextRef="#ctx0" brushRef="#br0" timeOffset="1847">1709 171 0,'0'-24'16,"0"0"-16,0 48 31,0 0-15,0 1-1,0-1-15,0 1 0,0 23 16,0-23-16,0-1 0,0 25 16,0-24-16,0-1 15,0 0-15,0 1 0,25-1 16,-25 1-16,0-1 0,24-24 16,-24 25-16</inkml:trace>
  <inkml:trace contextRef="#ctx0" brushRef="#br0" timeOffset="2351">2124 269 0,'-24'0'16,"-1"0"-16,1 0 15,0-24-15,-1 48 16,25 0 0,0 1-16,-24-1 15,24 25-15,0-24 16,0-1-16,0 0 16,0 1-16,0-1 0,0 1 15,0-1-15,0 1 16,24-25-16,-24-25 31,0 1-15,25-1-16,-25 1 15,0-25-15,24 25 16,-24-25-16,24 0 0,1 0 16,-25 25-16,24-25 0,1 24 15,-1-23-15,1 23 16,-1 25-16,0 0 0,1 0 15,-1 25-15,-24-1 16,25 0-16,-25 25 16,24 0-16,-24 0 0,25 0 15,-25 0-15,0-1 16,24 1-16,-24-24 0,0-1 16,24 1-16,-24-1 15</inkml:trace>
  <inkml:trace contextRef="#ctx0" brushRef="#br0" timeOffset="2532">2075 391 0,'-24'0'16,"24"-24"-16,-24 24 0,48 0 31,0 0-15,1 0-16,24 0 0,0 0 15,-1 0-15,1 0 16,0 0-16</inkml:trace>
  <inkml:trace contextRef="#ctx0" brushRef="#br0" timeOffset="3300">2857 269 0,'-24'0'16,"-1"0"0,50 0-1,-1 0 1,-24 24-16,24 1 15,1-25-15,-25 49 16,24-25-16,1 1 0,-25 23 16,24 1-16,-24-24 0,0 24 15,25-1-15,-25-23 16,0 24-16,0-25 0,0 1 16,0-1-16,-25 0 0,25 1 15,-24-25-15,-1 0 16,1-25-1,24 1-15,0 0 0,0-1 16,0-24-16,0 0 16,0 1-16,0-1 0,0 0 15,24-24-15,-24-1 16,0 25-16,25 1 0,-25-1 16,24 0-16,-24 0 15,0 25-15,25-1 0,-25 1 16,24 24-16,0-25 0,1 25 15,-1 0 1,1 25-16,-1-1 16,1 1-1,-1 23-15,-24-23 0,24 24 16,-24-25-16,25 25 0,-25-25 16,0 25-16,-25-24 15,25-1-15,-24 1 0,24-1 16,-24 0-16,-1 1 15,1-25-15,-1 24 16,1-24-16,-1 0 0,1-24 16</inkml:trace>
  <inkml:trace contextRef="#ctx0" brushRef="#br0" timeOffset="4465">3297 440 0,'-25'0'16,"50"0"-1,-25-24 1,24 24-16,0 0 15,1 0-15,-1 0 0,1 0 16,24 0-16,-25 24 16,0-24-16,1 24 0,-25 1 15,24-1-15,1 1 0,-25-1 16,24 1-16,-24-1 16,0 0-16,0 1 0,-24-25 15,24 24-15,-25-24 16,1 0-16,-1 0 15,1 0-15,24-24 16,0-1-16,0 1 16,0 0-16,24-25 15,1 24-15,-1 1 16,1-1-16,-1 1 0,25 0 16,-25 24-16,1-25 0,-1 25 15,1 0-15,-1-24 16,1 24-16,-1 0 15,0 0 1,1 0-16,-1 0 16,1 0-1,-50 0 32,25 24-47,-24-24 16,-1 0-16,25 25 0,-24-1 15,0-24-15,24 24 16,0 1-16,0-1 0,0 1 16,0-1-16,24 1 15,-24-1-15,24 0 0,1 1 16,-1-25-16,1 0 0,-1 24 16,0-24-16,1 0 15,-1 0-15,1-24 0,-1 24 16,-24-25-16,25 1 0,-25 0 15,0-1-15,0 1 16,0-1-16,0 1 0,0-1 16,-25 1-16,25 0 15,-24-1-15,-1 1 0,1-1 16,-1 25 0,1 0-16,0 0 15,24 25-15,0-1 16,24 1-1,0-1-15,1-24 16,-1 24-16,1-24 0,-1 25 16,25-25-16,-25 0 15,1 0-15,-1 0 0,1-25 16,-1 25 0,-24-24-16,0 0 15,0-1-15,0 1 16,0-1-16,0 1 15,0 48 32,0 1-47,0-1 0,0 25 16,25-25-16,-25 25 16,24 0-16,-24 0 0,24 0 15,1 73 1,-25-73-16,0 24 0,0-24 15,0-25-15,-25 25 0,1-24 16,0-1-16,-1 0 16,-24-24-16,25 0 0,-1 0 15,-23 0-15,23-24 16,1 0-16,-1-25 0,25 0 16</inkml:trace>
  <inkml:trace contextRef="#ctx0" brushRef="#br0" timeOffset="4709">4322 148 0,'0'-25'16,"0"50"46,0-1-46</inkml:trace>
  <inkml:trace contextRef="#ctx0" brushRef="#br0" timeOffset="5172">4591 489 0,'0'-25'62,"24"25"-31,-24-24-31,25 24 0,-1 0 16,1 0 0,-1 0-16,-24-24 0,25 24 15,-25-25-15,0 1 16,-25 24-16,25-25 15,-24 25-15,24-24 0,-25-1 16,1 25-16,-1 0 16,1 0-16,0 25 15,24-1 1,0 1 0,0-1-16,0 1 0,0-1 15,0 0-15,0 1 16,0-1-16,0 1 0,24-1 15,0 1-15,1-25 0,-1 24 16,1-24-16,-1 0 16,25 0-16</inkml:trace>
  <inkml:trace contextRef="#ctx0" brushRef="#br0" timeOffset="5466">5079 440 0,'0'-24'16,"-24"24"-16,0-25 16,-1 25-16,1 0 15,-1 0-15,25-24 16,-24 24-16,0 0 0,-1 24 16,1 1-1,24-1 1,0 0-16,0 1 15,0-1-15,0 1 16,24-25-16,-24 24 0,25 1 16,-1-1-1,0-24-15,1 24 16,-1-24-16,1 0 16</inkml:trace>
  <inkml:trace contextRef="#ctx0" brushRef="#br0" timeOffset="5706">5153 342 0,'-25'-49'15,"25"25"-15,0-25 0,0 25 16,0-1-16,0 1 0,-24 24 31,24 24-31,0 1 16,0 24-16,0-25 15,0 25-15,0 0 0,0 0 16,0-1-16,0 1 0,0-24 16,0 24-16,0-25 15,0 0-15,0 1 0,24-1 16,-24 1-16</inkml:trace>
  <inkml:trace contextRef="#ctx0" brushRef="#br0" timeOffset="5902">5104 489 0,'-24'0'15,"24"-25"1,24 25 0,0 0-1,1 0-15,-1 0 16,1 0-16,-1 0 15,0 0-15,1-24 16</inkml:trace>
</inkml:ink>
</file>

<file path=ppt/ink/ink2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5.001"/>
    </inkml:context>
    <inkml:brush xml:id="br0">
      <inkml:brushProperty name="width" value="0.05" units="cm"/>
      <inkml:brushProperty name="height" value="0.05" units="cm"/>
      <inkml:brushProperty name="color" value="#ED1C24"/>
      <inkml:brushProperty name="fitToCurve" value="1"/>
    </inkml:brush>
  </inkml:definitions>
  <inkml:trace contextRef="#ctx0" brushRef="#br0">0 0 0,'24'0'78,"1"0"-47,-1 0-31,0 0 0,1 0 16,24 0-16,-25 0 0,1 0 15,23 0-15,1 0 16,-24 0-16,-1 0 0,25 0 16,-25 0-16,1 0 0,-1 0 15,1 0-15,-50 0 47,1 0-47,-1 0 16,-24 0-16</inkml:trace>
</inkml:ink>
</file>

<file path=ppt/ink/ink2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6.118"/>
    </inkml:context>
    <inkml:brush xml:id="br0">
      <inkml:brushProperty name="width" value="0.05" units="cm"/>
      <inkml:brushProperty name="height" value="0.05" units="cm"/>
      <inkml:brushProperty name="color" value="#ED1C24"/>
      <inkml:brushProperty name="fitToCurve" value="1"/>
    </inkml:brush>
  </inkml:definitions>
  <inkml:trace contextRef="#ctx0" brushRef="#br0">0 9 0,'0'24'16,"25"-24"15,-1 0-15,0 0-16,1 0 15,-1 0-15,1 0 0,-1 0 16,1-24-16,23 24 16,-23 0-16,24 0 0,-25 0 15,0 0-15,1 0 0,24 0 16,-25 0-16,1 0 16,-1 0-16</inkml:trace>
</inkml:ink>
</file>

<file path=ppt/ink/ink2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7.047"/>
    </inkml:context>
    <inkml:brush xml:id="br0">
      <inkml:brushProperty name="width" value="0.05" units="cm"/>
      <inkml:brushProperty name="height" value="0.05" units="cm"/>
      <inkml:brushProperty name="color" value="#ED1C24"/>
      <inkml:brushProperty name="fitToCurve" value="1"/>
    </inkml:brush>
  </inkml:definitions>
  <inkml:trace contextRef="#ctx0" brushRef="#br0">22 26 0,'-25'0'15,"50"0"48,-1 0-48,0 0-15,1 0 16,24 0-16,-25 0 16,25 0-16,0 0 0,0 0 15,-1 0-15,1 0 16,0 0-16,0 0 0,-25-24 15,25 24-15,-24 0 16,-1 0-16</inkml:trace>
</inkml:ink>
</file>

<file path=ppt/ink/ink2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8.331"/>
    </inkml:context>
    <inkml:brush xml:id="br0">
      <inkml:brushProperty name="width" value="0.05" units="cm"/>
      <inkml:brushProperty name="height" value="0.05" units="cm"/>
      <inkml:brushProperty name="color" value="#ED1C24"/>
      <inkml:brushProperty name="fitToCurve" value="1"/>
    </inkml:brush>
  </inkml:definitions>
  <inkml:trace contextRef="#ctx0" brushRef="#br0">248 98 0,'-25'0'16,"25"25"-1,0-1 1,0 0-1,25 1-15,-25 24 0,24-25 16,-24 25-16,25-25 16,-25 25-16,24-24 0,-24 23 15,25-23-15,-25-1 16,0 1-16</inkml:trace>
  <inkml:trace contextRef="#ctx0" brushRef="#br0" timeOffset="445">4 294 0,'0'-25'0,"0"1"15,0-1-15,0 1 16,0-1-16,24 1 16,0 24-16,1-24 0,-1 24 15,1-25-15,-1 25 16,25 0-16,-25 0 0,1-24 16,24 24-16,0 0 15,-25 0-15,25 24 0,-25-24 16,25 25-16,-24-1 0,23-24 15,-23 24-15,-1 25 16,-24-24-16,25-1 0,-25 25 16,0-25-16,0 1 15,0-1-15,-25 1 0,1-1 16,-1 0-16,1 1 0,0-1 16,-25-24-16,0 25 15,24-25-15,-23 24 0,-1-24 16,24 0-16,-24 25 0,25-25 15,24-25 1</inkml:trace>
  <inkml:trace contextRef="#ctx0" brushRef="#br0" timeOffset="1223">907 147 0,'-24'0'0,"-1"0"16,25 24-1,0 1-15,0-1 16,0 1-1,0 24-15,0-25 0,0 0 16,25 1-16,-25-1 16,0 1-16,0-1 15,0 0-15,0-48 47,0 0-31,-25-1-16,25 1 15,0-25-15,0 25 0,0-1 16,0-24-16,0 25 16,0-25-16,0 25 0,25-1 15,-25 1-15,24-1 16,1 1-16,-1 24 0,1-25 16,-1 25-16,0 0 0,1 0 15,-1 0-15,1 25 16,-1-1-16,1-24 0,-25 25 15,24-1-15,-24 1 0,0-1 16,0 0-16,0 1 16,-24-1-16,-1 1 15,25-1-15,-24-24 16,-1 25-16,1-25 0,-1 0 16,1 0-16,24-25 31,24 25-16,1 0-15,-1 0 16,25 0-16,-24 0 0,-1 0 16,25 25-16,-25-25 0,1 24 15,-25 0-15,24-24 16,-24 25-16,0-1 0,-24 1 16,-1-1-1,1-24-15,-1 0 0,1 0 16,-25 0-16,25 0 0,-1 0 15,1 0-15,-1 0 16,1-24-16,0 24 0,-1-25 16</inkml:trace>
  <inkml:trace contextRef="#ctx0" brushRef="#br0" timeOffset="1525">1640 49 0,'0'-24'15,"-24"24"-15,48 24 31,-24 1-15,0-1 0,0 25-16,0-25 0,24 1 15,-24 24-15,0 0 0,0-25 16,0 0-16,0 25 16,0-24-16,0-1 0,0 0 15</inkml:trace>
  <inkml:trace contextRef="#ctx0" brushRef="#br0" timeOffset="2141">1567 269 0,'-25'0'16,"25"-24"-16,0-1 15,25 25 1,-1-24-16,1 24 15,23 0-15,1 0 16,0 0-16,-24-25 0,23 25 16,1 0-16,0 0 0,0 0 15,0 0-15,-25 0 16,1 0-16,-1 0 0,0 0 16,-24-24-16,-24 24 31,0-24-16,-1 24-15,1 0 16,-1 0-16,1 0 0,-1 0 16,1 24-16,0-24 0,-1 24 15,1-24-15,-1 25 16,1-1-16,24 25 0,0-24 16,0-1-16,0 0 15,0 1-15,0-1 0,24 1 16,1-1-16,-1 0 15,1-24-15,23 0 0,-23 0 16,-1 0-16,25 0 0,-24-24 16,-1 0-16,0 24 15,1-25-15,-25 1 0,24-1 16,-24 1-16,0 0 0,0-1 16,0 1-16,0-1 15,0 1-15,0 48 31,0 1-15,25-1 0,-25 1-16,0-1 0,24 0 15,-24 1-15,25-1 0,-25 1 16,24-1-16,0-24 16</inkml:trace>
  <inkml:trace contextRef="#ctx0" brushRef="#br0" timeOffset="2628">2422 123 0,'0'-25'16,"-25"25"-16,1-24 15,24 48 16,0 1-31,0-1 16,24 0-16,-24 1 16,0-1-16,25 25 0,-25-24 15,0-1-15,0 25 16,24-25-16,-24 1 0,0-1 16,0 0-16,0 1 15,0-50 16,0 1-15,0 0-16,0-1 0,24 1 16,-24-1-16,25 1 0,-25 0 15,24-1-15,1 1 16,-1 24-16,1 0 0,-1 0 16,25 0-16,-25 0 15,1 24-15,-1-24 0,0 25 16,1-1-16,-1 0 0,-24 1 15,0-1 1,-24-24-16,-1 25 0,1-25 16,0 0-16,-25 0 0,24 0 15,-23 0-15,-1 0 16,24-25-16,1 25 0</inkml:trace>
  <inkml:trace contextRef="#ctx0" brushRef="#br0" timeOffset="2891">2983 0 0,'-24'0'15,"24"25"1,0-1-1,0 1-15,0-1 16,24 1-16,-24-1 16,0 0-16,25 25 15,-25-24-15,0-1 0,24 25 16,-24-25-16,0 1 16,0-1-16</inkml:trace>
  <inkml:trace contextRef="#ctx0" brushRef="#br0" timeOffset="3323">3253 269 0,'-25'0'16,"25"-24"-1,25 24 16,-1 0-15,1 0-16,-1 0 16,1 0-16,-1 0 0,25 0 15,-25 0-15,1 0 0,-1-25 16,1 25-16,-1 0 16,-24-24-16,0-1 15,0 1 1,-24 0-16,-1 24 15,1 0-15,-25 0 16,24 0-16,-23 0 0,23 0 16,1 0-16,-25 24 0,49 0 15,-25 1-15,25-1 16,0 25-16,0-24 0,25 23 16,-1-23-16,1 24 15,24-25-15,-25 0 0,25 1 16,0-25-16,0 0 0,-1 0 15,1-25-15,0 25 16,-24-24-16</inkml:trace>
</inkml:ink>
</file>

<file path=ppt/ink/ink2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33.731"/>
    </inkml:context>
    <inkml:brush xml:id="br0">
      <inkml:brushProperty name="width" value="0.05" units="cm"/>
      <inkml:brushProperty name="height" value="0.05" units="cm"/>
      <inkml:brushProperty name="color" value="#ED1C24"/>
      <inkml:brushProperty name="fitToCurve" value="1"/>
    </inkml:brush>
  </inkml:definitions>
  <inkml:trace contextRef="#ctx0" brushRef="#br0">223 134 0,'25'-24'16,"-25"-1"-1,-25 25 48,1 25-63,0-25 15,-1 0-15,1 24 0,-1-24 16,1 24-16,-1 1 16,25-1-16,-24 1 0,0-1 15,24 25-15,0-25 16,0 25-16,0-24 0,0 24 15,24-25-15,0 0 0,1 1 16,-1-1-16,25-24 16,-24 25-16,23-25 0,1 0 15,-24 0-15,24 0 16,-25 0-16,25-25 0,-25 25 16,1-24-16,-1 24 0,-24-25 15</inkml:trace>
  <inkml:trace contextRef="#ctx0" brushRef="#br0" timeOffset="581">956 232 0,'0'-25'15,"0"1"1,-24 24-16,-1-25 16,1 1-1,-1 24-15,1 0 16,0 0-16,-1 0 0,-24 0 15,25 0-15,-1 0 16,1 0-16,0 24 0,-1 1 16,1-1-1,24 1-15,-25-1 0,25 1 16,0-1-16,0 0 16,25 1-16,-1-1 15,1-24-15,-1 25 0,0-25 16,1 0-16,24 0 15,-25 0-15,25 0 0,0 0 16,-25 0-16,25 0 0,-25 24 16,1-24-16,-1 0 15,-24 25-15,25-25 0,-25 24 16,0 0-16,0 1 16,-25-1-16,1 1 15,-1-25-15,1 24 16,0-24-16,-1 0 15,-24 0-15,25 0 0,0 0 16,-1 0-16,1 0 16,-1 0-16,1-24 0,24-1 15</inkml:trace>
  <inkml:trace contextRef="#ctx0" brushRef="#br0" timeOffset="1093">1225 232 0,'0'-25'31,"24"25"0,1 0-15,-25 25 0,24-1-16,-24 1 15,24-1-15,-24 0 16,25 1-16,-25-1 0,24 1 16,-24-1-16,25 1 15,-1-25-15,-24 24 0,25 0 16,-1-24-16,0 0 15,1 0-15,-1 0 16,-24-24 0,0 0-1,0-1-15,0 1 16,0-1-16,0 1 0,0-1 16,0-23-16,0 23 15,25 1-15,-25-1 0,0 1 16,24-1-16,0 25 47,-24 25-32,0-1 1</inkml:trace>
  <inkml:trace contextRef="#ctx0" brushRef="#br0" timeOffset="1757">1933 354 0,'0'24'78,"24"1"-47,-24-1-31,0 1 16,0-1-16,0 0 16,-24 1-16,24-1 15,-24 1-15,24-1 0</inkml:trace>
  <inkml:trace contextRef="#ctx0" brushRef="#br0" timeOffset="2573">2397 158 0,'24'0'63,"-24"-24"-47,-24 24 77,24-24-77,-24 24 0,24-25 15,0 1 0,24 24-15,-24 24 15,0 1-31,0-1 16,24 0-16,-24 1 15,25 24-15,-25-25 0,0 1 16,24-1-16,-24 25 15,25-25-15,-25 1 0,0-1 16,0 1-16,0-1 16</inkml:trace>
  <inkml:trace contextRef="#ctx0" brushRef="#br0" timeOffset="2947">2299 354 0,'25'0'16,"-1"0"0,1 0-1,-1 0-15,0 24 0,1-24 16,-1 0-16,1 0 16,-1 0-16,1-24 0,23 24 15,-23 0-15,-1 0 16,1 0-16,-1 0 0,1 0 15,-1 0-15,-48 0 32</inkml:trace>
  <inkml:trace contextRef="#ctx0" brushRef="#br0" timeOffset="3263">2202 134 0,'0'-24'16,"24"24"-16,0 0 15,1-25-15,-1 25 16,1 0-16,-1 0 0,1-24 16,-1 24-16,0 0 15,1 0-15,-1 0 0,1 0 16,-1 0-16,1 0 0,-1 0 16,0 0-16,1 0 15,-1 0-15</inkml:trace>
  <inkml:trace contextRef="#ctx0" brushRef="#br0" timeOffset="3949">2763 183 0,'25'0'31,"-1"0"-15,1 0-1,-1 0-15,0 0 16,-24 24-16,25 1 16,-25-1-1,0 1-15,24-1 16,-24 0-1,0 1-15,0-50 47,0 1-31,0 0 0,25-1-16,-25 1 15,0-1-15,24 1 0,1 24 16,-25-25-16,24 1 15,0 24-15,1 0 16,-1 0-16,1 24 16,-25 1-1,24-25-15,-24 24 16,0 1-16,0-1 16,-24-24 15,24-24 0,24-1-15,1 25-16,-25-24 15,24 24-15,0 0 16,1-25-16,-1 25 16,1 0-16,-25 25 0,24-1 15,-24 1 1,0-1-16,25 1 15,-25-1-15,0 0 16,24 1-16,-24-1 0,0 1 16,24-25-1</inkml:trace>
  <inkml:trace contextRef="#ctx0" brushRef="#br0" timeOffset="4506">3398 11 0,'0'-24'15,"25"48"1,-25 0 0,24 1-16,-24-1 15,0 1-15,25-1 0,-25 25 16,24 0-16,-24-25 15,0 25-15,24 0 0,-24 0 16,0-25-16,25 25 0,-25-25 16,0 25-16,0-24 15,0-1-15,0 0 0,0 1 16,0-1-16,0-48 31,0-1-15,0 1-1,0 0-15,0-25 0,-25 24 16,25-23-16,0 23 16,0-24-16,0 25 0,-24-25 15,24 25-15,0-1 0,0 1 16,24-1-16,-24 1 16,25-1-16,-1 25 0,-24-24 15,25 24-15,-1 0 16,1 0-16,-1 0 0,0 24 15,1 1-15,-1-25 16,-24 24-16,25 1 16,-25-1-16,-25 1 15,1-1-15,-1-24 16,1 24-16,0-24 0,-1 0 16,1 0-16,-25 0 15,24 0-15,1 0 0</inkml:trace>
  <inkml:trace contextRef="#ctx0" brushRef="#br0" timeOffset="4722">3960 158 0,'0'25'0,"25"-25"15,-1 0-15,0 0 16,1 0-16,-1 0 16,1 0-16,-1 0 15,-24 24-15,-24-24 16</inkml:trace>
  <inkml:trace contextRef="#ctx0" brushRef="#br0" timeOffset="6594">516 1038 0,'0'-25'31,"-24"25"172,24-24-172,-24 24-31,-1 0 16,1 0-16,-1 0 16,1 0-16,-25 0 15,25 0-15,-1 24 0,-24-24 16,25 25-16,-25-1 16,25 1-16,-1-1 0,1 0 15,-1 25-15,25-24 0,0 23 16,0-23-16,0 24 15,25-25-15,-1 1 0,1-1 16,-1 0-16,1-24 16,-1 25-16,25-25 0,-25 0 15,1 0-15,23 0 0,-23-25 16</inkml:trace>
  <inkml:trace contextRef="#ctx0" brushRef="#br0" timeOffset="7145">883 1184 0,'-25'0'16,"25"-24"-1,0-1 16,-24 1-15,0 24 0,-1 0-16,1 0 15,-1 0 1,1 0-16,-1 24 0,1-24 16,0 25-16,-1-1 15,1 1-15,24-1 16,0 0-16,0 1 0,0-1 15,0 1-15,24-1 16,-24 1-16,25-25 0,-1 24 16,0-24-16,1 0 0,24 0 15,-25 0-15,1 0 16,-1 0-16,0-24 16,1-1-16,-1 1 15,-24-1-15,0 1 0,0-1 16,0 1-16,0-25 0,0 25 15,0-1-15,0 1 16,0 48 15,0 1-31,0-1 0,25 1 16,-25-1-16,0 0 16,24 1-16,-24-1 0,25-24 15,-25 25-15,24-25 0,0 0 16,1 0-16</inkml:trace>
  <inkml:trace contextRef="#ctx0" brushRef="#br0" timeOffset="7398">1176 989 0,'-25'-25'0,"25"1"16,0 48 31,0 1-47,0-1 15,0 1-15,25 24 0,-25-25 16,0 0-16,0 25 16,0-24-16,24 24 0,-24-25 15,0 0-15,25 1 16,-25-1-16</inkml:trace>
  <inkml:trace contextRef="#ctx0" brushRef="#br0" timeOffset="8423">1713 1184 0,'0'-24'16,"-24"-1"-1,-1 25 1,1 0-16,-1-24 16,1 24-16,0 0 15,-1 0-15,1 24 16,-1-24-16,1 0 0,24 25 15,-24-1-15,24 1 16,0-1-16,0 1 16,0-1-16,0 0 15,24 1-15,-24-1 0,24 1 16,1-25-16,-1 24 0,1-24 16,23 24-16,-23-24 15,-1 0-15,25 0 0,-24-24 16,-1 24-16,0-24 15,1-1-15,-1 1 0,-24-1 16,25 1-16,-25 0 0,0-1 16,0 1-16,0-1 15,0-24-15,0 25 16,0 0-16,-25 24 16,25 24-1,0 0 1,0 1-1,0-1-15,0 1 0,0-1 16,0 1-16,0-1 0,0 0 16,25 1-16,-1-1 15,1-24 1,-1 0-16,0 0 16,1 0-16,-1-24 15,1-1-15,-1 1 16,-24 0-1,0-1-15,0 1 0,0-1 16,0 1-16,0-1 16,0 1-16,-24 0 15,24 48 1,0 0 0,0 1-16,0-1 0,24-24 15,-24 49-15,25-49 16,-25 25-16,24-1 0,-24 0 15,24-24-15,1 25 0,-1-1 16,1-24 0,-1 0-16,1-24 15,-1-1 1,-24 1-16,24 0 0,-24-1 16,0 1-16,0-1 0,0-24 15,0 1-15,0 23 16,-24-24-16,24 25 0,0-25 15,-24 25-15,24-1 0,0 50 32,0-1-17,0 0-15,0 1 16,0 24-16,0-25 0,24 25 16,-24 0-16,0 0 0,24-25 15,-24 25-15,25-25 16,-25 1-16,24-1 0,1 1 15,-25-1-15,24-24 16</inkml:trace>
  <inkml:trace contextRef="#ctx0" brushRef="#br0" timeOffset="9618">2324 1209 0,'-25'0'16,"25"-25"-1,25 25 17,-25-24-32,24 24 15,1 0-15,-1 0 16,0 0-16,25-25 0,-24 25 16,-1 0-16,25 0 15,-25-24-15,1 24 0,24 0 16,-25-24-16,1 24 15,-1 0-15,0-25 16,1 25-16,-25-24 16,0-1 15,-25 25-15,1 0-16,0 0 15,-1 0-15,1 0 0,24 25 16,-25-25-16,1 24 15,24 1-15,-25-1 16,25 0-16,0 1 16,0 24-16,0-25 0,0 0 15,0 1-15,0-1 0,0 1 16,25-1-16,-1 1 16,1-1-16,-1-24 15,1 0 1,-1-24-16,0 24 0,1-25 15,-1 1-15,-24-1 16,25 1-16,-25-25 16,0 25-16,0-1 0,0 1 15,0-1-15,0 1 16,0 0-16,0 48 16,0 0-1,0 1 1,0-1-16,0 1 0,0-1 15,0 0-15,24 1 16,-24-1-16,24 1 0,1-1 16,-1-24-16,1 0 15,-1 0-15,1 0 16,-1 0-16,0-24 0,-24-1 16,25 1-16,-1-1 0,-24-23 15,0 23-15,0-24 16,0 1-16,0-1 0,0 0 15,-24 24-15,24-23 16,-25 23-16,25 1 0,-24 24 16,24 24-1,0 1 1,0 23-16,0-23 0,24 24 16,-24 0-16,25-1 15,-25 1-15,24-24 0,1 23 16,-25-23-16,24 24 15,1-25-15,-1 1 16,0-25-16,-24-25 31,0 1-31,-24-1 0,24 1 16,-24-1-16,-1 1 0,25 0 16,-24 24-16,-1-25 15,25 1-15,-24 24 16,48 0-1,1-25 1,-1 25-16,1 0 0,-1 0 16,0 0-16,1-24 15,-1 24-15,1 0 0,-1 0 16,1-24 0,-1 24-1,-24-25-15,24 50 31,-24-1-31,0 0 16,0 1 0,0 24-16,25-25 0,-25 0 15,0 1-15,0-1 0,24 1 16,-24-1-16,25 1 16</inkml:trace>
  <inkml:trace contextRef="#ctx0" brushRef="#br0" timeOffset="9786">3447 916 0,'-24'-25'16,"-1"1"-16,25 48 31,25 1-15,-1-1-1</inkml:trace>
  <inkml:trace contextRef="#ctx0" brushRef="#br0" timeOffset="10583">3691 1038 0,'0'24'31,"-24"-24"-15,24 25-16,-24-1 16,24 0-16,0 1 0,0-1 15,0 25-15,0-25 16,0 1-16,24 24 0,0-25 16,1 1-16,-1-25 15,1 24-15,-1-24 0,1 0 16,23 0-16,-23 0 15,-1-24-15,1 24 0,-1-25 16,-24 1-16,0-25 0,0 24 16,0 1-16,-24-25 15,24 0-15,-25 25 0,1 0 16,-1-1-16,1 1 0,0-1 16,-1 25-16,1 0 15,-1 25-15,25-1 16,0 1-16,0-1 15,0 0-15,25 1 0,-25-1 16,24 25-16,-24-25 0,25-24 16,-25 25-16,24-25 15,0 24-15,1-24 16,-1-24 0,1-1-16,-25 1 15,0 0-15,0-1 0,0 1 16,24-1-16,-24-23 15,0 23-15,25 1 16,-1 24 0,0 0-16,-24 24 0,25 1 15,-25-1-15,24 0 0,-24 25 16,25-24-16,-25-1 16,0 25-16,24-25 0,-24 1 15,0-1-15,0-48 47,0-1-47,0 1 16,0-25-16,0 25 0,25-25 15,-25 0-15,0 25 16,24-1-16,-24 1 0,24-1 16,1 25-16,-1 25 15,1-1-15,-25 1 16,24 23-16,-24-23 0,24 24 15,-24-1-15,25 1 0,-25 0 16,24-24-16,-24-1 16,0 0-16,25 1 0,-25-1 15</inkml:trace>
  <inkml:trace contextRef="#ctx0" brushRef="#br0" timeOffset="10879">4449 1013 0,'-25'-24'0,"1"24"15,24-25 1,24 25 15,1 25-15,-25-1-16,24 1 15,0-1-15,1 1 0,-1 23 16,1-23-16,-1 24 0,1-25 16,-1 25-16,0-25 15,1 25-15,-1-24 0,1-1 16,-1 0-16,-24-48 31</inkml:trace>
  <inkml:trace contextRef="#ctx0" brushRef="#br0" timeOffset="11178">4766 989 0,'0'24'62,"0"1"-62,0-1 16,0 1-16,0-1 16,-24 25-16,24-25 0,0 25 15,0 0-15,0 0 0,0-25 16,24 25-16,-24 0 16,0-25-16,0 1 0,25-1 15,-25 1-15,0-1 16,0-48-1,0-1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02.139"/>
    </inkml:context>
    <inkml:brush xml:id="br0">
      <inkml:brushProperty name="width" value="0.05" units="cm"/>
      <inkml:brushProperty name="height" value="0.05" units="cm"/>
    </inkml:brush>
  </inkml:definitions>
  <inkml:trace contextRef="#ctx0" brushRef="#br0">1 124 11273 0 0,'3'-24'188'0'0,"-1"13"374"0"0,-1 0 1 0 0,1 1-1 0 0,1-1 0 0 0,0 0 1 0 0,0 1-1 0 0,1 0 0 0 0,8-16 0 0 0,-10 27 350 0 0,0 6-602 0 0,-1 12-243 0 0,-1-16 33 0 0,-6 249 730 0 0,0-166-865 0 0,7 99-1 0 0,0-164-104 0 0,1-7-156 0 0,-1 1-1 0 0,-1-1 0 0 0,-2 19 1 0 0,19-61-3371 0 0,22-38 2645 0 0,110-213 617 0 0,-149 278 410 0 0,1 0-1 0 0,-1 0 1 0 0,1 0-1 0 0,-1 0 1 0 0,1 0-1 0 0,-1 0 1 0 0,1-1-1 0 0,-1 1 1 0 0,0 0-1 0 0,0 0 1 0 0,1 0-1 0 0,-1 0 1 0 0,0 0-1 0 0,0-1 1 0 0,0 1-1 0 0,0 0 1 0 0,-1 0-1 0 0,1 0 1 0 0,-1-2-1 0 0,1 3 1 0 0,-1-1-1 0 0,1 1 0 0 0,-1 0 0 0 0,1-1 0 0 0,-1 1 0 0 0,1 0 0 0 0,-1-1 0 0 0,0 1 0 0 0,1 0 0 0 0,-1 0 0 0 0,0 0 0 0 0,1-1 0 0 0,-1 1 1 0 0,0 0-1 0 0,1 0 0 0 0,-1 0 0 0 0,0 0 0 0 0,1 0 0 0 0,-1 0 0 0 0,1 0 0 0 0,-1 1 0 0 0,0-1 0 0 0,1 0 0 0 0,-2 0 0 0 0,-9 4 38 0 0,1 0 0 0 0,-1 0 0 0 0,-10 7-1 0 0,6-4-13 0 0,-92 40 488 0 0,107-46-484 0 0,-1-1-1 0 0,0 1 0 0 0,0 0 0 0 0,1 0 0 0 0,-1-1 0 0 0,0 1 0 0 0,1 0 0 0 0,-1 0 0 0 0,1 0 1 0 0,-1 0-1 0 0,1 0 0 0 0,-1 0 0 0 0,1 0 0 0 0,0 0 0 0 0,-1 0 0 0 0,1 0 0 0 0,0 0 0 0 0,0 0 0 0 0,0 0 1 0 0,0 2-1 0 0,0 25 906 0 0,1-18-339 0 0,-1-7-469 0 0,0-1-1 0 0,1 1 0 0 0,-1-1 0 0 0,1 1 0 0 0,0-1 1 0 0,-1 1-1 0 0,1-1 0 0 0,0 1 0 0 0,0-1 0 0 0,1 0 1 0 0,-1 0-1 0 0,0 0 0 0 0,1 1 0 0 0,0-1 0 0 0,-1-1 1 0 0,4 4-1 0 0,4 3 144 0 0,0-1 0 0 0,16 10-1 0 0,-1-2 60 0 0,1 4-542 0 0,-1 0 0 0 0,-1 2 0 0 0,-1 0 0 0 0,0 2 1 0 0,-2 0-1 0 0,31 46 0 0 0,-50-68 31 0 0,0 1 0 0 0,0-1 1 0 0,-1 0-1 0 0,1 1 0 0 0,-1-1 0 0 0,1 1 1 0 0,-1-1-1 0 0,1 1 0 0 0,-1-1 1 0 0,0 0-1 0 0,0 1 0 0 0,0 0 0 0 0,0 1 1 0 0,2 5-1517 0 0</inkml:trace>
</inkml:ink>
</file>

<file path=ppt/ink/ink2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01.582"/>
    </inkml:context>
    <inkml:brush xml:id="br0">
      <inkml:brushProperty name="width" value="0.05" units="cm"/>
      <inkml:brushProperty name="height" value="0.05" units="cm"/>
      <inkml:brushProperty name="color" value="#ED1C24"/>
      <inkml:brushProperty name="fitToCurve" value="1"/>
    </inkml:brush>
  </inkml:definitions>
  <inkml:trace contextRef="#ctx0" brushRef="#br0">27 51 0,'-24'0'32,"24"-24"46,24 24-63,1 0 17,-1 0-17,1 0 1,-1 0 0,1 0-16,-25-25 0,24 25 15,0 0-15,1 0 0,-1 0 16,1 0-16,-1 0 15,0 25-15,1-25 0,-1 0 16,1 0-16,-1 0 16,1 24-16,-1-24 15,0 0-15,1 0 16,-25 25-16,24-25 0,-24 24 16,25-24-16,-25 25 15,24-1 1,-24 0-16,0 1 15,0-1-15,25-24 16,-25 25-16,0-1 16,24-24-1,-24 25 1,0-1 0,0 0-16,0 1 15,0-1-15,0 1 16,0-1-16,0 0 15,0 1-15,0-1 16,0 1-16,0-1 16,0 1-16,0-1 15,-24 0 1,24 1-16,-25-1 16,25 1-1,-24-1-15,-1 1 16,25-1-16,-24-24 15,24 24-15,-25-24 16,25 25-16,-24-1 0,0 1 16,-1-1-1,25 1 1,-24-25-16,24 24 0,-25-24 16,25 24-16,-24-24 15,24 25-15,-25-1 16,25 1-1,0-1 1,0 1 0,0-1-1,0 0 1,0 1 15,25-1-31,-1 1 31,1-25-15,-1 0 0,1 24-16,-1-24 15,0 0-15,25 0 16,-24 0 0,-1 0-16,1 0 15,-1 0-15,0 0 16,1 0-1,-1 0 1,1 0 0,-25-24-1,24 24 1,-48 0 62,-1 0-62,1 0-1,-1 24 1,1-24 0,0 0-16,-1 24 31,1-24-16,24 25 1,-25-1 0,25 1-1,0-1 1,0 1 15,0-1 0,25-24-15,-25 24 0,0 1-1,24-25-15,-24 24 16,25-24 0,-25 25-16,24-25 15,-24 24-15,24-24 16,-24 25-16,25-25 0,-25 24 15,24-24-15,-24 24 16,25-24-16,-25 25 0,24-25 16,0 24-16,-24 1 15,25-1-15,-1 0 16,1 1-16,-25-1 0,24 1 16,1-1-16,-1 1 15,-24-1-15,0 0 16,24 1-1,-24-1 1,0 1-16,0-1 16,0 1-1,0-1-15,0 0 16,0 1 0,0-1-16,0 1 15,0-1-15,0 1 16,0-1-16,0 0 15,0 1-15,0-1 16,0 1 0,0-1-16,0 1 15,0-1 1,-24-24-16,24 24 16,-24-24-16,24 25 15,-25-25 1,25 24-16,-24-24 0,-1 0 15,25 25-15,-24-25 0,-1 0 16,25 24-16,-24-24 16,0 0-16,-1 24 15,1-24 1,-1 0-16,1 0 16,24 25-1,-24-25-15,-1 0 16,25 24-1,-24-24 1,48 0 15,1-24-15</inkml:trace>
  <inkml:trace contextRef="#ctx0" brushRef="#br0" timeOffset="1434">736 1224 0,'-25'0'15,"50"0"48,-1 0-63,0 0 15,1 0-15,-1 0 0,25 0 16,0-25-16,0 25 16,0 0-16,24 0 0,-24 0 15,24 0-15,0 0 16,-24 0-16,25 0 0,-26 0 15,26 0-15,-26 0 0,1-24 16,-24 24-16,24 0 16,-25 0-16,0 0 0,1 0 15,-25-25-15,24 25 16,-24-24 0,-24 24 15,-1 0-16</inkml:trace>
  <inkml:trace contextRef="#ctx0" brushRef="#br0" timeOffset="1891">1615 931 0,'24'0'46,"1"24"-46,-1-24 16,1 0-16,-1 0 0,25 24 16,0-24-16,-25 0 15,25 25-15,0-25 0,-25 24 16,1-24-16,-1 0 0,1 25 16,-1-25-16,-24 24 15,24-24-15,-24 24 16,-24 1-1,24-1-15,-24-24 0,-1 25 16,1-1-16,-1-24 0,1 25 16,-25-1-16,25-24 15,-25 24-15,24 1 0,1-25 16,-1 24-16,1-24 16,0 0-16</inkml:trace>
  <inkml:trace contextRef="#ctx0" brushRef="#br0" timeOffset="2876">1078 467 0,'0'24'31,"-25"0"-15,25 1-16,0-1 0,0 1 15,0-1-15,0 0 16,-24 1-16,24-1 0,0 1 16,0-1-16,0 1 15,0-1-15,0 0 0,0 1 16,0-1-16,0 1 16,0-1 15,0-48-16,0-1 1,0 1 0,24-1-1,-24 1-15,0 0 16,25-1 0,-25 1-16,24 24 0,-24-25 15,24 1-15,1 24 0,-1-25 16,1 25-16,-1 0 15,1-24-15,-1 24 0,0 0 16,1 24 0,-1-24-16,1 25 15,-25-1-15,24-24 16,-24 25-16,0-1 0,0 1 16,-24-1-16,24 0 15,-25-24-15,1 25 16,-1-25-16,1 24 0,0-24 15,-25 25-15,24-25 0,1 0 16,-1 0-16,1 0 16,0 0-16,-1 0 0,1 0 15,24-25 1</inkml:trace>
</inkml:ink>
</file>

<file path=ppt/ink/ink2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09.755"/>
    </inkml:context>
    <inkml:brush xml:id="br0">
      <inkml:brushProperty name="width" value="0.05" units="cm"/>
      <inkml:brushProperty name="height" value="0.05" units="cm"/>
      <inkml:brushProperty name="color" value="#ED1C24"/>
      <inkml:brushProperty name="fitToCurve" value="1"/>
    </inkml:brush>
  </inkml:definitions>
  <inkml:trace contextRef="#ctx0" brushRef="#br0">346 82 0,'0'-25'0,"0"1"15,-24 24 1,24-25-16,-25 25 16,1 0-16,-1 0 15,1 0-15,-25 0 16,25 25-16,-1-25 0,-23 24 15,23 1-15,1-1 0,24 0 16,-25 1-16,25 24 16,0-25-16,25 25 0,-25-25 15,24 25-15,25-24 16,-25-1-16,25 1 0,-24-25 16,23 24-16,1-24 0,0 0 15,-24-24-15,23-1 16,-23 25-16,-1-24 0</inkml:trace>
  <inkml:trace contextRef="#ctx0" brushRef="#br0" timeOffset="449">590 130 0,'-24'0'47,"24"25"-31,-24-25-16,-1 0 15,25 24-15,0 1 16,0-1-16,0 1 16,0-1-16,0 0 15,25 1-15,-1-1 0,0 1 16,1-1-1,-1-24-15,1 0 0,-1 0 16,1 0-16,-1 0 16,-24-24-16,24 24 15,-24-25-15,0 1 0,0-1 16,0 1-16,-24 0 0,24-1 16,-24 1-16,24-1 15,-25 1-15,1-1 16,-1 25-16,1 0 15,-1 0 1,1 0-16,24 25 16,24-25-1,1 24 1</inkml:trace>
  <inkml:trace contextRef="#ctx0" brushRef="#br0" timeOffset="906">859 155 0,'0'-25'16,"24"25"15,1 0-31,-1 0 15,1 0-15,-25 25 16,24-25-16,-24 24 16,25-24-16,-25 25 0,0-1 15,24 1-15,-24-1 0,0 0 16,0 1 0,-24-1-1,-1-24 1,25-24-16,-24 24 0,24-25 15,0 1-15,-25 0 16,25-1-16,0 1 16,25-1-16,-25 1 0,24-1 15,1 1-15,23 24 16,-23-24-16,24 24 0,-25 0 16,25 0-16,-25 24 15,25 0-15,-24 1 0,-1-1 16,1 1-16,-25 24 0,24-25 15,-24 0-15,0 1 16,0-1-16,-24 1 0</inkml:trace>
</inkml:ink>
</file>

<file path=ppt/ink/ink2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07.366"/>
    </inkml:context>
    <inkml:brush xml:id="br0">
      <inkml:brushProperty name="width" value="0.05" units="cm"/>
      <inkml:brushProperty name="height" value="0.05" units="cm"/>
      <inkml:brushProperty name="color" value="#ED1C24"/>
      <inkml:brushProperty name="fitToCurve" value="1"/>
    </inkml:brush>
  </inkml:definitions>
  <inkml:trace contextRef="#ctx0" brushRef="#br0">0 0 0,'0'25'63,"0"-1"-47,0 0-1,0 1-15,0-1 16,0 1-16,25 24 15,-25-25-15,0 25 0,0 0 16,24-1-16,-24-23 16,0 24-16,0 0 0,0-25 15,25 25-15,-25-25 0,0 1 16,0-1-16,0 1 16,0-1-16,24-24 15</inkml:trace>
  <inkml:trace contextRef="#ctx0" brushRef="#br0" timeOffset="606">171 391 0,'-24'0'15,"24"-24"-15,-25 24 16,50-25 31,-1 25-31,1 0-16,-1 0 15,1 0-15,23 0 16,-23-24-16,-1 24 0,1 0 15,-1 0-15,1 0 16,-1 0-16,0 0 0,1 0 16,-25-25 15,0 1-15,0-1-1,0 1-15,0 0 16,0-1-16,-25 1 15,25-1-15,0 1 16,0-1-16,0 1 31,-24 48-15,24 1 0,0-1-16,0 1 15,0 24-15,0-25 0,0 0 16,0 25-16,0-24 15,24 24-15,-24-25 0,0 25 16,0-25-16,0 1 0,0-1 16,0 0-16,0 1 15,0-1-15,25-24 32</inkml:trace>
  <inkml:trace contextRef="#ctx0" brushRef="#br0" timeOffset="937">782 98 0,'0'24'47,"0"1"-32,-25-1 1,25 1-16,0-1 0,0 0 16,0 25-16,0-24 0,0 23 15,0-23-15,0-1 16,0 1-16,0-1 0,25 1 15,-25-1-15,0 0 16,0 1-16,24-25 0,-24 24 16,25-24-16</inkml:trace>
  <inkml:trace contextRef="#ctx0" brushRef="#br0" timeOffset="1388">660 220 0,'0'-24'16,"-25"24"-16,25-25 16,0 1-1,25 24 1,-25-25-16,24 25 15,1 0-15,-1-24 0,25 24 16,-25 0-16,1 0 0,24-25 16,-25 25-16,25 0 15,-25 0-15,25 0 0,-24 0 16,-1 25-16,0-25 0,-24 24 16,25 1-16,-1-1 15,-24 25-15,0-25 0,0 25 16,0-24-16,0 24 15,-24-25-15,24 25 0,-25-25 16,1 1-16,0-1 0,-1 0 16,-24 1-16,25-25 15,-1 24-15,-23-24 0,23 0 16,1 25-16,-1-25 16,1 0-16,-1 0 15,50-25 1</inkml:trace>
  <inkml:trace contextRef="#ctx0" brushRef="#br0" timeOffset="1728">1417 147 0,'0'-25'15,"0"50"48,0-1-63,0 1 15,0-1-15,0 0 0,0 25 16,0 0-16,0-24 16,0 23-16,0 1 0,0 0 15,0-25-15,0 25 16,0-24-16,0 24 0,0-25 16,0 0-16</inkml:trace>
</inkml:ink>
</file>

<file path=ppt/ink/ink2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12.797"/>
    </inkml:context>
    <inkml:brush xml:id="br0">
      <inkml:brushProperty name="width" value="0.05" units="cm"/>
      <inkml:brushProperty name="height" value="0.05" units="cm"/>
      <inkml:brushProperty name="color" value="#ED1C24"/>
      <inkml:brushProperty name="fitToCurve" value="1"/>
    </inkml:brush>
  </inkml:definitions>
  <inkml:trace contextRef="#ctx0" brushRef="#br0">2345 198 0,'-24'0'31,"24"-25"-15,-24 25 0,-1-24-1,1 24-15,-1-25 16,1 25-16,-1 0 16,1-24-16,-25 24 0,-24 0 15,24-24-15,-24 24 16,-25-25-16,0 25 0,1-24 15,-1 24-15,0 0 0,1 0 16,23-25-16,1 25 16,24 0-16,0 0 0,1 25 15,23-25-15,-24 0 16,25 24-16,-1-24 0,-23 0 16,23 25-16,-24-25 0,25 0 15,-25 24-15,0-24 16,0 0-16,25 0 0,-25 0 15,25 0-15,-25 0 16,24 0-16,1 0 0,0 0 16,-1 0-16,1 0 15,-1 0 1,1 24 0,0-24-1,24 25 1,-25-25-16,1 0 15,24 24 1,-25-24-16,25 25 16,-24-25-16,24 24 0,-25 1 15,25-1-15,0 0 16,0 1-16,-24 24 16,24-25-16,0 1 15,0 23-15,0 1 0,0-24 16,0 23-16,0 1 0,0 0 15,0 0-15,0 0 16,0 0-16,0 0 0,-24-1 16,24 1-16,-25 0 15,25 0-15,0 0 0,-24 0 16,24 0-16,0-25 16,-25 25-16,25 0 0,0-1 15,0-23-15,0-1 0,0 25 16,0-24-16,0 23 15,0-23-15,0-1 0,-24 25 16,24-24-16,0-1 0,0 0 16,0 25-16,0-24 15,0-1-15,24 0 0,-24 1 16,0-1 0,0 1-16,0-1 15,0 1-15,0-1 16,25-24-1,-1 0 1,1 0-16,-1 0 16,0 0-16,1 24 15,-1-24-15,1 0 0,24 0 16,-25 0-16,0 0 16,25 0-16,-24 0 0,23 25 15,1-25-15,0 0 0,0 0 16,24 0-16,1 0 15,-1 0-15,0 0 0,0 0 16,1 0-16,-1 0 16,0 0-16,-24 0 0,24 0 15,1 0-15,-26 0 16,26-25-16,-25 25 0,24 0 16,-24 0-16,-1 0 0,26 0 15,-25 0-15,-1 0 16,26 0-16,-25 0 0,-1 0 15,1 0-15,0 0 16,0 0-16,0 0 0,-25 0 16,1 0-16,-1 0 0,0 0 15,1 0-15,-1 0 16,1 0-16,-1 0 0,1 0 16,-1 0-16,0 0 0,1 0 15,-1 0-15,1-24 16,-1 24-1,1 0 1,-25-24-16,0-1 16,0 1-1,0-1 1,0 1-16,0-1 16,0 1-16,0 0 15,0-1-15,0 1 0,0-25 16,0 25-16,0-25 0,0 24 15,0-24-15,0 25 16,0-25-16,24 0 0,-24 25 16,0-25-16,0 0 15,24 25-15,-24-25 0,0 0 16,0 0-16,0 0 0,0 25 16,0-25-16,0 0 15,0 0-15,25 25 0,-25-25 16,0 0-16,0 25 15,0-25-15,24 25 0,-24-25 16,0 24-16,0-24 0,0 25 16,25 0-16,-25-1 15,0 1-15,0-1 0,0 1 16,-25 24-16,25-24 16,-24-1-16,24 1 15,-25 24-15,25-25 0,0 1 16,-24 24-1,24-25-15,0 1 16,0 0 0,-24 24-16,24-25 15,-25 25 1,25-24 0,-24 24-16,24-25 15,-25 25 1,25-24-16,-24 24 15,24-25-15,-25 25 16,25-24-16,-24 24 16,0 0-16,-1-24 0,1 24 15,-1 0-15,-24-25 0,25 25 16,-25 0-16,0 0 16,-24 0-16,24 0 0,0 0 15,1 0-15,-1 0 16,0 0-16,24 0 0,-23 0 15,23 25 1</inkml:trace>
</inkml:ink>
</file>

<file path=ppt/ink/ink2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39.593"/>
    </inkml:context>
    <inkml:brush xml:id="br0">
      <inkml:brushProperty name="width" value="0.05" units="cm"/>
      <inkml:brushProperty name="height" value="0.05" units="cm"/>
      <inkml:brushProperty name="color" value="#3165BB"/>
      <inkml:brushProperty name="fitToCurve" value="1"/>
    </inkml:brush>
  </inkml:definitions>
  <inkml:trace contextRef="#ctx0" brushRef="#br0">6162 48 0,'24'0'0,"-24"-24"15,25 24 1,-25-24-16,-25 24 78,1 0-62,0 0-16,-1 0 0,1 0 15,-1 0-15,1 0 0,-25 0 16,25 24-16,-25-24 16,24 0-16,1 0 0,-25 24 15,25-24-15,-1 0 0,-24 0 16,25 25-16,0-25 16,-1 24-1,25 1 1,0-1-1,0 1 1,0-1-16,25 0 16,-25 25-16,0-24 0,0 24 15,0-1-15,0 1 16,0 0-16,0 0 0,0 0 16,0 24-16,0-24 15,0 0-15,0 24 0,0-24 16,0 0-16,0 24 0,-25-24 15,25 0-15,0 24 16,0-24-16,0 24 0,0-24 16,0 0-16,0 24 0,0-24 15,0 24-15,0 0 16,25-24-16,-25 24 0,0 1 16,0-1-16,0 0 15,24-24-15,-24 24 0,0-24 16,0 25-16,0-26 0,0 1 15,0 25-15,0 23 16,0-48 0,0 0-16,0 0 0,0 24 15,0-49-15,0 25 0,0 0 16,0 0-16,0 0 16,0 0-16,0-1 0,0-23 15,0 24-15,0 0 0,0-1 16,0-23-16,0 24 15,24-25-15,-24 1 0,0-1 16,0 0-16,25-24 0,-25 25 16,24-50-1,1 25-15,-25-24 16,24 24-16,1-24 16,-1-1-16,0 25 0,1-24 15,-1 24-15,1-25 0,-1 25 16,25-24-16,-25 24 15,25 0-15,0-25 0,0 25 16,0 0-16,0 0 16,-1-24-16,1 24 0,0 0 15,-24 0-15,-1 0 0,0 0 16,1 0-16</inkml:trace>
  <inkml:trace contextRef="#ctx0" brushRef="#br0" timeOffset="689">4868 1831 0,'0'-24'0,"0"-1"47,24 25-47,0 0 31,1 0-15,-1 0-16,1 0 0,24-24 16,-1 24-16,1 0 15,0 0-15,0-24 0,24 24 16,-24-25-16,0 25 16,0-24-16,-25 24 0,25 0 15,-25-25-15,1 25 16,-1 0-16</inkml:trace>
  <inkml:trace contextRef="#ctx0" brushRef="#br0" timeOffset="1902">325 1416 0,'0'-24'15,"24"24"1,-24-25 0,0 1-16,25-1 15,-25 1 1,0 0-16,-25-1 16,1 25-1,-1 0 1,1 25-16,-25-25 0,25 24 15,-25-24-15,25 24 16,-25 1-16,24-25 0,1 24 16,24 1-16,-25-25 0,25 24 15,0 1-15,25-1 16,-1-24-16,25 24 0,-24 1 16,23-25-16,1 24 15,0 1-15,0-25 0,0 24 16,0 1-16,-25-1 0,0-24 15,1 24-15,-25 1 16,-25 24-16,1-25 0,0 1 16,-1-1-16,-24 0 0,-24 1 15,24-1-15,0-24 16,1 0-16,23 0 0,-24 0 16,25 0-16,-1-24 15,25-25-15,25 25 16</inkml:trace>
  <inkml:trace contextRef="#ctx0" brushRef="#br0" timeOffset="2376">594 1392 0,'0'-25'16,"0"50"15,0-1-15,24-24-16,-24 25 15,0-1-15,0 25 0,0-25 16,0 1-16,0-1 16,0 1-16,0-1 0,0 0 15,0 1-15,0-50 47,0 1-31,0 0-16,0-1 0,0-24 15,0 0-15,0 25 0,0-25 16,0 0-16,24 0 16,-24 1-16,0 23 0,25 1 15,-25-1-15,24 25 16,1 0-16,-1 25 15,1-1-15,-1 1 0,0 23 16,1 1-16,-1 0 16,1 0-16,-1 0 0,1-25 15,-1 25-15,0 0 16,1-25-16,-1 1 0,-24-1 16,0 1-16</inkml:trace>
  <inkml:trace contextRef="#ctx0" brushRef="#br0" timeOffset="2561">642 1489 0,'-24'0'16,"24"-24"-16,24 24 31,1-24-15,-1 24-16,1 0 0,-1-25 15,25 25-15,0-24 16,-25 24-16</inkml:trace>
  <inkml:trace contextRef="#ctx0" brushRef="#br0" timeOffset="3014">1033 1318 0,'25'0'0,"-25"-24"16,0 0-1,0-1 1,0 50 15,24-1-15,-24 0-16,24 1 15,1-1-15,-25 25 0,24-24 16,1 23-16,-25-23 0,24-1 16,1 1-16,-25-1 15,0 1-15,24-1 0,-24 0 16,-24-24-1,-1 0-15,1-24 16,-1 24-16,1-24 0,-1-1 16,1 1-16,24-25 15,-24 24-15,-1-23 0,25-1 16,0 0-16,0 24 16,0-23-16,25 23 0,-1 1 15,0-1-15,1 25 0,-1 0 16,25 0-16,-24 0 15,-1 0-15,0 25 0,1-25 16,-1 24-16,-24 1 16,0-1-16,0 0 0,0 1 15,-24-1-15,-1-24 0,-23 25 16,23-1-16,1-24 16,-25 25-16,24-25 0,1 0 15</inkml:trace>
  <inkml:trace contextRef="#ctx0" brushRef="#br0" timeOffset="3653">1741 1270 0,'-24'0'0,"24"-25"15,-24 25-15,-1-24 16,1-1-16,24 1 16,0 48 15,24-24-31,-24 25 16,25-1-16,-25 1 15,24 23-15,0-23 0,-24-1 16,25 25-16,-25-24 0,24-1 15,-24 0-15,25 1 16,-25-1-16,24 1 0,1-25 16,-25-25-1,0 1 1,0-25-16,0 25 16,0-25-16,0 24 15,0-24-15,0 1 0,0 23 16,0 1-16,0-1 0,24 1 15,0 24-15,1 24 16,-1 1-16,1-1 16,-1 25-16,1-25 15,-1 25-15,0-24 0,25 24 16,-24-25-16,-1 0 0,1 1 16,23-25-16,-23 0 15,-1 0-15,1-25 16,-25 1-16,24-25 15,-24 25-15,0-25 0,0 0 16,-24 0-16,-1 0 0,25 25 16,-24-25-16,24 25 15,-25-1-15,25 1 0,0-1 16,-24 25-16,24 25 16,0-1-1,24 1-15,-24-1 16</inkml:trace>
  <inkml:trace contextRef="#ctx0" brushRef="#br0" timeOffset="4057">2645 1270 0,'-24'0'16,"-1"0"-1,50 0 48,-1 0-63,25 0 15,-25-25-15,1 25 16,-1 0-16,25-24 0,-24 24 16,-1-25-16,0 1 15,-24 0 1,-24-1-16,0 25 15,-1 0-15,1-24 0,-1 24 16,1 0-16,-25 0 16,25 0-16,-1 24 0,1-24 15,24 25-15,-25-1 16,25 0-16,0 1 0,0-1 16,25 1-16,-1-1 15,1 0-15,-1-24 0,25 25 16,0-25-16,0 0 0,-1 0 15,1-25-15,0 25 16</inkml:trace>
  <inkml:trace contextRef="#ctx0" brushRef="#br0" timeOffset="4464">3036 1099 0,'-25'-49'0,"1"24"16,0 1-16,-1-25 15,1 25-15,-1-1 0,25 1 16,25 48 15,-1 1-31,1-1 0,-1 25 16,0 0-16,1-25 15,-1 25-15,1-25 0,-1 25 16,1-24-16,-1-1 0,0 1 16,-24-1-16,0 0 15,-24-48 16,24 0-31,0-1 16,-24 1-16,24-1 0,0-24 16,0 25-16,24 0 15,0-1-15,1 1 0,-1 24 16,25 0-16,-24 0 16,23 0-16,1 0 0,-24 24 15,23 1-15,-23-25 0,-1 24 16,-24 0-16,0 1 15,0-1-15,0 1 0,-24-25 16,-1 24-16,1-24 16,-25 0-16,25 0 0,-25 0 15</inkml:trace>
  <inkml:trace contextRef="#ctx0" brushRef="#br0" timeOffset="4710">3476 854 0,'24'-24'16,"0"24"-1,1 0 17,-25 24-32,24 1 15,-24-1-15,25 25 16,-25-24-16,24 23 0,0-23 15,1 24-15,-25-25 0,24 25 16,-24-25-16,25 1 16,-25-1-16</inkml:trace>
  <inkml:trace contextRef="#ctx0" brushRef="#br0" timeOffset="4950">3817 928 0,'0'-25'16,"-24"1"-16,24 48 47,24 1-47,-24-1 16,25 1-16,-1-1 15,-24 0-15,25 1 0,-1 24 16,1-25-16,-25 0 15,24 1-15,-24-1 0,24 1 16</inkml:trace>
  <inkml:trace contextRef="#ctx0" brushRef="#br0" timeOffset="5166">3866 1099 0,'-24'-49'0,"-1"0"0,25 25 15,-24-25-15,24 0 0,0 0 16,0 25-16,24-25 15,1 24-15,-1 25 0,1 0 16,24 0-16,-1 0 0,1 0 16,-24 25-16,23 24 15,1-25-15,-24 25 0,-1-25 16,1 25-16,-1 0 16,-24-25-16,0 25 0,0-24 15,-24-1-15,-1 0 0,1 1 16,-1-1-16,1-24 15</inkml:trace>
  <inkml:trace contextRef="#ctx0" brushRef="#br0" timeOffset="5459">4501 708 0,'0'-25'0,"25"25"0,-25-24 16,-25 24 0,1 0-1,-1 24 1,1 1-16,0-1 0,24 25 16,-25-24-16,25-1 0,0 25 15,0-25-15,0 25 16,25-24-16,-1-1 0,0 25 15,1-49-15,24 24 0,0 1 16,-25-25-16,25 0 16,0 0-16,0 0 0</inkml:trace>
  <inkml:trace contextRef="#ctx0" brushRef="#br0" timeOffset="5603">4575 903 0,'-25'0'0,"1"-24"15,24-1 1,24 25 0,1-24-16,23 24 0,-23 0 15,24-24-15,-1 24 16</inkml:trace>
  <inkml:trace contextRef="#ctx0" brushRef="#br0" timeOffset="6996">936 2320 0,'-25'0'0,"25"-25"15,0 1 1,25 0 0,-25-1-16,24 1 15,-24-1-15,24 1 16,1-1-16,-25 1 0,0-25 16,24 25-16,-24-1 0,0 1 15,0-1-15,-24 1 16,-1 24-16,1 24 0,0 1 15,-1-1-15,1 25 0,-1 24 16,1 1-16,-1 23 16,25 1-16,-24 0 0,24-1 15,24 1-15,-24 0 16,25-25-16,24 0 0,-25 1 16,25-1-16,-25-24 0,25-25 15,-24 1-15,-1-1 16,0 0-16,-48-48 15,0 24 1,-25-24-16,24-1 0,-48-24 16,24 25-16,0-25 0,1 25 15,-1-25-15,24 24 16,1-48-16,24 49 16,0-1-16,49 1 15,-25-1-15,25 1 0,24 0 16,-24-1-16,24 1 0,1-1 15,-1 1-15,0-1 16,0 25-16,-24-24 0,0 0 16,0 24-16,-25-25 15,1 25-15,-1-24 0,-24-1 32,-24 25-32,-1 0 15,1 0-15,0 0 0,-1 0 16,1 25-16,-1-25 15,1 24-15,24 1 0,-25-1 16,25 0-16,-24 25 0,24-24 16,0-1-16,24 1 15,-24-1-15,25-24 0,-1 24 16,1-24-16,-1 0 16,1 0-16,-1 0 0,0 0 15,1-24-15,-1 0 16,-24-1-16,0 1 15,-24-1 1,-1 25-16,25-24 16,-24 24-16,0-25 0,24 1 15,0 0 1,24-1 0,0 25-16,1-24 0,-1-1 15,25 25-15,-25-24 16,25 24-16,-24 0 0,24 0 15,-25 24-15,0-24 0,1 25 16,-1-25-16,-24 24 16,25 1-16,-25-1 0,0 0 15,0 1-15,-25-1 16,1 1 0,-1-25-16,1-25 15,0 1 1,24-1-16,0 1 0,0 0 15,24-25-15,-24 0 16,24 24-16,1-23 0,-1 23 16,1 1-16,-1-1 0,1 1 15,-1 24-15,0 0 16,1 0-16,-1 0 0</inkml:trace>
  <inkml:trace contextRef="#ctx0" brushRef="#br0" timeOffset="7307">2181 2076 0,'0'-25'0,"-24"25"16,-1 0 0,25 25-1,0-1-15,25 0 16,-25 25-16,24 0 0,-24 0 16,24 0-16,1 0 15,-1 0-15,-24-1 0,25-23 16,-1 24-16,-24-25 15,0 0-15,25 1 0</inkml:trace>
  <inkml:trace contextRef="#ctx0" brushRef="#br0" timeOffset="7675">2181 2491 0,'-24'-49'15,"24"25"-15,0-1 0,24 1 16,0-1-16,1 1 15,-1-1-15,1 1 0,-1 24 16,1-24-16,23 24 16,-23 0-16,-1 0 0,1-25 15,-1 25-15,1 0 0,-1 0 16,-24-24 0,0-1-1,-24 1 1,24-1-16,0 1 0,0 0 15,-25-1-15,25 1 16,0-1 0,25 50-1,-25-1-15,24 1 16,-24-1-16,24 0 16,-24 25-16,0-24 0,25-1 15,-25 25-15,24-25 16,-24 1-16,0-1 0,25 1 15,-25-1-15</inkml:trace>
  <inkml:trace contextRef="#ctx0" brushRef="#br0" timeOffset="8119">2743 2051 0,'0'-49'16,"0"25"-16,0-1 0,0 50 31,24-1-15,-24 1-16,0 24 0,25-1 15,-25-23-15,24 24 16,-24 0-16,0-25 0,24 0 16,-24 25-16,0-24 15,0-1-15,25-24 16,-25 24-16,0-48 15,-25 0 1,25-1-16,0-24 16,0 25-16,-24-25 15,24 0-15,0 0 0,0 1 16,0-1-16,24 0 16,-24 24-16,25 1 0,-25 0 15,24 24-15,1 0 0,-25 24 16,24-24-16,1 49 15,-1-25-15,0 25 0,1-24 16,-1 23-16,25 1 0,-24 0 16,-1-24-16,0 23 15,1-23-15,-25-1 0,24 1 16,1-1-16,-25 0 16</inkml:trace>
  <inkml:trace contextRef="#ctx0" brushRef="#br0" timeOffset="8315">2841 2173 0,'-25'0'0,"1"-24"15,-1 24-15,25-25 0,25 25 32,-1 0-32,25-24 15,0 24-15,0 0 16,-1-24-16,26 24 0,-25 0 15,-1 0-15,1-25 0,0 25 16,-24-24-16</inkml:trace>
  <inkml:trace contextRef="#ctx0" brushRef="#br0" timeOffset="8549">3329 1856 0,'-24'-25'0,"24"1"0,0 0 31,0 48-15,24 0-16,0 1 0,-24-1 15,25 25-15,-1-25 16,1 25-16,-25 0 0,24-24 16,-24 23-16,24-23 15,-24 24-15,25-25 0,-25 1 16,0-1-16</inkml:trace>
  <inkml:trace contextRef="#ctx0" brushRef="#br0" timeOffset="8976">3305 1782 0,'0'-48'0,"0"23"16,24 25-16,-24 25 15,24-1-15,1 0 16,-1 1-16,25-1 0,-24 1 16,23 24-16,1-1 15,0-23-15,0-1 0,-25 1 16,25-1-16,-24 1 16,23-1-16,-23-24 0,-1 24 15,1-24-15,-1-24 16,-24 0-1,0-1-15,0 1 0,0-25 16,-24 24-16,24-23 0,-25-1 16,1 24-16,-1-24 15,1 25-15,0-25 0,-1 25 16,1-1-16,-1 1 16,25 48-1,0 1-15,0-1 16,0 1-16,25-1 15,-25 25-15,24 0 0,1-25 16,-1 25-16,0 0 16,1-25-16,-1 1 0,1-1 15,-1 1-15,-24-1 0</inkml:trace>
  <inkml:trace contextRef="#ctx0" brushRef="#br0" timeOffset="9450">4086 1807 0,'-24'0'0,"24"-25"0,-25 25 15,25 25 17,0-1-32,25-24 15,-25 25-15,0 24 16,24-25-16,-24 25 0,0-25 15,0 25-15,25-24 0,-25 23 16,0-23-16,0-1 16,0 1-16,0-1 15,0-48 17,0-1-32,-25 1 15,25-1-15,0-23 0,0-1 16,0 0-16,0 0 15,0 0-15,0-24 0,0 24 16,0 0-16,25 0 0,-25 25 16,0 0-16,24 24 0,0 0 15,-24 24 1,25 0-16,-1 25 0,-24 0 16,25 0-16,-1 0 15,25 0-15,-25-1 0,1 1 16,-1-24-16,1 24 0,-1-25 15,-24 0-15,24-24 16</inkml:trace>
  <inkml:trace contextRef="#ctx0" brushRef="#br0" timeOffset="9611">4135 1978 0,'-25'0'0,"25"-25"16,25 25-1,-1-24 1,25 24-16,-24 0 0,23-24 16,-23 24-16,24 0 15,0-25-15,-25 25 0,25 0 16,-25-24-16</inkml:trace>
</inkml:ink>
</file>

<file path=ppt/ink/ink2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5:40.850"/>
    </inkml:context>
    <inkml:brush xml:id="br0">
      <inkml:brushProperty name="width" value="0.05" units="cm"/>
      <inkml:brushProperty name="height" value="0.05" units="cm"/>
      <inkml:brushProperty name="color" value="#ED1C24"/>
      <inkml:brushProperty name="fitToCurve" value="1"/>
    </inkml:brush>
  </inkml:definitions>
  <inkml:trace contextRef="#ctx0" brushRef="#br0">320 131 0,'0'25'156,"0"-1"-140,-25-24-1,25 25-15,-24-25 0,-1 24 16,1-24-1,-1 0 1,1 0 0,24-24-16,-24-1 15,24 1 1,0-1 0,0 1-16,0-1 15,24 1-15,0 0 16,1-1-1,-1 25-15,1 0 16,-25 25-16,24-25 16,-24 24-16,25-24 0,-25 24 15,24 1-15,-24-1 0,0 1 16,0-1-16,0 25 16,0-25-16,0 1 0,-24-1 15,24 1-15,-25-1 16,1 25-16,-1-25 0,1-24 15,-1 25-15,-23-1 0,23-24 16,1 25-16,-1-25 16,1 0-16,-1 0 15,1 0-15,24-25 16,0 1 0,0-1-1,24 1 1,1 24-16,-1 0 0,1 0 15,-1 0-15,25 24 16,-25 1 0,1-1-16,-1-24 0,1 25 15,-1-1 1,1-24-16,-1 0 16,-24 24-16</inkml:trace>
  <inkml:trace contextRef="#ctx0" brushRef="#br0" timeOffset="350">466 34 0,'-24'-25'0,"24"50"31,24-25-31,-24 24 16,24-24-16,1 24 0,-1 1 16,1-1-1,-25 25-15,24-24 0,-24-1 16,25 25-16,-25 0 15,0-25-15,0 25 0,0-25 16,0 25-16,0-24 0,-25-1 16,25 1-16,-24 23 15,-1-48-15,1 25 0,-1-1 16</inkml:trace>
</inkml:ink>
</file>

<file path=ppt/ink/ink2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6:28.644"/>
    </inkml:context>
    <inkml:brush xml:id="br0">
      <inkml:brushProperty name="width" value="0.05" units="cm"/>
      <inkml:brushProperty name="height" value="0.05" units="cm"/>
      <inkml:brushProperty name="color" value="#ED1C24"/>
      <inkml:brushProperty name="fitToCurve" value="1"/>
    </inkml:brush>
  </inkml:definitions>
  <inkml:trace contextRef="#ctx0" brushRef="#br0">80 264 0,'-24'0'109,"-1"0"-47,25 24-62,-24-24 32,48 0 30,1 0-62,-1 0 16,1 0-16,-1 0 0,0 0 15,1-24 1,-1 24-16,1 0 16,-1 0-1,-48 0 48,-1 0-48</inkml:trace>
  <inkml:trace contextRef="#ctx0" brushRef="#br0" timeOffset="852">495 117 0,'-24'0'16,"48"0"46,1 0-46,-1 0-16,1-24 15,-1 24-15,0 0 0,25 0 16,-24 0-16,-1-24 0,25 24 16,-25 0-16,1 0 15,-1 0-15,1 0 16,-1 0 0</inkml:trace>
  <inkml:trace contextRef="#ctx0" brushRef="#br0" timeOffset="1134">691 117 0,'0'25'63,"24"-1"-48,-24 1 1,25-1-16,-25 0 16,0 1-16,0-1 0,0 1 15,0-1 1,0 1-16,0-1 15,0 0 1</inkml:trace>
  <inkml:trace contextRef="#ctx0" brushRef="#br0" timeOffset="1662">984 264 0,'24'0'78,"1"0"-62,-1 0-1,-24-24 1,25 24-16,-1-25 31,-24 1-15,0-1-1,-24 25 1,24-24-16,-25 24 16,1 0-1,24 24-15,-25-24 16,25 25-16,0-1 16,0 1-16,0-1 15,0 0-15,0 1 16,25-25-1,-25 24-15,24 1 16,1-25 0,-1 0-16</inkml:trace>
  <inkml:trace contextRef="#ctx0" brushRef="#br0" timeOffset="2329">1252 215 0,'0'-24'32,"0"48"30,25-24-62,-25 25 16,24-1-16,-24 0 15,0 1-15,25-1 16,-25 1 0,0-1-1,0-48 17,-25 24-17,25-25-15,0 1 16,0-1-16,0 1 15,25 0 1,-25-1-16,24 25 16,-24-24-16,25 24 0,-1 0 15,0 24 1,1 1 0,-1-1-1,1 0-15,-25 1 16,24-25-16,-24 24 15,-24-48 17,24-1-17,0 1 1,0 0-16,24-1 16,-24 1-1,25 24-15,-1-25 16,0 25-1,1 25-15,-25-1 16,0 1-16,24-1 16,-24 0-1,0 1-15,0-1 0,0 1 16,0-1 0</inkml:trace>
  <inkml:trace contextRef="#ctx0" brushRef="#br0" timeOffset="2892">1741 117 0,'0'-24'15,"0"48"32,0 1-31,0-1-16,0 1 0,24-1 15,-24 1-15,0-1 0,25 0 16,-25 25-16,24-24 16,-24-1-16,25 25 0,-25-25 15,0 1-15,24-1 16,-24 1-16,0-1 0,0 0 15,0 1-15,0-1 16,-24-24 15,24-24-31,0-1 16,0 1-16,-25 0 16,25-1-16,0 1 0,0-25 15,0 24-15,0-23 16,25 23-16,-25 1 0,0-1 15,24-23-15,0 48 16,-24-25-16,25 25 0,-1-24 16,1 24-16,-1 0 15,-24 24-15,25 1 16,-25-1-16,0 0 16,0 1-1,0-1-15,0 1 0,-25-25 16,25 24-16,-24-24 0,-1 0 15,1 0 1</inkml:trace>
  <inkml:trace contextRef="#ctx0" brushRef="#br0" timeOffset="3151">2107 93 0,'25'0'0,"-25"-24"32,0 48-1,24-24-31,-24 24 16,25-24-16,-25 25 0,24-1 15,-24 25-15,0-25 0,24 1 16,-24-1-16,0 1 15,0-1-15,0 1 0,0-1 16,0 0-16,0 1 16</inkml:trace>
  <inkml:trace contextRef="#ctx0" brushRef="#br0" timeOffset="3996">2620 264 0,'0'-24'15,"25"24"-15,-25-25 16,0 1-1,0-1 1,0 1-16,-25 24 16,1-25-16,-1 25 15,1 0 1,0 0-16,24 25 16,-25-1-16,1-24 0,24 25 15,-25-1-15,25 1 16,0-1-16,0 0 0,0 1 15,0-1-15,25 1 16,-1-1-16,1 0 16,-1-24-16,-24 25 0,24-25 15,1 0-15,-1 0 16,-24-25-16,25 1 0,-1 24 16,-24-24-16,24 24 15,-24-25-15,0 1 0,25-1 16,-25 1-16,0 0 15,0-1 1,0 1-16,0 48 31,0 1-15,0-1-16,0 0 16,24 1-16,-24-1 15,25-24-15,-25 25 0,0-1 16,24-24-16,1 24 15,-1-24 1,0-24-16,-24 0 16,25 24-1,-25-25-15,24 1 0,-24-1 16,0 1-16,0 0 16,0-25-16,0 24 0,0 1 15,0-25-15,0 25 0,0-1 16,-24 1-16,24-1 15,0 50 17,0-1-32,0 1 15,24 23-15,-24-23 0,0 24 16,25-25-16,-25 25 16,0-25-16,24 25 0,-24-24 15,0-1-15,0 0 0,25 1 16,-25-1-1</inkml:trace>
  <inkml:trace contextRef="#ctx0" brushRef="#br0" timeOffset="4225">2889 191 0,'-25'0'16,"50"0"15,-1 0-15,1-25-16,-1 25 15,1 0-15,-1 0 16,25-24-16,-25 24 0,1 0 16,-1 0-16,1 0 0</inkml:trace>
  <inkml:trace contextRef="#ctx0" brushRef="#br0" timeOffset="4764">3231 239 0,'-25'0'16,"25"25"-16,25-25 31,-1 0-31,1 0 16,-1-25-1,0 25-15,1 0 16,-1 0-1,1-24-15,-1 24 0,1-24 16,-1 24-16,-24-25 16,24 25-16,-24-24 15,0-1-15,-24 1 32,0 24-32,24-24 15,-25 24-15,1 0 0,-1 0 16,1 0-1,-1 0-15,1 24 0,24 0 16,-24 1 0,24-1-16,0 1 0,0-1 15,0 0-15,24 25 0,-24-24 16,24-1-16,1 1 16,-1-1-16,1-24 0,-1 24 15,1-24-15,-1 0 16,25 0-16,-25 0 0,1 0 15,24-24-15,-25 24 0,-24-24 16,24-1-16</inkml:trace>
</inkml:ink>
</file>

<file path=ppt/ink/ink2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6:53.272"/>
    </inkml:context>
    <inkml:brush xml:id="br0">
      <inkml:brushProperty name="width" value="0.05" units="cm"/>
      <inkml:brushProperty name="height" value="0.05" units="cm"/>
      <inkml:brushProperty name="color" value="#ED1C24"/>
      <inkml:brushProperty name="fitToCurve" value="1"/>
    </inkml:brush>
  </inkml:definitions>
  <inkml:trace contextRef="#ctx0" brushRef="#br0">49 73 0,'-24'0'0,"-1"0"15,50 0 16,-1 25-15,-24-1 0,25-24-1,-25 25 1,0-1-16,0 0 16,0 1-1,0-1 16</inkml:trace>
  <inkml:trace contextRef="#ctx0" brushRef="#br0" timeOffset="295">171 24 0,'0'-24'16,"-24"24"-16,24 24 47,0 1-32,0-1 1,0 1-16,0-1 16,0 1-1,0-1-15</inkml:trace>
  <inkml:trace contextRef="#ctx0" brushRef="#br0" timeOffset="727">465 318 0,'24'0'47,"0"0"-31,1 0-16,-1 0 15,1 0-15,-1 0 16,0 0-16,1 0 16,-25 24-16,24-24 15</inkml:trace>
  <inkml:trace contextRef="#ctx0" brushRef="#br0" timeOffset="1416">929 98 0,'0'-25'15,"0"1"17,0 48-1,0 1-31,0-1 16,0 1-16,0-1 15,0 0-15,0 1 0,0-1 16,0 1-16,0-1 15,24-24-15,-24 25 0,24-25 16,-24 24-16,25-24 0,-1 24 16,1-24-16,-1 0 15,0 0-15,1 0 16,-1 0-16,-24-24 16,25 24-16,-25-24 0,0-1 15,24 1-15,-24-1 0,0 1 16,0-1-16,0 1 15,0 0-15,0 48 32,-24-24-32,24 24 15,0 1-15,-25-1 0,1 25 16,24-24-16,-25-1 16,25 25-16,0-25 0,-24 1 15,24 24-15,0-25 0,0 0 16,-24 1-16,24-1 15,0 1-15,0-1 16,0 0 0</inkml:trace>
  <inkml:trace contextRef="#ctx0" brushRef="#br0" timeOffset="1915">1393 391 0,'-25'24'93,"25"1"-77,-24-1-16,24 1 16,0-1-16,0 0 15,0 1-15,24-25 16,-24 24-16,25-24 15,-1 0-15,0 0 16,1 0-16,-1-24 16,1-1-1,-1 1-15,-24 0 16,0-1-16,25 1 16,-25-1-1,-25 1-15,1 24 16,24-25-16,-25 25 15,1 0-15,-1 0 16,25 25-16,-24-25 0,24 24 16,0 1-1</inkml:trace>
  <inkml:trace contextRef="#ctx0" brushRef="#br0" timeOffset="2390">1710 464 0,'24'0'62,"1"0"-46,-1 0 0,1 0-16,-1 0 15,1 0 1,-25-24-16,24 24 16,-24-25-16,0 1 15,0-1 1,-24 25-1,24-24-15,-25 24 0,1 0 16,-1 0 0,1 0-1,24 24-15,-25 1 16,25-1-16,0 1 16,0-1-16,0 1 15,25-1-15,-25 0 16,24 1-16,-24-1 15,25-24-15,-1 0 16,1 0-16</inkml:trace>
  <inkml:trace contextRef="#ctx0" brushRef="#br0" timeOffset="3072">2028 391 0,'0'-25'0,"-25"1"16,25 0 0,0 48 15,25-24-31,-25 24 16,24 1-16,-24-1 15,24 1-15,-24-1 16,0 1-16,25-1 15,-25 0-15,0 1 16,0-50 47,0 1-63,0 0 15,0-1 1,0 1-16,0-1 0,0 1 15,0-1-15,24 1 16,-24 0-16,25 24 16,-25-25-16,24 25 0,1 0 15,-25 25-15,24-1 16,-24 0 0,0 1-16,0-1 15,0 1-15,0-1 16,0 1-16,0-1 15,0-48 17,0-1-17,0 1-15,24-1 16,-24 1 0,25-1-1,-1 1-15,1 0 0,-1-1 16,1 25-16,-1 0 15,0 25 1,-24-1-16,0 0 16,25 1-16,-25-1 0,0 1 15,0-1-15,0 1 16,0-1-16,0 0 16</inkml:trace>
  <inkml:trace contextRef="#ctx0" brushRef="#br0" timeOffset="3646">2760 440 0,'0'-25'0,"25"1"16,-25-1-1,0 1 1,0 0 0,0-1-1,-25 25-15,25-24 16,-24 24-16,-1 24 16,1-24-1,24 25-15,-24-25 0,24 24 16,-25 0-16,25 1 15,-24-1-15,24 1 0,-25-1 16,25 1-16,0-1 16,25-24-1,-25 24-15,24-24 0,1 0 16,-1 0 0,0 0-16,-24-24 15,25 24-15,-25-24 0,24 24 16,-24-25-16,0 1 15,25 24-15,-25-25 0,0 1 16,0-1-16,24 1 16,-24 0-16,0-1 0,25 25 15,-25 25 17,0-1-32,0 25 15,24-25-15,-24 1 0,0-1 16,0 1-16,0-1 15,0 0-15,24-24 16,-24 25-16</inkml:trace>
  <inkml:trace contextRef="#ctx0" brushRef="#br0" timeOffset="4087">3004 318 0,'0'-25'0,"-24"1"16,24 48 31,0 1-47,0-1 16,0 0-16,24-24 15,-24 25-15,0-1 16,25 1-16,-25-1 15,0 1 1,24-25-16,-24 24 16,0-48 15,0-1-15,0 1-1,25-1-15,-25 1 16,24 24-16,-24-25 0,25 1 15,-1 24-15,-24-24 16,24-1-16,1 25 0,-1 0 16,1 0-1,-25 25-15,24-1 16,-24 0-16,0 1 0,0-1 16,0 1-16,0-1 15,-24 1-15</inkml:trace>
</inkml:ink>
</file>

<file path=ppt/ink/ink2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5:42.092"/>
    </inkml:context>
    <inkml:brush xml:id="br0">
      <inkml:brushProperty name="width" value="0.05" units="cm"/>
      <inkml:brushProperty name="height" value="0.05" units="cm"/>
      <inkml:brushProperty name="color" value="#ED1C24"/>
      <inkml:brushProperty name="fitToCurve" value="1"/>
    </inkml:brush>
  </inkml:definitions>
  <inkml:trace contextRef="#ctx0" brushRef="#br0">49 516 0,'-25'0'15,"25"-24"1,0 48 0,0 1-1,0-1 1,0 1-16,0-1 0,0 0 15,25 1-15,-25-1 16,0 1-16,0-1 0,0 1 16,0-1-16,0 0 15,0 1 1,0-50 15,0 1-15,0 0-16,0-1 0,-25 1 15,25-25-15,0 24 16,0-23-16,-24 23 0,24-24 16,0 25-16,0-1 15,0 1-15,24 0 0,-24-1 16,25 1-16,-1 24 0,1-25 16,-1 25-16,0 0 15,1 0-15,-1 0 0,25 0 16,-24 0-16,-1 25 15,0-1-15,1-24 0,-25 25 16,24-1-16,-24 0 0,0 25 16,-24-24-1,24-1-15,-25 1 0,1-1 16,24 0-16,-24 1 0,-1-1 16,1-24-16,24 25 15,-25-25-15,1 0 16,48-25-1,1 1 1,-1 24 0,1-25-16,-1 25 15,0 0-15,1 0 0,-1 0 16,-24 25-16,25-25 16,-1 24-16,-24 1 0,0-1 15,25-24-15,-25 25 0,0-1 16,0 0-16,-25-24 15,1 25-15,24-1 0,-25-24 16,1 0-16,-1 0 16,-23 25-16,23-25 0,1 0 15,-1 0-15,1-25 0,-1 25 16,1-24-16,24-1 16</inkml:trace>
  <inkml:trace contextRef="#ctx0" brushRef="#br0" timeOffset="486">635 590 0,'0'-25'31,"-24"25"-15,24 25 15,0-1-15,0 0-16,0 1 0,0-1 15,0 1-15,0-1 16,0 1-16,24-1 0,-24 0 15,24 1-15,-24-1 16,25-24-16,-1 25 0,1-25 16,-1 0-16,0-25 15,1 1 1,-25-1-16,24 1 16,-24 0-16,0-1 15,0 1-15,0-1 0,0-24 16,0 25-16,0 0 15,0-1-15,-24 25 16,24 25 15,0-1-31</inkml:trace>
  <inkml:trace contextRef="#ctx0" brushRef="#br0" timeOffset="785">977 541 0,'0'-25'16,"24"25"30,-24 25-46,0-1 16,0 1 0,25-1-16,-25 0 15,0 1-15,0-1 0,0 1 16,0-1 0,0 1-16,0-1 15</inkml:trace>
  <inkml:trace contextRef="#ctx0" brushRef="#br0" timeOffset="972">1001 345 0,'0'-24'16,"-24"24"-16,-1 0 31,25 24 0</inkml:trace>
  <inkml:trace contextRef="#ctx0" brushRef="#br0" timeOffset="1267">1172 394 0,'-24'0'16,"24"25"15,24-25-16,-24 24-15,0 0 16,0 1-16,25-1 0,-25 25 16,0-24-16,0-1 15,0 25-15,0-25 0,0 1 16,0 24-16,0-25 0,0 0 16,0 1-1,0-1-15</inkml:trace>
  <inkml:trace contextRef="#ctx0" brushRef="#br0" timeOffset="1866">1636 663 0,'-24'0'0,"-1"0"16,25-25-16,0 1 16,-24 0-1,24-1 1,-24 25 0,-1 0-16,1 0 15,-1 25 1,1-25-16,24 24 0,-25-24 15,25 24-15,-24 1 0,24-1 16,0 1-16,0-1 16,24 1-16,1-1 15,-1 0 1,1-24-16,-1 0 16,1 0-16,23 0 15,-23-24-15,-1 0 16,1 24-16,-25-25 0,24 1 15,1-1-15,-25 1 0,0-1 16,24-23-16,-24 23 16,0 1-16,0-25 0,-24 24 15,24 1-15,-25 0 16,25-1-16,0 1 0,-24-1 16,24 50 15,0-1-31,0 1 0,0-1 15,24 25-15,-24-25 16,0 25-16,25-24 0,-25 23 16,0-23-16,24 24 0,-24-25 15,0 1-15,0-1 16,0 0-16</inkml:trace>
  <inkml:trace contextRef="#ctx0" brushRef="#br0" timeOffset="2432">2149 516 0,'0'-24'0,"0"48"47,0 1-32,0-1-15,0 1 16,0-1-16,0 0 16,-24 1-16,24-1 0,-25 1 15,25-1-15,0 1 0,-24-1 16,24 0-1,0-48 17,0 0-17,0-1-15,0 1 0,24-1 16,-24 1-16,0-25 16,25 25-16,-25-25 0,0 0 15,0 24-15,24-23 0,-24 23 16,25 1-16,-25-1 15,24 1-15,0 24 0,1 24 16,-1 1 0,1-1-16,-25 25 15,24-25-15,1 1 16,-25 24-16,24-25 0,-24 25 16,24-25-16,-24 1 0,25 24 15,-25-25-15,0 1 16,0-1-16,0 0 15</inkml:trace>
  <inkml:trace contextRef="#ctx0" brushRef="#br0" timeOffset="2617">2174 614 0,'-25'-24'0,"1"24"16,48 0 15,1 0-31,-25-25 16,48 25-16,-23 0 0,-1-24 15,1 24-15,24-25 16,-25 25-16,0 0 0</inkml:trace>
  <inkml:trace contextRef="#ctx0" brushRef="#br0" timeOffset="3234">2833 565 0,'24'0'15,"-24"-24"1,-24-1-1,0 25 1,-1-24 0,1 24-16,-1 0 15,1 0-15,-1 0 0,1 0 16,0 0-16,-1 0 16,25 24-16,-24 1 0,-1-1 15,25 1-15,0-1 16,0 0-16,0 1 15,0-1-15,25-24 0,-1 25 16,-24-1-16,25-24 16,-1 0-16,-24 25 0,24-25 15,1 0-15,-1 0 0,1-25 16,-1 25-16,1-24 16,-1-1-16,0 1 15,1 24-15,-25-25 0,0 1 16,24 0-16,-24-1 15,0 1-15,0-25 16,0 24-16,0 1 0,0-25 16,0 25-16,0-25 0,0 24 15,-24 1-15,24 0 16,0 48 15,0 0-31,0 1 16,24-1-16,-24 1 0,0 24 15,25-25-15,-25 25 16,0-25-16,0 25 0,0-24 16,0-1-16,24 25 0,-24-25 15,0 1-15,0-1 16</inkml:trace>
  <inkml:trace contextRef="#ctx0" brushRef="#br0" timeOffset="4340">3297 614 0,'24'0'0,"-24"-24"15,0-1-15,25 1 16,-25-1-1,0 1 1,0-1 0,-25 25-1,1-24-15,0 24 0,-1 0 16,1 0-16,-1 24 0,1-24 16,-1 25-16,1-25 15,24 24-15,-24 1 0,24-1 16,0 1-16,0-1 15,0 0-15,24 1 16,-24-1-16,24 1 0,1-25 16,-1 24-1,1-24-15,-1 0 16,1-24-16,-1-1 16,0 25-16,-24-24 15,25 24-15,-25-25 0,24 1 16,-24 0-1,0-1-15,0 1 16,0-1 0,0 50-1,25-1 1,-25 1 0,24-1-16,1 0 15,-1-24 1,-24 25-16,24-25 15,1 0 1,-1-25 0,-24 1-16,25 24 0,-25-24 15,0-1-15,24 25 0,-24-24 16,0-1-16,0 1 16,0-1-16,-24 1 0,24-25 15,0 25-15,-25-1 16,25 1-16,-24 24 15,24-24-15,0 48 16,0 0 0,24 1-16,-24-1 15,0 1-15,0 23 0,25 1 16,-25-24-16,24 24 0,-24-1 16,0 1-16,25 0 15,-25-24-15,0 23 0,0-23 16,0 24-16,24-25 0,-24 0 15,0 1-15,0-1 16,0 1-16,0-1 16,0-48-1,0-1 1,0 1-16,0-1 16,0 1-16,-24-25 15,24 25-15,0-25 0,0 25 16,-25-25-16,25 24 0,0-24 15,0 25-15,25 0 16,-25-1-16,24 1 0,0 24 16,-24-25-1,25 25-15,-1 0 0,-24 25 16,25-25-16,-1 24 0,1 1 16,-25-1-1,0 0 1,-25 1-1,1-25-15,-1 0 16,1 0-16,-1 0 16,1-25-1</inkml:trace>
  <inkml:trace contextRef="#ctx0" brushRef="#br0" timeOffset="4626">4005 345 0,'0'-24'0,"-24"0"16,24 48 15,0 0-15,0 1-16,0 24 15,24-25-15,-24 0 0,0 1 16,25 24-16,-25-25 16,0 1-16,24 23 0,-24-23 15,0-1-15,0 1 16,0-1-16,0 1 16</inkml:trace>
  <inkml:trace contextRef="#ctx0" brushRef="#br0" timeOffset="5208">4030 614 0,'-25'-24'15,"25"-1"1,-24 25-16,24-24 16,24 24-1,1 0 1,-1 0-16,1 0 0,-25-25 15,48 25-15,-23 0 16,-1 0-16,1-24 0,-1 24 16,1 0-16,-1 0 0,0-25 15,1 25 1,-50 0 31,1 0-16,24 25-31,0-1 16,0 1-16,0-1 15,0 1-15,24-1 0,-24 0 16,25-24-16,-1 25 0,-24-1 16,25 1-16,-1-25 15,1 0-15,23 24 0,-23-24 16,-1 0-16,1-24 15,-1 24-15,0-25 0,1 1 16,-25-1-16,0 1 16,-25 0-1,1-1-15,24 1 0,-24-1 16,-1 25-16,1-24 16,-1 24-16,1 0 0,0-25 15,-1 25-15,1 0 0,24 25 31,0-1-15</inkml:trace>
  <inkml:trace contextRef="#ctx0" brushRef="#br0" timeOffset="5598">4616 492 0,'24'0'47,"-24"-25"-31,25 25-16,-1 0 16,1 25-16,-1-25 15,0 24-15,1 1 16,-1-1-16,1-24 0,-1 25 15,-24-1-15,25 0 16,-25 1-16,0-1 16,-25-24-16,1 0 15,-1 0 1,1 0-16,24-24 16,-25 24-16,25-25 0,0 1 15,25 0 1,-25-1-16,24 1 0,1-1 15,-1 1-15,1-1 16,-1 1-16,0 24 16,1 0-16,-25-24 15</inkml:trace>
  <inkml:trace contextRef="#ctx0" brushRef="#br0" timeOffset="5874">5300 492 0,'-25'24'16,"50"-24"15,-1 0-16,1 0-15,-1 0 16,0 0-16,1 0 0,-1 0 16,1 0-1,-1 0-15,-24-24 32</inkml:trace>
  <inkml:trace contextRef="#ctx0" brushRef="#br0" timeOffset="6389">5788 297 0,'-24'-25'15,"-1"25"1,50 0 15,-1 0-15,1 0-16,23-24 15,-23 24-15,24 0 16,0 0-16,-1-25 0,1 25 16,0 0-16,0 0 0,-25-24 15,25 24-15,-24 0 16,-1 0-16</inkml:trace>
  <inkml:trace contextRef="#ctx0" brushRef="#br0" timeOffset="6624">6057 199 0,'-25'0'15,"1"0"-15,24 24 16,0 1 15,0-1-31,24-24 16,-24 49-16,25-25 15,-25 1-15,0 24 0,24-25 16,-24 25-16,25-25 0,-25 25 16,0-24-16,0-1 15,24 0-15,-24 1 0,0-1 16,0 1 0</inkml:trace>
  <inkml:trace contextRef="#ctx0" brushRef="#br0" timeOffset="7038">6252 516 0,'0'-24'16,"0"-1"-1,25 25 16,-1 0-31,1 25 16,-1-25-16,-24 24 16,24-24-16,1 25 0,-1-1 15,1 1-15,-25-1 16,24 0-16,-24 1 0,0-1 16,0 1-16,-24-25 15,-1 0 1,1 0-1,-1-25 1,25 1-16,0-1 16,0 1-16,0 0 0,25-1 15,-1 1-15,1-1 16,-25 1-16,24-1 0,0 1 16,1 24-16,-1-24 15,1 24 1,-25 24-16</inkml:trace>
  <inkml:trace contextRef="#ctx0" brushRef="#br0" timeOffset="7476">6594 492 0,'0'-25'15,"25"25"1,-25 25 15,24-25-31,-24 24 16,0 1-16,0-1 0,24 1 16,-24-1-16,0 0 15,25 1-15,-25-1 16,0 1-16,24-25 15,-24 24-15,25-24 0,-1 25 16,1-25 0,-1-25-16,-24 1 15,24 24-15,-24-25 0,25 1 16,-25-1-16,24 1 16,-24 0-16,0-1 15,0 1-15,-24-1 0,24 1 16,0-1-1,-25 25-15,25-24 16</inkml:trace>
  <inkml:trace contextRef="#ctx0" brushRef="#br0" timeOffset="7968">7302 541 0,'0'-25'15,"-24"25"1,24-24-16,-24-1 31,-1 25-31,25-24 16,-24 24-16,-1 0 0,1 0 15,-1 24 1,1-24-16,0 25 16,24-1-16,0 1 15,0-1 1,0 1-16,24-25 15,-24 24-15,24-24 16,1 0-16,-1 24 0,1-24 16,-1 25-16,1-25 0,-1 0 15,0 0-15,-24 24 16,25-24-16,-25 25 16,-25-25-1,1 24 1,0-24-16,-25 0 0,24 0 15,1 0-15,-25 0 16,25 25-16,-1-25 0,1 0 16,-1 0-1,25-25-15</inkml:trace>
  <inkml:trace contextRef="#ctx0" brushRef="#br0" timeOffset="8269">7522 321 0,'0'-24'16,"-24"24"0,24 24-1,0 0 1,0 1-1,24-1-15,-24 1 0,0-1 16,25 25-16,-25-25 0,0 1 16,0 24-16,0-25 15,0 0-15,24 1 0,-24 24 16,0-25 0,0 1-16</inkml:trace>
  <inkml:trace contextRef="#ctx0" brushRef="#br0" timeOffset="8461">7473 614 0,'0'-24'0,"-24"24"16,24-25-16,24 25 15,1-24 1,-1 24-16,1 0 15,-1 0-15,0-25 0,25 25 16,-24 0-16,-1 0 16,1-24-16,-1 24 0</inkml:trace>
  <inkml:trace contextRef="#ctx0" brushRef="#br0" timeOffset="9241">8157 443 0,'-24'0'0,"24"24"16,-25-24-16,25 25 31,25-1-31,-25 1 16,0-1-16,0 25 15,24-25-15,-24 1 0,0 24 16,0-25-16,0 1 0,0-1 16,0 0-16,0 1 15,0-1-15,0-48 31,0-1-31,0 1 16,0 0-16,0-1 0,0-24 16,0 25-16,0-25 15,0 0-15,0 0 0,0 0 16,0-24-16,25 24 16,-25 0-16,24-24 0,-24 24 15,24 1-15,1-1 0,-1 24 16,1 1-16,24-1 15,-25 25-15,0 0 0,1 25 16,24-1-16,-25 1 16,1-1-16,-25 25 0,24 0 15,-24 0-15,24-1 0,-24 1 16,0-24-16,-24 24 16,0-1-16,-1-23 0,1-1 15,-25 25-15,0-24 16,0-25-16,25 24 0,-25 0 15,24-24-15,-23 0 0,23 0 16,25-24 0,0 0-1,0-1 1,25 25-16,-1 0 16,0 0-16,1 0 15,-1 25-15,1-25 16,-1 24-16,1 0 0,-1 1 15,0-1-15,1 1 0,-25-1 16,24 1-16,1-1 16,-1-24-16,1 24 0,-1 1 15,0-25 1</inkml:trace>
  <inkml:trace contextRef="#ctx0" brushRef="#br0" timeOffset="9691">8670 614 0,'0'-24'0,"25"24"93,-1 0-93,0-25 16,1 25-16,-1 0 16,-24-24-1,25 24-15,-25-25 16,0 1 0,0-1-1,-25 25-15,1-24 16,-1 24-1,1 0-15,0 0 16,24 24-16,-25-24 0,25 25 16,0-1-16,-24 1 15,24-1-15,0 1 0,0-1 16,24 0-16,-24 1 16,25-1-16,-25 1 0,24-1 15,0 1-15,1-25 0,-1 24 16,1-24-1,-1 0-15,1-24 0,-1-1 16,-24 1-16</inkml:trace>
  <inkml:trace contextRef="#ctx0" brushRef="#br0" timeOffset="9889">8939 443 0,'-25'-49'0,"25"25"15,0-1-15,0 1 0,-24-1 16,24 1-1,-25 48 1,25 1 0,0-1-16,0 1 0,0-1 15,0 25-15,25-25 0,-25 25 16,0 0-16,0-24 16,24 23-16,-24-23 0,0-1 15</inkml:trace>
  <inkml:trace contextRef="#ctx0" brushRef="#br0" timeOffset="10682">9232 687 0,'0'-24'15,"0"-1"1,24 1-16,-24 0 16,-24-1-1,-1 25-15,25-24 16,-24 24-16,0-25 0,-1 25 16,1 0-1,24 25-15,-25-25 16,25 24-16,-24 1 0,24-1 15,0 0 1,0 1-16,0-1 0,24 1 16,-24-1-1,25-24-15,-25 25 0,24-25 16,1 0-16,-1 0 16,0 0-16,1 0 15,-1 0-15,1-25 16,-1 1-1,-24-1-15,25 1 16,-25-1-16,0 1 0,0 0 16,0-1-1,-25 25-15,25 25 32,25-1-17,-25 0 1,24-24-16,-24 25 15,24-1-15,1-24 16,-1 25 0,1-25-16,-1-25 15,0 1 1,-24-1 0,0 1-16,0 0 0,0-1 15,0 1-15,0-1 0,-24-24 16,24 25-16,0 0 15,-24-1-15,24 1 0,0-1 16,0 50 15,0-1-31,0 1 16,0-1-16,0 0 0,0 25 16,0-24-16,24 24 0,-24-25 15,24 25-15,-24-25 16,0 1-16,25-1 0,-25 1 15,0-1 1</inkml:trace>
  <inkml:trace contextRef="#ctx0" brushRef="#br0" timeOffset="11047">9427 638 0,'0'-24'0,"0"0"31,25 24-15,-1 0-16,1 0 16,-1-25-16,0 25 15,1 0 1,-1 0-16,1-24 0,-1 24 16,-24-25-1,24 25-15,-24-24 16,0 48 46,25-24-62,-25 25 0,0-1 16,0 1-16,24-1 0,-24 0 16,25 1-1,-25-1-15,0 1 0,24-1 16</inkml:trace>
  <inkml:trace contextRef="#ctx0" brushRef="#br0" timeOffset="11239">9769 297 0,'0'24'31,"0"0"-15</inkml:trace>
  <inkml:trace contextRef="#ctx0" brushRef="#br0" timeOffset="12493">9989 467 0,'-24'0'16,"-1"0"-1,1 0 1,24 25-1,0-1 1,0 1-16,0-1 16,0 1-16,0-1 0,0 0 15,24 1-15,1-1 16,-1 1-16,0-1 16,1-24-16,-1 0 15,1 0 1,-25-24-16,24 24 0,-24-25 15,25 25-15,-25-24 16,0-1-16,0 1 0,0 0 16,0-1-16,-25-24 15,1 25-15,24-1 0,-25 25 16,1-24-16,-1 0 0,1 24 16,0 0-1,-1 24-15,25 0 16,0 1-16,0-1 15,0 1 1,25-25-16,-25 24 0,24 1 16,0-25-1,1 0 1,-1 0-16,1-25 16,-1 25-1,-24-24-15,25-1 31,-1 1-31,-24-1 16,24 25-16,-24-24 0,25 24 16,-1 0-1,-24 24 1,0 1 0,0-1-16,25 1 0,-25-1 15,24 1-15,-24-1 16,0 0-1,24-24 1,1-24 15,-25 0-15,24 24-16,-24-25 16,0 1-16,25 24 0,-25-25 15,24 1-15,1 24 16,-1 0-1,-24 24 1,0 1-16,24-1 16,-24 1-16,0-1 15,0 0-15,25 1 16,-25-1 0,24-24-16,1 0 31,-25-24-31,24 24 0,-24-25 15,25 25-15,-1-24 0,-24 0 16,24-1-16,1 1 16,-25-1-16,24 1 0,-24-1 15,25 1-15,-25 0 16,0-1-16,-25 1 16,1 24-16,-1 0 15,1 24 1,0 1-16,-1-1 15,25 0 1,25-24-16,-1 25 16,0-1-16,1-24 15,-1 25-15,1-25 16,-1 24-16,0 1 16,1-1-1,-25 0-15,0 1 16,0-1-16,-25-24 15,25 25-15,-24-25 16,0 24-16,-1-24 16,1 0-16,-1 0 15,1 0-15,24-24 16,-24 24-16,24-25 16</inkml:trace>
  <inkml:trace contextRef="#ctx0" brushRef="#br0" timeOffset="13201">10746 296 0,'0'-24'0,"0"0"15,0-1 1,0 50 0,0-1-16,0 0 15,0 1-15,0-1 16,0 25-16,0-24 15,24-1-15,-24 25 0,25-25 16,-25 1-16,24 24 16,-24-25-16,0 0 0,25 1 15,-25-1-15,0 1 0,0-1 16,0 1 0,-25-25-1,25-25 1,0 1-1,0-1 1,25 1-16,-25-1 16,24 1-16,1 24 0,-25-24 15,24-1-15,0 25 16,1-24-16,-1 24 16,1 0-16,-25 24 0,24-24 15,-24 25-15,0-1 16,25 0-16,-25 1 15,24-1 1,-24 1-16,24-1 16,1-24-1,-1 0 1,1 0 0,-25-24-16,24-25 15,-24 24 1,0 1-16,0 0 15,0-1 1,0 1-16,0-1 0,0 1 16,0 48 15,25 1-31,-25-1 16,0 1-16,0-1 15,24 0-15,0 1 16,-24-1-16,0 1 0,25-25 15,-25 24 1,24-24 0</inkml:trace>
  <inkml:trace contextRef="#ctx0" brushRef="#br0" timeOffset="13380">11283 370 0,'0'-25'0,"-24"25"0,24 25 47</inkml:trace>
  <inkml:trace contextRef="#ctx0" brushRef="#br0" timeOffset="14053">11405 321 0,'-24'0'0,"0"-24"15,24-1 1,0 50 0,0-1-1,0 0-15,0 1 16,24-1-16,-24 25 0,0-25 16,0 25-16,24 0 0,-24-24 15,0 23-15,0 1 16,0-24-16,0 24 0,0-25 15,0 25-15,0-25 16,0 1-16,0-1 0,0 25 16,0-25-16,0 1 15,0-1-15,0 1 16,0-1 0,25-24-16,-25-24 15,0-1 1,24 1-16,-24-1 15,0 1-15,0-1 16,0 1-16,0 0 0,0-25 16,0 24-16,0-23 0,-24-1 15,24 24-15,0-24 16,0 25-16,0-25 0,0 25 16,0-1-16,0 1 15,24 24-15,1-25 16,-1 25-1,1 25-15,23-1 0,-23-24 16,-1 25-16,1-1 0,-1 1 16,1-1-16,-1 0 15,-24 1-15,0-1 16,-24-24-16,24 25 0,-25-25 16,1 0-16,-1 0 15,-24 0-15,25 0 0,0 0 16,-1 0-16,1 0 15,-1-25-15,1 25 0</inkml:trace>
  <inkml:trace contextRef="#ctx0" brushRef="#br0" timeOffset="23978">562 1322 0,'-25'0'16,"25"25"93,0-1-109,0 1 16,0-1 0,0 0-16,25 1 0,-25-1 15,0 1-15,0-1 0,0 0 16,0 1-16,0-1 15,0 1-15,0-1 16,0 1 0,24-25-16,-24 24 15</inkml:trace>
  <inkml:trace contextRef="#ctx0" brushRef="#br0" timeOffset="24513">586 1518 0,'24'0'47,"1"0"-31,-1 0-16,1 0 15,-1 0-15,1-25 16,-1 25-16,0 0 0,1 0 16,-25-24-16,24 24 0,1 0 15,-1 0 1,-24-25-16,0 1 31,0 0-15,-24 24-16,-1-25 31,25 50 47,0-1-78,0 0 16,0 1-16,0-1 15,0 1-15,25-1 0,-25 1 16,0-1-16,0 0 16,0 1-16,0-1 15,24-24-15,-24 25 0,0-1 16,25-24 0</inkml:trace>
  <inkml:trace contextRef="#ctx0" brushRef="#br0" timeOffset="24829">1075 1420 0,'0'-24'16,"0"-1"15,0 50-15,0-1-1,0 0-15,0 1 0,0-1 16,0 1-16,0-1 16,0 1-16,0-1 15,0 0-15,0 1 16,0-1-16,0 1 15</inkml:trace>
  <inkml:trace contextRef="#ctx0" brushRef="#br0" timeOffset="25194">1001 1420 0,'0'-24'16,"0"-1"-16,0 1 15,0-1 1,25 25-16,-1 0 16,1 0-16,-1 0 15,0 0-15,1 0 16,24 0-16,-25 25 0,0-25 15,1 24-15,-1 1 16,1-1-16,-25 0 0,24 1 16,-24-1-16,0 1 0,0-1 15,0 0-15,-24 1 16,24-1-16,-25 1 0,1-25 16,-1 24-16,1-24 15,0 0-15,-1 25 0,1-25 16,-25 0-16,25 0 0,-1 0 15,1 0 1</inkml:trace>
  <inkml:trace contextRef="#ctx0" brushRef="#br0" timeOffset="25561">1539 1298 0,'0'24'31,"0"1"-15,-25-25-16,25 24 16,0 1-16,-24-1 15,24 0-15,0 1 0,0-1 16,0 25-16,0-25 16,0 1-16,0-1 0,0 1 15,24-1-15,-24 1 16,25-1-1</inkml:trace>
  <inkml:trace contextRef="#ctx0" brushRef="#br0" timeOffset="26017">2051 1322 0,'0'-24'31,"-24"24"-15,0 0-16,-1 0 16,1 24-1,-1-24-15,1 25 0,-1-1 16,1-24-16,0 25 0,24-1 15,-25 25-15,25-25 16,-24 1-16,24-1 0,0 1 16,24-1-16,1 0 15,-25 1-15,24-25 0,0 24 16,1-24-16,24 0 0,-25 0 16,1 0-16,-1 0 15,25-24-15</inkml:trace>
  <inkml:trace contextRef="#ctx0" brushRef="#br0" timeOffset="26453">2271 1469 0,'0'-25'16,"-24"25"-1,24-24 1,-25 24 0,25 24-1,-24 1 1,24-1 0,0 1-16,-24-1 15,24 0-15,0 1 16,24-1-16,0 1 15,1-25 1,-1 0-16,1 0 16,-1-25-16,1 25 15,-25-24-15,24-1 16,-24 1 0,0 0-16,-24-1 15,-1 1 1,1-1-16,-1 25 15</inkml:trace>
  <inkml:trace contextRef="#ctx0" brushRef="#br0" timeOffset="26952">2442 1396 0,'-24'0'31,"24"-25"-15,24 1 15,1 24-31,-1 0 16,-24 24-16,25-24 15,-1 25 1,-24-1-16,0 0 0,24-24 16,-24 25-16,0-1 15,0 1-15,25-1 16,-25 0-16,-25-24 31,1 0 0,24-24-31,0 0 16,24-1-16,-24 1 16,25 24-16,-1-25 15,-24 1-15,25 24 0,-1-24 16,0 24-16,-24-25 0,25 25 16,-1 0-16,-24 25 15,25-1-15,-25 0 16,0 1-1,24-1-15,-24 1 16,0-1-16,0 0 16</inkml:trace>
  <inkml:trace contextRef="#ctx0" brushRef="#br0" timeOffset="27475">3175 1322 0,'0'-24'16,"-24"-1"0,-1 25 15,25 25 0,-24-25-31,24 24 0,-25-24 16,25 25-16,-24-1 0,-1-24 15,1 25-15,0-1 16,-1 0-16,1 1 16,48-25 31,1 0-32,-1 0-15,0 24 16,1 1-16,-1-25 15,1 0-15,-1 24 16,1 1-16,-1-25 16,-24 24-16,24-24 15</inkml:trace>
  <inkml:trace contextRef="#ctx0" brushRef="#br0" timeOffset="27877">3077 1444 0,'-24'0'16,"24"-24"15,24 24-16,1 0 1,-1 0-16,0 0 16,1 0-16,24 0 15,-25 0-15,25 0 0,0 0 16,0 0-16,0 0 16,-1 0-16,1 0 0,0 0 15,0 0-15,0 0 16,0 0-16,0 0 0,-25 0 15,0-24-15,1 24 0,-1 0 16,-48 0 31,-1 0-31</inkml:trace>
  <inkml:trace contextRef="#ctx0" brushRef="#br0" timeOffset="28234">3737 1249 0,'-25'0'16,"50"0"15,-1 0-31,1 0 16,-1 0-16,0 0 0,1 24 15,-1-24-15,1 25 16,-1-25-16,0 24 0,1-24 16,-1 25-16,1-1 15,-25 1-15,0-1 16,0 0-16,-25 1 15,1-1 1,-1-24-16,1 25 0,0-25 16,-1 24-16,1-24 15,24 25-15,-25-25 16</inkml:trace>
  <inkml:trace contextRef="#ctx0" brushRef="#br0" timeOffset="28865">4567 1176 0,'0'-25'16,"24"25"-16,-48 0 31,0-24-16,-1 24 1,1 0-16,-1 0 16,1 0-16,-1 24 0,1-24 15,0 0-15,-1 25 0,1-1 16,-1 1 0,25-1-16,0 0 15,0 1 1,0-1-16,25 1 15,-1-1 1,1-24-16,-1 25 0,0-25 16,1 24-16,-1-24 0,1 24 15,-1-24-15,1 25 16,-1-1-16,-24 1 16,24-25-1,-24 24-15,0 1 0,-24-25 16,24 24-16,-24-24 0,-1 0 15,1 24-15,-1-24 16,1 0-16,-1 25 0,1-25 16,-25 0-16,25 0 0,-1-25 15,25 1 1</inkml:trace>
  <inkml:trace contextRef="#ctx0" brushRef="#br0" timeOffset="29446">4714 1298 0,'0'24'47,"24"-24"-47,-24 25 15,0-1-15,24 1 0,-24-1 16,0 0 0,0 1-16,0-1 0,0 1 15,0-1-15,-24-24 16,24 25-16,-24-25 15,24 24 1,0-48 0,0-1-1,0 1-15,0-1 16,0 1 0,0-1-16,0-23 0,24 23 15,-24 1-15,0-1 0,24 25 16,-24-24-16,0-1 15,25 1-15,-1 24 16,1 0 0,-1 0-16,-24 24 15,25-24-15,-25 25 16,24-1-16,-24 1 16,0-1-16,0 1 0,24-1 15,-24 0-15,25 1 16,-25-1-16,24 1 0,-24-1 15,25 1 1,-25-1-16</inkml:trace>
  <inkml:trace contextRef="#ctx0" brushRef="#br0" timeOffset="29667">4762 1469 0,'-24'0'16,"48"0"-1,1 0 1,-1 0-16,1 0 0,-1 0 16,1 0-16,-1 0 15,0 0-15,1-25 0,-1 25 16,1 0-1</inkml:trace>
  <inkml:trace contextRef="#ctx0" brushRef="#br0" timeOffset="30097">5324 1273 0,'25'0'0,"-25"-24"16,-25 24-1,1 0 1,-1 24 0,1 1-16,-1-1 15,1 1-15,24-1 0,-24 1 16,24-1-16,0 0 16,0 1-16,24 24 0,0-25 15,1 1 1,-1-1-16,25-24 0,-24 0 15,23 24-15,-23-24 0,24 0 16,-25 0-16,25-24 16,-25 24-16,1 0 0,-25-24 15</inkml:trace>
  <inkml:trace contextRef="#ctx0" brushRef="#br0" timeOffset="55468">4225 1884 0,'0'-24'0,"0"-1"62,0 50-30,0-1-17,25 0 1,-25 1-16,24-25 0,-24 24 15,24 1 1,-24-1-16,25-24 16,-25 25-16</inkml:trace>
  <inkml:trace contextRef="#ctx0" brushRef="#br0" timeOffset="55721">4445 1908 0,'0'-24'15,"0"48"32,24-24-31,-24 25-1,0-1-15,0 1 16,25-25 0,-25 24-16</inkml:trace>
  <inkml:trace contextRef="#ctx0" brushRef="#br0" timeOffset="56513">4860 2031 0,'0'-25'15,"0"1"1,0-1 0,-24 25-1,-1 0 1,1 0-16,-1 0 15,1 0 1,0 25-16,-1-1 16,25 1-16,-24-1 0,24 0 15,0 1 1,24-1-16,1 1 16,-1-25-1,0 0 1,1 0-16,-1 0 15,-24-25 1,25 25-16,-25-24 0,0-1 16,0 1-1,0 0 1,0-1-16,0 50 31,24-1-31,-24 0 16,0 1-16,0-1 15,25 1-15,-25-1 0,0 0 16,0 25-16,24-24 0,-24 24 16,0-25-16,0 0 15,0 1-15,0-1 0,0 1 16,0-1-16,-24-24 16,24 25-16,-25-25 0,1 0 15,-1 0-15,1-25 0,-25 1 16,25 24-1,-1-25-15,1 1 0,24-1 16,0 1-16,0 0 16,0-1-16,0 1 15,24 24-15,1 0 16,-1-25-16,0 25 16,1 0-16,-1 0 0,1-24 15</inkml:trace>
  <inkml:trace contextRef="#ctx0" brushRef="#br0" timeOffset="56998">4982 2104 0,'-24'0'15,"48"0"17,1 0-17,-1 0 1,0 0 0,1 0-1,-1 0-15,1-25 16,-25 1 15,0 0-15,-25 24-1,1 0-15,24-25 16,-25 25-16,1 0 16,0 0-1,24 25-15,-25-25 16,25 24-16,0 0 15,0 1 1,0-1-16,25 1 16,-1-1-1,0-24-15,1 24 16,-1-24-16</inkml:trace>
  <inkml:trace contextRef="#ctx0" brushRef="#br0" timeOffset="57472">5226 2031 0,'0'-25'16,"25"25"-16,-25-24 16,0 48 30,0 1-46,0-1 16,24 0 0,-24 1-16,0-1 15,0 1-15,0-1 16,25-24 0,-25-24 30,-25 24-46,25-25 16,0 1-16,0-1 16,0 1-16,25 0 15,-1-1-15,1 1 16,-1 24 0,0 0-16,1 0 15,-25 24 1,24-24-16,-24 25 0,25-25 15,-25 24-15,24 0 0,-24 1 16,0-1 0,0 1-16</inkml:trace>
  <inkml:trace contextRef="#ctx0" brushRef="#br0" timeOffset="57960">5642 2006 0,'-25'0'15,"25"25"-15,0-1 47,25-24-31,-1 0-1,0 0 1,1 0-16,-1 0 16,1-24-1,-1 24 1,-24-25-1,-24 1 1,-1 24-16,1-25 16,-1 25-1,1 0 1,24 25 0,0-1-16,0 1 15,0-1-15,0 0 16,24-24-16,-24 25 15,25-1-15,-1 1 16,1-25 0,-1 0-16</inkml:trace>
  <inkml:trace contextRef="#ctx0" brushRef="#br0" timeOffset="58349">5886 1957 0,'0'-24'16,"0"-1"-1,24 25 17,1 25-32,-1-25 15,-24 24-15,25 1 16,-1-1-16,0 1 15,-24-1-15,25 0 0,-25 1 16,0-1-16,24 1 16,-24-1-1,-24-24 1,24-24 0,-25-1-1,25 1-15,0-1 16,0 1-16,0 0 0,25-1 15,-25 1 1,24-1-16,1 1 16,-1 24-1</inkml:trace>
  <inkml:trace contextRef="#ctx0" brushRef="#br0" timeOffset="59164">6374 1933 0,'0'-25'78,"-24"25"-62,0 0-1,-1 0-15,1 0 16,-1 0-16,1 25 16,24-1-1,-25-24-15,25 25 0,0-1 16,0 1-1,0-1-15,0 0 16,25-24 0,-25 25-16,24-25 15,1 24-15,-1-24 32,1-24-32,-25-1 15,24 25 1,-24-24-16,24 24 0,-24-24 15,0-1-15,0 1 32,0 48-1,25 1-31,-25-1 16,24 0-1,-24 1 1,25-25-16,-25 24 0,24-24 15,0 0-15,1 0 16,24-24 15,-49-1-31,24 1 16,-24 0-16,0-1 16,0 1-16,0-25 0,-24 24 15,24 1-15,-25 0 16,25-1-16,-24 1 0,24-1 15,-25 1-15,25-1 16,0 50 0,0-1-1,0 1-15,25-1 16,-25 1-16,24 23 0,-24-23 16,25-1-16,-25 1 15,24 24-15,-24-25 0,25-24 16,-25 24-16,0 1 0</inkml:trace>
  <inkml:trace contextRef="#ctx0" brushRef="#br0" timeOffset="59752">6545 1957 0,'25'0'62,"-1"0"-46,1 0-16,-1 0 16,0 0-16,1 0 0,-1-24 15,1 24-15,-1 0 0,1 0 16,-1 0-16,0 0 15,-24-25 1,-24 25 47,0 25-48,24-1 1,-25 1-16,25-1 0,0 1 15,0-1-15,25 0 16,-25 1-16,24-1 16,0 1-1,1-25 1,-1 0 0,-24-25-16,25 1 15,-25-1-15,0 1 16,0 0-16,0-1 15,0 1-15,0-1 0,-25 25 16,25-24-16,-24 24 16,24-25-16,-25 25 15,25 25 1,-24-25-16,24 24 16</inkml:trace>
  <inkml:trace contextRef="#ctx0" brushRef="#br0" timeOffset="60226">6986 1957 0,'-25'0'15,"25"-24"1,25 24 0,-1 0-1,1 0 1,-1 24-16,1-24 16,-25 25-16,24-1 0,0 1 15,1-25-15,-25 24 0,24 0 16,-24 1-16,0-1 15,0 1-15,-24-25 16,-1 0 15,25-25-31,-24 25 16,24-24-16,0-1 16,24 1-16,-24 0 15,25 24-15,-25-25 0,24 1 16,1-1-16,-1 1 15,1-1-15,-1 1 0,0 0 16,1 24 0,-25 24-1,0 0-15</inkml:trace>
  <inkml:trace contextRef="#ctx0" brushRef="#br0" timeOffset="60700">7571 2031 0,'-24'0'0,"48"0"63,0 0-48,1 0-15,-1 0 16,1 0-16,-1 0 15,1 0 1,-1 0-16,0 0 16,1 0 15,-50 0 63</inkml:trace>
  <inkml:trace contextRef="#ctx0" brushRef="#br0" timeOffset="62350">8670 1786 0,'0'25'63,"0"-1"-63,0 1 15,0-1-15,0 0 16,0 1-16,0-1 15,0 1-15,-24-1 16,24 1 0,0-1-1,24-24 17,-24-24-17,25 24-15,-25-25 16,24 25-1,-24-24-15,0-1 16,0 1 0,0-1-1,0 1 1,0 0 0,0-1-16,0 1 15,0-1 1,-24 1-1,-1 24 1,1 0-16,-1 0 16,1 0-16,24 24 15,-25-24-15,1 25 16,24-1 0,-24-24-16,24 25 0,0-1 15,0 0-15,-25 1 16,25-1-16,0 1 0,0-1 15,0 1-15,0-1 16,0 0-16,25-24 16,-25 25-16,24-25 0,-24 24 15,24-24-15,1 0 16,-1 0 0,1 0-16,-1-24 15,1 24-15,-25-25 16,24 25-16,-24-24 15,0 0 1,0-1-16,0 1 16,0-1-1,24 1-15,-24-1 16,25 25-16,-1 25 31,-24-1-15,0 1-1,0-1-15,25 1 0,-25-1 16,0 0-16,0 1 16,24-25-16,-24 24 15</inkml:trace>
  <inkml:trace contextRef="#ctx0" brushRef="#br0" timeOffset="62848">8890 1860 0,'0'-25'0,"-25"25"16,50 0 15,-1 25-16,-24-1-15,25 0 16,-1 1-16,-24-1 16,25 1-16,-25-1 0,24 1 15,-24-1-15,24 0 16,-24 1-16,25-1 16,-50-24 15,1 0-31,24-24 15,-24 24-15,24-25 0,-25 1 16,25 0 0,0-1-16,0 1 15,25-1-15,-25 1 16,24-1-16,0 25 0,1-24 16,-1 24-16,1 0 15,-1 0-15,1 0 16,-25 24-16,24 1 0,-24-1 15,0 1-15,0-1 16,0 1-16,0-1 16,0 0-16,0 1 15</inkml:trace>
  <inkml:trace contextRef="#ctx0" brushRef="#br0" timeOffset="63294">9378 1835 0,'-24'25'15,"24"-1"1,0 0-1,0 1 1,0-1-16,0 1 16,0-1-16,24-24 15,-24 25-15,25-25 0,-25 24 16,24-24-16,1 24 16,-1-24-16,0 25 15,1-25-15,-25-25 16,24 25-1,-24-24-15,0 0 16,0-1-16,25 1 16,-25-1-16,0 1 15,0-1-15,0 1 0,0 0 16,-25-1 0</inkml:trace>
  <inkml:trace contextRef="#ctx0" brushRef="#br0" timeOffset="63839">9671 1737 0,'0'-24'16,"0"0"-16,25 24 31,-25 24-15,0 0 0,24 1-16,-24-1 0,0 25 15,0-24-15,0-1 16,0 25-16,25-25 0,-25 1 15,0-1-15,0 1 16,0-1-16,0 0 0,0 1 16,0-1-1,0 1 1,0-50 15,0 1-31,0-1 16,24 25-1,-24-24-15,25 0 0,-1-1 16,0 25-16,-24-24 16,25 24-16,-1 0 15,1 24 1,-25 1-16,24-1 16,-24 0-1,0 1 1,-24-25-16,-1 0 15,1 0-15,-1 0 16,-23 0-16,23 0 0,1-25 16,-1 25-16,1-24 15</inkml:trace>
  <inkml:trace contextRef="#ctx0" brushRef="#br0" timeOffset="64349">10013 1664 0,'0'25'32,"0"-1"-32,0 0 15,0 1-15,0-1 16,0 1-16,0 24 15,0-25-15,0 0 0,0 1 16,25-1-16,-25 25 16,0-24-16,0-1 0,0 0 15,24 1-15,-24-1 0,0 1 16,0-1 0,-24-48 30,24-1-30,0 1-16,24-1 16,-24 1-16,25 24 0,-25-24 15,24-1-15,-24 1 16,24 24-16,1-25 0,-1 25 16,1 0-1,-1 0-15,1 0 16,-25 25-16,24-25 0,-24 24 15,24 1 1,-24-1-16,0 0 16</inkml:trace>
  <inkml:trace contextRef="#ctx0" brushRef="#br0" timeOffset="64924">10624 1884 0,'-24'0'31,"24"-24"-15,-25 24-16,1 0 16,-1 0-1,1 0 17,24 24-32,0 0 0,-25-24 15,25 25-15,0-1 0,-24 1 16,24-1-16,0 1 15,0-1-15,0 0 16,24-24-16,1 25 16,-1-25-1,1 0 1,-25-25 0,0 1-16,24 24 15,-24-24-15,0-1 16,25 1-16,-25-1 15,0 1-15,24 24 0,-24-25 16,0 1 0,24 24-16,-24 24 15,0 1 1,0-1-16,0 1 0,0-1 16,25 1-16,-25-1 0,0 0 15,24 1 1,-24-1-16,25-24 15</inkml:trace>
  <inkml:trace contextRef="#ctx0" brushRef="#br0" timeOffset="65464">10771 1884 0,'0'-24'31,"24"24"0,-24 24-31,24 0 16,-24 1-1,25-25-15,-25 24 0,24 1 16,-24-1-16,25 1 16,-25-1-16,0 0 0,24-24 15,-24 25-15,24-1 16,1-24-1,-25-24 17,0-1-17,24 1-15,-24 0 0,25-1 16,-25 1 0,0-1-16,24 1 0,-24-1 15,0 1-15,25 0 0,-25-1 16,24 1-1,0 24 17</inkml:trace>
  <inkml:trace contextRef="#ctx0" brushRef="#br0" timeOffset="65795">11405 1957 0,'-24'0'16,"48"0"0,1 0-1,-25-24 1,24 24-16,1 0 0,-1 0 16,1 0-16,-1 0 15</inkml:trace>
  <inkml:trace contextRef="#ctx0" brushRef="#br0" timeOffset="66725">11845 1860 0,'0'-25'16,"25"25"-16,-25-24 15,24 24 1,-24-25-1,0 1 32,-24 24-31,-1 0-16,1 0 16,-1 24-1,25 1 1,-24-25-16,24 24 0,0 1 15,-25-25 1,25 24-16,0 0 16,25-24-16,-25 25 0,24-25 15,1 24-15,-1-24 16,1 0-16,-25 25 0,24-25 16,0 0-16,1 24 15,-1-24-15,-24 25 0,0-1 16,0 0-1,-24 1 1,-1-25-16,1 0 16,0 0-16,-25 0 15,24 0-15,1 0 0</inkml:trace>
  <inkml:trace contextRef="#ctx0" brushRef="#br0" timeOffset="67468">12260 1908 0,'25'0'0,"-1"0"16,1 0 0,-1 0-16,-24-24 15,0 0 16,0-1-15,-24 25-16,24-24 16,-25-1-16,1 1 15,-1 24 1,25-25-16,-24 25 16,-1 0-16,1 0 0,24 25 15,-24-25-15,-1 24 16,1 1-16,24-1 0,-25 1 15,25-1-15,0 0 16,0 1-16,0-1 0,0 1 16,0-1-16,25 1 0,-25-1 15,24-24-15,-24 24 16,25-24-16,-1 0 16,0 0-1,1-24 1,-25 0-1,24 24-15,-24-25 16,25 1-16,-25-1 16,24 1-16,-24-1 15,25 25 1,-25-24-16,24 24 16,0 24-1,-24 1 1,25-1-16,-25 1 15,24-1-15,-24 1 16,25-1-16,-25 0 0,24 1 16,1-1-1</inkml:trace>
  <inkml:trace contextRef="#ctx0" brushRef="#br0" timeOffset="67895">12798 1860 0,'-25'0'16,"25"-25"-16,0 1 15,-24 24-15,-1-25 16,1 25 0,24 25-1,-24-25-15,-1 24 16,25 1-16,-24-1 0,24 0 15,-25 1-15,25-1 0,0 1 16,0-1-16,0 1 16,0-1-16,25 0 0,-1-24 15,1 25-15,23-25 16,-23 0-16,24 0 0,-25 0 16,25 0-16,0-25 0,-25 25 15,1-24-15</inkml:trace>
  <inkml:trace contextRef="#ctx0" brushRef="#br0" timeOffset="76976">24 2763 0,'25'0'47,"-1"0"63,1 0-95,-1 0 1,0 0-16,1 0 16,-1 0-16,1 0 15,-1-24-15,1 24 16,-50 0 15,1 24-15,-1-24-16,1 0 15</inkml:trace>
  <inkml:trace contextRef="#ctx0" brushRef="#br0" timeOffset="79118">781 2788 0,'0'24'31,"0"0"-15,0 1 0,0-1-1,0 1-15,25-1 0,-25 1 16,0-1-16,0 0 15,24 1-15,-24-1 0,0 1 16,0-1-16,0 1 16,0-1-16,0 0 15,0 1-15,0-1 16</inkml:trace>
  <inkml:trace contextRef="#ctx0" brushRef="#br0" timeOffset="79442">830 2934 0,'0'-24'0,"-24"-1"16,24 1-16,-25-25 16,25 25-16,0-1 0,0 1 15,0-1 1,25 1-16,-1 24 15,1 0-15,-1 0 0,1 0 16,-1 0-16,0 0 16,1 24-16,-1 1 15,1-25-15,-25 24 0,0 1 16,24-1-16,-24 0 16,-24 1-16,-1-1 15,1-24 1,-1 25-16,1-25 15,0 0-15,-1 0 16</inkml:trace>
  <inkml:trace contextRef="#ctx0" brushRef="#br0" timeOffset="79858">1246 2763 0,'-25'-24'15,"1"24"-15,-1 0 16,25-25-16,25 25 31,-1 0-31,1 0 0,-25 25 16,24-25-16,25 24 0,-25 1 15,1-25-15,-25 24 16,24 0-16,0 1 0,-24-1 16,0 1-1,0-1-15,-24-24 16,0 0 0,-1-24-1,25-1-15,0 1 16,0-1-1,0 1-15,25 0 0,-25-1 16,24 1-16,0-1 16,1 25-1,-1-24-15,1 24 16</inkml:trace>
  <inkml:trace contextRef="#ctx0" brushRef="#br0" timeOffset="80276">1807 2788 0,'-24'0'16,"-1"0"-16,1 0 15,0 0 1,-1 24-1,1 1-15,24-1 16,0 0 0,0 1-16,0-1 0,0 1 15,24-1-15,1-24 0,-25 24 16,24-24-16,0 25 16,1-25-16,-1 0 0,1 0 15,-1-25-15,0 25 16,1-24-16,-1 0 0,-24-1 15,25 1-15,-1-1 0,-24 1 16,0-25-16,0 25 16,0-1-16,0 1 0,-24-1 15,-1 1 1,1 24-16,-1 0 0,1 0 16,24 24-16,-24-24 15,24 25-15</inkml:trace>
  <inkml:trace contextRef="#ctx0" brushRef="#br0" timeOffset="80704">2174 2739 0,'0'24'62,"0"1"-62,24-1 16,-24 1-16,24-1 16,-24 0-16,25 1 15,-1-1-15,-24 1 0,25-25 16,-1 24-16,-24 0 15,25-24-15,-1 0 16,0-24 0,-24 0-1,0-1-15,25 1 16,-25-1-16,0 1 16,0 0-16,0-1 0,0 1 15,24-1-15,-24 1 16,0-1-1,25 25 1,-25 25 0</inkml:trace>
  <inkml:trace contextRef="#ctx0" brushRef="#br0" timeOffset="80955">2613 2739 0,'0'24'0,"-24"-24"15,24 25 1,0-1 0,0 1-1,24-1-15,-24 0 0,0 1 16,0-1-16,25 1 0,-25-1 15,0 0 1</inkml:trace>
  <inkml:trace contextRef="#ctx0" brushRef="#br0" timeOffset="81117">2662 2592 0,'0'-24'16,"0"48"-1,0 1 1</inkml:trace>
  <inkml:trace contextRef="#ctx0" brushRef="#br0" timeOffset="81674">2955 2788 0,'0'-25'31,"-24"25"1,-1 0-17,1 25 1,-1-25-16,25 24 16,-24-24-16,24 24 0,0 1 15,0-1-15,0 1 0,0-1 16,0 1-1,24-1-15,-24 0 0,25-24 16,-1 25-16,1-25 16,-1 0-1,-24-25-15,25 1 16,-1 24-16,-24-24 16,24-1-16,-24-24 0,0 25 15,25-1-15,-25-23 16,0 23-16,0 1 0,0-25 15,0 25-15,-25-1 0,25 1 16,0-1-16,-24 1 16,24 48 15,24 1-31,-24 24 0,25-25 16,-25 0-16,0 25 0,24-24 15,-24 23-15,0-23 16,25-1-16,-25 1 0,0-1 15,0 1-15</inkml:trace>
  <inkml:trace contextRef="#ctx0" brushRef="#br0" timeOffset="82094">3297 2885 0,'24'0'63,"1"-24"-48,-1 24 1,-24-25-16,25 25 0,-25-24 15,24 0 1,-24-1-16,0 1 16,-24 24-1,24-25-15,-25 25 0,1 0 16,-1 0-16,1 0 0,0 25 16,-1-1-1,25 25-15,0-25 0,0 1 16,0-1-16,25 25 15,-1-24-15,0-1 0,1 0 16,-1 1-16,25-1 0,-24 1 16,-1-25-16,0 0 15,1-25-15</inkml:trace>
  <inkml:trace contextRef="#ctx0" brushRef="#br0" timeOffset="82653">3981 2666 0,'0'-25'0,"0"1"15,-25 24 1,25-25-16,0 50 47,0-1-47,0 1 0,25 23 16,-25-23-16,0 24 0,0-25 15,0 25-15,0-25 16,24 25-16,-24-24 0,0 23 15,0-23-15,0-1 16,0 1-16,0-50 47,0 1-31,25-1-16,-25 1 15,0 0-15,24-1 16,-24 1-16,25-1 0,-1 1 15,0 0-15,1 24 16,-1 0-16,1 24 16,-1 0-1,1 1-15,-25-1 0,0 1 16,0-1-16,0 0 0,0 1 16,0-1-16,0 1 15,0-1 1</inkml:trace>
  <inkml:trace contextRef="#ctx0" brushRef="#br0" timeOffset="83115">4518 2911 0,'0'-25'16,"-24"25"-16,-1-24 16,1 24-1,24 24 17,0 1-32,0-1 15,0 1-15,24-1 16,-24 0-1,25-24-15,-25 25 16,24-25-16,1 0 16,-1 0-1,0 0-15,-24-25 16,25 1 0,-1 0-16,-24-1 15,0 1-15,0-1 16,0 1-16,-24-1 15,-1 25 1,1 0 0,0 0-16,-1 0 15,25 25 1</inkml:trace>
  <inkml:trace contextRef="#ctx0" brushRef="#br0" timeOffset="83595">5007 2885 0,'0'-24'0,"0"-1"16,-25 25-1,1-24 1,-1 24 0,25-24-16,-24 24 0,24 24 31,-24-24-31,24 24 16,0 1-1,0-1 1,24 1-16,0-1 15,-24 1 1,25-25-16,-25 24 0,24-24 16,1 0-16,-25 24 15,24-24-15,0 25 0,1-25 16,-25 24-16,24-24 16,-24 25-1,-24-25-15,24 24 16,-25-24-16,1 0 15,0 25-15,-1-25 0,1 0 16,-1 0-16,1-25 16,24 1-1</inkml:trace>
  <inkml:trace contextRef="#ctx0" brushRef="#br0" timeOffset="83872">5226 2641 0,'0'25'32,"0"-1"-17,0 0-15,0 1 16,0-1-16,0 1 0,0-1 15,25 1-15,-25-1 0,24 0 16,-24 1-16,25 24 16,-25-25-16,24 0 0,1 1 15,-25-1-15,24-24 16,-24 25 0</inkml:trace>
  <inkml:trace contextRef="#ctx0" brushRef="#br0" timeOffset="84058">5275 2861 0,'0'-24'16,"25"24"15,-1 0-31,1 0 15,-1 0 1</inkml:trace>
  <inkml:trace contextRef="#ctx0" brushRef="#br0" timeOffset="85262">6106 2983 0,'-25'0'31,"1"0"-31,24 24 15,-25-24-15,1 0 16,0 0 0,-1 0-1,25-24 1,-24 24-16,24-24 16,-25 24-1,25-25-15,0 1 0,0-1 16,25 25-16,-25-24 15,24 0-15,-24-1 16,25 25-16,-1-24 0,0-1 16,1 1-16,24-1 0,-25 1 15,1 0-15,-1-1 16,-24 1-16,24 24 0,-24-25 16,25 1-16,-25-1 15,-25 25-15,1 0 16,-25 0-16,25 0 15,-1 0-15,1 0 16,-1 25-16,1-1 0,0 1 16,-1-1-16,25 1 15,-24-1-15,24 0 0,0 25 16,24-24-16,-24-1 16,25 1-16,-1-1 0,0-24 15,1 24-15,-1 1 0,1-25 16,-1 0-16,25 0 15,-25 0-15,1 0 16,-1 0-16,-24-25 0,25 25 16,-25-24-16,0 0 15,0-1 1,0 1 0,-25 24-1,25 24 1,0 1-1,0-1-15,0 0 0,25 25 16,-25-24-16,0 23 16,24-23-16,-24 24 0,24-25 15,-24 25-15,25-25 0,-25 1 16,24-1-16,-24 1 16,0-1-16</inkml:trace>
  <inkml:trace contextRef="#ctx0" brushRef="#br0" timeOffset="87037">6716 2568 0,'0'-25'31,"25"25"0,-25 25 1,24-1-17,-24 1-15,0 24 16,25-25-16,-25 0 0,24 25 16,-24-24-16,0-1 15,24 25-15,-24-25 0,0 1 16,0-1-1,0 1-15,0-1 16,0-48 31,0-1-31,0 1-16,0-1 15,0 1-15,0 0 0,0-1 16,0 1-16,25-1 15,-25 1-15,24 24 16,1 0-16,-1 0 16,0 24-16,1 1 15,-25 24-15,24-25 16,-24 0-16,25 1 16,-25-1-16,0 1 0,0-1 15,0 0-15,0 1 16,-25-25-16</inkml:trace>
  <inkml:trace contextRef="#ctx0" brushRef="#br0" timeOffset="87660">7376 2910 0,'24'0'0,"1"0"31,-25-25-15,0 1-16,0 0 16,-25-1-1,25 1-15,-24 24 0,-1-25 16,1 1-16,-1 24 15,1 0-15,0 0 16,-1 0-16,25 24 0,-24-24 16,24 25-16,0-1 15,0 1-15,0-1 0,0 0 16,0 1-16,24-1 0,1 1 16,-25-1-16,24 0 15,0 1-15,1-25 0,-1 0 16,1 0-16,-1 0 0,1 0 15,-1-25 1,0 25-16,-24-24 0,25 0 16,-25-1-16,0 1 15,0-25-15,0 25 0,0-1 16,0-24-16,0 0 0,0 25 16,-25 0-16,25-25 15,0 24-15,0 1 0,-24 24 16,24-25-16,24 50 31,-24-1-31,25-24 0,-25 49 16,24-24-16,-24-1 15,25 25-15,-25-25 0,24 25 16,-24-24-16,0-1 16,25 0-16,-25 1 0,0-1 15,0 1-15,24-25 0,-24 24 16</inkml:trace>
  <inkml:trace contextRef="#ctx0" brushRef="#br0" timeOffset="87930">7742 2788 0,'0'-25'0,"0"50"47,24-1-31,-24 1-16,0-1 0,25 0 16,-25 1-16,0-1 0,0 1 15,24-25-15,-24 24 16,0 0-16,25 1 0</inkml:trace>
  <inkml:trace contextRef="#ctx0" brushRef="#br0" timeOffset="88086">7815 2592 0,'-24'-24'0,"24"-1"15,-25 25-15,1 0 32</inkml:trace>
</inkml:ink>
</file>

<file path=ppt/ink/ink2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7:16.545"/>
    </inkml:context>
    <inkml:brush xml:id="br0">
      <inkml:brushProperty name="width" value="0.05" units="cm"/>
      <inkml:brushProperty name="height" value="0.05" units="cm"/>
      <inkml:brushProperty name="color" value="#3165BB"/>
      <inkml:brushProperty name="fitToCurve" value="1"/>
    </inkml:brush>
  </inkml:definitions>
  <inkml:trace contextRef="#ctx0" brushRef="#br0">3566 24 0,'0'-24'15,"-24"24"-15,-1 0 47,1 0-31,-1 0 15,1 0-15,0 0-1,-1 0 1,1 0 15,24 24-15,-25-24-16,1 0 47,24 25 15,-25-1-46,25 1-1,0-1 1,-24 0-16,24 1 16,0-1-16,0 1 15,0-1-15,0 1 16,0-1-16,24 0 15,-24 1-15,0-1 0,0 1 16,0 24-16,0-25 0,0 0 16,0 1-16,0-1 15,0 1-15,0 23 0,0-23 16,0-1-16,0 1 16,0-1-16,0 25 0,0-25 15,25 1-15,-25-1 0,0 25 16,0-24-16,0-1 15,24 0-15,-24 1 0,0-1 16,0 25-16,0-25 16,0 1-16,0-1 0,25 1 15,-25-1-15,0 1 16,0-1-16,0 0 16,0 1-16,0-1 0,0 1 15,0-1-15,0 1 16,0-1-16,0 0 15,0 1-15,24-1 16,-24 1 0,0-1-16,0 1 0,0-1 15,25 0 1,-25 1-16,0-1 16,0 1-16,24-1 15,-24 1-15,0-1 16,0 0-16,0 1 15,0-1-15,0 1 16,0-1 0,0 0-16,0 1 15,0-1 1,0 1-16,0-1 16,0 1-1,0-1-15,0 0 16,0 1-16,0-1 15,0 1 1,0-1-16,0 1 16,0-1-1,0 0 1,0 1 0,0-1-1,0 1 1,0-1-1,0 0 1,0 1 15,24-1-15,1-24 15,-25 25-31,24-1 31,1-24-15,-25 25-16,24-25 0,1 0 16,-1 0-16,0 0 15,1 0-15,-1-25 0,1 25 16,24 0-16,-25 0 16,0-24-16,1 24 0,-1 0 15,1 0-15,-1 0 16,-24-25 31</inkml:trace>
  <inkml:trace contextRef="#ctx0" brushRef="#br0" timeOffset="935">3493 1148 0,'-25'0'46,"1"0"17,0 0-47,-1 0-1,1 0 1,-1 0-16,1 0 15,-1 0-15,1 0 16,0 0 0,24 24-16,-25-24 15,1 0-15,-1 0 16,50 0 31,-1 0-32,1 0-15,-1 0 16,0 0 0,1 0-16,-25-24 15,24 24-15,-48 0 32,-1 0-17</inkml:trace>
  <inkml:trace contextRef="#ctx0" brushRef="#br0" timeOffset="12033">733 733 0,'24'0'16,"-48"0"31,0 0-32,-1 0 1,1 0-1,-1 0-15,1 24 16,0-24-16,-1 0 0,1 24 16,-1-24-16,1 25 0,-1-25 15,1 0-15,24 24 16,-24-24-16,24 25 16,24-1-1,0-24 1,1 25-16,-1-25 0,1 0 15,24 24-15,-25-24 16,25 24-16,-25 1 0,1-25 16,23 24-16,-23 1 0,-1-1 15,-24 1 1,0-1-16,-24-24 16,24 24-16,-25 1 15,-23-25-15,23 24 0,1-24 16,-25 25-16,0-25 0,25 0 15,-1 0-15,-24 0 16,25 0-16,0 0 0,24-25 16,-25 25-16,1-24 15</inkml:trace>
  <inkml:trace contextRef="#ctx0" brushRef="#br0" timeOffset="12621">1075 781 0,'0'-24'16,"0"48"15,0 1-15,0-1 0,0 1-16,0-1 0,0 1 15,0-1-15,-24 0 16,24 1-16,0-1 0,0 1 15,-25-1-15,25 1 16,0-1-16,-24-24 16,24 24-16,0-48 47,0 0-47,0-1 15,24 1 1,-24-1-16,0-24 0,25 25 15,-25 0-15,0-25 16,24 24-16,-24 1 0,24-1 16,1 1-16,-25 0 0,24 24 15,1 0 1,-25 24-16,24-24 0,-24 24 16,0 1-16,25-1 15,-25 25-15,24-24 0,-24 23 16,0-23-16,24-1 0,-24 25 15,0-24-15,0-1 16,0 0-16,0 1 0</inkml:trace>
  <inkml:trace contextRef="#ctx0" brushRef="#br0" timeOffset="12838">1026 1001 0,'25'0'47,"-1"-24"-47,0 24 16,1 0-16,-1-25 15,25 25-15,-24-24 0,-1 24 16,0 0-16</inkml:trace>
  <inkml:trace contextRef="#ctx0" brushRef="#br0" timeOffset="13348">1441 781 0,'0'-24'16,"0"48"0,0 1-1,25-1 1,-25 1-16,0-1 16,24-24-16,-24 25 0,0-1 15,0 0-15,0 25 16,0-24-16,0-1 0,0 0 15,0 1-15,0-1 16,0-48 31,0-1-47,0 1 16,0 0-16,0-1 0,0 1 15,0-1-15,0-23 16,0 23-16,0-24 0,0 25 15,0-25-15,25 25 16,-25-25-16,24 24 0,0 1 16,1-1-16,-1 25 15,1 0-15,-1 25 16,-24-1 0,0 1-16,0-1 15,0 1-15,0-1 16,0 0-16,-24-24 0,24 25 15,-25-1-15</inkml:trace>
  <inkml:trace contextRef="#ctx0" brushRef="#br0" timeOffset="14163">2052 806 0,'-25'0'16,"25"-25"-1,-24 25-15,48 0 31,-24 25-15,0-1-16,0 1 16,0-1-16,0 1 15,0-1-15,0 0 0,0 1 16,0-1 0,0 1-16,0-1 0,0 1 15,0-50 16,-24 1-15,24-1 0,0 1-16,-24-25 0,24 25 15,0-25-15,0 24 16,0-24-16,0 25 0,0-25 16,0 25-16,0-25 0,0 24 15,24 1-15,0 0 16,1 24-16,-1 0 15,1 0-15,-1 0 0,1 0 16,-1 24-16,0-24 16,1 24-16,-1 1 0,-24-1 15,0 1-15,0-1 16,0 1-16,-24-1 16,-1 0-16,1-24 0,24 25 15,-24-1-15,-1-24 16,1 25-16,-1-25 0,1 0 15,24 24-15,24-24 32,1 0-17,-1 0-15,1 0 16,-1 0-16,0 25 0,1-25 16,-1 24-16,1-24 0,-1 24 15,1 1 1,-25-1-16,0 1 0,0-1 15,-25 1 1,1-25-16,-1 24 16,1-24-16,-25 0 15,25-24-15,-1 24 16,1-25-16</inkml:trace>
  <inkml:trace contextRef="#ctx0" brushRef="#br0" timeOffset="14770">2540 684 0,'0'-25'16,"0"1"0,25 24-1,-25 24 17,0 1-17,-25-1-15,25 1 0,0-1 16,0 0-16,0 1 15,-24 24-15,24-25 0,0 1 16,0-1-16,0 0 16,-24 1-16,24-1 15,0-48 17,0-1-17,0 1-15,0 0 16,0-1-16,0-24 0,0 25 15,0-1-15,24-23 0,-24 23 16,24-24-16,-24 25 16,0-1-16,25 1 0,-25 0 15,24 24-15,1 0 16,-1 24 0,1 0-16,-25 1 0,24-1 15,0 1-15,-24 24 16,25-25-16,-1 25 0,1-25 15,-25 25-15,24-24 16,-24-1-16,0 0 0,0 1 16,0-1-16</inkml:trace>
  <inkml:trace contextRef="#ctx0" brushRef="#br0" timeOffset="14967">2516 830 0,'-24'0'0,"48"0"31,0 0-31,1 0 16,-1 0-16,1 0 15,-1 0-15,0 0 0,1-24 16,-1 24-1,1 0-15</inkml:trace>
  <inkml:trace contextRef="#ctx0" brushRef="#br0" timeOffset="15454">2956 708 0,'24'-24'15,"-24"-1"17,24 25-32,-24-24 0,0-1 15,0 1-15,-24 24 31,24-24-31,-24 24 0,-1 0 16,1 24-16,-1-24 16,1 24-16,-1 1 0,1-25 15,24 24-15,0 1 0,0-1 16,24 1-16,1-1 16,-1 0-16,1-24 15,-1 25-15,1-25 16,23 24-16,-23-24 0,-1 0 15,1 25-15,-1-25 0,1 0 16,-1 24-16,-24 1 16,-24-1 15,-25-24-31,24 24 0,-24-24 16,25 0-16,-25 0 0,0 0 15,0 0-15,1 0 16,23 0-16</inkml:trace>
  <inkml:trace contextRef="#ctx0" brushRef="#br0" timeOffset="16641">0 1807 0,'0'-24'31,"25"24"-15,-1 0 0,1 0-1,-1 0 1,-24 24-16,24-24 0,-24 25 15,25-1-15,-25 0 0,24 25 16,-24-24 0,0-1-16,0 1 0,25-25 15,-25 24-15,-25-24 32,1-24-1,-1-1-31,1-24 15,24 25-15,0-1 0,-24-23 16,24 23-16,0-24 16,0 25-16,24 0 0,-24-1 15,24 1-15,1-1 16,-1 1-16,1 24 0,-1-25 16,25 25-16,-25 0 0,25 0 15,-24 0-15,-1 25 16,1-25-16,-1 24 0,0 1 15,1-25-15,-25 24 16,0 1-16,0-1 0,-25 0 16,25 1-16,-24-1 15,0 1-15,-1-25 0,1 24 16,-1-24-16,1 24 0,-1-24 16,1 25-1,48-25 1,-24-25-1,25 25-15,-1 0 16,1 0-16,-1 0 0,25 0 16,-25 0-16,1 0 15,24 25-15,-25-25 0,1 24 16,-1 1-16,-24-1 16,-24 1-1,-1-25-15,-24 24 16,25-24-16,-25 0 15,0 0-15,0 24 0,0-24 16,25 0-16,-25 0 0,25-24 16,-1 0-1,25-1-15</inkml:trace>
  <inkml:trace contextRef="#ctx0" brushRef="#br0" timeOffset="17124">635 1783 0,'25'0'16,"-25"-25"-16,24 25 15,1 0 1,-1 0-1,0 0 1,-24 25 0,0-1-16,25 1 15,-25-1-15,24-24 0,-24 24 16,0 1-16,25-1 16,-1-24-16,1 25 15,-1-25 1,0 0-16,1 0 15,-1-25-15,1 1 16,-25-1 0,0 1-16,0 0 15,0-1-15,0 1 16,0-1-16,-25 1 0,25 0 16,0-1-16,-24 25 15,24-24-15,-25 24 16,25 24-16,0 1 15,0-1 1</inkml:trace>
  <inkml:trace contextRef="#ctx0" brushRef="#br0" timeOffset="17565">1246 1709 0,'24'0'31,"-24"-24"-31,25 24 16,-25-24 0,-25 24 15,1 0-16,0 0-15,-1 0 16,25 24-16,-24-24 16,24 24-1,24-24-15,1 25 16,-1-1 0,0-24-16,1 25 0,-1-1 15,1-24-15,-1 25 16,0-1-1,-24 0 1,-24-24 15,0 0-31,-1 0 16,1 0-16,24-24 16,-25 24-16,25-24 0,-24-1 15</inkml:trace>
  <inkml:trace contextRef="#ctx0" brushRef="#br0" timeOffset="17818">1466 1685 0,'24'0'16,"-24"-24"-16,25 24 15,-1 0 16,-24 24-31,0 1 16,24-1 0,-24 0-16,0 1 15,0-1 1,25 1-16,-25-1 31,-25-24-31</inkml:trace>
  <inkml:trace contextRef="#ctx0" brushRef="#br0" timeOffset="17985">1490 1490 0,'-24'0'0,"24"24"16,0 1 15</inkml:trace>
  <inkml:trace contextRef="#ctx0" brushRef="#br0" timeOffset="19277">1734 1661 0,'-24'0'16,"24"24"31,24-24-32,-24 25-15,25-25 16,-25 24-16,0 0 15,0 1 1,0-1 0,-25-24-1,25-24 17,0-1-32,25 1 15,-1 0 1,-24-1-16,25 25 0,-25-24 15,24 24-15,-24-25 0,25 25 16,-1 0 0,0 25-1,1-1 1,-1 1-16,-24-1 16,25-24-16,-25 24 0,24-24 15,1 25 1,-1-1-1,0-24-15,1 0 16,-25-24-16,24 24 16,1 0-16,-1-25 0,0 1 15,1 0 1,-1-1-16,-24 1 16,0-1-16,0 1 0,0-1 15,0 1 1,-24 0-1,-1 24-15,1 0 16,0 0-16,-1 24 16,1 0-1,24 1-15,-25-1 0,25 1 16,0-1-16,25-24 16,-25 25-16,24-25 15,1 24-15,-1-24 16,0 0-16,1 0 15,-1 0-15,1-24 16,-1 24 0,-24-25-16,25 25 15,-25-24-15,0-1 0,24 25 16,-24-24-16,0-1 0,24 1 16,-24 0-16,0-1 15,0 1-15,0-1 16,25 50 31,-1-1-32,-24 1-15,25-1 16,-1 0 0,1 1-16,-25-1 15,0 1 1,0-1-1,0 1 1,0-50 15,0 1-15,0-1 0,24 25-16,-24-24 0,24-1 15,-24 1-15,25 0 16,-25-1-16,24 1 0,1 24 15,-25-25-15,24 1 0,0 24 16,-48 0 15,24 24-15,-24-24-16,24 25 16,0-1-1,0 1-15,24-25 16,-24 24-16,24-24 0,1 24 15,-1 1-15,1-25 0,-1 24 16,-24 1-16,25-25 16,-25 24-16,0 1 15,-25-25 1</inkml:trace>
  <inkml:trace contextRef="#ctx0" brushRef="#br0" timeOffset="19914">1246 2125 0,'0'-25'0,"0"1"15,0 48 16,0 1-31,0-1 16,0 1-16,0 23 16,0-23-16,0-1 15,0 1-15,24-1 0,-24 0 16,0 1-16,0-1 16,0 1-1,0-50 16,0 1-31,0-1 16,0 1-16,25 0 16,-25-1-16,0-24 0,0 25 15,24-25-15,-24 25 0,25-1 16,-25 1-16,0-1 16,24 1-16,0 24 15,1 0-15,-1 24 16,1 1-16,-1-1 15,1 1-15,-1-1 0,-24 1 16,24-1-16,1 0 16,-1 1-16,-24-1 0,0 1 15,0-1-15,0 0 16</inkml:trace>
  <inkml:trace contextRef="#ctx0" brushRef="#br0" timeOffset="20553">1344 2271 0,'-25'-24'0,"1"24"16,24-25-16,24 1 31,1 24-31,-1 0 16,1-24-16,-1 24 0,0 0 15,1-25-15,-1 25 16,1 0-16,-1-24 0,0 24 15,1 0-15,-1-25 16,1 25-16,-1-24 16,-24-1-1,25 25 32,-25 25-31,0-1-1,24 1-15,-24 24 16,24-25-16,-24 25 0,25-25 16,-25 25-16,24-24 15,-24 23-15,25-23 0,-25-1 16,0 1-16,0-1 0,24 0 16,-24 1-1,0-50 16,0 1-31,0 0 16,0-1-16,0-24 0,0 25 16,0-25-16,0 25 15,0-25-15,0 24 0,25 1 16,-25 0-16,24-1 16,-24 1-16,24 24 0,1 0 15,-1 24 1,1 1-1,-25-1-15,0 0 16,0 1-16,0-1 16,-25 1-16,1-25 15,24 24-15,-25-24 0,1 0 16,0 0 0,24-24-16</inkml:trace>
  <inkml:trace contextRef="#ctx0" brushRef="#br0" timeOffset="21045">2150 2051 0,'24'0'0,"0"0"32,-24 25 14,25-1-46,-25 1 16,0-1-16,24 1 16,-24 23-16,0-23 0,25 24 15,-25-25-15,0 25 16,0-25-16,0 1 0,0-1 16,0 1-1,0-1-15,-25-24 16,25-24-1,-24-1-15,24 1 16,0-25-16,-25 25 16,25-25-16,0 24 15,0-24-15,25 1 0,-25 23 16,24 1-16,1-25 0,-1 24 16,1 25-1,-1-24-15,0 24 0,1 0 16,-1 24-16,1-24 15,-1 25-15,-24-1 16,25 1-16,-25-1 0,0 1 16,0-1-16,0 0 15,-25 1-15,1-1 16,-1-24-16,-24 25 0,25-25 16</inkml:trace>
  <inkml:trace contextRef="#ctx0" brushRef="#br0" timeOffset="21724">1490 2931 0,'25'0'0,"-1"0"31,-24-25-31,24 25 0,-24-24 16,25 24-16,-25-25 0,0 1 15,0 0 1,-25 24-16,1 0 15,0 0-15,-1 0 0,1 24 16,-1 0-16,1-24 16,0 25-16,24-1 0,-25-24 15,25 25-15,0-1 16,0 1-16,25-25 16,-1 24-16,0-24 0,1 24 15,-1-24-15,25 25 16,-25-25-16,1 24 0,-1-24 15,1 25-15,-25-1 16,24-24-16,-24 24 0,0 1 16,0-1-1,-24-24-15,-1 25 0,1-25 16,-1 0-16,1 0 0,0 0 16,-25 0-16,24 0 15,1-25-15,0 25 0,24-24 16,-25 24-16,25-25 0,0 1 15</inkml:trace>
  <inkml:trace contextRef="#ctx0" brushRef="#br0" timeOffset="22000">1832 2784 0,'25'0'15,"-25"-24"-15,0 48 47,0 1-31,0-1 0,24 0-16,-24 1 0,0-1 15,24 25-15,-24-24 0,0-1 16,25 0-16,-25 1 15,0-1-15,0 1 0,0-1 16,0 0 0,-25-24-16</inkml:trace>
  <inkml:trace contextRef="#ctx0" brushRef="#br0" timeOffset="22545">1808 3004 0,'0'-25'16,"0"1"-1,24 24 17,1 0-32,-1 0 0,0 0 15,1 0-15,-1 0 0,1-24 16,-1 24-16,25 0 16,-25 0-16,1-25 0,-1 25 15,1-24 1,-1 24-16,-24-25 0,0 1 15,-24 24 32,24 24-31,0 1-16,0-1 16,0 1-16,0-1 15,24 0-15,-24 1 16,0-1-16,24 1 0,1-25 15,-25 24-15,24-24 16,1 0-16,-1 0 16,-24-24-16,25 24 15,-1-25-15,-24 1 16,0-1-16,24 1 0,-24 0 16,0-1-16,0 1 15,25-1-15,-25 1 0,0 0 16,24 24-1,-24 24 1,25 0-16,-25 1 16,24-1-16,-24 1 15,0-1-15,0 0 0,25 1 16,-25-1-16</inkml:trace>
  <inkml:trace contextRef="#ctx0" brushRef="#br0" timeOffset="23085">2736 2857 0,'0'-24'31,"0"0"-16,0-1 1,-25 25 0,1 0-1,0 25-15,24-1 16,-25-24 0,25 24-16,0 1 15,0-1-15,0 1 16,0-1-16,25-24 15,-25 25-15,24-25 0,-24 24 16,24-24-16,1 0 16,-1-24-16,1-1 15,-1 25 1,-24-24-16,24-1 0,-24 1 16,25-25-16,-25 25 0,0-1 15,0-24-15,0 25 16,0-25-16,0 25 0,0-1 15,0 1-15,0-1 0,0 50 32,0-1-32,0 1 15,0-1-15,0 25 16,24-25-16,-24 25 0,0-24 16,25-1-16,-25 25 15,0-25-15,24 1 0,-24-1 16</inkml:trace>
  <inkml:trace contextRef="#ctx0" brushRef="#br0" timeOffset="23332">3053 2735 0,'0'25'63,"25"-1"-48,-25 1-15,0-1 16,24 0-16,-24 1 0,0-1 16,0 1-1,0-1-15,25-24 16</inkml:trace>
  <inkml:trace contextRef="#ctx0" brushRef="#br0" timeOffset="23506">3078 2540 0,'-25'-25'0,"50"25"47,-25 25-47,24-25 16</inkml:trace>
  <inkml:trace contextRef="#ctx0" brushRef="#br0" timeOffset="23883">3395 2662 0,'-24'0'78,"24"24"-78,0 1 15,0-1-15,0 1 0,0-1 16,0 1-16,0-1 16,24 0-16,-24 1 0,25-25 15,-25 24-15,24-24 16,0 0-16,1 0 0,-1 0 16,1 0-16,-25-24 15,24-1-15,-24 1 16,0-25-16,0 25 0,0-1 15,-24 1-15,24-1 16,-25-23-16,1 48 0,-1-25 16,1 1-16,-25 24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02.540"/>
    </inkml:context>
    <inkml:brush xml:id="br0">
      <inkml:brushProperty name="width" value="0.05" units="cm"/>
      <inkml:brushProperty name="height" value="0.05" units="cm"/>
    </inkml:brush>
  </inkml:definitions>
  <inkml:trace contextRef="#ctx0" brushRef="#br0">295 163 11593 0 0,'14'-7'218'0'0,"-8"4"65"0"0,1 0 0 0 0,0-1 0 0 0,-1 1 0 0 0,0-2 0 0 0,0 1 0 0 0,0-1 0 0 0,0 0 0 0 0,-1 0 0 0 0,7-8 0 0 0,-11 12-225 0 0,0-1 0 0 0,0 1 0 0 0,0-1-1 0 0,0 0 1 0 0,0 0 0 0 0,-1 1-1 0 0,1-1 1 0 0,-1 0 0 0 0,1 0 0 0 0,-1 0-1 0 0,1 1 1 0 0,-1-1 0 0 0,0 0-1 0 0,0 0 1 0 0,0 0 0 0 0,0 0 0 0 0,0 0-1 0 0,-1 0 1 0 0,1 0 0 0 0,0 1-1 0 0,-1-1 1 0 0,0 0 0 0 0,1 0 0 0 0,-1 0-1 0 0,0 1 1 0 0,0-1 0 0 0,0 0-1 0 0,-2-2 1 0 0,1 1-44 0 0,-1-1-1 0 0,0 1 1 0 0,0 0 0 0 0,0-1-1 0 0,0 1 1 0 0,-1 1-1 0 0,1-1 1 0 0,-1 1-1 0 0,0-1 1 0 0,1 1 0 0 0,-6-2-1 0 0,-3 0-3 0 0,0 1 0 0 0,0 0-1 0 0,0 1 1 0 0,0 0 0 0 0,-20 0-1 0 0,-62 6 59 0 0,87-4-62 0 0,6 0-5 0 0,-18 2 22 0 0,-35 6 0 0 0,50-7-20 0 0,0-1 0 0 0,1 1 0 0 0,-1 0 0 0 0,1 0 0 0 0,-1 1 0 0 0,1-1 1 0 0,-1 1-1 0 0,1 0 0 0 0,0 0 0 0 0,0 0 0 0 0,0 0 0 0 0,0 0 0 0 0,0 1 0 0 0,1 0 0 0 0,-1-1 1 0 0,1 1-1 0 0,-3 3 0 0 0,4-3 4 0 0,0-1 0 0 0,0 1 0 0 0,1-1 0 0 0,-1 1 0 0 0,1-1 0 0 0,-1 1 0 0 0,1-1 0 0 0,0 1 0 0 0,0-1 1 0 0,0 1-1 0 0,0-1 0 0 0,1 1 0 0 0,-1 0 0 0 0,1-1 0 0 0,-1 1 0 0 0,1-1 0 0 0,0 0 0 0 0,0 1 0 0 0,0-1 0 0 0,0 0 0 0 0,0 1 0 0 0,1-1 0 0 0,-1 0 1 0 0,3 3-1 0 0,5 5 52 0 0,-1-1 1 0 0,1 0 0 0 0,17 13 0 0 0,-16-14-15 0 0,74 60 254 0 0,28 23-3 0 0,-77-61-209 0 0,-13-11-10 0 0,28 29 0 0 0,-49-47-74 0 0,0 0 0 0 0,0 0 0 0 0,0 0 0 0 0,0 0 0 0 0,0 0 0 0 0,0 0 0 0 0,0 1 0 0 0,0-1 0 0 0,0 0 0 0 0,-1 1 0 0 0,1-1 0 0 0,0 0 0 0 0,-1 1-1 0 0,1-1 1 0 0,-1 1 0 0 0,0-1 0 0 0,1 1 0 0 0,-1-1 0 0 0,0 1 0 0 0,0-1 0 0 0,0 1 0 0 0,0-1 0 0 0,0 1 0 0 0,-1 0 0 0 0,1-1 0 0 0,0 1 0 0 0,-1-1 0 0 0,1 0 0 0 0,-1 1-1 0 0,1-1 1 0 0,-1 1 0 0 0,0-1 0 0 0,1 0 0 0 0,-1 1 0 0 0,0-1 0 0 0,0 0 0 0 0,0 0 0 0 0,0 0 0 0 0,0 0 0 0 0,0 0 0 0 0,-1 0 0 0 0,1 0 0 0 0,-2 1 0 0 0,-2 1-13 0 0,-1 1 1 0 0,0-2 0 0 0,0 1 0 0 0,0-1 0 0 0,0 0 0 0 0,0 0 0 0 0,0 0 0 0 0,0-1 0 0 0,-9 1 0 0 0,-6-1-322 0 0,1 0-1 0 0,-1-2 1 0 0,-38-5 0 0 0,49 4-139 0 0,0 0 1 0 0,0-1-1 0 0,0 0 1 0 0,0 0-1 0 0,1-1 0 0 0,0-1 1 0 0,-1 1-1 0 0,1-1 1 0 0,-13-11-1 0 0,18 13 125 0 0,1-1 0 0 0,-1 0 0 0 0,1 0 0 0 0,0 0 0 0 0,0-1-1 0 0,1 1 1 0 0,-1-1 0 0 0,1 1 0 0 0,0-1 0 0 0,-1-5-1 0 0,-4-11-936 0 0</inkml:trace>
</inkml:ink>
</file>

<file path=ppt/ink/ink2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7:44.886"/>
    </inkml:context>
    <inkml:brush xml:id="br0">
      <inkml:brushProperty name="width" value="0.05" units="cm"/>
      <inkml:brushProperty name="height" value="0.05" units="cm"/>
      <inkml:brushProperty name="color" value="#ED1C24"/>
      <inkml:brushProperty name="fitToCurve" value="1"/>
    </inkml:brush>
  </inkml:definitions>
  <inkml:trace contextRef="#ctx0" brushRef="#br0">48 244 0,'0'-24'15,"-24"24"1,24-25-1,0 1 17,0 0-1,24 24-31,1 0 16,-1-25-16,1 25 15,-1 0-15,1 0 16,-1 0-1,0 0-15,-24 25 0,25-25 16,-25 24 0,0 0-16,0 1 15,-25-25-15,25 24 16,-24 1-16,0-25 16,24 24-16,-25 1 0,1-25 15,24 24-15,-25-24 0,1 0 16,24 24-1,24-24 17,1 0-17,-1 0-15,1 0 16,-1 0 0,0 0-16,-24 25 15,25-1 1,-1 1-16,-24-1 15,0 1-15,0-1 16,0 0-16,0 1 16,-24-25-16,-1 24 15,1-24-15,0 0 16,-1 0-16,1 0 0,-1 0 16,1 0-16,-1-24 15,1 24-15,0 0 16,24-25-16</inkml:trace>
  <inkml:trace contextRef="#ctx0" brushRef="#br0" timeOffset="470">317 0 0,'25'0'47,"-1"0"-16,-24 25-31,24-1 16,1 0-1,-1 1-15,1 24 0,-25-25 16,24 25-16,-24 0 16,25 0-16,-25-1 0,0 1 15,0-24-15,-25 24 0,25-1 16,-24-23-16,-1 24 15,25-25-15,-24 1 0,-1 23 16,1-23-16,0-1 16,-1 1-16,1-25 15,-1 24-15,1-24 16,24-24 0</inkml:trace>
  <inkml:trace contextRef="#ctx0" brushRef="#br0" timeOffset="1237">806 73 0,'24'-24'16,"-24"0"0,0 48 31,0 0-47,0 1 15,0-1-15,0 1 0,0 24 16,-24-25-16,24 25 15,0 0-15,0-25 0,0 25 16,0 0-16,0-25 0,0 25 16,0-25-16,0 25 15,0-24-15,0-1 0,0 1 16,0-1 0,24-24-16,0-24 46,1 24-46,-1-25 16,1 25 0,-1 0-16,1 0 0,-1-24 15,0 24-15,25 0 0,-24 0 16,-1 0 0,1 0-16,-1 0 0,0 0 31</inkml:trace>
  <inkml:trace contextRef="#ctx0" brushRef="#br0" timeOffset="1537">1245 342 0,'0'-24'16,"0"48"15,25-24-15,-25 24-16,0 1 0,0-1 16,24 1-16,-24-1 0,0 1 15,0-1-15,25 0 16,-25 1-16,0-1 0,24 1 15,-24-1-15,0 1 16</inkml:trace>
  <inkml:trace contextRef="#ctx0" brushRef="#br0" timeOffset="2119">1489 318 0,'0'24'0,"0"0"31,25-24-16,-25 25-15,24-1 16,-24 1-16,25-1 16,-25 1-16,24-1 0,-24 25 15,0-25-15,25 1 0,-25-1 16,0 1 0,0-50 15,0 1-31,0-1 15,0 1-15,0-1 0,24-23 16,-24 23-16,0-24 16,0 25-16,0-1 0,0 1 15,24 0-15,-24-1 0,0 1 16,25 24 0,-25 24-16,24 1 15,-24-1 1,25-24-16,-25 24 0</inkml:trace>
  <inkml:trace contextRef="#ctx0" brushRef="#br0" timeOffset="2628">1954 415 0,'-25'0'16,"25"25"31,25-1-32,-1-24 1,0 0-1,1 0 1,-1-24-16,1 24 16,-25-25-16,24 25 15,-24-24-15,24 24 16,-24-25-16,0 1 16,-24 0-16,0-1 15,-1 25-15,1 0 16,-1 0-16,1 0 15,0 0-15,-1 0 0,1 25 16,-1-1-16,25 0 16,-24 1-16,24-1 15,0 1-15,24-1 0,-24 1 16,25 23-16,-1-23 16,-24-1-16,25 1 0,-1-1 15,0 1-15,1-1 16,-1-24-16,-24 24 0,25-24 15,-1 0-15</inkml:trace>
  <inkml:trace contextRef="#ctx0" brushRef="#br0" timeOffset="3306">2784 537 0,'0'-24'32,"0"0"-17,0-1 1,0 1-1,-25-1-15,1 1 16,0-1 0,-1 25-16,1 0 0,-1 0 15,-23 0-15,23 25 16,1-25-16,-1 24 0,25 1 16,-24-1-16,24 1 15,-25 23-15,25-23 0,0-1 16,25 1-16,-25 24 0,24-25 15,1-24-15,-25 24 16,24 1-16,1-25 0,-1 0 16,0 0-16,1 0 0,-1 0 15,25-25-15,-25 1 16,1 0-16,-1-1 0,-24 1 16,25-25-16,-1 24 15,-24-23-15,25 23 0,-25 1 16,0-25-16,0 24 0,-25-23 15,25 23-15,-24-24 16,24 25-16,0-25 0,-25 25 16,25-1-1,25 25 1,-25 25-16,0-1 16,24 25-16,-24-25 15,25 1-15,-25 24 0,24-25 16,-24 25-16,0-25 15,24 25-15,-24-24 0,0-1 16,0 25-16,0-25 0,25-24 16,-25 25-16,0-1 15</inkml:trace>
  <inkml:trace contextRef="#ctx0" brushRef="#br0" timeOffset="4105">3346 440 0,'24'-25'16,"0"1"-1,-24-1 1,-24 25-1,0-24-15,-1 24 16,1 0-16,-25 0 16,25 0-16,-1 0 0,1 0 15,-1 24-15,-24-24 16,49 25-16,-24-25 0,0 24 16,24 1-16,-25-1 0,25 1 15,0-1-15,0 0 16,25 1-16,-25-1 0,24 1 15,-24-1-15,24-24 0,1 25 16,-1-25 0,1 0-16,-1 0 0,1-25 15,-1 25-15,-24-24 16,24 24-16,1-25 0,-25 1 16,24-1-16,-24 1 0,0 0 15,25 24-15,-25-25 16,0 1-16,0-1 15,0 50 1,0-1 0,0 1-16,24-1 15,-24 0-15,0 1 16,24-1-16,1 1 0,-1-1 16,1 1-1,-1-25 1,1 0-16,-25-25 15,24 25-15,-24-24 0,24-1 16,-24 1-16,25-1 0,-25 1 16,24 0-16,-24-1 15,0-24-15,25 25 0,-25-25 16,0 0-16,0 25 16,0-25-16,-25 24 0,25 1 15,-24 0-15,24 48 31,0 25-31,0-25 16,0 1-16,0 24 16,24-1-16,-24 1 0,25-24 15,-25 24-15,24-1 0,-24-23 16,0 24-16,25-25 16,-25 1-16,0-1 0</inkml:trace>
  <inkml:trace contextRef="#ctx0" brushRef="#br0" timeOffset="4669">3517 440 0,'-25'-25'0,"25"1"16,25 24 15,-1 24-15,0-24-16,1 25 15,24-25-15,-25 0 0,25 0 16,-25 0-16,25 0 16,0-25-16,-25 25 0,25 0 15,-24 0-15,-1-24 0,25 24 16,-25 0-16,1 0 16,-25-25-16,24 25 0,1-24 15,-25 0 1,-25 24-16,1 0 15,-1-25-15,1 25 16,0 0-16,-1 0 0,1 0 16,-1 0-16,1 25 0,-1-1 15,25 0 1,-24 1-16,24-1 0,0 1 16,0 24-16,0-25 15,0 0-15,24 1 0,-24-1 16,25 1-16,-25-1 0,24-24 15,1 0 1,-1 0-16,1-24 16,-1-1-16,0 1 0,1-1 15,-25 1-15,24 0 16,-24-25-16,25 24 0,-25 1 16,24-1-16,-24 1 15,0 48 1,25 1-1,-25-1-15,0 25 16,0 0-16,24-25 16,-24 25-16,0 0 0,0-24 15</inkml:trace>
  <inkml:trace contextRef="#ctx0" brushRef="#br0" timeOffset="6188">2076 1124 0,'24'-25'0,"-24"1"16,0-1-16,0 1 0,-24-1 16,-1 1-1,1 0-15,-1 24 0,1 0 16,-1 0-16,1 0 15,0 24-15,-1 0 0,1 1 16,-1 24-16,25 0 0,-24-1 16,24 1-16,0 0 15,0 0-15,24 0 0,-24-25 16,25 25-16,-1-24 16,1-1-16,23 25 0,-23-49 15,-1 24-15,25-24 0,-24 0 16,23 0-16,-23 0 15,-1 0-15,1-24 0,24-1 16,-25 1-16,0 0 0,1-1 16,-25 1-16,24-1 15,1 1-15,-25-1 0,24 1 16,-24 0-16,0-1 16,0 1-16,-24 24 15,-1 0-15,1 0 16,-1 24-16,25 1 15,-24-25-15,24 24 0,-24 0 16,24 1-16,0-1 16,0 25-16,0-24 0,24-25 15,0 24-15,-24 0 16,25 1-16,-1-25 0,1 24 16,-1-24-16,1 0 0,-1 0 15,0 0-15,1-24 16,-1-1-16,1 1 15,-25 0-15,0-1 0,0 1 16,0-1-16,0 1 16,-25-1-16,25 1 0,-24 0 15,-1-1-15,1 1 16,0 24-16,-25 0 0,24 0 16,1 0-1,-1 24-15,25 1 16,25-1-16,-1 0 15,1-24 1,-1 0-16,1 0 0,-1 0 16,0 0-16,1 0 15,-1 0-15,1-24 0,-1 0 16,-24-1 15,25 25-31,-25-24 16,24 24-1,0 0 1,1 0-16,-1 24 16,1 1-16,-1-25 15,0 24-15,-24 0 0,25 1 16,-1-1-16,-24 1 0,0-1 16,0 1-1,0-1-15,-24-24 31,24-24-15,0-1-16,0 1 16,0-1-1,0-24-15,24 25 0,-24 0 16,25-1-16,-1 25 16,-24-24-16,25-1 0,-1 25 15,0 0-15,1 0 0,-1 25 16,1-1-1,-1 1-15,-24-1 0,0 0 16,25 1-16,-25-1 16,0 1-16,0-1 15,-25-24-15,25 25 16</inkml:trace>
  <inkml:trace contextRef="#ctx0" brushRef="#br0" timeOffset="6645">3235 1226 0,'0'-24'0,"-24"24"0,-1 0 32,25 24-17,0 1 1,25-25-16,-25 24 15,24 1-15,-24-1 0,24 0 16,-24 1-16,0-1 16,25 1-16,-25-1 15,0 1 1,0-50 0,0 1-1,0-1 1,24 25-16,-24-24 15,0-25-15,25 25 0,-1-1 16,0 1-16,-24-1 0,25 1 16,-1-1-16,1 1 0,-1 24 15,1 0-15,-1 0 16,-24 24-16,24-24 0,1 25 16,-1 24-16,-24-25 15,25 25-15,-1-25 0,-24 1 16,0-1-16,25 1 0,-25-1 15,0 1-15</inkml:trace>
  <inkml:trace contextRef="#ctx0" brushRef="#br0" timeOffset="6855">4103 1417 0,'0'24'15,"24"-24"-15,-24 24 16</inkml:trace>
</inkml:ink>
</file>

<file path=ppt/ink/ink2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7:56.378"/>
    </inkml:context>
    <inkml:brush xml:id="br0">
      <inkml:brushProperty name="width" value="0.05" units="cm"/>
      <inkml:brushProperty name="height" value="0.05" units="cm"/>
      <inkml:brushProperty name="color" value="#3165BB"/>
      <inkml:brushProperty name="fitToCurve" value="1"/>
    </inkml:brush>
  </inkml:definitions>
  <inkml:trace contextRef="#ctx0" brushRef="#br0">98 128 0,'-24'0'16,"24"24"47,24-24-32,0 0-16,1 0 1,-1 0 0,1 0-16,-1 0 15,1 0-15,-1 0 0,25 0 16,-25 0-16,1-24 16,-1 24-16,1-24 15</inkml:trace>
  <inkml:trace contextRef="#ctx0" brushRef="#br0" timeOffset="961">904 79 0,'-24'0'0,"-1"-24"31,1 24-15,-1 0-16,25 24 15,-24-24-15,-1 25 0,1-25 16,24 24-16,-24 1 15,24-1-15,0 0 0,0 1 16,0-1-16,0 1 0,0-1 16,0 0-16,24 1 15,0-25-15,1 0 16,-1 0-16,1 0 16,-1 0-16,-24-25 0,25 25 15,-1-24-15,-24 0 0,24-1 16,-24 1-16,25 24 15,-25-25-15,0 1 0,0 0 16,0 48 15,0 0-31,0 1 16,0 24-16,0-1 16,0 1-16,24 0 0,-24 0 15,0 0-15,25 0 16,-25 0-16,24-1 0,-24 1 15,0 0-15,0-25 0,0 1 16,0-1-16,-24 1 16,-1-25-16,1 0 15,-25 0-15,25-25 16,-1 25-16,-24-24 0,25-1 16,-1 1-16,1-25 0,24 25 15,-24-25-15,24 25 16,0-1-16,24 1 0,-24-1 15,24 1-15,25-1 16,-24 25-16,-1 0 0,25 0 16,0 0-16,-25 0 0,25 0 15,-25 0-15,1 0 16,-1 0-16</inkml:trace>
  <inkml:trace contextRef="#ctx0" brushRef="#br0" timeOffset="1393">1344 250 0,'0'-24'15,"24"24"-15,-24-25 0,0 1 16,-24 48 15,24 1-15,-25-1-16,25 1 15,0-1-15,-24 0 0,24 25 16,0-24-16,0-1 0,0 1 16,24-1-16,-24 0 15,25 1-15,-1-25 16,0 0-16,1 0 15,-25-25-15,24 25 0,1-24 16,-25 0-16,24-1 0,-24 1 16,0-25-16,0 24 15,0 1-15,0 0 0,-24-1 16,-1 1-16,1-1 16,-1 25-16,1 0 15,0 0-15,-1 25 16,25-1-1,0 1-15</inkml:trace>
  <inkml:trace contextRef="#ctx0" brushRef="#br0" timeOffset="1759">1979 104 0,'0'-25'16,"-25"25"-16,25-24 0,-24-1 15,24 50 17,0-1-17,0 25-15,24-25 16,-24 25-16,0 0 0,25 0 16,-25 0-16,0 0 0,0 0 15,0-25-15,0 0 16,0 1-16,0-1 0</inkml:trace>
  <inkml:trace contextRef="#ctx0" brushRef="#br0" timeOffset="2318">1905 275 0,'-24'0'16,"48"0"15,1 0-15,24 0-16,-25 0 15,25-25-15,0 25 0,0 0 16,-1-24-16,1 24 0,-24 0 16,-1 0-16,1-25 15,-1 25-15,-24-24 16,-24 24-1,-1 0 1,25 24-16,-24 1 16,24-1-1,0 1-15,0-1 0,24 0 16,-24 1-16,25-25 16,-25 24-16,0 1 0,24-25 15,0 24-15,1-24 16,-1 0-16,1 0 15,-25-24-15,24 24 0,0-25 16,-24 1-16,25-1 16,-25 1-16,0 0 15,0-1-15,0 1 16,-25 24-16,25-25 16,-24 25-16,0 0 15,-1-24-15,1 24 16,-1 0-1</inkml:trace>
  <inkml:trace contextRef="#ctx0" brushRef="#br0" timeOffset="2726">3200 177 0,'24'-25'16,"-24"1"-16,25 0 16,-25-1-16,0 1 15,-25-1 1,1 25-16,-1-24 0,1 24 16,-25 0-1,25 24-15,-1 1 0,-24-25 16,25 49-16,-1-25 0,1 0 15,0 1-15,24 24 16,0-25-16,0 1 0,0 23 16,0-23-16,24-1 15,0 1-15,1-1 0,-1-24 16,1 0-16,24 25 0,-1-25 16,-23 0-16,24-25 15</inkml:trace>
  <inkml:trace contextRef="#ctx0" brushRef="#br0" timeOffset="3594">3566 226 0,'0'-25'0,"0"1"0,0 0 16,0-1 0,0 1-16,-24 24 0,-1 0 15,1 0 1,-1 0-1,25 24-15,0 1 0,-24-1 16,24 0-16,0 1 0,0-1 16,0 25-16,0-25 15,24 1-15,-24-1 0,25-24 16,-1 25-16,1-1 16,-1-24-16,0 0 0,1 0 15,-1 0-15,1 0 0,24-24 16,-25-1-16,0 25 15,-24-24-15,25-1 0,-25 1 16,0 0-16,0-1 16,0-24-16,-25 25 0,1 0 15,0 24-15,-1-25 16,1 1-16,-1 24 0,1 0 16,-1 0-16,1 0 15,0 0 1,24 24-16,0 1 15,0-1 1,0 0-16,24-24 16,-24 25-16,24-25 15,1 0 1,-1 0-16,1-25 16,-1 25-16,-24-24 0,25 24 15,-1-24-15,0 24 16,1-25-16,-1 1 15,1 24-15,-1 0 16,-24 24 0,0 1-16,25-1 15,-25 0-15,24 1 16,-24-1-16,0 1 0,24-1 16,-24 0-1,0 1-15,0-50 63,0 1-48,0 0-15,0-1 0,25 1 16,-25-1-16,24 1 0,-24 0 16,25-1-16,-25 1 15,24 24-15,1 0 16,-1 24-1,-24 1-15,0-1 16,24 25 0,-24-25-16,0 1 0,0-1 15,25 0-15,-25 1 16,0-1 0,-25-24-16</inkml:trace>
  <inkml:trace contextRef="#ctx0" brushRef="#br0" timeOffset="4050">4128 104 0,'0'-25'0,"24"25"46,1 25-30,-1-25 0,-24 24-16,25 1 0,-25-1 15,24 0-15,-24 1 16,24-1-16,-24 1 0,0-1 16,0 0-16,0 1 15,0-50 16,25 1-31,-25 0 16,0-1-16,0 1 16,24-1-16,-24 1 0,25 0 15,-25-1-15,24 1 16,-24-1-16,24 25 0,1 0 16,-1 0-16,1 0 15,-25 25-15,24-1 16,-24 1-16,25-1 0,-25 0 15,0 1-15,24-1 16,-24 1-16,0-1 0,0 0 16,0 1-16</inkml:trace>
  <inkml:trace contextRef="#ctx0" brushRef="#br0" timeOffset="4243">4738 153 0,'0'24'15,"0"0"17</inkml:trace>
  <inkml:trace contextRef="#ctx0" brushRef="#br0" timeOffset="5090">0 1276 0,'0'24'0,"25"-24"31,-1 0-31,1 0 16,-1 0-1,0 0-15,1 0 0,-1 0 16,1 0-16,-1 0 16,1 0-16,23 0 0,-23 0 15,-1 0-15,1 0 16,-1 0-16,1 0 16,-25-24-16</inkml:trace>
  <inkml:trace contextRef="#ctx0" brushRef="#br0" timeOffset="5739">757 1276 0,'25'0'47,"-1"0"-31,-24 24-1,25 1-15,-25-1 16,24 1-16,-24 23 15,0-23-15,25-1 16,-25 1-16,0 24 0,0-25 16,0 0-16,0 1 15,0-1-15,0 1 0,0-1 16,0 1 0,0-50-1,0 1 1,0-1-16,-25 1 15,25-1-15,0 1 0,-24 0 16,24-25-16,-25 24 0,25-24 16,0 25-16,-24-25 15,24 25-15,0-25 0,0 25 16,0-25-16,0 24 0,24 1 16,1-1-16,-1 25 15,1 0-15,-1 0 16,0 0-16,1 0 15,-1 25-15,1-25 0,-1 24 16,1 1-16,-1-1 16,-24 1-16,0-1 0,0 0 15,0 1-15,0-1 0,-24-24 16,-1 25-16,1-1 16,-1-24-16,-24 0 0,25 24 15,0-24-15,-1 0 16</inkml:trace>
  <inkml:trace contextRef="#ctx0" brushRef="#br0" timeOffset="6183">1368 1227 0,'-24'0'0,"24"-24"16,24 24 31,0 0-47,1 0 15,-1 24-15,1 1 16,-1-1-16,-24 0 15,25 1-15,-25-1 16,0 1-16,0-1 16,-25 0-1,1-24-15,-1 0 16,1 0-16,24-24 16,-25 24-16,25-24 15,0-1-15,0 1 16,0-1-16,25 1 0,-25 0 15,24-1-15,1 25 16,-25-24-16,24 24 0,1-25 16,-1 25-1,0 0-15</inkml:trace>
  <inkml:trace contextRef="#ctx0" brushRef="#br0" timeOffset="6608">1881 1178 0,'-25'0'32,"1"0"-32,0 0 15,-1 25-15,1-1 16,24 1-1,-25-1-15,25 0 16,0 1 0,0-1-16,0 1 0,25-1 15,-1-24-15,-24 25 16,25-25-16,-1 0 16,0 0-16,1-25 15,-1 25-15,1-24 16,-1-1-16,-24 1 15,25-1-15,-25 1 16,0 0-16,0-1 16,0 1-16,-25-1 0,1 1 15,-1-1 1,1 25 0,24 25-16,-25-25 15</inkml:trace>
  <inkml:trace contextRef="#ctx0" brushRef="#br0" timeOffset="7022">2076 1154 0,'25'0'16,"-25"24"15,24-24-15,-24 25-16,25-25 15,-25 24-15,24 1 16,-24-1-16,24 0 0,1 1 16,-1-1-16,1 1 15,-1-1-15,0 1 16,1-1-16,-1-24 15,-24-24 1,25-1-16,-25 1 16,24 24-16,-24-25 15,0-24-15,0 25 0,25 0 16,-25-1-16,0 1 0,24-1 16,-24 1-16,0-1 15,0 1-15,24 24 16,-24 24-1,25-24 1</inkml:trace>
  <inkml:trace contextRef="#ctx0" brushRef="#br0" timeOffset="7281">2809 1178 0,'-24'0'31,"-1"0"1,25 25-17,0-1 1,0 1 0,25-1-16,-25 0 0,0 25 15,24-24-15,-24-1 16,24 0-16,-24 1 15,25-25 1</inkml:trace>
  <inkml:trace contextRef="#ctx0" brushRef="#br0" timeOffset="7449">2858 910 0,'0'-25'16,"-25"25"-16,25 25 16,0-1-16,0 0 15,0 1 1,0-1-16</inkml:trace>
  <inkml:trace contextRef="#ctx0" brushRef="#br0" timeOffset="7990">3273 1227 0,'24'0'0,"1"0"16,-25-24-16,0-1 31,-25 25-15,1-24-16,0 24 15,-1 0-15,1 0 16,-1 0-16,1 0 0,-1 24 16,1-24-16,24 25 15,-24-25-15,24 24 0,0 1 16,0-1-16,0 0 0,0 1 16,0-1-16,0 1 15,0-1-15,24-24 0,-24 25 16,24-1-16,-24 0 15,25-24-15,-1 0 0,1 0 16,-1 0-16,1 0 0,-1-24 16,0 0-16,1-1 15,-1 1-15,-24-1 0,25-24 16,-25 25-16,0-25 16,0 25-16,0-25 0,0 24 15,0-23-15,0 23 0,0-24 16,-25 25-16,25-1 15,0 50 1,0-1 0,25 1-16,-25-1 15,24 1-15,-24 23 0,25-23 16,-25 24-16,24-25 16,-24 25-16,24-25 0,-24 1 15,0-1-15,25 1 16</inkml:trace>
  <inkml:trace contextRef="#ctx0" brushRef="#br0" timeOffset="8390">3761 1227 0,'-24'-24'0,"0"24"31,24 24-31,24-24 31,0 0-15,1 0-16,-1 0 15,1-24 1,-1 24-16,-24-25 0,25 25 16,-25-24-16,24 24 0,-24-25 15,0 1 1,0 0-16,-24-1 15,-1 25 1,1 0-16,-1 0 0,1 0 16,-1 25-16,1-25 0,0 24 15,24 0-15,-25 1 16,25 24-16,0-25 0,25 1 16,-1 23-16,0-23 15,1-1-15,-1 1 0,25-1 16,-24 1-16,-1-1 0,25-24 15,-25 0-15</inkml:trace>
  <inkml:trace contextRef="#ctx0" brushRef="#br0" timeOffset="9026">4541 1154 0,'-24'0'31,"24"-25"-15,-25 25-1,1 0 1,-1 0 31,1 0-32,-1 0-15,1 0 16,0 0-16,-1 0 16,1 0-16,24 25 0,-25-25 15,1 24-15,24 1 16,-24-1-16,24 1 15,0-1-15,0 0 0,0 25 16,0-24-16,24-1 16,-24 1-16,24-25 15,1 24-15,-1-24 16,1 0-16,23 0 0,-23 0 16,-1 0-16,1-24 0,-1-1 15,1 25-15,-1-24 16,0-1-16,-24 1 0,25-1 15,-25 1-15,0 0 16,0-1-16,24 1 0,-24-1 16,0 1-16,0 48 31,0 1-15,25-1-16,-25 1 15,0-1-15,24 0 0,-24 25 16,25-24-16,-25-1 15,24 1-15,0-25 16</inkml:trace>
  <inkml:trace contextRef="#ctx0" brushRef="#br0" timeOffset="9525">5202 1227 0,'0'-24'0,"-24"-1"16,0 25 0,24-24-16,-25 24 15,1 0-15,-1 0 0,1 0 16,-1 0-16,1 0 0,0 0 16,-1 24-16,1 1 15,24-1 1,-25 1-16,25-1 15,25 0-15,-25 1 16,24-1-16,-24 1 0,25-1 16,-1 1-1,0-25-15,1 0 0,-1 0 16,1 0-16,-1 0 16,1-25-16,-1 25 0,0-24 15,1-1-15,-25 1 0,24-1 16,-24 1-16,0-25 15,0 25-15,0-25 0,0 24 16,-24-23-16,-1 23 16,25 1-16,-24-1 0,24 1 15,-24 24-15,24 24 16,0 1 0,0 24-16,24-25 0,-24 25 15,24 0-15,1-25 16,-25 25-16,24 0 0,-24-25 15,25 1-15,-25-1 0,24 1 16</inkml:trace>
  <inkml:trace contextRef="#ctx0" brushRef="#br0" timeOffset="10057">5447 983 0,'0'-25'0,"-25"25"16,25 25 15,0-1-31,0 1 16,0-1-16,0 1 0,0 23 16,25-23-16,-25 24 0,0 0 15,24-1-15,-24 1 16,0 0-16,25 0 0,-25-25 15,24 25-15,-24-24 16,0-1-16,24 0 0,-24 1 16,25-1-16,-25-48 31,0-1-15,0 1-16,0 0 15,0-1-15,0 1 0,-25-1 16,25-23-16,0 23 0,0-24 15,0 25-15,0-25 16,25 25-16,-1-1 0,-24-24 16,25 49-16,-1-24 15,0-1-15,1 25 16,-1 0-16,1 25 0,-25-1 16,24-24-16,-24 25 15,0-1-15,25-24 0,-25 25 16,0-1-16,-25-24 15,1 24-15,-1-24 16,1 25-16,-1-25 0,1 0 16,0-25-1</inkml:trace>
  <inkml:trace contextRef="#ctx0" brushRef="#br0" timeOffset="10514">6057 1056 0,'-24'0'16,"-1"0"-16,1 0 0,0 0 15,-1 25 1,25-1-1,0 0-15,0 1 0,0-1 16,0 1-16,25-1 16,-25 1-16,24-1 0,-24 0 15,24 1-15,-24-1 16,25-24-16,-1 25 0,1-1 16,-1-24-16,1 0 15,-1 0-15,0-24 16,1 24-16,-1-25 15,-24 1-15,25-1 16,-1 1-16,-24 0 0,24-1 16,-24 1-16,25-25 0,-25 24 15,0 1-15,0-25 16,0 25-16,0 48 47,0 1-47</inkml:trace>
  <inkml:trace contextRef="#ctx0" brushRef="#br0" timeOffset="10887">6521 983 0,'0'-25'32,"0"1"-32,0 48 46,0 1-30,0-1-16,0 1 0,25-1 16,-25 25-16,0-25 15,24 1-15,-24 24 0,0-25 16,25 1-16,-25 23 16,0-23-16,0-1 15,24 1-15,-24-1 16</inkml:trace>
  <inkml:trace contextRef="#ctx0" brushRef="#br0" timeOffset="12686">6619 1227 0,'0'25'16,"0"-50"62,0 1-47,24-1-15,1 25 0,-25-24-16,24-1 15,1 25-15,-1-24 16,-24 0-16,24 24 0,1-25 16,-1 25-16,1 0 15,-1 0-15,1 0 16,-1 0-1,-24 25 17,-24-25-17</inkml:trace>
  <inkml:trace contextRef="#ctx0" brushRef="#br0" timeOffset="13070">7132 788 0,'0'-25'0,"0"1"16,0-1-16,0 1 15,0 48 17,0 1-17,0-1-15,0 1 0,0-1 16,0 25-16,0 0 0,0-1 16,24 1-16,-24 0 15,0 0-15,25 0 0,-25-25 16,0 25-16,24-24 15,-24 23-15,0-23 0,25-1 16,-25 1-16,24-1 16,-24-48-1,-24 24 1</inkml:trace>
</inkml:ink>
</file>

<file path=ppt/ink/ink2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8:11.866"/>
    </inkml:context>
    <inkml:brush xml:id="br0">
      <inkml:brushProperty name="width" value="0.05" units="cm"/>
      <inkml:brushProperty name="height" value="0.05" units="cm"/>
      <inkml:brushProperty name="color" value="#3165BB"/>
      <inkml:brushProperty name="fitToCurve" value="1"/>
    </inkml:brush>
  </inkml:definitions>
  <inkml:trace contextRef="#ctx0" brushRef="#br0">24 52 0,'-24'0'16,"48"-24"46,1 24-46,-1 0-16,1 0 15,-1 0 1,1 0-16,-1 0 0,0-25 16,1 25-16,-1 0 15,1 0-15,-25 25 47,-25-25-47</inkml:trace>
</inkml:ink>
</file>

<file path=ppt/ink/ink2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8:17.504"/>
    </inkml:context>
    <inkml:brush xml:id="br0">
      <inkml:brushProperty name="width" value="0.05" units="cm"/>
      <inkml:brushProperty name="height" value="0.05" units="cm"/>
      <inkml:brushProperty name="color" value="#3165BB"/>
      <inkml:brushProperty name="fitToCurve" value="1"/>
    </inkml:brush>
  </inkml:definitions>
  <inkml:trace contextRef="#ctx0" brushRef="#br0">172 188 0,'24'0'15,"1"-24"1,-1 24 15,-24-24-31,-24 24 47,-1 0-31,1 0-16,-1 24 15,-23 0-15,23 1 16,25-1-16,-24 1 15,-1-1-15,25 1 0,-24 23 16,24-23-16,0-1 0,0 1 16,24 24-16,-24-25 15,25-24-15,-1 24 0,1 1 16,-1-25-16,0 24 16,1-24-16,-1 0 0,1 0 15,-1 0-15,1 0 0,-1 0 16,-24-24-16</inkml:trace>
  <inkml:trace contextRef="#ctx0" brushRef="#br0" timeOffset="454">318 237 0,'-24'0'0,"48"0"47,1 0-31,-1 0-16,1 0 0,-1 25 15,1-1-15,-1-24 16,0 25-16,1-1 0,-1 0 15,-24 1-15,25-1 16,-1 1-16,-24-1 0,0 1 16,0-1-16,-24-24 15,-1 24 1,1-24 0,-1 0-16,25-24 0,0 0 15,0-1 1,0 1-16,25-1 15,-1 1-15,1-25 16,-1 25-16,0-1 0,1 1 16,-1-1-16,1 25 0,-25-24 15,24 24-15,1 0 16</inkml:trace>
  <inkml:trace contextRef="#ctx0" brushRef="#br0" timeOffset="978">807 359 0,'24'0'31,"1"0"-15,-25 25 0,24-25-1,1 0-15,-1 0 16,0 0 0,1 0-16,-1 0 15,1 0-15,-1 0 0,0-25 16,1 25-1,-25-24-15,24 24 0,-24-24 16,0-1-16,0 1 16,-24-1-1,-1 25-15,1-24 0,0 24 16,-1 0 0,1 0-16,-1 0 0,1 24 15,0 1-15,-1-1 16,25 1-16,-24-1 0,24 25 15,0-25-15,0 1 0,0-1 16,24 1-16,-24-1 16,25 0-16,-1 1 0,0-1 15,1-24 1,-1 25-16,1-25 0,-1 0 16,25 0-16,-25 0 15</inkml:trace>
  <inkml:trace contextRef="#ctx0" brushRef="#br0" timeOffset="1624">1613 356 0,'0'-24'0,"-25"0"16,1 24 15,24-25-31,-24 25 0,-1 0 16,1 0-1,-1 0-15,1 0 0,-1 0 16,1 25-16,0-1 15,24 0-15,-25 1 16,1-1-16,24 1 0,0-1 16,0 1-16,0-1 15,0 0-15,0 1 16,24-1-16,1-24 16,-1 25-1,0-25-15,1 0 0,-1 0 16,1-25-16,-1 25 15,1-24-15,-1-1 0,0 1 16,1 0-16,-25-25 16,24 24-16,-24 1 15,0-25-15,0 25 0,0-25 16,0 0-16,-24 0 0,24 25 16,0-25-16,0 24 15,0-23-15,0 23 0,0 50 47,0-1-47,24 25 0,-24 0 16,0-1-16,25 1 0,-25 0 15,0 0-15,24 0 0,-24 0 16,25 0-16,-25-25 16,24 25-16,-24-25 0,0 1 15,24-1 1</inkml:trace>
  <inkml:trace contextRef="#ctx0" brushRef="#br0" timeOffset="1858">2150 359 0,'0'25'15,"-24"-25"-15,-1 0 16,50 0 15,-1 0-15,1 0 0,-25-25-16</inkml:trace>
</inkml:ink>
</file>

<file path=ppt/ink/ink2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8:44.128"/>
    </inkml:context>
    <inkml:brush xml:id="br0">
      <inkml:brushProperty name="width" value="0.05" units="cm"/>
      <inkml:brushProperty name="height" value="0.05" units="cm"/>
      <inkml:brushProperty name="color" value="#177D36"/>
      <inkml:brushProperty name="fitToCurve" value="1"/>
    </inkml:brush>
  </inkml:definitions>
  <inkml:trace contextRef="#ctx0" brushRef="#br0">146 171 0,'0'24'109,"-24"1"-93,-1-1-1,25 0-15,-24 1 16,24-1-16,-24-24 16,24 25-16,0-1 0,-25 1 15,25-1 1,-24 0-16</inkml:trace>
  <inkml:trace contextRef="#ctx0" brushRef="#br0" timeOffset="733">439 220 0,'0'-25'0,"-24"25"32,0 0-17,-1 0-15,25 25 16,-24-25-16,-1 0 15,1 0-15,24 24 0,-25-24 16,1 24-16,24 1 31,0-1-15,24-24 0,-24 25-16,25-25 0,-1 0 15,-24 24-15,25-24 16,-1 0-1,-24 25 1,25-25-16,-50 0 16,25 24-1,-24-24-15,-1 0 0,1 24 16,-1-24-16,1 0 16,0 25-16,-1-25 0,1 0 15</inkml:trace>
  <inkml:trace contextRef="#ctx0" brushRef="#br0" timeOffset="1416">732 293 0,'-24'-25'0,"0"25"15,-1 0 1,1 0 0,-1 0-1,1 0-15,-1 25 16,1-25-1,24 24-15,-24 1 16,24-1 0,0 1-1,24-25-15,0 0 16,1 0 0,-1 0-1,1 0 1,-1-25-1,1 1 1,-25-1 0,0 1-1,0 48 17,24 1-17,-24-1 1,24 1-1,-24-1 1,25-24-16,-25 24 16</inkml:trace>
  <inkml:trace contextRef="#ctx0" brushRef="#br0" timeOffset="1998">806 122 0,'0'24'31,"0"1"-16,0-1-15,24 1 16,-24-1-16,0 0 16,0 1-16,0-1 0,0 1 15,0-1-15,0 1 16,0-1-16,0 0 0,0 1 16,0-1-16,0 1 15,0-1-15,0 1 16,0-50 31,0 1-32,0-1-15,0 1 16,0-1-16,25 1 0,-25 0 16,0-1-16,24 1 15,-24-1-15,24 1 0,1-1 16,-25 1-16,24 24 0,1 0 15,-25-24-15,24 24 16,1 0-16,-1 24 16,-24 0-1,0 1 1,-24-1-16,-1-24 16,25 25-16,-24-25 15,-1 0-15,1 24 0,-1-24 16,1 0-16</inkml:trace>
  <inkml:trace contextRef="#ctx0" brushRef="#br0" timeOffset="2532">1294 122 0,'0'24'62,"0"1"-46,0-1-1,0 1-15,-24-1 16,24 0-16,0 1 0,0-1 16,-25-24-16,25 25 15,0-1-15,0 1 0,0-1 16,0 0 15</inkml:trace>
  <inkml:trace contextRef="#ctx0" brushRef="#br0" timeOffset="3313">1636 73 0,'0'24'47,"0"1"-32,0-1 1,0 1 0,0-1-16,0 1 15,0-1-15,0 0 0,0 1 16,0-1-1,0 1-15,0-1 32,0-48 30,0-1-46,24 25-16,-24-24 15,25 24-15,-25-25 0,24 25 16,1 0 0,-1 0-16,1 0 15,-1 0 1,-24 25-16,24-25 16,-24 24-16,25 1 15,-50-1 16,1-24-15,0 0-16,-1 25 0,1-25 16,-1 0-16,1 0 15,-1 0-15</inkml:trace>
  <inkml:trace contextRef="#ctx0" brushRef="#br0" timeOffset="3734">2222 195 0,'-24'0'47,"-1"0"-31,1 0 0,0 25-1,-1-25-15,1 24 16,-1 0-1,1 1 1,24-1-16,0 1 16,24-1-1,1 1-15,-1-25 16,1 0 0,-1 0-16,0 0 0,1 0 15,-1-25-15</inkml:trace>
  <inkml:trace contextRef="#ctx0" brushRef="#br0" timeOffset="4182">2613 49 0,'24'0'15,"-24"24"17,-24-24-32,24 24 15,-24 1-15,24-1 0,-25 1 16,25 24-16,-24-25 0,-1 0 15,25 1-15,-24-1 16,-1 1-16,25-1 0,-24 1 16,24-1-16,-24-24 15,24 24-15</inkml:trace>
  <inkml:trace contextRef="#ctx0" brushRef="#br0" timeOffset="4584">2882 220 0,'0'-25'0,"0"50"47,0-1-31,0 0-1,-25 1-15,25-1 16,0 1-16,0-1 16,0 1-16,0-1 15,0 0-15</inkml:trace>
  <inkml:trace contextRef="#ctx0" brushRef="#br0" timeOffset="4772">2906 73 0,'-24'0'0,"48"0"62</inkml:trace>
  <inkml:trace contextRef="#ctx0" brushRef="#br0" timeOffset="5252">3126 268 0,'-25'0'0,"1"0"16,24 25 15,0-1-15,-24 1-1,24-1-15,0 1 16,0-1 0,-25-24-16,25 24 15,0-48 17,25 0-17,-1-1 1,-24 1-1,24 24-15,1-25 0,-1 1 16,1 24-16,-1-25 16,1 25-16,-1 0 15,0 0-15,1 0 0,-1 25 16,-24-1 0,25 1-16,-25-1 15,0 1-15,0-1 16</inkml:trace>
  <inkml:trace contextRef="#ctx0" brushRef="#br0" timeOffset="5791">3639 317 0,'0'-24'15,"0"-1"1,0 1 0,-25 0-16,1 24 31,-1 0-31,1 0 15,0 0-15,-1 24 16,1-24-16,-1 24 0,1 1 16,24-1-16,-24 1 0,24-1 15,0 1 1,0-1 0,24-24-1,0 0-15,1 0 0,-25-24 16,24 24-16,1 0 0,-1-25 15,0 25 1,-24-24-16,25 24 0,-1-25 16,-24 1-1,25 24-15,-25-25 0,24 25 16,-24-24-16,25 48 31,-25 1-31,0-1 16,0 1-1,24-1-15,-24 1 0,0-1 16,0 0-16,24-24 16</inkml:trace>
  <inkml:trace contextRef="#ctx0" brushRef="#br0" timeOffset="6132">4152 49 0,'0'-25'0,"0"1"31,-25 48-15,25 1-16,-24-1 16,24 0-16,-25 1 0,1-1 15,0 25-15,-1-24 16,1 23-16,-1-23 0,1-1 16,-1 25-16,1-24 0,0-1 15,24 0-15,-25 1 16,25-1-16,-24 1 0</inkml:trace>
  <inkml:trace contextRef="#ctx0" brushRef="#br0" timeOffset="6767">4445 171 0,'-25'0'31,"1"0"-15,-1 0-16,1 0 16,0 24-1,-1-24-15,1 0 0,24 25 16,0-1 0,0 0-1,24-24-15,1 0 16,-1 25-16,0-25 15,1 24-15,-1-24 16,1 25-16,-1-25 16,-24 24-16,25-24 15,-25 25-15,-25-25 16,1 24 0,-1-24-16,1 0 15,-1 0-15,1 0 0,0 0 16,-1 0-16,1 0 15,-1 0-15</inkml:trace>
  <inkml:trace contextRef="#ctx0" brushRef="#br0" timeOffset="7266">4640 317 0,'25'0'78,"-1"0"-62,0 0 0,1 0-16,-25-24 0,24 24 15,1 0 1,-25-25-16,0 1 16,0 0-1,0-1 1,-25 25-16,1 0 15,-1 0 1,1 0-16,0 25 16,-1-1-1,25 0-15,0 1 16,0-1-16,0 1 0,25-1 16,-25 1-1,24-25-15,-24 24 0,24-24 16,1 24-1,-1-24-15</inkml:trace>
  <inkml:trace contextRef="#ctx0" brushRef="#br0" timeOffset="7656">4933 220 0,'-24'-25'16,"24"50"31,24-1-31,-24 0-16,25 1 15,-25-1-15,0 1 16,0-1-16,24-24 0,-24 25 15,0-1-15,0-48 47,0-1-31,0 1-16,0-1 16,24 1-16,-24-1 15,25 1-15,-1 24 16,1-24-16,-1-1 15,1 25-15,-1 0 16</inkml:trace>
  <inkml:trace contextRef="#ctx0" brushRef="#br0" timeOffset="8052">5153 220 0,'0'24'47,"24"0"-31,-24 1-16,0-1 15,25 1-15,-25-1 16,24 1-16,-24-1 31,25-24-31,-1 0 16,-24-24 0,0-1-1,25 25-15,-25-24 0,0-1 16,0 1-16,0-1 15,0 1-15,0 0 16,0-1-16,0 1 16</inkml:trace>
  <inkml:trace contextRef="#ctx0" brushRef="#br0" timeOffset="8352">5422 146 0,'0'25'31,"0"-1"-16,0 1-15,0-1 16,24-24-16,-24 24 16,0 1-16,0-1 0,0 1 15,0-1-15,0 1 16,24-25 0</inkml:trace>
  <inkml:trace contextRef="#ctx0" brushRef="#br0" timeOffset="8539">5519 0 0,'-24'0'0,"24"24"15,0 1 1</inkml:trace>
  <inkml:trace contextRef="#ctx0" brushRef="#br0" timeOffset="8895">5935 244 0,'-25'0'0,"25"-24"16,-24-1 15,-1 25-31,1 0 16,24 25-1,-25-25-15,25 24 0,-24 0 16,0 1 0,24-1-16,-25 1 15,25-1-15,0 1 0,25-1 16,-1 0-1,0-24-15</inkml:trace>
  <inkml:trace contextRef="#ctx0" brushRef="#br0" timeOffset="9349">6105 342 0,'-24'0'0,"48"0"62,1 0-46,-1 0-1,1 0-15,-1-25 16,1 25-16,-1-24 16,0-1-1,-24 1 1,0 0 0,-24 24-16,24-25 0,-24 25 15,-1 0 1,1 0-16,-1 25 15,1-1-15,-1-24 16,1 24-16,24 1 0,0-1 16,-24 1-16,24-1 15,0 1-15,24-1 0,0 0 16,1 1 0,-1-25-16,1 0 15</inkml:trace>
  <inkml:trace contextRef="#ctx0" brushRef="#br0" timeOffset="9650">6667 24 0,'-24'25'16,"-1"-1"-1,25 0-15,-24 1 0,0-1 16,-1 1-16,25-1 16,-24 1-16,-1-1 0,1 25 15,-1-25-15,25 1 0,-24-1 16,0 1-16,24-1 15,-25 0-15,25 1 0,-24-1 16</inkml:trace>
  <inkml:trace contextRef="#ctx0" brushRef="#br0" timeOffset="10140">6740 244 0,'0'24'62,"0"1"-46,0-1-1,0 1 1,0-1-16,0 1 0,0-1 16,0 0-16,25-24 15,-25 25-15,24-25 16,-24 24-16,25-24 31,-25-24-31,24 24 0,-24-25 16,25 1-16,-25 0 15,24-1-15,-24 1 16,24-1-16,-24 1 16,25-1-1,-25 1-15</inkml:trace>
  <inkml:trace contextRef="#ctx0" brushRef="#br0" timeOffset="10560">7058 268 0,'0'-24'15,"24"24"1,1 0 15,-25 24-15,24-24-1,-24 25-15,25-1 16,-25 1 0,-25-1-16,1-24 15,-1 25-15,1-25 16,24 24 0,-24-24-16,48 0 31,0 24-16,1-24-15,-1 0 16,1 0 0,-1 0-16,1 0 0,-1-24 15</inkml:trace>
  <inkml:trace contextRef="#ctx0" brushRef="#br0" timeOffset="10872">7498 73 0,'24'0'0,"-24"24"31,0 1-15,-24-1-16,24 1 15,0-1-15,-25 25 16,25-25-16,-24 1 0,-1 24 16,25-25-16,-24 1 15,-1-1-15,1 25 0,0-25 16,24 1-16</inkml:trace>
  <inkml:trace contextRef="#ctx0" brushRef="#br0" timeOffset="11556">6667 757 0,'25'24'63,"-25"1"-63,0-1 15,0 25-15,0-25 16,24 1-16,-24 24 0,0-25 15,0 25-15,0-25 16,0 25-16,0-24 0,0-1 16,0 1-16,0-1 15</inkml:trace>
  <inkml:trace contextRef="#ctx0" brushRef="#br0" timeOffset="11971">6741 1074 0,'-25'0'31,"50"0"-15,-1 0 0,0-24-16,25 24 15,-24-24-15,-1 24 0,25 0 16,-25-25-16,1 25 15,-1 0-15,1-24 0,-1 24 16,0-25-16,-24 1 16,0-1-1,-24 1-15,24 0 16,-24-1-16,24 1 16,0-1-16,0 1 15,0 48 16,0 1-31,0-1 0,24 1 16,-24-1-16,0 25 16,0 0-16,0-25 0,24 25 15,-24-25-15,0 1 16,0-1-16,25 1 0,-25-1 16,0 1-16</inkml:trace>
  <inkml:trace contextRef="#ctx0" brushRef="#br0" timeOffset="12408">7278 1074 0,'0'-24'0,"24"24"63,1 0-48,-1 0 1,1 0-16,-25-24 0,24 24 16,0 0-16,-24-25 15,0 1 1,-24-1-1,0 25 1,-1 0-16,1-24 0,-1 24 16,1 0-16,24 24 15,-25-24-15,25 25 16,0-1-16,-24 1 0,24-1 16,0 0-1,0 25-15,24-49 0,-24 25 16,25-1-16,-25 0 0,24 1 15,1-25 1,-1 0-16,1 0 0</inkml:trace>
  <inkml:trace contextRef="#ctx0" brushRef="#br0" timeOffset="12858">7693 1074 0,'0'-24'0,"0"0"15,0-1 1,0 1 0,0-1-1,-24 1-15,-1 24 16,1 0 0,-1 0-16,1 24 15,-1 1 1,25-1-16,0 1 15,-24-25-15,24 24 0,0 0 16,0 1-16,0-1 16,0 1-16,0-1 15,24-24-15,1 0 16,-25 24-16,24-24 16,1-24-16,-1 0 15,1 24 1,-25-25-16,24 25 0,-24-24 15,24 24-15,-24-25 0,25 25 16,-25-24 0,0 48-1,0 1-15,24-25 16,-24 24-16,0 1 16,0-1-16</inkml:trace>
  <inkml:trace contextRef="#ctx0" brushRef="#br0" timeOffset="13236">7840 977 0,'0'-25'0,"24"50"47,0-1-31,-24 1-16,0-1 0,25 0 15,-25 1 1,0-1-16,0 1 16,0-1-1,0-48 1,0-1-1,0 1 1,0-1-16,24 1 16,-24 0-16,0-1 15,25 25-15,-25-24 0,24-1 16,0 1-16,1 24 31</inkml:trace>
  <inkml:trace contextRef="#ctx0" brushRef="#br0" timeOffset="13507">8157 806 0,'0'-25'15,"0"50"17,0-1-32,0 1 15,0-1-15,0 0 0,0 1 16,0 24-16,0-25 16,0 25-16,0-25 0,24 1 15,-24-1-15,0 1 16,0-1-16,0 1 0</inkml:trace>
  <inkml:trace contextRef="#ctx0" brushRef="#br0" timeOffset="13681">8108 1001 0,'-24'0'16,"48"0"15,1 0-31,-25-24 16,24 24-16,0 0 0,1-25 15</inkml:trace>
  <inkml:trace contextRef="#ctx0" brushRef="#br0" timeOffset="14371">8426 855 0,'-25'0'16,"1"0"-1,24 24 1,0 0 0,0 1-1,0-1-15,-25 1 0,25-1 16,0 1-16,0-1 0,0 0 15,0 1-15,0-1 16,0 1-16,0-1 16,0-48 15,0-1-31,0 1 16,0-1-1,0 1-15,0 0 0,0-1 16,0-24-16,0 25 15,0-25-15,25 25 0,-25-1 16,24-24-16,1 25 0,-1-1 16,1 1-16,-1 24 15,0 0-15,1 0 0,-1 0 16,-24 24 0,0 1-16,0-1 15,0 1-15,-24-1 16,24 1-16,-25-1 15,25 0-15,-24-24 0,24 25 16,0-1-16,-24-24 16,24 25-16,24-1 31,0-24-15,1 0-1,-1 25-15,1-1 16,-25 0-1,0 1-15,0-1 16,0 1 0,-25-25-16,25 24 15,-24-24-15,-1 0 16,1 0-16,0 0 16,-1 0-16,1-24 15</inkml:trace>
  <inkml:trace contextRef="#ctx0" brushRef="#br0" timeOffset="14892">8865 1074 0,'0'-24'16,"0"48"46,25-24-46,-1 0-1,1 0 1,-1 0-16,0-24 16,1 24-1,-25-24 1,24 24-16,-24-25 16,-24 1-1,-1 24 1,1-25-1,0 25-15,-1 0 16,1 0-16,24 25 16,-25-25-16,1 24 15,24 1-15,-25-1 16,25 0-16,0 1 16,0-1-16,25 1 0,-1-25 15,-24 24-15,25 1 0,-1-25 16,1 24-16,-1-24 15,0 0-15,1 0 0</inkml:trace>
  <inkml:trace contextRef="#ctx0" brushRef="#br0" timeOffset="15665">9256 1026 0,'-24'-25'16,"24"1"-1,0-1 17,-25 25-32,1 0 31,24 25-31,-25-1 15,1 1 1,24-1-16,0 0 16,0 1-1,0-1 1,24 1 0,1-25-1,-1 0 1,-24-25-1,0 1 1,25 24 0,-25-25-1,0 50 17,24-1-17,-24 1 1,24-1-16,1-24 31,-25 24-31,24-24 0,1 0 16,-1-24-1,1 24-15,-25-24 0,24-1 16,0 1-16,-24-1 16,0 1-16,0 0 15,0-1-15,0-24 0,0 0 16,0 1-1,0 23-15,0 1 0,0-1 16,0 1-16,0-1 0,0 1 16,0 48-1,0 1 1,0-1-16,0 1 16,0 24-16,0-25 0,0 25 15,25-25-15,-25 25 0,0-24 16,0-1-16,0 0 15,0 1-15,0-1 0,0 1 16,24-1 0</inkml:trace>
  <inkml:trace contextRef="#ctx0" brushRef="#br0" timeOffset="15838">9500 952 0,'-24'-24'0,"24"-1"15,24 25 17,1 0-32,-1 25 15,1-25-15,-1 0 16,0 0-16,1 0 0,-1 0 16</inkml:trace>
</inkml:ink>
</file>

<file path=ppt/ink/ink2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9:17.545"/>
    </inkml:context>
    <inkml:brush xml:id="br0">
      <inkml:brushProperty name="width" value="0.05" units="cm"/>
      <inkml:brushProperty name="height" value="0.05" units="cm"/>
      <inkml:brushProperty name="color" value="#177D36"/>
      <inkml:brushProperty name="fitToCurve" value="1"/>
    </inkml:brush>
  </inkml:definitions>
  <inkml:trace contextRef="#ctx0" brushRef="#br0">195 1954 0,'-24'0'16,"24"24"-1,24-24 1,1-24 0,-1 24-16,25-24 0,-24 24 15,23 0-15,1-25 0,0 25 16,0 0-16,-25-24 15,25 24-15,-24 0 0,-1 0 16,1 0-16,-1 0 16</inkml:trace>
  <inkml:trace contextRef="#ctx0" brushRef="#br0" timeOffset="227">464 1881 0,'0'24'16,"-24"-24"0,24 24-16,0 1 15,0-1-15,0 1 0,0-1 16,0 1-16,0 23 16,24-23-16,-24-1 0,0 1 15,25-1-15,-25 1 16,0-1-16,24-24 0,-24 24 15</inkml:trace>
  <inkml:trace contextRef="#ctx0" brushRef="#br0" timeOffset="660">684 2125 0,'0'24'0,"-24"-24"16,48 0 15,0 0-31,1 0 16,-1 0-1,1 0-15,-1 0 16,-24-24-16,24 24 15,-24-25 1,0 1 0,-24 24-1,24-24-15,-24 24 16,-1 0-16,1 0 0,-1 0 16,1 0-1,0 0-15,24 24 0,-25-24 16,25 24-16,0 1 15,0-1-15,0 1 16,25-1 0,-1-24-16,0 25 15,1-25-15,-1 0 0,1 0 16,-1-25-16</inkml:trace>
  <inkml:trace contextRef="#ctx0" brushRef="#br0" timeOffset="-7603">708 244 0,'0'25'78,"0"-1"-46,0 1-17,0-1 1,-24-24-16,24 24 15,0 1-15,0-1 0,0 1 16,0-1 0,0 1-16,0-1 0,0 0 15,0 1-15,0-1 16,0 1 0,0-50 46,0 1-46,24-1-16,-24 1 15,0 0 1,0-1-16,0 1 0,0-25 16,0 24-16,0 1 0,0 0 15,25-25-15,-25 24 16,0 1-16,24-1 0,-24 1 15,25 0-15,-1-1 16,1 25 0,-1 25-16,0-1 15,-24 0 1,25 1-16,-25-1 0,24 1 16,-24-1-16,0 1 15,25-1-15,-25 0 0,24 1 16,-24-1-16,0 1 15,24-1-15,-24 1 16,0-1 0,0-48 15,25 24-15,-25-25-16,0 1 15,0-1-15,0 1 16,24-1-16,-24-23 0,0 23 15,0 1-15,0-1 16,25 1-16,-25-1 0,0 1 16,0 0-1,24 24-15,-24 24 16,25 0-16,-25 1 16,24-1-16,-24 1 15,24-1-15,-24 1 0,25-1 16,-25 0-16,0 1 15,24-1-15,-24 1 0,0-1 16,25 1-16,-25-1 16</inkml:trace>
  <inkml:trace contextRef="#ctx0" brushRef="#br0" timeOffset="-7188">1392 122 0,'-24'0'16,"24"25"47,24-25-63,1 0 15,-1 0 1,1 0-16,-1 0 0,0 0 15,1 0-15,-1 0 0,1 0 16,-1 0-16,0 0 16,1 0-16,-25-25 15,-25 25 17,1 0-32</inkml:trace>
  <inkml:trace contextRef="#ctx0" brushRef="#br0" timeOffset="-6985">1465 171 0,'0'24'15,"0"1"1,25-25 0,-25 24-16,0 1 15,24-1-15,-24 1 16,0-1-16,0 0 15,0 1-15,25-1 16,-25 1-16,0-1 16,0 1-16,0-1 15</inkml:trace>
  <inkml:trace contextRef="#ctx0" brushRef="#br0" timeOffset="-6420">1881 147 0,'-25'0'15,"25"24"1,-24 0-1,24 1 1,0-1-16,0 1 16,0-1-16,0 1 15,0-1-15,0 0 0,0 1 16,-25-1-16,25 1 16,0-1-16,0-48 46,0-1-30,25 1-16,-25-1 16,0 1-16,0 0 15,0-1-15,24-24 16,-24 25-16,0-1 0,25 1 16,-1 0-1,-24-1-15,25 25 0,-1 0 16,0 0-16,1 0 0,-1 25 15,1-25 1,-1 24-16,-24 0 0,25 1 16,-25 24-16,24-25 0,-24 1 15,0-1-15,24 0 16,-24 1-16,0-1 0,0 1 16,0-1-16,0 1 15</inkml:trace>
  <inkml:trace contextRef="#ctx0" brushRef="#br0" timeOffset="-6239">1905 366 0,'25'0'62,"-25"-24"-62,24 24 16,0 0-16,1-24 15</inkml:trace>
  <inkml:trace contextRef="#ctx0" brushRef="#br0" timeOffset="-5617">2345 195 0,'-25'0'16,"25"-24"-16,-24 24 15,24 24 1,0 1 0,0-1-16,24-24 15,-24 25-15,0-1 0,0 1 16,25-1-16,-25 0 15,0 1-15,0-1 0,24 1 16,-24-1 0,-24-24 31,24-24-47,0-1 0,0 1 15,0-1-15,0 1 16,0 0-16,0-1 15,0-24-15,0 25 0,0-1 16,0 1-16,24 0 16,-24-1-16,25 1 0,-1-1 15,0 25-15,1 0 16,-1 0-16,1 25 16,-1-1-16,-24 1 15,25-1-15,-25 0 16,0 1-16,0-1 0,-25 1 15,1-1-15,-1-24 16,1 25-16,-1-25 0,25 24 16,-24-24-16,0 0 0,-1 0 15,25-24 17,25 24-32,-1-25 15,0 25-15,1 0 16,-1 0-16,1 0 0,-1 0 15,1 0-15,-1 25 16,0-25-16,-24 24 0,25-24 16,-25 24-16</inkml:trace>
  <inkml:trace contextRef="#ctx0" brushRef="#br0" timeOffset="-4974">3200 220 0,'0'-25'15,"0"1"-15,0 0 16,0-1 0,-25 1-16,1-1 15,-1 25-15,1 0 16,-1 0-1,1 0-15,0 25 0,-1-1 16,1 25-16,24-25 16,-25 1-16,25-1 15,0 1-15,0-1 0,0 25 16,25-25-16,-1 1 16,1-1-16,-1 1 15,0-25 1,1 0-16,-1 0 0,1-25 15,-1 25-15,1-24 16,-1-1 0,-24 1-16,24 24 15,-24-24-15,0-1 0,0 1 16,-24 24 0,24-25-16,0 50 31,0-1-31,24 1 15,-24-1-15,0 0 16,25 1-16,-25-1 16,0 1-16,24-25 15,-24 24-15</inkml:trace>
  <inkml:trace contextRef="#ctx0" brushRef="#br0" timeOffset="-4387">3444 171 0,'0'-24'0,"0"-1"0,-25 1 16,25-1-16,0 1 15,0 48 16,0 1-15,25-1-16,-25 1 0,0-1 16,24 25-16,-24-25 15,0 25-15,0-24 0,25-1 16,-25 25-16,24-25 0,-24 1 16,0 24-16,0-25 15,0 0-15,0 1 16,0-1-1,-24-48 17,24-1-17,0 1-15,0 0 16,0-1-16,0 1 16,0-1-16,0-24 0,0 25 15,24-25-15,-24 25 0,24-1 16,-24 1-16,25-1 15,-1 1-15,1 24 16,-1 0 0,-24 24-16,0 1 15,0-1-15,0 1 0,0-1 16,0 1-16,0-1 16,0 0-16,-24-24 15,24 25-15,-25-25 16,1 0-16,-1-25 15,1 1 1</inkml:trace>
  <inkml:trace contextRef="#ctx0" brushRef="#br0" timeOffset="-3839">3786 73 0,'0'-24'0,"0"-1"16,24 1-1,1 48 17,-25 1-17,0-1-15,0 1 16,0 24-16,0-25 15,0 25-15,24-25 0,-24 25 16,0-24-16,0-1 0,0 25 16,0-25-16,24 1 15,-24-1-15,0 1 16,0-1-16,0-48 47,0-1-32,0 1-15,0-1 16,0 1-16,0-1 0,0-23 16,0 23-16,0 1 15,0-25-15,25 24 0,-25 1 16,24 0-16,1-1 0,-25 1 16,24 24-16,1 0 15,-1 0-15,0 0 16,-24 24-16,25 1 15,-25-1-15,0 0 16,-25 1-16,25-1 16,-24-24-16,0 0 15,-25 25-15,24-25 0,1 0 16,-25 0-16</inkml:trace>
  <inkml:trace contextRef="#ctx0" brushRef="#br0" timeOffset="-2922">1392 806 0,'-24'0'16,"48"0"15,1-24-31,-1 24 0,1-25 16,23 25-16,-23 0 15,24-24-15,-25 24 0,0-25 16,25 25-16,-24 0 16,-1 0-16,-24-24 15</inkml:trace>
  <inkml:trace contextRef="#ctx0" brushRef="#br0" timeOffset="-2683">1514 635 0,'-24'0'0,"48"24"62,-24 1-46,0-1-16,25 1 15,-25-1-15,0 1 16,24-1-16,-24 0 0,0 1 16,0-1-16,25 1 0,-25-1 15,0 1-15</inkml:trace>
  <inkml:trace contextRef="#ctx0" brushRef="#br0" timeOffset="-1777">782 1319 0,'0'-24'15,"-25"24"-15,25 24 32,0 0-32,0 1 15,0-1-15,25 1 16,-25 23-16,0-23 15,0-1-15,0 1 0,0-1 16,0 1-16,0-1 16,0 0-16,0 1 15,0-50 17,0 1-32,0 0 15,0-1-15,0 1 16,0-1-16,0 1 15,0-1-15,0 1 0,0-25 16,0 25-16,0-25 16,0 25-16,24-25 0,-24 24 15,25 1-15,-1-1 16,-24 1-16,24 0 0,1 24 16,-1 0-16,1 0 0,-1 0 15,0 24 1,1-24-16,-25 24 0,24 1 15,-24-1-15,25 1 16,-25-1-16,0 1 0,0-1 16,0 0-16,-25 1 0,1-1 15,-25 1 1,25-25-16,-1 24 0,1-24 16,-25 24-16,25-24 0,-1 0 15,1 0-15,-1 0 16,50 0 15,-1 0-15,1 0-16,-1 25 0,0-25 15,1 24-15,-1-24 16,25 25-16,-25-25 0,1 24 16,-1 1-16,1-25 15,-1 0-15,1 24 0,-1-24 16,0 0-1</inkml:trace>
  <inkml:trace contextRef="#ctx0" brushRef="#br0" timeOffset="-1333">1270 1368 0,'25'0'15,"-25"24"32,0 1-31,-25-1 0,25 0-1,0 1-15,0-1 16,0 1-1,25-25-15,-1 0 16,0 0-16,1 0 16,-25-25-16,24 25 15,1 0-15,-25-24 0,24-1 16,-24 1 0,0 0-16,-24-1 15,-1 1 1,1 24-16,-1-25 15,1 25-15,0 25 16,-1-1 0,25 1-1</inkml:trace>
  <inkml:trace contextRef="#ctx0" brushRef="#br0" timeOffset="-1033">1588 1246 0,'0'-25'0,"0"50"47,0-1-31,0 1-16,24-25 15,-24 24-15,0 0 16,0 1-16,0-1 0,0 1 16,0-1-16,0 0 15,0 1-15,0-1 16,0 1-1</inkml:trace>
  <inkml:trace contextRef="#ctx0" brushRef="#br0" timeOffset="-601">1734 1368 0,'25'0'47,"-1"0"-31,0 0 0,1 0-16,-1 0 0,1 0 15,-1 0-15,1 0 16,-1-25-1,-24 1-15,0-1 32,0 1-32,-24 0 15,-1 24 1,1-25-16,-1 25 16,1 0-16,-25 25 0,25-25 15,24 24-15,-25 0 16,1 1-16,24-1 0,0 1 15,0-1-15,0 1 0,24-1 16,1-24-16,-1 24 16,0 1-16,25-25 0,0 0 15,0 0-15,-25 0 0</inkml:trace>
  <inkml:trace contextRef="#ctx0" brushRef="#br0" timeOffset="1277">953 2003 0,'0'-25'0,"-25"25"0,25-24 16,-24-1 0,24 50-1,0-1 1,0 1-16,24-1 15,-24 1-15,0-1 16,0 0-16,0 1 16,25-25-16,-25 24 0,0 1 15,0-50 48,0 1-63,0-1 15,0 1-15,24 24 16,-24-24-16,24-1 0,-24 1 16,25 24-16,-1-25 0,1 25 15,-1 0 1,1 25 0,-25-1-1,0 1-15,0-1 16,0 0-16,0 1 31,-25-25-31,25-25 16,0 1-16,0 0 15,0-1 1,0 1-16,25-1 16,-1 1-1,-24-1-15,24 25 16,1 0-1,-1 25-15,-24-1 0,25-24 16,-25 25-16,0-1 0,24 1 16,-24-1-16,0 0 15,0 1-15</inkml:trace>
  <inkml:trace contextRef="#ctx0" brushRef="#br0" timeOffset="1835">1319 1832 0,'0'24'47,"0"1"-47,24-25 15,-24 24-15,0 1 0,25 23 16,-25-23-16,24-1 0,-24 1 16,25-1-16,-25 0 15,0 1-15,24-1 0,-24 25 16,24-24 0,-24-1-16,0 0 0,0 1 15,0-1 1,-24-24 15,24-24-31,-24-1 16,24 1-1,0 0-15,0-25 16,0 24-16,0-24 0,0 25 16,0-25-16,0 25 0,24-25 15,-24 25-15,24-1 16,1 1-16,-1 24 15,1 0-15,-1 0 16,-24 24-16,25 1 16,-25-1-16,0 0 15,0 1 1,-25-1-16,1 1 16,-1-25-16,1 24 15,-1-24 1,25-24-16</inkml:trace>
  <inkml:trace contextRef="#ctx0" brushRef="#br0" timeOffset="2021">1734 1954 0,'25'0'16,"-25"24"-16</inkml:trace>
  <inkml:trace contextRef="#ctx0" brushRef="#br0" timeOffset="3532">513 73 0,'-24'0'0,"-1"0"15,1 0 1,-1 0-16,25 25 16,-24-25-16,-1 0 15,1 0-15,0 0 16,24 24-16,-25-24 16,1 25-1,-1-25 1,25 24-16,-24-24 15,24 24 1,0 1-16,0-1 16,-24 1-1,24-1-15,0 1 0,0-1 16,0 0-16,0 1 0,0 24 16,0-25-16,-25 25 15,25-25-15,0 25 0,0-24 16,0 23-16,0 1 0,-24 0 15,24-24-15,0 23 16,0 1-16,0 25 0,0-26 16,-25 1-16,25 0 15,0 0-15,0 0 0,0 0 16,-24 0-16,24-25 16,0 25-16,0 0 0,-25-1 15,25-23-15,0 24 0,0-25 16,-24 25-16,24-25 15,0 25-15,0-24 0,0-1 16,0 25-16,0-25 16,0 1-16,0-1 0,0 1 15,0-1-15,24-24 0,-24 24 16,0 1-16,0-1 16,25 1-16,-25-1 15,0 1-15,0-1 16,0 0-16,-25 1 15,1-1-15,0 1 16,24-1 0,-25 1-1,25-1 17,25-24-17,-1 0 1,0 24-1,1-24-15,-1 0 16,1 0-16,-1 0 16,1 0-16,-1-24 0,25 24 15,-25 0-15,1-24 16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02.885"/>
    </inkml:context>
    <inkml:brush xml:id="br0">
      <inkml:brushProperty name="width" value="0.05" units="cm"/>
      <inkml:brushProperty name="height" value="0.05" units="cm"/>
    </inkml:brush>
  </inkml:definitions>
  <inkml:trace contextRef="#ctx0" brushRef="#br0">124 19 9945 0 0,'1'0'27'0'0,"-1"-1"0"0"0,0 0 0 0 0,1 1 0 0 0,-1-1 0 0 0,0 1 0 0 0,0-1 1 0 0,1 0-1 0 0,-1 1 0 0 0,0-1 0 0 0,0 0 0 0 0,0 0 0 0 0,0 1 0 0 0,0-1 0 0 0,0 0 0 0 0,0 1 0 0 0,0-1 0 0 0,0 0 0 0 0,0 1 1 0 0,0-1-1 0 0,0 0 0 0 0,-1 1 0 0 0,1-1 0 0 0,0 0 0 0 0,-1 0 0 0 0,1 1 62 0 0,-1 0-1 0 0,1-1 1 0 0,-1 1-1 0 0,0 0 1 0 0,1 0 0 0 0,-1 0-1 0 0,1 0 1 0 0,-1 0-1 0 0,0 0 1 0 0,1 0 0 0 0,-1 0-1 0 0,1 0 1 0 0,-1 0-1 0 0,0 0 1 0 0,1 0 0 0 0,-1 1-1 0 0,1-1 1 0 0,-1 0-1 0 0,1 0 1 0 0,-1 1 0 0 0,0-1-1 0 0,-2 2 283 0 0,-1 0 0 0 0,1 0 0 0 0,0 0 0 0 0,0 0 0 0 0,0 0 0 0 0,1 1 0 0 0,-1-1 0 0 0,0 1 0 0 0,-1 3 0 0 0,-2 4 121 0 0,2 0 0 0 0,-1 1 0 0 0,1-1 0 0 0,1 1 0 0 0,0 0 0 0 0,0 1 0 0 0,1-1 0 0 0,1 0 0 0 0,0 1 1 0 0,1 15-1 0 0,2 17 522 0 0,11 60 1 0 0,-6-55-518 0 0,3 32-366 0 0,-3 1 1 0 0,-4 1-1 0 0,-13 133 1 0 0,7-187-485 0 0,-16 54 0 0 0,14-68-754 0 0,0 1 0 0 0,-12 21 0 0 0,16-35 727 0 0,-1 0 0 0 0,1 1 1 0 0,-1-1-1 0 0,1-1 1 0 0,-1 1-1 0 0,0 0 1 0 0,0 0-1 0 0,0-1 0 0 0,-3 3 1 0 0,-7 3-1923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03.216"/>
    </inkml:context>
    <inkml:brush xml:id="br0">
      <inkml:brushProperty name="width" value="0.05" units="cm"/>
      <inkml:brushProperty name="height" value="0.05" units="cm"/>
    </inkml:brush>
  </inkml:definitions>
  <inkml:trace contextRef="#ctx0" brushRef="#br0">90 68 11485 0 0,'-8'-1'58'0'0,"0"0"-1"0"0,0-1 1 0 0,0 0 0 0 0,0-1-1 0 0,0 1 1 0 0,0-1 0 0 0,1-1-1 0 0,-1 0 1 0 0,-9-6 0 0 0,17 9-48 0 0,0 1-1 0 0,-1 0 1 0 0,1 0 0 0 0,0-1 0 0 0,0 1-1 0 0,0 0 1 0 0,0-1 0 0 0,0 1-1 0 0,0 0 1 0 0,0-1 0 0 0,0 1 0 0 0,-1 0-1 0 0,1-1 1 0 0,0 1 0 0 0,0 0 0 0 0,0-1-1 0 0,1 1 1 0 0,-1 0 0 0 0,0-1 0 0 0,0 1-1 0 0,0 0 1 0 0,0-1 0 0 0,0 1 0 0 0,0 0-1 0 0,0 0 1 0 0,0-1 0 0 0,1 1 0 0 0,-1 0-1 0 0,0-1 1 0 0,0 1 0 0 0,0 0 0 0 0,1 0-1 0 0,-1-1 1 0 0,0 1 0 0 0,0 0 0 0 0,1 0-1 0 0,-1 0 1 0 0,0-1 0 0 0,1 1 0 0 0,-1 0-1 0 0,0 0 1 0 0,0 0 0 0 0,1 0 0 0 0,-1 0-1 0 0,0 0 1 0 0,1 0 0 0 0,-1-1 0 0 0,0 1-1 0 0,1 0 1 0 0,0 0 0 0 0,19-6 290 0 0,56-4 92 0 0,1 4 0 0 0,132 5-1 0 0,-166 2-296 0 0,1420 56 4202 0 0,-1036-37-2155 0 0,-206-9-1086 0 0,944 26 2255 0 0,-1147-38-3506 0 0,-21 0-253 0 0,-32 0-327 0 0,-146-2-4570 0 0,115 6 2906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24.634"/>
    </inkml:context>
    <inkml:brush xml:id="br0">
      <inkml:brushProperty name="width" value="0.05" units="cm"/>
      <inkml:brushProperty name="height" value="0.05" units="cm"/>
    </inkml:brush>
  </inkml:definitions>
  <inkml:trace contextRef="#ctx0" brushRef="#br0">65 124 8761 0 0,'-22'-46'75'0'0,"17"33"43"0"0,-1 0 0 0 0,-1 1 0 0 0,-11-16 0 0 0,11 17 381 0 0,14 27 38 0 0,1 19 46 0 0,-2 0 0 0 0,5 65 0 0 0,-5-27 2 0 0,111 1713 5745 0 0,-77-740-3781 0 0,74-5-264 0 0,149 252-1308 0 0,-187-951-1098 0 0,-49-215 121 0 0,112 430-882 0 0,-132-535 642 0 0,14 39-619 0 0,-18-55 493 0 0,-1-1-1 0 0,1 1 1 0 0,0 0 0 0 0,1-1 0 0 0,-1 0 0 0 0,1 0-1 0 0,6 6 1 0 0,-10-10 187 0 0,1-1 0 0 0,-1 1 0 0 0,1 0 0 0 0,0-1 1 0 0,-1 1-1 0 0,1-1 0 0 0,0 1 0 0 0,-1-1 0 0 0,1 1 0 0 0,0-1 0 0 0,-1 0 0 0 0,1 1 0 0 0,0-1 0 0 0,0 0 0 0 0,0 1 0 0 0,-1-1 0 0 0,1 0 0 0 0,0 0 1 0 0,0 0-1 0 0,0 0 0 0 0,1 0 0 0 0,1-12-2351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25.306"/>
    </inkml:context>
    <inkml:brush xml:id="br0">
      <inkml:brushProperty name="width" value="0.05" units="cm"/>
      <inkml:brushProperty name="height" value="0.05" units="cm"/>
    </inkml:brush>
  </inkml:definitions>
  <inkml:trace contextRef="#ctx0" brushRef="#br0">0 56 8893 0 0,'7'-11'30'0'0,"-5"6"7"0"0,0 1 0 0 0,1 0 0 0 0,-1 0 0 0 0,1-1 0 0 0,0 1 1 0 0,0 1-1 0 0,1-1 0 0 0,-1 0 0 0 0,6-3 0 0 0,-9 7-20 0 0,1 0-1 0 0,-1 0 0 0 0,1 0 1 0 0,-1 0-1 0 0,0 0 0 0 0,1 0 1 0 0,-1 0-1 0 0,0 0 0 0 0,1 0 1 0 0,-1 1-1 0 0,0-1 1 0 0,1 0-1 0 0,-1 0 0 0 0,0 0 1 0 0,1 1-1 0 0,-1-1 0 0 0,0 0 1 0 0,0 0-1 0 0,1 1 0 0 0,-1-1 1 0 0,0 0-1 0 0,0 1 1 0 0,0-1-1 0 0,1 0 0 0 0,-1 1 1 0 0,0-1-1 0 0,0 0 0 0 0,0 1 1 0 0,0-1-1 0 0,0 0 0 0 0,0 1 1 0 0,0-1-1 0 0,1 1 1 0 0,3 15 337 0 0,-1 12 241 0 0,0 1-1 0 0,-3 52 1 0 0,-1-31-79 0 0,1-27-306 0 0,5 376 2566 0 0,33 2-1066 0 0,67 131-83 0 0,24-5-358 0 0,-48-203-297 0 0,66 256 671 0 0,33 132-348 0 0,-34 4-762 0 0,-19 335 44 0 0,-121-947-596 0 0,12 294-274 0 0,-8 121-803 0 0,-9-500 886 0 0,2 42-627 0 0,-2-58 633 0 0,-1 1 0 0 0,1-1 1 0 0,0 1-1 0 0,0 0 0 0 0,0-1 0 0 0,0 0 0 0 0,0 1 0 0 0,1-1 0 0 0,0 0 0 0 0,0 0 0 0 0,0 0 0 0 0,3 5 0 0 0,-4-8 114 0 0,-1 1-1 0 0,0-1 1 0 0,1 0-1 0 0,-1 1 1 0 0,0-1-1 0 0,1 0 1 0 0,-1 1-1 0 0,1-1 1 0 0,-1 0-1 0 0,1 0 1 0 0,-1 1-1 0 0,0-1 1 0 0,1 0-1 0 0,-1 0 1 0 0,1 0-1 0 0,-1 0 1 0 0,1 0-1 0 0,-1 0 1 0 0,1 0-1 0 0,-1 0 1 0 0,1 0-1 0 0,-1 0 1 0 0,1 0-1 0 0,-1 0 1 0 0,1 0-1 0 0,-1 0 1 0 0,1 0-1 0 0,-1 0 1 0 0,1 0-1 0 0,-1-1 1 0 0,1 1 0 0 0,10-14-2523 0 0,2-9 147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54.152"/>
    </inkml:context>
    <inkml:brush xml:id="br0">
      <inkml:brushProperty name="width" value="0.05" units="cm"/>
      <inkml:brushProperty name="height" value="0.05" units="cm"/>
    </inkml:brush>
  </inkml:definitions>
  <inkml:trace contextRef="#ctx0" brushRef="#br0">27 193 9945 0 0,'-11'-13'44'0'0,"0"-1"80"0"0,6 2 64 0 0,5 3 16 0 0,0-3 0 0 0,2 3-4 0 0,5 1-8 0 0,2-5 4 0 0,5 3-68 0 0,6 0-132 0 0,5-1-156 0 0,4-2-136 0 0,7 1-136 0 0,2 0-144 0 0,3 1-140 0 0,6-2-32 0 0,3 2-212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26.133"/>
    </inkml:context>
    <inkml:brush xml:id="br0">
      <inkml:brushProperty name="width" value="0.05" units="cm"/>
      <inkml:brushProperty name="height" value="0.05" units="cm"/>
    </inkml:brush>
  </inkml:definitions>
  <inkml:trace contextRef="#ctx0" brushRef="#br0">1 175 7101 0 0,'2'-16'192'0'0,"1"0"-1"0"0,1 0 1 0 0,0 0 0 0 0,2 0 0 0 0,-1 1 0 0 0,2 0 0 0 0,0 0 0 0 0,9-14-1 0 0,-3 12 433 0 0,-6 14 3338 0 0,0 18-3464 0 0,20 47 40 0 0,-20-46 1168 0 0,2 54-1163 0 0,31 231-65 0 0,-30-225-318 0 0,15 137 526 0 0,37 589 1698 0 0,-8-73-383 0 0,-42-598-1704 0 0,79 923 1202 0 0,-38 0-771 0 0,-55-6-277 0 0,0-992-425 0 0,-41 960 206 0 0,43-1003-312 0 0,1 8-623 0 0,0 5 468 0 0,1 13 75 0 0,0 4-7001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29.433"/>
    </inkml:context>
    <inkml:brush xml:id="br0">
      <inkml:brushProperty name="width" value="0.05" units="cm"/>
      <inkml:brushProperty name="height" value="0.05" units="cm"/>
    </inkml:brush>
  </inkml:definitions>
  <inkml:trace contextRef="#ctx0" brushRef="#br0">31 72 8497 0 0,'-2'-1'38'0'0,"0"0"1"0"0,0 0 0 0 0,0 0 0 0 0,0-1-1 0 0,0 1 1 0 0,1-1 0 0 0,-1 1 0 0 0,0-1-1 0 0,1 0 1 0 0,-1 0 0 0 0,1 0-1 0 0,0 0 1 0 0,-1 0 0 0 0,1 0 0 0 0,0 0-1 0 0,0 0 1 0 0,0 0 0 0 0,1 0-1 0 0,-1-1 1 0 0,1 1 0 0 0,-1 0 0 0 0,1 0-1 0 0,-1-1 1 0 0,1 1 0 0 0,0 0-1 0 0,0-1 1 0 0,0 1 0 0 0,1-3 0 0 0,-1 4 30 0 0,0 0 1 0 0,1 1-1 0 0,-1-1 1 0 0,0 1-1 0 0,0-1 1 0 0,0 0-1 0 0,1 1 1 0 0,-1-1-1 0 0,0 1 1 0 0,1-1-1 0 0,-1 1 1 0 0,0-1-1 0 0,1 1 1 0 0,-1-1-1 0 0,1 1 1 0 0,-1-1-1 0 0,0 1 1 0 0,1-1-1 0 0,-1 1 1 0 0,1 0-1 0 0,0-1 1 0 0,-1 1-1 0 0,1 0 1 0 0,-1 0-1 0 0,1-1 1 0 0,-1 1-1 0 0,1 0 1 0 0,0 0-1 0 0,-1 0 1 0 0,1 0-1 0 0,0 0 1 0 0,0 0-1 0 0,0 0 54 0 0,0 0-1 0 0,-1 1 0 0 0,1-1 1 0 0,0 0-1 0 0,-1 1 1 0 0,1-1-1 0 0,-1 1 1 0 0,1-1-1 0 0,-1 1 1 0 0,1-1-1 0 0,-1 1 0 0 0,1-1 1 0 0,-1 1-1 0 0,1 0 1 0 0,-1-1-1 0 0,0 1 1 0 0,1-1-1 0 0,-1 1 1 0 0,0 0-1 0 0,0 0 1 0 0,0-1-1 0 0,1 1 0 0 0,-1 0 1 0 0,0-1-1 0 0,0 1 1 0 0,0 0-1 0 0,0 0 1 0 0,0 1-1 0 0,1 13 88 0 0,2-1 1 0 0,-1 1-1 0 0,2 0 1 0 0,7 19-1 0 0,-1-1-60 0 0,20 89 410 0 0,18 148 0 0 0,-7 128-328 0 0,-20-175-30 0 0,64 565 302 0 0,-15-81 225 0 0,-38-374-658 0 0,76 765 19 0 0,-52-585-158 0 0,-52-488 76 0 0,0 1 0 0 0,2-1 0 0 0,17 48 0 0 0,-23-72-7 0 0,0 1 0 0 0,1-1 0 0 0,0 1 0 0 0,-1-1 0 0 0,1 1 0 0 0,0-1 0 0 0,0 1 0 0 0,-1-1 1 0 0,1 0-1 0 0,0 1 0 0 0,1-1 0 0 0,-1 0 0 0 0,0 0 0 0 0,0 0 0 0 0,0 0 0 0 0,1 0 0 0 0,-1 0 0 0 0,0 0 0 0 0,1-1 0 0 0,-1 1 1 0 0,1 0-1 0 0,-1-1 0 0 0,1 1 0 0 0,-1-1 0 0 0,1 1 0 0 0,-1-1 0 0 0,1 0 0 0 0,0 0 0 0 0,-1 1 0 0 0,1-1 0 0 0,1-1 0 0 0,3 0 17 0 0,0-1 0 0 0,0 1 0 0 0,0-1-1 0 0,-1-1 1 0 0,1 1 0 0 0,9-7-1 0 0,2 1-11 0 0,0 1-1 0 0,0 1 1 0 0,0 0-1 0 0,27-4 1 0 0,-16 3 1 0 0,33-5-31 0 0,63-5 1 0 0,-70 11-7 0 0,452-32-203 0 0,-502 38 232 0 0,19 1 6 0 0,-23 3 1 0 0,-12 3-3 0 0,-10 3 2 0 0,6-4 12 0 0,1 1 0 0 0,1 1 0 0 0,-18 12 1 0 0,28-16-14 0 0,-1-1 0 0 0,1 1 1 0 0,1-1-1 0 0,-1 1 1 0 0,0 1-1 0 0,1-1 1 0 0,0 0-1 0 0,0 1 0 0 0,0 0 1 0 0,1-1-1 0 0,-1 1 1 0 0,1 0-1 0 0,0 0 0 0 0,-1 7 1 0 0,0 3 88 0 0,1 1 1 0 0,0-1-1 0 0,1 0 1 0 0,1 1-1 0 0,3 29 1 0 0,20 80 773 0 0,-9-59-438 0 0,16 132 124 0 0,-8 0 0 0 0,-4 242-1 0 0,-14 59 318 0 0,-4-269-769 0 0,6 459-82 0 0,-1-580-15 0 0,5 0-1 0 0,41 179 1 0 0,-38-249-283 0 0,-13-39 261 0 0,0 1 0 0 0,0-1 1 0 0,1 0-1 0 0,-1 0 0 0 0,0 0 0 0 0,0 1 0 0 0,0-1 0 0 0,0 0 0 0 0,0 0 0 0 0,0 0 0 0 0,0 1 0 0 0,1-1 0 0 0,-1 0 0 0 0,0 0 0 0 0,0 0 0 0 0,0 0 0 0 0,0 0 0 0 0,1 1 1 0 0,-1-1-1 0 0,0 0 0 0 0,0 0 0 0 0,0 0 0 0 0,1 0 0 0 0,-1 0 0 0 0,0 0 0 0 0,0 0 0 0 0,1 0 0 0 0,-1 0 0 0 0,0 0 0 0 0,0 0 0 0 0,0 0 0 0 0,1 0 0 0 0,-1 0 0 0 0,0 0 1 0 0,0 0-1 0 0,1 0 0 0 0,-1 0 0 0 0,0 0 0 0 0,0 0 0 0 0,0 0 0 0 0,1 0 0 0 0,7-19-1217 0 0,-1-5-328 0 0,-5 19 957 0 0,0 1 0 0 0,-1-1 0 0 0,0 0 0 0 0,0 0 0 0 0,0 0 0 0 0,0-9-1 0 0,-1-3-1673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29.776"/>
    </inkml:context>
    <inkml:brush xml:id="br0">
      <inkml:brushProperty name="width" value="0.05" units="cm"/>
      <inkml:brushProperty name="height" value="0.05" units="cm"/>
    </inkml:brush>
  </inkml:definitions>
  <inkml:trace contextRef="#ctx0" brushRef="#br0">41 10 11341 0 0,'-36'-10'802'0'0,"36"11"-766"0"0,-1-1 0 0 0,1 0 0 0 0,0 1 0 0 0,-1-1 0 0 0,1 0-1 0 0,0 1 1 0 0,0-1 0 0 0,-1 0 0 0 0,1 1 0 0 0,0-1 0 0 0,0 1 0 0 0,0-1 0 0 0,-1 1 0 0 0,1-1-1 0 0,0 0 1 0 0,0 1 0 0 0,0-1 0 0 0,0 1 0 0 0,0-1 0 0 0,0 1 0 0 0,0-1 0 0 0,0 1 0 0 0,0-1 0 0 0,0 1-1 0 0,0-1 1 0 0,0 1 0 0 0,0-1 0 0 0,1 0 0 0 0,-1 1 0 0 0,12 12 890 0 0,19 4 169 0 0,-31-17-1081 0 0,136 52 868 0 0,-46-18-1772 0 0,-74-28 497 0 0,-6-3-322 0 0,-1 1 1 0 0,0 0-1 0 0,0 0 0 0 0,10 8 0 0 0,-17-10 340 0 0,1 0 0 0 0,0 0-1 0 0,0-1 1 0 0,0 1 0 0 0,0-1-1 0 0,0 0 1 0 0,0 1 0 0 0,0-1 0 0 0,0-1-1 0 0,1 1 1 0 0,-1 0 0 0 0,5 0-1 0 0,2-2-641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30.119"/>
    </inkml:context>
    <inkml:brush xml:id="br0">
      <inkml:brushProperty name="width" value="0.05" units="cm"/>
      <inkml:brushProperty name="height" value="0.05" units="cm"/>
    </inkml:brush>
  </inkml:definitions>
  <inkml:trace contextRef="#ctx0" brushRef="#br0">221 63 9165 0 0,'12'-23'218'0'0,"11"-17"6586"0"0,-17 47-5617 0 0,-3-3-961 0 0,-1 0-1 0 0,0 0 0 0 0,1 0 0 0 0,-1 1 1 0 0,-1-1-1 0 0,1 0 0 0 0,-1 1 1 0 0,1-1-1 0 0,-2 1 0 0 0,1-1 1 0 0,0 1-1 0 0,-1 0 0 0 0,0-1 1 0 0,0 1-1 0 0,0 0 0 0 0,0 0 0 0 0,-1-1 1 0 0,0 1-1 0 0,0-1 0 0 0,0 1 1 0 0,0-1-1 0 0,-1 1 0 0 0,0-1 1 0 0,-3 6-1 0 0,-6 8 11 0 0,0-1-1 0 0,-1 0 1 0 0,0-1 0 0 0,-21 19 0 0 0,13-13-502 0 0,-10 12-1512 0 0,-2-1-1 0 0,-38 29 0 0 0,34-36-552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31.993"/>
    </inkml:context>
    <inkml:brush xml:id="br0">
      <inkml:brushProperty name="width" value="0.05" units="cm"/>
      <inkml:brushProperty name="height" value="0.05" units="cm"/>
    </inkml:brush>
  </inkml:definitions>
  <inkml:trace contextRef="#ctx0" brushRef="#br0">933 130 5420 0 0,'0'0'569'0'0,"5"-4"-415"0"0,-1 0-122 0 0,14-10 341 0 0,3 5-98 0 0,-17 7-246 0 0,-3 1-144 0 0,-1-1 122 0 0,1 1 0 0 0,0 0 0 0 0,0-1 0 0 0,0 1 0 0 0,0 0 0 0 0,0 0-1 0 0,0 0 1 0 0,0 0 0 0 0,3-2 0 0 0,-1 0 584 0 0,-2-1-426 0 0,12-41 1209 0 0,-12 40-561 0 0,2 1-646 0 0,8-17 4100 0 0,-44 23-4048 0 0,-105 8-30 0 0,-376 52 1375 0 0,247 4-1347 0 0,260-64-207 0 0,0 0-1 0 0,0 1 1 0 0,0 0 0 0 0,1 0-1 0 0,-1 1 1 0 0,1 0 0 0 0,-8 5-1 0 0,13-8-5 0 0,0 0-1 0 0,-1 1 1 0 0,1-1 0 0 0,0 0-1 0 0,0 0 1 0 0,0 1 0 0 0,0-1-1 0 0,0 1 1 0 0,0-1-1 0 0,0 1 1 0 0,0-1 0 0 0,1 1-1 0 0,-1 0 1 0 0,0-1 0 0 0,1 1-1 0 0,0 0 1 0 0,-1-1-1 0 0,1 1 1 0 0,0 0 0 0 0,0 0-1 0 0,0-1 1 0 0,0 1-1 0 0,0 0 1 0 0,0 0 0 0 0,0-1-1 0 0,1 1 1 0 0,-1 0 0 0 0,1 0-1 0 0,-1-1 1 0 0,1 1-1 0 0,0-1 1 0 0,0 1 0 0 0,-1 0-1 0 0,1-1 1 0 0,2 2 0 0 0,7 10 73 0 0,1-1 0 0 0,0 0 1 0 0,1 0-1 0 0,0-2 1 0 0,1 1-1 0 0,0-2 1 0 0,29 17-1 0 0,-7-4 35 0 0,-16-11-93 0 0,1-1-1 0 0,0 0 1 0 0,0-1 0 0 0,1-2 0 0 0,40 11-1 0 0,112 9-63 0 0,-52-19 34 0 0,1-4 0 0 0,217-22 0 0 0,236-76 28 0 0,-271 24 2 0 0,-218 45-41 0 0,121-50 1 0 0,-205 74 20 0 0,14-6-17 0 0,-1 0-1 0 0,0-1 1 0 0,24-16 0 0 0,-38 24 17 0 0,-1-1 0 0 0,1 1 0 0 0,0-1 0 0 0,-1 1 0 0 0,1-1 0 0 0,0 1 0 0 0,-1-1 0 0 0,1 1 0 0 0,-1-1 0 0 0,1 1 0 0 0,-1-1 0 0 0,1 0 0 0 0,-1 1 0 0 0,0-1 0 0 0,1 0 0 0 0,-1 1 0 0 0,0-1 0 0 0,1 0 0 0 0,-1 1 0 0 0,0-1 0 0 0,0 0 0 0 0,0 0 0 0 0,0 1 0 0 0,1-1 0 0 0,-1 0 0 0 0,0 0 0 0 0,0 0 0 0 0,-1 1 0 0 0,1-1 0 0 0,0 0 0 0 0,0 0 0 0 0,-1-1 0 0 0,0 1-1 0 0,0-1 0 0 0,0 1 0 0 0,-1-1 0 0 0,1 1 0 0 0,-1 0 0 0 0,1 0 0 0 0,-1 0 0 0 0,0 0 0 0 0,0 0 0 0 0,1 0 0 0 0,-1 0 0 0 0,-3-1 0 0 0,-7-2-20 0 0,-1 0 0 0 0,-24-3 1 0 0,-37 0-43 0 0,-108 3 0 0 0,56 4 26 0 0,-652-18-66 0 0,701 15 88 0 0,-299 6-655 0 0,289 8-821 0 0,76-9 773 0 0,0 1-1 0 0,0 0 0 0 0,1 0 1 0 0,0 1-1 0 0,-1 0 0 0 0,-8 6 1 0 0,9-5-412 0 0,-10-1-135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32.635"/>
    </inkml:context>
    <inkml:brush xml:id="br0">
      <inkml:brushProperty name="width" value="0.05" units="cm"/>
      <inkml:brushProperty name="height" value="0.05" units="cm"/>
    </inkml:brush>
  </inkml:definitions>
  <inkml:trace contextRef="#ctx0" brushRef="#br0">36 17 7937 0 0,'0'-1'36'0'0,"1"-1"-1"0"0,0 1 1 0 0,-1 0 0 0 0,1 0 0 0 0,0 0 0 0 0,0 0 0 0 0,0 1 0 0 0,0-1 0 0 0,0 0 0 0 0,0 0-1 0 0,0 0 1 0 0,0 1 0 0 0,0-1 0 0 0,0 1 0 0 0,0-1 0 0 0,0 1 0 0 0,1-1 0 0 0,-1 1-1 0 0,0-1 1 0 0,0 1 0 0 0,0 0 0 0 0,1 0 0 0 0,-1 0 0 0 0,0 0 0 0 0,1 0 0 0 0,-1 0-1 0 0,0 0 1 0 0,0 0 0 0 0,3 1 0 0 0,-1-1 151 0 0,1 1 0 0 0,-1 0 0 0 0,1 0 0 0 0,-1 0 0 0 0,1 0 0 0 0,-1 1 0 0 0,0 0 1 0 0,0-1-1 0 0,5 5 0 0 0,-3-1-25 0 0,0 0 1 0 0,-1 0 0 0 0,0 1 0 0 0,0-1-1 0 0,0 1 1 0 0,-1 0 0 0 0,1 0 0 0 0,-1 1 0 0 0,-1-1-1 0 0,1 1 1 0 0,-1-1 0 0 0,2 14 0 0 0,1 10 269 0 0,2 48 0 0 0,-7-70-363 0 0,1 33 122 0 0,-2 0 0 0 0,-2 0 0 0 0,-13 67 0 0 0,-41 122 142 0 0,27-120 102 0 0,12-34-210 0 0,3 0 0 0 0,3 1 0 0 0,-2 142 0 0 0,13-196-225 0 0,1 21-6 0 0,0-41 6 0 0,0 0 0 0 0,1 0-1 0 0,-1 0 1 0 0,1 0-1 0 0,0 0 1 0 0,0 0 0 0 0,0-1-1 0 0,0 1 1 0 0,0 0 0 0 0,1-1-1 0 0,1 4 1 0 0,0-5 1 0 0,-1 0 0 0 0,1-1 0 0 0,0 1 0 0 0,-1-1 1 0 0,1 0-1 0 0,0 1 0 0 0,0-1 0 0 0,-1 0 0 0 0,1-1 0 0 0,3 0 1 0 0,2 1-2 0 0,775-19-45 0 0,64-57 54 0 0,-605 53 1 0 0,-188 18-8 0 0,0 1 49 0 0,88-19 0 0 0,-140 23-40 0 0,-1 0 1 0 0,1-1 0 0 0,-1 1 0 0 0,1-1 0 0 0,-1 0-1 0 0,1 1 1 0 0,-1-1 0 0 0,0 0 0 0 0,1 0 0 0 0,-1 0-1 0 0,2-1 1 0 0,-3 1 9 0 0,1 1 1 0 0,-1-1-1 0 0,0 1 0 0 0,1-1 0 0 0,-1 1 0 0 0,0-1 0 0 0,1 1 0 0 0,-1-1 1 0 0,0 1-1 0 0,0-1 0 0 0,0 1 0 0 0,0-1 0 0 0,0 1 0 0 0,1-1 0 0 0,-1 1 1 0 0,0-1-1 0 0,0 0 0 0 0,0 1 0 0 0,0-1 0 0 0,-1 1 0 0 0,1-1 0 0 0,0 0 1 0 0,-1 0-4 0 0,1 0 1 0 0,-1 0 0 0 0,0 0 0 0 0,1 0 0 0 0,-1 0 0 0 0,0 0 0 0 0,0 0 0 0 0,0 0 0 0 0,0 0 0 0 0,0 1 0 0 0,0-1 0 0 0,0 0 0 0 0,0 1 0 0 0,0-1 0 0 0,-1 1 0 0 0,1-1 0 0 0,0 1 0 0 0,0-1 0 0 0,0 1 0 0 0,-1 0 0 0 0,1 0-1 0 0,0 0 1 0 0,0 0 0 0 0,-1-1 0 0 0,-1 2 0 0 0,-21-1-495 0 0,-1 2-1 0 0,-33 7 0 0 0,57-9 322 0 0,0 0 0 0 0,-1-1-1 0 0,1 1 1 0 0,-1 0 0 0 0,1-1 0 0 0,0 1-1 0 0,0-1 1 0 0,-1 1 0 0 0,1-1 0 0 0,0 1-1 0 0,0-1 1 0 0,0 0 0 0 0,-1 0 0 0 0,1 1-1 0 0,0-1 1 0 0,0 0 0 0 0,0 0 0 0 0,1 0 0 0 0,-1 0-1 0 0,0 0 1 0 0,0-1 0 0 0,0 1 0 0 0,1 0-1 0 0,-1 0 1 0 0,1 0 0 0 0,-1-1 0 0 0,1 1-1 0 0,-1 0 1 0 0,1-1 0 0 0,0 1 0 0 0,-1-2-1 0 0,-1-12-1223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33.008"/>
    </inkml:context>
    <inkml:brush xml:id="br0">
      <inkml:brushProperty name="width" value="0.05" units="cm"/>
      <inkml:brushProperty name="height" value="0.05" units="cm"/>
    </inkml:brush>
  </inkml:definitions>
  <inkml:trace contextRef="#ctx0" brushRef="#br0">24 44 7613 0 0,'0'-3'34'0'0,"0"1"1"0"0,0-1 0 0 0,1 1-1 0 0,-1-1 1 0 0,1 1 0 0 0,0-1-1 0 0,0 1 1 0 0,-1 0 0 0 0,2-1 0 0 0,1-2-1 0 0,3-9 715 0 0,-26 91 5649 0 0,16-63-5946 0 0,0 1 0 0 0,0 0 0 0 0,2-1 0 0 0,0 1 0 0 0,0 0 0 0 0,1 17 0 0 0,10 94 1173 0 0,-5-89-1052 0 0,5 59 560 0 0,11 181 807 0 0,-11-29-1372 0 0,-9-229-600 0 0,5 111-482 0 0,-6-130 466 0 0,1 0-1 0 0,0 1 1 0 0,0-1-1 0 0,0 0 1 0 0,0 0-1 0 0,0 0 1 0 0,0 0-1 0 0,0 1 1 0 0,0-1-1 0 0,0 0 1 0 0,0 0-1 0 0,0 0 1 0 0,0 0-1 0 0,0 1 1 0 0,0-1 0 0 0,0 0-1 0 0,0 0 1 0 0,0 0-1 0 0,0 0 1 0 0,0 1-1 0 0,0-1 1 0 0,0 0-1 0 0,0 0 1 0 0,0 0-1 0 0,0 0 1 0 0,1 0-1 0 0,-1 1 1 0 0,0-1-1 0 0,0 0 1 0 0,0 0-1 0 0,0 0 1 0 0,0 0-1 0 0,0 0 1 0 0,0 0-1 0 0,1 0 1 0 0,-1 1 0 0 0,0-1-1 0 0,0 0 1 0 0,0 0-1 0 0,0 0 1 0 0,0 0-1 0 0,1 0 1 0 0,-1 0-1 0 0,0 0 1 0 0,0 0-1 0 0,0 0 1 0 0,0 0-1 0 0,1 0 1 0 0,-1 0-1 0 0,0 0 1 0 0,0 0-1 0 0,0 0 1 0 0,0 0-1 0 0,1 0 1 0 0,-1 0-1 0 0,0 0 1 0 0,0 0-1 0 0,0 0 1 0 0,4-11-3469 0 0,-4-4 1049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34.351"/>
    </inkml:context>
    <inkml:brush xml:id="br0">
      <inkml:brushProperty name="width" value="0.05" units="cm"/>
      <inkml:brushProperty name="height" value="0.05" units="cm"/>
    </inkml:brush>
  </inkml:definitions>
  <inkml:trace contextRef="#ctx0" brushRef="#br0">0 42 9433 0 0,'4'-37'557'0'0,"-3"32"2504"0"0,5 12 872 0 0,-4-5-3823 0 0,0-1 0 0 0,0 1 1 0 0,0-1-1 0 0,0 1 1 0 0,-1 0-1 0 0,1 0 0 0 0,-1 0 1 0 0,0 0-1 0 0,1 0 1 0 0,-1 0-1 0 0,0 0 1 0 0,1 4-1 0 0,3 9 52 0 0,-2 1 0 0 0,0-1 0 0 0,-1 1 0 0 0,1 27 0 0 0,-9 67-31 0 0,1-11-711 0 0,5-84 238 0 0,1-4-667 0 0,-2 0-1 0 0,1 1 0 0 0,-1-1 1 0 0,-4 17-1 0 0,1-18-1043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35.025"/>
    </inkml:context>
    <inkml:brush xml:id="br0">
      <inkml:brushProperty name="width" value="0.05" units="cm"/>
      <inkml:brushProperty name="height" value="0.05" units="cm"/>
    </inkml:brush>
  </inkml:definitions>
  <inkml:trace contextRef="#ctx0" brushRef="#br0">255 14 8397 0 0,'0'0'3929'0'0,"-8"-2"-3512"0"0,-34-10 1891 0 0,21 28-2043 0 0,-66 47-39 0 0,65-48-29 0 0,10 0-35 0 0,-35 45-28 0 0,45-58-123 0 0,1 0 1 0 0,-1 0-1 0 0,1 0 0 0 0,-1 1 1 0 0,1-1-1 0 0,0 1 0 0 0,0-1 1 0 0,0 1-1 0 0,0-1 0 0 0,0 1 1 0 0,0-1-1 0 0,1 1 1 0 0,0 0-1 0 0,-1-1 0 0 0,1 1 1 0 0,0 0-1 0 0,0-1 0 0 0,0 1 1 0 0,1 0-1 0 0,0 2 0 0 0,0 6 29 0 0,0-6-29 0 0,-1 1 0 0 0,2-1-1 0 0,-1 0 1 0 0,0 0-1 0 0,1 0 1 0 0,0 0-1 0 0,0 0 1 0 0,0-1-1 0 0,1 1 1 0 0,0-1-1 0 0,0 1 1 0 0,0-1-1 0 0,0 0 1 0 0,7 7 0 0 0,-8-10-128 0 0,30-3-39 0 0,97-8-30 0 0,-83 3 14 0 0,-30 0-11 0 0,-7 1 83 0 0,3 0-41 0 0,-1-1 1 0 0,0 0-1 0 0,0 0 1 0 0,0-1-1 0 0,-1-1 0 0 0,0 0 1 0 0,15-18-1 0 0,-21 21 137 0 0,0 0 1 0 0,0 0-1 0 0,-1 0 1 0 0,1 0-1 0 0,-1-1 0 0 0,-1 1 1 0 0,1-1-1 0 0,-1 0 1 0 0,0 0-1 0 0,-1 0 1 0 0,0 0-1 0 0,0 0 0 0 0,0 0 1 0 0,-1 0-1 0 0,0 0 1 0 0,-1-8-1 0 0,1 14 16 0 0,0 1 0 0 0,0-1-1 0 0,0 0 1 0 0,0 1 0 0 0,0-1 0 0 0,0 0 0 0 0,0 1 0 0 0,0-1-1 0 0,0 0 1 0 0,0 1 0 0 0,0-1 0 0 0,-1 1 0 0 0,1-1 0 0 0,0 0-1 0 0,0 1 1 0 0,-1-1 0 0 0,1 1 0 0 0,0-1 0 0 0,-1 1 0 0 0,1-1-1 0 0,-1 1 1 0 0,1-1 0 0 0,-1 1 0 0 0,1-1 0 0 0,-1 1-1 0 0,1 0 1 0 0,-1-1 0 0 0,-1 0 0 0 0,2 2 0 0 0,-1-1-1 0 0,0 0 1 0 0,0 0-1 0 0,0 1 1 0 0,0-1-1 0 0,0 1 1 0 0,0-1-1 0 0,0 1 1 0 0,1-1-1 0 0,-1 1 1 0 0,0-1-1 0 0,0 1 1 0 0,1 0-1 0 0,-1-1 1 0 0,1 1-1 0 0,-2 1 1 0 0,-22 36 106 0 0,15-19-86 0 0,1 0 0 0 0,0 1 0 0 0,-6 25 0 0 0,12-36-72 0 0,0 0 1 0 0,0-1-1 0 0,1 1 0 0 0,0 0 1 0 0,1 0-1 0 0,0 0 1 0 0,1 0-1 0 0,-1 0 1 0 0,2 0-1 0 0,2 11 0 0 0,-4-19-103 0 0,1 1-1 0 0,-1 0 1 0 0,1 0-1 0 0,0 0 0 0 0,-1-1 1 0 0,1 1-1 0 0,0 0 1 0 0,0-1-1 0 0,0 1 0 0 0,1 0 1 0 0,-1-1-1 0 0,0 0 1 0 0,1 1-1 0 0,-1-1 0 0 0,0 0 1 0 0,1 0-1 0 0,0 1 1 0 0,-1-1-1 0 0,1-1 1 0 0,0 1-1 0 0,-1 0 0 0 0,1 0 1 0 0,0 0-1 0 0,0-1 1 0 0,0 1-1 0 0,0-1 0 0 0,-1 0 1 0 0,1 1-1 0 0,2-1 1 0 0,10-3-1294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35.606"/>
    </inkml:context>
    <inkml:brush xml:id="br0">
      <inkml:brushProperty name="width" value="0.05" units="cm"/>
      <inkml:brushProperty name="height" value="0.05" units="cm"/>
    </inkml:brush>
  </inkml:definitions>
  <inkml:trace contextRef="#ctx0" brushRef="#br0">129 125 11129 0 0,'0'0'18'0'0,"0"-1"-1"0"0,0 1 1 0 0,0-1-1 0 0,-1 1 1 0 0,1-1-1 0 0,0 1 1 0 0,0 0-1 0 0,-1-1 1 0 0,1 1-1 0 0,0-1 1 0 0,-1 1-1 0 0,1 0 1 0 0,0-1-1 0 0,-1 1 1 0 0,1 0-1 0 0,-1-1 1 0 0,1 1-1 0 0,0 0 1 0 0,-1 0-1 0 0,1-1 1 0 0,-1 1-1 0 0,1 0 1 0 0,-1 0-1 0 0,1 0 1 0 0,-1 0-1 0 0,1 0 1 0 0,-1 0-1 0 0,1-1 1 0 0,-1 1-1 0 0,1 0 1 0 0,-1 0-1 0 0,1 1 1 0 0,-1-1-1 0 0,1 0 1 0 0,-1 0-1 0 0,-11 16 1117 0 0,4-2-614 0 0,-9 9 818 0 0,12-17-1087 0 0,1-1 0 0 0,0 1 0 0 0,0 0 0 0 0,0 0 1 0 0,0 1-1 0 0,1-1 0 0 0,0 1 0 0 0,1 0 0 0 0,-1-1 1 0 0,1 1-1 0 0,-2 11 0 0 0,-2 32-151 0 0,3-26-113 0 0,-1 29 1 0 0,4-53 1 0 0,0 0 1 0 0,0 0-1 0 0,0 0 0 0 0,0 1 1 0 0,0-1-1 0 0,0 0 1 0 0,0 0-1 0 0,0 0 1 0 0,0 0-1 0 0,0 1 1 0 0,0-1-1 0 0,0 0 1 0 0,0 0-1 0 0,0 0 1 0 0,0 0-1 0 0,0 1 0 0 0,0-1 1 0 0,0 0-1 0 0,0 0 1 0 0,0 0-1 0 0,0 0 1 0 0,0 1-1 0 0,0-1 1 0 0,0 0-1 0 0,0 0 1 0 0,0 0-1 0 0,1 0 0 0 0,-1 0 1 0 0,0 1-1 0 0,0-1 1 0 0,0 0-1 0 0,0 0 1 0 0,0 0-1 0 0,0 0 1 0 0,1 0-1 0 0,-1 0 1 0 0,0 0-1 0 0,0 0 1 0 0,0 1-1 0 0,0-1 0 0 0,0 0 1 0 0,1 0-1 0 0,-1 0 1 0 0,0 0-1 0 0,0 0 1 0 0,1 0-1 0 0,6-7-541 0 0,4-13 76 0 0,-3-1 408 0 0,-2-1 0 0 0,-1 1 0 0 0,3-25 0 0 0,-4 18 55 0 0,9-29-1 0 0,-10 47 9 0 0,1 1 0 0 0,0-1 0 0 0,0 1 0 0 0,1 0 0 0 0,0 0 0 0 0,11-14-1 0 0,-9 14-1 0 0,1 0 0 0 0,0 1-1 0 0,0 0 1 0 0,1 1 0 0 0,0 0-1 0 0,0 0 1 0 0,1 1 0 0 0,0 0-1 0 0,15-7 1 0 0,-21 12 6 0 0,0-1-1 0 0,0 1 1 0 0,0-1 0 0 0,0 1 0 0 0,1 1 0 0 0,-1-1 0 0 0,0 0 0 0 0,0 1-1 0 0,1 0 1 0 0,-1 0 0 0 0,0 0 0 0 0,1 1 0 0 0,-1 0 0 0 0,0-1-1 0 0,0 1 1 0 0,0 1 0 0 0,0-1 0 0 0,0 0 0 0 0,0 1 0 0 0,0 0-1 0 0,0 0 1 0 0,0 0 0 0 0,-1 1 0 0 0,1-1 0 0 0,-1 1 0 0 0,0 0-1 0 0,0 0 1 0 0,5 5 0 0 0,-6-5 3 0 0,1 0 0 0 0,-1 0-1 0 0,0 0 1 0 0,0 0 0 0 0,0 1 0 0 0,-1-1-1 0 0,1 0 1 0 0,-1 1 0 0 0,0 0 0 0 0,0-1-1 0 0,0 1 1 0 0,0 0 0 0 0,0-1 0 0 0,-1 1-1 0 0,0 0 1 0 0,0-1 0 0 0,0 6-1 0 0,-1-3 5 0 0,0-1-1 0 0,-1 1 0 0 0,0-1 1 0 0,1 1-1 0 0,-2-1 0 0 0,1 0 1 0 0,-1 0-1 0 0,0 0 0 0 0,0 0 1 0 0,-6 8-1 0 0,-2 0-2 0 0,0 0-1 0 0,0-1 0 0 0,-2 0 1 0 0,1-1-1 0 0,-1-1 0 0 0,-1 0 1 0 0,0 0-1 0 0,0-2 1 0 0,-1 1-1 0 0,0-2 0 0 0,-23 9 1 0 0,25-15 9 0 0,15-9-33 0 0,19-11-41 0 0,-10 13 80 0 0,0 1-1 0 0,0 0 1 0 0,1 0 0 0 0,0 1-1 0 0,0 1 1 0 0,0 0 0 0 0,0 0-1 0 0,0 1 1 0 0,1 1 0 0 0,-1 0-1 0 0,1 1 1 0 0,-1 0 0 0 0,1 1-1 0 0,-1 0 1 0 0,0 1 0 0 0,0 1-1 0 0,1 0 1 0 0,18 7-1 0 0,-29-9 15 0 0,0 0-1 0 0,0-1 1 0 0,0 1-1 0 0,0 0 0 0 0,0 1 1 0 0,0-1-1 0 0,0 0 0 0 0,-1 1 1 0 0,1-1-1 0 0,-1 0 0 0 0,1 1 1 0 0,-1 0-1 0 0,1-1 0 0 0,-1 1 1 0 0,0 0-1 0 0,0 0 0 0 0,1 0 1 0 0,-2 0-1 0 0,1 0 0 0 0,0 0 1 0 0,0 0-1 0 0,-1 0 1 0 0,1 0-1 0 0,-1 0 0 0 0,1 0 1 0 0,-1 4-1 0 0,0-3 20 0 0,-1 0-1 0 0,0 0 1 0 0,1 0 0 0 0,-1 0-1 0 0,-1-1 1 0 0,1 1 0 0 0,0 0-1 0 0,-1-1 1 0 0,1 1 0 0 0,-1-1-1 0 0,1 1 1 0 0,-1-1 0 0 0,0 0 0 0 0,0 0-1 0 0,-1 0 1 0 0,1 0 0 0 0,0 0-1 0 0,0 0 1 0 0,-5 2 0 0 0,-13 7 60 0 0,-1-1-1 0 0,0 0 1 0 0,-41 12 0 0 0,-69 9-996 0 0,24-20-1566 0 0,49-8 447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54.477"/>
    </inkml:context>
    <inkml:brush xml:id="br0">
      <inkml:brushProperty name="width" value="0.05" units="cm"/>
      <inkml:brushProperty name="height" value="0.05" units="cm"/>
    </inkml:brush>
  </inkml:definitions>
  <inkml:trace contextRef="#ctx0" brushRef="#br0">63 115 10461 0 0,'-12'-6'120'0'0,"5"3"233"0"0,-1-1-1 0 0,1 0 1 0 0,0-1 0 0 0,-7-5-1 0 0,13 8-208 0 0,0 0-1 0 0,0 0 1 0 0,0 1-1 0 0,0-1 1 0 0,1 0-1 0 0,-1 0 0 0 0,1 0 1 0 0,-1 0-1 0 0,1 0 1 0 0,0 0-1 0 0,0 0 1 0 0,0 0-1 0 0,0 0 1 0 0,0 0-1 0 0,0 0 0 0 0,0 0 1 0 0,1 0-1 0 0,-1 0 1 0 0,1 0-1 0 0,0 0 1 0 0,-1 0-1 0 0,1 0 0 0 0,0 0 1 0 0,0 0-1 0 0,0 1 1 0 0,0-1-1 0 0,1 0 1 0 0,-1 1-1 0 0,0-1 0 0 0,3-1 1 0 0,9-2-110 0 0,-1 1 1 0 0,1 0-1 0 0,1 1 0 0 0,-1 1 1 0 0,0 0-1 0 0,0 1 0 0 0,1 0 1 0 0,17 2-1 0 0,-1 1-54 0 0,-1 1-1 0 0,52 13 1 0 0,-65-12-16 0 0,0 1 0 0 0,1 1 1 0 0,-2 0-1 0 0,1 1 0 0 0,-1 1 0 0 0,0 0 0 0 0,-1 1 1 0 0,20 15-1 0 0,-34-23 32 0 0,1 0-1 0 0,0 0 1 0 0,-1 0 0 0 0,1 0-1 0 0,-1 0 1 0 0,1 0 0 0 0,-1 0 0 0 0,1 0-1 0 0,-1 0 1 0 0,0 0 0 0 0,1 0-1 0 0,-1 0 1 0 0,0 0 0 0 0,0 0-1 0 0,0 1 1 0 0,0-1 0 0 0,0 0 0 0 0,0 0-1 0 0,0 0 1 0 0,0 0 0 0 0,0 0-1 0 0,-1 0 1 0 0,1 0 0 0 0,0 0-1 0 0,-1 0 1 0 0,1 0 0 0 0,-1 0 0 0 0,1 0-1 0 0,-1 0 1 0 0,1 0 0 0 0,-1 0-1 0 0,0 0 1 0 0,0 0 0 0 0,1 0 0 0 0,-2 0-1 0 0,-5 7 3 0 0,0 0-1 0 0,-16 13 0 0 0,13-12 1 0 0,-13 10 15 0 0,-1-2 1 0 0,0 0-1 0 0,-1-2 1 0 0,-1 0-1 0 0,0-2 1 0 0,-33 12-1 0 0,58-24-16 0 0,-1-1 0 0 0,1 1-1 0 0,-1-1 1 0 0,1 1 0 0 0,0 0 0 0 0,0 0 0 0 0,-1 0-1 0 0,1-1 1 0 0,0 1 0 0 0,0 0 0 0 0,0 0-1 0 0,0 1 1 0 0,0-1 0 0 0,0 0 0 0 0,-1 2-1 0 0,2-3 3 0 0,0 1 0 0 0,0 0 0 0 0,0 0-1 0 0,0-1 1 0 0,0 1 0 0 0,1-1-1 0 0,-1 1 1 0 0,0 0 0 0 0,0-1 0 0 0,1 1-1 0 0,-1 0 1 0 0,0-1 0 0 0,0 1-1 0 0,1-1 1 0 0,-1 1 0 0 0,1-1 0 0 0,-1 1-1 0 0,0-1 1 0 0,1 1 0 0 0,-1-1-1 0 0,1 1 1 0 0,0-1 0 0 0,-1 1 0 0 0,1-1-1 0 0,-1 0 1 0 0,1 1 0 0 0,-1-1-1 0 0,1 0 1 0 0,0 0 0 0 0,-1 1 0 0 0,1-1-1 0 0,0 0 1 0 0,-1 0 0 0 0,1 0-1 0 0,1 0 1 0 0,124 37 125 0 0,-65-20-104 0 0,58 23-1 0 0,-93-29-12 0 0,79 37-20 0 0,-94-43 25 0 0,-1 1 0 0 0,-1 1 0 0 0,1-1-1 0 0,-1 2 1 0 0,0-1 0 0 0,0 1 0 0 0,10 13 0 0 0,-18-19 7 0 0,1 0 0 0 0,-1 0 0 0 0,0-1 0 0 0,0 1 0 0 0,0 0 0 0 0,0 0-1 0 0,0 0 1 0 0,-1 0 0 0 0,1 0 0 0 0,0 0 0 0 0,-1 0 0 0 0,0 1 0 0 0,1-1 0 0 0,-1 0 0 0 0,0 0 0 0 0,0 0-1 0 0,0 0 1 0 0,0 0 0 0 0,-1 4 0 0 0,-1-2 13 0 0,1-1-1 0 0,0 0 1 0 0,-1 1-1 0 0,0-1 1 0 0,0 0-1 0 0,0 0 1 0 0,0 0-1 0 0,0 0 1 0 0,0-1 0 0 0,-6 5-1 0 0,-2 1 41 0 0,0 0-1 0 0,-1-1 1 0 0,0 0 0 0 0,0 0-1 0 0,-19 6 1 0 0,-30 11 46 0 0,-1-3-1 0 0,-72 14 1 0 0,101-28-678 0 0,-1-2 0 0 0,0-1-1 0 0,0-1 1 0 0,0-3 0 0 0,0 0 0 0 0,-34-5 0 0 0,40-2-1126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37.556"/>
    </inkml:context>
    <inkml:brush xml:id="br0">
      <inkml:brushProperty name="width" value="0.05" units="cm"/>
      <inkml:brushProperty name="height" value="0.05" units="cm"/>
    </inkml:brush>
  </inkml:definitions>
  <inkml:trace contextRef="#ctx0" brushRef="#br0">15 20 7325 0 0,'1'0'48'0'0,"-1"-1"1"0"0,0 1-1 0 0,1 0 1 0 0,-1-1-1 0 0,0 1 1 0 0,0 0-1 0 0,1-1 1 0 0,-1 1-1 0 0,0-1 0 0 0,0 1 1 0 0,0-1-1 0 0,1 1 1 0 0,-1-1-1 0 0,0 1 1 0 0,0-1-1 0 0,0 1 1 0 0,0-1-1 0 0,0 1 1 0 0,0-1-1 0 0,0 1 1 0 0,0 0-1 0 0,0-1 1 0 0,0 1-1 0 0,-1-1 1 0 0,1 1-1 0 0,0-1 1 0 0,0 1-1 0 0,0-1 1 0 0,0 1-1 0 0,-1-1 1 0 0,1 1-1 0 0,0 0 1 0 0,-1-1-1 0 0,1 1 1 0 0,0 0-1 0 0,-1-1 0 0 0,1 1 1 0 0,0 0-1 0 0,-1-1 1 0 0,1 1-1 0 0,0 0 1 0 0,-1-1-1 0 0,1 1 1 0 0,-1 0-1 0 0,1 0 1 0 0,-1 0-1 0 0,1 0 1 0 0,-1-1-1 0 0,-8 0 1976 0 0,9 2-1968 0 0,0 0 1 0 0,0-1-1 0 0,0 1 0 0 0,0 0 1 0 0,0-1-1 0 0,0 1 1 0 0,0-1-1 0 0,0 1 0 0 0,1 0 1 0 0,-1-1-1 0 0,0 1 1 0 0,0 0-1 0 0,0-1 0 0 0,1 1 1 0 0,-1-1-1 0 0,0 1 1 0 0,1-1-1 0 0,-1 1 0 0 0,1-1 1 0 0,-1 1-1 0 0,1 0 1 0 0,1 1 34 0 0,0 0 0 0 0,0 0 0 0 0,0 0 0 0 0,0-1 0 0 0,0 1 1 0 0,1-1-1 0 0,-1 1 0 0 0,0-1 0 0 0,1 0 0 0 0,-1 0 0 0 0,1 0 0 0 0,-1 0 1 0 0,1 0-1 0 0,0 0 0 0 0,-1-1 0 0 0,1 0 0 0 0,0 1 0 0 0,0-1 1 0 0,3 0-1 0 0,10-1 100 0 0,0 0 0 0 0,20-3 0 0 0,-9 0 28 0 0,433-17 581 0 0,1 27-923 0 0,-172-1 168 0 0,-189-5-43 0 0,129 4-79 0 0,-225-4-59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37.901"/>
    </inkml:context>
    <inkml:brush xml:id="br0">
      <inkml:brushProperty name="width" value="0.05" units="cm"/>
      <inkml:brushProperty name="height" value="0.05" units="cm"/>
    </inkml:brush>
  </inkml:definitions>
  <inkml:trace contextRef="#ctx0" brushRef="#br0">0 110 9097 0 0,'0'0'1055'0'0,"1"-3"-617"0"0,0 0-223 0 0,2-12 1628 0 0,20 10-1388 0 0,74-14-37 0 0,-60 14 72 0 0,59-2 0 0 0,-34 5-154 0 0,1273-39 3122 0 0,-1317 41-3454 0 0,-10 1-4 0 0,-1-1-1 0 0,1 0 1 0 0,0-1-1 0 0,0 0 0 0 0,10-2 1 0 0,-43-2-750 0 0,-114 11-3880 0 0,85 2 2635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44.520"/>
    </inkml:context>
    <inkml:brush xml:id="br0">
      <inkml:brushProperty name="width" value="0.05" units="cm"/>
      <inkml:brushProperty name="height" value="0.05" units="cm"/>
    </inkml:brush>
  </inkml:definitions>
  <inkml:trace contextRef="#ctx0" brushRef="#br0">216 1049 8829 0 0,'-23'1'18'0'0,"6"0"108"0"0,0 0 0 0 0,0 1 0 0 0,-17 4 1 0 0,16-2 99 0 0,-31 10 555 0 0,46-13-612 0 0,0 1 0 0 0,0-1 0 0 0,-1 1 0 0 0,1 0 0 0 0,1 0 0 0 0,-1 0-1 0 0,0 0 1 0 0,0 1 0 0 0,1-1 0 0 0,0 1 0 0 0,-5 5 0 0 0,7-8-132 0 0,0 0 0 0 0,0 0 0 0 0,-1 1 0 0 0,1-1 0 0 0,0 0 0 0 0,0 0 0 0 0,0 0 0 0 0,0 0 0 0 0,0 1 0 0 0,-1-1 0 0 0,1 0 0 0 0,0 0 0 0 0,0 1 0 0 0,0-1 0 0 0,0 0 0 0 0,0 0 0 0 0,0 0 0 0 0,0 1 0 0 0,0-1 0 0 0,0 0 0 0 0,0 0 0 0 0,0 1 0 0 0,0-1 0 0 0,0 0 0 0 0,0 0 0 0 0,0 1 0 0 0,0-1 0 0 0,0 0 0 0 0,0 0 0 0 0,0 0 0 0 0,0 1 0 0 0,1-1 0 0 0,-1 0 0 0 0,0 1 0 0 0,9-1 575 0 0,14-9 20 0 0,252-123 422 0 0,4 12 0 0 0,427-123-1 0 0,272-5-978 0 0,-475 127-68 0 0,442-105-45 0 0,-930 223 72 0 0,-11 3-16 0 0,0-1 0 0 0,-1 1 0 0 0,1-1 0 0 0,0 0 0 0 0,0-1 0 0 0,-1 1 1 0 0,1-1-1 0 0,-1 1 0 0 0,5-4 0 0 0,-40 8 223 0 0,-305 59-215 0 0,113-5-4335 0 0,200-52 2783 0 0,9-1-126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44.846"/>
    </inkml:context>
    <inkml:brush xml:id="br0">
      <inkml:brushProperty name="width" value="0.05" units="cm"/>
      <inkml:brushProperty name="height" value="0.05" units="cm"/>
    </inkml:brush>
  </inkml:definitions>
  <inkml:trace contextRef="#ctx0" brushRef="#br0">0 131 8365 0 0,'1'-5'75'0'0,"0"-1"0"0"0,0 1 0 0 0,0 0 0 0 0,1 0 0 0 0,0 0 0 0 0,0 0 0 0 0,0 0 0 0 0,0 0 0 0 0,1 1 0 0 0,0-1 0 0 0,0 1 0 0 0,0 0 0 0 0,1 0 0 0 0,-1 0 0 0 0,1 0 0 0 0,5-4 0 0 0,-1 2 81 0 0,0 1 0 0 0,1-1 1 0 0,0 2-1 0 0,0-1 0 0 0,0 1 0 0 0,1 0 0 0 0,-1 1 0 0 0,1 0 0 0 0,0 1 0 0 0,0 0 1 0 0,0 0-1 0 0,0 1 0 0 0,0 0 0 0 0,0 1 0 0 0,0 0 0 0 0,1 1 0 0 0,-1 0 0 0 0,13 3 0 0 0,-19-2-37 0 0,-1-1 0 0 0,1 1-1 0 0,-1 0 1 0 0,1 1-1 0 0,-1-1 1 0 0,1 0-1 0 0,-1 1 1 0 0,0 0 0 0 0,0 0-1 0 0,-1 0 1 0 0,1 0-1 0 0,-1 0 1 0 0,1 1-1 0 0,-1-1 1 0 0,0 1-1 0 0,0-1 1 0 0,0 1 0 0 0,-1 0-1 0 0,1-1 1 0 0,0 6-1 0 0,2 3 261 0 0,-1 1-1 0 0,0-1 1 0 0,-1 1-1 0 0,-1 0 1 0 0,0 17 0 0 0,-1-20-337 0 0,-1 0 1 0 0,0 1 0 0 0,-1-1 0 0 0,0 0-1 0 0,-1 0 1 0 0,0 0 0 0 0,0 0 0 0 0,-1-1 0 0 0,0 1-1 0 0,-1-1 1 0 0,0 0 0 0 0,-1 0 0 0 0,0-1-1 0 0,0 1 1 0 0,-11 10 0 0 0,-3 0-522 0 0,-1 0 0 0 0,0-1 1 0 0,-2-1-1 0 0,-37 21 0 0 0,-10 2-1346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45.876"/>
    </inkml:context>
    <inkml:brush xml:id="br0">
      <inkml:brushProperty name="width" value="0.05" units="cm"/>
      <inkml:brushProperty name="height" value="0.05" units="cm"/>
    </inkml:brush>
  </inkml:definitions>
  <inkml:trace contextRef="#ctx0" brushRef="#br0">120 159 11237 0 0,'0'0'510'0'0,"-15"-16"-15"0"0,-45-45 126 0 0,45 46 4420 0 0,10 4-4478 0 0,-14-33-124 0 0,14 33 849 0 0,7 18-1078 0 0,13 56 436 0 0,12 55-469 0 0,42 164-113 0 0,-59-249-971 0 0,1 0-1 0 0,2-1 1 0 0,22 39-1 0 0,-34-69 602 0 0,0 0 1 0 0,0-1-1 0 0,0 1 0 0 0,0 0 1 0 0,0 0-1 0 0,-1 0 0 0 0,1-1 1 0 0,-1 1-1 0 0,1 0 0 0 0,-1 0 1 0 0,0 0-1 0 0,0 0 0 0 0,0 0 1 0 0,0 0-1 0 0,0 2 1 0 0,-5 1-1769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46.218"/>
    </inkml:context>
    <inkml:brush xml:id="br0">
      <inkml:brushProperty name="width" value="0.05" units="cm"/>
      <inkml:brushProperty name="height" value="0.05" units="cm"/>
    </inkml:brush>
  </inkml:definitions>
  <inkml:trace contextRef="#ctx0" brushRef="#br0">21 332 10849 0 0,'-20'-13'527'0'0,"21"15"-175"0"0,9 0-100 0 0,11-2 14 0 0,30-12-434 0 0,-1-1 0 0 0,0-3 0 0 0,91-43 0 0 0,-133 55 130 0 0,34-19-69 0 0,-40 22 140 0 0,-1 0 1 0 0,1-1-1 0 0,0 1 1 0 0,-1 0-1 0 0,1 0 1 0 0,-1-1-1 0 0,0 1 1 0 0,1-1-1 0 0,-1 1 1 0 0,0-1 0 0 0,0 0-1 0 0,0 1 1 0 0,0-1-1 0 0,0 0 1 0 0,0 0-1 0 0,0 0 1 0 0,-1 0-1 0 0,2-3 1 0 0,-3 2 60 0 0,0 1 1 0 0,-1 0 0 0 0,1 0-1 0 0,0 0 1 0 0,-1 0 0 0 0,1 0-1 0 0,-1 0 1 0 0,0 0-1 0 0,1 0 1 0 0,-1 1 0 0 0,0-1-1 0 0,0 1 1 0 0,0-1 0 0 0,0 1-1 0 0,0 0 1 0 0,-4-2-1 0 0,-7-6 381 0 0,0-1-52 0 0,1 0 65 0 0,0 0-1 0 0,-12-14 1 0 0,22 21-369 0 0,-1 1-1 0 0,1-1 1 0 0,0-1-1 0 0,0 1 1 0 0,0 0 0 0 0,0 0-1 0 0,1-1 1 0 0,-1 1 0 0 0,1-1-1 0 0,0 1 1 0 0,0-1-1 0 0,0 0 1 0 0,0 1 0 0 0,0-6-1 0 0,3-4 506 0 0,-1 13-619 0 0,-1 0 1 0 0,1 0-1 0 0,-1 0 0 0 0,0 1 1 0 0,1-1-1 0 0,-1 0 1 0 0,1 0-1 0 0,-1 0 1 0 0,0 1-1 0 0,1-1 1 0 0,-1 0-1 0 0,0 1 1 0 0,1-1-1 0 0,-1 0 1 0 0,0 0-1 0 0,1 1 0 0 0,-1-1 1 0 0,0 1-1 0 0,0-1 1 0 0,1 0-1 0 0,-1 1 1 0 0,0-1-1 0 0,0 1 1 0 0,0-1-1 0 0,1 0 1 0 0,-1 1-1 0 0,0-1 1 0 0,0 1-1 0 0,0-1 0 0 0,0 1 1 0 0,0 0-1 0 0,8 21 32 0 0,-1 0 0 0 0,-1 1 0 0 0,6 41-1 0 0,-2-13 33 0 0,36 128-44 0 0,-5-64-3256 0 0,-31-89 227 0 0,-4-18 1279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46.548"/>
    </inkml:context>
    <inkml:brush xml:id="br0">
      <inkml:brushProperty name="width" value="0.05" units="cm"/>
      <inkml:brushProperty name="height" value="0.05" units="cm"/>
    </inkml:brush>
  </inkml:definitions>
  <inkml:trace contextRef="#ctx0" brushRef="#br0">79 42 12497 0 0,'-7'-10'86'0'0,"6"8"-31"0"0,-1-1 0 0 0,1 1 1 0 0,-1 0-1 0 0,1 0 0 0 0,-1-1 0 0 0,0 1 0 0 0,0 0 0 0 0,0 0 1 0 0,0 1-1 0 0,0-1 0 0 0,0 0 0 0 0,0 1 0 0 0,-1-1 0 0 0,-4-1 1 0 0,7 3-32 0 0,-1 0 1 0 0,0 0 0 0 0,1 1 0 0 0,-1-1-1 0 0,1 0 1 0 0,-1 1 0 0 0,1-1 0 0 0,-1 0-1 0 0,1 1 1 0 0,-1-1 0 0 0,1 0 0 0 0,0 1 0 0 0,-1-1-1 0 0,1 1 1 0 0,-1-1 0 0 0,1 1 0 0 0,0-1-1 0 0,-1 1 1 0 0,1-1 0 0 0,0 1 0 0 0,0-1-1 0 0,0 1 1 0 0,-1-1 0 0 0,1 1 0 0 0,0 1 0 0 0,-4 18 294 0 0,3-15-150 0 0,-7 26 83 0 0,2 0 0 0 0,2 1 0 0 0,0-1 0 0 0,2 1 0 0 0,3 47 0 0 0,4-24-336 0 0,2 0-1 0 0,18 70 0 0 0,13-5-3434 0 0,-22-89 1016 0 0,-11-19 1061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46.891"/>
    </inkml:context>
    <inkml:brush xml:id="br0">
      <inkml:brushProperty name="width" value="0.05" units="cm"/>
      <inkml:brushProperty name="height" value="0.05" units="cm"/>
    </inkml:brush>
  </inkml:definitions>
  <inkml:trace contextRef="#ctx0" brushRef="#br0">273 266 10777 0 0,'-14'-11'250'0'0,"-1"2"-1"0"0,0 0 1 0 0,-1 0 0 0 0,0 2-1 0 0,0 0 1 0 0,-1 0 0 0 0,0 2-1 0 0,-25-6 1 0 0,33 10 123 0 0,-1-2-1 0 0,0 1 1 0 0,1-1 0 0 0,-1-1 0 0 0,-11-5-1 0 0,19 8-296 0 0,0-1 0 0 0,-1 1 0 0 0,1 0 0 0 0,0-1 0 0 0,0 0 0 0 0,0 0 0 0 0,0 1 0 0 0,0-1 0 0 0,0 0-1 0 0,0 0 1 0 0,1-1 0 0 0,-1 1 0 0 0,1 0 0 0 0,0-1 0 0 0,-1 1 0 0 0,1 0 0 0 0,0-1 0 0 0,0 0 0 0 0,1 1 0 0 0,-1-1-1 0 0,1 1 1 0 0,-1-1 0 0 0,1-4 0 0 0,0 4-51 0 0,1 0-1 0 0,0 0 1 0 0,0 0 0 0 0,0 1-1 0 0,0-1 1 0 0,0 0-1 0 0,1 0 1 0 0,-1 1 0 0 0,1-1-1 0 0,0 1 1 0 0,0-1-1 0 0,0 1 1 0 0,0 0 0 0 0,0-1-1 0 0,0 1 1 0 0,1 0-1 0 0,3-2 1 0 0,4-3-11 0 0,1 0 0 0 0,-1 1-1 0 0,13-6 1 0 0,-4 5-16 0 0,-1 1 0 0 0,1 0 0 0 0,0 2-1 0 0,0 0 1 0 0,0 1 0 0 0,1 1 0 0 0,-1 1-1 0 0,1 0 1 0 0,-1 2 0 0 0,0 0 0 0 0,1 2 0 0 0,-1 0-1 0 0,0 0 1 0 0,35 13 0 0 0,-37-10 2 0 0,0 1 0 0 0,-1 1 1 0 0,0 0-1 0 0,0 1 0 0 0,-1 1 0 0 0,-1 0 1 0 0,17 15-1 0 0,-21-16 8 0 0,0 1 1 0 0,-1 0 0 0 0,-1 0-1 0 0,1 1 1 0 0,-2 0 0 0 0,1 1-1 0 0,-2 0 1 0 0,1 0-1 0 0,8 25 1 0 0,-12-27 8 0 0,-1-1 0 0 0,0 0 0 0 0,0 1 0 0 0,-1-1 0 0 0,0 1 1 0 0,-1-1-1 0 0,0 1 0 0 0,0 0 0 0 0,-1-1 0 0 0,0 1 0 0 0,-5 15 0 0 0,2-12-1 0 0,-1-1 1 0 0,0 1-1 0 0,-1-1 0 0 0,0 0 1 0 0,-1 0-1 0 0,0-1 0 0 0,-14 16 0 0 0,-3 0-24 0 0,-2-2 0 0 0,0-1 0 0 0,-2-1-1 0 0,-1-1 1 0 0,-40 24 0 0 0,63-43-146 0 0,0 1 1 0 0,0-1-1 0 0,0 0 1 0 0,-1 0-1 0 0,1-1 1 0 0,-10 2-1 0 0,13-3-29 0 0,1-1 0 0 0,-1 1 0 0 0,1-1 0 0 0,-1 0 0 0 0,1 0 0 0 0,-1 0 0 0 0,1 0 0 0 0,-1-1-1 0 0,1 1 1 0 0,0-1 0 0 0,-1 1 0 0 0,1-1 0 0 0,-1 0 0 0 0,1 0 0 0 0,0 0 0 0 0,0 0 0 0 0,0 0-1 0 0,-1-1 1 0 0,1 1 0 0 0,-2-3 0 0 0,-7-10-1529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47.230"/>
    </inkml:context>
    <inkml:brush xml:id="br0">
      <inkml:brushProperty name="width" value="0.05" units="cm"/>
      <inkml:brushProperty name="height" value="0.05" units="cm"/>
    </inkml:brush>
  </inkml:definitions>
  <inkml:trace contextRef="#ctx0" brushRef="#br0">77 13 13837 0 0,'-15'-5'335'0'0,"14"4"-250"0"0,0 1-1 0 0,0-1 0 0 0,0 0 1 0 0,0 1-1 0 0,0-1 0 0 0,0 1 1 0 0,-1 0-1 0 0,1-1 0 0 0,0 1 1 0 0,0 0-1 0 0,-1 0 1 0 0,1 0-1 0 0,0 0 0 0 0,0 0 1 0 0,0 0-1 0 0,-1 0 0 0 0,1 0 1 0 0,0 0-1 0 0,0 0 0 0 0,0 1 1 0 0,-1-1-1 0 0,1 1 0 0 0,-1 0 1 0 0,1-1-3 0 0,1 0 1 0 0,-1 1 0 0 0,1-1-1 0 0,-1 0 1 0 0,1 1-1 0 0,-1-1 1 0 0,1 0 0 0 0,-1 0-1 0 0,1 0 1 0 0,-1 1-1 0 0,1-1 1 0 0,-1 0 0 0 0,0 0-1 0 0,1 0 1 0 0,-1 0-1 0 0,1 0 1 0 0,-1 0 0 0 0,1 0-1 0 0,-1 0 1 0 0,1 0-1 0 0,-1 0 1 0 0,0-1 0 0 0,1 1-1 0 0,-1 0 1 0 0,1 0-1 0 0,-1 0 1 0 0,1-1 0 0 0,-1 1-1 0 0,1 0 1 0 0,-1 0-1 0 0,1-1 1 0 0,-1 1 0 0 0,1-1-1 0 0,-1 0 1 0 0,-5-3 620 0 0,6 4-666 0 0,0 0-1 0 0,-1 0 1 0 0,1 0 0 0 0,0 0-1 0 0,0 0 1 0 0,-1 0-1 0 0,1 0 1 0 0,0 0 0 0 0,-1 0-1 0 0,1 0 1 0 0,0 0-1 0 0,0 0 1 0 0,-1 1 0 0 0,1-1-1 0 0,0 0 1 0 0,0 0-1 0 0,-1 0 1 0 0,1 0 0 0 0,0 0-1 0 0,0 1 1 0 0,-1-1-1 0 0,1 0 1 0 0,0 0 0 0 0,0 0-1 0 0,0 1 1 0 0,-1-1-1 0 0,1 0 1 0 0,0 0 0 0 0,0 0-1 0 0,0 1 1 0 0,0-1-1 0 0,0 0 1 0 0,0 0 0 0 0,0 1-1 0 0,-1-1 1 0 0,1 0 0 0 0,0 1-1 0 0,0-1 1 0 0,0 0-1 0 0,0 0 1 0 0,0 1 0 0 0,0-1-1 0 0,0 0 1 0 0,0 1-1 0 0,0-1 1 0 0,0 0 0 0 0,1 0-1 0 0,-1 1 1 0 0,0-1-1 0 0,0 0 1 0 0,0 17 624 0 0,24 62 722 0 0,35 117-962 0 0,11 46-3437 0 0,-57-200 1401 0 0,-8 0-523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48.117"/>
    </inkml:context>
    <inkml:brush xml:id="br0">
      <inkml:brushProperty name="width" value="0.05" units="cm"/>
      <inkml:brushProperty name="height" value="0.05" units="cm"/>
    </inkml:brush>
  </inkml:definitions>
  <inkml:trace contextRef="#ctx0" brushRef="#br0">345 268 12133 0 0,'4'-3'124'0'0,"0"0"0"0"0,0 0 0 0 0,-1-1 0 0 0,0 0 0 0 0,1 0 1 0 0,-1 0-1 0 0,-1 0 0 0 0,1 0 0 0 0,-1-1 0 0 0,0 1 0 0 0,0-1 0 0 0,0 1 0 0 0,0-1 0 0 0,-1 0 0 0 0,0 0 0 0 0,0 0 0 0 0,0 0 0 0 0,0 0 0 0 0,-1 0 1 0 0,0 0-1 0 0,-1-7 0 0 0,0-22 713 0 0,1 20-471 0 0,-1-1 0 0 0,0 1-1 0 0,-6-25 1 0 0,6 36-333 0 0,1 1 0 0 0,-1 0 0 0 0,1 0 0 0 0,-1 0 0 0 0,0 0 0 0 0,0 0 0 0 0,0 1 0 0 0,0-1 1 0 0,0 0-1 0 0,-1 0 0 0 0,1 1 0 0 0,0-1 0 0 0,-1 0 0 0 0,1 1 0 0 0,-1 0 0 0 0,0-1 0 0 0,0 1 0 0 0,1 0 0 0 0,-1 0 0 0 0,0 0 0 0 0,0 0 1 0 0,-3-1-1 0 0,3 2-3 0 0,-1-1 0 0 0,0 1 0 0 0,0 0 0 0 0,0 0 0 0 0,0 1 0 0 0,0-1 0 0 0,0 1 0 0 0,1-1 0 0 0,-1 1 0 0 0,0 0 0 0 0,0 0 0 0 0,1 0 0 0 0,-1 0 0 0 0,-3 3 0 0 0,-8 4 86 0 0,1 2 1 0 0,0 0 0 0 0,0 1-1 0 0,-16 18 1 0 0,0 0 70 0 0,2 2-1 0 0,2 1 1 0 0,1 2-1 0 0,-23 40 1 0 0,36-55-78 0 0,2 0 1 0 0,0 1-1 0 0,1 1 1 0 0,1 0-1 0 0,1 0 1 0 0,1 0-1 0 0,1 0 1 0 0,1 1-1 0 0,-1 33 1 0 0,3-36-20 0 0,2 0 0 0 0,0 0 0 0 0,1 0 1 0 0,9 35-1 0 0,-10-50-116 0 0,0 0-1 0 0,0 0 0 0 0,1 0 1 0 0,-1-1-1 0 0,1 1 1 0 0,0 0-1 0 0,0-1 1 0 0,0 0-1 0 0,1 1 1 0 0,-1-1-1 0 0,1 0 1 0 0,-1 0-1 0 0,1 0 1 0 0,0-1-1 0 0,0 1 1 0 0,1-1-1 0 0,-1 1 1 0 0,0-1-1 0 0,1 0 1 0 0,0-1-1 0 0,-1 1 1 0 0,1 0-1 0 0,0-1 1 0 0,0 0-1 0 0,0 0 1 0 0,0 0-1 0 0,0-1 1 0 0,0 1-1 0 0,6-1 1 0 0,3-1-343 0 0,1 0 1 0 0,-1-1 0 0 0,0 0 0 0 0,0-2 0 0 0,0 1 0 0 0,0-2 0 0 0,0 1 0 0 0,22-14 0 0 0,6-5-1811 0 0,44-34 1 0 0,-73 48 1715 0 0,47-36-1436 0 0,-3-4 1 0 0,64-68 0 0 0,-101 98 1752 0 0,-11 12 188 0 0,0 0 0 0 0,0-1 0 0 0,-1 0 0 0 0,0 0 0 0 0,-1-1 0 0 0,1 0 0 0 0,-2 0 0 0 0,9-17 0 0 0,-13 21 101 0 0,0 0 0 0 0,-1 0-1 0 0,0 0 1 0 0,0 1 0 0 0,0-1-1 0 0,0 0 1 0 0,-1 0-1 0 0,1 0 1 0 0,-1 0 0 0 0,-1 0-1 0 0,-2-7 1 0 0,3 9-10 0 0,0 0-1 0 0,0 1 1 0 0,0-1 0 0 0,0 1 0 0 0,0-1 0 0 0,-1 1-1 0 0,1-1 1 0 0,-1 1 0 0 0,0 0 0 0 0,0 0-1 0 0,0 0 1 0 0,0 0 0 0 0,0 0 0 0 0,0 0-1 0 0,0 1 1 0 0,-1-1 0 0 0,1 0 0 0 0,-1 1-1 0 0,1 0 1 0 0,-1 0 0 0 0,-3-1 0 0 0,5 1-77 0 0,-1 1 0 0 0,1 0 1 0 0,0 0-1 0 0,0 0 0 0 0,-1 1 1 0 0,1-1-1 0 0,0 0 0 0 0,0 0 1 0 0,-1 1-1 0 0,1-1 0 0 0,0 1 0 0 0,0-1 1 0 0,0 1-1 0 0,0-1 0 0 0,-2 2 1 0 0,-7 3 231 0 0,-14 4 428 0 0,0 0 0 0 0,-23 14 0 0 0,37-18-471 0 0,1 1 0 0 0,0 0 0 0 0,0 1 0 0 0,0 0-1 0 0,1 0 1 0 0,0 1 0 0 0,-9 11 0 0 0,13-14-153 0 0,1 0 1 0 0,0 0 0 0 0,1 1 0 0 0,0-1 0 0 0,-1 1-1 0 0,2-1 1 0 0,-1 1 0 0 0,1 0 0 0 0,0 0 0 0 0,0 0-1 0 0,0 9 1 0 0,1 7 290 0 0,4 39 1 0 0,-2-44-239 0 0,-1-12-126 0 0,-1-1 0 0 0,1 1 0 0 0,0 0 0 0 0,0-1 0 0 0,0 1-1 0 0,0-1 1 0 0,1 1 0 0 0,0-1 0 0 0,0 0 0 0 0,0 0 0 0 0,0 0 0 0 0,1 0 0 0 0,0 0 0 0 0,0 0-1 0 0,4 4 1 0 0,-4-6-21 0 0,0 0 0 0 0,0 0 0 0 0,1 0 0 0 0,-1 0 0 0 0,0-1 0 0 0,1 0-1 0 0,0 1 1 0 0,-1-1 0 0 0,1 0 0 0 0,0-1 0 0 0,-1 1 0 0 0,1-1-1 0 0,0 1 1 0 0,0-1 0 0 0,-1 0 0 0 0,1-1 0 0 0,0 1 0 0 0,0-1 0 0 0,4 0-1 0 0,8-3-177 0 0,0 0 0 0 0,0-2 0 0 0,0 1 0 0 0,0-2 0 0 0,-1 0 0 0 0,0-1 0 0 0,17-11 0 0 0,8-10-1063 0 0,40-38 1 0 0,-41 34 338 0 0,-35 29 803 0 0,0 0 1 0 0,1 0 0 0 0,-1 0-1 0 0,-1 0 1 0 0,1 0-1 0 0,-1-1 1 0 0,1 0 0 0 0,-1 0-1 0 0,0 0 1 0 0,-1 0 0 0 0,4-8-1 0 0,-6 10 78 0 0,1-1-1 0 0,-1 1 0 0 0,1 0 1 0 0,-1-1-1 0 0,0 1 1 0 0,0-1-1 0 0,0 1 0 0 0,-1 0 1 0 0,1-1-1 0 0,-1 1 1 0 0,0 0-1 0 0,0-1 0 0 0,0 1 1 0 0,0 0-1 0 0,-1 0 1 0 0,1 0-1 0 0,-1 0 0 0 0,0 0 1 0 0,0 0-1 0 0,-3-3 1 0 0,3 3 31 0 0,-1 0 1 0 0,1 0-1 0 0,-1 0 1 0 0,0 0 0 0 0,0 0-1 0 0,0 0 1 0 0,0 1-1 0 0,-1 0 1 0 0,1-1 0 0 0,-1 1-1 0 0,1 1 1 0 0,-1-1-1 0 0,0 0 1 0 0,0 1 0 0 0,0 0-1 0 0,0 0 1 0 0,0 0-1 0 0,0 0 1 0 0,0 1 0 0 0,0-1-1 0 0,0 1 1 0 0,-5 1-1 0 0,-5 1 155 0 0,1 0 0 0 0,-1 2 0 0 0,1 0 0 0 0,0 0 0 0 0,-15 8 0 0 0,13-5 132 0 0,0-2 0 0 0,1 0 0 0 0,-20 4 0 0 0,149-36-87 0 0,-7-2-205 0 0,-49 13-6 0 0,89-15-1 0 0,-146 31 3 0 0,0-1 0 0 0,0 1 0 0 0,0 0 0 0 0,0 0 0 0 0,0 0 0 0 0,1 0 0 0 0,-1 0 1 0 0,0 0-1 0 0,0 1 0 0 0,0-1 0 0 0,0 1 0 0 0,0-1 0 0 0,0 1 0 0 0,0 0 0 0 0,0 0 0 0 0,0 0 0 0 0,0 0 0 0 0,0 0 0 0 0,-1 0 0 0 0,1 0 0 0 0,2 2 0 0 0,-3 0 9 0 0,1 0 0 0 0,0-1-1 0 0,-1 1 1 0 0,0 0 0 0 0,0 0 0 0 0,0 0-1 0 0,0 0 1 0 0,0 0 0 0 0,0 0-1 0 0,-1 0 1 0 0,1 0 0 0 0,-1 0-1 0 0,0 0 1 0 0,0 4 0 0 0,-1 5 49 0 0,0 0 0 0 0,-1 0 0 0 0,0 0 0 0 0,-1 0 0 0 0,0 0 0 0 0,-6 14 0 0 0,0 1 77 0 0,8-21-30 0 0,10-15-339 0 0,11-19-364 0 0,29-56-1 0 0,-30 50 504 0 0,32-45 1 0 0,-44 70 108 0 0,0 0-1 0 0,1 1 1 0 0,0-1 0 0 0,0 1 0 0 0,1 1-1 0 0,0 0 1 0 0,0 0 0 0 0,1 1 0 0 0,12-6 0 0 0,-17 9 44 0 0,1 1-1 0 0,0 0 1 0 0,1 0 0 0 0,-1 0 0 0 0,0 1 0 0 0,0 0 0 0 0,1 0 0 0 0,-1 0 0 0 0,0 1-1 0 0,1 0 1 0 0,-1 1 0 0 0,10 1 0 0 0,-12-2 6 0 0,-1 1-1 0 0,0 0 1 0 0,0 0-1 0 0,0 0 1 0 0,1 1-1 0 0,-1-1 0 0 0,0 1 1 0 0,0 0-1 0 0,-1 0 1 0 0,1 0-1 0 0,0 0 1 0 0,-1 0-1 0 0,1 0 1 0 0,-1 1-1 0 0,0-1 1 0 0,1 1-1 0 0,-1 0 1 0 0,-1 0-1 0 0,1 0 1 0 0,0 0-1 0 0,-1 0 1 0 0,1 0-1 0 0,-1 0 1 0 0,1 4-1 0 0,1 9 78 0 0,0 1-1 0 0,-2-1 1 0 0,0 1-1 0 0,0 0 1 0 0,-2-1 0 0 0,-3 23-1 0 0,2-16-165 0 0,1 0 0 0 0,1 24 1 0 0,7-24-511 0 0,-6-22 469 0 0,-1 0 1 0 0,0-1-1 0 0,0 1 0 0 0,1 0 1 0 0,-1-1-1 0 0,0 1 0 0 0,1-1 1 0 0,-1 1-1 0 0,1-1 0 0 0,-1 1 0 0 0,1-1 1 0 0,-1 1-1 0 0,1-1 0 0 0,-1 0 1 0 0,1 1-1 0 0,-1-1 0 0 0,1 1 1 0 0,0-1-1 0 0,-1 0 0 0 0,1 0 1 0 0,-1 1-1 0 0,1-1 0 0 0,0 0 1 0 0,-1 0-1 0 0,1 0 0 0 0,0 0 0 0 0,-1 0 1 0 0,1 0-1 0 0,1 0 0 0 0,0-2-713 0 0,-1-1-1 0 0,1 0 1 0 0,-1 0 0 0 0,1 0-1 0 0,-1 0 1 0 0,2-6-1 0 0,-1-3-946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54.818"/>
    </inkml:context>
    <inkml:brush xml:id="br0">
      <inkml:brushProperty name="width" value="0.05" units="cm"/>
      <inkml:brushProperty name="height" value="0.05" units="cm"/>
    </inkml:brush>
  </inkml:definitions>
  <inkml:trace contextRef="#ctx0" brushRef="#br0">1 74 19862 0 0,'4'8'-20'0'0,"3"-4"0"0"0,-2-14-4 0 0,1-11-84 0 0,10 13-72 0 0,-5 2-48 0 0,1-1-180 0 0,-1-1-164 0 0,5 2-276 0 0,-3 0-369 0 0,-1 2-395 0 0,-6-6-376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48.445"/>
    </inkml:context>
    <inkml:brush xml:id="br0">
      <inkml:brushProperty name="width" value="0.05" units="cm"/>
      <inkml:brushProperty name="height" value="0.05" units="cm"/>
    </inkml:brush>
  </inkml:definitions>
  <inkml:trace contextRef="#ctx0" brushRef="#br0">31 31 9465 0 0,'-15'-28'391'0'0,"15"28"-379"0"0,0-1 0 0 0,0 1 0 0 0,0 0 0 0 0,0 0 0 0 0,0 0 0 0 0,0 0 0 0 0,0 0 0 0 0,0 0 0 0 0,0 0 0 0 0,0 0 0 0 0,0-1 0 0 0,0 1 0 0 0,0 0 0 0 0,0 0 0 0 0,0 0 0 0 0,0 0 0 0 0,0 0 0 0 0,0 0 0 0 0,0 0 0 0 0,0 0 0 0 0,-1 0 0 0 0,1 0 0 0 0,0 0 0 0 0,0-1 0 0 0,0 1 0 0 0,0 0 0 0 0,0 0 0 0 0,0 0 0 0 0,0 0 0 0 0,0 0 0 0 0,0 0 0 0 0,-1 0 0 0 0,1 0 0 0 0,0 0 0 0 0,0 0 0 0 0,0 0 0 0 0,0 0 0 0 0,0 0 0 0 0,0 0 0 0 0,0 0 0 0 0,0 0 0 0 0,-1 0 0 0 0,1 0 0 0 0,0 0 0 0 0,0 0 0 0 0,0 0 0 0 0,0 0 0 0 0,0 0 0 0 0,0 1 0 0 0,0-1 0 0 0,0 0 0 0 0,0 0 0 0 0,-1 0 0 0 0,1 0 0 0 0,0 0 0 0 0,0 0 0 0 0,0 0 0 0 0,0 0 0 0 0,0 0 0 0 0,0 0 0 0 0,0 1 0 0 0,1 16 908 0 0,3 13-114 0 0,-2 0-1 0 0,-2-1 1 0 0,-5 52-1 0 0,2-21 128 0 0,-2 7 79 0 0,2-38-934 0 0,1-1-1 0 0,2 1 1 0 0,1-1 0 0 0,0 1-1 0 0,8 34 1 0 0,8-7-2868 0 0,-17-55 2659 0 0,0 0 0 0 0,0-1 0 0 0,0 1 0 0 0,1 0 0 0 0,-1 0 0 0 0,0-1 0 0 0,0 1 0 0 0,0 0 0 0 0,1-1 0 0 0,-1 1 0 0 0,0 0 0 0 0,1-1 0 0 0,-1 1 0 0 0,1-1 0 0 0,-1 1 0 0 0,1-1 0 0 0,-1 1 0 0 0,1-1 0 0 0,-1 1 0 0 0,1-1 0 0 0,-1 1 0 0 0,2 0 0 0 0,5 3-1714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48.991"/>
    </inkml:context>
    <inkml:brush xml:id="br0">
      <inkml:brushProperty name="width" value="0.05" units="cm"/>
      <inkml:brushProperty name="height" value="0.05" units="cm"/>
    </inkml:brush>
  </inkml:definitions>
  <inkml:trace contextRef="#ctx0" brushRef="#br0">41 309 11197 0 0,'-7'2'66'0'0,"-17"7"443"0"0,23-9-456 0 0,0 1-1 0 0,0 0 0 0 0,1 0 0 0 0,-1-1 1 0 0,0 1-1 0 0,1 0 0 0 0,-1 0 0 0 0,1 0 1 0 0,-1 0-1 0 0,1 0 0 0 0,-1 0 0 0 0,1 0 1 0 0,0 0-1 0 0,-1 0 0 0 0,1 0 0 0 0,0 0 1 0 0,0 0-1 0 0,0 0 0 0 0,0 0 0 0 0,0 0 1 0 0,0 1-1 0 0,0-1 20 0 0,1 0 0 0 0,0-1 0 0 0,-1 1 0 0 0,1-1 0 0 0,0 1 0 0 0,-1-1 0 0 0,1 1 0 0 0,0-1 0 0 0,-1 1 0 0 0,1-1 0 0 0,0 0 0 0 0,0 1 1 0 0,0-1-1 0 0,-1 0 0 0 0,1 0 0 0 0,0 1 0 0 0,0-1 0 0 0,0 0 0 0 0,0 0 0 0 0,0 0 0 0 0,-1 0 0 0 0,1 0 0 0 0,0 0 0 0 0,0-1 0 0 0,0 1 0 0 0,0 0 0 0 0,-1 0 0 0 0,1 0 0 0 0,1-1 0 0 0,87-40 931 0 0,50-19-880 0 0,142-39-703 0 0,-269 95 505 0 0,-1 0 0 0 0,1-1 1 0 0,-1-1-1 0 0,0 0 0 0 0,18-13 1 0 0,-28 18 69 0 0,0 1 0 0 0,-1-1 0 0 0,1 0 0 0 0,0 1 1 0 0,0-1-1 0 0,-1 0 0 0 0,1 0 0 0 0,0 0 0 0 0,-1 0 1 0 0,1 0-1 0 0,-1 0 0 0 0,1 0 0 0 0,-1 0 0 0 0,1 0 1 0 0,-1 0-1 0 0,0 0 0 0 0,1 0 0 0 0,-1 0 0 0 0,0 0 1 0 0,0 0-1 0 0,0 0 0 0 0,0 0 0 0 0,0-2 0 0 0,-1 1 4 0 0,1 0-1 0 0,-1 0 0 0 0,0 0 1 0 0,0 1-1 0 0,0-1 1 0 0,0 0-1 0 0,0 1 0 0 0,0-1 1 0 0,0 0-1 0 0,0 1 1 0 0,-1-1-1 0 0,-1 0 0 0 0,-3-4 19 0 0,0 1 0 0 0,-1 1 0 0 0,0-1-1 0 0,0 1 1 0 0,-9-4 0 0 0,5 4 66 0 0,0 0 0 0 0,0 0 1 0 0,0 1-1 0 0,0 0 0 0 0,0 1 1 0 0,-1 1-1 0 0,1 0 0 0 0,0 0 1 0 0,-1 1-1 0 0,1 0 0 0 0,-1 1 0 0 0,1 1 1 0 0,-18 3-1 0 0,21-2-14 0 0,0 0 0 0 0,0 0-1 0 0,1 0 1 0 0,-1 1 0 0 0,1 0-1 0 0,0 0 1 0 0,0 1 0 0 0,0 0 0 0 0,1 1-1 0 0,0-1 1 0 0,0 1 0 0 0,0 0 0 0 0,1 0-1 0 0,-1 1 1 0 0,2 0 0 0 0,-1 0-1 0 0,1 0 1 0 0,0 0 0 0 0,-4 10 0 0 0,4-5-40 0 0,0-1 0 0 0,1 1 0 0 0,0 0 1 0 0,1 0-1 0 0,0 0 0 0 0,0 15 0 0 0,2-18-28 0 0,0 0-1 0 0,1 0 0 0 0,0-1 0 0 0,0 1 1 0 0,1-1-1 0 0,0 1 0 0 0,0-1 0 0 0,1 1 1 0 0,5 11-1 0 0,-6-17-2 0 0,0-1 0 0 0,0 1-1 0 0,0 0 1 0 0,0-1 0 0 0,1 1 0 0 0,-1-1 0 0 0,0 0-1 0 0,1 0 1 0 0,0 0 0 0 0,0 0 0 0 0,-1 0 0 0 0,1 0-1 0 0,0-1 1 0 0,1 1 0 0 0,-1-1 0 0 0,0 0 0 0 0,0 0-1 0 0,0 0 1 0 0,1-1 0 0 0,-1 1 0 0 0,0-1 0 0 0,1 1-1 0 0,-1-1 1 0 0,0 0 0 0 0,5-1 0 0 0,8-1-252 0 0,0 0 1 0 0,-1-1-1 0 0,31-11 0 0 0,-36 11 35 0 0,-3 1 68 0 0,1-1 0 0 0,-1 0 1 0 0,1 0-1 0 0,-1-1 1 0 0,0 0-1 0 0,0-1 0 0 0,0 1 1 0 0,6-7-1 0 0,-9 8 98 0 0,-1-1 1 0 0,1 0-1 0 0,-1 0 0 0 0,0-1 0 0 0,0 1 0 0 0,0-1 0 0 0,0 1 1 0 0,-1-1-1 0 0,0 0 0 0 0,0 0 0 0 0,0 0 0 0 0,0 0 0 0 0,1-9 1 0 0,0-14 102 0 0,-1-50-1 0 0,-2 67 82 0 0,-4 16 377 0 0,0 9-145 0 0,1 25 480 0 0,2-28-648 0 0,0 0 0 0 0,1 0-1 0 0,1 16 1 0 0,2-9-25 0 0,-2-15 66 0 0,9 13-172 0 0,0-1-58 0 0,-4-5-14 0 0,0 0-1 0 0,1 0 0 0 0,0-1 0 0 0,0 0 1 0 0,1 0-1 0 0,0 0 0 0 0,1-1 0 0 0,9 7 1 0 0,-16-14-32 0 0,0 0-1 0 0,0 0 1 0 0,1 0 0 0 0,-1 0 0 0 0,0 0 0 0 0,0-1 0 0 0,1 1 0 0 0,-1-1 0 0 0,0 1 0 0 0,1-1 0 0 0,-1 0 0 0 0,0 0-1 0 0,1 0 1 0 0,-1 0 0 0 0,0-1 0 0 0,1 1 0 0 0,-1-1 0 0 0,0 1 0 0 0,1-1 0 0 0,2-1 0 0 0,12-2-5311 0 0,-9-26 5182 0 0,24-87 92 0 0,-24 88 1322 0 0,-5-23-766 0 0,3-3 2412 0 0,-4 30-2693 0 0,-2 19 816 0 0,0 14-874 0 0,0 36-524 0 0,0-23 51 0 0,1 0 0 0 0,4 22 0 0 0,-3-21-220 0 0,0-1 0 0 0,-1 24 0 0 0,0-40-939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49.349"/>
    </inkml:context>
    <inkml:brush xml:id="br0">
      <inkml:brushProperty name="width" value="0.05" units="cm"/>
      <inkml:brushProperty name="height" value="0.05" units="cm"/>
    </inkml:brush>
  </inkml:definitions>
  <inkml:trace contextRef="#ctx0" brushRef="#br0">80 9 10813 0 0,'-1'-1'30'0'0,"-1"0"0"0"0,1 0 0 0 0,0 0 0 0 0,-1 0 0 0 0,1 1 0 0 0,0-1 0 0 0,-1 1 0 0 0,1-1 0 0 0,-1 1 0 0 0,1 0 0 0 0,-1-1 0 0 0,1 1 0 0 0,-1 0 0 0 0,1 0 0 0 0,-1 0 0 0 0,1 0 0 0 0,-1 0 0 0 0,1 0 0 0 0,0 1 0 0 0,-1-1 0 0 0,1 0 0 0 0,-1 1 0 0 0,1-1 0 0 0,-1 1 0 0 0,1-1 0 0 0,0 1 0 0 0,-1 0 0 0 0,1 0 0 0 0,0-1 0 0 0,0 1 0 0 0,-1 0 0 0 0,1 0 0 0 0,0 0 0 0 0,0 1 0 0 0,-1 1 0 0 0,0 1 153 0 0,0 0-1 0 0,0 0 1 0 0,0 0 0 0 0,1 1 0 0 0,0-1 0 0 0,0 1 0 0 0,0-1-1 0 0,0 1 1 0 0,1-1 0 0 0,0 9 0 0 0,1 0 174 0 0,-1-11-432 0 0,0 0-1 0 0,1 0 1 0 0,-1 0 0 0 0,0 0 0 0 0,0 0 0 0 0,0 0 0 0 0,0 0-1 0 0,0 0 1 0 0,0 0 0 0 0,-1 0 0 0 0,1 0 0 0 0,-1 0 0 0 0,1 0-1 0 0,-1 0 1 0 0,0 0 0 0 0,0 0 0 0 0,0-1 0 0 0,-2 4 0 0 0,1-3-244 0 0,-3 5-1483 0 0,3 0 347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49.675"/>
    </inkml:context>
    <inkml:brush xml:id="br0">
      <inkml:brushProperty name="width" value="0.05" units="cm"/>
      <inkml:brushProperty name="height" value="0.05" units="cm"/>
    </inkml:brush>
  </inkml:definitions>
  <inkml:trace contextRef="#ctx0" brushRef="#br0">117 96 11057 0 0,'-9'-2'239'0'0,"1"0"0"0"0,-1 0 0 0 0,0 1 0 0 0,1 0 0 0 0,-12 1-1 0 0,16-1 49 0 0,0 1-1 0 0,1-1 0 0 0,-1 0 0 0 0,1 0 0 0 0,-1-1 0 0 0,1 1 0 0 0,0-1 0 0 0,-4-2 0 0 0,6 4-168 0 0,-1-1 0 0 0,1 1 1 0 0,0-1-1 0 0,0 1 0 0 0,0-1 0 0 0,0 0 0 0 0,0 1 0 0 0,1-1 0 0 0,-1 0 1 0 0,0 0-1 0 0,0 0 0 0 0,0 0 0 0 0,1 0 0 0 0,-1 0 0 0 0,0 1 0 0 0,1-2 0 0 0,-1 1 1 0 0,1 0-1 0 0,-1 0 0 0 0,1 0 0 0 0,0 0 0 0 0,-1 0 0 0 0,1 0 0 0 0,0 0 0 0 0,0-1 1 0 0,0 1-1 0 0,0 0 0 0 0,0-2 0 0 0,1 9 14 0 0,1 1-1 0 0,1 0 1 0 0,-1-1-1 0 0,1 0 1 0 0,6 10 0 0 0,-3-4-71 0 0,6 17-27 0 0,0 1 1 0 0,13 57-1 0 0,-21-61-48 0 0,0 0 1 0 0,-1 44-1 0 0,-3-70 6 0 0,0 0 1 0 0,0 0-1 0 0,0 1 1 0 0,0-1-1 0 0,0 0 1 0 0,0 0-1 0 0,0 0 1 0 0,0 1-1 0 0,0-1 1 0 0,0 0-1 0 0,0 0 1 0 0,0 0-1 0 0,0 1 1 0 0,0-1-1 0 0,0 0 1 0 0,0 0-1 0 0,0 0 1 0 0,0 1-1 0 0,0-1 1 0 0,0 0-1 0 0,1 0 1 0 0,-1 0-1 0 0,0 1 1 0 0,0-1-1 0 0,0 0 1 0 0,0 0-1 0 0,0 0 1 0 0,0 0-1 0 0,1 1 1 0 0,-1-1-1 0 0,0 0 1 0 0,0 0-1 0 0,0 0 1 0 0,0 0-1 0 0,1 0 1 0 0,-1 0-1 0 0,0 0 1 0 0,0 1-1 0 0,0-1 1 0 0,1 0-1 0 0,-1 0 1 0 0,9-7-386 0 0,6-14-484 0 0,-2-2 452 0 0,-2 0-1 0 0,-1 0 1 0 0,-1-1-1 0 0,7-27 1 0 0,-8 25 450 0 0,1 0-1 0 0,1 0 1 0 0,18-34 0 0 0,-22 51 29 0 0,-1 0 1 0 0,1 0 0 0 0,1 1-1 0 0,14-15 1 0 0,-20 21-42 0 0,0 1 1 0 0,0 0-1 0 0,0 0 1 0 0,1 0-1 0 0,-1 0 0 0 0,0 0 1 0 0,1 1-1 0 0,-1-1 1 0 0,0 0-1 0 0,1 1 0 0 0,-1-1 1 0 0,1 0-1 0 0,-1 1 1 0 0,1 0-1 0 0,-1-1 0 0 0,1 1 1 0 0,-1 0-1 0 0,1 0 1 0 0,0 0-1 0 0,-1 0 0 0 0,1 0 1 0 0,-1 0-1 0 0,1 0 1 0 0,-1 1-1 0 0,1-1 0 0 0,-1 0 1 0 0,1 1-1 0 0,-1 0 1 0 0,1-1-1 0 0,-1 1 0 0 0,1 0 1 0 0,-1-1-1 0 0,0 1 1 0 0,1 0-1 0 0,-1 0 0 0 0,0 0 1 0 0,0 0-1 0 0,0 0 1 0 0,0 1-1 0 0,0-1 0 0 0,0 0 1 0 0,1 2-1 0 0,5 9 51 0 0,0 0 0 0 0,-2 0 0 0 0,1 0-1 0 0,-1 1 1 0 0,-1 0 0 0 0,0-1 0 0 0,-1 2-1 0 0,2 18 1 0 0,-1-10-818 0 0,13 41 0 0 0,-10-22-4004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50.006"/>
    </inkml:context>
    <inkml:brush xml:id="br0">
      <inkml:brushProperty name="width" value="0.05" units="cm"/>
      <inkml:brushProperty name="height" value="0.05" units="cm"/>
    </inkml:brush>
  </inkml:definitions>
  <inkml:trace contextRef="#ctx0" brushRef="#br0">49 138 9773 0 0,'-2'-3'527'0'0,"0"10"100"0"0,2 18 993 0 0,0-18-940 0 0,0 6 2024 0 0,0-14-2634 0 0,0 0 0 0 0,1 0 0 0 0,-1-1-1 0 0,0 1 1 0 0,1 0 0 0 0,-1 0 0 0 0,1 0-1 0 0,0 0 1 0 0,-1 0 0 0 0,1 0 0 0 0,0 0 0 0 0,-1 0-1 0 0,1 1 1 0 0,0-1 0 0 0,1-1 0 0 0,-1 1-25 0 0,7-3-670 0 0,22-13 342 0 0,-23 13-11 0 0,5-8-924 0 0,33-36 1194 0 0,-37 36 63 0 0,-13 0 20 0 0,-28-35 51 0 0,24 36 839 0 0,0 10-814 0 0,-27 1 37 0 0,27-1 527 0 0,-2 17-546 0 0,-33 51-18 0 0,42-65-124 0 0,1 1-1 0 0,0 0 1 0 0,-1 0-1 0 0,2 0 0 0 0,-1 0 1 0 0,0 0-1 0 0,0 0 1 0 0,1 0-1 0 0,0 0 1 0 0,-1 0-1 0 0,1 0 0 0 0,0 0 1 0 0,1 0-1 0 0,-1 0 1 0 0,0 0-1 0 0,1 0 1 0 0,0 0-1 0 0,0 0 0 0 0,-1 0 1 0 0,4 4-1 0 0,0 5 8 0 0,-1-2-97 0 0,1 0 1 0 0,0 0 0 0 0,0-1-1 0 0,11 16 1 0 0,-9-14-208 0 0,-5-9-281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50.359"/>
    </inkml:context>
    <inkml:brush xml:id="br0">
      <inkml:brushProperty name="width" value="0.05" units="cm"/>
      <inkml:brushProperty name="height" value="0.05" units="cm"/>
    </inkml:brush>
  </inkml:definitions>
  <inkml:trace contextRef="#ctx0" brushRef="#br0">8 154 11237 0 0,'-7'-5'2185'0'0,"7"8"-913"0"0,12 20-589 0 0,24 34-653 0 0,56 68 1705 0 0,-61-87-1182 0 0,38 64 1 0 0,-61-88-522 0 0,-1 0 0 0 0,-1 0 0 0 0,0 0 0 0 0,-1 1 0 0 0,0-1 0 0 0,-2 1 0 0 0,0 0 0 0 0,3 29 0 0 0,-6-40-29 0 0,0 0-1 0 0,0 0 1 0 0,0 0-1 0 0,-1-1 1 0 0,1 1-1 0 0,-1 0 1 0 0,0 0-1 0 0,0 0 1 0 0,0-1-1 0 0,-1 1 1 0 0,0-1-1 0 0,1 1 1 0 0,-4 3-1 0 0,4-6-7 0 0,0 1-1 0 0,0-1 0 0 0,0 0 1 0 0,0 0-1 0 0,0 0 0 0 0,0 0 1 0 0,-1 0-1 0 0,1-1 1 0 0,0 1-1 0 0,-1 0 0 0 0,1-1 1 0 0,-1 1-1 0 0,1 0 0 0 0,0-1 1 0 0,-1 0-1 0 0,1 1 0 0 0,-1-1 1 0 0,0 0-1 0 0,1 0 0 0 0,-1 0 1 0 0,1 0-1 0 0,-1 0 0 0 0,1 0 1 0 0,-1 0-1 0 0,1-1 0 0 0,-1 1 1 0 0,1 0-1 0 0,-1-1 0 0 0,1 1 1 0 0,-1-1-1 0 0,1 0 0 0 0,0 1 1 0 0,-1-1-1 0 0,-1-2 0 0 0,-4-1-27 0 0,1-1 0 0 0,0 1 0 0 0,1-1 0 0 0,-1-1-1 0 0,1 1 1 0 0,0-1 0 0 0,0 0 0 0 0,1 0 0 0 0,0 0 0 0 0,-5-9-1 0 0,2 1 8 0 0,1-1 0 0 0,0 1-1 0 0,-8-31 1 0 0,7 11 22 0 0,1 0 0 0 0,2 0 1 0 0,1-1-1 0 0,3-57 0 0 0,1 68 3 0 0,2 0-1 0 0,1 0 1 0 0,1 0 0 0 0,0 0-1 0 0,2 1 1 0 0,1 0 0 0 0,16-32-1 0 0,-19 46 5 0 0,0-1-1 0 0,1 1 0 0 0,0 1 0 0 0,1-1 1 0 0,0 1-1 0 0,0 0 0 0 0,1 0 1 0 0,0 1-1 0 0,16-11 0 0 0,-21 16-6 0 0,0 0 0 0 0,1 0 0 0 0,-1 0 0 0 0,1 0-1 0 0,-1 1 1 0 0,1 0 0 0 0,0-1 0 0 0,0 1 0 0 0,-1 1 0 0 0,1-1 0 0 0,0 0-1 0 0,0 1 1 0 0,0 0 0 0 0,0 0 0 0 0,0 0 0 0 0,0 0 0 0 0,0 1 0 0 0,0 0 0 0 0,-1-1-1 0 0,1 1 1 0 0,0 1 0 0 0,0-1 0 0 0,-1 0 0 0 0,1 1 0 0 0,-1 0 0 0 0,1 0-1 0 0,-1 0 1 0 0,0 0 0 0 0,5 4 0 0 0,-4-2-108 0 0,1 1-1 0 0,-1-1 1 0 0,0 1 0 0 0,0 0-1 0 0,0 0 1 0 0,-1 0 0 0 0,0 1-1 0 0,0-1 1 0 0,0 1 0 0 0,-1-1-1 0 0,1 1 1 0 0,-1 0 0 0 0,-1 0 0 0 0,1 0-1 0 0,-1 0 1 0 0,1 8 0 0 0,-2 0-500 0 0,0 0 0 0 0,-1 0 0 0 0,0-1 0 0 0,-1 1 1 0 0,-1 0-1 0 0,-5 14 0 0 0,-4 9-1252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53.266"/>
    </inkml:context>
    <inkml:brush xml:id="br0">
      <inkml:brushProperty name="width" value="0.05" units="cm"/>
      <inkml:brushProperty name="height" value="0.05" units="cm"/>
    </inkml:brush>
  </inkml:definitions>
  <inkml:trace contextRef="#ctx0" brushRef="#br0">298 151 8101 0 0,'2'-4'-198'0'0,"-1"3"228"0"0,0 0 1 0 0,-1 0 0 0 0,1 0 0 0 0,-1 0-1 0 0,1 0 1 0 0,-1 0 0 0 0,1 0 0 0 0,-1 0-1 0 0,0 0 1 0 0,1 0 0 0 0,-1 0 0 0 0,0 0-1 0 0,0 0 1 0 0,0 0 0 0 0,0-1 0 0 0,0 1-1 0 0,0 0 1 0 0,0 0 0 0 0,0 0 0 0 0,0 0-1 0 0,0 0 1 0 0,-1 0 0 0 0,1 0 0 0 0,-1-2-1 0 0,-3-8 350 0 0,2 8-268 0 0,1 0 1 0 0,0 0 0 0 0,0 0-1 0 0,-1 0 1 0 0,0 0 0 0 0,-3-5-1 0 0,4 7-105 0 0,1 1 0 0 0,-1 0 0 0 0,0-1 0 0 0,1 1 0 0 0,-1 0 0 0 0,1-1 0 0 0,-1 1 0 0 0,0 0 0 0 0,1 0 0 0 0,-1-1 0 0 0,0 1 0 0 0,0 0 0 0 0,1 0 0 0 0,-1 0 0 0 0,0 0-1 0 0,1 0 1 0 0,-1 0 0 0 0,0 0 0 0 0,0 0 0 0 0,1 0 0 0 0,-1 0 0 0 0,0 1 0 0 0,1-1 0 0 0,-1 0 0 0 0,0 0 0 0 0,1 1 0 0 0,-1-1 0 0 0,1 0 0 0 0,-1 1 0 0 0,0-1 0 0 0,1 1 0 0 0,-1-1 0 0 0,1 0 0 0 0,-1 1-1 0 0,1 0 1 0 0,-1-1 0 0 0,1 1 0 0 0,-1 0 0 0 0,-4 4 4 0 0,1 1 0 0 0,-1 0 0 0 0,1 0 0 0 0,1 0 0 0 0,-1 1 0 0 0,1-1 0 0 0,0 1 0 0 0,1 0 0 0 0,-1 0 0 0 0,1 0 0 0 0,1 0 0 0 0,-1 0 0 0 0,1 0 0 0 0,0 0 0 0 0,1 1 0 0 0,0-1 0 0 0,1 9 0 0 0,0 3 47 0 0,1 0-1 0 0,1 0 0 0 0,1 0 0 0 0,0 0 0 0 0,10 23 1 0 0,-14-40-43 0 0,1-1 0 0 0,-1 0 1 0 0,1 1-1 0 0,0-1 0 0 0,-1 0 1 0 0,1 0-1 0 0,0 1 0 0 0,0-1 1 0 0,0 0-1 0 0,0 0 0 0 0,0 0 1 0 0,0 0-1 0 0,0 0 0 0 0,0 0 1 0 0,0-1-1 0 0,0 1 0 0 0,1 0 1 0 0,1 0-1 0 0,-3-1 245 0 0,-23-12 731 0 0,5-3-966 0 0,-12-9-12 0 0,1-2-1 0 0,-31-36 0 0 0,53 54-19 0 0,0 0 0 0 0,0-1 0 0 0,1 0 0 0 0,1-1 0 0 0,0 0 0 0 0,0 1 0 0 0,0-1 0 0 0,1-1 0 0 0,1 1 0 0 0,0-1 0 0 0,1 1 0 0 0,-3-20 0 0 0,5 27 5 0 0,0 0-1 0 0,0-1 1 0 0,1 1 0 0 0,-1 0-1 0 0,1 0 1 0 0,0 0-1 0 0,0 0 1 0 0,0 0 0 0 0,0 0-1 0 0,0 0 1 0 0,1 0-1 0 0,-1 0 1 0 0,1 0 0 0 0,0 1-1 0 0,0-1 1 0 0,0 1-1 0 0,0-1 1 0 0,0 1 0 0 0,1 0-1 0 0,-1-1 1 0 0,1 1-1 0 0,-1 1 1 0 0,1-1 0 0 0,0 0-1 0 0,0 1 1 0 0,0-1-1 0 0,0 1 1 0 0,0 0 0 0 0,5-1-1 0 0,4-2-2 0 0,0 1 0 0 0,0 0 1 0 0,0 1-1 0 0,1 1 0 0 0,-1 0 0 0 0,16 0 0 0 0,-9 2 7 0 0,-1 1 0 0 0,0 0 0 0 0,1 2 0 0 0,-1 0 0 0 0,-1 1 0 0 0,19 7 0 0 0,-26-8-4 0 0,0 1 0 0 0,0-1 0 0 0,-1 2 0 0 0,0-1 0 0 0,0 1-1 0 0,0 1 1 0 0,0 0 0 0 0,-1 0 0 0 0,0 1 0 0 0,-1-1 0 0 0,11 15 0 0 0,-16-19 2 0 0,0-1 0 0 0,-1 1 1 0 0,1 0-1 0 0,0 1 1 0 0,-1-1-1 0 0,0 0 0 0 0,1 0 1 0 0,-1 0-1 0 0,-1 1 0 0 0,1-1 1 0 0,0 1-1 0 0,-1-1 0 0 0,0 0 1 0 0,0 1-1 0 0,0-1 1 0 0,0 1-1 0 0,0-1 0 0 0,-1 1 1 0 0,1-1-1 0 0,-1 0 0 0 0,0 1 1 0 0,0-1-1 0 0,0 0 0 0 0,-1 1 1 0 0,1-1-1 0 0,-1 0 1 0 0,0 0-1 0 0,1 0 0 0 0,-1-1 1 0 0,-1 1-1 0 0,1 0 0 0 0,0-1 1 0 0,-1 1-1 0 0,1-1 0 0 0,-5 3 1 0 0,-6 5 10 0 0,0-1 1 0 0,-1-1-1 0 0,0 0 1 0 0,0-1-1 0 0,0-1 1 0 0,-21 7-1 0 0,7-6 0 0 0,-1 0 0 0 0,0-2 1 0 0,0-1-1 0 0,0-2 0 0 0,0-1 0 0 0,-32-2 0 0 0,56 1 5 0 0,-1 0 0 0 0,0-1-1 0 0,1 0 1 0 0,-1 0 0 0 0,1 0 0 0 0,0-1-1 0 0,-1 0 1 0 0,1 0 0 0 0,0 0-1 0 0,-10-6 1 0 0,13 7-10 0 0,1-1 0 0 0,-1 1 0 0 0,0-1 0 0 0,0 0 0 0 0,1 1 0 0 0,-1-1 0 0 0,1 0 0 0 0,-1 0 0 0 0,1 0 0 0 0,0 0 0 0 0,0 0 0 0 0,0 0-1 0 0,0 0 1 0 0,0-1 0 0 0,1 1 0 0 0,-1 0 0 0 0,0-1 0 0 0,1 1 0 0 0,0 0 0 0 0,-1-1 0 0 0,1 1 0 0 0,0 0 0 0 0,1-1 0 0 0,-1 1 0 0 0,0 0 0 0 0,0-1 0 0 0,1 1 0 0 0,0-3-1 0 0,1-1-8 0 0,0 0 0 0 0,0 0 0 0 0,1 0 0 0 0,0 0 0 0 0,0 0 0 0 0,0 1 0 0 0,0-1 0 0 0,1 1 0 0 0,0 0 0 0 0,0 0 0 0 0,1 0 0 0 0,-1 1 0 0 0,9-7 0 0 0,-6 6 1 0 0,1 0 0 0 0,0 0 0 0 0,1 1 0 0 0,-1 0 0 0 0,1 1 0 0 0,0 0 0 0 0,-1 0 0 0 0,17-2 0 0 0,-8 2 5 0 0,1 1 0 0 0,1 1 0 0 0,-1 1 0 0 0,0 1 0 0 0,0 0 0 0 0,0 2 0 0 0,0 0 0 0 0,-1 1 0 0 0,22 7 0 0 0,-27-7-5 0 0,-1 1 1 0 0,0 0 0 0 0,-1 1 0 0 0,1 0-1 0 0,-1 1 1 0 0,0 0 0 0 0,0 1-1 0 0,8 9 1 0 0,-15-14 6 0 0,0-1 0 0 0,-1 1 0 0 0,0 1 0 0 0,1-1-1 0 0,-1 0 1 0 0,0 0 0 0 0,-1 1 0 0 0,1-1 0 0 0,-1 1 0 0 0,1 0 0 0 0,-1-1 0 0 0,1 8 0 0 0,-2-8 12 0 0,0-1-1 0 0,0 1 1 0 0,0 0 0 0 0,-1 0 0 0 0,1 0 0 0 0,-1 0-1 0 0,0 0 1 0 0,1-1 0 0 0,-2 1 0 0 0,1 0 0 0 0,0-1-1 0 0,0 1 1 0 0,-1-1 0 0 0,1 1 0 0 0,-1-1 0 0 0,0 0-1 0 0,0 1 1 0 0,0-1 0 0 0,-2 2 0 0 0,-4 3 42 0 0,0 0 0 0 0,-1-1 0 0 0,0 0 0 0 0,0-1 0 0 0,0 0 0 0 0,-1 0 1 0 0,1-1-1 0 0,-1 0 0 0 0,0-1 0 0 0,0 0 0 0 0,-18 2 0 0 0,10-2-30 0 0,0-1-1 0 0,0-1 1 0 0,0-1 0 0 0,-1 0 0 0 0,-35-6-1 0 0,51 5-20 0 0,-1 1-1 0 0,1-1 0 0 0,0 0 0 0 0,0 0 1 0 0,0 0-1 0 0,0 0 0 0 0,-1-1 1 0 0,2 1-1 0 0,-1-1 0 0 0,0 0 0 0 0,0 0 1 0 0,0 0-1 0 0,1 0 0 0 0,-1 0 0 0 0,1-1 1 0 0,0 1-1 0 0,0-1 0 0 0,-4-5 1 0 0,5 6-13 0 0,0-1 0 0 0,0 0 0 0 0,0 1 0 0 0,1-1 0 0 0,-1 0 0 0 0,1 0 0 0 0,0 0 0 0 0,-1 1 0 0 0,1-1 0 0 0,1 0 0 0 0,-1 0 0 0 0,0 0 0 0 0,1 1 0 0 0,-1-1 0 0 0,1 0 1 0 0,0 1-1 0 0,0-1 0 0 0,0 0 0 0 0,0 1 0 0 0,0-1 0 0 0,1 1 0 0 0,2-4 0 0 0,1-2-154 0 0,0 0-1 0 0,1 1 1 0 0,0-1 0 0 0,0 1-1 0 0,9-7 1 0 0,-13 12-30 0 0,1 0-1 0 0,0-1 1 0 0,0 2 0 0 0,0-1-1 0 0,1 0 1 0 0,-1 1 0 0 0,0-1-1 0 0,1 1 1 0 0,-1 0 0 0 0,1 0-1 0 0,-1 0 1 0 0,1 1 0 0 0,-1-1 0 0 0,1 1-1 0 0,-1 0 1 0 0,7 0 0 0 0,3 4-944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58.838"/>
    </inkml:context>
    <inkml:brush xml:id="br0">
      <inkml:brushProperty name="width" value="0.05" units="cm"/>
      <inkml:brushProperty name="height" value="0.05" units="cm"/>
    </inkml:brush>
  </inkml:definitions>
  <inkml:trace contextRef="#ctx0" brushRef="#br0">677 186 6377 0 0,'153'-125'5885'0'0,"-151"122"-5638"0"0,1 1 0 0 0,-1 0 0 0 0,0-1 1 0 0,0 1-1 0 0,0-1 0 0 0,-1 0 0 0 0,1 1 0 0 0,-1-1 1 0 0,1 0-1 0 0,1-6 0 0 0,-3 8-214 0 0,0 0 0 0 0,1 1 0 0 0,-1-1 0 0 0,0 0 0 0 0,0 0 1 0 0,0 1-1 0 0,0-1 0 0 0,0 0 0 0 0,0 0 0 0 0,0 1 0 0 0,0-1 0 0 0,0 0 0 0 0,0 0 1 0 0,0 0-1 0 0,-1 1 0 0 0,1-1 0 0 0,0 0 0 0 0,0 1 0 0 0,-1-1 0 0 0,1 0 0 0 0,-1 0 0 0 0,1 1 1 0 0,0-1-1 0 0,-1 1 0 0 0,1-1 0 0 0,-1 0 0 0 0,0 1 0 0 0,1-1 0 0 0,-1 1 0 0 0,1-1 0 0 0,-1 1 1 0 0,0 0-1 0 0,1-1 0 0 0,-1 1 0 0 0,0 0 0 0 0,0-1 0 0 0,1 1 0 0 0,-1 0 0 0 0,0 0 0 0 0,0 0 1 0 0,1-1-1 0 0,-1 1 0 0 0,0 0 0 0 0,0 0 0 0 0,-1 0 0 0 0,-30-1-17 0 0,0 2 0 0 0,0 0-1 0 0,-37 8 1 0 0,-94 25-5 0 0,119-24-4 0 0,37-8-6 0 0,-304 83 85 0 0,292-78-74 0 0,-36 20 1 0 0,48-23-11 0 0,1 0 0 0 0,-1 0 0 0 0,1 1 0 0 0,0 0 0 0 0,1 0 0 0 0,-1 0 0 0 0,1 1 0 0 0,-6 8 0 0 0,9-12 2 0 0,1-1-1 0 0,0 1 1 0 0,0 0 0 0 0,1 0-1 0 0,-1 0 1 0 0,0-1 0 0 0,0 1-1 0 0,1 0 1 0 0,-1 0 0 0 0,1 0-1 0 0,0 0 1 0 0,0 0 0 0 0,0 0-1 0 0,-1 0 1 0 0,2 0 0 0 0,-1 0-1 0 0,0 0 1 0 0,0 0 0 0 0,1 0-1 0 0,0 4 1 0 0,1-3 10 0 0,0 0 0 0 0,-1 0 0 0 0,1 0 0 0 0,0 0 0 0 0,0-1 0 0 0,1 1 0 0 0,-1-1 0 0 0,1 1 0 0 0,-1-1 1 0 0,1 0-1 0 0,3 3 0 0 0,6 2 46 0 0,1 0 1 0 0,0-1-1 0 0,0 0 1 0 0,23 7 0 0 0,2-3 28 0 0,1-1 0 0 0,76 7 1 0 0,81-8-68 0 0,-168-7-27 0 0,413-23 81 0 0,-4-46-29 0 0,-411 63-43 0 0,134-32 21 0 0,-141 31-14 0 0,-1 0 0 0 0,0-1 0 0 0,-1-1 0 0 0,1-1 0 0 0,-2-1 0 0 0,23-15 0 0 0,-36 23-11 0 0,-1 0 0 0 0,0 0 1 0 0,0 0-1 0 0,0 0 0 0 0,0-1 1 0 0,0 1-1 0 0,0-1 0 0 0,-1 1 0 0 0,1-1 1 0 0,-1 1-1 0 0,0-1 0 0 0,0 0 1 0 0,0 0-1 0 0,0 0 0 0 0,0 1 1 0 0,0-1-1 0 0,-1 0 0 0 0,1 0 1 0 0,-1 0-1 0 0,0 0 0 0 0,0 0 1 0 0,-1-4-1 0 0,1 3-5 0 0,-1 1 1 0 0,0-1-1 0 0,0 1 0 0 0,0-1 1 0 0,-1 1-1 0 0,1 0 1 0 0,-1-1-1 0 0,0 1 0 0 0,0 0 1 0 0,0 0-1 0 0,0 0 0 0 0,-1 1 1 0 0,1-1-1 0 0,-1 0 0 0 0,1 1 1 0 0,-1 0-1 0 0,0-1 1 0 0,-5-2-1 0 0,-6-2-63 0 0,0 0 0 0 0,-1 2 0 0 0,1-1 0 0 0,-1 2 0 0 0,0 0 0 0 0,-24-3 0 0 0,-96-4-507 0 0,135 11 575 0 0,-151-3-1051 0 0,-166 19 0 0 0,-148 40-2373 0 0,423-51 2956 0 0,-74 18-2022 0 0,91-18 1665 0 0,-3 2-307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59.337"/>
    </inkml:context>
    <inkml:brush xml:id="br0">
      <inkml:brushProperty name="width" value="0.05" units="cm"/>
      <inkml:brushProperty name="height" value="0.05" units="cm"/>
    </inkml:brush>
  </inkml:definitions>
  <inkml:trace contextRef="#ctx0" brushRef="#br0">227 0 6813 0 0,'0'1'99'0'0,"0"-1"1"0"0,0 0-1 0 0,0 1 0 0 0,0-1 1 0 0,0 1-1 0 0,0-1 1 0 0,0 1-1 0 0,0-1 1 0 0,0 0-1 0 0,0 1 0 0 0,0-1 1 0 0,0 1-1 0 0,0-1 1 0 0,0 1-1 0 0,0-1 1 0 0,1 0-1 0 0,-1 1 1 0 0,0-1-1 0 0,0 0 0 0 0,1 1 1 0 0,-1-1-1 0 0,0 0 1 0 0,1 1-1 0 0,-1-1 1 0 0,0 0-1 0 0,0 1 0 0 0,1-1 1 0 0,0 0-1 0 0,19 25 1269 0 0,2 3-322 0 0,-17-18-897 0 0,0 0 1 0 0,0 0-1 0 0,-1 0 1 0 0,0 0-1 0 0,0 1 0 0 0,-2-1 1 0 0,1 1-1 0 0,-1 0 1 0 0,-1 0-1 0 0,1 19 1 0 0,-2 1-51 0 0,-2-1 1 0 0,-9 51 0 0 0,-4-6 28 0 0,-34 96 1 0 0,-39 67 66 0 0,34-93-25 0 0,31-86-52 0 0,4 2 1 0 0,2 0-1 0 0,-14 90 1 0 0,30-142-114 0 0,1 0 1 0 0,-1 0-1 0 0,1 0 0 0 0,2 12 1 0 0,-2-20-5 0 0,0 0-1 0 0,0 0 1 0 0,1 1-1 0 0,-1-1 1 0 0,0 0 0 0 0,0 0-1 0 0,1 0 1 0 0,-1 0 0 0 0,1 0-1 0 0,-1 0 1 0 0,1 0 0 0 0,-1 0-1 0 0,1 0 1 0 0,0 0 0 0 0,-1 0-1 0 0,1 0 1 0 0,0 0 0 0 0,0 0-1 0 0,0-1 1 0 0,-1 1 0 0 0,1 0-1 0 0,0 0 1 0 0,0-1 0 0 0,0 1-1 0 0,0-1 1 0 0,0 1 0 0 0,1-1-1 0 0,-1 0 1 0 0,0 1 0 0 0,0-1-1 0 0,0 0 1 0 0,0 1-1 0 0,0-1 1 0 0,0 0 0 0 0,1 0-1 0 0,-1 0 1 0 0,0 0 0 0 0,0 0-1 0 0,0-1 1 0 0,2 1 0 0 0,9-3-11 0 0,0-1 1 0 0,-1 0-1 0 0,12-7 1 0 0,-10 5 7 0 0,0 1-1 0 0,18-5 1 0 0,26 0-23 0 0,0 3 0 0 0,0 2 0 0 0,76 4 1 0 0,-63 0 14 0 0,358-2 29 0 0,206-4 11 0 0,-614 7-31 0 0,25-1 19 0 0,-1-1-1 0 0,0-2 1 0 0,45-10-1 0 0,-87 14-16 0 0,0-1 0 0 0,0 1 0 0 0,0-1 0 0 0,0 0 0 0 0,1 0 0 0 0,-1 0 0 0 0,0 0 0 0 0,0 0 0 0 0,-1 0 0 0 0,1 0 0 0 0,2-2 0 0 0,-4 2-3 0 0,1 0 0 0 0,-1 0 1 0 0,1 1-1 0 0,-1-1 1 0 0,0 0-1 0 0,0 0 1 0 0,1 0-1 0 0,-1 0 1 0 0,0 0-1 0 0,0 1 0 0 0,0-1 1 0 0,0 0-1 0 0,0 0 1 0 0,0 0-1 0 0,0 0 1 0 0,0 0-1 0 0,0 0 1 0 0,0 1-1 0 0,-1-1 0 0 0,1 0 1 0 0,0 0-1 0 0,-1 0 1 0 0,1 1-1 0 0,0-1 1 0 0,-1 0-1 0 0,1 0 1 0 0,-1 1-1 0 0,1-1 0 0 0,-1 0 1 0 0,1 1-1 0 0,-2-2 1 0 0,-21-26-757 0 0,-32-32 1 0 0,30 34-463 0 0,-34-44 1 0 0,52 60 921 0 0,1 1 1 0 0,0-1 0 0 0,1 0-1 0 0,0-1 1 0 0,0 1-1 0 0,1-1 1 0 0,1 0 0 0 0,0 0-1 0 0,-2-13 1 0 0,3 5-147 0 0,2 0 0 0 0,0 0 0 0 0,1 0 0 0 0,5-28 1 0 0,-3 19-3 0 0,2-20-334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59.695"/>
    </inkml:context>
    <inkml:brush xml:id="br0">
      <inkml:brushProperty name="width" value="0.05" units="cm"/>
      <inkml:brushProperty name="height" value="0.05" units="cm"/>
    </inkml:brush>
  </inkml:definitions>
  <inkml:trace contextRef="#ctx0" brushRef="#br0">57 115 6721 0 0,'0'-8'13'0'0,"0"-2"92"0"0,0 0-1 0 0,-1 0 1 0 0,-3-19 0 0 0,3 26 16 0 0,0 0 0 0 0,0 0 0 0 0,0 0 0 0 0,0 0 0 0 0,-1 0 0 0 0,1 1 0 0 0,-1-1 0 0 0,0 0 0 0 0,0 1 0 0 0,0-1 0 0 0,0 1 0 0 0,0 0 1 0 0,0-1-1 0 0,-1 1 0 0 0,1 0 0 0 0,-4-2 0 0 0,6 4-100 0 0,-1 0 1 0 0,1 0 0 0 0,0 0-1 0 0,-1 0 1 0 0,1-1-1 0 0,0 1 1 0 0,0 0-1 0 0,-1 0 1 0 0,1 0 0 0 0,0 0-1 0 0,-1 0 1 0 0,1 0-1 0 0,0 0 1 0 0,-1 0-1 0 0,1 0 1 0 0,0 0-1 0 0,0 0 1 0 0,-1 0 0 0 0,1 0-1 0 0,0 0 1 0 0,-1 0-1 0 0,1 0 1 0 0,0 0-1 0 0,-1 1 1 0 0,1-1 0 0 0,0 0-1 0 0,0 0 1 0 0,-1 0-1 0 0,1 0 1 0 0,0 1-1 0 0,0-1 1 0 0,-1 0 0 0 0,1 0-1 0 0,0 0 1 0 0,0 1-1 0 0,0-1 1 0 0,0 0-1 0 0,-1 0 1 0 0,1 1 0 0 0,0-1-1 0 0,0 0 1 0 0,0 1-1 0 0,0-1 1 0 0,0 0-1 0 0,0 0 1 0 0,0 1 0 0 0,0-1-1 0 0,0 0 1 0 0,-1 1-1 0 0,2 0 1 0 0,-4 20 469 0 0,3-17-317 0 0,0 44 1122 0 0,8 77-1 0 0,-2-60-692 0 0,-4-36-402 0 0,11 232 771 0 0,-13-237-971 0 0,1 11-433 0 0,-1 0 0 0 0,-2 0 0 0 0,-2 0-1 0 0,-11 50 1 0 0,7-57-797 0 0,2-3-220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55.160"/>
    </inkml:context>
    <inkml:brush xml:id="br0">
      <inkml:brushProperty name="width" value="0.05" units="cm"/>
      <inkml:brushProperty name="height" value="0.05" units="cm"/>
    </inkml:brush>
  </inkml:definitions>
  <inkml:trace contextRef="#ctx0" brushRef="#br0">1 82 15461 0 0,'0'0'-12'0'0,"4"-3"-28"0"0,3-1-64 0 0,11 1-188 0 0,-11-7-212 0 0,6-4-296 0 0,1 7-316 0 0,8-4-324 0 0</inkml:trace>
  <inkml:trace contextRef="#ctx0" brushRef="#br0" timeOffset="1">1528 86 16538 0 0,'5'0'20'0'0,"6"0"-16"0"0,-2-4 0 0 0,5-6-108 0 0,1-10-157 0 0,-3 9-207 0 0,3 0-276 0 0,6 2-228 0 0,-5 1-256 0 0,4 1-228 0 0,2 1-264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00.768"/>
    </inkml:context>
    <inkml:brush xml:id="br0">
      <inkml:brushProperty name="width" value="0.05" units="cm"/>
      <inkml:brushProperty name="height" value="0.05" units="cm"/>
    </inkml:brush>
  </inkml:definitions>
  <inkml:trace contextRef="#ctx0" brushRef="#br0">79 83 6409 0 0,'-3'-8'82'0'0,"-1"-1"-5"0"0,-1-1 0 0 0,0 1 0 0 0,-7-11 0 0 0,11 19-29 0 0,0-1 0 0 0,-1 0 0 0 0,1 0 1 0 0,-1 1-1 0 0,1-1 0 0 0,-1 1 0 0 0,0-1 0 0 0,0 1 1 0 0,1 0-1 0 0,-1-1 0 0 0,0 1 0 0 0,0 0 0 0 0,0 0 0 0 0,0 1 1 0 0,-1-1-1 0 0,1 0 0 0 0,0 1 0 0 0,0-1 0 0 0,0 1 1 0 0,-3-1-1 0 0,-4-1 578 0 0,15 3 115 0 0,-2 2-574 0 0,0 0 0 0 0,0 0 0 0 0,1 0-1 0 0,-2 0 1 0 0,1 1 0 0 0,0-1 0 0 0,-1 1 0 0 0,1 0 0 0 0,-1 0-1 0 0,0 0 1 0 0,-1 1 0 0 0,1-1 0 0 0,-1 1 0 0 0,0 0 0 0 0,0-1-1 0 0,3 11 1 0 0,1 8 243 0 0,-1 1-1 0 0,4 33 1 0 0,-6-33-197 0 0,29 345 1709 0 0,-16-144-1091 0 0,26 188 478 0 0,21 274 428 0 0,-36 993 1783 0 0,-90-490-2320 0 0,56-1098-1076 0 0,-99 1172 50 0 0,73-695-53 0 0,32-506-116 0 0,3-1 0 0 0,2 0 0 0 0,3 0 1 0 0,3 0-1 0 0,2-1 0 0 0,3 0 0 0 0,34 89 0 0 0,-13-82 14 0 0,-20-38 4 0 0,-17-37-87 0 0,-7-15-211 0 0,2 12-542 0 0,1 0 0 0 0,0 0 0 0 0,0 0 0 0 0,2-1 0 0 0,-5-13 0 0 0,4 11-1133 0 0,0 0 0 0 0,-1 0 0 0 0,-6-12 0 0 0,4 18 67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01.174"/>
    </inkml:context>
    <inkml:brush xml:id="br0">
      <inkml:brushProperty name="width" value="0.05" units="cm"/>
      <inkml:brushProperty name="height" value="0.05" units="cm"/>
    </inkml:brush>
  </inkml:definitions>
  <inkml:trace contextRef="#ctx0" brushRef="#br0">3 109 9533 0 0,'-2'-10'275'0'0,"4"9"96"0"0,-2 2-289 0 0,1 0 1 0 0,0 0 0 0 0,-1 1 0 0 0,1-1-1 0 0,-1 0 1 0 0,1 0 0 0 0,-1 1 0 0 0,0-1-1 0 0,0 0 1 0 0,1 1 0 0 0,-1-1 0 0 0,0 0-1 0 0,0 2 1 0 0,12 71 3145 0 0,-10-61-3051 0 0,0 0-1 0 0,0-1 1 0 0,1 1 0 0 0,1 0 0 0 0,0-1 0 0 0,1 0 0 0 0,0 0 0 0 0,11 16 0 0 0,-11-18-265 0 0,1-1 0 0 0,0 0-1 0 0,1 0 1 0 0,0-1 0 0 0,1 0 0 0 0,0 0 0 0 0,0 0 0 0 0,0-1 0 0 0,1-1 0 0 0,13 9-1 0 0,-15-12-127 0 0,-1-1 0 0 0,1 0-1 0 0,-1 0 1 0 0,1 0 0 0 0,0-1-1 0 0,0 0 1 0 0,0 0 0 0 0,0-1-1 0 0,-1 0 1 0 0,1 0 0 0 0,0-1-1 0 0,0 1 1 0 0,0-1 0 0 0,0-1-1 0 0,0 0 1 0 0,-1 0 0 0 0,1 0-1 0 0,-1 0 1 0 0,10-6 0 0 0,-1 0-132 0 0,-1 0 1 0 0,0-1 0 0 0,-1-1-1 0 0,0 0 1 0 0,0 0 0 0 0,-1-1-1 0 0,13-17 1 0 0,-7 4 441 0 0,-1-1 0 0 0,-1-1 1 0 0,-1 0-1 0 0,11-29 0 0 0,-13 27 1068 0 0,1-1 1 0 0,2 2-1 0 0,24-34 1 0 0,-39 59-987 0 0,0 1 0 0 0,-1 0 0 0 0,1 0 0 0 0,0 0 0 0 0,0 0 0 0 0,0 0 0 0 0,0 0 0 0 0,0 1 0 0 0,0-1 0 0 0,0 0 0 0 0,0 0 0 0 0,1 1 1 0 0,-1-1-1 0 0,2 0 0 0 0,-2 1-95 0 0,-1 0 0 0 0,0 0 1 0 0,1 0-1 0 0,-1 0 0 0 0,0 0 1 0 0,1 0-1 0 0,-1 1 0 0 0,0-1 1 0 0,1 0-1 0 0,-1 0 0 0 0,0 0 0 0 0,0 1 1 0 0,1-1-1 0 0,-1 0 0 0 0,0 1 1 0 0,0-1-1 0 0,0 0 0 0 0,1 0 1 0 0,-1 1-1 0 0,0-1 0 0 0,0 0 1 0 0,0 1-1 0 0,0-1 0 0 0,1 0 1 0 0,-1 1-1 0 0,0-1 0 0 0,0 0 1 0 0,0 1-1 0 0,0-1 0 0 0,0 0 1 0 0,0 1-1 0 0,0-1 0 0 0,0 1 0 0 0,0 3 218 0 0,0 0 0 0 0,-1 0 0 0 0,1 0 0 0 0,-1 0 0 0 0,1 0 0 0 0,-1 0 0 0 0,-1 0 0 0 0,-1 5 0 0 0,-11 16 168 0 0,-2-1 1 0 0,0-1-1 0 0,-1 0 0 0 0,-1-2 0 0 0,-29 28 0 0 0,-28 33-883 0 0,7-11-2852 0 0,42-40 1144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05.906"/>
    </inkml:context>
    <inkml:brush xml:id="br0">
      <inkml:brushProperty name="width" value="0.05" units="cm"/>
      <inkml:brushProperty name="height" value="0.05" units="cm"/>
    </inkml:brush>
  </inkml:definitions>
  <inkml:trace contextRef="#ctx0" brushRef="#br0">470 164 6657 0 0,'25'-17'549'0'0,"38"-19"1"0"0,-22 13 653 0 0,3 6 287 0 0,-38 15-1149 0 0,0 1 1 0 0,0-2-1 0 0,0 1 1 0 0,0 0-1 0 0,0-1 1 0 0,-1 0-1 0 0,1-1 1 0 0,-1 1-1 0 0,7-7 1 0 0,-11 10-264 0 0,0-1 1 0 0,-1 0-1 0 0,1 1 1 0 0,0-1-1 0 0,0 0 0 0 0,-1 0 1 0 0,1 0-1 0 0,-1 0 0 0 0,1 0 1 0 0,-1 1-1 0 0,1-1 1 0 0,-1 0-1 0 0,1 0 0 0 0,-1 0 1 0 0,0 0-1 0 0,0 0 1 0 0,1-1-1 0 0,-1 1 0 0 0,0 0 1 0 0,0 0-1 0 0,0 0 1 0 0,0-2-1 0 0,-1 2-42 0 0,1 0 0 0 0,-1 1 0 0 0,0-1 0 0 0,1 0 0 0 0,-1 0 0 0 0,0 1 0 0 0,0-1 0 0 0,1 0 1 0 0,-1 1-1 0 0,0-1 0 0 0,0 1 0 0 0,0-1 0 0 0,0 1 0 0 0,0-1 0 0 0,0 1 0 0 0,0 0 0 0 0,0-1 0 0 0,0 1 0 0 0,-1 0 0 0 0,-8-2-5 0 0,0 1-1 0 0,0 0 0 0 0,-16 2 1 0 0,21-1 7 0 0,-95 7 262 0 0,-111 23 0 0 0,179-25-208 0 0,-8 2 112 0 0,-53 17 0 0 0,75-19-147 0 0,0 2 0 0 0,1 0 0 0 0,0 2-1 0 0,0 0 1 0 0,-17 12 0 0 0,30-19-51 0 0,1 1 0 0 0,-1-1-1 0 0,1 1 1 0 0,0 0 0 0 0,0 0 0 0 0,0 1 0 0 0,1-1 0 0 0,-1 1-1 0 0,1-1 1 0 0,0 1 0 0 0,0 0 0 0 0,-2 5 0 0 0,3-7 0 0 0,1 0 0 0 0,-1 0 0 0 0,1 0 0 0 0,0 0 0 0 0,0 0 0 0 0,0 0 1 0 0,0 0-1 0 0,0 0 0 0 0,0 0 0 0 0,0 0 0 0 0,1 0 0 0 0,-1 0 0 0 0,1 0 0 0 0,-1 0 0 0 0,1 0 1 0 0,0 0-1 0 0,0 0 0 0 0,0 0 0 0 0,0 0 0 0 0,0-1 0 0 0,0 1 0 0 0,0 0 0 0 0,1-1 0 0 0,-1 1 0 0 0,1-1 1 0 0,2 3-1 0 0,3 1 7 0 0,0 0-1 0 0,1 0 1 0 0,-1-1 0 0 0,1 0 0 0 0,0 0 0 0 0,1-1 0 0 0,-1 0 0 0 0,12 3-1 0 0,71 9 30 0 0,-81-14-41 0 0,83 8 8 0 0,124-4 0 0 0,93-24-35 0 0,-200 8 11 0 0,-2-4-1 0 0,196-56 1 0 0,-301 70 18 0 0,5-1-1 0 0,0 0 0 0 0,0-1 1 0 0,0 0-1 0 0,0 0 0 0 0,-1-1 0 0 0,1 1 0 0 0,-1-2 1 0 0,0 1-1 0 0,10-10 0 0 0,-16 13-3 0 0,-1 0 0 0 0,1 1 1 0 0,0-1-1 0 0,-1 0 0 0 0,1 0 0 0 0,-1 0 0 0 0,1 0 0 0 0,-1 0 1 0 0,1 0-1 0 0,-1 0 0 0 0,0 0 0 0 0,0 0 0 0 0,0 0 0 0 0,1 0 1 0 0,-1 0-1 0 0,0 0 0 0 0,0 0 0 0 0,0 0 0 0 0,0 0 0 0 0,-1-1 1 0 0,1 1-1 0 0,0 0 0 0 0,0 0 0 0 0,-1 0 0 0 0,1 0 0 0 0,0 0 1 0 0,-1 0-1 0 0,1 0 0 0 0,-1 1 0 0 0,1-1 0 0 0,-1 0 0 0 0,0 0 1 0 0,1 0-1 0 0,-1 0 0 0 0,0 1 0 0 0,0-1 0 0 0,1 0 0 0 0,-1 1 1 0 0,0-1-1 0 0,0 0 0 0 0,0 1 0 0 0,0-1 0 0 0,-1 0 0 0 0,-5-3-15 0 0,1 1 0 0 0,-1-1 0 0 0,0 1-1 0 0,-14-4 1 0 0,-19-4-324 0 0,0 3 1 0 0,-73-7-1 0 0,-86 7-1609 0 0,148 7 1295 0 0,-16 0-224 0 0,-57-3-2812 0 0,-191 19 1 0 0,290-12 2876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06.591"/>
    </inkml:context>
    <inkml:brush xml:id="br0">
      <inkml:brushProperty name="width" value="0.05" units="cm"/>
      <inkml:brushProperty name="height" value="0.05" units="cm"/>
    </inkml:brush>
  </inkml:definitions>
  <inkml:trace contextRef="#ctx0" brushRef="#br0">196 14 7293 0 0,'-11'-2'10'0'0,"-26"-8"-185"0"0,36 10 282 0 0,-1-1 0 0 0,0 1 0 0 0,1 0 0 0 0,-1 0 0 0 0,1 0 0 0 0,-1 0 0 0 0,0 0 0 0 0,1 0 0 0 0,-1 0 0 0 0,1 0 0 0 0,-1 0 0 0 0,0 1 0 0 0,1-1 0 0 0,-1 1 0 0 0,1-1 0 0 0,-2 2 0 0 0,7 20 1316 0 0,4 43 500 0 0,2 35-263 0 0,3 79-9 0 0,-5-99-961 0 0,-5 151 0 0 0,-12-141-400 0 0,-2 56 160 0 0,10-128-443 0 0,-1-1 1 0 0,-1 1 0 0 0,0-1 0 0 0,-1 0 0 0 0,-1 0-1 0 0,-1 0 1 0 0,0-1 0 0 0,-1 1 0 0 0,-1-2 0 0 0,0 1-1 0 0,-1-1 1 0 0,-15 19 0 0 0,11-17 11 0 0,1 1 0 0 0,-16 30 0 0 0,27-47-27 0 0,0 0 0 0 0,0 0 0 0 0,1 0 0 0 0,-1 1 0 0 0,1-1 0 0 0,-1 0 0 0 0,1 0 1 0 0,-1 1-1 0 0,1-1 0 0 0,0 1 0 0 0,0-1 0 0 0,0 0 0 0 0,-1 1 0 0 0,1-1 0 0 0,1 0 1 0 0,-1 1-1 0 0,0-1 0 0 0,0 1 0 0 0,0-1 0 0 0,1 0 0 0 0,-1 1 0 0 0,1-1 0 0 0,-1 0 0 0 0,1 1 1 0 0,-1-1-1 0 0,1 0 0 0 0,0 0 0 0 0,1 2 0 0 0,0-2-21 0 0,-1 0 0 0 0,1 0 0 0 0,0 0 0 0 0,0 0 0 0 0,0 0 0 0 0,0 0 0 0 0,-1-1 0 0 0,1 1 0 0 0,0-1 0 0 0,0 1 0 0 0,0-1 0 0 0,0 0 0 0 0,0 0 0 0 0,0 0 0 0 0,0 0 0 0 0,0 0 0 0 0,0 0 1 0 0,0-1-1 0 0,3 0 0 0 0,64-14-742 0 0,-20 3 467 0 0,1 3 1 0 0,52-4-1 0 0,422 5-383 0 0,-391 8 633 0 0,121 4 33 0 0,176-4 68 0 0,-428 0-25 0 0,1 0 0 0 0,-1 0 1 0 0,1 0-1 0 0,-1 0 0 0 0,1-1 1 0 0,-1 1-1 0 0,1-1 0 0 0,-1 0 1 0 0,0 0-1 0 0,4-1 1 0 0,-6 2-18 0 0,0 0 1 0 0,0-1 0 0 0,1 1-1 0 0,-1 0 1 0 0,0 0 0 0 0,0 0 0 0 0,0 0-1 0 0,0-1 1 0 0,0 1 0 0 0,0 0-1 0 0,0 0 1 0 0,0 0 0 0 0,1-1 0 0 0,-1 1-1 0 0,0 0 1 0 0,0 0 0 0 0,0 0 0 0 0,0-1-1 0 0,0 1 1 0 0,0 0 0 0 0,0 0-1 0 0,0-1 1 0 0,0 1 0 0 0,0 0 0 0 0,-1 0-1 0 0,1 0 1 0 0,0-1 0 0 0,0 1-1 0 0,0 0 1 0 0,0 0 0 0 0,0 0 0 0 0,0-1-1 0 0,0 1 1 0 0,0 0 0 0 0,-1 0 0 0 0,1 0-1 0 0,-15-11 124 0 0,-20-2-120 0 0,32 12-48 0 0,-1 1 1 0 0,1-1-1 0 0,-1 0 1 0 0,1 0-1 0 0,0 0 1 0 0,0-1-1 0 0,-1 1 1 0 0,1-1-1 0 0,0 0 1 0 0,0 0-1 0 0,1 0 1 0 0,-1 0-1 0 0,0-1 1 0 0,1 1-1 0 0,-1-1 1 0 0,1 1-1 0 0,0-1 1 0 0,-3-4-1 0 0,2 1-112 0 0,1 0 1 0 0,0 0-1 0 0,1 0 0 0 0,-1 0 1 0 0,1 0-1 0 0,0 0 0 0 0,1 0 0 0 0,-1-1 1 0 0,1 1-1 0 0,1-9 0 0 0,1-2-466 0 0,0 1-1 0 0,8-29 1 0 0,14-31-1048 0 0,-10 33 931 0 0,-1 0 0 0 0,-2-1 0 0 0,9-90 0 0 0,-20 51 820 0 0,-13-105 1 0 0,4 80 239 0 0,9 105-307 0 0,-1-7 168 0 0,1 0-1 0 0,-1-1 1 0 0,-1 1-1 0 0,0 0 1 0 0,0 0-1 0 0,-1 0 1 0 0,0 0 0 0 0,-5-9-1 0 0,8 18-163 0 0,-1 1 0 0 0,1 0 0 0 0,0 0 0 0 0,0 0 0 0 0,0-1-1 0 0,0 1 1 0 0,0 0 0 0 0,0 0 0 0 0,0 0 0 0 0,0-1 0 0 0,-1 1 0 0 0,1 0 0 0 0,0 0 0 0 0,0 0-1 0 0,0 0 1 0 0,0 0 0 0 0,-1-1 0 0 0,1 1 0 0 0,0 0 0 0 0,0 0 0 0 0,0 0 0 0 0,0 0 0 0 0,-1 0-1 0 0,1 0 1 0 0,0 0 0 0 0,0 0 0 0 0,0 0 0 0 0,-1 0 0 0 0,1 0 0 0 0,0 0 0 0 0,0 0 0 0 0,-1 0-1 0 0,1 0 1 0 0,0 0 0 0 0,0 0 0 0 0,0 0 0 0 0,-1 0 0 0 0,1 0 0 0 0,0 0 0 0 0,0 0-1 0 0,0 0 1 0 0,-1 0 0 0 0,1 0 0 0 0,0 0 0 0 0,0 0 0 0 0,-1 1 0 0 0,-4 12 555 0 0,1 20 114 0 0,2 377 4075 0 0,4-292-4663 0 0,-16 157 0 0 0,12-258-717 0 0,-1 0 0 0 0,-9 28 0 0 0,2-9-826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07.838"/>
    </inkml:context>
    <inkml:brush xml:id="br0">
      <inkml:brushProperty name="width" value="0.05" units="cm"/>
      <inkml:brushProperty name="height" value="0.05" units="cm"/>
    </inkml:brush>
  </inkml:definitions>
  <inkml:trace contextRef="#ctx0" brushRef="#br0">133 79 5881 0 0,'9'-43'498'0'0,"-8"40"-409"0"0,-1 1-1 0 0,1-1 0 0 0,0 1 1 0 0,0-1-1 0 0,0 0 0 0 0,1 1 1 0 0,-1 0-1 0 0,0-1 1 0 0,1 1-1 0 0,0 0 0 0 0,0 0 1 0 0,3-4-1 0 0,-1 7 1367 0 0,2 10-236 0 0,-1-3-989 0 0,1 6 215 0 0,1 1 0 0 0,-2 0 1 0 0,0 0-1 0 0,-1 0 0 0 0,4 24 0 0 0,3 83 643 0 0,-9-86-812 0 0,73 464 2452 0 0,-19-179-1636 0 0,44 565 1634 0 0,-72 6-824 0 0,-100-91-1445 0 0,-67-7 433 0 0,63-378-260 0 0,37-203-539 0 0,-91 582-188 0 0,113-622 327 0 0,6 176 1 0 0,52 411 51 0 0,-27-484-197 0 0,-10-289 3 0 0,-4 12-95 0 0,1 0-1 0 0,-1 1 0 0 0,1-1 1 0 0,-1 0-1 0 0,0 1 1 0 0,1-1-1 0 0,-1 0 0 0 0,0 0 1 0 0,0 1-1 0 0,0-1 1 0 0,1 0-1 0 0,-1 0 0 0 0,0 1 1 0 0,0-1-1 0 0,0 0 1 0 0,0 0-1 0 0,0 1 0 0 0,0-1 1 0 0,-1 0-1 0 0,1 0 1 0 0,0 1-1 0 0,0-1 0 0 0,0 0 1 0 0,-1 0-1 0 0,1 1 1 0 0,-1-2-1 0 0,-1-2-315 0 0,1 1-1 0 0,-1-1 1 0 0,1 1 0 0 0,0-1 0 0 0,0 0-1 0 0,1 1 1 0 0,-1-5 0 0 0,1 5-168 0 0,0 0 0 0 0,-1 0 0 0 0,1 1 0 0 0,-1-1 0 0 0,1 0 0 0 0,-1 0 0 0 0,0 1 0 0 0,0-1 0 0 0,0 1 0 0 0,0-1 0 0 0,-1 1 0 0 0,1-1 0 0 0,-4-3 0 0 0,-5-3-1882 0 0,0 0-34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08.194"/>
    </inkml:context>
    <inkml:brush xml:id="br0">
      <inkml:brushProperty name="width" value="0.05" units="cm"/>
      <inkml:brushProperty name="height" value="0.05" units="cm"/>
    </inkml:brush>
  </inkml:definitions>
  <inkml:trace contextRef="#ctx0" brushRef="#br0">80 5 9601 0 0,'-21'-2'240'0'0,"17"1"-56"0"0,1 1 1 0 0,0-1-1 0 0,-1 1 1 0 0,1-1-1 0 0,-1 1 1 0 0,1 0-1 0 0,0 0 1 0 0,-1 1-1 0 0,1-1 1 0 0,0 1-1 0 0,-1-1 1 0 0,1 1-1 0 0,0 0 1 0 0,0 1-1 0 0,-4 1 1 0 0,6-3-113 0 0,1 1 0 0 0,0-1 0 0 0,0 0 0 0 0,0 1 0 0 0,-1-1 0 0 0,1 1 1 0 0,0-1-1 0 0,0 1 0 0 0,0-1 0 0 0,0 1 0 0 0,0-1 0 0 0,0 1 1 0 0,0-1-1 0 0,0 1 0 0 0,0-1 0 0 0,0 1 0 0 0,0-1 0 0 0,1 1 1 0 0,-1-1-1 0 0,0 1 0 0 0,0-1 0 0 0,0 1 0 0 0,1-1 0 0 0,-1 1 1 0 0,0-1-1 0 0,0 0 0 0 0,1 1 0 0 0,-1-1 0 0 0,0 1 0 0 0,1-1 1 0 0,14 18 659 0 0,-9-12-366 0 0,26 35 202 0 0,-21-28-570 0 0,1 1-1 0 0,-2 1 1 0 0,16 27 0 0 0,-22-32-152 0 0,1-1 1 0 0,0 0-1 0 0,12 15 0 0 0,-14-20 65 0 0,0-2-1 0 0,0 1 0 0 0,0 0 1 0 0,0 0-1 0 0,0-1 0 0 0,1 0 1 0 0,-1 0-1 0 0,1 0 0 0 0,0 0 1 0 0,0 0-1 0 0,-1-1 0 0 0,8 2 1 0 0,0-1-54 0 0,0 0 1 0 0,0-1 0 0 0,1 0-1 0 0,-1-1 1 0 0,0 0-1 0 0,1-1 1 0 0,-1-1 0 0 0,0 0-1 0 0,0 0 1 0 0,0-1-1 0 0,12-4 1 0 0,-2-1 42 0 0,0-1 1 0 0,0-1-1 0 0,-1-1 0 0 0,30-21 1 0 0,-36 21 351 0 0,0 0 0 0 0,-1-1 0 0 0,0-1 0 0 0,16-20 0 0 0,-22 24 602 0 0,-1 1 0 0 0,-1-1-1 0 0,1-1 1 0 0,-1 1 0 0 0,4-12-1 0 0,-9 21-792 0 0,0 0 0 0 0,0 0 0 0 0,0-1 0 0 0,0 1-1 0 0,0 0 1 0 0,0 0 0 0 0,0 0 0 0 0,0-1 0 0 0,0 1-1 0 0,1 0 1 0 0,-1 0 0 0 0,0 0 0 0 0,0-1 0 0 0,0 1-1 0 0,0 0 1 0 0,0 0 0 0 0,0 0 0 0 0,-1-1 0 0 0,1 1 0 0 0,0 0-1 0 0,0 0 1 0 0,0 0 0 0 0,0 0 0 0 0,0-1 0 0 0,0 1-1 0 0,0 0 1 0 0,0 0 0 0 0,0 0 0 0 0,0-1 0 0 0,-1 1-1 0 0,1 0 1 0 0,0 0 0 0 0,0 0 0 0 0,0 0 0 0 0,0 0-1 0 0,0 0 1 0 0,-1-1 0 0 0,1 1 0 0 0,0 0 0 0 0,0 0-1 0 0,0 0 1 0 0,-1 0 0 0 0,1 0 0 0 0,0 0 0 0 0,0 0-1 0 0,0 0 1 0 0,-1 0 0 0 0,-14 2 972 0 0,-15 11-595 0 0,4 3-521 0 0,-31 23 0 0 0,3 0-1394 0 0,10-9-288 0 0,-5 5-697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49.904"/>
    </inkml:context>
    <inkml:brush xml:id="br0">
      <inkml:brushProperty name="width" value="0.05" units="cm"/>
      <inkml:brushProperty name="height" value="0.05" units="cm"/>
    </inkml:brush>
  </inkml:definitions>
  <inkml:trace contextRef="#ctx0" brushRef="#br0">1062 63 7613 0 0,'-3'0'4'0'0,"-1"-1"1"0"0,1 0 0 0 0,0 0 0 0 0,0 0-1 0 0,-1-1 1 0 0,1 1 0 0 0,-3-3 0 0 0,4 3 37 0 0,-1-1 1 0 0,0 1 0 0 0,1-1-1 0 0,-1 1 1 0 0,0 0 0 0 0,0 0-1 0 0,1 1 1 0 0,-1-1 0 0 0,0 1-1 0 0,-4-1 1 0 0,-4 0 534 0 0,9 1-520 0 0,1 0 0 0 0,-1-1 0 0 0,0 1 0 0 0,1 0 0 0 0,-1 0 0 0 0,0 0 0 0 0,1 0 0 0 0,-1 1 0 0 0,1-1 0 0 0,-1 0 0 0 0,0 1 0 0 0,1-1 0 0 0,-1 1 0 0 0,1 0 0 0 0,-1-1 0 0 0,1 1 0 0 0,0 0 0 0 0,-1 0 0 0 0,1 0 0 0 0,0 0 0 0 0,-1 0 0 0 0,0 1 0 0 0,-31 37 641 0 0,1 0 0 0 0,2 3 0 0 0,-37 68 0 0 0,30-47-285 0 0,-414 733 1401 0 0,387-654-1606 0 0,7 1-1 0 0,-47 189 0 0 0,80-236-153 0 0,5 1 0 0 0,4 0-1 0 0,-4 191 1 0 0,19-238-19 0 0,3-1 0 0 0,1 1 0 0 0,19 80-1 0 0,-16-104-4 0 0,0-1-1 0 0,2-1 1 0 0,1 0-1 0 0,1 0 1 0 0,0-1-1 0 0,2 0 0 0 0,1-1 1 0 0,30 36-1 0 0,-13-24 26 0 0,2-2 1 0 0,2-2-1 0 0,1-1 0 0 0,1-1 1 0 0,1-3-1 0 0,61 32 0 0 0,263 100 86 0 0,-345-150-144 0 0,203 75-185 0 0,267 62-1 0 0,-339-111 139 0 0,1-7-1 0 0,287 14 0 0 0,-346-40 81 0 0,-1-3 0 0 0,1-5 0 0 0,-1-3 0 0 0,146-38 0 0 0,-170 30 33 0 0,-1-3 0 0 0,-1-3-1 0 0,0-2 1 0 0,-3-4 0 0 0,0-1 0 0 0,97-73 0 0 0,-102 61-19 0 0,-2-2 1 0 0,-3-2-1 0 0,-1-3 1 0 0,-3-1 0 0 0,-2-3-1 0 0,-3-1 1 0 0,-2-2-1 0 0,58-116 1 0 0,-48 67-55 0 0,-5-2 0 0 0,-4-3 0 0 0,-6 0 0 0 0,-4-3 0 0 0,-5 0-1 0 0,-6-2 1 0 0,-4 0 0 0 0,-1-163 0 0 0,-16 218 55 0 0,-2 1 0 0 0,-3-1-1 0 0,-2 1 1 0 0,-35-117 0 0 0,30 137-11 0 0,-2 1 1 0 0,-1 0 0 0 0,-2 1-1 0 0,-2 1 1 0 0,-1 1 0 0 0,-2 1-1 0 0,-55-62 1 0 0,31 50-28 0 0,-1 1 0 0 0,-3 3 0 0 0,-2 3-1 0 0,-65-40 1 0 0,-249-112-28 0 0,267 149-14 0 0,-1 3-1 0 0,-212-52 1 0 0,215 72 28 0 0,-1 3-1 0 0,-107-4 1 0 0,-310 34 158 0 0,426-5-144 0 0,-103 12-8 0 0,159-13-26 0 0,0 1 1 0 0,1 1-1 0 0,-50 20 1 0 0,74-24-16 0 0,0 1 0 0 0,1 1 0 0 0,-1-1-1 0 0,1 1 1 0 0,0 1 0 0 0,1 0 0 0 0,-10 9 0 0 0,13-11-80 0 0,0 1 0 0 0,0 0 0 0 0,1-1 0 0 0,0 2 0 0 0,0-1 0 0 0,0 0 0 0 0,1 1 1 0 0,0 0-1 0 0,0 0 0 0 0,0 0 0 0 0,-2 10 0 0 0,-22 95-5514 0 0,24-106 4631 0 0,-1-1-166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50.579"/>
    </inkml:context>
    <inkml:brush xml:id="br0">
      <inkml:brushProperty name="width" value="0.05" units="cm"/>
      <inkml:brushProperty name="height" value="0.05" units="cm"/>
    </inkml:brush>
  </inkml:definitions>
  <inkml:trace contextRef="#ctx0" brushRef="#br0">54 248 12533 0 0,'-19'-21'788'0'0,"19"21"-751"0"0,0-1-1 0 0,0 0 1 0 0,0 1 0 0 0,0-1-1 0 0,-1 1 1 0 0,1-1-1 0 0,0 1 1 0 0,-1-1-1 0 0,1 1 1 0 0,0-1 0 0 0,-1 1-1 0 0,1-1 1 0 0,0 1-1 0 0,-1-1 1 0 0,1 1-1 0 0,-1-1 1 0 0,1 1 0 0 0,-1 0-1 0 0,1-1 1 0 0,-1 1-1 0 0,1 0 1 0 0,-1-1-1 0 0,0 1 1 0 0,1 0-1 0 0,-1 0 1 0 0,1 0 0 0 0,-1 0-1 0 0,-1-1 1 0 0,2 2-5 0 0,-1-1-1 0 0,0 1 1 0 0,1-1 0 0 0,-1 1 0 0 0,0-1 0 0 0,1 1-1 0 0,-1 0 1 0 0,1-1 0 0 0,-1 1 0 0 0,1 0 0 0 0,-1 0-1 0 0,1-1 1 0 0,-1 1 0 0 0,1 0 0 0 0,0 0 0 0 0,0 0-1 0 0,-1-1 1 0 0,1 1 0 0 0,0 0 0 0 0,0 0 0 0 0,0 0-1 0 0,0 0 1 0 0,0 0 0 0 0,0 1 0 0 0,-8 81 198 0 0,5 0 1 0 0,7 101-1 0 0,0-139-174 0 0,-2 1 0 0 0,-2 0-1 0 0,-1-1 1 0 0,-10 52 0 0 0,35-267-1662 0 0,-13 99 1442 0 0,3-108 1 0 0,-12 120 132 0 0,3 0-1 0 0,23-110 1 0 0,-25 158 28 0 0,0 0-1 0 0,1 1 1 0 0,0-1-1 0 0,0 1 1 0 0,2 0-1 0 0,-1 0 1 0 0,1 1-1 0 0,0 0 1 0 0,1 0 0 0 0,8-9-1 0 0,-11 14 14 0 0,1 0-1 0 0,-1 1 1 0 0,0-1 0 0 0,1 1 0 0 0,0 0-1 0 0,0 1 1 0 0,0-1 0 0 0,0 1-1 0 0,0 0 1 0 0,1 0 0 0 0,-1 0-1 0 0,1 1 1 0 0,-1 0 0 0 0,1 0-1 0 0,-1 0 1 0 0,1 1 0 0 0,0 0 0 0 0,-1 0-1 0 0,1 0 1 0 0,-1 1 0 0 0,9 1-1 0 0,-3 1 26 0 0,0 1-1 0 0,-1 0 0 0 0,0 0 0 0 0,0 1 1 0 0,0 1-1 0 0,0-1 0 0 0,-1 2 1 0 0,0-1-1 0 0,0 1 0 0 0,-1 1 0 0 0,1-1 1 0 0,-2 1-1 0 0,1 1 0 0 0,-1-1 1 0 0,6 12-1 0 0,7 10 33 0 0,-2 0 0 0 0,-2 2 0 0 0,19 47 0 0 0,-6 6-360 0 0,-3 0 0 0 0,19 123 0 0 0,-42-191-190 0 0,-2-1 1 0 0,0 1 0 0 0,-1-1 0 0 0,0 1-1 0 0,-2 0 1 0 0,-6 31 0 0 0,-1-19-710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50.923"/>
    </inkml:context>
    <inkml:brush xml:id="br0">
      <inkml:brushProperty name="width" value="0.05" units="cm"/>
      <inkml:brushProperty name="height" value="0.05" units="cm"/>
    </inkml:brush>
  </inkml:definitions>
  <inkml:trace contextRef="#ctx0" brushRef="#br0">23 140 11273 0 0,'-12'-8'84'0'0,"12"3"52"0"0,-4 1 28 0 0,4-6 44 0 0,-5 12 28 0 0,3-4 0 0 0,4 2-4 0 0,3-5-20 0 0,6 3-108 0 0,0-3-84 0 0,8-7-64 0 0,3 1-176 0 0,7-4-136 0 0,1 2-152 0 0,3 5-164 0 0,1-4-128 0 0,7-5-64 0 0,-1 5-272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51.267"/>
    </inkml:context>
    <inkml:brush xml:id="br0">
      <inkml:brushProperty name="width" value="0.05" units="cm"/>
      <inkml:brushProperty name="height" value="0.05" units="cm"/>
    </inkml:brush>
  </inkml:definitions>
  <inkml:trace contextRef="#ctx0" brushRef="#br0">12 5 10013 0 0,'0'0'18'0'0,"0"0"-1"0"0,0 0 1 0 0,0 0 0 0 0,0-1-1 0 0,0 1 1 0 0,0 0 0 0 0,0 0-1 0 0,0 0 1 0 0,0 0 0 0 0,0-1-1 0 0,0 1 1 0 0,0 0 0 0 0,0 0-1 0 0,0 0 1 0 0,-1 0 0 0 0,1 0-1 0 0,0-1 1 0 0,0 1 0 0 0,0 0-1 0 0,0 0 1 0 0,0 0 0 0 0,0 0-1 0 0,0 0 1 0 0,-1 0 0 0 0,1-1-1 0 0,0 1 1 0 0,0 0-1 0 0,0 0 1 0 0,0 0 0 0 0,-1 0-1 0 0,1 0 1 0 0,0 0 0 0 0,0 0-1 0 0,0 0 1 0 0,0 0 0 0 0,-1 0-1 0 0,1 0 1 0 0,0 0 0 0 0,0 0-1 0 0,0 0 1 0 0,0 0 0 0 0,-1 0-1 0 0,1 0 1 0 0,0 0 0 0 0,0 0-1 0 0,0 0 1 0 0,0 0 0 0 0,-1 0-1 0 0,1 0 1 0 0,0 0 0 0 0,0 1-1 0 0,0-1 1 0 0,-4 12 941 0 0,2 19 753 0 0,5-15-975 0 0,1 1-1 0 0,1 0 1 0 0,0-1 0 0 0,1 0-1 0 0,12 25 1 0 0,5 12 348 0 0,33 142 902 0 0,-43-140-2090 0 0,2-1 1 0 0,40 96-1 0 0,11-11-5747 0 0,-55-120 3649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55.501"/>
    </inkml:context>
    <inkml:brush xml:id="br0">
      <inkml:brushProperty name="width" value="0.05" units="cm"/>
      <inkml:brushProperty name="height" value="0.05" units="cm"/>
    </inkml:brush>
  </inkml:definitions>
  <inkml:trace contextRef="#ctx0" brushRef="#br0">1 47 13385 0 0,'7'5'128'0'0,"-7"-1"116"0"0,2-4 328 0 0,-2-1-292 0 0,0-2-40 0 0,-2-2-84 0 0,4-1-136 0 0,2-4-372 0 0,-4 0-372 0 0,0 5-388 0 0,-2-11-472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51.643"/>
    </inkml:context>
    <inkml:brush xml:id="br0">
      <inkml:brushProperty name="width" value="0.05" units="cm"/>
      <inkml:brushProperty name="height" value="0.05" units="cm"/>
    </inkml:brush>
  </inkml:definitions>
  <inkml:trace contextRef="#ctx0" brushRef="#br0">1161 368 10429 0 0,'-5'-12'116'0'0,"-1"2"1"0"0,1-1-1 0 0,-2 0 1 0 0,0 1-1 0 0,0 0 1 0 0,-1 1 0 0 0,-14-14-1 0 0,17 18-15 0 0,-1 1 0 0 0,0-1-1 0 0,0 1 1 0 0,-1 1 0 0 0,1-1 0 0 0,-1 1 0 0 0,0 0 0 0 0,0 1-1 0 0,0-1 1 0 0,0 2 0 0 0,0-1 0 0 0,0 1 0 0 0,-15-1 0 0 0,3 2 33 0 0,0 1 1 0 0,0 1-1 0 0,1 0 1 0 0,-1 2-1 0 0,1 0 1 0 0,-1 1-1 0 0,2 1 1 0 0,-1 1-1 0 0,0 0 1 0 0,1 1 0 0 0,-22 15-1 0 0,2 1 269 0 0,1 1 0 0 0,2 3 0 0 0,-56 55 0 0 0,44-34 119 0 0,3 2 1 0 0,-65 100-1 0 0,-48 127 694 0 0,118-195-674 0 0,4 1 0 0 0,3 2 1 0 0,4 1-1 0 0,-17 96 0 0 0,35-136-394 0 0,3 0-1 0 0,1 0 1 0 0,3 1 0 0 0,2-1 0 0 0,2 0 0 0 0,2 1 0 0 0,1-1 0 0 0,3-1 0 0 0,2 1 0 0 0,2-2 0 0 0,2 1-1 0 0,2-2 1 0 0,2 0 0 0 0,2-1 0 0 0,2 0 0 0 0,1-2 0 0 0,56 73 0 0 0,-38-66-155 0 0,3-1 0 0 0,2-2 0 0 0,1-3 0 0 0,2-1 0 0 0,2-3 1 0 0,94 53-1 0 0,-46-38 18 0 0,3-4 1 0 0,206 67 0 0 0,-201-86-25 0 0,1-5 0 0 0,1-4 0 0 0,1-6 1 0 0,1-4-1 0 0,141-4 0 0 0,-98-13-51 0 0,-1-7 0 0 0,0-6 0 0 0,187-49 1 0 0,-266 48-42 0 0,-1-2 0 0 0,0-4 0 0 0,-2-3 0 0 0,114-65 0 0 0,-141 68 39 0 0,-2-2 0 0 0,-1-2 1 0 0,-2-2-1 0 0,-1-2 0 0 0,-1-1 1 0 0,-2-2-1 0 0,-2-1 0 0 0,34-50 0 0 0,-29 29-53 0 0,-3-3 0 0 0,-3-1 0 0 0,-2-1 0 0 0,-4-1 0 0 0,-2-2-1 0 0,26-115 1 0 0,-41 130 30 0 0,-2 0 0 0 0,-2 0 0 0 0,-3-1 1 0 0,-1 0-1 0 0,-3 1 0 0 0,-3-1 0 0 0,-1 1 0 0 0,-3 0 0 0 0,-3 0 0 0 0,-20-59 0 0 0,13 58 81 0 0,-3 1 1 0 0,-2 1 0 0 0,-2 1-1 0 0,-3 1 1 0 0,-1 2-1 0 0,-3 0 1 0 0,-1 3-1 0 0,-2 1 1 0 0,-60-55 0 0 0,16 29-47 0 0,-3 3 1 0 0,-3 4 0 0 0,-128-70 0 0 0,59 51-190 0 0,-208-76 1 0 0,267 122 105 0 0,-132-30 0 0 0,162 52 67 0 0,0 2-1 0 0,-1 3 1 0 0,-69 1-1 0 0,102 7 29 0 0,1 2 0 0 0,-1 2 0 0 0,0 1 1 0 0,1 1-1 0 0,0 2 0 0 0,1 1 0 0 0,-34 14 0 0 0,40-11-168 0 0,0 0 0 0 0,0 2-1 0 0,2 1 1 0 0,0 1 0 0 0,0 1-1 0 0,2 1 1 0 0,0 2 0 0 0,-30 33 0 0 0,24-21-678 0 0,3 1 0 0 0,0 2 0 0 0,2 0 0 0 0,2 2 1 0 0,1 0-1 0 0,-18 48 0 0 0,17-26-730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52.097"/>
    </inkml:context>
    <inkml:brush xml:id="br0">
      <inkml:brushProperty name="width" value="0.05" units="cm"/>
      <inkml:brushProperty name="height" value="0.05" units="cm"/>
    </inkml:brush>
  </inkml:definitions>
  <inkml:trace contextRef="#ctx0" brushRef="#br0">36 199 11341 0 0,'-8'82'1192'0'0,"0"-14"-513"0"0,-1 42 105 0 0,2-45-474 0 0,3 109 1 0 0,7-119-252 0 0,17 90 0 0 0,-20-144-58 0 0,0 0 1 0 0,0 0 0 0 0,1 1 0 0 0,-1-1-1 0 0,0 0 1 0 0,1 0 0 0 0,-1 0 0 0 0,0 0 0 0 0,1 0-1 0 0,-1 0 1 0 0,1 0 0 0 0,0 0 0 0 0,-1-1-1 0 0,1 1 1 0 0,0 0 0 0 0,-1 0 0 0 0,2 0-1 0 0,-1-1-2 0 0,-1 0 0 0 0,0 0 0 0 0,1 0 0 0 0,-1 0 0 0 0,1 0 0 0 0,-1 0-1 0 0,1 0 1 0 0,-1 0 0 0 0,0 0 0 0 0,1 0 0 0 0,-1 0 0 0 0,1-1 0 0 0,-1 1-1 0 0,0 0 1 0 0,1 0 0 0 0,-1 0 0 0 0,1-1 0 0 0,-1 1 0 0 0,0 0 0 0 0,1-1 0 0 0,-1 1-1 0 0,0 0 1 0 0,0-1 0 0 0,1 1 0 0 0,-1 0 0 0 0,0-1 0 0 0,1 0 0 0 0,17-38-165 0 0,-16 33 124 0 0,46-133-401 0 0,40-189 1 0 0,-39 133 433 0 0,-44 175 37 0 0,1 1 1 0 0,1 0 0 0 0,0 1 0 0 0,2 0 0 0 0,0 0 0 0 0,12-18-1 0 0,-17 31 2 0 0,0 0 0 0 0,-1 1 0 0 0,1 0 0 0 0,1-1 0 0 0,-1 1 0 0 0,1 1 0 0 0,-1-1 0 0 0,1 1-1 0 0,0 0 1 0 0,10-5 0 0 0,-11 7 4 0 0,1-1 1 0 0,-1 1-1 0 0,0 0 0 0 0,0 1 0 0 0,1-1 0 0 0,-1 1 0 0 0,0 0 1 0 0,1 0-1 0 0,-1 0 0 0 0,0 1 0 0 0,1-1 0 0 0,-1 1 0 0 0,0 0 1 0 0,0 0-1 0 0,0 1 0 0 0,7 2 0 0 0,-2 1 57 0 0,0 0 0 0 0,1 0 1 0 0,-2 1-1 0 0,1 0 0 0 0,-1 0 0 0 0,0 1 0 0 0,0 0 1 0 0,0 0-1 0 0,7 11 0 0 0,-6-5 18 0 0,0 0 1 0 0,0 1-1 0 0,-1 0 0 0 0,-1 1 0 0 0,8 20 1 0 0,-4 1 63 0 0,-2 0 0 0 0,-1 0 1 0 0,-1 1-1 0 0,1 55 1 0 0,-5 40 115 0 0,-3-76-730 0 0,2 0 0 0 0,10 58 0 0 0,-7-79-252 0 0,-2-15-690 0 0,9 34 1 0 0,-3-27-240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52.424"/>
    </inkml:context>
    <inkml:brush xml:id="br0">
      <inkml:brushProperty name="width" value="0.05" units="cm"/>
      <inkml:brushProperty name="height" value="0.05" units="cm"/>
    </inkml:brush>
  </inkml:definitions>
  <inkml:trace contextRef="#ctx0" brushRef="#br0">34 121 11165 0 0,'-11'5'-8'0'0,"2"-4"64"0"0,0-7 60 0 0,4 4-4 0 0,5-5-8 0 0,2 2-72 0 0,7 0-36 0 0,5-2-60 0 0,6-3-76 0 0,3-1-152 0 0,8 6-172 0 0,8-6-84 0 0,1 5-124 0 0,1-8 108 0 0,6-1-256 0 0,-4 1 40 0 0,0 5-156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7:52.751"/>
    </inkml:context>
    <inkml:brush xml:id="br0">
      <inkml:brushProperty name="width" value="0.05" units="cm"/>
      <inkml:brushProperty name="height" value="0.05" units="cm"/>
    </inkml:brush>
  </inkml:definitions>
  <inkml:trace contextRef="#ctx0" brushRef="#br0">1 87 8993 0 0,'0'-5'80'0'0,"0"1"151"0"0,0 0 0 0 0,0 0-1 0 0,0 0 1 0 0,1 0 0 0 0,-1 0 0 0 0,1 0-1 0 0,2-6 1 0 0,-2 9-147 0 0,-1-1 0 0 0,1 1 0 0 0,0 0 1 0 0,0 0-1 0 0,0-1 0 0 0,1 1 0 0 0,-1 0 0 0 0,0 0 0 0 0,0 0 0 0 0,1 0 0 0 0,-1 0 0 0 0,0 1 1 0 0,1-1-1 0 0,-1 0 0 0 0,1 0 0 0 0,-1 1 0 0 0,1-1 0 0 0,-1 1 0 0 0,1 0 0 0 0,-1-1 1 0 0,1 1-1 0 0,0 0 0 0 0,1 0 0 0 0,66-11 1901 0 0,-40 6-1304 0 0,1 1 1 0 0,44-1-1 0 0,-65 5-614 0 0,1 1 1 0 0,-1 0-1 0 0,0 0 0 0 0,0 1 1 0 0,-1 0-1 0 0,1 0 0 0 0,0 1 1 0 0,-1 0-1 0 0,1 1 0 0 0,-1 0 1 0 0,0 0-1 0 0,12 9 0 0 0,-16-10-54 0 0,0 0 1 0 0,-1 0-1 0 0,1 1 0 0 0,-1-1 0 0 0,0 1 0 0 0,0-1 1 0 0,0 1-1 0 0,0 0 0 0 0,0 0 0 0 0,-1 1 0 0 0,0-1 0 0 0,0 0 1 0 0,0 1-1 0 0,-1-1 0 0 0,3 9 0 0 0,-4-7 15 0 0,1 1 0 0 0,-1-1-1 0 0,0 0 1 0 0,0 0 0 0 0,-1 1 0 0 0,0-1 0 0 0,0 0-1 0 0,-1 0 1 0 0,1 0 0 0 0,-5 11 0 0 0,-2-1 54 0 0,-1 0 0 0 0,0 0 1 0 0,-1-1-1 0 0,-1 0 0 0 0,0-1 0 0 0,-1 0 1 0 0,-18 15-1 0 0,13-15 38 0 0,0-1 0 0 0,-34 20 0 0 0,37-25-45 0 0,0 0 0 0 0,1 1 0 0 0,-1 1 0 0 0,2 0 1 0 0,0 1-1 0 0,-12 13 0 0 0,23-23-48 0 0,-1 1 1 0 0,1 0-1 0 0,-1-1 0 0 0,1 1 0 0 0,0 0 1 0 0,0 0-1 0 0,0 0 0 0 0,0 0 0 0 0,0 0 1 0 0,1 0-1 0 0,-1 0 0 0 0,0 0 1 0 0,1 1-1 0 0,0-1 0 0 0,-1 0 0 0 0,1 0 1 0 0,0 0-1 0 0,0 0 0 0 0,0 1 0 0 0,1-1 1 0 0,-1 0-1 0 0,0 0 0 0 0,1 0 0 0 0,-1 0 1 0 0,1 0-1 0 0,0 1 0 0 0,0-1 0 0 0,2 3 1 0 0,-1-2 8 0 0,0 0 1 0 0,1-1-1 0 0,0 1 1 0 0,-1 0 0 0 0,1-1-1 0 0,0 0 1 0 0,0 0-1 0 0,1 0 1 0 0,-1 0 0 0 0,0 0-1 0 0,1-1 1 0 0,-1 0 0 0 0,1 1-1 0 0,-1-1 1 0 0,1 0-1 0 0,5 0 1 0 0,24 3-229 0 0,0-1 0 0 0,0-2 0 0 0,57-6 0 0 0,97-23-1973 0 0,-77 10 199 0 0,21-3-1292 0 0,-68 12 1292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12.106"/>
    </inkml:context>
    <inkml:brush xml:id="br0">
      <inkml:brushProperty name="width" value="0.05" units="cm"/>
      <inkml:brushProperty name="height" value="0.05" units="cm"/>
    </inkml:brush>
  </inkml:definitions>
  <inkml:trace contextRef="#ctx0" brushRef="#br0">61 621 6813 0 0,'-3'-2'73'0'0,"0"1"0"0"0,-1-1 0 0 0,1 1 1 0 0,0-1-1 0 0,0 0 0 0 0,0-1 0 0 0,1 1 1 0 0,-1 0-1 0 0,1-1 0 0 0,-1 1 0 0 0,1-1 1 0 0,0 0-1 0 0,0 0 0 0 0,0 0 1 0 0,0 0-1 0 0,-1-3 0 0 0,0-1 170 0 0,1 1 0 0 0,0-1 0 0 0,1 0 0 0 0,0 0 0 0 0,0 1 0 0 0,0-1 0 0 0,1-11 0 0 0,-2-18 591 0 0,1 24-544 0 0,0 1 0 0 0,1-1 0 0 0,1-16 0 0 0,1 18-195 0 0,1 0 0 0 0,-1-1 0 0 0,2 1 0 0 0,-1 0 1 0 0,1 1-1 0 0,1-1 0 0 0,0 1 0 0 0,0-1 0 0 0,9-9 1 0 0,-4 6-61 0 0,1 0 1 0 0,0 1 0 0 0,1 1-1 0 0,0 0 1 0 0,19-12 0 0 0,8-1-39 0 0,1 1 0 0 0,1 2-1 0 0,58-20 1 0 0,-27 14 93 0 0,139-32-1 0 0,-158 49 9 0 0,1 2-1 0 0,0 2 1 0 0,79 2 0 0 0,-113 5-87 0 0,0 0 1 0 0,0 1 0 0 0,-1 1 0 0 0,1 1-1 0 0,-1 1 1 0 0,0 0 0 0 0,0 2 0 0 0,-1 0-1 0 0,1 1 1 0 0,18 12 0 0 0,-34-19-12 0 0,0 1 0 0 0,0 0 0 0 0,-1 0 1 0 0,1 0-1 0 0,-1 1 0 0 0,1-1 0 0 0,-1 0 0 0 0,0 1 0 0 0,0-1 1 0 0,0 1-1 0 0,0 0 0 0 0,-1 0 0 0 0,1 0 0 0 0,-1 0 0 0 0,1 0 1 0 0,-1 0-1 0 0,0 0 0 0 0,0 0 0 0 0,-1 1 0 0 0,1-1 0 0 0,-1 0 1 0 0,1 0-1 0 0,-1 1 0 0 0,0-1 0 0 0,0 0 0 0 0,0 1 0 0 0,-1-1 1 0 0,1 0-1 0 0,-1 1 0 0 0,0-1 0 0 0,-1 3 0 0 0,0-1-95 0 0,-1 0-2590 0 0,4-10 225 0 0,0 1 1397 0 0,4 2-50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12.448"/>
    </inkml:context>
    <inkml:brush xml:id="br0">
      <inkml:brushProperty name="width" value="0.05" units="cm"/>
      <inkml:brushProperty name="height" value="0.05" units="cm"/>
    </inkml:brush>
  </inkml:definitions>
  <inkml:trace contextRef="#ctx0" brushRef="#br0">195 107 6437 0 0,'-3'-4'76'0'0,"1"1"1"0"0,-1-1 0 0 0,1 1-1 0 0,-1 0 1 0 0,0 0 0 0 0,0 0-1 0 0,-1 1 1 0 0,1-1 0 0 0,-7-3-1 0 0,-43-30 1277 0 0,32 19-570 0 0,21 17-756 0 0,0 0 0 0 0,-1-1 1 0 0,1 1-1 0 0,0 0 0 0 0,-1 0 1 0 0,1-1-1 0 0,0 1 0 0 0,-1 0 1 0 0,1-1-1 0 0,0 1 0 0 0,0-1 1 0 0,0 1-1 0 0,-1 0 0 0 0,1-1 0 0 0,0 1 1 0 0,0-1-1 0 0,0 1 0 0 0,0 0 1 0 0,0-1-1 0 0,0 1 0 0 0,0-1 1 0 0,0 1-1 0 0,0 0 0 0 0,0-1 1 0 0,0 1-1 0 0,0-1 0 0 0,0 1 1 0 0,0-1-1 0 0,0 1 0 0 0,0 0 0 0 0,0-1 1 0 0,0 1-1 0 0,1-1 0 0 0,-1 1 1 0 0,0 0-1 0 0,0-1 0 0 0,0 1 1 0 0,1 0-1 0 0,-1-1 0 0 0,0 1 1 0 0,1 0-1 0 0,-1-1 0 0 0,0 1 0 0 0,1 0 1 0 0,-1 0-1 0 0,0-1 0 0 0,1 1 1 0 0,-1 0-1 0 0,2-1 1 0 0,-1 1 0 0 0,0-1 0 0 0,1 1 0 0 0,-1 0 0 0 0,1-1 0 0 0,-1 1 0 0 0,0 0 0 0 0,1 0 0 0 0,-1 0 0 0 0,0 0 0 0 0,1 0 1 0 0,-1 1-1 0 0,1-1 0 0 0,-1 0 0 0 0,0 1 0 0 0,1-1 0 0 0,-1 1 0 0 0,0-1 0 0 0,1 1 0 0 0,-1-1 0 0 0,0 1 0 0 0,0 0 0 0 0,0 0 0 0 0,2 1 0 0 0,27 30 318 0 0,-14-13-109 0 0,11 12-82 0 0,-2 1-1 0 0,-1 1 1 0 0,38 71-1 0 0,-26-42-90 0 0,-34-60-63 0 0,-1 1 0 0 0,0-1-1 0 0,1 0 1 0 0,-1 1 0 0 0,0-1-1 0 0,0 1 1 0 0,-1-1 0 0 0,1 1 0 0 0,0-1-1 0 0,-1 1 1 0 0,1-1 0 0 0,-1 1 0 0 0,0 0-1 0 0,0-1 1 0 0,0 1 0 0 0,0 0-1 0 0,-1-1 1 0 0,1 1 0 0 0,-2 4 0 0 0,0-4 5 0 0,1 0 1 0 0,-1 0 0 0 0,0 0 0 0 0,-1 0 0 0 0,1 0 0 0 0,0 0-1 0 0,-1-1 1 0 0,0 1 0 0 0,1-1 0 0 0,-1 0 0 0 0,0 0 0 0 0,0 0-1 0 0,-7 3 1 0 0,-23 13-87 0 0,0-3 0 0 0,-1 0 0 0 0,-1-3 0 0 0,-66 16-1 0 0,86-25-1286 0 0,0 1-1 0 0,-19 8 0 0 0,26-9 300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12.871"/>
    </inkml:context>
    <inkml:brush xml:id="br0">
      <inkml:brushProperty name="width" value="0.05" units="cm"/>
      <inkml:brushProperty name="height" value="0.05" units="cm"/>
    </inkml:brush>
  </inkml:definitions>
  <inkml:trace contextRef="#ctx0" brushRef="#br0">1727 8 8661 0 0,'-5'-6'1168'0'0,"3"4"252"0"0,5 7-114 0 0,-1-3-1076 0 0,-1-1-193 0 0,-1 0 0 0 0,1-1-1 0 0,-1 1 1 0 0,0 0-1 0 0,1-1 1 0 0,-1 1 0 0 0,0 0-1 0 0,1 0 1 0 0,-1 0 0 0 0,0-1-1 0 0,0 1 1 0 0,0 0 0 0 0,1 0-1 0 0,-1 0 1 0 0,0-1 0 0 0,0 1-1 0 0,0 0 1 0 0,0 0-1 0 0,-1 0 1 0 0,1 0 0 0 0,0-1-1 0 0,0 1 1 0 0,0 0 0 0 0,-1 0-1 0 0,1 0 1 0 0,0-1 0 0 0,-1 2-1 0 0,-3 10-24 0 0,-1 0 0 0 0,0-1 0 0 0,0 0 0 0 0,-12 17 0 0 0,-89 132 14 0 0,66-111-10 0 0,19-35 3 0 0,5-5-3 0 0,-24 15 27 0 0,0-2 0 0 0,-2-2 0 0 0,-47 16 0 0 0,-136 29 98 0 0,156-51-129 0 0,1-3-1 0 0,-2-3 0 0 0,1-3 1 0 0,-83-5-1 0 0,95-3 43 0 0,0-3 0 0 0,1-3 0 0 0,0-2 0 0 0,0-3 1 0 0,-82-31-1 0 0,114 35-16 0 0,0-1-1 0 0,0-1 1 0 0,-33-24 0 0 0,47 29-35 0 0,1 0 0 0 0,0-1 1 0 0,0 0-1 0 0,1 0 0 0 0,0-1 0 0 0,0 0 0 0 0,1 0 0 0 0,0-1 0 0 0,1 0 1 0 0,-6-12-1 0 0,11 20-77 0 0,6 3-2872 0 0,14 2 2134 0 0,-14-2-87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13.200"/>
    </inkml:context>
    <inkml:brush xml:id="br0">
      <inkml:brushProperty name="width" value="0.05" units="cm"/>
      <inkml:brushProperty name="height" value="0.05" units="cm"/>
    </inkml:brush>
  </inkml:definitions>
  <inkml:trace contextRef="#ctx0" brushRef="#br0">318 67 7389 0 0,'0'0'487'0'0,"5"-11"-234"0"0,16-34 39 0 0,-16 34 1052 0 0,-16 18-1273 0 0,-150 96-23 0 0,112-69-42 0 0,32-21 8 0 0,-1-1 0 0 0,0-1 0 0 0,-37 16 0 0 0,46-23-44 0 0,-1 1 217 0 0,23-3 195 0 0,-3-2-302 0 0,-1 2-1 0 0,0-1 1 0 0,0 1-1 0 0,0 0 1 0 0,-1 1-1 0 0,1 0 1 0 0,8 4-1 0 0,58 32 32 0 0,-52-23-100 0 0,0 1 0 0 0,39 38 0 0 0,-16-13 10 0 0,-21-18-237 0 0,0 2 0 0 0,-2 1 0 0 0,-1 1 0 0 0,27 43 0 0 0,-22-30-565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13.683"/>
    </inkml:context>
    <inkml:brush xml:id="br0">
      <inkml:brushProperty name="width" value="0.05" units="cm"/>
      <inkml:brushProperty name="height" value="0.05" units="cm"/>
    </inkml:brush>
  </inkml:definitions>
  <inkml:trace contextRef="#ctx0" brushRef="#br0">47 66 9433 0 0,'-6'-6'123'0'0,"-1"-1"1"0"0,1 0-1 0 0,1 0 1 0 0,0-1 0 0 0,0 1-1 0 0,-7-16 1 0 0,20 26 711 0 0,6 8-419 0 0,129 154 2114 0 0,-74-81-1752 0 0,640 724 3115 0 0,-280-415-3173 0 0,-420-386-718 0 0,242 214-216 0 0,-228-203-166 0 0,-12-15-495 0 0,-11-3 821 0 0,0 0-1 0 0,1-1 1 0 0,-1 1-1 0 0,0 0 1 0 0,0-1 0 0 0,0 1-1 0 0,0 0 1 0 0,0-1-1 0 0,1 1 1 0 0,-1 0-1 0 0,0-1 1 0 0,0 1-1 0 0,0 0 1 0 0,0-1-1 0 0,0 1 1 0 0,0 0-1 0 0,0-1 1 0 0,0 1-1 0 0,0-1 1 0 0,0 1-1 0 0,0 0 1 0 0,-1-1-1 0 0,1 1 1 0 0,0 0-1 0 0,0-1 1 0 0,0 1 0 0 0,0 0-1 0 0,0-1 1 0 0,-1 1-1 0 0,1 0 1 0 0,0-1-1 0 0,-6-9-973 0 0,1-1 0 0 0,-1 1 0 0 0,-9-10 0 0 0,-7-14-970 0 0,2-1 221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14.026"/>
    </inkml:context>
    <inkml:brush xml:id="br0">
      <inkml:brushProperty name="width" value="0.05" units="cm"/>
      <inkml:brushProperty name="height" value="0.05" units="cm"/>
    </inkml:brush>
  </inkml:definitions>
  <inkml:trace contextRef="#ctx0" brushRef="#br0">780 304 7805 0 0,'-41'-180'470'0'0,"36"160"-118"0"0,0 1-1 0 0,-1-1 1 0 0,-1 1 0 0 0,-12-21 0 0 0,19 40-333 0 0,0 0 1 0 0,0-1 0 0 0,0 1 0 0 0,0 0 0 0 0,0 0 0 0 0,0-1 0 0 0,0 1 0 0 0,0 0 0 0 0,0 0-1 0 0,0-1 1 0 0,-1 1 0 0 0,1 0 0 0 0,0 0 0 0 0,0 0 0 0 0,0-1 0 0 0,0 1 0 0 0,0 0-1 0 0,-1 0 1 0 0,1 0 0 0 0,0-1 0 0 0,0 1 0 0 0,-1 0 0 0 0,1 0 0 0 0,0 0 0 0 0,0 0 0 0 0,0 0-1 0 0,-1 0 1 0 0,1-1 0 0 0,0 1 0 0 0,-1 0 0 0 0,1 0 0 0 0,0 0 0 0 0,0 0 0 0 0,-1 0-1 0 0,1 0 1 0 0,0 0 0 0 0,0 0 0 0 0,-1 0 0 0 0,1 0 0 0 0,0 0 0 0 0,0 0 0 0 0,-1 1 0 0 0,1-1-1 0 0,0 0 1 0 0,0 0 0 0 0,-1 0 0 0 0,1 0 0 0 0,0 0 0 0 0,0 0 0 0 0,-1 1 0 0 0,1-1-1 0 0,0 0 1 0 0,0 0 0 0 0,0 0 0 0 0,0 0 0 0 0,-1 1 0 0 0,-7 14 584 0 0,8-14-526 0 0,-46 97 1731 0 0,-7 17-492 0 0,-1 31 449 0 0,6 3-1 0 0,-35 191 0 0 0,-42 238 1782 0 0,114-530-3377 0 0,-191 740 920 0 0,163-640-1052 0 0,34-132-71 0 0,2 1 0 0 0,-1-1-1 0 0,0 32 1 0 0,5-46-173 0 0,1-9 89 0 0,1-9 81 0 0,4-41 47 0 0,0 7-372 0 0,-3 1-806 0 0,1-26-2184 0 0,-7 44 1073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06.391"/>
    </inkml:context>
    <inkml:brush xml:id="br0">
      <inkml:brushProperty name="width" value="0.05" units="cm"/>
      <inkml:brushProperty name="height" value="0.05" units="cm"/>
    </inkml:brush>
  </inkml:definitions>
  <inkml:trace contextRef="#ctx0" brushRef="#br0">35 10 11733 0 0,'-3'-10'348'0'0,"2"10"-338"0"0,1 0 0 0 0,0 0 0 0 0,0 1 0 0 0,-1-1 0 0 0,1 0 0 0 0,0 0-1 0 0,0 0 1 0 0,0 0 0 0 0,-1 0 0 0 0,1 1 0 0 0,0-1 0 0 0,0 0 0 0 0,0 0 0 0 0,0 0 0 0 0,-1 1 0 0 0,1-1 0 0 0,0 0 0 0 0,0 0-1 0 0,0 1 1 0 0,0-1 0 0 0,0 0 0 0 0,0 0 0 0 0,0 1 0 0 0,0-1 0 0 0,0 0 0 0 0,0 0 0 0 0,0 1 0 0 0,0-1 0 0 0,0 0-1 0 0,0 0 1 0 0,0 1 0 0 0,0-1 0 0 0,0 0 0 0 0,0 0 0 0 0,0 1 0 0 0,0-1 0 0 0,0 1 0 0 0,-1 20 495 0 0,-8 42 1 0 0,-1-1-56 0 0,2 345 1817 0 0,9-268-2228 0 0,4-72-3989 0 0,-5-65 2296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22.623"/>
    </inkml:context>
    <inkml:brush xml:id="br0">
      <inkml:brushProperty name="width" value="0.05" units="cm"/>
      <inkml:brushProperty name="height" value="0.05" units="cm"/>
    </inkml:brush>
  </inkml:definitions>
  <inkml:trace contextRef="#ctx0" brushRef="#br0">2 107 6345 0 0,'-1'-12'329'0'0,"1"12"-319"0"0,0 0 0 0 0,0 0 0 0 0,0-1 0 0 0,0 1 0 0 0,0 0 0 0 0,0 0-1 0 0,0 0 1 0 0,0 0 0 0 0,0 0 0 0 0,0-1 0 0 0,0 1 0 0 0,0 0 0 0 0,0 0 0 0 0,0 0 0 0 0,0 0 0 0 0,0 0 0 0 0,0-1 0 0 0,0 1 0 0 0,0 0 0 0 0,0 0-1 0 0,0 0 1 0 0,0 0 0 0 0,0 0 0 0 0,0-1 0 0 0,0 1 0 0 0,0 0 0 0 0,0 0 0 0 0,1 0 0 0 0,-1 0 0 0 0,0 0 0 0 0,0 0 0 0 0,0 0 0 0 0,0 0 0 0 0,0-1-1 0 0,0 1 1 0 0,0 0 0 0 0,1 0 0 0 0,-1 0 0 0 0,0 0 0 0 0,0 0 0 0 0,0 0 0 0 0,0 0 0 0 0,0 0 0 0 0,1 0 0 0 0,-1 0 0 0 0,0 0 0 0 0,0 0-1 0 0,0 0 1 0 0,0 0 0 0 0,0 0 0 0 0,1 0 0 0 0,-1 0 0 0 0,9-3 222 0 0,4-2 188 0 0,9-5 175 0 0,0 2 0 0 0,1 0-1 0 0,0 1 1 0 0,0 2-1 0 0,0 0 1 0 0,31-1-1 0 0,79 5 826 0 0,94-4-93 0 0,555-22 32 0 0,2 27-870 0 0,-612 4-454 0 0,146-2-39 0 0,-309-2-15 0 0,7-1-115 0 0,-16 1 120 0 0,0 0 0 0 0,0 0 0 0 0,1 0 0 0 0,-1 0 0 0 0,0 0 0 0 0,0 0 0 0 0,0 0 0 0 0,0 0 0 0 0,0 0 0 0 0,0 0 0 0 0,0 0 0 0 0,1 0 0 0 0,-1 0 0 0 0,0 1 0 0 0,0-1-1 0 0,0-1 1 0 0,0 1 0 0 0,0 0 0 0 0,0 0 0 0 0,1 0 0 0 0,-1 0 0 0 0,0 0 0 0 0,0 0 0 0 0,0 0 0 0 0,0 0 0 0 0,0 0 0 0 0,0 0 0 0 0,0 0 0 0 0,1 0 0 0 0,-1 0 0 0 0,0 0 0 0 0,0 0 0 0 0,0 0 0 0 0,0 0 0 0 0,0-1-1 0 0,0 1 1 0 0,0 0 0 0 0,0 0 0 0 0,0 0 0 0 0,0 0 0 0 0,0 0 0 0 0,0 0 0 0 0,1 0 0 0 0,-1 0 0 0 0,0-1 0 0 0,0 1 0 0 0,0 0 0 0 0,0 0 0 0 0,0 0 0 0 0,0 0 0 0 0,0 0 0 0 0,0 0 0 0 0,0-1 0 0 0,0 1 0 0 0,0 0 0 0 0,0 0-1 0 0,0 0 1 0 0,0 0 0 0 0,-1 0 0 0 0,1 0 0 0 0,0 0 0 0 0,0-1 0 0 0,0 1 0 0 0,-1-1-479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23.017"/>
    </inkml:context>
    <inkml:brush xml:id="br0">
      <inkml:brushProperty name="width" value="0.05" units="cm"/>
      <inkml:brushProperty name="height" value="0.05" units="cm"/>
    </inkml:brush>
  </inkml:definitions>
  <inkml:trace contextRef="#ctx0" brushRef="#br0">163 94 7777 0 0,'-18'-2'329'0'0,"0"0"0"0"0,0-2 0 0 0,0 0 0 0 0,0-1 0 0 0,1 0 0 0 0,-33-16 0 0 0,45 17 511 0 0,8 5-68 0 0,11 1-278 0 0,123 13 948 0 0,-47-5-919 0 0,440 19 832 0 0,0-28-1369 0 0,-464-1 45 0 0,1164-50 104 0 0,-1109 38-143 0 0,-115 10 8 0 0,-10-2-4 0 0,-14-1-67 0 0,16 4 39 0 0,-27-7-931 0 0,-1 1 0 0 0,0 1 0 0 0,0 2 0 0 0,-45-1 0 0 0,43 6-560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09.415"/>
    </inkml:context>
    <inkml:brush xml:id="br0">
      <inkml:brushProperty name="width" value="0.05" units="cm"/>
      <inkml:brushProperty name="height" value="0.05" units="cm"/>
    </inkml:brush>
  </inkml:definitions>
  <inkml:trace contextRef="#ctx0" brushRef="#br0">242 167 8365 0 0,'36'-68'2741'0'0,"-29"53"-1513"0"0,-5 11-850 0 0,0-1-1 0 0,1 1 0 0 0,-2-1 0 0 0,1 1 1 0 0,0-1-1 0 0,-1 0 0 0 0,0 0 0 0 0,0 1 0 0 0,-1-1 1 0 0,1 0-1 0 0,-1 0 0 0 0,0 0 0 0 0,-1-8 1 0 0,1 12-359 0 0,-1 0 0 0 0,1 1 0 0 0,0-1 0 0 0,-1 1 0 0 0,1-1 0 0 0,0 1 0 0 0,-1-1 0 0 0,1 1 0 0 0,-1-1 0 0 0,1 1 0 0 0,-1 0 0 0 0,1-1 0 0 0,-1 1 0 0 0,1 0 0 0 0,-1-1 0 0 0,0 1 0 0 0,1 0 0 0 0,-1 0 1 0 0,1-1-1 0 0,-1 1 0 0 0,0 0 0 0 0,1 0 0 0 0,-1 0 0 0 0,1 0 0 0 0,-1 0 0 0 0,0 0 0 0 0,1 0 0 0 0,-1 0 0 0 0,0 0 0 0 0,1 0 0 0 0,-1 0 0 0 0,1 0 0 0 0,-1 1 0 0 0,0-1 0 0 0,1 0 0 0 0,-1 0 0 0 0,0 1 0 0 0,-26 12 9 0 0,23-11-8 0 0,-18 10-28 0 0,1 2 0 0 0,0 0 0 0 0,1 1 0 0 0,0 1 0 0 0,-22 25-1 0 0,29-27 7 0 0,1 0 0 0 0,1 1 0 0 0,0 0 0 0 0,1 1 0 0 0,0 0 0 0 0,2 1 0 0 0,-13 33 0 0 0,20-48 2 0 0,0 1-1 0 0,0 0 1 0 0,0 0-1 0 0,1 0 0 0 0,-1 0 1 0 0,1-1-1 0 0,0 1 1 0 0,0 0-1 0 0,0 0 0 0 0,0 0 1 0 0,0 0-1 0 0,1 0 1 0 0,-1 0-1 0 0,1 0 0 0 0,0 0 1 0 0,0-1-1 0 0,0 1 0 0 0,0 0 1 0 0,1-1-1 0 0,-1 1 1 0 0,1-1-1 0 0,-1 1 0 0 0,1-1 1 0 0,0 0-1 0 0,0 1 1 0 0,0-1-1 0 0,0 0 0 0 0,0 0 1 0 0,0 0-1 0 0,1-1 1 0 0,-1 1-1 0 0,1-1 0 0 0,-1 1 1 0 0,1-1-1 0 0,3 1 1 0 0,9 5 5 0 0,1-2-1 0 0,1 0 1 0 0,-1 0 0 0 0,31 2 0 0 0,-36-5-2 0 0,43 6 7 0 0,79 16-5 0 0,-121-21-6 0 0,0 0 0 0 0,0 2 0 0 0,0-1 0 0 0,-1 1-1 0 0,1 1 1 0 0,-1 0 0 0 0,-1 1 0 0 0,13 10 0 0 0,-20-16 2 0 0,-1 1 1 0 0,0 0-1 0 0,0 0 0 0 0,0 1 0 0 0,0-1 1 0 0,0 0-1 0 0,-1 1 0 0 0,1-1 0 0 0,-1 1 1 0 0,1-1-1 0 0,-1 1 0 0 0,0 0 0 0 0,0 0 1 0 0,0-1-1 0 0,0 1 0 0 0,-1 0 0 0 0,1 0 1 0 0,-1 0-1 0 0,1 4 0 0 0,-2-3-4 0 0,0 1 1 0 0,1-1-1 0 0,-1 0 0 0 0,-1 0 0 0 0,1 0 1 0 0,-1 0-1 0 0,1 0 0 0 0,-1 0 0 0 0,0 0 1 0 0,-1 0-1 0 0,-4 6 0 0 0,-2 0-90 0 0,0-1 0 0 0,0 1 0 0 0,-1-1-1 0 0,0-1 1 0 0,0 0 0 0 0,-1-1 0 0 0,-18 10 0 0 0,15-11-282 0 0,1 0 1 0 0,-1-2-1 0 0,0 1 1 0 0,0-2-1 0 0,0 0 1 0 0,-23 2 0 0 0,-89-3-4741 0 0,121-3 4878 0 0,-24 0-1249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09.852"/>
    </inkml:context>
    <inkml:brush xml:id="br0">
      <inkml:brushProperty name="width" value="0.05" units="cm"/>
      <inkml:brushProperty name="height" value="0.05" units="cm"/>
    </inkml:brush>
  </inkml:definitions>
  <inkml:trace contextRef="#ctx0" brushRef="#br0">0 148 6941 0 0,'17'-16'215'0'0,"1"1"0"0"0,0 1 0 0 0,1 1 1 0 0,1 1-1 0 0,0 0 0 0 0,0 2 0 0 0,1 0 0 0 0,0 1 1 0 0,1 1-1 0 0,0 1 0 0 0,0 1 0 0 0,1 1 1 0 0,0 1-1 0 0,-1 1 0 0 0,38 0 0 0 0,-16 2 199 0 0,1 2-1 0 0,0 2 1 0 0,-1 2 0 0 0,0 2-1 0 0,48 13 1 0 0,-71-9-413 0 0,-21-11 9 0 0,0 0 0 0 0,1 0 0 0 0,-1 1 0 0 0,0-1-1 0 0,1 1 1 0 0,-1-1 0 0 0,0 0 0 0 0,0 1 0 0 0,0-1 0 0 0,1 1 0 0 0,-1-1 0 0 0,0 0-1 0 0,0 1 1 0 0,0-1 0 0 0,0 1 0 0 0,0-1 0 0 0,0 1 0 0 0,0-1 0 0 0,0 1 0 0 0,0-1 0 0 0,0 1-1 0 0,0-1 1 0 0,0 0 0 0 0,0 2 0 0 0,-2 0 74 0 0,1 1 0 0 0,-1-1-1 0 0,0 1 1 0 0,0-1 0 0 0,0 0 0 0 0,0 0 0 0 0,0 0-1 0 0,0 0 1 0 0,-4 2 0 0 0,-8 9 297 0 0,8-8-199 0 0,1 0-1 0 0,0 1 1 0 0,0 0 0 0 0,0 0-1 0 0,0 0 1 0 0,1 1-1 0 0,0-1 1 0 0,0 1 0 0 0,1 0-1 0 0,-4 11 1 0 0,-1 6 135 0 0,0 1-22 0 0,0 1-1 0 0,2 0 0 0 0,0 0 0 0 0,-2 44 1 0 0,8-66-288 0 0,0 1 1 0 0,0-1-1 0 0,1 0 1 0 0,-1 1-1 0 0,1-1 0 0 0,0 0 1 0 0,1 1-1 0 0,-1-1 1 0 0,1 0-1 0 0,-1 0 1 0 0,1 0-1 0 0,0 0 1 0 0,1-1-1 0 0,-1 1 1 0 0,1 0-1 0 0,-1-1 1 0 0,1 0-1 0 0,0 0 0 0 0,1 0 1 0 0,-1 0-1 0 0,0 0 1 0 0,1 0-1 0 0,-1-1 1 0 0,1 0-1 0 0,0 1 1 0 0,4 0-1 0 0,0 1-8 0 0,1-2 1 0 0,-1 1-1 0 0,0-1 0 0 0,1-1 0 0 0,-1 0 0 0 0,1 0 0 0 0,-1 0 1 0 0,1-1-1 0 0,0 0 0 0 0,-1-1 0 0 0,1 0 0 0 0,10-3 0 0 0,-3 0-104 0 0,0-1 0 0 0,-1 0 0 0 0,0-1 0 0 0,0-1 0 0 0,0 0-1 0 0,-1-1 1 0 0,0-1 0 0 0,25-20 0 0 0,-33 24 8 0 0,0-1 0 0 0,0 0 0 0 0,-1 0 0 0 0,0-1 0 0 0,0 0 0 0 0,-1 1 0 0 0,1-2 0 0 0,4-11 0 0 0,-7 14 43 0 0,0-1 0 0 0,-1 1 1 0 0,1-1-1 0 0,-1 1 1 0 0,-1-1-1 0 0,1 0 0 0 0,-1 1 1 0 0,0-1-1 0 0,0 0 1 0 0,0 0-1 0 0,-1 1 0 0 0,0-1 1 0 0,-2-7-1 0 0,-1 1-44 0 0,-1 0 1 0 0,0 0-1 0 0,0 1 0 0 0,-1 0 0 0 0,-1 0 1 0 0,1 0-1 0 0,-2 1 0 0 0,0 0 1 0 0,0 1-1 0 0,0-1 0 0 0,-19-14 0 0 0,21 20-125 0 0,0-1-1 0 0,0 1 0 0 0,0 0 0 0 0,0 1 0 0 0,-1-1 0 0 0,0 1 1 0 0,1 0-1 0 0,-1 1 0 0 0,0 0 0 0 0,0 0 0 0 0,0 0 1 0 0,-1 1-1 0 0,1 0 0 0 0,0 1 0 0 0,-1-1 0 0 0,1 1 1 0 0,0 1-1 0 0,-1-1 0 0 0,1 1 0 0 0,0 1 0 0 0,-11 2 1 0 0,0 4-1004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10.181"/>
    </inkml:context>
    <inkml:brush xml:id="br0">
      <inkml:brushProperty name="width" value="0.05" units="cm"/>
      <inkml:brushProperty name="height" value="0.05" units="cm"/>
    </inkml:brush>
  </inkml:definitions>
  <inkml:trace contextRef="#ctx0" brushRef="#br0">5 70 11093 0 0,'-1'-4'118'0'0,"0"0"0"0"0,0 0 0 0 0,0-1 0 0 0,1 1 0 0 0,-1 0 0 0 0,1-1 0 0 0,0 1 0 0 0,0 0 0 0 0,2-8 0 0 0,-2 0 1098 0 0,1 5 878 0 0,13 12-1041 0 0,-6-1-918 0 0,-1 1-1 0 0,1 0 0 0 0,-1 1 1 0 0,-1-1-1 0 0,1 1 0 0 0,6 9 1 0 0,35 46 95 0 0,-40-51-167 0 0,127 195-33 0 0,-38-51-4139 0 0,-82-135 599 0 0,-16-23 2158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10.523"/>
    </inkml:context>
    <inkml:brush xml:id="br0">
      <inkml:brushProperty name="width" value="0.05" units="cm"/>
      <inkml:brushProperty name="height" value="0.05" units="cm"/>
    </inkml:brush>
  </inkml:definitions>
  <inkml:trace contextRef="#ctx0" brushRef="#br0">316 41 8201 0 0,'-10'3'141'0'0,"0"0"0"0"0,0 1 0 0 0,1 0 0 0 0,0 0 1 0 0,-1 1-1 0 0,1 0 0 0 0,-9 8 0 0 0,0 0 389 0 0,1 1-1 0 0,-21 23 1 0 0,23-19-157 0 0,1 0 1 0 0,0 1-1 0 0,2 0 0 0 0,0 1 0 0 0,-15 36 1 0 0,12-14-265 0 0,1 0 1 0 0,-8 54 0 0 0,20-91-209 0 0,-8 32-2471 0 0,10-28 1248 0 0</inkml:trace>
  <inkml:trace contextRef="#ctx0" brushRef="#br0" timeOffset="1">850 0 11701 0 0,'-3'4'84'0'0,"1"-3"0"0"0,1 0-1 0 0,-1 1 1 0 0,1-1 0 0 0,-1 1-1 0 0,1-1 1 0 0,0 1 0 0 0,0-1-1 0 0,0 1 1 0 0,0 0 0 0 0,0 0 0 0 0,-1 3-1 0 0,0-1 130 0 0,0 0 0 0 0,-1 0 0 0 0,0 0 0 0 0,0 0 0 0 0,0 0 0 0 0,-3 3 0 0 0,-11 14 752 0 0,6-2-729 0 0,2-1 0 0 0,0 1 0 0 0,1 1-1 0 0,1-1 1 0 0,1 1 0 0 0,0 1 0 0 0,2-1 0 0 0,0 1-1 0 0,2-1 1 0 0,0 1 0 0 0,1 0 0 0 0,4 41-1 0 0,-1-52-716 0 0,0-1 0 0 0,0 1 0 0 0,1-1 0 0 0,0 1-1 0 0,0-1 1 0 0,1 0 0 0 0,1-1 0 0 0,-1 1 0 0 0,7 8 0 0 0,-10-16 231 0 0,0 0 1 0 0,1 0-1 0 0,-1 0 1 0 0,1 0-1 0 0,-1 0 1 0 0,1 0-1 0 0,-1 0 1 0 0,1 0-1 0 0,0 0 1 0 0,-1-1-1 0 0,5 2 1 0 0,5-1-1475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11.147"/>
    </inkml:context>
    <inkml:brush xml:id="br0">
      <inkml:brushProperty name="width" value="0.05" units="cm"/>
      <inkml:brushProperty name="height" value="0.05" units="cm"/>
    </inkml:brush>
  </inkml:definitions>
  <inkml:trace contextRef="#ctx0" brushRef="#br0">59 64 10185 0 0,'5'-10'164'0'0,"-2"2"129"0"0,-5 7 1467 0 0,-1 2-1453 0 0,1-1-1 0 0,-1 1 0 0 0,0 0 1 0 0,0 1-1 0 0,1-1 1 0 0,-1 0-1 0 0,1 1 0 0 0,-1 0 1 0 0,1-1-1 0 0,0 1 0 0 0,0 0 1 0 0,0 0-1 0 0,0 0 0 0 0,-3 4 1 0 0,1 3-145 0 0,0 1 1 0 0,0 0 0 0 0,1-1-1 0 0,-4 20 1 0 0,6-23-153 0 0,0 1 0 0 0,0-1 0 0 0,1 0 1 0 0,0 0-1 0 0,0 1 0 0 0,0-1 0 0 0,1 0 1 0 0,0 0-1 0 0,3 11 0 0 0,-2-10 18 0 0,1 0 0 0 0,0 0 0 0 0,1 0 0 0 0,0 0 0 0 0,0 0 0 0 0,5 6 1 0 0,-6-10-20 0 0,0 0 0 0 0,0 0 0 0 0,1 0 1 0 0,-1-1-1 0 0,1 1 0 0 0,0-1 1 0 0,-1 0-1 0 0,1 0 0 0 0,0 0 0 0 0,0-1 1 0 0,0 1-1 0 0,7 1 0 0 0,-6-2-22 0 0,-1 0-1 0 0,1-1 0 0 0,-1 1 1 0 0,1-1-1 0 0,-1 0 1 0 0,1 0-1 0 0,-1 0 0 0 0,1-1 1 0 0,-1 1-1 0 0,1-1 1 0 0,-1 0-1 0 0,0-1 0 0 0,1 1 1 0 0,-1-1-1 0 0,0 0 0 0 0,0 0 1 0 0,0 0-1 0 0,0 0 1 0 0,0-1-1 0 0,4-3 0 0 0,-4 2-25 0 0,1-1 1 0 0,-1 1-1 0 0,0-1 0 0 0,0 0 0 0 0,0 0 0 0 0,-1-1 0 0 0,0 1 0 0 0,0-1 1 0 0,0 1-1 0 0,-1-1 0 0 0,0 0 0 0 0,0 0 0 0 0,2-12 0 0 0,2-21-72 0 0,-4 20 78 0 0,1 1 0 0 0,0 0 1 0 0,2 1-1 0 0,10-31 0 0 0,-13 46 23 0 0,-1 0 0 0 0,1 0 0 0 0,-1 0 0 0 0,1 0 0 0 0,0 0 1 0 0,0 1-1 0 0,0-1 0 0 0,0 0 0 0 0,0 1 0 0 0,0-1 0 0 0,1 1 0 0 0,-1 0 0 0 0,0 0 0 0 0,1 0 1 0 0,-1 0-1 0 0,1 0 0 0 0,-1 1 0 0 0,1-1 0 0 0,0 1 0 0 0,-1-1 0 0 0,3 1 0 0 0,9-1-16 0 0,0 0 0 0 0,21 3-1 0 0,-34-2 27 0 0,19 1 7 0 0,5 0 9 0 0,0 2 0 0 0,-1 0 0 0 0,26 7 0 0 0,-44-9 23 0 0,-1 1-1 0 0,0-1 1 0 0,1 1-1 0 0,-1 0 1 0 0,0 1-1 0 0,-1-1 1 0 0,1 1 0 0 0,0 0-1 0 0,-1 0 1 0 0,1 1-1 0 0,-1-1 1 0 0,0 1-1 0 0,0 0 1 0 0,0 0-1 0 0,-1 0 1 0 0,0 0-1 0 0,1 1 1 0 0,-2-1-1 0 0,6 10 1 0 0,-7-10 1 0 0,-1 0 0 0 0,1 0 0 0 0,-1 0 0 0 0,1 0 0 0 0,-1 0 0 0 0,0-1 0 0 0,-1 1 0 0 0,1 0 0 0 0,-1 0 0 0 0,1 0 0 0 0,-1 0 0 0 0,0 0 0 0 0,-3 6 0 0 0,-24 46 497 0 0,28-54-520 0 0,-6 9 117 0 0,-4 5 76 0 0,1 1 0 0 0,-6 19 0 0 0,13-32-168 0 0,1 0-1 0 0,-1 1 0 0 0,1-1 0 0 0,0 0 0 0 0,0 1 0 0 0,1-1 1 0 0,0 1-1 0 0,-1-1 0 0 0,1 1 0 0 0,1-1 0 0 0,-1 1 0 0 0,1-1 1 0 0,0 0-1 0 0,1 7 0 0 0,0-9-20 0 0,-1 0 0 0 0,1 0 0 0 0,-1 0 0 0 0,1 0 1 0 0,0-1-1 0 0,0 1 0 0 0,0 0 0 0 0,0-1 0 0 0,0 1 0 0 0,0-1 0 0 0,0 0 1 0 0,0 0-1 0 0,0 0 0 0 0,1 0 0 0 0,-1 0 0 0 0,0 0 0 0 0,1-1 0 0 0,-1 1 0 0 0,1-1 1 0 0,-1 1-1 0 0,5-1 0 0 0,7 1 16 0 0,1 0 0 0 0,18-2 0 0 0,-7-1-96 0 0,0-2 0 0 0,0 0-1 0 0,0-1 1 0 0,0-2 0 0 0,29-11 0 0 0,-41 12 24 0 0,0 0 0 0 0,-1 0 0 0 0,0-2 0 0 0,0 1 0 0 0,0-2 0 0 0,-1 0 0 0 0,0 0 0 0 0,-1-1 0 0 0,0 0 0 0 0,14-19 0 0 0,-20 23 25 0 0,-1 0-1 0 0,0 0 1 0 0,0-1 0 0 0,-1 0 0 0 0,0 1 0 0 0,0-1 0 0 0,-1 0-1 0 0,0-1 1 0 0,0 1 0 0 0,-1 0 0 0 0,1-1 0 0 0,-2 1 0 0 0,1-10-1 0 0,-1 12 6 0 0,-1 0 0 0 0,1 0 0 0 0,-1 1 0 0 0,0-1 0 0 0,0 1 0 0 0,-1-1 0 0 0,1 1 0 0 0,-1-1 0 0 0,0 1-1 0 0,0 0 1 0 0,-1 0 0 0 0,1 0 0 0 0,-1 0 0 0 0,0 0 0 0 0,0 0 0 0 0,0 1 0 0 0,-1-1 0 0 0,1 1-1 0 0,-1 0 1 0 0,0 0 0 0 0,-6-4 0 0 0,-2 1 3 0 0,0 1-1 0 0,0 1 1 0 0,0 0 0 0 0,0 0-1 0 0,0 1 1 0 0,-1 0-1 0 0,1 1 1 0 0,-1 1 0 0 0,0 0-1 0 0,-24 2 1 0 0,-3 2-14 0 0,0 2 0 0 0,-44 11-1 0 0,70-13-43 0 0,-54 14-215 0 0,61-15-3 0 0,-1 1 0 0 0,1 0 0 0 0,0 0 0 0 0,0 1 0 0 0,0 0 0 0 0,-9 7 1 0 0,14-10-40 0 0,0 1 0 0 0,1 0 0 0 0,-1-1 0 0 0,1 1 0 0 0,-1 0 0 0 0,1 0 0 0 0,0 0 0 0 0,0 0 0 0 0,0 0 1 0 0,0 0-1 0 0,0 0 0 0 0,-1 3 0 0 0,5 5-1494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11.491"/>
    </inkml:context>
    <inkml:brush xml:id="br0">
      <inkml:brushProperty name="width" value="0.05" units="cm"/>
      <inkml:brushProperty name="height" value="0.05" units="cm"/>
    </inkml:brush>
  </inkml:definitions>
  <inkml:trace contextRef="#ctx0" brushRef="#br0">88 104 15817 0 0,'-1'-1'63'0'0,"0"0"0"0"0,0 1-1 0 0,0-1 1 0 0,0 0-1 0 0,0 0 1 0 0,0 0-1 0 0,0 0 1 0 0,0 0-1 0 0,0 0 1 0 0,1 0-1 0 0,-1 0 1 0 0,0 0-1 0 0,1-1 1 0 0,-1 1-1 0 0,1 0 1 0 0,-1 0-1 0 0,1 0 1 0 0,0-1-1 0 0,-1 1 1 0 0,1 0-1 0 0,0-1 1 0 0,0 1 0 0 0,0 0-1 0 0,0-1 1 0 0,0 1-1 0 0,0 0 1 0 0,0 0-1 0 0,1-1 1 0 0,-1 1-1 0 0,0 0 1 0 0,1-1-1 0 0,-1 1 1 0 0,1 0-1 0 0,-1 0 1 0 0,1 0-1 0 0,0 0 1 0 0,0-2-1 0 0,2-1 18 0 0,-1 0-1 0 0,1 0 0 0 0,0 1 1 0 0,1-1-1 0 0,-1 0 0 0 0,1 1 1 0 0,-1 0-1 0 0,1 0 0 0 0,6-4 0 0 0,-4 4-428 0 0,0 0 0 0 0,0 1 0 0 0,1-1 0 0 0,-1 1 0 0 0,1 0 0 0 0,-1 1 0 0 0,1 0 0 0 0,-1 0 0 0 0,9 0 0 0 0,-12 0 83 0 0,-1 1-1 0 0,1 0 0 0 0,0 1 0 0 0,0-1 0 0 0,0 0 0 0 0,-1 1 0 0 0,1 0 1 0 0,0-1-1 0 0,-1 1 0 0 0,1 0 0 0 0,0 0 0 0 0,-1 1 0 0 0,1-1 0 0 0,-1 0 0 0 0,0 1 1 0 0,0 0-1 0 0,1-1 0 0 0,-1 1 0 0 0,0 0 0 0 0,0 0 0 0 0,0 0 0 0 0,-1 0 1 0 0,1 1-1 0 0,2 3 0 0 0,1 7-1173 0 0</inkml:trace>
  <inkml:trace contextRef="#ctx0" brushRef="#br0" timeOffset="1">38 290 7549 0 0,'-3'1'59'0'0,"0"1"-1"0"0,0 0 1 0 0,0-1 0 0 0,0 2 0 0 0,0-1 0 0 0,1 0 0 0 0,-1 0 0 0 0,0 1-1 0 0,1-1 1 0 0,-3 5 0 0 0,1 2 2033 0 0,4-8-2022 0 0,0-1-1 0 0,1 0 1 0 0,-1 1 0 0 0,0-1 0 0 0,0 0 0 0 0,1 0 0 0 0,-1 0 0 0 0,0 1-1 0 0,1-1 1 0 0,-1 0 0 0 0,0 0 0 0 0,1 0 0 0 0,-1 0 0 0 0,0 0 0 0 0,1 1-1 0 0,-1-1 1 0 0,1 0 0 0 0,-1 0 0 0 0,0 0 0 0 0,1 0 0 0 0,-1 0-1 0 0,0 0 1 0 0,1 0 0 0 0,-1 0 0 0 0,1-1 0 0 0,-1 1 0 0 0,0 0 0 0 0,1 0-1 0 0,-1 0 1 0 0,1 0 0 0 0,17-3 1041 0 0,17-2 125 0 0,40-10 0 0 0,68-18-1254 0 0,-113 28-1368 0 0,37 0 1 0 0,-41 5-265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14.722"/>
    </inkml:context>
    <inkml:brush xml:id="br0">
      <inkml:brushProperty name="width" value="0.05" units="cm"/>
      <inkml:brushProperty name="height" value="0.05" units="cm"/>
    </inkml:brush>
  </inkml:definitions>
  <inkml:trace contextRef="#ctx0" brushRef="#br0">158 88 7261 0 0,'0'0'730'0'0,"6"-5"-369"0"0,18-17 57 0 0,-18 17 2385 0 0,3-4-2465 0 0,24-28-44 0 0,-25 28 4295 0 0,-16 20-4428 0 0,-24 35 0 0 0,25-34 647 0 0,3 39-630 0 0,3-40-82 0 0,8 7-18 0 0,-2-4-70 0 0,2 1 1 0 0,-1-1 0 0 0,18 27-1 0 0,-19-35-9 0 0,0 1-1 0 0,0-1 1 0 0,1 0 0 0 0,0 0-1 0 0,9 7 1 0 0,37 33-103 0 0,-1 3-407 0 0,-60-44 245 0 0,-27 19-130 0 0,27-18-130 0 0,-38-2-5336 0 0,-143 12 4766 0 0,136-15 244 0 0,53-1 820 0 0,1 0 1 0 0,-1 0 0 0 0,1 0-1 0 0,-1 0 1 0 0,1 0-1 0 0,-1 0 1 0 0,1 0 0 0 0,-1 0-1 0 0,1 0 1 0 0,0-1 0 0 0,-1 1-1 0 0,1 0 1 0 0,-1 0 0 0 0,1 0-1 0 0,-1-1 1 0 0,1 1-1 0 0,0 0 1 0 0,-1-1 0 0 0,1 1-1 0 0,0 0 1 0 0,-1-1 0 0 0,1 1-1 0 0,0 0 1 0 0,-1-1 0 0 0,1 1-1 0 0,0-1 1 0 0,-5-5-434 0 0,-8-4-486 0 0,1 1 46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15.192"/>
    </inkml:context>
    <inkml:brush xml:id="br0">
      <inkml:brushProperty name="width" value="0.05" units="cm"/>
      <inkml:brushProperty name="height" value="0.05" units="cm"/>
    </inkml:brush>
  </inkml:definitions>
  <inkml:trace contextRef="#ctx0" brushRef="#br0">0 134 6033 0 0,'29'-21'119'0'0,"0"2"0"0"0,1 2 0 0 0,46-21 0 0 0,-60 31 46 0 0,0 2 0 0 0,1 0-1 0 0,-1 0 1 0 0,1 2 0 0 0,0 0 0 0 0,0 1 0 0 0,0 1 0 0 0,0 0 0 0 0,18 2-1 0 0,-22 1 31 0 0,1-1 0 0 0,-1 2 0 0 0,0 0 0 0 0,0 0-1 0 0,23 10 1 0 0,-34-12-117 0 0,0 0 0 0 0,0 0 0 0 0,0-1 1 0 0,0 1-1 0 0,0-1 0 0 0,0 1 0 0 0,0-1 0 0 0,0 0 0 0 0,1 0 0 0 0,-1 0 0 0 0,0 0 0 0 0,0 0 0 0 0,0 0 0 0 0,0-1 1 0 0,0 1-1 0 0,0-1 0 0 0,0 1 0 0 0,0-1 0 0 0,0 0 0 0 0,0 0 0 0 0,0 0 0 0 0,0 0 0 0 0,3-3 0 0 0,-5 5 18 0 0,0 0-1 0 0,0-1 0 0 0,0 1 1 0 0,0 0-1 0 0,0-1 0 0 0,0 1 1 0 0,0 0-1 0 0,0-1 0 0 0,0 1 0 0 0,0 0 1 0 0,0-1-1 0 0,0 1 0 0 0,-1 0 1 0 0,1-1-1 0 0,0 1 0 0 0,-1-1 1 0 0,1 1-1 0 0,0-1 0 0 0,-1 1 1 0 0,1 0-1 0 0,-1 0 0 0 0,-4 4 125 0 0,0 0 1 0 0,0 0-1 0 0,1 0 0 0 0,0 1 0 0 0,0-1 0 0 0,1 1 1 0 0,0 0-1 0 0,0 0 0 0 0,0 1 0 0 0,0-1 0 0 0,1 0 0 0 0,0 1 1 0 0,1 0-1 0 0,-2 12 0 0 0,0 8 141 0 0,2 0 1 0 0,3 37-1 0 0,-2-61-318 0 0,0 9 28 0 0,2-1 1 0 0,-1 0-1 0 0,1 0 0 0 0,1 0 0 0 0,0 0 1 0 0,0 0-1 0 0,1 0 0 0 0,1-1 0 0 0,0 1 1 0 0,8 11-1 0 0,-11-18-72 0 0,1 0-1 0 0,0-1 1 0 0,0 1 0 0 0,0-1-1 0 0,0 0 1 0 0,0 0-1 0 0,1 0 1 0 0,-1 0 0 0 0,1-1-1 0 0,0 1 1 0 0,-1-1 0 0 0,1 0-1 0 0,1 0 1 0 0,-1 0 0 0 0,0-1-1 0 0,0 0 1 0 0,1 1 0 0 0,-1-1-1 0 0,0-1 1 0 0,1 1 0 0 0,-1-1-1 0 0,1 0 1 0 0,-1 0-1 0 0,1 0 1 0 0,-1 0 0 0 0,1-1-1 0 0,-1 0 1 0 0,6-1 0 0 0,2-2-127 0 0,0-1 1 0 0,0 1-1 0 0,-1-2 1 0 0,0 0-1 0 0,0 0 1 0 0,-1-1-1 0 0,1 0 1 0 0,16-16-1 0 0,-22 18 25 0 0,1 0-1 0 0,-1-1 0 0 0,0 0 0 0 0,0 0 1 0 0,0 0-1 0 0,-1-1 0 0 0,0 0 1 0 0,0 1-1 0 0,-1-2 0 0 0,0 1 0 0 0,0 0 1 0 0,0 0-1 0 0,-1-1 0 0 0,-1 0 0 0 0,2-8 1 0 0,-2 1-101 0 0,-1 1 0 0 0,-1-1 0 0 0,-1 0 0 0 0,0 0 0 0 0,0 1 0 0 0,-1-1 0 0 0,-1 1 1 0 0,-1 0-1 0 0,0 0 0 0 0,-12-23 0 0 0,14 32 132 0 0,0 0 0 0 0,0 0-1 0 0,0 0 1 0 0,-1 0 0 0 0,0 1 0 0 0,0-1 0 0 0,0 1 0 0 0,0 0 0 0 0,-1 0 0 0 0,0 1 0 0 0,1-1-1 0 0,-1 1 1 0 0,-1 0 0 0 0,1 0 0 0 0,0 1 0 0 0,-1 0 0 0 0,1 0 0 0 0,-1 0 0 0 0,0 0 0 0 0,1 1-1 0 0,-1 0 1 0 0,0 0 0 0 0,0 1 0 0 0,0-1 0 0 0,0 1 0 0 0,0 1 0 0 0,0-1 0 0 0,1 1-1 0 0,-8 1 1 0 0,6 0-124 0 0,0-1-1 0 0,1 0 1 0 0,-1 1-1 0 0,1 1 1 0 0,-1-1-1 0 0,1 1 1 0 0,-1 0-1 0 0,1 0 1 0 0,0 1-1 0 0,1 0 1 0 0,-1 0-1 0 0,1 0 1 0 0,-1 0-1 0 0,-6 9 1 0 0,12-13 145 0 0,0 1 0 0 0,-1-1 0 0 0,1 1 0 0 0,0 0 0 0 0,-1-1 0 0 0,1 1 0 0 0,0 0 0 0 0,0 0 0 0 0,0-1 0 0 0,-1 1 0 0 0,1 0 0 0 0,0 0 0 0 0,0-1 1 0 0,0 1-1 0 0,0 0 0 0 0,0-1 0 0 0,1 1 0 0 0,-1 0 0 0 0,0 0 0 0 0,0-1 0 0 0,0 1 0 0 0,1 0 0 0 0,-1-1 0 0 0,0 1 0 0 0,1 0 0 0 0,-1-1 0 0 0,0 1 0 0 0,1 0 0 0 0,-1-1 0 0 0,1 1 0 0 0,-1-1 0 0 0,1 1 1 0 0,0 0-1 0 0,8 5-679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06.764"/>
    </inkml:context>
    <inkml:brush xml:id="br0">
      <inkml:brushProperty name="width" value="0.05" units="cm"/>
      <inkml:brushProperty name="height" value="0.05" units="cm"/>
    </inkml:brush>
  </inkml:definitions>
  <inkml:trace contextRef="#ctx0" brushRef="#br0">157 20 11093 0 0,'0'-1'24'0'0,"0"0"-1"0"0,0 1 1 0 0,0-1 0 0 0,0 0 0 0 0,-1 0-1 0 0,1 1 1 0 0,0-1 0 0 0,-1 0 0 0 0,1 1-1 0 0,0-1 1 0 0,-1 0 0 0 0,1 1-1 0 0,-1-1 1 0 0,1 1 0 0 0,-1-1 0 0 0,1 0-1 0 0,-1 1 1 0 0,1-1 0 0 0,-1 1-1 0 0,0 0 1 0 0,1-1 0 0 0,-1 1 0 0 0,0-1-1 0 0,1 1 1 0 0,-1 0 0 0 0,0 0-1 0 0,0-1 1 0 0,1 1 0 0 0,-1 0 0 0 0,0 0-1 0 0,0 0 1 0 0,0 0 0 0 0,-1 1 95 0 0,0 0 0 0 0,0 1 0 0 0,0-1 0 0 0,0 1 1 0 0,0 0-1 0 0,1-1 0 0 0,-1 1 0 0 0,1 0 0 0 0,-2 3 0 0 0,-1-1-27 0 0,-15 18 531 0 0,2 2 1 0 0,0 0 0 0 0,1 1-1 0 0,-13 29 1 0 0,26-47-556 0 0,0 0-1 0 0,0 0 1 0 0,1 0 0 0 0,0 1 0 0 0,0-1-1 0 0,0 0 1 0 0,1 1 0 0 0,1 0 0 0 0,-1-1-1 0 0,1 1 1 0 0,0 0 0 0 0,1-1-1 0 0,0 1 1 0 0,0-1 0 0 0,1 1 0 0 0,0-1-1 0 0,0 0 1 0 0,0 1 0 0 0,1-1-1 0 0,0 0 1 0 0,7 9 0 0 0,-8-12-61 0 0,0-1 0 0 0,0 0 0 0 0,1 0 0 0 0,0 0 0 0 0,0 0 1 0 0,0 0-1 0 0,0 0 0 0 0,0-1 0 0 0,0 0 0 0 0,1 1 0 0 0,-1-1 0 0 0,1 0 0 0 0,-1-1 0 0 0,1 1 0 0 0,0-1 1 0 0,0 1-1 0 0,5 0 0 0 0,-3-1-42 0 0,0-1 0 0 0,0 0 0 0 0,0 0 0 0 0,-1 0 0 0 0,1 0 0 0 0,0-1 0 0 0,0 0 0 0 0,0 0 0 0 0,0-1 0 0 0,-1 0 0 0 0,6-2 0 0 0,-1 0-38 0 0,-1 0 0 0 0,-1-1 0 0 0,1 0 0 0 0,-1-1 0 0 0,0 0 0 0 0,0 0 0 0 0,0 0 0 0 0,-1-1 0 0 0,0 0 0 0 0,-1-1 0 0 0,1 0 0 0 0,-1 0 0 0 0,-1 0 0 0 0,6-10 0 0 0,-9 11 39 0 0,1 0 0 0 0,-1 0 0 0 0,-1 0 0 0 0,0-1 0 0 0,0 1 0 0 0,0 0 1 0 0,-1-1-1 0 0,0 1 0 0 0,0 0 0 0 0,0-1 0 0 0,-1 1 0 0 0,-1 0 0 0 0,-3-12 1 0 0,1 3-22 0 0,-2 1 0 0 0,0 0 1 0 0,0 1-1 0 0,-2 0 0 0 0,-10-16 0 0 0,14 23 19 0 0,0 1 1 0 0,0 1-1 0 0,-1-1 0 0 0,0 1 0 0 0,0 0 0 0 0,-11-9 0 0 0,14 13 7 0 0,0 0 1 0 0,0 0-1 0 0,1 0 0 0 0,-1 0 1 0 0,0 0-1 0 0,0 0 1 0 0,0 0-1 0 0,0 1 1 0 0,0-1-1 0 0,0 1 1 0 0,-1 0-1 0 0,1 0 0 0 0,0-1 1 0 0,0 1-1 0 0,0 0 1 0 0,0 1-1 0 0,0-1 1 0 0,0 0-1 0 0,0 1 0 0 0,0-1 1 0 0,0 1-1 0 0,0 0 1 0 0,0-1-1 0 0,0 1 1 0 0,0 0-1 0 0,0 0 1 0 0,-3 3-1 0 0,-2 1-349 0 0,-1 1 0 0 0,2 0 0 0 0,-11 10-1 0 0,15-14 185 0 0,1 0 0 0 0,-1 0 0 0 0,0 0 0 0 0,1 0-1 0 0,0 0 1 0 0,-1 0 0 0 0,1 0 0 0 0,0 1 0 0 0,0-1-1 0 0,1 0 1 0 0,-1 1 0 0 0,0-1 0 0 0,1 1-1 0 0,-1-1 1 0 0,1 1 0 0 0,0-1 0 0 0,0 5 0 0 0,2-2-749 0 0,2 3-131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15.550"/>
    </inkml:context>
    <inkml:brush xml:id="br0">
      <inkml:brushProperty name="width" value="0.05" units="cm"/>
      <inkml:brushProperty name="height" value="0.05" units="cm"/>
    </inkml:brush>
  </inkml:definitions>
  <inkml:trace contextRef="#ctx0" brushRef="#br0">133 55 9197 0 0,'0'-5'16'0'0,"-3"-25"884"0"0,3 29-811 0 0,0-1 0 0 0,-1 1 0 0 0,1 0 0 0 0,-1 0 0 0 0,1 0 0 0 0,-1 0 0 0 0,1 0 0 0 0,-1 1 0 0 0,0-1 0 0 0,0 0-1 0 0,1 0 1 0 0,-1 0 0 0 0,0 1 0 0 0,0-1 0 0 0,0 0 0 0 0,0 1 0 0 0,0-1 0 0 0,0 0 0 0 0,0 1 0 0 0,0-1 0 0 0,0 1 0 0 0,0 0 0 0 0,-1-1 0 0 0,0 1-1 0 0,0 1 0 0 0,0-1 0 0 0,0 1 1 0 0,0 0-1 0 0,0-1 0 0 0,0 1 0 0 0,1 0 0 0 0,-1 0 1 0 0,0 0-1 0 0,1 0 0 0 0,-1 1 0 0 0,0-1 0 0 0,1 0 1 0 0,0 1-1 0 0,-1-1 0 0 0,1 1 0 0 0,0-1 1 0 0,-2 4-1 0 0,-24 33 473 0 0,19-22-335 0 0,1-1 0 0 0,0 1-1 0 0,1 1 1 0 0,0-1 0 0 0,2 1 0 0 0,0 0-1 0 0,-2 25 1 0 0,4-15 85 0 0,1-1-1 0 0,2 1 1 0 0,1 0 0 0 0,6 29-1 0 0,-5-32-150 0 0,-1-11-123 0 0,0 0 0 0 0,0-1 0 0 0,1 1 0 0 0,1 0 0 0 0,0-1 0 0 0,7 15 0 0 0,-7-19-33 0 0,-3-6-23 0 0,0-1 0 0 0,0 1 0 0 0,0 0 0 0 0,-1-1 0 0 0,2 1 0 0 0,-1-1 0 0 0,0 1 0 0 0,0-1 0 0 0,0 0 1 0 0,1 1-1 0 0,-1-1 0 0 0,0 0 0 0 0,1 0 0 0 0,-1 0 0 0 0,1 0 0 0 0,0 0 0 0 0,-1 0 0 0 0,1 0 0 0 0,0-1 0 0 0,-1 1 1 0 0,1-1-1 0 0,0 1 0 0 0,0-1 0 0 0,0 1 0 0 0,1-1 0 0 0,107 15-1486 0 0,-93-14 1047 0 0,-1-1-1 0 0,0 0 0 0 0,1-1 0 0 0,29-6 1 0 0,-7 0-745 0 0,-27 6 657 0 0,0-1 0 0 0,-1-1 0 0 0,1 0-1 0 0,11-5 1 0 0,2-3-466 0 0,-3 2-90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15.905"/>
    </inkml:context>
    <inkml:brush xml:id="br0">
      <inkml:brushProperty name="width" value="0.05" units="cm"/>
      <inkml:brushProperty name="height" value="0.05" units="cm"/>
    </inkml:brush>
  </inkml:definitions>
  <inkml:trace contextRef="#ctx0" brushRef="#br0">2546 156 9909 0 0,'-13'-12'70'0'0,"-1"0"1"0"0,0 0-1 0 0,-1 1 0 0 0,0 1 1 0 0,-1 1-1 0 0,0 0 0 0 0,-1 1 1 0 0,0 0-1 0 0,0 2 0 0 0,0 0 1 0 0,-32-6-1 0 0,-7 2 403 0 0,1 3-1 0 0,-89-1 1 0 0,-14 9 811 0 0,1 7-1 0 0,-268 48 0 0 0,236-16-287 0 0,-338 120 1 0 0,274-51-667 0 0,211-87-273 0 0,1 2 1 0 0,1 1 0 0 0,-64 55-1 0 0,90-68-19 0 0,1 2 0 0 0,0-1 0 0 0,1 2 0 0 0,1-1 0 0 0,0 1-1 0 0,0 1 1 0 0,2 0 0 0 0,-12 27 0 0 0,17-33-1 0 0,0 1-1 0 0,1-1 1 0 0,1 1-1 0 0,-1-1 1 0 0,2 1-1 0 0,-1 0 1 0 0,2 0-1 0 0,-1 0 1 0 0,2 0-1 0 0,-1 0 1 0 0,1 0 0 0 0,1 0-1 0 0,0-1 1 0 0,1 1-1 0 0,6 18 1 0 0,-2-14 18 0 0,1 0 0 0 0,1 0 1 0 0,0-1-1 0 0,1 0 0 0 0,0 0 0 0 0,1-1 1 0 0,1-1-1 0 0,0 0 0 0 0,26 20 0 0 0,7 1 57 0 0,81 43 1 0 0,-36-30-151 0 0,2-4 0 0 0,137 42 1 0 0,-143-58-140 0 0,0-3 0 0 0,1-5-1 0 0,0-3 1 0 0,2-4 0 0 0,-1-4 0 0 0,128-6 0 0 0,-145-6-73 0 0,-1-3-1 0 0,0-3 1 0 0,0-3 0 0 0,-1-3 0 0 0,-1-4-1 0 0,-1-2 1 0 0,-1-3 0 0 0,97-52 0 0 0,-137 62 183 0 0,0-1 0 0 0,-1 0 0 0 0,-1-2 1 0 0,0-1-1 0 0,-2-1 0 0 0,0-1 1 0 0,-1 0-1 0 0,26-39 0 0 0,-35 43 37 0 0,-2 0 1 0 0,0 0-1 0 0,0-1 0 0 0,-2 0 0 0 0,0 0 0 0 0,-2-1 0 0 0,0 0 0 0 0,-1 0 0 0 0,-1-1 0 0 0,0 0 0 0 0,-2 1 0 0 0,-1-1 0 0 0,-1-29 0 0 0,-3 26 12 0 0,0-1 0 0 0,-2 1 1 0 0,0 0-1 0 0,-2 0 0 0 0,0 1 0 0 0,-2 0 0 0 0,-1 0 1 0 0,0 1-1 0 0,-2 0 0 0 0,-1 1 0 0 0,0 0 0 0 0,-19-22 1 0 0,9 18-10 0 0,0 0 1 0 0,-2 2 0 0 0,0 0 0 0 0,-2 2 0 0 0,0 1-1 0 0,-1 1 1 0 0,-1 1 0 0 0,-43-19 0 0 0,1 8-236 0 0,0 2 0 0 0,-1 4 1 0 0,-134-26-1 0 0,70 29-1159 0 0,-166-4 0 0 0,159 21 126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16.635"/>
    </inkml:context>
    <inkml:brush xml:id="br0">
      <inkml:brushProperty name="width" value="0.05" units="cm"/>
      <inkml:brushProperty name="height" value="0.05" units="cm"/>
    </inkml:brush>
  </inkml:definitions>
  <inkml:trace contextRef="#ctx0" brushRef="#br0">63 17 11273 0 0,'-8'0'21'0'0,"1"0"-1"0"0,0 0 0 0 0,0-1 1 0 0,-1 0-1 0 0,1 0 1 0 0,-12-4-1 0 0,27 1 313 0 0,6 1-143 0 0,24 1 333 0 0,58 6 0 0 0,-37-1-187 0 0,426 10 1534 0 0,278 13 89 0 0,774 100 847 0 0,-977-75-1693 0 0,357 13 1063 0 0,1-51-439 0 0,-828-14-1729 0 0,162-9-68 0 0,-242 9 11 0 0,30-4-49 0 0,-38 4 84 0 0,0 1 0 0 0,0-1 0 0 0,0 1 0 0 0,0-1 0 0 0,0 0 0 0 0,0 0 0 0 0,0 0 0 0 0,0 0-1 0 0,-1 0 1 0 0,1 0 0 0 0,0 0 0 0 0,-1-1 0 0 0,1 1 0 0 0,-1 0 0 0 0,3-3 0 0 0,-4 3 4 0 0,0 0 0 0 0,1 1-1 0 0,-1-1 1 0 0,0 0 0 0 0,0 1 0 0 0,0-1-1 0 0,1 0 1 0 0,-1 1 0 0 0,0-1 0 0 0,0 0-1 0 0,0 1 1 0 0,0-1 0 0 0,0 0-1 0 0,0 1 1 0 0,0-1 0 0 0,-1 0 0 0 0,1 1-1 0 0,0-1 1 0 0,0 0 0 0 0,0 1 0 0 0,-1-1-1 0 0,1 0 1 0 0,0 1 0 0 0,-1-1 0 0 0,1 1-1 0 0,-1-1 1 0 0,1 0 0 0 0,0 1-1 0 0,-1-1 1 0 0,1 1 0 0 0,-1 0 0 0 0,-1-2-1 0 0,-21-12-443 0 0,17 11 267 0 0,-15-9-426 0 0,4 2-234 0 0,-1 1 1 0 0,0 0-1 0 0,-34-10 0 0 0,-19 3-1447 0 0,-8-4-457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8:17.213"/>
    </inkml:context>
    <inkml:brush xml:id="br0">
      <inkml:brushProperty name="width" value="0.05" units="cm"/>
      <inkml:brushProperty name="height" value="0.05" units="cm"/>
    </inkml:brush>
  </inkml:definitions>
  <inkml:trace contextRef="#ctx0" brushRef="#br0">4169 2 14373 0 0,'-22'0'301'0'0,"8"-1"-126"0"0,-547 56 3037 0 0,264-23-2451 0 0,-990 84 2084 0 0,740-69-1514 0 0,330-28-858 0 0,-667 67 191 0 0,829-80-691 0 0,0 3-1 0 0,0 2 1 0 0,-74 24 0 0 0,124-33 14 0 0,0 0 1 0 0,0 0 0 0 0,0 1 0 0 0,1 0 0 0 0,-1 0 0 0 0,-4 4 0 0 0,8-7 5 0 0,1 1 1 0 0,-1-1-1 0 0,1 1 1 0 0,-1 0-1 0 0,1-1 1 0 0,-1 1-1 0 0,1 0 1 0 0,-1-1-1 0 0,1 1 1 0 0,-1 0-1 0 0,1-1 1 0 0,0 1-1 0 0,0 0 1 0 0,-1 0-1 0 0,1-1 1 0 0,0 1-1 0 0,0 0 1 0 0,0 0-1 0 0,0 1 1 0 0,0-1-6 0 0,1 0 0 0 0,-1 0 0 0 0,0 0 0 0 0,1 0 0 0 0,0 0 0 0 0,-1 0 1 0 0,1 0-1 0 0,-1-1 0 0 0,1 1 0 0 0,0 0 0 0 0,0 0 0 0 0,-1-1 0 0 0,1 1 1 0 0,0 0-1 0 0,0-1 0 0 0,0 1 0 0 0,0-1 0 0 0,0 1 0 0 0,2 0 0 0 0,6 2-200 0 0,0 1-1 0 0,1-1 1 0 0,-1-1-1 0 0,1 1 0 0 0,0-2 1 0 0,17 2-1 0 0,64-4-1782 0 0,-40 0 661 0 0,10 0-585 0 0,-2-5-457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28.409"/>
    </inkml:context>
    <inkml:brush xml:id="br0">
      <inkml:brushProperty name="width" value="0.05" units="cm"/>
      <inkml:brushProperty name="height" value="0.05" units="cm"/>
    </inkml:brush>
  </inkml:definitions>
  <inkml:trace contextRef="#ctx0" brushRef="#br0">2021 2509 8861 0 0,'-1'-2'19'0'0,"0"0"0"0"0,1 1 0 0 0,-1-1 1 0 0,1 0-1 0 0,-1 0 0 0 0,1 1 0 0 0,0-1 0 0 0,-1 0 1 0 0,1 0-1 0 0,0 0 0 0 0,0 0 0 0 0,1 0 0 0 0,-1 1 1 0 0,0-1-1 0 0,1 0 0 0 0,-1 0 0 0 0,1 0 0 0 0,-1 1 1 0 0,1-1-1 0 0,0 0 0 0 0,-1 1 0 0 0,1-1 0 0 0,0 0 1 0 0,0 1-1 0 0,1-1 0 0 0,-1 1 0 0 0,0 0 0 0 0,0-1 1 0 0,1 1-1 0 0,-1 0 0 0 0,1 0 0 0 0,-1 0 0 0 0,1 0 1 0 0,2-2-1 0 0,7-3 478 0 0,0 1 1 0 0,1 0-1 0 0,-1 1 0 0 0,16-4 1 0 0,-13 3-100 0 0,-10 4-210 0 0,0 0 1 0 0,0 0-1 0 0,0 0 0 0 0,0 0 1 0 0,0 1-1 0 0,1-1 0 0 0,-1 1 1 0 0,0 0-1 0 0,8 1 0 0 0,-9 30-87 0 0,4-10 25 0 0,9 17 88 0 0,-3-16-139 0 0,1 0 1 0 0,1-1-1 0 0,1-1 0 0 0,1 0 0 0 0,0-1 1 0 0,2-1-1 0 0,0-1 0 0 0,30 21 0 0 0,-10-15-37 0 0,0-2 0 0 0,1-1 0 0 0,1-2 1 0 0,1-2-1 0 0,1-1 0 0 0,65 12 0 0 0,-22-11-3 0 0,0-5 0 0 0,120 2 0 0 0,-130-13 1 0 0,0-4-1 0 0,0-3 1 0 0,-1-3-1 0 0,78-22 0 0 0,-66 8-70 0 0,-1-4 0 0 0,-2-3 0 0 0,88-46-1 0 0,-154 68 11 0 0,-1-1 0 0 0,0 0-1 0 0,0-2 1 0 0,25-22-1 0 0,-37 30 19 0 0,0-1-1 0 0,0 0 0 0 0,-1 0 0 0 0,0-1 1 0 0,0 1-1 0 0,0-1 0 0 0,0 0 1 0 0,-1 0-1 0 0,0 0 0 0 0,-1 0 1 0 0,1-1-1 0 0,-1 1 0 0 0,0-1 1 0 0,-1 0-1 0 0,1 1 0 0 0,0-14 0 0 0,-3 22-90 0 0,1-1 93 0 0,0-1 0 0 0,0 1 0 0 0,-1-1 0 0 0,1 1-1 0 0,0 0 1 0 0,0-1 0 0 0,0 1 0 0 0,0-1 0 0 0,0 1 0 0 0,0-1 0 0 0,0 1 0 0 0,0-1 0 0 0,0 1 0 0 0,1-1-1 0 0,-1 1 1 0 0,0-1 0 0 0,0 1 0 0 0,0-1 0 0 0,1 1 0 0 0,-1-1 0 0 0,0 1 0 0 0,0-1 0 0 0,1 1 0 0 0,-1-1 0 0 0,0 0-1 0 0,1 1 1 0 0,-1-1 0 0 0,1 1 0 0 0,-1-1 0 0 0,1 0 0 0 0,-1 1 0 0 0,1-1 0 0 0,12 10-5 0 0,0-1 1 0 0,1-1-1 0 0,0 0 1 0 0,1-1-1 0 0,0-1 1 0 0,0 0-1 0 0,15 4 1 0 0,115 23 14 0 0,-134-31-7 0 0,130 20 16 0 0,167 5 0 0 0,143-20 31 0 0,-306-8-45 0 0,179-25 0 0 0,-260 16-3 0 0,-1-2-1 0 0,1-3 1 0 0,-2-3 0 0 0,-1-3 0 0 0,73-34-1 0 0,-124 50 6 0 0,0 0 0 0 0,1-1-1 0 0,-2 0 1 0 0,1-1 0 0 0,9-8-1 0 0,-16 12-2 0 0,-1 1 0 0 0,1-1 0 0 0,0-1 0 0 0,-1 1 0 0 0,0 0 0 0 0,0-1 0 0 0,0 1 0 0 0,0-1 0 0 0,0 0 0 0 0,-1 1-1 0 0,0-1 1 0 0,1 0 0 0 0,-2 0 0 0 0,1 0 0 0 0,0 0 0 0 0,-1 0 0 0 0,0 0 0 0 0,0-6 0 0 0,-3-20-14 0 0,-3 0 0 0 0,0 0-1 0 0,-2 1 1 0 0,-18-45 0 0 0,-1-6-3 0 0,16 40-1 0 0,1 0 0 0 0,2-1-1 0 0,2-1 1 0 0,2 1-1 0 0,1-1 1 0 0,3 0 0 0 0,1 0-1 0 0,2 1 1 0 0,2-1-1 0 0,1 1 1 0 0,13-41 0 0 0,-10 57 11 0 0,0 1 1 0 0,26-44-1 0 0,-17 34 10 0 0,-15 28 3 0 0,15-26-4 0 0,-2-1 1 0 0,-1-1-1 0 0,-1 0 1 0 0,14-62 0 0 0,-29 76 11 0 0,1-3 10 0 0,0 20-22 0 0,2-4-3 0 0,-1-1 1 0 0,2 1 0 0 0,-1 0 0 0 0,1-1 0 0 0,0 1 0 0 0,4-7-1 0 0,-6 12-2 0 0,0-1-1 0 0,0 1 1 0 0,0-1-1 0 0,-1 0 1 0 0,1 0-1 0 0,0 1 1 0 0,-1-1 0 0 0,0 0-1 0 0,0 0 1 0 0,0 0-1 0 0,0 0 1 0 0,-1-2-1 0 0,-7-38-49 0 0,5 30 35 0 0,-2-9 8 0 0,-2 0 0 0 0,0 1 0 0 0,-18-36-1 0 0,-40-57-45 0 0,49 90-7 0 0,-1 1-1 0 0,0 1 1 0 0,-2 0 0 0 0,-28-24 0 0 0,-93-70-263 0 0,126 106 305 0 0,4 1 8 0 0,-207-150-186 0 0,178 133 177 0 0,-2 2 0 0 0,0 2 0 0 0,-76-28 0 0 0,65 34-4 0 0,-1 2 0 0 0,0 3 1 0 0,-108-10-1 0 0,54 17 6 0 0,-110 9 0 0 0,204-4 22 0 0,-187 16-7 0 0,165-12 0 0 0,1 1 1 0 0,-1 2-1 0 0,-55 21 0 0 0,86-27 3 0 0,-23 11-15 0 0,26-12 16 0 0,0-1 0 0 0,0 1 0 0 0,0 0 0 0 0,0 0-1 0 0,0-1 1 0 0,0 1 0 0 0,0 0 0 0 0,0 0 0 0 0,1 0 0 0 0,-1 0-1 0 0,0 0 1 0 0,1 0 0 0 0,-1 0 0 0 0,1 0 0 0 0,-1 1-1 0 0,1-1 1 0 0,-1 0 0 0 0,1 0 0 0 0,0 0 0 0 0,-1 3 0 0 0,1-4 3 0 0,0 0 1 0 0,0 0-1 0 0,0 0 1 0 0,0 0-1 0 0,0 1 1 0 0,0-1-1 0 0,0 0 1 0 0,0 0 0 0 0,0 0-1 0 0,0 0 1 0 0,0 1-1 0 0,0-1 1 0 0,0 0-1 0 0,0 0 1 0 0,0 0-1 0 0,0 0 1 0 0,0 0 0 0 0,1 1-1 0 0,-1-1 1 0 0,0 0-1 0 0,0 0 1 0 0,0 0-1 0 0,0 0 1 0 0,0 0-1 0 0,0 0 1 0 0,0 1 0 0 0,0-1-1 0 0,1 0 1 0 0,-1 0-1 0 0,0 0 1 0 0,0 0-1 0 0,0 0 1 0 0,0 0-1 0 0,0 0 1 0 0,1 0 0 0 0,-1 0-1 0 0,0 0 1 0 0,0 0-1 0 0,0 0 1 0 0,0 0-1 0 0,1 0 1 0 0,-1 0-1 0 0,8-4 88 0 0,5-6 19 0 0,-12 9-114 0 0,-1 0 0 0 0,1 1 0 0 0,-1-1 0 0 0,0 0 0 0 0,1 0 0 0 0,-1 1 0 0 0,1-1 0 0 0,-1 0 0 0 0,0 0-1 0 0,0 0 1 0 0,0 1 0 0 0,1-1 0 0 0,-1 0 0 0 0,0 0 0 0 0,0 0 0 0 0,0 0 0 0 0,0 0 0 0 0,0 1 0 0 0,0-1 0 0 0,-1 0 0 0 0,1 0 0 0 0,0 0 0 0 0,0 0 0 0 0,-1 1 0 0 0,1-2 0 0 0,-1 0-15 0 0,-1-1 0 0 0,1 1 0 0 0,-1 0 0 0 0,0 0 0 0 0,1 0 0 0 0,-1 0 0 0 0,0 1 0 0 0,-3-4 0 0 0,-3-1-42 0 0,-1 1 0 0 0,0 0 1 0 0,-12-6-1 0 0,-13-2-7 0 0,0 1 0 0 0,-50-11 0 0 0,-76-6 59 0 0,114 21 4 0 0,-158-23 2 0 0,-2 8 1 0 0,-323 6 0 0 0,-367 102 638 0 0,848-77-560 0 0,-38 7 74 0 0,-145 5-1 0 0,225-20-155 0 0,-1 1-1 0 0,1-1 1 0 0,0-1-1 0 0,0 1 1 0 0,-1-1-1 0 0,1 0 0 0 0,0 0 1 0 0,0-1-1 0 0,0 0 1 0 0,0 0-1 0 0,0 0 1 0 0,1-1-1 0 0,-1 0 1 0 0,1 0-1 0 0,-9-6 1 0 0,11 7-30 0 0,1 0 1 0 0,-1 1 0 0 0,0-1-1 0 0,0 1 1 0 0,0 0-1 0 0,0 0 1 0 0,0 0 0 0 0,0 0-1 0 0,0 0 1 0 0,-1 1 0 0 0,1-1-1 0 0,0 1 1 0 0,0 0 0 0 0,-4 0-1 0 0,-48 6-136 0 0,47-4 143 0 0,-101 17-538 0 0,-188 59 0 0 0,237-57 534 0 0,0 2 0 0 0,2 4 0 0 0,2 1 0 0 0,-85 58 0 0 0,8 24 57 0 0,45-34-41 0 0,66-57 23 0 0,0 0 1 0 0,-20 23-1 0 0,35-34-5 0 0,1-1 0 0 0,0 2 0 0 0,0-1 0 0 0,1 0 0 0 0,0 1 0 0 0,1 0 0 0 0,0 0 0 0 0,0 1 0 0 0,-4 15 0 0 0,8-23 0 0 0,0-1-1 0 0,0 1 0 0 0,0 0 1 0 0,0-1-1 0 0,0 1 0 0 0,0 0 0 0 0,0 0 1 0 0,1-1-1 0 0,-1 1 0 0 0,0 0 0 0 0,1-1 1 0 0,1 3-1 0 0,-2-3 3 0 0,0-1 0 0 0,0 1 0 0 0,1-1 0 0 0,-1 1 0 0 0,0-1 0 0 0,1 1 0 0 0,-1-1 0 0 0,0 1 0 0 0,1-1-1 0 0,-1 0 1 0 0,1 1 0 0 0,-1-1 0 0 0,1 0 0 0 0,-1 1 0 0 0,1-1 0 0 0,-1 0 0 0 0,1 0 0 0 0,-1 1 0 0 0,1-1 0 0 0,-1 0 0 0 0,1 0 0 0 0,-1 0 0 0 0,1 0 0 0 0,-1 0 0 0 0,1 0 0 0 0,-1 0 0 0 0,1 0 0 0 0,0 0-1 0 0,-1 0 1 0 0,1 0 0 0 0,-1 0 0 0 0,1 0 0 0 0,-1 0 0 0 0,1 0 0 0 0,-1 0 0 0 0,1-1 0 0 0,-1 1 0 0 0,1 0 0 0 0,-1 0 0 0 0,1-1 0 0 0,0 0 0 0 0,-1 1 2 0 0,0-1-19 0 0,-18 20-45 0 0,-115 180 57 0 0,19-51 14 0 0,-91 130 62 0 0,183-243 9 0 0,1 2 0 0 0,-20 47-1 0 0,34-66-9 0 0,0 0 1 0 0,1 1-1 0 0,1 0 0 0 0,1 1 0 0 0,0-1 0 0 0,-1 38 0 0 0,6-46-54 0 0,0-1 0 0 0,1 1 0 0 0,0-1 0 0 0,1 0 0 0 0,0 1 0 0 0,0-1 0 0 0,1 0 0 0 0,0-1 0 0 0,1 1-1 0 0,0-1 1 0 0,1 0 0 0 0,0 0 0 0 0,0 0 0 0 0,1-1 0 0 0,0 0 0 0 0,0 0 0 0 0,14 10 0 0 0,0-1-20 0 0,0-2 0 0 0,0 0 1 0 0,2-1-1 0 0,0-2 1 0 0,0 0-1 0 0,27 9 1 0 0,-1-5-7 0 0,2-2 1 0 0,-1-2-1 0 0,2-2 1 0 0,-1-3 0 0 0,1-2-1 0 0,74-2 1 0 0,-165 29-266 0 0,22-15 279 0 0,0-1-1 0 0,2 2 1 0 0,0 0-1 0 0,-20 35 1 0 0,30-46 19 0 0,1 1 0 0 0,0 0 0 0 0,0 0 1 0 0,1 1-1 0 0,0-1 0 0 0,0 1 1 0 0,1-1-1 0 0,0 1 0 0 0,1 0 0 0 0,0 0 1 0 0,0 0-1 0 0,1 0 0 0 0,0 0 1 0 0,1 0-1 0 0,1 11 0 0 0,-1-16-16 0 0,1 0 0 0 0,0 0 0 0 0,-1-1 0 0 0,1 1 0 0 0,0 0 0 0 0,1-1 0 0 0,-1 1 0 0 0,1-1 0 0 0,-1 0 0 0 0,1 0 0 0 0,0 0 0 0 0,0 0 0 0 0,1 0 0 0 0,-1-1 0 0 0,1 1 0 0 0,-1-1 0 0 0,8 3 0 0 0,6 4 26 0 0,1-2 1 0 0,32 9-1 0 0,-15-5 0 0 0,52 18-2 0 0,1-4 1 0 0,1-4-1 0 0,1-4 0 0 0,120 8 1 0 0,-73-17 10 0 0,-1-6 0 0 0,1-6 0 0 0,214-34 1 0 0,-336 35 28 0 0,-1 0 0 0 0,0-1 0 0 0,-1 0 0 0 0,22-10 0 0 0,-35 14-64 0 0,0 0 0 0 0,0 0-1 0 0,0 0 1 0 0,0 0-1 0 0,-1 0 1 0 0,1 0 0 0 0,0 0-1 0 0,0 0 1 0 0,0 0 0 0 0,0 0-1 0 0,0 0 1 0 0,0 0 0 0 0,0 0-1 0 0,0 0 1 0 0,0 0-1 0 0,0-1 1 0 0,0 1 0 0 0,0 0-1 0 0,-1 0 1 0 0,1 0 0 0 0,0 0-1 0 0,0 0 1 0 0,0 0 0 0 0,0 0-1 0 0,0 0 1 0 0,0 0-1 0 0,0 0 1 0 0,0 0 0 0 0,0 0-1 0 0,0 0 1 0 0,0 0 0 0 0,0 0-1 0 0,0-1 1 0 0,0 1 0 0 0,0 0-1 0 0,0 0 1 0 0,0 0-1 0 0,0 0 1 0 0,0 0 0 0 0,0 0-1 0 0,0 0 1 0 0,0 0 0 0 0,0 0-1 0 0,0 0 1 0 0,0 0 0 0 0,0-1-1 0 0,0 1 1 0 0,0 0-1 0 0,0 0 1 0 0,0 0 0 0 0,0 0-1 0 0,0 0 1 0 0,0 0 0 0 0,0 0-1 0 0,0 0 1 0 0,0 0-1 0 0,0 0 1 0 0,0 0 0 0 0,0 0-1 0 0,0 0 1 0 0,1 0 0 0 0,-1-1-1 0 0,0 1 1 0 0,-12-2 57 0 0,0-1-436 0 0,8 1-294 0 0,4 2 542 0 0,0 0 0 0 0,-1 0 0 0 0,1 0 0 0 0,0 0 0 0 0,-1 0 0 0 0,1 0 0 0 0,0 0 0 0 0,0-1 0 0 0,-1 1-1 0 0,1 0 1 0 0,0 0 0 0 0,0 0 0 0 0,-1-1 0 0 0,1 1 0 0 0,0 0 0 0 0,0 0 0 0 0,-1 0 0 0 0,1-1 0 0 0,0 1 0 0 0,0 0 0 0 0,0-1-1 0 0,0 1 1 0 0,-1 0 0 0 0,1 0 0 0 0,0-1 0 0 0,0 1 0 0 0,0-1 0 0 0,0-1-1245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29.049"/>
    </inkml:context>
    <inkml:brush xml:id="br0">
      <inkml:brushProperty name="width" value="0.05" units="cm"/>
      <inkml:brushProperty name="height" value="0.05" units="cm"/>
    </inkml:brush>
  </inkml:definitions>
  <inkml:trace contextRef="#ctx0" brushRef="#br0">61 63 7197 0 0,'-2'-20'175'0'0,"-4"-21"1017"0"0,5 40-398 0 0,-6 8-54 0 0,6-3-634 0 0,-1 1 1 0 0,2-1 0 0 0,-1 0 0 0 0,0 0 0 0 0,1 1-1 0 0,0-1 1 0 0,0 0 0 0 0,0 5 0 0 0,0 12 176 0 0,-16 143 1218 0 0,3-48-672 0 0,2 197 0 0 0,15-242-796 0 0,-2-4 18 0 0,18 108 1 0 0,-13-155-142 0 0,-2-20-202 0 0,1-12-92 0 0,40-170-1802 0 0,21-62 2161 0 0,-62 231 52 0 0,0 0 0 0 0,1 0 0 0 0,0 1 0 0 0,10-14 0 0 0,-12 21 34 0 0,-1 0-1 0 0,1 0 1 0 0,1 0 0 0 0,-1 1-1 0 0,1 0 1 0 0,-1 0-1 0 0,1 0 1 0 0,0 0-1 0 0,1 1 1 0 0,-1-1-1 0 0,9-3 1 0 0,-11 6-2 0 0,0 1 1 0 0,0-1 0 0 0,0 0-1 0 0,0 1 1 0 0,0 0-1 0 0,0 0 1 0 0,0 0-1 0 0,0 0 1 0 0,0 0 0 0 0,0 0-1 0 0,0 1 1 0 0,0 0-1 0 0,0-1 1 0 0,0 1-1 0 0,0 0 1 0 0,0 1 0 0 0,0-1-1 0 0,-1 0 1 0 0,1 1-1 0 0,0-1 1 0 0,-1 1-1 0 0,1 0 1 0 0,-1 0 0 0 0,0 0-1 0 0,0 0 1 0 0,3 4-1 0 0,1 0 50 0 0,-1 1 1 0 0,0-1-1 0 0,-1 1 0 0 0,0 0 0 0 0,0 0 0 0 0,0 1 0 0 0,-1-1 0 0 0,4 14 0 0 0,1 16 269 0 0,-1 1 0 0 0,2 62 0 0 0,-7 80 109 0 0,-3-97-793 0 0,1-3-4198 0 0,0-71 2966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29.564"/>
    </inkml:context>
    <inkml:brush xml:id="br0">
      <inkml:brushProperty name="width" value="0.05" units="cm"/>
      <inkml:brushProperty name="height" value="0.05" units="cm"/>
    </inkml:brush>
  </inkml:definitions>
  <inkml:trace contextRef="#ctx0" brushRef="#br0">405 682 10565 0 0,'-4'-6'230'0'0,"-1"0"1"0"0,1 0 0 0 0,0 0-1 0 0,0-1 1 0 0,0 0-1 0 0,1 1 1 0 0,-4-13-1 0 0,-11-21 276 0 0,8 23-496 0 0,7 10-17 0 0,-1 0 1 0 0,0 0-1 0 0,-1 0 1 0 0,0 0-1 0 0,0 1 1 0 0,-9-9 0 0 0,12 13 4 0 0,0 1 1 0 0,0 0 0 0 0,1 0 0 0 0,-1 0 0 0 0,0 0 0 0 0,0 0-1 0 0,0 1 1 0 0,-1-1 0 0 0,1 0 0 0 0,0 1 0 0 0,0 0-1 0 0,0-1 1 0 0,0 1 0 0 0,0 0 0 0 0,-1 0 0 0 0,1 0 0 0 0,0 1-1 0 0,0-1 1 0 0,0 0 0 0 0,0 1 0 0 0,0-1 0 0 0,0 1 0 0 0,0 0-1 0 0,0 0 1 0 0,0 0 0 0 0,0 0 0 0 0,0 0 0 0 0,0 0 0 0 0,0 0-1 0 0,-1 2 1 0 0,-18 13 127 0 0,1 0 1 0 0,0 2-1 0 0,2 0 0 0 0,0 1 0 0 0,1 0 0 0 0,0 2 1 0 0,2 0-1 0 0,1 1 0 0 0,1 0 0 0 0,0 1 1 0 0,2 1-1 0 0,-16 46 0 0 0,23-58-96 0 0,1 1 1 0 0,1 0-1 0 0,-2 25 1 0 0,4-32-21 0 0,0 1-1 0 0,0 0 1 0 0,0 0 0 0 0,1 0-1 0 0,0-1 1 0 0,1 1 0 0 0,-1 0-1 0 0,1-1 1 0 0,4 8 0 0 0,-5-12-4 0 0,1 0 1 0 0,-1 0-1 0 0,1 1 0 0 0,0-1 1 0 0,0 0-1 0 0,0-1 1 0 0,0 1-1 0 0,1 0 1 0 0,-1-1-1 0 0,0 1 0 0 0,1-1 1 0 0,-1 1-1 0 0,1-1 1 0 0,-1 0-1 0 0,1 0 1 0 0,0 0-1 0 0,-1-1 0 0 0,1 1 1 0 0,0-1-1 0 0,0 1 1 0 0,-1-1-1 0 0,1 0 1 0 0,0 0-1 0 0,0 0 0 0 0,-1 0 1 0 0,1-1-1 0 0,4 0 1 0 0,8-2 10 0 0,0-1-1 0 0,0 0 1 0 0,21-9 0 0 0,-18 5-87 0 0,0 0 1 0 0,-1-1-1 0 0,0-1 1 0 0,0 0-1 0 0,-1-2 1 0 0,-1 0-1 0 0,0 0 1 0 0,-1-2-1 0 0,0 1 1 0 0,-1-2-1 0 0,13-18 0 0 0,-13 14-37 0 0,0-1-1 0 0,-2-1 0 0 0,0 0 0 0 0,-1-1 0 0 0,-1 0 0 0 0,-2 0 0 0 0,0-1 0 0 0,7-42 0 0 0,-4-22 61 0 0,-5 1 0 0 0,-3-1 0 0 0,-19-171 1 0 0,16 246 53 0 0,1 7-3 0 0,0 0 0 0 0,0 1 1 0 0,-1-1-1 0 0,1 0 0 0 0,-1 1 0 0 0,0-1 0 0 0,-1 1 0 0 0,-3-9 0 0 0,-2 41 134 0 0,4-9-52 0 0,-12 59 652 0 0,-9 144 0 0 0,25-119-28 0 0,4-1 0 0 0,25 145 1 0 0,-21-180-681 0 0,-7-42-375 0 0,2-1 0 0 0,0 1 0 0 0,13 38 1 0 0,-5-22-3122 0 0,-6-33 1922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29.954"/>
    </inkml:context>
    <inkml:brush xml:id="br0">
      <inkml:brushProperty name="width" value="0.05" units="cm"/>
      <inkml:brushProperty name="height" value="0.05" units="cm"/>
    </inkml:brush>
  </inkml:definitions>
  <inkml:trace contextRef="#ctx0" brushRef="#br0">70 60 11485 0 0,'-3'-11'288'0'0,"3"8"-37"0"0,-1-1 1 0 0,1 1 0 0 0,-1 0 0 0 0,0-1 0 0 0,0 1 0 0 0,0 0 0 0 0,-1 0 0 0 0,1 0 0 0 0,-1 0 0 0 0,0 0 0 0 0,0 0 0 0 0,0 0 0 0 0,-4-4 0 0 0,4 41 1203 0 0,0-6-1436 0 0,-7 38 0 0 0,3-23 8 0 0,-2 21 6 0 0,1-22-32 0 0,2 0-1 0 0,1 0 1 0 0,3 1 0 0 0,5 55 0 0 0,-3-89-122 0 0,1 0 0 0 0,0 0 0 0 0,4 12-1 0 0,-5-19-44 0 0,0 0 0 0 0,0 0-1 0 0,0 1 1 0 0,0-1-1 0 0,0 0 1 0 0,0 0-1 0 0,1 0 1 0 0,-1 0-1 0 0,1-1 1 0 0,-1 1 0 0 0,1 0-1 0 0,0-1 1 0 0,0 1-1 0 0,0-1 1 0 0,-1 1-1 0 0,2-1 1 0 0,-1 0-1 0 0,2 1 1 0 0,6-2-1294 0 0,3-4-185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30.283"/>
    </inkml:context>
    <inkml:brush xml:id="br0">
      <inkml:brushProperty name="width" value="0.05" units="cm"/>
      <inkml:brushProperty name="height" value="0.05" units="cm"/>
    </inkml:brush>
  </inkml:definitions>
  <inkml:trace contextRef="#ctx0" brushRef="#br0">96 1 10153 0 0,'-12'3'24'0'0,"-1"0"44"0"0,2-3 64 0 0,2 11 8 0 0,0-6 8 0 0,-3 8 16 0 0,6 0 8 0 0,-4 4 0 0 0,8-3-32 0 0,-7 4-36 0 0,9 0-132 0 0,-2 2-128 0 0,2 0-204 0 0,2 2-196 0 0,3-2-248 0 0,4 1-176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05T09:49:30.610"/>
    </inkml:context>
    <inkml:brush xml:id="br0">
      <inkml:brushProperty name="width" value="0.05" units="cm"/>
      <inkml:brushProperty name="height" value="0.05" units="cm"/>
    </inkml:brush>
  </inkml:definitions>
  <inkml:trace contextRef="#ctx0" brushRef="#br0">92 61 11769 0 0,'-6'0'321'0'0,"-1"-1"0"0"0,1 0 0 0 0,-1-1 0 0 0,0 0 0 0 0,1 0 0 0 0,0 0 0 0 0,0 0 0 0 0,-1-1 0 0 0,1 0 0 0 0,1-1 0 0 0,-11-6 0 0 0,16 10-298 0 0,0 0 18 0 0,0 0 0 0 0,-1 0 1 0 0,1-1-1 0 0,-1 1 0 0 0,1 0 0 0 0,0 0 0 0 0,0 0 0 0 0,-1-1 0 0 0,1 1 1 0 0,0 0-1 0 0,-1 0 0 0 0,1-1 0 0 0,0 1 0 0 0,0 0 0 0 0,-1-1 0 0 0,1 1 1 0 0,0 0-1 0 0,0-1 0 0 0,0 1 0 0 0,0 0 0 0 0,-1-1 0 0 0,1 1 1 0 0,0 0-1 0 0,0-1 0 0 0,0 1 0 0 0,0-1 0 0 0,0 1 0 0 0,0 0 0 0 0,0-1 1 0 0,0 1-1 0 0,0 0 0 0 0,0-1 0 0 0,0 0 0 0 0,12-8 729 0 0,19 0-388 0 0,21 9-431 0 0,80 10-1 0 0,-79-5-409 0 0,-44-4 148 0 0,-6 0-22 0 0,1 0-1 0 0,-1-1 0 0 0,0 0 0 0 0,0 0 1 0 0,0 0-1 0 0,0 0 0 0 0,0 0 1 0 0,1 0-1 0 0,-1-1 0 0 0,0 0 1 0 0,4-1-1 0 0,-5-3-2783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2/5/2024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4262152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34925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35231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509240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677658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779520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2/5/2024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26905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64326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57122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301979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290650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sz="1799">
              <a:solidFill>
                <a:prstClr val="white"/>
              </a:solidFill>
            </a:endParaRPr>
          </a:p>
        </p:txBody>
      </p:sp>
      <p:sp>
        <p:nvSpPr>
          <p:cNvPr id="2" name="Title 1"/>
          <p:cNvSpPr>
            <a:spLocks noGrp="1"/>
          </p:cNvSpPr>
          <p:nvPr>
            <p:ph type="ctrTitle"/>
          </p:nvPr>
        </p:nvSpPr>
        <p:spPr>
          <a:xfrm>
            <a:off x="914163" y="3887117"/>
            <a:ext cx="10360501"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285" indent="0" algn="ctr">
              <a:buNone/>
              <a:defRPr>
                <a:solidFill>
                  <a:schemeClr val="tx1">
                    <a:tint val="75000"/>
                  </a:schemeClr>
                </a:solidFill>
              </a:defRPr>
            </a:lvl2pPr>
            <a:lvl3pPr marL="1218570" indent="0" algn="ctr">
              <a:buNone/>
              <a:defRPr>
                <a:solidFill>
                  <a:schemeClr val="tx1">
                    <a:tint val="75000"/>
                  </a:schemeClr>
                </a:solidFill>
              </a:defRPr>
            </a:lvl3pPr>
            <a:lvl4pPr marL="1827855" indent="0" algn="ctr">
              <a:buNone/>
              <a:defRPr>
                <a:solidFill>
                  <a:schemeClr val="tx1">
                    <a:tint val="75000"/>
                  </a:schemeClr>
                </a:solidFill>
              </a:defRPr>
            </a:lvl4pPr>
            <a:lvl5pPr marL="2437141" indent="0" algn="ctr">
              <a:buNone/>
              <a:defRPr>
                <a:solidFill>
                  <a:schemeClr val="tx1">
                    <a:tint val="75000"/>
                  </a:schemeClr>
                </a:solidFill>
              </a:defRPr>
            </a:lvl5pPr>
            <a:lvl6pPr marL="3046426" indent="0" algn="ctr">
              <a:buNone/>
              <a:defRPr>
                <a:solidFill>
                  <a:schemeClr val="tx1">
                    <a:tint val="75000"/>
                  </a:schemeClr>
                </a:solidFill>
              </a:defRPr>
            </a:lvl6pPr>
            <a:lvl7pPr marL="3655711" indent="0" algn="ctr">
              <a:buNone/>
              <a:defRPr>
                <a:solidFill>
                  <a:schemeClr val="tx1">
                    <a:tint val="75000"/>
                  </a:schemeClr>
                </a:solidFill>
              </a:defRPr>
            </a:lvl7pPr>
            <a:lvl8pPr marL="4264995" indent="0" algn="ctr">
              <a:buNone/>
              <a:defRPr>
                <a:solidFill>
                  <a:schemeClr val="tx1">
                    <a:tint val="75000"/>
                  </a:schemeClr>
                </a:solidFill>
              </a:defRPr>
            </a:lvl8pPr>
            <a:lvl9pPr marL="48742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862108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3"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66026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495" y="3645026"/>
            <a:ext cx="10827834" cy="1362075"/>
          </a:xfrm>
        </p:spPr>
        <p:txBody>
          <a:bodyPr anchor="t"/>
          <a:lstStyle>
            <a:lvl1pPr algn="ctr">
              <a:defRPr sz="5298"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309646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070" y="881264"/>
            <a:ext cx="9195625" cy="1470025"/>
          </a:xfrm>
        </p:spPr>
        <p:txBody>
          <a:bodyPr anchor="t">
            <a:normAutofit/>
          </a:bodyPr>
          <a:lstStyle>
            <a:lvl1pPr algn="l">
              <a:defRPr sz="4399"/>
            </a:lvl1pPr>
          </a:lstStyle>
          <a:p>
            <a:r>
              <a:rPr lang="en-US" dirty="0"/>
              <a:t>Click to edit Master title style</a:t>
            </a:r>
          </a:p>
        </p:txBody>
      </p:sp>
      <p:sp>
        <p:nvSpPr>
          <p:cNvPr id="3" name="Subtitle 2"/>
          <p:cNvSpPr>
            <a:spLocks noGrp="1"/>
          </p:cNvSpPr>
          <p:nvPr>
            <p:ph type="subTitle" idx="1"/>
          </p:nvPr>
        </p:nvSpPr>
        <p:spPr>
          <a:xfrm>
            <a:off x="2349996" y="3048744"/>
            <a:ext cx="9217024" cy="1752600"/>
          </a:xfrm>
        </p:spPr>
        <p:txBody>
          <a:bodyPr>
            <a:normAutofit/>
          </a:bodyPr>
          <a:lstStyle>
            <a:lvl1pPr marL="0" indent="0" algn="l">
              <a:buNone/>
              <a:defRPr sz="2399">
                <a:solidFill>
                  <a:schemeClr val="tx1">
                    <a:tint val="75000"/>
                  </a:schemeClr>
                </a:solidFill>
              </a:defRPr>
            </a:lvl1pPr>
            <a:lvl2pPr marL="609310" indent="0" algn="ctr">
              <a:buNone/>
              <a:defRPr>
                <a:solidFill>
                  <a:schemeClr val="tx1">
                    <a:tint val="75000"/>
                  </a:schemeClr>
                </a:solidFill>
              </a:defRPr>
            </a:lvl2pPr>
            <a:lvl3pPr marL="1218621" indent="0" algn="ctr">
              <a:buNone/>
              <a:defRPr>
                <a:solidFill>
                  <a:schemeClr val="tx1">
                    <a:tint val="75000"/>
                  </a:schemeClr>
                </a:solidFill>
              </a:defRPr>
            </a:lvl3pPr>
            <a:lvl4pPr marL="1827931" indent="0" algn="ctr">
              <a:buNone/>
              <a:defRPr>
                <a:solidFill>
                  <a:schemeClr val="tx1">
                    <a:tint val="75000"/>
                  </a:schemeClr>
                </a:solidFill>
              </a:defRPr>
            </a:lvl4pPr>
            <a:lvl5pPr marL="2437242" indent="0" algn="ctr">
              <a:buNone/>
              <a:defRPr>
                <a:solidFill>
                  <a:schemeClr val="tx1">
                    <a:tint val="75000"/>
                  </a:schemeClr>
                </a:solidFill>
              </a:defRPr>
            </a:lvl5pPr>
            <a:lvl6pPr marL="3046553" indent="0" algn="ctr">
              <a:buNone/>
              <a:defRPr>
                <a:solidFill>
                  <a:schemeClr val="tx1">
                    <a:tint val="75000"/>
                  </a:schemeClr>
                </a:solidFill>
              </a:defRPr>
            </a:lvl6pPr>
            <a:lvl7pPr marL="3655863" indent="0" algn="ctr">
              <a:buNone/>
              <a:defRPr>
                <a:solidFill>
                  <a:schemeClr val="tx1">
                    <a:tint val="75000"/>
                  </a:schemeClr>
                </a:solidFill>
              </a:defRPr>
            </a:lvl7pPr>
            <a:lvl8pPr marL="4265173" indent="0" algn="ctr">
              <a:buNone/>
              <a:defRPr>
                <a:solidFill>
                  <a:schemeClr val="tx1">
                    <a:tint val="75000"/>
                  </a:schemeClr>
                </a:solidFill>
              </a:defRPr>
            </a:lvl8pPr>
            <a:lvl9pPr marL="487448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519642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5340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0594272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2" y="1535115"/>
            <a:ext cx="5385514"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2" y="2174875"/>
            <a:ext cx="5385514"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5"/>
            <a:ext cx="5387630" cy="639763"/>
          </a:xfrm>
        </p:spPr>
        <p:txBody>
          <a:bodyPr anchor="b"/>
          <a:lstStyle>
            <a:lvl1pPr marL="0" indent="0">
              <a:buNone/>
              <a:defRPr sz="3199" b="1"/>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0964074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9979944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013" y="4794325"/>
            <a:ext cx="3335505" cy="1152128"/>
          </a:xfrm>
        </p:spPr>
        <p:txBody>
          <a:bodyPr>
            <a:noAutofit/>
          </a:bodyPr>
          <a:lstStyle>
            <a:lvl1pPr marL="0" indent="0">
              <a:buFontTx/>
              <a:buNone/>
              <a:defRPr sz="17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5912" y="4794325"/>
            <a:ext cx="3940258" cy="1152128"/>
          </a:xfrm>
        </p:spPr>
        <p:txBody>
          <a:bodyPr>
            <a:noAutofit/>
          </a:bodyPr>
          <a:lstStyle>
            <a:lvl1pPr marL="0" indent="0">
              <a:buFontTx/>
              <a:buNone/>
              <a:defRPr sz="17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0712" y="4788396"/>
            <a:ext cx="3335505" cy="1152128"/>
          </a:xfrm>
        </p:spPr>
        <p:txBody>
          <a:bodyPr>
            <a:noAutofit/>
          </a:bodyPr>
          <a:lstStyle>
            <a:lvl1pPr marL="0" indent="0">
              <a:buFontTx/>
              <a:buNone/>
              <a:defRPr sz="17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013" y="4277817"/>
            <a:ext cx="3335505" cy="495300"/>
          </a:xfrm>
        </p:spPr>
        <p:txBody>
          <a:bodyPr>
            <a:noAutofit/>
          </a:bodyPr>
          <a:lstStyle>
            <a:lvl1pPr marL="0" indent="0">
              <a:buFontTx/>
              <a:buNone/>
              <a:defRPr sz="19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5912" y="4277817"/>
            <a:ext cx="3940258" cy="495300"/>
          </a:xfrm>
        </p:spPr>
        <p:txBody>
          <a:bodyPr>
            <a:noAutofit/>
          </a:bodyPr>
          <a:lstStyle>
            <a:lvl1pPr marL="0" indent="0">
              <a:buFontTx/>
              <a:buNone/>
              <a:defRPr sz="19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0712" y="4271888"/>
            <a:ext cx="3335505" cy="495300"/>
          </a:xfrm>
        </p:spPr>
        <p:txBody>
          <a:bodyPr>
            <a:noAutofit/>
          </a:bodyPr>
          <a:lstStyle>
            <a:lvl1pPr marL="0" indent="0">
              <a:buFontTx/>
              <a:buNone/>
              <a:defRPr sz="19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0727595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336332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89813" y="1196752"/>
            <a:ext cx="3960812" cy="4824636"/>
          </a:xfrm>
        </p:spPr>
        <p:txBody>
          <a:bodyPr>
            <a:normAutofit/>
          </a:bodyPr>
          <a:lstStyle>
            <a:lvl1pPr marL="0" indent="0">
              <a:buFontTx/>
              <a:buNone/>
              <a:defRPr sz="1600"/>
            </a:lvl1pPr>
            <a:lvl2pPr marL="609311" indent="0">
              <a:buFontTx/>
              <a:buNone/>
              <a:defRPr sz="1600"/>
            </a:lvl2pPr>
            <a:lvl3pPr marL="1218620" indent="0">
              <a:buFontTx/>
              <a:buNone/>
              <a:defRPr sz="1600"/>
            </a:lvl3pPr>
            <a:lvl4pPr marL="1827931" indent="0">
              <a:buFontTx/>
              <a:buNone/>
              <a:defRPr sz="1600"/>
            </a:lvl4pPr>
            <a:lvl5pPr marL="2437242"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343007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1" y="1196752"/>
            <a:ext cx="4404692" cy="4824636"/>
          </a:xfrm>
        </p:spPr>
        <p:txBody>
          <a:bodyPr>
            <a:normAutofit/>
          </a:bodyPr>
          <a:lstStyle>
            <a:lvl1pPr marL="0" indent="0">
              <a:buFontTx/>
              <a:buNone/>
              <a:defRPr sz="1600"/>
            </a:lvl1pPr>
            <a:lvl2pPr marL="609311" indent="0">
              <a:buFontTx/>
              <a:buNone/>
              <a:defRPr sz="1600"/>
            </a:lvl2pPr>
            <a:lvl3pPr marL="1218620" indent="0">
              <a:buFontTx/>
              <a:buNone/>
              <a:defRPr sz="1600"/>
            </a:lvl3pPr>
            <a:lvl4pPr marL="1827931" indent="0">
              <a:buFontTx/>
              <a:buNone/>
              <a:defRPr sz="1600"/>
            </a:lvl4pPr>
            <a:lvl5pPr marL="2437242"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779095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41"/>
            <a:ext cx="4404851" cy="1642193"/>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601" y="2060848"/>
            <a:ext cx="4404692" cy="3816424"/>
          </a:xfrm>
        </p:spPr>
        <p:txBody>
          <a:bodyPr>
            <a:normAutofit/>
          </a:bodyPr>
          <a:lstStyle>
            <a:lvl1pPr marL="0" indent="0">
              <a:buFontTx/>
              <a:buNone/>
              <a:defRPr sz="1600"/>
            </a:lvl1pPr>
            <a:lvl2pPr marL="609311" indent="0">
              <a:buFontTx/>
              <a:buNone/>
              <a:defRPr sz="1600"/>
            </a:lvl2pPr>
            <a:lvl3pPr marL="1218620" indent="0">
              <a:buFontTx/>
              <a:buNone/>
              <a:defRPr sz="1600"/>
            </a:lvl3pPr>
            <a:lvl4pPr marL="1827931" indent="0">
              <a:buFontTx/>
              <a:buNone/>
              <a:defRPr sz="1600"/>
            </a:lvl4pPr>
            <a:lvl5pPr marL="2437242"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358477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592340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1"/>
            <a:ext cx="4010039" cy="1162051"/>
          </a:xfrm>
        </p:spPr>
        <p:txBody>
          <a:bodyPr anchor="b"/>
          <a:lstStyle>
            <a:lvl1pPr algn="l">
              <a:defRPr sz="2699" b="1"/>
            </a:lvl1pPr>
          </a:lstStyle>
          <a:p>
            <a:r>
              <a:rPr lang="en-US"/>
              <a:t>Click to edit Master title style</a:t>
            </a:r>
          </a:p>
        </p:txBody>
      </p:sp>
      <p:sp>
        <p:nvSpPr>
          <p:cNvPr id="3" name="Content Placeholder 2"/>
          <p:cNvSpPr>
            <a:spLocks noGrp="1"/>
          </p:cNvSpPr>
          <p:nvPr>
            <p:ph idx="1"/>
          </p:nvPr>
        </p:nvSpPr>
        <p:spPr>
          <a:xfrm>
            <a:off x="4765492" y="273054"/>
            <a:ext cx="6813892" cy="5853113"/>
          </a:xfrm>
        </p:spPr>
        <p:txBody>
          <a:bodyPr/>
          <a:lstStyle>
            <a:lvl1pPr>
              <a:defRPr sz="4299"/>
            </a:lvl1pPr>
            <a:lvl2pPr>
              <a:defRPr sz="3699"/>
            </a:lvl2pPr>
            <a:lvl3pPr>
              <a:defRPr sz="3199"/>
            </a:lvl3pPr>
            <a:lvl4pPr>
              <a:defRPr sz="2699"/>
            </a:lvl4pPr>
            <a:lvl5pPr>
              <a:defRPr sz="2699"/>
            </a:lvl5pPr>
            <a:lvl6pPr>
              <a:defRPr sz="2699"/>
            </a:lvl6pPr>
            <a:lvl7pPr>
              <a:defRPr sz="2699"/>
            </a:lvl7pPr>
            <a:lvl8pPr>
              <a:defRPr sz="2699"/>
            </a:lvl8pPr>
            <a:lvl9pPr>
              <a:defRPr sz="26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7053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2/5/2024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6" y="4800602"/>
            <a:ext cx="7313295" cy="566739"/>
          </a:xfrm>
        </p:spPr>
        <p:txBody>
          <a:bodyPr anchor="b"/>
          <a:lstStyle>
            <a:lvl1pPr algn="l">
              <a:defRPr sz="2699" b="1"/>
            </a:lvl1pPr>
          </a:lstStyle>
          <a:p>
            <a:r>
              <a:rPr lang="en-US"/>
              <a:t>Click to edit Master title style</a:t>
            </a:r>
          </a:p>
        </p:txBody>
      </p:sp>
      <p:sp>
        <p:nvSpPr>
          <p:cNvPr id="3" name="Picture Placeholder 2"/>
          <p:cNvSpPr>
            <a:spLocks noGrp="1"/>
          </p:cNvSpPr>
          <p:nvPr>
            <p:ph type="pic" idx="1"/>
          </p:nvPr>
        </p:nvSpPr>
        <p:spPr>
          <a:xfrm>
            <a:off x="2389096" y="612775"/>
            <a:ext cx="7313295" cy="4114800"/>
          </a:xfrm>
        </p:spPr>
        <p:txBody>
          <a:bodyPr/>
          <a:lstStyle>
            <a:lvl1pPr marL="0" indent="0">
              <a:buNone/>
              <a:defRPr sz="4299"/>
            </a:lvl1pPr>
            <a:lvl2pPr marL="609310" indent="0">
              <a:buNone/>
              <a:defRPr sz="3699"/>
            </a:lvl2pPr>
            <a:lvl3pPr marL="1218621" indent="0">
              <a:buNone/>
              <a:defRPr sz="3199"/>
            </a:lvl3pPr>
            <a:lvl4pPr marL="1827931" indent="0">
              <a:buNone/>
              <a:defRPr sz="2699"/>
            </a:lvl4pPr>
            <a:lvl5pPr marL="2437242" indent="0">
              <a:buNone/>
              <a:defRPr sz="2699"/>
            </a:lvl5pPr>
            <a:lvl6pPr marL="3046553" indent="0">
              <a:buNone/>
              <a:defRPr sz="2699"/>
            </a:lvl6pPr>
            <a:lvl7pPr marL="3655863" indent="0">
              <a:buNone/>
              <a:defRPr sz="2699"/>
            </a:lvl7pPr>
            <a:lvl8pPr marL="4265173" indent="0">
              <a:buNone/>
              <a:defRPr sz="2699"/>
            </a:lvl8pPr>
            <a:lvl9pPr marL="4874484" indent="0">
              <a:buNone/>
              <a:defRPr sz="2699"/>
            </a:lvl9pPr>
          </a:lstStyle>
          <a:p>
            <a:endParaRPr lang="en-US"/>
          </a:p>
        </p:txBody>
      </p:sp>
      <p:sp>
        <p:nvSpPr>
          <p:cNvPr id="4" name="Text Placeholder 3"/>
          <p:cNvSpPr>
            <a:spLocks noGrp="1"/>
          </p:cNvSpPr>
          <p:nvPr>
            <p:ph type="body" sz="half" idx="2"/>
          </p:nvPr>
        </p:nvSpPr>
        <p:spPr>
          <a:xfrm>
            <a:off x="2389096" y="5367340"/>
            <a:ext cx="7313295" cy="804863"/>
          </a:xfrm>
        </p:spPr>
        <p:txBody>
          <a:bodyPr/>
          <a:lstStyle>
            <a:lvl1pPr marL="0" indent="0">
              <a:buNone/>
              <a:defRPr sz="1899"/>
            </a:lvl1pPr>
            <a:lvl2pPr marL="609310" indent="0">
              <a:buNone/>
              <a:defRPr sz="1600"/>
            </a:lvl2pPr>
            <a:lvl3pPr marL="1218621" indent="0">
              <a:buNone/>
              <a:defRPr sz="1300"/>
            </a:lvl3pPr>
            <a:lvl4pPr marL="1827931" indent="0">
              <a:buNone/>
              <a:defRPr sz="1200"/>
            </a:lvl4pPr>
            <a:lvl5pPr marL="2437242" indent="0">
              <a:buNone/>
              <a:defRPr sz="1200"/>
            </a:lvl5pPr>
            <a:lvl6pPr marL="3046553" indent="0">
              <a:buNone/>
              <a:defRPr sz="1200"/>
            </a:lvl6pPr>
            <a:lvl7pPr marL="3655863" indent="0">
              <a:buNone/>
              <a:defRPr sz="1200"/>
            </a:lvl7pPr>
            <a:lvl8pPr marL="4265173" indent="0">
              <a:buNone/>
              <a:defRPr sz="1200"/>
            </a:lvl8pPr>
            <a:lvl9pPr marL="487448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70550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7510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261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2/5/2024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2/5/2024</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30513912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274641"/>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2" y="1138426"/>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2/5/2024</a:t>
            </a:fld>
            <a:endParaRPr lang="en-US"/>
          </a:p>
        </p:txBody>
      </p:sp>
      <p:sp>
        <p:nvSpPr>
          <p:cNvPr id="5" name="Footer Placeholder 4"/>
          <p:cNvSpPr>
            <a:spLocks noGrp="1"/>
          </p:cNvSpPr>
          <p:nvPr>
            <p:ph type="ftr" sz="quarter" idx="3"/>
          </p:nvPr>
        </p:nvSpPr>
        <p:spPr>
          <a:xfrm>
            <a:off x="4164516" y="6356353"/>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70606006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1218621" rtl="0" eaLnBrk="1" latinLnBrk="0" hangingPunct="1">
        <a:spcBef>
          <a:spcPct val="0"/>
        </a:spcBef>
        <a:buNone/>
        <a:defRPr sz="3599" kern="1200">
          <a:solidFill>
            <a:schemeClr val="tx1"/>
          </a:solidFill>
          <a:latin typeface="+mj-lt"/>
          <a:ea typeface="+mj-ea"/>
          <a:cs typeface="+mj-cs"/>
        </a:defRPr>
      </a:lvl1pPr>
    </p:titleStyle>
    <p:bodyStyle>
      <a:lvl1pPr marL="456983" indent="-456983" algn="l" defTabSz="1218621"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130" indent="-380819" algn="l" defTabSz="1218621"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276" indent="-304656" algn="l" defTabSz="1218621"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58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189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1207"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18"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82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13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21" rtl="0" eaLnBrk="1" latinLnBrk="0" hangingPunct="1">
        <a:defRPr sz="2399" kern="1200">
          <a:solidFill>
            <a:schemeClr val="tx1"/>
          </a:solidFill>
          <a:latin typeface="+mn-lt"/>
          <a:ea typeface="+mn-ea"/>
          <a:cs typeface="+mn-cs"/>
        </a:defRPr>
      </a:lvl1pPr>
      <a:lvl2pPr marL="609310" algn="l" defTabSz="1218621" rtl="0" eaLnBrk="1" latinLnBrk="0" hangingPunct="1">
        <a:defRPr sz="2399" kern="1200">
          <a:solidFill>
            <a:schemeClr val="tx1"/>
          </a:solidFill>
          <a:latin typeface="+mn-lt"/>
          <a:ea typeface="+mn-ea"/>
          <a:cs typeface="+mn-cs"/>
        </a:defRPr>
      </a:lvl2pPr>
      <a:lvl3pPr marL="1218621" algn="l" defTabSz="1218621" rtl="0" eaLnBrk="1" latinLnBrk="0" hangingPunct="1">
        <a:defRPr sz="2399" kern="1200">
          <a:solidFill>
            <a:schemeClr val="tx1"/>
          </a:solidFill>
          <a:latin typeface="+mn-lt"/>
          <a:ea typeface="+mn-ea"/>
          <a:cs typeface="+mn-cs"/>
        </a:defRPr>
      </a:lvl3pPr>
      <a:lvl4pPr marL="1827931" algn="l" defTabSz="1218621" rtl="0" eaLnBrk="1" latinLnBrk="0" hangingPunct="1">
        <a:defRPr sz="2399" kern="1200">
          <a:solidFill>
            <a:schemeClr val="tx1"/>
          </a:solidFill>
          <a:latin typeface="+mn-lt"/>
          <a:ea typeface="+mn-ea"/>
          <a:cs typeface="+mn-cs"/>
        </a:defRPr>
      </a:lvl4pPr>
      <a:lvl5pPr marL="2437242" algn="l" defTabSz="1218621" rtl="0" eaLnBrk="1" latinLnBrk="0" hangingPunct="1">
        <a:defRPr sz="2399" kern="1200">
          <a:solidFill>
            <a:schemeClr val="tx1"/>
          </a:solidFill>
          <a:latin typeface="+mn-lt"/>
          <a:ea typeface="+mn-ea"/>
          <a:cs typeface="+mn-cs"/>
        </a:defRPr>
      </a:lvl5pPr>
      <a:lvl6pPr marL="3046553" algn="l" defTabSz="1218621" rtl="0" eaLnBrk="1" latinLnBrk="0" hangingPunct="1">
        <a:defRPr sz="2399" kern="1200">
          <a:solidFill>
            <a:schemeClr val="tx1"/>
          </a:solidFill>
          <a:latin typeface="+mn-lt"/>
          <a:ea typeface="+mn-ea"/>
          <a:cs typeface="+mn-cs"/>
        </a:defRPr>
      </a:lvl6pPr>
      <a:lvl7pPr marL="3655863" algn="l" defTabSz="1218621" rtl="0" eaLnBrk="1" latinLnBrk="0" hangingPunct="1">
        <a:defRPr sz="2399" kern="1200">
          <a:solidFill>
            <a:schemeClr val="tx1"/>
          </a:solidFill>
          <a:latin typeface="+mn-lt"/>
          <a:ea typeface="+mn-ea"/>
          <a:cs typeface="+mn-cs"/>
        </a:defRPr>
      </a:lvl7pPr>
      <a:lvl8pPr marL="4265173" algn="l" defTabSz="1218621" rtl="0" eaLnBrk="1" latinLnBrk="0" hangingPunct="1">
        <a:defRPr sz="2399" kern="1200">
          <a:solidFill>
            <a:schemeClr val="tx1"/>
          </a:solidFill>
          <a:latin typeface="+mn-lt"/>
          <a:ea typeface="+mn-ea"/>
          <a:cs typeface="+mn-cs"/>
        </a:defRPr>
      </a:lvl8pPr>
      <a:lvl9pPr marL="4874484" algn="l" defTabSz="1218621"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yeoman.io/generators/" TargetMode="External"/><Relationship Id="rId2" Type="http://schemas.openxmlformats.org/officeDocument/2006/relationships/image" Target="../media/image237.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hyperlink" Target="https://tools.hana.ondemand.com/#hanatools" TargetMode="External"/><Relationship Id="rId2" Type="http://schemas.openxmlformats.org/officeDocument/2006/relationships/image" Target="../media/image237.png"/><Relationship Id="rId1" Type="http://schemas.openxmlformats.org/officeDocument/2006/relationships/slideLayout" Target="../slideLayouts/slideLayout32.xml"/><Relationship Id="rId5" Type="http://schemas.openxmlformats.org/officeDocument/2006/relationships/hyperlink" Target="https://tools.hana.ondemand.com/additional/xsahaa-release-1.6.1-release.zip.sha1" TargetMode="External"/><Relationship Id="rId4" Type="http://schemas.openxmlformats.org/officeDocument/2006/relationships/hyperlink" Target="https://tools.hana.ondemand.com/additional/xsahaa-release-1.6.1-release.zip" TargetMode="Externa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9.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17" Type="http://schemas.openxmlformats.org/officeDocument/2006/relationships/image" Target="../media/image63.png"/><Relationship Id="rId21" Type="http://schemas.openxmlformats.org/officeDocument/2006/relationships/image" Target="../media/image15.png"/><Relationship Id="rId42" Type="http://schemas.openxmlformats.org/officeDocument/2006/relationships/customXml" Target="../ink/ink21.xml"/><Relationship Id="rId63" Type="http://schemas.openxmlformats.org/officeDocument/2006/relationships/image" Target="../media/image36.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4.png"/><Relationship Id="rId170" Type="http://schemas.openxmlformats.org/officeDocument/2006/relationships/customXml" Target="../ink/ink85.xml"/><Relationship Id="rId191" Type="http://schemas.openxmlformats.org/officeDocument/2006/relationships/image" Target="../media/image100.png"/><Relationship Id="rId205" Type="http://schemas.openxmlformats.org/officeDocument/2006/relationships/image" Target="../media/image107.png"/><Relationship Id="rId107" Type="http://schemas.openxmlformats.org/officeDocument/2006/relationships/image" Target="../media/image58.png"/><Relationship Id="rId11" Type="http://schemas.openxmlformats.org/officeDocument/2006/relationships/image" Target="../media/image10.png"/><Relationship Id="rId32" Type="http://schemas.openxmlformats.org/officeDocument/2006/relationships/customXml" Target="../ink/ink16.xml"/><Relationship Id="rId53" Type="http://schemas.openxmlformats.org/officeDocument/2006/relationships/image" Target="../media/image31.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9.png"/><Relationship Id="rId5" Type="http://schemas.openxmlformats.org/officeDocument/2006/relationships/image" Target="../media/image7.png"/><Relationship Id="rId95" Type="http://schemas.openxmlformats.org/officeDocument/2006/relationships/image" Target="../media/image52.png"/><Relationship Id="rId160" Type="http://schemas.openxmlformats.org/officeDocument/2006/relationships/customXml" Target="../ink/ink80.xml"/><Relationship Id="rId181" Type="http://schemas.openxmlformats.org/officeDocument/2006/relationships/image" Target="../media/image95.png"/><Relationship Id="rId22" Type="http://schemas.openxmlformats.org/officeDocument/2006/relationships/customXml" Target="../ink/ink11.xml"/><Relationship Id="rId43" Type="http://schemas.openxmlformats.org/officeDocument/2006/relationships/image" Target="../media/image26.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4.png"/><Relationship Id="rId85" Type="http://schemas.openxmlformats.org/officeDocument/2006/relationships/image" Target="../media/image47.png"/><Relationship Id="rId150" Type="http://schemas.openxmlformats.org/officeDocument/2006/relationships/customXml" Target="../ink/ink75.xml"/><Relationship Id="rId171" Type="http://schemas.openxmlformats.org/officeDocument/2006/relationships/image" Target="../media/image90.png"/><Relationship Id="rId192" Type="http://schemas.openxmlformats.org/officeDocument/2006/relationships/customXml" Target="../ink/ink96.xml"/><Relationship Id="rId206" Type="http://schemas.openxmlformats.org/officeDocument/2006/relationships/customXml" Target="../ink/ink103.xml"/><Relationship Id="rId12" Type="http://schemas.openxmlformats.org/officeDocument/2006/relationships/customXml" Target="../ink/ink6.xml"/><Relationship Id="rId33" Type="http://schemas.openxmlformats.org/officeDocument/2006/relationships/image" Target="../media/image21.png"/><Relationship Id="rId108" Type="http://schemas.openxmlformats.org/officeDocument/2006/relationships/customXml" Target="../ink/ink54.xml"/><Relationship Id="rId129" Type="http://schemas.openxmlformats.org/officeDocument/2006/relationships/image" Target="../media/image69.png"/><Relationship Id="rId54" Type="http://schemas.openxmlformats.org/officeDocument/2006/relationships/customXml" Target="../ink/ink27.xml"/><Relationship Id="rId75" Type="http://schemas.openxmlformats.org/officeDocument/2006/relationships/image" Target="../media/image42.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5.png"/><Relationship Id="rId182" Type="http://schemas.openxmlformats.org/officeDocument/2006/relationships/customXml" Target="../ink/ink91.xml"/><Relationship Id="rId6" Type="http://schemas.openxmlformats.org/officeDocument/2006/relationships/customXml" Target="../ink/ink3.xml"/><Relationship Id="rId23" Type="http://schemas.openxmlformats.org/officeDocument/2006/relationships/image" Target="../media/image16.png"/><Relationship Id="rId119" Type="http://schemas.openxmlformats.org/officeDocument/2006/relationships/image" Target="../media/image64.png"/><Relationship Id="rId44" Type="http://schemas.openxmlformats.org/officeDocument/2006/relationships/customXml" Target="../ink/ink22.xml"/><Relationship Id="rId65" Type="http://schemas.openxmlformats.org/officeDocument/2006/relationships/image" Target="../media/image37.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80.png"/><Relationship Id="rId172" Type="http://schemas.openxmlformats.org/officeDocument/2006/relationships/customXml" Target="../ink/ink86.xml"/><Relationship Id="rId193" Type="http://schemas.openxmlformats.org/officeDocument/2006/relationships/image" Target="../media/image101.png"/><Relationship Id="rId207" Type="http://schemas.openxmlformats.org/officeDocument/2006/relationships/image" Target="../media/image108.png"/><Relationship Id="rId13" Type="http://schemas.openxmlformats.org/officeDocument/2006/relationships/image" Target="../media/image11.png"/><Relationship Id="rId109" Type="http://schemas.openxmlformats.org/officeDocument/2006/relationships/image" Target="../media/image59.png"/><Relationship Id="rId34" Type="http://schemas.openxmlformats.org/officeDocument/2006/relationships/customXml" Target="../ink/ink17.xml"/><Relationship Id="rId55" Type="http://schemas.openxmlformats.org/officeDocument/2006/relationships/image" Target="../media/image32.png"/><Relationship Id="rId76" Type="http://schemas.openxmlformats.org/officeDocument/2006/relationships/customXml" Target="../ink/ink38.xml"/><Relationship Id="rId97" Type="http://schemas.openxmlformats.org/officeDocument/2006/relationships/image" Target="../media/image53.png"/><Relationship Id="rId120" Type="http://schemas.openxmlformats.org/officeDocument/2006/relationships/customXml" Target="../ink/ink60.xml"/><Relationship Id="rId141" Type="http://schemas.openxmlformats.org/officeDocument/2006/relationships/image" Target="../media/image75.png"/><Relationship Id="rId7" Type="http://schemas.openxmlformats.org/officeDocument/2006/relationships/image" Target="../media/image8.png"/><Relationship Id="rId162" Type="http://schemas.openxmlformats.org/officeDocument/2006/relationships/customXml" Target="../ink/ink81.xml"/><Relationship Id="rId183" Type="http://schemas.openxmlformats.org/officeDocument/2006/relationships/image" Target="../media/image96.png"/><Relationship Id="rId24" Type="http://schemas.openxmlformats.org/officeDocument/2006/relationships/customXml" Target="../ink/ink12.xml"/><Relationship Id="rId45" Type="http://schemas.openxmlformats.org/officeDocument/2006/relationships/image" Target="../media/image27.png"/><Relationship Id="rId66" Type="http://schemas.openxmlformats.org/officeDocument/2006/relationships/customXml" Target="../ink/ink33.xml"/><Relationship Id="rId87" Type="http://schemas.openxmlformats.org/officeDocument/2006/relationships/image" Target="../media/image48.png"/><Relationship Id="rId110" Type="http://schemas.openxmlformats.org/officeDocument/2006/relationships/customXml" Target="../ink/ink55.xml"/><Relationship Id="rId131" Type="http://schemas.openxmlformats.org/officeDocument/2006/relationships/image" Target="../media/image70.png"/><Relationship Id="rId152" Type="http://schemas.openxmlformats.org/officeDocument/2006/relationships/customXml" Target="../ink/ink76.xml"/><Relationship Id="rId173" Type="http://schemas.openxmlformats.org/officeDocument/2006/relationships/image" Target="../media/image91.png"/><Relationship Id="rId194" Type="http://schemas.openxmlformats.org/officeDocument/2006/relationships/customXml" Target="../ink/ink97.xml"/><Relationship Id="rId208" Type="http://schemas.openxmlformats.org/officeDocument/2006/relationships/customXml" Target="../ink/ink104.xml"/><Relationship Id="rId19" Type="http://schemas.openxmlformats.org/officeDocument/2006/relationships/image" Target="../media/image14.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2.png"/><Relationship Id="rId56" Type="http://schemas.openxmlformats.org/officeDocument/2006/relationships/customXml" Target="../ink/ink28.xml"/><Relationship Id="rId77" Type="http://schemas.openxmlformats.org/officeDocument/2006/relationships/image" Target="../media/image43.png"/><Relationship Id="rId100" Type="http://schemas.openxmlformats.org/officeDocument/2006/relationships/customXml" Target="../ink/ink50.xml"/><Relationship Id="rId105" Type="http://schemas.openxmlformats.org/officeDocument/2006/relationships/image" Target="../media/image57.png"/><Relationship Id="rId126" Type="http://schemas.openxmlformats.org/officeDocument/2006/relationships/customXml" Target="../ink/ink63.xml"/><Relationship Id="rId147" Type="http://schemas.openxmlformats.org/officeDocument/2006/relationships/image" Target="../media/image78.png"/><Relationship Id="rId168" Type="http://schemas.openxmlformats.org/officeDocument/2006/relationships/customXml" Target="../ink/ink84.xml"/><Relationship Id="rId8" Type="http://schemas.openxmlformats.org/officeDocument/2006/relationships/customXml" Target="../ink/ink4.xml"/><Relationship Id="rId51" Type="http://schemas.openxmlformats.org/officeDocument/2006/relationships/image" Target="../media/image30.png"/><Relationship Id="rId72" Type="http://schemas.openxmlformats.org/officeDocument/2006/relationships/customXml" Target="../ink/ink36.xml"/><Relationship Id="rId93" Type="http://schemas.openxmlformats.org/officeDocument/2006/relationships/image" Target="../media/image51.png"/><Relationship Id="rId98" Type="http://schemas.openxmlformats.org/officeDocument/2006/relationships/customXml" Target="../ink/ink49.xml"/><Relationship Id="rId121" Type="http://schemas.openxmlformats.org/officeDocument/2006/relationships/image" Target="../media/image65.png"/><Relationship Id="rId142" Type="http://schemas.openxmlformats.org/officeDocument/2006/relationships/customXml" Target="../ink/ink71.xml"/><Relationship Id="rId163" Type="http://schemas.openxmlformats.org/officeDocument/2006/relationships/image" Target="../media/image86.png"/><Relationship Id="rId184" Type="http://schemas.openxmlformats.org/officeDocument/2006/relationships/customXml" Target="../ink/ink92.xml"/><Relationship Id="rId189" Type="http://schemas.openxmlformats.org/officeDocument/2006/relationships/image" Target="../media/image99.png"/><Relationship Id="rId3" Type="http://schemas.openxmlformats.org/officeDocument/2006/relationships/image" Target="../media/image6.png"/><Relationship Id="rId214" Type="http://schemas.openxmlformats.org/officeDocument/2006/relationships/customXml" Target="../ink/ink107.xml"/><Relationship Id="rId25" Type="http://schemas.openxmlformats.org/officeDocument/2006/relationships/image" Target="../media/image17.png"/><Relationship Id="rId46" Type="http://schemas.openxmlformats.org/officeDocument/2006/relationships/customXml" Target="../ink/ink23.xml"/><Relationship Id="rId67" Type="http://schemas.openxmlformats.org/officeDocument/2006/relationships/image" Target="../media/image38.png"/><Relationship Id="rId116" Type="http://schemas.openxmlformats.org/officeDocument/2006/relationships/customXml" Target="../ink/ink58.xml"/><Relationship Id="rId137" Type="http://schemas.openxmlformats.org/officeDocument/2006/relationships/image" Target="../media/image73.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5.png"/><Relationship Id="rId62" Type="http://schemas.openxmlformats.org/officeDocument/2006/relationships/customXml" Target="../ink/ink31.xml"/><Relationship Id="rId83" Type="http://schemas.openxmlformats.org/officeDocument/2006/relationships/image" Target="../media/image46.png"/><Relationship Id="rId88" Type="http://schemas.openxmlformats.org/officeDocument/2006/relationships/customXml" Target="../ink/ink44.xml"/><Relationship Id="rId111" Type="http://schemas.openxmlformats.org/officeDocument/2006/relationships/image" Target="../media/image60.png"/><Relationship Id="rId132" Type="http://schemas.openxmlformats.org/officeDocument/2006/relationships/customXml" Target="../ink/ink66.xml"/><Relationship Id="rId153" Type="http://schemas.openxmlformats.org/officeDocument/2006/relationships/image" Target="../media/image81.png"/><Relationship Id="rId174" Type="http://schemas.openxmlformats.org/officeDocument/2006/relationships/customXml" Target="../ink/ink87.xml"/><Relationship Id="rId179" Type="http://schemas.openxmlformats.org/officeDocument/2006/relationships/image" Target="../media/image94.png"/><Relationship Id="rId195" Type="http://schemas.openxmlformats.org/officeDocument/2006/relationships/image" Target="../media/image102.png"/><Relationship Id="rId209" Type="http://schemas.openxmlformats.org/officeDocument/2006/relationships/image" Target="../media/image109.png"/><Relationship Id="rId190" Type="http://schemas.openxmlformats.org/officeDocument/2006/relationships/customXml" Target="../ink/ink95.xml"/><Relationship Id="rId204" Type="http://schemas.openxmlformats.org/officeDocument/2006/relationships/customXml" Target="../ink/ink102.xml"/><Relationship Id="rId15" Type="http://schemas.openxmlformats.org/officeDocument/2006/relationships/image" Target="../media/image12.png"/><Relationship Id="rId36" Type="http://schemas.openxmlformats.org/officeDocument/2006/relationships/customXml" Target="../ink/ink18.xml"/><Relationship Id="rId57" Type="http://schemas.openxmlformats.org/officeDocument/2006/relationships/image" Target="../media/image33.png"/><Relationship Id="rId106" Type="http://schemas.openxmlformats.org/officeDocument/2006/relationships/customXml" Target="../ink/ink53.xml"/><Relationship Id="rId127" Type="http://schemas.openxmlformats.org/officeDocument/2006/relationships/image" Target="../media/image68.png"/><Relationship Id="rId10" Type="http://schemas.openxmlformats.org/officeDocument/2006/relationships/customXml" Target="../ink/ink5.xml"/><Relationship Id="rId31" Type="http://schemas.openxmlformats.org/officeDocument/2006/relationships/image" Target="../media/image20.png"/><Relationship Id="rId52" Type="http://schemas.openxmlformats.org/officeDocument/2006/relationships/customXml" Target="../ink/ink26.xml"/><Relationship Id="rId73" Type="http://schemas.openxmlformats.org/officeDocument/2006/relationships/image" Target="../media/image41.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4.png"/><Relationship Id="rId101" Type="http://schemas.openxmlformats.org/officeDocument/2006/relationships/image" Target="../media/image55.png"/><Relationship Id="rId122" Type="http://schemas.openxmlformats.org/officeDocument/2006/relationships/customXml" Target="../ink/ink61.xml"/><Relationship Id="rId143" Type="http://schemas.openxmlformats.org/officeDocument/2006/relationships/image" Target="../media/image76.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89.png"/><Relationship Id="rId185" Type="http://schemas.openxmlformats.org/officeDocument/2006/relationships/image" Target="../media/image97.png"/><Relationship Id="rId4" Type="http://schemas.openxmlformats.org/officeDocument/2006/relationships/customXml" Target="../ink/ink2.xml"/><Relationship Id="rId9" Type="http://schemas.openxmlformats.org/officeDocument/2006/relationships/image" Target="../media/image9.png"/><Relationship Id="rId180" Type="http://schemas.openxmlformats.org/officeDocument/2006/relationships/customXml" Target="../ink/ink90.xml"/><Relationship Id="rId210" Type="http://schemas.openxmlformats.org/officeDocument/2006/relationships/customXml" Target="../ink/ink105.xml"/><Relationship Id="rId215" Type="http://schemas.openxmlformats.org/officeDocument/2006/relationships/image" Target="../media/image112.png"/><Relationship Id="rId26" Type="http://schemas.openxmlformats.org/officeDocument/2006/relationships/customXml" Target="../ink/ink13.xml"/><Relationship Id="rId47" Type="http://schemas.openxmlformats.org/officeDocument/2006/relationships/image" Target="../media/image28.png"/><Relationship Id="rId68" Type="http://schemas.openxmlformats.org/officeDocument/2006/relationships/customXml" Target="../ink/ink34.xml"/><Relationship Id="rId89" Type="http://schemas.openxmlformats.org/officeDocument/2006/relationships/image" Target="../media/image49.png"/><Relationship Id="rId112" Type="http://schemas.openxmlformats.org/officeDocument/2006/relationships/customXml" Target="../ink/ink56.xml"/><Relationship Id="rId133" Type="http://schemas.openxmlformats.org/officeDocument/2006/relationships/image" Target="../media/image71.png"/><Relationship Id="rId154" Type="http://schemas.openxmlformats.org/officeDocument/2006/relationships/customXml" Target="../ink/ink77.xml"/><Relationship Id="rId175" Type="http://schemas.openxmlformats.org/officeDocument/2006/relationships/image" Target="../media/image92.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37" Type="http://schemas.openxmlformats.org/officeDocument/2006/relationships/image" Target="../media/image23.png"/><Relationship Id="rId58" Type="http://schemas.openxmlformats.org/officeDocument/2006/relationships/customXml" Target="../ink/ink29.xml"/><Relationship Id="rId79" Type="http://schemas.openxmlformats.org/officeDocument/2006/relationships/image" Target="../media/image44.png"/><Relationship Id="rId102" Type="http://schemas.openxmlformats.org/officeDocument/2006/relationships/customXml" Target="../ink/ink51.xml"/><Relationship Id="rId123" Type="http://schemas.openxmlformats.org/officeDocument/2006/relationships/image" Target="../media/image66.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7.png"/><Relationship Id="rId186" Type="http://schemas.openxmlformats.org/officeDocument/2006/relationships/customXml" Target="../ink/ink93.xml"/><Relationship Id="rId211" Type="http://schemas.openxmlformats.org/officeDocument/2006/relationships/image" Target="../media/image110.png"/><Relationship Id="rId27" Type="http://schemas.openxmlformats.org/officeDocument/2006/relationships/image" Target="../media/image18.png"/><Relationship Id="rId48" Type="http://schemas.openxmlformats.org/officeDocument/2006/relationships/customXml" Target="../ink/ink24.xml"/><Relationship Id="rId69" Type="http://schemas.openxmlformats.org/officeDocument/2006/relationships/image" Target="../media/image39.png"/><Relationship Id="rId113" Type="http://schemas.openxmlformats.org/officeDocument/2006/relationships/image" Target="../media/image61.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2.png"/><Relationship Id="rId176" Type="http://schemas.openxmlformats.org/officeDocument/2006/relationships/customXml" Target="../ink/ink88.xml"/><Relationship Id="rId197" Type="http://schemas.openxmlformats.org/officeDocument/2006/relationships/image" Target="../media/image103.png"/><Relationship Id="rId201" Type="http://schemas.openxmlformats.org/officeDocument/2006/relationships/image" Target="../media/image105.png"/><Relationship Id="rId17" Type="http://schemas.openxmlformats.org/officeDocument/2006/relationships/image" Target="../media/image13.png"/><Relationship Id="rId38" Type="http://schemas.openxmlformats.org/officeDocument/2006/relationships/customXml" Target="../ink/ink19.xml"/><Relationship Id="rId59" Type="http://schemas.openxmlformats.org/officeDocument/2006/relationships/image" Target="../media/image34.png"/><Relationship Id="rId103" Type="http://schemas.openxmlformats.org/officeDocument/2006/relationships/image" Target="../media/image56.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50.png"/><Relationship Id="rId145" Type="http://schemas.openxmlformats.org/officeDocument/2006/relationships/image" Target="../media/image77.png"/><Relationship Id="rId166" Type="http://schemas.openxmlformats.org/officeDocument/2006/relationships/customXml" Target="../ink/ink83.xml"/><Relationship Id="rId187" Type="http://schemas.openxmlformats.org/officeDocument/2006/relationships/image" Target="../media/image98.png"/><Relationship Id="rId1" Type="http://schemas.openxmlformats.org/officeDocument/2006/relationships/slideLayout" Target="../slideLayouts/slideLayout20.xml"/><Relationship Id="rId212" Type="http://schemas.openxmlformats.org/officeDocument/2006/relationships/customXml" Target="../ink/ink106.xml"/><Relationship Id="rId28" Type="http://schemas.openxmlformats.org/officeDocument/2006/relationships/customXml" Target="../ink/ink14.xml"/><Relationship Id="rId49" Type="http://schemas.openxmlformats.org/officeDocument/2006/relationships/image" Target="../media/image29.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5.png"/><Relationship Id="rId135" Type="http://schemas.openxmlformats.org/officeDocument/2006/relationships/image" Target="../media/image72.png"/><Relationship Id="rId156" Type="http://schemas.openxmlformats.org/officeDocument/2006/relationships/customXml" Target="../ink/ink78.xml"/><Relationship Id="rId177" Type="http://schemas.openxmlformats.org/officeDocument/2006/relationships/image" Target="../media/image93.png"/><Relationship Id="rId198" Type="http://schemas.openxmlformats.org/officeDocument/2006/relationships/customXml" Target="../ink/ink99.xml"/><Relationship Id="rId202" Type="http://schemas.openxmlformats.org/officeDocument/2006/relationships/customXml" Target="../ink/ink101.xml"/><Relationship Id="rId18" Type="http://schemas.openxmlformats.org/officeDocument/2006/relationships/customXml" Target="../ink/ink9.xml"/><Relationship Id="rId39" Type="http://schemas.openxmlformats.org/officeDocument/2006/relationships/image" Target="../media/image24.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7.png"/><Relationship Id="rId146" Type="http://schemas.openxmlformats.org/officeDocument/2006/relationships/customXml" Target="../ink/ink73.xml"/><Relationship Id="rId167" Type="http://schemas.openxmlformats.org/officeDocument/2006/relationships/image" Target="../media/image88.png"/><Relationship Id="rId188" Type="http://schemas.openxmlformats.org/officeDocument/2006/relationships/customXml" Target="../ink/ink94.xml"/><Relationship Id="rId71" Type="http://schemas.openxmlformats.org/officeDocument/2006/relationships/image" Target="../media/image40.png"/><Relationship Id="rId92" Type="http://schemas.openxmlformats.org/officeDocument/2006/relationships/customXml" Target="../ink/ink46.xml"/><Relationship Id="rId213" Type="http://schemas.openxmlformats.org/officeDocument/2006/relationships/image" Target="../media/image111.png"/><Relationship Id="rId2" Type="http://schemas.openxmlformats.org/officeDocument/2006/relationships/customXml" Target="../ink/ink1.xml"/><Relationship Id="rId29" Type="http://schemas.openxmlformats.org/officeDocument/2006/relationships/image" Target="../media/image19.png"/><Relationship Id="rId40" Type="http://schemas.openxmlformats.org/officeDocument/2006/relationships/customXml" Target="../ink/ink20.xml"/><Relationship Id="rId115" Type="http://schemas.openxmlformats.org/officeDocument/2006/relationships/image" Target="../media/image62.png"/><Relationship Id="rId136" Type="http://schemas.openxmlformats.org/officeDocument/2006/relationships/customXml" Target="../ink/ink68.xml"/><Relationship Id="rId157" Type="http://schemas.openxmlformats.org/officeDocument/2006/relationships/image" Target="../media/image83.png"/><Relationship Id="rId178" Type="http://schemas.openxmlformats.org/officeDocument/2006/relationships/customXml" Target="../ink/ink89.xml"/><Relationship Id="rId61" Type="http://schemas.openxmlformats.org/officeDocument/2006/relationships/image" Target="../media/image35.png"/><Relationship Id="rId82" Type="http://schemas.openxmlformats.org/officeDocument/2006/relationships/customXml" Target="../ink/ink41.xml"/><Relationship Id="rId199" Type="http://schemas.openxmlformats.org/officeDocument/2006/relationships/image" Target="../media/image104.png"/><Relationship Id="rId203" Type="http://schemas.openxmlformats.org/officeDocument/2006/relationships/image" Target="../media/image106.png"/></Relationships>
</file>

<file path=ppt/slides/_rels/slide7.xml.rels><?xml version="1.0" encoding="UTF-8" standalone="yes"?>
<Relationships xmlns="http://schemas.openxmlformats.org/package/2006/relationships"><Relationship Id="rId117" Type="http://schemas.openxmlformats.org/officeDocument/2006/relationships/image" Target="../media/image170.png"/><Relationship Id="rId21" Type="http://schemas.openxmlformats.org/officeDocument/2006/relationships/image" Target="../media/image122.png"/><Relationship Id="rId42" Type="http://schemas.openxmlformats.org/officeDocument/2006/relationships/customXml" Target="../ink/ink128.xml"/><Relationship Id="rId63" Type="http://schemas.openxmlformats.org/officeDocument/2006/relationships/image" Target="../media/image143.png"/><Relationship Id="rId84" Type="http://schemas.openxmlformats.org/officeDocument/2006/relationships/customXml" Target="../ink/ink149.xml"/><Relationship Id="rId138" Type="http://schemas.openxmlformats.org/officeDocument/2006/relationships/customXml" Target="../ink/ink176.xml"/><Relationship Id="rId159" Type="http://schemas.openxmlformats.org/officeDocument/2006/relationships/image" Target="../media/image191.png"/><Relationship Id="rId170" Type="http://schemas.openxmlformats.org/officeDocument/2006/relationships/customXml" Target="../ink/ink192.xml"/><Relationship Id="rId191" Type="http://schemas.openxmlformats.org/officeDocument/2006/relationships/image" Target="../media/image207.png"/><Relationship Id="rId205" Type="http://schemas.openxmlformats.org/officeDocument/2006/relationships/image" Target="../media/image214.png"/><Relationship Id="rId226" Type="http://schemas.openxmlformats.org/officeDocument/2006/relationships/customXml" Target="../ink/ink220.xml"/><Relationship Id="rId247" Type="http://schemas.openxmlformats.org/officeDocument/2006/relationships/image" Target="../media/image235.png"/><Relationship Id="rId107" Type="http://schemas.openxmlformats.org/officeDocument/2006/relationships/image" Target="../media/image165.png"/><Relationship Id="rId11" Type="http://schemas.openxmlformats.org/officeDocument/2006/relationships/image" Target="../media/image117.png"/><Relationship Id="rId32" Type="http://schemas.openxmlformats.org/officeDocument/2006/relationships/customXml" Target="../ink/ink123.xml"/><Relationship Id="rId53" Type="http://schemas.openxmlformats.org/officeDocument/2006/relationships/image" Target="../media/image138.png"/><Relationship Id="rId74" Type="http://schemas.openxmlformats.org/officeDocument/2006/relationships/customXml" Target="../ink/ink144.xml"/><Relationship Id="rId128" Type="http://schemas.openxmlformats.org/officeDocument/2006/relationships/customXml" Target="../ink/ink171.xml"/><Relationship Id="rId149" Type="http://schemas.openxmlformats.org/officeDocument/2006/relationships/image" Target="../media/image186.png"/><Relationship Id="rId5" Type="http://schemas.openxmlformats.org/officeDocument/2006/relationships/image" Target="../media/image114.png"/><Relationship Id="rId95" Type="http://schemas.openxmlformats.org/officeDocument/2006/relationships/image" Target="../media/image159.png"/><Relationship Id="rId160" Type="http://schemas.openxmlformats.org/officeDocument/2006/relationships/customXml" Target="../ink/ink187.xml"/><Relationship Id="rId181" Type="http://schemas.openxmlformats.org/officeDocument/2006/relationships/image" Target="../media/image202.png"/><Relationship Id="rId216" Type="http://schemas.openxmlformats.org/officeDocument/2006/relationships/customXml" Target="../ink/ink215.xml"/><Relationship Id="rId237" Type="http://schemas.openxmlformats.org/officeDocument/2006/relationships/image" Target="../media/image230.png"/><Relationship Id="rId22" Type="http://schemas.openxmlformats.org/officeDocument/2006/relationships/customXml" Target="../ink/ink118.xml"/><Relationship Id="rId43" Type="http://schemas.openxmlformats.org/officeDocument/2006/relationships/image" Target="../media/image133.png"/><Relationship Id="rId64" Type="http://schemas.openxmlformats.org/officeDocument/2006/relationships/customXml" Target="../ink/ink139.xml"/><Relationship Id="rId118" Type="http://schemas.openxmlformats.org/officeDocument/2006/relationships/customXml" Target="../ink/ink166.xml"/><Relationship Id="rId139" Type="http://schemas.openxmlformats.org/officeDocument/2006/relationships/image" Target="../media/image181.png"/><Relationship Id="rId85" Type="http://schemas.openxmlformats.org/officeDocument/2006/relationships/image" Target="../media/image154.png"/><Relationship Id="rId150" Type="http://schemas.openxmlformats.org/officeDocument/2006/relationships/customXml" Target="../ink/ink182.xml"/><Relationship Id="rId171" Type="http://schemas.openxmlformats.org/officeDocument/2006/relationships/image" Target="../media/image197.png"/><Relationship Id="rId192" Type="http://schemas.openxmlformats.org/officeDocument/2006/relationships/customXml" Target="../ink/ink203.xml"/><Relationship Id="rId206" Type="http://schemas.openxmlformats.org/officeDocument/2006/relationships/customXml" Target="../ink/ink210.xml"/><Relationship Id="rId227" Type="http://schemas.openxmlformats.org/officeDocument/2006/relationships/image" Target="../media/image225.png"/><Relationship Id="rId248" Type="http://schemas.openxmlformats.org/officeDocument/2006/relationships/customXml" Target="../ink/ink231.xml"/><Relationship Id="rId12" Type="http://schemas.openxmlformats.org/officeDocument/2006/relationships/customXml" Target="../ink/ink113.xml"/><Relationship Id="rId33" Type="http://schemas.openxmlformats.org/officeDocument/2006/relationships/image" Target="../media/image128.png"/><Relationship Id="rId108" Type="http://schemas.openxmlformats.org/officeDocument/2006/relationships/customXml" Target="../ink/ink161.xml"/><Relationship Id="rId129" Type="http://schemas.openxmlformats.org/officeDocument/2006/relationships/image" Target="../media/image176.png"/><Relationship Id="rId54" Type="http://schemas.openxmlformats.org/officeDocument/2006/relationships/customXml" Target="../ink/ink134.xml"/><Relationship Id="rId75" Type="http://schemas.openxmlformats.org/officeDocument/2006/relationships/image" Target="../media/image149.png"/><Relationship Id="rId96" Type="http://schemas.openxmlformats.org/officeDocument/2006/relationships/customXml" Target="../ink/ink155.xml"/><Relationship Id="rId140" Type="http://schemas.openxmlformats.org/officeDocument/2006/relationships/customXml" Target="../ink/ink177.xml"/><Relationship Id="rId161" Type="http://schemas.openxmlformats.org/officeDocument/2006/relationships/image" Target="../media/image192.png"/><Relationship Id="rId182" Type="http://schemas.openxmlformats.org/officeDocument/2006/relationships/customXml" Target="../ink/ink198.xml"/><Relationship Id="rId217" Type="http://schemas.openxmlformats.org/officeDocument/2006/relationships/image" Target="../media/image220.png"/><Relationship Id="rId6" Type="http://schemas.openxmlformats.org/officeDocument/2006/relationships/customXml" Target="../ink/ink110.xml"/><Relationship Id="rId238" Type="http://schemas.openxmlformats.org/officeDocument/2006/relationships/customXml" Target="../ink/ink226.xml"/><Relationship Id="rId23" Type="http://schemas.openxmlformats.org/officeDocument/2006/relationships/image" Target="../media/image123.png"/><Relationship Id="rId119" Type="http://schemas.openxmlformats.org/officeDocument/2006/relationships/image" Target="../media/image171.png"/><Relationship Id="rId44" Type="http://schemas.openxmlformats.org/officeDocument/2006/relationships/customXml" Target="../ink/ink129.xml"/><Relationship Id="rId65" Type="http://schemas.openxmlformats.org/officeDocument/2006/relationships/image" Target="../media/image144.png"/><Relationship Id="rId86" Type="http://schemas.openxmlformats.org/officeDocument/2006/relationships/customXml" Target="../ink/ink150.xml"/><Relationship Id="rId130" Type="http://schemas.openxmlformats.org/officeDocument/2006/relationships/customXml" Target="../ink/ink172.xml"/><Relationship Id="rId151" Type="http://schemas.openxmlformats.org/officeDocument/2006/relationships/image" Target="../media/image187.png"/><Relationship Id="rId172" Type="http://schemas.openxmlformats.org/officeDocument/2006/relationships/customXml" Target="../ink/ink193.xml"/><Relationship Id="rId193" Type="http://schemas.openxmlformats.org/officeDocument/2006/relationships/image" Target="../media/image208.png"/><Relationship Id="rId207" Type="http://schemas.openxmlformats.org/officeDocument/2006/relationships/image" Target="../media/image215.png"/><Relationship Id="rId228" Type="http://schemas.openxmlformats.org/officeDocument/2006/relationships/customXml" Target="../ink/ink221.xml"/><Relationship Id="rId249" Type="http://schemas.openxmlformats.org/officeDocument/2006/relationships/image" Target="../media/image236.png"/><Relationship Id="rId13" Type="http://schemas.openxmlformats.org/officeDocument/2006/relationships/image" Target="../media/image118.png"/><Relationship Id="rId109" Type="http://schemas.openxmlformats.org/officeDocument/2006/relationships/image" Target="../media/image166.png"/><Relationship Id="rId34" Type="http://schemas.openxmlformats.org/officeDocument/2006/relationships/customXml" Target="../ink/ink124.xml"/><Relationship Id="rId55" Type="http://schemas.openxmlformats.org/officeDocument/2006/relationships/image" Target="../media/image139.png"/><Relationship Id="rId76" Type="http://schemas.openxmlformats.org/officeDocument/2006/relationships/customXml" Target="../ink/ink145.xml"/><Relationship Id="rId97" Type="http://schemas.openxmlformats.org/officeDocument/2006/relationships/image" Target="../media/image160.png"/><Relationship Id="rId120" Type="http://schemas.openxmlformats.org/officeDocument/2006/relationships/customXml" Target="../ink/ink167.xml"/><Relationship Id="rId141" Type="http://schemas.openxmlformats.org/officeDocument/2006/relationships/image" Target="../media/image182.png"/><Relationship Id="rId7" Type="http://schemas.openxmlformats.org/officeDocument/2006/relationships/image" Target="../media/image115.png"/><Relationship Id="rId162" Type="http://schemas.openxmlformats.org/officeDocument/2006/relationships/customXml" Target="../ink/ink188.xml"/><Relationship Id="rId183" Type="http://schemas.openxmlformats.org/officeDocument/2006/relationships/image" Target="../media/image203.png"/><Relationship Id="rId218" Type="http://schemas.openxmlformats.org/officeDocument/2006/relationships/customXml" Target="../ink/ink216.xml"/><Relationship Id="rId239" Type="http://schemas.openxmlformats.org/officeDocument/2006/relationships/image" Target="../media/image231.png"/><Relationship Id="rId24" Type="http://schemas.openxmlformats.org/officeDocument/2006/relationships/customXml" Target="../ink/ink119.xml"/><Relationship Id="rId45" Type="http://schemas.openxmlformats.org/officeDocument/2006/relationships/image" Target="../media/image134.png"/><Relationship Id="rId66" Type="http://schemas.openxmlformats.org/officeDocument/2006/relationships/customXml" Target="../ink/ink140.xml"/><Relationship Id="rId87" Type="http://schemas.openxmlformats.org/officeDocument/2006/relationships/image" Target="../media/image155.png"/><Relationship Id="rId110" Type="http://schemas.openxmlformats.org/officeDocument/2006/relationships/customXml" Target="../ink/ink162.xml"/><Relationship Id="rId131" Type="http://schemas.openxmlformats.org/officeDocument/2006/relationships/image" Target="../media/image177.png"/><Relationship Id="rId152" Type="http://schemas.openxmlformats.org/officeDocument/2006/relationships/customXml" Target="../ink/ink183.xml"/><Relationship Id="rId173" Type="http://schemas.openxmlformats.org/officeDocument/2006/relationships/image" Target="../media/image198.png"/><Relationship Id="rId194" Type="http://schemas.openxmlformats.org/officeDocument/2006/relationships/customXml" Target="../ink/ink204.xml"/><Relationship Id="rId208" Type="http://schemas.openxmlformats.org/officeDocument/2006/relationships/customXml" Target="../ink/ink211.xml"/><Relationship Id="rId229" Type="http://schemas.openxmlformats.org/officeDocument/2006/relationships/image" Target="../media/image226.png"/><Relationship Id="rId240" Type="http://schemas.openxmlformats.org/officeDocument/2006/relationships/customXml" Target="../ink/ink227.xml"/><Relationship Id="rId14" Type="http://schemas.openxmlformats.org/officeDocument/2006/relationships/customXml" Target="../ink/ink114.xml"/><Relationship Id="rId35" Type="http://schemas.openxmlformats.org/officeDocument/2006/relationships/image" Target="../media/image129.png"/><Relationship Id="rId56" Type="http://schemas.openxmlformats.org/officeDocument/2006/relationships/customXml" Target="../ink/ink135.xml"/><Relationship Id="rId77" Type="http://schemas.openxmlformats.org/officeDocument/2006/relationships/image" Target="../media/image150.png"/><Relationship Id="rId100" Type="http://schemas.openxmlformats.org/officeDocument/2006/relationships/customXml" Target="../ink/ink157.xml"/><Relationship Id="rId8" Type="http://schemas.openxmlformats.org/officeDocument/2006/relationships/customXml" Target="../ink/ink111.xml"/><Relationship Id="rId98" Type="http://schemas.openxmlformats.org/officeDocument/2006/relationships/customXml" Target="../ink/ink156.xml"/><Relationship Id="rId121" Type="http://schemas.openxmlformats.org/officeDocument/2006/relationships/image" Target="../media/image172.png"/><Relationship Id="rId142" Type="http://schemas.openxmlformats.org/officeDocument/2006/relationships/customXml" Target="../ink/ink178.xml"/><Relationship Id="rId163" Type="http://schemas.openxmlformats.org/officeDocument/2006/relationships/image" Target="../media/image193.png"/><Relationship Id="rId184" Type="http://schemas.openxmlformats.org/officeDocument/2006/relationships/customXml" Target="../ink/ink199.xml"/><Relationship Id="rId219" Type="http://schemas.openxmlformats.org/officeDocument/2006/relationships/image" Target="../media/image221.png"/><Relationship Id="rId230" Type="http://schemas.openxmlformats.org/officeDocument/2006/relationships/customXml" Target="../ink/ink222.xml"/><Relationship Id="rId25" Type="http://schemas.openxmlformats.org/officeDocument/2006/relationships/image" Target="../media/image124.png"/><Relationship Id="rId46" Type="http://schemas.openxmlformats.org/officeDocument/2006/relationships/customXml" Target="../ink/ink130.xml"/><Relationship Id="rId67" Type="http://schemas.openxmlformats.org/officeDocument/2006/relationships/image" Target="../media/image145.png"/><Relationship Id="rId88" Type="http://schemas.openxmlformats.org/officeDocument/2006/relationships/customXml" Target="../ink/ink151.xml"/><Relationship Id="rId111" Type="http://schemas.openxmlformats.org/officeDocument/2006/relationships/image" Target="../media/image167.png"/><Relationship Id="rId132" Type="http://schemas.openxmlformats.org/officeDocument/2006/relationships/customXml" Target="../ink/ink173.xml"/><Relationship Id="rId153" Type="http://schemas.openxmlformats.org/officeDocument/2006/relationships/image" Target="../media/image188.png"/><Relationship Id="rId174" Type="http://schemas.openxmlformats.org/officeDocument/2006/relationships/customXml" Target="../ink/ink194.xml"/><Relationship Id="rId195" Type="http://schemas.openxmlformats.org/officeDocument/2006/relationships/image" Target="../media/image209.png"/><Relationship Id="rId209" Type="http://schemas.openxmlformats.org/officeDocument/2006/relationships/image" Target="../media/image216.png"/><Relationship Id="rId220" Type="http://schemas.openxmlformats.org/officeDocument/2006/relationships/customXml" Target="../ink/ink217.xml"/><Relationship Id="rId241" Type="http://schemas.openxmlformats.org/officeDocument/2006/relationships/image" Target="../media/image232.png"/><Relationship Id="rId15" Type="http://schemas.openxmlformats.org/officeDocument/2006/relationships/image" Target="../media/image119.png"/><Relationship Id="rId36" Type="http://schemas.openxmlformats.org/officeDocument/2006/relationships/customXml" Target="../ink/ink125.xml"/><Relationship Id="rId57" Type="http://schemas.openxmlformats.org/officeDocument/2006/relationships/image" Target="../media/image140.png"/><Relationship Id="rId78" Type="http://schemas.openxmlformats.org/officeDocument/2006/relationships/customXml" Target="../ink/ink146.xml"/><Relationship Id="rId99" Type="http://schemas.openxmlformats.org/officeDocument/2006/relationships/image" Target="../media/image161.png"/><Relationship Id="rId101" Type="http://schemas.openxmlformats.org/officeDocument/2006/relationships/image" Target="../media/image162.png"/><Relationship Id="rId122" Type="http://schemas.openxmlformats.org/officeDocument/2006/relationships/customXml" Target="../ink/ink168.xml"/><Relationship Id="rId143" Type="http://schemas.openxmlformats.org/officeDocument/2006/relationships/image" Target="../media/image183.png"/><Relationship Id="rId164" Type="http://schemas.openxmlformats.org/officeDocument/2006/relationships/customXml" Target="../ink/ink189.xml"/><Relationship Id="rId185" Type="http://schemas.openxmlformats.org/officeDocument/2006/relationships/image" Target="../media/image204.png"/><Relationship Id="rId4" Type="http://schemas.openxmlformats.org/officeDocument/2006/relationships/customXml" Target="../ink/ink109.xml"/><Relationship Id="rId9" Type="http://schemas.openxmlformats.org/officeDocument/2006/relationships/image" Target="../media/image116.png"/><Relationship Id="rId180" Type="http://schemas.openxmlformats.org/officeDocument/2006/relationships/customXml" Target="../ink/ink197.xml"/><Relationship Id="rId210" Type="http://schemas.openxmlformats.org/officeDocument/2006/relationships/customXml" Target="../ink/ink212.xml"/><Relationship Id="rId215" Type="http://schemas.openxmlformats.org/officeDocument/2006/relationships/image" Target="../media/image219.png"/><Relationship Id="rId236" Type="http://schemas.openxmlformats.org/officeDocument/2006/relationships/customXml" Target="../ink/ink225.xml"/><Relationship Id="rId26" Type="http://schemas.openxmlformats.org/officeDocument/2006/relationships/customXml" Target="../ink/ink120.xml"/><Relationship Id="rId231" Type="http://schemas.openxmlformats.org/officeDocument/2006/relationships/image" Target="../media/image227.png"/><Relationship Id="rId47" Type="http://schemas.openxmlformats.org/officeDocument/2006/relationships/image" Target="../media/image135.png"/><Relationship Id="rId68" Type="http://schemas.openxmlformats.org/officeDocument/2006/relationships/customXml" Target="../ink/ink141.xml"/><Relationship Id="rId89" Type="http://schemas.openxmlformats.org/officeDocument/2006/relationships/image" Target="../media/image156.png"/><Relationship Id="rId112" Type="http://schemas.openxmlformats.org/officeDocument/2006/relationships/customXml" Target="../ink/ink163.xml"/><Relationship Id="rId133" Type="http://schemas.openxmlformats.org/officeDocument/2006/relationships/image" Target="../media/image178.png"/><Relationship Id="rId154" Type="http://schemas.openxmlformats.org/officeDocument/2006/relationships/customXml" Target="../ink/ink184.xml"/><Relationship Id="rId175" Type="http://schemas.openxmlformats.org/officeDocument/2006/relationships/image" Target="../media/image199.png"/><Relationship Id="rId196" Type="http://schemas.openxmlformats.org/officeDocument/2006/relationships/customXml" Target="../ink/ink205.xml"/><Relationship Id="rId200" Type="http://schemas.openxmlformats.org/officeDocument/2006/relationships/customXml" Target="../ink/ink207.xml"/><Relationship Id="rId16" Type="http://schemas.openxmlformats.org/officeDocument/2006/relationships/customXml" Target="../ink/ink115.xml"/><Relationship Id="rId221" Type="http://schemas.openxmlformats.org/officeDocument/2006/relationships/image" Target="../media/image222.png"/><Relationship Id="rId242" Type="http://schemas.openxmlformats.org/officeDocument/2006/relationships/customXml" Target="../ink/ink228.xml"/><Relationship Id="rId37" Type="http://schemas.openxmlformats.org/officeDocument/2006/relationships/image" Target="../media/image130.png"/><Relationship Id="rId58" Type="http://schemas.openxmlformats.org/officeDocument/2006/relationships/customXml" Target="../ink/ink136.xml"/><Relationship Id="rId79" Type="http://schemas.openxmlformats.org/officeDocument/2006/relationships/image" Target="../media/image151.png"/><Relationship Id="rId102" Type="http://schemas.openxmlformats.org/officeDocument/2006/relationships/customXml" Target="../ink/ink158.xml"/><Relationship Id="rId123" Type="http://schemas.openxmlformats.org/officeDocument/2006/relationships/image" Target="../media/image173.png"/><Relationship Id="rId144" Type="http://schemas.openxmlformats.org/officeDocument/2006/relationships/customXml" Target="../ink/ink179.xml"/><Relationship Id="rId90" Type="http://schemas.openxmlformats.org/officeDocument/2006/relationships/customXml" Target="../ink/ink152.xml"/><Relationship Id="rId165" Type="http://schemas.openxmlformats.org/officeDocument/2006/relationships/image" Target="../media/image194.png"/><Relationship Id="rId186" Type="http://schemas.openxmlformats.org/officeDocument/2006/relationships/customXml" Target="../ink/ink200.xml"/><Relationship Id="rId211" Type="http://schemas.openxmlformats.org/officeDocument/2006/relationships/image" Target="../media/image217.png"/><Relationship Id="rId232" Type="http://schemas.openxmlformats.org/officeDocument/2006/relationships/customXml" Target="../ink/ink223.xml"/><Relationship Id="rId27" Type="http://schemas.openxmlformats.org/officeDocument/2006/relationships/image" Target="../media/image125.png"/><Relationship Id="rId48" Type="http://schemas.openxmlformats.org/officeDocument/2006/relationships/customXml" Target="../ink/ink131.xml"/><Relationship Id="rId69" Type="http://schemas.openxmlformats.org/officeDocument/2006/relationships/image" Target="../media/image146.png"/><Relationship Id="rId113" Type="http://schemas.openxmlformats.org/officeDocument/2006/relationships/image" Target="../media/image168.png"/><Relationship Id="rId134" Type="http://schemas.openxmlformats.org/officeDocument/2006/relationships/customXml" Target="../ink/ink174.xml"/><Relationship Id="rId80" Type="http://schemas.openxmlformats.org/officeDocument/2006/relationships/customXml" Target="../ink/ink147.xml"/><Relationship Id="rId155" Type="http://schemas.openxmlformats.org/officeDocument/2006/relationships/image" Target="../media/image189.png"/><Relationship Id="rId176" Type="http://schemas.openxmlformats.org/officeDocument/2006/relationships/customXml" Target="../ink/ink195.xml"/><Relationship Id="rId197" Type="http://schemas.openxmlformats.org/officeDocument/2006/relationships/image" Target="../media/image210.png"/><Relationship Id="rId201" Type="http://schemas.openxmlformats.org/officeDocument/2006/relationships/image" Target="../media/image212.png"/><Relationship Id="rId222" Type="http://schemas.openxmlformats.org/officeDocument/2006/relationships/customXml" Target="../ink/ink218.xml"/><Relationship Id="rId243" Type="http://schemas.openxmlformats.org/officeDocument/2006/relationships/image" Target="../media/image233.png"/><Relationship Id="rId17" Type="http://schemas.openxmlformats.org/officeDocument/2006/relationships/image" Target="../media/image120.png"/><Relationship Id="rId38" Type="http://schemas.openxmlformats.org/officeDocument/2006/relationships/customXml" Target="../ink/ink126.xml"/><Relationship Id="rId59" Type="http://schemas.openxmlformats.org/officeDocument/2006/relationships/image" Target="../media/image141.png"/><Relationship Id="rId103" Type="http://schemas.openxmlformats.org/officeDocument/2006/relationships/image" Target="../media/image163.png"/><Relationship Id="rId124" Type="http://schemas.openxmlformats.org/officeDocument/2006/relationships/customXml" Target="../ink/ink169.xml"/><Relationship Id="rId70" Type="http://schemas.openxmlformats.org/officeDocument/2006/relationships/customXml" Target="../ink/ink142.xml"/><Relationship Id="rId91" Type="http://schemas.openxmlformats.org/officeDocument/2006/relationships/image" Target="../media/image157.png"/><Relationship Id="rId145" Type="http://schemas.openxmlformats.org/officeDocument/2006/relationships/image" Target="../media/image184.png"/><Relationship Id="rId166" Type="http://schemas.openxmlformats.org/officeDocument/2006/relationships/customXml" Target="../ink/ink190.xml"/><Relationship Id="rId187" Type="http://schemas.openxmlformats.org/officeDocument/2006/relationships/image" Target="../media/image205.png"/><Relationship Id="rId1" Type="http://schemas.openxmlformats.org/officeDocument/2006/relationships/slideLayout" Target="../slideLayouts/slideLayout20.xml"/><Relationship Id="rId212" Type="http://schemas.openxmlformats.org/officeDocument/2006/relationships/customXml" Target="../ink/ink213.xml"/><Relationship Id="rId233" Type="http://schemas.openxmlformats.org/officeDocument/2006/relationships/image" Target="../media/image228.png"/><Relationship Id="rId28" Type="http://schemas.openxmlformats.org/officeDocument/2006/relationships/customXml" Target="../ink/ink121.xml"/><Relationship Id="rId49" Type="http://schemas.openxmlformats.org/officeDocument/2006/relationships/image" Target="../media/image136.png"/><Relationship Id="rId114" Type="http://schemas.openxmlformats.org/officeDocument/2006/relationships/customXml" Target="../ink/ink164.xml"/><Relationship Id="rId60" Type="http://schemas.openxmlformats.org/officeDocument/2006/relationships/customXml" Target="../ink/ink137.xml"/><Relationship Id="rId81" Type="http://schemas.openxmlformats.org/officeDocument/2006/relationships/image" Target="../media/image152.png"/><Relationship Id="rId135" Type="http://schemas.openxmlformats.org/officeDocument/2006/relationships/image" Target="../media/image179.png"/><Relationship Id="rId156" Type="http://schemas.openxmlformats.org/officeDocument/2006/relationships/customXml" Target="../ink/ink185.xml"/><Relationship Id="rId177" Type="http://schemas.openxmlformats.org/officeDocument/2006/relationships/image" Target="../media/image200.png"/><Relationship Id="rId198" Type="http://schemas.openxmlformats.org/officeDocument/2006/relationships/customXml" Target="../ink/ink206.xml"/><Relationship Id="rId202" Type="http://schemas.openxmlformats.org/officeDocument/2006/relationships/customXml" Target="../ink/ink208.xml"/><Relationship Id="rId223" Type="http://schemas.openxmlformats.org/officeDocument/2006/relationships/image" Target="../media/image223.png"/><Relationship Id="rId244" Type="http://schemas.openxmlformats.org/officeDocument/2006/relationships/customXml" Target="../ink/ink229.xml"/><Relationship Id="rId18" Type="http://schemas.openxmlformats.org/officeDocument/2006/relationships/customXml" Target="../ink/ink116.xml"/><Relationship Id="rId39" Type="http://schemas.openxmlformats.org/officeDocument/2006/relationships/image" Target="../media/image131.png"/><Relationship Id="rId50" Type="http://schemas.openxmlformats.org/officeDocument/2006/relationships/customXml" Target="../ink/ink132.xml"/><Relationship Id="rId104" Type="http://schemas.openxmlformats.org/officeDocument/2006/relationships/customXml" Target="../ink/ink159.xml"/><Relationship Id="rId125" Type="http://schemas.openxmlformats.org/officeDocument/2006/relationships/image" Target="../media/image174.png"/><Relationship Id="rId146" Type="http://schemas.openxmlformats.org/officeDocument/2006/relationships/customXml" Target="../ink/ink180.xml"/><Relationship Id="rId167" Type="http://schemas.openxmlformats.org/officeDocument/2006/relationships/image" Target="../media/image195.png"/><Relationship Id="rId188" Type="http://schemas.openxmlformats.org/officeDocument/2006/relationships/customXml" Target="../ink/ink201.xml"/><Relationship Id="rId71" Type="http://schemas.openxmlformats.org/officeDocument/2006/relationships/image" Target="../media/image147.png"/><Relationship Id="rId92" Type="http://schemas.openxmlformats.org/officeDocument/2006/relationships/customXml" Target="../ink/ink153.xml"/><Relationship Id="rId213" Type="http://schemas.openxmlformats.org/officeDocument/2006/relationships/image" Target="../media/image218.png"/><Relationship Id="rId234" Type="http://schemas.openxmlformats.org/officeDocument/2006/relationships/customXml" Target="../ink/ink224.xml"/><Relationship Id="rId2" Type="http://schemas.openxmlformats.org/officeDocument/2006/relationships/customXml" Target="../ink/ink108.xml"/><Relationship Id="rId29" Type="http://schemas.openxmlformats.org/officeDocument/2006/relationships/image" Target="../media/image126.png"/><Relationship Id="rId40" Type="http://schemas.openxmlformats.org/officeDocument/2006/relationships/customXml" Target="../ink/ink127.xml"/><Relationship Id="rId115" Type="http://schemas.openxmlformats.org/officeDocument/2006/relationships/image" Target="../media/image169.png"/><Relationship Id="rId136" Type="http://schemas.openxmlformats.org/officeDocument/2006/relationships/customXml" Target="../ink/ink175.xml"/><Relationship Id="rId157" Type="http://schemas.openxmlformats.org/officeDocument/2006/relationships/image" Target="../media/image190.png"/><Relationship Id="rId178" Type="http://schemas.openxmlformats.org/officeDocument/2006/relationships/customXml" Target="../ink/ink196.xml"/><Relationship Id="rId61" Type="http://schemas.openxmlformats.org/officeDocument/2006/relationships/image" Target="../media/image142.png"/><Relationship Id="rId82" Type="http://schemas.openxmlformats.org/officeDocument/2006/relationships/customXml" Target="../ink/ink148.xml"/><Relationship Id="rId199" Type="http://schemas.openxmlformats.org/officeDocument/2006/relationships/image" Target="../media/image211.png"/><Relationship Id="rId203" Type="http://schemas.openxmlformats.org/officeDocument/2006/relationships/image" Target="../media/image213.png"/><Relationship Id="rId19" Type="http://schemas.openxmlformats.org/officeDocument/2006/relationships/image" Target="../media/image121.png"/><Relationship Id="rId224" Type="http://schemas.openxmlformats.org/officeDocument/2006/relationships/customXml" Target="../ink/ink219.xml"/><Relationship Id="rId245" Type="http://schemas.openxmlformats.org/officeDocument/2006/relationships/image" Target="../media/image234.png"/><Relationship Id="rId30" Type="http://schemas.openxmlformats.org/officeDocument/2006/relationships/customXml" Target="../ink/ink122.xml"/><Relationship Id="rId105" Type="http://schemas.openxmlformats.org/officeDocument/2006/relationships/image" Target="../media/image164.png"/><Relationship Id="rId126" Type="http://schemas.openxmlformats.org/officeDocument/2006/relationships/customXml" Target="../ink/ink170.xml"/><Relationship Id="rId147" Type="http://schemas.openxmlformats.org/officeDocument/2006/relationships/image" Target="../media/image185.png"/><Relationship Id="rId168" Type="http://schemas.openxmlformats.org/officeDocument/2006/relationships/customXml" Target="../ink/ink191.xml"/><Relationship Id="rId51" Type="http://schemas.openxmlformats.org/officeDocument/2006/relationships/image" Target="../media/image137.png"/><Relationship Id="rId72" Type="http://schemas.openxmlformats.org/officeDocument/2006/relationships/customXml" Target="../ink/ink143.xml"/><Relationship Id="rId93" Type="http://schemas.openxmlformats.org/officeDocument/2006/relationships/image" Target="../media/image158.png"/><Relationship Id="rId189" Type="http://schemas.openxmlformats.org/officeDocument/2006/relationships/image" Target="../media/image206.png"/><Relationship Id="rId3" Type="http://schemas.openxmlformats.org/officeDocument/2006/relationships/image" Target="../media/image113.png"/><Relationship Id="rId214" Type="http://schemas.openxmlformats.org/officeDocument/2006/relationships/customXml" Target="../ink/ink214.xml"/><Relationship Id="rId235" Type="http://schemas.openxmlformats.org/officeDocument/2006/relationships/image" Target="../media/image229.png"/><Relationship Id="rId116" Type="http://schemas.openxmlformats.org/officeDocument/2006/relationships/customXml" Target="../ink/ink165.xml"/><Relationship Id="rId137" Type="http://schemas.openxmlformats.org/officeDocument/2006/relationships/image" Target="../media/image180.png"/><Relationship Id="rId158" Type="http://schemas.openxmlformats.org/officeDocument/2006/relationships/customXml" Target="../ink/ink186.xml"/><Relationship Id="rId20" Type="http://schemas.openxmlformats.org/officeDocument/2006/relationships/customXml" Target="../ink/ink117.xml"/><Relationship Id="rId41" Type="http://schemas.openxmlformats.org/officeDocument/2006/relationships/image" Target="../media/image132.png"/><Relationship Id="rId62" Type="http://schemas.openxmlformats.org/officeDocument/2006/relationships/customXml" Target="../ink/ink138.xml"/><Relationship Id="rId83" Type="http://schemas.openxmlformats.org/officeDocument/2006/relationships/image" Target="../media/image153.png"/><Relationship Id="rId179" Type="http://schemas.openxmlformats.org/officeDocument/2006/relationships/image" Target="../media/image201.png"/><Relationship Id="rId190" Type="http://schemas.openxmlformats.org/officeDocument/2006/relationships/customXml" Target="../ink/ink202.xml"/><Relationship Id="rId204" Type="http://schemas.openxmlformats.org/officeDocument/2006/relationships/customXml" Target="../ink/ink209.xml"/><Relationship Id="rId225" Type="http://schemas.openxmlformats.org/officeDocument/2006/relationships/image" Target="../media/image224.png"/><Relationship Id="rId246" Type="http://schemas.openxmlformats.org/officeDocument/2006/relationships/customXml" Target="../ink/ink230.xml"/><Relationship Id="rId106" Type="http://schemas.openxmlformats.org/officeDocument/2006/relationships/customXml" Target="../ink/ink160.xml"/><Relationship Id="rId127" Type="http://schemas.openxmlformats.org/officeDocument/2006/relationships/image" Target="../media/image175.png"/><Relationship Id="rId10" Type="http://schemas.openxmlformats.org/officeDocument/2006/relationships/customXml" Target="../ink/ink112.xml"/><Relationship Id="rId31" Type="http://schemas.openxmlformats.org/officeDocument/2006/relationships/image" Target="../media/image127.png"/><Relationship Id="rId52" Type="http://schemas.openxmlformats.org/officeDocument/2006/relationships/customXml" Target="../ink/ink133.xml"/><Relationship Id="rId73" Type="http://schemas.openxmlformats.org/officeDocument/2006/relationships/image" Target="../media/image148.png"/><Relationship Id="rId94" Type="http://schemas.openxmlformats.org/officeDocument/2006/relationships/customXml" Target="../ink/ink154.xml"/><Relationship Id="rId148" Type="http://schemas.openxmlformats.org/officeDocument/2006/relationships/customXml" Target="../ink/ink181.xml"/><Relationship Id="rId169" Type="http://schemas.openxmlformats.org/officeDocument/2006/relationships/image" Target="../media/image196.png"/></Relationships>
</file>

<file path=ppt/slides/_rels/slide8.xml.rels><?xml version="1.0" encoding="UTF-8" standalone="yes"?>
<Relationships xmlns="http://schemas.openxmlformats.org/package/2006/relationships"><Relationship Id="rId2" Type="http://schemas.openxmlformats.org/officeDocument/2006/relationships/image" Target="../media/image237.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3" Type="http://schemas.openxmlformats.org/officeDocument/2006/relationships/customXml" Target="../ink/ink237.xml"/><Relationship Id="rId18" Type="http://schemas.openxmlformats.org/officeDocument/2006/relationships/image" Target="../media/image1410.png"/><Relationship Id="rId26" Type="http://schemas.openxmlformats.org/officeDocument/2006/relationships/image" Target="../media/image1810.png"/><Relationship Id="rId39" Type="http://schemas.openxmlformats.org/officeDocument/2006/relationships/customXml" Target="../ink/ink250.xml"/><Relationship Id="rId21" Type="http://schemas.openxmlformats.org/officeDocument/2006/relationships/customXml" Target="../ink/ink241.xml"/><Relationship Id="rId34" Type="http://schemas.openxmlformats.org/officeDocument/2006/relationships/image" Target="../media/image2210.png"/><Relationship Id="rId42" Type="http://schemas.openxmlformats.org/officeDocument/2006/relationships/image" Target="../media/image260.png"/><Relationship Id="rId47" Type="http://schemas.openxmlformats.org/officeDocument/2006/relationships/customXml" Target="../ink/ink254.xml"/><Relationship Id="rId50" Type="http://schemas.openxmlformats.org/officeDocument/2006/relationships/image" Target="../media/image300.png"/><Relationship Id="rId7" Type="http://schemas.openxmlformats.org/officeDocument/2006/relationships/customXml" Target="../ink/ink234.xml"/><Relationship Id="rId2" Type="http://schemas.openxmlformats.org/officeDocument/2006/relationships/image" Target="../media/image237.png"/><Relationship Id="rId16" Type="http://schemas.openxmlformats.org/officeDocument/2006/relationships/image" Target="../media/image1310.png"/><Relationship Id="rId29" Type="http://schemas.openxmlformats.org/officeDocument/2006/relationships/customXml" Target="../ink/ink245.xml"/><Relationship Id="rId11" Type="http://schemas.openxmlformats.org/officeDocument/2006/relationships/customXml" Target="../ink/ink236.xml"/><Relationship Id="rId24" Type="http://schemas.openxmlformats.org/officeDocument/2006/relationships/image" Target="../media/image1710.png"/><Relationship Id="rId32" Type="http://schemas.openxmlformats.org/officeDocument/2006/relationships/image" Target="../media/image2110.png"/><Relationship Id="rId37" Type="http://schemas.openxmlformats.org/officeDocument/2006/relationships/customXml" Target="../ink/ink249.xml"/><Relationship Id="rId40" Type="http://schemas.openxmlformats.org/officeDocument/2006/relationships/image" Target="../media/image250.png"/><Relationship Id="rId45" Type="http://schemas.openxmlformats.org/officeDocument/2006/relationships/customXml" Target="../ink/ink253.xml"/><Relationship Id="rId5" Type="http://schemas.openxmlformats.org/officeDocument/2006/relationships/customXml" Target="../ink/ink233.xml"/><Relationship Id="rId15" Type="http://schemas.openxmlformats.org/officeDocument/2006/relationships/customXml" Target="../ink/ink238.xml"/><Relationship Id="rId23" Type="http://schemas.openxmlformats.org/officeDocument/2006/relationships/customXml" Target="../ink/ink242.xml"/><Relationship Id="rId28" Type="http://schemas.openxmlformats.org/officeDocument/2006/relationships/image" Target="../media/image1910.png"/><Relationship Id="rId36" Type="http://schemas.openxmlformats.org/officeDocument/2006/relationships/image" Target="../media/image2310.png"/><Relationship Id="rId49" Type="http://schemas.openxmlformats.org/officeDocument/2006/relationships/customXml" Target="../ink/ink255.xml"/><Relationship Id="rId10" Type="http://schemas.openxmlformats.org/officeDocument/2006/relationships/image" Target="../media/image1010.png"/><Relationship Id="rId19" Type="http://schemas.openxmlformats.org/officeDocument/2006/relationships/customXml" Target="../ink/ink240.xml"/><Relationship Id="rId31" Type="http://schemas.openxmlformats.org/officeDocument/2006/relationships/customXml" Target="../ink/ink246.xml"/><Relationship Id="rId44" Type="http://schemas.openxmlformats.org/officeDocument/2006/relationships/image" Target="../media/image270.png"/><Relationship Id="rId4" Type="http://schemas.openxmlformats.org/officeDocument/2006/relationships/image" Target="../media/image710.png"/><Relationship Id="rId9" Type="http://schemas.openxmlformats.org/officeDocument/2006/relationships/customXml" Target="../ink/ink235.xml"/><Relationship Id="rId14" Type="http://schemas.openxmlformats.org/officeDocument/2006/relationships/image" Target="../media/image1210.png"/><Relationship Id="rId22" Type="http://schemas.openxmlformats.org/officeDocument/2006/relationships/image" Target="../media/image1610.png"/><Relationship Id="rId27" Type="http://schemas.openxmlformats.org/officeDocument/2006/relationships/customXml" Target="../ink/ink244.xml"/><Relationship Id="rId30" Type="http://schemas.openxmlformats.org/officeDocument/2006/relationships/image" Target="../media/image2010.png"/><Relationship Id="rId35" Type="http://schemas.openxmlformats.org/officeDocument/2006/relationships/customXml" Target="../ink/ink248.xml"/><Relationship Id="rId43" Type="http://schemas.openxmlformats.org/officeDocument/2006/relationships/customXml" Target="../ink/ink252.xml"/><Relationship Id="rId48" Type="http://schemas.openxmlformats.org/officeDocument/2006/relationships/image" Target="../media/image290.png"/><Relationship Id="rId8" Type="http://schemas.openxmlformats.org/officeDocument/2006/relationships/image" Target="../media/image910.png"/><Relationship Id="rId3" Type="http://schemas.openxmlformats.org/officeDocument/2006/relationships/customXml" Target="../ink/ink232.xml"/><Relationship Id="rId12" Type="http://schemas.openxmlformats.org/officeDocument/2006/relationships/image" Target="../media/image1110.png"/><Relationship Id="rId17" Type="http://schemas.openxmlformats.org/officeDocument/2006/relationships/customXml" Target="../ink/ink239.xml"/><Relationship Id="rId25" Type="http://schemas.openxmlformats.org/officeDocument/2006/relationships/customXml" Target="../ink/ink243.xml"/><Relationship Id="rId33" Type="http://schemas.openxmlformats.org/officeDocument/2006/relationships/customXml" Target="../ink/ink247.xml"/><Relationship Id="rId38" Type="http://schemas.openxmlformats.org/officeDocument/2006/relationships/image" Target="../media/image240.png"/><Relationship Id="rId46" Type="http://schemas.openxmlformats.org/officeDocument/2006/relationships/image" Target="../media/image280.png"/><Relationship Id="rId20" Type="http://schemas.openxmlformats.org/officeDocument/2006/relationships/image" Target="../media/image1510.png"/><Relationship Id="rId41" Type="http://schemas.openxmlformats.org/officeDocument/2006/relationships/customXml" Target="../ink/ink251.xml"/><Relationship Id="rId1" Type="http://schemas.openxmlformats.org/officeDocument/2006/relationships/slideLayout" Target="../slideLayouts/slideLayout32.xml"/><Relationship Id="rId6" Type="http://schemas.openxmlformats.org/officeDocument/2006/relationships/image" Target="../media/image8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SAC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13</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HANA Live Integration with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B32C7628-6B6D-47C0-96FF-6F88B82B4B74}"/>
              </a:ext>
            </a:extLst>
          </p:cNvPr>
          <p:cNvSpPr txBox="1"/>
          <p:nvPr/>
        </p:nvSpPr>
        <p:spPr>
          <a:xfrm>
            <a:off x="76179" y="991237"/>
            <a:ext cx="11960285" cy="6000080"/>
          </a:xfrm>
          <a:prstGeom prst="rect">
            <a:avLst/>
          </a:prstGeom>
          <a:noFill/>
        </p:spPr>
        <p:txBody>
          <a:bodyPr wrap="square" rtlCol="0">
            <a:spAutoFit/>
          </a:bodyPr>
          <a:lstStyle/>
          <a:p>
            <a:pPr marL="457063" indent="-457063" defTabSz="1218621">
              <a:buFontTx/>
              <a:buAutoNum type="arabicPeriod"/>
            </a:pPr>
            <a:r>
              <a:rPr lang="en-US" sz="2399" dirty="0">
                <a:solidFill>
                  <a:prstClr val="black"/>
                </a:solidFill>
                <a:latin typeface="Calibri"/>
              </a:rPr>
              <a:t>HANA Native Development (HANA Consultant – SAP WebIDE for HANA Dev)</a:t>
            </a:r>
          </a:p>
          <a:p>
            <a:pPr marL="342797" indent="-342797" defTabSz="1218621">
              <a:buFontTx/>
              <a:buChar char="-"/>
            </a:pPr>
            <a:r>
              <a:rPr lang="en-US" sz="2399" dirty="0">
                <a:solidFill>
                  <a:prstClr val="black"/>
                </a:solidFill>
                <a:latin typeface="Calibri"/>
              </a:rPr>
              <a:t>HANA Instance needs to be started in SCP</a:t>
            </a:r>
          </a:p>
          <a:p>
            <a:pPr marL="342797" indent="-342797" defTabSz="1218621">
              <a:buFontTx/>
              <a:buChar char="-"/>
            </a:pPr>
            <a:r>
              <a:rPr lang="en-US" sz="2399" dirty="0">
                <a:solidFill>
                  <a:prstClr val="black"/>
                </a:solidFill>
                <a:latin typeface="Calibri"/>
              </a:rPr>
              <a:t>Connect to WebIDE, create a new HANA DB Module</a:t>
            </a:r>
          </a:p>
          <a:p>
            <a:pPr marL="342797" indent="-342797" defTabSz="1218621">
              <a:buFontTx/>
              <a:buChar char="-"/>
            </a:pPr>
            <a:r>
              <a:rPr lang="en-US" sz="2399" dirty="0">
                <a:solidFill>
                  <a:prstClr val="black"/>
                </a:solidFill>
                <a:latin typeface="Calibri"/>
              </a:rPr>
              <a:t>Maintain the service-name as some name inside the </a:t>
            </a:r>
            <a:r>
              <a:rPr lang="en-US" sz="2399" dirty="0" err="1">
                <a:solidFill>
                  <a:prstClr val="black"/>
                </a:solidFill>
                <a:latin typeface="Calibri"/>
              </a:rPr>
              <a:t>mta.yml</a:t>
            </a:r>
            <a:r>
              <a:rPr lang="en-US" sz="2399" dirty="0">
                <a:solidFill>
                  <a:prstClr val="black"/>
                </a:solidFill>
                <a:latin typeface="Calibri"/>
              </a:rPr>
              <a:t> </a:t>
            </a:r>
            <a:r>
              <a:rPr lang="en-US" sz="2399" dirty="0">
                <a:solidFill>
                  <a:prstClr val="black"/>
                </a:solidFill>
                <a:latin typeface="Calibri"/>
                <a:sym typeface="Wingdings" panose="05000000000000000000" pitchFamily="2" charset="2"/>
              </a:rPr>
              <a:t> sac-</a:t>
            </a:r>
            <a:r>
              <a:rPr lang="en-US" sz="2399" dirty="0" err="1">
                <a:solidFill>
                  <a:prstClr val="black"/>
                </a:solidFill>
                <a:latin typeface="Calibri"/>
                <a:sym typeface="Wingdings" panose="05000000000000000000" pitchFamily="2" charset="2"/>
              </a:rPr>
              <a:t>hdi</a:t>
            </a:r>
            <a:endParaRPr lang="en-US" sz="2399" dirty="0">
              <a:solidFill>
                <a:prstClr val="black"/>
              </a:solidFill>
              <a:latin typeface="Calibri"/>
              <a:sym typeface="Wingdings" panose="05000000000000000000" pitchFamily="2" charset="2"/>
            </a:endParaRPr>
          </a:p>
          <a:p>
            <a:pPr marL="342797" indent="-342797" defTabSz="1218621">
              <a:buFontTx/>
              <a:buChar char="-"/>
            </a:pPr>
            <a:r>
              <a:rPr lang="en-US" sz="2399" dirty="0">
                <a:solidFill>
                  <a:prstClr val="black"/>
                </a:solidFill>
                <a:latin typeface="Calibri"/>
                <a:sym typeface="Wingdings" panose="05000000000000000000" pitchFamily="2" charset="2"/>
              </a:rPr>
              <a:t>Go to SRC folder inside DB folder and create</a:t>
            </a:r>
          </a:p>
          <a:p>
            <a:pPr marL="952107" lvl="1" indent="-342797" defTabSz="1218621">
              <a:buFontTx/>
              <a:buChar char="-"/>
            </a:pPr>
            <a:r>
              <a:rPr lang="en-US" sz="2399" dirty="0">
                <a:solidFill>
                  <a:prstClr val="black"/>
                </a:solidFill>
                <a:latin typeface="Calibri"/>
                <a:sym typeface="Wingdings" panose="05000000000000000000" pitchFamily="2" charset="2"/>
              </a:rPr>
              <a:t>A DB table,   - an csv file  - an </a:t>
            </a:r>
            <a:r>
              <a:rPr lang="en-US" sz="2399" dirty="0" err="1">
                <a:solidFill>
                  <a:prstClr val="black"/>
                </a:solidFill>
                <a:latin typeface="Calibri"/>
                <a:sym typeface="Wingdings" panose="05000000000000000000" pitchFamily="2" charset="2"/>
              </a:rPr>
              <a:t>hditable</a:t>
            </a:r>
            <a:r>
              <a:rPr lang="en-US" sz="2399" dirty="0">
                <a:solidFill>
                  <a:prstClr val="black"/>
                </a:solidFill>
                <a:latin typeface="Calibri"/>
                <a:sym typeface="Wingdings" panose="05000000000000000000" pitchFamily="2" charset="2"/>
              </a:rPr>
              <a:t>  - calculation view of type CUBE</a:t>
            </a:r>
          </a:p>
          <a:p>
            <a:pPr marL="342797" indent="-342797" defTabSz="1218621">
              <a:buFontTx/>
              <a:buChar char="-"/>
            </a:pPr>
            <a:r>
              <a:rPr lang="en-US" sz="2399" dirty="0">
                <a:solidFill>
                  <a:prstClr val="black"/>
                </a:solidFill>
                <a:latin typeface="Calibri"/>
                <a:sym typeface="Wingdings" panose="05000000000000000000" pitchFamily="2" charset="2"/>
              </a:rPr>
              <a:t>Build the module and check the container</a:t>
            </a:r>
          </a:p>
          <a:p>
            <a:pPr defTabSz="1218621"/>
            <a:endParaRPr lang="en-US" sz="2399" dirty="0">
              <a:solidFill>
                <a:prstClr val="black"/>
              </a:solidFill>
              <a:latin typeface="Calibri"/>
              <a:sym typeface="Wingdings" panose="05000000000000000000" pitchFamily="2" charset="2"/>
            </a:endParaRPr>
          </a:p>
          <a:p>
            <a:pPr defTabSz="1218621"/>
            <a:r>
              <a:rPr lang="en-US" sz="2399" dirty="0">
                <a:solidFill>
                  <a:prstClr val="black"/>
                </a:solidFill>
                <a:latin typeface="Calibri"/>
                <a:sym typeface="Wingdings" panose="05000000000000000000" pitchFamily="2" charset="2"/>
              </a:rPr>
              <a:t>2.    HANA Adaptor for secure connection to container in HANA (SAP Business App Studio)</a:t>
            </a:r>
          </a:p>
          <a:p>
            <a:pPr marL="342797" indent="-342797" defTabSz="1218621">
              <a:buFontTx/>
              <a:buChar char="-"/>
            </a:pPr>
            <a:r>
              <a:rPr lang="en-US" sz="2399" dirty="0">
                <a:solidFill>
                  <a:prstClr val="black"/>
                </a:solidFill>
                <a:latin typeface="Calibri"/>
              </a:rPr>
              <a:t>Create a new dev workspace</a:t>
            </a:r>
          </a:p>
          <a:p>
            <a:pPr marL="342797" indent="-342797" defTabSz="1218621">
              <a:buFontTx/>
              <a:buChar char="-"/>
            </a:pPr>
            <a:r>
              <a:rPr lang="en-US" sz="2399" dirty="0">
                <a:solidFill>
                  <a:prstClr val="black"/>
                </a:solidFill>
                <a:latin typeface="Calibri"/>
              </a:rPr>
              <a:t>Open workspace projects</a:t>
            </a:r>
          </a:p>
          <a:p>
            <a:pPr marL="342797" indent="-342797" defTabSz="1218621">
              <a:buFontTx/>
              <a:buChar char="-"/>
            </a:pPr>
            <a:r>
              <a:rPr lang="en-US" sz="2399" dirty="0">
                <a:solidFill>
                  <a:prstClr val="black"/>
                </a:solidFill>
                <a:latin typeface="Calibri"/>
              </a:rPr>
              <a:t>Open terminal and type command </a:t>
            </a:r>
            <a:r>
              <a:rPr lang="en-US" sz="2399" dirty="0" err="1">
                <a:solidFill>
                  <a:prstClr val="black"/>
                </a:solidFill>
                <a:latin typeface="Calibri"/>
              </a:rPr>
              <a:t>npm</a:t>
            </a:r>
            <a:r>
              <a:rPr lang="en-US" sz="2399" dirty="0">
                <a:solidFill>
                  <a:prstClr val="black"/>
                </a:solidFill>
                <a:latin typeface="Calibri"/>
              </a:rPr>
              <a:t> install </a:t>
            </a:r>
            <a:r>
              <a:rPr lang="en-US" sz="2399" dirty="0">
                <a:solidFill>
                  <a:prstClr val="black"/>
                </a:solidFill>
                <a:latin typeface="Calibri"/>
                <a:hlinkClick r:id="rId3"/>
              </a:rPr>
              <a:t>generator-anubhav-sac</a:t>
            </a:r>
            <a:endParaRPr lang="en-US" sz="2399" dirty="0">
              <a:solidFill>
                <a:prstClr val="black"/>
              </a:solidFill>
              <a:latin typeface="Calibri"/>
            </a:endParaRPr>
          </a:p>
          <a:p>
            <a:pPr marL="342797" indent="-342797" defTabSz="1218621">
              <a:buFontTx/>
              <a:buChar char="-"/>
            </a:pPr>
            <a:r>
              <a:rPr lang="en-US" sz="2399" dirty="0">
                <a:solidFill>
                  <a:prstClr val="black"/>
                </a:solidFill>
                <a:latin typeface="Calibri"/>
              </a:rPr>
              <a:t>Call </a:t>
            </a:r>
            <a:r>
              <a:rPr lang="en-US" sz="2399" dirty="0" err="1">
                <a:solidFill>
                  <a:prstClr val="black"/>
                </a:solidFill>
                <a:latin typeface="Calibri"/>
              </a:rPr>
              <a:t>yo</a:t>
            </a:r>
            <a:r>
              <a:rPr lang="en-US" sz="2399" dirty="0">
                <a:solidFill>
                  <a:prstClr val="black"/>
                </a:solidFill>
                <a:latin typeface="Calibri"/>
              </a:rPr>
              <a:t> command and provide container name from step 1 and SAC host </a:t>
            </a:r>
            <a:r>
              <a:rPr lang="en-US" sz="2399" dirty="0" err="1">
                <a:solidFill>
                  <a:prstClr val="black"/>
                </a:solidFill>
                <a:latin typeface="Calibri"/>
              </a:rPr>
              <a:t>url</a:t>
            </a:r>
            <a:r>
              <a:rPr lang="en-US" sz="2399" dirty="0">
                <a:solidFill>
                  <a:prstClr val="black"/>
                </a:solidFill>
                <a:latin typeface="Calibri"/>
              </a:rPr>
              <a:t> w/o http </a:t>
            </a:r>
            <a:r>
              <a:rPr lang="en-US" sz="2399" dirty="0" err="1">
                <a:solidFill>
                  <a:prstClr val="black"/>
                </a:solidFill>
                <a:latin typeface="Calibri"/>
              </a:rPr>
              <a:t>upto</a:t>
            </a:r>
            <a:r>
              <a:rPr lang="en-US" sz="2399" dirty="0">
                <a:solidFill>
                  <a:prstClr val="black"/>
                </a:solidFill>
                <a:latin typeface="Calibri"/>
              </a:rPr>
              <a:t> .sap</a:t>
            </a:r>
          </a:p>
          <a:p>
            <a:pPr marL="342797" indent="-342797" defTabSz="1218621">
              <a:buFontTx/>
              <a:buChar char="-"/>
            </a:pPr>
            <a:r>
              <a:rPr lang="en-US" sz="2399" dirty="0">
                <a:solidFill>
                  <a:prstClr val="black"/>
                </a:solidFill>
                <a:latin typeface="Calibri"/>
              </a:rPr>
              <a:t>You will see a project created in bas, navigate to </a:t>
            </a:r>
            <a:r>
              <a:rPr lang="en-US" sz="2399" dirty="0" err="1">
                <a:solidFill>
                  <a:prstClr val="black"/>
                </a:solidFill>
                <a:latin typeface="Calibri"/>
              </a:rPr>
              <a:t>srv</a:t>
            </a:r>
            <a:r>
              <a:rPr lang="en-US" sz="2399" dirty="0">
                <a:solidFill>
                  <a:prstClr val="black"/>
                </a:solidFill>
                <a:latin typeface="Calibri"/>
              </a:rPr>
              <a:t>/target folder of that project</a:t>
            </a:r>
          </a:p>
          <a:p>
            <a:pPr marL="342797" indent="-342797" defTabSz="1218621">
              <a:buFontTx/>
              <a:buChar char="-"/>
            </a:pPr>
            <a:endParaRPr lang="en-US" sz="2399" dirty="0">
              <a:solidFill>
                <a:prstClr val="black"/>
              </a:solidFill>
              <a:latin typeface="Calibri"/>
            </a:endParaRPr>
          </a:p>
        </p:txBody>
      </p:sp>
    </p:spTree>
    <p:extLst>
      <p:ext uri="{BB962C8B-B14F-4D97-AF65-F5344CB8AC3E}">
        <p14:creationId xmlns:p14="http://schemas.microsoft.com/office/powerpoint/2010/main" val="64010503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Continue….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5593BC0C-42CB-4815-9644-B6CC061DDE68}"/>
              </a:ext>
            </a:extLst>
          </p:cNvPr>
          <p:cNvSpPr txBox="1"/>
          <p:nvPr/>
        </p:nvSpPr>
        <p:spPr>
          <a:xfrm>
            <a:off x="152360" y="881838"/>
            <a:ext cx="11960285" cy="5261608"/>
          </a:xfrm>
          <a:prstGeom prst="rect">
            <a:avLst/>
          </a:prstGeom>
          <a:noFill/>
        </p:spPr>
        <p:txBody>
          <a:bodyPr wrap="square" rtlCol="0">
            <a:spAutoFit/>
          </a:bodyPr>
          <a:lstStyle/>
          <a:p>
            <a:pPr marL="342797" indent="-342797" defTabSz="1218621">
              <a:buFontTx/>
              <a:buChar char="-"/>
            </a:pPr>
            <a:r>
              <a:rPr lang="en-US" sz="2399" dirty="0">
                <a:solidFill>
                  <a:prstClr val="black"/>
                </a:solidFill>
                <a:latin typeface="Calibri"/>
              </a:rPr>
              <a:t>Go to </a:t>
            </a:r>
            <a:r>
              <a:rPr lang="en-US" sz="2399" dirty="0">
                <a:solidFill>
                  <a:prstClr val="black"/>
                </a:solidFill>
                <a:latin typeface="Calibri"/>
                <a:hlinkClick r:id="rId3"/>
              </a:rPr>
              <a:t>sap tools for </a:t>
            </a:r>
            <a:r>
              <a:rPr lang="en-US" sz="2399" dirty="0" err="1">
                <a:solidFill>
                  <a:prstClr val="black"/>
                </a:solidFill>
                <a:latin typeface="Calibri"/>
                <a:hlinkClick r:id="rId3"/>
              </a:rPr>
              <a:t>hana</a:t>
            </a:r>
            <a:r>
              <a:rPr lang="en-US" sz="2399" dirty="0">
                <a:solidFill>
                  <a:prstClr val="black"/>
                </a:solidFill>
                <a:latin typeface="Calibri"/>
              </a:rPr>
              <a:t> and download the </a:t>
            </a:r>
            <a:r>
              <a:rPr lang="en-US" sz="2399" dirty="0">
                <a:solidFill>
                  <a:prstClr val="black"/>
                </a:solidFill>
                <a:latin typeface="Arial" panose="020B0604020202020204" pitchFamily="34" charset="0"/>
                <a:hlinkClick r:id="rId4"/>
              </a:rPr>
              <a:t>xsahaa-release-1.6.1-release.zip</a:t>
            </a:r>
            <a:r>
              <a:rPr lang="en-US" sz="2399" dirty="0">
                <a:solidFill>
                  <a:srgbClr val="000000"/>
                </a:solidFill>
                <a:latin typeface="Arial" panose="020B0604020202020204" pitchFamily="34" charset="0"/>
              </a:rPr>
              <a:t> (</a:t>
            </a:r>
            <a:r>
              <a:rPr lang="en-US" sz="2399" dirty="0">
                <a:solidFill>
                  <a:prstClr val="black"/>
                </a:solidFill>
                <a:latin typeface="Arial" panose="020B0604020202020204" pitchFamily="34" charset="0"/>
                <a:hlinkClick r:id="rId5"/>
              </a:rPr>
              <a:t>sha1</a:t>
            </a:r>
            <a:r>
              <a:rPr lang="en-US" sz="2399" dirty="0">
                <a:solidFill>
                  <a:srgbClr val="000000"/>
                </a:solidFill>
                <a:latin typeface="Arial" panose="020B0604020202020204" pitchFamily="34" charset="0"/>
              </a:rPr>
              <a:t>)</a:t>
            </a:r>
          </a:p>
          <a:p>
            <a:pPr marL="342797" indent="-342797" defTabSz="1218621">
              <a:buFontTx/>
              <a:buChar char="-"/>
            </a:pPr>
            <a:r>
              <a:rPr lang="en-US" sz="2399" dirty="0">
                <a:solidFill>
                  <a:srgbClr val="000000"/>
                </a:solidFill>
                <a:latin typeface="Arial" panose="020B0604020202020204" pitchFamily="34" charset="0"/>
              </a:rPr>
              <a:t>Extract in computer and upload the war file to the folder</a:t>
            </a:r>
          </a:p>
          <a:p>
            <a:pPr marL="342797" indent="-342797" defTabSz="1218621">
              <a:buFontTx/>
              <a:buChar char="-"/>
            </a:pPr>
            <a:r>
              <a:rPr lang="en-US" sz="2399" dirty="0">
                <a:solidFill>
                  <a:srgbClr val="000000"/>
                </a:solidFill>
                <a:latin typeface="Arial" panose="020B0604020202020204" pitchFamily="34" charset="0"/>
              </a:rPr>
              <a:t>Right click to </a:t>
            </a:r>
            <a:r>
              <a:rPr lang="en-US" sz="2399" dirty="0" err="1">
                <a:solidFill>
                  <a:srgbClr val="000000"/>
                </a:solidFill>
                <a:latin typeface="Arial" panose="020B0604020202020204" pitchFamily="34" charset="0"/>
              </a:rPr>
              <a:t>mta.yml</a:t>
            </a:r>
            <a:r>
              <a:rPr lang="en-US" sz="2399" dirty="0">
                <a:solidFill>
                  <a:srgbClr val="000000"/>
                </a:solidFill>
                <a:latin typeface="Arial" panose="020B0604020202020204" pitchFamily="34" charset="0"/>
              </a:rPr>
              <a:t> file in the adaptor project and click Build MTA</a:t>
            </a:r>
          </a:p>
          <a:p>
            <a:pPr marL="342797" indent="-342797" defTabSz="1218621">
              <a:buFontTx/>
              <a:buChar char="-"/>
            </a:pPr>
            <a:r>
              <a:rPr lang="en-US" sz="2399" dirty="0">
                <a:solidFill>
                  <a:srgbClr val="000000"/>
                </a:solidFill>
                <a:latin typeface="Arial" panose="020B0604020202020204" pitchFamily="34" charset="0"/>
              </a:rPr>
              <a:t>If the build is success we see an </a:t>
            </a:r>
            <a:r>
              <a:rPr lang="en-US" sz="2399" dirty="0" err="1">
                <a:solidFill>
                  <a:srgbClr val="000000"/>
                </a:solidFill>
                <a:latin typeface="Arial" panose="020B0604020202020204" pitchFamily="34" charset="0"/>
              </a:rPr>
              <a:t>mta_archieve</a:t>
            </a:r>
            <a:r>
              <a:rPr lang="en-US" sz="2399" dirty="0">
                <a:solidFill>
                  <a:srgbClr val="000000"/>
                </a:solidFill>
                <a:latin typeface="Arial" panose="020B0604020202020204" pitchFamily="34" charset="0"/>
              </a:rPr>
              <a:t> with </a:t>
            </a:r>
            <a:r>
              <a:rPr lang="en-US" sz="2399" dirty="0" err="1">
                <a:solidFill>
                  <a:srgbClr val="000000"/>
                </a:solidFill>
                <a:latin typeface="Arial" panose="020B0604020202020204" pitchFamily="34" charset="0"/>
              </a:rPr>
              <a:t>mtar</a:t>
            </a:r>
            <a:r>
              <a:rPr lang="en-US" sz="2399" dirty="0">
                <a:solidFill>
                  <a:srgbClr val="000000"/>
                </a:solidFill>
                <a:latin typeface="Arial" panose="020B0604020202020204" pitchFamily="34" charset="0"/>
              </a:rPr>
              <a:t> extension.</a:t>
            </a:r>
          </a:p>
          <a:p>
            <a:pPr marL="342797" indent="-342797" defTabSz="1218621">
              <a:buFontTx/>
              <a:buChar char="-"/>
            </a:pPr>
            <a:r>
              <a:rPr lang="en-US" sz="2399" dirty="0">
                <a:solidFill>
                  <a:srgbClr val="000000"/>
                </a:solidFill>
                <a:latin typeface="Arial" panose="020B0604020202020204" pitchFamily="34" charset="0"/>
              </a:rPr>
              <a:t>Right click on MTAR file generated by system and say deploy to CF</a:t>
            </a:r>
          </a:p>
          <a:p>
            <a:pPr marL="342797" indent="-342797" defTabSz="1218621">
              <a:buFontTx/>
              <a:buChar char="-"/>
            </a:pPr>
            <a:r>
              <a:rPr lang="en-US" sz="2399" dirty="0">
                <a:solidFill>
                  <a:srgbClr val="000000"/>
                </a:solidFill>
                <a:latin typeface="Arial" panose="020B0604020202020204" pitchFamily="34" charset="0"/>
              </a:rPr>
              <a:t>Go to CF and Applications inside your dev space</a:t>
            </a:r>
          </a:p>
          <a:p>
            <a:pPr marL="342797" indent="-342797" defTabSz="1218621">
              <a:buFontTx/>
              <a:buChar char="-"/>
            </a:pPr>
            <a:r>
              <a:rPr lang="en-US" sz="2399" dirty="0">
                <a:solidFill>
                  <a:srgbClr val="000000"/>
                </a:solidFill>
                <a:latin typeface="Arial" panose="020B0604020202020204" pitchFamily="34" charset="0"/>
              </a:rPr>
              <a:t>Ideally an app with same name must be up and running</a:t>
            </a:r>
          </a:p>
          <a:p>
            <a:pPr marL="342797" indent="-342797" defTabSz="1218621">
              <a:buFontTx/>
              <a:buChar char="-"/>
            </a:pPr>
            <a:r>
              <a:rPr lang="en-US" sz="2399" dirty="0">
                <a:solidFill>
                  <a:prstClr val="black"/>
                </a:solidFill>
                <a:latin typeface="Calibri"/>
              </a:rPr>
              <a:t>Once the app is deployed, we need to grant auth to our user to access this app</a:t>
            </a:r>
          </a:p>
          <a:p>
            <a:pPr marL="342797" indent="-342797" defTabSz="1218621">
              <a:buFontTx/>
              <a:buChar char="-"/>
            </a:pPr>
            <a:r>
              <a:rPr lang="en-US" sz="2399" dirty="0">
                <a:solidFill>
                  <a:prstClr val="black"/>
                </a:solidFill>
                <a:latin typeface="Calibri"/>
              </a:rPr>
              <a:t>Go to role collection in our trial a/c search for </a:t>
            </a:r>
            <a:r>
              <a:rPr lang="en-US" sz="2399" dirty="0" err="1">
                <a:solidFill>
                  <a:prstClr val="black"/>
                </a:solidFill>
                <a:latin typeface="Calibri"/>
              </a:rPr>
              <a:t>app_Viewer</a:t>
            </a:r>
            <a:r>
              <a:rPr lang="en-US" sz="2399" dirty="0">
                <a:solidFill>
                  <a:prstClr val="black"/>
                </a:solidFill>
                <a:latin typeface="Calibri"/>
              </a:rPr>
              <a:t> role collection</a:t>
            </a:r>
          </a:p>
          <a:p>
            <a:pPr marL="342797" indent="-342797" defTabSz="1218621">
              <a:buFontTx/>
              <a:buChar char="-"/>
            </a:pPr>
            <a:r>
              <a:rPr lang="en-US" sz="2399" dirty="0">
                <a:solidFill>
                  <a:prstClr val="black"/>
                </a:solidFill>
                <a:latin typeface="Calibri"/>
              </a:rPr>
              <a:t>Click and edit and assign to your email id and Save</a:t>
            </a:r>
          </a:p>
          <a:p>
            <a:pPr marL="342797" indent="-342797" defTabSz="1218621">
              <a:buFontTx/>
              <a:buChar char="-"/>
            </a:pPr>
            <a:r>
              <a:rPr lang="en-US" sz="2399" dirty="0">
                <a:solidFill>
                  <a:prstClr val="black"/>
                </a:solidFill>
                <a:latin typeface="Calibri"/>
              </a:rPr>
              <a:t>Test the adaptor service by adding /sap/</a:t>
            </a:r>
            <a:r>
              <a:rPr lang="en-US" sz="2399" dirty="0" err="1">
                <a:solidFill>
                  <a:prstClr val="black"/>
                </a:solidFill>
                <a:latin typeface="Calibri"/>
              </a:rPr>
              <a:t>bc</a:t>
            </a:r>
            <a:r>
              <a:rPr lang="en-US" sz="2399" dirty="0">
                <a:solidFill>
                  <a:prstClr val="black"/>
                </a:solidFill>
                <a:latin typeface="Calibri"/>
              </a:rPr>
              <a:t>/</a:t>
            </a:r>
            <a:r>
              <a:rPr lang="en-US" sz="2399" dirty="0" err="1">
                <a:solidFill>
                  <a:prstClr val="black"/>
                </a:solidFill>
                <a:latin typeface="Calibri"/>
              </a:rPr>
              <a:t>ina</a:t>
            </a:r>
            <a:r>
              <a:rPr lang="en-US" sz="2399" dirty="0">
                <a:solidFill>
                  <a:prstClr val="black"/>
                </a:solidFill>
                <a:latin typeface="Calibri"/>
              </a:rPr>
              <a:t>/service/v2/</a:t>
            </a:r>
            <a:r>
              <a:rPr lang="en-US" sz="2399" dirty="0" err="1">
                <a:solidFill>
                  <a:prstClr val="black"/>
                </a:solidFill>
                <a:latin typeface="Calibri"/>
              </a:rPr>
              <a:t>HeartBeat</a:t>
            </a:r>
            <a:endParaRPr lang="en-US" sz="2399" dirty="0">
              <a:solidFill>
                <a:prstClr val="black"/>
              </a:solidFill>
              <a:latin typeface="Calibri"/>
            </a:endParaRPr>
          </a:p>
          <a:p>
            <a:pPr defTabSz="1218621"/>
            <a:r>
              <a:rPr lang="en-US" sz="2399" dirty="0">
                <a:solidFill>
                  <a:prstClr val="black"/>
                </a:solidFill>
                <a:latin typeface="Calibri"/>
              </a:rPr>
              <a:t>3. SAC Live Connection</a:t>
            </a:r>
          </a:p>
          <a:p>
            <a:pPr defTabSz="1218621"/>
            <a:r>
              <a:rPr lang="en-US" sz="2399" dirty="0">
                <a:solidFill>
                  <a:prstClr val="black"/>
                </a:solidFill>
                <a:latin typeface="Calibri"/>
              </a:rPr>
              <a:t>Add live data connection with HANA of Direct Type</a:t>
            </a:r>
          </a:p>
          <a:p>
            <a:pPr defTabSz="1218621"/>
            <a:r>
              <a:rPr lang="en-US" sz="2399" dirty="0">
                <a:solidFill>
                  <a:prstClr val="black"/>
                </a:solidFill>
                <a:latin typeface="Calibri"/>
              </a:rPr>
              <a:t>Provide Adaptor URL and enter CF </a:t>
            </a:r>
            <a:r>
              <a:rPr lang="en-US" sz="2399">
                <a:solidFill>
                  <a:prstClr val="black"/>
                </a:solidFill>
                <a:latin typeface="Calibri"/>
              </a:rPr>
              <a:t>credentials.</a:t>
            </a:r>
            <a:endParaRPr lang="en-US" sz="2399" dirty="0">
              <a:solidFill>
                <a:prstClr val="black"/>
              </a:solidFill>
              <a:latin typeface="Calibri"/>
            </a:endParaRPr>
          </a:p>
        </p:txBody>
      </p:sp>
    </p:spTree>
    <p:extLst>
      <p:ext uri="{BB962C8B-B14F-4D97-AF65-F5344CB8AC3E}">
        <p14:creationId xmlns:p14="http://schemas.microsoft.com/office/powerpoint/2010/main" val="110895678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696" y="189484"/>
            <a:ext cx="11289067" cy="710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126">
              <a:defRPr/>
            </a:pPr>
            <a:r>
              <a:rPr lang="en-US" sz="4399" b="1" dirty="0">
                <a:solidFill>
                  <a:prstClr val="black"/>
                </a:solidFill>
                <a:latin typeface="Calibri Light" panose="020F0302020204030204"/>
              </a:rPr>
              <a:t>Agenda – Day 13</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0419" y="6547770"/>
            <a:ext cx="2224715" cy="203567"/>
          </a:xfrm>
        </p:spPr>
        <p:txBody>
          <a:bodyPr/>
          <a:lstStyle/>
          <a:p>
            <a:pPr defTabSz="914126">
              <a:defRPr/>
            </a:pPr>
            <a:r>
              <a:rPr lang="en-US" b="1" dirty="0">
                <a:solidFill>
                  <a:prstClr val="black"/>
                </a:solidFill>
                <a:latin typeface="Calibri" panose="020F0502020204030204"/>
              </a:rPr>
              <a:t>Anubhav trainings</a:t>
            </a:r>
          </a:p>
        </p:txBody>
      </p:sp>
      <p:sp>
        <p:nvSpPr>
          <p:cNvPr id="5" name="TextBox 4">
            <a:extLst>
              <a:ext uri="{FF2B5EF4-FFF2-40B4-BE49-F238E27FC236}">
                <a16:creationId xmlns:a16="http://schemas.microsoft.com/office/drawing/2014/main" id="{C7F59785-5D4E-E15A-9C88-4FB9B829BD74}"/>
              </a:ext>
            </a:extLst>
          </p:cNvPr>
          <p:cNvSpPr txBox="1"/>
          <p:nvPr/>
        </p:nvSpPr>
        <p:spPr>
          <a:xfrm>
            <a:off x="284139" y="1052736"/>
            <a:ext cx="1169624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Integration Basics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Calibri" panose="020F0502020204030204"/>
              </a:rPr>
              <a:t>SAP Cloud Connector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SAP HANA Integration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7C22AA-A72E-4A03-837E-F078437EE38E}"/>
              </a:ext>
            </a:extLst>
          </p:cNvPr>
          <p:cNvSpPr txBox="1"/>
          <p:nvPr/>
        </p:nvSpPr>
        <p:spPr>
          <a:xfrm>
            <a:off x="228540" y="343704"/>
            <a:ext cx="11560339" cy="1476943"/>
          </a:xfrm>
          <a:prstGeom prst="rect">
            <a:avLst/>
          </a:prstGeom>
          <a:noFill/>
        </p:spPr>
        <p:txBody>
          <a:bodyPr wrap="square" rtlCol="0">
            <a:spAutoFit/>
          </a:bodyPr>
          <a:lstStyle/>
          <a:p>
            <a:pPr defTabSz="914126"/>
            <a:r>
              <a:rPr lang="en-US" sz="1799" b="1" dirty="0">
                <a:solidFill>
                  <a:prstClr val="black"/>
                </a:solidFill>
                <a:latin typeface="Calibri" panose="020F0502020204030204"/>
              </a:rPr>
              <a:t>Why integration?</a:t>
            </a:r>
          </a:p>
          <a:p>
            <a:pPr defTabSz="914126"/>
            <a:endParaRPr lang="en-US" sz="1799" b="1" dirty="0">
              <a:solidFill>
                <a:prstClr val="black"/>
              </a:solidFill>
              <a:latin typeface="Calibri" panose="020F0502020204030204"/>
            </a:endParaRPr>
          </a:p>
          <a:p>
            <a:pPr defTabSz="914126"/>
            <a:r>
              <a:rPr lang="en-US" sz="1799" dirty="0">
                <a:solidFill>
                  <a:prstClr val="black"/>
                </a:solidFill>
                <a:latin typeface="Calibri" panose="020F0502020204030204"/>
              </a:rPr>
              <a:t>Most of the time, our data is not available in excel. It is stored inside a system.</a:t>
            </a:r>
          </a:p>
          <a:p>
            <a:pPr defTabSz="914126"/>
            <a:r>
              <a:rPr lang="en-US" sz="1799" dirty="0">
                <a:solidFill>
                  <a:prstClr val="black"/>
                </a:solidFill>
                <a:latin typeface="Calibri" panose="020F0502020204030204"/>
              </a:rPr>
              <a:t>e.g. HANA (Database), BW, S/4HANA, BPC, other…</a:t>
            </a:r>
          </a:p>
          <a:p>
            <a:pPr defTabSz="914126"/>
            <a:endParaRPr lang="en-US" sz="1799" dirty="0">
              <a:solidFill>
                <a:prstClr val="black"/>
              </a:solidFill>
              <a:latin typeface="Calibri" panose="020F0502020204030204"/>
            </a:endParaRPr>
          </a:p>
        </p:txBody>
      </p:sp>
      <p:sp>
        <p:nvSpPr>
          <p:cNvPr id="3" name="Rectangle 2">
            <a:extLst>
              <a:ext uri="{FF2B5EF4-FFF2-40B4-BE49-F238E27FC236}">
                <a16:creationId xmlns:a16="http://schemas.microsoft.com/office/drawing/2014/main" id="{FDDB7290-01C3-4E7E-9C78-98F5B2C4C4BB}"/>
              </a:ext>
            </a:extLst>
          </p:cNvPr>
          <p:cNvSpPr/>
          <p:nvPr/>
        </p:nvSpPr>
        <p:spPr>
          <a:xfrm>
            <a:off x="1790234" y="1820647"/>
            <a:ext cx="2618693" cy="1341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SAP Analytics cloud</a:t>
            </a:r>
          </a:p>
        </p:txBody>
      </p:sp>
      <p:sp>
        <p:nvSpPr>
          <p:cNvPr id="4" name="Rectangle 3">
            <a:extLst>
              <a:ext uri="{FF2B5EF4-FFF2-40B4-BE49-F238E27FC236}">
                <a16:creationId xmlns:a16="http://schemas.microsoft.com/office/drawing/2014/main" id="{EDCE30A1-F8C8-44E5-9DFC-EBE8C89FF7E5}"/>
              </a:ext>
            </a:extLst>
          </p:cNvPr>
          <p:cNvSpPr/>
          <p:nvPr/>
        </p:nvSpPr>
        <p:spPr>
          <a:xfrm>
            <a:off x="7627538" y="1820647"/>
            <a:ext cx="2618693" cy="1341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source system</a:t>
            </a:r>
          </a:p>
        </p:txBody>
      </p:sp>
      <p:sp>
        <p:nvSpPr>
          <p:cNvPr id="5" name="Oval 4">
            <a:extLst>
              <a:ext uri="{FF2B5EF4-FFF2-40B4-BE49-F238E27FC236}">
                <a16:creationId xmlns:a16="http://schemas.microsoft.com/office/drawing/2014/main" id="{BDCE7CEA-BEA6-4584-8740-57B26885B0D3}"/>
              </a:ext>
            </a:extLst>
          </p:cNvPr>
          <p:cNvSpPr/>
          <p:nvPr/>
        </p:nvSpPr>
        <p:spPr>
          <a:xfrm>
            <a:off x="2675828" y="2772305"/>
            <a:ext cx="1057000" cy="295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data</a:t>
            </a:r>
          </a:p>
        </p:txBody>
      </p:sp>
      <p:sp>
        <p:nvSpPr>
          <p:cNvPr id="6" name="Arrow: Left 5">
            <a:extLst>
              <a:ext uri="{FF2B5EF4-FFF2-40B4-BE49-F238E27FC236}">
                <a16:creationId xmlns:a16="http://schemas.microsoft.com/office/drawing/2014/main" id="{10BBB996-4929-479F-BAB4-8D51B7043689}"/>
              </a:ext>
            </a:extLst>
          </p:cNvPr>
          <p:cNvSpPr/>
          <p:nvPr/>
        </p:nvSpPr>
        <p:spPr>
          <a:xfrm>
            <a:off x="4408926" y="2133938"/>
            <a:ext cx="3218612" cy="6380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panose="020F0502020204030204"/>
            </a:endParaRPr>
          </a:p>
        </p:txBody>
      </p:sp>
      <p:sp>
        <p:nvSpPr>
          <p:cNvPr id="7" name="TextBox 6">
            <a:extLst>
              <a:ext uri="{FF2B5EF4-FFF2-40B4-BE49-F238E27FC236}">
                <a16:creationId xmlns:a16="http://schemas.microsoft.com/office/drawing/2014/main" id="{22D5FE0C-2BEF-42CB-BA4C-AD993C224391}"/>
              </a:ext>
            </a:extLst>
          </p:cNvPr>
          <p:cNvSpPr txBox="1"/>
          <p:nvPr/>
        </p:nvSpPr>
        <p:spPr>
          <a:xfrm>
            <a:off x="133314" y="3343298"/>
            <a:ext cx="11912672" cy="2584650"/>
          </a:xfrm>
          <a:prstGeom prst="rect">
            <a:avLst/>
          </a:prstGeom>
          <a:noFill/>
        </p:spPr>
        <p:txBody>
          <a:bodyPr wrap="square" rtlCol="0">
            <a:spAutoFit/>
          </a:bodyPr>
          <a:lstStyle/>
          <a:p>
            <a:pPr defTabSz="914126"/>
            <a:r>
              <a:rPr lang="en-US" sz="1799" dirty="0">
                <a:solidFill>
                  <a:prstClr val="black"/>
                </a:solidFill>
                <a:latin typeface="Calibri" panose="020F0502020204030204"/>
              </a:rPr>
              <a:t>There are 2 types of data sources supported by SAC</a:t>
            </a:r>
          </a:p>
          <a:p>
            <a:pPr marL="342797" indent="-342797" defTabSz="914126">
              <a:buFontTx/>
              <a:buAutoNum type="arabicPeriod"/>
            </a:pPr>
            <a:r>
              <a:rPr lang="en-US" sz="1799" dirty="0">
                <a:solidFill>
                  <a:prstClr val="black"/>
                </a:solidFill>
                <a:latin typeface="Calibri" panose="020F0502020204030204"/>
              </a:rPr>
              <a:t>Acquire Data Source – all the data will be copied from the source system and store it in sac.</a:t>
            </a:r>
          </a:p>
          <a:p>
            <a:pPr marL="342797" indent="-342797" defTabSz="914126">
              <a:buFontTx/>
              <a:buAutoNum type="arabicPeriod"/>
            </a:pPr>
            <a:r>
              <a:rPr lang="en-US" sz="1799" dirty="0">
                <a:solidFill>
                  <a:prstClr val="black"/>
                </a:solidFill>
                <a:latin typeface="Calibri" panose="020F0502020204030204"/>
              </a:rPr>
              <a:t>Live Data Source – Data is never stored in SAC, rather it will be fetched at runtime. Any change to data in underlaying source system will immediately reflect in SAC. (limited types of source). So when we create model in sap analytics cloud, you will only see the skeleton of the data.</a:t>
            </a:r>
          </a:p>
          <a:p>
            <a:pPr marL="799860" lvl="1" indent="-342797" defTabSz="914126">
              <a:buFontTx/>
              <a:buAutoNum type="arabicPeriod"/>
            </a:pPr>
            <a:r>
              <a:rPr lang="en-US" sz="1799" dirty="0">
                <a:solidFill>
                  <a:prstClr val="black"/>
                </a:solidFill>
                <a:latin typeface="Calibri" panose="020F0502020204030204"/>
              </a:rPr>
              <a:t>SAP HANA</a:t>
            </a:r>
          </a:p>
          <a:p>
            <a:pPr marL="799860" lvl="1" indent="-342797" defTabSz="914126">
              <a:buFontTx/>
              <a:buAutoNum type="arabicPeriod"/>
            </a:pPr>
            <a:r>
              <a:rPr lang="en-US" sz="1799" dirty="0">
                <a:solidFill>
                  <a:prstClr val="black"/>
                </a:solidFill>
                <a:latin typeface="Calibri" panose="020F0502020204030204"/>
              </a:rPr>
              <a:t>SAP BW</a:t>
            </a:r>
          </a:p>
          <a:p>
            <a:pPr marL="799860" lvl="1" indent="-342797" defTabSz="914126">
              <a:buFontTx/>
              <a:buAutoNum type="arabicPeriod"/>
            </a:pPr>
            <a:r>
              <a:rPr lang="en-US" sz="1799" dirty="0">
                <a:solidFill>
                  <a:prstClr val="black"/>
                </a:solidFill>
                <a:latin typeface="Calibri" panose="020F0502020204030204"/>
              </a:rPr>
              <a:t>SAP S.4HANA </a:t>
            </a:r>
          </a:p>
          <a:p>
            <a:pPr marL="799860" lvl="1" indent="-342797" defTabSz="914126">
              <a:buFontTx/>
              <a:buAutoNum type="arabicPeriod"/>
            </a:pPr>
            <a:r>
              <a:rPr lang="en-US" sz="1799" dirty="0">
                <a:solidFill>
                  <a:prstClr val="black"/>
                </a:solidFill>
                <a:latin typeface="Calibri" panose="020F0502020204030204"/>
              </a:rPr>
              <a:t>SAP BPC</a:t>
            </a:r>
          </a:p>
        </p:txBody>
      </p:sp>
    </p:spTree>
    <p:extLst>
      <p:ext uri="{BB962C8B-B14F-4D97-AF65-F5344CB8AC3E}">
        <p14:creationId xmlns:p14="http://schemas.microsoft.com/office/powerpoint/2010/main" val="196535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6A1D33-28D2-4E70-9CA5-B63A4F591F42}"/>
              </a:ext>
            </a:extLst>
          </p:cNvPr>
          <p:cNvSpPr/>
          <p:nvPr/>
        </p:nvSpPr>
        <p:spPr>
          <a:xfrm>
            <a:off x="657053" y="718891"/>
            <a:ext cx="3513810" cy="1314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SAP Analytics Cloud</a:t>
            </a:r>
          </a:p>
        </p:txBody>
      </p:sp>
      <p:cxnSp>
        <p:nvCxnSpPr>
          <p:cNvPr id="5" name="Straight Connector 4">
            <a:extLst>
              <a:ext uri="{FF2B5EF4-FFF2-40B4-BE49-F238E27FC236}">
                <a16:creationId xmlns:a16="http://schemas.microsoft.com/office/drawing/2014/main" id="{C6197588-D95A-4443-A7E0-5161A4E21FD6}"/>
              </a:ext>
            </a:extLst>
          </p:cNvPr>
          <p:cNvCxnSpPr>
            <a:cxnSpLocks/>
          </p:cNvCxnSpPr>
          <p:nvPr/>
        </p:nvCxnSpPr>
        <p:spPr>
          <a:xfrm>
            <a:off x="6780033" y="143731"/>
            <a:ext cx="0" cy="385662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FBB31A0-9732-423D-8C09-B04967EDB590}"/>
              </a:ext>
            </a:extLst>
          </p:cNvPr>
          <p:cNvSpPr/>
          <p:nvPr/>
        </p:nvSpPr>
        <p:spPr>
          <a:xfrm>
            <a:off x="9370159" y="1019803"/>
            <a:ext cx="2294924" cy="111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SAP S/4HANA System</a:t>
            </a:r>
          </a:p>
          <a:p>
            <a:pPr algn="ctr" defTabSz="914126"/>
            <a:r>
              <a:rPr lang="en-US" sz="1799" dirty="0">
                <a:solidFill>
                  <a:prstClr val="white"/>
                </a:solidFill>
                <a:latin typeface="Calibri" panose="020F0502020204030204"/>
              </a:rPr>
              <a:t>/</a:t>
            </a:r>
            <a:r>
              <a:rPr lang="en-US" sz="1799" dirty="0" err="1">
                <a:solidFill>
                  <a:prstClr val="white"/>
                </a:solidFill>
                <a:latin typeface="Calibri" panose="020F0502020204030204"/>
              </a:rPr>
              <a:t>bc</a:t>
            </a:r>
            <a:r>
              <a:rPr lang="en-US" sz="1799" dirty="0">
                <a:solidFill>
                  <a:prstClr val="white"/>
                </a:solidFill>
                <a:latin typeface="Calibri" panose="020F0502020204030204"/>
              </a:rPr>
              <a:t>/</a:t>
            </a:r>
            <a:r>
              <a:rPr lang="en-US" sz="1799" dirty="0" err="1">
                <a:solidFill>
                  <a:prstClr val="white"/>
                </a:solidFill>
                <a:latin typeface="Calibri" panose="020F0502020204030204"/>
              </a:rPr>
              <a:t>bw</a:t>
            </a:r>
            <a:r>
              <a:rPr lang="en-US" sz="1799" dirty="0">
                <a:solidFill>
                  <a:prstClr val="white"/>
                </a:solidFill>
                <a:latin typeface="Calibri" panose="020F0502020204030204"/>
              </a:rPr>
              <a:t>/</a:t>
            </a:r>
            <a:r>
              <a:rPr lang="en-US" sz="1799" dirty="0" err="1">
                <a:solidFill>
                  <a:prstClr val="white"/>
                </a:solidFill>
                <a:latin typeface="Calibri" panose="020F0502020204030204"/>
              </a:rPr>
              <a:t>ina</a:t>
            </a:r>
            <a:endParaRPr lang="en-US" sz="1799" dirty="0">
              <a:solidFill>
                <a:prstClr val="white"/>
              </a:solidFill>
              <a:latin typeface="Calibri" panose="020F0502020204030204"/>
            </a:endParaRPr>
          </a:p>
        </p:txBody>
      </p:sp>
      <p:sp>
        <p:nvSpPr>
          <p:cNvPr id="7" name="TextBox 6">
            <a:extLst>
              <a:ext uri="{FF2B5EF4-FFF2-40B4-BE49-F238E27FC236}">
                <a16:creationId xmlns:a16="http://schemas.microsoft.com/office/drawing/2014/main" id="{764F398C-2AD0-4477-89EB-315139AAABA8}"/>
              </a:ext>
            </a:extLst>
          </p:cNvPr>
          <p:cNvSpPr txBox="1"/>
          <p:nvPr/>
        </p:nvSpPr>
        <p:spPr>
          <a:xfrm>
            <a:off x="9951033" y="893"/>
            <a:ext cx="2056864" cy="369236"/>
          </a:xfrm>
          <a:prstGeom prst="rect">
            <a:avLst/>
          </a:prstGeom>
          <a:noFill/>
        </p:spPr>
        <p:txBody>
          <a:bodyPr wrap="square" rtlCol="0">
            <a:spAutoFit/>
          </a:bodyPr>
          <a:lstStyle/>
          <a:p>
            <a:pPr defTabSz="914126"/>
            <a:r>
              <a:rPr lang="en-US" sz="1799" b="1" dirty="0">
                <a:solidFill>
                  <a:prstClr val="black"/>
                </a:solidFill>
                <a:latin typeface="Calibri" panose="020F0502020204030204"/>
              </a:rPr>
              <a:t>On-premise</a:t>
            </a:r>
          </a:p>
        </p:txBody>
      </p:sp>
      <p:sp>
        <p:nvSpPr>
          <p:cNvPr id="8" name="TextBox 7">
            <a:extLst>
              <a:ext uri="{FF2B5EF4-FFF2-40B4-BE49-F238E27FC236}">
                <a16:creationId xmlns:a16="http://schemas.microsoft.com/office/drawing/2014/main" id="{B6A83240-2D48-42B8-BABF-F9585E6CD4E2}"/>
              </a:ext>
            </a:extLst>
          </p:cNvPr>
          <p:cNvSpPr txBox="1"/>
          <p:nvPr/>
        </p:nvSpPr>
        <p:spPr>
          <a:xfrm>
            <a:off x="0" y="893"/>
            <a:ext cx="2056864" cy="369236"/>
          </a:xfrm>
          <a:prstGeom prst="rect">
            <a:avLst/>
          </a:prstGeom>
          <a:noFill/>
        </p:spPr>
        <p:txBody>
          <a:bodyPr wrap="square" rtlCol="0">
            <a:spAutoFit/>
          </a:bodyPr>
          <a:lstStyle/>
          <a:p>
            <a:pPr defTabSz="914126"/>
            <a:r>
              <a:rPr lang="en-US" sz="1799" b="1" dirty="0">
                <a:solidFill>
                  <a:prstClr val="black"/>
                </a:solidFill>
                <a:latin typeface="Calibri" panose="020F0502020204030204"/>
              </a:rPr>
              <a:t>Internet</a:t>
            </a:r>
          </a:p>
        </p:txBody>
      </p:sp>
      <p:sp>
        <p:nvSpPr>
          <p:cNvPr id="9" name="Rectangle 8">
            <a:extLst>
              <a:ext uri="{FF2B5EF4-FFF2-40B4-BE49-F238E27FC236}">
                <a16:creationId xmlns:a16="http://schemas.microsoft.com/office/drawing/2014/main" id="{A1A5ED7A-4A21-4FDC-8BD6-E7A1FE20FD87}"/>
              </a:ext>
            </a:extLst>
          </p:cNvPr>
          <p:cNvSpPr/>
          <p:nvPr/>
        </p:nvSpPr>
        <p:spPr>
          <a:xfrm>
            <a:off x="657053" y="3376626"/>
            <a:ext cx="1656914" cy="81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Laptop</a:t>
            </a:r>
          </a:p>
        </p:txBody>
      </p:sp>
      <p:cxnSp>
        <p:nvCxnSpPr>
          <p:cNvPr id="11" name="Connector: Elbow 10">
            <a:extLst>
              <a:ext uri="{FF2B5EF4-FFF2-40B4-BE49-F238E27FC236}">
                <a16:creationId xmlns:a16="http://schemas.microsoft.com/office/drawing/2014/main" id="{ED394D9F-4B53-462A-ADA9-6CF84D9618DB}"/>
              </a:ext>
            </a:extLst>
          </p:cNvPr>
          <p:cNvCxnSpPr>
            <a:cxnSpLocks/>
            <a:stCxn id="9" idx="3"/>
            <a:endCxn id="6" idx="1"/>
          </p:cNvCxnSpPr>
          <p:nvPr/>
        </p:nvCxnSpPr>
        <p:spPr>
          <a:xfrm flipV="1">
            <a:off x="2313967" y="1576871"/>
            <a:ext cx="7056192" cy="22068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lowchart: Direct Access Storage 11">
            <a:extLst>
              <a:ext uri="{FF2B5EF4-FFF2-40B4-BE49-F238E27FC236}">
                <a16:creationId xmlns:a16="http://schemas.microsoft.com/office/drawing/2014/main" id="{9473700A-8E1D-4F80-814A-7A16F08D8184}"/>
              </a:ext>
            </a:extLst>
          </p:cNvPr>
          <p:cNvSpPr/>
          <p:nvPr/>
        </p:nvSpPr>
        <p:spPr>
          <a:xfrm>
            <a:off x="6265817" y="1476883"/>
            <a:ext cx="1371240" cy="47612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VPN</a:t>
            </a:r>
          </a:p>
        </p:txBody>
      </p:sp>
      <p:sp>
        <p:nvSpPr>
          <p:cNvPr id="17" name="Rectangle: Beveled 16">
            <a:extLst>
              <a:ext uri="{FF2B5EF4-FFF2-40B4-BE49-F238E27FC236}">
                <a16:creationId xmlns:a16="http://schemas.microsoft.com/office/drawing/2014/main" id="{6FEE2B9D-D0E5-44FA-BA1B-42310AC558F9}"/>
              </a:ext>
            </a:extLst>
          </p:cNvPr>
          <p:cNvSpPr/>
          <p:nvPr/>
        </p:nvSpPr>
        <p:spPr>
          <a:xfrm>
            <a:off x="6370565" y="718891"/>
            <a:ext cx="1190308" cy="47612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SCC</a:t>
            </a:r>
          </a:p>
        </p:txBody>
      </p:sp>
      <p:cxnSp>
        <p:nvCxnSpPr>
          <p:cNvPr id="19" name="Connector: Elbow 18">
            <a:extLst>
              <a:ext uri="{FF2B5EF4-FFF2-40B4-BE49-F238E27FC236}">
                <a16:creationId xmlns:a16="http://schemas.microsoft.com/office/drawing/2014/main" id="{14943C10-1DCD-4CA9-87B7-889821296748}"/>
              </a:ext>
            </a:extLst>
          </p:cNvPr>
          <p:cNvCxnSpPr>
            <a:stCxn id="2" idx="3"/>
            <a:endCxn id="17" idx="4"/>
          </p:cNvCxnSpPr>
          <p:nvPr/>
        </p:nvCxnSpPr>
        <p:spPr>
          <a:xfrm flipV="1">
            <a:off x="4170862" y="956954"/>
            <a:ext cx="2199703" cy="418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17665967-7ED5-42BA-9881-E2D22A88AE18}"/>
              </a:ext>
            </a:extLst>
          </p:cNvPr>
          <p:cNvCxnSpPr>
            <a:stCxn id="17" idx="0"/>
          </p:cNvCxnSpPr>
          <p:nvPr/>
        </p:nvCxnSpPr>
        <p:spPr>
          <a:xfrm>
            <a:off x="7560873" y="956954"/>
            <a:ext cx="1828333" cy="3380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90BA5B8-B0B7-42DF-B8DB-5979D98B7099}"/>
              </a:ext>
            </a:extLst>
          </p:cNvPr>
          <p:cNvSpPr txBox="1"/>
          <p:nvPr/>
        </p:nvSpPr>
        <p:spPr>
          <a:xfrm>
            <a:off x="6780033" y="3984639"/>
            <a:ext cx="3390013" cy="369236"/>
          </a:xfrm>
          <a:prstGeom prst="rect">
            <a:avLst/>
          </a:prstGeom>
          <a:noFill/>
        </p:spPr>
        <p:txBody>
          <a:bodyPr wrap="square" rtlCol="0">
            <a:spAutoFit/>
          </a:bodyPr>
          <a:lstStyle/>
          <a:p>
            <a:pPr defTabSz="914126"/>
            <a:r>
              <a:rPr lang="en-US" sz="1799" b="1" dirty="0">
                <a:solidFill>
                  <a:prstClr val="black"/>
                </a:solidFill>
                <a:latin typeface="Calibri" panose="020F0502020204030204"/>
              </a:rPr>
              <a:t>Cloud System</a:t>
            </a:r>
          </a:p>
        </p:txBody>
      </p:sp>
      <p:sp>
        <p:nvSpPr>
          <p:cNvPr id="24" name="Thought Bubble: Cloud 23">
            <a:extLst>
              <a:ext uri="{FF2B5EF4-FFF2-40B4-BE49-F238E27FC236}">
                <a16:creationId xmlns:a16="http://schemas.microsoft.com/office/drawing/2014/main" id="{F114E809-75FD-48F4-8B26-2BC7981E2428}"/>
              </a:ext>
            </a:extLst>
          </p:cNvPr>
          <p:cNvSpPr/>
          <p:nvPr/>
        </p:nvSpPr>
        <p:spPr>
          <a:xfrm>
            <a:off x="8217934" y="3984639"/>
            <a:ext cx="409463" cy="20616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panose="020F0502020204030204"/>
            </a:endParaRPr>
          </a:p>
        </p:txBody>
      </p:sp>
      <p:sp>
        <p:nvSpPr>
          <p:cNvPr id="25" name="Rectangle 24">
            <a:extLst>
              <a:ext uri="{FF2B5EF4-FFF2-40B4-BE49-F238E27FC236}">
                <a16:creationId xmlns:a16="http://schemas.microsoft.com/office/drawing/2014/main" id="{07FC0138-CB0C-4CB2-B4C5-E0DDF7CE5BD5}"/>
              </a:ext>
            </a:extLst>
          </p:cNvPr>
          <p:cNvSpPr/>
          <p:nvPr/>
        </p:nvSpPr>
        <p:spPr>
          <a:xfrm>
            <a:off x="6799081" y="4418390"/>
            <a:ext cx="2590125" cy="410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Success Factor - HRMS</a:t>
            </a:r>
          </a:p>
        </p:txBody>
      </p:sp>
      <p:sp>
        <p:nvSpPr>
          <p:cNvPr id="26" name="Rectangle 25">
            <a:extLst>
              <a:ext uri="{FF2B5EF4-FFF2-40B4-BE49-F238E27FC236}">
                <a16:creationId xmlns:a16="http://schemas.microsoft.com/office/drawing/2014/main" id="{145CC112-B6BF-47C9-ACDD-F6300FE5FE90}"/>
              </a:ext>
            </a:extLst>
          </p:cNvPr>
          <p:cNvSpPr/>
          <p:nvPr/>
        </p:nvSpPr>
        <p:spPr>
          <a:xfrm>
            <a:off x="9503476" y="4418390"/>
            <a:ext cx="2590125" cy="410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Ariba - SRM</a:t>
            </a:r>
          </a:p>
        </p:txBody>
      </p:sp>
      <p:sp>
        <p:nvSpPr>
          <p:cNvPr id="27" name="Rectangle 26">
            <a:extLst>
              <a:ext uri="{FF2B5EF4-FFF2-40B4-BE49-F238E27FC236}">
                <a16:creationId xmlns:a16="http://schemas.microsoft.com/office/drawing/2014/main" id="{E939F5A2-AC41-4C31-81CD-CDC442002C33}"/>
              </a:ext>
            </a:extLst>
          </p:cNvPr>
          <p:cNvSpPr/>
          <p:nvPr/>
        </p:nvSpPr>
        <p:spPr>
          <a:xfrm>
            <a:off x="6799081" y="4912373"/>
            <a:ext cx="2590125" cy="410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Field glass - Contractor</a:t>
            </a:r>
          </a:p>
        </p:txBody>
      </p:sp>
      <p:sp>
        <p:nvSpPr>
          <p:cNvPr id="28" name="Rectangle 27">
            <a:extLst>
              <a:ext uri="{FF2B5EF4-FFF2-40B4-BE49-F238E27FC236}">
                <a16:creationId xmlns:a16="http://schemas.microsoft.com/office/drawing/2014/main" id="{3286F0E7-E547-4DBD-B893-7F470ABF1502}"/>
              </a:ext>
            </a:extLst>
          </p:cNvPr>
          <p:cNvSpPr/>
          <p:nvPr/>
        </p:nvSpPr>
        <p:spPr>
          <a:xfrm>
            <a:off x="9503476" y="4912373"/>
            <a:ext cx="2590125" cy="410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Concur – Travel &amp; </a:t>
            </a:r>
            <a:r>
              <a:rPr lang="en-US" sz="1799" dirty="0" err="1">
                <a:solidFill>
                  <a:prstClr val="white"/>
                </a:solidFill>
                <a:latin typeface="Calibri" panose="020F0502020204030204"/>
              </a:rPr>
              <a:t>Expese</a:t>
            </a:r>
            <a:endParaRPr lang="en-US" sz="1799" dirty="0">
              <a:solidFill>
                <a:prstClr val="white"/>
              </a:solidFill>
              <a:latin typeface="Calibri" panose="020F0502020204030204"/>
            </a:endParaRPr>
          </a:p>
        </p:txBody>
      </p:sp>
      <p:sp>
        <p:nvSpPr>
          <p:cNvPr id="29" name="Rectangle 28">
            <a:extLst>
              <a:ext uri="{FF2B5EF4-FFF2-40B4-BE49-F238E27FC236}">
                <a16:creationId xmlns:a16="http://schemas.microsoft.com/office/drawing/2014/main" id="{E82827D6-1E68-4840-A987-E3C44F2D4E17}"/>
              </a:ext>
            </a:extLst>
          </p:cNvPr>
          <p:cNvSpPr/>
          <p:nvPr/>
        </p:nvSpPr>
        <p:spPr>
          <a:xfrm>
            <a:off x="6799081" y="5406355"/>
            <a:ext cx="2590125" cy="41042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HANA Cloud – FREE TRIAL</a:t>
            </a:r>
          </a:p>
        </p:txBody>
      </p:sp>
      <p:sp>
        <p:nvSpPr>
          <p:cNvPr id="30" name="Rectangle: Rounded Corners 29">
            <a:extLst>
              <a:ext uri="{FF2B5EF4-FFF2-40B4-BE49-F238E27FC236}">
                <a16:creationId xmlns:a16="http://schemas.microsoft.com/office/drawing/2014/main" id="{DD6AC65B-9110-4080-B835-47F2A299C6D2}"/>
              </a:ext>
            </a:extLst>
          </p:cNvPr>
          <p:cNvSpPr/>
          <p:nvPr/>
        </p:nvSpPr>
        <p:spPr>
          <a:xfrm>
            <a:off x="4480345" y="4641693"/>
            <a:ext cx="1580738" cy="782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Adapter</a:t>
            </a:r>
          </a:p>
        </p:txBody>
      </p:sp>
      <p:cxnSp>
        <p:nvCxnSpPr>
          <p:cNvPr id="32" name="Connector: Elbow 31">
            <a:extLst>
              <a:ext uri="{FF2B5EF4-FFF2-40B4-BE49-F238E27FC236}">
                <a16:creationId xmlns:a16="http://schemas.microsoft.com/office/drawing/2014/main" id="{49692598-215E-441F-8A27-1F0A1DE49806}"/>
              </a:ext>
            </a:extLst>
          </p:cNvPr>
          <p:cNvCxnSpPr>
            <a:stCxn id="2" idx="2"/>
            <a:endCxn id="30" idx="1"/>
          </p:cNvCxnSpPr>
          <p:nvPr/>
        </p:nvCxnSpPr>
        <p:spPr>
          <a:xfrm rot="16200000" flipH="1">
            <a:off x="1947116" y="2499840"/>
            <a:ext cx="3000072" cy="2066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93214372-8ABB-4A34-B725-C61B139B7F47}"/>
              </a:ext>
            </a:extLst>
          </p:cNvPr>
          <p:cNvCxnSpPr>
            <a:stCxn id="30" idx="3"/>
          </p:cNvCxnSpPr>
          <p:nvPr/>
        </p:nvCxnSpPr>
        <p:spPr>
          <a:xfrm flipV="1">
            <a:off x="6061083" y="4912373"/>
            <a:ext cx="357095" cy="1206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Buy Universal EU UK US GER AU CHN Plug Adapter European Germany Australia  China Power Plug Socket at affordable prices — free shipping, real reviews  with photos — Joom">
            <a:extLst>
              <a:ext uri="{FF2B5EF4-FFF2-40B4-BE49-F238E27FC236}">
                <a16:creationId xmlns:a16="http://schemas.microsoft.com/office/drawing/2014/main" id="{D84C64E9-102B-4D4F-9513-684D64C066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6305" y="5051162"/>
            <a:ext cx="1699769" cy="1699769"/>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EF7A7334-AC52-4F40-8D63-9FE9564BEA4A}"/>
              </a:ext>
            </a:extLst>
          </p:cNvPr>
          <p:cNvSpPr txBox="1"/>
          <p:nvPr/>
        </p:nvSpPr>
        <p:spPr>
          <a:xfrm>
            <a:off x="10636651" y="6182199"/>
            <a:ext cx="2056864" cy="369236"/>
          </a:xfrm>
          <a:prstGeom prst="rect">
            <a:avLst/>
          </a:prstGeom>
          <a:noFill/>
        </p:spPr>
        <p:txBody>
          <a:bodyPr wrap="square" rtlCol="0">
            <a:spAutoFit/>
          </a:bodyPr>
          <a:lstStyle/>
          <a:p>
            <a:pPr defTabSz="914126"/>
            <a:r>
              <a:rPr lang="en-US" sz="1799" b="1" dirty="0">
                <a:solidFill>
                  <a:prstClr val="black"/>
                </a:solidFill>
                <a:latin typeface="Calibri" panose="020F0502020204030204"/>
              </a:rPr>
              <a:t>Internet</a:t>
            </a:r>
          </a:p>
        </p:txBody>
      </p:sp>
    </p:spTree>
    <p:extLst>
      <p:ext uri="{BB962C8B-B14F-4D97-AF65-F5344CB8AC3E}">
        <p14:creationId xmlns:p14="http://schemas.microsoft.com/office/powerpoint/2010/main" val="22940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BA88CD0-CDF2-4368-AB1E-01DDF9314AE4}"/>
              </a:ext>
            </a:extLst>
          </p:cNvPr>
          <p:cNvSpPr/>
          <p:nvPr/>
        </p:nvSpPr>
        <p:spPr>
          <a:xfrm>
            <a:off x="8684537" y="5009739"/>
            <a:ext cx="2932936" cy="1418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SAP HANA Cloud</a:t>
            </a:r>
          </a:p>
        </p:txBody>
      </p:sp>
      <p:sp>
        <p:nvSpPr>
          <p:cNvPr id="3" name="Rectangle: Rounded Corners 2">
            <a:extLst>
              <a:ext uri="{FF2B5EF4-FFF2-40B4-BE49-F238E27FC236}">
                <a16:creationId xmlns:a16="http://schemas.microsoft.com/office/drawing/2014/main" id="{CBA22FA5-DC87-48AF-95D2-E95BDB326843}"/>
              </a:ext>
            </a:extLst>
          </p:cNvPr>
          <p:cNvSpPr/>
          <p:nvPr/>
        </p:nvSpPr>
        <p:spPr>
          <a:xfrm>
            <a:off x="361855" y="277047"/>
            <a:ext cx="2932936" cy="1418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SAP Analytics Cloud</a:t>
            </a:r>
          </a:p>
        </p:txBody>
      </p:sp>
      <p:sp>
        <p:nvSpPr>
          <p:cNvPr id="4" name="Rectangle: Rounded Corners 3">
            <a:extLst>
              <a:ext uri="{FF2B5EF4-FFF2-40B4-BE49-F238E27FC236}">
                <a16:creationId xmlns:a16="http://schemas.microsoft.com/office/drawing/2014/main" id="{2F3D9BEC-C593-4E78-9C88-3C87BEF18B17}"/>
              </a:ext>
            </a:extLst>
          </p:cNvPr>
          <p:cNvSpPr/>
          <p:nvPr/>
        </p:nvSpPr>
        <p:spPr>
          <a:xfrm>
            <a:off x="8684537" y="210388"/>
            <a:ext cx="2932936" cy="1485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panose="020F0502020204030204"/>
              </a:rPr>
              <a:t>Adaptor</a:t>
            </a:r>
          </a:p>
        </p:txBody>
      </p:sp>
      <p:sp>
        <p:nvSpPr>
          <p:cNvPr id="5" name="Oval 4">
            <a:extLst>
              <a:ext uri="{FF2B5EF4-FFF2-40B4-BE49-F238E27FC236}">
                <a16:creationId xmlns:a16="http://schemas.microsoft.com/office/drawing/2014/main" id="{824E814F-4606-4CD4-9A52-2D3D79A396C9}"/>
              </a:ext>
            </a:extLst>
          </p:cNvPr>
          <p:cNvSpPr/>
          <p:nvPr/>
        </p:nvSpPr>
        <p:spPr>
          <a:xfrm>
            <a:off x="11065167" y="4876423"/>
            <a:ext cx="723711" cy="6951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3199" dirty="0">
                <a:solidFill>
                  <a:prstClr val="white"/>
                </a:solidFill>
                <a:latin typeface="Calibri" panose="020F0502020204030204"/>
              </a:rPr>
              <a:t>1</a:t>
            </a:r>
          </a:p>
        </p:txBody>
      </p:sp>
      <p:sp>
        <p:nvSpPr>
          <p:cNvPr id="6" name="Oval 5">
            <a:extLst>
              <a:ext uri="{FF2B5EF4-FFF2-40B4-BE49-F238E27FC236}">
                <a16:creationId xmlns:a16="http://schemas.microsoft.com/office/drawing/2014/main" id="{4A4BB5E3-01CF-46D5-83A9-99A646FC7896}"/>
              </a:ext>
            </a:extLst>
          </p:cNvPr>
          <p:cNvSpPr/>
          <p:nvPr/>
        </p:nvSpPr>
        <p:spPr>
          <a:xfrm>
            <a:off x="11065167" y="893"/>
            <a:ext cx="723711" cy="6951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3199" dirty="0">
                <a:solidFill>
                  <a:prstClr val="white"/>
                </a:solidFill>
                <a:latin typeface="Calibri" panose="020F0502020204030204"/>
              </a:rPr>
              <a:t>2</a:t>
            </a:r>
          </a:p>
        </p:txBody>
      </p:sp>
      <p:sp>
        <p:nvSpPr>
          <p:cNvPr id="7" name="Oval 6">
            <a:extLst>
              <a:ext uri="{FF2B5EF4-FFF2-40B4-BE49-F238E27FC236}">
                <a16:creationId xmlns:a16="http://schemas.microsoft.com/office/drawing/2014/main" id="{CDFF47A4-75CD-4295-A812-C8A27E73E8E0}"/>
              </a:ext>
            </a:extLst>
          </p:cNvPr>
          <p:cNvSpPr/>
          <p:nvPr/>
        </p:nvSpPr>
        <p:spPr>
          <a:xfrm>
            <a:off x="209495" y="77074"/>
            <a:ext cx="723711" cy="69514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3199" dirty="0">
                <a:solidFill>
                  <a:prstClr val="white"/>
                </a:solidFill>
                <a:latin typeface="Calibri" panose="020F0502020204030204"/>
              </a:rPr>
              <a:t>3</a:t>
            </a:r>
          </a:p>
        </p:txBody>
      </p:sp>
      <p:sp>
        <p:nvSpPr>
          <p:cNvPr id="8" name="TextBox 7">
            <a:extLst>
              <a:ext uri="{FF2B5EF4-FFF2-40B4-BE49-F238E27FC236}">
                <a16:creationId xmlns:a16="http://schemas.microsoft.com/office/drawing/2014/main" id="{4EF0C74C-83FB-54EB-232B-0E5B2F1D2380}"/>
              </a:ext>
            </a:extLst>
          </p:cNvPr>
          <p:cNvSpPr txBox="1"/>
          <p:nvPr/>
        </p:nvSpPr>
        <p:spPr>
          <a:xfrm>
            <a:off x="4870276" y="5113049"/>
            <a:ext cx="3744416" cy="1323439"/>
          </a:xfrm>
          <a:prstGeom prst="rect">
            <a:avLst/>
          </a:prstGeom>
          <a:noFill/>
        </p:spPr>
        <p:txBody>
          <a:bodyPr wrap="square" rtlCol="0">
            <a:spAutoFit/>
          </a:bodyPr>
          <a:lstStyle/>
          <a:p>
            <a:pPr marL="457200" indent="-457200">
              <a:buAutoNum type="arabicPeriod"/>
            </a:pPr>
            <a:r>
              <a:rPr lang="en-IN" sz="1600" dirty="0"/>
              <a:t>Create HANA Cloud</a:t>
            </a:r>
          </a:p>
          <a:p>
            <a:pPr marL="457200" indent="-457200">
              <a:buAutoNum type="arabicPeriod"/>
            </a:pPr>
            <a:r>
              <a:rPr lang="en-IN" sz="1600" dirty="0"/>
              <a:t>BAS – Native HANA </a:t>
            </a:r>
            <a:r>
              <a:rPr lang="en-IN" sz="1600" dirty="0" err="1"/>
              <a:t>db</a:t>
            </a:r>
            <a:r>
              <a:rPr lang="en-IN" sz="1600" dirty="0"/>
              <a:t> objects connects to HANA DB</a:t>
            </a:r>
          </a:p>
          <a:p>
            <a:pPr marL="457200" indent="-457200">
              <a:buAutoNum type="arabicPeriod"/>
            </a:pPr>
            <a:r>
              <a:rPr lang="en-IN" sz="1600" dirty="0"/>
              <a:t>Deploy – Table, TF, Calc View, CUBE</a:t>
            </a:r>
          </a:p>
          <a:p>
            <a:pPr marL="457200" indent="-457200">
              <a:buAutoNum type="arabicPeriod"/>
            </a:pPr>
            <a:endParaRPr lang="en-IN" sz="1600" dirty="0"/>
          </a:p>
        </p:txBody>
      </p:sp>
    </p:spTree>
    <p:extLst>
      <p:ext uri="{BB962C8B-B14F-4D97-AF65-F5344CB8AC3E}">
        <p14:creationId xmlns:p14="http://schemas.microsoft.com/office/powerpoint/2010/main" val="81226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128">
            <a:extLst>
              <a:ext uri="{FF2B5EF4-FFF2-40B4-BE49-F238E27FC236}">
                <a16:creationId xmlns:a16="http://schemas.microsoft.com/office/drawing/2014/main" id="{5F586D12-6693-2E48-81A2-BFFE30F1E139}"/>
              </a:ext>
            </a:extLst>
          </p:cNvPr>
          <p:cNvGrpSpPr/>
          <p:nvPr/>
        </p:nvGrpSpPr>
        <p:grpSpPr>
          <a:xfrm>
            <a:off x="170508" y="714007"/>
            <a:ext cx="11327760" cy="6322320"/>
            <a:chOff x="170508" y="714007"/>
            <a:chExt cx="11327760" cy="6322320"/>
          </a:xfrm>
        </p:grpSpPr>
        <mc:AlternateContent xmlns:mc="http://schemas.openxmlformats.org/markup-compatibility/2006">
          <mc:Choice xmlns:p14="http://schemas.microsoft.com/office/powerpoint/2010/main" Requires="p14">
            <p:contentPart p14:bwMode="auto" r:id="rId2">
              <p14:nvContentPartPr>
                <p14:cNvPr id="19" name="Ink 18">
                  <a:extLst>
                    <a:ext uri="{FF2B5EF4-FFF2-40B4-BE49-F238E27FC236}">
                      <a16:creationId xmlns:a16="http://schemas.microsoft.com/office/drawing/2014/main" id="{DEDD2F45-9DBE-0F26-1B6F-308B5BDEF4A4}"/>
                    </a:ext>
                  </a:extLst>
                </p14:cNvPr>
                <p14:cNvContentPartPr/>
                <p14:nvPr/>
              </p14:nvContentPartPr>
              <p14:xfrm>
                <a:off x="5093868" y="868807"/>
                <a:ext cx="1901520" cy="1298160"/>
              </p14:xfrm>
            </p:contentPart>
          </mc:Choice>
          <mc:Fallback>
            <p:pic>
              <p:nvPicPr>
                <p:cNvPr id="19" name="Ink 18">
                  <a:extLst>
                    <a:ext uri="{FF2B5EF4-FFF2-40B4-BE49-F238E27FC236}">
                      <a16:creationId xmlns:a16="http://schemas.microsoft.com/office/drawing/2014/main" id="{DEDD2F45-9DBE-0F26-1B6F-308B5BDEF4A4}"/>
                    </a:ext>
                  </a:extLst>
                </p:cNvPr>
                <p:cNvPicPr/>
                <p:nvPr/>
              </p:nvPicPr>
              <p:blipFill>
                <a:blip r:embed="rId3"/>
                <a:stretch>
                  <a:fillRect/>
                </a:stretch>
              </p:blipFill>
              <p:spPr>
                <a:xfrm>
                  <a:off x="5085228" y="859807"/>
                  <a:ext cx="1919160" cy="1315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 name="Ink 19">
                  <a:extLst>
                    <a:ext uri="{FF2B5EF4-FFF2-40B4-BE49-F238E27FC236}">
                      <a16:creationId xmlns:a16="http://schemas.microsoft.com/office/drawing/2014/main" id="{4F4AF7E5-B82F-E45A-786D-AA542F95F3C2}"/>
                    </a:ext>
                  </a:extLst>
                </p14:cNvPr>
                <p14:cNvContentPartPr/>
                <p14:nvPr/>
              </p14:nvContentPartPr>
              <p14:xfrm>
                <a:off x="5535228" y="1340767"/>
                <a:ext cx="266400" cy="316440"/>
              </p14:xfrm>
            </p:contentPart>
          </mc:Choice>
          <mc:Fallback>
            <p:pic>
              <p:nvPicPr>
                <p:cNvPr id="20" name="Ink 19">
                  <a:extLst>
                    <a:ext uri="{FF2B5EF4-FFF2-40B4-BE49-F238E27FC236}">
                      <a16:creationId xmlns:a16="http://schemas.microsoft.com/office/drawing/2014/main" id="{4F4AF7E5-B82F-E45A-786D-AA542F95F3C2}"/>
                    </a:ext>
                  </a:extLst>
                </p:cNvPr>
                <p:cNvPicPr/>
                <p:nvPr/>
              </p:nvPicPr>
              <p:blipFill>
                <a:blip r:embed="rId5"/>
                <a:stretch>
                  <a:fillRect/>
                </a:stretch>
              </p:blipFill>
              <p:spPr>
                <a:xfrm>
                  <a:off x="5526588" y="1332127"/>
                  <a:ext cx="28404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 name="Ink 20">
                  <a:extLst>
                    <a:ext uri="{FF2B5EF4-FFF2-40B4-BE49-F238E27FC236}">
                      <a16:creationId xmlns:a16="http://schemas.microsoft.com/office/drawing/2014/main" id="{7D03C2FF-EBCE-A42A-7C9B-2298A8CF7430}"/>
                    </a:ext>
                  </a:extLst>
                </p14:cNvPr>
                <p14:cNvContentPartPr/>
                <p14:nvPr/>
              </p14:nvContentPartPr>
              <p14:xfrm>
                <a:off x="5617308" y="1454167"/>
                <a:ext cx="114840" cy="69840"/>
              </p14:xfrm>
            </p:contentPart>
          </mc:Choice>
          <mc:Fallback>
            <p:pic>
              <p:nvPicPr>
                <p:cNvPr id="21" name="Ink 20">
                  <a:extLst>
                    <a:ext uri="{FF2B5EF4-FFF2-40B4-BE49-F238E27FC236}">
                      <a16:creationId xmlns:a16="http://schemas.microsoft.com/office/drawing/2014/main" id="{7D03C2FF-EBCE-A42A-7C9B-2298A8CF7430}"/>
                    </a:ext>
                  </a:extLst>
                </p:cNvPr>
                <p:cNvPicPr/>
                <p:nvPr/>
              </p:nvPicPr>
              <p:blipFill>
                <a:blip r:embed="rId7"/>
                <a:stretch>
                  <a:fillRect/>
                </a:stretch>
              </p:blipFill>
              <p:spPr>
                <a:xfrm>
                  <a:off x="5608308" y="1445167"/>
                  <a:ext cx="13248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2" name="Ink 21">
                  <a:extLst>
                    <a:ext uri="{FF2B5EF4-FFF2-40B4-BE49-F238E27FC236}">
                      <a16:creationId xmlns:a16="http://schemas.microsoft.com/office/drawing/2014/main" id="{6D36F25D-17CF-987F-9ECE-BA55ED946721}"/>
                    </a:ext>
                  </a:extLst>
                </p14:cNvPr>
                <p14:cNvContentPartPr/>
                <p14:nvPr/>
              </p14:nvContentPartPr>
              <p14:xfrm>
                <a:off x="5889828" y="1353007"/>
                <a:ext cx="261000" cy="284040"/>
              </p14:xfrm>
            </p:contentPart>
          </mc:Choice>
          <mc:Fallback>
            <p:pic>
              <p:nvPicPr>
                <p:cNvPr id="22" name="Ink 21">
                  <a:extLst>
                    <a:ext uri="{FF2B5EF4-FFF2-40B4-BE49-F238E27FC236}">
                      <a16:creationId xmlns:a16="http://schemas.microsoft.com/office/drawing/2014/main" id="{6D36F25D-17CF-987F-9ECE-BA55ED946721}"/>
                    </a:ext>
                  </a:extLst>
                </p:cNvPr>
                <p:cNvPicPr/>
                <p:nvPr/>
              </p:nvPicPr>
              <p:blipFill>
                <a:blip r:embed="rId9"/>
                <a:stretch>
                  <a:fillRect/>
                </a:stretch>
              </p:blipFill>
              <p:spPr>
                <a:xfrm>
                  <a:off x="5881188" y="1344367"/>
                  <a:ext cx="27864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 name="Ink 22">
                  <a:extLst>
                    <a:ext uri="{FF2B5EF4-FFF2-40B4-BE49-F238E27FC236}">
                      <a16:creationId xmlns:a16="http://schemas.microsoft.com/office/drawing/2014/main" id="{F62CF936-5EA1-9012-DC6E-61A547979183}"/>
                    </a:ext>
                  </a:extLst>
                </p14:cNvPr>
                <p14:cNvContentPartPr/>
                <p14:nvPr/>
              </p14:nvContentPartPr>
              <p14:xfrm>
                <a:off x="7242708" y="1635607"/>
                <a:ext cx="43200" cy="31320"/>
              </p14:xfrm>
            </p:contentPart>
          </mc:Choice>
          <mc:Fallback>
            <p:pic>
              <p:nvPicPr>
                <p:cNvPr id="23" name="Ink 22">
                  <a:extLst>
                    <a:ext uri="{FF2B5EF4-FFF2-40B4-BE49-F238E27FC236}">
                      <a16:creationId xmlns:a16="http://schemas.microsoft.com/office/drawing/2014/main" id="{F62CF936-5EA1-9012-DC6E-61A547979183}"/>
                    </a:ext>
                  </a:extLst>
                </p:cNvPr>
                <p:cNvPicPr/>
                <p:nvPr/>
              </p:nvPicPr>
              <p:blipFill>
                <a:blip r:embed="rId11"/>
                <a:stretch>
                  <a:fillRect/>
                </a:stretch>
              </p:blipFill>
              <p:spPr>
                <a:xfrm>
                  <a:off x="7234068" y="1626607"/>
                  <a:ext cx="6084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Ink 23">
                  <a:extLst>
                    <a:ext uri="{FF2B5EF4-FFF2-40B4-BE49-F238E27FC236}">
                      <a16:creationId xmlns:a16="http://schemas.microsoft.com/office/drawing/2014/main" id="{9419D419-C886-FDEF-D928-CD29B6BDAA42}"/>
                    </a:ext>
                  </a:extLst>
                </p14:cNvPr>
                <p14:cNvContentPartPr/>
                <p14:nvPr/>
              </p14:nvContentPartPr>
              <p14:xfrm>
                <a:off x="7574628" y="1653967"/>
                <a:ext cx="608040" cy="31320"/>
              </p14:xfrm>
            </p:contentPart>
          </mc:Choice>
          <mc:Fallback>
            <p:pic>
              <p:nvPicPr>
                <p:cNvPr id="24" name="Ink 23">
                  <a:extLst>
                    <a:ext uri="{FF2B5EF4-FFF2-40B4-BE49-F238E27FC236}">
                      <a16:creationId xmlns:a16="http://schemas.microsoft.com/office/drawing/2014/main" id="{9419D419-C886-FDEF-D928-CD29B6BDAA42}"/>
                    </a:ext>
                  </a:extLst>
                </p:cNvPr>
                <p:cNvPicPr/>
                <p:nvPr/>
              </p:nvPicPr>
              <p:blipFill>
                <a:blip r:embed="rId13"/>
                <a:stretch>
                  <a:fillRect/>
                </a:stretch>
              </p:blipFill>
              <p:spPr>
                <a:xfrm>
                  <a:off x="7565988" y="1644967"/>
                  <a:ext cx="62568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5" name="Ink 24">
                  <a:extLst>
                    <a:ext uri="{FF2B5EF4-FFF2-40B4-BE49-F238E27FC236}">
                      <a16:creationId xmlns:a16="http://schemas.microsoft.com/office/drawing/2014/main" id="{2738D33C-6DBF-F213-0E0D-37CA951A2D90}"/>
                    </a:ext>
                  </a:extLst>
                </p14:cNvPr>
                <p14:cNvContentPartPr/>
                <p14:nvPr/>
              </p14:nvContentPartPr>
              <p14:xfrm>
                <a:off x="8695668" y="1689967"/>
                <a:ext cx="5400" cy="20520"/>
              </p14:xfrm>
            </p:contentPart>
          </mc:Choice>
          <mc:Fallback>
            <p:pic>
              <p:nvPicPr>
                <p:cNvPr id="25" name="Ink 24">
                  <a:extLst>
                    <a:ext uri="{FF2B5EF4-FFF2-40B4-BE49-F238E27FC236}">
                      <a16:creationId xmlns:a16="http://schemas.microsoft.com/office/drawing/2014/main" id="{2738D33C-6DBF-F213-0E0D-37CA951A2D90}"/>
                    </a:ext>
                  </a:extLst>
                </p:cNvPr>
                <p:cNvPicPr/>
                <p:nvPr/>
              </p:nvPicPr>
              <p:blipFill>
                <a:blip r:embed="rId15"/>
                <a:stretch>
                  <a:fillRect/>
                </a:stretch>
              </p:blipFill>
              <p:spPr>
                <a:xfrm>
                  <a:off x="8687028" y="1680967"/>
                  <a:ext cx="2304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7" name="Ink 36">
                  <a:extLst>
                    <a:ext uri="{FF2B5EF4-FFF2-40B4-BE49-F238E27FC236}">
                      <a16:creationId xmlns:a16="http://schemas.microsoft.com/office/drawing/2014/main" id="{3003DF19-F652-F7D2-5665-6BAD4B9CE3C1}"/>
                    </a:ext>
                  </a:extLst>
                </p14:cNvPr>
                <p14:cNvContentPartPr/>
                <p14:nvPr/>
              </p14:nvContentPartPr>
              <p14:xfrm>
                <a:off x="9100308" y="1783927"/>
                <a:ext cx="12960" cy="277560"/>
              </p14:xfrm>
            </p:contentPart>
          </mc:Choice>
          <mc:Fallback>
            <p:pic>
              <p:nvPicPr>
                <p:cNvPr id="37" name="Ink 36">
                  <a:extLst>
                    <a:ext uri="{FF2B5EF4-FFF2-40B4-BE49-F238E27FC236}">
                      <a16:creationId xmlns:a16="http://schemas.microsoft.com/office/drawing/2014/main" id="{3003DF19-F652-F7D2-5665-6BAD4B9CE3C1}"/>
                    </a:ext>
                  </a:extLst>
                </p:cNvPr>
                <p:cNvPicPr/>
                <p:nvPr/>
              </p:nvPicPr>
              <p:blipFill>
                <a:blip r:embed="rId17"/>
                <a:stretch>
                  <a:fillRect/>
                </a:stretch>
              </p:blipFill>
              <p:spPr>
                <a:xfrm>
                  <a:off x="9091308" y="1774927"/>
                  <a:ext cx="3060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8" name="Ink 37">
                  <a:extLst>
                    <a:ext uri="{FF2B5EF4-FFF2-40B4-BE49-F238E27FC236}">
                      <a16:creationId xmlns:a16="http://schemas.microsoft.com/office/drawing/2014/main" id="{75E50323-1626-9E3F-8174-0D0873D6CBA2}"/>
                    </a:ext>
                  </a:extLst>
                </p14:cNvPr>
                <p14:cNvContentPartPr/>
                <p14:nvPr/>
              </p14:nvContentPartPr>
              <p14:xfrm>
                <a:off x="9175548" y="1836487"/>
                <a:ext cx="105480" cy="141480"/>
              </p14:xfrm>
            </p:contentPart>
          </mc:Choice>
          <mc:Fallback>
            <p:pic>
              <p:nvPicPr>
                <p:cNvPr id="38" name="Ink 37">
                  <a:extLst>
                    <a:ext uri="{FF2B5EF4-FFF2-40B4-BE49-F238E27FC236}">
                      <a16:creationId xmlns:a16="http://schemas.microsoft.com/office/drawing/2014/main" id="{75E50323-1626-9E3F-8174-0D0873D6CBA2}"/>
                    </a:ext>
                  </a:extLst>
                </p:cNvPr>
                <p:cNvPicPr/>
                <p:nvPr/>
              </p:nvPicPr>
              <p:blipFill>
                <a:blip r:embed="rId19"/>
                <a:stretch>
                  <a:fillRect/>
                </a:stretch>
              </p:blipFill>
              <p:spPr>
                <a:xfrm>
                  <a:off x="9166548" y="1827487"/>
                  <a:ext cx="12312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9" name="Ink 38">
                  <a:extLst>
                    <a:ext uri="{FF2B5EF4-FFF2-40B4-BE49-F238E27FC236}">
                      <a16:creationId xmlns:a16="http://schemas.microsoft.com/office/drawing/2014/main" id="{A5DE1843-6292-FA86-B335-E21BE8A29F22}"/>
                    </a:ext>
                  </a:extLst>
                </p14:cNvPr>
                <p14:cNvContentPartPr/>
                <p14:nvPr/>
              </p14:nvContentPartPr>
              <p14:xfrm>
                <a:off x="9349428" y="1826407"/>
                <a:ext cx="110160" cy="131400"/>
              </p14:xfrm>
            </p:contentPart>
          </mc:Choice>
          <mc:Fallback>
            <p:pic>
              <p:nvPicPr>
                <p:cNvPr id="39" name="Ink 38">
                  <a:extLst>
                    <a:ext uri="{FF2B5EF4-FFF2-40B4-BE49-F238E27FC236}">
                      <a16:creationId xmlns:a16="http://schemas.microsoft.com/office/drawing/2014/main" id="{A5DE1843-6292-FA86-B335-E21BE8A29F22}"/>
                    </a:ext>
                  </a:extLst>
                </p:cNvPr>
                <p:cNvPicPr/>
                <p:nvPr/>
              </p:nvPicPr>
              <p:blipFill>
                <a:blip r:embed="rId21"/>
                <a:stretch>
                  <a:fillRect/>
                </a:stretch>
              </p:blipFill>
              <p:spPr>
                <a:xfrm>
                  <a:off x="9340788" y="1817407"/>
                  <a:ext cx="1278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0" name="Ink 39">
                  <a:extLst>
                    <a:ext uri="{FF2B5EF4-FFF2-40B4-BE49-F238E27FC236}">
                      <a16:creationId xmlns:a16="http://schemas.microsoft.com/office/drawing/2014/main" id="{ABBA7521-13D3-7BB8-1141-7A766B02D92B}"/>
                    </a:ext>
                  </a:extLst>
                </p14:cNvPr>
                <p14:cNvContentPartPr/>
                <p14:nvPr/>
              </p14:nvContentPartPr>
              <p14:xfrm>
                <a:off x="9073668" y="2096047"/>
                <a:ext cx="548280" cy="26280"/>
              </p14:xfrm>
            </p:contentPart>
          </mc:Choice>
          <mc:Fallback>
            <p:pic>
              <p:nvPicPr>
                <p:cNvPr id="40" name="Ink 39">
                  <a:extLst>
                    <a:ext uri="{FF2B5EF4-FFF2-40B4-BE49-F238E27FC236}">
                      <a16:creationId xmlns:a16="http://schemas.microsoft.com/office/drawing/2014/main" id="{ABBA7521-13D3-7BB8-1141-7A766B02D92B}"/>
                    </a:ext>
                  </a:extLst>
                </p:cNvPr>
                <p:cNvPicPr/>
                <p:nvPr/>
              </p:nvPicPr>
              <p:blipFill>
                <a:blip r:embed="rId23"/>
                <a:stretch>
                  <a:fillRect/>
                </a:stretch>
              </p:blipFill>
              <p:spPr>
                <a:xfrm>
                  <a:off x="9064668" y="2087407"/>
                  <a:ext cx="56592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 name="Ink 1">
                  <a:extLst>
                    <a:ext uri="{FF2B5EF4-FFF2-40B4-BE49-F238E27FC236}">
                      <a16:creationId xmlns:a16="http://schemas.microsoft.com/office/drawing/2014/main" id="{91D29501-21C3-F9B8-962B-688A5FF3F93F}"/>
                    </a:ext>
                  </a:extLst>
                </p14:cNvPr>
                <p14:cNvContentPartPr/>
                <p14:nvPr/>
              </p14:nvContentPartPr>
              <p14:xfrm>
                <a:off x="1620588" y="3834968"/>
                <a:ext cx="7778520" cy="878760"/>
              </p14:xfrm>
            </p:contentPart>
          </mc:Choice>
          <mc:Fallback>
            <p:pic>
              <p:nvPicPr>
                <p:cNvPr id="2" name="Ink 1">
                  <a:extLst>
                    <a:ext uri="{FF2B5EF4-FFF2-40B4-BE49-F238E27FC236}">
                      <a16:creationId xmlns:a16="http://schemas.microsoft.com/office/drawing/2014/main" id="{91D29501-21C3-F9B8-962B-688A5FF3F93F}"/>
                    </a:ext>
                  </a:extLst>
                </p:cNvPr>
                <p:cNvPicPr/>
                <p:nvPr/>
              </p:nvPicPr>
              <p:blipFill>
                <a:blip r:embed="rId25"/>
                <a:stretch>
                  <a:fillRect/>
                </a:stretch>
              </p:blipFill>
              <p:spPr>
                <a:xfrm>
                  <a:off x="1611588" y="3825968"/>
                  <a:ext cx="7796160" cy="896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 name="Ink 2">
                  <a:extLst>
                    <a:ext uri="{FF2B5EF4-FFF2-40B4-BE49-F238E27FC236}">
                      <a16:creationId xmlns:a16="http://schemas.microsoft.com/office/drawing/2014/main" id="{93A0AF9E-56F9-A649-BB51-DCA93A2A412C}"/>
                    </a:ext>
                  </a:extLst>
                </p14:cNvPr>
                <p14:cNvContentPartPr/>
                <p14:nvPr/>
              </p14:nvContentPartPr>
              <p14:xfrm>
                <a:off x="1654428" y="3964928"/>
                <a:ext cx="8212680" cy="2989800"/>
              </p14:xfrm>
            </p:contentPart>
          </mc:Choice>
          <mc:Fallback>
            <p:pic>
              <p:nvPicPr>
                <p:cNvPr id="3" name="Ink 2">
                  <a:extLst>
                    <a:ext uri="{FF2B5EF4-FFF2-40B4-BE49-F238E27FC236}">
                      <a16:creationId xmlns:a16="http://schemas.microsoft.com/office/drawing/2014/main" id="{93A0AF9E-56F9-A649-BB51-DCA93A2A412C}"/>
                    </a:ext>
                  </a:extLst>
                </p:cNvPr>
                <p:cNvPicPr/>
                <p:nvPr/>
              </p:nvPicPr>
              <p:blipFill>
                <a:blip r:embed="rId27"/>
                <a:stretch>
                  <a:fillRect/>
                </a:stretch>
              </p:blipFill>
              <p:spPr>
                <a:xfrm>
                  <a:off x="1645788" y="3956288"/>
                  <a:ext cx="8230320" cy="3007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 name="Ink 3">
                  <a:extLst>
                    <a:ext uri="{FF2B5EF4-FFF2-40B4-BE49-F238E27FC236}">
                      <a16:creationId xmlns:a16="http://schemas.microsoft.com/office/drawing/2014/main" id="{6D62276C-A409-B2FE-850F-C576AFFE0DED}"/>
                    </a:ext>
                  </a:extLst>
                </p14:cNvPr>
                <p14:cNvContentPartPr/>
                <p14:nvPr/>
              </p14:nvContentPartPr>
              <p14:xfrm>
                <a:off x="8931108" y="5014567"/>
                <a:ext cx="95040" cy="1473480"/>
              </p14:xfrm>
            </p:contentPart>
          </mc:Choice>
          <mc:Fallback>
            <p:pic>
              <p:nvPicPr>
                <p:cNvPr id="4" name="Ink 3">
                  <a:extLst>
                    <a:ext uri="{FF2B5EF4-FFF2-40B4-BE49-F238E27FC236}">
                      <a16:creationId xmlns:a16="http://schemas.microsoft.com/office/drawing/2014/main" id="{6D62276C-A409-B2FE-850F-C576AFFE0DED}"/>
                    </a:ext>
                  </a:extLst>
                </p:cNvPr>
                <p:cNvPicPr/>
                <p:nvPr/>
              </p:nvPicPr>
              <p:blipFill>
                <a:blip r:embed="rId29"/>
                <a:stretch>
                  <a:fillRect/>
                </a:stretch>
              </p:blipFill>
              <p:spPr>
                <a:xfrm>
                  <a:off x="8922468" y="5005927"/>
                  <a:ext cx="112680" cy="1491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 name="Ink 4">
                  <a:extLst>
                    <a:ext uri="{FF2B5EF4-FFF2-40B4-BE49-F238E27FC236}">
                      <a16:creationId xmlns:a16="http://schemas.microsoft.com/office/drawing/2014/main" id="{7FF9FF8E-9642-E4F0-44EE-8725BFCFE09E}"/>
                    </a:ext>
                  </a:extLst>
                </p14:cNvPr>
                <p14:cNvContentPartPr/>
                <p14:nvPr/>
              </p14:nvContentPartPr>
              <p14:xfrm>
                <a:off x="9723828" y="5508847"/>
                <a:ext cx="192240" cy="317880"/>
              </p14:xfrm>
            </p:contentPart>
          </mc:Choice>
          <mc:Fallback>
            <p:pic>
              <p:nvPicPr>
                <p:cNvPr id="5" name="Ink 4">
                  <a:extLst>
                    <a:ext uri="{FF2B5EF4-FFF2-40B4-BE49-F238E27FC236}">
                      <a16:creationId xmlns:a16="http://schemas.microsoft.com/office/drawing/2014/main" id="{7FF9FF8E-9642-E4F0-44EE-8725BFCFE09E}"/>
                    </a:ext>
                  </a:extLst>
                </p:cNvPr>
                <p:cNvPicPr/>
                <p:nvPr/>
              </p:nvPicPr>
              <p:blipFill>
                <a:blip r:embed="rId31"/>
                <a:stretch>
                  <a:fillRect/>
                </a:stretch>
              </p:blipFill>
              <p:spPr>
                <a:xfrm>
                  <a:off x="9714828" y="5500207"/>
                  <a:ext cx="20988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 name="Ink 5">
                  <a:extLst>
                    <a:ext uri="{FF2B5EF4-FFF2-40B4-BE49-F238E27FC236}">
                      <a16:creationId xmlns:a16="http://schemas.microsoft.com/office/drawing/2014/main" id="{44107D0F-336B-F832-AA4F-C7021A505193}"/>
                    </a:ext>
                  </a:extLst>
                </p14:cNvPr>
                <p14:cNvContentPartPr/>
                <p14:nvPr/>
              </p14:nvContentPartPr>
              <p14:xfrm>
                <a:off x="9792588" y="5528287"/>
                <a:ext cx="948600" cy="278640"/>
              </p14:xfrm>
            </p:contentPart>
          </mc:Choice>
          <mc:Fallback>
            <p:pic>
              <p:nvPicPr>
                <p:cNvPr id="6" name="Ink 5">
                  <a:extLst>
                    <a:ext uri="{FF2B5EF4-FFF2-40B4-BE49-F238E27FC236}">
                      <a16:creationId xmlns:a16="http://schemas.microsoft.com/office/drawing/2014/main" id="{44107D0F-336B-F832-AA4F-C7021A505193}"/>
                    </a:ext>
                  </a:extLst>
                </p:cNvPr>
                <p:cNvPicPr/>
                <p:nvPr/>
              </p:nvPicPr>
              <p:blipFill>
                <a:blip r:embed="rId33"/>
                <a:stretch>
                  <a:fillRect/>
                </a:stretch>
              </p:blipFill>
              <p:spPr>
                <a:xfrm>
                  <a:off x="9783588" y="5519647"/>
                  <a:ext cx="96624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 name="Ink 6">
                  <a:extLst>
                    <a:ext uri="{FF2B5EF4-FFF2-40B4-BE49-F238E27FC236}">
                      <a16:creationId xmlns:a16="http://schemas.microsoft.com/office/drawing/2014/main" id="{AAC77F95-4097-C587-F89D-C2BA67848A7C}"/>
                    </a:ext>
                  </a:extLst>
                </p14:cNvPr>
                <p14:cNvContentPartPr/>
                <p14:nvPr/>
              </p14:nvContentPartPr>
              <p14:xfrm>
                <a:off x="10791228" y="5469967"/>
                <a:ext cx="177120" cy="350280"/>
              </p14:xfrm>
            </p:contentPart>
          </mc:Choice>
          <mc:Fallback>
            <p:pic>
              <p:nvPicPr>
                <p:cNvPr id="7" name="Ink 6">
                  <a:extLst>
                    <a:ext uri="{FF2B5EF4-FFF2-40B4-BE49-F238E27FC236}">
                      <a16:creationId xmlns:a16="http://schemas.microsoft.com/office/drawing/2014/main" id="{AAC77F95-4097-C587-F89D-C2BA67848A7C}"/>
                    </a:ext>
                  </a:extLst>
                </p:cNvPr>
                <p:cNvPicPr/>
                <p:nvPr/>
              </p:nvPicPr>
              <p:blipFill>
                <a:blip r:embed="rId35"/>
                <a:stretch>
                  <a:fillRect/>
                </a:stretch>
              </p:blipFill>
              <p:spPr>
                <a:xfrm>
                  <a:off x="10782228" y="5461327"/>
                  <a:ext cx="19476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 name="Ink 7">
                  <a:extLst>
                    <a:ext uri="{FF2B5EF4-FFF2-40B4-BE49-F238E27FC236}">
                      <a16:creationId xmlns:a16="http://schemas.microsoft.com/office/drawing/2014/main" id="{85EA2625-4385-7316-BCDC-4D0EBBFD4010}"/>
                    </a:ext>
                  </a:extLst>
                </p14:cNvPr>
                <p14:cNvContentPartPr/>
                <p14:nvPr/>
              </p14:nvContentPartPr>
              <p14:xfrm>
                <a:off x="11071308" y="5452687"/>
                <a:ext cx="242280" cy="309960"/>
              </p14:xfrm>
            </p:contentPart>
          </mc:Choice>
          <mc:Fallback>
            <p:pic>
              <p:nvPicPr>
                <p:cNvPr id="8" name="Ink 7">
                  <a:extLst>
                    <a:ext uri="{FF2B5EF4-FFF2-40B4-BE49-F238E27FC236}">
                      <a16:creationId xmlns:a16="http://schemas.microsoft.com/office/drawing/2014/main" id="{85EA2625-4385-7316-BCDC-4D0EBBFD4010}"/>
                    </a:ext>
                  </a:extLst>
                </p:cNvPr>
                <p:cNvPicPr/>
                <p:nvPr/>
              </p:nvPicPr>
              <p:blipFill>
                <a:blip r:embed="rId37"/>
                <a:stretch>
                  <a:fillRect/>
                </a:stretch>
              </p:blipFill>
              <p:spPr>
                <a:xfrm>
                  <a:off x="11062308" y="5444047"/>
                  <a:ext cx="25992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 name="Ink 8">
                  <a:extLst>
                    <a:ext uri="{FF2B5EF4-FFF2-40B4-BE49-F238E27FC236}">
                      <a16:creationId xmlns:a16="http://schemas.microsoft.com/office/drawing/2014/main" id="{D6979F76-D552-ECC1-C708-410EF51A89BA}"/>
                    </a:ext>
                  </a:extLst>
                </p14:cNvPr>
                <p14:cNvContentPartPr/>
                <p14:nvPr/>
              </p14:nvContentPartPr>
              <p14:xfrm>
                <a:off x="8944788" y="4679047"/>
                <a:ext cx="52920" cy="2357280"/>
              </p14:xfrm>
            </p:contentPart>
          </mc:Choice>
          <mc:Fallback>
            <p:pic>
              <p:nvPicPr>
                <p:cNvPr id="9" name="Ink 8">
                  <a:extLst>
                    <a:ext uri="{FF2B5EF4-FFF2-40B4-BE49-F238E27FC236}">
                      <a16:creationId xmlns:a16="http://schemas.microsoft.com/office/drawing/2014/main" id="{D6979F76-D552-ECC1-C708-410EF51A89BA}"/>
                    </a:ext>
                  </a:extLst>
                </p:cNvPr>
                <p:cNvPicPr/>
                <p:nvPr/>
              </p:nvPicPr>
              <p:blipFill>
                <a:blip r:embed="rId39"/>
                <a:stretch>
                  <a:fillRect/>
                </a:stretch>
              </p:blipFill>
              <p:spPr>
                <a:xfrm>
                  <a:off x="8936148" y="4670407"/>
                  <a:ext cx="70560" cy="2374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00A8EDA4-A4F7-AF30-B73F-A4B6E735D51A}"/>
                    </a:ext>
                  </a:extLst>
                </p14:cNvPr>
                <p14:cNvContentPartPr/>
                <p14:nvPr/>
              </p14:nvContentPartPr>
              <p14:xfrm>
                <a:off x="10400628" y="5088367"/>
                <a:ext cx="36360" cy="229680"/>
              </p14:xfrm>
            </p:contentPart>
          </mc:Choice>
          <mc:Fallback>
            <p:pic>
              <p:nvPicPr>
                <p:cNvPr id="28" name="Ink 27">
                  <a:extLst>
                    <a:ext uri="{FF2B5EF4-FFF2-40B4-BE49-F238E27FC236}">
                      <a16:creationId xmlns:a16="http://schemas.microsoft.com/office/drawing/2014/main" id="{00A8EDA4-A4F7-AF30-B73F-A4B6E735D51A}"/>
                    </a:ext>
                  </a:extLst>
                </p:cNvPr>
                <p:cNvPicPr/>
                <p:nvPr/>
              </p:nvPicPr>
              <p:blipFill>
                <a:blip r:embed="rId41"/>
                <a:stretch>
                  <a:fillRect/>
                </a:stretch>
              </p:blipFill>
              <p:spPr>
                <a:xfrm>
                  <a:off x="10391628" y="5079367"/>
                  <a:ext cx="5400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217D4567-B829-4C6C-95EB-990255AEF533}"/>
                    </a:ext>
                  </a:extLst>
                </p14:cNvPr>
                <p14:cNvContentPartPr/>
                <p14:nvPr/>
              </p14:nvContentPartPr>
              <p14:xfrm>
                <a:off x="10494228" y="5138767"/>
                <a:ext cx="36360" cy="178920"/>
              </p14:xfrm>
            </p:contentPart>
          </mc:Choice>
          <mc:Fallback>
            <p:pic>
              <p:nvPicPr>
                <p:cNvPr id="29" name="Ink 28">
                  <a:extLst>
                    <a:ext uri="{FF2B5EF4-FFF2-40B4-BE49-F238E27FC236}">
                      <a16:creationId xmlns:a16="http://schemas.microsoft.com/office/drawing/2014/main" id="{217D4567-B829-4C6C-95EB-990255AEF533}"/>
                    </a:ext>
                  </a:extLst>
                </p:cNvPr>
                <p:cNvPicPr/>
                <p:nvPr/>
              </p:nvPicPr>
              <p:blipFill>
                <a:blip r:embed="rId43"/>
                <a:stretch>
                  <a:fillRect/>
                </a:stretch>
              </p:blipFill>
              <p:spPr>
                <a:xfrm>
                  <a:off x="10485588" y="5130127"/>
                  <a:ext cx="5400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EC27418D-6A09-4A14-15CE-6A219179039E}"/>
                    </a:ext>
                  </a:extLst>
                </p14:cNvPr>
                <p14:cNvContentPartPr/>
                <p14:nvPr/>
              </p14:nvContentPartPr>
              <p14:xfrm>
                <a:off x="10150428" y="4634407"/>
                <a:ext cx="225720" cy="285840"/>
              </p14:xfrm>
            </p:contentPart>
          </mc:Choice>
          <mc:Fallback>
            <p:pic>
              <p:nvPicPr>
                <p:cNvPr id="30" name="Ink 29">
                  <a:extLst>
                    <a:ext uri="{FF2B5EF4-FFF2-40B4-BE49-F238E27FC236}">
                      <a16:creationId xmlns:a16="http://schemas.microsoft.com/office/drawing/2014/main" id="{EC27418D-6A09-4A14-15CE-6A219179039E}"/>
                    </a:ext>
                  </a:extLst>
                </p:cNvPr>
                <p:cNvPicPr/>
                <p:nvPr/>
              </p:nvPicPr>
              <p:blipFill>
                <a:blip r:embed="rId45"/>
                <a:stretch>
                  <a:fillRect/>
                </a:stretch>
              </p:blipFill>
              <p:spPr>
                <a:xfrm>
                  <a:off x="10141428" y="4625407"/>
                  <a:ext cx="24336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93D8BBFA-64E8-889A-E7F9-14C2C361AC75}"/>
                    </a:ext>
                  </a:extLst>
                </p14:cNvPr>
                <p14:cNvContentPartPr/>
                <p14:nvPr/>
              </p14:nvContentPartPr>
              <p14:xfrm>
                <a:off x="10238628" y="4634047"/>
                <a:ext cx="477720" cy="246240"/>
              </p14:xfrm>
            </p:contentPart>
          </mc:Choice>
          <mc:Fallback>
            <p:pic>
              <p:nvPicPr>
                <p:cNvPr id="31" name="Ink 30">
                  <a:extLst>
                    <a:ext uri="{FF2B5EF4-FFF2-40B4-BE49-F238E27FC236}">
                      <a16:creationId xmlns:a16="http://schemas.microsoft.com/office/drawing/2014/main" id="{93D8BBFA-64E8-889A-E7F9-14C2C361AC75}"/>
                    </a:ext>
                  </a:extLst>
                </p:cNvPr>
                <p:cNvPicPr/>
                <p:nvPr/>
              </p:nvPicPr>
              <p:blipFill>
                <a:blip r:embed="rId47"/>
                <a:stretch>
                  <a:fillRect/>
                </a:stretch>
              </p:blipFill>
              <p:spPr>
                <a:xfrm>
                  <a:off x="10229988" y="4625047"/>
                  <a:ext cx="49536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D357FC7B-7BC3-85E4-4D27-2855078ABF0D}"/>
                    </a:ext>
                  </a:extLst>
                </p14:cNvPr>
                <p14:cNvContentPartPr/>
                <p14:nvPr/>
              </p14:nvContentPartPr>
              <p14:xfrm>
                <a:off x="10785468" y="4617487"/>
                <a:ext cx="115560" cy="252360"/>
              </p14:xfrm>
            </p:contentPart>
          </mc:Choice>
          <mc:Fallback>
            <p:pic>
              <p:nvPicPr>
                <p:cNvPr id="32" name="Ink 31">
                  <a:extLst>
                    <a:ext uri="{FF2B5EF4-FFF2-40B4-BE49-F238E27FC236}">
                      <a16:creationId xmlns:a16="http://schemas.microsoft.com/office/drawing/2014/main" id="{D357FC7B-7BC3-85E4-4D27-2855078ABF0D}"/>
                    </a:ext>
                  </a:extLst>
                </p:cNvPr>
                <p:cNvPicPr/>
                <p:nvPr/>
              </p:nvPicPr>
              <p:blipFill>
                <a:blip r:embed="rId49"/>
                <a:stretch>
                  <a:fillRect/>
                </a:stretch>
              </p:blipFill>
              <p:spPr>
                <a:xfrm>
                  <a:off x="10776828" y="4608487"/>
                  <a:ext cx="1332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Ink 32">
                  <a:extLst>
                    <a:ext uri="{FF2B5EF4-FFF2-40B4-BE49-F238E27FC236}">
                      <a16:creationId xmlns:a16="http://schemas.microsoft.com/office/drawing/2014/main" id="{46A22C22-43DF-37F2-1B8C-0117C13B836E}"/>
                    </a:ext>
                  </a:extLst>
                </p14:cNvPr>
                <p14:cNvContentPartPr/>
                <p14:nvPr/>
              </p14:nvContentPartPr>
              <p14:xfrm>
                <a:off x="11011908" y="4664287"/>
                <a:ext cx="142200" cy="183960"/>
              </p14:xfrm>
            </p:contentPart>
          </mc:Choice>
          <mc:Fallback>
            <p:pic>
              <p:nvPicPr>
                <p:cNvPr id="33" name="Ink 32">
                  <a:extLst>
                    <a:ext uri="{FF2B5EF4-FFF2-40B4-BE49-F238E27FC236}">
                      <a16:creationId xmlns:a16="http://schemas.microsoft.com/office/drawing/2014/main" id="{46A22C22-43DF-37F2-1B8C-0117C13B836E}"/>
                    </a:ext>
                  </a:extLst>
                </p:cNvPr>
                <p:cNvPicPr/>
                <p:nvPr/>
              </p:nvPicPr>
              <p:blipFill>
                <a:blip r:embed="rId51"/>
                <a:stretch>
                  <a:fillRect/>
                </a:stretch>
              </p:blipFill>
              <p:spPr>
                <a:xfrm>
                  <a:off x="11002908" y="4655287"/>
                  <a:ext cx="15984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C6042C1D-3A0C-3034-3DE4-20217406A20D}"/>
                    </a:ext>
                  </a:extLst>
                </p14:cNvPr>
                <p14:cNvContentPartPr/>
                <p14:nvPr/>
              </p14:nvContentPartPr>
              <p14:xfrm>
                <a:off x="11069508" y="4607047"/>
                <a:ext cx="46080" cy="371520"/>
              </p14:xfrm>
            </p:contentPart>
          </mc:Choice>
          <mc:Fallback>
            <p:pic>
              <p:nvPicPr>
                <p:cNvPr id="34" name="Ink 33">
                  <a:extLst>
                    <a:ext uri="{FF2B5EF4-FFF2-40B4-BE49-F238E27FC236}">
                      <a16:creationId xmlns:a16="http://schemas.microsoft.com/office/drawing/2014/main" id="{C6042C1D-3A0C-3034-3DE4-20217406A20D}"/>
                    </a:ext>
                  </a:extLst>
                </p:cNvPr>
                <p:cNvPicPr/>
                <p:nvPr/>
              </p:nvPicPr>
              <p:blipFill>
                <a:blip r:embed="rId53"/>
                <a:stretch>
                  <a:fillRect/>
                </a:stretch>
              </p:blipFill>
              <p:spPr>
                <a:xfrm>
                  <a:off x="11060508" y="4598407"/>
                  <a:ext cx="6372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E6F826D1-DA37-2CD3-CD5E-EC4662E1A09D}"/>
                    </a:ext>
                  </a:extLst>
                </p14:cNvPr>
                <p14:cNvContentPartPr/>
                <p14:nvPr/>
              </p14:nvContentPartPr>
              <p14:xfrm>
                <a:off x="10044948" y="4946887"/>
                <a:ext cx="1342440" cy="45720"/>
              </p14:xfrm>
            </p:contentPart>
          </mc:Choice>
          <mc:Fallback>
            <p:pic>
              <p:nvPicPr>
                <p:cNvPr id="35" name="Ink 34">
                  <a:extLst>
                    <a:ext uri="{FF2B5EF4-FFF2-40B4-BE49-F238E27FC236}">
                      <a16:creationId xmlns:a16="http://schemas.microsoft.com/office/drawing/2014/main" id="{E6F826D1-DA37-2CD3-CD5E-EC4662E1A09D}"/>
                    </a:ext>
                  </a:extLst>
                </p:cNvPr>
                <p:cNvPicPr/>
                <p:nvPr/>
              </p:nvPicPr>
              <p:blipFill>
                <a:blip r:embed="rId55"/>
                <a:stretch>
                  <a:fillRect/>
                </a:stretch>
              </p:blipFill>
              <p:spPr>
                <a:xfrm>
                  <a:off x="10035948" y="4937887"/>
                  <a:ext cx="136008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6" name="Ink 55">
                  <a:extLst>
                    <a:ext uri="{FF2B5EF4-FFF2-40B4-BE49-F238E27FC236}">
                      <a16:creationId xmlns:a16="http://schemas.microsoft.com/office/drawing/2014/main" id="{9B24CF18-7FCA-8681-B19A-A30CD5D7D01D}"/>
                    </a:ext>
                  </a:extLst>
                </p14:cNvPr>
                <p14:cNvContentPartPr/>
                <p14:nvPr/>
              </p14:nvContentPartPr>
              <p14:xfrm>
                <a:off x="3464508" y="4088287"/>
                <a:ext cx="322200" cy="2373120"/>
              </p14:xfrm>
            </p:contentPart>
          </mc:Choice>
          <mc:Fallback>
            <p:pic>
              <p:nvPicPr>
                <p:cNvPr id="56" name="Ink 55">
                  <a:extLst>
                    <a:ext uri="{FF2B5EF4-FFF2-40B4-BE49-F238E27FC236}">
                      <a16:creationId xmlns:a16="http://schemas.microsoft.com/office/drawing/2014/main" id="{9B24CF18-7FCA-8681-B19A-A30CD5D7D01D}"/>
                    </a:ext>
                  </a:extLst>
                </p:cNvPr>
                <p:cNvPicPr/>
                <p:nvPr/>
              </p:nvPicPr>
              <p:blipFill>
                <a:blip r:embed="rId57"/>
                <a:stretch>
                  <a:fillRect/>
                </a:stretch>
              </p:blipFill>
              <p:spPr>
                <a:xfrm>
                  <a:off x="3455508" y="4079647"/>
                  <a:ext cx="339840" cy="2390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7" name="Ink 56">
                  <a:extLst>
                    <a:ext uri="{FF2B5EF4-FFF2-40B4-BE49-F238E27FC236}">
                      <a16:creationId xmlns:a16="http://schemas.microsoft.com/office/drawing/2014/main" id="{2EE421C4-CF75-C9CE-160B-8B8C359B49D0}"/>
                    </a:ext>
                  </a:extLst>
                </p14:cNvPr>
                <p14:cNvContentPartPr/>
                <p14:nvPr/>
              </p14:nvContentPartPr>
              <p14:xfrm>
                <a:off x="5480868" y="4128247"/>
                <a:ext cx="401040" cy="2387520"/>
              </p14:xfrm>
            </p:contentPart>
          </mc:Choice>
          <mc:Fallback>
            <p:pic>
              <p:nvPicPr>
                <p:cNvPr id="57" name="Ink 56">
                  <a:extLst>
                    <a:ext uri="{FF2B5EF4-FFF2-40B4-BE49-F238E27FC236}">
                      <a16:creationId xmlns:a16="http://schemas.microsoft.com/office/drawing/2014/main" id="{2EE421C4-CF75-C9CE-160B-8B8C359B49D0}"/>
                    </a:ext>
                  </a:extLst>
                </p:cNvPr>
                <p:cNvPicPr/>
                <p:nvPr/>
              </p:nvPicPr>
              <p:blipFill>
                <a:blip r:embed="rId59"/>
                <a:stretch>
                  <a:fillRect/>
                </a:stretch>
              </p:blipFill>
              <p:spPr>
                <a:xfrm>
                  <a:off x="5471868" y="4119607"/>
                  <a:ext cx="418680" cy="2405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8" name="Ink 57">
                  <a:extLst>
                    <a:ext uri="{FF2B5EF4-FFF2-40B4-BE49-F238E27FC236}">
                      <a16:creationId xmlns:a16="http://schemas.microsoft.com/office/drawing/2014/main" id="{9C549EAF-2CE6-45A1-9D23-AD0D073C3865}"/>
                    </a:ext>
                  </a:extLst>
                </p14:cNvPr>
                <p14:cNvContentPartPr/>
                <p14:nvPr/>
              </p14:nvContentPartPr>
              <p14:xfrm>
                <a:off x="7415508" y="4229407"/>
                <a:ext cx="169920" cy="2443320"/>
              </p14:xfrm>
            </p:contentPart>
          </mc:Choice>
          <mc:Fallback>
            <p:pic>
              <p:nvPicPr>
                <p:cNvPr id="58" name="Ink 57">
                  <a:extLst>
                    <a:ext uri="{FF2B5EF4-FFF2-40B4-BE49-F238E27FC236}">
                      <a16:creationId xmlns:a16="http://schemas.microsoft.com/office/drawing/2014/main" id="{9C549EAF-2CE6-45A1-9D23-AD0D073C3865}"/>
                    </a:ext>
                  </a:extLst>
                </p:cNvPr>
                <p:cNvPicPr/>
                <p:nvPr/>
              </p:nvPicPr>
              <p:blipFill>
                <a:blip r:embed="rId61"/>
                <a:stretch>
                  <a:fillRect/>
                </a:stretch>
              </p:blipFill>
              <p:spPr>
                <a:xfrm>
                  <a:off x="7406868" y="4220767"/>
                  <a:ext cx="187560" cy="2460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0" name="Ink 59">
                  <a:extLst>
                    <a:ext uri="{FF2B5EF4-FFF2-40B4-BE49-F238E27FC236}">
                      <a16:creationId xmlns:a16="http://schemas.microsoft.com/office/drawing/2014/main" id="{7075405B-887F-1547-A565-F863EAD9134F}"/>
                    </a:ext>
                  </a:extLst>
                </p14:cNvPr>
                <p14:cNvContentPartPr/>
                <p14:nvPr/>
              </p14:nvContentPartPr>
              <p14:xfrm>
                <a:off x="2078868" y="1870327"/>
                <a:ext cx="594720" cy="2840040"/>
              </p14:xfrm>
            </p:contentPart>
          </mc:Choice>
          <mc:Fallback>
            <p:pic>
              <p:nvPicPr>
                <p:cNvPr id="60" name="Ink 59">
                  <a:extLst>
                    <a:ext uri="{FF2B5EF4-FFF2-40B4-BE49-F238E27FC236}">
                      <a16:creationId xmlns:a16="http://schemas.microsoft.com/office/drawing/2014/main" id="{7075405B-887F-1547-A565-F863EAD9134F}"/>
                    </a:ext>
                  </a:extLst>
                </p:cNvPr>
                <p:cNvPicPr/>
                <p:nvPr/>
              </p:nvPicPr>
              <p:blipFill>
                <a:blip r:embed="rId63"/>
                <a:stretch>
                  <a:fillRect/>
                </a:stretch>
              </p:blipFill>
              <p:spPr>
                <a:xfrm>
                  <a:off x="2069868" y="1861687"/>
                  <a:ext cx="612360" cy="2857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1" name="Ink 60">
                  <a:extLst>
                    <a:ext uri="{FF2B5EF4-FFF2-40B4-BE49-F238E27FC236}">
                      <a16:creationId xmlns:a16="http://schemas.microsoft.com/office/drawing/2014/main" id="{E6373076-559B-4EC9-C48D-8CDC0891713A}"/>
                    </a:ext>
                  </a:extLst>
                </p14:cNvPr>
                <p14:cNvContentPartPr/>
                <p14:nvPr/>
              </p14:nvContentPartPr>
              <p14:xfrm>
                <a:off x="2484948" y="4688407"/>
                <a:ext cx="142920" cy="64440"/>
              </p14:xfrm>
            </p:contentPart>
          </mc:Choice>
          <mc:Fallback>
            <p:pic>
              <p:nvPicPr>
                <p:cNvPr id="61" name="Ink 60">
                  <a:extLst>
                    <a:ext uri="{FF2B5EF4-FFF2-40B4-BE49-F238E27FC236}">
                      <a16:creationId xmlns:a16="http://schemas.microsoft.com/office/drawing/2014/main" id="{E6373076-559B-4EC9-C48D-8CDC0891713A}"/>
                    </a:ext>
                  </a:extLst>
                </p:cNvPr>
                <p:cNvPicPr/>
                <p:nvPr/>
              </p:nvPicPr>
              <p:blipFill>
                <a:blip r:embed="rId65"/>
                <a:stretch>
                  <a:fillRect/>
                </a:stretch>
              </p:blipFill>
              <p:spPr>
                <a:xfrm>
                  <a:off x="2476308" y="4679407"/>
                  <a:ext cx="16056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2" name="Ink 61">
                  <a:extLst>
                    <a:ext uri="{FF2B5EF4-FFF2-40B4-BE49-F238E27FC236}">
                      <a16:creationId xmlns:a16="http://schemas.microsoft.com/office/drawing/2014/main" id="{989773C8-80B1-101E-7E95-4A480FA4E724}"/>
                    </a:ext>
                  </a:extLst>
                </p14:cNvPr>
                <p14:cNvContentPartPr/>
                <p14:nvPr/>
              </p14:nvContentPartPr>
              <p14:xfrm>
                <a:off x="2600148" y="4679407"/>
                <a:ext cx="101880" cy="145800"/>
              </p14:xfrm>
            </p:contentPart>
          </mc:Choice>
          <mc:Fallback>
            <p:pic>
              <p:nvPicPr>
                <p:cNvPr id="62" name="Ink 61">
                  <a:extLst>
                    <a:ext uri="{FF2B5EF4-FFF2-40B4-BE49-F238E27FC236}">
                      <a16:creationId xmlns:a16="http://schemas.microsoft.com/office/drawing/2014/main" id="{989773C8-80B1-101E-7E95-4A480FA4E724}"/>
                    </a:ext>
                  </a:extLst>
                </p:cNvPr>
                <p:cNvPicPr/>
                <p:nvPr/>
              </p:nvPicPr>
              <p:blipFill>
                <a:blip r:embed="rId67"/>
                <a:stretch>
                  <a:fillRect/>
                </a:stretch>
              </p:blipFill>
              <p:spPr>
                <a:xfrm>
                  <a:off x="2591508" y="4670407"/>
                  <a:ext cx="11952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4" name="Ink 63">
                  <a:extLst>
                    <a:ext uri="{FF2B5EF4-FFF2-40B4-BE49-F238E27FC236}">
                      <a16:creationId xmlns:a16="http://schemas.microsoft.com/office/drawing/2014/main" id="{05780DC1-D68E-6DB1-3019-4167E2354357}"/>
                    </a:ext>
                  </a:extLst>
                </p14:cNvPr>
                <p14:cNvContentPartPr/>
                <p14:nvPr/>
              </p14:nvContentPartPr>
              <p14:xfrm>
                <a:off x="2297748" y="4844647"/>
                <a:ext cx="847800" cy="165600"/>
              </p14:xfrm>
            </p:contentPart>
          </mc:Choice>
          <mc:Fallback>
            <p:pic>
              <p:nvPicPr>
                <p:cNvPr id="64" name="Ink 63">
                  <a:extLst>
                    <a:ext uri="{FF2B5EF4-FFF2-40B4-BE49-F238E27FC236}">
                      <a16:creationId xmlns:a16="http://schemas.microsoft.com/office/drawing/2014/main" id="{05780DC1-D68E-6DB1-3019-4167E2354357}"/>
                    </a:ext>
                  </a:extLst>
                </p:cNvPr>
                <p:cNvPicPr/>
                <p:nvPr/>
              </p:nvPicPr>
              <p:blipFill>
                <a:blip r:embed="rId69"/>
                <a:stretch>
                  <a:fillRect/>
                </a:stretch>
              </p:blipFill>
              <p:spPr>
                <a:xfrm>
                  <a:off x="2289108" y="4835647"/>
                  <a:ext cx="86544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5" name="Ink 64">
                  <a:extLst>
                    <a:ext uri="{FF2B5EF4-FFF2-40B4-BE49-F238E27FC236}">
                      <a16:creationId xmlns:a16="http://schemas.microsoft.com/office/drawing/2014/main" id="{DAA55BFE-177A-BCCC-C17C-F99CF48BB960}"/>
                    </a:ext>
                  </a:extLst>
                </p14:cNvPr>
                <p14:cNvContentPartPr/>
                <p14:nvPr/>
              </p14:nvContentPartPr>
              <p14:xfrm>
                <a:off x="2299548" y="4912687"/>
                <a:ext cx="791640" cy="486360"/>
              </p14:xfrm>
            </p:contentPart>
          </mc:Choice>
          <mc:Fallback>
            <p:pic>
              <p:nvPicPr>
                <p:cNvPr id="65" name="Ink 64">
                  <a:extLst>
                    <a:ext uri="{FF2B5EF4-FFF2-40B4-BE49-F238E27FC236}">
                      <a16:creationId xmlns:a16="http://schemas.microsoft.com/office/drawing/2014/main" id="{DAA55BFE-177A-BCCC-C17C-F99CF48BB960}"/>
                    </a:ext>
                  </a:extLst>
                </p:cNvPr>
                <p:cNvPicPr/>
                <p:nvPr/>
              </p:nvPicPr>
              <p:blipFill>
                <a:blip r:embed="rId71"/>
                <a:stretch>
                  <a:fillRect/>
                </a:stretch>
              </p:blipFill>
              <p:spPr>
                <a:xfrm>
                  <a:off x="2290908" y="4904047"/>
                  <a:ext cx="809280" cy="504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6" name="Ink 65">
                  <a:extLst>
                    <a:ext uri="{FF2B5EF4-FFF2-40B4-BE49-F238E27FC236}">
                      <a16:creationId xmlns:a16="http://schemas.microsoft.com/office/drawing/2014/main" id="{E6FDD96E-FDF9-D736-554B-32C46721D399}"/>
                    </a:ext>
                  </a:extLst>
                </p14:cNvPr>
                <p14:cNvContentPartPr/>
                <p14:nvPr/>
              </p14:nvContentPartPr>
              <p14:xfrm>
                <a:off x="3068868" y="4925647"/>
                <a:ext cx="23400" cy="409320"/>
              </p14:xfrm>
            </p:contentPart>
          </mc:Choice>
          <mc:Fallback>
            <p:pic>
              <p:nvPicPr>
                <p:cNvPr id="66" name="Ink 65">
                  <a:extLst>
                    <a:ext uri="{FF2B5EF4-FFF2-40B4-BE49-F238E27FC236}">
                      <a16:creationId xmlns:a16="http://schemas.microsoft.com/office/drawing/2014/main" id="{E6FDD96E-FDF9-D736-554B-32C46721D399}"/>
                    </a:ext>
                  </a:extLst>
                </p:cNvPr>
                <p:cNvPicPr/>
                <p:nvPr/>
              </p:nvPicPr>
              <p:blipFill>
                <a:blip r:embed="rId73"/>
                <a:stretch>
                  <a:fillRect/>
                </a:stretch>
              </p:blipFill>
              <p:spPr>
                <a:xfrm>
                  <a:off x="3059868" y="4916647"/>
                  <a:ext cx="41040" cy="4269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8" name="Ink 67">
                  <a:extLst>
                    <a:ext uri="{FF2B5EF4-FFF2-40B4-BE49-F238E27FC236}">
                      <a16:creationId xmlns:a16="http://schemas.microsoft.com/office/drawing/2014/main" id="{71F358EE-0151-8F54-8244-627B5CD9AF18}"/>
                    </a:ext>
                  </a:extLst>
                </p14:cNvPr>
                <p14:cNvContentPartPr/>
                <p14:nvPr/>
              </p14:nvContentPartPr>
              <p14:xfrm>
                <a:off x="2531388" y="5451247"/>
                <a:ext cx="17280" cy="161280"/>
              </p14:xfrm>
            </p:contentPart>
          </mc:Choice>
          <mc:Fallback>
            <p:pic>
              <p:nvPicPr>
                <p:cNvPr id="68" name="Ink 67">
                  <a:extLst>
                    <a:ext uri="{FF2B5EF4-FFF2-40B4-BE49-F238E27FC236}">
                      <a16:creationId xmlns:a16="http://schemas.microsoft.com/office/drawing/2014/main" id="{71F358EE-0151-8F54-8244-627B5CD9AF18}"/>
                    </a:ext>
                  </a:extLst>
                </p:cNvPr>
                <p:cNvPicPr/>
                <p:nvPr/>
              </p:nvPicPr>
              <p:blipFill>
                <a:blip r:embed="rId75"/>
                <a:stretch>
                  <a:fillRect/>
                </a:stretch>
              </p:blipFill>
              <p:spPr>
                <a:xfrm>
                  <a:off x="2522388" y="5442247"/>
                  <a:ext cx="3492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9" name="Ink 68">
                  <a:extLst>
                    <a:ext uri="{FF2B5EF4-FFF2-40B4-BE49-F238E27FC236}">
                      <a16:creationId xmlns:a16="http://schemas.microsoft.com/office/drawing/2014/main" id="{5CEE5BA7-3040-5FC7-64D0-9EB453503D55}"/>
                    </a:ext>
                  </a:extLst>
                </p14:cNvPr>
                <p14:cNvContentPartPr/>
                <p14:nvPr/>
              </p14:nvContentPartPr>
              <p14:xfrm>
                <a:off x="2609148" y="5477887"/>
                <a:ext cx="148320" cy="129600"/>
              </p14:xfrm>
            </p:contentPart>
          </mc:Choice>
          <mc:Fallback>
            <p:pic>
              <p:nvPicPr>
                <p:cNvPr id="69" name="Ink 68">
                  <a:extLst>
                    <a:ext uri="{FF2B5EF4-FFF2-40B4-BE49-F238E27FC236}">
                      <a16:creationId xmlns:a16="http://schemas.microsoft.com/office/drawing/2014/main" id="{5CEE5BA7-3040-5FC7-64D0-9EB453503D55}"/>
                    </a:ext>
                  </a:extLst>
                </p:cNvPr>
                <p:cNvPicPr/>
                <p:nvPr/>
              </p:nvPicPr>
              <p:blipFill>
                <a:blip r:embed="rId77"/>
                <a:stretch>
                  <a:fillRect/>
                </a:stretch>
              </p:blipFill>
              <p:spPr>
                <a:xfrm>
                  <a:off x="2600148" y="5468887"/>
                  <a:ext cx="16596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0" name="Ink 69">
                  <a:extLst>
                    <a:ext uri="{FF2B5EF4-FFF2-40B4-BE49-F238E27FC236}">
                      <a16:creationId xmlns:a16="http://schemas.microsoft.com/office/drawing/2014/main" id="{FEDDA540-6577-6F1D-027B-92B107F728D6}"/>
                    </a:ext>
                  </a:extLst>
                </p14:cNvPr>
                <p14:cNvContentPartPr/>
                <p14:nvPr/>
              </p14:nvContentPartPr>
              <p14:xfrm>
                <a:off x="2821548" y="5424247"/>
                <a:ext cx="164160" cy="163440"/>
              </p14:xfrm>
            </p:contentPart>
          </mc:Choice>
          <mc:Fallback>
            <p:pic>
              <p:nvPicPr>
                <p:cNvPr id="70" name="Ink 69">
                  <a:extLst>
                    <a:ext uri="{FF2B5EF4-FFF2-40B4-BE49-F238E27FC236}">
                      <a16:creationId xmlns:a16="http://schemas.microsoft.com/office/drawing/2014/main" id="{FEDDA540-6577-6F1D-027B-92B107F728D6}"/>
                    </a:ext>
                  </a:extLst>
                </p:cNvPr>
                <p:cNvPicPr/>
                <p:nvPr/>
              </p:nvPicPr>
              <p:blipFill>
                <a:blip r:embed="rId79"/>
                <a:stretch>
                  <a:fillRect/>
                </a:stretch>
              </p:blipFill>
              <p:spPr>
                <a:xfrm>
                  <a:off x="2812908" y="5415247"/>
                  <a:ext cx="18180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2" name="Ink 71">
                  <a:extLst>
                    <a:ext uri="{FF2B5EF4-FFF2-40B4-BE49-F238E27FC236}">
                      <a16:creationId xmlns:a16="http://schemas.microsoft.com/office/drawing/2014/main" id="{03FCC189-9EA5-DD84-0FC7-2777AB3D7248}"/>
                    </a:ext>
                  </a:extLst>
                </p14:cNvPr>
                <p14:cNvContentPartPr/>
                <p14:nvPr/>
              </p14:nvContentPartPr>
              <p14:xfrm>
                <a:off x="9979428" y="5910247"/>
                <a:ext cx="610560" cy="13320"/>
              </p14:xfrm>
            </p:contentPart>
          </mc:Choice>
          <mc:Fallback>
            <p:pic>
              <p:nvPicPr>
                <p:cNvPr id="72" name="Ink 71">
                  <a:extLst>
                    <a:ext uri="{FF2B5EF4-FFF2-40B4-BE49-F238E27FC236}">
                      <a16:creationId xmlns:a16="http://schemas.microsoft.com/office/drawing/2014/main" id="{03FCC189-9EA5-DD84-0FC7-2777AB3D7248}"/>
                    </a:ext>
                  </a:extLst>
                </p:cNvPr>
                <p:cNvPicPr/>
                <p:nvPr/>
              </p:nvPicPr>
              <p:blipFill>
                <a:blip r:embed="rId81"/>
                <a:stretch>
                  <a:fillRect/>
                </a:stretch>
              </p:blipFill>
              <p:spPr>
                <a:xfrm>
                  <a:off x="9970788" y="5901247"/>
                  <a:ext cx="62820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3" name="Ink 72">
                  <a:extLst>
                    <a:ext uri="{FF2B5EF4-FFF2-40B4-BE49-F238E27FC236}">
                      <a16:creationId xmlns:a16="http://schemas.microsoft.com/office/drawing/2014/main" id="{C933B3D7-4084-2A75-57A8-A5877C383675}"/>
                    </a:ext>
                  </a:extLst>
                </p14:cNvPr>
                <p14:cNvContentPartPr/>
                <p14:nvPr/>
              </p14:nvContentPartPr>
              <p14:xfrm>
                <a:off x="9997068" y="5984767"/>
                <a:ext cx="623160" cy="39960"/>
              </p14:xfrm>
            </p:contentPart>
          </mc:Choice>
          <mc:Fallback>
            <p:pic>
              <p:nvPicPr>
                <p:cNvPr id="73" name="Ink 72">
                  <a:extLst>
                    <a:ext uri="{FF2B5EF4-FFF2-40B4-BE49-F238E27FC236}">
                      <a16:creationId xmlns:a16="http://schemas.microsoft.com/office/drawing/2014/main" id="{C933B3D7-4084-2A75-57A8-A5877C383675}"/>
                    </a:ext>
                  </a:extLst>
                </p:cNvPr>
                <p:cNvPicPr/>
                <p:nvPr/>
              </p:nvPicPr>
              <p:blipFill>
                <a:blip r:embed="rId83"/>
                <a:stretch>
                  <a:fillRect/>
                </a:stretch>
              </p:blipFill>
              <p:spPr>
                <a:xfrm>
                  <a:off x="9988068" y="5976127"/>
                  <a:ext cx="64080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5" name="Ink 74">
                  <a:extLst>
                    <a:ext uri="{FF2B5EF4-FFF2-40B4-BE49-F238E27FC236}">
                      <a16:creationId xmlns:a16="http://schemas.microsoft.com/office/drawing/2014/main" id="{410D4983-ED6A-4F39-167A-EB233C5126C8}"/>
                    </a:ext>
                  </a:extLst>
                </p14:cNvPr>
                <p14:cNvContentPartPr/>
                <p14:nvPr/>
              </p14:nvContentPartPr>
              <p14:xfrm>
                <a:off x="1286148" y="5179807"/>
                <a:ext cx="1359360" cy="402120"/>
              </p14:xfrm>
            </p:contentPart>
          </mc:Choice>
          <mc:Fallback>
            <p:pic>
              <p:nvPicPr>
                <p:cNvPr id="75" name="Ink 74">
                  <a:extLst>
                    <a:ext uri="{FF2B5EF4-FFF2-40B4-BE49-F238E27FC236}">
                      <a16:creationId xmlns:a16="http://schemas.microsoft.com/office/drawing/2014/main" id="{410D4983-ED6A-4F39-167A-EB233C5126C8}"/>
                    </a:ext>
                  </a:extLst>
                </p:cNvPr>
                <p:cNvPicPr/>
                <p:nvPr/>
              </p:nvPicPr>
              <p:blipFill>
                <a:blip r:embed="rId85"/>
                <a:stretch>
                  <a:fillRect/>
                </a:stretch>
              </p:blipFill>
              <p:spPr>
                <a:xfrm>
                  <a:off x="1277508" y="5170807"/>
                  <a:ext cx="137700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6" name="Ink 75">
                  <a:extLst>
                    <a:ext uri="{FF2B5EF4-FFF2-40B4-BE49-F238E27FC236}">
                      <a16:creationId xmlns:a16="http://schemas.microsoft.com/office/drawing/2014/main" id="{36313E5D-918D-3DC2-653A-C882DC3070CE}"/>
                    </a:ext>
                  </a:extLst>
                </p14:cNvPr>
                <p14:cNvContentPartPr/>
                <p14:nvPr/>
              </p14:nvContentPartPr>
              <p14:xfrm>
                <a:off x="2457588" y="5144887"/>
                <a:ext cx="112680" cy="172800"/>
              </p14:xfrm>
            </p:contentPart>
          </mc:Choice>
          <mc:Fallback>
            <p:pic>
              <p:nvPicPr>
                <p:cNvPr id="76" name="Ink 75">
                  <a:extLst>
                    <a:ext uri="{FF2B5EF4-FFF2-40B4-BE49-F238E27FC236}">
                      <a16:creationId xmlns:a16="http://schemas.microsoft.com/office/drawing/2014/main" id="{36313E5D-918D-3DC2-653A-C882DC3070CE}"/>
                    </a:ext>
                  </a:extLst>
                </p:cNvPr>
                <p:cNvPicPr/>
                <p:nvPr/>
              </p:nvPicPr>
              <p:blipFill>
                <a:blip r:embed="rId87"/>
                <a:stretch>
                  <a:fillRect/>
                </a:stretch>
              </p:blipFill>
              <p:spPr>
                <a:xfrm>
                  <a:off x="2448588" y="5135887"/>
                  <a:ext cx="1303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8" name="Ink 77">
                  <a:extLst>
                    <a:ext uri="{FF2B5EF4-FFF2-40B4-BE49-F238E27FC236}">
                      <a16:creationId xmlns:a16="http://schemas.microsoft.com/office/drawing/2014/main" id="{9C9E07CB-E96E-BFFB-7CBC-B3FCE67FA468}"/>
                    </a:ext>
                  </a:extLst>
                </p14:cNvPr>
                <p14:cNvContentPartPr/>
                <p14:nvPr/>
              </p14:nvContentPartPr>
              <p14:xfrm>
                <a:off x="299388" y="5545567"/>
                <a:ext cx="68760" cy="243720"/>
              </p14:xfrm>
            </p:contentPart>
          </mc:Choice>
          <mc:Fallback>
            <p:pic>
              <p:nvPicPr>
                <p:cNvPr id="78" name="Ink 77">
                  <a:extLst>
                    <a:ext uri="{FF2B5EF4-FFF2-40B4-BE49-F238E27FC236}">
                      <a16:creationId xmlns:a16="http://schemas.microsoft.com/office/drawing/2014/main" id="{9C9E07CB-E96E-BFFB-7CBC-B3FCE67FA468}"/>
                    </a:ext>
                  </a:extLst>
                </p:cNvPr>
                <p:cNvPicPr/>
                <p:nvPr/>
              </p:nvPicPr>
              <p:blipFill>
                <a:blip r:embed="rId89"/>
                <a:stretch>
                  <a:fillRect/>
                </a:stretch>
              </p:blipFill>
              <p:spPr>
                <a:xfrm>
                  <a:off x="290748" y="5536927"/>
                  <a:ext cx="8640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9" name="Ink 78">
                  <a:extLst>
                    <a:ext uri="{FF2B5EF4-FFF2-40B4-BE49-F238E27FC236}">
                      <a16:creationId xmlns:a16="http://schemas.microsoft.com/office/drawing/2014/main" id="{FA056605-9977-61EF-FE42-8AF40CC69B4F}"/>
                    </a:ext>
                  </a:extLst>
                </p14:cNvPr>
                <p14:cNvContentPartPr/>
                <p14:nvPr/>
              </p14:nvContentPartPr>
              <p14:xfrm>
                <a:off x="320628" y="5533687"/>
                <a:ext cx="153720" cy="187920"/>
              </p14:xfrm>
            </p:contentPart>
          </mc:Choice>
          <mc:Fallback>
            <p:pic>
              <p:nvPicPr>
                <p:cNvPr id="79" name="Ink 78">
                  <a:extLst>
                    <a:ext uri="{FF2B5EF4-FFF2-40B4-BE49-F238E27FC236}">
                      <a16:creationId xmlns:a16="http://schemas.microsoft.com/office/drawing/2014/main" id="{FA056605-9977-61EF-FE42-8AF40CC69B4F}"/>
                    </a:ext>
                  </a:extLst>
                </p:cNvPr>
                <p:cNvPicPr/>
                <p:nvPr/>
              </p:nvPicPr>
              <p:blipFill>
                <a:blip r:embed="rId91"/>
                <a:stretch>
                  <a:fillRect/>
                </a:stretch>
              </p:blipFill>
              <p:spPr>
                <a:xfrm>
                  <a:off x="311988" y="5524687"/>
                  <a:ext cx="17136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80" name="Ink 79">
                  <a:extLst>
                    <a:ext uri="{FF2B5EF4-FFF2-40B4-BE49-F238E27FC236}">
                      <a16:creationId xmlns:a16="http://schemas.microsoft.com/office/drawing/2014/main" id="{785F78E5-D4E0-2692-FA3F-D0171A9766F7}"/>
                    </a:ext>
                  </a:extLst>
                </p14:cNvPr>
                <p14:cNvContentPartPr/>
                <p14:nvPr/>
              </p14:nvContentPartPr>
              <p14:xfrm>
                <a:off x="565788" y="5445487"/>
                <a:ext cx="35280" cy="241920"/>
              </p14:xfrm>
            </p:contentPart>
          </mc:Choice>
          <mc:Fallback>
            <p:pic>
              <p:nvPicPr>
                <p:cNvPr id="80" name="Ink 79">
                  <a:extLst>
                    <a:ext uri="{FF2B5EF4-FFF2-40B4-BE49-F238E27FC236}">
                      <a16:creationId xmlns:a16="http://schemas.microsoft.com/office/drawing/2014/main" id="{785F78E5-D4E0-2692-FA3F-D0171A9766F7}"/>
                    </a:ext>
                  </a:extLst>
                </p:cNvPr>
                <p:cNvPicPr/>
                <p:nvPr/>
              </p:nvPicPr>
              <p:blipFill>
                <a:blip r:embed="rId93"/>
                <a:stretch>
                  <a:fillRect/>
                </a:stretch>
              </p:blipFill>
              <p:spPr>
                <a:xfrm>
                  <a:off x="556788" y="5436847"/>
                  <a:ext cx="5292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1" name="Ink 80">
                  <a:extLst>
                    <a:ext uri="{FF2B5EF4-FFF2-40B4-BE49-F238E27FC236}">
                      <a16:creationId xmlns:a16="http://schemas.microsoft.com/office/drawing/2014/main" id="{611BA6A5-1EEE-9B87-CF2F-7213808B107E}"/>
                    </a:ext>
                  </a:extLst>
                </p14:cNvPr>
                <p14:cNvContentPartPr/>
                <p14:nvPr/>
              </p14:nvContentPartPr>
              <p14:xfrm>
                <a:off x="452028" y="5450167"/>
                <a:ext cx="234720" cy="244080"/>
              </p14:xfrm>
            </p:contentPart>
          </mc:Choice>
          <mc:Fallback>
            <p:pic>
              <p:nvPicPr>
                <p:cNvPr id="81" name="Ink 80">
                  <a:extLst>
                    <a:ext uri="{FF2B5EF4-FFF2-40B4-BE49-F238E27FC236}">
                      <a16:creationId xmlns:a16="http://schemas.microsoft.com/office/drawing/2014/main" id="{611BA6A5-1EEE-9B87-CF2F-7213808B107E}"/>
                    </a:ext>
                  </a:extLst>
                </p:cNvPr>
                <p:cNvPicPr/>
                <p:nvPr/>
              </p:nvPicPr>
              <p:blipFill>
                <a:blip r:embed="rId95"/>
                <a:stretch>
                  <a:fillRect/>
                </a:stretch>
              </p:blipFill>
              <p:spPr>
                <a:xfrm>
                  <a:off x="443388" y="5441167"/>
                  <a:ext cx="2523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82" name="Ink 81">
                  <a:extLst>
                    <a:ext uri="{FF2B5EF4-FFF2-40B4-BE49-F238E27FC236}">
                      <a16:creationId xmlns:a16="http://schemas.microsoft.com/office/drawing/2014/main" id="{52A59D46-829A-43D8-595A-160710484431}"/>
                    </a:ext>
                  </a:extLst>
                </p14:cNvPr>
                <p14:cNvContentPartPr/>
                <p14:nvPr/>
              </p14:nvContentPartPr>
              <p14:xfrm>
                <a:off x="836508" y="5369167"/>
                <a:ext cx="62280" cy="226080"/>
              </p14:xfrm>
            </p:contentPart>
          </mc:Choice>
          <mc:Fallback>
            <p:pic>
              <p:nvPicPr>
                <p:cNvPr id="82" name="Ink 81">
                  <a:extLst>
                    <a:ext uri="{FF2B5EF4-FFF2-40B4-BE49-F238E27FC236}">
                      <a16:creationId xmlns:a16="http://schemas.microsoft.com/office/drawing/2014/main" id="{52A59D46-829A-43D8-595A-160710484431}"/>
                    </a:ext>
                  </a:extLst>
                </p:cNvPr>
                <p:cNvPicPr/>
                <p:nvPr/>
              </p:nvPicPr>
              <p:blipFill>
                <a:blip r:embed="rId97"/>
                <a:stretch>
                  <a:fillRect/>
                </a:stretch>
              </p:blipFill>
              <p:spPr>
                <a:xfrm>
                  <a:off x="827508" y="5360167"/>
                  <a:ext cx="7992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3" name="Ink 82">
                  <a:extLst>
                    <a:ext uri="{FF2B5EF4-FFF2-40B4-BE49-F238E27FC236}">
                      <a16:creationId xmlns:a16="http://schemas.microsoft.com/office/drawing/2014/main" id="{758B52D8-DC02-7231-49D7-F162B89BCD09}"/>
                    </a:ext>
                  </a:extLst>
                </p14:cNvPr>
                <p14:cNvContentPartPr/>
                <p14:nvPr/>
              </p14:nvContentPartPr>
              <p14:xfrm>
                <a:off x="170508" y="5946607"/>
                <a:ext cx="543240" cy="263880"/>
              </p14:xfrm>
            </p:contentPart>
          </mc:Choice>
          <mc:Fallback>
            <p:pic>
              <p:nvPicPr>
                <p:cNvPr id="83" name="Ink 82">
                  <a:extLst>
                    <a:ext uri="{FF2B5EF4-FFF2-40B4-BE49-F238E27FC236}">
                      <a16:creationId xmlns:a16="http://schemas.microsoft.com/office/drawing/2014/main" id="{758B52D8-DC02-7231-49D7-F162B89BCD09}"/>
                    </a:ext>
                  </a:extLst>
                </p:cNvPr>
                <p:cNvPicPr/>
                <p:nvPr/>
              </p:nvPicPr>
              <p:blipFill>
                <a:blip r:embed="rId99"/>
                <a:stretch>
                  <a:fillRect/>
                </a:stretch>
              </p:blipFill>
              <p:spPr>
                <a:xfrm>
                  <a:off x="161508" y="5937607"/>
                  <a:ext cx="56088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4" name="Ink 83">
                  <a:extLst>
                    <a:ext uri="{FF2B5EF4-FFF2-40B4-BE49-F238E27FC236}">
                      <a16:creationId xmlns:a16="http://schemas.microsoft.com/office/drawing/2014/main" id="{06E9BAA3-E76B-11F6-2ECA-4812EFEA8FF1}"/>
                    </a:ext>
                  </a:extLst>
                </p14:cNvPr>
                <p14:cNvContentPartPr/>
                <p14:nvPr/>
              </p14:nvContentPartPr>
              <p14:xfrm>
                <a:off x="728148" y="5817727"/>
                <a:ext cx="16200" cy="215280"/>
              </p14:xfrm>
            </p:contentPart>
          </mc:Choice>
          <mc:Fallback>
            <p:pic>
              <p:nvPicPr>
                <p:cNvPr id="84" name="Ink 83">
                  <a:extLst>
                    <a:ext uri="{FF2B5EF4-FFF2-40B4-BE49-F238E27FC236}">
                      <a16:creationId xmlns:a16="http://schemas.microsoft.com/office/drawing/2014/main" id="{06E9BAA3-E76B-11F6-2ECA-4812EFEA8FF1}"/>
                    </a:ext>
                  </a:extLst>
                </p:cNvPr>
                <p:cNvPicPr/>
                <p:nvPr/>
              </p:nvPicPr>
              <p:blipFill>
                <a:blip r:embed="rId101"/>
                <a:stretch>
                  <a:fillRect/>
                </a:stretch>
              </p:blipFill>
              <p:spPr>
                <a:xfrm>
                  <a:off x="719508" y="5808727"/>
                  <a:ext cx="3384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85" name="Ink 84">
                  <a:extLst>
                    <a:ext uri="{FF2B5EF4-FFF2-40B4-BE49-F238E27FC236}">
                      <a16:creationId xmlns:a16="http://schemas.microsoft.com/office/drawing/2014/main" id="{5B24B997-E6B4-3DA4-678A-B3074BF347D2}"/>
                    </a:ext>
                  </a:extLst>
                </p14:cNvPr>
                <p14:cNvContentPartPr/>
                <p14:nvPr/>
              </p14:nvContentPartPr>
              <p14:xfrm>
                <a:off x="702588" y="5844367"/>
                <a:ext cx="283680" cy="134280"/>
              </p14:xfrm>
            </p:contentPart>
          </mc:Choice>
          <mc:Fallback>
            <p:pic>
              <p:nvPicPr>
                <p:cNvPr id="85" name="Ink 84">
                  <a:extLst>
                    <a:ext uri="{FF2B5EF4-FFF2-40B4-BE49-F238E27FC236}">
                      <a16:creationId xmlns:a16="http://schemas.microsoft.com/office/drawing/2014/main" id="{5B24B997-E6B4-3DA4-678A-B3074BF347D2}"/>
                    </a:ext>
                  </a:extLst>
                </p:cNvPr>
                <p:cNvPicPr/>
                <p:nvPr/>
              </p:nvPicPr>
              <p:blipFill>
                <a:blip r:embed="rId103"/>
                <a:stretch>
                  <a:fillRect/>
                </a:stretch>
              </p:blipFill>
              <p:spPr>
                <a:xfrm>
                  <a:off x="693948" y="5835727"/>
                  <a:ext cx="3013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6" name="Ink 85">
                  <a:extLst>
                    <a:ext uri="{FF2B5EF4-FFF2-40B4-BE49-F238E27FC236}">
                      <a16:creationId xmlns:a16="http://schemas.microsoft.com/office/drawing/2014/main" id="{ECF9AB81-E496-C3E0-385B-F50CCB9781A8}"/>
                    </a:ext>
                  </a:extLst>
                </p14:cNvPr>
                <p14:cNvContentPartPr/>
                <p14:nvPr/>
              </p14:nvContentPartPr>
              <p14:xfrm>
                <a:off x="945948" y="5729887"/>
                <a:ext cx="28800" cy="50760"/>
              </p14:xfrm>
            </p:contentPart>
          </mc:Choice>
          <mc:Fallback>
            <p:pic>
              <p:nvPicPr>
                <p:cNvPr id="86" name="Ink 85">
                  <a:extLst>
                    <a:ext uri="{FF2B5EF4-FFF2-40B4-BE49-F238E27FC236}">
                      <a16:creationId xmlns:a16="http://schemas.microsoft.com/office/drawing/2014/main" id="{ECF9AB81-E496-C3E0-385B-F50CCB9781A8}"/>
                    </a:ext>
                  </a:extLst>
                </p:cNvPr>
                <p:cNvPicPr/>
                <p:nvPr/>
              </p:nvPicPr>
              <p:blipFill>
                <a:blip r:embed="rId105"/>
                <a:stretch>
                  <a:fillRect/>
                </a:stretch>
              </p:blipFill>
              <p:spPr>
                <a:xfrm>
                  <a:off x="937308" y="5721247"/>
                  <a:ext cx="4644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7" name="Ink 86">
                  <a:extLst>
                    <a:ext uri="{FF2B5EF4-FFF2-40B4-BE49-F238E27FC236}">
                      <a16:creationId xmlns:a16="http://schemas.microsoft.com/office/drawing/2014/main" id="{60B41573-8EE1-3A8A-9054-5C02C1989F40}"/>
                    </a:ext>
                  </a:extLst>
                </p14:cNvPr>
                <p14:cNvContentPartPr/>
                <p14:nvPr/>
              </p14:nvContentPartPr>
              <p14:xfrm>
                <a:off x="983748" y="5787487"/>
                <a:ext cx="146880" cy="137520"/>
              </p14:xfrm>
            </p:contentPart>
          </mc:Choice>
          <mc:Fallback>
            <p:pic>
              <p:nvPicPr>
                <p:cNvPr id="87" name="Ink 86">
                  <a:extLst>
                    <a:ext uri="{FF2B5EF4-FFF2-40B4-BE49-F238E27FC236}">
                      <a16:creationId xmlns:a16="http://schemas.microsoft.com/office/drawing/2014/main" id="{60B41573-8EE1-3A8A-9054-5C02C1989F40}"/>
                    </a:ext>
                  </a:extLst>
                </p:cNvPr>
                <p:cNvPicPr/>
                <p:nvPr/>
              </p:nvPicPr>
              <p:blipFill>
                <a:blip r:embed="rId107"/>
                <a:stretch>
                  <a:fillRect/>
                </a:stretch>
              </p:blipFill>
              <p:spPr>
                <a:xfrm>
                  <a:off x="975108" y="5778847"/>
                  <a:ext cx="16452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8" name="Ink 87">
                  <a:extLst>
                    <a:ext uri="{FF2B5EF4-FFF2-40B4-BE49-F238E27FC236}">
                      <a16:creationId xmlns:a16="http://schemas.microsoft.com/office/drawing/2014/main" id="{B3923DDC-5742-26A7-ECE2-06FDFEDF542C}"/>
                    </a:ext>
                  </a:extLst>
                </p14:cNvPr>
                <p14:cNvContentPartPr/>
                <p14:nvPr/>
              </p14:nvContentPartPr>
              <p14:xfrm>
                <a:off x="1176708" y="5756167"/>
                <a:ext cx="60120" cy="86040"/>
              </p14:xfrm>
            </p:contentPart>
          </mc:Choice>
          <mc:Fallback>
            <p:pic>
              <p:nvPicPr>
                <p:cNvPr id="88" name="Ink 87">
                  <a:extLst>
                    <a:ext uri="{FF2B5EF4-FFF2-40B4-BE49-F238E27FC236}">
                      <a16:creationId xmlns:a16="http://schemas.microsoft.com/office/drawing/2014/main" id="{B3923DDC-5742-26A7-ECE2-06FDFEDF542C}"/>
                    </a:ext>
                  </a:extLst>
                </p:cNvPr>
                <p:cNvPicPr/>
                <p:nvPr/>
              </p:nvPicPr>
              <p:blipFill>
                <a:blip r:embed="rId109"/>
                <a:stretch>
                  <a:fillRect/>
                </a:stretch>
              </p:blipFill>
              <p:spPr>
                <a:xfrm>
                  <a:off x="1167708" y="5747167"/>
                  <a:ext cx="7776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9" name="Ink 88">
                  <a:extLst>
                    <a:ext uri="{FF2B5EF4-FFF2-40B4-BE49-F238E27FC236}">
                      <a16:creationId xmlns:a16="http://schemas.microsoft.com/office/drawing/2014/main" id="{19FDCD1A-B6AF-C1C7-7FA6-6993E1977BEA}"/>
                    </a:ext>
                  </a:extLst>
                </p14:cNvPr>
                <p14:cNvContentPartPr/>
                <p14:nvPr/>
              </p14:nvContentPartPr>
              <p14:xfrm>
                <a:off x="1245828" y="5618647"/>
                <a:ext cx="149040" cy="261360"/>
              </p14:xfrm>
            </p:contentPart>
          </mc:Choice>
          <mc:Fallback>
            <p:pic>
              <p:nvPicPr>
                <p:cNvPr id="89" name="Ink 88">
                  <a:extLst>
                    <a:ext uri="{FF2B5EF4-FFF2-40B4-BE49-F238E27FC236}">
                      <a16:creationId xmlns:a16="http://schemas.microsoft.com/office/drawing/2014/main" id="{19FDCD1A-B6AF-C1C7-7FA6-6993E1977BEA}"/>
                    </a:ext>
                  </a:extLst>
                </p:cNvPr>
                <p:cNvPicPr/>
                <p:nvPr/>
              </p:nvPicPr>
              <p:blipFill>
                <a:blip r:embed="rId111"/>
                <a:stretch>
                  <a:fillRect/>
                </a:stretch>
              </p:blipFill>
              <p:spPr>
                <a:xfrm>
                  <a:off x="1237188" y="5610007"/>
                  <a:ext cx="16668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1" name="Ink 90">
                  <a:extLst>
                    <a:ext uri="{FF2B5EF4-FFF2-40B4-BE49-F238E27FC236}">
                      <a16:creationId xmlns:a16="http://schemas.microsoft.com/office/drawing/2014/main" id="{4C79CB48-6A5B-EC19-6ABC-3B2D39448304}"/>
                    </a:ext>
                  </a:extLst>
                </p14:cNvPr>
                <p14:cNvContentPartPr/>
                <p14:nvPr/>
              </p14:nvContentPartPr>
              <p14:xfrm>
                <a:off x="2000748" y="1925767"/>
                <a:ext cx="172440" cy="134640"/>
              </p14:xfrm>
            </p:contentPart>
          </mc:Choice>
          <mc:Fallback>
            <p:pic>
              <p:nvPicPr>
                <p:cNvPr id="91" name="Ink 90">
                  <a:extLst>
                    <a:ext uri="{FF2B5EF4-FFF2-40B4-BE49-F238E27FC236}">
                      <a16:creationId xmlns:a16="http://schemas.microsoft.com/office/drawing/2014/main" id="{4C79CB48-6A5B-EC19-6ABC-3B2D39448304}"/>
                    </a:ext>
                  </a:extLst>
                </p:cNvPr>
                <p:cNvPicPr/>
                <p:nvPr/>
              </p:nvPicPr>
              <p:blipFill>
                <a:blip r:embed="rId113"/>
                <a:stretch>
                  <a:fillRect/>
                </a:stretch>
              </p:blipFill>
              <p:spPr>
                <a:xfrm>
                  <a:off x="1991748" y="1916767"/>
                  <a:ext cx="1900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2" name="Ink 91">
                  <a:extLst>
                    <a:ext uri="{FF2B5EF4-FFF2-40B4-BE49-F238E27FC236}">
                      <a16:creationId xmlns:a16="http://schemas.microsoft.com/office/drawing/2014/main" id="{CFAB5BFC-3041-2B10-312B-5324A2975611}"/>
                    </a:ext>
                  </a:extLst>
                </p14:cNvPr>
                <p14:cNvContentPartPr/>
                <p14:nvPr/>
              </p14:nvContentPartPr>
              <p14:xfrm>
                <a:off x="3854028" y="4857247"/>
                <a:ext cx="638280" cy="140040"/>
              </p14:xfrm>
            </p:contentPart>
          </mc:Choice>
          <mc:Fallback>
            <p:pic>
              <p:nvPicPr>
                <p:cNvPr id="92" name="Ink 91">
                  <a:extLst>
                    <a:ext uri="{FF2B5EF4-FFF2-40B4-BE49-F238E27FC236}">
                      <a16:creationId xmlns:a16="http://schemas.microsoft.com/office/drawing/2014/main" id="{CFAB5BFC-3041-2B10-312B-5324A2975611}"/>
                    </a:ext>
                  </a:extLst>
                </p:cNvPr>
                <p:cNvPicPr/>
                <p:nvPr/>
              </p:nvPicPr>
              <p:blipFill>
                <a:blip r:embed="rId115"/>
                <a:stretch>
                  <a:fillRect/>
                </a:stretch>
              </p:blipFill>
              <p:spPr>
                <a:xfrm>
                  <a:off x="3845028" y="4848247"/>
                  <a:ext cx="65592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3" name="Ink 92">
                  <a:extLst>
                    <a:ext uri="{FF2B5EF4-FFF2-40B4-BE49-F238E27FC236}">
                      <a16:creationId xmlns:a16="http://schemas.microsoft.com/office/drawing/2014/main" id="{ED58AC0B-5E8D-CDC6-A270-C0E14EF07282}"/>
                    </a:ext>
                  </a:extLst>
                </p14:cNvPr>
                <p14:cNvContentPartPr/>
                <p14:nvPr/>
              </p14:nvContentPartPr>
              <p14:xfrm>
                <a:off x="3815868" y="4924207"/>
                <a:ext cx="669240" cy="498960"/>
              </p14:xfrm>
            </p:contentPart>
          </mc:Choice>
          <mc:Fallback>
            <p:pic>
              <p:nvPicPr>
                <p:cNvPr id="93" name="Ink 92">
                  <a:extLst>
                    <a:ext uri="{FF2B5EF4-FFF2-40B4-BE49-F238E27FC236}">
                      <a16:creationId xmlns:a16="http://schemas.microsoft.com/office/drawing/2014/main" id="{ED58AC0B-5E8D-CDC6-A270-C0E14EF07282}"/>
                    </a:ext>
                  </a:extLst>
                </p:cNvPr>
                <p:cNvPicPr/>
                <p:nvPr/>
              </p:nvPicPr>
              <p:blipFill>
                <a:blip r:embed="rId117"/>
                <a:stretch>
                  <a:fillRect/>
                </a:stretch>
              </p:blipFill>
              <p:spPr>
                <a:xfrm>
                  <a:off x="3806868" y="4915207"/>
                  <a:ext cx="686880" cy="5166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4" name="Ink 93">
                  <a:extLst>
                    <a:ext uri="{FF2B5EF4-FFF2-40B4-BE49-F238E27FC236}">
                      <a16:creationId xmlns:a16="http://schemas.microsoft.com/office/drawing/2014/main" id="{E7673E9B-8DBB-6525-79EF-832CBAA6FD15}"/>
                    </a:ext>
                  </a:extLst>
                </p14:cNvPr>
                <p14:cNvContentPartPr/>
                <p14:nvPr/>
              </p14:nvContentPartPr>
              <p14:xfrm>
                <a:off x="4440108" y="4940767"/>
                <a:ext cx="20880" cy="311040"/>
              </p14:xfrm>
            </p:contentPart>
          </mc:Choice>
          <mc:Fallback>
            <p:pic>
              <p:nvPicPr>
                <p:cNvPr id="94" name="Ink 93">
                  <a:extLst>
                    <a:ext uri="{FF2B5EF4-FFF2-40B4-BE49-F238E27FC236}">
                      <a16:creationId xmlns:a16="http://schemas.microsoft.com/office/drawing/2014/main" id="{E7673E9B-8DBB-6525-79EF-832CBAA6FD15}"/>
                    </a:ext>
                  </a:extLst>
                </p:cNvPr>
                <p:cNvPicPr/>
                <p:nvPr/>
              </p:nvPicPr>
              <p:blipFill>
                <a:blip r:embed="rId119"/>
                <a:stretch>
                  <a:fillRect/>
                </a:stretch>
              </p:blipFill>
              <p:spPr>
                <a:xfrm>
                  <a:off x="4431108" y="4932127"/>
                  <a:ext cx="3852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5" name="Ink 94">
                  <a:extLst>
                    <a:ext uri="{FF2B5EF4-FFF2-40B4-BE49-F238E27FC236}">
                      <a16:creationId xmlns:a16="http://schemas.microsoft.com/office/drawing/2014/main" id="{204C82FE-2CEC-148A-979E-541E0E3E9F9B}"/>
                    </a:ext>
                  </a:extLst>
                </p14:cNvPr>
                <p14:cNvContentPartPr/>
                <p14:nvPr/>
              </p14:nvContentPartPr>
              <p14:xfrm>
                <a:off x="4001268" y="1974367"/>
                <a:ext cx="96120" cy="2655360"/>
              </p14:xfrm>
            </p:contentPart>
          </mc:Choice>
          <mc:Fallback>
            <p:pic>
              <p:nvPicPr>
                <p:cNvPr id="95" name="Ink 94">
                  <a:extLst>
                    <a:ext uri="{FF2B5EF4-FFF2-40B4-BE49-F238E27FC236}">
                      <a16:creationId xmlns:a16="http://schemas.microsoft.com/office/drawing/2014/main" id="{204C82FE-2CEC-148A-979E-541E0E3E9F9B}"/>
                    </a:ext>
                  </a:extLst>
                </p:cNvPr>
                <p:cNvPicPr/>
                <p:nvPr/>
              </p:nvPicPr>
              <p:blipFill>
                <a:blip r:embed="rId121"/>
                <a:stretch>
                  <a:fillRect/>
                </a:stretch>
              </p:blipFill>
              <p:spPr>
                <a:xfrm>
                  <a:off x="3992268" y="1965727"/>
                  <a:ext cx="113760" cy="26730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6" name="Ink 95">
                  <a:extLst>
                    <a:ext uri="{FF2B5EF4-FFF2-40B4-BE49-F238E27FC236}">
                      <a16:creationId xmlns:a16="http://schemas.microsoft.com/office/drawing/2014/main" id="{F63C69EE-A58E-9229-A053-6AD472E12D22}"/>
                    </a:ext>
                  </a:extLst>
                </p14:cNvPr>
                <p14:cNvContentPartPr/>
                <p14:nvPr/>
              </p14:nvContentPartPr>
              <p14:xfrm>
                <a:off x="3932868" y="4531807"/>
                <a:ext cx="222840" cy="155160"/>
              </p14:xfrm>
            </p:contentPart>
          </mc:Choice>
          <mc:Fallback>
            <p:pic>
              <p:nvPicPr>
                <p:cNvPr id="96" name="Ink 95">
                  <a:extLst>
                    <a:ext uri="{FF2B5EF4-FFF2-40B4-BE49-F238E27FC236}">
                      <a16:creationId xmlns:a16="http://schemas.microsoft.com/office/drawing/2014/main" id="{F63C69EE-A58E-9229-A053-6AD472E12D22}"/>
                    </a:ext>
                  </a:extLst>
                </p:cNvPr>
                <p:cNvPicPr/>
                <p:nvPr/>
              </p:nvPicPr>
              <p:blipFill>
                <a:blip r:embed="rId123"/>
                <a:stretch>
                  <a:fillRect/>
                </a:stretch>
              </p:blipFill>
              <p:spPr>
                <a:xfrm>
                  <a:off x="3924228" y="4523167"/>
                  <a:ext cx="24048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8" name="Ink 97">
                  <a:extLst>
                    <a:ext uri="{FF2B5EF4-FFF2-40B4-BE49-F238E27FC236}">
                      <a16:creationId xmlns:a16="http://schemas.microsoft.com/office/drawing/2014/main" id="{FA3DBC11-96AE-5C19-61B6-1832DF781BD3}"/>
                    </a:ext>
                  </a:extLst>
                </p14:cNvPr>
                <p14:cNvContentPartPr/>
                <p14:nvPr/>
              </p14:nvContentPartPr>
              <p14:xfrm>
                <a:off x="5874708" y="4951927"/>
                <a:ext cx="518760" cy="108360"/>
              </p14:xfrm>
            </p:contentPart>
          </mc:Choice>
          <mc:Fallback>
            <p:pic>
              <p:nvPicPr>
                <p:cNvPr id="98" name="Ink 97">
                  <a:extLst>
                    <a:ext uri="{FF2B5EF4-FFF2-40B4-BE49-F238E27FC236}">
                      <a16:creationId xmlns:a16="http://schemas.microsoft.com/office/drawing/2014/main" id="{FA3DBC11-96AE-5C19-61B6-1832DF781BD3}"/>
                    </a:ext>
                  </a:extLst>
                </p:cNvPr>
                <p:cNvPicPr/>
                <p:nvPr/>
              </p:nvPicPr>
              <p:blipFill>
                <a:blip r:embed="rId125"/>
                <a:stretch>
                  <a:fillRect/>
                </a:stretch>
              </p:blipFill>
              <p:spPr>
                <a:xfrm>
                  <a:off x="5866068" y="4942927"/>
                  <a:ext cx="5364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9" name="Ink 98">
                  <a:extLst>
                    <a:ext uri="{FF2B5EF4-FFF2-40B4-BE49-F238E27FC236}">
                      <a16:creationId xmlns:a16="http://schemas.microsoft.com/office/drawing/2014/main" id="{1AC8C20D-72E3-CA92-42D6-B7B9D311396A}"/>
                    </a:ext>
                  </a:extLst>
                </p14:cNvPr>
                <p14:cNvContentPartPr/>
                <p14:nvPr/>
              </p14:nvContentPartPr>
              <p14:xfrm>
                <a:off x="5839788" y="4967767"/>
                <a:ext cx="609120" cy="462240"/>
              </p14:xfrm>
            </p:contentPart>
          </mc:Choice>
          <mc:Fallback>
            <p:pic>
              <p:nvPicPr>
                <p:cNvPr id="99" name="Ink 98">
                  <a:extLst>
                    <a:ext uri="{FF2B5EF4-FFF2-40B4-BE49-F238E27FC236}">
                      <a16:creationId xmlns:a16="http://schemas.microsoft.com/office/drawing/2014/main" id="{1AC8C20D-72E3-CA92-42D6-B7B9D311396A}"/>
                    </a:ext>
                  </a:extLst>
                </p:cNvPr>
                <p:cNvPicPr/>
                <p:nvPr/>
              </p:nvPicPr>
              <p:blipFill>
                <a:blip r:embed="rId127"/>
                <a:stretch>
                  <a:fillRect/>
                </a:stretch>
              </p:blipFill>
              <p:spPr>
                <a:xfrm>
                  <a:off x="5830788" y="4959127"/>
                  <a:ext cx="626760" cy="4798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00" name="Ink 99">
                  <a:extLst>
                    <a:ext uri="{FF2B5EF4-FFF2-40B4-BE49-F238E27FC236}">
                      <a16:creationId xmlns:a16="http://schemas.microsoft.com/office/drawing/2014/main" id="{0D7A308C-A18F-3EAB-EF0B-BF13EADCAF19}"/>
                    </a:ext>
                  </a:extLst>
                </p14:cNvPr>
                <p14:cNvContentPartPr/>
                <p14:nvPr/>
              </p14:nvContentPartPr>
              <p14:xfrm>
                <a:off x="5957868" y="2234647"/>
                <a:ext cx="174600" cy="2688480"/>
              </p14:xfrm>
            </p:contentPart>
          </mc:Choice>
          <mc:Fallback>
            <p:pic>
              <p:nvPicPr>
                <p:cNvPr id="100" name="Ink 99">
                  <a:extLst>
                    <a:ext uri="{FF2B5EF4-FFF2-40B4-BE49-F238E27FC236}">
                      <a16:creationId xmlns:a16="http://schemas.microsoft.com/office/drawing/2014/main" id="{0D7A308C-A18F-3EAB-EF0B-BF13EADCAF19}"/>
                    </a:ext>
                  </a:extLst>
                </p:cNvPr>
                <p:cNvPicPr/>
                <p:nvPr/>
              </p:nvPicPr>
              <p:blipFill>
                <a:blip r:embed="rId129"/>
                <a:stretch>
                  <a:fillRect/>
                </a:stretch>
              </p:blipFill>
              <p:spPr>
                <a:xfrm>
                  <a:off x="5948868" y="2226007"/>
                  <a:ext cx="192240" cy="2706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01" name="Ink 100">
                  <a:extLst>
                    <a:ext uri="{FF2B5EF4-FFF2-40B4-BE49-F238E27FC236}">
                      <a16:creationId xmlns:a16="http://schemas.microsoft.com/office/drawing/2014/main" id="{24E46899-44D3-7ECE-D423-60564832D7C6}"/>
                    </a:ext>
                  </a:extLst>
                </p14:cNvPr>
                <p14:cNvContentPartPr/>
                <p14:nvPr/>
              </p14:nvContentPartPr>
              <p14:xfrm>
                <a:off x="5844828" y="4824487"/>
                <a:ext cx="216000" cy="94320"/>
              </p14:xfrm>
            </p:contentPart>
          </mc:Choice>
          <mc:Fallback>
            <p:pic>
              <p:nvPicPr>
                <p:cNvPr id="101" name="Ink 100">
                  <a:extLst>
                    <a:ext uri="{FF2B5EF4-FFF2-40B4-BE49-F238E27FC236}">
                      <a16:creationId xmlns:a16="http://schemas.microsoft.com/office/drawing/2014/main" id="{24E46899-44D3-7ECE-D423-60564832D7C6}"/>
                    </a:ext>
                  </a:extLst>
                </p:cNvPr>
                <p:cNvPicPr/>
                <p:nvPr/>
              </p:nvPicPr>
              <p:blipFill>
                <a:blip r:embed="rId131"/>
                <a:stretch>
                  <a:fillRect/>
                </a:stretch>
              </p:blipFill>
              <p:spPr>
                <a:xfrm>
                  <a:off x="5835828" y="4815487"/>
                  <a:ext cx="23364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1" name="Ink 10">
                  <a:extLst>
                    <a:ext uri="{FF2B5EF4-FFF2-40B4-BE49-F238E27FC236}">
                      <a16:creationId xmlns:a16="http://schemas.microsoft.com/office/drawing/2014/main" id="{F14D072C-5075-56A5-B107-3B879FEA1445}"/>
                    </a:ext>
                  </a:extLst>
                </p14:cNvPr>
                <p14:cNvContentPartPr/>
                <p14:nvPr/>
              </p14:nvContentPartPr>
              <p14:xfrm>
                <a:off x="1268868" y="714007"/>
                <a:ext cx="1495440" cy="1291320"/>
              </p14:xfrm>
            </p:contentPart>
          </mc:Choice>
          <mc:Fallback>
            <p:pic>
              <p:nvPicPr>
                <p:cNvPr id="11" name="Ink 10">
                  <a:extLst>
                    <a:ext uri="{FF2B5EF4-FFF2-40B4-BE49-F238E27FC236}">
                      <a16:creationId xmlns:a16="http://schemas.microsoft.com/office/drawing/2014/main" id="{F14D072C-5075-56A5-B107-3B879FEA1445}"/>
                    </a:ext>
                  </a:extLst>
                </p:cNvPr>
                <p:cNvPicPr/>
                <p:nvPr/>
              </p:nvPicPr>
              <p:blipFill>
                <a:blip r:embed="rId133"/>
                <a:stretch>
                  <a:fillRect/>
                </a:stretch>
              </p:blipFill>
              <p:spPr>
                <a:xfrm>
                  <a:off x="1259868" y="705367"/>
                  <a:ext cx="1513080" cy="13089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2" name="Ink 11">
                  <a:extLst>
                    <a:ext uri="{FF2B5EF4-FFF2-40B4-BE49-F238E27FC236}">
                      <a16:creationId xmlns:a16="http://schemas.microsoft.com/office/drawing/2014/main" id="{E609B22B-AA3A-4E05-348D-90430F594449}"/>
                    </a:ext>
                  </a:extLst>
                </p14:cNvPr>
                <p14:cNvContentPartPr/>
                <p14:nvPr/>
              </p14:nvContentPartPr>
              <p14:xfrm>
                <a:off x="1665948" y="1131607"/>
                <a:ext cx="221400" cy="311040"/>
              </p14:xfrm>
            </p:contentPart>
          </mc:Choice>
          <mc:Fallback>
            <p:pic>
              <p:nvPicPr>
                <p:cNvPr id="12" name="Ink 11">
                  <a:extLst>
                    <a:ext uri="{FF2B5EF4-FFF2-40B4-BE49-F238E27FC236}">
                      <a16:creationId xmlns:a16="http://schemas.microsoft.com/office/drawing/2014/main" id="{E609B22B-AA3A-4E05-348D-90430F594449}"/>
                    </a:ext>
                  </a:extLst>
                </p:cNvPr>
                <p:cNvPicPr/>
                <p:nvPr/>
              </p:nvPicPr>
              <p:blipFill>
                <a:blip r:embed="rId135"/>
                <a:stretch>
                  <a:fillRect/>
                </a:stretch>
              </p:blipFill>
              <p:spPr>
                <a:xfrm>
                  <a:off x="1656948" y="1122967"/>
                  <a:ext cx="23904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3" name="Ink 12">
                  <a:extLst>
                    <a:ext uri="{FF2B5EF4-FFF2-40B4-BE49-F238E27FC236}">
                      <a16:creationId xmlns:a16="http://schemas.microsoft.com/office/drawing/2014/main" id="{852D4429-25EC-A710-572F-748A0583C67D}"/>
                    </a:ext>
                  </a:extLst>
                </p14:cNvPr>
                <p14:cNvContentPartPr/>
                <p14:nvPr/>
              </p14:nvContentPartPr>
              <p14:xfrm>
                <a:off x="1724988" y="1252207"/>
                <a:ext cx="100080" cy="50400"/>
              </p14:xfrm>
            </p:contentPart>
          </mc:Choice>
          <mc:Fallback>
            <p:pic>
              <p:nvPicPr>
                <p:cNvPr id="13" name="Ink 12">
                  <a:extLst>
                    <a:ext uri="{FF2B5EF4-FFF2-40B4-BE49-F238E27FC236}">
                      <a16:creationId xmlns:a16="http://schemas.microsoft.com/office/drawing/2014/main" id="{852D4429-25EC-A710-572F-748A0583C67D}"/>
                    </a:ext>
                  </a:extLst>
                </p:cNvPr>
                <p:cNvPicPr/>
                <p:nvPr/>
              </p:nvPicPr>
              <p:blipFill>
                <a:blip r:embed="rId137"/>
                <a:stretch>
                  <a:fillRect/>
                </a:stretch>
              </p:blipFill>
              <p:spPr>
                <a:xfrm>
                  <a:off x="1715988" y="1243567"/>
                  <a:ext cx="11772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4" name="Ink 13">
                  <a:extLst>
                    <a:ext uri="{FF2B5EF4-FFF2-40B4-BE49-F238E27FC236}">
                      <a16:creationId xmlns:a16="http://schemas.microsoft.com/office/drawing/2014/main" id="{00815F0A-BAA5-48DB-D759-54F56236BDF0}"/>
                    </a:ext>
                  </a:extLst>
                </p14:cNvPr>
                <p14:cNvContentPartPr/>
                <p14:nvPr/>
              </p14:nvContentPartPr>
              <p14:xfrm>
                <a:off x="1998948" y="1180567"/>
                <a:ext cx="101160" cy="300240"/>
              </p14:xfrm>
            </p:contentPart>
          </mc:Choice>
          <mc:Fallback>
            <p:pic>
              <p:nvPicPr>
                <p:cNvPr id="14" name="Ink 13">
                  <a:extLst>
                    <a:ext uri="{FF2B5EF4-FFF2-40B4-BE49-F238E27FC236}">
                      <a16:creationId xmlns:a16="http://schemas.microsoft.com/office/drawing/2014/main" id="{00815F0A-BAA5-48DB-D759-54F56236BDF0}"/>
                    </a:ext>
                  </a:extLst>
                </p:cNvPr>
                <p:cNvPicPr/>
                <p:nvPr/>
              </p:nvPicPr>
              <p:blipFill>
                <a:blip r:embed="rId139"/>
                <a:stretch>
                  <a:fillRect/>
                </a:stretch>
              </p:blipFill>
              <p:spPr>
                <a:xfrm>
                  <a:off x="1989948" y="1171927"/>
                  <a:ext cx="11880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5" name="Ink 14">
                  <a:extLst>
                    <a:ext uri="{FF2B5EF4-FFF2-40B4-BE49-F238E27FC236}">
                      <a16:creationId xmlns:a16="http://schemas.microsoft.com/office/drawing/2014/main" id="{52811EC2-8A9B-A9E1-5250-9EAE7FFF90C1}"/>
                    </a:ext>
                  </a:extLst>
                </p14:cNvPr>
                <p14:cNvContentPartPr/>
                <p14:nvPr/>
              </p14:nvContentPartPr>
              <p14:xfrm>
                <a:off x="3242748" y="791047"/>
                <a:ext cx="1394640" cy="1109520"/>
              </p14:xfrm>
            </p:contentPart>
          </mc:Choice>
          <mc:Fallback>
            <p:pic>
              <p:nvPicPr>
                <p:cNvPr id="15" name="Ink 14">
                  <a:extLst>
                    <a:ext uri="{FF2B5EF4-FFF2-40B4-BE49-F238E27FC236}">
                      <a16:creationId xmlns:a16="http://schemas.microsoft.com/office/drawing/2014/main" id="{52811EC2-8A9B-A9E1-5250-9EAE7FFF90C1}"/>
                    </a:ext>
                  </a:extLst>
                </p:cNvPr>
                <p:cNvPicPr/>
                <p:nvPr/>
              </p:nvPicPr>
              <p:blipFill>
                <a:blip r:embed="rId141"/>
                <a:stretch>
                  <a:fillRect/>
                </a:stretch>
              </p:blipFill>
              <p:spPr>
                <a:xfrm>
                  <a:off x="3234108" y="782047"/>
                  <a:ext cx="1412280" cy="11271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6" name="Ink 15">
                  <a:extLst>
                    <a:ext uri="{FF2B5EF4-FFF2-40B4-BE49-F238E27FC236}">
                      <a16:creationId xmlns:a16="http://schemas.microsoft.com/office/drawing/2014/main" id="{AC939831-3B7E-62AB-C3B6-556E4E013B87}"/>
                    </a:ext>
                  </a:extLst>
                </p14:cNvPr>
                <p14:cNvContentPartPr/>
                <p14:nvPr/>
              </p14:nvContentPartPr>
              <p14:xfrm>
                <a:off x="3555948" y="1215127"/>
                <a:ext cx="247680" cy="330480"/>
              </p14:xfrm>
            </p:contentPart>
          </mc:Choice>
          <mc:Fallback>
            <p:pic>
              <p:nvPicPr>
                <p:cNvPr id="16" name="Ink 15">
                  <a:extLst>
                    <a:ext uri="{FF2B5EF4-FFF2-40B4-BE49-F238E27FC236}">
                      <a16:creationId xmlns:a16="http://schemas.microsoft.com/office/drawing/2014/main" id="{AC939831-3B7E-62AB-C3B6-556E4E013B87}"/>
                    </a:ext>
                  </a:extLst>
                </p:cNvPr>
                <p:cNvPicPr/>
                <p:nvPr/>
              </p:nvPicPr>
              <p:blipFill>
                <a:blip r:embed="rId143"/>
                <a:stretch>
                  <a:fillRect/>
                </a:stretch>
              </p:blipFill>
              <p:spPr>
                <a:xfrm>
                  <a:off x="3546948" y="1206487"/>
                  <a:ext cx="26532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7" name="Ink 16">
                  <a:extLst>
                    <a:ext uri="{FF2B5EF4-FFF2-40B4-BE49-F238E27FC236}">
                      <a16:creationId xmlns:a16="http://schemas.microsoft.com/office/drawing/2014/main" id="{817EC339-0757-5EC5-8391-53D701C90D2E}"/>
                    </a:ext>
                  </a:extLst>
                </p14:cNvPr>
                <p14:cNvContentPartPr/>
                <p14:nvPr/>
              </p14:nvContentPartPr>
              <p14:xfrm>
                <a:off x="3613548" y="1342567"/>
                <a:ext cx="127080" cy="46080"/>
              </p14:xfrm>
            </p:contentPart>
          </mc:Choice>
          <mc:Fallback>
            <p:pic>
              <p:nvPicPr>
                <p:cNvPr id="17" name="Ink 16">
                  <a:extLst>
                    <a:ext uri="{FF2B5EF4-FFF2-40B4-BE49-F238E27FC236}">
                      <a16:creationId xmlns:a16="http://schemas.microsoft.com/office/drawing/2014/main" id="{817EC339-0757-5EC5-8391-53D701C90D2E}"/>
                    </a:ext>
                  </a:extLst>
                </p:cNvPr>
                <p:cNvPicPr/>
                <p:nvPr/>
              </p:nvPicPr>
              <p:blipFill>
                <a:blip r:embed="rId145"/>
                <a:stretch>
                  <a:fillRect/>
                </a:stretch>
              </p:blipFill>
              <p:spPr>
                <a:xfrm>
                  <a:off x="3604548" y="1333567"/>
                  <a:ext cx="14472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8" name="Ink 17">
                  <a:extLst>
                    <a:ext uri="{FF2B5EF4-FFF2-40B4-BE49-F238E27FC236}">
                      <a16:creationId xmlns:a16="http://schemas.microsoft.com/office/drawing/2014/main" id="{398EDE76-40D5-DF4B-4203-6FAC4E8E62F9}"/>
                    </a:ext>
                  </a:extLst>
                </p14:cNvPr>
                <p14:cNvContentPartPr/>
                <p14:nvPr/>
              </p14:nvContentPartPr>
              <p14:xfrm>
                <a:off x="3866268" y="1247887"/>
                <a:ext cx="303840" cy="204480"/>
              </p14:xfrm>
            </p:contentPart>
          </mc:Choice>
          <mc:Fallback>
            <p:pic>
              <p:nvPicPr>
                <p:cNvPr id="18" name="Ink 17">
                  <a:extLst>
                    <a:ext uri="{FF2B5EF4-FFF2-40B4-BE49-F238E27FC236}">
                      <a16:creationId xmlns:a16="http://schemas.microsoft.com/office/drawing/2014/main" id="{398EDE76-40D5-DF4B-4203-6FAC4E8E62F9}"/>
                    </a:ext>
                  </a:extLst>
                </p:cNvPr>
                <p:cNvPicPr/>
                <p:nvPr/>
              </p:nvPicPr>
              <p:blipFill>
                <a:blip r:embed="rId147"/>
                <a:stretch>
                  <a:fillRect/>
                </a:stretch>
              </p:blipFill>
              <p:spPr>
                <a:xfrm>
                  <a:off x="3857628" y="1238887"/>
                  <a:ext cx="3214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3" name="Ink 102">
                  <a:extLst>
                    <a:ext uri="{FF2B5EF4-FFF2-40B4-BE49-F238E27FC236}">
                      <a16:creationId xmlns:a16="http://schemas.microsoft.com/office/drawing/2014/main" id="{EE7680FA-16A1-F522-D512-63C3C3A3E0D4}"/>
                    </a:ext>
                  </a:extLst>
                </p14:cNvPr>
                <p14:cNvContentPartPr/>
                <p14:nvPr/>
              </p14:nvContentPartPr>
              <p14:xfrm>
                <a:off x="2746308" y="1579087"/>
                <a:ext cx="432720" cy="223920"/>
              </p14:xfrm>
            </p:contentPart>
          </mc:Choice>
          <mc:Fallback>
            <p:pic>
              <p:nvPicPr>
                <p:cNvPr id="103" name="Ink 102">
                  <a:extLst>
                    <a:ext uri="{FF2B5EF4-FFF2-40B4-BE49-F238E27FC236}">
                      <a16:creationId xmlns:a16="http://schemas.microsoft.com/office/drawing/2014/main" id="{EE7680FA-16A1-F522-D512-63C3C3A3E0D4}"/>
                    </a:ext>
                  </a:extLst>
                </p:cNvPr>
                <p:cNvPicPr/>
                <p:nvPr/>
              </p:nvPicPr>
              <p:blipFill>
                <a:blip r:embed="rId149"/>
                <a:stretch>
                  <a:fillRect/>
                </a:stretch>
              </p:blipFill>
              <p:spPr>
                <a:xfrm>
                  <a:off x="2737668" y="1570087"/>
                  <a:ext cx="4503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4" name="Ink 103">
                  <a:extLst>
                    <a:ext uri="{FF2B5EF4-FFF2-40B4-BE49-F238E27FC236}">
                      <a16:creationId xmlns:a16="http://schemas.microsoft.com/office/drawing/2014/main" id="{09627F1A-AB9B-4F0A-177E-2689961A6032}"/>
                    </a:ext>
                  </a:extLst>
                </p14:cNvPr>
                <p14:cNvContentPartPr/>
                <p14:nvPr/>
              </p14:nvContentPartPr>
              <p14:xfrm>
                <a:off x="3119268" y="1531927"/>
                <a:ext cx="127080" cy="189720"/>
              </p14:xfrm>
            </p:contentPart>
          </mc:Choice>
          <mc:Fallback>
            <p:pic>
              <p:nvPicPr>
                <p:cNvPr id="104" name="Ink 103">
                  <a:extLst>
                    <a:ext uri="{FF2B5EF4-FFF2-40B4-BE49-F238E27FC236}">
                      <a16:creationId xmlns:a16="http://schemas.microsoft.com/office/drawing/2014/main" id="{09627F1A-AB9B-4F0A-177E-2689961A6032}"/>
                    </a:ext>
                  </a:extLst>
                </p:cNvPr>
                <p:cNvPicPr/>
                <p:nvPr/>
              </p:nvPicPr>
              <p:blipFill>
                <a:blip r:embed="rId151"/>
                <a:stretch>
                  <a:fillRect/>
                </a:stretch>
              </p:blipFill>
              <p:spPr>
                <a:xfrm>
                  <a:off x="3110628" y="1522927"/>
                  <a:ext cx="14472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5" name="Ink 104">
                  <a:extLst>
                    <a:ext uri="{FF2B5EF4-FFF2-40B4-BE49-F238E27FC236}">
                      <a16:creationId xmlns:a16="http://schemas.microsoft.com/office/drawing/2014/main" id="{C9DAD91B-33B2-39DE-1A52-8EE532168C95}"/>
                    </a:ext>
                  </a:extLst>
                </p14:cNvPr>
                <p14:cNvContentPartPr/>
                <p14:nvPr/>
              </p14:nvContentPartPr>
              <p14:xfrm>
                <a:off x="2735508" y="1815247"/>
                <a:ext cx="622800" cy="195120"/>
              </p14:xfrm>
            </p:contentPart>
          </mc:Choice>
          <mc:Fallback>
            <p:pic>
              <p:nvPicPr>
                <p:cNvPr id="105" name="Ink 104">
                  <a:extLst>
                    <a:ext uri="{FF2B5EF4-FFF2-40B4-BE49-F238E27FC236}">
                      <a16:creationId xmlns:a16="http://schemas.microsoft.com/office/drawing/2014/main" id="{C9DAD91B-33B2-39DE-1A52-8EE532168C95}"/>
                    </a:ext>
                  </a:extLst>
                </p:cNvPr>
                <p:cNvPicPr/>
                <p:nvPr/>
              </p:nvPicPr>
              <p:blipFill>
                <a:blip r:embed="rId153"/>
                <a:stretch>
                  <a:fillRect/>
                </a:stretch>
              </p:blipFill>
              <p:spPr>
                <a:xfrm>
                  <a:off x="2726868" y="1806247"/>
                  <a:ext cx="64044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6" name="Ink 105">
                  <a:extLst>
                    <a:ext uri="{FF2B5EF4-FFF2-40B4-BE49-F238E27FC236}">
                      <a16:creationId xmlns:a16="http://schemas.microsoft.com/office/drawing/2014/main" id="{CAF8EFAB-ADCF-B088-032C-8C1D6C5B26B2}"/>
                    </a:ext>
                  </a:extLst>
                </p14:cNvPr>
                <p14:cNvContentPartPr/>
                <p14:nvPr/>
              </p14:nvContentPartPr>
              <p14:xfrm>
                <a:off x="2649828" y="1878967"/>
                <a:ext cx="177840" cy="225000"/>
              </p14:xfrm>
            </p:contentPart>
          </mc:Choice>
          <mc:Fallback>
            <p:pic>
              <p:nvPicPr>
                <p:cNvPr id="106" name="Ink 105">
                  <a:extLst>
                    <a:ext uri="{FF2B5EF4-FFF2-40B4-BE49-F238E27FC236}">
                      <a16:creationId xmlns:a16="http://schemas.microsoft.com/office/drawing/2014/main" id="{CAF8EFAB-ADCF-B088-032C-8C1D6C5B26B2}"/>
                    </a:ext>
                  </a:extLst>
                </p:cNvPr>
                <p:cNvPicPr/>
                <p:nvPr/>
              </p:nvPicPr>
              <p:blipFill>
                <a:blip r:embed="rId155"/>
                <a:stretch>
                  <a:fillRect/>
                </a:stretch>
              </p:blipFill>
              <p:spPr>
                <a:xfrm>
                  <a:off x="2641188" y="1869967"/>
                  <a:ext cx="1954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7" name="Ink 106">
                  <a:extLst>
                    <a:ext uri="{FF2B5EF4-FFF2-40B4-BE49-F238E27FC236}">
                      <a16:creationId xmlns:a16="http://schemas.microsoft.com/office/drawing/2014/main" id="{38346709-24A1-069F-1C25-D35DD3714F40}"/>
                    </a:ext>
                  </a:extLst>
                </p14:cNvPr>
                <p14:cNvContentPartPr/>
                <p14:nvPr/>
              </p14:nvContentPartPr>
              <p14:xfrm>
                <a:off x="2815428" y="1574407"/>
                <a:ext cx="600840" cy="617040"/>
              </p14:xfrm>
            </p:contentPart>
          </mc:Choice>
          <mc:Fallback>
            <p:pic>
              <p:nvPicPr>
                <p:cNvPr id="107" name="Ink 106">
                  <a:extLst>
                    <a:ext uri="{FF2B5EF4-FFF2-40B4-BE49-F238E27FC236}">
                      <a16:creationId xmlns:a16="http://schemas.microsoft.com/office/drawing/2014/main" id="{38346709-24A1-069F-1C25-D35DD3714F40}"/>
                    </a:ext>
                  </a:extLst>
                </p:cNvPr>
                <p:cNvPicPr/>
                <p:nvPr/>
              </p:nvPicPr>
              <p:blipFill>
                <a:blip r:embed="rId157"/>
                <a:stretch>
                  <a:fillRect/>
                </a:stretch>
              </p:blipFill>
              <p:spPr>
                <a:xfrm>
                  <a:off x="2806788" y="1565767"/>
                  <a:ext cx="618480" cy="6346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8" name="Ink 107">
                  <a:extLst>
                    <a:ext uri="{FF2B5EF4-FFF2-40B4-BE49-F238E27FC236}">
                      <a16:creationId xmlns:a16="http://schemas.microsoft.com/office/drawing/2014/main" id="{CB207064-8DC5-9A39-9FE7-8ABCC87CF0A8}"/>
                    </a:ext>
                  </a:extLst>
                </p14:cNvPr>
                <p14:cNvContentPartPr/>
                <p14:nvPr/>
              </p14:nvContentPartPr>
              <p14:xfrm>
                <a:off x="2971668" y="1565407"/>
                <a:ext cx="281160" cy="910080"/>
              </p14:xfrm>
            </p:contentPart>
          </mc:Choice>
          <mc:Fallback>
            <p:pic>
              <p:nvPicPr>
                <p:cNvPr id="108" name="Ink 107">
                  <a:extLst>
                    <a:ext uri="{FF2B5EF4-FFF2-40B4-BE49-F238E27FC236}">
                      <a16:creationId xmlns:a16="http://schemas.microsoft.com/office/drawing/2014/main" id="{CB207064-8DC5-9A39-9FE7-8ABCC87CF0A8}"/>
                    </a:ext>
                  </a:extLst>
                </p:cNvPr>
                <p:cNvPicPr/>
                <p:nvPr/>
              </p:nvPicPr>
              <p:blipFill>
                <a:blip r:embed="rId159"/>
                <a:stretch>
                  <a:fillRect/>
                </a:stretch>
              </p:blipFill>
              <p:spPr>
                <a:xfrm>
                  <a:off x="2963028" y="1556407"/>
                  <a:ext cx="298800" cy="9277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0" name="Ink 109">
                  <a:extLst>
                    <a:ext uri="{FF2B5EF4-FFF2-40B4-BE49-F238E27FC236}">
                      <a16:creationId xmlns:a16="http://schemas.microsoft.com/office/drawing/2014/main" id="{97CF83E6-6D92-42F9-CE18-D664ECC1C901}"/>
                    </a:ext>
                  </a:extLst>
                </p14:cNvPr>
                <p14:cNvContentPartPr/>
                <p14:nvPr/>
              </p14:nvContentPartPr>
              <p14:xfrm>
                <a:off x="9859188" y="5932567"/>
                <a:ext cx="958680" cy="38880"/>
              </p14:xfrm>
            </p:contentPart>
          </mc:Choice>
          <mc:Fallback>
            <p:pic>
              <p:nvPicPr>
                <p:cNvPr id="110" name="Ink 109">
                  <a:extLst>
                    <a:ext uri="{FF2B5EF4-FFF2-40B4-BE49-F238E27FC236}">
                      <a16:creationId xmlns:a16="http://schemas.microsoft.com/office/drawing/2014/main" id="{97CF83E6-6D92-42F9-CE18-D664ECC1C901}"/>
                    </a:ext>
                  </a:extLst>
                </p:cNvPr>
                <p:cNvPicPr/>
                <p:nvPr/>
              </p:nvPicPr>
              <p:blipFill>
                <a:blip r:embed="rId161"/>
                <a:stretch>
                  <a:fillRect/>
                </a:stretch>
              </p:blipFill>
              <p:spPr>
                <a:xfrm>
                  <a:off x="9850548" y="5923567"/>
                  <a:ext cx="97632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1" name="Ink 110">
                  <a:extLst>
                    <a:ext uri="{FF2B5EF4-FFF2-40B4-BE49-F238E27FC236}">
                      <a16:creationId xmlns:a16="http://schemas.microsoft.com/office/drawing/2014/main" id="{76C6C687-F1C5-F6E0-DE26-FF2CA9A52F62}"/>
                    </a:ext>
                  </a:extLst>
                </p14:cNvPr>
                <p14:cNvContentPartPr/>
                <p14:nvPr/>
              </p14:nvContentPartPr>
              <p14:xfrm>
                <a:off x="9942348" y="5995207"/>
                <a:ext cx="982080" cy="38160"/>
              </p14:xfrm>
            </p:contentPart>
          </mc:Choice>
          <mc:Fallback>
            <p:pic>
              <p:nvPicPr>
                <p:cNvPr id="111" name="Ink 110">
                  <a:extLst>
                    <a:ext uri="{FF2B5EF4-FFF2-40B4-BE49-F238E27FC236}">
                      <a16:creationId xmlns:a16="http://schemas.microsoft.com/office/drawing/2014/main" id="{76C6C687-F1C5-F6E0-DE26-FF2CA9A52F62}"/>
                    </a:ext>
                  </a:extLst>
                </p:cNvPr>
                <p:cNvPicPr/>
                <p:nvPr/>
              </p:nvPicPr>
              <p:blipFill>
                <a:blip r:embed="rId163"/>
                <a:stretch>
                  <a:fillRect/>
                </a:stretch>
              </p:blipFill>
              <p:spPr>
                <a:xfrm>
                  <a:off x="9933708" y="5986567"/>
                  <a:ext cx="99972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42" name="Ink 41">
                  <a:extLst>
                    <a:ext uri="{FF2B5EF4-FFF2-40B4-BE49-F238E27FC236}">
                      <a16:creationId xmlns:a16="http://schemas.microsoft.com/office/drawing/2014/main" id="{5B1C7999-BBD3-F321-1C05-ECF39AD66588}"/>
                    </a:ext>
                  </a:extLst>
                </p14:cNvPr>
                <p14:cNvContentPartPr/>
                <p14:nvPr/>
              </p14:nvContentPartPr>
              <p14:xfrm>
                <a:off x="9272388" y="2472607"/>
                <a:ext cx="179280" cy="257400"/>
              </p14:xfrm>
            </p:contentPart>
          </mc:Choice>
          <mc:Fallback>
            <p:pic>
              <p:nvPicPr>
                <p:cNvPr id="42" name="Ink 41">
                  <a:extLst>
                    <a:ext uri="{FF2B5EF4-FFF2-40B4-BE49-F238E27FC236}">
                      <a16:creationId xmlns:a16="http://schemas.microsoft.com/office/drawing/2014/main" id="{5B1C7999-BBD3-F321-1C05-ECF39AD66588}"/>
                    </a:ext>
                  </a:extLst>
                </p:cNvPr>
                <p:cNvPicPr/>
                <p:nvPr/>
              </p:nvPicPr>
              <p:blipFill>
                <a:blip r:embed="rId165"/>
                <a:stretch>
                  <a:fillRect/>
                </a:stretch>
              </p:blipFill>
              <p:spPr>
                <a:xfrm>
                  <a:off x="9263748" y="2463967"/>
                  <a:ext cx="19692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43" name="Ink 42">
                  <a:extLst>
                    <a:ext uri="{FF2B5EF4-FFF2-40B4-BE49-F238E27FC236}">
                      <a16:creationId xmlns:a16="http://schemas.microsoft.com/office/drawing/2014/main" id="{BF6D12E0-325E-F436-0E9E-CD001ECCAC35}"/>
                    </a:ext>
                  </a:extLst>
                </p14:cNvPr>
                <p14:cNvContentPartPr/>
                <p14:nvPr/>
              </p14:nvContentPartPr>
              <p14:xfrm>
                <a:off x="9328548" y="2481967"/>
                <a:ext cx="351000" cy="174240"/>
              </p14:xfrm>
            </p:contentPart>
          </mc:Choice>
          <mc:Fallback>
            <p:pic>
              <p:nvPicPr>
                <p:cNvPr id="43" name="Ink 42">
                  <a:extLst>
                    <a:ext uri="{FF2B5EF4-FFF2-40B4-BE49-F238E27FC236}">
                      <a16:creationId xmlns:a16="http://schemas.microsoft.com/office/drawing/2014/main" id="{BF6D12E0-325E-F436-0E9E-CD001ECCAC35}"/>
                    </a:ext>
                  </a:extLst>
                </p:cNvPr>
                <p:cNvPicPr/>
                <p:nvPr/>
              </p:nvPicPr>
              <p:blipFill>
                <a:blip r:embed="rId167"/>
                <a:stretch>
                  <a:fillRect/>
                </a:stretch>
              </p:blipFill>
              <p:spPr>
                <a:xfrm>
                  <a:off x="9319548" y="2472967"/>
                  <a:ext cx="3686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44" name="Ink 43">
                  <a:extLst>
                    <a:ext uri="{FF2B5EF4-FFF2-40B4-BE49-F238E27FC236}">
                      <a16:creationId xmlns:a16="http://schemas.microsoft.com/office/drawing/2014/main" id="{9FBD452B-A888-6996-4538-D02D12ABD47F}"/>
                    </a:ext>
                  </a:extLst>
                </p14:cNvPr>
                <p14:cNvContentPartPr/>
                <p14:nvPr/>
              </p14:nvContentPartPr>
              <p14:xfrm>
                <a:off x="9755868" y="2495647"/>
                <a:ext cx="135720" cy="180360"/>
              </p14:xfrm>
            </p:contentPart>
          </mc:Choice>
          <mc:Fallback>
            <p:pic>
              <p:nvPicPr>
                <p:cNvPr id="44" name="Ink 43">
                  <a:extLst>
                    <a:ext uri="{FF2B5EF4-FFF2-40B4-BE49-F238E27FC236}">
                      <a16:creationId xmlns:a16="http://schemas.microsoft.com/office/drawing/2014/main" id="{9FBD452B-A888-6996-4538-D02D12ABD47F}"/>
                    </a:ext>
                  </a:extLst>
                </p:cNvPr>
                <p:cNvPicPr/>
                <p:nvPr/>
              </p:nvPicPr>
              <p:blipFill>
                <a:blip r:embed="rId169"/>
                <a:stretch>
                  <a:fillRect/>
                </a:stretch>
              </p:blipFill>
              <p:spPr>
                <a:xfrm>
                  <a:off x="9746868" y="2487007"/>
                  <a:ext cx="15336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45" name="Ink 44">
                  <a:extLst>
                    <a:ext uri="{FF2B5EF4-FFF2-40B4-BE49-F238E27FC236}">
                      <a16:creationId xmlns:a16="http://schemas.microsoft.com/office/drawing/2014/main" id="{B3F63AB0-FB7A-24C8-D532-6AEAB63DF308}"/>
                    </a:ext>
                  </a:extLst>
                </p14:cNvPr>
                <p14:cNvContentPartPr/>
                <p14:nvPr/>
              </p14:nvContentPartPr>
              <p14:xfrm>
                <a:off x="9732468" y="2482327"/>
                <a:ext cx="306360" cy="190080"/>
              </p14:xfrm>
            </p:contentPart>
          </mc:Choice>
          <mc:Fallback>
            <p:pic>
              <p:nvPicPr>
                <p:cNvPr id="45" name="Ink 44">
                  <a:extLst>
                    <a:ext uri="{FF2B5EF4-FFF2-40B4-BE49-F238E27FC236}">
                      <a16:creationId xmlns:a16="http://schemas.microsoft.com/office/drawing/2014/main" id="{B3F63AB0-FB7A-24C8-D532-6AEAB63DF308}"/>
                    </a:ext>
                  </a:extLst>
                </p:cNvPr>
                <p:cNvPicPr/>
                <p:nvPr/>
              </p:nvPicPr>
              <p:blipFill>
                <a:blip r:embed="rId171"/>
                <a:stretch>
                  <a:fillRect/>
                </a:stretch>
              </p:blipFill>
              <p:spPr>
                <a:xfrm>
                  <a:off x="9723828" y="2473327"/>
                  <a:ext cx="3240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46" name="Ink 45">
                  <a:extLst>
                    <a:ext uri="{FF2B5EF4-FFF2-40B4-BE49-F238E27FC236}">
                      <a16:creationId xmlns:a16="http://schemas.microsoft.com/office/drawing/2014/main" id="{DAE7CDC6-80FA-7F2B-DF1A-EB2769067A42}"/>
                    </a:ext>
                  </a:extLst>
                </p14:cNvPr>
                <p14:cNvContentPartPr/>
                <p14:nvPr/>
              </p14:nvContentPartPr>
              <p14:xfrm>
                <a:off x="10105788" y="2501407"/>
                <a:ext cx="367920" cy="141120"/>
              </p14:xfrm>
            </p:contentPart>
          </mc:Choice>
          <mc:Fallback>
            <p:pic>
              <p:nvPicPr>
                <p:cNvPr id="46" name="Ink 45">
                  <a:extLst>
                    <a:ext uri="{FF2B5EF4-FFF2-40B4-BE49-F238E27FC236}">
                      <a16:creationId xmlns:a16="http://schemas.microsoft.com/office/drawing/2014/main" id="{DAE7CDC6-80FA-7F2B-DF1A-EB2769067A42}"/>
                    </a:ext>
                  </a:extLst>
                </p:cNvPr>
                <p:cNvPicPr/>
                <p:nvPr/>
              </p:nvPicPr>
              <p:blipFill>
                <a:blip r:embed="rId173"/>
                <a:stretch>
                  <a:fillRect/>
                </a:stretch>
              </p:blipFill>
              <p:spPr>
                <a:xfrm>
                  <a:off x="10097148" y="2492407"/>
                  <a:ext cx="3855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47" name="Ink 46">
                  <a:extLst>
                    <a:ext uri="{FF2B5EF4-FFF2-40B4-BE49-F238E27FC236}">
                      <a16:creationId xmlns:a16="http://schemas.microsoft.com/office/drawing/2014/main" id="{30F9468B-E55C-6D10-2640-6AD8E7A9D928}"/>
                    </a:ext>
                  </a:extLst>
                </p14:cNvPr>
                <p14:cNvContentPartPr/>
                <p14:nvPr/>
              </p14:nvContentPartPr>
              <p14:xfrm>
                <a:off x="10573068" y="2526247"/>
                <a:ext cx="146160" cy="118800"/>
              </p14:xfrm>
            </p:contentPart>
          </mc:Choice>
          <mc:Fallback>
            <p:pic>
              <p:nvPicPr>
                <p:cNvPr id="47" name="Ink 46">
                  <a:extLst>
                    <a:ext uri="{FF2B5EF4-FFF2-40B4-BE49-F238E27FC236}">
                      <a16:creationId xmlns:a16="http://schemas.microsoft.com/office/drawing/2014/main" id="{30F9468B-E55C-6D10-2640-6AD8E7A9D928}"/>
                    </a:ext>
                  </a:extLst>
                </p:cNvPr>
                <p:cNvPicPr/>
                <p:nvPr/>
              </p:nvPicPr>
              <p:blipFill>
                <a:blip r:embed="rId175"/>
                <a:stretch>
                  <a:fillRect/>
                </a:stretch>
              </p:blipFill>
              <p:spPr>
                <a:xfrm>
                  <a:off x="10564428" y="2517247"/>
                  <a:ext cx="16380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49" name="Ink 48">
                  <a:extLst>
                    <a:ext uri="{FF2B5EF4-FFF2-40B4-BE49-F238E27FC236}">
                      <a16:creationId xmlns:a16="http://schemas.microsoft.com/office/drawing/2014/main" id="{08E023E3-B1F8-C1CC-E80E-EFECAE4D8EF1}"/>
                    </a:ext>
                  </a:extLst>
                </p14:cNvPr>
                <p14:cNvContentPartPr/>
                <p14:nvPr/>
              </p14:nvContentPartPr>
              <p14:xfrm>
                <a:off x="10775748" y="2518687"/>
                <a:ext cx="138960" cy="154440"/>
              </p14:xfrm>
            </p:contentPart>
          </mc:Choice>
          <mc:Fallback>
            <p:pic>
              <p:nvPicPr>
                <p:cNvPr id="49" name="Ink 48">
                  <a:extLst>
                    <a:ext uri="{FF2B5EF4-FFF2-40B4-BE49-F238E27FC236}">
                      <a16:creationId xmlns:a16="http://schemas.microsoft.com/office/drawing/2014/main" id="{08E023E3-B1F8-C1CC-E80E-EFECAE4D8EF1}"/>
                    </a:ext>
                  </a:extLst>
                </p:cNvPr>
                <p:cNvPicPr/>
                <p:nvPr/>
              </p:nvPicPr>
              <p:blipFill>
                <a:blip r:embed="rId177"/>
                <a:stretch>
                  <a:fillRect/>
                </a:stretch>
              </p:blipFill>
              <p:spPr>
                <a:xfrm>
                  <a:off x="10766748" y="2510047"/>
                  <a:ext cx="15660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50" name="Ink 49">
                  <a:extLst>
                    <a:ext uri="{FF2B5EF4-FFF2-40B4-BE49-F238E27FC236}">
                      <a16:creationId xmlns:a16="http://schemas.microsoft.com/office/drawing/2014/main" id="{57723E5E-EDF0-F72C-AFD6-8146011840C5}"/>
                    </a:ext>
                  </a:extLst>
                </p14:cNvPr>
                <p14:cNvContentPartPr/>
                <p14:nvPr/>
              </p14:nvContentPartPr>
              <p14:xfrm>
                <a:off x="10832628" y="2495647"/>
                <a:ext cx="282600" cy="160560"/>
              </p14:xfrm>
            </p:contentPart>
          </mc:Choice>
          <mc:Fallback>
            <p:pic>
              <p:nvPicPr>
                <p:cNvPr id="50" name="Ink 49">
                  <a:extLst>
                    <a:ext uri="{FF2B5EF4-FFF2-40B4-BE49-F238E27FC236}">
                      <a16:creationId xmlns:a16="http://schemas.microsoft.com/office/drawing/2014/main" id="{57723E5E-EDF0-F72C-AFD6-8146011840C5}"/>
                    </a:ext>
                  </a:extLst>
                </p:cNvPr>
                <p:cNvPicPr/>
                <p:nvPr/>
              </p:nvPicPr>
              <p:blipFill>
                <a:blip r:embed="rId179"/>
                <a:stretch>
                  <a:fillRect/>
                </a:stretch>
              </p:blipFill>
              <p:spPr>
                <a:xfrm>
                  <a:off x="10823628" y="2486647"/>
                  <a:ext cx="3002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51" name="Ink 50">
                  <a:extLst>
                    <a:ext uri="{FF2B5EF4-FFF2-40B4-BE49-F238E27FC236}">
                      <a16:creationId xmlns:a16="http://schemas.microsoft.com/office/drawing/2014/main" id="{EE7CE4BB-212C-2F44-C26B-6EC340D46BE2}"/>
                    </a:ext>
                  </a:extLst>
                </p14:cNvPr>
                <p14:cNvContentPartPr/>
                <p14:nvPr/>
              </p14:nvContentPartPr>
              <p14:xfrm>
                <a:off x="11164548" y="2473327"/>
                <a:ext cx="166320" cy="201600"/>
              </p14:xfrm>
            </p:contentPart>
          </mc:Choice>
          <mc:Fallback>
            <p:pic>
              <p:nvPicPr>
                <p:cNvPr id="51" name="Ink 50">
                  <a:extLst>
                    <a:ext uri="{FF2B5EF4-FFF2-40B4-BE49-F238E27FC236}">
                      <a16:creationId xmlns:a16="http://schemas.microsoft.com/office/drawing/2014/main" id="{EE7CE4BB-212C-2F44-C26B-6EC340D46BE2}"/>
                    </a:ext>
                  </a:extLst>
                </p:cNvPr>
                <p:cNvPicPr/>
                <p:nvPr/>
              </p:nvPicPr>
              <p:blipFill>
                <a:blip r:embed="rId181"/>
                <a:stretch>
                  <a:fillRect/>
                </a:stretch>
              </p:blipFill>
              <p:spPr>
                <a:xfrm>
                  <a:off x="11155548" y="2464687"/>
                  <a:ext cx="18396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52" name="Ink 51">
                  <a:extLst>
                    <a:ext uri="{FF2B5EF4-FFF2-40B4-BE49-F238E27FC236}">
                      <a16:creationId xmlns:a16="http://schemas.microsoft.com/office/drawing/2014/main" id="{77287D01-A82B-C72B-2200-A8BD4BCC1434}"/>
                    </a:ext>
                  </a:extLst>
                </p14:cNvPr>
                <p14:cNvContentPartPr/>
                <p14:nvPr/>
              </p14:nvContentPartPr>
              <p14:xfrm>
                <a:off x="10573068" y="2331847"/>
                <a:ext cx="916920" cy="513720"/>
              </p14:xfrm>
            </p:contentPart>
          </mc:Choice>
          <mc:Fallback>
            <p:pic>
              <p:nvPicPr>
                <p:cNvPr id="52" name="Ink 51">
                  <a:extLst>
                    <a:ext uri="{FF2B5EF4-FFF2-40B4-BE49-F238E27FC236}">
                      <a16:creationId xmlns:a16="http://schemas.microsoft.com/office/drawing/2014/main" id="{77287D01-A82B-C72B-2200-A8BD4BCC1434}"/>
                    </a:ext>
                  </a:extLst>
                </p:cNvPr>
                <p:cNvPicPr/>
                <p:nvPr/>
              </p:nvPicPr>
              <p:blipFill>
                <a:blip r:embed="rId183"/>
                <a:stretch>
                  <a:fillRect/>
                </a:stretch>
              </p:blipFill>
              <p:spPr>
                <a:xfrm>
                  <a:off x="10564068" y="2322847"/>
                  <a:ext cx="934560" cy="5313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53" name="Ink 52">
                  <a:extLst>
                    <a:ext uri="{FF2B5EF4-FFF2-40B4-BE49-F238E27FC236}">
                      <a16:creationId xmlns:a16="http://schemas.microsoft.com/office/drawing/2014/main" id="{3C0625AE-AC3B-2204-941C-2FFD637288C0}"/>
                    </a:ext>
                  </a:extLst>
                </p14:cNvPr>
                <p14:cNvContentPartPr/>
                <p14:nvPr/>
              </p14:nvContentPartPr>
              <p14:xfrm>
                <a:off x="9402708" y="2466127"/>
                <a:ext cx="2095560" cy="108360"/>
              </p14:xfrm>
            </p:contentPart>
          </mc:Choice>
          <mc:Fallback>
            <p:pic>
              <p:nvPicPr>
                <p:cNvPr id="53" name="Ink 52">
                  <a:extLst>
                    <a:ext uri="{FF2B5EF4-FFF2-40B4-BE49-F238E27FC236}">
                      <a16:creationId xmlns:a16="http://schemas.microsoft.com/office/drawing/2014/main" id="{3C0625AE-AC3B-2204-941C-2FFD637288C0}"/>
                    </a:ext>
                  </a:extLst>
                </p:cNvPr>
                <p:cNvPicPr/>
                <p:nvPr/>
              </p:nvPicPr>
              <p:blipFill>
                <a:blip r:embed="rId185"/>
                <a:stretch>
                  <a:fillRect/>
                </a:stretch>
              </p:blipFill>
              <p:spPr>
                <a:xfrm>
                  <a:off x="9393708" y="2457127"/>
                  <a:ext cx="21132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54" name="Ink 53">
                  <a:extLst>
                    <a:ext uri="{FF2B5EF4-FFF2-40B4-BE49-F238E27FC236}">
                      <a16:creationId xmlns:a16="http://schemas.microsoft.com/office/drawing/2014/main" id="{9E5675D3-5CB3-1EB1-24D7-1002350264EA}"/>
                    </a:ext>
                  </a:extLst>
                </p14:cNvPr>
                <p14:cNvContentPartPr/>
                <p14:nvPr/>
              </p14:nvContentPartPr>
              <p14:xfrm>
                <a:off x="9582708" y="2372887"/>
                <a:ext cx="1500840" cy="176040"/>
              </p14:xfrm>
            </p:contentPart>
          </mc:Choice>
          <mc:Fallback>
            <p:pic>
              <p:nvPicPr>
                <p:cNvPr id="54" name="Ink 53">
                  <a:extLst>
                    <a:ext uri="{FF2B5EF4-FFF2-40B4-BE49-F238E27FC236}">
                      <a16:creationId xmlns:a16="http://schemas.microsoft.com/office/drawing/2014/main" id="{9E5675D3-5CB3-1EB1-24D7-1002350264EA}"/>
                    </a:ext>
                  </a:extLst>
                </p:cNvPr>
                <p:cNvPicPr/>
                <p:nvPr/>
              </p:nvPicPr>
              <p:blipFill>
                <a:blip r:embed="rId187"/>
                <a:stretch>
                  <a:fillRect/>
                </a:stretch>
              </p:blipFill>
              <p:spPr>
                <a:xfrm>
                  <a:off x="9574068" y="2364247"/>
                  <a:ext cx="15184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3" name="Ink 112">
                  <a:extLst>
                    <a:ext uri="{FF2B5EF4-FFF2-40B4-BE49-F238E27FC236}">
                      <a16:creationId xmlns:a16="http://schemas.microsoft.com/office/drawing/2014/main" id="{D053B23C-C71B-DFBD-5584-642B32D3D020}"/>
                    </a:ext>
                  </a:extLst>
                </p14:cNvPr>
                <p14:cNvContentPartPr/>
                <p14:nvPr/>
              </p14:nvContentPartPr>
              <p14:xfrm>
                <a:off x="6637188" y="2512207"/>
                <a:ext cx="2331000" cy="1036800"/>
              </p14:xfrm>
            </p:contentPart>
          </mc:Choice>
          <mc:Fallback>
            <p:pic>
              <p:nvPicPr>
                <p:cNvPr id="113" name="Ink 112">
                  <a:extLst>
                    <a:ext uri="{FF2B5EF4-FFF2-40B4-BE49-F238E27FC236}">
                      <a16:creationId xmlns:a16="http://schemas.microsoft.com/office/drawing/2014/main" id="{D053B23C-C71B-DFBD-5584-642B32D3D020}"/>
                    </a:ext>
                  </a:extLst>
                </p:cNvPr>
                <p:cNvPicPr/>
                <p:nvPr/>
              </p:nvPicPr>
              <p:blipFill>
                <a:blip r:embed="rId189"/>
                <a:stretch>
                  <a:fillRect/>
                </a:stretch>
              </p:blipFill>
              <p:spPr>
                <a:xfrm>
                  <a:off x="6628188" y="2503567"/>
                  <a:ext cx="2348640" cy="10544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4" name="Ink 113">
                  <a:extLst>
                    <a:ext uri="{FF2B5EF4-FFF2-40B4-BE49-F238E27FC236}">
                      <a16:creationId xmlns:a16="http://schemas.microsoft.com/office/drawing/2014/main" id="{11ED8CF2-B8CA-76CC-5F96-A20D589059C9}"/>
                    </a:ext>
                  </a:extLst>
                </p14:cNvPr>
                <p14:cNvContentPartPr/>
                <p14:nvPr/>
              </p14:nvContentPartPr>
              <p14:xfrm>
                <a:off x="7148748" y="2748367"/>
                <a:ext cx="145800" cy="380160"/>
              </p14:xfrm>
            </p:contentPart>
          </mc:Choice>
          <mc:Fallback>
            <p:pic>
              <p:nvPicPr>
                <p:cNvPr id="114" name="Ink 113">
                  <a:extLst>
                    <a:ext uri="{FF2B5EF4-FFF2-40B4-BE49-F238E27FC236}">
                      <a16:creationId xmlns:a16="http://schemas.microsoft.com/office/drawing/2014/main" id="{11ED8CF2-B8CA-76CC-5F96-A20D589059C9}"/>
                    </a:ext>
                  </a:extLst>
                </p:cNvPr>
                <p:cNvPicPr/>
                <p:nvPr/>
              </p:nvPicPr>
              <p:blipFill>
                <a:blip r:embed="rId191"/>
                <a:stretch>
                  <a:fillRect/>
                </a:stretch>
              </p:blipFill>
              <p:spPr>
                <a:xfrm>
                  <a:off x="7139748" y="2739727"/>
                  <a:ext cx="16344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5" name="Ink 114">
                  <a:extLst>
                    <a:ext uri="{FF2B5EF4-FFF2-40B4-BE49-F238E27FC236}">
                      <a16:creationId xmlns:a16="http://schemas.microsoft.com/office/drawing/2014/main" id="{D145AD8F-7C7C-FB21-48D1-5576A7CC051A}"/>
                    </a:ext>
                  </a:extLst>
                </p14:cNvPr>
                <p14:cNvContentPartPr/>
                <p14:nvPr/>
              </p14:nvContentPartPr>
              <p14:xfrm>
                <a:off x="7322628" y="2769967"/>
                <a:ext cx="176760" cy="379080"/>
              </p14:xfrm>
            </p:contentPart>
          </mc:Choice>
          <mc:Fallback>
            <p:pic>
              <p:nvPicPr>
                <p:cNvPr id="115" name="Ink 114">
                  <a:extLst>
                    <a:ext uri="{FF2B5EF4-FFF2-40B4-BE49-F238E27FC236}">
                      <a16:creationId xmlns:a16="http://schemas.microsoft.com/office/drawing/2014/main" id="{D145AD8F-7C7C-FB21-48D1-5576A7CC051A}"/>
                    </a:ext>
                  </a:extLst>
                </p:cNvPr>
                <p:cNvPicPr/>
                <p:nvPr/>
              </p:nvPicPr>
              <p:blipFill>
                <a:blip r:embed="rId193"/>
                <a:stretch>
                  <a:fillRect/>
                </a:stretch>
              </p:blipFill>
              <p:spPr>
                <a:xfrm>
                  <a:off x="7313988" y="2760967"/>
                  <a:ext cx="19440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6" name="Ink 115">
                  <a:extLst>
                    <a:ext uri="{FF2B5EF4-FFF2-40B4-BE49-F238E27FC236}">
                      <a16:creationId xmlns:a16="http://schemas.microsoft.com/office/drawing/2014/main" id="{BE30DB0B-BA44-7A8D-DB67-EE1A6689DC5B}"/>
                    </a:ext>
                  </a:extLst>
                </p14:cNvPr>
                <p14:cNvContentPartPr/>
                <p14:nvPr/>
              </p14:nvContentPartPr>
              <p14:xfrm>
                <a:off x="7598388" y="2946727"/>
                <a:ext cx="25200" cy="210960"/>
              </p14:xfrm>
            </p:contentPart>
          </mc:Choice>
          <mc:Fallback>
            <p:pic>
              <p:nvPicPr>
                <p:cNvPr id="116" name="Ink 115">
                  <a:extLst>
                    <a:ext uri="{FF2B5EF4-FFF2-40B4-BE49-F238E27FC236}">
                      <a16:creationId xmlns:a16="http://schemas.microsoft.com/office/drawing/2014/main" id="{BE30DB0B-BA44-7A8D-DB67-EE1A6689DC5B}"/>
                    </a:ext>
                  </a:extLst>
                </p:cNvPr>
                <p:cNvPicPr/>
                <p:nvPr/>
              </p:nvPicPr>
              <p:blipFill>
                <a:blip r:embed="rId195"/>
                <a:stretch>
                  <a:fillRect/>
                </a:stretch>
              </p:blipFill>
              <p:spPr>
                <a:xfrm>
                  <a:off x="7589748" y="2938087"/>
                  <a:ext cx="428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7" name="Ink 116">
                  <a:extLst>
                    <a:ext uri="{FF2B5EF4-FFF2-40B4-BE49-F238E27FC236}">
                      <a16:creationId xmlns:a16="http://schemas.microsoft.com/office/drawing/2014/main" id="{41DDA409-78C0-ABC6-A16C-39CAB04C664B}"/>
                    </a:ext>
                  </a:extLst>
                </p14:cNvPr>
                <p14:cNvContentPartPr/>
                <p14:nvPr/>
              </p14:nvContentPartPr>
              <p14:xfrm>
                <a:off x="7617468" y="2753407"/>
                <a:ext cx="34560" cy="78840"/>
              </p14:xfrm>
            </p:contentPart>
          </mc:Choice>
          <mc:Fallback>
            <p:pic>
              <p:nvPicPr>
                <p:cNvPr id="117" name="Ink 116">
                  <a:extLst>
                    <a:ext uri="{FF2B5EF4-FFF2-40B4-BE49-F238E27FC236}">
                      <a16:creationId xmlns:a16="http://schemas.microsoft.com/office/drawing/2014/main" id="{41DDA409-78C0-ABC6-A16C-39CAB04C664B}"/>
                    </a:ext>
                  </a:extLst>
                </p:cNvPr>
                <p:cNvPicPr/>
                <p:nvPr/>
              </p:nvPicPr>
              <p:blipFill>
                <a:blip r:embed="rId197"/>
                <a:stretch>
                  <a:fillRect/>
                </a:stretch>
              </p:blipFill>
              <p:spPr>
                <a:xfrm>
                  <a:off x="7608828" y="2744767"/>
                  <a:ext cx="5220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8" name="Ink 117">
                  <a:extLst>
                    <a:ext uri="{FF2B5EF4-FFF2-40B4-BE49-F238E27FC236}">
                      <a16:creationId xmlns:a16="http://schemas.microsoft.com/office/drawing/2014/main" id="{02C96AD8-C39E-F4C4-987A-3E8C7CA36D89}"/>
                    </a:ext>
                  </a:extLst>
                </p14:cNvPr>
                <p14:cNvContentPartPr/>
                <p14:nvPr/>
              </p14:nvContentPartPr>
              <p14:xfrm>
                <a:off x="7707828" y="3012607"/>
                <a:ext cx="120240" cy="22320"/>
              </p14:xfrm>
            </p:contentPart>
          </mc:Choice>
          <mc:Fallback>
            <p:pic>
              <p:nvPicPr>
                <p:cNvPr id="118" name="Ink 117">
                  <a:extLst>
                    <a:ext uri="{FF2B5EF4-FFF2-40B4-BE49-F238E27FC236}">
                      <a16:creationId xmlns:a16="http://schemas.microsoft.com/office/drawing/2014/main" id="{02C96AD8-C39E-F4C4-987A-3E8C7CA36D89}"/>
                    </a:ext>
                  </a:extLst>
                </p:cNvPr>
                <p:cNvPicPr/>
                <p:nvPr/>
              </p:nvPicPr>
              <p:blipFill>
                <a:blip r:embed="rId199"/>
                <a:stretch>
                  <a:fillRect/>
                </a:stretch>
              </p:blipFill>
              <p:spPr>
                <a:xfrm>
                  <a:off x="7699188" y="3003607"/>
                  <a:ext cx="13788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9" name="Ink 118">
                  <a:extLst>
                    <a:ext uri="{FF2B5EF4-FFF2-40B4-BE49-F238E27FC236}">
                      <a16:creationId xmlns:a16="http://schemas.microsoft.com/office/drawing/2014/main" id="{4B4041D6-3C36-EE5B-B0C1-73B0D76E5980}"/>
                    </a:ext>
                  </a:extLst>
                </p14:cNvPr>
                <p14:cNvContentPartPr/>
                <p14:nvPr/>
              </p14:nvContentPartPr>
              <p14:xfrm>
                <a:off x="7959468" y="2942407"/>
                <a:ext cx="123840" cy="237600"/>
              </p14:xfrm>
            </p:contentPart>
          </mc:Choice>
          <mc:Fallback>
            <p:pic>
              <p:nvPicPr>
                <p:cNvPr id="119" name="Ink 118">
                  <a:extLst>
                    <a:ext uri="{FF2B5EF4-FFF2-40B4-BE49-F238E27FC236}">
                      <a16:creationId xmlns:a16="http://schemas.microsoft.com/office/drawing/2014/main" id="{4B4041D6-3C36-EE5B-B0C1-73B0D76E5980}"/>
                    </a:ext>
                  </a:extLst>
                </p:cNvPr>
                <p:cNvPicPr/>
                <p:nvPr/>
              </p:nvPicPr>
              <p:blipFill>
                <a:blip r:embed="rId201"/>
                <a:stretch>
                  <a:fillRect/>
                </a:stretch>
              </p:blipFill>
              <p:spPr>
                <a:xfrm>
                  <a:off x="7950828" y="2933407"/>
                  <a:ext cx="14148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0" name="Ink 119">
                  <a:extLst>
                    <a:ext uri="{FF2B5EF4-FFF2-40B4-BE49-F238E27FC236}">
                      <a16:creationId xmlns:a16="http://schemas.microsoft.com/office/drawing/2014/main" id="{91113169-8A74-6868-F812-68BB93561729}"/>
                    </a:ext>
                  </a:extLst>
                </p14:cNvPr>
                <p14:cNvContentPartPr/>
                <p14:nvPr/>
              </p14:nvContentPartPr>
              <p14:xfrm>
                <a:off x="8134428" y="2927647"/>
                <a:ext cx="203040" cy="197640"/>
              </p14:xfrm>
            </p:contentPart>
          </mc:Choice>
          <mc:Fallback>
            <p:pic>
              <p:nvPicPr>
                <p:cNvPr id="120" name="Ink 119">
                  <a:extLst>
                    <a:ext uri="{FF2B5EF4-FFF2-40B4-BE49-F238E27FC236}">
                      <a16:creationId xmlns:a16="http://schemas.microsoft.com/office/drawing/2014/main" id="{91113169-8A74-6868-F812-68BB93561729}"/>
                    </a:ext>
                  </a:extLst>
                </p:cNvPr>
                <p:cNvPicPr/>
                <p:nvPr/>
              </p:nvPicPr>
              <p:blipFill>
                <a:blip r:embed="rId203"/>
                <a:stretch>
                  <a:fillRect/>
                </a:stretch>
              </p:blipFill>
              <p:spPr>
                <a:xfrm>
                  <a:off x="8125428" y="2918647"/>
                  <a:ext cx="2206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1" name="Ink 120">
                  <a:extLst>
                    <a:ext uri="{FF2B5EF4-FFF2-40B4-BE49-F238E27FC236}">
                      <a16:creationId xmlns:a16="http://schemas.microsoft.com/office/drawing/2014/main" id="{E00D0BC6-CD1C-8A6C-DFB0-6D852F3F18B8}"/>
                    </a:ext>
                  </a:extLst>
                </p14:cNvPr>
                <p14:cNvContentPartPr/>
                <p14:nvPr/>
              </p14:nvContentPartPr>
              <p14:xfrm>
                <a:off x="8377068" y="2886607"/>
                <a:ext cx="239400" cy="266040"/>
              </p14:xfrm>
            </p:contentPart>
          </mc:Choice>
          <mc:Fallback>
            <p:pic>
              <p:nvPicPr>
                <p:cNvPr id="121" name="Ink 120">
                  <a:extLst>
                    <a:ext uri="{FF2B5EF4-FFF2-40B4-BE49-F238E27FC236}">
                      <a16:creationId xmlns:a16="http://schemas.microsoft.com/office/drawing/2014/main" id="{E00D0BC6-CD1C-8A6C-DFB0-6D852F3F18B8}"/>
                    </a:ext>
                  </a:extLst>
                </p:cNvPr>
                <p:cNvPicPr/>
                <p:nvPr/>
              </p:nvPicPr>
              <p:blipFill>
                <a:blip r:embed="rId205"/>
                <a:stretch>
                  <a:fillRect/>
                </a:stretch>
              </p:blipFill>
              <p:spPr>
                <a:xfrm>
                  <a:off x="8368068" y="2877967"/>
                  <a:ext cx="25704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3" name="Ink 122">
                  <a:extLst>
                    <a:ext uri="{FF2B5EF4-FFF2-40B4-BE49-F238E27FC236}">
                      <a16:creationId xmlns:a16="http://schemas.microsoft.com/office/drawing/2014/main" id="{534B99B5-E190-BF3F-FB90-1004053C35D2}"/>
                    </a:ext>
                  </a:extLst>
                </p14:cNvPr>
                <p14:cNvContentPartPr/>
                <p14:nvPr/>
              </p14:nvContentPartPr>
              <p14:xfrm>
                <a:off x="2899668" y="3207367"/>
                <a:ext cx="3915000" cy="1636920"/>
              </p14:xfrm>
            </p:contentPart>
          </mc:Choice>
          <mc:Fallback>
            <p:pic>
              <p:nvPicPr>
                <p:cNvPr id="123" name="Ink 122">
                  <a:extLst>
                    <a:ext uri="{FF2B5EF4-FFF2-40B4-BE49-F238E27FC236}">
                      <a16:creationId xmlns:a16="http://schemas.microsoft.com/office/drawing/2014/main" id="{534B99B5-E190-BF3F-FB90-1004053C35D2}"/>
                    </a:ext>
                  </a:extLst>
                </p:cNvPr>
                <p:cNvPicPr/>
                <p:nvPr/>
              </p:nvPicPr>
              <p:blipFill>
                <a:blip r:embed="rId207"/>
                <a:stretch>
                  <a:fillRect/>
                </a:stretch>
              </p:blipFill>
              <p:spPr>
                <a:xfrm>
                  <a:off x="2891028" y="3198367"/>
                  <a:ext cx="3932640" cy="16545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4" name="Ink 123">
                  <a:extLst>
                    <a:ext uri="{FF2B5EF4-FFF2-40B4-BE49-F238E27FC236}">
                      <a16:creationId xmlns:a16="http://schemas.microsoft.com/office/drawing/2014/main" id="{E4B1D536-B227-D7BD-1BDB-D43F91EE9341}"/>
                    </a:ext>
                  </a:extLst>
                </p14:cNvPr>
                <p14:cNvContentPartPr/>
                <p14:nvPr/>
              </p14:nvContentPartPr>
              <p14:xfrm>
                <a:off x="2917308" y="4671127"/>
                <a:ext cx="439920" cy="152640"/>
              </p14:xfrm>
            </p:contentPart>
          </mc:Choice>
          <mc:Fallback>
            <p:pic>
              <p:nvPicPr>
                <p:cNvPr id="124" name="Ink 123">
                  <a:extLst>
                    <a:ext uri="{FF2B5EF4-FFF2-40B4-BE49-F238E27FC236}">
                      <a16:creationId xmlns:a16="http://schemas.microsoft.com/office/drawing/2014/main" id="{E4B1D536-B227-D7BD-1BDB-D43F91EE9341}"/>
                    </a:ext>
                  </a:extLst>
                </p:cNvPr>
                <p:cNvPicPr/>
                <p:nvPr/>
              </p:nvPicPr>
              <p:blipFill>
                <a:blip r:embed="rId209"/>
                <a:stretch>
                  <a:fillRect/>
                </a:stretch>
              </p:blipFill>
              <p:spPr>
                <a:xfrm>
                  <a:off x="2908668" y="4662487"/>
                  <a:ext cx="45756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6" name="Ink 125">
                  <a:extLst>
                    <a:ext uri="{FF2B5EF4-FFF2-40B4-BE49-F238E27FC236}">
                      <a16:creationId xmlns:a16="http://schemas.microsoft.com/office/drawing/2014/main" id="{FE215975-2519-B956-2AB4-2B9F8D699706}"/>
                    </a:ext>
                  </a:extLst>
                </p14:cNvPr>
                <p14:cNvContentPartPr/>
                <p14:nvPr/>
              </p14:nvContentPartPr>
              <p14:xfrm>
                <a:off x="4519668" y="3382327"/>
                <a:ext cx="2744640" cy="1699200"/>
              </p14:xfrm>
            </p:contentPart>
          </mc:Choice>
          <mc:Fallback>
            <p:pic>
              <p:nvPicPr>
                <p:cNvPr id="126" name="Ink 125">
                  <a:extLst>
                    <a:ext uri="{FF2B5EF4-FFF2-40B4-BE49-F238E27FC236}">
                      <a16:creationId xmlns:a16="http://schemas.microsoft.com/office/drawing/2014/main" id="{FE215975-2519-B956-2AB4-2B9F8D699706}"/>
                    </a:ext>
                  </a:extLst>
                </p:cNvPr>
                <p:cNvPicPr/>
                <p:nvPr/>
              </p:nvPicPr>
              <p:blipFill>
                <a:blip r:embed="rId211"/>
                <a:stretch>
                  <a:fillRect/>
                </a:stretch>
              </p:blipFill>
              <p:spPr>
                <a:xfrm>
                  <a:off x="4510668" y="3373327"/>
                  <a:ext cx="2762280" cy="17168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7" name="Ink 126">
                  <a:extLst>
                    <a:ext uri="{FF2B5EF4-FFF2-40B4-BE49-F238E27FC236}">
                      <a16:creationId xmlns:a16="http://schemas.microsoft.com/office/drawing/2014/main" id="{01628CBC-B66A-3D6E-CD99-099723F5C811}"/>
                    </a:ext>
                  </a:extLst>
                </p14:cNvPr>
                <p14:cNvContentPartPr/>
                <p14:nvPr/>
              </p14:nvContentPartPr>
              <p14:xfrm>
                <a:off x="6636468" y="3500407"/>
                <a:ext cx="1016280" cy="1426680"/>
              </p14:xfrm>
            </p:contentPart>
          </mc:Choice>
          <mc:Fallback>
            <p:pic>
              <p:nvPicPr>
                <p:cNvPr id="127" name="Ink 126">
                  <a:extLst>
                    <a:ext uri="{FF2B5EF4-FFF2-40B4-BE49-F238E27FC236}">
                      <a16:creationId xmlns:a16="http://schemas.microsoft.com/office/drawing/2014/main" id="{01628CBC-B66A-3D6E-CD99-099723F5C811}"/>
                    </a:ext>
                  </a:extLst>
                </p:cNvPr>
                <p:cNvPicPr/>
                <p:nvPr/>
              </p:nvPicPr>
              <p:blipFill>
                <a:blip r:embed="rId213"/>
                <a:stretch>
                  <a:fillRect/>
                </a:stretch>
              </p:blipFill>
              <p:spPr>
                <a:xfrm>
                  <a:off x="6627468" y="3491407"/>
                  <a:ext cx="1033920" cy="14443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8" name="Ink 127">
                  <a:extLst>
                    <a:ext uri="{FF2B5EF4-FFF2-40B4-BE49-F238E27FC236}">
                      <a16:creationId xmlns:a16="http://schemas.microsoft.com/office/drawing/2014/main" id="{EAB9DDCB-7265-7D5B-2D41-4260773BBD48}"/>
                    </a:ext>
                  </a:extLst>
                </p14:cNvPr>
                <p14:cNvContentPartPr/>
                <p14:nvPr/>
              </p14:nvContentPartPr>
              <p14:xfrm>
                <a:off x="6618468" y="4696327"/>
                <a:ext cx="183600" cy="253800"/>
              </p14:xfrm>
            </p:contentPart>
          </mc:Choice>
          <mc:Fallback>
            <p:pic>
              <p:nvPicPr>
                <p:cNvPr id="128" name="Ink 127">
                  <a:extLst>
                    <a:ext uri="{FF2B5EF4-FFF2-40B4-BE49-F238E27FC236}">
                      <a16:creationId xmlns:a16="http://schemas.microsoft.com/office/drawing/2014/main" id="{EAB9DDCB-7265-7D5B-2D41-4260773BBD48}"/>
                    </a:ext>
                  </a:extLst>
                </p:cNvPr>
                <p:cNvPicPr/>
                <p:nvPr/>
              </p:nvPicPr>
              <p:blipFill>
                <a:blip r:embed="rId215"/>
                <a:stretch>
                  <a:fillRect/>
                </a:stretch>
              </p:blipFill>
              <p:spPr>
                <a:xfrm>
                  <a:off x="6609828" y="4687687"/>
                  <a:ext cx="201240" cy="271440"/>
                </a:xfrm>
                <a:prstGeom prst="rect">
                  <a:avLst/>
                </a:prstGeom>
              </p:spPr>
            </p:pic>
          </mc:Fallback>
        </mc:AlternateContent>
      </p:grpSp>
      <p:sp>
        <p:nvSpPr>
          <p:cNvPr id="131" name="TextBox 130">
            <a:extLst>
              <a:ext uri="{FF2B5EF4-FFF2-40B4-BE49-F238E27FC236}">
                <a16:creationId xmlns:a16="http://schemas.microsoft.com/office/drawing/2014/main" id="{056CB21F-FBC5-5C8B-635C-20D23533D61F}"/>
              </a:ext>
            </a:extLst>
          </p:cNvPr>
          <p:cNvSpPr txBox="1"/>
          <p:nvPr/>
        </p:nvSpPr>
        <p:spPr>
          <a:xfrm>
            <a:off x="2029393" y="5655824"/>
            <a:ext cx="6094926" cy="461665"/>
          </a:xfrm>
          <a:prstGeom prst="rect">
            <a:avLst/>
          </a:prstGeom>
          <a:noFill/>
        </p:spPr>
        <p:txBody>
          <a:bodyPr wrap="square">
            <a:spAutoFit/>
          </a:bodyPr>
          <a:lstStyle/>
          <a:p>
            <a:r>
              <a:rPr lang="en-IN" b="0" dirty="0" err="1">
                <a:solidFill>
                  <a:srgbClr val="A31515"/>
                </a:solidFill>
                <a:effectLst/>
                <a:latin typeface="Consolas" panose="020B0609020204030204" pitchFamily="49" charset="0"/>
              </a:rPr>
              <a:t>hplhana</a:t>
            </a:r>
            <a:endParaRPr lang="en-IN"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45448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D1423F4-16D7-7CD5-EA03-B919119544F1}"/>
                  </a:ext>
                </a:extLst>
              </p14:cNvPr>
              <p14:cNvContentPartPr/>
              <p14:nvPr/>
            </p14:nvContentPartPr>
            <p14:xfrm>
              <a:off x="2833068" y="1731848"/>
              <a:ext cx="360" cy="360"/>
            </p14:xfrm>
          </p:contentPart>
        </mc:Choice>
        <mc:Fallback>
          <p:pic>
            <p:nvPicPr>
              <p:cNvPr id="2" name="Ink 1">
                <a:extLst>
                  <a:ext uri="{FF2B5EF4-FFF2-40B4-BE49-F238E27FC236}">
                    <a16:creationId xmlns:a16="http://schemas.microsoft.com/office/drawing/2014/main" id="{DD1423F4-16D7-7CD5-EA03-B919119544F1}"/>
                  </a:ext>
                </a:extLst>
              </p:cNvPr>
              <p:cNvPicPr/>
              <p:nvPr/>
            </p:nvPicPr>
            <p:blipFill>
              <a:blip r:embed="rId3"/>
              <a:stretch>
                <a:fillRect/>
              </a:stretch>
            </p:blipFill>
            <p:spPr>
              <a:xfrm>
                <a:off x="2824068" y="1723208"/>
                <a:ext cx="18000" cy="18000"/>
              </a:xfrm>
              <a:prstGeom prst="rect">
                <a:avLst/>
              </a:prstGeom>
            </p:spPr>
          </p:pic>
        </mc:Fallback>
      </mc:AlternateContent>
      <p:grpSp>
        <p:nvGrpSpPr>
          <p:cNvPr id="56" name="Group 55">
            <a:extLst>
              <a:ext uri="{FF2B5EF4-FFF2-40B4-BE49-F238E27FC236}">
                <a16:creationId xmlns:a16="http://schemas.microsoft.com/office/drawing/2014/main" id="{BEE6B779-E0EB-DE40-D254-28E76B15EBE4}"/>
              </a:ext>
            </a:extLst>
          </p:cNvPr>
          <p:cNvGrpSpPr/>
          <p:nvPr/>
        </p:nvGrpSpPr>
        <p:grpSpPr>
          <a:xfrm>
            <a:off x="1303788" y="668768"/>
            <a:ext cx="9381600" cy="4692960"/>
            <a:chOff x="1303788" y="668768"/>
            <a:chExt cx="9381600" cy="4692960"/>
          </a:xfrm>
        </p:grpSpPr>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B4D2A491-35EB-97D6-0C90-A1432CD0FB37}"/>
                    </a:ext>
                  </a:extLst>
                </p14:cNvPr>
                <p14:cNvContentPartPr/>
                <p14:nvPr/>
              </p14:nvContentPartPr>
              <p14:xfrm>
                <a:off x="1303788" y="3700328"/>
                <a:ext cx="8794440" cy="1661400"/>
              </p14:xfrm>
            </p:contentPart>
          </mc:Choice>
          <mc:Fallback>
            <p:pic>
              <p:nvPicPr>
                <p:cNvPr id="8" name="Ink 7">
                  <a:extLst>
                    <a:ext uri="{FF2B5EF4-FFF2-40B4-BE49-F238E27FC236}">
                      <a16:creationId xmlns:a16="http://schemas.microsoft.com/office/drawing/2014/main" id="{B4D2A491-35EB-97D6-0C90-A1432CD0FB37}"/>
                    </a:ext>
                  </a:extLst>
                </p:cNvPr>
                <p:cNvPicPr/>
                <p:nvPr/>
              </p:nvPicPr>
              <p:blipFill>
                <a:blip r:embed="rId5"/>
                <a:stretch>
                  <a:fillRect/>
                </a:stretch>
              </p:blipFill>
              <p:spPr>
                <a:xfrm>
                  <a:off x="1295148" y="3691688"/>
                  <a:ext cx="8812080" cy="1679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8EF86768-75FD-8473-76DD-F22CE5736B08}"/>
                    </a:ext>
                  </a:extLst>
                </p14:cNvPr>
                <p14:cNvContentPartPr/>
                <p14:nvPr/>
              </p14:nvContentPartPr>
              <p14:xfrm>
                <a:off x="4226268" y="4479728"/>
                <a:ext cx="374760" cy="380880"/>
              </p14:xfrm>
            </p:contentPart>
          </mc:Choice>
          <mc:Fallback>
            <p:pic>
              <p:nvPicPr>
                <p:cNvPr id="9" name="Ink 8">
                  <a:extLst>
                    <a:ext uri="{FF2B5EF4-FFF2-40B4-BE49-F238E27FC236}">
                      <a16:creationId xmlns:a16="http://schemas.microsoft.com/office/drawing/2014/main" id="{8EF86768-75FD-8473-76DD-F22CE5736B08}"/>
                    </a:ext>
                  </a:extLst>
                </p:cNvPr>
                <p:cNvPicPr/>
                <p:nvPr/>
              </p:nvPicPr>
              <p:blipFill>
                <a:blip r:embed="rId7"/>
                <a:stretch>
                  <a:fillRect/>
                </a:stretch>
              </p:blipFill>
              <p:spPr>
                <a:xfrm>
                  <a:off x="4217268" y="4471088"/>
                  <a:ext cx="39240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3137FB04-0C87-5960-7901-9F2C4A8C8147}"/>
                    </a:ext>
                  </a:extLst>
                </p14:cNvPr>
                <p14:cNvContentPartPr/>
                <p14:nvPr/>
              </p14:nvContentPartPr>
              <p14:xfrm>
                <a:off x="4690668" y="4496288"/>
                <a:ext cx="466560" cy="333720"/>
              </p14:xfrm>
            </p:contentPart>
          </mc:Choice>
          <mc:Fallback>
            <p:pic>
              <p:nvPicPr>
                <p:cNvPr id="10" name="Ink 9">
                  <a:extLst>
                    <a:ext uri="{FF2B5EF4-FFF2-40B4-BE49-F238E27FC236}">
                      <a16:creationId xmlns:a16="http://schemas.microsoft.com/office/drawing/2014/main" id="{3137FB04-0C87-5960-7901-9F2C4A8C8147}"/>
                    </a:ext>
                  </a:extLst>
                </p:cNvPr>
                <p:cNvPicPr/>
                <p:nvPr/>
              </p:nvPicPr>
              <p:blipFill>
                <a:blip r:embed="rId9"/>
                <a:stretch>
                  <a:fillRect/>
                </a:stretch>
              </p:blipFill>
              <p:spPr>
                <a:xfrm>
                  <a:off x="4682028" y="4487648"/>
                  <a:ext cx="48420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91BEF207-4B85-4824-3024-138E357BEC03}"/>
                    </a:ext>
                  </a:extLst>
                </p14:cNvPr>
                <p14:cNvContentPartPr/>
                <p14:nvPr/>
              </p14:nvContentPartPr>
              <p14:xfrm>
                <a:off x="5141748" y="4484408"/>
                <a:ext cx="244440" cy="385920"/>
              </p14:xfrm>
            </p:contentPart>
          </mc:Choice>
          <mc:Fallback>
            <p:pic>
              <p:nvPicPr>
                <p:cNvPr id="11" name="Ink 10">
                  <a:extLst>
                    <a:ext uri="{FF2B5EF4-FFF2-40B4-BE49-F238E27FC236}">
                      <a16:creationId xmlns:a16="http://schemas.microsoft.com/office/drawing/2014/main" id="{91BEF207-4B85-4824-3024-138E357BEC03}"/>
                    </a:ext>
                  </a:extLst>
                </p:cNvPr>
                <p:cNvPicPr/>
                <p:nvPr/>
              </p:nvPicPr>
              <p:blipFill>
                <a:blip r:embed="rId11"/>
                <a:stretch>
                  <a:fillRect/>
                </a:stretch>
              </p:blipFill>
              <p:spPr>
                <a:xfrm>
                  <a:off x="5133108" y="4475408"/>
                  <a:ext cx="26208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 name="Ink 2">
                  <a:extLst>
                    <a:ext uri="{FF2B5EF4-FFF2-40B4-BE49-F238E27FC236}">
                      <a16:creationId xmlns:a16="http://schemas.microsoft.com/office/drawing/2014/main" id="{87A08E03-D986-6449-0B56-693C14E3F7FB}"/>
                    </a:ext>
                  </a:extLst>
                </p14:cNvPr>
                <p14:cNvContentPartPr/>
                <p14:nvPr/>
              </p14:nvContentPartPr>
              <p14:xfrm>
                <a:off x="2218908" y="668768"/>
                <a:ext cx="2990880" cy="1618200"/>
              </p14:xfrm>
            </p:contentPart>
          </mc:Choice>
          <mc:Fallback>
            <p:pic>
              <p:nvPicPr>
                <p:cNvPr id="3" name="Ink 2">
                  <a:extLst>
                    <a:ext uri="{FF2B5EF4-FFF2-40B4-BE49-F238E27FC236}">
                      <a16:creationId xmlns:a16="http://schemas.microsoft.com/office/drawing/2014/main" id="{87A08E03-D986-6449-0B56-693C14E3F7FB}"/>
                    </a:ext>
                  </a:extLst>
                </p:cNvPr>
                <p:cNvPicPr/>
                <p:nvPr/>
              </p:nvPicPr>
              <p:blipFill>
                <a:blip r:embed="rId13"/>
                <a:stretch>
                  <a:fillRect/>
                </a:stretch>
              </p:blipFill>
              <p:spPr>
                <a:xfrm>
                  <a:off x="2210268" y="659768"/>
                  <a:ext cx="3008520" cy="1635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 name="Ink 3">
                  <a:extLst>
                    <a:ext uri="{FF2B5EF4-FFF2-40B4-BE49-F238E27FC236}">
                      <a16:creationId xmlns:a16="http://schemas.microsoft.com/office/drawing/2014/main" id="{D0FD03E9-8A5D-66D1-854E-5F9B8F91535B}"/>
                    </a:ext>
                  </a:extLst>
                </p14:cNvPr>
                <p14:cNvContentPartPr/>
                <p14:nvPr/>
              </p14:nvContentPartPr>
              <p14:xfrm>
                <a:off x="3051228" y="1189688"/>
                <a:ext cx="252720" cy="422640"/>
              </p14:xfrm>
            </p:contentPart>
          </mc:Choice>
          <mc:Fallback>
            <p:pic>
              <p:nvPicPr>
                <p:cNvPr id="4" name="Ink 3">
                  <a:extLst>
                    <a:ext uri="{FF2B5EF4-FFF2-40B4-BE49-F238E27FC236}">
                      <a16:creationId xmlns:a16="http://schemas.microsoft.com/office/drawing/2014/main" id="{D0FD03E9-8A5D-66D1-854E-5F9B8F91535B}"/>
                    </a:ext>
                  </a:extLst>
                </p:cNvPr>
                <p:cNvPicPr/>
                <p:nvPr/>
              </p:nvPicPr>
              <p:blipFill>
                <a:blip r:embed="rId15"/>
                <a:stretch>
                  <a:fillRect/>
                </a:stretch>
              </p:blipFill>
              <p:spPr>
                <a:xfrm>
                  <a:off x="3042588" y="1180688"/>
                  <a:ext cx="270360" cy="440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 name="Ink 4">
                  <a:extLst>
                    <a:ext uri="{FF2B5EF4-FFF2-40B4-BE49-F238E27FC236}">
                      <a16:creationId xmlns:a16="http://schemas.microsoft.com/office/drawing/2014/main" id="{F96D8E5A-8480-DF47-1207-9BBE4569D9E7}"/>
                    </a:ext>
                  </a:extLst>
                </p14:cNvPr>
                <p14:cNvContentPartPr/>
                <p14:nvPr/>
              </p14:nvContentPartPr>
              <p14:xfrm>
                <a:off x="3413748" y="1169888"/>
                <a:ext cx="224280" cy="379440"/>
              </p14:xfrm>
            </p:contentPart>
          </mc:Choice>
          <mc:Fallback>
            <p:pic>
              <p:nvPicPr>
                <p:cNvPr id="5" name="Ink 4">
                  <a:extLst>
                    <a:ext uri="{FF2B5EF4-FFF2-40B4-BE49-F238E27FC236}">
                      <a16:creationId xmlns:a16="http://schemas.microsoft.com/office/drawing/2014/main" id="{F96D8E5A-8480-DF47-1207-9BBE4569D9E7}"/>
                    </a:ext>
                  </a:extLst>
                </p:cNvPr>
                <p:cNvPicPr/>
                <p:nvPr/>
              </p:nvPicPr>
              <p:blipFill>
                <a:blip r:embed="rId17"/>
                <a:stretch>
                  <a:fillRect/>
                </a:stretch>
              </p:blipFill>
              <p:spPr>
                <a:xfrm>
                  <a:off x="3404748" y="1160888"/>
                  <a:ext cx="24192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 name="Ink 5">
                  <a:extLst>
                    <a:ext uri="{FF2B5EF4-FFF2-40B4-BE49-F238E27FC236}">
                      <a16:creationId xmlns:a16="http://schemas.microsoft.com/office/drawing/2014/main" id="{9315202A-F211-F3F4-CEC7-139F3F82D14F}"/>
                    </a:ext>
                  </a:extLst>
                </p14:cNvPr>
                <p14:cNvContentPartPr/>
                <p14:nvPr/>
              </p14:nvContentPartPr>
              <p14:xfrm>
                <a:off x="3477828" y="1357808"/>
                <a:ext cx="204120" cy="23760"/>
              </p14:xfrm>
            </p:contentPart>
          </mc:Choice>
          <mc:Fallback>
            <p:pic>
              <p:nvPicPr>
                <p:cNvPr id="6" name="Ink 5">
                  <a:extLst>
                    <a:ext uri="{FF2B5EF4-FFF2-40B4-BE49-F238E27FC236}">
                      <a16:creationId xmlns:a16="http://schemas.microsoft.com/office/drawing/2014/main" id="{9315202A-F211-F3F4-CEC7-139F3F82D14F}"/>
                    </a:ext>
                  </a:extLst>
                </p:cNvPr>
                <p:cNvPicPr/>
                <p:nvPr/>
              </p:nvPicPr>
              <p:blipFill>
                <a:blip r:embed="rId19"/>
                <a:stretch>
                  <a:fillRect/>
                </a:stretch>
              </p:blipFill>
              <p:spPr>
                <a:xfrm>
                  <a:off x="3469188" y="1348808"/>
                  <a:ext cx="22176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 name="Ink 6">
                  <a:extLst>
                    <a:ext uri="{FF2B5EF4-FFF2-40B4-BE49-F238E27FC236}">
                      <a16:creationId xmlns:a16="http://schemas.microsoft.com/office/drawing/2014/main" id="{F1B3756D-DD24-2F74-0F9D-3440B6C2A529}"/>
                    </a:ext>
                  </a:extLst>
                </p14:cNvPr>
                <p14:cNvContentPartPr/>
                <p14:nvPr/>
              </p14:nvContentPartPr>
              <p14:xfrm>
                <a:off x="3728748" y="1187528"/>
                <a:ext cx="294840" cy="312840"/>
              </p14:xfrm>
            </p:contentPart>
          </mc:Choice>
          <mc:Fallback>
            <p:pic>
              <p:nvPicPr>
                <p:cNvPr id="7" name="Ink 6">
                  <a:extLst>
                    <a:ext uri="{FF2B5EF4-FFF2-40B4-BE49-F238E27FC236}">
                      <a16:creationId xmlns:a16="http://schemas.microsoft.com/office/drawing/2014/main" id="{F1B3756D-DD24-2F74-0F9D-3440B6C2A529}"/>
                    </a:ext>
                  </a:extLst>
                </p:cNvPr>
                <p:cNvPicPr/>
                <p:nvPr/>
              </p:nvPicPr>
              <p:blipFill>
                <a:blip r:embed="rId21"/>
                <a:stretch>
                  <a:fillRect/>
                </a:stretch>
              </p:blipFill>
              <p:spPr>
                <a:xfrm>
                  <a:off x="3719748" y="1178528"/>
                  <a:ext cx="31248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4866BF52-57C4-F4AB-0E2C-071714344A4D}"/>
                    </a:ext>
                  </a:extLst>
                </p14:cNvPr>
                <p14:cNvContentPartPr/>
                <p14:nvPr/>
              </p14:nvContentPartPr>
              <p14:xfrm>
                <a:off x="2446788" y="745808"/>
                <a:ext cx="332280" cy="422640"/>
              </p14:xfrm>
            </p:contentPart>
          </mc:Choice>
          <mc:Fallback>
            <p:pic>
              <p:nvPicPr>
                <p:cNvPr id="19" name="Ink 18">
                  <a:extLst>
                    <a:ext uri="{FF2B5EF4-FFF2-40B4-BE49-F238E27FC236}">
                      <a16:creationId xmlns:a16="http://schemas.microsoft.com/office/drawing/2014/main" id="{4866BF52-57C4-F4AB-0E2C-071714344A4D}"/>
                    </a:ext>
                  </a:extLst>
                </p:cNvPr>
                <p:cNvPicPr/>
                <p:nvPr/>
              </p:nvPicPr>
              <p:blipFill>
                <a:blip r:embed="rId23"/>
                <a:stretch>
                  <a:fillRect/>
                </a:stretch>
              </p:blipFill>
              <p:spPr>
                <a:xfrm>
                  <a:off x="2438148" y="737168"/>
                  <a:ext cx="349920" cy="440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A6BC8E48-F316-4E57-9C4F-446D8C7E9EBC}"/>
                    </a:ext>
                  </a:extLst>
                </p14:cNvPr>
                <p14:cNvContentPartPr/>
                <p14:nvPr/>
              </p14:nvContentPartPr>
              <p14:xfrm>
                <a:off x="2207388" y="2283368"/>
                <a:ext cx="2691360" cy="280080"/>
              </p14:xfrm>
            </p:contentPart>
          </mc:Choice>
          <mc:Fallback>
            <p:pic>
              <p:nvPicPr>
                <p:cNvPr id="14" name="Ink 13">
                  <a:extLst>
                    <a:ext uri="{FF2B5EF4-FFF2-40B4-BE49-F238E27FC236}">
                      <a16:creationId xmlns:a16="http://schemas.microsoft.com/office/drawing/2014/main" id="{A6BC8E48-F316-4E57-9C4F-446D8C7E9EBC}"/>
                    </a:ext>
                  </a:extLst>
                </p:cNvPr>
                <p:cNvPicPr/>
                <p:nvPr/>
              </p:nvPicPr>
              <p:blipFill>
                <a:blip r:embed="rId25"/>
                <a:stretch>
                  <a:fillRect/>
                </a:stretch>
              </p:blipFill>
              <p:spPr>
                <a:xfrm>
                  <a:off x="2198388" y="2274728"/>
                  <a:ext cx="270900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CFD0AE4B-AB51-90FE-A634-B50E4B3B37B7}"/>
                    </a:ext>
                  </a:extLst>
                </p14:cNvPr>
                <p14:cNvContentPartPr/>
                <p14:nvPr/>
              </p14:nvContentPartPr>
              <p14:xfrm>
                <a:off x="4915308" y="2068808"/>
                <a:ext cx="66960" cy="448560"/>
              </p14:xfrm>
            </p:contentPart>
          </mc:Choice>
          <mc:Fallback>
            <p:pic>
              <p:nvPicPr>
                <p:cNvPr id="15" name="Ink 14">
                  <a:extLst>
                    <a:ext uri="{FF2B5EF4-FFF2-40B4-BE49-F238E27FC236}">
                      <a16:creationId xmlns:a16="http://schemas.microsoft.com/office/drawing/2014/main" id="{CFD0AE4B-AB51-90FE-A634-B50E4B3B37B7}"/>
                    </a:ext>
                  </a:extLst>
                </p:cNvPr>
                <p:cNvPicPr/>
                <p:nvPr/>
              </p:nvPicPr>
              <p:blipFill>
                <a:blip r:embed="rId27"/>
                <a:stretch>
                  <a:fillRect/>
                </a:stretch>
              </p:blipFill>
              <p:spPr>
                <a:xfrm>
                  <a:off x="4906308" y="2060168"/>
                  <a:ext cx="8460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CDAC3818-7A5D-2CFB-732B-DC96A2D2D6E4}"/>
                    </a:ext>
                  </a:extLst>
                </p14:cNvPr>
                <p14:cNvContentPartPr/>
                <p14:nvPr/>
              </p14:nvContentPartPr>
              <p14:xfrm>
                <a:off x="3092988" y="2165288"/>
                <a:ext cx="248400" cy="250560"/>
              </p14:xfrm>
            </p:contentPart>
          </mc:Choice>
          <mc:Fallback>
            <p:pic>
              <p:nvPicPr>
                <p:cNvPr id="16" name="Ink 15">
                  <a:extLst>
                    <a:ext uri="{FF2B5EF4-FFF2-40B4-BE49-F238E27FC236}">
                      <a16:creationId xmlns:a16="http://schemas.microsoft.com/office/drawing/2014/main" id="{CDAC3818-7A5D-2CFB-732B-DC96A2D2D6E4}"/>
                    </a:ext>
                  </a:extLst>
                </p:cNvPr>
                <p:cNvPicPr/>
                <p:nvPr/>
              </p:nvPicPr>
              <p:blipFill>
                <a:blip r:embed="rId29"/>
                <a:stretch>
                  <a:fillRect/>
                </a:stretch>
              </p:blipFill>
              <p:spPr>
                <a:xfrm>
                  <a:off x="3083988" y="2156648"/>
                  <a:ext cx="26604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10796162-E53F-069B-1A04-DD925059593C}"/>
                    </a:ext>
                  </a:extLst>
                </p14:cNvPr>
                <p14:cNvContentPartPr/>
                <p14:nvPr/>
              </p14:nvContentPartPr>
              <p14:xfrm>
                <a:off x="3401148" y="2175008"/>
                <a:ext cx="279360" cy="270000"/>
              </p14:xfrm>
            </p:contentPart>
          </mc:Choice>
          <mc:Fallback>
            <p:pic>
              <p:nvPicPr>
                <p:cNvPr id="17" name="Ink 16">
                  <a:extLst>
                    <a:ext uri="{FF2B5EF4-FFF2-40B4-BE49-F238E27FC236}">
                      <a16:creationId xmlns:a16="http://schemas.microsoft.com/office/drawing/2014/main" id="{10796162-E53F-069B-1A04-DD925059593C}"/>
                    </a:ext>
                  </a:extLst>
                </p:cNvPr>
                <p:cNvPicPr/>
                <p:nvPr/>
              </p:nvPicPr>
              <p:blipFill>
                <a:blip r:embed="rId31"/>
                <a:stretch>
                  <a:fillRect/>
                </a:stretch>
              </p:blipFill>
              <p:spPr>
                <a:xfrm>
                  <a:off x="3392148" y="2166368"/>
                  <a:ext cx="29700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0" name="Ink 29">
                  <a:extLst>
                    <a:ext uri="{FF2B5EF4-FFF2-40B4-BE49-F238E27FC236}">
                      <a16:creationId xmlns:a16="http://schemas.microsoft.com/office/drawing/2014/main" id="{3872F66D-1514-435B-47B2-65E09BBF6A9D}"/>
                    </a:ext>
                  </a:extLst>
                </p14:cNvPr>
                <p14:cNvContentPartPr/>
                <p14:nvPr/>
              </p14:nvContentPartPr>
              <p14:xfrm>
                <a:off x="4153548" y="2506928"/>
                <a:ext cx="126360" cy="1247040"/>
              </p14:xfrm>
            </p:contentPart>
          </mc:Choice>
          <mc:Fallback>
            <p:pic>
              <p:nvPicPr>
                <p:cNvPr id="30" name="Ink 29">
                  <a:extLst>
                    <a:ext uri="{FF2B5EF4-FFF2-40B4-BE49-F238E27FC236}">
                      <a16:creationId xmlns:a16="http://schemas.microsoft.com/office/drawing/2014/main" id="{3872F66D-1514-435B-47B2-65E09BBF6A9D}"/>
                    </a:ext>
                  </a:extLst>
                </p:cNvPr>
                <p:cNvPicPr/>
                <p:nvPr/>
              </p:nvPicPr>
              <p:blipFill>
                <a:blip r:embed="rId33"/>
                <a:stretch>
                  <a:fillRect/>
                </a:stretch>
              </p:blipFill>
              <p:spPr>
                <a:xfrm>
                  <a:off x="4144548" y="2498288"/>
                  <a:ext cx="144000" cy="1264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1" name="Ink 30">
                  <a:extLst>
                    <a:ext uri="{FF2B5EF4-FFF2-40B4-BE49-F238E27FC236}">
                      <a16:creationId xmlns:a16="http://schemas.microsoft.com/office/drawing/2014/main" id="{3A4C723A-FE4D-FDE9-31A0-B1468D5F2DB9}"/>
                    </a:ext>
                  </a:extLst>
                </p14:cNvPr>
                <p14:cNvContentPartPr/>
                <p14:nvPr/>
              </p14:nvContentPartPr>
              <p14:xfrm>
                <a:off x="4007028" y="3727328"/>
                <a:ext cx="115200" cy="88920"/>
              </p14:xfrm>
            </p:contentPart>
          </mc:Choice>
          <mc:Fallback>
            <p:pic>
              <p:nvPicPr>
                <p:cNvPr id="31" name="Ink 30">
                  <a:extLst>
                    <a:ext uri="{FF2B5EF4-FFF2-40B4-BE49-F238E27FC236}">
                      <a16:creationId xmlns:a16="http://schemas.microsoft.com/office/drawing/2014/main" id="{3A4C723A-FE4D-FDE9-31A0-B1468D5F2DB9}"/>
                    </a:ext>
                  </a:extLst>
                </p:cNvPr>
                <p:cNvPicPr/>
                <p:nvPr/>
              </p:nvPicPr>
              <p:blipFill>
                <a:blip r:embed="rId35"/>
                <a:stretch>
                  <a:fillRect/>
                </a:stretch>
              </p:blipFill>
              <p:spPr>
                <a:xfrm>
                  <a:off x="3998388" y="3718688"/>
                  <a:ext cx="13284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2" name="Ink 31">
                  <a:extLst>
                    <a:ext uri="{FF2B5EF4-FFF2-40B4-BE49-F238E27FC236}">
                      <a16:creationId xmlns:a16="http://schemas.microsoft.com/office/drawing/2014/main" id="{EB0C7410-D18A-5ED3-7F6B-A3B759A90717}"/>
                    </a:ext>
                  </a:extLst>
                </p14:cNvPr>
                <p14:cNvContentPartPr/>
                <p14:nvPr/>
              </p14:nvContentPartPr>
              <p14:xfrm>
                <a:off x="4159308" y="3713648"/>
                <a:ext cx="115560" cy="135360"/>
              </p14:xfrm>
            </p:contentPart>
          </mc:Choice>
          <mc:Fallback>
            <p:pic>
              <p:nvPicPr>
                <p:cNvPr id="32" name="Ink 31">
                  <a:extLst>
                    <a:ext uri="{FF2B5EF4-FFF2-40B4-BE49-F238E27FC236}">
                      <a16:creationId xmlns:a16="http://schemas.microsoft.com/office/drawing/2014/main" id="{EB0C7410-D18A-5ED3-7F6B-A3B759A90717}"/>
                    </a:ext>
                  </a:extLst>
                </p:cNvPr>
                <p:cNvPicPr/>
                <p:nvPr/>
              </p:nvPicPr>
              <p:blipFill>
                <a:blip r:embed="rId37"/>
                <a:stretch>
                  <a:fillRect/>
                </a:stretch>
              </p:blipFill>
              <p:spPr>
                <a:xfrm>
                  <a:off x="4150308" y="3705008"/>
                  <a:ext cx="1332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C2E7DF8A-A40B-3457-B2D7-8AA91FA593EC}"/>
                    </a:ext>
                  </a:extLst>
                </p14:cNvPr>
                <p14:cNvContentPartPr/>
                <p14:nvPr/>
              </p14:nvContentPartPr>
              <p14:xfrm>
                <a:off x="8140548" y="1743728"/>
                <a:ext cx="980640" cy="250200"/>
              </p14:xfrm>
            </p:contentPart>
          </mc:Choice>
          <mc:Fallback>
            <p:pic>
              <p:nvPicPr>
                <p:cNvPr id="21" name="Ink 20">
                  <a:extLst>
                    <a:ext uri="{FF2B5EF4-FFF2-40B4-BE49-F238E27FC236}">
                      <a16:creationId xmlns:a16="http://schemas.microsoft.com/office/drawing/2014/main" id="{C2E7DF8A-A40B-3457-B2D7-8AA91FA593EC}"/>
                    </a:ext>
                  </a:extLst>
                </p:cNvPr>
                <p:cNvPicPr/>
                <p:nvPr/>
              </p:nvPicPr>
              <p:blipFill>
                <a:blip r:embed="rId39"/>
                <a:stretch>
                  <a:fillRect/>
                </a:stretch>
              </p:blipFill>
              <p:spPr>
                <a:xfrm>
                  <a:off x="8131908" y="1735088"/>
                  <a:ext cx="99828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a:extLst>
                    <a:ext uri="{FF2B5EF4-FFF2-40B4-BE49-F238E27FC236}">
                      <a16:creationId xmlns:a16="http://schemas.microsoft.com/office/drawing/2014/main" id="{AB50048D-0511-0F78-D960-E7D8BB3A8452}"/>
                    </a:ext>
                  </a:extLst>
                </p14:cNvPr>
                <p14:cNvContentPartPr/>
                <p14:nvPr/>
              </p14:nvContentPartPr>
              <p14:xfrm>
                <a:off x="7971708" y="1853888"/>
                <a:ext cx="1116720" cy="730440"/>
              </p14:xfrm>
            </p:contentPart>
          </mc:Choice>
          <mc:Fallback>
            <p:pic>
              <p:nvPicPr>
                <p:cNvPr id="22" name="Ink 21">
                  <a:extLst>
                    <a:ext uri="{FF2B5EF4-FFF2-40B4-BE49-F238E27FC236}">
                      <a16:creationId xmlns:a16="http://schemas.microsoft.com/office/drawing/2014/main" id="{AB50048D-0511-0F78-D960-E7D8BB3A8452}"/>
                    </a:ext>
                  </a:extLst>
                </p:cNvPr>
                <p:cNvPicPr/>
                <p:nvPr/>
              </p:nvPicPr>
              <p:blipFill>
                <a:blip r:embed="rId41"/>
                <a:stretch>
                  <a:fillRect/>
                </a:stretch>
              </p:blipFill>
              <p:spPr>
                <a:xfrm>
                  <a:off x="7962708" y="1845248"/>
                  <a:ext cx="1134360" cy="748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 name="Ink 22">
                  <a:extLst>
                    <a:ext uri="{FF2B5EF4-FFF2-40B4-BE49-F238E27FC236}">
                      <a16:creationId xmlns:a16="http://schemas.microsoft.com/office/drawing/2014/main" id="{D51FD489-2076-159D-440D-6A3D4A4B6DB9}"/>
                    </a:ext>
                  </a:extLst>
                </p14:cNvPr>
                <p14:cNvContentPartPr/>
                <p14:nvPr/>
              </p14:nvContentPartPr>
              <p14:xfrm>
                <a:off x="8974668" y="1839848"/>
                <a:ext cx="109440" cy="709200"/>
              </p14:xfrm>
            </p:contentPart>
          </mc:Choice>
          <mc:Fallback>
            <p:pic>
              <p:nvPicPr>
                <p:cNvPr id="23" name="Ink 22">
                  <a:extLst>
                    <a:ext uri="{FF2B5EF4-FFF2-40B4-BE49-F238E27FC236}">
                      <a16:creationId xmlns:a16="http://schemas.microsoft.com/office/drawing/2014/main" id="{D51FD489-2076-159D-440D-6A3D4A4B6DB9}"/>
                    </a:ext>
                  </a:extLst>
                </p:cNvPr>
                <p:cNvPicPr/>
                <p:nvPr/>
              </p:nvPicPr>
              <p:blipFill>
                <a:blip r:embed="rId43"/>
                <a:stretch>
                  <a:fillRect/>
                </a:stretch>
              </p:blipFill>
              <p:spPr>
                <a:xfrm>
                  <a:off x="8966028" y="1831208"/>
                  <a:ext cx="127080" cy="726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Ink 23">
                  <a:extLst>
                    <a:ext uri="{FF2B5EF4-FFF2-40B4-BE49-F238E27FC236}">
                      <a16:creationId xmlns:a16="http://schemas.microsoft.com/office/drawing/2014/main" id="{5564D3E1-F6D8-A862-5857-D9D53508E84B}"/>
                    </a:ext>
                  </a:extLst>
                </p14:cNvPr>
                <p14:cNvContentPartPr/>
                <p14:nvPr/>
              </p14:nvContentPartPr>
              <p14:xfrm>
                <a:off x="8294268" y="2128928"/>
                <a:ext cx="36360" cy="234360"/>
              </p14:xfrm>
            </p:contentPart>
          </mc:Choice>
          <mc:Fallback>
            <p:pic>
              <p:nvPicPr>
                <p:cNvPr id="24" name="Ink 23">
                  <a:extLst>
                    <a:ext uri="{FF2B5EF4-FFF2-40B4-BE49-F238E27FC236}">
                      <a16:creationId xmlns:a16="http://schemas.microsoft.com/office/drawing/2014/main" id="{5564D3E1-F6D8-A862-5857-D9D53508E84B}"/>
                    </a:ext>
                  </a:extLst>
                </p:cNvPr>
                <p:cNvPicPr/>
                <p:nvPr/>
              </p:nvPicPr>
              <p:blipFill>
                <a:blip r:embed="rId45"/>
                <a:stretch>
                  <a:fillRect/>
                </a:stretch>
              </p:blipFill>
              <p:spPr>
                <a:xfrm>
                  <a:off x="8285268" y="2120288"/>
                  <a:ext cx="5400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5" name="Ink 24">
                  <a:extLst>
                    <a:ext uri="{FF2B5EF4-FFF2-40B4-BE49-F238E27FC236}">
                      <a16:creationId xmlns:a16="http://schemas.microsoft.com/office/drawing/2014/main" id="{D0652B1E-A518-7556-9C7A-0758738BC581}"/>
                    </a:ext>
                  </a:extLst>
                </p14:cNvPr>
                <p14:cNvContentPartPr/>
                <p14:nvPr/>
              </p14:nvContentPartPr>
              <p14:xfrm>
                <a:off x="8288508" y="2123888"/>
                <a:ext cx="175320" cy="250560"/>
              </p14:xfrm>
            </p:contentPart>
          </mc:Choice>
          <mc:Fallback>
            <p:pic>
              <p:nvPicPr>
                <p:cNvPr id="25" name="Ink 24">
                  <a:extLst>
                    <a:ext uri="{FF2B5EF4-FFF2-40B4-BE49-F238E27FC236}">
                      <a16:creationId xmlns:a16="http://schemas.microsoft.com/office/drawing/2014/main" id="{D0652B1E-A518-7556-9C7A-0758738BC581}"/>
                    </a:ext>
                  </a:extLst>
                </p:cNvPr>
                <p:cNvPicPr/>
                <p:nvPr/>
              </p:nvPicPr>
              <p:blipFill>
                <a:blip r:embed="rId47"/>
                <a:stretch>
                  <a:fillRect/>
                </a:stretch>
              </p:blipFill>
              <p:spPr>
                <a:xfrm>
                  <a:off x="8279868" y="2115248"/>
                  <a:ext cx="19296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6" name="Ink 25">
                  <a:extLst>
                    <a:ext uri="{FF2B5EF4-FFF2-40B4-BE49-F238E27FC236}">
                      <a16:creationId xmlns:a16="http://schemas.microsoft.com/office/drawing/2014/main" id="{928AD8F1-3D67-1538-C465-02C88EE286AD}"/>
                    </a:ext>
                  </a:extLst>
                </p14:cNvPr>
                <p14:cNvContentPartPr/>
                <p14:nvPr/>
              </p14:nvContentPartPr>
              <p14:xfrm>
                <a:off x="8573988" y="2140088"/>
                <a:ext cx="18000" cy="231120"/>
              </p14:xfrm>
            </p:contentPart>
          </mc:Choice>
          <mc:Fallback>
            <p:pic>
              <p:nvPicPr>
                <p:cNvPr id="26" name="Ink 25">
                  <a:extLst>
                    <a:ext uri="{FF2B5EF4-FFF2-40B4-BE49-F238E27FC236}">
                      <a16:creationId xmlns:a16="http://schemas.microsoft.com/office/drawing/2014/main" id="{928AD8F1-3D67-1538-C465-02C88EE286AD}"/>
                    </a:ext>
                  </a:extLst>
                </p:cNvPr>
                <p:cNvPicPr/>
                <p:nvPr/>
              </p:nvPicPr>
              <p:blipFill>
                <a:blip r:embed="rId49"/>
                <a:stretch>
                  <a:fillRect/>
                </a:stretch>
              </p:blipFill>
              <p:spPr>
                <a:xfrm>
                  <a:off x="8565348" y="2131088"/>
                  <a:ext cx="3564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7" name="Ink 26">
                  <a:extLst>
                    <a:ext uri="{FF2B5EF4-FFF2-40B4-BE49-F238E27FC236}">
                      <a16:creationId xmlns:a16="http://schemas.microsoft.com/office/drawing/2014/main" id="{47657949-ACF1-FB89-952D-9EABAFE5A2E7}"/>
                    </a:ext>
                  </a:extLst>
                </p14:cNvPr>
                <p14:cNvContentPartPr/>
                <p14:nvPr/>
              </p14:nvContentPartPr>
              <p14:xfrm>
                <a:off x="8460948" y="2142248"/>
                <a:ext cx="236880" cy="229320"/>
              </p14:xfrm>
            </p:contentPart>
          </mc:Choice>
          <mc:Fallback>
            <p:pic>
              <p:nvPicPr>
                <p:cNvPr id="27" name="Ink 26">
                  <a:extLst>
                    <a:ext uri="{FF2B5EF4-FFF2-40B4-BE49-F238E27FC236}">
                      <a16:creationId xmlns:a16="http://schemas.microsoft.com/office/drawing/2014/main" id="{47657949-ACF1-FB89-952D-9EABAFE5A2E7}"/>
                    </a:ext>
                  </a:extLst>
                </p:cNvPr>
                <p:cNvPicPr/>
                <p:nvPr/>
              </p:nvPicPr>
              <p:blipFill>
                <a:blip r:embed="rId51"/>
                <a:stretch>
                  <a:fillRect/>
                </a:stretch>
              </p:blipFill>
              <p:spPr>
                <a:xfrm>
                  <a:off x="8452308" y="2133248"/>
                  <a:ext cx="25452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8" name="Ink 27">
                  <a:extLst>
                    <a:ext uri="{FF2B5EF4-FFF2-40B4-BE49-F238E27FC236}">
                      <a16:creationId xmlns:a16="http://schemas.microsoft.com/office/drawing/2014/main" id="{09EFA91D-CABD-FB5A-06C4-180BAF9486FE}"/>
                    </a:ext>
                  </a:extLst>
                </p14:cNvPr>
                <p14:cNvContentPartPr/>
                <p14:nvPr/>
              </p14:nvContentPartPr>
              <p14:xfrm>
                <a:off x="8730588" y="2109128"/>
                <a:ext cx="153000" cy="293760"/>
              </p14:xfrm>
            </p:contentPart>
          </mc:Choice>
          <mc:Fallback>
            <p:pic>
              <p:nvPicPr>
                <p:cNvPr id="28" name="Ink 27">
                  <a:extLst>
                    <a:ext uri="{FF2B5EF4-FFF2-40B4-BE49-F238E27FC236}">
                      <a16:creationId xmlns:a16="http://schemas.microsoft.com/office/drawing/2014/main" id="{09EFA91D-CABD-FB5A-06C4-180BAF9486FE}"/>
                    </a:ext>
                  </a:extLst>
                </p:cNvPr>
                <p:cNvPicPr/>
                <p:nvPr/>
              </p:nvPicPr>
              <p:blipFill>
                <a:blip r:embed="rId53"/>
                <a:stretch>
                  <a:fillRect/>
                </a:stretch>
              </p:blipFill>
              <p:spPr>
                <a:xfrm>
                  <a:off x="8721948" y="2100128"/>
                  <a:ext cx="17064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C3909794-B680-D485-83D0-2EF2CEE681B4}"/>
                    </a:ext>
                  </a:extLst>
                </p14:cNvPr>
                <p14:cNvContentPartPr/>
                <p14:nvPr/>
              </p14:nvContentPartPr>
              <p14:xfrm>
                <a:off x="8421708" y="2911568"/>
                <a:ext cx="252720" cy="1178280"/>
              </p14:xfrm>
            </p:contentPart>
          </mc:Choice>
          <mc:Fallback>
            <p:pic>
              <p:nvPicPr>
                <p:cNvPr id="34" name="Ink 33">
                  <a:extLst>
                    <a:ext uri="{FF2B5EF4-FFF2-40B4-BE49-F238E27FC236}">
                      <a16:creationId xmlns:a16="http://schemas.microsoft.com/office/drawing/2014/main" id="{C3909794-B680-D485-83D0-2EF2CEE681B4}"/>
                    </a:ext>
                  </a:extLst>
                </p:cNvPr>
                <p:cNvPicPr/>
                <p:nvPr/>
              </p:nvPicPr>
              <p:blipFill>
                <a:blip r:embed="rId55"/>
                <a:stretch>
                  <a:fillRect/>
                </a:stretch>
              </p:blipFill>
              <p:spPr>
                <a:xfrm>
                  <a:off x="8412708" y="2902928"/>
                  <a:ext cx="270360" cy="119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8F89A520-0784-B496-C042-7E18190D2D27}"/>
                    </a:ext>
                  </a:extLst>
                </p14:cNvPr>
                <p14:cNvContentPartPr/>
                <p14:nvPr/>
              </p14:nvContentPartPr>
              <p14:xfrm>
                <a:off x="8477148" y="2766848"/>
                <a:ext cx="286560" cy="192240"/>
              </p14:xfrm>
            </p:contentPart>
          </mc:Choice>
          <mc:Fallback>
            <p:pic>
              <p:nvPicPr>
                <p:cNvPr id="35" name="Ink 34">
                  <a:extLst>
                    <a:ext uri="{FF2B5EF4-FFF2-40B4-BE49-F238E27FC236}">
                      <a16:creationId xmlns:a16="http://schemas.microsoft.com/office/drawing/2014/main" id="{8F89A520-0784-B496-C042-7E18190D2D27}"/>
                    </a:ext>
                  </a:extLst>
                </p:cNvPr>
                <p:cNvPicPr/>
                <p:nvPr/>
              </p:nvPicPr>
              <p:blipFill>
                <a:blip r:embed="rId57"/>
                <a:stretch>
                  <a:fillRect/>
                </a:stretch>
              </p:blipFill>
              <p:spPr>
                <a:xfrm>
                  <a:off x="8468148" y="2758208"/>
                  <a:ext cx="3042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AE15AD47-EC21-5384-78A3-FA969035BDDB}"/>
                    </a:ext>
                  </a:extLst>
                </p14:cNvPr>
                <p14:cNvContentPartPr/>
                <p14:nvPr/>
              </p14:nvContentPartPr>
              <p14:xfrm>
                <a:off x="9348348" y="2270048"/>
                <a:ext cx="20160" cy="318240"/>
              </p14:xfrm>
            </p:contentPart>
          </mc:Choice>
          <mc:Fallback>
            <p:pic>
              <p:nvPicPr>
                <p:cNvPr id="36" name="Ink 35">
                  <a:extLst>
                    <a:ext uri="{FF2B5EF4-FFF2-40B4-BE49-F238E27FC236}">
                      <a16:creationId xmlns:a16="http://schemas.microsoft.com/office/drawing/2014/main" id="{AE15AD47-EC21-5384-78A3-FA969035BDDB}"/>
                    </a:ext>
                  </a:extLst>
                </p:cNvPr>
                <p:cNvPicPr/>
                <p:nvPr/>
              </p:nvPicPr>
              <p:blipFill>
                <a:blip r:embed="rId59"/>
                <a:stretch>
                  <a:fillRect/>
                </a:stretch>
              </p:blipFill>
              <p:spPr>
                <a:xfrm>
                  <a:off x="9339348" y="2261048"/>
                  <a:ext cx="3780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4E295509-DBDE-936B-C9B0-6F4691300825}"/>
                    </a:ext>
                  </a:extLst>
                </p14:cNvPr>
                <p14:cNvContentPartPr/>
                <p14:nvPr/>
              </p14:nvContentPartPr>
              <p14:xfrm>
                <a:off x="9333228" y="2275088"/>
                <a:ext cx="187920" cy="285480"/>
              </p14:xfrm>
            </p:contentPart>
          </mc:Choice>
          <mc:Fallback>
            <p:pic>
              <p:nvPicPr>
                <p:cNvPr id="37" name="Ink 36">
                  <a:extLst>
                    <a:ext uri="{FF2B5EF4-FFF2-40B4-BE49-F238E27FC236}">
                      <a16:creationId xmlns:a16="http://schemas.microsoft.com/office/drawing/2014/main" id="{4E295509-DBDE-936B-C9B0-6F4691300825}"/>
                    </a:ext>
                  </a:extLst>
                </p:cNvPr>
                <p:cNvPicPr/>
                <p:nvPr/>
              </p:nvPicPr>
              <p:blipFill>
                <a:blip r:embed="rId61"/>
                <a:stretch>
                  <a:fillRect/>
                </a:stretch>
              </p:blipFill>
              <p:spPr>
                <a:xfrm>
                  <a:off x="9324588" y="2266448"/>
                  <a:ext cx="20556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0A0558E7-836D-04C0-C96C-B026F712C375}"/>
                    </a:ext>
                  </a:extLst>
                </p14:cNvPr>
                <p14:cNvContentPartPr/>
                <p14:nvPr/>
              </p14:nvContentPartPr>
              <p14:xfrm>
                <a:off x="9538068" y="2376608"/>
                <a:ext cx="190800" cy="179280"/>
              </p14:xfrm>
            </p:contentPart>
          </mc:Choice>
          <mc:Fallback>
            <p:pic>
              <p:nvPicPr>
                <p:cNvPr id="38" name="Ink 37">
                  <a:extLst>
                    <a:ext uri="{FF2B5EF4-FFF2-40B4-BE49-F238E27FC236}">
                      <a16:creationId xmlns:a16="http://schemas.microsoft.com/office/drawing/2014/main" id="{0A0558E7-836D-04C0-C96C-B026F712C375}"/>
                    </a:ext>
                  </a:extLst>
                </p:cNvPr>
                <p:cNvPicPr/>
                <p:nvPr/>
              </p:nvPicPr>
              <p:blipFill>
                <a:blip r:embed="rId63"/>
                <a:stretch>
                  <a:fillRect/>
                </a:stretch>
              </p:blipFill>
              <p:spPr>
                <a:xfrm>
                  <a:off x="9529428" y="2367968"/>
                  <a:ext cx="2084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5F94488D-0C69-4A67-CE55-0FAF39AC2339}"/>
                    </a:ext>
                  </a:extLst>
                </p14:cNvPr>
                <p14:cNvContentPartPr/>
                <p14:nvPr/>
              </p14:nvContentPartPr>
              <p14:xfrm>
                <a:off x="9773508" y="2353568"/>
                <a:ext cx="198720" cy="226440"/>
              </p14:xfrm>
            </p:contentPart>
          </mc:Choice>
          <mc:Fallback>
            <p:pic>
              <p:nvPicPr>
                <p:cNvPr id="39" name="Ink 38">
                  <a:extLst>
                    <a:ext uri="{FF2B5EF4-FFF2-40B4-BE49-F238E27FC236}">
                      <a16:creationId xmlns:a16="http://schemas.microsoft.com/office/drawing/2014/main" id="{5F94488D-0C69-4A67-CE55-0FAF39AC2339}"/>
                    </a:ext>
                  </a:extLst>
                </p:cNvPr>
                <p:cNvPicPr/>
                <p:nvPr/>
              </p:nvPicPr>
              <p:blipFill>
                <a:blip r:embed="rId65"/>
                <a:stretch>
                  <a:fillRect/>
                </a:stretch>
              </p:blipFill>
              <p:spPr>
                <a:xfrm>
                  <a:off x="9764868" y="2344568"/>
                  <a:ext cx="21636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0070804C-061B-6B64-95C6-7ABA35F401FF}"/>
                    </a:ext>
                  </a:extLst>
                </p14:cNvPr>
                <p14:cNvContentPartPr/>
                <p14:nvPr/>
              </p14:nvContentPartPr>
              <p14:xfrm>
                <a:off x="10025148" y="2382368"/>
                <a:ext cx="114840" cy="239040"/>
              </p14:xfrm>
            </p:contentPart>
          </mc:Choice>
          <mc:Fallback>
            <p:pic>
              <p:nvPicPr>
                <p:cNvPr id="40" name="Ink 39">
                  <a:extLst>
                    <a:ext uri="{FF2B5EF4-FFF2-40B4-BE49-F238E27FC236}">
                      <a16:creationId xmlns:a16="http://schemas.microsoft.com/office/drawing/2014/main" id="{0070804C-061B-6B64-95C6-7ABA35F401FF}"/>
                    </a:ext>
                  </a:extLst>
                </p:cNvPr>
                <p:cNvPicPr/>
                <p:nvPr/>
              </p:nvPicPr>
              <p:blipFill>
                <a:blip r:embed="rId67"/>
                <a:stretch>
                  <a:fillRect/>
                </a:stretch>
              </p:blipFill>
              <p:spPr>
                <a:xfrm>
                  <a:off x="10016148" y="2373728"/>
                  <a:ext cx="13248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461F697C-2BCD-8AE1-62B7-97727B486BE6}"/>
                    </a:ext>
                  </a:extLst>
                </p14:cNvPr>
                <p14:cNvContentPartPr/>
                <p14:nvPr/>
              </p14:nvContentPartPr>
              <p14:xfrm>
                <a:off x="9693228" y="2596928"/>
                <a:ext cx="298440" cy="276840"/>
              </p14:xfrm>
            </p:contentPart>
          </mc:Choice>
          <mc:Fallback>
            <p:pic>
              <p:nvPicPr>
                <p:cNvPr id="41" name="Ink 40">
                  <a:extLst>
                    <a:ext uri="{FF2B5EF4-FFF2-40B4-BE49-F238E27FC236}">
                      <a16:creationId xmlns:a16="http://schemas.microsoft.com/office/drawing/2014/main" id="{461F697C-2BCD-8AE1-62B7-97727B486BE6}"/>
                    </a:ext>
                  </a:extLst>
                </p:cNvPr>
                <p:cNvPicPr/>
                <p:nvPr/>
              </p:nvPicPr>
              <p:blipFill>
                <a:blip r:embed="rId69"/>
                <a:stretch>
                  <a:fillRect/>
                </a:stretch>
              </p:blipFill>
              <p:spPr>
                <a:xfrm>
                  <a:off x="9684588" y="2587928"/>
                  <a:ext cx="31608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DB938461-074D-DD26-FD5B-69AA986A8674}"/>
                    </a:ext>
                  </a:extLst>
                </p14:cNvPr>
                <p14:cNvContentPartPr/>
                <p14:nvPr/>
              </p14:nvContentPartPr>
              <p14:xfrm>
                <a:off x="10053588" y="2698808"/>
                <a:ext cx="304560" cy="168840"/>
              </p14:xfrm>
            </p:contentPart>
          </mc:Choice>
          <mc:Fallback>
            <p:pic>
              <p:nvPicPr>
                <p:cNvPr id="42" name="Ink 41">
                  <a:extLst>
                    <a:ext uri="{FF2B5EF4-FFF2-40B4-BE49-F238E27FC236}">
                      <a16:creationId xmlns:a16="http://schemas.microsoft.com/office/drawing/2014/main" id="{DB938461-074D-DD26-FD5B-69AA986A8674}"/>
                    </a:ext>
                  </a:extLst>
                </p:cNvPr>
                <p:cNvPicPr/>
                <p:nvPr/>
              </p:nvPicPr>
              <p:blipFill>
                <a:blip r:embed="rId71"/>
                <a:stretch>
                  <a:fillRect/>
                </a:stretch>
              </p:blipFill>
              <p:spPr>
                <a:xfrm>
                  <a:off x="10044948" y="2690168"/>
                  <a:ext cx="3222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981F4EF3-E507-6BD4-2119-DCEEEA1BAAB8}"/>
                    </a:ext>
                  </a:extLst>
                </p14:cNvPr>
                <p14:cNvContentPartPr/>
                <p14:nvPr/>
              </p14:nvContentPartPr>
              <p14:xfrm>
                <a:off x="10373628" y="2574608"/>
                <a:ext cx="311760" cy="301680"/>
              </p14:xfrm>
            </p:contentPart>
          </mc:Choice>
          <mc:Fallback>
            <p:pic>
              <p:nvPicPr>
                <p:cNvPr id="43" name="Ink 42">
                  <a:extLst>
                    <a:ext uri="{FF2B5EF4-FFF2-40B4-BE49-F238E27FC236}">
                      <a16:creationId xmlns:a16="http://schemas.microsoft.com/office/drawing/2014/main" id="{981F4EF3-E507-6BD4-2119-DCEEEA1BAAB8}"/>
                    </a:ext>
                  </a:extLst>
                </p:cNvPr>
                <p:cNvPicPr/>
                <p:nvPr/>
              </p:nvPicPr>
              <p:blipFill>
                <a:blip r:embed="rId73"/>
                <a:stretch>
                  <a:fillRect/>
                </a:stretch>
              </p:blipFill>
              <p:spPr>
                <a:xfrm>
                  <a:off x="10364988" y="2565968"/>
                  <a:ext cx="32940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D6685DB3-3D06-B30B-46AE-B86BDE5B3C44}"/>
                    </a:ext>
                  </a:extLst>
                </p14:cNvPr>
                <p14:cNvContentPartPr/>
                <p14:nvPr/>
              </p14:nvContentPartPr>
              <p14:xfrm>
                <a:off x="4346868" y="3022448"/>
                <a:ext cx="194040" cy="187200"/>
              </p14:xfrm>
            </p:contentPart>
          </mc:Choice>
          <mc:Fallback>
            <p:pic>
              <p:nvPicPr>
                <p:cNvPr id="44" name="Ink 43">
                  <a:extLst>
                    <a:ext uri="{FF2B5EF4-FFF2-40B4-BE49-F238E27FC236}">
                      <a16:creationId xmlns:a16="http://schemas.microsoft.com/office/drawing/2014/main" id="{D6685DB3-3D06-B30B-46AE-B86BDE5B3C44}"/>
                    </a:ext>
                  </a:extLst>
                </p:cNvPr>
                <p:cNvPicPr/>
                <p:nvPr/>
              </p:nvPicPr>
              <p:blipFill>
                <a:blip r:embed="rId75"/>
                <a:stretch>
                  <a:fillRect/>
                </a:stretch>
              </p:blipFill>
              <p:spPr>
                <a:xfrm>
                  <a:off x="4338228" y="3013808"/>
                  <a:ext cx="21168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6A91DE24-D5A4-D021-270E-213E45B651AF}"/>
                    </a:ext>
                  </a:extLst>
                </p14:cNvPr>
                <p14:cNvContentPartPr/>
                <p14:nvPr/>
              </p14:nvContentPartPr>
              <p14:xfrm>
                <a:off x="4600308" y="2827328"/>
                <a:ext cx="111960" cy="380880"/>
              </p14:xfrm>
            </p:contentPart>
          </mc:Choice>
          <mc:Fallback>
            <p:pic>
              <p:nvPicPr>
                <p:cNvPr id="45" name="Ink 44">
                  <a:extLst>
                    <a:ext uri="{FF2B5EF4-FFF2-40B4-BE49-F238E27FC236}">
                      <a16:creationId xmlns:a16="http://schemas.microsoft.com/office/drawing/2014/main" id="{6A91DE24-D5A4-D021-270E-213E45B651AF}"/>
                    </a:ext>
                  </a:extLst>
                </p:cNvPr>
                <p:cNvPicPr/>
                <p:nvPr/>
              </p:nvPicPr>
              <p:blipFill>
                <a:blip r:embed="rId77"/>
                <a:stretch>
                  <a:fillRect/>
                </a:stretch>
              </p:blipFill>
              <p:spPr>
                <a:xfrm>
                  <a:off x="4591308" y="2818328"/>
                  <a:ext cx="12960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5BB98D84-407F-E686-064F-089971D2C627}"/>
                    </a:ext>
                  </a:extLst>
                </p14:cNvPr>
                <p14:cNvContentPartPr/>
                <p14:nvPr/>
              </p14:nvContentPartPr>
              <p14:xfrm>
                <a:off x="4532628" y="3063848"/>
                <a:ext cx="160200" cy="6840"/>
              </p14:xfrm>
            </p:contentPart>
          </mc:Choice>
          <mc:Fallback>
            <p:pic>
              <p:nvPicPr>
                <p:cNvPr id="46" name="Ink 45">
                  <a:extLst>
                    <a:ext uri="{FF2B5EF4-FFF2-40B4-BE49-F238E27FC236}">
                      <a16:creationId xmlns:a16="http://schemas.microsoft.com/office/drawing/2014/main" id="{5BB98D84-407F-E686-064F-089971D2C627}"/>
                    </a:ext>
                  </a:extLst>
                </p:cNvPr>
                <p:cNvPicPr/>
                <p:nvPr/>
              </p:nvPicPr>
              <p:blipFill>
                <a:blip r:embed="rId79"/>
                <a:stretch>
                  <a:fillRect/>
                </a:stretch>
              </p:blipFill>
              <p:spPr>
                <a:xfrm>
                  <a:off x="4523628" y="3054848"/>
                  <a:ext cx="17784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BA1A401D-E75A-DE14-AC31-8508DAAC993A}"/>
                    </a:ext>
                  </a:extLst>
                </p14:cNvPr>
                <p14:cNvContentPartPr/>
                <p14:nvPr/>
              </p14:nvContentPartPr>
              <p14:xfrm>
                <a:off x="4828188" y="2752448"/>
                <a:ext cx="185760" cy="473040"/>
              </p14:xfrm>
            </p:contentPart>
          </mc:Choice>
          <mc:Fallback>
            <p:pic>
              <p:nvPicPr>
                <p:cNvPr id="47" name="Ink 46">
                  <a:extLst>
                    <a:ext uri="{FF2B5EF4-FFF2-40B4-BE49-F238E27FC236}">
                      <a16:creationId xmlns:a16="http://schemas.microsoft.com/office/drawing/2014/main" id="{BA1A401D-E75A-DE14-AC31-8508DAAC993A}"/>
                    </a:ext>
                  </a:extLst>
                </p:cNvPr>
                <p:cNvPicPr/>
                <p:nvPr/>
              </p:nvPicPr>
              <p:blipFill>
                <a:blip r:embed="rId81"/>
                <a:stretch>
                  <a:fillRect/>
                </a:stretch>
              </p:blipFill>
              <p:spPr>
                <a:xfrm>
                  <a:off x="4819188" y="2743448"/>
                  <a:ext cx="203400" cy="490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21000EDB-DA05-3FA0-7FEF-B98EBB7055D3}"/>
                    </a:ext>
                  </a:extLst>
                </p14:cNvPr>
                <p14:cNvContentPartPr/>
                <p14:nvPr/>
              </p14:nvContentPartPr>
              <p14:xfrm>
                <a:off x="5034468" y="3035408"/>
                <a:ext cx="223560" cy="340560"/>
              </p14:xfrm>
            </p:contentPart>
          </mc:Choice>
          <mc:Fallback>
            <p:pic>
              <p:nvPicPr>
                <p:cNvPr id="48" name="Ink 47">
                  <a:extLst>
                    <a:ext uri="{FF2B5EF4-FFF2-40B4-BE49-F238E27FC236}">
                      <a16:creationId xmlns:a16="http://schemas.microsoft.com/office/drawing/2014/main" id="{21000EDB-DA05-3FA0-7FEF-B98EBB7055D3}"/>
                    </a:ext>
                  </a:extLst>
                </p:cNvPr>
                <p:cNvPicPr/>
                <p:nvPr/>
              </p:nvPicPr>
              <p:blipFill>
                <a:blip r:embed="rId83"/>
                <a:stretch>
                  <a:fillRect/>
                </a:stretch>
              </p:blipFill>
              <p:spPr>
                <a:xfrm>
                  <a:off x="5025468" y="3026408"/>
                  <a:ext cx="24120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CFE2E54F-0646-CEBD-DC78-EE4B9758BAD8}"/>
                    </a:ext>
                  </a:extLst>
                </p14:cNvPr>
                <p14:cNvContentPartPr/>
                <p14:nvPr/>
              </p14:nvContentPartPr>
              <p14:xfrm>
                <a:off x="5313108" y="3028928"/>
                <a:ext cx="36000" cy="145800"/>
              </p14:xfrm>
            </p:contentPart>
          </mc:Choice>
          <mc:Fallback>
            <p:pic>
              <p:nvPicPr>
                <p:cNvPr id="49" name="Ink 48">
                  <a:extLst>
                    <a:ext uri="{FF2B5EF4-FFF2-40B4-BE49-F238E27FC236}">
                      <a16:creationId xmlns:a16="http://schemas.microsoft.com/office/drawing/2014/main" id="{CFE2E54F-0646-CEBD-DC78-EE4B9758BAD8}"/>
                    </a:ext>
                  </a:extLst>
                </p:cNvPr>
                <p:cNvPicPr/>
                <p:nvPr/>
              </p:nvPicPr>
              <p:blipFill>
                <a:blip r:embed="rId85"/>
                <a:stretch>
                  <a:fillRect/>
                </a:stretch>
              </p:blipFill>
              <p:spPr>
                <a:xfrm>
                  <a:off x="5304108" y="3020288"/>
                  <a:ext cx="5364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124AB656-6AE8-2D67-5CD5-C60100AF7A2E}"/>
                    </a:ext>
                  </a:extLst>
                </p14:cNvPr>
                <p14:cNvContentPartPr/>
                <p14:nvPr/>
              </p14:nvContentPartPr>
              <p14:xfrm>
                <a:off x="5322468" y="2879888"/>
                <a:ext cx="38880" cy="122760"/>
              </p14:xfrm>
            </p:contentPart>
          </mc:Choice>
          <mc:Fallback>
            <p:pic>
              <p:nvPicPr>
                <p:cNvPr id="50" name="Ink 49">
                  <a:extLst>
                    <a:ext uri="{FF2B5EF4-FFF2-40B4-BE49-F238E27FC236}">
                      <a16:creationId xmlns:a16="http://schemas.microsoft.com/office/drawing/2014/main" id="{124AB656-6AE8-2D67-5CD5-C60100AF7A2E}"/>
                    </a:ext>
                  </a:extLst>
                </p:cNvPr>
                <p:cNvPicPr/>
                <p:nvPr/>
              </p:nvPicPr>
              <p:blipFill>
                <a:blip r:embed="rId87"/>
                <a:stretch>
                  <a:fillRect/>
                </a:stretch>
              </p:blipFill>
              <p:spPr>
                <a:xfrm>
                  <a:off x="5313468" y="2871248"/>
                  <a:ext cx="5652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6945CF1B-23BD-C6C0-D793-D6981A312C96}"/>
                    </a:ext>
                  </a:extLst>
                </p14:cNvPr>
                <p14:cNvContentPartPr/>
                <p14:nvPr/>
              </p14:nvContentPartPr>
              <p14:xfrm>
                <a:off x="5371428" y="2977088"/>
                <a:ext cx="152280" cy="249120"/>
              </p14:xfrm>
            </p:contentPart>
          </mc:Choice>
          <mc:Fallback>
            <p:pic>
              <p:nvPicPr>
                <p:cNvPr id="51" name="Ink 50">
                  <a:extLst>
                    <a:ext uri="{FF2B5EF4-FFF2-40B4-BE49-F238E27FC236}">
                      <a16:creationId xmlns:a16="http://schemas.microsoft.com/office/drawing/2014/main" id="{6945CF1B-23BD-C6C0-D793-D6981A312C96}"/>
                    </a:ext>
                  </a:extLst>
                </p:cNvPr>
                <p:cNvPicPr/>
                <p:nvPr/>
              </p:nvPicPr>
              <p:blipFill>
                <a:blip r:embed="rId89"/>
                <a:stretch>
                  <a:fillRect/>
                </a:stretch>
              </p:blipFill>
              <p:spPr>
                <a:xfrm>
                  <a:off x="5362428" y="2968448"/>
                  <a:ext cx="16992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4" name="Ink 53">
                  <a:extLst>
                    <a:ext uri="{FF2B5EF4-FFF2-40B4-BE49-F238E27FC236}">
                      <a16:creationId xmlns:a16="http://schemas.microsoft.com/office/drawing/2014/main" id="{73F6738C-E592-2F17-A355-46ED8A1DD984}"/>
                    </a:ext>
                  </a:extLst>
                </p14:cNvPr>
                <p14:cNvContentPartPr/>
                <p14:nvPr/>
              </p14:nvContentPartPr>
              <p14:xfrm>
                <a:off x="4237428" y="3087248"/>
                <a:ext cx="4372200" cy="1480680"/>
              </p14:xfrm>
            </p:contentPart>
          </mc:Choice>
          <mc:Fallback>
            <p:pic>
              <p:nvPicPr>
                <p:cNvPr id="54" name="Ink 53">
                  <a:extLst>
                    <a:ext uri="{FF2B5EF4-FFF2-40B4-BE49-F238E27FC236}">
                      <a16:creationId xmlns:a16="http://schemas.microsoft.com/office/drawing/2014/main" id="{73F6738C-E592-2F17-A355-46ED8A1DD984}"/>
                    </a:ext>
                  </a:extLst>
                </p:cNvPr>
                <p:cNvPicPr/>
                <p:nvPr/>
              </p:nvPicPr>
              <p:blipFill>
                <a:blip r:embed="rId91"/>
                <a:stretch>
                  <a:fillRect/>
                </a:stretch>
              </p:blipFill>
              <p:spPr>
                <a:xfrm>
                  <a:off x="4228428" y="3078248"/>
                  <a:ext cx="4389840" cy="1498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5" name="Ink 54">
                  <a:extLst>
                    <a:ext uri="{FF2B5EF4-FFF2-40B4-BE49-F238E27FC236}">
                      <a16:creationId xmlns:a16="http://schemas.microsoft.com/office/drawing/2014/main" id="{82132371-E0B7-2479-7C7C-CB6218B6CE98}"/>
                    </a:ext>
                  </a:extLst>
                </p14:cNvPr>
                <p14:cNvContentPartPr/>
                <p14:nvPr/>
              </p14:nvContentPartPr>
              <p14:xfrm>
                <a:off x="8388948" y="3034688"/>
                <a:ext cx="298800" cy="224640"/>
              </p14:xfrm>
            </p:contentPart>
          </mc:Choice>
          <mc:Fallback>
            <p:pic>
              <p:nvPicPr>
                <p:cNvPr id="55" name="Ink 54">
                  <a:extLst>
                    <a:ext uri="{FF2B5EF4-FFF2-40B4-BE49-F238E27FC236}">
                      <a16:creationId xmlns:a16="http://schemas.microsoft.com/office/drawing/2014/main" id="{82132371-E0B7-2479-7C7C-CB6218B6CE98}"/>
                    </a:ext>
                  </a:extLst>
                </p:cNvPr>
                <p:cNvPicPr/>
                <p:nvPr/>
              </p:nvPicPr>
              <p:blipFill>
                <a:blip r:embed="rId93"/>
                <a:stretch>
                  <a:fillRect/>
                </a:stretch>
              </p:blipFill>
              <p:spPr>
                <a:xfrm>
                  <a:off x="8380308" y="3025688"/>
                  <a:ext cx="316440" cy="242280"/>
                </a:xfrm>
                <a:prstGeom prst="rect">
                  <a:avLst/>
                </a:prstGeom>
              </p:spPr>
            </p:pic>
          </mc:Fallback>
        </mc:AlternateContent>
      </p:grpSp>
      <p:grpSp>
        <p:nvGrpSpPr>
          <p:cNvPr id="144" name="Group 143">
            <a:extLst>
              <a:ext uri="{FF2B5EF4-FFF2-40B4-BE49-F238E27FC236}">
                <a16:creationId xmlns:a16="http://schemas.microsoft.com/office/drawing/2014/main" id="{B6378338-E634-53DD-5B50-2D639F67F197}"/>
              </a:ext>
            </a:extLst>
          </p:cNvPr>
          <p:cNvGrpSpPr/>
          <p:nvPr/>
        </p:nvGrpSpPr>
        <p:grpSpPr>
          <a:xfrm>
            <a:off x="5373228" y="606128"/>
            <a:ext cx="5545080" cy="2454480"/>
            <a:chOff x="5373228" y="606128"/>
            <a:chExt cx="5545080" cy="2454480"/>
          </a:xfrm>
        </p:grpSpPr>
        <mc:AlternateContent xmlns:mc="http://schemas.openxmlformats.org/markup-compatibility/2006">
          <mc:Choice xmlns:p14="http://schemas.microsoft.com/office/powerpoint/2010/main" Requires="p14">
            <p:contentPart p14:bwMode="auto" r:id="rId94">
              <p14:nvContentPartPr>
                <p14:cNvPr id="57" name="Ink 56">
                  <a:extLst>
                    <a:ext uri="{FF2B5EF4-FFF2-40B4-BE49-F238E27FC236}">
                      <a16:creationId xmlns:a16="http://schemas.microsoft.com/office/drawing/2014/main" id="{E28ADEE9-AB40-ECE1-B9C9-A83EDE081FC2}"/>
                    </a:ext>
                  </a:extLst>
                </p14:cNvPr>
                <p14:cNvContentPartPr/>
                <p14:nvPr/>
              </p14:nvContentPartPr>
              <p14:xfrm>
                <a:off x="5373228" y="668408"/>
                <a:ext cx="229680" cy="237960"/>
              </p14:xfrm>
            </p:contentPart>
          </mc:Choice>
          <mc:Fallback>
            <p:pic>
              <p:nvPicPr>
                <p:cNvPr id="57" name="Ink 56">
                  <a:extLst>
                    <a:ext uri="{FF2B5EF4-FFF2-40B4-BE49-F238E27FC236}">
                      <a16:creationId xmlns:a16="http://schemas.microsoft.com/office/drawing/2014/main" id="{E28ADEE9-AB40-ECE1-B9C9-A83EDE081FC2}"/>
                    </a:ext>
                  </a:extLst>
                </p:cNvPr>
                <p:cNvPicPr/>
                <p:nvPr/>
              </p:nvPicPr>
              <p:blipFill>
                <a:blip r:embed="rId95"/>
                <a:stretch>
                  <a:fillRect/>
                </a:stretch>
              </p:blipFill>
              <p:spPr>
                <a:xfrm>
                  <a:off x="5364588" y="659408"/>
                  <a:ext cx="24732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8" name="Ink 57">
                  <a:extLst>
                    <a:ext uri="{FF2B5EF4-FFF2-40B4-BE49-F238E27FC236}">
                      <a16:creationId xmlns:a16="http://schemas.microsoft.com/office/drawing/2014/main" id="{FDC6C7FD-C082-3EF6-C8A0-FF470B961E14}"/>
                    </a:ext>
                  </a:extLst>
                </p14:cNvPr>
                <p14:cNvContentPartPr/>
                <p14:nvPr/>
              </p14:nvContentPartPr>
              <p14:xfrm>
                <a:off x="5637828" y="704048"/>
                <a:ext cx="117000" cy="201960"/>
              </p14:xfrm>
            </p:contentPart>
          </mc:Choice>
          <mc:Fallback>
            <p:pic>
              <p:nvPicPr>
                <p:cNvPr id="58" name="Ink 57">
                  <a:extLst>
                    <a:ext uri="{FF2B5EF4-FFF2-40B4-BE49-F238E27FC236}">
                      <a16:creationId xmlns:a16="http://schemas.microsoft.com/office/drawing/2014/main" id="{FDC6C7FD-C082-3EF6-C8A0-FF470B961E14}"/>
                    </a:ext>
                  </a:extLst>
                </p:cNvPr>
                <p:cNvPicPr/>
                <p:nvPr/>
              </p:nvPicPr>
              <p:blipFill>
                <a:blip r:embed="rId97"/>
                <a:stretch>
                  <a:fillRect/>
                </a:stretch>
              </p:blipFill>
              <p:spPr>
                <a:xfrm>
                  <a:off x="5629188" y="695408"/>
                  <a:ext cx="13464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9" name="Ink 58">
                  <a:extLst>
                    <a:ext uri="{FF2B5EF4-FFF2-40B4-BE49-F238E27FC236}">
                      <a16:creationId xmlns:a16="http://schemas.microsoft.com/office/drawing/2014/main" id="{C311A2CB-1E76-8351-C030-4D473E5E9914}"/>
                    </a:ext>
                  </a:extLst>
                </p14:cNvPr>
                <p14:cNvContentPartPr/>
                <p14:nvPr/>
              </p14:nvContentPartPr>
              <p14:xfrm>
                <a:off x="5768868" y="641408"/>
                <a:ext cx="112680" cy="272520"/>
              </p14:xfrm>
            </p:contentPart>
          </mc:Choice>
          <mc:Fallback>
            <p:pic>
              <p:nvPicPr>
                <p:cNvPr id="59" name="Ink 58">
                  <a:extLst>
                    <a:ext uri="{FF2B5EF4-FFF2-40B4-BE49-F238E27FC236}">
                      <a16:creationId xmlns:a16="http://schemas.microsoft.com/office/drawing/2014/main" id="{C311A2CB-1E76-8351-C030-4D473E5E9914}"/>
                    </a:ext>
                  </a:extLst>
                </p:cNvPr>
                <p:cNvPicPr/>
                <p:nvPr/>
              </p:nvPicPr>
              <p:blipFill>
                <a:blip r:embed="rId99"/>
                <a:stretch>
                  <a:fillRect/>
                </a:stretch>
              </p:blipFill>
              <p:spPr>
                <a:xfrm>
                  <a:off x="5759868" y="632408"/>
                  <a:ext cx="13032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1" name="Ink 60">
                  <a:extLst>
                    <a:ext uri="{FF2B5EF4-FFF2-40B4-BE49-F238E27FC236}">
                      <a16:creationId xmlns:a16="http://schemas.microsoft.com/office/drawing/2014/main" id="{F0F29547-9F5F-2FDE-8536-F724968F8AB1}"/>
                    </a:ext>
                  </a:extLst>
                </p14:cNvPr>
                <p14:cNvContentPartPr/>
                <p14:nvPr/>
              </p14:nvContentPartPr>
              <p14:xfrm>
                <a:off x="5838708" y="724568"/>
                <a:ext cx="373320" cy="296280"/>
              </p14:xfrm>
            </p:contentPart>
          </mc:Choice>
          <mc:Fallback>
            <p:pic>
              <p:nvPicPr>
                <p:cNvPr id="61" name="Ink 60">
                  <a:extLst>
                    <a:ext uri="{FF2B5EF4-FFF2-40B4-BE49-F238E27FC236}">
                      <a16:creationId xmlns:a16="http://schemas.microsoft.com/office/drawing/2014/main" id="{F0F29547-9F5F-2FDE-8536-F724968F8AB1}"/>
                    </a:ext>
                  </a:extLst>
                </p:cNvPr>
                <p:cNvPicPr/>
                <p:nvPr/>
              </p:nvPicPr>
              <p:blipFill>
                <a:blip r:embed="rId101"/>
                <a:stretch>
                  <a:fillRect/>
                </a:stretch>
              </p:blipFill>
              <p:spPr>
                <a:xfrm>
                  <a:off x="5829708" y="715568"/>
                  <a:ext cx="39096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2" name="Ink 61">
                  <a:extLst>
                    <a:ext uri="{FF2B5EF4-FFF2-40B4-BE49-F238E27FC236}">
                      <a16:creationId xmlns:a16="http://schemas.microsoft.com/office/drawing/2014/main" id="{FD608A2D-EC20-4DD2-CE30-26D8770843C2}"/>
                    </a:ext>
                  </a:extLst>
                </p14:cNvPr>
                <p14:cNvContentPartPr/>
                <p14:nvPr/>
              </p14:nvContentPartPr>
              <p14:xfrm>
                <a:off x="6189708" y="606128"/>
                <a:ext cx="67680" cy="25200"/>
              </p14:xfrm>
            </p:contentPart>
          </mc:Choice>
          <mc:Fallback>
            <p:pic>
              <p:nvPicPr>
                <p:cNvPr id="62" name="Ink 61">
                  <a:extLst>
                    <a:ext uri="{FF2B5EF4-FFF2-40B4-BE49-F238E27FC236}">
                      <a16:creationId xmlns:a16="http://schemas.microsoft.com/office/drawing/2014/main" id="{FD608A2D-EC20-4DD2-CE30-26D8770843C2}"/>
                    </a:ext>
                  </a:extLst>
                </p:cNvPr>
                <p:cNvPicPr/>
                <p:nvPr/>
              </p:nvPicPr>
              <p:blipFill>
                <a:blip r:embed="rId103"/>
                <a:stretch>
                  <a:fillRect/>
                </a:stretch>
              </p:blipFill>
              <p:spPr>
                <a:xfrm>
                  <a:off x="6181068" y="597488"/>
                  <a:ext cx="8532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3" name="Ink 62">
                  <a:extLst>
                    <a:ext uri="{FF2B5EF4-FFF2-40B4-BE49-F238E27FC236}">
                      <a16:creationId xmlns:a16="http://schemas.microsoft.com/office/drawing/2014/main" id="{A0417897-2BBE-7DF9-6278-DEEF786E8C2C}"/>
                    </a:ext>
                  </a:extLst>
                </p14:cNvPr>
                <p14:cNvContentPartPr/>
                <p14:nvPr/>
              </p14:nvContentPartPr>
              <p14:xfrm>
                <a:off x="5534508" y="988088"/>
                <a:ext cx="266040" cy="269280"/>
              </p14:xfrm>
            </p:contentPart>
          </mc:Choice>
          <mc:Fallback>
            <p:pic>
              <p:nvPicPr>
                <p:cNvPr id="63" name="Ink 62">
                  <a:extLst>
                    <a:ext uri="{FF2B5EF4-FFF2-40B4-BE49-F238E27FC236}">
                      <a16:creationId xmlns:a16="http://schemas.microsoft.com/office/drawing/2014/main" id="{A0417897-2BBE-7DF9-6278-DEEF786E8C2C}"/>
                    </a:ext>
                  </a:extLst>
                </p:cNvPr>
                <p:cNvPicPr/>
                <p:nvPr/>
              </p:nvPicPr>
              <p:blipFill>
                <a:blip r:embed="rId105"/>
                <a:stretch>
                  <a:fillRect/>
                </a:stretch>
              </p:blipFill>
              <p:spPr>
                <a:xfrm>
                  <a:off x="5525508" y="979088"/>
                  <a:ext cx="28368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4" name="Ink 63">
                  <a:extLst>
                    <a:ext uri="{FF2B5EF4-FFF2-40B4-BE49-F238E27FC236}">
                      <a16:creationId xmlns:a16="http://schemas.microsoft.com/office/drawing/2014/main" id="{006253A3-D9F9-E318-8D11-D604AA8DE3EF}"/>
                    </a:ext>
                  </a:extLst>
                </p14:cNvPr>
                <p14:cNvContentPartPr/>
                <p14:nvPr/>
              </p14:nvContentPartPr>
              <p14:xfrm>
                <a:off x="5724228" y="1143608"/>
                <a:ext cx="99360" cy="113040"/>
              </p14:xfrm>
            </p:contentPart>
          </mc:Choice>
          <mc:Fallback>
            <p:pic>
              <p:nvPicPr>
                <p:cNvPr id="64" name="Ink 63">
                  <a:extLst>
                    <a:ext uri="{FF2B5EF4-FFF2-40B4-BE49-F238E27FC236}">
                      <a16:creationId xmlns:a16="http://schemas.microsoft.com/office/drawing/2014/main" id="{006253A3-D9F9-E318-8D11-D604AA8DE3EF}"/>
                    </a:ext>
                  </a:extLst>
                </p:cNvPr>
                <p:cNvPicPr/>
                <p:nvPr/>
              </p:nvPicPr>
              <p:blipFill>
                <a:blip r:embed="rId107"/>
                <a:stretch>
                  <a:fillRect/>
                </a:stretch>
              </p:blipFill>
              <p:spPr>
                <a:xfrm>
                  <a:off x="5715588" y="1134608"/>
                  <a:ext cx="1170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5" name="Ink 64">
                  <a:extLst>
                    <a:ext uri="{FF2B5EF4-FFF2-40B4-BE49-F238E27FC236}">
                      <a16:creationId xmlns:a16="http://schemas.microsoft.com/office/drawing/2014/main" id="{C5BF11F9-F5F1-42D7-113B-0105044D1319}"/>
                    </a:ext>
                  </a:extLst>
                </p14:cNvPr>
                <p14:cNvContentPartPr/>
                <p14:nvPr/>
              </p14:nvContentPartPr>
              <p14:xfrm>
                <a:off x="5891268" y="1145048"/>
                <a:ext cx="117360" cy="168840"/>
              </p14:xfrm>
            </p:contentPart>
          </mc:Choice>
          <mc:Fallback>
            <p:pic>
              <p:nvPicPr>
                <p:cNvPr id="65" name="Ink 64">
                  <a:extLst>
                    <a:ext uri="{FF2B5EF4-FFF2-40B4-BE49-F238E27FC236}">
                      <a16:creationId xmlns:a16="http://schemas.microsoft.com/office/drawing/2014/main" id="{C5BF11F9-F5F1-42D7-113B-0105044D1319}"/>
                    </a:ext>
                  </a:extLst>
                </p:cNvPr>
                <p:cNvPicPr/>
                <p:nvPr/>
              </p:nvPicPr>
              <p:blipFill>
                <a:blip r:embed="rId109"/>
                <a:stretch>
                  <a:fillRect/>
                </a:stretch>
              </p:blipFill>
              <p:spPr>
                <a:xfrm>
                  <a:off x="5882628" y="1136048"/>
                  <a:ext cx="1350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6" name="Ink 65">
                  <a:extLst>
                    <a:ext uri="{FF2B5EF4-FFF2-40B4-BE49-F238E27FC236}">
                      <a16:creationId xmlns:a16="http://schemas.microsoft.com/office/drawing/2014/main" id="{74116AE5-467F-4400-0099-9162329EF7F6}"/>
                    </a:ext>
                  </a:extLst>
                </p14:cNvPr>
                <p14:cNvContentPartPr/>
                <p14:nvPr/>
              </p14:nvContentPartPr>
              <p14:xfrm>
                <a:off x="6064788" y="1186448"/>
                <a:ext cx="200880" cy="121680"/>
              </p14:xfrm>
            </p:contentPart>
          </mc:Choice>
          <mc:Fallback>
            <p:pic>
              <p:nvPicPr>
                <p:cNvPr id="66" name="Ink 65">
                  <a:extLst>
                    <a:ext uri="{FF2B5EF4-FFF2-40B4-BE49-F238E27FC236}">
                      <a16:creationId xmlns:a16="http://schemas.microsoft.com/office/drawing/2014/main" id="{74116AE5-467F-4400-0099-9162329EF7F6}"/>
                    </a:ext>
                  </a:extLst>
                </p:cNvPr>
                <p:cNvPicPr/>
                <p:nvPr/>
              </p:nvPicPr>
              <p:blipFill>
                <a:blip r:embed="rId111"/>
                <a:stretch>
                  <a:fillRect/>
                </a:stretch>
              </p:blipFill>
              <p:spPr>
                <a:xfrm>
                  <a:off x="6056148" y="1177808"/>
                  <a:ext cx="21852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7" name="Ink 66">
                  <a:extLst>
                    <a:ext uri="{FF2B5EF4-FFF2-40B4-BE49-F238E27FC236}">
                      <a16:creationId xmlns:a16="http://schemas.microsoft.com/office/drawing/2014/main" id="{861F7E25-0AFD-40F8-CC03-95927FC2D85F}"/>
                    </a:ext>
                  </a:extLst>
                </p14:cNvPr>
                <p14:cNvContentPartPr/>
                <p14:nvPr/>
              </p14:nvContentPartPr>
              <p14:xfrm>
                <a:off x="6240468" y="1177448"/>
                <a:ext cx="179640" cy="155160"/>
              </p14:xfrm>
            </p:contentPart>
          </mc:Choice>
          <mc:Fallback>
            <p:pic>
              <p:nvPicPr>
                <p:cNvPr id="67" name="Ink 66">
                  <a:extLst>
                    <a:ext uri="{FF2B5EF4-FFF2-40B4-BE49-F238E27FC236}">
                      <a16:creationId xmlns:a16="http://schemas.microsoft.com/office/drawing/2014/main" id="{861F7E25-0AFD-40F8-CC03-95927FC2D85F}"/>
                    </a:ext>
                  </a:extLst>
                </p:cNvPr>
                <p:cNvPicPr/>
                <p:nvPr/>
              </p:nvPicPr>
              <p:blipFill>
                <a:blip r:embed="rId113"/>
                <a:stretch>
                  <a:fillRect/>
                </a:stretch>
              </p:blipFill>
              <p:spPr>
                <a:xfrm>
                  <a:off x="6231468" y="1168808"/>
                  <a:ext cx="19728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8" name="Ink 67">
                  <a:extLst>
                    <a:ext uri="{FF2B5EF4-FFF2-40B4-BE49-F238E27FC236}">
                      <a16:creationId xmlns:a16="http://schemas.microsoft.com/office/drawing/2014/main" id="{EC47681C-5D01-B44D-F3E7-B1E0B6B25358}"/>
                    </a:ext>
                  </a:extLst>
                </p14:cNvPr>
                <p14:cNvContentPartPr/>
                <p14:nvPr/>
              </p14:nvContentPartPr>
              <p14:xfrm>
                <a:off x="6014748" y="1375088"/>
                <a:ext cx="287280" cy="295560"/>
              </p14:xfrm>
            </p:contentPart>
          </mc:Choice>
          <mc:Fallback>
            <p:pic>
              <p:nvPicPr>
                <p:cNvPr id="68" name="Ink 67">
                  <a:extLst>
                    <a:ext uri="{FF2B5EF4-FFF2-40B4-BE49-F238E27FC236}">
                      <a16:creationId xmlns:a16="http://schemas.microsoft.com/office/drawing/2014/main" id="{EC47681C-5D01-B44D-F3E7-B1E0B6B25358}"/>
                    </a:ext>
                  </a:extLst>
                </p:cNvPr>
                <p:cNvPicPr/>
                <p:nvPr/>
              </p:nvPicPr>
              <p:blipFill>
                <a:blip r:embed="rId115"/>
                <a:stretch>
                  <a:fillRect/>
                </a:stretch>
              </p:blipFill>
              <p:spPr>
                <a:xfrm>
                  <a:off x="6005748" y="1366088"/>
                  <a:ext cx="30492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9" name="Ink 68">
                  <a:extLst>
                    <a:ext uri="{FF2B5EF4-FFF2-40B4-BE49-F238E27FC236}">
                      <a16:creationId xmlns:a16="http://schemas.microsoft.com/office/drawing/2014/main" id="{8B667A5F-D55F-4CDE-7FFE-6C8033158A25}"/>
                    </a:ext>
                  </a:extLst>
                </p14:cNvPr>
                <p14:cNvContentPartPr/>
                <p14:nvPr/>
              </p14:nvContentPartPr>
              <p14:xfrm>
                <a:off x="6439548" y="1514408"/>
                <a:ext cx="138240" cy="193680"/>
              </p14:xfrm>
            </p:contentPart>
          </mc:Choice>
          <mc:Fallback>
            <p:pic>
              <p:nvPicPr>
                <p:cNvPr id="69" name="Ink 68">
                  <a:extLst>
                    <a:ext uri="{FF2B5EF4-FFF2-40B4-BE49-F238E27FC236}">
                      <a16:creationId xmlns:a16="http://schemas.microsoft.com/office/drawing/2014/main" id="{8B667A5F-D55F-4CDE-7FFE-6C8033158A25}"/>
                    </a:ext>
                  </a:extLst>
                </p:cNvPr>
                <p:cNvPicPr/>
                <p:nvPr/>
              </p:nvPicPr>
              <p:blipFill>
                <a:blip r:embed="rId117"/>
                <a:stretch>
                  <a:fillRect/>
                </a:stretch>
              </p:blipFill>
              <p:spPr>
                <a:xfrm>
                  <a:off x="6430908" y="1505408"/>
                  <a:ext cx="15588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0" name="Ink 69">
                  <a:extLst>
                    <a:ext uri="{FF2B5EF4-FFF2-40B4-BE49-F238E27FC236}">
                      <a16:creationId xmlns:a16="http://schemas.microsoft.com/office/drawing/2014/main" id="{EE1866C9-BC61-C03E-2D33-720B36F6D6F4}"/>
                    </a:ext>
                  </a:extLst>
                </p14:cNvPr>
                <p14:cNvContentPartPr/>
                <p14:nvPr/>
              </p14:nvContentPartPr>
              <p14:xfrm>
                <a:off x="6606228" y="1535648"/>
                <a:ext cx="309240" cy="185400"/>
              </p14:xfrm>
            </p:contentPart>
          </mc:Choice>
          <mc:Fallback>
            <p:pic>
              <p:nvPicPr>
                <p:cNvPr id="70" name="Ink 69">
                  <a:extLst>
                    <a:ext uri="{FF2B5EF4-FFF2-40B4-BE49-F238E27FC236}">
                      <a16:creationId xmlns:a16="http://schemas.microsoft.com/office/drawing/2014/main" id="{EE1866C9-BC61-C03E-2D33-720B36F6D6F4}"/>
                    </a:ext>
                  </a:extLst>
                </p:cNvPr>
                <p:cNvPicPr/>
                <p:nvPr/>
              </p:nvPicPr>
              <p:blipFill>
                <a:blip r:embed="rId119"/>
                <a:stretch>
                  <a:fillRect/>
                </a:stretch>
              </p:blipFill>
              <p:spPr>
                <a:xfrm>
                  <a:off x="6597228" y="1526648"/>
                  <a:ext cx="32688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1" name="Ink 70">
                  <a:extLst>
                    <a:ext uri="{FF2B5EF4-FFF2-40B4-BE49-F238E27FC236}">
                      <a16:creationId xmlns:a16="http://schemas.microsoft.com/office/drawing/2014/main" id="{40D25EA8-5251-48A0-38D2-D9A529C06D1F}"/>
                    </a:ext>
                  </a:extLst>
                </p14:cNvPr>
                <p14:cNvContentPartPr/>
                <p14:nvPr/>
              </p14:nvContentPartPr>
              <p14:xfrm>
                <a:off x="7019508" y="1519808"/>
                <a:ext cx="31320" cy="218160"/>
              </p14:xfrm>
            </p:contentPart>
          </mc:Choice>
          <mc:Fallback>
            <p:pic>
              <p:nvPicPr>
                <p:cNvPr id="71" name="Ink 70">
                  <a:extLst>
                    <a:ext uri="{FF2B5EF4-FFF2-40B4-BE49-F238E27FC236}">
                      <a16:creationId xmlns:a16="http://schemas.microsoft.com/office/drawing/2014/main" id="{40D25EA8-5251-48A0-38D2-D9A529C06D1F}"/>
                    </a:ext>
                  </a:extLst>
                </p:cNvPr>
                <p:cNvPicPr/>
                <p:nvPr/>
              </p:nvPicPr>
              <p:blipFill>
                <a:blip r:embed="rId121"/>
                <a:stretch>
                  <a:fillRect/>
                </a:stretch>
              </p:blipFill>
              <p:spPr>
                <a:xfrm>
                  <a:off x="7010868" y="1510808"/>
                  <a:ext cx="4896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2" name="Ink 71">
                  <a:extLst>
                    <a:ext uri="{FF2B5EF4-FFF2-40B4-BE49-F238E27FC236}">
                      <a16:creationId xmlns:a16="http://schemas.microsoft.com/office/drawing/2014/main" id="{1010ADD4-46DD-E2B1-DB1E-014639EAAE14}"/>
                    </a:ext>
                  </a:extLst>
                </p14:cNvPr>
                <p14:cNvContentPartPr/>
                <p14:nvPr/>
              </p14:nvContentPartPr>
              <p14:xfrm>
                <a:off x="6965508" y="1515128"/>
                <a:ext cx="398160" cy="239760"/>
              </p14:xfrm>
            </p:contentPart>
          </mc:Choice>
          <mc:Fallback>
            <p:pic>
              <p:nvPicPr>
                <p:cNvPr id="72" name="Ink 71">
                  <a:extLst>
                    <a:ext uri="{FF2B5EF4-FFF2-40B4-BE49-F238E27FC236}">
                      <a16:creationId xmlns:a16="http://schemas.microsoft.com/office/drawing/2014/main" id="{1010ADD4-46DD-E2B1-DB1E-014639EAAE14}"/>
                    </a:ext>
                  </a:extLst>
                </p:cNvPr>
                <p:cNvPicPr/>
                <p:nvPr/>
              </p:nvPicPr>
              <p:blipFill>
                <a:blip r:embed="rId123"/>
                <a:stretch>
                  <a:fillRect/>
                </a:stretch>
              </p:blipFill>
              <p:spPr>
                <a:xfrm>
                  <a:off x="6956508" y="1506128"/>
                  <a:ext cx="41580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3" name="Ink 72">
                  <a:extLst>
                    <a:ext uri="{FF2B5EF4-FFF2-40B4-BE49-F238E27FC236}">
                      <a16:creationId xmlns:a16="http://schemas.microsoft.com/office/drawing/2014/main" id="{FD099DD6-C62B-0DA4-48D1-84EB99250795}"/>
                    </a:ext>
                  </a:extLst>
                </p14:cNvPr>
                <p14:cNvContentPartPr/>
                <p14:nvPr/>
              </p14:nvContentPartPr>
              <p14:xfrm>
                <a:off x="7405428" y="1540328"/>
                <a:ext cx="10440" cy="186480"/>
              </p14:xfrm>
            </p:contentPart>
          </mc:Choice>
          <mc:Fallback>
            <p:pic>
              <p:nvPicPr>
                <p:cNvPr id="73" name="Ink 72">
                  <a:extLst>
                    <a:ext uri="{FF2B5EF4-FFF2-40B4-BE49-F238E27FC236}">
                      <a16:creationId xmlns:a16="http://schemas.microsoft.com/office/drawing/2014/main" id="{FD099DD6-C62B-0DA4-48D1-84EB99250795}"/>
                    </a:ext>
                  </a:extLst>
                </p:cNvPr>
                <p:cNvPicPr/>
                <p:nvPr/>
              </p:nvPicPr>
              <p:blipFill>
                <a:blip r:embed="rId125"/>
                <a:stretch>
                  <a:fillRect/>
                </a:stretch>
              </p:blipFill>
              <p:spPr>
                <a:xfrm>
                  <a:off x="7396428" y="1531328"/>
                  <a:ext cx="2808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4" name="Ink 73">
                  <a:extLst>
                    <a:ext uri="{FF2B5EF4-FFF2-40B4-BE49-F238E27FC236}">
                      <a16:creationId xmlns:a16="http://schemas.microsoft.com/office/drawing/2014/main" id="{0257B2CA-2F18-AE58-CC64-3409E6538C77}"/>
                    </a:ext>
                  </a:extLst>
                </p14:cNvPr>
                <p14:cNvContentPartPr/>
                <p14:nvPr/>
              </p14:nvContentPartPr>
              <p14:xfrm>
                <a:off x="7460148" y="1598288"/>
                <a:ext cx="99360" cy="145440"/>
              </p14:xfrm>
            </p:contentPart>
          </mc:Choice>
          <mc:Fallback>
            <p:pic>
              <p:nvPicPr>
                <p:cNvPr id="74" name="Ink 73">
                  <a:extLst>
                    <a:ext uri="{FF2B5EF4-FFF2-40B4-BE49-F238E27FC236}">
                      <a16:creationId xmlns:a16="http://schemas.microsoft.com/office/drawing/2014/main" id="{0257B2CA-2F18-AE58-CC64-3409E6538C77}"/>
                    </a:ext>
                  </a:extLst>
                </p:cNvPr>
                <p:cNvPicPr/>
                <p:nvPr/>
              </p:nvPicPr>
              <p:blipFill>
                <a:blip r:embed="rId127"/>
                <a:stretch>
                  <a:fillRect/>
                </a:stretch>
              </p:blipFill>
              <p:spPr>
                <a:xfrm>
                  <a:off x="7451148" y="1589648"/>
                  <a:ext cx="1170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5" name="Ink 74">
                  <a:extLst>
                    <a:ext uri="{FF2B5EF4-FFF2-40B4-BE49-F238E27FC236}">
                      <a16:creationId xmlns:a16="http://schemas.microsoft.com/office/drawing/2014/main" id="{718BD7FD-6A53-79A3-D796-23C7F8A09BE0}"/>
                    </a:ext>
                  </a:extLst>
                </p14:cNvPr>
                <p14:cNvContentPartPr/>
                <p14:nvPr/>
              </p14:nvContentPartPr>
              <p14:xfrm>
                <a:off x="6446388" y="1693688"/>
                <a:ext cx="146520" cy="21600"/>
              </p14:xfrm>
            </p:contentPart>
          </mc:Choice>
          <mc:Fallback>
            <p:pic>
              <p:nvPicPr>
                <p:cNvPr id="75" name="Ink 74">
                  <a:extLst>
                    <a:ext uri="{FF2B5EF4-FFF2-40B4-BE49-F238E27FC236}">
                      <a16:creationId xmlns:a16="http://schemas.microsoft.com/office/drawing/2014/main" id="{718BD7FD-6A53-79A3-D796-23C7F8A09BE0}"/>
                    </a:ext>
                  </a:extLst>
                </p:cNvPr>
                <p:cNvPicPr/>
                <p:nvPr/>
              </p:nvPicPr>
              <p:blipFill>
                <a:blip r:embed="rId129"/>
                <a:stretch>
                  <a:fillRect/>
                </a:stretch>
              </p:blipFill>
              <p:spPr>
                <a:xfrm>
                  <a:off x="6437388" y="1685048"/>
                  <a:ext cx="1641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6" name="Ink 75">
                  <a:extLst>
                    <a:ext uri="{FF2B5EF4-FFF2-40B4-BE49-F238E27FC236}">
                      <a16:creationId xmlns:a16="http://schemas.microsoft.com/office/drawing/2014/main" id="{F14728C7-5C85-16AE-3DF5-37FC5DF8F72B}"/>
                    </a:ext>
                  </a:extLst>
                </p14:cNvPr>
                <p14:cNvContentPartPr/>
                <p14:nvPr/>
              </p14:nvContentPartPr>
              <p14:xfrm>
                <a:off x="6664188" y="1746608"/>
                <a:ext cx="111600" cy="16920"/>
              </p14:xfrm>
            </p:contentPart>
          </mc:Choice>
          <mc:Fallback>
            <p:pic>
              <p:nvPicPr>
                <p:cNvPr id="76" name="Ink 75">
                  <a:extLst>
                    <a:ext uri="{FF2B5EF4-FFF2-40B4-BE49-F238E27FC236}">
                      <a16:creationId xmlns:a16="http://schemas.microsoft.com/office/drawing/2014/main" id="{F14728C7-5C85-16AE-3DF5-37FC5DF8F72B}"/>
                    </a:ext>
                  </a:extLst>
                </p:cNvPr>
                <p:cNvPicPr/>
                <p:nvPr/>
              </p:nvPicPr>
              <p:blipFill>
                <a:blip r:embed="rId131"/>
                <a:stretch>
                  <a:fillRect/>
                </a:stretch>
              </p:blipFill>
              <p:spPr>
                <a:xfrm>
                  <a:off x="6655548" y="1737608"/>
                  <a:ext cx="1292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7" name="Ink 76">
                  <a:extLst>
                    <a:ext uri="{FF2B5EF4-FFF2-40B4-BE49-F238E27FC236}">
                      <a16:creationId xmlns:a16="http://schemas.microsoft.com/office/drawing/2014/main" id="{9336026A-3FD3-BCE9-C9EF-7920465B179B}"/>
                    </a:ext>
                  </a:extLst>
                </p14:cNvPr>
                <p14:cNvContentPartPr/>
                <p14:nvPr/>
              </p14:nvContentPartPr>
              <p14:xfrm>
                <a:off x="6858228" y="1794128"/>
                <a:ext cx="144000" cy="18720"/>
              </p14:xfrm>
            </p:contentPart>
          </mc:Choice>
          <mc:Fallback>
            <p:pic>
              <p:nvPicPr>
                <p:cNvPr id="77" name="Ink 76">
                  <a:extLst>
                    <a:ext uri="{FF2B5EF4-FFF2-40B4-BE49-F238E27FC236}">
                      <a16:creationId xmlns:a16="http://schemas.microsoft.com/office/drawing/2014/main" id="{9336026A-3FD3-BCE9-C9EF-7920465B179B}"/>
                    </a:ext>
                  </a:extLst>
                </p:cNvPr>
                <p:cNvPicPr/>
                <p:nvPr/>
              </p:nvPicPr>
              <p:blipFill>
                <a:blip r:embed="rId133"/>
                <a:stretch>
                  <a:fillRect/>
                </a:stretch>
              </p:blipFill>
              <p:spPr>
                <a:xfrm>
                  <a:off x="6849588" y="1785488"/>
                  <a:ext cx="1616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8" name="Ink 77">
                  <a:extLst>
                    <a:ext uri="{FF2B5EF4-FFF2-40B4-BE49-F238E27FC236}">
                      <a16:creationId xmlns:a16="http://schemas.microsoft.com/office/drawing/2014/main" id="{53D10C89-3E40-FD38-3FF1-4D171E75B8ED}"/>
                    </a:ext>
                  </a:extLst>
                </p14:cNvPr>
                <p14:cNvContentPartPr/>
                <p14:nvPr/>
              </p14:nvContentPartPr>
              <p14:xfrm>
                <a:off x="7136508" y="1845248"/>
                <a:ext cx="272160" cy="12600"/>
              </p14:xfrm>
            </p:contentPart>
          </mc:Choice>
          <mc:Fallback>
            <p:pic>
              <p:nvPicPr>
                <p:cNvPr id="78" name="Ink 77">
                  <a:extLst>
                    <a:ext uri="{FF2B5EF4-FFF2-40B4-BE49-F238E27FC236}">
                      <a16:creationId xmlns:a16="http://schemas.microsoft.com/office/drawing/2014/main" id="{53D10C89-3E40-FD38-3FF1-4D171E75B8ED}"/>
                    </a:ext>
                  </a:extLst>
                </p:cNvPr>
                <p:cNvPicPr/>
                <p:nvPr/>
              </p:nvPicPr>
              <p:blipFill>
                <a:blip r:embed="rId135"/>
                <a:stretch>
                  <a:fillRect/>
                </a:stretch>
              </p:blipFill>
              <p:spPr>
                <a:xfrm>
                  <a:off x="7127868" y="1836608"/>
                  <a:ext cx="2898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9" name="Ink 78">
                  <a:extLst>
                    <a:ext uri="{FF2B5EF4-FFF2-40B4-BE49-F238E27FC236}">
                      <a16:creationId xmlns:a16="http://schemas.microsoft.com/office/drawing/2014/main" id="{352693E0-5B37-8616-1F09-B1603C4D3054}"/>
                    </a:ext>
                  </a:extLst>
                </p14:cNvPr>
                <p14:cNvContentPartPr/>
                <p14:nvPr/>
              </p14:nvContentPartPr>
              <p14:xfrm>
                <a:off x="5945988" y="1581368"/>
                <a:ext cx="188280" cy="296280"/>
              </p14:xfrm>
            </p:contentPart>
          </mc:Choice>
          <mc:Fallback>
            <p:pic>
              <p:nvPicPr>
                <p:cNvPr id="79" name="Ink 78">
                  <a:extLst>
                    <a:ext uri="{FF2B5EF4-FFF2-40B4-BE49-F238E27FC236}">
                      <a16:creationId xmlns:a16="http://schemas.microsoft.com/office/drawing/2014/main" id="{352693E0-5B37-8616-1F09-B1603C4D3054}"/>
                    </a:ext>
                  </a:extLst>
                </p:cNvPr>
                <p:cNvPicPr/>
                <p:nvPr/>
              </p:nvPicPr>
              <p:blipFill>
                <a:blip r:embed="rId137"/>
                <a:stretch>
                  <a:fillRect/>
                </a:stretch>
              </p:blipFill>
              <p:spPr>
                <a:xfrm>
                  <a:off x="5937348" y="1572368"/>
                  <a:ext cx="20592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0" name="Ink 79">
                  <a:extLst>
                    <a:ext uri="{FF2B5EF4-FFF2-40B4-BE49-F238E27FC236}">
                      <a16:creationId xmlns:a16="http://schemas.microsoft.com/office/drawing/2014/main" id="{C40DD2A6-DF83-281A-46F5-376BB51CCF15}"/>
                    </a:ext>
                  </a:extLst>
                </p14:cNvPr>
                <p14:cNvContentPartPr/>
                <p14:nvPr/>
              </p14:nvContentPartPr>
              <p14:xfrm>
                <a:off x="6058308" y="1800968"/>
                <a:ext cx="136440" cy="109440"/>
              </p14:xfrm>
            </p:contentPart>
          </mc:Choice>
          <mc:Fallback>
            <p:pic>
              <p:nvPicPr>
                <p:cNvPr id="80" name="Ink 79">
                  <a:extLst>
                    <a:ext uri="{FF2B5EF4-FFF2-40B4-BE49-F238E27FC236}">
                      <a16:creationId xmlns:a16="http://schemas.microsoft.com/office/drawing/2014/main" id="{C40DD2A6-DF83-281A-46F5-376BB51CCF15}"/>
                    </a:ext>
                  </a:extLst>
                </p:cNvPr>
                <p:cNvPicPr/>
                <p:nvPr/>
              </p:nvPicPr>
              <p:blipFill>
                <a:blip r:embed="rId139"/>
                <a:stretch>
                  <a:fillRect/>
                </a:stretch>
              </p:blipFill>
              <p:spPr>
                <a:xfrm>
                  <a:off x="6049668" y="1791968"/>
                  <a:ext cx="1540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1" name="Ink 80">
                  <a:extLst>
                    <a:ext uri="{FF2B5EF4-FFF2-40B4-BE49-F238E27FC236}">
                      <a16:creationId xmlns:a16="http://schemas.microsoft.com/office/drawing/2014/main" id="{E5A56F0D-205E-E25D-3635-992936055BBD}"/>
                    </a:ext>
                  </a:extLst>
                </p14:cNvPr>
                <p14:cNvContentPartPr/>
                <p14:nvPr/>
              </p14:nvContentPartPr>
              <p14:xfrm>
                <a:off x="6294108" y="1814648"/>
                <a:ext cx="164880" cy="171000"/>
              </p14:xfrm>
            </p:contentPart>
          </mc:Choice>
          <mc:Fallback>
            <p:pic>
              <p:nvPicPr>
                <p:cNvPr id="81" name="Ink 80">
                  <a:extLst>
                    <a:ext uri="{FF2B5EF4-FFF2-40B4-BE49-F238E27FC236}">
                      <a16:creationId xmlns:a16="http://schemas.microsoft.com/office/drawing/2014/main" id="{E5A56F0D-205E-E25D-3635-992936055BBD}"/>
                    </a:ext>
                  </a:extLst>
                </p:cNvPr>
                <p:cNvPicPr/>
                <p:nvPr/>
              </p:nvPicPr>
              <p:blipFill>
                <a:blip r:embed="rId141"/>
                <a:stretch>
                  <a:fillRect/>
                </a:stretch>
              </p:blipFill>
              <p:spPr>
                <a:xfrm>
                  <a:off x="6285108" y="1806008"/>
                  <a:ext cx="18252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2" name="Ink 81">
                  <a:extLst>
                    <a:ext uri="{FF2B5EF4-FFF2-40B4-BE49-F238E27FC236}">
                      <a16:creationId xmlns:a16="http://schemas.microsoft.com/office/drawing/2014/main" id="{7AFA9AAE-0F43-25F2-98CE-008E5764D2BD}"/>
                    </a:ext>
                  </a:extLst>
                </p14:cNvPr>
                <p14:cNvContentPartPr/>
                <p14:nvPr/>
              </p14:nvContentPartPr>
              <p14:xfrm>
                <a:off x="6509388" y="1857128"/>
                <a:ext cx="141480" cy="137160"/>
              </p14:xfrm>
            </p:contentPart>
          </mc:Choice>
          <mc:Fallback>
            <p:pic>
              <p:nvPicPr>
                <p:cNvPr id="82" name="Ink 81">
                  <a:extLst>
                    <a:ext uri="{FF2B5EF4-FFF2-40B4-BE49-F238E27FC236}">
                      <a16:creationId xmlns:a16="http://schemas.microsoft.com/office/drawing/2014/main" id="{7AFA9AAE-0F43-25F2-98CE-008E5764D2BD}"/>
                    </a:ext>
                  </a:extLst>
                </p:cNvPr>
                <p:cNvPicPr/>
                <p:nvPr/>
              </p:nvPicPr>
              <p:blipFill>
                <a:blip r:embed="rId143"/>
                <a:stretch>
                  <a:fillRect/>
                </a:stretch>
              </p:blipFill>
              <p:spPr>
                <a:xfrm>
                  <a:off x="6500388" y="1848128"/>
                  <a:ext cx="1591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3" name="Ink 82">
                  <a:extLst>
                    <a:ext uri="{FF2B5EF4-FFF2-40B4-BE49-F238E27FC236}">
                      <a16:creationId xmlns:a16="http://schemas.microsoft.com/office/drawing/2014/main" id="{696A8B26-B2E4-67AF-16E9-D9E067B5B927}"/>
                    </a:ext>
                  </a:extLst>
                </p14:cNvPr>
                <p14:cNvContentPartPr/>
                <p14:nvPr/>
              </p14:nvContentPartPr>
              <p14:xfrm>
                <a:off x="6688668" y="1860368"/>
                <a:ext cx="104760" cy="177480"/>
              </p14:xfrm>
            </p:contentPart>
          </mc:Choice>
          <mc:Fallback>
            <p:pic>
              <p:nvPicPr>
                <p:cNvPr id="83" name="Ink 82">
                  <a:extLst>
                    <a:ext uri="{FF2B5EF4-FFF2-40B4-BE49-F238E27FC236}">
                      <a16:creationId xmlns:a16="http://schemas.microsoft.com/office/drawing/2014/main" id="{696A8B26-B2E4-67AF-16E9-D9E067B5B927}"/>
                    </a:ext>
                  </a:extLst>
                </p:cNvPr>
                <p:cNvPicPr/>
                <p:nvPr/>
              </p:nvPicPr>
              <p:blipFill>
                <a:blip r:embed="rId145"/>
                <a:stretch>
                  <a:fillRect/>
                </a:stretch>
              </p:blipFill>
              <p:spPr>
                <a:xfrm>
                  <a:off x="6680028" y="1851368"/>
                  <a:ext cx="1224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4" name="Ink 83">
                  <a:extLst>
                    <a:ext uri="{FF2B5EF4-FFF2-40B4-BE49-F238E27FC236}">
                      <a16:creationId xmlns:a16="http://schemas.microsoft.com/office/drawing/2014/main" id="{6FD8463A-D7C2-56CF-ADC9-2101877EABFD}"/>
                    </a:ext>
                  </a:extLst>
                </p14:cNvPr>
                <p14:cNvContentPartPr/>
                <p14:nvPr/>
              </p14:nvContentPartPr>
              <p14:xfrm>
                <a:off x="6839508" y="1876928"/>
                <a:ext cx="85680" cy="165240"/>
              </p14:xfrm>
            </p:contentPart>
          </mc:Choice>
          <mc:Fallback>
            <p:pic>
              <p:nvPicPr>
                <p:cNvPr id="84" name="Ink 83">
                  <a:extLst>
                    <a:ext uri="{FF2B5EF4-FFF2-40B4-BE49-F238E27FC236}">
                      <a16:creationId xmlns:a16="http://schemas.microsoft.com/office/drawing/2014/main" id="{6FD8463A-D7C2-56CF-ADC9-2101877EABFD}"/>
                    </a:ext>
                  </a:extLst>
                </p:cNvPr>
                <p:cNvPicPr/>
                <p:nvPr/>
              </p:nvPicPr>
              <p:blipFill>
                <a:blip r:embed="rId147"/>
                <a:stretch>
                  <a:fillRect/>
                </a:stretch>
              </p:blipFill>
              <p:spPr>
                <a:xfrm>
                  <a:off x="6830868" y="1868288"/>
                  <a:ext cx="1033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5" name="Ink 84">
                  <a:extLst>
                    <a:ext uri="{FF2B5EF4-FFF2-40B4-BE49-F238E27FC236}">
                      <a16:creationId xmlns:a16="http://schemas.microsoft.com/office/drawing/2014/main" id="{0BCA5851-5CFD-A841-2636-0805A0A658DE}"/>
                    </a:ext>
                  </a:extLst>
                </p14:cNvPr>
                <p14:cNvContentPartPr/>
                <p14:nvPr/>
              </p14:nvContentPartPr>
              <p14:xfrm>
                <a:off x="6845628" y="1924448"/>
                <a:ext cx="131760" cy="37800"/>
              </p14:xfrm>
            </p:contentPart>
          </mc:Choice>
          <mc:Fallback>
            <p:pic>
              <p:nvPicPr>
                <p:cNvPr id="85" name="Ink 84">
                  <a:extLst>
                    <a:ext uri="{FF2B5EF4-FFF2-40B4-BE49-F238E27FC236}">
                      <a16:creationId xmlns:a16="http://schemas.microsoft.com/office/drawing/2014/main" id="{0BCA5851-5CFD-A841-2636-0805A0A658DE}"/>
                    </a:ext>
                  </a:extLst>
                </p:cNvPr>
                <p:cNvPicPr/>
                <p:nvPr/>
              </p:nvPicPr>
              <p:blipFill>
                <a:blip r:embed="rId149"/>
                <a:stretch>
                  <a:fillRect/>
                </a:stretch>
              </p:blipFill>
              <p:spPr>
                <a:xfrm>
                  <a:off x="6836628" y="1915448"/>
                  <a:ext cx="14940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6" name="Ink 85">
                  <a:extLst>
                    <a:ext uri="{FF2B5EF4-FFF2-40B4-BE49-F238E27FC236}">
                      <a16:creationId xmlns:a16="http://schemas.microsoft.com/office/drawing/2014/main" id="{09B3E048-BABA-F277-60EB-7509ADF4265B}"/>
                    </a:ext>
                  </a:extLst>
                </p14:cNvPr>
                <p14:cNvContentPartPr/>
                <p14:nvPr/>
              </p14:nvContentPartPr>
              <p14:xfrm>
                <a:off x="6977388" y="1891688"/>
                <a:ext cx="59760" cy="132840"/>
              </p14:xfrm>
            </p:contentPart>
          </mc:Choice>
          <mc:Fallback>
            <p:pic>
              <p:nvPicPr>
                <p:cNvPr id="86" name="Ink 85">
                  <a:extLst>
                    <a:ext uri="{FF2B5EF4-FFF2-40B4-BE49-F238E27FC236}">
                      <a16:creationId xmlns:a16="http://schemas.microsoft.com/office/drawing/2014/main" id="{09B3E048-BABA-F277-60EB-7509ADF4265B}"/>
                    </a:ext>
                  </a:extLst>
                </p:cNvPr>
                <p:cNvPicPr/>
                <p:nvPr/>
              </p:nvPicPr>
              <p:blipFill>
                <a:blip r:embed="rId151"/>
                <a:stretch>
                  <a:fillRect/>
                </a:stretch>
              </p:blipFill>
              <p:spPr>
                <a:xfrm>
                  <a:off x="6968748" y="1882688"/>
                  <a:ext cx="774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8" name="Ink 87">
                  <a:extLst>
                    <a:ext uri="{FF2B5EF4-FFF2-40B4-BE49-F238E27FC236}">
                      <a16:creationId xmlns:a16="http://schemas.microsoft.com/office/drawing/2014/main" id="{26420993-89AA-A7B7-0D3B-BB4F0D09552C}"/>
                    </a:ext>
                  </a:extLst>
                </p14:cNvPr>
                <p14:cNvContentPartPr/>
                <p14:nvPr/>
              </p14:nvContentPartPr>
              <p14:xfrm>
                <a:off x="5891268" y="1823648"/>
                <a:ext cx="227520" cy="374400"/>
              </p14:xfrm>
            </p:contentPart>
          </mc:Choice>
          <mc:Fallback>
            <p:pic>
              <p:nvPicPr>
                <p:cNvPr id="88" name="Ink 87">
                  <a:extLst>
                    <a:ext uri="{FF2B5EF4-FFF2-40B4-BE49-F238E27FC236}">
                      <a16:creationId xmlns:a16="http://schemas.microsoft.com/office/drawing/2014/main" id="{26420993-89AA-A7B7-0D3B-BB4F0D09552C}"/>
                    </a:ext>
                  </a:extLst>
                </p:cNvPr>
                <p:cNvPicPr/>
                <p:nvPr/>
              </p:nvPicPr>
              <p:blipFill>
                <a:blip r:embed="rId153"/>
                <a:stretch>
                  <a:fillRect/>
                </a:stretch>
              </p:blipFill>
              <p:spPr>
                <a:xfrm>
                  <a:off x="5882268" y="1814648"/>
                  <a:ext cx="24516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9" name="Ink 88">
                  <a:extLst>
                    <a:ext uri="{FF2B5EF4-FFF2-40B4-BE49-F238E27FC236}">
                      <a16:creationId xmlns:a16="http://schemas.microsoft.com/office/drawing/2014/main" id="{837B6FF5-EF74-CE25-96D8-5E0FAF457665}"/>
                    </a:ext>
                  </a:extLst>
                </p14:cNvPr>
                <p14:cNvContentPartPr/>
                <p14:nvPr/>
              </p14:nvContentPartPr>
              <p14:xfrm>
                <a:off x="6053268" y="2072408"/>
                <a:ext cx="65880" cy="146520"/>
              </p14:xfrm>
            </p:contentPart>
          </mc:Choice>
          <mc:Fallback>
            <p:pic>
              <p:nvPicPr>
                <p:cNvPr id="89" name="Ink 88">
                  <a:extLst>
                    <a:ext uri="{FF2B5EF4-FFF2-40B4-BE49-F238E27FC236}">
                      <a16:creationId xmlns:a16="http://schemas.microsoft.com/office/drawing/2014/main" id="{837B6FF5-EF74-CE25-96D8-5E0FAF457665}"/>
                    </a:ext>
                  </a:extLst>
                </p:cNvPr>
                <p:cNvPicPr/>
                <p:nvPr/>
              </p:nvPicPr>
              <p:blipFill>
                <a:blip r:embed="rId155"/>
                <a:stretch>
                  <a:fillRect/>
                </a:stretch>
              </p:blipFill>
              <p:spPr>
                <a:xfrm>
                  <a:off x="6044628" y="2063408"/>
                  <a:ext cx="835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0" name="Ink 89">
                  <a:extLst>
                    <a:ext uri="{FF2B5EF4-FFF2-40B4-BE49-F238E27FC236}">
                      <a16:creationId xmlns:a16="http://schemas.microsoft.com/office/drawing/2014/main" id="{79E8AE75-C7BE-187B-D95A-E83B227BD842}"/>
                    </a:ext>
                  </a:extLst>
                </p14:cNvPr>
                <p14:cNvContentPartPr/>
                <p14:nvPr/>
              </p14:nvContentPartPr>
              <p14:xfrm>
                <a:off x="6274308" y="2117408"/>
                <a:ext cx="216360" cy="146160"/>
              </p14:xfrm>
            </p:contentPart>
          </mc:Choice>
          <mc:Fallback>
            <p:pic>
              <p:nvPicPr>
                <p:cNvPr id="90" name="Ink 89">
                  <a:extLst>
                    <a:ext uri="{FF2B5EF4-FFF2-40B4-BE49-F238E27FC236}">
                      <a16:creationId xmlns:a16="http://schemas.microsoft.com/office/drawing/2014/main" id="{79E8AE75-C7BE-187B-D95A-E83B227BD842}"/>
                    </a:ext>
                  </a:extLst>
                </p:cNvPr>
                <p:cNvPicPr/>
                <p:nvPr/>
              </p:nvPicPr>
              <p:blipFill>
                <a:blip r:embed="rId157"/>
                <a:stretch>
                  <a:fillRect/>
                </a:stretch>
              </p:blipFill>
              <p:spPr>
                <a:xfrm>
                  <a:off x="6265308" y="2108408"/>
                  <a:ext cx="2340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1" name="Ink 90">
                  <a:extLst>
                    <a:ext uri="{FF2B5EF4-FFF2-40B4-BE49-F238E27FC236}">
                      <a16:creationId xmlns:a16="http://schemas.microsoft.com/office/drawing/2014/main" id="{1693C8E3-A519-0745-58EE-364B27E1E6F3}"/>
                    </a:ext>
                  </a:extLst>
                </p14:cNvPr>
                <p14:cNvContentPartPr/>
                <p14:nvPr/>
              </p14:nvContentPartPr>
              <p14:xfrm>
                <a:off x="6482748" y="2123168"/>
                <a:ext cx="110880" cy="154440"/>
              </p14:xfrm>
            </p:contentPart>
          </mc:Choice>
          <mc:Fallback>
            <p:pic>
              <p:nvPicPr>
                <p:cNvPr id="91" name="Ink 90">
                  <a:extLst>
                    <a:ext uri="{FF2B5EF4-FFF2-40B4-BE49-F238E27FC236}">
                      <a16:creationId xmlns:a16="http://schemas.microsoft.com/office/drawing/2014/main" id="{1693C8E3-A519-0745-58EE-364B27E1E6F3}"/>
                    </a:ext>
                  </a:extLst>
                </p:cNvPr>
                <p:cNvPicPr/>
                <p:nvPr/>
              </p:nvPicPr>
              <p:blipFill>
                <a:blip r:embed="rId159"/>
                <a:stretch>
                  <a:fillRect/>
                </a:stretch>
              </p:blipFill>
              <p:spPr>
                <a:xfrm>
                  <a:off x="6473748" y="2114528"/>
                  <a:ext cx="12852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2" name="Ink 91">
                  <a:extLst>
                    <a:ext uri="{FF2B5EF4-FFF2-40B4-BE49-F238E27FC236}">
                      <a16:creationId xmlns:a16="http://schemas.microsoft.com/office/drawing/2014/main" id="{163EDA1C-42D4-427F-FC2E-BBD9AF071630}"/>
                    </a:ext>
                  </a:extLst>
                </p14:cNvPr>
                <p14:cNvContentPartPr/>
                <p14:nvPr/>
              </p14:nvContentPartPr>
              <p14:xfrm>
                <a:off x="6640068" y="2110568"/>
                <a:ext cx="143280" cy="173520"/>
              </p14:xfrm>
            </p:contentPart>
          </mc:Choice>
          <mc:Fallback>
            <p:pic>
              <p:nvPicPr>
                <p:cNvPr id="92" name="Ink 91">
                  <a:extLst>
                    <a:ext uri="{FF2B5EF4-FFF2-40B4-BE49-F238E27FC236}">
                      <a16:creationId xmlns:a16="http://schemas.microsoft.com/office/drawing/2014/main" id="{163EDA1C-42D4-427F-FC2E-BBD9AF071630}"/>
                    </a:ext>
                  </a:extLst>
                </p:cNvPr>
                <p:cNvPicPr/>
                <p:nvPr/>
              </p:nvPicPr>
              <p:blipFill>
                <a:blip r:embed="rId161"/>
                <a:stretch>
                  <a:fillRect/>
                </a:stretch>
              </p:blipFill>
              <p:spPr>
                <a:xfrm>
                  <a:off x="6631428" y="2101568"/>
                  <a:ext cx="16092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4" name="Ink 93">
                  <a:extLst>
                    <a:ext uri="{FF2B5EF4-FFF2-40B4-BE49-F238E27FC236}">
                      <a16:creationId xmlns:a16="http://schemas.microsoft.com/office/drawing/2014/main" id="{74CCC583-342A-0C74-2FF0-2E1650414564}"/>
                    </a:ext>
                  </a:extLst>
                </p14:cNvPr>
                <p14:cNvContentPartPr/>
                <p14:nvPr/>
              </p14:nvContentPartPr>
              <p14:xfrm>
                <a:off x="6953988" y="1968008"/>
                <a:ext cx="258480" cy="234000"/>
              </p14:xfrm>
            </p:contentPart>
          </mc:Choice>
          <mc:Fallback>
            <p:pic>
              <p:nvPicPr>
                <p:cNvPr id="94" name="Ink 93">
                  <a:extLst>
                    <a:ext uri="{FF2B5EF4-FFF2-40B4-BE49-F238E27FC236}">
                      <a16:creationId xmlns:a16="http://schemas.microsoft.com/office/drawing/2014/main" id="{74CCC583-342A-0C74-2FF0-2E1650414564}"/>
                    </a:ext>
                  </a:extLst>
                </p:cNvPr>
                <p:cNvPicPr/>
                <p:nvPr/>
              </p:nvPicPr>
              <p:blipFill>
                <a:blip r:embed="rId163"/>
                <a:stretch>
                  <a:fillRect/>
                </a:stretch>
              </p:blipFill>
              <p:spPr>
                <a:xfrm>
                  <a:off x="6945348" y="1959368"/>
                  <a:ext cx="27612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5" name="Ink 94">
                  <a:extLst>
                    <a:ext uri="{FF2B5EF4-FFF2-40B4-BE49-F238E27FC236}">
                      <a16:creationId xmlns:a16="http://schemas.microsoft.com/office/drawing/2014/main" id="{93E1F82B-0F7C-FA4F-871C-BA3DC7D60C5C}"/>
                    </a:ext>
                  </a:extLst>
                </p14:cNvPr>
                <p14:cNvContentPartPr/>
                <p14:nvPr/>
              </p14:nvContentPartPr>
              <p14:xfrm>
                <a:off x="6912228" y="2112728"/>
                <a:ext cx="132480" cy="141840"/>
              </p14:xfrm>
            </p:contentPart>
          </mc:Choice>
          <mc:Fallback>
            <p:pic>
              <p:nvPicPr>
                <p:cNvPr id="95" name="Ink 94">
                  <a:extLst>
                    <a:ext uri="{FF2B5EF4-FFF2-40B4-BE49-F238E27FC236}">
                      <a16:creationId xmlns:a16="http://schemas.microsoft.com/office/drawing/2014/main" id="{93E1F82B-0F7C-FA4F-871C-BA3DC7D60C5C}"/>
                    </a:ext>
                  </a:extLst>
                </p:cNvPr>
                <p:cNvPicPr/>
                <p:nvPr/>
              </p:nvPicPr>
              <p:blipFill>
                <a:blip r:embed="rId165"/>
                <a:stretch>
                  <a:fillRect/>
                </a:stretch>
              </p:blipFill>
              <p:spPr>
                <a:xfrm>
                  <a:off x="6903228" y="2103728"/>
                  <a:ext cx="15012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7" name="Ink 96">
                  <a:extLst>
                    <a:ext uri="{FF2B5EF4-FFF2-40B4-BE49-F238E27FC236}">
                      <a16:creationId xmlns:a16="http://schemas.microsoft.com/office/drawing/2014/main" id="{F7C2037E-32C6-4F79-E714-648D7AF28E3F}"/>
                    </a:ext>
                  </a:extLst>
                </p14:cNvPr>
                <p14:cNvContentPartPr/>
                <p14:nvPr/>
              </p14:nvContentPartPr>
              <p14:xfrm>
                <a:off x="6851028" y="1873688"/>
                <a:ext cx="778320" cy="543600"/>
              </p14:xfrm>
            </p:contentPart>
          </mc:Choice>
          <mc:Fallback>
            <p:pic>
              <p:nvPicPr>
                <p:cNvPr id="97" name="Ink 96">
                  <a:extLst>
                    <a:ext uri="{FF2B5EF4-FFF2-40B4-BE49-F238E27FC236}">
                      <a16:creationId xmlns:a16="http://schemas.microsoft.com/office/drawing/2014/main" id="{F7C2037E-32C6-4F79-E714-648D7AF28E3F}"/>
                    </a:ext>
                  </a:extLst>
                </p:cNvPr>
                <p:cNvPicPr/>
                <p:nvPr/>
              </p:nvPicPr>
              <p:blipFill>
                <a:blip r:embed="rId167"/>
                <a:stretch>
                  <a:fillRect/>
                </a:stretch>
              </p:blipFill>
              <p:spPr>
                <a:xfrm>
                  <a:off x="6842028" y="1864688"/>
                  <a:ext cx="795960" cy="5612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8" name="Ink 97">
                  <a:extLst>
                    <a:ext uri="{FF2B5EF4-FFF2-40B4-BE49-F238E27FC236}">
                      <a16:creationId xmlns:a16="http://schemas.microsoft.com/office/drawing/2014/main" id="{4C414698-428F-98C0-EFC9-4D3A0E60F8E7}"/>
                    </a:ext>
                  </a:extLst>
                </p14:cNvPr>
                <p14:cNvContentPartPr/>
                <p14:nvPr/>
              </p14:nvContentPartPr>
              <p14:xfrm>
                <a:off x="7416588" y="1827248"/>
                <a:ext cx="142560" cy="158400"/>
              </p14:xfrm>
            </p:contentPart>
          </mc:Choice>
          <mc:Fallback>
            <p:pic>
              <p:nvPicPr>
                <p:cNvPr id="98" name="Ink 97">
                  <a:extLst>
                    <a:ext uri="{FF2B5EF4-FFF2-40B4-BE49-F238E27FC236}">
                      <a16:creationId xmlns:a16="http://schemas.microsoft.com/office/drawing/2014/main" id="{4C414698-428F-98C0-EFC9-4D3A0E60F8E7}"/>
                    </a:ext>
                  </a:extLst>
                </p:cNvPr>
                <p:cNvPicPr/>
                <p:nvPr/>
              </p:nvPicPr>
              <p:blipFill>
                <a:blip r:embed="rId169"/>
                <a:stretch>
                  <a:fillRect/>
                </a:stretch>
              </p:blipFill>
              <p:spPr>
                <a:xfrm>
                  <a:off x="7407948" y="1818248"/>
                  <a:ext cx="16020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0" name="Ink 99">
                  <a:extLst>
                    <a:ext uri="{FF2B5EF4-FFF2-40B4-BE49-F238E27FC236}">
                      <a16:creationId xmlns:a16="http://schemas.microsoft.com/office/drawing/2014/main" id="{71BFBAAE-B7CC-5B43-0A5B-A55E0B06C475}"/>
                    </a:ext>
                  </a:extLst>
                </p14:cNvPr>
                <p14:cNvContentPartPr/>
                <p14:nvPr/>
              </p14:nvContentPartPr>
              <p14:xfrm>
                <a:off x="7519908" y="1401728"/>
                <a:ext cx="314280" cy="1087560"/>
              </p14:xfrm>
            </p:contentPart>
          </mc:Choice>
          <mc:Fallback>
            <p:pic>
              <p:nvPicPr>
                <p:cNvPr id="100" name="Ink 99">
                  <a:extLst>
                    <a:ext uri="{FF2B5EF4-FFF2-40B4-BE49-F238E27FC236}">
                      <a16:creationId xmlns:a16="http://schemas.microsoft.com/office/drawing/2014/main" id="{71BFBAAE-B7CC-5B43-0A5B-A55E0B06C475}"/>
                    </a:ext>
                  </a:extLst>
                </p:cNvPr>
                <p:cNvPicPr/>
                <p:nvPr/>
              </p:nvPicPr>
              <p:blipFill>
                <a:blip r:embed="rId171"/>
                <a:stretch>
                  <a:fillRect/>
                </a:stretch>
              </p:blipFill>
              <p:spPr>
                <a:xfrm>
                  <a:off x="7511268" y="1392728"/>
                  <a:ext cx="331920" cy="11052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1" name="Ink 100">
                  <a:extLst>
                    <a:ext uri="{FF2B5EF4-FFF2-40B4-BE49-F238E27FC236}">
                      <a16:creationId xmlns:a16="http://schemas.microsoft.com/office/drawing/2014/main" id="{F9489A91-CC89-F66C-33ED-697A9D5F7D24}"/>
                    </a:ext>
                  </a:extLst>
                </p14:cNvPr>
                <p14:cNvContentPartPr/>
                <p14:nvPr/>
              </p14:nvContentPartPr>
              <p14:xfrm>
                <a:off x="7842468" y="1765688"/>
                <a:ext cx="6120" cy="13320"/>
              </p14:xfrm>
            </p:contentPart>
          </mc:Choice>
          <mc:Fallback>
            <p:pic>
              <p:nvPicPr>
                <p:cNvPr id="101" name="Ink 100">
                  <a:extLst>
                    <a:ext uri="{FF2B5EF4-FFF2-40B4-BE49-F238E27FC236}">
                      <a16:creationId xmlns:a16="http://schemas.microsoft.com/office/drawing/2014/main" id="{F9489A91-CC89-F66C-33ED-697A9D5F7D24}"/>
                    </a:ext>
                  </a:extLst>
                </p:cNvPr>
                <p:cNvPicPr/>
                <p:nvPr/>
              </p:nvPicPr>
              <p:blipFill>
                <a:blip r:embed="rId173"/>
                <a:stretch>
                  <a:fillRect/>
                </a:stretch>
              </p:blipFill>
              <p:spPr>
                <a:xfrm>
                  <a:off x="7833468" y="1756688"/>
                  <a:ext cx="237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2" name="Ink 101">
                  <a:extLst>
                    <a:ext uri="{FF2B5EF4-FFF2-40B4-BE49-F238E27FC236}">
                      <a16:creationId xmlns:a16="http://schemas.microsoft.com/office/drawing/2014/main" id="{77EB66A0-8BD8-FA7E-7F85-856B5D5E5C68}"/>
                    </a:ext>
                  </a:extLst>
                </p14:cNvPr>
                <p14:cNvContentPartPr/>
                <p14:nvPr/>
              </p14:nvContentPartPr>
              <p14:xfrm>
                <a:off x="6926268" y="953168"/>
                <a:ext cx="190800" cy="285480"/>
              </p14:xfrm>
            </p:contentPart>
          </mc:Choice>
          <mc:Fallback>
            <p:pic>
              <p:nvPicPr>
                <p:cNvPr id="102" name="Ink 101">
                  <a:extLst>
                    <a:ext uri="{FF2B5EF4-FFF2-40B4-BE49-F238E27FC236}">
                      <a16:creationId xmlns:a16="http://schemas.microsoft.com/office/drawing/2014/main" id="{77EB66A0-8BD8-FA7E-7F85-856B5D5E5C68}"/>
                    </a:ext>
                  </a:extLst>
                </p:cNvPr>
                <p:cNvPicPr/>
                <p:nvPr/>
              </p:nvPicPr>
              <p:blipFill>
                <a:blip r:embed="rId175"/>
                <a:stretch>
                  <a:fillRect/>
                </a:stretch>
              </p:blipFill>
              <p:spPr>
                <a:xfrm>
                  <a:off x="6917268" y="944528"/>
                  <a:ext cx="20844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3" name="Ink 102">
                  <a:extLst>
                    <a:ext uri="{FF2B5EF4-FFF2-40B4-BE49-F238E27FC236}">
                      <a16:creationId xmlns:a16="http://schemas.microsoft.com/office/drawing/2014/main" id="{46B27BF5-72AC-7019-B6A8-F697CC87A3E6}"/>
                    </a:ext>
                  </a:extLst>
                </p14:cNvPr>
                <p14:cNvContentPartPr/>
                <p14:nvPr/>
              </p14:nvContentPartPr>
              <p14:xfrm>
                <a:off x="7148388" y="1046768"/>
                <a:ext cx="81000" cy="178560"/>
              </p14:xfrm>
            </p:contentPart>
          </mc:Choice>
          <mc:Fallback>
            <p:pic>
              <p:nvPicPr>
                <p:cNvPr id="103" name="Ink 102">
                  <a:extLst>
                    <a:ext uri="{FF2B5EF4-FFF2-40B4-BE49-F238E27FC236}">
                      <a16:creationId xmlns:a16="http://schemas.microsoft.com/office/drawing/2014/main" id="{46B27BF5-72AC-7019-B6A8-F697CC87A3E6}"/>
                    </a:ext>
                  </a:extLst>
                </p:cNvPr>
                <p:cNvPicPr/>
                <p:nvPr/>
              </p:nvPicPr>
              <p:blipFill>
                <a:blip r:embed="rId177"/>
                <a:stretch>
                  <a:fillRect/>
                </a:stretch>
              </p:blipFill>
              <p:spPr>
                <a:xfrm>
                  <a:off x="7139748" y="1038128"/>
                  <a:ext cx="9864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4" name="Ink 103">
                  <a:extLst>
                    <a:ext uri="{FF2B5EF4-FFF2-40B4-BE49-F238E27FC236}">
                      <a16:creationId xmlns:a16="http://schemas.microsoft.com/office/drawing/2014/main" id="{3DE6EE45-3856-ACF6-B8E2-5218EF639CC7}"/>
                    </a:ext>
                  </a:extLst>
                </p14:cNvPr>
                <p14:cNvContentPartPr/>
                <p14:nvPr/>
              </p14:nvContentPartPr>
              <p14:xfrm>
                <a:off x="7100868" y="1107608"/>
                <a:ext cx="126000" cy="32760"/>
              </p14:xfrm>
            </p:contentPart>
          </mc:Choice>
          <mc:Fallback>
            <p:pic>
              <p:nvPicPr>
                <p:cNvPr id="104" name="Ink 103">
                  <a:extLst>
                    <a:ext uri="{FF2B5EF4-FFF2-40B4-BE49-F238E27FC236}">
                      <a16:creationId xmlns:a16="http://schemas.microsoft.com/office/drawing/2014/main" id="{3DE6EE45-3856-ACF6-B8E2-5218EF639CC7}"/>
                    </a:ext>
                  </a:extLst>
                </p:cNvPr>
                <p:cNvPicPr/>
                <p:nvPr/>
              </p:nvPicPr>
              <p:blipFill>
                <a:blip r:embed="rId179"/>
                <a:stretch>
                  <a:fillRect/>
                </a:stretch>
              </p:blipFill>
              <p:spPr>
                <a:xfrm>
                  <a:off x="7092228" y="1098968"/>
                  <a:ext cx="14364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5" name="Ink 104">
                  <a:extLst>
                    <a:ext uri="{FF2B5EF4-FFF2-40B4-BE49-F238E27FC236}">
                      <a16:creationId xmlns:a16="http://schemas.microsoft.com/office/drawing/2014/main" id="{3F8B0D6B-DBA9-806F-9192-F57EA96B09E5}"/>
                    </a:ext>
                  </a:extLst>
                </p14:cNvPr>
                <p14:cNvContentPartPr/>
                <p14:nvPr/>
              </p14:nvContentPartPr>
              <p14:xfrm>
                <a:off x="6853548" y="814208"/>
                <a:ext cx="541080" cy="565920"/>
              </p14:xfrm>
            </p:contentPart>
          </mc:Choice>
          <mc:Fallback>
            <p:pic>
              <p:nvPicPr>
                <p:cNvPr id="105" name="Ink 104">
                  <a:extLst>
                    <a:ext uri="{FF2B5EF4-FFF2-40B4-BE49-F238E27FC236}">
                      <a16:creationId xmlns:a16="http://schemas.microsoft.com/office/drawing/2014/main" id="{3F8B0D6B-DBA9-806F-9192-F57EA96B09E5}"/>
                    </a:ext>
                  </a:extLst>
                </p:cNvPr>
                <p:cNvPicPr/>
                <p:nvPr/>
              </p:nvPicPr>
              <p:blipFill>
                <a:blip r:embed="rId181"/>
                <a:stretch>
                  <a:fillRect/>
                </a:stretch>
              </p:blipFill>
              <p:spPr>
                <a:xfrm>
                  <a:off x="6844908" y="805568"/>
                  <a:ext cx="558720" cy="5835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7" name="Ink 106">
                  <a:extLst>
                    <a:ext uri="{FF2B5EF4-FFF2-40B4-BE49-F238E27FC236}">
                      <a16:creationId xmlns:a16="http://schemas.microsoft.com/office/drawing/2014/main" id="{83A6CB00-DB23-1B7C-5C9B-31DD98D4E3AF}"/>
                    </a:ext>
                  </a:extLst>
                </p14:cNvPr>
                <p14:cNvContentPartPr/>
                <p14:nvPr/>
              </p14:nvContentPartPr>
              <p14:xfrm>
                <a:off x="8167548" y="997808"/>
                <a:ext cx="231840" cy="307440"/>
              </p14:xfrm>
            </p:contentPart>
          </mc:Choice>
          <mc:Fallback>
            <p:pic>
              <p:nvPicPr>
                <p:cNvPr id="107" name="Ink 106">
                  <a:extLst>
                    <a:ext uri="{FF2B5EF4-FFF2-40B4-BE49-F238E27FC236}">
                      <a16:creationId xmlns:a16="http://schemas.microsoft.com/office/drawing/2014/main" id="{83A6CB00-DB23-1B7C-5C9B-31DD98D4E3AF}"/>
                    </a:ext>
                  </a:extLst>
                </p:cNvPr>
                <p:cNvPicPr/>
                <p:nvPr/>
              </p:nvPicPr>
              <p:blipFill>
                <a:blip r:embed="rId183"/>
                <a:stretch>
                  <a:fillRect/>
                </a:stretch>
              </p:blipFill>
              <p:spPr>
                <a:xfrm>
                  <a:off x="8158548" y="988808"/>
                  <a:ext cx="24948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8" name="Ink 107">
                  <a:extLst>
                    <a:ext uri="{FF2B5EF4-FFF2-40B4-BE49-F238E27FC236}">
                      <a16:creationId xmlns:a16="http://schemas.microsoft.com/office/drawing/2014/main" id="{C2D54A71-692E-E2EF-E725-AEB458D63AB4}"/>
                    </a:ext>
                  </a:extLst>
                </p14:cNvPr>
                <p14:cNvContentPartPr/>
                <p14:nvPr/>
              </p14:nvContentPartPr>
              <p14:xfrm>
                <a:off x="8456268" y="1138928"/>
                <a:ext cx="252000" cy="236160"/>
              </p14:xfrm>
            </p:contentPart>
          </mc:Choice>
          <mc:Fallback>
            <p:pic>
              <p:nvPicPr>
                <p:cNvPr id="108" name="Ink 107">
                  <a:extLst>
                    <a:ext uri="{FF2B5EF4-FFF2-40B4-BE49-F238E27FC236}">
                      <a16:creationId xmlns:a16="http://schemas.microsoft.com/office/drawing/2014/main" id="{C2D54A71-692E-E2EF-E725-AEB458D63AB4}"/>
                    </a:ext>
                  </a:extLst>
                </p:cNvPr>
                <p:cNvPicPr/>
                <p:nvPr/>
              </p:nvPicPr>
              <p:blipFill>
                <a:blip r:embed="rId185"/>
                <a:stretch>
                  <a:fillRect/>
                </a:stretch>
              </p:blipFill>
              <p:spPr>
                <a:xfrm>
                  <a:off x="8447628" y="1130288"/>
                  <a:ext cx="26964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9" name="Ink 108">
                  <a:extLst>
                    <a:ext uri="{FF2B5EF4-FFF2-40B4-BE49-F238E27FC236}">
                      <a16:creationId xmlns:a16="http://schemas.microsoft.com/office/drawing/2014/main" id="{59AAD1B6-BC9B-FCD4-9234-1AB7550BCC8E}"/>
                    </a:ext>
                  </a:extLst>
                </p14:cNvPr>
                <p14:cNvContentPartPr/>
                <p14:nvPr/>
              </p14:nvContentPartPr>
              <p14:xfrm>
                <a:off x="8735988" y="971168"/>
                <a:ext cx="9000" cy="254520"/>
              </p14:xfrm>
            </p:contentPart>
          </mc:Choice>
          <mc:Fallback>
            <p:pic>
              <p:nvPicPr>
                <p:cNvPr id="109" name="Ink 108">
                  <a:extLst>
                    <a:ext uri="{FF2B5EF4-FFF2-40B4-BE49-F238E27FC236}">
                      <a16:creationId xmlns:a16="http://schemas.microsoft.com/office/drawing/2014/main" id="{59AAD1B6-BC9B-FCD4-9234-1AB7550BCC8E}"/>
                    </a:ext>
                  </a:extLst>
                </p:cNvPr>
                <p:cNvPicPr/>
                <p:nvPr/>
              </p:nvPicPr>
              <p:blipFill>
                <a:blip r:embed="rId187"/>
                <a:stretch>
                  <a:fillRect/>
                </a:stretch>
              </p:blipFill>
              <p:spPr>
                <a:xfrm>
                  <a:off x="8726988" y="962528"/>
                  <a:ext cx="2664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1" name="Ink 110">
                  <a:extLst>
                    <a:ext uri="{FF2B5EF4-FFF2-40B4-BE49-F238E27FC236}">
                      <a16:creationId xmlns:a16="http://schemas.microsoft.com/office/drawing/2014/main" id="{8A5F05B6-F42C-6B79-09E1-1E30E4065E02}"/>
                    </a:ext>
                  </a:extLst>
                </p14:cNvPr>
                <p14:cNvContentPartPr/>
                <p14:nvPr/>
              </p14:nvContentPartPr>
              <p14:xfrm>
                <a:off x="8791068" y="1052528"/>
                <a:ext cx="313560" cy="294480"/>
              </p14:xfrm>
            </p:contentPart>
          </mc:Choice>
          <mc:Fallback>
            <p:pic>
              <p:nvPicPr>
                <p:cNvPr id="111" name="Ink 110">
                  <a:extLst>
                    <a:ext uri="{FF2B5EF4-FFF2-40B4-BE49-F238E27FC236}">
                      <a16:creationId xmlns:a16="http://schemas.microsoft.com/office/drawing/2014/main" id="{8A5F05B6-F42C-6B79-09E1-1E30E4065E02}"/>
                    </a:ext>
                  </a:extLst>
                </p:cNvPr>
                <p:cNvPicPr/>
                <p:nvPr/>
              </p:nvPicPr>
              <p:blipFill>
                <a:blip r:embed="rId189"/>
                <a:stretch>
                  <a:fillRect/>
                </a:stretch>
              </p:blipFill>
              <p:spPr>
                <a:xfrm>
                  <a:off x="8782428" y="1043888"/>
                  <a:ext cx="33120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2" name="Ink 111">
                  <a:extLst>
                    <a:ext uri="{FF2B5EF4-FFF2-40B4-BE49-F238E27FC236}">
                      <a16:creationId xmlns:a16="http://schemas.microsoft.com/office/drawing/2014/main" id="{FC5CDA59-AE72-0CFC-9BAB-30B7001CF2EB}"/>
                    </a:ext>
                  </a:extLst>
                </p14:cNvPr>
                <p14:cNvContentPartPr/>
                <p14:nvPr/>
              </p14:nvContentPartPr>
              <p14:xfrm>
                <a:off x="7814028" y="1487768"/>
                <a:ext cx="876600" cy="231120"/>
              </p14:xfrm>
            </p:contentPart>
          </mc:Choice>
          <mc:Fallback>
            <p:pic>
              <p:nvPicPr>
                <p:cNvPr id="112" name="Ink 111">
                  <a:extLst>
                    <a:ext uri="{FF2B5EF4-FFF2-40B4-BE49-F238E27FC236}">
                      <a16:creationId xmlns:a16="http://schemas.microsoft.com/office/drawing/2014/main" id="{FC5CDA59-AE72-0CFC-9BAB-30B7001CF2EB}"/>
                    </a:ext>
                  </a:extLst>
                </p:cNvPr>
                <p:cNvPicPr/>
                <p:nvPr/>
              </p:nvPicPr>
              <p:blipFill>
                <a:blip r:embed="rId191"/>
                <a:stretch>
                  <a:fillRect/>
                </a:stretch>
              </p:blipFill>
              <p:spPr>
                <a:xfrm>
                  <a:off x="7805028" y="1479128"/>
                  <a:ext cx="89424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3" name="Ink 112">
                  <a:extLst>
                    <a:ext uri="{FF2B5EF4-FFF2-40B4-BE49-F238E27FC236}">
                      <a16:creationId xmlns:a16="http://schemas.microsoft.com/office/drawing/2014/main" id="{BCB7AE0B-7DED-BAB2-FC7F-62921983D656}"/>
                    </a:ext>
                  </a:extLst>
                </p14:cNvPr>
                <p14:cNvContentPartPr/>
                <p14:nvPr/>
              </p14:nvContentPartPr>
              <p14:xfrm>
                <a:off x="8527548" y="1607648"/>
                <a:ext cx="209520" cy="114120"/>
              </p14:xfrm>
            </p:contentPart>
          </mc:Choice>
          <mc:Fallback>
            <p:pic>
              <p:nvPicPr>
                <p:cNvPr id="113" name="Ink 112">
                  <a:extLst>
                    <a:ext uri="{FF2B5EF4-FFF2-40B4-BE49-F238E27FC236}">
                      <a16:creationId xmlns:a16="http://schemas.microsoft.com/office/drawing/2014/main" id="{BCB7AE0B-7DED-BAB2-FC7F-62921983D656}"/>
                    </a:ext>
                  </a:extLst>
                </p:cNvPr>
                <p:cNvPicPr/>
                <p:nvPr/>
              </p:nvPicPr>
              <p:blipFill>
                <a:blip r:embed="rId193"/>
                <a:stretch>
                  <a:fillRect/>
                </a:stretch>
              </p:blipFill>
              <p:spPr>
                <a:xfrm>
                  <a:off x="8518908" y="1598648"/>
                  <a:ext cx="22716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5" name="Ink 114">
                  <a:extLst>
                    <a:ext uri="{FF2B5EF4-FFF2-40B4-BE49-F238E27FC236}">
                      <a16:creationId xmlns:a16="http://schemas.microsoft.com/office/drawing/2014/main" id="{CF28620D-5E20-F8CF-EF51-E2BA07C42C8B}"/>
                    </a:ext>
                  </a:extLst>
                </p14:cNvPr>
                <p14:cNvContentPartPr/>
                <p14:nvPr/>
              </p14:nvContentPartPr>
              <p14:xfrm>
                <a:off x="8951268" y="2031368"/>
                <a:ext cx="420840" cy="14760"/>
              </p14:xfrm>
            </p:contentPart>
          </mc:Choice>
          <mc:Fallback>
            <p:pic>
              <p:nvPicPr>
                <p:cNvPr id="115" name="Ink 114">
                  <a:extLst>
                    <a:ext uri="{FF2B5EF4-FFF2-40B4-BE49-F238E27FC236}">
                      <a16:creationId xmlns:a16="http://schemas.microsoft.com/office/drawing/2014/main" id="{CF28620D-5E20-F8CF-EF51-E2BA07C42C8B}"/>
                    </a:ext>
                  </a:extLst>
                </p:cNvPr>
                <p:cNvPicPr/>
                <p:nvPr/>
              </p:nvPicPr>
              <p:blipFill>
                <a:blip r:embed="rId195"/>
                <a:stretch>
                  <a:fillRect/>
                </a:stretch>
              </p:blipFill>
              <p:spPr>
                <a:xfrm>
                  <a:off x="8942628" y="2022728"/>
                  <a:ext cx="43848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6" name="Ink 115">
                  <a:extLst>
                    <a:ext uri="{FF2B5EF4-FFF2-40B4-BE49-F238E27FC236}">
                      <a16:creationId xmlns:a16="http://schemas.microsoft.com/office/drawing/2014/main" id="{4C1C6965-840C-99A6-EC46-0BE0847F1B07}"/>
                    </a:ext>
                  </a:extLst>
                </p14:cNvPr>
                <p14:cNvContentPartPr/>
                <p14:nvPr/>
              </p14:nvContentPartPr>
              <p14:xfrm>
                <a:off x="9348348" y="1879808"/>
                <a:ext cx="551520" cy="284040"/>
              </p14:xfrm>
            </p:contentPart>
          </mc:Choice>
          <mc:Fallback>
            <p:pic>
              <p:nvPicPr>
                <p:cNvPr id="116" name="Ink 115">
                  <a:extLst>
                    <a:ext uri="{FF2B5EF4-FFF2-40B4-BE49-F238E27FC236}">
                      <a16:creationId xmlns:a16="http://schemas.microsoft.com/office/drawing/2014/main" id="{4C1C6965-840C-99A6-EC46-0BE0847F1B07}"/>
                    </a:ext>
                  </a:extLst>
                </p:cNvPr>
                <p:cNvPicPr/>
                <p:nvPr/>
              </p:nvPicPr>
              <p:blipFill>
                <a:blip r:embed="rId197"/>
                <a:stretch>
                  <a:fillRect/>
                </a:stretch>
              </p:blipFill>
              <p:spPr>
                <a:xfrm>
                  <a:off x="9339708" y="1871168"/>
                  <a:ext cx="56916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7" name="Ink 116">
                  <a:extLst>
                    <a:ext uri="{FF2B5EF4-FFF2-40B4-BE49-F238E27FC236}">
                      <a16:creationId xmlns:a16="http://schemas.microsoft.com/office/drawing/2014/main" id="{9B7D9F2A-6F9B-1053-C1FA-14B5D2FB6AA4}"/>
                    </a:ext>
                  </a:extLst>
                </p14:cNvPr>
                <p14:cNvContentPartPr/>
                <p14:nvPr/>
              </p14:nvContentPartPr>
              <p14:xfrm>
                <a:off x="9326388" y="1868288"/>
                <a:ext cx="645480" cy="313200"/>
              </p14:xfrm>
            </p:contentPart>
          </mc:Choice>
          <mc:Fallback>
            <p:pic>
              <p:nvPicPr>
                <p:cNvPr id="117" name="Ink 116">
                  <a:extLst>
                    <a:ext uri="{FF2B5EF4-FFF2-40B4-BE49-F238E27FC236}">
                      <a16:creationId xmlns:a16="http://schemas.microsoft.com/office/drawing/2014/main" id="{9B7D9F2A-6F9B-1053-C1FA-14B5D2FB6AA4}"/>
                    </a:ext>
                  </a:extLst>
                </p:cNvPr>
                <p:cNvPicPr/>
                <p:nvPr/>
              </p:nvPicPr>
              <p:blipFill>
                <a:blip r:embed="rId199"/>
                <a:stretch>
                  <a:fillRect/>
                </a:stretch>
              </p:blipFill>
              <p:spPr>
                <a:xfrm>
                  <a:off x="9317388" y="1859288"/>
                  <a:ext cx="66312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8" name="Ink 117">
                  <a:extLst>
                    <a:ext uri="{FF2B5EF4-FFF2-40B4-BE49-F238E27FC236}">
                      <a16:creationId xmlns:a16="http://schemas.microsoft.com/office/drawing/2014/main" id="{CCDD598C-2DCA-EB2B-054C-32453382E8BC}"/>
                    </a:ext>
                  </a:extLst>
                </p14:cNvPr>
                <p14:cNvContentPartPr/>
                <p14:nvPr/>
              </p14:nvContentPartPr>
              <p14:xfrm>
                <a:off x="9431508" y="1946408"/>
                <a:ext cx="32760" cy="156960"/>
              </p14:xfrm>
            </p:contentPart>
          </mc:Choice>
          <mc:Fallback>
            <p:pic>
              <p:nvPicPr>
                <p:cNvPr id="118" name="Ink 117">
                  <a:extLst>
                    <a:ext uri="{FF2B5EF4-FFF2-40B4-BE49-F238E27FC236}">
                      <a16:creationId xmlns:a16="http://schemas.microsoft.com/office/drawing/2014/main" id="{CCDD598C-2DCA-EB2B-054C-32453382E8BC}"/>
                    </a:ext>
                  </a:extLst>
                </p:cNvPr>
                <p:cNvPicPr/>
                <p:nvPr/>
              </p:nvPicPr>
              <p:blipFill>
                <a:blip r:embed="rId201"/>
                <a:stretch>
                  <a:fillRect/>
                </a:stretch>
              </p:blipFill>
              <p:spPr>
                <a:xfrm>
                  <a:off x="9422868" y="1937408"/>
                  <a:ext cx="504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9" name="Ink 118">
                  <a:extLst>
                    <a:ext uri="{FF2B5EF4-FFF2-40B4-BE49-F238E27FC236}">
                      <a16:creationId xmlns:a16="http://schemas.microsoft.com/office/drawing/2014/main" id="{4E0B0582-2437-7742-B003-5E37FD44BEA8}"/>
                    </a:ext>
                  </a:extLst>
                </p14:cNvPr>
                <p14:cNvContentPartPr/>
                <p14:nvPr/>
              </p14:nvContentPartPr>
              <p14:xfrm>
                <a:off x="9532308" y="1916528"/>
                <a:ext cx="25920" cy="227880"/>
              </p14:xfrm>
            </p:contentPart>
          </mc:Choice>
          <mc:Fallback>
            <p:pic>
              <p:nvPicPr>
                <p:cNvPr id="119" name="Ink 118">
                  <a:extLst>
                    <a:ext uri="{FF2B5EF4-FFF2-40B4-BE49-F238E27FC236}">
                      <a16:creationId xmlns:a16="http://schemas.microsoft.com/office/drawing/2014/main" id="{4E0B0582-2437-7742-B003-5E37FD44BEA8}"/>
                    </a:ext>
                  </a:extLst>
                </p:cNvPr>
                <p:cNvPicPr/>
                <p:nvPr/>
              </p:nvPicPr>
              <p:blipFill>
                <a:blip r:embed="rId203"/>
                <a:stretch>
                  <a:fillRect/>
                </a:stretch>
              </p:blipFill>
              <p:spPr>
                <a:xfrm>
                  <a:off x="9523308" y="1907528"/>
                  <a:ext cx="435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0" name="Ink 119">
                  <a:extLst>
                    <a:ext uri="{FF2B5EF4-FFF2-40B4-BE49-F238E27FC236}">
                      <a16:creationId xmlns:a16="http://schemas.microsoft.com/office/drawing/2014/main" id="{CDD0BF0B-F896-44EF-0D0A-AF251D4260B8}"/>
                    </a:ext>
                  </a:extLst>
                </p14:cNvPr>
                <p14:cNvContentPartPr/>
                <p14:nvPr/>
              </p14:nvContentPartPr>
              <p14:xfrm>
                <a:off x="9639948" y="1903208"/>
                <a:ext cx="153360" cy="277200"/>
              </p14:xfrm>
            </p:contentPart>
          </mc:Choice>
          <mc:Fallback>
            <p:pic>
              <p:nvPicPr>
                <p:cNvPr id="120" name="Ink 119">
                  <a:extLst>
                    <a:ext uri="{FF2B5EF4-FFF2-40B4-BE49-F238E27FC236}">
                      <a16:creationId xmlns:a16="http://schemas.microsoft.com/office/drawing/2014/main" id="{CDD0BF0B-F896-44EF-0D0A-AF251D4260B8}"/>
                    </a:ext>
                  </a:extLst>
                </p:cNvPr>
                <p:cNvPicPr/>
                <p:nvPr/>
              </p:nvPicPr>
              <p:blipFill>
                <a:blip r:embed="rId205"/>
                <a:stretch>
                  <a:fillRect/>
                </a:stretch>
              </p:blipFill>
              <p:spPr>
                <a:xfrm>
                  <a:off x="9630948" y="1894568"/>
                  <a:ext cx="17100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1" name="Ink 120">
                  <a:extLst>
                    <a:ext uri="{FF2B5EF4-FFF2-40B4-BE49-F238E27FC236}">
                      <a16:creationId xmlns:a16="http://schemas.microsoft.com/office/drawing/2014/main" id="{D5F7E2D6-3BB8-CE20-46CC-4BF47B708C65}"/>
                    </a:ext>
                  </a:extLst>
                </p14:cNvPr>
                <p14:cNvContentPartPr/>
                <p14:nvPr/>
              </p14:nvContentPartPr>
              <p14:xfrm>
                <a:off x="9363828" y="1951088"/>
                <a:ext cx="448560" cy="38160"/>
              </p14:xfrm>
            </p:contentPart>
          </mc:Choice>
          <mc:Fallback>
            <p:pic>
              <p:nvPicPr>
                <p:cNvPr id="121" name="Ink 120">
                  <a:extLst>
                    <a:ext uri="{FF2B5EF4-FFF2-40B4-BE49-F238E27FC236}">
                      <a16:creationId xmlns:a16="http://schemas.microsoft.com/office/drawing/2014/main" id="{D5F7E2D6-3BB8-CE20-46CC-4BF47B708C65}"/>
                    </a:ext>
                  </a:extLst>
                </p:cNvPr>
                <p:cNvPicPr/>
                <p:nvPr/>
              </p:nvPicPr>
              <p:blipFill>
                <a:blip r:embed="rId207"/>
                <a:stretch>
                  <a:fillRect/>
                </a:stretch>
              </p:blipFill>
              <p:spPr>
                <a:xfrm>
                  <a:off x="9355188" y="1942088"/>
                  <a:ext cx="46620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2" name="Ink 121">
                  <a:extLst>
                    <a:ext uri="{FF2B5EF4-FFF2-40B4-BE49-F238E27FC236}">
                      <a16:creationId xmlns:a16="http://schemas.microsoft.com/office/drawing/2014/main" id="{86452784-1EE3-683A-5E1A-0082E018DFFF}"/>
                    </a:ext>
                  </a:extLst>
                </p14:cNvPr>
                <p14:cNvContentPartPr/>
                <p14:nvPr/>
              </p14:nvContentPartPr>
              <p14:xfrm>
                <a:off x="9438348" y="2043248"/>
                <a:ext cx="393480" cy="78840"/>
              </p14:xfrm>
            </p:contentPart>
          </mc:Choice>
          <mc:Fallback>
            <p:pic>
              <p:nvPicPr>
                <p:cNvPr id="122" name="Ink 121">
                  <a:extLst>
                    <a:ext uri="{FF2B5EF4-FFF2-40B4-BE49-F238E27FC236}">
                      <a16:creationId xmlns:a16="http://schemas.microsoft.com/office/drawing/2014/main" id="{86452784-1EE3-683A-5E1A-0082E018DFFF}"/>
                    </a:ext>
                  </a:extLst>
                </p:cNvPr>
                <p:cNvPicPr/>
                <p:nvPr/>
              </p:nvPicPr>
              <p:blipFill>
                <a:blip r:embed="rId209"/>
                <a:stretch>
                  <a:fillRect/>
                </a:stretch>
              </p:blipFill>
              <p:spPr>
                <a:xfrm>
                  <a:off x="9429348" y="2034248"/>
                  <a:ext cx="41112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3" name="Ink 122">
                  <a:extLst>
                    <a:ext uri="{FF2B5EF4-FFF2-40B4-BE49-F238E27FC236}">
                      <a16:creationId xmlns:a16="http://schemas.microsoft.com/office/drawing/2014/main" id="{A3EE7CAD-0741-7B97-66C2-9344A68FB03A}"/>
                    </a:ext>
                  </a:extLst>
                </p14:cNvPr>
                <p14:cNvContentPartPr/>
                <p14:nvPr/>
              </p14:nvContentPartPr>
              <p14:xfrm>
                <a:off x="10114068" y="1911128"/>
                <a:ext cx="199800" cy="267120"/>
              </p14:xfrm>
            </p:contentPart>
          </mc:Choice>
          <mc:Fallback>
            <p:pic>
              <p:nvPicPr>
                <p:cNvPr id="123" name="Ink 122">
                  <a:extLst>
                    <a:ext uri="{FF2B5EF4-FFF2-40B4-BE49-F238E27FC236}">
                      <a16:creationId xmlns:a16="http://schemas.microsoft.com/office/drawing/2014/main" id="{A3EE7CAD-0741-7B97-66C2-9344A68FB03A}"/>
                    </a:ext>
                  </a:extLst>
                </p:cNvPr>
                <p:cNvPicPr/>
                <p:nvPr/>
              </p:nvPicPr>
              <p:blipFill>
                <a:blip r:embed="rId211"/>
                <a:stretch>
                  <a:fillRect/>
                </a:stretch>
              </p:blipFill>
              <p:spPr>
                <a:xfrm>
                  <a:off x="10105068" y="1902488"/>
                  <a:ext cx="21744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4" name="Ink 123">
                  <a:extLst>
                    <a:ext uri="{FF2B5EF4-FFF2-40B4-BE49-F238E27FC236}">
                      <a16:creationId xmlns:a16="http://schemas.microsoft.com/office/drawing/2014/main" id="{8FA38EA8-FA0B-553E-EA87-DDF100DB8155}"/>
                    </a:ext>
                  </a:extLst>
                </p14:cNvPr>
                <p14:cNvContentPartPr/>
                <p14:nvPr/>
              </p14:nvContentPartPr>
              <p14:xfrm>
                <a:off x="10341588" y="2036408"/>
                <a:ext cx="105120" cy="137160"/>
              </p14:xfrm>
            </p:contentPart>
          </mc:Choice>
          <mc:Fallback>
            <p:pic>
              <p:nvPicPr>
                <p:cNvPr id="124" name="Ink 123">
                  <a:extLst>
                    <a:ext uri="{FF2B5EF4-FFF2-40B4-BE49-F238E27FC236}">
                      <a16:creationId xmlns:a16="http://schemas.microsoft.com/office/drawing/2014/main" id="{8FA38EA8-FA0B-553E-EA87-DDF100DB8155}"/>
                    </a:ext>
                  </a:extLst>
                </p:cNvPr>
                <p:cNvPicPr/>
                <p:nvPr/>
              </p:nvPicPr>
              <p:blipFill>
                <a:blip r:embed="rId213"/>
                <a:stretch>
                  <a:fillRect/>
                </a:stretch>
              </p:blipFill>
              <p:spPr>
                <a:xfrm>
                  <a:off x="10332948" y="2027768"/>
                  <a:ext cx="12276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5" name="Ink 124">
                  <a:extLst>
                    <a:ext uri="{FF2B5EF4-FFF2-40B4-BE49-F238E27FC236}">
                      <a16:creationId xmlns:a16="http://schemas.microsoft.com/office/drawing/2014/main" id="{3D36E119-0E82-D14E-089B-950E562FD765}"/>
                    </a:ext>
                  </a:extLst>
                </p14:cNvPr>
                <p14:cNvContentPartPr/>
                <p14:nvPr/>
              </p14:nvContentPartPr>
              <p14:xfrm>
                <a:off x="10469748" y="2042888"/>
                <a:ext cx="291600" cy="153360"/>
              </p14:xfrm>
            </p:contentPart>
          </mc:Choice>
          <mc:Fallback>
            <p:pic>
              <p:nvPicPr>
                <p:cNvPr id="125" name="Ink 124">
                  <a:extLst>
                    <a:ext uri="{FF2B5EF4-FFF2-40B4-BE49-F238E27FC236}">
                      <a16:creationId xmlns:a16="http://schemas.microsoft.com/office/drawing/2014/main" id="{3D36E119-0E82-D14E-089B-950E562FD765}"/>
                    </a:ext>
                  </a:extLst>
                </p:cNvPr>
                <p:cNvPicPr/>
                <p:nvPr/>
              </p:nvPicPr>
              <p:blipFill>
                <a:blip r:embed="rId215"/>
                <a:stretch>
                  <a:fillRect/>
                </a:stretch>
              </p:blipFill>
              <p:spPr>
                <a:xfrm>
                  <a:off x="10461108" y="2034248"/>
                  <a:ext cx="30924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6" name="Ink 125">
                  <a:extLst>
                    <a:ext uri="{FF2B5EF4-FFF2-40B4-BE49-F238E27FC236}">
                      <a16:creationId xmlns:a16="http://schemas.microsoft.com/office/drawing/2014/main" id="{EEFC0A72-549A-4E84-D3FD-CE63045D7469}"/>
                    </a:ext>
                  </a:extLst>
                </p14:cNvPr>
                <p14:cNvContentPartPr/>
                <p14:nvPr/>
              </p14:nvContentPartPr>
              <p14:xfrm>
                <a:off x="10691868" y="2041808"/>
                <a:ext cx="226440" cy="426960"/>
              </p14:xfrm>
            </p:contentPart>
          </mc:Choice>
          <mc:Fallback>
            <p:pic>
              <p:nvPicPr>
                <p:cNvPr id="126" name="Ink 125">
                  <a:extLst>
                    <a:ext uri="{FF2B5EF4-FFF2-40B4-BE49-F238E27FC236}">
                      <a16:creationId xmlns:a16="http://schemas.microsoft.com/office/drawing/2014/main" id="{EEFC0A72-549A-4E84-D3FD-CE63045D7469}"/>
                    </a:ext>
                  </a:extLst>
                </p:cNvPr>
                <p:cNvPicPr/>
                <p:nvPr/>
              </p:nvPicPr>
              <p:blipFill>
                <a:blip r:embed="rId217"/>
                <a:stretch>
                  <a:fillRect/>
                </a:stretch>
              </p:blipFill>
              <p:spPr>
                <a:xfrm>
                  <a:off x="10682868" y="2033168"/>
                  <a:ext cx="244080" cy="4446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8" name="Ink 127">
                  <a:extLst>
                    <a:ext uri="{FF2B5EF4-FFF2-40B4-BE49-F238E27FC236}">
                      <a16:creationId xmlns:a16="http://schemas.microsoft.com/office/drawing/2014/main" id="{1883483B-AB35-6511-7DFF-D1B143E68264}"/>
                    </a:ext>
                  </a:extLst>
                </p14:cNvPr>
                <p14:cNvContentPartPr/>
                <p14:nvPr/>
              </p14:nvContentPartPr>
              <p14:xfrm>
                <a:off x="5754108" y="2146208"/>
                <a:ext cx="302760" cy="334080"/>
              </p14:xfrm>
            </p:contentPart>
          </mc:Choice>
          <mc:Fallback>
            <p:pic>
              <p:nvPicPr>
                <p:cNvPr id="128" name="Ink 127">
                  <a:extLst>
                    <a:ext uri="{FF2B5EF4-FFF2-40B4-BE49-F238E27FC236}">
                      <a16:creationId xmlns:a16="http://schemas.microsoft.com/office/drawing/2014/main" id="{1883483B-AB35-6511-7DFF-D1B143E68264}"/>
                    </a:ext>
                  </a:extLst>
                </p:cNvPr>
                <p:cNvPicPr/>
                <p:nvPr/>
              </p:nvPicPr>
              <p:blipFill>
                <a:blip r:embed="rId219"/>
                <a:stretch>
                  <a:fillRect/>
                </a:stretch>
              </p:blipFill>
              <p:spPr>
                <a:xfrm>
                  <a:off x="5745108" y="2137208"/>
                  <a:ext cx="32040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9" name="Ink 128">
                  <a:extLst>
                    <a:ext uri="{FF2B5EF4-FFF2-40B4-BE49-F238E27FC236}">
                      <a16:creationId xmlns:a16="http://schemas.microsoft.com/office/drawing/2014/main" id="{7F6CDFDB-F9ED-8A9F-DE57-7049BA031EDC}"/>
                    </a:ext>
                  </a:extLst>
                </p14:cNvPr>
                <p14:cNvContentPartPr/>
                <p14:nvPr/>
              </p14:nvContentPartPr>
              <p14:xfrm>
                <a:off x="6125988" y="2428088"/>
                <a:ext cx="186480" cy="143640"/>
              </p14:xfrm>
            </p:contentPart>
          </mc:Choice>
          <mc:Fallback>
            <p:pic>
              <p:nvPicPr>
                <p:cNvPr id="129" name="Ink 128">
                  <a:extLst>
                    <a:ext uri="{FF2B5EF4-FFF2-40B4-BE49-F238E27FC236}">
                      <a16:creationId xmlns:a16="http://schemas.microsoft.com/office/drawing/2014/main" id="{7F6CDFDB-F9ED-8A9F-DE57-7049BA031EDC}"/>
                    </a:ext>
                  </a:extLst>
                </p:cNvPr>
                <p:cNvPicPr/>
                <p:nvPr/>
              </p:nvPicPr>
              <p:blipFill>
                <a:blip r:embed="rId221"/>
                <a:stretch>
                  <a:fillRect/>
                </a:stretch>
              </p:blipFill>
              <p:spPr>
                <a:xfrm>
                  <a:off x="6117348" y="2419088"/>
                  <a:ext cx="2041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0" name="Ink 129">
                  <a:extLst>
                    <a:ext uri="{FF2B5EF4-FFF2-40B4-BE49-F238E27FC236}">
                      <a16:creationId xmlns:a16="http://schemas.microsoft.com/office/drawing/2014/main" id="{9EE91D65-F431-A6A4-37AD-6CF6927A26D3}"/>
                    </a:ext>
                  </a:extLst>
                </p14:cNvPr>
                <p14:cNvContentPartPr/>
                <p14:nvPr/>
              </p14:nvContentPartPr>
              <p14:xfrm>
                <a:off x="6358188" y="2366888"/>
                <a:ext cx="237240" cy="211680"/>
              </p14:xfrm>
            </p:contentPart>
          </mc:Choice>
          <mc:Fallback>
            <p:pic>
              <p:nvPicPr>
                <p:cNvPr id="130" name="Ink 129">
                  <a:extLst>
                    <a:ext uri="{FF2B5EF4-FFF2-40B4-BE49-F238E27FC236}">
                      <a16:creationId xmlns:a16="http://schemas.microsoft.com/office/drawing/2014/main" id="{9EE91D65-F431-A6A4-37AD-6CF6927A26D3}"/>
                    </a:ext>
                  </a:extLst>
                </p:cNvPr>
                <p:cNvPicPr/>
                <p:nvPr/>
              </p:nvPicPr>
              <p:blipFill>
                <a:blip r:embed="rId223"/>
                <a:stretch>
                  <a:fillRect/>
                </a:stretch>
              </p:blipFill>
              <p:spPr>
                <a:xfrm>
                  <a:off x="6349188" y="2358248"/>
                  <a:ext cx="25488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1" name="Ink 130">
                  <a:extLst>
                    <a:ext uri="{FF2B5EF4-FFF2-40B4-BE49-F238E27FC236}">
                      <a16:creationId xmlns:a16="http://schemas.microsoft.com/office/drawing/2014/main" id="{C4FB9D2A-26A6-4D3B-5271-F56D922B2F6C}"/>
                    </a:ext>
                  </a:extLst>
                </p14:cNvPr>
                <p14:cNvContentPartPr/>
                <p14:nvPr/>
              </p14:nvContentPartPr>
              <p14:xfrm>
                <a:off x="6673908" y="2396768"/>
                <a:ext cx="75240" cy="148320"/>
              </p14:xfrm>
            </p:contentPart>
          </mc:Choice>
          <mc:Fallback>
            <p:pic>
              <p:nvPicPr>
                <p:cNvPr id="131" name="Ink 130">
                  <a:extLst>
                    <a:ext uri="{FF2B5EF4-FFF2-40B4-BE49-F238E27FC236}">
                      <a16:creationId xmlns:a16="http://schemas.microsoft.com/office/drawing/2014/main" id="{C4FB9D2A-26A6-4D3B-5271-F56D922B2F6C}"/>
                    </a:ext>
                  </a:extLst>
                </p:cNvPr>
                <p:cNvPicPr/>
                <p:nvPr/>
              </p:nvPicPr>
              <p:blipFill>
                <a:blip r:embed="rId225"/>
                <a:stretch>
                  <a:fillRect/>
                </a:stretch>
              </p:blipFill>
              <p:spPr>
                <a:xfrm>
                  <a:off x="6665268" y="2387768"/>
                  <a:ext cx="9288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2" name="Ink 131">
                  <a:extLst>
                    <a:ext uri="{FF2B5EF4-FFF2-40B4-BE49-F238E27FC236}">
                      <a16:creationId xmlns:a16="http://schemas.microsoft.com/office/drawing/2014/main" id="{FB81D090-EC76-2ED8-347C-A4988F0A0698}"/>
                    </a:ext>
                  </a:extLst>
                </p14:cNvPr>
                <p14:cNvContentPartPr/>
                <p14:nvPr/>
              </p14:nvContentPartPr>
              <p14:xfrm>
                <a:off x="6788748" y="2451848"/>
                <a:ext cx="123120" cy="176400"/>
              </p14:xfrm>
            </p:contentPart>
          </mc:Choice>
          <mc:Fallback>
            <p:pic>
              <p:nvPicPr>
                <p:cNvPr id="132" name="Ink 131">
                  <a:extLst>
                    <a:ext uri="{FF2B5EF4-FFF2-40B4-BE49-F238E27FC236}">
                      <a16:creationId xmlns:a16="http://schemas.microsoft.com/office/drawing/2014/main" id="{FB81D090-EC76-2ED8-347C-A4988F0A0698}"/>
                    </a:ext>
                  </a:extLst>
                </p:cNvPr>
                <p:cNvPicPr/>
                <p:nvPr/>
              </p:nvPicPr>
              <p:blipFill>
                <a:blip r:embed="rId227"/>
                <a:stretch>
                  <a:fillRect/>
                </a:stretch>
              </p:blipFill>
              <p:spPr>
                <a:xfrm>
                  <a:off x="6780108" y="2443208"/>
                  <a:ext cx="1407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3" name="Ink 132">
                  <a:extLst>
                    <a:ext uri="{FF2B5EF4-FFF2-40B4-BE49-F238E27FC236}">
                      <a16:creationId xmlns:a16="http://schemas.microsoft.com/office/drawing/2014/main" id="{D0C2DC18-158A-EE4C-AE36-454B2F2438FD}"/>
                    </a:ext>
                  </a:extLst>
                </p14:cNvPr>
                <p14:cNvContentPartPr/>
                <p14:nvPr/>
              </p14:nvContentPartPr>
              <p14:xfrm>
                <a:off x="6971988" y="2435648"/>
                <a:ext cx="77400" cy="189360"/>
              </p14:xfrm>
            </p:contentPart>
          </mc:Choice>
          <mc:Fallback>
            <p:pic>
              <p:nvPicPr>
                <p:cNvPr id="133" name="Ink 132">
                  <a:extLst>
                    <a:ext uri="{FF2B5EF4-FFF2-40B4-BE49-F238E27FC236}">
                      <a16:creationId xmlns:a16="http://schemas.microsoft.com/office/drawing/2014/main" id="{D0C2DC18-158A-EE4C-AE36-454B2F2438FD}"/>
                    </a:ext>
                  </a:extLst>
                </p:cNvPr>
                <p:cNvPicPr/>
                <p:nvPr/>
              </p:nvPicPr>
              <p:blipFill>
                <a:blip r:embed="rId229"/>
                <a:stretch>
                  <a:fillRect/>
                </a:stretch>
              </p:blipFill>
              <p:spPr>
                <a:xfrm>
                  <a:off x="6962988" y="2426648"/>
                  <a:ext cx="9504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4" name="Ink 133">
                  <a:extLst>
                    <a:ext uri="{FF2B5EF4-FFF2-40B4-BE49-F238E27FC236}">
                      <a16:creationId xmlns:a16="http://schemas.microsoft.com/office/drawing/2014/main" id="{944BF001-C74E-E370-DA6F-FB2A05987023}"/>
                    </a:ext>
                  </a:extLst>
                </p14:cNvPr>
                <p14:cNvContentPartPr/>
                <p14:nvPr/>
              </p14:nvContentPartPr>
              <p14:xfrm>
                <a:off x="7051908" y="2468408"/>
                <a:ext cx="325080" cy="141840"/>
              </p14:xfrm>
            </p:contentPart>
          </mc:Choice>
          <mc:Fallback>
            <p:pic>
              <p:nvPicPr>
                <p:cNvPr id="134" name="Ink 133">
                  <a:extLst>
                    <a:ext uri="{FF2B5EF4-FFF2-40B4-BE49-F238E27FC236}">
                      <a16:creationId xmlns:a16="http://schemas.microsoft.com/office/drawing/2014/main" id="{944BF001-C74E-E370-DA6F-FB2A05987023}"/>
                    </a:ext>
                  </a:extLst>
                </p:cNvPr>
                <p:cNvPicPr/>
                <p:nvPr/>
              </p:nvPicPr>
              <p:blipFill>
                <a:blip r:embed="rId231"/>
                <a:stretch>
                  <a:fillRect/>
                </a:stretch>
              </p:blipFill>
              <p:spPr>
                <a:xfrm>
                  <a:off x="7042908" y="2459768"/>
                  <a:ext cx="34272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5" name="Ink 134">
                  <a:extLst>
                    <a:ext uri="{FF2B5EF4-FFF2-40B4-BE49-F238E27FC236}">
                      <a16:creationId xmlns:a16="http://schemas.microsoft.com/office/drawing/2014/main" id="{5F95A0D3-0199-4DC1-8815-CECAB52B8159}"/>
                    </a:ext>
                  </a:extLst>
                </p14:cNvPr>
                <p14:cNvContentPartPr/>
                <p14:nvPr/>
              </p14:nvContentPartPr>
              <p14:xfrm>
                <a:off x="6779388" y="2687288"/>
                <a:ext cx="83520" cy="252720"/>
              </p14:xfrm>
            </p:contentPart>
          </mc:Choice>
          <mc:Fallback>
            <p:pic>
              <p:nvPicPr>
                <p:cNvPr id="135" name="Ink 134">
                  <a:extLst>
                    <a:ext uri="{FF2B5EF4-FFF2-40B4-BE49-F238E27FC236}">
                      <a16:creationId xmlns:a16="http://schemas.microsoft.com/office/drawing/2014/main" id="{5F95A0D3-0199-4DC1-8815-CECAB52B8159}"/>
                    </a:ext>
                  </a:extLst>
                </p:cNvPr>
                <p:cNvPicPr/>
                <p:nvPr/>
              </p:nvPicPr>
              <p:blipFill>
                <a:blip r:embed="rId233"/>
                <a:stretch>
                  <a:fillRect/>
                </a:stretch>
              </p:blipFill>
              <p:spPr>
                <a:xfrm>
                  <a:off x="6770388" y="2678288"/>
                  <a:ext cx="10116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6" name="Ink 135">
                  <a:extLst>
                    <a:ext uri="{FF2B5EF4-FFF2-40B4-BE49-F238E27FC236}">
                      <a16:creationId xmlns:a16="http://schemas.microsoft.com/office/drawing/2014/main" id="{02C08A14-DB87-CE95-A3C1-ED914EB9C728}"/>
                    </a:ext>
                  </a:extLst>
                </p14:cNvPr>
                <p14:cNvContentPartPr/>
                <p14:nvPr/>
              </p14:nvContentPartPr>
              <p14:xfrm>
                <a:off x="6935988" y="2676488"/>
                <a:ext cx="126360" cy="195480"/>
              </p14:xfrm>
            </p:contentPart>
          </mc:Choice>
          <mc:Fallback>
            <p:pic>
              <p:nvPicPr>
                <p:cNvPr id="136" name="Ink 135">
                  <a:extLst>
                    <a:ext uri="{FF2B5EF4-FFF2-40B4-BE49-F238E27FC236}">
                      <a16:creationId xmlns:a16="http://schemas.microsoft.com/office/drawing/2014/main" id="{02C08A14-DB87-CE95-A3C1-ED914EB9C728}"/>
                    </a:ext>
                  </a:extLst>
                </p:cNvPr>
                <p:cNvPicPr/>
                <p:nvPr/>
              </p:nvPicPr>
              <p:blipFill>
                <a:blip r:embed="rId235"/>
                <a:stretch>
                  <a:fillRect/>
                </a:stretch>
              </p:blipFill>
              <p:spPr>
                <a:xfrm>
                  <a:off x="6927348" y="2667488"/>
                  <a:ext cx="14400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7" name="Ink 136">
                  <a:extLst>
                    <a:ext uri="{FF2B5EF4-FFF2-40B4-BE49-F238E27FC236}">
                      <a16:creationId xmlns:a16="http://schemas.microsoft.com/office/drawing/2014/main" id="{C66BE9E8-5FBA-90EC-886B-74514C415F7F}"/>
                    </a:ext>
                  </a:extLst>
                </p14:cNvPr>
                <p14:cNvContentPartPr/>
                <p14:nvPr/>
              </p14:nvContentPartPr>
              <p14:xfrm>
                <a:off x="7081068" y="2702408"/>
                <a:ext cx="186840" cy="173160"/>
              </p14:xfrm>
            </p:contentPart>
          </mc:Choice>
          <mc:Fallback>
            <p:pic>
              <p:nvPicPr>
                <p:cNvPr id="137" name="Ink 136">
                  <a:extLst>
                    <a:ext uri="{FF2B5EF4-FFF2-40B4-BE49-F238E27FC236}">
                      <a16:creationId xmlns:a16="http://schemas.microsoft.com/office/drawing/2014/main" id="{C66BE9E8-5FBA-90EC-886B-74514C415F7F}"/>
                    </a:ext>
                  </a:extLst>
                </p:cNvPr>
                <p:cNvPicPr/>
                <p:nvPr/>
              </p:nvPicPr>
              <p:blipFill>
                <a:blip r:embed="rId237"/>
                <a:stretch>
                  <a:fillRect/>
                </a:stretch>
              </p:blipFill>
              <p:spPr>
                <a:xfrm>
                  <a:off x="7072068" y="2693408"/>
                  <a:ext cx="20448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8" name="Ink 137">
                  <a:extLst>
                    <a:ext uri="{FF2B5EF4-FFF2-40B4-BE49-F238E27FC236}">
                      <a16:creationId xmlns:a16="http://schemas.microsoft.com/office/drawing/2014/main" id="{C6AD4D4D-5DBB-7084-6441-31D7348D8FC7}"/>
                    </a:ext>
                  </a:extLst>
                </p14:cNvPr>
                <p14:cNvContentPartPr/>
                <p14:nvPr/>
              </p14:nvContentPartPr>
              <p14:xfrm>
                <a:off x="7190868" y="2710328"/>
                <a:ext cx="178560" cy="161640"/>
              </p14:xfrm>
            </p:contentPart>
          </mc:Choice>
          <mc:Fallback>
            <p:pic>
              <p:nvPicPr>
                <p:cNvPr id="138" name="Ink 137">
                  <a:extLst>
                    <a:ext uri="{FF2B5EF4-FFF2-40B4-BE49-F238E27FC236}">
                      <a16:creationId xmlns:a16="http://schemas.microsoft.com/office/drawing/2014/main" id="{C6AD4D4D-5DBB-7084-6441-31D7348D8FC7}"/>
                    </a:ext>
                  </a:extLst>
                </p:cNvPr>
                <p:cNvPicPr/>
                <p:nvPr/>
              </p:nvPicPr>
              <p:blipFill>
                <a:blip r:embed="rId239"/>
                <a:stretch>
                  <a:fillRect/>
                </a:stretch>
              </p:blipFill>
              <p:spPr>
                <a:xfrm>
                  <a:off x="7182228" y="2701688"/>
                  <a:ext cx="19620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9" name="Ink 138">
                  <a:extLst>
                    <a:ext uri="{FF2B5EF4-FFF2-40B4-BE49-F238E27FC236}">
                      <a16:creationId xmlns:a16="http://schemas.microsoft.com/office/drawing/2014/main" id="{57A590A2-FB58-1495-C8F6-0B3287A5E990}"/>
                    </a:ext>
                  </a:extLst>
                </p14:cNvPr>
                <p14:cNvContentPartPr/>
                <p14:nvPr/>
              </p14:nvContentPartPr>
              <p14:xfrm>
                <a:off x="7393188" y="2717168"/>
                <a:ext cx="122400" cy="156240"/>
              </p14:xfrm>
            </p:contentPart>
          </mc:Choice>
          <mc:Fallback>
            <p:pic>
              <p:nvPicPr>
                <p:cNvPr id="139" name="Ink 138">
                  <a:extLst>
                    <a:ext uri="{FF2B5EF4-FFF2-40B4-BE49-F238E27FC236}">
                      <a16:creationId xmlns:a16="http://schemas.microsoft.com/office/drawing/2014/main" id="{57A590A2-FB58-1495-C8F6-0B3287A5E990}"/>
                    </a:ext>
                  </a:extLst>
                </p:cNvPr>
                <p:cNvPicPr/>
                <p:nvPr/>
              </p:nvPicPr>
              <p:blipFill>
                <a:blip r:embed="rId241"/>
                <a:stretch>
                  <a:fillRect/>
                </a:stretch>
              </p:blipFill>
              <p:spPr>
                <a:xfrm>
                  <a:off x="7384188" y="2708528"/>
                  <a:ext cx="14004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0" name="Ink 139">
                  <a:extLst>
                    <a:ext uri="{FF2B5EF4-FFF2-40B4-BE49-F238E27FC236}">
                      <a16:creationId xmlns:a16="http://schemas.microsoft.com/office/drawing/2014/main" id="{F308D172-7480-746A-B178-F4D70FC676E8}"/>
                    </a:ext>
                  </a:extLst>
                </p14:cNvPr>
                <p14:cNvContentPartPr/>
                <p14:nvPr/>
              </p14:nvContentPartPr>
              <p14:xfrm>
                <a:off x="7553388" y="2649848"/>
                <a:ext cx="233280" cy="227520"/>
              </p14:xfrm>
            </p:contentPart>
          </mc:Choice>
          <mc:Fallback>
            <p:pic>
              <p:nvPicPr>
                <p:cNvPr id="140" name="Ink 139">
                  <a:extLst>
                    <a:ext uri="{FF2B5EF4-FFF2-40B4-BE49-F238E27FC236}">
                      <a16:creationId xmlns:a16="http://schemas.microsoft.com/office/drawing/2014/main" id="{F308D172-7480-746A-B178-F4D70FC676E8}"/>
                    </a:ext>
                  </a:extLst>
                </p:cNvPr>
                <p:cNvPicPr/>
                <p:nvPr/>
              </p:nvPicPr>
              <p:blipFill>
                <a:blip r:embed="rId243"/>
                <a:stretch>
                  <a:fillRect/>
                </a:stretch>
              </p:blipFill>
              <p:spPr>
                <a:xfrm>
                  <a:off x="7544388" y="2640848"/>
                  <a:ext cx="25092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1" name="Ink 140">
                  <a:extLst>
                    <a:ext uri="{FF2B5EF4-FFF2-40B4-BE49-F238E27FC236}">
                      <a16:creationId xmlns:a16="http://schemas.microsoft.com/office/drawing/2014/main" id="{6BBDB372-7B66-13A7-CEAA-0F7BEDF2AD10}"/>
                    </a:ext>
                  </a:extLst>
                </p14:cNvPr>
                <p14:cNvContentPartPr/>
                <p14:nvPr/>
              </p14:nvContentPartPr>
              <p14:xfrm>
                <a:off x="7758228" y="2661368"/>
                <a:ext cx="129600" cy="210600"/>
              </p14:xfrm>
            </p:contentPart>
          </mc:Choice>
          <mc:Fallback>
            <p:pic>
              <p:nvPicPr>
                <p:cNvPr id="141" name="Ink 140">
                  <a:extLst>
                    <a:ext uri="{FF2B5EF4-FFF2-40B4-BE49-F238E27FC236}">
                      <a16:creationId xmlns:a16="http://schemas.microsoft.com/office/drawing/2014/main" id="{6BBDB372-7B66-13A7-CEAA-0F7BEDF2AD10}"/>
                    </a:ext>
                  </a:extLst>
                </p:cNvPr>
                <p:cNvPicPr/>
                <p:nvPr/>
              </p:nvPicPr>
              <p:blipFill>
                <a:blip r:embed="rId245"/>
                <a:stretch>
                  <a:fillRect/>
                </a:stretch>
              </p:blipFill>
              <p:spPr>
                <a:xfrm>
                  <a:off x="7749588" y="2652728"/>
                  <a:ext cx="1472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2" name="Ink 141">
                  <a:extLst>
                    <a:ext uri="{FF2B5EF4-FFF2-40B4-BE49-F238E27FC236}">
                      <a16:creationId xmlns:a16="http://schemas.microsoft.com/office/drawing/2014/main" id="{9C71E7F1-267E-AA64-7CD2-9F41530C0B0A}"/>
                    </a:ext>
                  </a:extLst>
                </p14:cNvPr>
                <p14:cNvContentPartPr/>
                <p14:nvPr/>
              </p14:nvContentPartPr>
              <p14:xfrm>
                <a:off x="7772628" y="2650568"/>
                <a:ext cx="180000" cy="270720"/>
              </p14:xfrm>
            </p:contentPart>
          </mc:Choice>
          <mc:Fallback>
            <p:pic>
              <p:nvPicPr>
                <p:cNvPr id="142" name="Ink 141">
                  <a:extLst>
                    <a:ext uri="{FF2B5EF4-FFF2-40B4-BE49-F238E27FC236}">
                      <a16:creationId xmlns:a16="http://schemas.microsoft.com/office/drawing/2014/main" id="{9C71E7F1-267E-AA64-7CD2-9F41530C0B0A}"/>
                    </a:ext>
                  </a:extLst>
                </p:cNvPr>
                <p:cNvPicPr/>
                <p:nvPr/>
              </p:nvPicPr>
              <p:blipFill>
                <a:blip r:embed="rId247"/>
                <a:stretch>
                  <a:fillRect/>
                </a:stretch>
              </p:blipFill>
              <p:spPr>
                <a:xfrm>
                  <a:off x="7763628" y="2641928"/>
                  <a:ext cx="19764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3" name="Ink 142">
                  <a:extLst>
                    <a:ext uri="{FF2B5EF4-FFF2-40B4-BE49-F238E27FC236}">
                      <a16:creationId xmlns:a16="http://schemas.microsoft.com/office/drawing/2014/main" id="{92BCFC62-3A32-31FF-76BD-7751761DFC44}"/>
                    </a:ext>
                  </a:extLst>
                </p14:cNvPr>
                <p14:cNvContentPartPr/>
                <p14:nvPr/>
              </p14:nvContentPartPr>
              <p14:xfrm>
                <a:off x="6709908" y="2987168"/>
                <a:ext cx="1210320" cy="73440"/>
              </p14:xfrm>
            </p:contentPart>
          </mc:Choice>
          <mc:Fallback>
            <p:pic>
              <p:nvPicPr>
                <p:cNvPr id="143" name="Ink 142">
                  <a:extLst>
                    <a:ext uri="{FF2B5EF4-FFF2-40B4-BE49-F238E27FC236}">
                      <a16:creationId xmlns:a16="http://schemas.microsoft.com/office/drawing/2014/main" id="{92BCFC62-3A32-31FF-76BD-7751761DFC44}"/>
                    </a:ext>
                  </a:extLst>
                </p:cNvPr>
                <p:cNvPicPr/>
                <p:nvPr/>
              </p:nvPicPr>
              <p:blipFill>
                <a:blip r:embed="rId249"/>
                <a:stretch>
                  <a:fillRect/>
                </a:stretch>
              </p:blipFill>
              <p:spPr>
                <a:xfrm>
                  <a:off x="6700908" y="2978168"/>
                  <a:ext cx="1227960" cy="91080"/>
                </a:xfrm>
                <a:prstGeom prst="rect">
                  <a:avLst/>
                </a:prstGeom>
              </p:spPr>
            </p:pic>
          </mc:Fallback>
        </mc:AlternateContent>
      </p:grpSp>
    </p:spTree>
    <p:extLst>
      <p:ext uri="{BB962C8B-B14F-4D97-AF65-F5344CB8AC3E}">
        <p14:creationId xmlns:p14="http://schemas.microsoft.com/office/powerpoint/2010/main" val="3931781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err="1">
                <a:solidFill>
                  <a:schemeClr val="tx2">
                    <a:lumMod val="60000"/>
                    <a:lumOff val="40000"/>
                  </a:schemeClr>
                </a:solidFill>
                <a:latin typeface="Patua One" pitchFamily="2" charset="0"/>
              </a:rPr>
              <a:t>Odata</a:t>
            </a:r>
            <a:r>
              <a:rPr lang="en-IN" dirty="0">
                <a:solidFill>
                  <a:schemeClr val="tx2">
                    <a:lumMod val="60000"/>
                    <a:lumOff val="40000"/>
                  </a:schemeClr>
                </a:solidFill>
                <a:latin typeface="Patua One" pitchFamily="2" charset="0"/>
              </a:rPr>
              <a:t> Connection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ABF287D6-59D5-4988-9C9A-6236BA708D51}"/>
              </a:ext>
            </a:extLst>
          </p:cNvPr>
          <p:cNvSpPr txBox="1"/>
          <p:nvPr/>
        </p:nvSpPr>
        <p:spPr>
          <a:xfrm>
            <a:off x="457080" y="4419342"/>
            <a:ext cx="9399582" cy="1938487"/>
          </a:xfrm>
          <a:prstGeom prst="rect">
            <a:avLst/>
          </a:prstGeom>
          <a:noFill/>
        </p:spPr>
        <p:txBody>
          <a:bodyPr wrap="square">
            <a:spAutoFit/>
          </a:bodyPr>
          <a:lstStyle/>
          <a:p>
            <a:pPr defTabSz="1218621"/>
            <a:r>
              <a:rPr lang="en-US" sz="2399">
                <a:solidFill>
                  <a:prstClr val="black"/>
                </a:solidFill>
                <a:latin typeface="Calibri"/>
              </a:rPr>
              <a:t>ODataConnection.executeAction("CancelMyFlights",{</a:t>
            </a:r>
          </a:p>
          <a:p>
            <a:pPr defTabSz="1218621"/>
            <a:r>
              <a:rPr lang="en-US" sz="2399">
                <a:solidFill>
                  <a:prstClr val="black"/>
                </a:solidFill>
                <a:latin typeface="Calibri"/>
              </a:rPr>
              <a:t>	DateFrom: '2020-01-01',</a:t>
            </a:r>
          </a:p>
          <a:p>
            <a:pPr defTabSz="1218621"/>
            <a:r>
              <a:rPr lang="en-US" sz="2399">
                <a:solidFill>
                  <a:prstClr val="black"/>
                </a:solidFill>
                <a:latin typeface="Calibri"/>
              </a:rPr>
              <a:t>	DateTo: '2022-01-01'</a:t>
            </a:r>
          </a:p>
          <a:p>
            <a:pPr defTabSz="1218621"/>
            <a:r>
              <a:rPr lang="en-US" sz="2399">
                <a:solidFill>
                  <a:prstClr val="black"/>
                </a:solidFill>
                <a:latin typeface="Calibri"/>
              </a:rPr>
              <a:t>});</a:t>
            </a:r>
          </a:p>
          <a:p>
            <a:pPr defTabSz="1218621"/>
            <a:r>
              <a:rPr lang="en-US" sz="2399">
                <a:solidFill>
                  <a:prstClr val="black"/>
                </a:solidFill>
                <a:latin typeface="Calibri"/>
              </a:rPr>
              <a:t>Application.refreshData();</a:t>
            </a:r>
            <a:endParaRPr lang="en-US" sz="2399" dirty="0">
              <a:solidFill>
                <a:prstClr val="black"/>
              </a:solidFill>
              <a:latin typeface="Calibri"/>
            </a:endParaRPr>
          </a:p>
        </p:txBody>
      </p:sp>
      <p:sp>
        <p:nvSpPr>
          <p:cNvPr id="9" name="TextBox 8">
            <a:extLst>
              <a:ext uri="{FF2B5EF4-FFF2-40B4-BE49-F238E27FC236}">
                <a16:creationId xmlns:a16="http://schemas.microsoft.com/office/drawing/2014/main" id="{B4066A93-1AB0-48AB-82CA-53937372AB1E}"/>
              </a:ext>
            </a:extLst>
          </p:cNvPr>
          <p:cNvSpPr txBox="1"/>
          <p:nvPr/>
        </p:nvSpPr>
        <p:spPr>
          <a:xfrm>
            <a:off x="457081" y="993588"/>
            <a:ext cx="11177850" cy="3415430"/>
          </a:xfrm>
          <a:prstGeom prst="rect">
            <a:avLst/>
          </a:prstGeom>
          <a:noFill/>
        </p:spPr>
        <p:txBody>
          <a:bodyPr wrap="square">
            <a:spAutoFit/>
          </a:bodyPr>
          <a:lstStyle/>
          <a:p>
            <a:pPr defTabSz="1218621"/>
            <a:r>
              <a:rPr lang="en-US" sz="2399" dirty="0" err="1">
                <a:solidFill>
                  <a:prstClr val="black"/>
                </a:solidFill>
                <a:latin typeface="Calibri"/>
              </a:rPr>
              <a:t>ODataConnection.executeAction</a:t>
            </a:r>
            <a:r>
              <a:rPr lang="en-US" sz="2399" dirty="0">
                <a:solidFill>
                  <a:prstClr val="black"/>
                </a:solidFill>
                <a:latin typeface="Calibri"/>
              </a:rPr>
              <a:t>("Flight/Book",{</a:t>
            </a:r>
          </a:p>
          <a:p>
            <a:pPr defTabSz="1218621"/>
            <a:r>
              <a:rPr lang="en-US" sz="2399" dirty="0">
                <a:solidFill>
                  <a:prstClr val="black"/>
                </a:solidFill>
                <a:latin typeface="Calibri"/>
              </a:rPr>
              <a:t>	Flight: {</a:t>
            </a:r>
          </a:p>
          <a:p>
            <a:pPr defTabSz="1218621"/>
            <a:r>
              <a:rPr lang="en-US" sz="2399" dirty="0">
                <a:solidFill>
                  <a:prstClr val="black"/>
                </a:solidFill>
                <a:latin typeface="Calibri"/>
              </a:rPr>
              <a:t>		Airline: 'AA',</a:t>
            </a:r>
          </a:p>
          <a:p>
            <a:pPr defTabSz="1218621"/>
            <a:r>
              <a:rPr lang="en-US" sz="2399" dirty="0">
                <a:solidFill>
                  <a:prstClr val="black"/>
                </a:solidFill>
                <a:latin typeface="Calibri"/>
              </a:rPr>
              <a:t>		</a:t>
            </a:r>
            <a:r>
              <a:rPr lang="en-US" sz="2399" dirty="0" err="1">
                <a:solidFill>
                  <a:prstClr val="black"/>
                </a:solidFill>
                <a:latin typeface="Calibri"/>
              </a:rPr>
              <a:t>Flightconnection</a:t>
            </a:r>
            <a:r>
              <a:rPr lang="en-US" sz="2399" dirty="0">
                <a:solidFill>
                  <a:prstClr val="black"/>
                </a:solidFill>
                <a:latin typeface="Calibri"/>
              </a:rPr>
              <a:t>: '0017',</a:t>
            </a:r>
          </a:p>
          <a:p>
            <a:pPr defTabSz="1218621"/>
            <a:r>
              <a:rPr lang="en-US" sz="2399" dirty="0">
                <a:solidFill>
                  <a:prstClr val="black"/>
                </a:solidFill>
                <a:latin typeface="Calibri"/>
              </a:rPr>
              <a:t>		</a:t>
            </a:r>
            <a:r>
              <a:rPr lang="en-US" sz="2399" dirty="0" err="1">
                <a:solidFill>
                  <a:prstClr val="black"/>
                </a:solidFill>
                <a:latin typeface="Calibri"/>
              </a:rPr>
              <a:t>Flightdate</a:t>
            </a:r>
            <a:r>
              <a:rPr lang="en-US" sz="2399" dirty="0">
                <a:solidFill>
                  <a:prstClr val="black"/>
                </a:solidFill>
                <a:latin typeface="Calibri"/>
              </a:rPr>
              <a:t>: </a:t>
            </a:r>
            <a:r>
              <a:rPr lang="en-US" sz="2399" dirty="0" err="1">
                <a:solidFill>
                  <a:prstClr val="black"/>
                </a:solidFill>
                <a:latin typeface="Calibri"/>
              </a:rPr>
              <a:t>FLDate</a:t>
            </a:r>
            <a:endParaRPr lang="en-US" sz="2399" dirty="0">
              <a:solidFill>
                <a:prstClr val="black"/>
              </a:solidFill>
              <a:latin typeface="Calibri"/>
            </a:endParaRPr>
          </a:p>
          <a:p>
            <a:pPr defTabSz="1218621"/>
            <a:r>
              <a:rPr lang="en-US" sz="2399" dirty="0">
                <a:solidFill>
                  <a:prstClr val="black"/>
                </a:solidFill>
                <a:latin typeface="Calibri"/>
              </a:rPr>
              <a:t>	},</a:t>
            </a:r>
          </a:p>
          <a:p>
            <a:pPr defTabSz="1218621"/>
            <a:r>
              <a:rPr lang="en-US" sz="2399" dirty="0">
                <a:solidFill>
                  <a:prstClr val="black"/>
                </a:solidFill>
                <a:latin typeface="Calibri"/>
              </a:rPr>
              <a:t>	</a:t>
            </a:r>
            <a:r>
              <a:rPr lang="en-US" sz="2399" dirty="0" err="1">
                <a:solidFill>
                  <a:prstClr val="black"/>
                </a:solidFill>
                <a:latin typeface="Calibri"/>
              </a:rPr>
              <a:t>NumberOfSeats</a:t>
            </a:r>
            <a:r>
              <a:rPr lang="en-US" sz="2399" dirty="0">
                <a:solidFill>
                  <a:prstClr val="black"/>
                </a:solidFill>
                <a:latin typeface="Calibri"/>
              </a:rPr>
              <a:t>: 1</a:t>
            </a:r>
          </a:p>
          <a:p>
            <a:pPr defTabSz="1218621"/>
            <a:r>
              <a:rPr lang="en-US" sz="2399" dirty="0">
                <a:solidFill>
                  <a:prstClr val="black"/>
                </a:solidFill>
                <a:latin typeface="Calibri"/>
              </a:rPr>
              <a:t>});</a:t>
            </a:r>
          </a:p>
          <a:p>
            <a:pPr defTabSz="1218621"/>
            <a:r>
              <a:rPr lang="en-US" sz="2399" dirty="0" err="1">
                <a:solidFill>
                  <a:prstClr val="black"/>
                </a:solidFill>
                <a:latin typeface="Calibri"/>
              </a:rPr>
              <a:t>Application.refreshData</a:t>
            </a:r>
            <a:r>
              <a:rPr lang="en-US" sz="2399" dirty="0">
                <a:solidFill>
                  <a:prstClr val="black"/>
                </a:solidFill>
                <a:latin typeface="Calibri"/>
              </a:rPr>
              <a:t>();</a:t>
            </a:r>
          </a:p>
        </p:txBody>
      </p:sp>
    </p:spTree>
    <p:extLst>
      <p:ext uri="{BB962C8B-B14F-4D97-AF65-F5344CB8AC3E}">
        <p14:creationId xmlns:p14="http://schemas.microsoft.com/office/powerpoint/2010/main" val="349949849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Live Data Conn. With SAP HANA DB in Cloud</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B2F6869B-D2BC-47D8-BB93-85B2CE1A763E}"/>
              </a:ext>
            </a:extLst>
          </p:cNvPr>
          <p:cNvSpPr/>
          <p:nvPr/>
        </p:nvSpPr>
        <p:spPr>
          <a:xfrm>
            <a:off x="9370159" y="1829217"/>
            <a:ext cx="2414635" cy="3428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Calibri"/>
              </a:rPr>
              <a:t>HANA Consultants</a:t>
            </a:r>
          </a:p>
          <a:p>
            <a:pPr algn="ctr" defTabSz="1218621"/>
            <a:r>
              <a:rPr lang="en-US" sz="2399" dirty="0">
                <a:solidFill>
                  <a:prstClr val="white"/>
                </a:solidFill>
                <a:latin typeface="Calibri"/>
              </a:rPr>
              <a:t>SAP HANA Service</a:t>
            </a:r>
          </a:p>
          <a:p>
            <a:pPr algn="ctr" defTabSz="1218621"/>
            <a:endParaRPr lang="en-US" sz="2399" dirty="0">
              <a:solidFill>
                <a:prstClr val="white"/>
              </a:solidFill>
              <a:latin typeface="Calibri"/>
            </a:endParaRPr>
          </a:p>
          <a:p>
            <a:pPr algn="ctr" defTabSz="1218621"/>
            <a:endParaRPr lang="en-US" sz="2399" dirty="0">
              <a:solidFill>
                <a:prstClr val="white"/>
              </a:solidFill>
              <a:latin typeface="Calibri"/>
            </a:endParaRPr>
          </a:p>
        </p:txBody>
      </p:sp>
      <p:sp>
        <p:nvSpPr>
          <p:cNvPr id="3" name="Rectangle: Rounded Corners 2">
            <a:extLst>
              <a:ext uri="{FF2B5EF4-FFF2-40B4-BE49-F238E27FC236}">
                <a16:creationId xmlns:a16="http://schemas.microsoft.com/office/drawing/2014/main" id="{69415F10-A728-4D0E-9D33-D30679BFB976}"/>
              </a:ext>
            </a:extLst>
          </p:cNvPr>
          <p:cNvSpPr/>
          <p:nvPr/>
        </p:nvSpPr>
        <p:spPr>
          <a:xfrm>
            <a:off x="9739495" y="3965192"/>
            <a:ext cx="1675963" cy="11427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218621"/>
            <a:r>
              <a:rPr lang="en-US" sz="2399" dirty="0">
                <a:solidFill>
                  <a:prstClr val="white"/>
                </a:solidFill>
                <a:latin typeface="Calibri"/>
              </a:rPr>
              <a:t>MTA App</a:t>
            </a:r>
          </a:p>
        </p:txBody>
      </p:sp>
      <mc:AlternateContent xmlns:mc="http://schemas.openxmlformats.org/markup-compatibility/2006" xmlns:p14="http://schemas.microsoft.com/office/powerpoint/2010/main">
        <mc:Choice Requires="p14">
          <p:contentPart p14:bwMode="auto" r:id="rId3">
            <p14:nvContentPartPr>
              <p14:cNvPr id="34" name="Ink 33">
                <a:extLst>
                  <a:ext uri="{FF2B5EF4-FFF2-40B4-BE49-F238E27FC236}">
                    <a16:creationId xmlns:a16="http://schemas.microsoft.com/office/drawing/2014/main" id="{0D1CCDDA-823F-4988-949E-C2A83600D314}"/>
                  </a:ext>
                </a:extLst>
              </p14:cNvPr>
              <p14:cNvContentPartPr/>
              <p14:nvPr/>
            </p14:nvContentPartPr>
            <p14:xfrm>
              <a:off x="9081787" y="5398130"/>
              <a:ext cx="1046247" cy="255174"/>
            </p14:xfrm>
          </p:contentPart>
        </mc:Choice>
        <mc:Fallback xmlns="">
          <p:pic>
            <p:nvPicPr>
              <p:cNvPr id="34" name="Ink 33">
                <a:extLst>
                  <a:ext uri="{FF2B5EF4-FFF2-40B4-BE49-F238E27FC236}">
                    <a16:creationId xmlns:a16="http://schemas.microsoft.com/office/drawing/2014/main" id="{0D1CCDDA-823F-4988-949E-C2A83600D314}"/>
                  </a:ext>
                </a:extLst>
              </p:cNvPr>
              <p:cNvPicPr/>
              <p:nvPr/>
            </p:nvPicPr>
            <p:blipFill>
              <a:blip r:embed="rId4"/>
              <a:stretch>
                <a:fillRect/>
              </a:stretch>
            </p:blipFill>
            <p:spPr>
              <a:xfrm>
                <a:off x="9072789" y="5389132"/>
                <a:ext cx="1063882" cy="27280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52A0DD25-3765-4B79-B2C5-772D85521CC9}"/>
                  </a:ext>
                </a:extLst>
              </p14:cNvPr>
              <p14:cNvContentPartPr/>
              <p14:nvPr/>
            </p14:nvContentPartPr>
            <p14:xfrm>
              <a:off x="7649000" y="5397770"/>
              <a:ext cx="1274788" cy="387259"/>
            </p14:xfrm>
          </p:contentPart>
        </mc:Choice>
        <mc:Fallback xmlns="">
          <p:pic>
            <p:nvPicPr>
              <p:cNvPr id="35" name="Ink 34">
                <a:extLst>
                  <a:ext uri="{FF2B5EF4-FFF2-40B4-BE49-F238E27FC236}">
                    <a16:creationId xmlns:a16="http://schemas.microsoft.com/office/drawing/2014/main" id="{52A0DD25-3765-4B79-B2C5-772D85521CC9}"/>
                  </a:ext>
                </a:extLst>
              </p:cNvPr>
              <p:cNvPicPr/>
              <p:nvPr/>
            </p:nvPicPr>
            <p:blipFill>
              <a:blip r:embed="rId6"/>
              <a:stretch>
                <a:fillRect/>
              </a:stretch>
            </p:blipFill>
            <p:spPr>
              <a:xfrm>
                <a:off x="7640000" y="5388772"/>
                <a:ext cx="1292428" cy="40489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7" name="Ink 46">
                <a:extLst>
                  <a:ext uri="{FF2B5EF4-FFF2-40B4-BE49-F238E27FC236}">
                    <a16:creationId xmlns:a16="http://schemas.microsoft.com/office/drawing/2014/main" id="{8562A49B-D65D-4960-A260-CE3B4BF7CC94}"/>
                  </a:ext>
                </a:extLst>
              </p14:cNvPr>
              <p14:cNvContentPartPr/>
              <p14:nvPr/>
            </p14:nvContentPartPr>
            <p14:xfrm>
              <a:off x="10303669" y="5415405"/>
              <a:ext cx="1898865" cy="396617"/>
            </p14:xfrm>
          </p:contentPart>
        </mc:Choice>
        <mc:Fallback xmlns="">
          <p:pic>
            <p:nvPicPr>
              <p:cNvPr id="47" name="Ink 46">
                <a:extLst>
                  <a:ext uri="{FF2B5EF4-FFF2-40B4-BE49-F238E27FC236}">
                    <a16:creationId xmlns:a16="http://schemas.microsoft.com/office/drawing/2014/main" id="{8562A49B-D65D-4960-A260-CE3B4BF7CC94}"/>
                  </a:ext>
                </a:extLst>
              </p:cNvPr>
              <p:cNvPicPr/>
              <p:nvPr/>
            </p:nvPicPr>
            <p:blipFill>
              <a:blip r:embed="rId8"/>
              <a:stretch>
                <a:fillRect/>
              </a:stretch>
            </p:blipFill>
            <p:spPr>
              <a:xfrm>
                <a:off x="10294671" y="5406407"/>
                <a:ext cx="1916500" cy="41425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8" name="Ink 47">
                <a:extLst>
                  <a:ext uri="{FF2B5EF4-FFF2-40B4-BE49-F238E27FC236}">
                    <a16:creationId xmlns:a16="http://schemas.microsoft.com/office/drawing/2014/main" id="{7AF8E1D2-998F-4865-AC92-C8BD98ED6579}"/>
                  </a:ext>
                </a:extLst>
              </p14:cNvPr>
              <p14:cNvContentPartPr/>
              <p14:nvPr/>
            </p14:nvContentPartPr>
            <p14:xfrm>
              <a:off x="7939084" y="5951666"/>
              <a:ext cx="184992" cy="360"/>
            </p14:xfrm>
          </p:contentPart>
        </mc:Choice>
        <mc:Fallback xmlns="">
          <p:pic>
            <p:nvPicPr>
              <p:cNvPr id="48" name="Ink 47">
                <a:extLst>
                  <a:ext uri="{FF2B5EF4-FFF2-40B4-BE49-F238E27FC236}">
                    <a16:creationId xmlns:a16="http://schemas.microsoft.com/office/drawing/2014/main" id="{7AF8E1D2-998F-4865-AC92-C8BD98ED6579}"/>
                  </a:ext>
                </a:extLst>
              </p:cNvPr>
              <p:cNvPicPr/>
              <p:nvPr/>
            </p:nvPicPr>
            <p:blipFill>
              <a:blip r:embed="rId10"/>
              <a:stretch>
                <a:fillRect/>
              </a:stretch>
            </p:blipFill>
            <p:spPr>
              <a:xfrm>
                <a:off x="7930086" y="5942666"/>
                <a:ext cx="202627"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9" name="Ink 48">
                <a:extLst>
                  <a:ext uri="{FF2B5EF4-FFF2-40B4-BE49-F238E27FC236}">
                    <a16:creationId xmlns:a16="http://schemas.microsoft.com/office/drawing/2014/main" id="{AD3A44EB-88F5-4363-B055-FE0CA15EDAC5}"/>
                  </a:ext>
                </a:extLst>
              </p14:cNvPr>
              <p14:cNvContentPartPr/>
              <p14:nvPr/>
            </p14:nvContentPartPr>
            <p14:xfrm>
              <a:off x="7947722" y="6229873"/>
              <a:ext cx="184992" cy="12237"/>
            </p14:xfrm>
          </p:contentPart>
        </mc:Choice>
        <mc:Fallback xmlns="">
          <p:pic>
            <p:nvPicPr>
              <p:cNvPr id="49" name="Ink 48">
                <a:extLst>
                  <a:ext uri="{FF2B5EF4-FFF2-40B4-BE49-F238E27FC236}">
                    <a16:creationId xmlns:a16="http://schemas.microsoft.com/office/drawing/2014/main" id="{AD3A44EB-88F5-4363-B055-FE0CA15EDAC5}"/>
                  </a:ext>
                </a:extLst>
              </p:cNvPr>
              <p:cNvPicPr/>
              <p:nvPr/>
            </p:nvPicPr>
            <p:blipFill>
              <a:blip r:embed="rId12"/>
              <a:stretch>
                <a:fillRect/>
              </a:stretch>
            </p:blipFill>
            <p:spPr>
              <a:xfrm>
                <a:off x="7938724" y="6220875"/>
                <a:ext cx="202627" cy="2987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0" name="Ink 49">
                <a:extLst>
                  <a:ext uri="{FF2B5EF4-FFF2-40B4-BE49-F238E27FC236}">
                    <a16:creationId xmlns:a16="http://schemas.microsoft.com/office/drawing/2014/main" id="{01675F94-6BD0-4D1D-9378-D1AF9683327A}"/>
                  </a:ext>
                </a:extLst>
              </p14:cNvPr>
              <p14:cNvContentPartPr/>
              <p14:nvPr/>
            </p14:nvContentPartPr>
            <p14:xfrm>
              <a:off x="7948802" y="6522477"/>
              <a:ext cx="227821" cy="9717"/>
            </p14:xfrm>
          </p:contentPart>
        </mc:Choice>
        <mc:Fallback xmlns="">
          <p:pic>
            <p:nvPicPr>
              <p:cNvPr id="50" name="Ink 49">
                <a:extLst>
                  <a:ext uri="{FF2B5EF4-FFF2-40B4-BE49-F238E27FC236}">
                    <a16:creationId xmlns:a16="http://schemas.microsoft.com/office/drawing/2014/main" id="{01675F94-6BD0-4D1D-9378-D1AF9683327A}"/>
                  </a:ext>
                </a:extLst>
              </p:cNvPr>
              <p:cNvPicPr/>
              <p:nvPr/>
            </p:nvPicPr>
            <p:blipFill>
              <a:blip r:embed="rId14"/>
              <a:stretch>
                <a:fillRect/>
              </a:stretch>
            </p:blipFill>
            <p:spPr>
              <a:xfrm>
                <a:off x="7939804" y="6513480"/>
                <a:ext cx="245456" cy="2735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0" name="Ink 59">
                <a:extLst>
                  <a:ext uri="{FF2B5EF4-FFF2-40B4-BE49-F238E27FC236}">
                    <a16:creationId xmlns:a16="http://schemas.microsoft.com/office/drawing/2014/main" id="{6578699D-79F5-4EBF-874E-FF6C24092FBF}"/>
                  </a:ext>
                </a:extLst>
              </p14:cNvPr>
              <p14:cNvContentPartPr/>
              <p14:nvPr/>
            </p14:nvContentPartPr>
            <p14:xfrm>
              <a:off x="8227729" y="5810942"/>
              <a:ext cx="1329494" cy="215584"/>
            </p14:xfrm>
          </p:contentPart>
        </mc:Choice>
        <mc:Fallback xmlns="">
          <p:pic>
            <p:nvPicPr>
              <p:cNvPr id="60" name="Ink 59">
                <a:extLst>
                  <a:ext uri="{FF2B5EF4-FFF2-40B4-BE49-F238E27FC236}">
                    <a16:creationId xmlns:a16="http://schemas.microsoft.com/office/drawing/2014/main" id="{6578699D-79F5-4EBF-874E-FF6C24092FBF}"/>
                  </a:ext>
                </a:extLst>
              </p:cNvPr>
              <p:cNvPicPr/>
              <p:nvPr/>
            </p:nvPicPr>
            <p:blipFill>
              <a:blip r:embed="rId16"/>
              <a:stretch>
                <a:fillRect/>
              </a:stretch>
            </p:blipFill>
            <p:spPr>
              <a:xfrm>
                <a:off x="8218731" y="5801944"/>
                <a:ext cx="1347129" cy="233219"/>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5" name="Ink 84">
                <a:extLst>
                  <a:ext uri="{FF2B5EF4-FFF2-40B4-BE49-F238E27FC236}">
                    <a16:creationId xmlns:a16="http://schemas.microsoft.com/office/drawing/2014/main" id="{52F06834-5832-4368-8A18-E2E7B9CFCF60}"/>
                  </a:ext>
                </a:extLst>
              </p14:cNvPr>
              <p14:cNvContentPartPr/>
              <p14:nvPr/>
            </p14:nvContentPartPr>
            <p14:xfrm>
              <a:off x="8350817" y="6149614"/>
              <a:ext cx="1726830" cy="563973"/>
            </p14:xfrm>
          </p:contentPart>
        </mc:Choice>
        <mc:Fallback xmlns="">
          <p:pic>
            <p:nvPicPr>
              <p:cNvPr id="85" name="Ink 84">
                <a:extLst>
                  <a:ext uri="{FF2B5EF4-FFF2-40B4-BE49-F238E27FC236}">
                    <a16:creationId xmlns:a16="http://schemas.microsoft.com/office/drawing/2014/main" id="{52F06834-5832-4368-8A18-E2E7B9CFCF60}"/>
                  </a:ext>
                </a:extLst>
              </p:cNvPr>
              <p:cNvPicPr/>
              <p:nvPr/>
            </p:nvPicPr>
            <p:blipFill>
              <a:blip r:embed="rId18"/>
              <a:stretch>
                <a:fillRect/>
              </a:stretch>
            </p:blipFill>
            <p:spPr>
              <a:xfrm>
                <a:off x="8341819" y="6140616"/>
                <a:ext cx="1744465" cy="58160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1" name="Ink 90">
                <a:extLst>
                  <a:ext uri="{FF2B5EF4-FFF2-40B4-BE49-F238E27FC236}">
                    <a16:creationId xmlns:a16="http://schemas.microsoft.com/office/drawing/2014/main" id="{E6D10395-43D1-4647-AAD6-F3A656BBE4ED}"/>
                  </a:ext>
                </a:extLst>
              </p14:cNvPr>
              <p14:cNvContentPartPr/>
              <p14:nvPr/>
            </p14:nvContentPartPr>
            <p14:xfrm>
              <a:off x="10021142" y="5748679"/>
              <a:ext cx="758322" cy="933957"/>
            </p14:xfrm>
          </p:contentPart>
        </mc:Choice>
        <mc:Fallback xmlns="">
          <p:pic>
            <p:nvPicPr>
              <p:cNvPr id="91" name="Ink 90">
                <a:extLst>
                  <a:ext uri="{FF2B5EF4-FFF2-40B4-BE49-F238E27FC236}">
                    <a16:creationId xmlns:a16="http://schemas.microsoft.com/office/drawing/2014/main" id="{E6D10395-43D1-4647-AAD6-F3A656BBE4ED}"/>
                  </a:ext>
                </a:extLst>
              </p:cNvPr>
              <p:cNvPicPr/>
              <p:nvPr/>
            </p:nvPicPr>
            <p:blipFill>
              <a:blip r:embed="rId20"/>
              <a:stretch>
                <a:fillRect/>
              </a:stretch>
            </p:blipFill>
            <p:spPr>
              <a:xfrm>
                <a:off x="10012144" y="5739681"/>
                <a:ext cx="775957" cy="951592"/>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0" name="Ink 99">
                <a:extLst>
                  <a:ext uri="{FF2B5EF4-FFF2-40B4-BE49-F238E27FC236}">
                    <a16:creationId xmlns:a16="http://schemas.microsoft.com/office/drawing/2014/main" id="{9271F644-A3DB-4918-A741-2957EE94AEBA}"/>
                  </a:ext>
                </a:extLst>
              </p14:cNvPr>
              <p14:cNvContentPartPr/>
              <p14:nvPr/>
            </p14:nvContentPartPr>
            <p14:xfrm>
              <a:off x="11128214" y="6388232"/>
              <a:ext cx="495591" cy="162678"/>
            </p14:xfrm>
          </p:contentPart>
        </mc:Choice>
        <mc:Fallback xmlns="">
          <p:pic>
            <p:nvPicPr>
              <p:cNvPr id="100" name="Ink 99">
                <a:extLst>
                  <a:ext uri="{FF2B5EF4-FFF2-40B4-BE49-F238E27FC236}">
                    <a16:creationId xmlns:a16="http://schemas.microsoft.com/office/drawing/2014/main" id="{9271F644-A3DB-4918-A741-2957EE94AEBA}"/>
                  </a:ext>
                </a:extLst>
              </p:cNvPr>
              <p:cNvPicPr/>
              <p:nvPr/>
            </p:nvPicPr>
            <p:blipFill>
              <a:blip r:embed="rId22"/>
              <a:stretch>
                <a:fillRect/>
              </a:stretch>
            </p:blipFill>
            <p:spPr>
              <a:xfrm>
                <a:off x="11119216" y="6379234"/>
                <a:ext cx="513226" cy="180313"/>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1" name="Ink 100">
                <a:extLst>
                  <a:ext uri="{FF2B5EF4-FFF2-40B4-BE49-F238E27FC236}">
                    <a16:creationId xmlns:a16="http://schemas.microsoft.com/office/drawing/2014/main" id="{29234E0E-E2C2-4314-82E4-BF37E894879D}"/>
                  </a:ext>
                </a:extLst>
              </p14:cNvPr>
              <p14:cNvContentPartPr/>
              <p14:nvPr/>
            </p14:nvContentPartPr>
            <p14:xfrm>
              <a:off x="11068109" y="6013210"/>
              <a:ext cx="510347" cy="255174"/>
            </p14:xfrm>
          </p:contentPart>
        </mc:Choice>
        <mc:Fallback xmlns="">
          <p:pic>
            <p:nvPicPr>
              <p:cNvPr id="101" name="Ink 100">
                <a:extLst>
                  <a:ext uri="{FF2B5EF4-FFF2-40B4-BE49-F238E27FC236}">
                    <a16:creationId xmlns:a16="http://schemas.microsoft.com/office/drawing/2014/main" id="{29234E0E-E2C2-4314-82E4-BF37E894879D}"/>
                  </a:ext>
                </a:extLst>
              </p:cNvPr>
              <p:cNvPicPr/>
              <p:nvPr/>
            </p:nvPicPr>
            <p:blipFill>
              <a:blip r:embed="rId24"/>
              <a:stretch>
                <a:fillRect/>
              </a:stretch>
            </p:blipFill>
            <p:spPr>
              <a:xfrm>
                <a:off x="11059111" y="6004212"/>
                <a:ext cx="527982" cy="272809"/>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2" name="Ink 101">
                <a:extLst>
                  <a:ext uri="{FF2B5EF4-FFF2-40B4-BE49-F238E27FC236}">
                    <a16:creationId xmlns:a16="http://schemas.microsoft.com/office/drawing/2014/main" id="{084950FF-AD91-4101-8C86-D402BDD9F959}"/>
                  </a:ext>
                </a:extLst>
              </p14:cNvPr>
              <p14:cNvContentPartPr/>
              <p14:nvPr/>
            </p14:nvContentPartPr>
            <p14:xfrm>
              <a:off x="10892115" y="5933311"/>
              <a:ext cx="994421" cy="744646"/>
            </p14:xfrm>
          </p:contentPart>
        </mc:Choice>
        <mc:Fallback xmlns="">
          <p:pic>
            <p:nvPicPr>
              <p:cNvPr id="102" name="Ink 101">
                <a:extLst>
                  <a:ext uri="{FF2B5EF4-FFF2-40B4-BE49-F238E27FC236}">
                    <a16:creationId xmlns:a16="http://schemas.microsoft.com/office/drawing/2014/main" id="{084950FF-AD91-4101-8C86-D402BDD9F959}"/>
                  </a:ext>
                </a:extLst>
              </p:cNvPr>
              <p:cNvPicPr/>
              <p:nvPr/>
            </p:nvPicPr>
            <p:blipFill>
              <a:blip r:embed="rId26"/>
              <a:stretch>
                <a:fillRect/>
              </a:stretch>
            </p:blipFill>
            <p:spPr>
              <a:xfrm>
                <a:off x="10883117" y="5924313"/>
                <a:ext cx="1012056" cy="762281"/>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28" name="Ink 127">
                <a:extLst>
                  <a:ext uri="{FF2B5EF4-FFF2-40B4-BE49-F238E27FC236}">
                    <a16:creationId xmlns:a16="http://schemas.microsoft.com/office/drawing/2014/main" id="{2DCB5E77-AABE-452F-A415-D712BD09418F}"/>
                  </a:ext>
                </a:extLst>
              </p14:cNvPr>
              <p14:cNvContentPartPr/>
              <p14:nvPr/>
            </p14:nvContentPartPr>
            <p14:xfrm>
              <a:off x="5395987" y="5275042"/>
              <a:ext cx="2358826" cy="1224761"/>
            </p14:xfrm>
          </p:contentPart>
        </mc:Choice>
        <mc:Fallback xmlns="">
          <p:pic>
            <p:nvPicPr>
              <p:cNvPr id="128" name="Ink 127">
                <a:extLst>
                  <a:ext uri="{FF2B5EF4-FFF2-40B4-BE49-F238E27FC236}">
                    <a16:creationId xmlns:a16="http://schemas.microsoft.com/office/drawing/2014/main" id="{2DCB5E77-AABE-452F-A415-D712BD09418F}"/>
                  </a:ext>
                </a:extLst>
              </p:cNvPr>
              <p:cNvPicPr/>
              <p:nvPr/>
            </p:nvPicPr>
            <p:blipFill>
              <a:blip r:embed="rId28"/>
              <a:stretch>
                <a:fillRect/>
              </a:stretch>
            </p:blipFill>
            <p:spPr>
              <a:xfrm>
                <a:off x="5386989" y="5266044"/>
                <a:ext cx="2376461" cy="1242396"/>
              </a:xfrm>
              <a:prstGeom prst="rect">
                <a:avLst/>
              </a:prstGeom>
            </p:spPr>
          </p:pic>
        </mc:Fallback>
      </mc:AlternateContent>
      <p:sp>
        <p:nvSpPr>
          <p:cNvPr id="129" name="Rectangle 128">
            <a:extLst>
              <a:ext uri="{FF2B5EF4-FFF2-40B4-BE49-F238E27FC236}">
                <a16:creationId xmlns:a16="http://schemas.microsoft.com/office/drawing/2014/main" id="{86BA7AD6-91DC-418D-BE57-F724B90B7A6D}"/>
              </a:ext>
            </a:extLst>
          </p:cNvPr>
          <p:cNvSpPr/>
          <p:nvPr/>
        </p:nvSpPr>
        <p:spPr>
          <a:xfrm>
            <a:off x="5588896" y="2395575"/>
            <a:ext cx="2358826" cy="1224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Calibri"/>
              </a:rPr>
              <a:t>Adaptor</a:t>
            </a:r>
          </a:p>
        </p:txBody>
      </p:sp>
      <p:sp>
        <p:nvSpPr>
          <p:cNvPr id="130" name="Oval 129">
            <a:extLst>
              <a:ext uri="{FF2B5EF4-FFF2-40B4-BE49-F238E27FC236}">
                <a16:creationId xmlns:a16="http://schemas.microsoft.com/office/drawing/2014/main" id="{7FDA9F79-BC6A-4E1E-B640-D19DC4E33993}"/>
              </a:ext>
            </a:extLst>
          </p:cNvPr>
          <p:cNvSpPr/>
          <p:nvPr/>
        </p:nvSpPr>
        <p:spPr>
          <a:xfrm>
            <a:off x="8776713" y="2955243"/>
            <a:ext cx="228540" cy="3047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Calibri"/>
            </a:endParaRPr>
          </a:p>
        </p:txBody>
      </p:sp>
      <p:cxnSp>
        <p:nvCxnSpPr>
          <p:cNvPr id="132" name="Straight Connector 131">
            <a:extLst>
              <a:ext uri="{FF2B5EF4-FFF2-40B4-BE49-F238E27FC236}">
                <a16:creationId xmlns:a16="http://schemas.microsoft.com/office/drawing/2014/main" id="{6A23B9FD-E156-4DB6-BBD5-AB815A4F838E}"/>
              </a:ext>
            </a:extLst>
          </p:cNvPr>
          <p:cNvCxnSpPr>
            <a:cxnSpLocks/>
            <a:stCxn id="130" idx="6"/>
          </p:cNvCxnSpPr>
          <p:nvPr/>
        </p:nvCxnSpPr>
        <p:spPr>
          <a:xfrm>
            <a:off x="9005254" y="3107604"/>
            <a:ext cx="441086" cy="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4383E754-4F53-43ED-8D05-C73F14820D81}"/>
              </a:ext>
            </a:extLst>
          </p:cNvPr>
          <p:cNvSpPr/>
          <p:nvPr/>
        </p:nvSpPr>
        <p:spPr>
          <a:xfrm>
            <a:off x="304720" y="1249443"/>
            <a:ext cx="2971026" cy="3093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Calibri"/>
              </a:rPr>
              <a:t>SAP Analytics Cloud </a:t>
            </a:r>
          </a:p>
          <a:p>
            <a:pPr algn="ctr" defTabSz="1218621"/>
            <a:r>
              <a:rPr lang="en-US" sz="2399" dirty="0">
                <a:solidFill>
                  <a:prstClr val="white"/>
                </a:solidFill>
                <a:latin typeface="Calibri"/>
              </a:rPr>
              <a:t>(Client)</a:t>
            </a:r>
          </a:p>
        </p:txBody>
      </p:sp>
      <p:sp>
        <p:nvSpPr>
          <p:cNvPr id="134" name="Arrow: Right 133">
            <a:extLst>
              <a:ext uri="{FF2B5EF4-FFF2-40B4-BE49-F238E27FC236}">
                <a16:creationId xmlns:a16="http://schemas.microsoft.com/office/drawing/2014/main" id="{886B6592-0253-40AA-9C14-1DEAF5E6D08B}"/>
              </a:ext>
            </a:extLst>
          </p:cNvPr>
          <p:cNvSpPr/>
          <p:nvPr/>
        </p:nvSpPr>
        <p:spPr>
          <a:xfrm>
            <a:off x="3275748" y="2895740"/>
            <a:ext cx="2313150" cy="253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Calibri"/>
            </a:endParaRPr>
          </a:p>
        </p:txBody>
      </p:sp>
      <mc:AlternateContent xmlns:mc="http://schemas.openxmlformats.org/markup-compatibility/2006" xmlns:p14="http://schemas.microsoft.com/office/powerpoint/2010/main">
        <mc:Choice Requires="p14">
          <p:contentPart p14:bwMode="auto" r:id="rId29">
            <p14:nvContentPartPr>
              <p14:cNvPr id="138" name="Ink 137">
                <a:extLst>
                  <a:ext uri="{FF2B5EF4-FFF2-40B4-BE49-F238E27FC236}">
                    <a16:creationId xmlns:a16="http://schemas.microsoft.com/office/drawing/2014/main" id="{F7FAAEF7-8ABD-4BD4-B0A5-485CEE25F146}"/>
                  </a:ext>
                </a:extLst>
              </p14:cNvPr>
              <p14:cNvContentPartPr/>
              <p14:nvPr/>
            </p14:nvContentPartPr>
            <p14:xfrm>
              <a:off x="5617689" y="920536"/>
              <a:ext cx="221702" cy="232140"/>
            </p14:xfrm>
          </p:contentPart>
        </mc:Choice>
        <mc:Fallback xmlns="">
          <p:pic>
            <p:nvPicPr>
              <p:cNvPr id="138" name="Ink 137">
                <a:extLst>
                  <a:ext uri="{FF2B5EF4-FFF2-40B4-BE49-F238E27FC236}">
                    <a16:creationId xmlns:a16="http://schemas.microsoft.com/office/drawing/2014/main" id="{F7FAAEF7-8ABD-4BD4-B0A5-485CEE25F146}"/>
                  </a:ext>
                </a:extLst>
              </p:cNvPr>
              <p:cNvPicPr/>
              <p:nvPr/>
            </p:nvPicPr>
            <p:blipFill>
              <a:blip r:embed="rId30"/>
              <a:stretch>
                <a:fillRect/>
              </a:stretch>
            </p:blipFill>
            <p:spPr>
              <a:xfrm>
                <a:off x="5608691" y="911538"/>
                <a:ext cx="239337" cy="249775"/>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1" name="Ink 200">
                <a:extLst>
                  <a:ext uri="{FF2B5EF4-FFF2-40B4-BE49-F238E27FC236}">
                    <a16:creationId xmlns:a16="http://schemas.microsoft.com/office/drawing/2014/main" id="{37A904B5-E29E-4D05-9634-1539A00E9DBA}"/>
                  </a:ext>
                </a:extLst>
              </p14:cNvPr>
              <p14:cNvContentPartPr/>
              <p14:nvPr/>
            </p14:nvContentPartPr>
            <p14:xfrm>
              <a:off x="5967518" y="1488108"/>
              <a:ext cx="1321216" cy="227101"/>
            </p14:xfrm>
          </p:contentPart>
        </mc:Choice>
        <mc:Fallback xmlns="">
          <p:pic>
            <p:nvPicPr>
              <p:cNvPr id="201" name="Ink 200">
                <a:extLst>
                  <a:ext uri="{FF2B5EF4-FFF2-40B4-BE49-F238E27FC236}">
                    <a16:creationId xmlns:a16="http://schemas.microsoft.com/office/drawing/2014/main" id="{37A904B5-E29E-4D05-9634-1539A00E9DBA}"/>
                  </a:ext>
                </a:extLst>
              </p:cNvPr>
              <p:cNvPicPr/>
              <p:nvPr/>
            </p:nvPicPr>
            <p:blipFill>
              <a:blip r:embed="rId32"/>
              <a:stretch>
                <a:fillRect/>
              </a:stretch>
            </p:blipFill>
            <p:spPr>
              <a:xfrm>
                <a:off x="5958520" y="1479110"/>
                <a:ext cx="1338851" cy="244736"/>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0" name="Ink 239">
                <a:extLst>
                  <a:ext uri="{FF2B5EF4-FFF2-40B4-BE49-F238E27FC236}">
                    <a16:creationId xmlns:a16="http://schemas.microsoft.com/office/drawing/2014/main" id="{C553B80A-3C77-465D-BDE3-E10370C79EFC}"/>
                  </a:ext>
                </a:extLst>
              </p14:cNvPr>
              <p14:cNvContentPartPr/>
              <p14:nvPr/>
            </p14:nvContentPartPr>
            <p14:xfrm>
              <a:off x="10593393" y="1336948"/>
              <a:ext cx="1179053" cy="237538"/>
            </p14:xfrm>
          </p:contentPart>
        </mc:Choice>
        <mc:Fallback xmlns="">
          <p:pic>
            <p:nvPicPr>
              <p:cNvPr id="240" name="Ink 239">
                <a:extLst>
                  <a:ext uri="{FF2B5EF4-FFF2-40B4-BE49-F238E27FC236}">
                    <a16:creationId xmlns:a16="http://schemas.microsoft.com/office/drawing/2014/main" id="{C553B80A-3C77-465D-BDE3-E10370C79EFC}"/>
                  </a:ext>
                </a:extLst>
              </p:cNvPr>
              <p:cNvPicPr/>
              <p:nvPr/>
            </p:nvPicPr>
            <p:blipFill>
              <a:blip r:embed="rId34"/>
              <a:stretch>
                <a:fillRect/>
              </a:stretch>
            </p:blipFill>
            <p:spPr>
              <a:xfrm>
                <a:off x="10584395" y="1327950"/>
                <a:ext cx="1196688" cy="255173"/>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64" name="Ink 263">
                <a:extLst>
                  <a:ext uri="{FF2B5EF4-FFF2-40B4-BE49-F238E27FC236}">
                    <a16:creationId xmlns:a16="http://schemas.microsoft.com/office/drawing/2014/main" id="{60CB6A7E-C17D-4970-A6C7-48DE6C449E9A}"/>
                  </a:ext>
                </a:extLst>
              </p14:cNvPr>
              <p14:cNvContentPartPr/>
              <p14:nvPr/>
            </p14:nvContentPartPr>
            <p14:xfrm>
              <a:off x="5970037" y="781972"/>
              <a:ext cx="4667984" cy="1179413"/>
            </p14:xfrm>
          </p:contentPart>
        </mc:Choice>
        <mc:Fallback xmlns="">
          <p:pic>
            <p:nvPicPr>
              <p:cNvPr id="264" name="Ink 263">
                <a:extLst>
                  <a:ext uri="{FF2B5EF4-FFF2-40B4-BE49-F238E27FC236}">
                    <a16:creationId xmlns:a16="http://schemas.microsoft.com/office/drawing/2014/main" id="{60CB6A7E-C17D-4970-A6C7-48DE6C449E9A}"/>
                  </a:ext>
                </a:extLst>
              </p:cNvPr>
              <p:cNvPicPr/>
              <p:nvPr/>
            </p:nvPicPr>
            <p:blipFill>
              <a:blip r:embed="rId36"/>
              <a:stretch>
                <a:fillRect/>
              </a:stretch>
            </p:blipFill>
            <p:spPr>
              <a:xfrm>
                <a:off x="5961039" y="772974"/>
                <a:ext cx="4685619" cy="1197048"/>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95" name="Ink 294">
                <a:extLst>
                  <a:ext uri="{FF2B5EF4-FFF2-40B4-BE49-F238E27FC236}">
                    <a16:creationId xmlns:a16="http://schemas.microsoft.com/office/drawing/2014/main" id="{E3EA4648-7AF4-4989-AB18-336922778C9E}"/>
                  </a:ext>
                </a:extLst>
              </p14:cNvPr>
              <p14:cNvContentPartPr/>
              <p14:nvPr/>
            </p14:nvContentPartPr>
            <p14:xfrm>
              <a:off x="4317348" y="959046"/>
              <a:ext cx="1406874" cy="1160698"/>
            </p14:xfrm>
          </p:contentPart>
        </mc:Choice>
        <mc:Fallback xmlns="">
          <p:pic>
            <p:nvPicPr>
              <p:cNvPr id="295" name="Ink 294">
                <a:extLst>
                  <a:ext uri="{FF2B5EF4-FFF2-40B4-BE49-F238E27FC236}">
                    <a16:creationId xmlns:a16="http://schemas.microsoft.com/office/drawing/2014/main" id="{E3EA4648-7AF4-4989-AB18-336922778C9E}"/>
                  </a:ext>
                </a:extLst>
              </p:cNvPr>
              <p:cNvPicPr/>
              <p:nvPr/>
            </p:nvPicPr>
            <p:blipFill>
              <a:blip r:embed="rId38"/>
              <a:stretch>
                <a:fillRect/>
              </a:stretch>
            </p:blipFill>
            <p:spPr>
              <a:xfrm>
                <a:off x="4308350" y="950048"/>
                <a:ext cx="1424509" cy="1178333"/>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10" name="Ink 309">
                <a:extLst>
                  <a:ext uri="{FF2B5EF4-FFF2-40B4-BE49-F238E27FC236}">
                    <a16:creationId xmlns:a16="http://schemas.microsoft.com/office/drawing/2014/main" id="{89583098-59F8-4A9F-AF15-C39129356B94}"/>
                  </a:ext>
                </a:extLst>
              </p14:cNvPr>
              <p14:cNvContentPartPr/>
              <p14:nvPr/>
            </p14:nvContentPartPr>
            <p14:xfrm>
              <a:off x="3429819" y="3332268"/>
              <a:ext cx="1503328" cy="565773"/>
            </p14:xfrm>
          </p:contentPart>
        </mc:Choice>
        <mc:Fallback xmlns="">
          <p:pic>
            <p:nvPicPr>
              <p:cNvPr id="310" name="Ink 309">
                <a:extLst>
                  <a:ext uri="{FF2B5EF4-FFF2-40B4-BE49-F238E27FC236}">
                    <a16:creationId xmlns:a16="http://schemas.microsoft.com/office/drawing/2014/main" id="{89583098-59F8-4A9F-AF15-C39129356B94}"/>
                  </a:ext>
                </a:extLst>
              </p:cNvPr>
              <p:cNvPicPr/>
              <p:nvPr/>
            </p:nvPicPr>
            <p:blipFill>
              <a:blip r:embed="rId40"/>
              <a:stretch>
                <a:fillRect/>
              </a:stretch>
            </p:blipFill>
            <p:spPr>
              <a:xfrm>
                <a:off x="3420821" y="3323270"/>
                <a:ext cx="1520963" cy="583408"/>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39" name="Ink 338">
                <a:extLst>
                  <a:ext uri="{FF2B5EF4-FFF2-40B4-BE49-F238E27FC236}">
                    <a16:creationId xmlns:a16="http://schemas.microsoft.com/office/drawing/2014/main" id="{1215CFFD-0DF0-46B4-85B7-64A1FA891236}"/>
                  </a:ext>
                </a:extLst>
              </p14:cNvPr>
              <p14:cNvContentPartPr/>
              <p14:nvPr/>
            </p14:nvContentPartPr>
            <p14:xfrm>
              <a:off x="3526274" y="4033366"/>
              <a:ext cx="2611840" cy="612920"/>
            </p14:xfrm>
          </p:contentPart>
        </mc:Choice>
        <mc:Fallback xmlns="">
          <p:pic>
            <p:nvPicPr>
              <p:cNvPr id="339" name="Ink 338">
                <a:extLst>
                  <a:ext uri="{FF2B5EF4-FFF2-40B4-BE49-F238E27FC236}">
                    <a16:creationId xmlns:a16="http://schemas.microsoft.com/office/drawing/2014/main" id="{1215CFFD-0DF0-46B4-85B7-64A1FA891236}"/>
                  </a:ext>
                </a:extLst>
              </p:cNvPr>
              <p:cNvPicPr/>
              <p:nvPr/>
            </p:nvPicPr>
            <p:blipFill>
              <a:blip r:embed="rId42"/>
              <a:stretch>
                <a:fillRect/>
              </a:stretch>
            </p:blipFill>
            <p:spPr>
              <a:xfrm>
                <a:off x="3517276" y="4024368"/>
                <a:ext cx="2629475" cy="630555"/>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40" name="Ink 339">
                <a:extLst>
                  <a:ext uri="{FF2B5EF4-FFF2-40B4-BE49-F238E27FC236}">
                    <a16:creationId xmlns:a16="http://schemas.microsoft.com/office/drawing/2014/main" id="{EA306FE8-D043-4553-8864-96F86728533A}"/>
                  </a:ext>
                </a:extLst>
              </p14:cNvPr>
              <p14:cNvContentPartPr/>
              <p14:nvPr/>
            </p14:nvContentPartPr>
            <p14:xfrm>
              <a:off x="3500001" y="4851792"/>
              <a:ext cx="97175" cy="19075"/>
            </p14:xfrm>
          </p:contentPart>
        </mc:Choice>
        <mc:Fallback xmlns="">
          <p:pic>
            <p:nvPicPr>
              <p:cNvPr id="340" name="Ink 339">
                <a:extLst>
                  <a:ext uri="{FF2B5EF4-FFF2-40B4-BE49-F238E27FC236}">
                    <a16:creationId xmlns:a16="http://schemas.microsoft.com/office/drawing/2014/main" id="{EA306FE8-D043-4553-8864-96F86728533A}"/>
                  </a:ext>
                </a:extLst>
              </p:cNvPr>
              <p:cNvPicPr/>
              <p:nvPr/>
            </p:nvPicPr>
            <p:blipFill>
              <a:blip r:embed="rId44"/>
              <a:stretch>
                <a:fillRect/>
              </a:stretch>
            </p:blipFill>
            <p:spPr>
              <a:xfrm>
                <a:off x="3491003" y="4842794"/>
                <a:ext cx="114810" cy="3671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46" name="Ink 345">
                <a:extLst>
                  <a:ext uri="{FF2B5EF4-FFF2-40B4-BE49-F238E27FC236}">
                    <a16:creationId xmlns:a16="http://schemas.microsoft.com/office/drawing/2014/main" id="{A54646A8-0A4A-48D3-9863-ADC66F97600A}"/>
                  </a:ext>
                </a:extLst>
              </p14:cNvPr>
              <p14:cNvContentPartPr/>
              <p14:nvPr/>
            </p14:nvContentPartPr>
            <p14:xfrm>
              <a:off x="3745817" y="4767574"/>
              <a:ext cx="783156" cy="226381"/>
            </p14:xfrm>
          </p:contentPart>
        </mc:Choice>
        <mc:Fallback xmlns="">
          <p:pic>
            <p:nvPicPr>
              <p:cNvPr id="346" name="Ink 345">
                <a:extLst>
                  <a:ext uri="{FF2B5EF4-FFF2-40B4-BE49-F238E27FC236}">
                    <a16:creationId xmlns:a16="http://schemas.microsoft.com/office/drawing/2014/main" id="{A54646A8-0A4A-48D3-9863-ADC66F97600A}"/>
                  </a:ext>
                </a:extLst>
              </p:cNvPr>
              <p:cNvPicPr/>
              <p:nvPr/>
            </p:nvPicPr>
            <p:blipFill>
              <a:blip r:embed="rId46"/>
              <a:stretch>
                <a:fillRect/>
              </a:stretch>
            </p:blipFill>
            <p:spPr>
              <a:xfrm>
                <a:off x="3736819" y="4758533"/>
                <a:ext cx="800791" cy="244101"/>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85" name="Ink 384">
                <a:extLst>
                  <a:ext uri="{FF2B5EF4-FFF2-40B4-BE49-F238E27FC236}">
                    <a16:creationId xmlns:a16="http://schemas.microsoft.com/office/drawing/2014/main" id="{F187B9A1-9ACC-4A23-B721-1794EE4ACB7D}"/>
                  </a:ext>
                </a:extLst>
              </p14:cNvPr>
              <p14:cNvContentPartPr/>
              <p14:nvPr/>
            </p14:nvContentPartPr>
            <p14:xfrm>
              <a:off x="5820676" y="2057840"/>
              <a:ext cx="3481013" cy="440885"/>
            </p14:xfrm>
          </p:contentPart>
        </mc:Choice>
        <mc:Fallback xmlns="">
          <p:pic>
            <p:nvPicPr>
              <p:cNvPr id="385" name="Ink 384">
                <a:extLst>
                  <a:ext uri="{FF2B5EF4-FFF2-40B4-BE49-F238E27FC236}">
                    <a16:creationId xmlns:a16="http://schemas.microsoft.com/office/drawing/2014/main" id="{F187B9A1-9ACC-4A23-B721-1794EE4ACB7D}"/>
                  </a:ext>
                </a:extLst>
              </p:cNvPr>
              <p:cNvPicPr/>
              <p:nvPr/>
            </p:nvPicPr>
            <p:blipFill>
              <a:blip r:embed="rId48"/>
              <a:stretch>
                <a:fillRect/>
              </a:stretch>
            </p:blipFill>
            <p:spPr>
              <a:xfrm>
                <a:off x="5811678" y="2048842"/>
                <a:ext cx="3498648" cy="4585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15" name="Ink 414">
                <a:extLst>
                  <a:ext uri="{FF2B5EF4-FFF2-40B4-BE49-F238E27FC236}">
                    <a16:creationId xmlns:a16="http://schemas.microsoft.com/office/drawing/2014/main" id="{EC0BCECA-BA38-453C-9E69-A45AE830B850}"/>
                  </a:ext>
                </a:extLst>
              </p14:cNvPr>
              <p14:cNvContentPartPr/>
              <p14:nvPr/>
            </p14:nvContentPartPr>
            <p14:xfrm>
              <a:off x="3605453" y="879867"/>
              <a:ext cx="1467698" cy="835342"/>
            </p14:xfrm>
          </p:contentPart>
        </mc:Choice>
        <mc:Fallback xmlns="">
          <p:pic>
            <p:nvPicPr>
              <p:cNvPr id="415" name="Ink 414">
                <a:extLst>
                  <a:ext uri="{FF2B5EF4-FFF2-40B4-BE49-F238E27FC236}">
                    <a16:creationId xmlns:a16="http://schemas.microsoft.com/office/drawing/2014/main" id="{EC0BCECA-BA38-453C-9E69-A45AE830B850}"/>
                  </a:ext>
                </a:extLst>
              </p:cNvPr>
              <p:cNvPicPr/>
              <p:nvPr/>
            </p:nvPicPr>
            <p:blipFill>
              <a:blip r:embed="rId50"/>
              <a:stretch>
                <a:fillRect/>
              </a:stretch>
            </p:blipFill>
            <p:spPr>
              <a:xfrm>
                <a:off x="3596455" y="870869"/>
                <a:ext cx="1485333" cy="852977"/>
              </a:xfrm>
              <a:prstGeom prst="rect">
                <a:avLst/>
              </a:prstGeom>
            </p:spPr>
          </p:pic>
        </mc:Fallback>
      </mc:AlternateContent>
    </p:spTree>
    <p:extLst>
      <p:ext uri="{BB962C8B-B14F-4D97-AF65-F5344CB8AC3E}">
        <p14:creationId xmlns:p14="http://schemas.microsoft.com/office/powerpoint/2010/main" val="3453674897"/>
      </p:ext>
    </p:extLst>
  </p:cSld>
  <p:clrMapOvr>
    <a:masterClrMapping/>
  </p:clrMapOvr>
  <p:transition spd="slow">
    <p:push dir="u"/>
  </p:transition>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8507</TotalTime>
  <Words>719</Words>
  <Application>Microsoft Office PowerPoint</Application>
  <PresentationFormat>Custom</PresentationFormat>
  <Paragraphs>112</Paragraphs>
  <Slides>13</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13</vt:i4>
      </vt:variant>
    </vt:vector>
  </HeadingPairs>
  <TitlesOfParts>
    <vt:vector size="25" baseType="lpstr">
      <vt:lpstr>Arial</vt:lpstr>
      <vt:lpstr>Arial Rounded MT Bold</vt:lpstr>
      <vt:lpstr>Calibri</vt:lpstr>
      <vt:lpstr>Calibri Light</vt:lpstr>
      <vt:lpstr>Consolas</vt:lpstr>
      <vt:lpstr>Cooper Black</vt:lpstr>
      <vt:lpstr>Patua One</vt:lpstr>
      <vt:lpstr>Segoe UI</vt:lpstr>
      <vt:lpstr>Segoe UI Black</vt:lpstr>
      <vt:lpstr>Office Theme</vt:lpstr>
      <vt:lpstr>1_Office Theme</vt:lpstr>
      <vt:lpstr>2_Office Theme</vt:lpstr>
      <vt:lpstr>SAP S/4HANA CDS, SAC Training Day 13</vt:lpstr>
      <vt:lpstr>PowerPoint Presentation</vt:lpstr>
      <vt:lpstr>PowerPoint Presentation</vt:lpstr>
      <vt:lpstr>PowerPoint Presentation</vt:lpstr>
      <vt:lpstr>PowerPoint Presentation</vt:lpstr>
      <vt:lpstr>PowerPoint Presentation</vt:lpstr>
      <vt:lpstr>PowerPoint Presentation</vt:lpstr>
      <vt:lpstr>Odata Connection</vt:lpstr>
      <vt:lpstr>Live Data Conn. With SAP HANA DB in Cloud</vt:lpstr>
      <vt:lpstr>HANA Live Integration with SAC</vt:lpstr>
      <vt:lpstr>Continue….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238</cp:revision>
  <dcterms:created xsi:type="dcterms:W3CDTF">2013-09-12T13:05:01Z</dcterms:created>
  <dcterms:modified xsi:type="dcterms:W3CDTF">2024-02-05T10:18:45Z</dcterms:modified>
</cp:coreProperties>
</file>