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21"/>
  </p:notesMasterIdLst>
  <p:sldIdLst>
    <p:sldId id="276" r:id="rId4"/>
    <p:sldId id="463" r:id="rId5"/>
    <p:sldId id="496" r:id="rId6"/>
    <p:sldId id="503" r:id="rId7"/>
    <p:sldId id="502" r:id="rId8"/>
    <p:sldId id="488" r:id="rId9"/>
    <p:sldId id="489" r:id="rId10"/>
    <p:sldId id="498" r:id="rId11"/>
    <p:sldId id="490" r:id="rId12"/>
    <p:sldId id="491" r:id="rId13"/>
    <p:sldId id="499" r:id="rId14"/>
    <p:sldId id="492" r:id="rId15"/>
    <p:sldId id="493" r:id="rId16"/>
    <p:sldId id="497" r:id="rId17"/>
    <p:sldId id="486" r:id="rId18"/>
    <p:sldId id="280" r:id="rId19"/>
    <p:sldId id="287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36" autoAdjust="0"/>
  </p:normalViewPr>
  <p:slideViewPr>
    <p:cSldViewPr>
      <p:cViewPr varScale="1">
        <p:scale>
          <a:sx n="110" d="100"/>
          <a:sy n="110" d="100"/>
        </p:scale>
        <p:origin x="628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08:46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 3816 0 0,'12'-14'558'0'0,"-10"13"343"0"0,-8 9 35 0 0,5-7-883 0 0,0-1 0 0 0,0 1 1 0 0,0-1-1 0 0,0 1 0 0 0,0-1 0 0 0,0 1 0 0 0,0-1 0 0 0,0 0 0 0 0,0 0 0 0 0,0 1 0 0 0,0-1 1 0 0,0 0-1 0 0,0 0 0 0 0,-1 0 0 0 0,2 0 15 0 0,-1 0 0 0 0,1 0 0 0 0,-1 0 0 0 0,1 0 1 0 0,-1 0-1 0 0,1 0 0 0 0,-1 0 0 0 0,1 0 0 0 0,0 0 0 0 0,-1 0 0 0 0,1 0 1 0 0,-1 0-1 0 0,1 0 0 0 0,-1 0 0 0 0,1-1 0 0 0,-1 1 0 0 0,1 0 0 0 0,0 0 1 0 0,-1 0-1 0 0,1-1 0 0 0,-1 1 0 0 0,1 0 0 0 0,0-1 0 0 0,-1 1 0 0 0,1 0 0 0 0,0-1 1 0 0,0 1-1 0 0,-1 0 0 0 0,1-1 0 0 0,0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5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450 122 8461 0 0,'1'0'10'0'0,"-1"0"1"0"0,0 0-1 0 0,0 0 0 0 0,0-1 1 0 0,1 1-1 0 0,-1 0 0 0 0,0 0 1 0 0,0 0-1 0 0,0 0 1 0 0,0 0-1 0 0,1 0 0 0 0,-1 0 1 0 0,0 0-1 0 0,0 0 0 0 0,0 0 1 0 0,0-1-1 0 0,0 1 1 0 0,1 0-1 0 0,-1 0 0 0 0,0 0 1 0 0,0 0-1 0 0,0 0 1 0 0,0 0-1 0 0,0-1 0 0 0,0 1 1 0 0,0 0-1 0 0,0 0 0 0 0,0 0 1 0 0,1 0-1 0 0,-1-1 1 0 0,0 1-1 0 0,0 0 0 0 0,0 0 1 0 0,0 0-1 0 0,0-1 0 0 0,0 1 1 0 0,0 0-1 0 0,0 0 1 0 0,0 0-1 0 0,0 0 0 0 0,0-1 1 0 0,-1 1-1 0 0,1 0 1 0 0,0 0-1 0 0,0 0 0 0 0,0-1 1 0 0,0 1-1 0 0,0 0 0 0 0,0 0 1 0 0,0 0-1 0 0,0 0 1 0 0,0 0-1 0 0,-1-1 0 0 0,1 1 1 0 0,0 0-1 0 0,0 0 0 0 0,0 0 1 0 0,0 0-1 0 0,0 0 1 0 0,-1 0-1 0 0,1 0 0 0 0,0 0 1 0 0,0-1-1 0 0,0 1 1 0 0,0 0-1 0 0,-1 0 0 0 0,5-3 648 0 0,-12 1-43 0 0,-25-4 2488 0 0,17 0-1727 0 0,16 6-1354 0 0,0 0-1 0 0,0 0 0 0 0,0 0 0 0 0,-1 0 0 0 0,1 0 0 0 0,0 0 0 0 0,0 0 1 0 0,0 0-1 0 0,0 0 0 0 0,0-1 0 0 0,-1 1 0 0 0,1 0 0 0 0,0 0 0 0 0,0 0 1 0 0,0 0-1 0 0,0 0 0 0 0,0 0 0 0 0,0 0 0 0 0,0 0 0 0 0,0-1 0 0 0,-1 1 1 0 0,1 0-1 0 0,0 0 0 0 0,0 0 0 0 0,0 0 0 0 0,0 0 0 0 0,0 0 0 0 0,0-1 1 0 0,0 1-1 0 0,0 0 0 0 0,0 0 0 0 0,0 0 0 0 0,0 0 0 0 0,0 0 0 0 0,0-1 1 0 0,0 1-1 0 0,0 0 0 0 0,0 0 0 0 0,0 0 0 0 0,0 0 0 0 0,0 0 0 0 0,0-1 1 0 0,0 1-1 0 0,0 0 0 0 0,0 0 0 0 0,1 0 0 0 0,-1 0 0 0 0,0 0 0 0 0,0 0 1 0 0,0-1-1 0 0,0 1 0 0 0,0 0 0 0 0,0 0 0 0 0,0 0 0 0 0,0 0 0 0 0,1 0 1 0 0,-1 0-1 0 0,0 0 0 0 0,0 0 0 0 0,0 0 0 0 0,7-4 326 0 0,0 0 1 0 0,1 1-1 0 0,-1 1 0 0 0,1-1 0 0 0,-1 1 0 0 0,1 1 1 0 0,0-1-1 0 0,0 1 0 0 0,0 0 0 0 0,0 1 0 0 0,9 1 1 0 0,0-4 1069 0 0,-17 3-1391 0 0,0 0 0 0 0,0 0-1 0 0,0-1 1 0 0,0 1-1 0 0,0 0 1 0 0,1 0 0 0 0,-1 0-1 0 0,0 0 1 0 0,0-1 0 0 0,0 1-1 0 0,0 0 1 0 0,0 0-1 0 0,0 0 1 0 0,0-1 0 0 0,0 1-1 0 0,0 0 1 0 0,0 0-1 0 0,0 0 1 0 0,0 0 0 0 0,0-1-1 0 0,0 1 1 0 0,0 0 0 0 0,-1 0-1 0 0,1 0 1 0 0,0-1-1 0 0,0 1 1 0 0,0 0 0 0 0,0 0-1 0 0,0 0 1 0 0,0 0-1 0 0,0 0 1 0 0,0-1 0 0 0,-1 1-1 0 0,1 0 1 0 0,0 0 0 0 0,0 0-1 0 0,0 0 1 0 0,0 0-1 0 0,-1 0 1 0 0,1 0 0 0 0,0-1-1 0 0,-32-17 1164 0 0,25 15-1102 0 0,7 3-68 0 0,0 0 1 0 0,-1 0 0 0 0,1-1 0 0 0,-1 1-1 0 0,1 0 1 0 0,-1 0 0 0 0,1 0 0 0 0,-1 0 0 0 0,1 0-1 0 0,-1 0 1 0 0,0 0 0 0 0,1 0 0 0 0,-1 0-1 0 0,1 0 1 0 0,-1 0 0 0 0,1 0 0 0 0,-1 0-1 0 0,1 0 1 0 0,-1 0 0 0 0,1 1 0 0 0,-1-1 0 0 0,1 0-1 0 0,0 0 1 0 0,-1 1 0 0 0,1-1 0 0 0,-1 0-1 0 0,1 1 1 0 0,-1-1 0 0 0,1 0 0 0 0,0 1 0 0 0,-1 0-1 0 0,1-1-14 0 0,0 0-1 0 0,0 0 0 0 0,0 0 0 0 0,0 0 1 0 0,0 0-1 0 0,0 0 0 0 0,0 0 0 0 0,0 1 1 0 0,0-1-1 0 0,0 0 0 0 0,-1 0 0 0 0,1 0 1 0 0,0 0-1 0 0,0 0 0 0 0,0 0 0 0 0,0 0 1 0 0,0 0-1 0 0,0 0 0 0 0,0 0 0 0 0,0 0 1 0 0,0 0-1 0 0,0 1 0 0 0,0-1 0 0 0,-1 0 1 0 0,1 0-1 0 0,0 0 0 0 0,0 0 0 0 0,0 0 1 0 0,0 0-1 0 0,0 0 0 0 0,0 0 0 0 0,0 0 1 0 0,0 0-1 0 0,-1 0 0 0 0,1 0 0 0 0,0 0 1 0 0,0 0-1 0 0,0 0 0 0 0,0 0 0 0 0,0 0 1 0 0,0 0-1 0 0,0 0 0 0 0,0 0 0 0 0,-1 0 1 0 0,1-1-1 0 0,0 1 0 0 0,0 0 0 0 0,0 0 1 0 0,0 0-1 0 0,0 0 0 0 0,0 0 0 0 0,0 0 1 0 0,0 0-1 0 0,0 0 0 0 0,0 0 0 0 0,0 0 1 0 0,0 0-1 0 0,-1 0 0 0 0,1-1 0 0 0,0 1 1 0 0,0 0-1 0 0,0 0 0 0 0,0 0 0 0 0,0 0 1 0 0,0 0-1 0 0,0 0 0 0 0,0 0 0 0 0,0-1 1 0 0,-8-28 211 0 0,-2 27-120 0 0,-10-1-90 0 0,0 0-1 0 0,0 1 1 0 0,-1 1-1 0 0,1 2 1 0 0,0-1-1 0 0,-26 6 0 0 0,24-4-5 0 0,11-1 6 0 0,-1 0 1 0 0,1 1 0 0 0,1 0-1 0 0,-1 1 1 0 0,0 0 0 0 0,1 1 0 0 0,-11 4-1 0 0,3 0 13 0 0,1-1 3 0 0,2 1 0 0 0,-27 16 0 0 0,35-19-8 0 0,1 0 1 0 0,-1 0 0 0 0,1 0 0 0 0,1 1 0 0 0,-1-1 0 0 0,1 1 0 0 0,-9 13 0 0 0,13-7 42 0 0,3 28-11 0 0,-2-38-46 0 0,2 1 0 0 0,-1 0 0 0 0,0-1 0 0 0,0 1 1 0 0,1-1-1 0 0,-1 1 0 0 0,1-1 0 0 0,0 0 0 0 0,0 1 1 0 0,0-1-1 0 0,0 0 0 0 0,0 0 0 0 0,0-1 0 0 0,1 1 0 0 0,-1 0 1 0 0,0-1-1 0 0,1 1 0 0 0,0-1 0 0 0,-1 0 0 0 0,1 0 1 0 0,5 2-1 0 0,2 1 0 0 0,22 9 44 0 0,0-2-1 0 0,65 14 1 0 0,-36-10 3 0 0,-56-13-12 0 0,36 10-84 0 0,-41-12 49 0 0,43 14-11 0 0,-1 2 0 0 0,45 23 0 0 0,-77-34 19 0 0,0 1 0 0 0,-1 1 0 0 0,1 0 1 0 0,-2 0-1 0 0,1 1 0 0 0,-1 0 0 0 0,0 1 0 0 0,9 13 0 0 0,-17-22-8 0 0,12 17 82 0 0,-33-4-22 0 0,-62 39-52 0 0,62-39-112 0 0,-28-8-238 0 0,-152 15 139 0 0,131-16 98 0 0,68-4 90 0 0,0 0 1 0 0,0-1-1 0 0,0 1 0 0 0,0 0 1 0 0,0-1-1 0 0,0 1 0 0 0,0-1 1 0 0,0 0-1 0 0,-2-1 0 0 0,-7-2-72 0 0,0-1-372 0 0,1 1 0 0 0,0-1 1 0 0,1-1-1 0 0,-1 0 0 0 0,1 0 1 0 0,0-1-1 0 0,0 0 1 0 0,1-1-1 0 0,-9-9 0 0 0,17 16 109 0 0,-1 0 1 0 0,0-1-1 0 0,0 1 0 0 0,0 0 1 0 0,1 0-1 0 0,-1-1 0 0 0,0 1 0 0 0,1-1 1 0 0,-1 1-1 0 0,1 0 0 0 0,0-1 1 0 0,-1 1-1 0 0,1-1 0 0 0,0-1 0 0 0,3-6-1912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5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502 135 13013 0 0,'-3'-4'133'0'0,"0"0"0"0"0,0 1 0 0 0,-1-1 0 0 0,1 1 0 0 0,-1 0 0 0 0,1 0 1 0 0,-1 0-1 0 0,0 1 0 0 0,-8-5 0 0 0,-43-15 1161 0 0,33 14-704 0 0,-125-44 3245 0 0,128 47-3320 0 0,0 1 0 0 0,0 1 0 0 0,0 0 0 0 0,0 1 0 0 0,-39 2 0 0 0,55 1-460 0 0,0-1-1 0 0,-1 0 1 0 0,1 1 0 0 0,0 0 0 0 0,0 0 0 0 0,0 0 0 0 0,0 0 0 0 0,0 0-1 0 0,0 1 1 0 0,0-1 0 0 0,0 1 0 0 0,0 0 0 0 0,1 0 0 0 0,-1 0-1 0 0,1 0 1 0 0,-3 3 0 0 0,2-1 1 0 0,0 0-1 0 0,1 0 1 0 0,-1 0-1 0 0,1 1 1 0 0,0-1-1 0 0,0 1 1 0 0,0-1-1 0 0,0 1 1 0 0,-1 8-1 0 0,1 7 54 0 0,0 1 0 0 0,1-1 0 0 0,1 1 1 0 0,3 22-1 0 0,-2-24-22 0 0,8 156 333 0 0,-8-172-434 0 0,-1 1 0 0 0,1 0 0 0 0,0 0 0 0 0,0-1 0 0 0,0 1 0 0 0,1-1 0 0 0,-1 1 0 0 0,1-1 0 0 0,0 0 0 0 0,0 1 0 0 0,0-1 0 0 0,0 0-1 0 0,0 0 1 0 0,1 0 0 0 0,-1-1 0 0 0,1 1 0 0 0,0 0 0 0 0,0-1 0 0 0,0 0 0 0 0,0 0 0 0 0,0 0 0 0 0,1 0 0 0 0,-1 0 0 0 0,0-1 0 0 0,1 1 0 0 0,0-1 0 0 0,-1 0 0 0 0,1 0 0 0 0,0 0 0 0 0,6 0 0 0 0,5 0-431 0 0,-1 0 1 0 0,1-1 0 0 0,-1 0-1 0 0,1-1 1 0 0,0-1 0 0 0,22-6-1 0 0,125-24-6889 0 0,-116 23 5118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5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365 138 11805 0 0,'6'-17'478'0'0,"-5"14"-293"0"0,1 1-1 0 0,-1-1 1 0 0,0 1 0 0 0,-1-1 0 0 0,1 1-1 0 0,0-1 1 0 0,-1 0 0 0 0,1 1 0 0 0,-1-1-1 0 0,0 0 1 0 0,0 1 0 0 0,0-1-1 0 0,0 0 1 0 0,0 0 0 0 0,-1 1 0 0 0,0-5-1 0 0,-1 1 293 0 0,0 0-53 0 0,0 0 0 0 0,0 1-1 0 0,-1-1 1 0 0,1 0 0 0 0,-1 1 0 0 0,0 0 0 0 0,-5-6-1 0 0,6 10-338 0 0,1-1-1 0 0,-1 0 0 0 0,0 1 0 0 0,-1 0 0 0 0,1-1 1 0 0,0 1-1 0 0,0 0 0 0 0,0 0 0 0 0,-1 0 0 0 0,1 1 1 0 0,-1-1-1 0 0,1 1 0 0 0,0-1 0 0 0,-1 1 0 0 0,1 0 0 0 0,-1-1 1 0 0,1 1-1 0 0,-1 1 0 0 0,1-1 0 0 0,-1 0 0 0 0,-2 1 1 0 0,-10 1 124 0 0,1 0 1 0 0,-1 1-1 0 0,1 1 1 0 0,0 0-1 0 0,0 1 1 0 0,1 1-1 0 0,-1 0 1 0 0,1 1-1 0 0,0 0 1 0 0,1 1 0 0 0,0 0-1 0 0,0 1 1 0 0,1 0-1 0 0,0 1 1 0 0,0 0-1 0 0,1 1 1 0 0,1 0-1 0 0,0 1 1 0 0,0 0-1 0 0,-8 17 1 0 0,11-19-89 0 0,1 0 1 0 0,1 0-1 0 0,-1 1 0 0 0,2 0 1 0 0,0 0-1 0 0,0 0 0 0 0,-2 19 1 0 0,4-26-79 0 0,1 0 1 0 0,0 0-1 0 0,0 0 1 0 0,1 0 0 0 0,-1 0-1 0 0,1 0 1 0 0,0-1-1 0 0,0 1 1 0 0,0 0 0 0 0,0 0-1 0 0,0-1 1 0 0,1 1-1 0 0,0-1 1 0 0,0 1 0 0 0,0-1-1 0 0,0 0 1 0 0,1 0-1 0 0,-1 1 1 0 0,1-2 0 0 0,-1 1-1 0 0,1 0 1 0 0,0-1-1 0 0,0 1 1 0 0,1-1 0 0 0,6 4-1 0 0,7 2 29 0 0,0 0 0 0 0,1-2 0 0 0,0 0 0 0 0,0-1 1 0 0,20 3-1 0 0,98 8-393 0 0,-91-11-61 0 0,-21-4-204 0 0,0 0 0 0 0,1-1 0 0 0,-1-2-1 0 0,29-4 1 0 0,-34 2-896 0 0,0 0 0 0 0,-1-1-1 0 0,22-10 1 0 0,-24 7-908 0 0,-3-7-172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14257 0 0,'-6'-1'40'0'0,"-5"1"308"0"0,0 0 0 0 0,0-1-1 0 0,-1-1 1 0 0,1 0 0 0 0,-11-4-1 0 0,22 6-268 0 0,-1-1-1 0 0,1 1 1 0 0,-1 0-1 0 0,1-1 1 0 0,-1 1-1 0 0,0 0 1 0 0,1-1-1 0 0,-1 1 1 0 0,0 0-1 0 0,1 0 1 0 0,-1 0-1 0 0,1 0 1 0 0,-1 0-1 0 0,0-1 1 0 0,1 1-1 0 0,-1 0 1 0 0,0 0-1 0 0,1 1 1 0 0,-1-1-1 0 0,0 0 1 0 0,1 0-1 0 0,-1 0 1 0 0,0 0-1 0 0,1 1 0 0 0,-1-1 1 0 0,0 0-1 0 0,1 0 1 0 0,-1 1-1 0 0,1-1 1 0 0,-1 0-1 0 0,1 1 1 0 0,-1-1-1 0 0,1 1 1 0 0,-1-1-1 0 0,0 1 1 0 0,1 1 72 0 0,0-1 1 0 0,1 0 0 0 0,-1 0-1 0 0,0 0 1 0 0,0 0-1 0 0,1 1 1 0 0,-1-1 0 0 0,1 0-1 0 0,-1 0 1 0 0,1 0-1 0 0,-1 0 1 0 0,1 0 0 0 0,0 0-1 0 0,0 0 1 0 0,-1 0-1 0 0,1 0 1 0 0,0 0 0 0 0,0-1-1 0 0,0 1 1 0 0,0 0-1 0 0,1 0 1 0 0,18 14 733 0 0,-1-1 0 0 0,2-1 0 0 0,30 14 1 0 0,71 25 664 0 0,-79-34-1075 0 0,354 129 2467 0 0,-336-126-2675 0 0,336 111 853 0 0,-123-43-849 0 0,-216-69-249 0 0,65 31 0 0 0,-105-42-20 0 0,0 1-1 0 0,-1 1 1 0 0,0 0 0 0 0,-1 1-1 0 0,0 0 1 0 0,-1 2-1 0 0,21 22 1 0 0,-12-2-20 0 0,-23-32 13 0 0,1 1 0 0 0,-1-1 1 0 0,0 1-1 0 0,1-1 0 0 0,-1 1 0 0 0,-1-1 1 0 0,1 1-1 0 0,0 0 0 0 0,-1-1 0 0 0,1 1 1 0 0,-1 0-1 0 0,0 3 0 0 0,0-6-7 0 0,0 0 0 0 0,0 0 0 0 0,0 0 0 0 0,0 1 1 0 0,0-1-1 0 0,0 0 0 0 0,0 0 0 0 0,0 0 0 0 0,0 1 0 0 0,0-1 0 0 0,0 0 1 0 0,-1 0-1 0 0,1 0 0 0 0,0 1 0 0 0,0-1 0 0 0,0 0 0 0 0,0 0 0 0 0,0 0 0 0 0,-1 0 1 0 0,1 1-1 0 0,0-1 0 0 0,0 0 0 0 0,0 0 0 0 0,0 0 0 0 0,-1 0 0 0 0,1 0 0 0 0,0 0 1 0 0,0 0-1 0 0,0 0 0 0 0,-1 0 0 0 0,1 0 0 0 0,0 0 0 0 0,0 0 0 0 0,-1 1 0 0 0,1-1 1 0 0,0-1-1 0 0,0 1 0 0 0,0 0 0 0 0,-1 0 0 0 0,1 0 0 0 0,-12-5-791 0 0,-8-12-1283 0 0,18 14 1670 0 0,-1 0 0 0 0,1 0 1 0 0,0-1-1 0 0,0 1 1 0 0,0-1-1 0 0,0 1 1 0 0,1-1-1 0 0,-1 0 0 0 0,1 0 1 0 0,0 0-1 0 0,0 1 1 0 0,0-8-1 0 0,-7-20-2758 0 0,-6-1 86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5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1730 6 15501 0 0,'-8'-2'389'0'0,"0"1"-1"0"0,-1 0 0 0 0,1 0 0 0 0,0 1 0 0 0,-1 0 0 0 0,1 1 0 0 0,0-1 0 0 0,0 2 0 0 0,-1-1 1 0 0,1 1-1 0 0,0 0 0 0 0,0 1 0 0 0,1 0 0 0 0,-1 0 0 0 0,-8 5 0 0 0,-12 9 1090 0 0,0 1 1 0 0,-39 33-1 0 0,19-15-618 0 0,-178 151 2274 0 0,128-103-2232 0 0,-69 62 83 0 0,-32 27-566 0 0,-334 293-98 0 0,487-419-321 0 0,-77 99 0 0 0,94-111 0 0 0,34-41-184 0 0,0 1 0 0 0,0-1 0 0 0,-1 0 0 0 0,0 0 0 0 0,-1 0 0 0 0,1-1 0 0 0,-1 1 0 0 0,0-1 1 0 0,3-13-1 0 0,2-9-1575 0 0,3-34 0 0 0,-3 20 321 0 0,-2 12-1752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4-02-12T09:28:52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22866 6014 2341 0,'0'1'28'0,"-4"1"39"0,4 0 21 0,0 0 18 0,0-1 3 0,0 1 0 15,0-1 4-15,0 1 8 0,0 0-23 0,0-2-28 0,0 1-17 16,0 1-10-16,0 0 1 0,0 0 2 16,0-1 13-16,0 0 3 0,0 2 5 0,0-1 10 15,0 0 4-15,0-1-1 0,0 2 1 0,0-1 6 0,0 1-16 16,0-1 2-16,0 2-6 0,0-2-18 0,0 1-13 15,0 0 0-15,0 1-4 0,0-1-9 0,0 2-2 16,0-2-9-16,0 1-3 0,0 1 0 0,0 1 0 16,0-1-4-16,0 3-2 0,-1-2 1 0,-2 2 1 0,1 1-8 15,-1-1 1-15,-2 1 2 0,2 1-3 0,-2 0-3 0,0-1 6 16,-2 0-7-16,2 0-2 0,4-1 9 16,-3 1-7-16,1-2-2 0,3 0 4 0,3-2-2 15,1-1-6-15,-4-1 2 0,3-1 6 0,3 0-4 0,-2-1 7 16,1-1-3-16,0-1-1 0,2-1-3 0,3 1 5 15,3-2 1-15,2 0-9 0,0 0 1 0,1-1-3 16,5 0-2-16,1-1 7 0,0 0 2 0,-1 4-5 0,1-2 4 16,-4-2 4-16,2 3-2 0,-3 0 3 0,-3-1 1 15,0 2-6-15,-6-1 6 0,0 2 0 0,-3 0-4 16,-5 0 1-16,3 2 0 0,-3-1-3 0,-3 0-1 16,0 3 4-16,0-1-3 0,-4 4 1 0,2-2 5 15,-5 2-4-15,2 1 4 0,-2-1-5 0,-2 2 16 0,-1 1-6 16,0-2-2-16,1-1 1 0,0 0-2 0,3-2 0 15,-4 2-1-15,5-4 4 0,0-1-12 0,2 1 9 16,3-1-3-16,0-2-4 0,3 2-13 0,2-4-2 16,2 2-3-16,1 0-5 0,3 0 7 0,0-2-7 0,6 1 3 15,-1-1 5-15,3 0 11 0,-1 1 5 0,4-1 2 16,0-2 2-16,0 3-1 0,-3-1 1 0,1 1 0 16,-1 1-3-16,-2-2 3 0,-2 2 3 0,-8 0 3 15,4 2 8-15,-5-2 2 0,-1 1 1 0,-4-1 11 0,0 0 5 16,-1 0 1-16,1 0-2 0,-2 0 3 0,1 0-4 15,0 0-7-15,0 0 0 0,0 0-5 0,-1 2-9 16,1-2 1-16,-2 0 0 0,1 0-6 0,2 1 0 16,-1-1-2-16,3 0-2 0,0 0-8 0,0 0 8 15,3 0-9-15,-3 2-3 0,2-2 1 0,1-2-3 0,-2 1 6 16,2 1 1-16,1 0 6 0,-3-2-4 0,3 2 4 0,-3 0 4 16,2 0 1-16,1-1 1 0,-3 1-5 15,2 0 2-15,1 0-3 0,-2-2 2 0,0 2 3 16,-1-2-1-16,-1 2-6 0,2 0 1 0,-4-2 5 0,2 2-2 15,0 0 2-15,-1 0-1 0,1 0-2 0,-2 0 4 16,2 0-3-16,0 0-2 0,0 0-1 0,2 0 3 16,-4 0-3-16,2 0 2 0,0 0 0 0,0 0-2 0,2 0 4 15,-2 0 1-15,0 0-2 0,0 0-2 16,0 0 0-16,0 0 3 0,0 0-2 0,0 2-7 0,0-2-1 16,-2 2-7-16,2 0-15 0,-2-1-13 0,2 1-9 0,0-2-25 15,0 5-22-15,0-5-21 0,-4 0-41 0,4 1-48 16,-6 3-54-16,0-2-60 0,-3-1-60 0</inkml:trace>
  <inkml:trace contextRef="#ctx0" brushRef="#br0" timeOffset="1686.47">27521 3584 1688 0,'10'-13'-34'16,"-9"4"68"-16,7-1-22 0,0 3 20 0,-2-1 14 0,1 2 16 15,-4-1 22-15,3 3 18 0,-2-1 46 0,3 1-43 16,-4 1 28-16,0-1-17 0,2 4-2 0,-3-2-8 0,1 4-15 16,-3 2-13-16,0 3-1 0,-3 4-7 0,0 4 13 15,-1 4 10-15,-5 1-2 0,5 8 3 0,-6 0 0 0,3 7 0 16,-2-1-6-16,5 4-11 0,-5-1-14 0,5 0-2 16,-3 6-6-16,6-4-11 0,-3 7-5 0,3-6-4 15,-3 0-4-15,-3 2-7 0,4 2 0 0,0 0-18 0,-2-1 5 16,0 3 4-16,2-4 9 0,-5 2 3 0,3 2 4 15,1-5 6-15,0-1-2 0,0-4 3 0,0-4-3 16,-1-2-6-16,1-4-8 0,4-3-8 0,-3-1-3 16,1-5-9-16,2-1-1 0,0-3 6 0,2-2 0 15,0-2-4-15,-1 1-1 0,8-5 3 0,-1-2-2 0,5 0 2 16,3-3-3-16,6-2 2 0,0-2-6 0,8-1 6 16,7-3-3-16,7 0-6 0,0 0-8 0,13-3 0 15,3 0 2-15,7 3-10 0,2 0 1 0,9-1 6 16,5 4-1-16,7 0 7 0,1 2 6 0,7 6 2 0,4-1-1 15,11 4 7-15,2 1 0 0,6 2 1 0,-1 2 10 16,6 3 0-16,2-1 3 0,4 4 1 0,-3-1 6 0,1 1 4 16,-5-1 6-16,-2 0 3 0,-3 2-6 0,-2-1-2 15,-2-2-3-15,-4 0 8 0,-4-1-11 0,-4 0-8 16,-2-5-3-16,-4 2-8 0,-5-3-4 0,-3-3 9 0,-6 1-1 16,-3-1-8-16,-6-5 4 0,-7 3 8 0,-3-6-6 15,-9 3 4-15,-9-4-1 0,-8 1-4 0,-5-2-3 0,-12-2-1 16,-1 0 4-16,-12-2-1 0,-1 0 1 0,-8-5-9 15,0 2 3-15,-5-2-2 0,2-2-1 0,-6-2 4 0,-9-1-5 16,-1-1-1-16,-8 0 1 0,-3-3 0 0,-3 1-3 16,-8-5 0-16,-3 2-2 0,1-4-1 0,-4-2-5 0,4 2-6 15,0-4-6-15,-4-1-10 0,5-2 1 0,0-1 2 16,2-3-2-16,4-1 2 0,1-3 0 0,3 3 8 0,7 3 0 16,5-5 10-16,4 2 4 0,5 1-8 0,5 2 9 15,6-1-1-15,4 1 1 0,9-1-8 0,-4-3 11 0,7 4-1 16,0 3 0-16,3 1 4 0,-1 0-3 0,3 5 3 0,0 0 1 15,0 7 4-15,1-1-7 0,-2 5 10 0,3-1-4 0,-1 4 0 16,0 2-2-16,-1-1 2 0,1 3-1 0,0-1 0 0,-1 3 1 16,0-2-4-16,0 1 3 0,-1 2 1 15,-4-1 2-15,1 2-3 0,-4-1 6 0,-1 0-3 0,-3 2 4 16,-6 1-3-16,-3 1-2 0,-3-2-4 0,-6 1 6 16,-3 3-8-16,-4 0-2 0,-7 1 4 0,-7 1-4 0,-4 1 1 15,-6 3 2-15,-7-1 5 0,-3 2-5 0,-8 4 3 16,-4-1 6-16,-5 1 0 0,-2-1-2 0,-7 0-2 0,-3 0 3 15,-8 0-2-15,-3-1 1 0,0 0 6 0,-7-2-12 0,-3-2 3 16,-6-1-9-16,-6-1 2 0,-3-1-6 0,-3-1-4 16,-2-1 0-16,-6-1-1 0,-1 0 8 0,6-1-2 15,0 1 11-15,13-1-2 0,1-1 0 0,13 2 3 0,0 2-3 16,12 0 3-16,4-2-6 0,9 1-8 0,8 0-4 0,-1 2 3 16,8 0-6-16,3 0-15 0,7 0-17 0,3 4-20 15,5-3-13-15,2 3 1 0,4-2-18 0,4 2-18 16,0-2-13-16,5 0-2 0,3 1 6 0,-4-1 2 15,6 1 0-15,-2-2-2 0,2 2 1 0,1 1 4 0,-1-2 10 16,2 5 7-16,-2-5 2 0,6 5-7 0,-4-6 8 0,4 1-13 16,4-3 53-16,-3 0-47 0,6 0 21 15,-2 0-16-15,0 1-34 0</inkml:trace>
  <inkml:trace contextRef="#ctx0" brushRef="#br0" timeOffset="2282.51">28147 4011 1799 0,'0'0'28'0,"0"0"29"0,0 0 19 15,0 0 20-15,0 0 15 0,0 0 15 0,0 0 11 16,73-16 26-16,-73 16-14 0,0 0-15 0,0 0-5 16,0 0-9-16,0 0-7 0,0 0-6 0,0 0-1 0,111-43-19 15,-111 43-12-15,0 0-8 0,0 0-8 0,0 0-7 16,0 0-3-16,0 0-11 0,0 0-7 0,13-43-10 0,-13 43-2 15,0 0-2-15,-57-63-17 16,37 66-1-16,-3 0 0 0,-2 1 1 0,-1 1 0 0,-2 3-2 16,2-2 5-16,1 2-3 0,0-1 4 0,3 1-6 15,4-1-1-15,3 0 1 0,15-7-16 16,-4 31 18 0,4-31 25-16,0 0 5 15,0 0-13-15,0 0 7 0,187 110-18 16,-157-95-3-16,-2-5 4 0,-1 3-2 0,-2-3-9 15,-4-2 8-15,-2 2-8 0,-3-1 8 0,-5-1 1 16,-5 1-5-16,-2-1 3 0,-4 3 4 0,-5 1-1 0,-3 1 1 16,-9 0 4-16,0 0-9 0,-4-2 2 0,-5 0 1 15,-4-2-2-15,0 0-6 0,-3 0-2 0,0-2 3 16,-2-5-1-16,3 1-1 0,1-1 7 0,2-2-6 16,7-2-17-16,1-2-8 0,7-4-11 0,5 3-32 15,4-2-25-15,5-3-17 0,5-2-51 0,4 0-32 0,4-2-23 16,3 0-24-16,6 2-22 0,5-2 18 0,1-2-21 15,1 3-52-15</inkml:trace>
  <inkml:trace contextRef="#ctx0" brushRef="#br0" timeOffset="3203.08">28658 3934 2041 0,'2'0'22'0,"0"-2"33"0,2 2 21 0,-8 1 28 0,-1 4 33 0,-2 0 12 15,-1-1 18-15,2-2 22 0,2 4-19 0,-3 6-15 0,1-4-19 16,1 6-23-16,-3-5-28 0,0 4-10 0,2-1-16 15,-1 1-19-15,1 3-1 0,1-4-12 0,-1 2-3 16,5 2 0-16,1 1 3 0,0-3-3 0,0 5 0 0,1-3-4 16,1 2 0-16,0-1-5 0,0 1 0 0,0-1-1 15,-1 2-10-15,-2-4-3 0,1 0 4 0,0-3-1 0,-2 0-3 16,2-4-1-16,-2 2-1 0,2-6-2 16,-2-2-3-16,4 0 2 0,-2-2-13 0,2-2-1 15,-2-1-8-15,2-3-4 0,-1-6-3 0,3 3-3 0,-1-5 1 16,0-1 2-16,0-4-2 0,4-1 4 0,-1-3 12 15,-3 3 4-15,2 0 7 0,-1 2 0 0,3-3 0 16,-1 0-1-16,7-7 12 0,-2 5-1 0,0-3-7 0,5-1 3 16,1-4-2-16,1 5-3 0,0 3 5 0,-2 5-6 0,2 4 1 15,-6 3-2-15,2 5 4 0,-1 4-6 0,0 4 1 16,-2 4 6-16,-1 2 2 0,-2 4 4 0,1 3-1 16,0 3 5-16,-2 2 1 0,-2 6 8 0,0-1 2 0,-1-1 2 15,-1 2-3-15,-2-1 6 0,-2 3-4 0,1-5-6 16,0 4 7-16,-2-4-12 0,1 1-1 0,1-1-2 0,-4 2-6 15,4-7-21-15,0 3-9 0,-4-5-33 0,6 2-27 16,-4-8-25-16,4 4-39 0,-5-3-28 0,-2-1-29 16,-2-1-12-16,4-2-7 0,-3-4 9 0,-3 1 42 0,-3-3 21 15,3-1 21-15,-5-5 30 0,4 3 31 0,-3-4 30 16,-2 1 34-16,3-6 35 0,-3 0-15 0,0-1-17 16,5-4 75-16,-3 1-28 0,3-5 8 0,-4-6 21 0,1 1-4 15,1 3 3-15,1-2 2 0,4 2 41 0,-1-1-44 16,6 2 36-16,2 3-4 0,4 0-16 0,5 5-6 15,0-1-8-15,4 5-1 0,2-3-11 0,5 6-12 0,-4 2-8 16,6 3-6-16,0 2-3 0,-1 0-3 0,1 5-5 16,2-5-7-16,-2 6-2 0,-1-3-6 0,2 1-2 0,-2 0 1 15,0 0-1-15,1-1-7 0,-4-1-7 0,-2 0-3 16,3 0 0-16,-6 0 2 0,-1 1 4 0,-2 0 2 0,-3-3 0 16,-1-1 5-16,-1 4 12 0,-4-3 18 15,2-1 1-15,-1 0 24 0,-2-1 11 0,0-1 3 0,0 4 2 16,-2-4 6-16,-1 0 4 0,2-3-2 0,1 7 4 0,-2-8-16 15,2 3-13-15,-1-1-5 0,2 3 2 0,-2-3-6 0,4 1-15 16,-3-1-9-16,0 4-13 0,1 0-3 0,4 3 0 16,-4 1 0-16,4 38 22 31,-5-42 5-31,0 0-7 16,3 87 0-1,-3-87-3-15,10 133-14 0,-10-125 0 16,0-8 20-1,0 0-4-15,0 0-2 16,-10-90-24 0,10 68 8-16,0 1 2 15,0 0-3-15,2-2 3 0,3 1 2 0,1-5-10 0,0 1 4 16,5-3-1-16,-1-1-1 0,2-2 1 0,3-3-1 16,2 5 1-16,1 1-8 0,0 4 3 0,2 6 7 15,-3 4 1-15,3 7-4 0,-4 5-1 0,2 5 6 0,-2 5 1 16,-16-7 20-16,0 0 2 0,0 0 8 0,0 0 15 15,0 0 11-15,0 0 0 0,0 0-6 0,0 0 6 16,0 0-5-16,0 0-10 0,0 0-14 0,0 0-14 0,-108 200-32 16,108-200-31-16,0 0-37 0,0 0-50 15,-177 95-60-15,144-87-53 0,-1-1-52 0,8 0-46 16,-1 0 9-16,0-2-57 0</inkml:trace>
  <inkml:trace contextRef="#ctx0" brushRef="#br0" timeOffset="4327.39">29287 3137 2041 0,'0'-7'25'0,"0"4"29"16,7-5 19-16,-7 4 24 0,0-3 10 0,5-2 32 0,-2 1 10 0,2-2 21 0,-2 1-8 16,2-2-6-16,1 2-8 0,-6-3-12 0,3 2 1 15,-2-3-24-15,-1 2 0 0,0-2-13 0,0-1-19 0,-1 3-19 16,-6 0-8-16,3-1-10 0,-6 3-15 0,-2-1-5 16,-6 2-5-16,1 4-3 0,-9 3 10 0,0-2-3 15,-4 7 7-15,0 0-6 0,-7 2 11 0,4 2-2 0,-4 0-5 16,6 4 1-16,-3-1-11 0,3 1-2 0,6 3-7 15,-1-1 3-15,5 2-9 0,4 1 3 0,7 0-1 0,0 1-5 16,7 1-1-16,3 2 8 0,3-3-2 0,4 2-8 16,6 0 7-16,7 3-7 0,2-4-1 0,5 3 3 0,4-2 0 15,4-2-2-15,1 1 2 0,4 0 2 0,1 0-1 16,-5-4 0-16,1 1 0 0,-4-1 0 0,-4-2 4 0,-8-1-4 16,-4 1-1-16,-7-2 2 0,-3-2 1 0,-7 2-2 15,-7-3 2-15,-7 0 2 0,-3 0-3 0,-5 1-2 0,-12-4 4 16,1 0-2-16,-8 0 0 0,0-1 2 0,-3-2-3 15,-5-1-1-15,3 1 7 0,2-4-2 0,2 1-8 0,4-2-5 16,5 0-8-16,0-2-13 0,9 0-20 0,4-2-17 16,9 0-37-16,-2-5-29 0,13 3-37 0,4-5-34 0,5 0-40 15,0 0-29-15,8 3-28 0,8-3-24 0,5-2 23 16,1 3-26-16</inkml:trace>
  <inkml:trace contextRef="#ctx0" brushRef="#br0" timeOffset="5059.75">29449 3278 2057 0,'14'0'19'0,"-2"-2"34"0,0 1 32 0,-6 1 19 0,-1 0 34 0,-3 0 15 0,-2-1 27 16,0-1 6-16,0 2-1 0,0-1-25 0,-4 0-21 15,3 1-15-15,-2-2-31 0,1-2-9 0,-1 4-32 16,1-1-3-16,-1 1-17 0,-2 1-7 0,-2 3-9 0,0 0-4 16,-2 2 8-16,-3 1 0 0,0 3 9 0,1 0 1 0,-2 2-8 15,0 0 6-15,4 2 6 0,-3-1 0 0,0 1-2 16,6-2 0-16,3 3-4 0,-3-3 3 0,4 0 1 15,0 0-5-15,4-4-4 0,1 2-2 0,2-2-9 16,3 0-5-16,0-3 2 0,1 0-1 0,7-2 2 0,-2-1 0 16,4-1-4-16,-1-2-1 0,4-2 7 0,-1-3-3 0,-1 1-9 15,5-3-8-15,-2 0 0 0,-2-3-5 0,0 1-7 16,-2-2-2-16,-2 0-4 0,-2 0-3 0,-1 1 2 0,-6-2-1 16,0 0-1-16,-4 1 0 0,-4 2 10 0,-3-2 3 15,-5-2-5-15,0 3 6 0,-4-1 7 0,-3 1-1 0,0-1 4 16,-3 4 0-16,-1 0-5 0,-1 3 3 0,1 0 0 15,-2 1 6-15,1 2-7 0,4 0 1 0,-2 4-2 16,5 0 10-16,1 0-6 0,4 0 0 0,0 0-6 0,6 3-7 16,2-2 6-16,2 1-3 0,2 0-6 0,2 1-12 0,3-3 5 15,3 3-8-15,0-3-5 0,5 0-5 0,0-2-10 16,4 2 2-16,0-2-11 0,2-2-18 0,3 0 1 16,-3-1-18-16,0 0 2 0,2 0 3 0,0 1 0 15,-7-3 3-15,5 3 13 0,-5-2 25 0,-1 1 7 0,-2 1 22 16,3-2 12-16,-7 1-1 0,0-1 13 0,0 1 7 0,-6 1 12 15,2-1 2-15,-3 0 21 0,1 0 9 0,-3 0 4 16,1 2 16-16,-2-3 9 0,0 4 7 0,0-2-1 0,0 2-1 16,0-3-9-16,0 3-9 0,0-2 0 0,3 2-13 0,-1 2-14 15,-2-2-14-15,1 3-3 0,-1-1-6 0,4 3-5 16,-1 1 2-16,-2 2-3 0,1 1 6 0,0 2 5 16,-1 3 6-16,3-1 5 0,-4 2 8 0,4 0-9 15,-3 1 0-15,3 2 4 0,-3-5-5 0,2 2-6 0,1-3-3 0,-1 2 1 16,-2-4-13-16,3 1 4 0,-3-4-4 0,3 0-11 15,0-1 5-15,1-1 1 0,-1-1 1 0,3-1-9 16,1-2 8-16,-1-1-2 0,1-1-4 0,-1-1-5 16,1-2-6-16,-1-1-5 0,5-2-8 0,-4 0-3 0,1-1-5 15,-1-2-6-15,0 0 6 0,2-4 5 0,0 2 2 0,-2 0-2 16,0-1 4-16,0-1 1 0,-3-3 6 0,0 1 0 16,-1 0-1-16,-2-1 1 0,0 1 7 0,-1-2 1 15,-1 3 3-15,0 2 4 0,0 1-13 0,0 2 11 0,2 4-6 16,-1 1 2-16,-1 4-7 0,2 1 5 0,-2 3 0 15,3 3-2-15,-3 1 6 0,0 1-11 0,0 2-8 0,-1-1-22 16,-1 1-15-16,0-1-30 0,1-2-27 0,1 1-18 16,0 0-27-16,1-2-22 0,3 0-18 0,1 1-16 15,0-3 37-15,0 1-12 0,0 0-19 0</inkml:trace>
  <inkml:trace contextRef="#ctx0" brushRef="#br0" timeOffset="5990.61">30095 3248 1759 0,'0'-5'21'0,"2"-1"17"0,-2-1 30 0,-5 1 19 0,3-4 15 0,2 1 20 0,-4-2 10 0,8 2 3 16,-2-2-9-16,6 1 1 0,-5 0-19 0,4 2-18 16,-1 0-14-16,2 0-18 0,0 5-8 0,-3-1-1 0,1 4-10 15,1 4-16-15,2 1-9 0,-5 3 7 0,5 2 9 16,-5 6 4-16,3 1 2 0,0 1 3 0,0 2-4 0,-6 3-2 16,4 1 0-16,-5 0-8 0,3 2-9 0,-4-3-7 15,1 0-7-15,-3-2-2 0,1-1 5 0,-1-1-4 0,0-3-2 16,-1-3 5-16,3 1-3 0,-4-4 2 0,1-1 3 0,0-4-2 15,1 0-3-15,-2-3 2 0,4-1 6 0,-6-1-4 16,6-3-1-16,-3-1-1 0,2-1-1 0,2-3-2 0,0 0 3 16,-3-3-4-16,6 2-8 0,-1-2 0 0,3-3-1 15,2 1 2-15,-2-2-9 0,6-1-7 0,0-1-10 0,1-2-6 16,2-2-2-16,2 1-20 0,-2-3-18 0,6 4-5 16,-6-1 2-16,2 6-1 0,-2-3-8 0,-1 6 6 0,-1 3 3 15,-1 2 18-15,0 2 12 0,-3 4-8 0,1 0 1 0,-4 0-1 16,2 2 9-16,-4 0-11 0,2 4-2 0,1-5 2 15,-1 3-5-15,1-1 3 0,0-1-2 0,7 2 7 0,-5-1 10 16,3-3 13-16,1 2 2 0,1 0-1 0,-1-1 14 16,0 1 9-16,-2-2 9 0,-1 0 10 0,-1 1 15 0,-2-1 14 0,1-1 17 15,-6 1 20-15,2-2 19 0,1 2 8 0,-1-1 26 16,3 1 12-16,-6-4-7 0,3 6 5 0,-3-4-8 16,3 2-14-16,-6-2-14 0,1 1 5 0,1-1-19 0,-8-2-7 15,4 3-6-15,-3-5-15 0,1 3-7 0,-3-1-2 16,2 2-7-16,-1 0-1 0,0 2-9 0,1 2-7 0,0 2-4 15,-1 1 6-15,0 4-3 0,-1 2-1 0,2 0 3 16,1 3-13-16,-3 1-5 0,2 1 4 0,-2 1-3 0,2-1-5 16,0 2 3-16,2-1-1 0,-1 1 0 0,1-1-2 0,2-1 6 15,2-1-9-15,2-4 5 0,2 0-1 0,4-1-3 0,-3-1-4 16,7-2-1-16,-2-3 5 0,4 2-19 0,1-4-8 16,2-2-11-16,5 0-28 0,-2-4-13 0,6 0-34 0,-6-1-10 15,5-2-13-15,-2-2-1 0,1 2 6 0,-5-4 5 16,-1 3 27-16,2-1 13 0,-5 1 36 0,0 1 11 15,-3-1 11-15,0 1 14 0,-3-2 5 0,0-1 15 0,-3 2 7 16,1-1 19-16,-1 1 7 0,-4 0 5 0,3 0 20 16,-6 4 19-16,6 0 1 0,-6 3-4 0,-1-1 4 0,3 4-11 15,-3-2 6-15,1 2 0 0,2 0-19 0,-3 2-13 0,1-3 0 16,3 1-7-16,-1 0-9 0,1 1-4 0,0-1-12 16,1 1-5-16,1 1-2 0,-1-1 1 0,3 1 3 0,0-1 4 15,1-1-4-15,2 0 3 0,0-1-4 0,0-1 3 0,1 0 1 16,0 0-5-16,2 0-3 0,3-3-3 0,-1 1 1 15,0 0-11-15,2-1 8 0,0-2-2 0,1 1-5 0,0-1 4 16,0 0 1-16,0-1-3 0,-2-1 2 0,3 0 9 16,-5 2-9-16,-1-2-5 0,-1 1 13 0,-3-1-7 0,-1 1-3 0,-2-1 7 15,-3 0-9-15,-1-1 7 0,-2 1 1 16,-4-1 1-16,0 1-5 0,-5 0 0 0,1 2 9 0,-4 1-6 16,-3 1 7-16,-1 2 5 0,-6 2 6 0,4 2 12 15,-4 1 9-15,1 1 8 0,1 3 2 0,3 1 4 0,1 1 17 16,1 0 2-16,8 1 1 0,0 2-6 0,6 1-12 15,-2 0 3-15,6 1-1 0,0 2 8 0,1-1-6 0,5 3-7 16,1-1-6-16,-1 2-5 0,1-3 10 0,6 0-11 0,-3-2-11 16,3 0-9-16,1-3-14 0,0 0-2 0,4-3-1 0,0-2-5 15,2-2-9-15,0-4-19 0,4-1-18 0,-3-6-38 16,2 0-48-16,1-4-71 0,-2-2-69 0,-3-1-62 0,-3-1-69 16,-4-3-51-16</inkml:trace>
  <inkml:trace contextRef="#ctx0" brushRef="#br0" timeOffset="7527.41">28443 7108 1823 0,'8'0'28'0,"-5"0"37"0,7 0 21 0,-7 0 12 16,0 0 17-16,0 0 11 0,2 0 10 0,-2 0 7 15,-3 0-7-15,0 0-35 0,0 0-19 0,0 0-8 16,-3 2-12-16,3-1-14 0,-5-1-9 0,1 2-8 0,-1-1-16 15,-2 0-4-15,2 2 5 0,1-1 6 0,-6 0-1 16,2 1 13-16,2-1 0 0,0-1 5 0,-2 1-4 16,2 1 4-16,2-3-6 0,-2 1-8 0,3-1-8 0,-5 1-8 15,7 1 2-15,-4 1-5 0,2-2-3 0,-1 0-1 16,0-1-1-16,0 3-1 0,-1 1 1 0,2-3 1 16,1 2-3-16,-3 0-1 0,2 0 0 0,-1 0 6 15,3 3-6-15,-2-2-1 0,1-1 3 0,0-1-1 0,1 0-1 16,1 0 5-16,0 1 7 0,0-3 2 0,0 0 15 15,0 0 0-15,0 0 7 0,0-1 8 0,1 1 5 16,1-2 4-16,0 2-1 0,-1-2-5 0,1 2-5 16,-2 0-7-16,0 0-7 0,1-2-3 0,-1 2-11 0,0-1-9 15,4 0-1-15,-4-1-2 0,3 2-6 0,-3 0 1 16,3-1 6-16,1 1-3 0,-1 0-1 0,1 0 7 16,-1 0-4-16,2 0-4 0,0 0 5 0,-1 0 6 15,1 0-6-15,0-2-3 0,-1 1 7 0,3 0-3 0,-2-1-2 16,1 0 8-16,2-1-8 0,-5 1 0 0,2 0-5 15,-1 1 5-15,0-1 6 0,-4 1-9 0,1-1 8 16,1 1-1-16,-2 1 5 0,1-1 1 0,-1 1-3 16,-1-2 1-16,1 2-12 0,0 0 13 0,0 0-7 15,0 2-5-15,0-2-5 0,-2 0 3 0,2 2 5 0,0 1 1 16,0 4 2-16,-1-4-2 0,1 5 2 0,0 3 9 16,-4 3 11-16,4 4 19 0,-3 4 15 0,2 5-2 15,-3 4 9-15,0 7 3 0,-2 5 19 0,-2 4-1 16,1 2 10-16,-2 12-20 0,-4-1-8 0,-1 8 3 0,0 0-5 15,-6 3 2-15,3 0-27 0,-3 4-6 0,1-5-18 16,-3-3 0-16,1-2-5 0,0-5-3 0,3-2 0 16,-2-2-9-16,0 0 2 0,3-10-1 0,1 1 6 15,2-4 1-15,-2-4-3 0,2-5-4 0,2-5 0 16,3-7 3-16,0-3 5 0,2-4 2 0,1-6-3 0,3-2 23 16,-2-3 6-16,3-4 4 0,2-3-4 0,2-3 3 15,-1-2-6-15,3-3-6 0,0-3-25 0,3-2-28 0,0 0-10 16,1 0-9-16,0-2-2 0,1 2 1 0,4 1-1 15,0 4 2-15,1 2 24 0,2 0-1 0,3 4 4 16,0 0-4-16,7 6 6 0,2-1-4 0,5 0-2 16,5 4 9-16,6 1-4 0,7 1-11 0,6-2-14 15,6 3-4-15,11-3-9 0,7 2-5 0,9 0-17 0,10-1-20 16,11 3-11-16,9-3-3 0,8 1-4 0,11 1 5 16,5-1-10-16,8 2-3 0,-1-3 13 0,9 1 8 15,0 2 7-15,0 1 21 0,1-1 23 0,-11 1 11 0,1 1 24 16,-9 1 14-16,-8 2 28 0,-14 0 23 0,-17-2 21 15,-9 1 5-15,-14-1 5 0,-10-1 11 0,-13 0-3 0,-7-5-2 16,-9 1-15-16,-9-1-14 0,0-1-8 0,-10-3 12 16,-5 1-1-16,-6-2-6 0,-3-2-2 0,-8 1-10 0,-2-2 0 15,-4 0 2-15,-2-2-2 0,-1 0-23 0,1-1 0 16,-6 0 5-16,3 3-1 0,-1-4 7 0,2 2 0 0,0 1-2 0,3 0-3 16,1-2 1-16,2 5-6 0,1-3-16 0,-1 0-20 15,8 3-11-15,-1-1-10 0,4-2-37 0,-4 1-41 16,9-3-46-16,-3-1-82 0,4 2-61 0,-10-5-66 0,7 0-81 15</inkml:trace>
  <inkml:trace contextRef="#ctx0" brushRef="#br0" timeOffset="8271.44">28422 7076 2232 0,'-22'-4'21'0,"5"4"20"0,4-3 6 0,10 6 7 0,-3-6 1 16,2 3-4-16,8-1 5 0,4-1-2 0,5 2-19 0,5 0-20 15,9 0-4-15,3 2-8 0,3-1-1 0,12 1 3 16,5-1 1-16,10-1 10 0,5 2 1 0,10 1 9 16,12-1-3-16,6-1 0 0,22 2 7 0,9 2-2 15,15 0 1-15,8 1-13 0,14 1-6 0,12 1-6 0,13 3 1 16,4 1 2-16,8 1-3 0,6 1 12 0,-7 3-10 16,9 2 4-16,-8 2-4 0,-3-2 2 0,-10-1 1 15,-4 1 1-15,-12 4 17 0,-9-4-2 0,-7-1 10 0,-9 0 4 16,-16-1 19-16,-12-4 9 0,-15 4 3 0,-14-5 5 0,-11 0-13 15,-15-4-6-15,-9-1-9 0,-10 1-2 0,-9-3-11 0,-6-3-13 16,-10 0-2-16,-1-2-9 0,-8 0 1 0,-3 0 1 16,-8-1-3-16,-5 0 3 0,-2-1-2 0,-2 2 6 0,-1 0 2 15,-4 0 1-15,4 0-3 0,-4 3-2 0,4-2 7 0,-1 2-2 16,2 1 1-16,1-1 0 0,-1 3-5 0,4-1 0 0,-2 0 3 16,-1 2 11-16,5 0-4 0,0 0 0 0,-1-1 2 0,4 2-4 15,0 1 6-15,-2 3-3 0,4-1-8 0,1 0-8 16,-2 1 5-16,2 3-5 0,0-1 4 0,0 4-1 0,0-2 2 15,0 3 7-15,0 0 0 0,0 2 3 0,0 3 2 0,3 0-1 16,-3 1-1-16,5 3-2 0,-1-1-5 0,1 5-9 0,2-1 5 16,-2 4-1-16,-2-2-7 0,-2 4 8 0,4 1-2 0,-10 0 4 15,2 2-3-15,0-5 5 0,-3 5-1 0,1-5-5 0,1 1 5 16,0-3-4-16,-1 4 1 0,1-7 3 0,-1 3 5 16,-2-1 2-16,1-3-4 0,-5 0 7 0,2-4 2 0,-4 1-1 15,-5-3-1-15,6-3-10 0,-2 1-2 0,1-2-1 16,-1 0 2-16,1-2-8 0,2-5-1 0,-2 4-2 0,5-3 1 15,2 0 6-15,-3-1-7 0,2 1 2 0,6-1-5 0,-2 0 7 16,-2 0-3-16,3-2 0 0,-1 1 0 0,1-2-6 16,-1 0 3-16,-1-1-2 0,-3 1 6 0,1-2-11 0,-2-2 2 15,-4 2-2-15,-1-3 5 0,-4 1-5 0,-1-2 3 16,-4 0-7-16,0-3-11 0,-4 0-11 0,-2-6-14 0,-1 4 0 16,-4-3-18-16,0-2-8 0,-2 0-25 0,-3-1-32 0,0-1-15 15,-1-4-12-15,-4 2-22 0,2-4-42 0,-5 2-16 16,-5-4-30-16,-1 1-22 0,0-2-20 0,-5-2-9 0</inkml:trace>
  <inkml:trace contextRef="#ctx0" brushRef="#br0" timeOffset="9661.04">28872 7830 1951 0,'0'-4'-26'0,"-3"4"20"16,-4-4 20-16,2-1 22 0,4 0 16 0,-4 2 19 0,-3-3 10 15,4-2 20-15,4 2 42 0,0-3-9 0,4 2 3 0,0-2-14 16,5 1 2-16,0 1 4 0,1 0-4 0,4 2 0 15,-1-6-3-15,4 2-5 0,-4-3-13 0,7 3-2 0,-5 0-16 16,2-2-21-16,-4 3 3 0,-1 0-18 0,-2 4-14 16,-7-3-2-16,2 7-10 0,-5-2-7 0,-4 4 0 15,0 0-1-15,-6 1-8 0,-4 3-1 0,0 0 2 16,-7 3-8-16,-1-2 1 0,0 4 0 0,-5-3 1 0,2 4-2 16,3-2 0-16,2 0 2 0,2 1-5 0,3 1 9 15,1-2-5-15,8-1 2 0,3 0 0 0,3 0 1 0,3 1-2 16,3-2-1-16,4 1 3 0,4 0 8 0,4 1 3 15,0 0-2-15,6 0-5 0,-1 2 2 0,3-1 6 16,3 2-5-16,-3 0 3 0,0 1-12 0,0-1-2 0,-2 0 2 16,-5 0 6-16,-2 0-8 0,-4-1 0 0,-5-1 2 15,0-1 1-15,-10-1 2 0,-4 1 6 0,-5-2-4 16,-3 1 5-16,-8-6-2 0,-2 5-2 0,-6-3 8 0,-2 0-11 16,-2-1 3-16,-5 0 1 0,1-4-9 0,1 4-7 15,0-3-2-15,1-1-10 0,6 0-23 0,2-4-7 16,7 7-28-16,3-9-24 0,9 8-12 0,0-10-32 0,4 1-10 15,8-5-30-15,0-2-12 0,3-1-15 0,5 0 4 16,2-6-4-16,6 1 15 0,5-2 10 0,7 3 12 0,-1 0 42 16,7 3 23-16,3-3 23 0,-4 3 24 0,5 1 23 15,-5 1 9-15,1 1 32 0,-7 3 32 0,-2 1 11 16,-1 1 20-16,-5 1 16 0,2-2 25 16,-4 3 14-16,-2-1 21 0,1 5-3 0,-6-1 2 0,2 1-1 0,-3 2-2 15,-3 0 2-15,-5 5-17 0,0-5-6 0,-4 7-8 16,0-5 3-16,0 6-21 0,0-3-5 0,0 1-1 15,0 1-13-15,0 3-2 0,0 3-13 0,1 0 0 0,-1 2-11 16,2 0-5-16,0 3-2 0,-1-1-14 0,1 4 2 16,-2-3-8-16,1 1 10 0,-2-2-9 0,1 2 1 15,0-4-2-15,-2 0-5 0,1-2 6 0,-3 2-7 0,3-4 6 16,1 0-13-16,-4 0 1 0,1-4-4 0,2 0 4 16,-1-2-2-16,-1 0-3 0,2-3 7 0,1-2-5 15,0 0 8-15,0-2-8 0,0-1-10 0,1-2-10 0,-1-5-3 16,5 1-3-16,-4-2-12 0,2 0 0 0,2-4-6 15,3 0 3-15,-1-5 12 0,3 2 3 0,0-5 2 16,1-2 1-16,3 0 6 0,1-3 2 0,0-4 4 0,1 0 3 16,0 2-6-16,0-1 7 0,1 3 1 0,-1 1-3 15,2 7 5-15,-4 2-2 0,2 4-1 0,-4 5-6 16,2 6 4-16,-2 3-5 0,-3 2 12 0,2 6 3 0,-3 3 0 16,-3 3 3-16,1 5 1 0,-6 0 8 0,0 3 2 15,-1 2 1-15,-3 3-4 0,0 1-2 0,-1 0 1 0,-2 1 1 16,-2 0-10-16,6-2-3 0,-3-2 1 0,1 1 8 15,-2-2-16-15,2-3-14 0,2-1-32 0,1 2-24 16,-3-7-24-16,0 1-16 0,2-5-34 0,-2-2-21 0,-2-1-22 16,-2-1-11-16,0 3 2 0,-4-6 0 0,1-1 4 15,-1-2-11-15,-1-2 51 0,-1-1-36 0,1-5 66 16,0-1 24-16,-1-1 29 0,1-9 27 0,5 9 36 0,-5-6 61 16,1 2-46-16,3 8 58 0,-4-6-2 0,6 2 27 15,0-4 28-15,1 1 13 0,-1 0 24 0,3 2-12 16,2 0 48-16,-1 1 8 0,8-2-13 0,-4 4-20 0,6-2-24 15,1 7-16-15,2-4-24 0,4 6-24 0,-1-6-22 16,7 2-21-16,2 0-11 0,5 1-6 0,0 1-6 16,3 2-6-16,2 0-19 0,2-2-14 0,1 2-25 0,0-4-29 15,-1 4-25-15,-3-5-29 0,0 6-23 0,-2-4-20 16,-2 3-5-16,-4 2 1 0,0-2 7 0,-6 3 31 16,2-3 14-16,-2 1 29 0,-2-4 19 0,-6-1 29 0,1 1 16 15,-1-2 15-15,-3-2 35 0,-2 3 23 0,2-4 11 16,-4 1 13-16,3-1 20 0,-1-4 15 0,-2 3 15 0,1-4 12 15,1 0 3-15,0-3-11 0,-3 4-4 0,1-2 4 16,-1 1-2-16,4 3-16 0,-4-3-4 0,0 9-7 16,1-3-7-16,-1 3-6 0,0 1-1 0,-1 3-7 0,-3 2-16 15,-5 4-3-15,1 1-7 0,-1 3-5 0,-8 1 1 16,0 7-1-16,-1 1 1 0,-4 2-5 0,1 1 4 16,0 3 5-16,-1 0 5 0,6 0 0 0,1 0-8 15,3-1-1-15,3 1-7 0,1-2-1 0,5-1-5 0,5-4-9 16,-1-2-2-16,8 1-4 0,1-4-4 0,5 1-11 15,5-7-31-15,7 3-30 0,0-7-48 0,-1-3-46 16,8 0-68-16,-3 0-73 0,4-5-35 0</inkml:trace>
  <inkml:trace contextRef="#ctx0" brushRef="#br0" timeOffset="10029.87">30280 7878 2324 0,'-14'3'54'0,"-2"-2"42"0,6 4 27 0,-2 1 31 0,-3-2 24 0,4 0 7 0,-1 1 11 16,5-1 13-16,0 0-40 0,7-1-32 0,-1-1-29 16,9-4-28-16,3 4-25 0,5-4-9 0,2 4-11 0,8-5-12 15,-1 3-19-15,1 0-22 0,2 1-13 0,2 1-19 16,0-2-27-16,0 0-24 0,0-2-36 0,-2-3-39 15,-1 3-47-15,-5 2-26 0,-4-3-29 0,-3-5-38 0,-3 4-17 16</inkml:trace>
  <inkml:trace contextRef="#ctx0" brushRef="#br0" timeOffset="10497.3">30671 7740 2017 0,'-3'-3'22'0,"0"3"30"0,3-4 29 0,-3 2 24 0,3 2 27 0,-4-1 20 0,1 0-1 15,2-1 10-15,2 2-11 0,-1 0-25 0,3-1-22 16,1 1-25-16,0-4-22 0,5 0-23 0,1 1 2 16,5-1-11-16,0 0-9 0,5 1-4 0,0 2-4 0,4-1-1 15,1 1-4-15,2 1 0 0,0 0-3 0,1 0 4 0,2 1-2 16,0-1 0-16,-3 2 0 0,-2-1-4 0,-4 0 0 16,0-1-4-16,-4 0-12 0,-4 0-5 0,-4 0-12 15,-1-2-13-15,-7 0-29 0,-1 2-3 0,-5-6-15 0,-2-1-9 16,-3 6 12-16,-7-4-3 0,4 3 12 0,-7-1 10 15,-1 3 25-15,1 0 10 0,-4 3 13 0,2 1 16 0,1-1 5 16,1 1 5-16,4 1 7 0,-1 4 18 0,1 1 15 16,2 1 5-16,4 3 8 0,2 1 9 0,0 1 4 0,0 2 1 15,5 3-9-15,0 0-13 0,0 1-12 0,3 1-8 16,0-2-5-16,0 1-13 0,0 2-3 0,1-2-2 0,3 1-20 16,-1-5-13-16,-3-18-33 0,0 0-14 0,0 0-30 15,0 0-23-15,0 0-32 0,0 0-17 0,0 0 17 0,0 0-17 16,0 0-9-16,5 75-42 0</inkml:trace>
  <inkml:trace contextRef="#ctx0" brushRef="#br0" timeOffset="10917.61">31160 8033 1735 0,'6'-8'12'0,"2"-5"26"0,0 2 16 0,-3-1 17 0,-2-2 8 0,-3 0 9 16,0-3 12-16,-3 2 6 0,-1-4 0 0,1 9-17 15,-4-6-7-15,2 8-13 0,-2-3-2 0,-1 7 1 0,-1 2 3 16,4 1 0-16,-4 4-8 0,1 0-11 0,-1 4-2 16,-1-2-3-16,0 6 5 0,0-3-11 0,2 4-7 0,-1-2-6 15,0 2-4-15,1 0 3 0,0-1-4 0,3-2-8 16,1 3-7-16,-1-3 1 0,2 1-2 0,-2-3-4 0,4 2-2 16,-1-2 1-16,0 0-5 0,2 1 8 0,-1-3 1 15,2 0-1-15,1 0-8 0,-2-5 7 0,3 1 2 16,-3 1-2-16,8-2 3 0,-5 0-2 0,2-2 1 0,1 1 1 15,2 1 2-15,0-4-6 0,1 1-1 0,0-1 2 0,-1 0-2 16,1 0 0-16,-1-1-3 0,-2 3 0 0,1-3 0 16,2 0 1-16,-4 2 3 0,-1 0-3 0,1-1 3 15,-2 4-6-15,1-2 0 0,-1 2 1 0,-3 2-2 0,2 2 8 16,-2 1 0-16,-2-1 11 0,0 3-6 0,1 0 10 16,-3 4 6-16,4-3 1 0,-3 3 6 0,-2-5-10 0,4 4-6 15,-2-2-9-15,-1-1 8 0,4 0-6 0,0-2-5 16,-1-1-10-16,2 0-17 0,-1-1-24 0,4-6-9 0,-1 2-34 15,-3-9-35-15,3 8-36 0,0-3-30 0,0 2-35 16,1-3-9-16,3-2 27 0,0 0-20 0,-4 1-2 0,5 7-28 16</inkml:trace>
  <inkml:trace contextRef="#ctx0" brushRef="#br0" timeOffset="11529.81">31243 7946 1799 0,'4'-5'25'0,"0"1"17"0,3-4 33 0,-2 2 22 0,-4 0 28 0,1-3 10 0,1 2 22 0,0-2 18 16,0 2-25-16,-1 0-8 0,-2 2-24 0,3 5-15 15,0 0-27-15,2 4-13 0,-3-4-23 0,2 5-12 0,0 0 0 16,1 1-8-16,-1 2-10 0,-3 1-3 0,1 3-4 16,1-1 4-16,-1 2 1 0,-1 2-2 0,-1 1-4 0,0-1 4 15,0-1-1-15,0-1-5 0,0 2 5 0,-1-3-2 16,1 1 2-16,0-4-4 0,0 0 3 0,0-2-4 0,1-2 2 16,-1 2 1-16,0-4-1 0,2-3-6 0,0-3-17 15,-2-1-15-15,1-1-1 0,1-6-14 0,-2 3-17 0,3-6-6 16,2 5 1-16,-1-6-1 0,1 4 20 0,3-1 16 15,-3 2 1-15,5 0 14 0,-1 0 17 0,0 1 5 0,-1-1 1 16,3-2 3-16,-1 3-2 0,-2-1 0 0,2 2-1 16,-2-1-2-16,1 3 3 0,-3 2-2 0,1 1-1 0,-3 1-1 15,0 2 8-15,-2 4-6 0,-2-2 5 0,0 4 13 16,-2 1 0-16,-1 1 2 0,-2-1 4 0,3 2 1 16,-3-1-5-16,2 1 5 0,0-3-8 0,-1 3-10 0,4-4-3 15,0 0 5-15,0 1-3 0,0-4 1 0,4 2 2 16,2-1-1-16,1-1 5 0,1 0 4 0,1-4-4 0,-3 2-4 15,0-2-1-15,4-1-2 0,-6 0 2 0,3 0-4 0,2-3-3 16,-1 1-2-16,5 0 4 0,-7 0-1 0,10 0 1 16,-5-1 1-16,3 0-6 0,-4 1 7 0,-1-1-1 0,0-2-4 15,-2 3 1-15,-2 0 4 0,-2-4-3 0,0 3-3 16,-3-3 0-16,0 4 0 0,-1-5 0 0,-3 3 2 0,3-1 0 16,-4 2 0-16,-2 3 0 0,2-1 0 0,-2 2 1 15,-3 2 1-15,2 2 2 0,-1 0-7 0,0 3 3 0,-1 0-4 16,-2 2 1-16,4 2 7 0,0 1 3 0,3-1-1 0,-3 2-2 15,3 1 8-15,1-1 8 0,4 6 15 0,0-2 6 16,0 4 3-16,-4-2 0 0,4 7 5 0,0-4 14 0,4 2 4 16,-8-1-1-16,8 1-5 0,-4 2 12 0,3-2 0 15,-3-1-3-15,3-2-5 0,-3 3-13 0,0-6-3 0,0 4-10 16,2-3-11-16,-2-1-20 0,-2 1-5 0,0-1 0 16,1 0-2-16,1-5-3 0,-3-1 4 0,3-1-7 15,-4-4 7-15,4-3 0 0,-1-2-7 0,-2-2-29 0,3-4-11 16,-5-2-31-16,5-4-32 0,-5-2-12 0,5-3-34 15,0-1-19-15,0 4-22 0,5-4-9 0,-5 4-16 0,3-5-11 16,2 2-8-16,3-6 10 0,1 4-21 0</inkml:trace>
  <inkml:trace contextRef="#ctx0" brushRef="#br0" timeOffset="11918.57">31832 7961 2050 0,'-6'3'32'0,"-1"1"20"16,1-4 23-16,-2 0 18 0,-1 3 16 0,-3-3 24 15,4 3 11-15,2-4 0 0,0 2-32 0,0 0-17 0,4 3-17 16,-1-1-17-16,-2-1-15 0,3 2-16 0,1-3-6 0,1 4 10 16,-3-5 7-16,6 5-7 0,-2-5-3 0,6 4-3 15,-2-4 2-15,3 2-10 0,1-4-4 0,2 4-11 0,-1-4-6 16,2 2 3-16,-1-2-1 0,-1 0 1 0,1 0-7 0,-2-1 7 16,1 1-7-16,-2-4-13 0,1 0-4 0,-4 0-11 15,3 0-8-15,-4-5-1 0,4 2-1 0,-4-2-15 0,0 1 4 16,-4-3 9-16,4 3-5 0,-4-2 6 0,0 1 7 0,0 1 3 15,-4 2 2-15,1-2 10 0,0 2-2 0,-2 2 11 16,0 0 5-16,-2-1 8 0,0 5 1 0,-1 0-5 0,0 2 4 16,-2 0-3-16,0 0 7 0,-1 4-4 0,-2 0 3 15,2 3 11-15,0 0 8 0,2 2 11 0,-1 1 3 0,2 3 8 16,-1 1 4-16,2 3 8 0,-1-1 12 0,4 4-6 16,-2-3-4-16,4 3-2 0,-1-1 13 0,4 1-10 0,-1-5-2 15,8 1-4-15,-3-2-15 0,4-1-6 0,1-2-2 16,4-3-6-16,-1 2-17 0,6-2 2 0,-2-4-18 0,4 1-17 15,-1-1-29-15,3-8-28 0,0 4-45 0,-1-9-32 0,2 5-50 16,-6 2-33-16,4-3-23 0,-2-12 19 0,-2 7-3 16,-3 1-12-16,-2-2-17 0</inkml:trace>
  <inkml:trace contextRef="#ctx0" brushRef="#br0" timeOffset="12142.07">32102 7768 1524 0,'-3'-19'52'0,"3"3"-25"0,0 7 15 0,-3 0 20 0,1 2 2 16,1 3 4-16,1 7-2 0,-7-3 15 0,7 4-42 0,-1 0 35 15,-1 1-8-15,1 2-12 0,-1-1 3 16,2 5 0-16,-3 0 7 0,3 3 4 0,-1 1 4 0,1 4-2 16,0 2 12-16,0 0 4 0,0 5 6 0,1-4 5 0,2 9 15 0,-3-3-7 15,3 2-12-15,-3-4-11 0,3 3-13 0,1-7-13 16,0 5-11-16,3-10-11 0,2 1-20 0,-3-2-15 0,4-3-16 16,0-2-33-16,-3-7-44 0,3 3-45 0,-9-2-42 15,1 1-49-15,0-11-55 0,-2 4-52 0</inkml:trace>
  <inkml:trace contextRef="#ctx0" brushRef="#br0" timeOffset="12238.04">32011 7935 2299 0,'0'-11'28'0,"1"-1"47"15,7 6 36-15,-2 6 19 0,1-2 28 0,2 5 28 0,4-3 25 16,3-1 9-16,3-1-26 0,4 5-47 0,0-3-34 0,4-1-22 16,3-2-24-16,3-1-27 0,-2 2-31 0,3 0-45 0,-1-1-58 15,-1-2-57-15,-2 2-94 0,-5 3-86 0</inkml:trace>
  <inkml:trace contextRef="#ctx0" brushRef="#br0" timeOffset="15653.82">28905 4742 1347 0,'0'0'38'0,"12"-24"-11"0,-12 24 8 0,0 0 4 0,0 0 13 16,0 0 27-16,0 0-59 0,0 0 32 0,0 0-33 15,0 0-1-15,0 0-2 0,0 0 44 16,0 0 15-16,0 0-59 0,0 0 40 0,0 0 4 0,0 0 6 15,0 0-2-15,0 0-11 0,0 0-5 0,0 0-3 0,0 0-3 16,7-16-4-16,-7 16-2 0,0 0 0 0,0 0-7 16,0 0-6-16,0 0-4 0,0 0 1 0,0 0-2 0,0 0-2 15,0 0 1-15,0 0 15 16,0 0-6-16,0 0 0 0,0 0 0 0,0 0 3 16,0 0-1-16,0 0 2 0,0 0-10 0,0 0 1 0,0 0 2 15,0 0-3-15,0 0 1 16,0 0-16-1,0 0-14 17,0 0 26-17,0 0-22 17,0 0 23-17,0 0-14 1,0 0 14-16,0 0-2 15,0 0 0 1,16 11-8 0,-16-11 11-1,0 0-17 1,0 0 18 0,15 16-19-16,-10 0 7 31,5 11-8 0,1 12-6-15,-11-39 24-1,1 40-7 1,-1-40 9 0,0 0 1-16,0 0-1 0,0 0-1 0,0 0 5 0,0 0-6 15,-27 58 5-15,27-58-2 0,0 0-5 0,0 0 1 16,-20 25-16-1,9 4 4 1,24 7 3 15,-13-36 9-15,74 53-11 0,-36-33-6-16,-24-17 0 0,0 1 0 15,-1 0 0-15,1 0 2 0,-3-1-5 0,0-1 3 0,3 1 2 16,-4-1 2-16,-2 1-5 0,1-1 0 0,-2-1-1 15,-4 2 0-15,0-2 6 0,-1 1-2 0,-2 0 2 16,0 1-6-16,-2 0 5 0,-1 1 1 0,0 1 2 0,-2 0-1 16,0 1-2-16,-3 0-1 0,4 0-2 0,-4 1 1 15,3-1 1-15,-2-1 1 0,1 0-6 0,2 2 0 0,-1-3 5 16,2 2-5-16,1-4 7 0,2 3-3 0,0-2 0 16,0 3-6-16,2-4 8 0,-1 1-2 0,4-2-6 15,-2 4 3-15,2-2 3 0,3 1-1 0,-4-1 2 16,4 1 1-16,0 0-2 0,3-1 1 0,-1 5 4 0,0-6-2 15,3 3-4-15,-1-1 1 0,0-1-6 0,-1-1 6 16,1 4 0-16,-2-3-2 0,2-1-4 0,-4 1 8 16,1 1-7-16,-4-3 1 0,-2 3 5 0,2-2-2 0,-4 0 4 15,-1-1-6-15,0 3 6 0,-1-1-6 0,-1-1-2 16,0 3 10-16,1-2-4 0,-2 1 2 0,-1 0-6 16,3 0 4-16,-2 1-3 0,1-2 2 0,1 2 4 0,-2-2-10 15,3 2 5-15,0-3-5 0,3 1 5 0,-3 0 0 16,1-1 0-16,4 1 5 0,0 1-4 0,-1-3 3 15,3 3-2-15,-2-2-1 0,3 2-3 0,1 0 5 0,0-1 2 16,1-1-9-16,2 2 7 0,0-3-3 0,-3 2-4 16,5 0 7-16,-2-2 1 0,0 2-7 0,-4-1 1 0,-2 1 0 15,2-3-1-15,-3 4-2 0,-1-3 0 0,-2 1 7 0,0 2-8 16,-2-1 6-16,0 0-6 0,-4 1 3 0,1 1 3 16,2-4 0-16,-5 5 4 0,1-2-9 0,2 1 7 15,-2-1-1-15,0 3 0 0,2-5 0 0,0 3-3 16,3-1 4-16,-5 0-2 0,5 0-3 0,0 1-2 0,0-3 3 15,0 1 3-15,5 1 2 0,-2-2-2 0,0-2 3 16,0 3-1-16,1-1 6 0,2-2 0 0,0 2-7 16,2-2 1-16,0 3-2 0,0-3 5 0,0 1-11 15,3-1 3-15,-3 0-3 0,1 0 4 0,1 0 0 0,-4 1-3 16,0-1-2-16,1 4-2 0,-1-4 12 0,-3 2-9 16,0-2 1-16,-1 1 1 0,-2-1 0 0,0 2 8 0,0 0-6 15,-2-1 1-15,1 1 0 0,-4-1 4 0,5 3-1 16,-3-2-1-16,1 3 0 0,1-3-4 0,-2 4 5 15,1-2-1-15,0 2-3 0,2 0 5 0,0 1-4 16,0-1-3-16,2 3 3 0,0-2 0 0,1 2 5 0,0-3-8 0,0 1 2 16,0 0-2-16,0-1 1 0,0 1 1 15,1-3 2-15,-1 1 3 0,-3-3-9 0,1 3 6 0,-1-2-2 16,0-1 1-16,-1 0 4 0,1 1 0 0,-2 0-4 16,-1-3-4-16,0 3 5 0,-2 1 5 0,2 0-4 15,0-1-2-15,0 1 2 0,-2-2-1 0,2 4-4 0,1 1 3 0,-1-3 0 16,1 1-2-16,1 1 4 0,-1-1 1 15,2 2-2-15,0-2-6 0,2 1 11 0,-1-1-4 16,1 0 0-16,0 2-6 0,-1-1 1 0,1-1 1 0,-1 1-1 16,3 0 6-16,-1-1-6 0,0 1 1 0,3-1 2 15,-1 2 2-15,3-1-1 0,-3-3-1 0,4 3-1 0,0-2 2 16,-1 3-2-16,4-3 3 0,-2 1-1 0,2 1 3 16,1-1-5-16,-3 0-1 0,5 1 5 0,-3-1-6 15,1 1 6-15,-2 0-7 0,2 1 1 0,-4-2-1 0,1 1 2 16,-3 1 4-16,0-1-4 0,-2 0 3 0,-4-1 1 15,3 2-4-15,-4-4 1 0,0 2 4 0,0-1 1 16,-4 2-1-16,1-2-3 0,0 1-1 0,0 1-1 0,-2-1 5 16,-1 1-3-16,-1-1-4 0,3 0-1 15,-1 1 0-15,-2-1 3 0,3 1 2 0,-2-2-5 0,-1 2 6 0,2 0-1 16,1-1 0-16,0 1 4 0,-1 2-6 16,1-3 10-16,3 3-7 0,-3-1 1 0,3 1-9 0,-2 0 6 15,3 1 1-15,0-1-5 0,1 1 7 0,1 0-8 16,3 1 6-16,-1-1 2 0,2-1 3 0,2 3 0 15,0-2-1-15,5-2-3 0,-4 1 1 0,3-1-2 0,2 0-2 0,-5-1-1 16,7 0 2-16,-3-1 0 0,0 2-4 16,-1-4 5-16,1 1 0 0,-3 0 1 0,-1 0 0 0,-1-1-1 15,-4-1 4-15,1 0-7 0,-5 1 0 0,4-2 3 16,-4 0-2-16,0 3 2 0,0-1-2 0,-4-2 2 16,3 3-2-16,-3-1 4 0,0 1 2 0,0 1-8 0,0-2 6 15,-1 2-5-15,1-1-1 0,-1 1 0 0,3 0 0 16,0 2 1-16,4-3 4 0,0 1 3 0,2 1-4 15,1-1-3-15,-2 1 7 0,3-3-4 0,1 3 2 0,-1-2-5 16,5 3-3-16,-1-4-3 0,-4 1-1 0,5 1 2 16,0-1-6-16,-3 0 5 0,0 1-2 0,1-1 4 0,-2-1-3 15,-3 2 7-15,3 0 0 0,-3-1 1 0,-2 1 2 16,3-2-2-16,-2 1 1 0,-2 1 0 0,-1 0-1 16,2-2 3-16,-4 3-4 0,2-1 3 0,-1-1-1 0,-2 0 2 15,-1 2-2-15,1 1-2 0,-1-2 3 0,2 0-1 16,-1 1 3-16,1-1-3 0,2 2 3 0,-1 0-3 15,1-3 4-15,0 3 4 0,1-1-3 0,1-1-2 0,1 1-4 16,-1-2 4-16,2 1-5 0,-2 0 5 0,1-1-6 16,-1-1 2-16,-1 2 2 0,1 0 1 0,-2-4 1 15,0 4-4-15,-2-1 6 0,2 1-5 0,-1-1 5 0,-1-1-4 16,-1 2-2-16,3-3-2 0,-2 1 6 0,0-1-2 16,2 2 2-16,0 0-6 0,2-3-1 0,0 5-2 0,3-4 3 15,-1 1-4-15,3 2 0 0,3-1-1 0,0 1-6 16,0 0 3-16,4 0-4 0,-3 0 1 0,0 1 0 15,0 1 3-15,-1-1-2 0,-4-1 2 0,-1 1 3 0,-2 0 2 16,2-2 1-16,-4 2 3 0,-1-3 0 0,0 1 3 16,0 2-4-16,0-3 0 0,0 0-1 0,0 0 5 0,0 2 2 15,0-3-3-15,0 4 5 0,0-2-4 0,0 0 1 0,0 1 2 16,0 0 3-16,0 0 0 0,0 0-9 0,0-1 4 16,0 2-3-16,0-3 2 0,0 3-1 0,0-2 4 15,0 1-3-15,2-1-4 0,-2 3 10 0,5-4-5 16,-2 3-2-16,2 0 2 0,-1-2-4 0,1 3 2 0,1-2 0 0,1-1 0 15,-3 3-4-15,0-1 2 0,-3 0 3 0,2 1-5 16,-1-1 5-16,0-3-1 0,-2 4-2 0,1-2 2 16,-1 2 1-16,0-1 2 0,0 1 0 0,0-1-2 15,0 1 3-15,4-3-3 0,-4 1 1 0,4 0-1 0,-4 1 1 16,3-2-3-16,0 2-3 0,0-1 5 0,1 3-1 16,1 0 0-16,-1 3-2 0,0-4 3 0,-1 4 1 0,1-4-1 15,-1 2 6-15,0-3-6 0,1 1 2 0,1 0-17 16,-4-3-8-16,2 0-20 0,-3-1-19 0,0 0-11 0,0-2-27 15,-4-1-24-15,4 2-31 0,-4-2-11 0,4 0 21 16,2-2-14-16,0 2-19 0,-6-1-52 0</inkml:trace>
  <inkml:trace contextRef="#ctx0" brushRef="#br0" timeOffset="16216.78">29819 6860 1462 0,'0'0'50'0,"0"0"-32"0,0 0 71 0,0 0-39 0,0 0 19 16,0 0 4-16,0 0 18 0,0 0 16 0,0 0-37 0,0 0 48 15,16 5-65-15,-16-5 48 0,0 0-6 0,0 0 11 16,0 0-16-16,0 0-7 0,0 0-3 0,0 0-5 0,44 30-6 15,-44-30-5-15,0 0-11 0,84 58-14 0,-70-46-3 16,-3 2-6-16,5 0-6 0,-5 0-13 0,0-1-1 0,0 2-1 16,-5 1-3-16,6-3-3 0,-3 2 0 0,0-1-1 0,-1 1-5 15,1-3 4-15,0 1 2 0,2-4-4 0,3 2 2 16,-5-3 1-16,1 0-1 0,0-4-3 0,4-1-23 16,-5-2-25-16,4-2-34 0,-5 0-24 0,-8 1-22 0,0 0-21 15,0 0-19-15,0 0-14 0,0 0 4 0,0 0 56 0,0 0-19 16,0 0 53-16,0 0 15 0,0 0 25 0,99-113 23 15,-90 100 16-15,-4-1 19 0,-1-1-61 0,-1 2 113 16,0-1-60-16,0 1 64 0,-1 0-51 0,0 3 21 16,-2-1 17-16,0 3 2 0,-4 0 47 0,6 1-43 0,-5 2 53 0,4 0-50 15,-1-1 68-15,0 2-11 0,4 1-12 0,-4-2 16 16,3 5-2-16,-6-3-12 0,6 1-11 0,-3-1 4 16,-3 1-2-16,3 2-8 0,-5-2 1 0,3 3-18 15,-1-1-10-15,0 0 0 0,-1 3-1 0,2 2-7 0,-3 1 4 16,5 0 11-16,-2 3-2 0,1 1 3 0,1 3 25 0,-4 1 3 15,4 1-3-15,-3 4-3 0,6-3-9 0,-7 2-3 16,4 1-1-16,-5-3-4 0,2 3-31 0,-2-2-1 16,-1 0-10-16,3-3 0 0,-4 0-13 0,1-1-12 0,-1-1 0 0,3-2-2 15,-1-2 4-15,4-2-14 0,-4-1-5 0,3-1-23 16,1-1-13-16,1-5-40 0,-5 0-56 0,5-3-60 16,-3 0-62-16,-1 1-61 0,-6 0-68 0,6-3-36 15</inkml:trace>
  <inkml:trace contextRef="#ctx0" brushRef="#br0" timeOffset="17167.62">30138 8681 1799 0,'0'0'32'0,"0"0"19"0,0 0 18 0,-38-17 11 0,38 17 17 15,0 0 31-15,0 0 8 0,0 0 23 0,0 0-16 16,0 0-15-16,0 0 14 0,-17 17 3 0,17-17 3 0,0 0-13 16,0 0 10-16,-14 96-10 0,12-70-6 0,2-2 4 15,0 3-24-15,0-5-4 0,3 2-24 0,-3-1-12 16,2 0-14-16,-1-2-19 0,3-2-12 0,-4 2-3 0,3-4-13 0,-2 0-15 15,3-2-22-15,-3 1-29 0,-1-4-56 0,4 0-43 16,1-4-64-16,-5 3-60 0,-5-4-58 0,1-3-67 16</inkml:trace>
  <inkml:trace contextRef="#ctx0" brushRef="#br0" timeOffset="17779.55">29975 9141 1477 0,'7'-3'49'0,"-1"3"-46"0,5-3 55 0,-3-1-36 0,0 1 57 15,2 1-48-15,-1-1 2 0,-1 0 1 0,-2-1-29 0,-1 4 60 16,-5 0 0-16,0 0-47 0,0 0 56 16,0 0 7-16,0 0 7 0,0 0-7 0,0 0-12 0,0 0-7 15,0 0-3-15,0 0-20 0,0 0-8 0,2-25-5 0,-9 22-2 16,-1 6-7-16,-6-3 2 0,0 3 10 15,-5-3-1-15,-2 2 4 0,-3 1 0 0,-1 0-2 0,2-1-1 16,-1 5-3-16,-2-3-4 0,3 1 6 0,-2 3 2 16,5-1 4-16,-2 1 9 0,4 2-2 0,1 0-3 0,3-1-4 15,2 3 4-15,4-3-3 0,-2 4 4 0,9-2-1 0,1 2-2 16,1-6 3-16,9 6 0 0,1-6 5 16,2 4-3-16,7-5-8 0,5 4-9 0,4-6-5 15,1 4-7-15,5-2-4 0,4 0-2 0,-1 0-2 0,0-2 0 16,0-3 0-16,0 0-3 0,3 0-1 0,-2-2 1 0,-1-1 0 15,1-1-2-15,-1 0 0 0,2-3 1 0,-3-1-4 16,-7 0 7-16,-3-1-2 0,-6 0-1 0,-1-3 4 16,-9 2-1-16,-2-2-3 0,-9-1-2 0,0 1 4 0,-7 0-2 15,-1-1 1-15,-7-1-2 0,0 4-1 0,-7-2 1 0,-2 3 1 16,-2-1 3-16,-2 3-4 0,-2 2 0 0,-2 0 2 16,1 3-2-16,1-2-1 0,0 2 4 0,4 1-3 15,1-1-2-15,1 1 3 0,4 0-2 0,-1 0-12 0,4-1-17 16,0 1-15-16,0-5-27 0,2 6-16 0,4-3-30 15,0 2-29-15,3 0-26 0,5 2-17 0,1 2-10 16,-1-3-34-16,1 1 22 0,1 2-51 0</inkml:trace>
  <inkml:trace contextRef="#ctx0" brushRef="#br0" timeOffset="18312.25">29689 9246 1879 0,'3'-1'-48'0,"-1"-4"50"15,-1 2-20-15,3 5 1 0,-1-4 10 0,-2 2 13 0,3-2 11 0,-3 4 2 0,-1-2 52 0,3 3-48 16,-3-1 25-16,4-4 4 0,-8 4-2 0,8-4 3 0,-8 4 12 16,4-2 2-16,0 4 3 0,0-4 18 0,0 9 6 15,0-2 2-15,0 4 9 0,0 3-12 0,0 0-19 16,-3 5 3-16,3 2-5 0,-5 5-13 0,4-3-10 15,-6 4-7-15,4-2-13 0,-4 6-4 0,2-4 0 0,-3 0-11 16,1-4-6-16,-2-1-1 0,3-1-6 0,-2-2 3 16,1 3 2-16,-1-4-8 0,-1 0 2 0,1 4 2 0,2 0 2 15,-2-3-2-15,-1 1-1 0,2-1-2 0,1-4-1 16,-1 1 4-16,1-4-6 0,2-2 5 0,-1-2 2 16,0-3-2-16,3 2 1 0,1-5 1 0,-1 1-3 15,2-2-1-15,0 1 5 0,0-1-1 0,2-1-4 0,-1 0 3 16,1 0 3-16,3 1-5 0,0-1 4 0,-1 0 4 15,4 0-8-15,-2-1-2 0,4 1 1 0,1 0-2 16,1-1 0-16,1-1 4 0,5 2-11 0,-1 0-7 0,7 0 5 16,-1-1-1-16,6 2 0 0,-2-1-5 0,4 2 4 0,3-1-5 15,-1 0 11-15,2 4 8 0,1-4-1 0,-3 4 2 0,2-2 0 16,-5 1 0-16,5 0-2 0,-4-2 6 0,2 0-5 16,-5 1 0-16,-1-1 0 0,3 0-3 0,-4-2 3 15,-2 1 2-15,-4-2-3 0,-7 1-2 0,-1 0 2 16,-3 0 0-16,-6 0 0 0,0 0 2 0,-3-2 1 0,-2 0-3 0,1 2 4 15,-6-3 1-15,3 2-2 0,-2-2-11 0,-2 0-12 16,0 1-13-16,-1 0-12 0,0 0 0 0,0 0-23 16,1-3-17-16,-5 1-27 0,5 0-22 0,-3-2-19 15,5-1 0-15,1 0-28 0,5-4 2 0,-6-1-38 0</inkml:trace>
  <inkml:trace contextRef="#ctx0" brushRef="#br0" timeOffset="18621.52">30300 9316 1775 0,'1'-4'28'0,"-1"4"11"0,0-4 20 0,0 4 9 0,-1 4 5 15,1-1 20-15,-4 0 7 0,4-6 7 0,0 4-26 16,0-1-8-16,5 3-6 0,-5-2-3 0,5 4 1 0,-5 0-17 16,2 0 4-16,0 4 9 0,-2-1 6 0,0-8-2 0,0 0 1 15,0 0 15-15,0 0 4 0,0 0 15 0,0 0-2 16,0 0-5-16,0 0 6 0,-26 102 10 0,26-102-7 15,0 0-14-15,0 0 9 0,0 0-7 0,0 0 4 0,0 0-14 16,0 0-10-16,-40 131-11 0,40-131-7 0,-17 85-6 0,17-64-20 16,-3 0-12-16,-1 1-11 0,4 1 4 0,0-3-5 15,0 1 2-15,0-3-4 0,4 1 2 0,-1-3 4 16,0 1-7-16,2-4 1 0,-4 1 4 0,4-1-11 16,0-6-19-16,-2-1-20 0,2-1-17 0,-5-1-40 0,3-4-29 0,-3-4-49 15,3 1-61-15,-3-1-48 0,0 1-38 0,2-5-56 16</inkml:trace>
  <inkml:trace contextRef="#ctx0" brushRef="#br0" timeOffset="20407.34">30855 8809 1680 0,'5'-2'-25'0,"-1"-2"61"0,2 2-24 0,-4 0 26 16,3-1 9-16,-2 2 25 0,-2-2 8 0,3 1 17 0,-3 0 35 15,3 1-53-15,-3-1 33 0,2-2-12 0,1 2-1 16,-2 0-22-16,0 2-9 0,-2 0-15 0,3 2 10 0,-3 0 12 16,2 1-6-16,-1 1-9 0,1 1 8 0,1 5 14 15,-1-4 13-15,1 5 9 0,-1-1-13 0,2 1-7 16,-2 2 7-16,4 1 7 0,-5-1-8 0,1-2-10 0,0 6-11 15,3-3 1-15,-2 4 5 0,-2-3-4 0,4 4-5 16,-3-4-5-16,1 6-10 0,-1-3-2 0,-1 1 2 0,-1 1-16 16,5 0-13-16,-10 1-4 0,5-1-6 0,0 0-7 15,-3 1 0-15,0-1-1 0,-4 1 2 0,3 1 4 0,-3-2 10 16,0 0 3-16,-3 2 2 0,2-2 6 0,-2 0 2 16,-4-2-6-16,3 1 8 0,-3-1-3 0,1-2-12 0,-4 0 3 15,1-3-4-15,-4 1-4 0,4-2-2 0,-6-3 1 16,0 2-10-16,1-4 3 0,-1 1 1 0,-2-2-10 0,1-1 2 15,0-2-1-15,-1 2 1 0,4-4 4 0,-4 1-1 16,5-1-6-16,0 1 2 0,0-2 3 0,0 0-2 0,4 0 5 16,-1 0-7-16,3 0-1 0,-1 0 5 0,4 0-1 15,1-3 1-15,1 0-2 0,2 2-2 0,2-3-2 0,1 1 7 16,1-1-3-16,1 0-7 0,1-2-11 0,1 3-21 16,1-6-13-16,3 5-5 0,0-5-25 0,0 3-21 0,4 1-31 15,-3-3-35-15,4 5-29 0,4-4-19 0,-3 0-20 16,-3 1-21-16,4 6 1 0,-2-4-9 0,-2 2-1 15,3-1 10-15,-2-6 57 0,-4 6 26 0,0 3 7 0,-2-5 7 16,2 4-2-16,-2 0-7 0,-3-4 11 0,5 2 23 16</inkml:trace>
  <inkml:trace contextRef="#ctx0" brushRef="#br0" timeOffset="20732.98">30512 9384 1547 0,'-4'0'9'0,"3"-5"22"0,-1 5-36 0,2-7 62 0,-3 7-30 16,3-1 29-16,0-1 4 0,0 5 15 0,-2-4-1 15,4 2-11-15,-5-1 46 0,4-1-45 0,1-1 36 0,-1-6-15 0,4 6 13 16,-1-5-12-16,2 7-5 0,-1-5-3 0,1 4-1 15,-3 2 1-15,2 1 0 0,-4 2-11 0,-1 0-17 16,4 4 8-16,-8-2 8 0,4 2 5 0,0-3-5 16,-1 4-14-16,-4-3-4 0,2 1 8 0,-3-1 4 15,3 1-11-15,-5-1-11 0,1 1-7 0,-4 0-3 0,5-2-6 0,-4 3 0 16,5-1-12-16,-3 1-4 0,-1-3-1 0,3 0-3 16,-2-1 0-16,1 3-1 0,0-3-2 0,0 0-3 15,4-1 8-15,-2 0-6 0,1 0 4 0,0-1 1 0,3 1-2 16,-2 1-4-16,1-3 3 0,1 2 5 0,1 0-9 0,0-1 1 15,3 2 2-15,0-1 1 0,0 1-1 0,0 0 3 16,4 1-1-16,-1 0-2 0,5-2 1 0,-2 4 4 16,1-2-6-16,4 2 7 0,0-1-14 0,4 1-19 15,1-5-20-15,5 6-23 0,-3-10-34 0,5 7-36 0,-4-6-30 0,3 2-52 16,4-1-37-16,-1-3-3 0,-3 1-47 0</inkml:trace>
  <inkml:trace contextRef="#ctx0" brushRef="#br0" timeOffset="21344.37">31419 8672 2066 0,'0'0'-37'0,"0"0"14"0,0 0 13 0,-1 0 5 0,1 2 4 16,0 1 18-16,1 1 17 0,1 0 19 0,0 0 44 15,2 2 1-15,-3 0 3 0,3 1 6 0,-1 2 3 0,0 0 5 16,0 3-9-16,1 0-16 0,-1 2-5 0,0 1-3 0,0 1-9 16,-1 3-3-16,0-1 3 0,2 2-17 0,-3-3-6 15,2 2-7-15,-1 0-1 0,0 1-3 0,-1-1-5 0,-1 2-3 16,0-2-3-16,0 2-4 0,0 1 0 0,-1 0 9 16,1-1-1-16,-2 2-8 0,2 0 5 0,-2 0-1 0,-2 1 5 15,0-3 4-15,0 2 3 0,-1-1-4 0,-3 0 0 16,2-1 3-16,-6 2-5 0,0-2-4 0,3 0-10 0,-2-1-9 15,-2 2-6-15,-2-3 3 0,2 1-8 0,-2-1 5 16,0-1-7-16,-4 1 4 0,1 0-6 0,-2 0 8 16,-1-1-3-16,-1-1-5 0,-3-3 8 0,-1 0-8 0,0-3 8 15,1-2-5-15,0-2 1 0,-2 1-6 0,1-1 9 0,0-3 2 16,1 4-5-16,1-1 8 0,-1 0-4 0,1 1-4 16,-1-3 7-16,3-2 1 0,-4 1-6 0,4-2 0 15,0 0 4-15,5-2-9 0,-4 1 2 0,5-1 5 0,1 0-4 16,3 2-3-16,2-1 5 0,2 0 0 0,0 1-6 15,4-1 9-15,0 2-6 0,-1-3-3 0,4 3 1 0,1-2 4 16,-3 0-4-16,3 1 0 0,0 0 5 0,0-2-4 16,0-2 0-16,3 2-4 0,-3 0-9 0,0-2-12 0,0 1-11 15,0-1-17-15,0 0-24 0,4-2-16 0,-1 1-33 16,0-1-24-16,1-2-24 0,-1 1-19 0,2 0-23 0,0-3-28 16,-2 2-15-16,4-2 5 0,-4 3-21 0</inkml:trace>
  <inkml:trace contextRef="#ctx0" brushRef="#br0" timeOffset="21716.74">30788 9563 1751 0,'-1'6'-1'0,"1"-6"28"0,-2 8 12 0,-1-5 18 0,0-3 12 0,1 3 7 0,-2-1 15 16,0 1 10-16,3-8 8 0,1 7-13 0,-3-2 2 15,3 3-14-15,0-2-5 0,0 1 11 0,0 3-6 16,0-2-4-16,0 2-8 0,0-4-13 0,-4 4-7 15,4-3-1-15,0 4-8 0,-3-2-12 0,2 2-8 0,-3 0-4 0,3 1-3 16,-6 1 1-16,3-2-5 0,-2 0-4 0,1 2 2 16,-3-1-7-16,1 0-2 0,0 1-2 0,-3-1 4 15,4-1 1-15,-7 2-3 0,5 0 0 0,-1-1 1 16,1-1-2-16,-1 1 0 0,-1-1 6 0,3-3-1 0,1 2-4 0,-2-1-1 16,5 0 3-16,-2-3-6 0,4-1 10 0,1 2 2 15,-3-2-7-15,3 0 11 0,0 0 9 0,0 2 2 16,3-2 3-16,-2 1 7 0,1-1-7 0,1 3 0 0,4-3 4 15,2 0-8-15,-1 0-13 0,2-3 7 0,3 6-5 0,0-2-6 16,1 1 0-16,2 0 5 0,1-1-3 0,0 2-6 16,0 1 4-16,-1-1-3 0,4 1-14 0,-1-2-6 15,-1 0-20-15,-1-1-27 0,2 1-39 0,-2-1-17 16,-1-1-36-16,0-1-43 0,-5-1-33 0,3-3-31 0,-1 3-15 0,-2-3-67 16</inkml:trace>
  <inkml:trace contextRef="#ctx0" brushRef="#br0" timeOffset="22387.51">31690 8807 1992 0,'4'0'-30'0,"0"1"14"0,-4 0 16 0,0 1 16 0,0 1 15 15,0 1 11-15,-4-2 17 0,4 5 9 0,0-2 38 16,4 1-3-16,-1 2-1 0,-2 0-6 0,9 4-15 0,-7 1 0 0,3 0 0 15,1 6-3-15,1-3-1 0,1 6-3 0,-1-4 1 16,2 7 6-16,-1-4 1 0,2 3-4 0,-5-1 0 0,8 4-1 16,-6-5 3-16,5 0 6 0,-2 4-12 0,2-3-8 0,1 1 1 15,-1-3-9-15,-2 0-3 0,0 1-8 0,0 2-7 16,-6-4-14-16,-1 3-3 0,-4-5-5 0,0 8 1 0,-4-7 10 16,-1 5-1-16,-6-4 5 0,1 1 1 0,-2-1 7 15,0 2-1-15,-5 0 0 0,3-3-5 0,-5 0-6 0,2-6-12 16,-3 9 1-16,2-6 4 0,-2 4-7 0,2-3 3 15,-4-1 9-15,2 0 6 0,0 5 0 0,-4-2 4 0,5-6-2 16,-6 3-4-16,4-2 4 0,0 2-6 0,4-4-7 16,-6 0-7-16,2-1 1 0,-1 3-8 0,2-5 2 0,-4 0-2 15,0 0-7-15,-6 0 3 0,1-4 0 0,1 1-3 16,-1-2-3-16,-1 0 10 0,-1-3-10 0,1 1-6 0,-3-4 4 16,-1 2 2-16,-1-3-4 0,0 1 8 0,-4-3-6 15,1 1-7-15,4 1 12 0,-3-1 3 0,4 2-4 0,0-2-1 16,3 4 6-16,0 0-6 0,6 0 2 0,0 3 2 15,7 0-10-15,-2-1 3 0,2 1 3 0,4-1-2 0,3 2-5 16,0-2 2-16,3 1 1 0,4 1-1 0,-4-3 5 16,7 1 5-16,0 0-5 0,0 1-6 0,0-2-1 0,4 2-11 15,-1-1-5-15,2-1-4 0,0-1-7 0,-2 1-12 16,6-2 1-16,-4 1-13 0,1-3-21 0,1 2-5 0,0-3-20 16,-1-2-32-16,2 1-33 0,1-2-37 0,0 0-24 15,-5-2-16-15,5 2-5 0,-5 0-20 0,3-2 1 16,0-2 39-16,0 2-22 0,-7-1 43 0,5 2-2 0,-4-1-8 15</inkml:trace>
  <inkml:trace contextRef="#ctx0" brushRef="#br0" timeOffset="22654.01">30757 9728 1895 0,'0'-2'-25'0,"0"1"8"0,0-3 20 0,-2 2 17 0,2 1 20 16,0-3 20-16,0 2 21 0,-2 1 22 0,2 1 39 0,2 0-2 0,-2 1-18 16,2 1-3-16,-2-2-7 0,0 0-11 0,0 0-17 15,0 0-9-15,0 0-5 0,0 0 8 0,0 0 3 16,0 0-5-16,0 0-3 0,0 0 1 0,0 0 2 0,0 0-8 15,0 0-1-15,0 0-9 0,0 0-1 0,0 0-4 16,-39 68-7-16,39-68-9 0,0 0-9 0,0 0-3 0,-33 60-7 16,26-52-6-16,4 2 0 0,-2-2-11 0,0-2 1 15,2 1-2-15,-1 1 3 0,4-4 6 0,-1 2-2 0,1 1 2 16,1-2 1-16,-1-5 18 0,0 0-12 16,0 0 6-16,0 0-1 15,40 24-17-15,31 9-38 16,-53-31-12-16,-1 3-26 0,2-5-36 0,0 0-24 0,-1-2-40 15,-3 2-39-15,-2 0-42 0,-1 2-28 0,-4-4-46 16,-1 0-44-16</inkml:trace>
  <inkml:trace contextRef="#ctx0" brushRef="#br0" timeOffset="27577.86">20624 3537 1944 0,'-4'6'13'0,"-5"-4"18"16,6 1 14-16,-6-2 2 0,8-1 4 0,2 1 6 0,-4-3 10 0,6 3 9 0,-3-3-14 0,2 2-10 16,-2-2-7-16,3 2 14 0,-3-2 6 0,4 1-4 0,-3 1-11 0,2-1-2 15,-3 2 13-15,4-2 1 0,-3 2-5 16,-1-2-11-16,3 2-9 0,-3-1-1 0,0 1 2 0,0-1-7 15,0 0-14-15,0 0-5 0,0 0-7 0,-3 0-5 16,3 0-1-16,0 0 0 0,0 0-2 0,0 2 3 16,0-2-4-16,0 0 0 0,3 2 0 0,-3-2 6 0,6 0-6 15,-1 1 2-15,2-1-5 0,1 0 2 0,0 0 1 16,2 0 2-16,3-1-3 0,0 1-3 0,-1 0 12 16,1-2-4-16,1 0 4 0,-1 2-1 0,3-1-2 0,-3 1-2 15,4-1 2-15,-3 0 3 0,0 0-5 0,-1-1-3 16,1-2 5-16,5 2 0 31,-19 2-23-15,-16 9 18-1,-77 19 4 1,81-25 5-16,2 0-4 0,3-3 5 16,7 0 13-16,0 0-2 15,29-3-18 16,49-8 15-15,-70 10-17-16,-1-1 4 0,-2 0 2 16,-5 2 0-1,0 0-6 17,0 0-8-1,0 0 30 0,0 0-15-15,0 0 7 15,0 0-14 0,0 0 4-15,0 0 4 15,0 0-22-15,0 0-30-16,0 0 2 15,0 0-10-15,0 0-24 0,0 0-33 0,0 0-33 16,0 0-34-16,0 0-52 0,0 0-54 0</inkml:trace>
  <inkml:trace contextRef="#ctx0" brushRef="#br0" timeOffset="28873.63">26186 7534 1759 0,'0'0'28'0,"0"0"16"16,0 0 25-16,0 0 8 0,0 0 14 0,0 0 5 15,0 0 5-15,0 0 7 0,0 0-25 0,0 0-9 16,0 0-17-16,0 0-2 0,0 0-8 0,0 0-5 16,0 0-1-16,-23-10 2 0,23 10 12 0,0 0 1 0,0 0 2 15,0 0-4-15,0 0 5 0,0 0 16 16,0 0 2-16,-76 4-6 0,76-4-10 0,0 0-1 0,0 0-1 15,0 0-2-15,0 0-6 0,-214 21-11 0,214-21-6 16,0 0-1-16,0 0-2 0,0 0-13 0,0 0 12 16,0 0-6-16,0 0-3 0,-55 12 4 15,55-12-4-15,0 0 11 0,0 0-1 0,0 0 0 16,0 0-4-16,0 0-7 0,0 0-4 0,13 22-1 16,-13-22 5-16,156 59-18 15,-156-59-24 16,129 61 20-31,-85-24 11 16,-48-31 3-16,-3-3-4 0,0 4-2 0,-2-3 7 16,-1 0-5-16,-1 0-1 0,-2-3 3 0,-4 1-6 15,1-2-4-15,1 2 1 0,-1-4 3 0,-2 0-12 16,2 2 0-16,-2-5-18 0,1 2-15 0,0-1-15 16,4-1-19-16,1-3-35 0,2 1-17 0,2-1-25 0,-2-4-33 15,3 3-11-15,1-1-19 0,-1-1-26 0,4-1-13 16,3-2 42-16,0 0-33 0,-4 0-30 0</inkml:trace>
  <inkml:trace contextRef="#ctx0" brushRef="#br0" timeOffset="29123.77">26046 7319 2140 0,'5'-7'25'0,"0"2"24"0,-1 2 34 0,-4-1 9 0,6 3 30 0,-6-1 13 15,3 2 8-15,-3 0 21 0,4 2-15 0,-8 1-24 16,1-2-28-16,3 3-9 0,-5 1-9 0,4 2 8 15,-3 2 5-15,0-1-3 0,4 6-10 0,0 1 8 16,8 3 17-16,-7 2 11 0,7 4-16 0,-1-2-19 16,3 6-5-16,0 0-9 0,2 0 4 0,-3 1-6 0,0 0-15 15,1 1-16-15,0-4-2 0,-3 0 2 0,0-1-16 16,-1-3-3-16,-1 0-1 0,-4-3-7 0,4-2-6 0,-2-2-3 16,2-2-25-16,-4-5-12 0,3 0-30 0,-4-4-36 15,0 0-53-15,3-3-58 0,-2-2-68 0,1 2-65 16,-4-6-52-16,6 3-61 0</inkml:trace>
  <inkml:trace contextRef="#ctx0" brushRef="#br0" timeOffset="29653.2">26658 7545 2223 0,'1'0'33'0,"1"2"25"0,1-4 21 0,-3 4 8 0,0-4 15 16,2 4 14-16,-4-7 5 0,5 5 6 0,-1-2-27 0,-2 0-19 15,0-1-8-15,0 0-4 0,0-1-9 0,-3-1-9 16,1 0 1-16,-3 0 9 0,4-1-4 0,-7-1-4 16,2 1-9-16,-4 1-2 0,0-1-6 0,-3 2 0 15,0 1-6-15,-5 1-14 0,2 0 2 0,-2 2 1 0,-2 4-6 16,-2-1 2-16,2 1 2 0,1 0-5 0,-3 1 9 15,3 2 6-15,3-1-10 0,2 2 3 0,3-3 6 16,3 4 1-16,1-3-2 0,3 1 1 0,1-2-7 16,3 3-5-16,1-2 3 0,5-1 1 0,-3 0-4 15,4-1-4-15,-1 1-5 0,6-2 4 0,-3 0-3 0,3 2 3 16,2-3 4-16,-2 1-7 0,2 1-1 0,2 0 0 16,-2 0 4-16,3-3-2 0,-4 5-2 0,4-3-2 15,-1 3-10-15,2-2 9 0,-6 3-4 0,2 0-1 0,-2-3-1 16,-2 3 2-16,-2 0 0 0,-1 1-2 15,-2-2 12-15,-4-1-11 0,-1 4 7 0,0-2 0 0,-5 1 6 16,1-1-4-16,-6 2 1 0,-1-2 7 0,2 0-8 16,-4 0 1-16,-1 1 0 0,-1-3 2 0,0 1-1 0,2-2 2 15,-1-1-5-15,1 1-5 0,-1-3 2 0,1-1 3 16,4 0-22-16,-4 0-8 0,5-1-15 0,-1-4-19 16,0 3-15-16,0-3-27 0,3 0-34 0,0-4-31 15,-2-2-12-15,2 2-26 0,-1-3-25 0,2-2-15 16,1 2-9-16,0 0-9 0,4-7 39 0,-3 1-9 0,5 6-9 15</inkml:trace>
  <inkml:trace contextRef="#ctx0" brushRef="#br0" timeOffset="29935.63">26525 7403 1935 0,'0'-3'9'0,"0"-2"27"0,0 2 29 0,-8-2 16 0,5 1 25 0,0 0 13 15,-4 0 18-15,2 1 22 0,1 1-4 0,-1 0-9 16,1 4-10-16,-1 0-9 0,2 1-5 0,-1-2 2 0,1 2 3 15,-2 2-6-15,4 0 8 0,1 1 1 0,-4-1-14 16,8 4 0-16,-8 1-16 0,8 1 1 0,-3 0-5 0,2 4-1 16,1 1-16-16,-3 1-14 0,3 2 9 15,-1 1 5-15,0 3 4 0,-1-2 11 0,-1 1-8 16,-1-2-2-16,3 1 6 0,-3 0 1 0,0-1-15 0,0-3-16 16,0 0 1-16,0-1-25 0,0 0-12 0,0-2-14 15,5-1-2-15,-5-2-8 0,0-2-3 0,0 2-8 16,0-2-25-16,1-3-38 0,-1 1-21 0,3-3-10 15,-3-4-43-15,5 3-40 0,-1-6-40 0,-1-1-65 0,2-3-58 16,-4 4-40-16,7-3-49 0,0-1-72 0</inkml:trace>
  <inkml:trace contextRef="#ctx0" brushRef="#br0" timeOffset="30436.8">27072 7559 2248 0,'-6'-3'23'0,"3"-2"25"0,-1 1 28 0,-1-1 7 0,2-2 20 0,1 0 13 15,-2 2 4-15,4-2 3 0,0-1-15 0,0 5-20 16,4-3-15-16,-4 3-4 0,2-2-17 0,-2 3-9 0,0 0-2 15,-2-1 3-15,-2 2-11 0,1 1-6 0,-3 0-16 16,-4 1 0-16,-2 2-2 0,-3-3 9 0,-2 4 1 16,-2-3-2-16,-2 5 5 0,-2-4 2 0,0 3 7 0,1-3 1 15,0 1-2-15,2 0-7 0,1 0-1 0,3-1-3 16,2 1-1-16,2-1-1 0,2 1 0 0,2-2-4 0,3 0 3 16,0 1 1-16,3 1 8 0,1-2 6 15,4 3 0-15,0-2-3 0,2 3 2 0,5-1 3 0,0 0-5 16,3-1-4-16,2 3-9 0,3 1-9 0,4-2-2 15,-2 0 6-15,3-1-4 0,3 2-12 0,-1-2 9 16,2 1-1-16,-3 2-2 0,-2-5 0 0,1 5 2 16,-3 0-4-16,0-2-5 0,-5 1 7 0,-2-1 0 0,-1 2-5 15,-6 0 4-15,-2 0 3 0,0 1-2 0,-8 1-4 16,3-3 8-16,-8 2-1 0,1-1-5 0,-4 1-3 16,2-1 8-16,-6 0-12 0,-2-1 7 0,2-1 2 0,-1-1 5 15,1 0-4-15,-4-3-1 0,4 3 5 0,-2-4-12 16,6 0 4-16,-6 0-22 0,5 0-18 0,1-4-27 15,1 3-20-15,1-7-29 0,0-1-35 0,3 0-19 16,-3-4-21-16,3 2-13 0,1-1-15 0,1-2-14 0,0 0-3 16,3 0 43-16,-1-3-5 0,1 3-12 0,4 1-27 15</inkml:trace>
  <inkml:trace contextRef="#ctx0" brushRef="#br0" timeOffset="30656.35">26966 7319 1944 0,'3'-7'17'0,"0"1"30"0,-3 3 22 0,0 0 8 0,-3 5 14 0,3-2 18 0,-3 2 10 16,0 3 36-16,0 2-5 0,-2 5 2 0,-1-1 4 0,3 6 13 16,-5-1 11-16,3 2-10 0,2 2 19 0,-3 0-15 15,2 4-1-15,1-2-3 0,5 2-15 0,-1 2 0 16,3 0-12-16,-3 3 20 0,-1-3-22 0,5 4-14 16,-2-5-13-16,0 2-25 0,-1-3-7 0,-1-4-34 15,2 2-5-15,1-4-32 0,0-2-6 0,1 1-13 16,3-3-30-16,-5 0-27 0,0-2-21 0,0-2-7 15,1-1-46-15,1-3-41 0,-1 0-65 0,1-3-51 0,-2 2-46 16,-3 0-47-16,3-3-54 0,-1 3-54 0</inkml:trace>
  <inkml:trace contextRef="#ctx0" brushRef="#br0" timeOffset="37091.12">26271 8353 2366 0,'0'0'32'0,"0"0"37"0,0 0 35 0,0 0 18 15,0 0 27-15,0 0 12 0,-10-39 24 0,10 39 24 16,0 0-21-16,0 0-31 0,0 0-25 0,0 0 2 15,0 0-14-15,0 0-4 0,2-32-8 0,-2 32-1 16,0 0-9-16,0 0 5 0,0 0-3 0,0 0-8 0,0 0-2 16,0 0-2-16,13-17 19 0,-13 17-20 0,0 0 0 0,0 0 2 15,0 0-7-15,0 0-15 0,0 0-7 0,0 0-5 16,0 0-38-16,0 0-1 0,0 0 0 0,5 18-3 31,10 24 0-15,-15-42 5-1,0 0 4 1,22 55-19-16,-22-55 13 16,0 0 9-16,0 0 12 15,14 0 3-15,-14 0-19 0,111-82-18 32,-111 82 15-17,150-99-13-15,-129 84-5 0,2-4-5 0,1 1 8 16,-1-2-4-16,-3 3-5 0,2 1 10 0,-2-1-10 15,-4 4 3-15,0 1 5 0,-2 1-1 0,-1 4-5 16,-4-1 4-16,-2 3-2 0,-2 0-5 0,-4 3 4 0,2 0 3 16,-1 1 1-16,-2 2 1 0,-2-1-8 0,2 2-2 15,0-2 4-15,0 0-1 0,-1 1 7 0,1-2-8 16,0 1-5-16,-2 1 4 0,2-1 11 0,0-1-1 0,-1-1-4 16,1 4 4-16,0-1-6 0,0-1 3 0,0 1 7 15,0-2-14-15,1 1 2 0,-1 1-2 0,0 2 7 16,0-3-3-16,2 0-1 0,-2-3 7 0,-2 3-9 0,2 0 13 15,0 0-5-15,0-1-1 0,0 1 2 0,0 0-2 16,-1 0 7-16,1 0-8 0,0 0 0 0,0 4-3 0,0-7 4 16,0 3 2-16,-2 0-3 0,2-1 5 0,0 1-7 15,0 0-1-15,0 0 6 0,0 0 2 0,-2 0-7 16,2 1 4-16,0-1 5 0,0 0-4 0,2 0-1 0,-2 0 4 16,0 0-8-16,0 0-4 0,0 0 8 0,2 0-4 15,-2 0-10-15,0-1 8 0,0 1 1 0,0 1-2 16,0-2 4-16,0 2 5 0,-2-2-5 0,2 1-2 0,2 0 7 15,-2 0-2-15,0 0-4 0,-2 0 7 0,2 0-5 16,0 1-3-16,0-1 4 0,2-1 4 0,-2 2-7 16,0-1 4-16,0 0-1 0,0-1-11 0,0 1 4 0,1-1-6 15,-1 1-10-15,0 0-26 0,0 1-47 0,2-2-41 16,-1-4-45-16,4 3-75 0,-1 0-115 0,-4 4-130 16,0-10-122-16</inkml:trace>
  <inkml:trace contextRef="#ctx0" brushRef="#br0" timeOffset="39282.11">26276 8710 1378 0,'0'0'35'0,"0"0"-2"15,0 0 15-15,0 0 35 0,0 0-45 0,0 0 3 16,0 0-2-16,0 0-5 0,0 0 11 0,0 0-10 15,0 0 44-15,0 0-49 0,0 0 46 0,0 0 8 16,0 0 9-16,0 0 4 0,0 0-1 0,0 0 7 16,0 0-6-16,0 0 8 0,-10-15 8 0,10 15-9 15,0 0-7-15,0 0-1 0,0 0-4 0,0 0-8 0,0 0 5 16,0 0-9-16,0 0-11 0,0 0 9 0,0 0-9 16,0 0-6-16,0 0-2 0,0 0 5 0,0 0 2 15,0 0-12-15,0 0-7 0,0 0-8 0,0 0-1 16,0 0-4-16,0 0-12 0,0 0 3 0,0 0 1 15,0 0-4-15,0 0-5 16,0 0-1-16,0 0 1 0,0 0-2 0,0 0 1 16,0 0 1-16,0 0 5 0,0 0-7 0,0 0 9 15,0 0-1-15,0 0-1 16,0 0-5-16,0 0 1 0,0 0 4 16,17 28-16-16,-17-28 8 31,28 53-10-31,-28-53 10 15,10 17 13 1,-10-17-2-16,0 0 9 16,0 0 5-16,0 0 8 0,0 0 2 0,0 0 6 15,0 0-1-15,0 0-11 0,0 0-5 0,0 0-15 0,0 0-5 16,0 0 4-16,44-27-21 0,-34 17-1 0,-1-4-3 16,4 2-4-16,1-3 5 0,-1 1 0 0,2-4-5 15,2 2 1-15,1-3-1 0,-2-1 0 0,2 0-2 16,0 0 2-16,2 0 7 0,-2 2-6 0,-2-1 4 15,2 2 0-15,-2 2-2 0,-2-1-1 0,-1 6 0 16,0-2 1-16,-4 4 2 0,-1 1 2 0,-4 0-7 0,4 5 1 16,-7-1 8-16,3 1-4 0,-3 1 0 0,-1 1 0 15,2-2-2-15,-2 2-3 0,0 0 6 0,-2-2 1 16,2 2-8-16,-1 0 0 0,1 0 1 0,0 0 4 0,0 0-7 16,0 0 9-16,0 2-2 0,0-2-2 15,0 2 7-15,0-2-3 0,0 0-3 0,0 0-15 0,0-2-15 16,0 2-24-16,0 0-11 0,0-2-34 0,1 1-41 15,-1-3-36-15,2 4-46 0,0-3-43 0,-2 3-30 16,-4 0-22-16,3 0-34 0,1 3 26 0,-4 1-46 0</inkml:trace>
  <inkml:trace contextRef="#ctx0" brushRef="#br0" timeOffset="46816.87">30210 6164 1935 0,'0'-2'-23'0,"0"2"5"0,0 2 15 0,-4-2 12 0,1 3 6 0,0-3 0 16,3 1 5-16,-6-2 11 0,6 1 27 0,-4 0 4 0,3 0-11 16,-1-3-8-16,-1 3-1 0,6 0 12 0,-3-3 6 15,3 3-1-15,-3-1 15 0,4 0 2 0,-4-2 0 0,4 6 14 16,-2-3 5-16,3 0-5 0,-5 1-7 0,5-2-10 16,-5 3-14-16,4-3 0 0,2 1 14 0,-2-1-15 0,5 1-7 0,-2-5-7 15,7 5 6-15,-3-1 5 0,4 1 0 0,1-2-9 16,2 0-18-16,-2 2-6 0,7-1 3 0,-2 1-3 15,1 0-6-15,0 0-8 0,0 0-4 0,-1 1-8 16,1-1 2-16,-2 0 9 0,-2 2-8 0,-2-2 6 0,-3 0-7 0,-1 0 0 16,-2 0 3-16,-6 0-1 0,1 0-3 0,-2 0-29 15,-3 0-11-15,0 0-18 0,0 0-6 16,0 0-20-16,0 0-26 0,0 0-25 0,0 0-13 0,0 0-3 0,-19-6-4 16,19 6 3-16,0 0-15 0,0 0 7 0,0 0 19 15,0 0 19-15,0 0 54 0,0 0-28 0,-62-4 66 16,62 4-40-16,0 0 51 0,0 0 45 0,-53-3 8 15,53 3 6 1,0 0-54-16,0 0 73 0,0 0-39 0,0 0 60 16,0 0-30-16,0 0 41 0,-37 4-35 0,37-4 45 0,0 0 3 15,0 0-21-15,0 0 17 0,0 0 3 0,0 0-25 0,0 0 11 16,0 0-1-16,0 0 3 0,0 0 2 0,0 0 5 16,0 0-11-16,0 0-4 0,0 0 4 0,0 0-15 15,-14 81-15-15,14-81-5 0,0 0 7 0,0 0-3 0,0 0-13 16,0 0-13-16,0 0-4 0,0 0-1 0,-25 172-2 15,25-172-1-15,0 67-16 16,0-67-20-16,0 0-14 16,0 0-32-16,0 0-38 0,0 0-27 0,0 0-46 15,0 0-47-15,22 28-35 0,-22-28-34 0,0 0 4 16,0 0-37-16</inkml:trace>
  <inkml:trace contextRef="#ctx0" brushRef="#br0" timeOffset="47045.89">30578 6332 1976 0,'0'0'44'0,"0"0"13"0,0 0 20 16,0 0 30-16,11-14 12 0,-11 14 20 0,0 0 11 0,0 0 1 15,0 0-5-15,0 0-6 0,0 0-12 0,0 0-15 0,-8 23-7 16,8-23-11-16,0 0-6 0,0 0 2 16,0 0-16-16,0 0-14 0,0 0-3 0,0 0-16 0,-6 41-6 0,6-41-9 15,0 0-2-15,1 33-30 16,-1-33-32-16,0 0-30 15,0 0-30-15,0 0-20 0,0 0-40 0,0 0-35 0,0 0-44 16,8 15-6-16,-8-15-21 0,0 0 20 0,0 0-9 16,0 0-18-16</inkml:trace>
  <inkml:trace contextRef="#ctx0" brushRef="#br0" timeOffset="48045.39">30628 6322 1911 0,'0'0'-21'0,"0"0"48"0,0 0 6 0,0 0 12 0,12-52 5 0,-12 52 3 0,0 0 19 0,0 0-9 0,0 0-19 16,0 0-7-16,0 0-4 0,0 0-14 16,5-21-3-16,-5 21 13 0,0 0-11 0,34 15-12 15,-25-9-15-15,-2 2-14 0,-1-2-21 16,2 2-17-16,1-1-22 0,0 1-4 16,-1-2-16-16,1-3 35 0,-1 3-46 0,0-6 36 0,0 6 18 0,-1-5 11 15,0 2 21-15,-4-2 4 0,0 3 13 0,0 0-31 16,-3 1 56-16,0-1-21 0,0-1 6 0,4 1 10 0,-4-1 5 15,-4 1-20-15,4-4 55 0,-1 5-28 0,-1-3 6 0,1 2 4 16,-1-2 19-16,0 3-2 0,1-5 13 0,1 2 37 16,-3-2-43-16,3-1 33 0,-2 2 7 0,2-5-1 15,2 6-14-15,-2-5 9 0,0 3-3 0,3-2-9 0,-3 4-10 16,0-2-3-16,3 3 1 0,-3-1 4 0,2 2-1 0,-1 0-15 16,-1 0-11-16,2 3-2 0,-2-1 4 0,0 1-1 15,0-3-11-15,0 6-9 0,-2-7-5 0,1 6-2 16,1-3 1-16,-2-1-4 0,-1-1-6 0,3 3-5 0,-3-4-3 15,1 2-2-15,0-2 3 0,0-1 3 0,0 0-3 16,0 1 0-16,2-1 2 0,-1-2 3 0,1 0-2 0,0 0 0 16,0-2 0-16,0 1 0 0,0-1-3 0,0-1 2 15,1-1-1-15,3-1-3 0,2 0-2 0,-3 0 3 16,3-4 0-16,1 2 0 0,-3-1-1 0,6 1-7 0,-4-3 1 16,2 3 5-16,-2-5 1 0,2 4-3 0,-2-2-2 15,2 2-3-15,-1-3 6 0,-1 1 7 0,2 3-1 0,-2 1-4 16,-1 0-5-16,-2 1 6 0,2 1-5 15,-2 2 4-15,1 0 2 0,-2 0-7 0,0 2 0 0,-2 2 7 0,0 0 0 16,0 0-3-16,0 4 3 0,0-2-2 0,-2 4-3 0,0-2 7 16,0 5 0-16,-1-4-8 0,1 4 4 0,-1-3 4 15,1 3 0-15,1-3-2 0,-1 1 0 0,0-1-4 16,2 1 3-16,0-2 2 0,2 0 4 0,-2-1-5 0,0-1 4 16,2 0 3-16,-1 1-4 0,1-1 1 0,0-2 2 15,1 0-3-15,-2-2-3 0,3 0 3 0,-2-1 0 0,0 0-1 16,-2-1 2-16,3 0-3 0,-1-1-2 0,1 0 3 15,0 0 4-15,0-1-6 0,2 1-2 0,0-4 3 16,2 1-3-16,-2 0 3 0,2 1-2 0,-2-2 1 0,3-2-4 16,-1 3 3-16,1-2 0 0,0 0-1 0,0-2 4 0,1 2 2 15,-1-1 0-15,0 1-3 0,2 1-2 0,-4 0 1 16,0 2 0-16,-2 2-3 0,1 0-3 0,-4 2-2 0,1 0-2 16,-1 4 8-16,-2-4 1 0,1 5-4 0,-2-2 3 15,1 2 3-15,-1 0-2 0,2 0 3 0,-2 0-1 16,1 0 3-16,1 1-3 0,0 1 1 0,-4-3-4 0,4 0 2 15,0 1 5-15,4 0-5 0,-4-2 2 0,0 4-4 16,1-3 3-16,1 0 0 0,1 0 4 0,0-1-4 0,1 1 1 16,0 0 4-16,1-1-3 0,-1-2-3 0,1 0 2 15,2 0 3-15,-2 1 0 0,4-4 2 0,-4 2-5 0,3-1-3 16,-4-1 3-16,5-1 5 0,-4-1-3 0,3-1-5 16,-1-1 2-16,-2 1-2 0,2-1 3 0,-4 1 2 0,4-3-4 15,-2 0 0-15,-1 0 0 0,0-2 1 0,-1 2-2 16,1-3-2-16,-1 3 1 0,-3-1 1 0,0-1 1 0,4 3-5 15,-4 1 2-15,-4 1-4 0,3 1 2 0,-2 2 2 16,-3-2-2-16,2 4 3 0,-2 4-4 0,0-2 5 16,-5 2-4-16,4 2 5 0,-1-1-2 0,0 4 4 0,3 1 3 15,0 2 3-15,-2-2 27 0,4 5 2 0,1-3 18 0,1 3 2 16,2-2 10-16,1 1 7 0,3-1 5 0,0 0 2 16,5-2-17-16,-2-2-8 0,4 3-11 0,2-5 0 0,-2 1-11 15,6-2-11-15,-6 1-6 0,6-2-7 0,-2-3-14 16,-2 1-19-16,2-6-37 0,1 3-30 0,-4-1-21 15,1-7-37-15,-5 3-34 0,1-3-36 0,-1 1-28 0,-4 1-3 16,1-2 9-16,-4-5 28 0,0 2-9 0,-2 4 2 16,-4-1-42-16</inkml:trace>
  <inkml:trace contextRef="#ctx0" brushRef="#br0" timeOffset="50230.28">27183 9124 2066 0,'0'-6'20'0,"-2"-3"22"0,4 2 23 0,-2-7 23 0,0 6 11 0,0-3 4 0,0 4 2 16,0-2 22-16,4 4-11 0,-2 2-13 0,3-1-25 0,-2 3-13 0,0-2-9 15,3 3 8-15,1 0 5 0,-3 0-15 0,0 0-2 16,2 3-8-16,-4-3 4 0,4 1 3 0,-3 0 1 15,3 2-8-15,-6 0-7 0,5 0-7 0,-3 1-7 0,1 1 0 16,0 2 4-16,0-1-5 0,-3 5-5 0,2-1 0 16,0 2 4-16,-2 1 1 0,0 2-1 0,1-1 2 15,-2 1-8-15,-1 2-8 0,0-2 3 0,-1-2 0 16,3 1-9-16,-1-3 3 0,-1 1 2 0,-1-1-4 16,1-2 1-16,1-2 2 0,-3 0 3 0,4-2-6 15,-1 2 3-15,-1-5 1 0,-1 1 1 0,3-3 3 0,0 1-3 16,0-1 6-16,0-1 3 0,0-2 2 0,1 2-1 15,-1-3-6-15,2 0 2 0,0-4 2 0,-1 3 0 16,-1-4-11-16,4 0-4 0,-1 1-2 0,3 0 5 0,-3-4 3 16,5 0-6-16,0-2 1 0,2 0-2 0,-1-2 11 15,4 0-11-15,-1-2 9 0,1-1-4 0,1 2-3 16,2 2 2-16,-3 0-2 0,1 2 4 0,-2 3-7 0,1 4 5 16,0 0-4-16,-4 6-2 0,-1 0 5 0,1 3-2 15,-2 1-3-15,-2 1 2 0,3 14 5 16,-5-8-2-16,0 1 4 0,-3 4 1 0,3-1 8 15,-6 3 5-15,3-2 10 0,-1 1 4 0,-1 1 1 16,-3-2 5-16,4 0-1 0,-6 1 0 0,4-4-6 0,-4 1-7 16,3-4-11-16,1 3-6 0,0-4-5 0,0 1-1 15,-1-2-10-15,3-2 2 0,-1 0 0 0,2-2 3 16,-1 1-20-16,2-5-19 0,-1 0-39 0,3 6-46 0,1-9-44 16,0-2-67-16,1 2-55 0,3 3-54 0,0-7-28 15,3 2 0-15,0-6-32 0</inkml:trace>
  <inkml:trace contextRef="#ctx0" brushRef="#br0" timeOffset="50640.79">27660 9200 1855 0,'0'4'23'0,"-1"-4"33"0,-1 2 19 16,-1 0 22-16,0 1 30 0,0-1 10 0,-2-1 19 0,-1-2 13 0,4 2-14 0,1 3-15 16,-1-3-6-16,0 5-9 0,1-5-21 0,1 3 3 0,-2-3-14 15,4-1-6-15,-1 0-3 0,3 0-5 0,0 0-8 16,4-1-8-16,-2 2-2 0,2-4-19 0,2 5-1 15,1-4-6-15,0 0-6 0,-3 1-17 0,3-1-4 16,-3-1 1-16,0 2-10 0,1-4 4 0,-3 2-6 0,3 0 1 16,-5-1 2-16,3-1 0 0,0-2 2 0,-2 1-6 15,0 0 2-15,0-2 2 0,0 1 1 0,-4 0 2 16,2-2-7-16,2 2 8 0,-4-1-2 0,2 0 0 16,-3 0-4-16,0-1 4 0,0 2-1 0,-3 0-4 0,2 0 7 15,-4 3-8-15,1-2-5 0,-4 4 6 0,-1 1 4 16,-3 2 1-16,1 0-2 0,-2 5-1 0,-3-2-3 15,4 1 11-15,-4 2-1 0,2 0-3 0,0 3-1 16,1 0 2-16,0 2 5 0,4 0 7 0,1 1 12 16,0-1-1-16,0 2 12 0,2-1-2 0,1-1 3 0,2 2-5 15,3-2 7-15,-4-1-11 0,4 2-9 0,4-4-1 16,-3 0-12-16,4 0 6 0,0-3-9 0,-2-1-1 16,6 1-9-16,-1 0 7 0,2-2-16 0,2-3-27 0,-2 1-8 15,4 0-46-15,-1-4-39 0,5 2-63 0,-1-3-54 16,-1 0-51-16,-1-4-38 0,6 5-9 0,-4-7 25 0,4 0 0 15,-4 0-2-15,2 1 16 0</inkml:trace>
  <inkml:trace contextRef="#ctx0" brushRef="#br0" timeOffset="51109.8">28021 9150 2009 0,'5'-1'21'0,"-2"-2"31"0,-2 0 27 0,-1 2 28 0,-1-3 12 16,1 3 21-16,-3-5 15 0,3 5 1 0,-4 0-8 15,1 0-17-15,-2 2-17 0,-1-4-28 0,5 5-7 0,-6-6-15 16,6 4-12-16,-6-2 2 0,6 0-8 0,-4 1-11 15,2-2-14-15,-2 3 3 0,5-1-8 0,-3 0-3 16,2 1 1-16,-1 1-6 0,-1-1 2 0,0 4 3 0,-1 0 7 16,-1 1 0-16,1 1 7 0,-2 1 7 0,-1 0-2 15,-1 2 2-15,3-3-1 0,-4 3-3 0,5-1-1 0,-1-2-3 16,-2 1-3-16,2 0-7 0,1-1-2 16,0-1-1-16,-1 2-1 0,1-3-5 0,3 0 4 0,1 1-8 15,0-3 1-15,0 2 0 0,0-1-3 0,0 1-2 16,0-3-3-16,3 0 6 0,-1 3-4 0,1-4 5 15,-1 0 0-15,2 1-5 0,-4-1 1 0,3 0 2 16,2 0 5-16,-4 0-8 0,2 0 2 0,1-1-3 0,-1 1 3 16,2-4 3-16,1 0 4 0,0-1-4 0,1-2-6 15,1-1 2-15,1-1 2 0,-3 0 2 0,4-3-4 16,-4 0-2-16,5 1 2 0,-5 0 0 0,2 2-1 16,-1 2 6-16,-1 0-7 0,0 1 3 0,-3 3-2 15,1 3-5-15,-1 0 3 0,-3 3 0 0,1 2 0 0,-1 0-2 16,-1 2 6-16,1 4-1 0,0-2 5 0,-3 2 3 15,-1 1-7-15,1 1 9 0,0-1-5 0,0 0 2 16,-2-1-2-16,4 2 3 0,-2-4-9 0,3 1 1 0,-2-2 2 16,2 2-1-16,2-4 1 0,-1 2-2 0,2-2-9 15,2-1-27-15,-4 2-10 0,3-3-28 0,0 1-43 0,3-3-44 16,-2-2-36-16,-1 0-35 0,0 3-26 0,2-3-11 16,0-5-19-16,0 2 36 0,-1-3 5 0,-1 1 13 15,3 3 16-15,1-6-18 0,-2-3 30 0</inkml:trace>
  <inkml:trace contextRef="#ctx0" brushRef="#br0" timeOffset="51454.81">28130 9226 1759 0,'8'-9'-12'16,"-5"-4"67"-16,0 4-20 0,0 0 21 0,-1 0 29 0,0-3 22 0,-1 4 27 0,-1 1 9 0,0 0 41 0,-1 3-57 0,1 0 35 0,-2 3 4 15,2-3-20-15,-2 5-5 0,2-2-23 0,0 5-5 16,-1-4-30-16,2 3-12 0,-1-2-11 0,0 3-19 16,2 0-8-16,0 3-9 0,1 0-1 0,0 1-1 0,0 1-2 15,-1 2 6-15,1 0-3 0,0-2-7 0,-2 1 4 16,1-2-6-16,-1 1-4 0,-1 0-4 0,0-3 5 15,0 1-10-15,0 1 7 0,-1-2-1 0,-1-3 0 16,1 0-4-16,-2 1 1 0,0-1-1 0,3-3 4 0,-2 0 1 16,2 0-8-16,-1 0 2 0,1 0 7 0,-2-2-4 0,2-1 4 15,0 0-3-15,2 1-1 0,-1-1 4 16,1-3-3-16,-1 2 3 0,4-4-13 0,-2 1 2 16,3-2 2-16,-2-2 2 0,2-2-3 0,0 0 4 0,5 1 2 15,-4-1-10-15,2 0 2 0,-1 4 7 0,1-2-4 16,-1 4-5-16,0 1 0 0,0 1-3 0,-3 3-4 15,0 2-10-15,-2-2-12 0,0 4-33 0,0-2-29 16,1 0-19-16,-1 0-43 0,-3 0-37 0,0 1-37 0,0 4-23 16,0-3-34-16,1-3 25 0,-1 3-31 0,0 5-58 15</inkml:trace>
  <inkml:trace contextRef="#ctx0" brushRef="#br0" timeOffset="51684.7">28478 9269 2460 0,'0'-1'38'0,"-5"2"24"0,2-2 33 0,2 2 18 0,-4 3 22 0,1-4 17 0,0 0 16 16,-1 0 20-16,2 3-19 0,3-3-19 0,-5-3-24 0,10 2 6 0,-5-3-16 16,3 1-16-16,0 0-18 0,0 2-17 0,5-3-18 0,0 3-7 15,1 0-10-15,-1-1-21 0,5 0-7 0,0 1 5 16,-4 1-8-16,3 0-2 0,-2 0-2 0,-3-4-9 15,-1 4-3-15,1 4-14 0,-6-4-10 0,3-4-8 16,-4 8-6-16,0-4-21 0,0 1-28 0,-2-1-4 0,2 4-32 16,-3-8-31-16,1 3-33 0,-6 1-57 0,5 1-52 15,-2-6-9-15</inkml:trace>
  <inkml:trace contextRef="#ctx0" brushRef="#br0" timeOffset="53545.64">28748 9170 1951 0,'0'0'-24'0,"5"-24"83"15,-5 24 4-15,0 0 13 0,0 0 23 16,0 0 17-16,0 0 24 0,0 0-3 0,0 0-3 0,2-16-24 15,-2 16-15-15,0 0-12 0,0 0-19 0,0 0-18 16,0 0 9-16,0 0 0 0,0 0-5 0,0 0 2 16,0 0 11-16,0 0 5 0,0 0 4 0,0 0 6 0,0 0-1 15,0 0-16-15,0 0-8 0,-7 65 2 0,7-65-15 16,0 0-8-16,0 0-1 0,0 0-5 0,0 0-4 0,-8 168-10 16,7-152-2-16,1-4-4 0,0 0-3 0,0-1 2 15,1-3-6-15,-1-3 2 0,2 1-2 0,-2-6 24 16,0 0-1-16,0 0-4 15,14-21-16 1,32-47-10 0,-40 54 7-16,3 0-3 0,0-1 4 0,-1-2 4 0,0-2 2 15,2 0-11-15,2-2 6 0,-3 0-2 0,4-1-1 16,-4 2-3-16,3 1 2 0,-12 19-14 16,0 0-2-1,17-23 5-15,-17 23-11 0,0 0-11 16,0 0-16-16,0 0-14 0,0 0-23 0,0 0-25 15,-7 18-32-15,7-18-35 0,0 0-15 0,0 0-19 16,0 0-273-16,0 0 272 0,0 0-17 0,-39 57-4 16,39-57-14-16</inkml:trace>
  <inkml:trace contextRef="#ctx0" brushRef="#br0" timeOffset="53973.37">28899 9231 1703 0,'0'0'53'0,"0"0"13"16,0 0 18-16,22 26 18 0,-22-26 12 0,0 0 20 15,0 0 8-15,0 0-8 0,0 0-27 0,0 0-3 0,0 0-8 16,0 0-10-16,0 0-8 0,0 0-15 0,0 0-3 0,0 0 2 16,0 0 1-16,0 0-14 0,0 0-7 15,12 27-6-15,-12-27-4 0,0 0 0 0,0 0-9 0,0 0-4 16,0 0-2-16,0 0 1 0,26 27-11 16,-26-27 9-16,30 10-16 15,0-24 7 16,6-43-27 1,-37 18 21-17,-21-2-14 17,15 46 11-32,1 0 3 0,1 1 7 0,-3 3 3 0,0 0 14 15,-1 0 9-15,2 4 3 0,1 0 11 0,-3 1 10 16,2 2 4-16,2-1 10 0,1 2-2 0,2-4-10 15,0 6-12-15,2-8-7 0,2 7-8 0,0-8-7 0,1 6-9 16,2-6-15-16,-1 0-3 0,3-1 2 0,0-1-7 16,1-1-17-16,0-3-23 0,5 2-38 0,-2-4-46 15,2-2-49-15,1 0-48 0,-3 2-44 0,3-6-28 0,1 1-16 16,3-4 18-16,-3-3 7 0,-1 2 10 0,0 4-4 16</inkml:trace>
  <inkml:trace contextRef="#ctx0" brushRef="#br0" timeOffset="54647.86">29272 9264 1791 0,'0'-2'25'0,"-2"5"11"0,-3-3 28 16,4-3 14-16,-6 3 18 0,0-1 16 0,0 1 23 0,3-6 2 16,0 6-7-16,-1-5 1 0,2 5-24 0,0 0-6 15,0 0-10-15,2 1-14 0,1-2-16 0,0 1-2 0,0-4-19 16,0 4-12-16,0-2-2 0,4-3-11 0,-1 1-8 16,0 0-1-16,1-1-4 0,-1 1 0 0,0 1-4 15,-1 1 6-15,-1-1-8 0,-1 2 4 0,0 1 0 0,0 0-1 16,-1 4-1-16,-4-2 2 0,2 1 12 0,-4 5 7 15,0-3 10-15,0 2-2 0,-2 1 9 0,1 1 13 16,-5-3 1-16,7 3-5 0,-2 1-4 0,1-2-11 0,1-1 4 16,2 0-1-16,-1 1-6 0,2-3-12 0,-1 2-4 15,1-3 4-15,2 4-3 0,-1-5-3 0,0 2-7 16,2 1 1-16,0-5 1 0,2 5-1 0,0-2 1 0,-2-1-4 16,1 0 1-16,2 0 4 0,1-3-1 0,-4 0 2 15,4 2-5-15,1-4 1 0,0 2 1 0,3-3-3 16,-4 1 1-16,4 0-4 0,1-4-5 0,0 2-3 0,-1 1-3 15,-2-5 0-15,4 3-2 0,-4 1 5 0,2-4-4 16,-2 1 6-16,1 2 0 0,-3-2 10 0,2 1 0 0,1 3-2 16,-6-1-1-16,3 1 0 0,-3 3 1 0,-1-1 0 15,2 2 0-15,-4 0-12 0,1 2 12 0,-1 0 0 16,-1 0 2-16,-1 6-2 0,1-4 1 0,0 2 1 16,-1 3 1-16,1-2 0 0,-2 3-1 0,2-4 0 0,-1 1 1 15,3-1 4-15,-3 0 3 0,1 1 1 0,3-2 0 16,0-2 2-16,3 0-2 0,-3-1 0 0,4-1 2 15,-3 2-4-15,3-2-5 0,0-2 2 0,3 0 3 0,-1 0 0 16,-2 0-4-16,5-2 2 0,-1 0-3 0,1-2-1 16,0 1 1-16,3-1-3 0,-2 0-7 0,2-2-9 0,0-2-6 15,2 1-3-15,-2-2-7 0,5-1-9 0,-8-1 1 16,4-3-5-16,3-1-9 0,-5-3 0 0,3 0-1 16,-4-4 4-16,3 0 2 0,-3-4 7 0,2 1-1 0,-4-2 3 15,1-1 17-15,-1-2 8 0,-5 0 10 0,2 3-2 16,-2 0 3-16,-1 1 3 0,-4 4 2 0,0 4 0 15,1 3-3-15,-4 4-1 0,2 6 1 0,-5 5-1 0,-1 5 3 16,-3 6 14-16,1 4 10 0,-3 1 13 0,0 4 5 16,-2 6 5-16,0 0 10 0,2 4 11 0,0-2 8 15,1 3-5-15,0 1-1 0,5-2-3 0,-1 2 9 0,1-2-2 16,3 2 7-16,1-7 4 0,0 6-6 0,3-7-4 16,2 5-8-16,-1-6-13 0,4 2-11 0,-1-3-3 15,2-2-49-15,-1-1-36 0,0-1-63 0,5 2-57 0,-4-9-72 16,-1 5-65-16,-4-9-80 0,5 6-67 0</inkml:trace>
  <inkml:trace contextRef="#ctx0" brushRef="#br0" timeOffset="55153.64">27939 9689 1767 0,'0'0'25'0,"0"0"24"0,0 0 31 0,0 0 30 0,0 0 25 0,0 0 9 0,0 0 24 16,0 0 9-16,5-39-26 0,-5 39-15 0,0 0 3 16,0 0-9-16,3-16-11 0,-6 31 2 0,1 1-14 15,-1 3 10-15,0 4 13 0,-1 1-10 0,3-1-15 16,1 5-9-16,-2-3-6 0,2 3-10 0,-3-2-7 16,3 2-22-16,-2-4-4 0,2 0-2 0,0-2-15 0,-1-4-15 15,2 1-10-15,-1 0-4 0,3-7 1 0,1 0 4 16,-3-1-24-16,-1-11-30 0,0 0-51 0,0 0-50 15,0 0-56-15,0 0-72 0,0 0-67 0,0 0-61 16,30 9-19-16</inkml:trace>
  <inkml:trace contextRef="#ctx0" brushRef="#br0" timeOffset="55530.46">27829 9838 2240 0,'0'0'34'0,"0"0"27"0,0 0 21 0,0 0 24 0,0 0 12 0,0 0 6 0,0 0 7 15,0 0 9-15,-48 4-18 0,48-4-16 0,0 0-19 16,0 0-19-16,0 0-10 0,0 0-5 0,0 0-6 16,0 0-10-16,0 0-14 0,0 0-4 0,124 0-14 15,-97 0-5-15,-2-2-2 16,1 0 0-16,-4 2 6 0,2 0-10 0,-5-3 5 16,-3 3-11-16,1 0 0 0,-6-2-4 0,-1-1 3 15,-1 1 0-15,-3 1-4 0,-3-1 6 0,2-4-1 0,-3 5 14 16,0-3-2-16,-2-2 0 0,-2 1 5 0,0 1-3 15,-1-2 7-15,1 4 6 0,-1-2 5 0,2 1-4 0,-3 1 11 16,1 0 2-16,2 1-2 0,-1-1 1 0,-1 2-3 16,2-1-7-16,1 1-7 0,0 1 2 0,0 2-5 15,0 1 3-15,0-1 6 0,-2 5 2 0,2 0 8 16,-1 3 7-16,1 1 0 0,-4 2 9 0,4 3-6 16,-1 0 1-16,-1 2-12 0,2 1 3 0,-2-2-8 15,1 1-7-15,-1-1-1 0,1-2-10 0,1 0 4 0,-2-3-10 16,2-2-19-16,2-2-38 0,-2-3-45 0,1 1-46 15,2-4-43-15,1-1-51 0,-3-2-62 0,3-5-64 0,-1-2-40 16</inkml:trace>
  <inkml:trace contextRef="#ctx0" brushRef="#br0" timeOffset="55688.13">28171 9576 1815 0,'-2'-4'25'0,"-2"7"9"0,4 0 7 0,-3 2-1 0,0 0 3 0,-1 3 2 16,-2-2-4-16,4-5 5 0,-1 3-27 0,0 1-24 0,0-1-38 16,0 0-29-16,7 2-4 0,-4-1-43 0,2 4-65 15</inkml:trace>
  <inkml:trace contextRef="#ctx0" brushRef="#br0" timeOffset="56452.41">28207 9789 2198 0,'0'-2'32'0,"0"2"37"0,2 2 16 0,-2 0 19 0,0-2 19 0,-2 0 4 0,2 0 12 0,0 2 7 16,0 0-22-16,2-1-35 0,0 1-14 0,-2-1-16 15,1 3-16-15,-1-1 1 0,3 5-8 0,1-3 3 16,-3 6-10-16,2 1 9 0,1 1 0 0,-3 2 6 16,4 1-3-16,-4 1-5 0,-2 0-2 0,1 0-4 15,-5-1-6-15,4-1-10 0,-3-2-2 0,1 1-7 0,2-4 0 16,-4 0 0-16,3-2-4 0,1-1-2 0,1-5 4 15,-2 3 8-15,2-4-2 0,0-1-2 0,2-1 2 16,-1-3-5-16,1-1-10 0,1-1-11 0,0-1-9 0,0-4-21 16,5 2-4-16,-3-5 1 0,0 3-1 0,3-2 1 15,-4 0 13-15,6-1 8 0,-2-1 5 0,0-3 19 16,0 1 2-16,2-1-1 0,0 1 2 0,0-2 0 16,0 1 1-16,0 5 2 0,0 0-2 0,-3 3-2 0,1 3 2 15,0 0-4-15,-3 4 1 0,0 3 0 0,-2 3 0 16,2 2-2-16,-2 3 0 0,-2 0 3 0,-1 2 4 15,0 1-1-15,-1 4 0 0,1-2 8 0,-3 1-4 16,-2 1 5-16,5-2 5 0,-3 1 0 0,1-2-7 0,-1-2 2 16,2-1 2-16,1-1-9 0,0-1 3 0,0-2-4 15,1-1-1-15,1-1 5 0,-2-2 1 0,1 0 5 16,1-1-9-16,0 0 9 0,-1-1-4 0,4 0-2 16,-2-1 3-16,0-1-5 0,3 1-3 0,1-2-2 15,-1-1 7-15,3 0-9 0,-1-1 9 0,0-3-3 0,5-1 2 16,-7 0-7-16,2-3 9 0,0 0-3 0,5-1-3 15,-5 1-3-15,1-2 0 0,-1 0 0 0,0 3 0 0,-2 1-1 16,1 3-4-16,-2 1 0 0,-4 5-1 16,3 1 10-16,-4 4-2 0,0 3 6 0,0 2 2 0,-4 0 4 15,3 4 9-15,-1 3 8 0,-1-2 5 0,0 2-8 16,-1 0 0-16,3 1-1 0,-2-1-3 0,-1-3-2 16,3 1-5-16,-1-2-11 0,2 0 2 0,3-3 5 15,1 0 1-15,-1-2-2 0,3-1 1 0,1 0 1 0,2-4-1 16,0-1 2-16,3 0-5 0,-5-1 1 0,3-4-4 15,-1 0-7-15,2-2-18 0,-3-1-8 0,0-3-19 0,0 0-4 16,1-1-2-16,3 0-6 0,-1-3-11 0,1 2-4 16,0-5 16-16,1 3-3 0,-5-4 19 0,5 1-2 15,-9-1 3-15,5 0 5 0,-8 3 12 0,-1-1 9 16,0 4-1-16,-3 3 10 0,-4 4 0 0,0 1 9 16,-3 5 2-16,-3 3 3 0,-2 4 7 0,1 1 17 0,3 1 17 15,1 2 4-15,2 4 15 0,-1-1 11 0,4 3 4 16,2 1 1-16,1-3 4 0,2 3-5 0,0 0-11 15,0-2 0-15,2 1-12 0,-2 0-14 0,6-2-6 0,-1-2-2 16,6 0-10-16,-1-2-16 0,3-2-3 0,2-2-42 16,5-3-48-16,1-2-79 0,-3-2-85 0,-7-2-119 0</inkml:trace>
  <inkml:trace contextRef="#ctx0" brushRef="#br0" timeOffset="136159.57">30065 4131 2091 0,'-4'0'43'0,"-1"-2"36"0,5 2 24 0,0 2 27 0,0-2 8 16,0 0 3-16,0 0 8 0,0 5 12 0,0-5-33 0,-1 4-31 15,-1-4-20-15,4 5-22 0,-6-4-5 0,4 1 9 0,-8-2-1 16,10 0 0-16,-7 0 0 0,7 0 10 0,-7 5 7 16,5-6 0-16,5 4-1 0,-5-3-9 0,6 7 0 0,-6-5 0 15,8 5-1-15,-8-3-16 0,6 3-6 0,-6 4-4 0,5 0 5 16,-5 3-5-16,0 1-6 0,0 5-16 0,2 0-8 0,-2 4 0 16,0 4-1-16,-4 0 2 0,-5 0-11 0,4 4 0 15,-3-1 3-15,2 1 3 0,-6 1-1 0,0-3-2 16,3-1-4-16,-2-3 1 0,1 1 4 0,4-3 1 0,-2 1-3 0,0-4 0 15,2-3 1-15,3-2 2 0,-2-3 2 0,2 1-5 16,1-5-2-16,-1 1-1 0,3-4 0 0,0-2 7 0,-2-1 3 16,2 0-1-16,2-2 4 0,-2 2 8 0,0-3 14 0,5 0 6 15,-4-3-3-15,6 1-8 0,-1-4-3 0,5 0 1 16,-3-1-7-16,5-2-6 0,6-2-10 0,-8 1-5 0,1-2 7 16,-2 0 4-16,9 1-4 0,-13-2-1 0,0 0-4 0,-1 0 6 15,7 0-6-15,-7-1-3 0,0 1-3 0,2 0-4 0,1 2 8 16,-3-1-3-16,8 1 7 0,-8 2-9 0,-1 0 5 15,0 3 4-15,7 1-3 0,-8-1 6 0,-3 2-6 0,3 1 1 16,-3-1 2-16,4 4 2 0,-4-1-1 0,0 0-5 0,0 1 3 16,0 1-3-16,0-1 1 0,0 1 0 0,0-1 0 0,0 3-4 15,0 0 5-15,0 0 1 0,0 1 0 0,0 0-3 0,1-2-3 16,-1 4 4-16,0-3 1 0,2 2 2 0,0-1-2 16,-1-1-6-16,-1 2 2 0,2-3 1 0,-4 2 8 0,5-1-5 15,-3-2-2-15,0 3-1 0,-1-3-4 0,1-1 8 0,1 2-9 16,-1-2-3-16,0 0-7 0,0-2-1 0,0 2-8 0,0-1-5 15,-3-1-25-15,3 0-12 0,-13 0-32 0,13 0-31 0,-7-2-40 16,7 1-34-16,0-3-43 0,0 3-47 0,-3-5-25 16,6-1-21-16</inkml:trace>
  <inkml:trace contextRef="#ctx0" brushRef="#br0" timeOffset="138826.03">28481 11458 2916 0,'-3'-1'54'0,"-2"0"44"0,5-6 25 0,-4 3 18 0,0-2 10 0,3 2 2 0,2-1 7 16,1-1 1-16,0 1-61 0,2 1-39 15,4 1-18-15,-5 3 1 0,2 3 5 0,3 3 0 0,-2 2 0 16,7 2 7-16,-5 7 16 0,3 0 10 0,0 5 4 0,-3 4-17 16,1 3 2-16,0 4 6 0,0 2 3 0,-3 5 21 15,0-2-3-15,-2 7-5 0,-1-3 2 0,0 5-4 0,-2-1-19 16,-2 0 1-16,-2-1-12 0,1 0-28 16,-3 1-5-16,-1-3-17 0,0-2-11 0,-5 1 5 15,3-1-1-15,0-9-7 0,-4-3-1 0,2-3 0 0,-1-2-2 16,1-6 7-16,2 2 2 0,2-7-6 0,-1 1 0 15,3-1 5-15,-1 3 2 0,2-6-4 0,3 0 3 0,3-2-2 16,-6-3-2-16,71-22 2 47,-68 17-25-31,181-12 0-1,245 8 20-15,-352 6 4 16,6 4 6-16,5-2 6 0,7 0-2 0,4 1 4 15,4 0 1-15,2 0-4 0,8 1-12 0,-3-1 1 16,5 3 2-16,1-3-5 0,-6 1 6 0,-1-1-6 0,-1 1 0 16,-2 1 4-16,-9-1 4 0,-2-1 3 0,-7 1-6 0,-4-1 3 15,-8-2-5-15,-4 1 2 0,-5-4 7 0,-4 2-3 16,-8-2-1-16,-9 0 1 0,-43 0 12 16,72-9-11-1,-36-1 4 16,-36 10 5 1,26-33-25-17,-26 33-9 1,56-76 17-16,-46 67-8 0,-3-2 0 16,2 2 5-16,2 0-9 0,0 2 7 0,1-1-7 15,0 3-3-15,-2-4-6 0,1 2-4 0,3-4 2 16,-5-2-3-16,4-5 2 0,-4 3-9 0,3-7-19 0,0-3 2 15,-1-1-9-15,-3-1 2 0,8 1 7 0,-8-3-4 0,2 1-6 16,0-5-1-16,-2 2 26 0,-1-4 5 0,-1 1 2 16,2-2 7-16,-4-1-2 0,1-2 9 0,0 0 9 0,0-4 3 15,1 3-3-15,0-4 4 0,-1 0 7 0,-2-2-5 16,2 2-3-16,-2-2 5 0,2 0 3 0,-2 0-6 0,-1 1 5 16,-2 4-8-16,0 1 5 0,0 4-5 0,-2 1 7 15,-1 4-7-15,-2 6-4 0,-1 5 10 0,-1 3 4 0,0 3-2 16,-3 3-10-16,1 1 12 0,-4 3-5 0,2 0-2 0,0 3 4 15,-1-1 1-15,0 3-6 0,-1 2-1 0,-1 0 8 0,2 2-4 16,-2 2-2-16,2-3 5 0,-2 5 2 0,3-3-8 16,1-1-1-16,0 0 7 0,2 3-1 0,1-2-2 15,1-3-1-15,-3 2-1 0,2-4-3 0,-1 4 5 0,3-2 1 16,1-2-2-16,-5 0-3 0,2 1 3 0,1-4 0 16,1 4 1-16,-2-2 1 0,2 2 3 0,1-3-5 0,3 2 8 15,-1 2-1-15,0-2 3 0,1 2-3 0,1-1 6 0,0 1-2 16,0 0-5-16,-3 1 5 0,-2-1-7 0,0 2 0 15,2-2-2-15,-3 2 7 0,-1 2-12 0,-1 0-1 0,-6 2 7 16,-2-1-10-16,-6 3 4 0,0 1 3 0,-8 2-3 16,-9-1-6-16,-3-1 7 0,-5 2 2 0,-5-2-12 0,-4 0 8 15,-5 0 0-15,-4-2-6 0,-6 1 1 0,-8-1 5 16,-7-1-6-16,-2-3 3 0,-12 2 2 0,1-3 2 0,-4 0-4 16,-6-2 4-16,-2 0 2 0,-1 0-2 0,4 2 7 15,1 0-9-15,7-1 6 0,7 3 3 0,-1 0-2 16,12 1-5-16,6-1 6 0,5 0-2 0,5 1-5 0,7 1 8 15,7-2-1-15,1 0-9 0,8 0 4 16,3 0 6-16,7 1-7 0,3-2 0 0,7 3 5 0,6-4-5 0,1 1-5 16,7 0-4-16,4-1-9 0,2-2-6 15,3 0-10-15,3 3-2 0,0-3-3 0,3 0-3 0,2 0 4 16,2 0-1-16,-2 0 10 0,2-3-1 0,2 3-9 0,-1-2-10 16,1 2-7-16,-5-3 11 0,2 1-5 0,-1 1 4 15,-3 0 0-15,-4 1 3 0,1 0 22 0,-2-1 7 16,-2 1 11-16,-1-2-6 0,0 1 3 0,-5-2 1 15,0 3-1-15,0-1 7 0,-2-3-3 0,-3 1 4 0,0 2-3 16,-1 0 5-16,-1-2-3 0,1 3 9 0,1-3-3 16,1 0 0-16,-1 3-3 0,4-1-2 0,-2 0-1 15,1-1-1-15,1-1 1 0,0 1-3 0,0 2 3 0,3-2-6 16,0-1 6-16,1 1 7 0,-1 2-3 0,3 0-3 16,-1-2 6-16,1 2-1 0,3 2-4 0,-1-2 4 0,-1 0-7 15,-1 2 2-15,3-1 2 0,-3 3-1 0,3 0 4 16,-4 0-8-16,3 0 8 0,-4 0-9 0,2 0 15 15,2 3-7-15,-3-2-5 0,0-1 9 0,-1 2-11 0,-2-1 9 16,2 2-8-16,0-2 12 0,-2 2-18 0,-1-2 10 16,3 2 1-16,-1-2 0 0,-2 2 1 0,2 1 0 15,1-1 6-15,0 2-5 0,-1-3 9 0,0 4-5 16,1-5-1-16,-1 6-5 0,-1-3 3 0,4 1-2 0,-4-1 1 16,3 1 0-16,1-3-4 0,1 4-3 0,1-2 13 15,1-1-1-15,0-1 1 0,0 0 4 0,0 1-4 0,0-4 11 16,0 3 4-16,0-3-3 0,0 1-7 15,0 1 6-15,0-2-6 0,0-1-5 0,0 1 10 0,0-2-18 16,0 2-7-16,0-1 8 0,0 1-3 0,1-3-10 0,-1 5-1 16,4-5-14-16,-3 2-39 0,3-2-37 0,5 2-40 15,0-2-84-15,-1 0-64 0,-4-2-76 0,9 0-93 16</inkml:trace>
  <inkml:trace contextRef="#ctx0" brushRef="#br0" timeOffset="139533.75">29341 11569 2341 0,'10'-4'33'0,"-6"-3"40"0,8-1 26 0,-4 3 9 0,1-6 4 15,-3 0 6-15,1 0 6 0,-1-2 4 0,2 0-32 0,-4 0-37 16,0-2-20-16,1 3-2 0,-5-1 4 0,3 1-4 15,-3 1 1-15,-3 0 4 0,-1 4 9 0,-2 1 2 16,-3 3 8-16,-3 3 1 0,0 0 10 0,-6 5 5 16,0 4 0-16,-6 0 10 0,0 4 2 0,-4 1-1 0,-1 2-7 15,-3 0-11-15,2 2-9 0,-1-2 2 0,1 0-2 16,-3 0-10-16,6-1-6 0,-2-1 3 0,7-2-3 16,1-1 5-16,3-1-6 0,6-2-8 0,3 2-3 0,9-3-8 15,0-2-6-15,9 2-2 0,4-1-1 0,6 0 2 16,1-1-6-16,8 0 5 0,2-1-2 0,4 2 4 0,3-2-8 15,1 2 0-15,-2-1-2 0,1 1-1 0,-4 1 0 16,-2 3-5-16,-2-1 1 0,-6 1-7 0,-2-2 9 16,-8 3-6-16,-5 0 1 0,-2 0 3 0,-6-1 9 0,-5 2 4 15,-1 0 19-15,-5-1 15 0,-6 3-4 0,-1-1 1 16,-7-2 3-16,-4-1-12 0,-2 2-3 0,-4-4 1 16,0 1-20-16,-3-2-10 0,0 0 8 0,-1-4-11 0,4 2-2 15,1-4 5-15,0 1-7 0,5-2-10 0,2 0-34 16,5-2-15-16,8 1-29 0,2-7-33 0,7 4-24 15,5-8-52-15,1 4-53 0,8-3-38 0,8 1-36 0,-5-3-34 16,2 4-38-16,10 1 3 0,-1-4-6 0,2 8-23 16</inkml:trace>
  <inkml:trace contextRef="#ctx0" brushRef="#br0" timeOffset="140605.5">29608 11663 2207 0,'17'-3'33'0,"0"-4"45"15,-4 2 41-15,1 5 29 0,-10-1 27 0,0-3 22 0,-4 2 30 0,0-3 15 16,-2 3-13-16,0 0-25 0,1 0-38 0,-2-2-22 0,-2 4-18 16,0-1-23-16,1 2-15 0,-4 1-1 0,0 4-16 15,-1 1-10-15,0 0-3 0,-4 6-1 0,4-2 4 16,-2 4 7-16,-2-2-15 0,5 3 1 0,-2 0-5 0,1 1 21 16,1-1 3-16,2 0-3 0,0-3-10 0,3 0-1 15,0 1 5-15,4-3-11 0,-1 0-7 0,5-3-24 0,3 2-7 16,0-4-3-16,0 0 1 0,1-2-6 0,5 1-8 15,1-3 2-15,0-2 1 0,0 0-8 0,4-4-17 16,-3 1-29-16,2-1-9 0,3 0-8 0,-4-1-2 16,1-3-13-16,-1 1 0 0,-1 0 2 0,-2-2 18 0,-1 0 28 15,-4 1 7-15,-2-3 7 0,-2 2 8 0,-1-3 9 16,-4 4 2-16,-6-6-1 0,3 1 2 0,-5-1-5 16,0 1 7-16,-5 0-1 0,4 0 6 0,-3 2-11 0,2 0 6 15,2 2 1-15,0 2-2 0,1 2 6 0,0 0-3 16,3 4-1-16,0-3-11 0,2 4 15 0,0 0-7 15,2 0 5-15,2 2-4 0,0 0 5 0,-1 1-4 0,6 0-2 16,-6 0 5-16,7 1-4 0,-3-1 7 0,3-1-4 16,0 2 0-16,1-4-2 0,-1 0-1 0,2 0 5 0,3 0-5 15,-3 0 2-15,3 0-4 0,-1 0 6 0,3-4 0 16,-1 2-3-16,-1 0 3 0,-2-1 1 0,3-2 1 16,-3 0-2-16,1 2 1 0,0 0-4 0,-1-1 6 0,-2 1-6 15,1-2 2-15,-1 3-3 0,-1-1 1 0,-3 1-3 16,1-1 5-16,-4 3-7 0,-1-1 4 0,1 2 7 15,1 2 2-15,-3-1 12 0,0 1 9 0,-1 4 10 16,-3-1-5-16,4 3 33 0,-3 2 3 0,0 0 5 0,-4 2-1 16,2 2-7-16,-2-1-6 0,1 3-4 0,1-2-1 15,2 1-25-15,1-2-5 0,0 0-14 0,4 1-4 0,3-4 0 16,0 0-7-16,3-3-1 0,1 0 2 0,-1-2-2 16,2-2-6-16,2-3 3 0,1 1 4 0,-2-4-15 15,0-1-19-15,-3 0-30 0,1-3-17 0,2-3-3 0,-1 0-14 16,-2-1 1-16,2-1-3 0,3-3 9 0,0 3 22 0,0-2 31 15,1-1 17-15,-4 1-4 0,0 0 17 0,-1-1 8 16,-5-1-3-16,0 0-1 0,-1-1 0 0,3-2 5 16,-5 1-5-16,-1 2 4 0,4-1-2 0,-4 3-3 0,4 1 2 15,0 3 6-15,0 4 0 0,0 3-6 0,-1 3-7 16,3 0 9-16,-1 4 10 0,-2 4-1 0,0 3 2 0,3 3 9 16,-6-1 3-16,5 6-2 0,-5 0 14 0,2 2-10 15,-1 1-3-15,-1 2-4 0,0-1-1 0,0-2-20 16,0 1-18-16,2-3-10 0,6-2-48 0,-8-5-17 0,3 0-43 15,3-2-45-15,-3-2-53 0,1-2-23 0,-1-1-24 16,-3-4-20-16,-3 1-4 0,4 3-14 0,-1-8 9 0,0-6 56 16,4 2 27-16,0-3 10 0,-7-2 13 0,7 3 13 15,0-7 20-15,0-2 34 0,1 2 28 0,-2 2 13 0,1-3 51 16,1-1 55-16,0 1 63 0,3-8 49 0,4 5 3 16,-7-2 68-16,-1 2-15 0,5 0-7 0,-4 6 12 0,-1-3-16 15,4 5-3-15,-4 5-3 0,1 1 39 0,-4 5-36 16,1 0 39-16,-1 0 9 0,3 1-19 0,1 3-6 0,-5-1-20 15,6 0-20-15,-1-1-3 0,1 0-19 0,5 2-12 16,-5-1-22-16,8 2-17 0,-9 0-15 0,5 1-7 16,-5 1-8-16,1-1-14 0,-2 0-4 0,-2 2-1 0,0 0 1 15,-2-1-4-15,-4 2 9 0,2-2-7 0,-1 1 2 0,-2 0 0 16,0-1-7-16,0 0-10 0,-3-2-3 0,2 2-4 16,-2-3 1-16,3-1 2 0,-3 0-4 0,3-1 0 0,1 1 1 15,-1-3-3-15,4 0 5 0,-1 0-2 0,0-5-17 16,4 2-5-16,0-2 7 0,-1 1-5 0,4-5 2 15,3 2-1-15,-2-2-4 0,0-2 4 0,4 0 3 0,-1-2-4 16,2 1-18-16,3-1-10 0,-2-2-2 0,-4 1-15 16,6 3-14-16,-5-3-10 0,6 5-4 0,-8-1-1 15,1 5 9-15,0 0 8 0,-1 5-4 0,-1-2 1 0,-3 2 0 16,3 3 4-16,-6-3-16 0,4 7-6 0,-4-5-25 16,3 6-20-16,-6-2-20 0,-1 2-7 0,4 1-18 0,0 0-24 15,4-5 38-15,-1 3-37 0,3 2-33 0</inkml:trace>
  <inkml:trace contextRef="#ctx0" brushRef="#br0" timeOffset="141190.1">30818 11628 2000 0,'3'0'4'0,"1"-2"30"16,-4-1 27-16,0-1 23 0,-4-1 22 0,3 0 6 0,-2 0 23 16,-2-2 15-16,2 2 2 0,1 1-23 0,-6 4-16 0,4-2-16 15,-1 4-13-15,-3-2 0 0,1 3-25 0,-3-2-11 16,3 3 0-16,-3-3-3 0,0 3-10 0,0 2-3 0,0-1 0 15,0 2-4-15,3 0 5 0,-1 1-1 0,3 0-4 16,-4 2 2-16,5 0 1 0,0 0-2 0,-1-1-3 0,1 0 2 16,0 1-3-16,3-1-3 0,-1-2 4 0,1 0-6 15,1 0-2-15,0-2-3 0,0-1-8 0,1 0-2 0,2-1-1 16,1 0-1-16,0-1-5 0,5 1 4 0,1-3-2 16,0 0-22-16,4 0-11 0,2 0-13 0,3 0-14 15,-2-3-4-15,4 3-12 0,1-5-20 0,0 2-4 16,2 1 17-16,-2-4 10 0,-1 3 11 0,1-4 14 0,-4 1 4 15,0-1 12-15,1 2 19 0,-5-2 5 0,0 2 1 0,-2-1 7 16,-4 0 0-16,-2 4 10 0,-2-2 18 0,-2 4 12 16,-2-3 0-16,-2 5 7 0,1-4 3 0,-2 4 4 0,-2-2 3 15,4 0-3-15,-4 0-16 0,2 0-12 0,-1-2-6 16,0 2-4-16,-1 0 2 0,-3 0-9 0,5 0 4 0,-2 0-12 16,0 0 4-16,4 0-6 0,-2-2 4 0,1 2 3 15,0 0-7-15,2 0 7 0,0-2-7 0,0 2 5 0,2-1-7 16,0-2 12-16,-1 0-8 0,1 0-3 0,-1-2 6 15,3 0-2-15,-3 0 0 0,2-1-1 0,-1 1 3 0,0-3-9 16,-1 2 4-16,-1-2 4 0,5 1-1 0,-5-2-7 16,1-1-1-16,-1 1 6 0,2-1-4 0,-1 0 8 0,-1-1 11 15,0 4 3-15,0-1 12 0,-1-2 15 0,-1 7 8 16,1-3-2-16,1 5 25 0,-6-1 11 0,1 5 1 16,-2 1 6-16,1 6 7 0,-6-1 5 0,0 2 10 0,-1 8 13 15,0-2 20-15,0 5 4 0,-4-1 0 0,4 1 13 16,-1 0 1-16,4 1-38 0,-1 1 23 0,6-1-44 0,1 1 15 15,2 0-71-15,8 1 0 0,-1-2-23 0,6-2-18 16,5 0 22-16,0-3-35 0,7-4 24 0,2-3-57 0,6-2 35 16,3-7-18-16,4-2 1 0,1-5-70 0,3-3-80 15,1-5-84-15,3-7-67 0,1-4-105 0,-7-5-74 0,-5-1-102 16</inkml:trace>
  <inkml:trace contextRef="#ctx0" brushRef="#br0" timeOffset="142574.57">31650 11880 1751 0,'1'-3'23'0,"-1"6"10"0,-4-5 24 0,2 0 13 0,-2-1 23 15,1-1 12-15,-1 0 27 0,0-3 12 0,4 3 0 16,-9-2 4-16,9 1-17 0,-6 3 6 0,2 0-7 0,-4 2 1 15,-4-1-12-15,8 2-2 0,-12-2-13 0,10 1-5 16,-4-3 4-16,7 1-13 0,-5 2-16 0,8-3-6 0,0 3-6 16,0-1 14-16,9 2-2 0,-2-1-8 0,6 3-9 15,-3-1 3-15,11 2-2 0,0-2-5 0,5 2-8 0,1-1-8 16,10-2-1-16,-1 1 4 0,4 0 7 0,7-1-12 0,-1-1 5 16,8 4 3-16,-2-4-3 0,4 0-10 0,-4 0-6 15,0 0-9-15,-5-2-9 0,-1 2 9 0,-3-3-6 0,-11 1-3 16,-2 2-4-16,-9-2 4 0,-4-1 1 0,-5 2 11 15,-6-1 5-15,-6 1-7 0,-1 0 1 0,-6-1 1 0,-5 1-1 16,-3-2-12-16,-3 3-13 0,-5-3-21 0,-2 1-36 16,-3-2-9-16,-1 4-26 0,2-4-27 0,-1 4-43 0,3 0-42 15,5 0-47-15,3 0-42 0,-2 1-30 0,7 3-54 16,7-4-3-16</inkml:trace>
  <inkml:trace contextRef="#ctx0" brushRef="#br0" timeOffset="143737.92">32748 11526 1751 0,'4'-7'5'0,"-2"3"28"0,4-2 19 0,2 1 21 0,-6 0 23 0,2 0 10 16,0 0 27-16,-1-1 10 0,-2-1 18 0,1 1-15 16,0 1-10-16,-4 1-10 0,0 0-2 0,2-1 0 0,-3 1-10 15,-2 1-9-15,2-3-15 0,-2 5-4 16,-4-4-3-16,1 2-5 0,-3 2-11 0,-3-4 0 0,-2 5-10 16,-3 0-3-16,-3 0 0 0,0 0 2 0,-5 2 3 0,0 1-2 0,0 1-3 15,-1 1-5-15,3 0-6 0,-1 2 4 0,-1 4-4 16,3-2-10-16,1 4-10 0,3-2-7 0,3 3-3 0,4-1-3 15,3 1 0-15,3 1-5 0,2-1 4 0,2-1 2 16,5 2 2-16,1 0 7 0,4-2 0 0,3 3 4 0,0-4 0 16,4 3-6-16,4-2-2 0,2-1-1 0,1 0-2 0,2-1-1 15,1-3-1-15,3 0-11 0,-1 0 3 0,0-2 4 16,3-3-5-16,-1 2-2 0,1-3 0 0,-1-4-1 0,0 2-5 16,1-5 8-16,1 2-12 0,-2-3-8 0,-2-2-6 15,3-3-7-15,-4 2-1 0,-7-3-5 0,2 0 3 0,-5-1-1 16,1 3 3-16,-2-5 14 0,-4 2 6 0,-4 1 3 0,2-1 4 15,-2 2 0-15,1-3-2 0,-4 4 3 0,-1-5-1 16,-2 3-6-16,-2-1-5 0,-1 2 0 0,-4-1-10 16,1 2 0-16,-2-3-5 0,0 4-7 0,-1 2 3 0,-5 1-7 0,-1-1-20 15,-3 3-11-15,-3 0-19 0,-6 3-26 0,-3-1-13 0,-3 2-29 16,-1 2-27-16,-5-1-15 0,3 3-10 0,4 1-5 16,0 2-6-16,6-2 21 0,3 2-9 0,3 1 51 0,-1-1 12 15,8 0 4-15,-4 1 28 0,8-2 12 0,-3 2 27 16,3-1 10-16,0-1 24 0,1 1-21 0,0-2 21 0,3 3 25 15,-1-4 18-15,3-2 17 0,-2 2 13 0,0-3 6 0,2 3 19 16,3-4 5-16,-4 3 7 0,4-3-33 0,0 2 50 16,0-2-40-16,0 0 4 0,4 3-3 0,-8-3 10 15,4 4 0-15,0-4 6 0,0 0 45 0,-1 0-50 0,1-2 46 16,-3 2 12-16,2-2 9 0,2 2-14 0,-2-3 20 0,1 6 3 16,-2-3-13-16,2 2 10 0,-2 2 1 0,1 1-1 15,1 3-7-15,-3-3 5 0,-1 3-10 0,1 1-5 0,0 1 1 16,1 3-18-16,1-4-7 0,-3 6-8 0,0-1-8 15,3 3-8-15,-4 2-15 0,2 2-6 0,-2 1-6 0,-3 2 5 16,3 3-3-16,-4 2-13 0,2-1 2 0,-1 1 2 16,0 2 8-16,1-2 1 0,0 2 7 0,2-5-5 0,1 4 1 15,0-5-1-15,0 1-5 0,-1-5-8 0,0 2-2 0,4-5-10 16,-2 0-7-16,1-4-3 0,-1 0-1 0,3-3-2 16,-2-2 0-16,2 0 1 0,2-4-1 0,-2 0-3 0,1-1 0 15,3 0 1-15,-1-2-2 0,0-2 1 0,5-1 6 16,-4 0-3-16,4-1-3 0,1-2 4 0,3 0-5 0,-1-3-2 15,0 2 0-15,3-1 1 0,1 0-5 0,-1-1 0 0,2-1-4 16,-2 2-1-16,-1 0 7 0,4 0 1 0,-4 1-9 16,1 1 5-16,2-2 0 0,1 5-3 0,-3-1 7 0,3 2 3 15,1 0-7-15,3 2 6 0,-2-1 4 0,1 2-2 16,4-2-4-16,-2 2 11 0,2 1-6 0,3-2 0 0,0 0 9 16,1-2-12-16,2 2 10 0,0-2-5 0,-3 0 1 0,-4-2-1 15,-6 2 0-15,3-2-2 0,-7-1-2 0,1 0 7 16,-8 0-4-16,1 1 0 0,-1-3 0 0,5 3-2 15,-5-4-1-15,1 3 1 0,-4-2 2 0,0 0-7 0,-1 0-2 16,-1-2 4-16,-2 2 3 0,1-4-4 0,-4 2 7 0,3-1-2 16,-2-1-3-16,-4 3 0 0,6-3 1 0,-3 3-7 0,3-2 6 15,-4 4 4-15,5-2-5 0,0 0-1 0,0 3 3 0,5-2 5 16,-4 0-1-16,-1-1 5 0,2 1-11 0,1 0-3 16,-3-2 2-16,3 0 7 0,-3-4-2 0,4 4-9 0,-4-2-1 15,0-1 2-15,3-1 3 0,-3 0 0 0,1-3-1 16,-1-1-4-16,2-1 4 0,-2 0-3 0,2-2 7 0,-2 1-1 15,0-3-2-15,0 0 7 0,1 0 0 0,-1 1-1 0,2 0-6 16,-2-1 7-16,1 1-2 0,-1 2-2 0,5 1 3 0,-4 2 0 16,-1 4-6-16,2 2 0 0,-2 3 9 0,2 1-5 15,-1 2 3-15,-2 1-3 0,1 2 4 0,-2 2-4 0,2 0 4 16,-3 2 0-16,-2 3-3 0,4 0 2 0,-2 1-14 0,-1 0-18 16,3-1-47-16,-6 1-49 0,4 0-40 0,0-2-70 15,0-1-51-15,-6 4-60 0,4-4-64 0,-2 1-75 0</inkml:trace>
  <inkml:trace contextRef="#ctx0" brushRef="#br0" timeOffset="148249.78">29022 12472 1100 0,'13'0'5'0,"-15"0"2"0,11 2 4 0,-9-2 1 0,3 1 5 0,-3-1-1 16,2 0 3-16,-2 0-5 0,2 0 1 0,-2 0 8 15,0 0-2-15,0 0 3 16,0 0-4-16,0 0 7 0,0 0-8 16,0 0 1-16,0 0 13 0,0 0 0 15,0 0 1-15,0 0 8 0,0 0 33 0,0 0-58 16,0 0 35-16,0 0 11 0,-17 0-37 15,17 0 8-15,0 0-17 0,0 0-44 16,0 0 48-16,0 0 2 16,0 0 5-16,0 0 5 15,0 0-13-15,0 0 0 0,0 0 4 0,0 0-6 0,0 0 4 16,0 0-3-16,0 0 9 0,0 0 2 0,0 0 3 16,0 0 7-16,0 0 0 0,0 0 7 0,0 0 9 15,0 0 8-15,0 0-7 0,0 0 0 0,0 0 2 16,0 0 2-16,0 0 5 0,0 0-5 0,0 0-17 15,0 0-2-15,0 0 2 0,0 0 2 0,0 0-3 0,0 0-12 16,0 0 1-16,0 0 5 0,0 0 4 0,0 0-4 0,0 0-4 16,0 0-4-16,0 0-6 0,0 0 11 0,0 0 11 15,0 0 0-15,0 0 0 0,0 0 11 0,0 0 8 16,0 0 3-16,0 0 7 0,-7 35-9 0,7-35-3 16,0 0-3-16,-10 104 13 0,10-74-9 0,2 2-3 0,-2 2-9 15,2 3 2-15,-1 0 17 0,2 2-12 0,-3-3 3 0,4 4-1 16,-6-5-9-16,4 1-4 0,-4-3 11 15,2 3 1-15,-3-6-10 0,1 1 10 0,-1-1-3 16,-2-3-9-16,2-2 0 0,0-2 8 0,-3 1-11 0,-1-4-6 16,4-4-2-16,0 0-10 0,1-3-6 0,1-3 5 15,1-1 1-15,-2 1 1 0,2-5 7 0,0-1 0 16,3 1 17-16,-1-3-1 0,0-1 7 0,-2 4-3 0,3-4 4 16,0-1-7-16,2 1-2 0,-3-1-2 0,2 1-27 15,1 1-4-15,-1-1-1 0,0 1-14 0,-1-1 5 0,0 2 3 16,-1-1-2-16,1 1-9 0,-1-1 10 0,-1 1-1 15,-1-1-4-15,2 3 6 0,-2-2-2 0,0 0-8 16,0 1 1-16,0 0 4 0,0 1-4 0,-2-2-3 0,1 0-1 16,1 0 14-16,-2 2-18 0,2-3 8 0,0 2 5 15,-2-4-5-15,2 2-6 0,0 0 6 0,2-1 7 16,-2 1-11-16,0-2 10 0,0 0-11 0,0 0-8 0,-2 0 5 16,2 0-11-16,0-2-29 0,-1 4-24 0,4-4-27 15,-3-3-39-15,5 5-29 0,-3-6-37 0,-2 3-59 16,4-4-48-16,-1 1-50 0,-6-1-64 0,-1-2-66 0</inkml:trace>
  <inkml:trace contextRef="#ctx0" brushRef="#br0" timeOffset="149169.51">28984 13396 1547 0,'-5'-5'61'0,"5"2"-31"0,2 3 19 0,-7 0 14 16,5 1 2-16,0-2 9 0,3 2 10 0,-3-1 10 0,6 0-56 0,-2 0 41 16,9-3-12-16,-1 5-5 0,4-4 2 0,4 2-5 15,5-2 3-15,6 4 0 0,2-4 3 0,5 4-1 0,5-2-4 16,4 2-3-16,3-1-4 0,1-1-3 0,5 4-12 16,0-4-11-16,0 4-6 0,-2-4-8 0,-1 2-2 15,-1-2-8-15,-2 2 3 0,-3 1 1 0,-3-3 1 0,-1 3 0 16,-4-1-5-16,-4 0 5 0,-5 0-1 0,-4-2-1 15,-9 2-1-15,-1-2-5 0,-7 0 1 0,1 2 1 16,-9-2 0-16,1-2 0 0,-2 2 2 0,0-2 0 0,0 2 5 16,-2-2 6-16,1 0-4 0,1 0 3 0,-5-1 0 0,0 1 1 15,-1 1-1-15,3-1-1 0,-5 2 4 0,0 0 0 16,2 0 12-16,-1 0 5 0,4 0 1 0,0 0 2 16,1 0-1-16,-1 0 4 0,1 0-7 0,2 0-4 15,-1 0-10-15,1 2-6 0,0-2-2 0,-3 1-8 0,3-1 5 16,3 2 11-16,-3 1 5 0,3-1 3 0,0 2 3 15,1 3 7-15,-1 0 6 0,0 1 15 0,-1 2 3 16,1 0-4-16,0-1-2 0,0 6-3 0,-3-4 7 0,4 5 4 16,-2-1 3-16,0 8-2 0,1-1-11 0,2 7-2 15,-2-2-7-15,0 1 7 0,0 3-10 0,1 2-7 0,-3 3 2 0,4-5-3 16,-4 6-4-16,1-4-2 0,-2 4 5 16,0-2-11-16,0 2-1 0,3-7-4 0,-3 0-8 15,0-1-8-15,0-5 5 0,0 1-2 0,0-4-2 0,0-2 2 16,0-4-3-16,-3 2-7 0,3-6-16 0,0 0-3 0,0-3-7 15,-2-3-12-15,2 1-22 0,0-4-12 0,0 1-7 16,0-3-19-16,0 0-4 0,0-3-18 0,0 1-9 16,0-5-5-16,0 0 5 0,0-4 9 0,0 1-6 0,0-3 8 15,0 1 15-15,0 0 19 0,0 0 1 0,0 0 20 0,0 1 10 16,0 2 1-16,0-1 11 0,0 2 23 0,0 0 2 16,0-1-2-16,0 4 17 0,0-1-3 0,0 1 5 15,0-1 4-15,0 2 6 0,0-2-5 0,0 5 2 0,0-4 4 16,0 3-6-16,0-2 2 0,0 2-2 0,0 0 4 15,0 1-5-15,0-1-1 0,0 2 2 0,0 0-3 0,-1 2-14 16,-4-1-35-16,0 1-30 0,2 0-44 0,-2 2-5 16,-1-2-71-16</inkml:trace>
  <inkml:trace contextRef="#ctx0" brushRef="#br0" timeOffset="149581.72">29862 14122 2091 0,'3'-5'30'0,"-3"1"26"0,3-1 9 0,-3 8 19 15,3-6 12-15,2 4 10 0,-2 1 18 0,0 3 12 16,0 1-25-16,4 2-12 0,-3 2 11 0,6 1-11 16,-4 3-3-16,2-1 2 0,0 0-16 0,3 0-4 0,-5 2-2 15,4-4-13-15,0-1-21 0,-1 3-5 0,0-2-11 16,-1 0-11-16,3-1-1 0,-3-2-6 0,0 1-3 0,-1 0-4 15,2-2-1-15,-4-1-7 0,-1-2-11 0,1-2-21 16,-2 0-22-16,7-4-21 0,-9-2-9 0,7-1-24 0,-5-4-4 16,5 1-8-16,-3-3 3 0,1 3 2 0,1-7 21 15,-3 4 14-15,3-2 4 0,-2-1 26 0,0 1 2 16,-1-1 13-16,4 1 16 0,-3-2 17 0,0-2 2 0,-1-1 4 16,3 1 0-16,-5 0 7 0,3-2 8 0,-2 1 10 0,1 4 10 15,1 1 16-15,-2 1-2 0,2 5 26 0,-2 2 17 16,1 2 1-16,-4 3-2 0,2 3 15 0,-4 0-5 15,-2 2 12-15,-3 3 14 0,-1 0-11 0,3 2-1 0,-5-1 4 16,2 4-1-16,-4-1-26 0,6-2-8 0,-1 3-26 16,-3 1-14-16,3-1-16 0,-2 0-9 0,1 1-14 0,2-1 1 15,3 0-15-15,-2 0-39 0,0-1-44 0,2 0-45 16,1-3-60-16,-4 0-56 0,0 0-55 0,-1-2-58 0,-2-2-44 16</inkml:trace>
  <inkml:trace contextRef="#ctx0" brushRef="#br0" timeOffset="150153.32">29450 14512 2009 0,'-8'-5'24'0,"1"1"34"0,0-3 31 0,6 4 21 15,-4 2 36-15,0-2 6 0,2 3 9 16,0 1 5-16,3 1-16 0,0 2-21 0,-5 1-11 0,5 0-5 16,0 4-23-16,0-3 12 0,5 3-4 0,-2 3 9 15,-2-2-11-15,4 7-3 0,2-5-4 0,-1 5-7 16,2 1-5-16,-2 2-15 0,1 0-5 0,-3 6-13 16,3-3 5-16,-2 5-11 0,-3 1-14 0,1-1-5 0,-1 2-9 15,0 0-1-15,-2 0 2 0,-2 2 4 0,-1-2-4 0,-1 0-3 16,2-1-1-16,-1-6 1 0,0-1 1 0,-2-3-5 15,2 0-1-15,-2-6-6 0,0 1-2 0,2-5 6 0,-3-1 7 16,3 3-12-16,-2-2 1 0,2 1 5 0,-2-4-1 16,1-2 2-16,3 1-1 0,-2-2 4 0,3-1-10 0,-5 1 9 15,5-3-4-15,0-3-2 0,0-1-3 0,0 0 0 16,0-2 3-16,5 0-9 0,-2-2 1 0,-2-2-4 16,6 1 1-16,-2 1 2 0,1 1 0 0,2-1-2 0,1 3 3 15,3 0 1-15,1 3 7 0,0-1-2 0,6 2 3 16,2 1-2-16,4 1 4 0,5 0 0 0,8 2-4 0,3 0 5 15,12 0-4-15,4 2 3 0,9-1-2 0,11 0 1 16,7 0 2-16,9 1-2 0,5-2 3 0,12 1-2 0,0-1-5 16,4 0 2-16,7-2 5 0,-1-1 0 0,1 0 5 15,-1 1 16-15,-3-2 4 0,-2 1-1 0,-7-1 7 0,-1-2-6 16,-12 0-1-16,-2 2-8 0,-14-2-3 0,-6 2-15 0,-7-1-1 16,-11-2-3-16,-8 3-1 0,-8 0 3 0,-9-1-7 0,-5-2 6 15,-8 4-17-15,-4 0-7 0,-8-1-11 0,-5 1-3 16,-5 0-26-16,-8 0-13 0,-4-4-26 0,-8 2-26 0,-2 1-15 15,-7-3-25-15,-2 1-39 0,0 2-33 0,-10-2-27 16,-3 2-35-16,-2 1-15 0,2 0-23 0</inkml:trace>
  <inkml:trace contextRef="#ctx0" brushRef="#br0" timeOffset="150812.26">29015 14596 1696 0,'-9'-4'10'0,"1"0"23"0,5 5 9 0,-3-4 6 16,4 3 8-16,-3-5 7 0,8 4 5 0,-1-3 6 15,4-1-4-15,3 0-9 0,8-3 3 0,1 7 2 0,3-7 9 16,6 6 4-16,2-4 3 0,5 4-4 0,5-2 15 15,4 4-1-15,7 0-7 0,2-2 3 0,9 4 6 16,6-4-6-16,12 4 0 0,3-5 14 0,8 4-20 16,1-4-6-16,13 2 1 0,-1-3-14 0,8 2-21 0,-1-1 3 15,4-1-7-15,-3 2-11 0,6-5 3 0,-1 5-6 16,-5-5 0-16,3 5-3 0,-8-4 2 0,-2 3-4 0,-14-1-4 16,-5 2-8-16,-8-1-3 0,-7 2 2 0,-10-2-9 15,-8 3 4-15,-10 0-5 0,-7-4-1 0,-1 4-1 0,-9 0 7 0,-6 4-3 16,-5-4-2-16,-8 0 2 0,0 0 0 15,-6 0 0-15,-6 3-1 0,0-2 8 0,-5 2-4 0,-2-2-3 16,-1 1 1-16,-2 2 7 0,-1-2-7 0,0 1 2 0,0 0-5 16,0-1 1-16,1 1-6 0,2-1-5 0,1 1-3 15,4 0-4-15,-4 0 1 0,5 0-5 0,2-3-1 0,3 2-6 16,-2-2 3-16,4 3-5 0,1-3-6 0,1 0-1 16,4 0 3-16,-5 0 6 0,6 0 4 0,-3 0-2 0,5-3 2 15,1 3 21-15,-2-1 1 0,3 0 0 0,-2 0 2 0,1-1 2 16,0 2 0-16,-4-2 4 0,2 1 0 0,-2 1-4 15,0-2 7-15,-1 2 1 0,-1 0-2 0,-2 0-4 0,3 2 6 16,-1-1 3-16,0 1 8 0,0 1 1 0,-3-1 1 16,4 1 6-16,-1 2 8 0,-2-1 6 0,2 0 6 0,0 1 5 15,-1 1 3-15,-1 0 2 0,4 2 6 0,-1 0-8 16,0 3 5-16,0 0 3 0,5 4 1 0,-4-4 1 0,3 7-6 16,-4-3-2-16,9 7-8 0,-5 0 9 0,3 1-5 0,-5 3-7 15,7 1-3-15,-7 2 3 0,4 1-4 0,-1 0 2 16,-3-4 0-16,2 4-5 0,-3-7-3 0,3 5-5 0,0-4-10 15,-3 1-13-15,0-5 1 0,-2-5-7 0,-2-1 1 16,1-1-21-16,0-3-27 0,-4-5-27 0,-1 0-49 0,0 1-46 16,-6-6-61-16,-1 0-67 0,-5 1-83 0,0-1-58 0</inkml:trace>
  <inkml:trace contextRef="#ctx0" brushRef="#br0" timeOffset="151387.94">30243 14758 1735 0,'0'0'-33'0,"7"-2"52"16,-3 4-23-16,-1-2 3 0,-2 0 10 0,4-2 23 0,2 4 6 0,-7-7 21 15,9 0 49-15,-8 2-27 0,7-7 41 0,0 7 16 16,-1-8 1-16,4 8 6 0,-5-3 4 0,4 3-4 0,-7 1 4 16,2-2-25-16,-4 6-1 0,-1-4-10 0,0 4-6 15,-1-5-26-15,1 3-7 0,-3-2-12 0,1-4-21 0,-1 5 0 16,3-1-19-16,-3 0-4 0,-1-1-5 0,-2 3-10 15,-1-2 6-15,-3 4-5 0,0-1-1 0,-4 1 8 0,1 1 9 16,-4 1 5-16,1-3 2 0,0 4 7 0,-1-2-2 0,0 3 0 16,-3-4 1-16,2 4-10 0,0-4-3 15,4 3-9-15,-1-2 6 0,5 1-1 0,-2-2 2 0,8 2 3 16,-1-3-9-16,3 1 11 0,1-1-1 0,1 1 4 16,0-1-5-16,1 0-1 0,1 3-7 0,3-4-2 0,-1 3 7 15,6 1-5-15,1-3-6 0,5 3-4 0,3 0 1 16,2-1 0-16,2 0-5 0,2 1 1 0,1-1-1 15,-1 2-2-15,-4-1 5 0,1 0-3 0,-4 0-3 0,-1 0-2 16,-5 2 5-16,-1-3 1 0,-4 2-6 0,-1-1 6 0,-3 1-1 16,-1-3 3-16,-4 1-2 0,-3 4 5 0,-1-1 2 15,-5-2-3-15,-3 2 3 0,1 0-11 0,-8-3 4 0,4 2-3 16,-5-1 5-16,0 1-4 0,-3-3-5 0,2 1-6 16,-1-1-7-16,-1 0-2 0,7 0-11 0,0 0-1 15,2 1-19-15,2-4-18 0,7 5-12 0,-2-7-19 0,9 5-19 16,0-6-19-16,0-3-21 0,0 0-40 0,0-2-17 15,5 4-30-15,-2-8-29 0,6 2 14 0,1 2-37 0</inkml:trace>
  <inkml:trace contextRef="#ctx0" brushRef="#br0" timeOffset="151969.64">30440 14651 2017 0,'2'3'18'0,"-1"-3"22"0,3 0 23 16,-6 2 12-16,2-2 24 0,0 2 15 0,0-4 26 15,5 8 8-15,-5-3-12 0,1 5-6 0,-1 5-10 16,-1-3-4-16,1 7-9 0,0-6 0 0,0 5-17 16,0-3 9-16,1 0 0 0,3 1-5 0,1-3-13 0,0 2-8 15,-1-2-14-15,2 3-13 0,-3-6-7 0,2 3-17 16,-2 0-10-16,1-1-10 0,-1-2 2 0,-2 1 4 0,-1-2-5 16,3-1-3-16,-1-1-2 0,-1 1-3 0,-1-4 7 15,0-2-2-15,0 3 0 0,0-3-4 0,0-3 8 0,0 0-4 16,2-2-2-16,-2 0-3 0,1-1-16 0,1-5-18 15,1 6-9-15,-3-8-11 0,7 7 0 0,-2-10-4 0,-1 7-9 16,5-7 7-16,0 1 13 0,-1-1 14 0,1-3 6 16,0-1 13-16,-2 0 1 0,2 0 2 0,-1-1 12 0,2 0 3 15,-4 0-5-15,4 4 5 0,-1 3 7 0,-1 4-6 16,-2-1-4-16,2 7 8 0,1 1-4 0,-2 4 14 0,-2 5 18 16,0 2 8-16,-1 3 3 0,2 1 15 0,-3 1 9 15,2 5 7-15,0-2 6 0,2 6-18 0,-4-7-14 0,6 7-5 16,-4-4-12-16,1 4-11 0,1-2-7 0,-3-1-9 15,2-1-8-15,2-2 5 0,-1 3 2 0,-2-3-4 16,1-3-17-16,0 0-26 0,-1 1-28 0,-4-3-34 0,3-3-17 16,-3-2-42-16,1-5-27 0,-4 1-38 0,-3 0-7 15,1 1-3-15,-4-8 7 0,2 2-3 0,-4-8 37 0,0 8 21 16,-4-2 14-16,1-2 25 0,0-1 16 0,0-3 23 16,-1 2 22-16,-2-2 38 0,-1 6-8 0,0-6 40 0,3-2 34 15,5 2 40-15,-2 2-7 0,1 0 77 0,4 2-22 16,0-1 15-16,2 3 14 0,-1 0 3 0,4 2 5 0,1 1-9 15,1-1 31-15,3 2-47 0,-3-2 36 0,6 7 5 16,-1 1-17-16,2-2-12 0,1 5-18 0,-1-3-14 0,4 1-18 16,2-4-22-16,-1-1-15 0,4-1-22 0,3-3-5 15,-1 2-18-15,5-2-20 0,3 1-39 0,-4-8-24 0,5 4-51 16,-5-3-45-16,2 4-45 0,-1 1-43 0,3-3-10 16,-6-3-37-16,-2 5-58 0</inkml:trace>
  <inkml:trace contextRef="#ctx0" brushRef="#br0" timeOffset="152208.06">31127 14700 2091 0,'3'-7'26'0,"0"0"29"0,0-1 38 0,0 3 25 0,-3-3 19 0,0 5 14 0,0 0 29 15,0 0 18-15,0 5-14 0,0-2-21 0,-1 2-22 16,-1 0-8-16,1-1-12 0,-4 1-8 0,-2-5-5 0,1 6-6 16,-6-3-7-16,0 8-8 0,-3 0 3 0,-1 2-1 15,-3 2 3-15,3 1 0 0,-5 4-16 0,4-3-12 0,4 8-1 16,1-9 2-16,-1 7-11 0,7-3-13 0,1 1-4 15,0-3-6-15,7-1-5 0,1 0 2 0,3-4 1 16,1-1 11-16,4 0-24 0,1-5 19 0,6 1-24 0,1 0-4 16,4-3-9-16,-1-2-18 0,3-4-21 0,1 1-45 15,1-10-4-15,-2 8-62 0,1-8-30 0,-1 4-58 0,-7-7-51 16,-1 5-44-16,-4 3-36 0,-7-3-37 0,-3 6-23 0</inkml:trace>
  <inkml:trace contextRef="#ctx0" brushRef="#br0" timeOffset="153016.76">31310 15185 1302 0,'0'1'17'0,"2"-2"13"0,-1 2 5 0,1-1 15 0,-1 0-31 16,4 1 56-16,-3-2-26 0,-1 0 5 0,1-3-17 15,1 4-9-15,3-3-4 0,-4-1-8 0,1 2 35 0,-1 0-51 16,2 0 32-16,0 0-5 0,-3 0 4 0,1 1-3 0,1 0 1 16,-1 1-5-16,-1-3-8 0,1 2-2 0,0 1-3 15,0 0-4-15,1-3-6 0,-3 3 2 0,0 0 0 0,0-1 1 16,2 1 12-16,-2 0-1 0,0 0 7 0,2 0 12 16,-4 0 9-16,2-3 6 0,0 3 10 0,-2-1 5 0,2 5-4 15,0-8 7-15,0 4 2 0,0-2-5 0,0 1 2 16,-1-1-8-16,2 1-6 0,-1 0 8 0,0-2 8 0,0 2-7 15,0-2-5-15,2 2 6 0,-2-2 2 0,2 2 10 16,-1 1 3-16,1 0-12 0,-1-1 8 0,3 2 12 0,-1 0 12 16,-2 5 5-16,3-1-5 0,-1 3 9 0,0 4 13 0,1-1-1 15,-2 6-20-15,1 2-9 0,-1 3-9 0,1 2-2 16,0 3 9-16,1 1-13 0,-3 4-15 0,4 0-6 0,1 2 1 16,-3 2-9-16,2 1-10 0,0-2-11 0,0-2-17 15,-1 0-6-15,3-3-9 0,-1 0-16 0,-3 0-20 16,3-6-22-16,1 0-39 0,-2-2-43 0,-1-4-67 0,1-1-71 0,-4 3-74 15,-1 0-50-15,4-4-56 0</inkml:trace>
  <inkml:trace contextRef="#ctx0" brushRef="#br0" timeOffset="153607.82">31411 15353 1871 0,'0'0'22'0,"0"0"20"0,0 0 16 0,0 0 2 16,0 0 8-16,0 0 8 0,-35-9 1 0,35 9 1 0,-53-13-22 15,46 11-20-15,-1 2-15 0,3 2-2 0,-4 1-3 16,5-1-10-16,4-2 21 0,0 0 1 0,0 0 10 16,0 0 10-16,0 0 3 0,0 0-1 0,-39 54 15 0,35-46 0 15,0 1-6-15,3-1-11 0,-3-3-7 0,2 2-11 16,0-3-1-16,2-1-4 0,-1-1-9 0,2 0-8 0,-1 0-3 16,2-2 2-16,0-2-3 0,-1 0-1 0,3-3 1 15,0-1-3-15,-1-1 3 0,2-2-8 0,0 0 1 0,1-1-2 16,1 0 6-16,-2-1-2 0,2 0-1 0,-2 0 0 15,3-2-2-15,1 2 8 0,-3-1 0 0,2 1 1 0,0 0-7 16,3 0 3-16,0-1 2 0,1 2-3 0,-2 1 1 0,1 4 0 16,3-3-1-16,-2 3 0 0,-1 3 2 0,-2-1-2 15,2 3 0-15,-1 3 0 0,1 2-1 0,-2 1-1 0,-1 2 4 16,-1 2-3-16,-1 3 1 0,-1 1-1 0,-1 5 0 0,0-1-7 16,-4 4-30-16,3 2-23 0,-3 1-36 0,0 2-32 15,0 0-40-15,3 2-42 0,0-2-21 0,-1 4-72 0</inkml:trace>
  <inkml:trace contextRef="#ctx0" brushRef="#br0" timeOffset="154140.01">31470 16193 1847 0,'5'0'-35'0,"-1"-5"48"0,4 6-30 0,-2-6 13 16,1-4 16-16,-2 1 8 0,-1 5 9 0,-2-5 14 0,1-2 47 15,-1 2-42-15,4-5 43 0,-5 4-6 0,1-6-12 0,0 7 0 16,-2-6 2-16,1 8-6 0,-4-2-5 0,0 3-1 15,-2 3-7-15,2 2-2 0,-6 2 12 0,-1-2 5 16,-2 10-8-16,-5-5-7 0,2 9-4 0,-3-5 1 0,-4 9 4 16,2-5 5-16,2 7-5 0,1-2-13 0,4 3 1 0,-1-2 2 15,6 2 10-15,0-5-3 0,5 4-6 0,0-4 0 16,3-3-6-16,1 1 1 0,4-3-2 0,5-1 1 0,-1-3-9 16,4 2-1-16,0-5-2 0,5 2-13 0,0-2-6 15,3-1-1-15,-3-3 4 0,0 0-4 0,-3-3-8 0,-3 2-2 16,2-4 1-16,-5 1-2 0,6-5 2 0,-4 2-4 0,0-2-1 15,-1-2-6-15,7 0 2 0,-4 0 0 0,0-2-11 0,-5-2 6 16,1 3-6-16,-2-3-2 0,-2-2-1 0,-4 1-1 16,-1 0 1-16,0-3-1 0,-4 0 8 0,-2 0-6 0,-4 1 3 15,4 0 5-15,-6 3-7 0,2 2-1 0,-2 2-1 0,3 3 0 16,-5 3 0-16,4 2 4 0,-1 4 1 0,5 3-1 0,-4 0-9 16,4 3-6-16,-5-1-10 0,2 7 0 0,0-5-19 0,-3 5-18 15,-1-2-14-15,0 8-27 0,0-3-9 16,0 3-13-16,0 4-7 0,4-3-29 0,-1 2 5 0,3-9 29 15,-2 1-46-15,3-1 30 0,1 4-20 0,-1-8-18 0</inkml:trace>
  <inkml:trace contextRef="#ctx0" brushRef="#br0" timeOffset="154622.88">31321 16346 1751 0,'2'19'6'0,"-2"-5"24"0,3 5 34 0,-3-5 26 0,0-14 16 15,-2 11 22-15,2 2 11 0,-1-5 29 0,-1-8 10 0,-1 7-15 0,0-6-29 0,3 2-22 16,-2 8-7-16,-1-7-18 0,0 5-9 0,-1-3-26 15,0 1-18-15,-1 3-7 0,1 0-3 0,-1 1-7 0,-2-2-6 0,1 5-5 16,-3-6-4-16,1 5 1 0,0 1 2 0,-5-2-7 0,4 2 1 16,1 0 4-16,-5-3 0 0,5 4-1 0,-1-5 4 15,2 0 3-15,0 0-5 0,2-1 7 0,0-1-7 0,2-2 5 16,0 1-9-16,-1-5 7 0,3 2 1 0,-1-1 0 0,2-1 8 16,0-1-2-16,2-1 8 0,-1-1-9 0,3-1 10 15,0 2-4-15,4-4-5 0,-1 1-5 0,4-1 0 0,-2 1-5 16,3 1-1-16,1-4 0 0,0 4-2 0,3-1-4 0,0 0 6 0,6 0-2 15,-2 3-1-15,3-2 4 0,-1 2-1 0,3 2-3 16,-1 1 0-16,-3 0 0 0,1 2 4 0,-5-1-6 16,-1 0 3-16,-7 1-2 0,5-3-5 0,-4 5 4 0,2-4 5 0,0 1-3 15,-3-2-3-15,4 1 7 0,-5 0-8 0,1-2 7 16,-1-1 2-16,0 0 4 0,-3-1 2 0,-4-2 5 0,2-2 4 16,-1 5-4-16,-2-5 5 0,-2-1-7 0,2 1 6 0,-1 0-5 15,-2-3-9-15,-1 3 1 0,1-3-6 0,-3-3 3 0,2 3 0 16,-3 0 1-16,4-3-3 0,-4 2-4 0,3-4 3 15,-1 1-6-15,1-5 2 0,0 0-1 0,3-2-1 0,-1 0-1 16,2 1 3-16,0 1 2 0,2 1 0 0,-1 1 2 0,-2 2 0 16,1-2 0-16,0 6-2 0,0-2 0 0,0 0-4 15,-2-3 11-15,0 4 9 0,2 3 4 0,-1-2 7 0,1 6-5 16,-3-3 6-16,3 6 5 0,-5 0-5 0,2 6-5 16,-2-4-15-16,0 4 3 0,1 1-10 0,0-1 4 0,0 2-12 0,4 2-25 15,-4 2-18-15,4-8-41 0,0 4-37 0,4-1-62 16,-4 0-48-16,0-1-69 0,0-1-47 0</inkml:trace>
  <inkml:trace contextRef="#ctx0" brushRef="#br0" timeOffset="155671.97">30829 14316 1256 0,'-3'-4'6'0,"3"4"3"0,-1 0 6 0,1-1 9 16,-2 2 8-16,2-4 3 0,2 5 4 0,-2-4 7 0,0 2 8 16,1 0-35-16,1 2 46 0,1-1-34 0,-1-1-2 0,-1 3-1 15,-1-6 20-15,3 6 5 0,-6-3 5 0,6 0 49 16,-7-3-32-16,4 3 31 0,0 0 6 0,-2-3 9 16,2 6-8-16,0-4-11 0,0 1-19 0,0 0-15 0,0 0-20 15,0 0-8-15,0 0-10 0,0 0-13 0,0 0-15 16,0 0-22-1,0 0-25-15,0 0-20 16,0 0-19-16,0 0-23 0,0 0-35 0,0 0-38 0,0 0 5 16,0 0-47-16</inkml:trace>
  <inkml:trace contextRef="#ctx0" brushRef="#br0" timeOffset="155856.29">30834 14025 2756 0,'0'0'47'0,"0"0"33"0,0 0 24 0,0 0 20 0,0 0 8 0,-33-14 10 0,33 14 8 0,0 0 1 0,0 0-46 0,0 0-37 15,0 0-30-15,-14-22-102 16,14 22-32-16,0 0-28 0,0 0-48 0,0 0-31 0,0 0-39 16,0 0-36-16,0 0 1 0,31-85-47 0</inkml:trace>
  <inkml:trace contextRef="#ctx0" brushRef="#br0" timeOffset="155999.9">30760 13724 2291 0,'0'0'35'0,"0"0"41"0,0 0 30 0,0 0 6 0,-42-16 5 16,42 16-1-16,0 0 0 0,0 0 2 0,0 0-36 0,0 0-41 0,0 0-78 15,-10-45-42-15,10 45-42 0,10-75-40 0,-1 58-58 16,2-3-12-16,-1 2-82 0</inkml:trace>
  <inkml:trace contextRef="#ctx0" brushRef="#br0" timeOffset="156161.18">30665 13420 2009 0,'-11'-7'29'0,"2"-2"35"0,-1 4 36 0,7-1 9 0,-2 6 20 0,2-7 10 15,3-1 2-15,0-3 1 0,4 6-32 0,3-2-32 0,-1-2-37 16,7-2-22-16,-2-4-53 0,-1 0-37 0,3 1-47 15,0 0-32-15,-3-4-28 0,2 2-34 0,0-3-13 0,-2 0-40 16,-3-2-39-16</inkml:trace>
  <inkml:trace contextRef="#ctx0" brushRef="#br0" timeOffset="156309.6">30632 12954 1783 0,'-7'-6'31'16,"0"3"19"-16,3-4 22 0,1 4 19 0,0 0 6 0,0-2 7 0,3 2 7 0,0-2 3 0,1 0-32 15,1-2-20-15,4 1-23 0,2-3-20 0,-2 1-17 16,4-3-23-16,-3 2-36 0,2-1-27 0,-1-2-34 0,0 0-6 16,0-1-40-16,1-2-11 0,-4-2-47 0</inkml:trace>
  <inkml:trace contextRef="#ctx0" brushRef="#br0" timeOffset="156451.67">30665 12691 1625 0,'-7'0'54'0,"6"-2"-33"0,-2 2 20 0,-3-2 9 0,3 1 3 0,-2-1 5 0,3 0 6 0,-1 0 4 16,3-1-54-16,-3 2 32 0,3-2-20 0,3 3-4 16,-3-2-8-16,1 2-4 0,1 0-20 0,0 0-13 0,-1 0-22 15,3-1-10-15,-4 1-30 0,7 0 8 0,-5 0-28 16,1 0-51-16,-2-2-56 0</inkml:trace>
  <inkml:trace contextRef="#ctx0" brushRef="#br0" timeOffset="156920.67">30645 12523 1839 0,'-7'-5'29'0,"-3"0"23"0,4-4 16 0,-5 5 14 16,2-2 6-16,1 1 4 0,-5 1 0 0,4 2 0 15,2 2-28-15,-4 0-24 0,7 2-13 0,-4-2-15 0,-1 6-9 0,0-1-4 16,3 6 2-16,0-4-2 0,-3 5 2 0,3 0 13 16,-1 2 8-16,-2 0 6 0,3 2 6 0,-2-1 5 0,1 2 2 15,-3-3 0-15,3 2-4 0,-1 0-9 0,-1 0-13 0,1 0-7 16,0 0-1-16,2-1-6 0,-2-3-4 0,2 2 2 15,1-4 2-15,0 1-4 0,2-3 1 0,0-2 4 16,1 0-7-16,-2-3 4 0,4 0 2 0,0-2-2 0,0 0-1 16,0-1 7-16,1 0 5 0,4-1 0 0,-4-2 7 15,6-1-3-15,-2-2-2 0,4-1 1 0,0-4-3 0,4 2-6 16,0-5-2-16,4 0-2 0,-2-4-2 0,3 3 0 16,-2-3 2-16,3 2-2 0,0-3 5 0,-1 0 1 0,1 1 8 15,1 1 14-15,-2 0 5 0,0 0 7 0,2 4 15 16,-3-3 13-16,-3 4 3 0,5 2 5 0,-8 5 4 0,5 2-8 15,-3 3-7-15,1 5 0 0,-5 4-17 0,5 8-12 16,-4 3-1-16,3 7-19 0,-2 3-39 0,1 4-46 16,1 4-65-16,-4 3-69 0,3 1-83 0,-3-1-71 0</inkml:trace>
  <inkml:trace contextRef="#ctx0" brushRef="#br0" timeOffset="159312.82">30745 12177 1264 0,'0'4'10'0,"0"2"13"0,-1-4 12 0,-2-3 6 0,1 2 11 0,1 2-30 0,2-2 60 0,-2 2-29 0,2-2-5 16,-2 5-1-16,1-6-1 0,-3 8 7 0,3-8-8 15,-4 1 45-15,3-1-49 0,1-1 40 0,-3 1 9 0,3-7 1 16,0 7-5-16,0-7 0 0,0 6 13 0,0-6-9 16,1 7-7-16,-1-5-13 0,2 5-5 0,-2-1-1 15,0-1-4-15,1 2-7 0,-1 0-10 0,0 0-8 0,4-2-5 16,-4 0 7-16,0 1-11 0,3-1-11 0,-3-2 2 15,0 4-7-15,0-4 5 0,0 4 3 0,0-5 4 0,0 5 1 16,-3-4 14-16,3 4 5 0,-4-2-3 0,4 0 2 16,-3-2-3-16,2 2 13 0,-3-3-3 0,3 0-2 0,-3 1-6 15,4-3 4-15,-1 0 0 0,1-2 7 0,0 0 1 0,1-3-5 16,-1 2 7-16,4-6-1 0,-4 6-11 0,5-8-8 16,-1 4 3-16,0-3-10 0,5 2-3 0,-5-2-3 15,5 1-6-15,-1-1 1 0,0 2 8 0,1 3 5 16,-1 0 0-16,0 3 3 0,1 0-3 0,-1 2-5 0,2 2 3 0,-2 2-4 15,1 1-2-15,0 2-8 0,-2 1-6 0,4 2 1 16,-2 0-3-16,-2 3 2 0,2 2-10 0,2 1 5 16,-3 1-5-16,2 1 3 0,0 2 4 0,-1 0-4 15,0 3 4-15,-1-1 3 0,3 0 3 0,-1 1-2 0,-2-1 4 0,-1 1 0 16,1-3-2-16,-1 1 2 0,-3-2-1 0,1 2-6 16,0-4 4-16,-2 1 2 0,0-3-7 0,-1 1-2 15,1 0 2-15,-2-2 0 0,-1 0 0 0,4-3-4 16,-4 3 0-16,0-6-3 0,0 4-2 0,1-3 4 0,-1 0-9 15,-1-2-12-15,1 0-35 0,0 2 3 0,0-2-33 0,0 4-16 16,0-4-24-16,0 3-31 0,-4-5-17 0,3 2-19 16,-2-3 11-16,-2 1-23 0,-4 0 8 0,-3-2-2 15,1 1 18-15,-1 1 21 0,-3 2 17 0,3 4 32 0,-1-4 16 16,2 3 31-16,-5-3 22 0,7 1 13 0,0 0 17 0,-1 1 11 16,2-1 0-16,0-1 7 0,0 0 11 0,2-1 9 15,3 2 11-15,-2-5 16 0,2 3 10 0,1-4 9 16,2 3 20-16,-2-4 13 0,6 8 1 0,-4-4 13 15,3 2-1-15,-2 2 3 0,3 1 10 0,-4 2-1 0,0-4 2 16,3 6-6-16,-1-6 6 0,2 1-12 0,2-2-6 0,-1-3-5 16,1 3-25-16,-1-5-12 15,5 3-14-15,-1-4-12 0,1 6-9 0,-2-5-10 0,2 5-12 0,0 0-2 16,-2-2-1-16,0 1 0 0,5 2-4 0,-5-1-4 0,0-1 0 16,-1 2-6-16,1-1 11 0,-1 0-13 0,1 2 4 0,-2-2 1 15,0 0 0-15,0 0 5 0,-2 0-5 0,-1 0 0 16,0 0-2-16,0 0 6 0,-3 0 4 0,4-2-4 15,-4 2-5-15,4-1-7 0,-4-1 7 0,1-1 2 16,1 0-6-16,0 1 1 0,-1-3 0 0,1 3 4 0,-1-5 1 0,3 4 4 16,-3-3-3-16,3 1-2 0,-1-1 2 0,-2-1-3 15,3 1-3-15,0-1 0 0,-3-1 2 0,3 2 2 16,1-1 5-16,-5 2-6 0,3 1 2 0,-2-1 4 16,-1 2-5-16,2 0 0 0,0 0 3 0,-2 3-6 0,0 2 0 0,0-1 1 15,1 0 1-15,-1 4 3 0,0 0 2 0,2 2 5 16,-2 0-3-16,0 0 5 0,0 2-8 0,1-2 9 15,-1 6-7-15,0-4-5 0,0 2-1 0,0-1-3 16,0 1-13-16,0 1-14 0,0-3-32 0,4 5-36 0,0-6-36 16,-4 1-19-16,3-3-47 0,-3 2-42 0,-2-3-25 15,1 10-29-15,-3-8-5 0,-4-6 25 0,0 5-36 0</inkml:trace>
  <inkml:trace contextRef="#ctx0" brushRef="#br0" timeOffset="159735.57">30851 12317 1743 0,'-1'-1'8'0,"1"2"25"0,0-4 9 0,1 6 12 0,-2-7 13 0,1 1 3 0,0-4 15 15,1 0 8-15,1 1-5 0,-2-7-21 0,2 5-8 16,-2-4-9-16,0 7-16 0,0-5 1 0,0 6-10 0,-4-4-4 16,3 3 1-16,-2-1-1 0,-2 3 0 0,2-1 1 15,-5 0 2-15,2 4-2 0,-1-1-6 0,-2 2 3 0,-1 2-1 16,10-3 2-16,0 0-2 0,0 0-1 0,0 0 8 15,0 0-1-15,-47 20-15 16,20-7-12 15,27-13 31-15,0 0-2 0,0 0 2-16,0 0 5 0,0 0 7 0,0 0 5 15,0 0 14-15,0 0 0 0,0 0 10 0,0 0-9 0,13 46 3 16,-13-46 4-16,0 0-2 0,0 0-3 0,0 0-7 0,0 0-10 15,0 0-12-15,0 0-5 0,49 88-9 0,-49-88 0 16,0 0-43 0,44 61-7-16,-44-61-33 0,0 0-10 15,0 0-43-15,0 0-28 0,0 0-35 0,0 0-38 0,0 0-22 16,0 0-26-16,0 0 25 0,0 0-43 0,0 0-28 16</inkml:trace>
  <inkml:trace contextRef="#ctx0" brushRef="#br0" timeOffset="160076.69">30803 12400 1586 0,'0'0'58'0,"-24"-28"-33"0,24 28 29 0,0 0 6 16,0 0 13-16,0 0 12 0,0 0 13 0,0 0 16 0,0 0-45 15,0 0 45-15,0 0-17 0,0 0 1 0,0 0-12 0,0 0 1 16,0 0 5-16,0 0-6 0,0 0-12 0,0 0-5 16,0 0 3-16,0 0-1 0,0 0 8 0,0 0-7 15,0 0-17-15,0 0-9 0,106 25 0 0,-93-21-9 0,2 2-13 0,0-3-9 16,0-1-10-16,0 4-3 0,-1-5-2 15,-2-1-3-15,2 1 0 0,-2-1 4 0,2-1-2 16,-5 1 4-16,-1-1-3 0,0-3-4 0,1 2 5 0,-2 0 2 16,-2-3-3-16,0 0-2 0,-2-2 2 0,-2 1-3 0,3-2 3 15,-4 7 2-15,0-5-5 0,0 0 3 0,-4 1-3 16,4 3 2-16,-1-1-3 0,-2 1 8 0,-1-1-2 0,-1-1-3 16,5 2 0-16,-3-3 1 0,0 0 1 0,0 2 0 15,3-1 3-15,-4 3-8 0,4-3 1 0,0 3 3 0,0 1 2 16,0 1-2-16,0 3 1 0,0-3-2 0,0 3 2 15,4-1 1-15,-4 2-1 0,1-3 1 0,-1 2-2 16,2-3-1-16,0 2 0 0,-1 3 2 0,1-6-2 0,-1 5 2 16,3-1 1-16,-4 0-7 0,3 0-24 0,-1-1-11 15,1 2-35-15,-2-8-17 0,-1 8-34 0,4-5-34 0,-8 3-44 16,4-3-47-16,0-2 5 0,0-1-80 0</inkml:trace>
  <inkml:trace contextRef="#ctx0" brushRef="#br0" timeOffset="160715.04">31097 12000 1656 0,'-5'-12'13'0,"0"1"-31"0,-6 3 53 0,1-5-25 0,1-1 0 0,-2 1 3 0,0 2 15 0,-5-7 7 15,3 7-8-15,-5-6 36 0,2 3-49 0,-6-2 27 16,0-2 3-16,-3 3 7 0,0 1-9 0,-3 2 4 0,-1 0-3 15,-2 6 12-15,-4 1 12 0,3 3 22 0,-3 4 9 16,5 3-6-16,-3 3 6 0,6 7 2 0,-3 0-4 0,7 5-11 16,2 3-11-16,2 1-23 0,0 3-17 0,3 0-3 15,4 5-8-15,1-2-11 0,1 2 1 0,1 0-5 0,4 0-6 16,2 5 5-16,3-1 7 0,0 1 3 0,1-3-1 16,6-3 4-16,2 0-1 0,1-7 12 0,3 0 12 0,0-4 1 15,5-2-2-15,3 1-5 0,2-5-3 0,1 2 0 16,6-1 1-16,-1-2-16 0,2-3-11 0,4 1-1 15,-1-6-2-15,1 0 1 0,2-4 0 0,-2-2-5 0,1-1-4 16,1-6 8-16,0 1-2 0,0-5-9 0,-3-2-6 16,0-1-1-16,-3 3-1 0,-1-3-3 0,-4 1-3 0,0 0-9 15,-6-1-8-15,-3-7-2 0,-8 2-1 0,0-4-1 16,-4-7 1-16,-5-1 8 0,-3-5 0 0,-4-1 6 0,-5-1 10 16,0 2 7-16,-7 1 9 0,2 2 4 0,-6 2-4 15,-4 2-5-15,0 4 8 0,1 3-4 0,-8 5 0 0,3 1 3 16,-4 8-4-16,0 2-4 0,2 3 4 0,0 1 4 15,3 7-3-15,0 0 5 0,3 4-1 0,3-1-4 0,4 4 2 16,4 2 0-16,-1-2 1 0,7 3-15 0,0-3-26 16,4 2-10-16,2-2-11 0,4 2-20 0,3-3-13 0,-2 2-15 15,7 2-19-15,-3-1-5 0,4 2 12 0,-2-3-17 16,3 3-2-16,3-6 27 0,0 1-16 0,-2-2-15 16,-1 1-27-16</inkml:trace>
  <inkml:trace contextRef="#ctx0" brushRef="#br0" timeOffset="162137.93">31293 12553 2009 0,'0'0'52'0,"-16"-3"18"0,16 3 35 0,0 0 30 16,0 0 16-16,0 0 14 0,0 0 24 0,0 0-4 0,0 0-18 15,0 0-19-15,0 0-35 0,0 0-32 0,0 0-14 16,0 0-20-16,0 0-23 0,0 0-5 0,0 19-15 16,0-19-26-16,0 0-13 0,0 0-34 0,0 0-37 15,0 0-47-15,16 50-57 0,-16-45-52 0,1-2-5 0,-2 3-65 16</inkml:trace>
  <inkml:trace contextRef="#ctx0" brushRef="#br0" timeOffset="162321.19">31160 12888 2207 0,'0'3'33'0,"0"-3"33"0,0 0 19 0,5 1 25 0,-2-1 15 0,-2 0 16 0,3 2 12 16,-3-2 11-16,4 2-33 0,-1-2-32 0,3 4-15 0,-4-4-24 15,3 1-16-15,-2-1-15 0,5 2-13 0,-4 0-14 16,1 1 1-16,1 1 2 0,-4-1-12 0,3 1-36 0,2-3-27 16,-5 3-40-16,0-2-34 0,-1 2-41 0,1 0-37 15,-1 0-31-15,1 0 14 0,-3 1-15 0,0 3-36 0</inkml:trace>
  <inkml:trace contextRef="#ctx0" brushRef="#br0" timeOffset="162684.57">31251 13039 1347 0,'2'0'2'0,"0"0"-3"0,-1 5 2 0,-1-4-1 0,2 2 1 0,0-1 3 15,-2 2 1-15,0 0-2 0,3-1 3 0,-3 2 16 0,0-2-1 16,-3 4 9-16,3-3 1 0,0 3 4 0,-2-2 23 16,2 3-33-16,-2-1 35 0,2 3-32 0,0-2-5 0,2 1-1 15,-2 0 14-15,2-1 6 0,-2 2-18 0,3-3 35 16,-2 1-30-16,-1-3 27 0,2-1 1 0,0 3-1 0,2-3-17 15,-3 0-14-15,3-1-5 0,-3 2-1 0,2-2-8 0,2 0-10 16,2 3-3-16,-4-4-14 0,6 5-6 0,-4-4-5 16,3 3-17-16,-2-1-6 0,1-2-10 0,-1 2-1 15,-3 0 2-15,0-2 9 0,-1 2 8 0,-1 0 8 0,1-1 14 16,-2 1 4-16,0 1 13 0,-2-1 0 0,2 0 2 16,0-2 3-16,-1 3-4 0,-1-2 0 0,2-1-2 0,-1 0 50 15,1-1-46-15,0-1 6 0,0 3 2 0,0-4-1 16,1 3-1-16,2-6 3 0,1 7 7 0,-3-5-48 0,1 1 49 15,-2 0-7-15,3 1 0 0,0-1 1 0,-1 0 1 16,0 0-3-16,0-1-7 0,0 2 2 0,-1-1-12 0,-1-1-7 16,0 1-30-16,0-3 15 0,-1-1-31 0,-1 3-33 15,-2-1-48-15</inkml:trace>
  <inkml:trace contextRef="#ctx0" brushRef="#br0" timeOffset="163606.66">31253 12636 1378 0,'0'-1'13'0,"2"1"11"0,-2-2 7 0,0 2 19 0,0-2-34 0,-2 4 56 0,4-2-29 0,-2 0 3 0,1-2-8 0,1 2-3 0,0 0 2 0,-2-1-13 0,0-1 39 16,0 1-53-16,0 0 31 0,0-1-6 0,0 1-1 16,0 1 4-16,0-1-1 0,0 1-3 0,0-2 4 0,0 2 3 15,-2 2 10-15,2-2 8 0,2 1 2 0,-4-1-2 16,2 1 1-16,0-1 7 0,-2 2 1 0,2-2-3 0,2 1 0 15,-2-1 6-15,2 1 6 0,-2 1-7 0,0-2-1 16,0 1-1-16,0-1 4 0,0 2 7 0,0-4-6 0,0 2-1 16,0 0-9-16,0 0 6 0,0 0-1 0,0 0-5 15,3 0-6-15,-6 0-5 0,3 2 8 0,0 0 6 0,0-1-4 16,0 3 8-16,0 2 8 0,0 1 0 0,0 2 5 16,0 2-8-16,3 3-5 0,-3 2-10 0,1 0 4 15,1 0-2-15,1 6-7 0,0-4 5 0,-2 1-9 16,3 4 3-16,-3-3 0 0,2 2-4 0,1 0 5 0,1 1-12 15,-5-1 4-15,3 2-12 0,-2-3 25 0,1 2 8 0,1-1-6 16,-1 1 2-16,-2-3-1 0,0 2 9 0,2 1-12 16,2-2 2-16,-1 3-22 0,0-2-3 0,0-1-1 0,4 3 3 15,-2 0-3-15,-1-2 2 0,1 1 1 0,1-1 8 16,-1 2-50-16,0-1 42 0,-2 1-39 0,2-3 33 0,-1 6-40 16,1-5 22-16,0 4-28 0,0-3 19 0,-2 1 22 15,2-1-24-15,-2 4 16 0,3-3-14 0,-5 0 9 0,3 1 1 16,-1-6-8-16,-2-1 7 0,3 1-13 0,-3 0 24 15,3 0-17-15,-3 1 17 0,1-3-17 0,1 2 11 16,-1 3-14-16,2 2 20 0,-3-3-21 0,-1 0 20 0,2-2-21 16,0 0 10-16,1 0-9 0,-2 2 7 0,3-5 0 15,-3 1-56-15,-1-1 56 0,4-2-68 0,-4 2 70 0,1-1-59 16,1-3 62-16,-1 0-55 0,-1-2 54 0,2 0 0 16,0 0 9-16,-2-2-5 0,0 0-7 0,0 0 10 0,0-1-12 15,0 0-6-15,0-2 2 0,-2 3-5 0,2-1-5 16,-2 3 1-16,4-5 8 0,-2 5-7 0,0-1-1 0,0-1 7 15,0 0-2-15,2 3 2 0,-2-3-2 0,1 3 4 16,-1-2-5-16,0 0-2 0,2 2 9 0,0-1-4 16,-2-2 0-16,0 6 2 0,0-5 4 0,0 1-6 0,4 2 2 15,-4-2-3-15,0 0 3 0,0-2 4 0,0 3-12 16,1-3-2-16,-2 1 4 0,2-2 5 0,1 1-7 0,-2 0 6 16,1-2-8-16,1 2-7 0,-2-3 13 0,-2 0-1 0,4-1 6 15,-2 1-7-15,0-3-4 0,-2 1 5 0,2 0-1 16,0-1 5-16,0-1 0 0,0 0-2 0,2-1-17 15,-2 1 8-15,0-1 9 0,0 0-4 0,0 0-5 0,-2 0 2 16,4 1 0-16,-2-1 0 0,0 0 10 0,0 0-2 0,2 0-7 16,-2 0 1-16,1 0 4 0,-1-1 0 0,0 1-9 15,0-1-3-15,4 0-30 0,-4 0-10 0,0-3 16 16,0 0-62-16,0-1-18 0,0 1-76 0,3-2-39 0,-3-3-48 16,0 0-50-16,1-1-65 0,-2 0-81 0,-6 3 6 15,6-4-56-15,-6 0 21 0</inkml:trace>
  <inkml:trace contextRef="#ctx0" brushRef="#br0" timeOffset="163872.04">31263 14377 2000 0,'-5'0'11'0,"0"-2"29"0,2 1 23 0,4 1 24 0,-1 0 21 15,0 0 10-15,0 1 27 0,0 1 7 0,4 2 10 0,1 1-11 16,-2 3-1-16,3-3-9 0,2 3-2 0,-2-5 7 15,4 1-24-15,0 2 4 0,-1-3-9 0,2 2-7 16,-3-5-18-16,-1 7-8 0,5-5-24 0,-4 4-12 0,1 1-6 16,-3-2-12-16,4 1-13 0,-7-2-8 0,5 1-1 15,0 3-14-15,-2-3 1 0,1 0-32 0,-1 0-1 16,0-2-28-16,-1 2-26 0,3-3-29 0,-3 2-35 0,-2-5-20 16,2 0-29-16,0-3-17 0,-1 4-19 0,-1-5-6 15,0-2-7-15,4-1-8 0,-4-3 47 0,3 3-27 0,-3 2-25 0</inkml:trace>
  <inkml:trace contextRef="#ctx0" brushRef="#br0" timeOffset="164231">31578 14338 1751 0,'4'-3'3'0,"-1"-3"24"0,0 5 7 0,-8-3 21 0,10 1 16 16,-2 1 20-16,1-1 8 0,-3 2 25 0,2-2 11 0,2 3-20 0,-1 0 2 15,5 0-1-15,-9 4-10 0,3-2-6 0,-3 4 15 16,0-4-12-16,-3 6 4 0,-3-7 24 0,3 7 10 0,-2-5-4 15,3-1 22-15,0 4 3 0,1-5-8 0,2 2 16 16,-1 0-14-16,2 1-7 0,-7 1 23 0,0 0 9 0,2 1-18 16,-11 1-11-16,11 1 6 0,-10 0-10 0,7-3-39 0,-5 0 16 15,5 0-68-15,2 3 17 0,-2-4-40 0,3 1 45 16,-5-2-73-16,7 1 31 0,-4 0-12 0,5-1 14 0,-3 1-23 16,3-2 9-16,-4 0-24 0,4 2 1 0,0-3 2 0,0 1-2 15,0 1 2-15,0-2-4 0,0 0-4 0,0 3 7 16,0-4-3-16,0 3 5 0,0-2-1 0,0 0-4 0,0 1-7 15,0-1 7-15,0-1 6 0,0 0-8 0,0 1 2 16,0-1 2-16,0 0-10 0,0 0 11 0,0 0-1 0,0 0-8 16,0 0-5-16,0-1-29 0,0 1 0 0,0-1-52 15,0 2 24-15,0-4-120 0,0 2 6 0,0-3-101 0,0 4-1 16,0-5-95-16,0-1-21 0,0 3-104 0,0-7-60 0</inkml:trace>
  <inkml:trace contextRef="#ctx0" brushRef="#br0" timeOffset="166421.68">31796 16199 1309 0,'6'19'30'0,"-6"-19"-6"0,0 0 2 0,0 0 1 15,0 0 3-15,0 0 2 0,0 0-3 0,0 0 1 16,0 0-8-16,0 0-6 0,0 0 8 0,0 0 0 16,0 0 0-16,0 0 27 0,0 0 8 15,0 0 9-15,0 0-45 16,0 0 31-16,0 0-40 0,0 0 49 0,0 0 7 16,0 0 1-16,0 0-5 0,0 0 1 0,0 0 0 0,0 0 2 15,0 0 6-15,0 0-4 0,0 0 3 0,0 0-11 0,0 0-4 16,0 0 4-16,0 0 3 0,0 0 0 0,0 0-7 0,0 0-5 15,0 0 4-15,0 0 19 0,0 0 8 0,0 0-5 16,0 0 7-16,0 0 7 0,0 0 5 0,0 0 12 0,0 0-13 16,0 0-10-16,0 0 8 0,0 0-4 0,0 0-7 15,0 0-10-15,-9 35-1 0,9-35-17 0,0 0 5 0,0 0-2 16,0 0-8-16,0 0 0 0,0 0 8 0,0 0-10 0,12 54-3 16,-12-54-1-16,0 0-3 0,0 0-7 0,0 0 0 0,0 0 3 15,0 0-13-15,0 0-1 0,49 37-1 0,-49-37-8 16,0 0 11-16,139 15-14 0,-124-19-13 15,2-3 0-15,-3 1 1 0,2-2 2 0,0 1 0 0,-2-2-3 16,0-1-4-16,0 0 0 0,-1 0 8 0,0 0 4 0,1 1-12 16,-4-2 11-16,-10 11-24 47,75-129 20-47,-75 129-20 15,38-64 0-15,-38 64 41 31,3-14-20-31,-3 14-23 16,0 0 20 0,0 0 17-1,-22 9-22-15,22-9-15 16,0 0-5-16,0 0 5 0,0 0-2 0,0 0-2 16,-16 14-1-16,16-14-5 0,0 0-10 0,0 0-11 15,0 0-5-15,0 0 3 0,0 0-12 0,0 0-19 0,0 0-7 16,0 0-7-16,0 0-7 0,0 0-5 0,0 0-16 15,0 0-9-15,0 0-14 0,0 0-10 0,0 0-14 0,0 0-20 16,0 0-4-16,0 0-18 0,0 0-18 0,0 0-19 0,0 0 15 16,0 0-30-16,-25 0-55 0</inkml:trace>
  <inkml:trace contextRef="#ctx0" brushRef="#br0" timeOffset="166996.54">32169 16005 1586 0,'14'15'29'0,"-14"-15"40"0,0 0-39 0,0 0 16 0,0 0 9 0,0 0 13 0,0 0 4 0,13 0-18 0,-13 0 28 0,0 0-52 15,0 0 41-15,0 0-8 0,0 0 2 0,0 0-14 0,0 0 10 16,45-62 1-16,-45 62 5 0,0 0 4 0,0 0-9 15,0 0-10-15,0 0 9 0,0 0 3 0,0 0-2 0,56-119-9 16,-56 119-7-16,0 0-3 0,0 0 2 0,0 0 1 16,0 0-17-16,0 0-4 0,0 0-9 0,77-284-5 0,-70 245-5 15,2 0-5-15,-4-2-1 0,1 3-1 0,-3 3 4 0,1-1-2 16,-1 5 1-16,-3 1 8 0,0 2 0 0,-3 4 5 16,-1 3 1-16,0 2 0 0,-5 3 0 0,4 2 4 0,-3 1-4 15,-2 3-11-15,2 2 2 0,-4 3-2 0,0 2-4 0,0 1-1 16,1-1-2-16,-2 4-1 0,-1-2-1 0,3 4 0 0,-2-5-1 15,4 4-1-15,-4-2-2 0,2 0-3 0,3 0 0 16,-2 0 2-16,4-2 3 0,-2 2 0 0,4 0 2 0,-1 0 3 16,0 0 4-16,5-1 2 0,-3 1-9 0,-1-2-4 0,4 2-2 15,-1-2-5-15,1 2-4 0,0-3-5 0,1 3-6 16,-1-1-8-16,4 1-13 0,-1-3 0 0,2 3-11 0,-2-3-10 16,-1 3-12-16,1 0-14 0,-3 0-20 0,3 0-10 0,-1-1-7 15,2 1-12-15,-1-4-19 0,-1-2 23 0,1 1-32 16,0 5-48-16</inkml:trace>
  <inkml:trace contextRef="#ctx0" brushRef="#br0" timeOffset="167317.38">32348 14888 1976 0,'0'-6'11'0,"0"4"22"16,0-6 28-16,0 2 13 0,0 6 24 0,1-3 11 0,-1 1 8 0,0-4 18 15,3 6 3-15,-4 0-17 0,2 1-21 0,-2 4-3 0,-1-2-14 16,1 6-7-16,-3-5-6 0,3 5-14 0,-4-5-15 0,0 3-4 16,2-3-7-16,-3 4-14 0,1-5-8 0,0 2 1 15,-1 0-11-15,-1-1 4 0,-2 1-2 0,1-1-3 0,-1 2 1 16,-1-2 7-16,-1 3-8 0,-2 0 1 0,3 0 5 0,0-1-5 16,-1 0 2-16,4 2 2 0,-3-1 4 15,5 1 9-15,0-1 18 0,-2-2 5 0,6 5 5 0,-1-1 7 16,1 2 9-16,2-2 11 0,1 2 5 0,-1-4-8 0,6 2-20 15,-2 1 1-15,3 4-11 0,1-4-6 0,1 5-6 0,-2 0-13 16,1 1-23-16,2 3-40 0,0-4-43 0,-3 0-55 0,1 4-53 16,-4-3-52-16,-3 0-68 0,3-1-43 0,-5 0-117 0</inkml:trace>
  <inkml:trace contextRef="#ctx0" brushRef="#br0" timeOffset="170450.46">32738 10668 1570 0,'0'-4'12'0,"0"1"-22"0,0 2 52 0,0-2-23 0,0 1 7 0,0 4 15 0,0-4 17 0,1 4 6 0,1-2 2 0,0 3 34 0,-1-6-44 15,1 0 38-15,1 3 0 0,-3-6-9 0,2 6-3 0,-1-4 16 16,-1 7-2-16,2-2 13 0,-2 3-4 0,2 5 1 16,-2 0 9-16,3 6 1 0,-2 1-5 0,4 8-19 15,-4-6-3-15,1 8-21 0,1-3-5 0,2 4-10 0,-2 0-17 16,0 0-1-16,1-3-11 0,-1 3 1 0,3-1-16 0,-1-4 2 15,-2 6-4-15,0-2-5 0,2 1 4 0,0 0-10 16,-2-3 1-16,0 3 0 0,1-3 1 0,0 2-26 0,-3-5-16 16,2-3-24-16,-1-2-25 0,0-1-24 0,-4-1-42 15,-1-3-37-15,0-6-38 0,-1 3-9 0,-2-5 4 0,-2 0-43 16</inkml:trace>
  <inkml:trace contextRef="#ctx0" brushRef="#br0" timeOffset="170764.29">32643 11045 2057 0,'2'0'-28'0,"-2"2"29"16,3-2 12-16,0 6 18 0,-1 2 9 0,2-2 9 0,0 7 3 0,-1-2 5 16,3 1 32-16,-1 2-28 0,3-2-12 0,0 0-21 0,-2 0-10 15,5-1-8-15,-5-1-3 0,1-1-5 0,1 1-3 16,1-3-3-16,-3-1 6 0,2-1-1 0,-1 0 0 0,2-1-3 15,1-2 6-15,-1 0-9 0,0-1-16 0,1-1-9 16,0-1-17-16,0-3-7 0,2 0-3 0,-4-1-7 0,1 2 1 16,-4-5 8-16,1 1 10 0,0 1 13 0,-1-3 12 15,0 4 7-15,-1-3 7 0,0 1 8 0,-1-2-5 0,-2-1 0 16,3 4 10-16,-1-4 9 0,2 1 12 0,-4 2 15 0,1-2-2 16,1 4 10-16,-3-3 0 0,2 7-1 0,-1-2-2 15,-2 5-9-15,1-1-10 0,-2 3-12 0,1 6 3 0,-3 2-15 16,3 1 5-16,-6 6-5 0,1 4-25 0,-6-1-42 0,2 5-60 15,-1-2-52-15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2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1794 477 6941 0 0,'-7'-12'167'0'0,"7"12"-144"0"0,0 0 1 0 0,-1-1-1 0 0,1 1 1 0 0,-1-1 0 0 0,1 1-1 0 0,0-1 1 0 0,-1 1-1 0 0,1-1 1 0 0,0 1-1 0 0,0-1 1 0 0,-1 1 0 0 0,1-1-1 0 0,0 1 1 0 0,0-1-1 0 0,0 1 1 0 0,-1-1-1 0 0,1 1 1 0 0,0-1 0 0 0,0 0-1 0 0,0 1 1 0 0,0-1-1 0 0,0 1 1 0 0,0-1 0 0 0,0 1-1 0 0,1-1 1 0 0,-1 0-1 0 0,0 1 1 0 0,0-1-1 0 0,0 1 1 0 0,0-1 0 0 0,1 1-1 0 0,-1-1 1 0 0,0 1-1 0 0,1-1 1 0 0,-1 1-1 0 0,1-1 1 0 0,20-29 2420 0 0,-19 27-1995 0 0,4-12 1051 0 0,-3 5 93 0 0,13-44-1400 0 0,-12 41 1193 0 0,3 5-1073 0 0,-7 8-274 0 0,0-1 0 0 0,0 1-1 0 0,0 0 1 0 0,0-1 0 0 0,0 1 0 0 0,1 0-1 0 0,-1-1 1 0 0,0 1 0 0 0,0 0-1 0 0,0-1 1 0 0,0 1 0 0 0,0 0 0 0 0,0-1-1 0 0,0 1 1 0 0,0 0 0 0 0,0-1-1 0 0,0 1 1 0 0,0 0 0 0 0,-1-1 0 0 0,1 1-1 0 0,0 0 1 0 0,0-1 0 0 0,0 1-1 0 0,0 0 1 0 0,0-1 0 0 0,-1 1 0 0 0,1 0-1 0 0,0-1 1 0 0,0 1 0 0 0,-1 0-1 0 0,1 0 1 0 0,0-1 0 0 0,0 1 0 0 0,-1 0-1 0 0,1 0 1 0 0,0 0 0 0 0,-1-1-1 0 0,1 1 1 0 0,0 0 0 0 0,-1 0 0 0 0,0 0-1 0 0,-35-15 22 0 0,32 13-51 0 0,-1 1-1 0 0,0-1 1 0 0,1 1 0 0 0,-1 1-1 0 0,0-1 1 0 0,-8 1-1 0 0,-122-12 28 0 0,110 10-31 0 0,0 2 0 0 0,0 0 0 0 0,0 2 0 0 0,-25 5 0 0 0,5-1-3 0 0,-725 146-25 0 0,244-4 411 0 0,518-145-376 0 0,-59 25 84 0 0,61-26-86 0 0,1 1 1 0 0,1 0-1 0 0,-1 0 0 0 0,0 0 1 0 0,1 1-1 0 0,-1 0 1 0 0,1-1-1 0 0,0 2 1 0 0,0-1-1 0 0,-4 6 0 0 0,7-8-5 0 0,0 0 0 0 0,0 0 0 0 0,1-1 0 0 0,-1 1 0 0 0,0 0 0 0 0,1 0 0 0 0,-1 0 0 0 0,1 0-1 0 0,0 0 1 0 0,0 0 0 0 0,-1 0 0 0 0,1 0 0 0 0,0 0 0 0 0,1 0 0 0 0,-1 0 0 0 0,0 0 0 0 0,1 0 0 0 0,0 3-1 0 0,1-1 3 0 0,0 0-1 0 0,0 0 0 0 0,0 0 1 0 0,1 0-1 0 0,-1 0 1 0 0,1-1-1 0 0,6 7 0 0 0,2 1 15 0 0,0-2-1 0 0,1 0 1 0 0,25 15-1 0 0,6-1 17 0 0,0-3-1 0 0,2-2 0 0 0,0-1 1 0 0,81 18-1 0 0,194 17 106 0 0,-99-32-54 0 0,352-12 0 0 0,218-65-135 0 0,-404 15-84 0 0,413-100 0 0 0,-588 85 38 0 0,-159 40 62 0 0,94-46 0 0 0,-135 57 31 0 0,-1 0-1 0 0,0-1 1 0 0,-1 0 0 0 0,0-1-1 0 0,0 0 1 0 0,0-1-1 0 0,11-13 1 0 0,-19 20 0 0 0,0 0 0 0 0,0-1 0 0 0,0 1 0 0 0,-1-1 0 0 0,1 1 0 0 0,-1-1 0 0 0,0 0 0 0 0,1 0 0 0 0,-1 0 0 0 0,0 0 0 0 0,-1 0 0 0 0,1 0 1 0 0,0 0-1 0 0,-1 0 0 0 0,0 0 0 0 0,1 0 0 0 0,-1 0 0 0 0,-1 0 0 0 0,1 0 0 0 0,0 0 0 0 0,-1 0 0 0 0,1 0 0 0 0,-1 0 0 0 0,0 0 0 0 0,0 0 0 0 0,0 0 0 0 0,-1 1 1 0 0,1-1-1 0 0,-1 0 0 0 0,1 1 0 0 0,-1-1 0 0 0,0 1 0 0 0,0-1 0 0 0,-4-3 0 0 0,-4-4 2 0 0,-1 1 1 0 0,0 1-1 0 0,-1 0 1 0 0,0 0-1 0 0,0 1 0 0 0,0 1 1 0 0,-18-7-1 0 0,-98-28 31 0 0,102 33-28 0 0,-627-132 160 0 0,-8 54-167 0 0,651 85 1 0 0,-487-52-3 0 0,-1 26 15 0 0,469 26-64 0 0,-45 1-28 0 0,68 1 30 0 0,0-1 1 0 0,1 1 0 0 0,-1 0-1 0 0,1 0 1 0 0,-1 1 0 0 0,1 0 0 0 0,0 0-1 0 0,-1 0 1 0 0,-9 6 0 0 0,13-6-42 0 0,0 0 1 0 0,0 0-1 0 0,0 0 0 0 0,0 0 1 0 0,0 0-1 0 0,1 0 1 0 0,-1 1-1 0 0,1-1 1 0 0,-1 1-1 0 0,1-1 0 0 0,0 1 1 0 0,0 0-1 0 0,0-1 1 0 0,0 1-1 0 0,0 0 1 0 0,1 0-1 0 0,-1-1 1 0 0,1 1-1 0 0,0 0 0 0 0,0 0 1 0 0,0 0-1 0 0,0 0 1 0 0,1 5-1 0 0,1 0-532 0 0,0 0 0 0 0,0-1 1 0 0,0 1-1 0 0,1-1 0 0 0,0 1 0 0 0,1-1 0 0 0,6 11 0 0 0,0-2-906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2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150 299 6437 0 0,'1'-2'50'0'0,"0"0"1"0"0,1 0-1 0 0,-1 0 1 0 0,1 1-1 0 0,-1-1 1 0 0,1 0-1 0 0,0 1 1 0 0,0-1-1 0 0,0 1 1 0 0,0-1-1 0 0,0 1 1 0 0,0 0-1 0 0,0 0 1 0 0,1 0-1 0 0,-1 0 1 0 0,0 0 0 0 0,1 0-1 0 0,-1 1 1 0 0,0-1-1 0 0,1 1 1 0 0,-1 0-1 0 0,4 0 1 0 0,-5 0 2 0 0,-1 0 0 0 0,1 0 0 0 0,0 0 0 0 0,-1 0 0 0 0,1 1 1 0 0,0-1-1 0 0,-1 0 0 0 0,1 1 0 0 0,-1-1 0 0 0,1 0 0 0 0,-1 1 0 0 0,1-1 0 0 0,-1 1 1 0 0,1-1-1 0 0,-1 1 0 0 0,1-1 0 0 0,-1 1 0 0 0,0-1 0 0 0,1 1 0 0 0,-1 0 1 0 0,0-1-1 0 0,1 1 0 0 0,-1-1 0 0 0,0 1 0 0 0,0 0 0 0 0,0-1 0 0 0,0 1 1 0 0,1 1-1 0 0,2 21 715 0 0,-3-21-610 0 0,0 13 220 0 0,0-1-1 0 0,-2 1 1 0 0,1-1 0 0 0,-7 25-1 0 0,-22 60 556 0 0,18-62-629 0 0,1-2-102 0 0,-89 301 1362 0 0,84-265-1031 0 0,2 1 1 0 0,-7 133-1 0 0,33 234 1070 0 0,-2-245-1401 0 0,4-6-104 0 0,-9-153-70 0 0,1 0 0 0 0,2 0 0 0 0,16 43 0 0 0,-9-45-18 0 0,2-1 0 0 0,0 0 0 0 0,29 37 1 0 0,17 30 20 0 0,-60-93-30 0 0,0 0-1 0 0,1-1 1 0 0,0 1-1 0 0,1-1 1 0 0,-1 0-1 0 0,1 0 1 0 0,0 0-1 0 0,0-1 1 0 0,0 1-1 0 0,1-1 1 0 0,0-1-1 0 0,-1 1 1 0 0,9 3-1 0 0,-5-4-2 0 0,1 0 0 0 0,-1 0 0 0 0,1-1 0 0 0,0 0 1 0 0,0 0-1 0 0,-1-1 0 0 0,1-1 0 0 0,15 0 0 0 0,283-30 12 0 0,-104 8 71 0 0,599-29 283 0 0,2 24 186 0 0,40-1-447 0 0,-658 14 99 0 0,-187 14-186 0 0,0 0 0 0 0,0 0 0 0 0,1 0 0 0 0,-1 0 0 0 0,0 0 0 0 0,0 0 0 0 0,0 0 0 0 0,1 0 0 0 0,-1 0 0 0 0,0 0 0 0 0,0 0 0 0 0,0 0 0 0 0,1 0 0 0 0,-1 0 0 0 0,0 0 0 0 0,0 0 0 0 0,0-1 0 0 0,0 1 0 0 0,1 0 0 0 0,-1 0 0 0 0,0 0 0 0 0,0 0 0 0 0,0 0-1 0 0,0-1 1 0 0,0 1 0 0 0,0 0 0 0 0,1 0 0 0 0,-1 0 0 0 0,0 0 0 0 0,0-1 0 0 0,0 1 0 0 0,0 0 0 0 0,0 0 0 0 0,0 0 0 0 0,0-1 0 0 0,0 1 0 0 0,0 0 0 0 0,0 0 0 0 0,0 0 0 0 0,0-1 0 0 0,0 1 0 0 0,0 0 0 0 0,0 0 0 0 0,0 0 0 0 0,0-1 0 0 0,0 1 0 0 0,0 0 0 0 0,-9-13 509 0 0,-21-13 54 0 0,26 23-509 0 0,-3-3-28 0 0,0 0 1 0 0,0 0-1 0 0,0-1 1 0 0,1 0-1 0 0,0 0 1 0 0,-7-13-1 0 0,10 15-77 0 0,0 0 0 0 0,1-1-1 0 0,0 1 1 0 0,0-1-1 0 0,1 0 1 0 0,-1 0-1 0 0,1 1 1 0 0,0-1 0 0 0,1 0-1 0 0,0 0 1 0 0,0-9-1 0 0,4-20-710 0 0,2 0 0 0 0,13-48-1 0 0,4-15-669 0 0,33-433-4304 0 0,-52 421 5291 0 0,-11-120 0 0 0,-25-109 485 0 0,16 198-105 0 0,-3-430 187 0 0,19 499 115 0 0,0 71-231 0 0,1 0-1 0 0,-1 0 1 0 0,0 1 0 0 0,0-1 0 0 0,0 0-1 0 0,0 0 1 0 0,0 0 0 0 0,0 0 0 0 0,0 0-1 0 0,-1 0 1 0 0,1 1 0 0 0,0-1 0 0 0,0 0-1 0 0,-1 0 1 0 0,1 0 0 0 0,0 1 0 0 0,-1-1-1 0 0,0-1 1 0 0,-6 12 535 0 0,-7 27 154 0 0,-12 57 435 0 0,4 0 0 0 0,5 1 0 0 0,-10 171 0 0 0,24-112 786 0 0,25 248-1 0 0,11-188-815 0 0,-5-34-580 0 0,-20-125-365 0 0,2 16-134 0 0,-3 0-1 0 0,-4 133 1 0 0,-9-176-594 0 0,2-22-759 0 0,2-20-947 0 0,-5-27-1677 0 0,4 29 2712 0 0,-1-12-1034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3432 5050 8793 0 0,'22'-10'333'0'0,"-21"10"-263"0"0,0 0 0 0 0,0-1 0 0 0,0 1-1 0 0,0-1 1 0 0,0 0 0 0 0,0 1 0 0 0,0-1 0 0 0,-1 0 0 0 0,1 1 0 0 0,0-1 0 0 0,0 0 0 0 0,-1 0 0 0 0,1 0 0 0 0,-1 1 0 0 0,1-1 0 0 0,-1 0-1 0 0,1 0 1 0 0,0-2 0 0 0,-1 3-45 0 0,0 0 0 0 0,0 0-1 0 0,0 1 1 0 0,0-1 0 0 0,-1 0-1 0 0,1 0 1 0 0,0 0 0 0 0,0 0-1 0 0,0 0 1 0 0,0 0 0 0 0,0 0-1 0 0,0 0 1 0 0,0 0 0 0 0,0 0-1 0 0,-1 0 1 0 0,1 0 0 0 0,0 0-1 0 0,0 0 1 0 0,0 0 0 0 0,0 0-1 0 0,0 0 1 0 0,0 0 0 0 0,-1 0-1 0 0,1 0 1 0 0,0 0 0 0 0,0 0-1 0 0,0 0 1 0 0,0 0 0 0 0,0 0-1 0 0,0 0 1 0 0,0 0 0 0 0,-1 0 0 0 0,1 0-1 0 0,0 0 1 0 0,0 0 0 0 0,0 0-1 0 0,0 0 1 0 0,0 0 0 0 0,0 0-1 0 0,0 0 1 0 0,0-1 0 0 0,0 1-1 0 0,-1 0 1 0 0,1 0 0 0 0,0 0-1 0 0,0 0 1 0 0,0 0 0 0 0,0 0-1 0 0,0 0 1 0 0,0-1 0 0 0,0 1-1 0 0,0 0 1 0 0,0 0 0 0 0,0 0-1 0 0,0 0 1 0 0,0 0 0 0 0,0 0-1 0 0,0 0 1 0 0,0-1 0 0 0,0 1-1 0 0,0 0 1 0 0,0 0 0 0 0,0 0-1 0 0,0 0 1 0 0,0 0 0 0 0,0 0-1 0 0,0 0 1 0 0,0-1 0 0 0,-5 11 883 0 0,5-5-757 0 0,-1 0-1 0 0,1 1 0 0 0,0-1 1 0 0,1 0-1 0 0,0 1 1 0 0,-1-1-1 0 0,2 0 1 0 0,-1 0-1 0 0,0 0 0 0 0,1 0 1 0 0,4 9-1 0 0,-1-6 25 0 0,0-1-1 0 0,0 1 1 0 0,0-1-1 0 0,1 1 1 0 0,0-2-1 0 0,9 9 1 0 0,4 0 135 0 0,0-1 1 0 0,0 0 0 0 0,1-2-1 0 0,32 15 1 0 0,2-4 83 0 0,1-2 1 0 0,1-2-1 0 0,98 18 0 0 0,179 10 473 0 0,-131-27-591 0 0,374-12-1 0 0,-497-14-284 0 0,0-4 0 0 0,-1-3 0 0 0,-1-4 0 0 0,78-27 0 0 0,-104 26-7 0 0,-1-2 1 0 0,-1-3-1 0 0,-1-1 1 0 0,-1-3-1 0 0,-1-1 1 0 0,76-63 0 0 0,-97 68 3 0 0,-1-1 0 0 0,-1-1 1 0 0,-1-1-1 0 0,-2-1 1 0 0,0-1-1 0 0,22-44 0 0 0,-22 32 9 0 0,-2-2 0 0 0,-1 0 0 0 0,-2-1 0 0 0,11-59 0 0 0,3-61 83 0 0,-28 158 17 0 0,2 7 73 0 0,-2-1-151 0 0,0-1 0 0 0,-1 1 0 0 0,1 0 0 0 0,0-1 0 0 0,0 1 0 0 0,0 0 0 0 0,-1-1 0 0 0,1 1 0 0 0,0-1 0 0 0,0 1 0 0 0,0-1 0 0 0,0 0 0 0 0,2 1 0 0 0,15 0 115 0 0,0 0 1 0 0,1-1-1 0 0,-1-1 1 0 0,0-1-1 0 0,0-1 1 0 0,30-8-1 0 0,-1 2-43 0 0,256-60 210 0 0,-250 52-249 0 0,0-2-1 0 0,-1-2 1 0 0,76-43-1 0 0,-47 17-64 0 0,-3-4 0 0 0,107-90-1 0 0,-158 118-10 0 0,-2-2 0 0 0,-1 0 0 0 0,0-2 0 0 0,-3 0 0 0 0,0-2 0 0 0,-1 0 0 0 0,-2-1 0 0 0,-1-1 0 0 0,23-61 0 0 0,-23 35-7 0 0,-2 0 0 0 0,-3-1 0 0 0,6-76 0 0 0,-3-178-79 0 0,-13 241 77 0 0,-10-309-62 0 0,7 356 102 0 0,1 11-4 0 0,0 0 0 0 0,1 0 0 0 0,0-1 0 0 0,1 1 0 0 0,1 0 0 0 0,0 0 0 0 0,8-21 0 0 0,2 5-14 0 0,1 0 0 0 0,20-28 0 0 0,64-115-17 0 0,-42 69 41 0 0,87-117-1 0 0,-117 184-8 0 0,-1-1-1 0 0,-1 0 1 0 0,-3-2-1 0 0,26-63 1 0 0,-37 76-31 0 0,-2-1 1 0 0,0 1-1 0 0,-2-2 1 0 0,-2 1-1 0 0,0-1 1 0 0,-1 1 0 0 0,-2-1-1 0 0,-3-38 1 0 0,-1 41-48 0 0,0 0 0 0 0,-2 0 0 0 0,-1 0 1 0 0,-1 1-1 0 0,-1 0 0 0 0,-1 0 1 0 0,-20-36-1 0 0,9 27-8 0 0,-1 1-1 0 0,-1 1 1 0 0,-2 1 0 0 0,-38-38 0 0 0,25 32 61 0 0,-1 1-1 0 0,-2 2 1 0 0,-1 1 0 0 0,-2 2-1 0 0,-1 2 1 0 0,-1 3 0 0 0,-1 1-1 0 0,-1 2 1 0 0,-93-29 0 0 0,50 28-4 0 0,-1 5 0 0 0,0 3 1 0 0,-1 4-1 0 0,-122 2 0 0 0,202 10 12 0 0,-3-2-116 0 0,15 0 125 0 0,1 0 0 0 0,-1 1-1 0 0,0-1 1 0 0,0 1 0 0 0,0-1 0 0 0,1 0 0 0 0,-1 1 0 0 0,0-1 0 0 0,1 1 0 0 0,-1-1 0 0 0,1 1 0 0 0,-1-1 0 0 0,0 1 0 0 0,1-1 0 0 0,-1 1 0 0 0,1-1 0 0 0,-1 1 0 0 0,1 0 0 0 0,0-1-1 0 0,-1 1 1 0 0,1 0 0 0 0,-1-1 0 0 0,1 1 0 0 0,0 0 0 0 0,7-5-16 0 0,-1-1-1 0 0,0 0 1 0 0,-1 0-1 0 0,1 0 1 0 0,-1-1-1 0 0,0 0 1 0 0,-1 0-1 0 0,0 0 0 0 0,0-1 1 0 0,0 0-1 0 0,-1 0 1 0 0,0 0-1 0 0,-1 0 1 0 0,0-1-1 0 0,0 0 1 0 0,-1 1-1 0 0,0-1 1 0 0,0 0-1 0 0,-1 0 1 0 0,0 0-1 0 0,-1 0 1 0 0,0 0-1 0 0,0 0 1 0 0,-1 0-1 0 0,0 0 1 0 0,-1 0-1 0 0,0 0 1 0 0,0 0-1 0 0,-1 1 1 0 0,0-1-1 0 0,-1 1 1 0 0,0 0-1 0 0,0 0 0 0 0,0 0 1 0 0,-8-9-1 0 0,1 4-12 0 0,-1 1 0 0 0,0 0 0 0 0,0 1 0 0 0,-1 0 0 0 0,-1 1 0 0 0,0 0 0 0 0,0 2 0 0 0,-1-1 0 0 0,0 2 0 0 0,0 0 0 0 0,-1 1 0 0 0,0 0 0 0 0,-18-3 0 0 0,-18-3-17 0 0,0 3-1 0 0,-98-4 1 0 0,-286 17 100 0 0,-2 31 139 0 0,226-16-123 0 0,-281 28 2 0 0,-368 25-38 0 0,797-69-278 0 0,-87 17-1 0 0,120-13 169 0 0,-1 1-1 0 0,1 1 1 0 0,1 2-1 0 0,-49 25 0 0 0,-7 16-16 0 0,49-29 80 0 0,36-22 17 0 0,0-1 1 0 0,0 0 0 0 0,0 1-1 0 0,0-1 1 0 0,1 0 0 0 0,-1 0-1 0 0,0 0 1 0 0,0 0 0 0 0,0 0-1 0 0,0 0 1 0 0,0 0 0 0 0,0 0 0 0 0,0 0-1 0 0,0-1 1 0 0,0 1 0 0 0,0 0-1 0 0,0 0 1 0 0,1-1 0 0 0,-1 1-1 0 0,0-1 1 0 0,-1 0 0 0 0,-22-16 3 0 0,11 8-14 0 0,-3-1-2 0 0,-1 2-1 0 0,0 0 1 0 0,-1 1 0 0 0,0 1-1 0 0,0 0 1 0 0,0 2 0 0 0,-1 0-1 0 0,1 1 1 0 0,-39-1 0 0 0,-8 4-374 0 0,-102 14 1 0 0,77-4 1 0 0,-214 13-122 0 0,-74 7 433 0 0,3 24 231 0 0,260-29 24 0 0,-193 69 0 0 0,224-61 76 0 0,1 4 0 0 0,-144 88 0 0 0,172-88-155 0 0,2 2 0 0 0,1 2 0 0 0,3 3 0 0 0,1 1 0 0 0,-69 87 0 0 0,107-119-101 0 0,0 1 0 0 0,1 0 0 0 0,1 0 0 0 0,0 1 0 0 0,1 0 0 0 0,1 1 0 0 0,0-1 0 0 0,-6 30 0 0 0,11-39-2 0 0,0-1 1 0 0,0 1-1 0 0,1 0 0 0 0,0-1 1 0 0,0 1-1 0 0,0 0 1 0 0,1-1-1 0 0,0 1 1 0 0,0-1-1 0 0,0 1 1 0 0,0-1-1 0 0,1 1 0 0 0,0-1 1 0 0,1 0-1 0 0,-1 0 1 0 0,1 0-1 0 0,0 0 1 0 0,0 0-1 0 0,0 0 1 0 0,1-1-1 0 0,-1 0 0 0 0,1 0 1 0 0,0 0-1 0 0,1 0 1 0 0,-1 0-1 0 0,1-1 1 0 0,-1 0-1 0 0,1 0 1 0 0,5 3-1 0 0,3-1-22 0 0,1 1 0 0 0,-1-2 0 0 0,1 0 0 0 0,0 0 0 0 0,0-1 0 0 0,1-1 0 0 0,-1 0 0 0 0,1-1 0 0 0,-1-1 1 0 0,16-1-1 0 0,1-2-121 0 0,1-1 1 0 0,-2-1 0 0 0,51-16 0 0 0,-59 14 43 0 0,53-17-236 0 0,-67 20 267 0 0,0 0 1 0 0,1 0-1 0 0,-1 0 0 0 0,-1-1 1 0 0,1 0-1 0 0,7-7 1 0 0,-14 11 54 0 0,0 1 1 0 0,0-1-1 0 0,-1 1 1 0 0,1-1-1 0 0,0 0 1 0 0,-1 0-1 0 0,1 1 1 0 0,0-1 0 0 0,-1 0-1 0 0,1 0 1 0 0,-1 0-1 0 0,0 0 1 0 0,1 1-1 0 0,-1-1 1 0 0,0 0-1 0 0,1 0 1 0 0,-1 0 0 0 0,0-2-1 0 0,0 3 3 0 0,0-1 1 0 0,0 1-1 0 0,-1-1 0 0 0,1 1 1 0 0,0-1-1 0 0,0 1 0 0 0,-1-1 0 0 0,1 1 1 0 0,0 0-1 0 0,-1-1 0 0 0,1 1 0 0 0,0-1 1 0 0,-1 1-1 0 0,1 0 0 0 0,-1-1 1 0 0,1 1-1 0 0,-1 0 0 0 0,1 0 0 0 0,-1-1 1 0 0,1 1-1 0 0,-1 0 0 0 0,1 0 1 0 0,-1-1-1 0 0,-4 0-21 0 0,1 0 1 0 0,0 1 0 0 0,-1-1-1 0 0,1 1 1 0 0,-1 0-1 0 0,-4 0 1 0 0,-5 2 9 0 0,0 1 0 0 0,1 0 0 0 0,-1 1 0 0 0,1 0 0 0 0,0 1 0 0 0,-24 13 0 0 0,-72 48 90 0 0,97-58-58 0 0,-211 162 261 0 0,13 18 15 0 0,206-184-283 0 0,-97 96 150 0 0,-98 126-1 0 0,169-188-75 0 0,2 1 0 0 0,2 1 1 0 0,1 2-1 0 0,3 0 1 0 0,-22 55-1 0 0,39-83-37 0 0,1 0 0 0 0,0 0 0 0 0,1 1 0 0 0,0 0 0 0 0,1-1 0 0 0,1 1 0 0 0,0 0 0 0 0,1 0 0 0 0,1 0 0 0 0,2 16 0 0 0,1-12 5 0 0,1 1 0 0 0,1-1 0 0 0,0 0 0 0 0,2 0 0 0 0,0-1 0 0 0,20 33 0 0 0,-8-19-12 0 0,2-2 0 0 0,2 0 1 0 0,40 40-1 0 0,91 69-33 0 0,-88-88-24 0 0,47 43 19 0 0,-101-82 5 0 0,-1 0 0 0 0,0 1 0 0 0,-1 1 1 0 0,0 0-1 0 0,-1 1 0 0 0,9 18 0 0 0,-15-25 2 0 0,-1 1 1 0 0,0 0-1 0 0,0 0 0 0 0,-1 1 0 0 0,0-1 0 0 0,0 0 0 0 0,-1 1 0 0 0,-1-1 0 0 0,1 1 0 0 0,-2 0 1 0 0,1-1-1 0 0,-1 1 0 0 0,-1-1 0 0 0,1 0 0 0 0,-2 1 0 0 0,1-1 0 0 0,-1 0 0 0 0,-1 0 0 0 0,0 0 1 0 0,-5 8-1 0 0,-10 16 10 0 0,-2-1 0 0 0,-1 0 1 0 0,-45 47-1 0 0,39-46-8 0 0,6-8-6 0 0,-18 22 29 0 0,-59 88 1 0 0,89-118-12 0 0,0 0 0 0 0,1 0 0 0 0,1 1 0 0 0,1 1 0 0 0,1-1 0 0 0,0 1 0 0 0,1 0 0 0 0,2 0 0 0 0,-4 33 0 0 0,7-41-5 0 0,0 1 1 0 0,1-1-1 0 0,0 1 0 0 0,1-1 1 0 0,0 1-1 0 0,1-1 1 0 0,1 0-1 0 0,-1 0 1 0 0,1 0-1 0 0,1-1 1 0 0,0 0-1 0 0,1 0 0 0 0,0 0 1 0 0,9 11-1 0 0,-3-6 5 0 0,1-1-1 0 0,0 0 1 0 0,2-1-1 0 0,-1-1 0 0 0,1 0 1 0 0,1-1-1 0 0,32 17 1 0 0,-4-7-11 0 0,0-2 0 0 0,2-3 0 0 0,0-1 0 0 0,1-2 1 0 0,1-2-1 0 0,84 7 0 0 0,298-8-111 0 0,-277-11 65 0 0,-86 0 25 0 0,79 2-64 0 0,-145-1 76 0 0,1 0 0 0 0,0 0 1 0 0,-1 0-1 0 0,1 0 0 0 0,0 0 1 0 0,-1 1-1 0 0,1-1 0 0 0,0 0 1 0 0,-1 1-1 0 0,1 0 0 0 0,0-1 1 0 0,-1 1-1 0 0,1 0 0 0 0,-1-1 1 0 0,0 1-1 0 0,1 0 0 0 0,-1 0 1 0 0,1 0-1 0 0,-1 1 0 0 0,0-1 1 0 0,0 0-1 0 0,0 0 0 0 0,0 1 0 0 0,2 2 1 0 0,-3-2 2 0 0,0 0-1 0 0,1 1 1 0 0,-1-1 0 0 0,-1 0-1 0 0,1 1 1 0 0,0-1 0 0 0,0 1 0 0 0,-1-1-1 0 0,1 0 1 0 0,-1 0 0 0 0,0 1-1 0 0,0-1 1 0 0,0 0 0 0 0,0 0 0 0 0,0 0-1 0 0,0 0 1 0 0,-2 2 0 0 0,-20 30 107 0 0,-2-2 1 0 0,-1 0-1 0 0,-31 28 1 0 0,-23 28 249 0 0,63-68-268 0 0,0 2-1 0 0,2 0 0 0 0,0 0 1 0 0,-18 40-1 0 0,29-54-70 0 0,1 0 0 0 0,1 0 1 0 0,-1 1-1 0 0,1-1 0 0 0,1 0 0 0 0,0 1 0 0 0,0 17 0 0 0,1-20-13 0 0,1 0 0 0 0,-1 0 0 0 0,2 0 0 0 0,-1-1 0 0 0,1 1 0 0 0,0 0 0 0 0,0-1 0 0 0,0 1 0 0 0,1-1 0 0 0,0 0 0 0 0,0 0 0 0 0,7 9 0 0 0,1-1 9 0 0,1-1 0 0 0,1-1-1 0 0,0 0 1 0 0,0 0 0 0 0,1-1 0 0 0,0-1 0 0 0,1-1-1 0 0,0 0 1 0 0,27 10 0 0 0,15 2 37 0 0,77 17 1 0 0,-132-37-51 0 0,642 117-79 0 0,-446-87 67 0 0,-71-8 13 0 0,-53-7 7 0 0,2-3 0 0 0,123 2 1 0 0,-179-15 7 0 0,0-1 0 0 0,1-1 1 0 0,36-10-1 0 0,57-26 293 0 0,-7 2 385 0 0,-40 19-210 0 0,0 2 1 0 0,74-7-1 0 0,-139 23-502 0 0,0 0 0 0 0,0 0 1 0 0,0-1-1 0 0,0 1 0 0 0,0-1 0 0 0,0 1 0 0 0,0-1 1 0 0,0 0-1 0 0,0 0 0 0 0,-1 0 0 0 0,1 0 0 0 0,0 0 0 0 0,-1 0 1 0 0,1 0-1 0 0,-1-1 0 0 0,1 1 0 0 0,-1-1 0 0 0,2-1 1 0 0,0-1-255 0 0,-1 0 1 0 0,0-1-1 0 0,0 1 1 0 0,0-1-1 0 0,2-7 1 0 0,6-16-1441 0 0,-10 26 1608 0 0,2 0-222 0 0,-1-1 1 0 0,0 1-1 0 0,0-1 0 0 0,0 0 1 0 0,0 1-1 0 0,0-1 0 0 0,-1 0 1 0 0,1 0-1 0 0,-1-5 0 0 0,0-10-1827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68 6881 0 0,'-14'12'100'0'0,"12"-12"-73"0"0,1 2 0 0 0,-1-1 1 0 0,1 0-1 0 0,-1 0 0 0 0,1 0 0 0 0,0 1 0 0 0,-1-1 0 0 0,1 0 0 0 0,0 1 0 0 0,0-1 0 0 0,0 1 0 0 0,-2 2 0 0 0,-4 14 281 0 0,0 0-1 0 0,1 0 0 0 0,0 1 1 0 0,2-1-1 0 0,0 1 0 0 0,-2 31 0 0 0,7 117 1005 0 0,2-34-130 0 0,-3-107-875 0 0,-1 1 1 0 0,-2-1-1 0 0,-1 0 1 0 0,-13 50-1 0 0,8-49 53 0 0,-14 28 0 0 0,18-45-277 0 0,0 0 0 0 0,-1-1 0 0 0,1 0 0 0 0,-2 0 0 0 0,1-1-1 0 0,-10 10 1 0 0,8-12 98 0 0,14-12 122 0 0,16-13 55 0 0,-12 14-305 0 0,1 1-1 0 0,-1 1 0 0 0,1-1 1 0 0,0 2-1 0 0,0 0 0 0 0,19-2 1 0 0,73 4 167 0 0,-54 1-157 0 0,561-11-11 0 0,-608 10-44 0 0,0 0 0 0 0,-1 0 0 0 0,1-1 0 0 0,0 1 0 0 0,-1 0 0 0 0,1-1 0 0 0,-1 1-1 0 0,1-1 1 0 0,0 1 0 0 0,-1-1 0 0 0,1 0 0 0 0,-1 1 0 0 0,0-1 0 0 0,1 0 0 0 0,-1 0 0 0 0,1 0 0 0 0,-1 0 0 0 0,0 0 0 0 0,0-1 0 0 0,0 1 0 0 0,0 0 0 0 0,0-1 0 0 0,0 1 0 0 0,0 0 0 0 0,0-1 0 0 0,0-1 0 0 0,2-4-5 0 0,-1-1 0 0 0,1 1 0 0 0,-2-1 0 0 0,2-12 0 0 0,6-19 3 0 0,-6 30-1 0 0,90-238 33 0 0,-74 188-34 0 0,-4 0 0 0 0,12-81 0 0 0,-20 101 15 0 0,-3 24 41 0 0,-2 0 0 0 0,2-25 0 0 0,-4 36 19 0 0,0-1 0 0 0,-1 1 1 0 0,1-1-1 0 0,-1 1 0 0 0,0 0 1 0 0,0 0-1 0 0,0-1 1 0 0,-1 1-1 0 0,1 0 0 0 0,-1 0 1 0 0,0 0-1 0 0,0 0 0 0 0,-5-6 1 0 0,5 8-56 0 0,-1 0 0 0 0,0-1 1 0 0,1 1-1 0 0,-1 0 1 0 0,0 0-1 0 0,0 1 1 0 0,0-1-1 0 0,0 0 0 0 0,0 1 1 0 0,0 0-1 0 0,-1 0 1 0 0,1 0-1 0 0,0 0 0 0 0,-4 0 1 0 0,-55-4-72 0 0,28 3 50 0 0,-27-5-2 0 0,0 3 0 0 0,-113 6-1 0 0,100 8-7 0 0,-75 21 0 0 0,-70 28-127 0 0,205-55 112 0 0,-12 4-408 0 0,1 1 0 0 0,-37 19 0 0 0,51-22-355 0 0,21-10-1716 0 0,23-14-1758 0 0,-20 12 2773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 8201 0 0,'-3'-9'621'0'0,"5"5"-228"0"0,7 8-92 0 0,-6-1-231 0 0,-1 0 0 0 0,0-1 0 0 0,1 1 0 0 0,-1 0 0 0 0,0 1-1 0 0,0-1 1 0 0,-1 0 0 0 0,1 1 0 0 0,-1-1 0 0 0,2 7 0 0 0,9 38 499 0 0,-8-20-322 0 0,0-1 1 0 0,-3 1-1 0 0,0 0 1 0 0,-3 29-1 0 0,-19 112 318 0 0,17-140-517 0 0,-27 144-306 0 0,31-171 199 0 0,-1 3-186 0 0,0 0 1 0 0,0 0 0 0 0,0-1 0 0 0,0 1 0 0 0,-1 0 0 0 0,1-1 0 0 0,-1 1 0 0 0,0-1 0 0 0,-1 0 0 0 0,-3 5 0 0 0,4-9-1572 0 0,3-3 591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6189 0 0,'0'-1'19'0'0,"0"0"0"0"0,1 1 0 0 0,-1-1 0 0 0,1 1 1 0 0,-1-1-1 0 0,0 1 0 0 0,1-1 0 0 0,-1 1 1 0 0,1-1-1 0 0,-1 1 0 0 0,1 0 0 0 0,-1-1 1 0 0,1 1-1 0 0,0 0 0 0 0,-1-1 0 0 0,1 1 1 0 0,-1 0-1 0 0,1 0 0 0 0,0-1 0 0 0,-1 1 0 0 0,1 0 1 0 0,0 0-1 0 0,-1 0 0 0 0,2 0 0 0 0,-2 0 2 0 0,1 1 0 0 0,-1 0 0 0 0,0-1 0 0 0,1 1 0 0 0,-1 0-1 0 0,0-1 1 0 0,0 1 0 0 0,0-1 0 0 0,0 1 0 0 0,1 0 0 0 0,-1-1-1 0 0,0 1 1 0 0,0 0 0 0 0,0-1 0 0 0,0 1 0 0 0,0 0 0 0 0,-1-1-1 0 0,1 2 1 0 0,-9 36 557 0 0,9-37-556 0 0,-8 26 309 0 0,1 0 0 0 0,1 1-1 0 0,1-1 1 0 0,1 1-1 0 0,1 55 1 0 0,21 335 990 0 0,-15-385-1398 0 0,-1-21-281 0 0,-2 0 0 0 0,0 22 0 0 0,3-21-379 0 0,-1-9 16 0 0,-1-7-452 0 0,0-2 154 0 0</inkml:trace>
  <inkml:trace contextRef="#ctx0" brushRef="#br0" timeOffset="1">263 94 6469 0 0,'1'2'35'0'0,"0"0"1"0"0,-1 0-1 0 0,1-1 1 0 0,0 1-1 0 0,-1 0 1 0 0,1 0-1 0 0,-1 0 1 0 0,0 0-1 0 0,1 0 1 0 0,-1-1-1 0 0,0 1 1 0 0,0 0-1 0 0,0 0 1 0 0,0 0-1 0 0,-1 0 1 0 0,1 0-1 0 0,0 0 1 0 0,-2 3 0 0 0,-15 38 492 0 0,10-28-314 0 0,-6 29 278 0 0,1 0 0 0 0,2 0 0 0 0,-7 87 0 0 0,7-47-216 0 0,5-47-446 0 0,2-1 1 0 0,1 1 0 0 0,5 50 0 0 0,-3-85 34 0 0,0-1 0 0 0,0 1 0 0 0,1-1 0 0 0,-1 1 0 0 0,1-1 0 0 0,0 1 1 0 0,-1-1-1 0 0,1 1 0 0 0,0-1 0 0 0,0 0 0 0 0,1 3 0 0 0,1-1-678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6533 0 0,'-1'10'155'0'0,"0"0"0"0"0,-1-1 0 0 0,0 1 0 0 0,-1-1 0 0 0,-5 14 0 0 0,-5 20 202 0 0,6-6-212 0 0,1-1 0 0 0,3 1 0 0 0,0 53 0 0 0,4-72-248 0 0,0 1 0 0 0,1-1 1 0 0,2 1-1 0 0,-1-1 0 0 0,2 0 0 0 0,1 0 0 0 0,0-1 1 0 0,14 29-1 0 0,-13-32-470 0 0,-1 0-324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9909 0 0,'20'-1'145'0'0,"1"-2"1"0"0,-1 0-1 0 0,24-7 1 0 0,8-1 41 0 0,135-23 77 0 0,205-31-2406 0 0,-367 61 1800 0 0,44-3-374 0 0,-62 7 493 0 0,-1 0 0 0 0,1 0 0 0 0,0 1 0 0 0,0 0 0 0 0,0 0-1 0 0,0 0 1 0 0,10 4 0 0 0,-3 3-678 0 0</inkml:trace>
  <inkml:trace contextRef="#ctx0" brushRef="#br0" timeOffset="1">149 407 6377 0 0,'0'0'280'0'0,"93"8"-72"0"0,138-21-280 0 0,-195 8-80 0 0,-4 2-132 0 0,-5 1 4 0 0,-3 2-332 0 0</inkml:trace>
  <inkml:trace contextRef="#ctx0" brushRef="#br0" timeOffset="2">221 551 8101 0 0,'0'5'84'0'0,"9"0"84"0"0,3-3 76 0 0,4 1 20 0 0,0-2 4 0 0,4-1 0 0 0,5-1-4 0 0,9-2-4 0 0,1-1-84 0 0,5 1-84 0 0,-1-1-188 0 0,-1-1-104 0 0,2 1-184 0 0,-1-2-180 0 0,3-2-124 0 0,-5-1-316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1183 8101 0 0,'0'0'43'0'0,"0"-1"0"0"0,0 1 0 0 0,0-1 0 0 0,0 1 0 0 0,0-1 0 0 0,0 1 1 0 0,0-1-1 0 0,0 1 0 0 0,0-1 0 0 0,-1 1 0 0 0,1-1 0 0 0,0 1 0 0 0,0-1 0 0 0,0 1 0 0 0,-1-1 1 0 0,1 1-1 0 0,0-1 0 0 0,0 1 0 0 0,-1-1 0 0 0,1 1 0 0 0,0 0 0 0 0,-1-1 0 0 0,1 1 1 0 0,-1 0-1 0 0,1-1 0 0 0,0 1 0 0 0,-1 0 0 0 0,0-1 0 0 0,-17 0 3611 0 0,8 1-453 0 0,9-7-2964 0 0,-4-20-32 0 0,3 21 47 0 0,4-13-164 0 0,23-428-26 0 0,-25 433-65 0 0,0 0 0 0 0,0 0-1 0 0,-5-23 1 0 0,1 11-66 0 0,4 24 71 0 0,0 1 0 0 0,0-1 0 0 0,0 1 0 0 0,0-1 0 0 0,-1 1 0 0 0,1-1 0 0 0,0 1 0 0 0,-1-1 0 0 0,0 1 0 0 0,1 0-1 0 0,-1-1 1 0 0,0 1 0 0 0,1 0 0 0 0,-3-2 0 0 0,3 3-11 0 0,0 0-1 0 0,0-1 1 0 0,0 1-1 0 0,0 0 1 0 0,0 0-1 0 0,-1 0 0 0 0,1 0 1 0 0,0 0-1 0 0,0 0 1 0 0,0 0-1 0 0,0 0 1 0 0,0 0-1 0 0,0 0 1 0 0,0 0-1 0 0,-1 0 1 0 0,1 0-1 0 0,0 0 1 0 0,0 0-1 0 0,0 0 1 0 0,0 0-1 0 0,0 0 1 0 0,0 0-1 0 0,-1 0 1 0 0,1 0-1 0 0,0 0 0 0 0,0 0 1 0 0,0 0-1 0 0,0 0 1 0 0,0 0-1 0 0,0 0 1 0 0,0 0-1 0 0,0 1 1 0 0,-1-1-1 0 0,1 0 1 0 0,0 0-1 0 0,0 0 1 0 0,0 0-1 0 0,0 0 1 0 0,0 0-1 0 0,0 0 1 0 0,0 0-1 0 0,0 0 1 0 0,0 1-1 0 0,0-1 0 0 0,0 0 1 0 0,0 0-1 0 0,-2 14-2288 0 0,-13-15 3093 0 0,30-5-633 0 0,28-3-97 0 0,134-29-27 0 0,-61 17-27 0 0,-87 17-14 0 0,18-3 1 0 0,-1 0-7 0 0,69-2 0 0 0,-193 20 263 0 0,67-11-248 0 0,8 1-5 0 0,1-1 0 0 0,-1 0-1 0 0,0 1 1 0 0,0-1-1 0 0,0-1 1 0 0,0 1-1 0 0,0 0 1 0 0,0-1-1 0 0,0 1 1 0 0,0-1-1 0 0,0 0 1 0 0,1 0 0 0 0,-1 0-1 0 0,0 0 1 0 0,1-1-1 0 0,-5-2 1 0 0,7 1-12 0 0,-1 0 1 0 0,0 0-1 0 0,1 0 0 0 0,0 0 1 0 0,-1-1-1 0 0,1 1 1 0 0,1 0-1 0 0,-1 0 1 0 0,1-4-1 0 0,0-3-39 0 0,-3-16 1 0 0,-4-32 0 0 0,2 31 39 0 0,-1-32-1 0 0,7 22 9 0 0,2 1 0 0 0,1 0 0 0 0,17-60 0 0 0,-18 81-1 0 0,-3 3-21 0 0,-7 18-33 0 0,4-3 55 0 0,0 0 1 0 0,1 0-1 0 0,0 0 0 0 0,-1 1 0 0 0,1-1 0 0 0,0 0 0 0 0,0 5 0 0 0,-3 31-64 0 0,4-38-6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4280 0 0,'2'-2'1'0'0,"1"1"-1"0"0,-1 0 0 0 0,1-1 0 0 0,0 1 1 0 0,-1 0-1 0 0,1 0 0 0 0,0 1 0 0 0,0-1 1 0 0,-1 1-1 0 0,5-1 0 0 0,-3 1 3 0 0,-1-1 0 0 0,0 1-1 0 0,0-1 1 0 0,0 0 0 0 0,-1 1 0 0 0,1-1-1 0 0,4-2 1 0 0,-7 2 46 0 0,0 1 0 0 0,0-1 0 0 0,0 1 0 0 0,0-1 0 0 0,0 1 0 0 0,0-1 0 0 0,-1 1 0 0 0,1-1 0 0 0,0 1-1 0 0,0-1 1 0 0,0 1 0 0 0,0 0 0 0 0,0-1 0 0 0,-1 1 0 0 0,1-1 0 0 0,0 1 0 0 0,0-1 0 0 0,-1 1 0 0 0,1 0 0 0 0,0-1 0 0 0,-1 1 0 0 0,1 0 0 0 0,0-1 0 0 0,-1 1 0 0 0,1 0-1 0 0,-1-1 1 0 0,1 1 0 0 0,-1 0 0 0 0,1 0 0 0 0,0-1 0 0 0,-1 1 0 0 0,1 0 0 0 0,-1 0 0 0 0,1 0 0 0 0,-1 0 0 0 0,1 0 0 0 0,-1 0 0 0 0,1 0 0 0 0,-1 0 0 0 0,1 0 0 0 0,-1 0-1 0 0,1 0 1 0 0,-1 0 0 0 0,1 0 0 0 0,-1 0 0 0 0,1 0 0 0 0,-1 0 0 0 0,1 1 0 0 0,-1-1 0 0 0,-1 2 61 0 0,2-2-108 0 0,0 0 0 0 0,0 0 0 0 0,0 0 1 0 0,0 0-1 0 0,1 0 0 0 0,-1 0 0 0 0,0 1 1 0 0,0-1-1 0 0,0 0 0 0 0,0 0 0 0 0,0 0 1 0 0,0 0-1 0 0,1 0 0 0 0,-1 0 1 0 0,0 0-1 0 0,0 0 0 0 0,0 1 0 0 0,0-1 1 0 0,0 0-1 0 0,0 0 0 0 0,0 0 0 0 0,0 0 1 0 0,1 0-1 0 0,-1 1 0 0 0,0-1 0 0 0,0 0 1 0 0,0 0-1 0 0,0 0 0 0 0,0 0 0 0 0,0 0 1 0 0,0 1-1 0 0,0-1 0 0 0,0 0 0 0 0,0 0 1 0 0,0 0-1 0 0,0 0 0 0 0,0 1 0 0 0,0-1 1 0 0,0 0-1 0 0,0 0 0 0 0,0 0 0 0 0,0 0 1 0 0,-1 0-1 0 0,1 1 0 0 0,0-1 0 0 0,0 0 1 0 0,0 0-1 0 0,5 0-23 0 0,-10-2 136 0 0,-2 3-1502 0 0,9-1 878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63 252 6785 0 0,'0'0'766'0'0,"-7"0"-424"0"0,-21-3 64 0 0,21 2 2061 0 0,3 0-2202 0 0,-9-3-31 0 0,10 3 722 0 0,3-13-954 0 0,2 0-1 0 0,0 0 1 0 0,1 0 0 0 0,5-18-1 0 0,-3 14-4 0 0,-3 7 5 0 0,2-1 0 0 0,-1 2 0 0 0,1-1 0 0 0,1 0 1 0 0,10-16-1 0 0,-2 2 11 0 0,-11 22 46 0 0,-1 0 30 0 0,0-1 0 0 0,1 1 0 0 0,-1 0 0 0 0,1 0 0 0 0,0 1 0 0 0,4-6 1 0 0,-3 8-73 0 0,0 1 0 0 0,0-1 0 0 0,1 0 0 0 0,-1 1 0 0 0,0 0 0 0 0,0-1 0 0 0,5 3 0 0 0,0 0 15 0 0,0-1 76 0 0,7 10 9 0 0,49 43 0 0 0,-56-47-78 0 0,0 1 0 0 0,-1-1 1 0 0,0 1-1 0 0,0 0 1 0 0,6 13-1 0 0,4 5 33 0 0,6 4-376 0 0,1-1 1 0 0,50 47-1 0 0,-46-47-1178 0 0,-25-27 336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595 227 7613 0 0,'0'-13'-58'0'0,"0"11"67"0"0,0 1 0 0 0,0-1-1 0 0,0 1 1 0 0,0-1-1 0 0,0 1 1 0 0,-1-1-1 0 0,1 1 1 0 0,0-1-1 0 0,-1 1 1 0 0,1-1-1 0 0,-1 1 1 0 0,1 0 0 0 0,-1-1-1 0 0,0 1 1 0 0,1 0-1 0 0,-2-2 1 0 0,-1 0 65 0 0,1 1 0 0 0,-1-1 1 0 0,1 1-1 0 0,-1 0 0 0 0,0 0 1 0 0,0 0-1 0 0,0 0 0 0 0,0 1 0 0 0,0-1 1 0 0,-1 1-1 0 0,1 0 0 0 0,0 0 1 0 0,-1 0-1 0 0,1 0 0 0 0,-1 0 1 0 0,1 1-1 0 0,-1 0 0 0 0,1-1 1 0 0,-1 1-1 0 0,1 1 0 0 0,-5-1 1 0 0,-18 4-8 0 0,0 1 1 0 0,0 1 0 0 0,1 2-1 0 0,0 0 1 0 0,-32 16 0 0 0,23-8 172 0 0,1 3 1 0 0,1 0 0 0 0,-34 28-1 0 0,50-35-92 0 0,1 2-1 0 0,0-1 0 0 0,1 2 0 0 0,1 0 0 0 0,0 0 1 0 0,1 2-1 0 0,1-1 0 0 0,0 1 0 0 0,-11 27 1 0 0,18-35-104 0 0,0 1 1 0 0,1-1-1 0 0,0 1 0 0 0,1-1 1 0 0,0 1-1 0 0,0 0 1 0 0,1 0-1 0 0,0 0 1 0 0,1 0-1 0 0,0 0 0 0 0,1-1 1 0 0,0 1-1 0 0,0 0 1 0 0,1 0-1 0 0,1 0 1 0 0,-1-1-1 0 0,2 1 1 0 0,-1-1-1 0 0,1 0 0 0 0,10 16 1 0 0,0-5 48 0 0,1-1-1 0 0,1 0 1 0 0,0-1 0 0 0,2-1 0 0 0,0 0 0 0 0,1-2-1 0 0,0 0 1 0 0,1-1 0 0 0,1-1 0 0 0,0-1-1 0 0,24 10 1 0 0,6-1-11 0 0,0-2 1 0 0,1-3-1 0 0,101 20 0 0 0,-55-22-74 0 0,-1-5-1 0 0,1-3 1 0 0,0-5-1 0 0,127-15 1 0 0,-33-11-57 0 0,227-59-1 0 0,51-56-30 0 0,-291 72 30 0 0,-142 51 38 0 0,-1-1-1 0 0,64-45 0 0 0,-83 50 10 0 0,-1 0-1 0 0,0-1 1 0 0,-1 0-1 0 0,-1-2 1 0 0,0 1-1 0 0,-1-2 1 0 0,12-19 0 0 0,-18 23 1 0 0,0-1 1 0 0,-1 1-1 0 0,0-1 1 0 0,-1-1-1 0 0,-1 1 1 0 0,0 0-1 0 0,-1-1 1 0 0,0 0-1 0 0,-1 0 1 0 0,-1-30-1 0 0,-1 35 7 0 0,-1 0 0 0 0,0 0 0 0 0,-1 0 0 0 0,0 0 1 0 0,0 0-1 0 0,-1 0 0 0 0,-1 0 0 0 0,1 1 0 0 0,-2-1 0 0 0,1 1 0 0 0,-1 0 0 0 0,-1 1 0 0 0,-11-16 0 0 0,8 15 9 0 0,0 0-1 0 0,0 0 1 0 0,-1 0 0 0 0,-1 2-1 0 0,1-1 1 0 0,-1 1 0 0 0,-1 1 0 0 0,1 0-1 0 0,-1 0 1 0 0,-19-6 0 0 0,-5 2 33 0 0,0 1 0 0 0,-1 1 0 0 0,-59-3 0 0 0,-116 5 59 0 0,168 5-86 0 0,-1312 76-33 0 0,963-15-2188 0 0,385-59 1909 0 0,0 1 0 0 0,0-1-1 0 0,0 1 1 0 0,0 1 0 0 0,1 0-1 0 0,-1 0 1 0 0,1 0 0 0 0,-1 1 0 0 0,1 0-1 0 0,0 1 1 0 0,1-1 0 0 0,-11 10-1 0 0,7 0-647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249 131 6753 0 0,'1'-6'121'0'0,"-1"1"1"0"0,1-1 0 0 0,-2 1 0 0 0,1-1 0 0 0,0 0-1 0 0,-1 1 1 0 0,0-1 0 0 0,-1 1 0 0 0,1 0-1 0 0,-1-1 1 0 0,-4-8 0 0 0,5 10 18 0 0,0 1-63 0 0,-1-1 195 0 0,1-1 0 0 0,-1 1 0 0 0,0-1 0 0 0,0 1 1 0 0,-1 0-1 0 0,1 0 0 0 0,-6-7 0 0 0,6 10-221 0 0,1 0-1 0 0,0 0 1 0 0,-1 1-1 0 0,1-1 0 0 0,0 0 1 0 0,-1 1-1 0 0,1-1 1 0 0,-1 1-1 0 0,1-1 0 0 0,-1 1 1 0 0,1 0-1 0 0,-1 0 1 0 0,0 0-1 0 0,1 0 0 0 0,-1 0 1 0 0,1 0-1 0 0,-1 0 1 0 0,1 0-1 0 0,-1 0 1 0 0,1 1-1 0 0,-1-1 0 0 0,1 1 1 0 0,-1-1-1 0 0,1 1 1 0 0,-1 0-1 0 0,1-1 0 0 0,-3 3 1 0 0,-11 4 163 0 0,1 1-1 0 0,-1 1 1 0 0,2 1 0 0 0,-1 0 0 0 0,-22 22-1 0 0,29-26-104 0 0,1 1-1 0 0,1 0 1 0 0,-1 0-1 0 0,1 0 0 0 0,0 1 1 0 0,1 0-1 0 0,0 0 0 0 0,0 0 1 0 0,0 0-1 0 0,1 1 1 0 0,1-1-1 0 0,-4 18 0 0 0,6-23-79 0 0,-1 0 1 0 0,1-1-1 0 0,0 1 0 0 0,0 0 0 0 0,0 0 0 0 0,1 0 0 0 0,-1 0 1 0 0,1 0-1 0 0,0 0 0 0 0,0 0 0 0 0,-1 0 0 0 0,2-1 0 0 0,-1 1 1 0 0,0 0-1 0 0,1-1 0 0 0,-1 1 0 0 0,1-1 0 0 0,0 0 0 0 0,0 1 0 0 0,2 1 1 0 0,-1-1-11 0 0,0-1 0 0 0,0 1 1 0 0,1-1-1 0 0,-1 0 1 0 0,1 0-1 0 0,0-1 0 0 0,-1 1 1 0 0,1-1-1 0 0,0 0 1 0 0,0 0-1 0 0,0 0 1 0 0,0 0-1 0 0,0-1 0 0 0,6 1 1 0 0,12 0 19 0 0,126 0-1284 0 0,-120-2 177 0 0,-1-1 0 0 0,1-2 1 0 0,34-9-1 0 0,-29 4-473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70 7873 0 0,'0'-1'49'0'0,"-1"-1"1"0"0,0 1 0 0 0,1-1-1 0 0,-1 1 1 0 0,0 0-1 0 0,0-1 1 0 0,0 1 0 0 0,0 0-1 0 0,0 0 1 0 0,0 0 0 0 0,0 0-1 0 0,-1 0 1 0 0,1 0-1 0 0,0 0 1 0 0,-1 0 0 0 0,1 0-1 0 0,0 0 1 0 0,-1 1 0 0 0,1-1-1 0 0,-1 1 1 0 0,1-1-1 0 0,-1 1 1 0 0,1-1 0 0 0,-1 1-1 0 0,0 0 1 0 0,1 0 0 0 0,-3 0-1 0 0,3 0 0 0 0,0 1-1 0 0,1-1 0 0 0,-1 1 0 0 0,0 0 1 0 0,1-1-1 0 0,-1 1 0 0 0,0-1 1 0 0,1 1-1 0 0,-1 0 0 0 0,1 0 1 0 0,-1-1-1 0 0,1 1 0 0 0,0 0 1 0 0,-1 0-1 0 0,1 0 0 0 0,0-1 1 0 0,-1 1-1 0 0,1 0 0 0 0,0 0 1 0 0,0 0-1 0 0,0 0 0 0 0,0 0 1 0 0,0 0-1 0 0,0-1 0 0 0,0 1 1 0 0,0 0-1 0 0,0 0 0 0 0,0 0 1 0 0,0 0-1 0 0,1 0 0 0 0,0 1 1 0 0,7 31 584 0 0,-8-33-621 0 0,5 16 229 0 0,1 4 105 0 0,0 0-1 0 0,2-1 1 0 0,0 0-1 0 0,14 24 1 0 0,-19-39-313 0 0,0 1 0 0 0,0-1 0 0 0,1 0 0 0 0,-1 0 0 0 0,1 0 0 0 0,0 0 0 0 0,0-1 1 0 0,0 0-1 0 0,0 0 0 0 0,1 0 0 0 0,-1 0 0 0 0,1 0 0 0 0,0-1 0 0 0,0 0 0 0 0,0 0 0 0 0,0-1 0 0 0,0 1 0 0 0,0-1 1 0 0,0 0-1 0 0,0 0 0 0 0,1-1 0 0 0,4 1 0 0 0,-2-1-46 0 0,-1 0 0 0 0,0 0 0 0 0,0-1-1 0 0,1 0 1 0 0,-1 0 0 0 0,0-1 0 0 0,7-2 0 0 0,-10 2-20 0 0,-1 0-1 0 0,1 0 1 0 0,-1 0-1 0 0,0 0 1 0 0,0-1 0 0 0,0 1-1 0 0,0-1 1 0 0,-1 0 0 0 0,1 0-1 0 0,-1 0 1 0 0,1 0 0 0 0,-1 0-1 0 0,0 0 1 0 0,0-1 0 0 0,1-3-1 0 0,2-3-47 0 0,-1 0 0 0 0,0-1 0 0 0,0 1 0 0 0,-1-1 0 0 0,-1 0 0 0 0,0 1 0 0 0,0-1 0 0 0,-1 0 0 0 0,-1 0 0 0 0,1-1 0 0 0,-2 1 0 0 0,0 0 0 0 0,0 0 0 0 0,-1 1 0 0 0,0-1 0 0 0,-1 0 0 0 0,0 0 0 0 0,-1 1-1 0 0,-10-20 1 0 0,14 29 29 0 0,0 1 0 0 0,0-1 0 0 0,0 0 0 0 0,-1 1 0 0 0,1-1 0 0 0,0 1 0 0 0,-1-1 1 0 0,1 1-1 0 0,0-1 0 0 0,-1 1 0 0 0,1-1 0 0 0,0 1 0 0 0,-1-1 0 0 0,1 1 0 0 0,-1 0 0 0 0,1-1 0 0 0,-1 1 0 0 0,1-1 0 0 0,-1 1 0 0 0,0 0 0 0 0,1 0 0 0 0,-1-1 0 0 0,1 1 0 0 0,-1 0 0 0 0,0 0 0 0 0,0 0 0 0 0,0 0-77 0 0,1 1 0 0 0,-1-1 1 0 0,1 1-1 0 0,0-1 0 0 0,-1 1 1 0 0,1 0-1 0 0,-1-1 0 0 0,1 1 0 0 0,0-1 1 0 0,0 1-1 0 0,-1 0 0 0 0,1 0 1 0 0,0-1-1 0 0,0 1 0 0 0,0 0 1 0 0,0-1-1 0 0,-1 1 0 0 0,1 0 0 0 0,0 0 1 0 0,0-1-1 0 0,1 1 0 0 0,-1 1 1 0 0,0 2-676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111 119 8101 0 0,'0'-3'80'0'0,"0"-1"-1"0"0,0 1 1 0 0,0 0 0 0 0,-1 0 0 0 0,1-1 0 0 0,-1 1 0 0 0,-2-5-1 0 0,3 8-3 0 0,0-1-1 0 0,-1 0 1 0 0,1 0-1 0 0,-1 0 1 0 0,1 1-1 0 0,-1-1 0 0 0,1 0 1 0 0,-1 1-1 0 0,0-1 1 0 0,1 0-1 0 0,-1 1 0 0 0,0-1 1 0 0,1 1-1 0 0,-1-1 1 0 0,0 1-1 0 0,0-1 0 0 0,0 1 1 0 0,1 0-1 0 0,-1-1 1 0 0,0 1-1 0 0,0 0 0 0 0,0 0 1 0 0,0 0-1 0 0,0-1 1 0 0,1 1-1 0 0,-1 0 0 0 0,0 0 1 0 0,0 0-1 0 0,-2 1 1 0 0,3-1-55 0 0,-1 1 1 0 0,1-1 0 0 0,-1 1 0 0 0,1-1 0 0 0,0 1 0 0 0,-1-1-1 0 0,1 1 1 0 0,-1 0 0 0 0,1-1 0 0 0,0 1 0 0 0,0 0-1 0 0,-1-1 1 0 0,1 1 0 0 0,0 0 0 0 0,0 0 0 0 0,0-1 0 0 0,0 1-1 0 0,0 0 1 0 0,0-1 0 0 0,0 1 0 0 0,0 0 0 0 0,0 0-1 0 0,0-1 1 0 0,0 1 0 0 0,0 0 0 0 0,1 0 0 0 0,3 27-102 0 0,-3-24 126 0 0,12 59-43 0 0,-7-44-3 0 0,-2 1 0 0 0,-1-1 0 0 0,2 34 0 0 0,-5-53 0 0 0,0 0 0 0 0,0-1 0 0 0,0 1 0 0 0,0 0 0 0 0,0 0-1 0 0,0 0 1 0 0,0 0 0 0 0,0 0 0 0 0,0 0 0 0 0,0 0 0 0 0,0 0-1 0 0,0 0 1 0 0,0 0 0 0 0,-1 0 0 0 0,1 0 0 0 0,0 0 0 0 0,0 0-1 0 0,0 0 1 0 0,0 0 0 0 0,0 0 0 0 0,0 0 0 0 0,0 0-1 0 0,0 0 1 0 0,0 0 0 0 0,-1 0 0 0 0,1 0 0 0 0,0 0 0 0 0,0 0-1 0 0,0 0 1 0 0,0 0 0 0 0,0 0 0 0 0,0 0 0 0 0,0 0 0 0 0,0 0-1 0 0,0 0 1 0 0,0 0 0 0 0,0 0 0 0 0,-1 0 0 0 0,1 0 0 0 0,0 1-1 0 0,0-1 1 0 0,0 0 0 0 0,0 0 0 0 0,0 0 0 0 0,0 0 0 0 0,0 0-1 0 0,0 0 1 0 0,0 0 0 0 0,0 0 0 0 0,0 0 0 0 0,0 0 0 0 0,0 0-1 0 0,0 1 1 0 0,0-1 0 0 0,0 0 0 0 0,0 0 0 0 0,0 0 0 0 0,0 0-1 0 0,0 0 1 0 0,0 0 0 0 0,0 0 0 0 0,0 0 0 0 0,0 0 0 0 0,0 1-1 0 0,0-1 1 0 0,0 0 0 0 0,0 0 0 0 0,0 0 0 0 0,0 0 0 0 0,-8-9-21 0 0,-6-15-2 0 0,13 23 24 0 0,-5-11 2 0 0,0 0 0 0 0,1 0 0 0 0,1-1 0 0 0,-1 0 0 0 0,2 1 0 0 0,0-2 0 0 0,-2-22 0 0 0,4 30-2 0 0,1 1 0 0 0,-1-1 1 0 0,1 0-1 0 0,1 0 0 0 0,-1 0 0 0 0,1 0 1 0 0,0 1-1 0 0,0-1 0 0 0,1 0 0 0 0,-1 1 0 0 0,1-1 1 0 0,1 1-1 0 0,-1-1 0 0 0,1 1 0 0 0,0 0 1 0 0,0 0-1 0 0,0 0 0 0 0,1 1 0 0 0,7-9 0 0 0,-6 10-4 0 0,0 0 0 0 0,0 0 0 0 0,0 0 0 0 0,1 0 0 0 0,-1 1 0 0 0,1 0 0 0 0,-1 0 0 0 0,1 1 0 0 0,0 0 0 0 0,0-1-1 0 0,-1 2 1 0 0,1-1 0 0 0,0 1 0 0 0,9 0 0 0 0,-5 1 7 0 0,0 0 0 0 0,-1 0 0 0 0,1 1 0 0 0,0 0 0 0 0,-1 1 0 0 0,0 0 0 0 0,18 9 0 0 0,-25-11-4 0 0,1 0 0 0 0,-1 1 0 0 0,1-1 0 0 0,-1 1 0 0 0,1-1 0 0 0,-1 1 0 0 0,0 0 0 0 0,0 0 0 0 0,0 0 0 0 0,0 1 0 0 0,-1-1-1 0 0,1 0 1 0 0,0 1 0 0 0,-1-1 0 0 0,0 1 0 0 0,1-1 0 0 0,-1 1 0 0 0,0 0 0 0 0,0-1 0 0 0,-1 1 0 0 0,2 5 0 0 0,-2-5-3 0 0,0 1 0 0 0,-1-1-1 0 0,1 0 1 0 0,-1 0 0 0 0,0 0 0 0 0,0 0-1 0 0,0 1 1 0 0,0-1 0 0 0,0 0 0 0 0,0-1-1 0 0,-1 1 1 0 0,0 0 0 0 0,1 0-1 0 0,-1-1 1 0 0,0 1 0 0 0,-1-1 0 0 0,1 1-1 0 0,-5 3 1 0 0,-9 6 7 0 0,0 0 0 0 0,-1-2 0 0 0,0 0 0 0 0,-1-1-1 0 0,-33 12 1 0 0,72-27 10 0 0,36-5-1 0 0,-42 9 37 0 0,-1 1 0 0 0,0 0 0 0 0,1 0 0 0 0,-1 1 0 0 0,20 4 0 0 0,-28-3-27 0 0,-1 1 1 0 0,0 1-1 0 0,0-1 0 0 0,0 1 1 0 0,0 0-1 0 0,0 0 0 0 0,0 0 0 0 0,-1 1 1 0 0,1 0-1 0 0,-1 0 0 0 0,0 0 1 0 0,0 0-1 0 0,-1 0 0 0 0,1 1 1 0 0,-1 0-1 0 0,0 0 0 0 0,3 6 0 0 0,-6-9-14 0 0,1-1-1 0 0,0 1 1 0 0,-1 0-1 0 0,0 0 1 0 0,1 0-1 0 0,-1 0 1 0 0,0 0-1 0 0,0-1 1 0 0,0 1-1 0 0,0 0 1 0 0,0 0-1 0 0,0 0 1 0 0,-1 0-1 0 0,1 0 1 0 0,-1 0-1 0 0,1-1 1 0 0,-1 1-1 0 0,1 0 1 0 0,-1 0-1 0 0,0-1 1 0 0,0 1-1 0 0,0 0 1 0 0,0-1-1 0 0,0 1 1 0 0,-1-1-1 0 0,1 1 1 0 0,-2 0-1 0 0,-2 4 29 0 0,0-1 0 0 0,-1 1 0 0 0,0-1 0 0 0,0-1 0 0 0,-9 6 0 0 0,5-5-59 0 0,-1 0-1 0 0,0-1 0 0 0,0 0 0 0 0,0 0 0 0 0,0-2 0 0 0,0 1 0 0 0,-24 1 0 0 0,14-3-47 0 0,-1-1 0 0 0,1-1 1 0 0,-30-4-1 0 0,37 3-282 0 0,1-1 0 0 0,-1 0 1 0 0,1 0-1 0 0,0-2 0 0 0,0 0 1 0 0,1 0-1 0 0,-1-1 0 0 0,-11-7 1 0 0,23 12 247 0 0,1 0 0 0 0,-1 0 1 0 0,0 0-1 0 0,1 0 0 0 0,-1 0 0 0 0,1 0 1 0 0,-1 0-1 0 0,1 0 0 0 0,-1 0 1 0 0,1 0-1 0 0,0 0 0 0 0,-1-1 0 0 0,1 1 1 0 0,0 0-1 0 0,0 0 0 0 0,0 0 1 0 0,0 0-1 0 0,0 0 0 0 0,0-1 0 0 0,1 0 1 0 0,2-4-917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30 6973 0 0,'-1'-1'17'0'0,"1"-1"1"0"0,-1 1-1 0 0,1 0 0 0 0,-1-1 1 0 0,0 1-1 0 0,1 0 1 0 0,-1 0-1 0 0,0-1 1 0 0,0 1-1 0 0,0 0 1 0 0,0 0-1 0 0,0 0 0 0 0,-1 0 1 0 0,1 0-1 0 0,0 0 1 0 0,0 1-1 0 0,-1-1 1 0 0,1 0-1 0 0,-3 0 0 0 0,0-1 60 0 0,-1 1-1 0 0,1 0 0 0 0,-1 0 0 0 0,0 0 1 0 0,1 0-1 0 0,-7 1 0 0 0,-5 0 246 0 0,0 1-1 0 0,0 1 1 0 0,-16 4 0 0 0,24-4-199 0 0,0 0 1 0 0,0 1-1 0 0,0 0 1 0 0,1 0 0 0 0,-1 0-1 0 0,1 1 1 0 0,0 1-1 0 0,0-1 1 0 0,0 1 0 0 0,1 0-1 0 0,-1 0 1 0 0,1 1 0 0 0,0 0-1 0 0,1 0 1 0 0,0 1-1 0 0,0-1 1 0 0,0 1 0 0 0,1 0-1 0 0,-6 12 1 0 0,7-12-33 0 0,1 0-1 0 0,-1 0 1 0 0,1 0 0 0 0,1 0-1 0 0,-1 1 1 0 0,1-1 0 0 0,1 0-1 0 0,-1 1 1 0 0,1-1 0 0 0,1 1-1 0 0,-1-1 1 0 0,1 0 0 0 0,1 1-1 0 0,-1-1 1 0 0,1 0 0 0 0,0 0-1 0 0,1 0 1 0 0,0 0 0 0 0,0 0-1 0 0,0-1 1 0 0,1 1 0 0 0,5 7-1 0 0,-4-8-37 0 0,1 0 0 0 0,-1 0 0 0 0,1-1-1 0 0,0 0 1 0 0,0 0 0 0 0,1 0 0 0 0,-1-1 0 0 0,1 0 0 0 0,0 0-1 0 0,1 0 1 0 0,-1-1 0 0 0,0 0 0 0 0,1-1 0 0 0,-1 0-1 0 0,14 2 1 0 0,-5-1-113 0 0,0-2 0 0 0,0 0 1 0 0,0 0-1 0 0,0-2 0 0 0,0 0 0 0 0,30-6 0 0 0,-39 5-200 0 0,0 1 0 0 0,0-1 0 0 0,0 0 0 0 0,0-1-1 0 0,0 0 1 0 0,0 0 0 0 0,-1 0 0 0 0,1-1 0 0 0,-1 0 0 0 0,0 0-1 0 0,0-1 1 0 0,-1 0 0 0 0,1 0 0 0 0,-1 0 0 0 0,0 0 0 0 0,0-1-1 0 0,7-12 1 0 0,-11 18 170 0 0,-1-1-1 0 0,0 0 1 0 0,1 0-1 0 0,-1 0 1 0 0,0 0-1 0 0,0 0 1 0 0,0 0-1 0 0,1 0 1 0 0,-1 1-1 0 0,0-1 1 0 0,0 0-1 0 0,0 0 1 0 0,-1 0-1 0 0,1 0 1 0 0,0 0-1 0 0,0 0 1 0 0,0 0-1 0 0,-1 0 1 0 0,1 0-1 0 0,0 1 1 0 0,-1-1-1 0 0,0-1 1 0 0,-5-2-986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89 7037 0 0,'-4'0'65'0'0,"0"0"1"0"0,0 0 0 0 0,0 0-1 0 0,0-1 1 0 0,0 1 0 0 0,0-1-1 0 0,-5-1 1 0 0,9 2-33 0 0,-1 0 1 0 0,1-1-1 0 0,-1 1 0 0 0,1 0 1 0 0,0 0-1 0 0,-1 0 1 0 0,1-1-1 0 0,-1 1 0 0 0,1 0 1 0 0,-1-1-1 0 0,1 1 0 0 0,0 0 1 0 0,-1-1-1 0 0,1 1 0 0 0,-1-1 1 0 0,1 1-1 0 0,0-1 0 0 0,0 1 1 0 0,-1 0-1 0 0,1-1 1 0 0,0 1-1 0 0,0-1 0 0 0,-1 0 1 0 0,1 0 43 0 0,1 0 1 0 0,-1 0 0 0 0,0 0 0 0 0,1 0-1 0 0,-1 0 1 0 0,0 0 0 0 0,1 0-1 0 0,-1 1 1 0 0,1-1 0 0 0,-1 0 0 0 0,1 0-1 0 0,-1 1 1 0 0,1-1 0 0 0,0 0 0 0 0,-1 0-1 0 0,1 1 1 0 0,0-1 0 0 0,1 0 0 0 0,6-4 67 0 0,1 1 0 0 0,-1 0 0 0 0,1 1 1 0 0,0 0-1 0 0,0 0 0 0 0,0 1 1 0 0,0 0-1 0 0,0 1 0 0 0,12-1 1 0 0,-6 0-52 0 0,217-24-2117 0 0,-216 23 932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47 6437 0 0,'5'-8'156'0'0,"-3"6"476"0"0,-8 2 365 0 0,5 0-827 0 0,0-1 0 0 0,1 1 0 0 0,-1 0-1 0 0,1-1 1 0 0,-1 1 0 0 0,1 0 0 0 0,-1-1 0 0 0,1 1-1 0 0,-1-1 1 0 0,1 1 0 0 0,-1-1 0 0 0,1 1 0 0 0,-1-1-1 0 0,1 1 1 0 0,0-1 0 0 0,-1 1 0 0 0,1-1 0 0 0,-1 0-1 0 0,-5-7 909 0 0,-11-2 637 0 0,16 10-1679 0 0,1 0 1 0 0,0 0-1 0 0,0 0 1 0 0,-1 0-1 0 0,1-1 0 0 0,0 1 1 0 0,0 0-1 0 0,0 0 1 0 0,0 0-1 0 0,-1 0 0 0 0,1 0 1 0 0,0 0-1 0 0,0 0 1 0 0,0-1-1 0 0,0 1 1 0 0,-1 0-1 0 0,1 0 0 0 0,0 0 1 0 0,0 0-1 0 0,0-1 1 0 0,0 1-1 0 0,0 0 0 0 0,0 0 1 0 0,0 0-1 0 0,-1-1 1 0 0,1 1-1 0 0,0 0 1 0 0,0 0-1 0 0,0 0 0 0 0,0-1 1 0 0,0 1-1 0 0,0 0 1 0 0,0 0-1 0 0,0 0 0 0 0,0-1 1 0 0,0 1-1 0 0,0 0 1 0 0,0 0-1 0 0,1-1 0 0 0,-1 1 1 0 0,0 0-1 0 0,0 0 1 0 0,0 0-1 0 0,0-1 1 0 0,0 1-1 0 0,0 0 0 0 0,0 0 1 0 0,0 0-1 0 0,1 0 1 0 0,-1-1-1 0 0,0 1 0 0 0,0 0 1 0 0,0 0-1 0 0,0 0 1 0 0,1 0-1 0 0,-1 0 1 0 0,0 0-1 0 0,0 0 0 0 0,0-1 1 0 0,1 1-1 0 0,-1 0 5 0 0,1 0 1 0 0,-1 0-1 0 0,1 1 0 0 0,0-1 0 0 0,-1 0 1 0 0,1 0-1 0 0,-1 0 0 0 0,1 1 0 0 0,-1-1 1 0 0,1 0-1 0 0,-1 0 0 0 0,0 1 1 0 0,1-1-1 0 0,-1 1 0 0 0,1-1 0 0 0,-1 0 1 0 0,0 1-1 0 0,1-1 0 0 0,-1 1 0 0 0,0-1 1 0 0,1 0-1 0 0,-1 1 0 0 0,0-1 0 0 0,0 1 1 0 0,1-1-1 0 0,-1 1 0 0 0,0 0 0 0 0,5 15 534 0 0,-5 20 144 0 0,-1 0-1 0 0,-3-1 1 0 0,0 0-1 0 0,-15 55 0 0 0,-1 8 97 0 0,-9 131 310 0 0,27-193-1136 0 0,1 0 0 0 0,3 0 0 0 0,1-1 0 0 0,10 50 0 0 0,-10-67 25 0 0,-1-9-173 0 0,-1 0 0 0 0,1-1 0 0 0,1 1 0 0 0,0-1 0 0 0,6 13 0 0 0,-8-19 14 0 0,0 0-1 0 0,0 0 0 0 0,1-1 1 0 0,-1 1-1 0 0,1 0 1 0 0,-1-1-1 0 0,1 1 0 0 0,-1-1 1 0 0,1 1-1 0 0,0-1 0 0 0,0 0 1 0 0,0 0-1 0 0,0 0 0 0 0,0 0 1 0 0,0 0-1 0 0,0 0 1 0 0,0-1-1 0 0,0 1 0 0 0,0 0 1 0 0,1-1-1 0 0,-1 0 0 0 0,0 0 1 0 0,0 1-1 0 0,0-1 1 0 0,1-1-1 0 0,-1 1 0 0 0,3-1 1 0 0,-1 1-321 0 0,0-1 0 0 0,0 0 1 0 0,-1 0-1 0 0,1 0 0 0 0,-1-1 0 0 0,1 0 1 0 0,-1 1-1 0 0,1-1 0 0 0,-1 0 1 0 0,0 0-1 0 0,0-1 0 0 0,0 1 0 0 0,4-5 1 0 0,7-6-1446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8397 0 0,'8'-28'5709'0'0,"-2"25"-2042"0"0,-5 5-3563 0 0,1 0 0 0 0,-1 0 1 0 0,0 0-1 0 0,0 0 0 0 0,0 0 0 0 0,-1 1 1 0 0,1-1-1 0 0,-1 0 0 0 0,1 0 0 0 0,-1 1 1 0 0,1-1-1 0 0,-1 0 0 0 0,0 1 0 0 0,0-1 1 0 0,-1 1-1 0 0,1 2 0 0 0,0 0 84 0 0,-22 294 3036 0 0,7-149-2882 0 0,13-132-369 0 0,-18 156-516 0 0,20-149-399 0 0,0-24 695 0 0,0 0 1 0 0,0 0-1 0 0,0 0 1 0 0,0 0 0 0 0,0 0-1 0 0,0 0 1 0 0,0 0-1 0 0,1 0 1 0 0,-1-1-1 0 0,0 1 1 0 0,1 0 0 0 0,-1 0-1 0 0,1 0 1 0 0,-1 0-1 0 0,1 0 1 0 0,-1 0-1 0 0,1-1 1 0 0,0 1 0 0 0,0 1-1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1568 5973 0 0,'-1'4'1253'0'0,"1"-4"-1109"0"0,-1 0 0 0 0,1 0-1 0 0,0 0 1 0 0,-1 0 0 0 0,1 0-1 0 0,0 1 1 0 0,-1-1 0 0 0,1 0-1 0 0,0 0 1 0 0,-1 0 0 0 0,1 0-1 0 0,-1 0 1 0 0,1 0 0 0 0,0 0 0 0 0,-1 0-1 0 0,1 0 1 0 0,0 0 0 0 0,-1-1-1 0 0,1 1 1 0 0,0 0 0 0 0,-1 0-1 0 0,1 0 1 0 0,0 0 0 0 0,-1-1-1 0 0,5 3 359 0 0,0 0 0 0 0,0 0 0 0 0,0-1 0 0 0,0 1 0 0 0,0-1 0 0 0,6 1-1 0 0,51 3 137 0 0,-47-4-324 0 0,137 8 311 0 0,192 8-471 0 0,399-40-86 0 0,-276 2 121 0 0,-432 20-160 0 0,3 1 120 0 0,1-2-1 0 0,0-1 1 0 0,42-10-1 0 0,-78 12-101 0 0,1 0 0 0 0,-1 0-1 0 0,0 1 1 0 0,0-1 0 0 0,0-1 0 0 0,0 1 0 0 0,0 0-1 0 0,0 0 1 0 0,-1-1 0 0 0,1 1 0 0 0,3-4-1 0 0,-5 5-30 0 0,0-1 0 0 0,1 0 0 0 0,-1 1 0 0 0,1-1 0 0 0,-1 1 0 0 0,0-1 0 0 0,0 0 0 0 0,1 1 0 0 0,-1-1 0 0 0,0 0 0 0 0,0 1 0 0 0,0-1 0 0 0,0 0 0 0 0,0 0 0 0 0,0 1-1 0 0,0-1 1 0 0,0 0 0 0 0,0 1 0 0 0,0-1 0 0 0,0 0 0 0 0,0 1 0 0 0,-1-1 0 0 0,1 0 0 0 0,0 1 0 0 0,0-1 0 0 0,-1 0 0 0 0,1 1 0 0 0,0-1 0 0 0,-1 0 0 0 0,1 1 0 0 0,-1-1 0 0 0,1 1 0 0 0,-1-1 0 0 0,1 1 0 0 0,-1-1-1 0 0,1 1 1 0 0,-1 0 0 0 0,0-1 0 0 0,1 1 0 0 0,-1-1 0 0 0,1 1 0 0 0,-1 0 0 0 0,0 0 0 0 0,0-1 0 0 0,-11-4-3 0 0,-1 1 0 0 0,1 0 0 0 0,-1 1 0 0 0,0 0 0 0 0,0 1 0 0 0,0 1 0 0 0,0 0 0 0 0,-18 1 0 0 0,-28 3-11 0 0,54-2-5 0 0,0 0 0 0 0,0 0 1 0 0,1 0-1 0 0,-1 0 1 0 0,1 1-1 0 0,-1 0 0 0 0,1 0 1 0 0,0 0-1 0 0,-1 0 1 0 0,-5 5-1 0 0,10-7 5 0 0,0 1 0 0 0,-1-1 1 0 0,1 0-1 0 0,-1 0 0 0 0,1 1 0 0 0,0-1 1 0 0,0 0-1 0 0,-1 0 0 0 0,1 1 0 0 0,0-1 1 0 0,-1 0-1 0 0,1 1 0 0 0,0-1 0 0 0,0 0 1 0 0,-1 1-1 0 0,1-1 0 0 0,0 0 0 0 0,0 1 1 0 0,0-1-1 0 0,0 1 0 0 0,0-1 0 0 0,0 0 1 0 0,-1 1-1 0 0,1-1 0 0 0,0 1 0 0 0,0-1 0 0 0,0 0 1 0 0,0 1-1 0 0,0-1 0 0 0,0 1 0 0 0,1-1 1 0 0,-1 1-1 0 0,0-1 0 0 0,0 0 0 0 0,0 1 1 0 0,0-1-1 0 0,0 0 0 0 0,1 1 0 0 0,-1-1 1 0 0,0 1-1 0 0,0-1 0 0 0,1 0 0 0 0,-1 1 1 0 0,0-1-1 0 0,0 0 0 0 0,1 0 0 0 0,-1 1 1 0 0,0-1-1 0 0,1 0 0 0 0,-1 0 0 0 0,0 1 1 0 0,1-1-1 0 0,-1 0 0 0 0,1 0 0 0 0,-1 0 0 0 0,2 1 6 0 0,0 0 0 0 0,-1-1 0 0 0,1 1-1 0 0,0-1 1 0 0,-1 0 0 0 0,1 1 0 0 0,0-1-1 0 0,0 0 1 0 0,-1 0 0 0 0,1 0 0 0 0,0 0-1 0 0,2-1 1 0 0,-1 0-2 0 0,0 0 0 0 0,0 0 0 0 0,-1-1 0 0 0,1 1 0 0 0,0-1 0 0 0,-1 0 0 0 0,0 0-1 0 0,1 0 1 0 0,-1 0 0 0 0,3-3 0 0 0,11-9 433 0 0,-13 8-333 0 0,0-1 1 0 0,0 0-1 0 0,0-1 1 0 0,-1 1-1 0 0,0 0 0 0 0,1-15 1 0 0,1 7-42 0 0,16-71-49 0 0,21-98-13 0 0,-12 9-20 0 0,-7-2 1 0 0,-1-188-1 0 0,-21 88 17 0 0,0 276 0 0 0,0 2 0 0 0,-1-1-1 0 0,1 0 0 0 0,0 0 0 0 0,0 1 0 0 0,0-1 0 0 0,-1 0 0 0 0,1 1 0 0 0,0-1 0 0 0,0 0 0 0 0,0 1 0 0 0,0-1 0 0 0,0 0 0 0 0,0 1 0 0 0,0-1 0 0 0,0 1 0 0 0,0-1 0 0 0,0 0 0 0 0,0 1 0 0 0,0-1 0 0 0,0 0 0 0 0,0 1 0 0 0,0-1 0 0 0,0 0 0 0 0,0 1 0 0 0,0-1 0 0 0,0 0 0 0 0,0 1 0 0 0,1-1 0 0 0,-1 1 0 0 0,1 3-14 0 0,-3-6 7 0 0,2 2 28 0 0,2-1 8 0 0,-3-1-23 0 0,1 1-1 0 0,-1 0 0 0 0,0 0 0 0 0,0 0 1 0 0,0 1-1 0 0,1-1 0 0 0,-1 0 0 0 0,0 0 1 0 0,0 0-1 0 0,0 0 0 0 0,0 1 0 0 0,0-1 1 0 0,0 1-1 0 0,-1-1 0 0 0,1 1 0 0 0,0-1 1 0 0,0 1-1 0 0,0-1 0 0 0,-1 1 0 0 0,1 0 0 0 0,-2 0 1 0 0,-32-7-24 0 0,33 6 26 0 0,-181-13-64 0 0,88 9 33 0 0,-67-6 28 0 0,-284-24-64 0 0,217 11 51 0 0,-140-17 37 0 0,211 30-28 0 0,156 11-9 0 0,-1 0-1 0 0,1 0 1 0 0,-1 0-1 0 0,1 0 1 0 0,-1 1-1 0 0,0-1 1 0 0,1 1-1 0 0,0 0 1 0 0,-1 0-1 0 0,1 0 1 0 0,-1 0-1 0 0,1 0 1 0 0,0 1-1 0 0,0-1 1 0 0,0 0-1 0 0,0 1 1 0 0,-2 2-1 0 0,1 1 20 0 0,0 1 0 0 0,0 0 0 0 0,0 0 0 0 0,1 0 0 0 0,0 0 0 0 0,0 0 0 0 0,1 0 0 0 0,0 0 0 0 0,-1 12 0 0 0,1-13-9 0 0,-15 183 169 0 0,1-4-63 0 0,8-130-31 0 0,-58 389 604 0 0,53-374-200 0 0,4 0 1 0 0,0 119-1 0 0,8-171-409 0 0,2 1 1 0 0,0-1-1 0 0,1 0 1 0 0,1-1-1 0 0,0 1 0 0 0,2 0 1 0 0,0-1-1 0 0,0 0 0 0 0,2-1 1 0 0,0 0-1 0 0,0 0 1 0 0,1 0-1 0 0,1-1 0 0 0,23 25 1 0 0,-31-37-128 0 0,0-1 0 0 0,0 1 0 0 0,0 0 0 0 0,0-1 0 0 0,0 1 1 0 0,1-1-1 0 0,-1 0 0 0 0,0 0 0 0 0,1 0 0 0 0,-1 0 0 0 0,1 0 0 0 0,-1 0 0 0 0,1 0 1 0 0,0-1-1 0 0,-1 0 0 0 0,1 1 0 0 0,-1-1 0 0 0,1 0 0 0 0,0 0 0 0 0,-1-1 0 0 0,1 1 1 0 0,4-1-1 0 0,0-2-655 0 0,1 1 1 0 0,-1-2-1 0 0,0 1 0 0 0,0-1 1 0 0,0 0-1 0 0,9-7 1 0 0,2-4-1545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6501 0 0,'8'-5'3038'0'0,"-2"-5"-3085"0"0,-4 7 381 0 0,0 0 2567 0 0,1 7-2469 0 0,11 13-9 0 0,-11-13 1227 0 0,-1 14-1497 0 0,6 54-53 0 0,-6-55 30 0 0,-3 8-198 0 0,-3 74-68 0 0,3-74-86 0 0,-4-1-4639 0 0,-22 97 3262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3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57 752 6249 0 0,'-1'0'320'0'0,"0"0"-167"0"0,0 0 0 0 0,0 1 0 0 0,0-1 1 0 0,0 0-1 0 0,0 0 0 0 0,1 0 1 0 0,-1 0-1 0 0,0 0 0 0 0,0 0 1 0 0,0 0-1 0 0,0 0 0 0 0,0 0 1 0 0,0-1-1 0 0,0 1 0 0 0,0 0 1 0 0,0-1-1 0 0,0 1 0 0 0,1 0 1 0 0,-1-1-1 0 0,0 1 0 0 0,0-1 0 0 0,0 1 1 0 0,1-1-1 0 0,-1 0 0 0 0,0 1 1 0 0,1-1-1 0 0,-1 0 0 0 0,0 0 1 0 0,1 1-1 0 0,-1-1 0 0 0,1 0 1 0 0,-1 0-1 0 0,1 0 0 0 0,-1 1 1 0 0,1-1-1 0 0,0 0 0 0 0,0 0 1 0 0,-1-2-1 0 0,0-16 554 0 0,-1 0-1 0 0,-8-35 1 0 0,6 35-600 0 0,0 0-1 0 0,-1-38 1 0 0,20-204 423 0 0,-4 130-351 0 0,-11 126-173 0 0,2-15 42 0 0,7-40 0 0 0,-9 56-40 0 0,1-1 0 0 0,0 1 0 0 0,1 0 0 0 0,-1 0 0 0 0,1 0 0 0 0,0 0 0 0 0,0 0 0 0 0,0 0 0 0 0,1 0 0 0 0,-1 1 0 0 0,1-1 0 0 0,0 1 0 0 0,0 0 0 0 0,0-1 0 0 0,5-2 0 0 0,-7 5-3 0 0,1 0 0 0 0,-1 0-1 0 0,1 1 1 0 0,-1-1 0 0 0,1 1-1 0 0,-1 0 1 0 0,1-1 0 0 0,-1 1-1 0 0,1 0 1 0 0,-1 0 0 0 0,1 0-1 0 0,-1 0 1 0 0,1 0 0 0 0,-1 0-1 0 0,1 0 1 0 0,-1 0 0 0 0,1 1-1 0 0,-1-1 1 0 0,1 1 0 0 0,-1-1-1 0 0,1 1 1 0 0,-1-1 0 0 0,1 1-1 0 0,-1 0 1 0 0,0 0 0 0 0,0 0-1 0 0,1 0 1 0 0,-1 0 0 0 0,0 0-1 0 0,0 0 1 0 0,0 0 0 0 0,0 0-1 0 0,0 0 1 0 0,0 1 0 0 0,1 1-1 0 0,4 6 62 0 0,-1 0-1 0 0,0 1 1 0 0,8 18-1 0 0,-13-27-61 0 0,11 29 282 0 0,-1 2 0 0 0,-2-1 0 0 0,6 43 0 0 0,4 99 881 0 0,-14-116-929 0 0,-3-47-195 0 0,1 0 0 0 0,0 0 0 0 0,1 0 0 0 0,0 0 0 0 0,1 0 0 0 0,0-1 0 0 0,0 1 0 0 0,1-1 0 0 0,0-1 0 0 0,0 1 0 0 0,9 9 0 0 0,9 18-715 0 0,-16-24-2260 0 0,-6-12 2865 0 0,-1 1-1 0 0,0-1 1 0 0,0 0-1 0 0,0 0 1 0 0,0 0-1 0 0,0 0 1 0 0,0 1-1 0 0,0-1 0 0 0,0 0 1 0 0,0 0-1 0 0,0 0 1 0 0,0 0-1 0 0,0 1 1 0 0,0-1-1 0 0,0 0 1 0 0,0 0-1 0 0,0 0 1 0 0,0 1-1 0 0,0-1 1 0 0,0 0-1 0 0,0 0 1 0 0,0 0-1 0 0,0 0 1 0 0,0 1-1 0 0,0-1 1 0 0,-1 0-1 0 0,1 0 1 0 0,0 0-1 0 0,0 0 1 0 0,0 0-1 0 0,0 1 1 0 0,0-1-1 0 0,0 0 1 0 0,-1 0-1 0 0,1 0 1 0 0,0 0-1 0 0,-1 1-568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28 841 5941 0 0,'3'7'572'0'0,"-3"-4"147"0"0,-2-6 1148 0 0,1-5 1787 0 0,5-12-2498 0 0,-2 5-714 0 0,-3-24 33 0 0,-3 0 1 0 0,-9-39-1 0 0,7 49-319 0 0,2-1-1 0 0,0 0 1 0 0,2 0 0 0 0,3-49 0 0 0,4 35-97 0 0,3 0 0 0 0,1 0-1 0 0,2 1 1 0 0,2 0 0 0 0,2 1-1 0 0,30-59 1 0 0,-40 92-2 0 0,0 0 0 0 0,0 0 0 0 0,1 0 1 0 0,0 1-1 0 0,0 0 0 0 0,1 0 0 0 0,0 0 0 0 0,15-12 1 0 0,-21 20-56 0 0,0-1 0 0 0,-1 1 0 0 0,1 0 0 0 0,0 0 0 0 0,0 0 0 0 0,-1 0 0 0 0,1-1 0 0 0,0 1 0 0 0,-1 0 0 0 0,1 0 0 0 0,0 0 0 0 0,0 0 0 0 0,-1 0 0 0 0,1 1 1 0 0,0-1-1 0 0,0 0 0 0 0,-1 0 0 0 0,1 0 0 0 0,0 1 0 0 0,0-1 0 0 0,-1 0 0 0 0,1 1 0 0 0,-1-1 0 0 0,1 1 0 0 0,0-1 0 0 0,-1 0 0 0 0,1 1 0 0 0,-1 0 0 0 0,1-1 0 0 0,-1 1 1 0 0,1-1-1 0 0,-1 1 0 0 0,1-1 0 0 0,-1 1 0 0 0,0 0 0 0 0,1 0 0 0 0,14 31 2 0 0,-13-27 18 0 0,22 61 398 0 0,-4 1 0 0 0,15 84 0 0 0,-22-88 5 0 0,47 220 945 0 0,-57-262-1442 0 0,-2-15-295 0 0,0 0 0 0 0,0 0 0 0 0,1 0 0 0 0,0 0-1 0 0,0 0 1 0 0,5 11 0 0 0,-5-10-1078 0 0,-3-1-346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3552 0 0,'1'-2'177'0'0,"0"0"0"0"0,1 0 0 0 0,-1 1-1 0 0,0-1 1 0 0,1 0 0 0 0,-1 0 0 0 0,1 1-1 0 0,0-1 1 0 0,3-2 0 0 0,18-20 1472 0 0,-22 21-1501 0 0,1 0 0 0 0,-1-1 0 0 0,0 1 0 0 0,0-1 0 0 0,-1 0-1 0 0,1 1 1 0 0,-1-1 0 0 0,0 0 0 0 0,0-6 0 0 0,0 6 120 0 0,-1 0 0 0 0,2-1 0 0 0,-1 1 1 0 0,0 0-1 0 0,1 0 0 0 0,0 0 0 0 0,0 0 0 0 0,3-8 1 0 0,-1 5 297 0 0,-1 0 0 0 0,1 1 0 0 0,-1-1 0 0 0,-1 0 0 0 0,3-12 0 0 0,5-23 3138 0 0,-10 53-3129 0 0,0 0 0 0 0,0 0 1 0 0,2 18-1 0 0,-1 5-2 0 0,-2 419 2870 0 0,3-404-3274 0 0,-1-22-131 0 0,1 0 0 0 0,8 50 0 0 0,-10-77-37 0 0,1 0-1 0 0,0 0 0 0 0,0 0 1 0 0,0 0-1 0 0,0 0 1 0 0,0 1-1 0 0,0-1 0 0 0,0 0 1 0 0,0 0-1 0 0,1 0 0 0 0,-1 0 1 0 0,0 0-1 0 0,0 0 1 0 0,0 1-1 0 0,0-1 0 0 0,0 0 1 0 0,0 0-1 0 0,0 0 0 0 0,0 0 1 0 0,0 0-1 0 0,0 0 1 0 0,0 1-1 0 0,0-1 0 0 0,1 0 1 0 0,-1 0-1 0 0,0 0 0 0 0,0 0 1 0 0,0 0-1 0 0,0 0 1 0 0,0 0-1 0 0,0 0 0 0 0,1 0 1 0 0,-1 0-1 0 0,0 0 1 0 0,0 0-1 0 0,0 0 0 0 0,0 0 1 0 0,0 0-1 0 0,0 0 0 0 0,1 1 1 0 0,-1-2-1 0 0,0 1 1 0 0,0 0-1 0 0,0 0 0 0 0,0 0 1 0 0,0 0-1 0 0,1 0 0 0 0,-1 0 1 0 0,7-7 8 0 0,5-17-13 0 0,-11 21 0 0 0,67-167-340 0 0,-35 78 283 0 0,-29 83 66 0 0,4-12-5 0 0,14-26-1 0 0,-19 42 4 0 0,-1 1 0 0 0,1 0 0 0 0,0-1 0 0 0,0 1 0 0 0,0 0-1 0 0,0 1 1 0 0,1-1 0 0 0,-1 1 0 0 0,1-1 0 0 0,0 1 0 0 0,0 0-1 0 0,6-3 1 0 0,-9 6-1 0 0,0-1-1 0 0,1 1 0 0 0,-1-1 0 0 0,1 1 1 0 0,-1 0-1 0 0,1-1 0 0 0,-1 1 1 0 0,1 0-1 0 0,-1 0 0 0 0,1 0 1 0 0,-1 0-1 0 0,0 0 0 0 0,1 0 1 0 0,-1 1-1 0 0,1-1 0 0 0,-1 0 1 0 0,1 1-1 0 0,-1-1 0 0 0,0 1 1 0 0,3 1-1 0 0,-2-1-2 0 0,1 1 1 0 0,-1 0-1 0 0,1 0 1 0 0,-1 0-1 0 0,0 1 1 0 0,0-1-1 0 0,0 0 0 0 0,0 1 1 0 0,2 3-1 0 0,2 5 4 0 0,-1 1-1 0 0,0-1 0 0 0,6 23 1 0 0,-3-5-6 0 0,0 0 0 0 0,-2 1 0 0 0,-2 0 0 0 0,2 38 1 0 0,-4 16-2157 0 0,-2-78 2352 0 0,1 5-4152 0 0,1-29-5366 0 0,1 5 7584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68 154 8101 0 0,'5'-12'515'0'0,"-4"17"269"0"0,-5 27 1118 0 0,2-19-897 0 0,1 7 462 0 0,-5 78 3455 0 0,6-75-4416 0 0,0 0 0 0 0,2 1 1 0 0,1-1-1 0 0,7 30 0 0 0,-5-28-306 0 0,-1 0-1 0 0,-1 0 0 0 0,-1 1 1 0 0,-2-1-1 0 0,-4 43 0 0 0,4-52-213 0 0,0-13 16 0 0,0 0 1 0 0,0 0 0 0 0,0 1 0 0 0,0-1-1 0 0,-1 0 1 0 0,1 0 0 0 0,-1 1 0 0 0,0-1-1 0 0,-2 4 1 0 0,-4-50-859 0 0,0-5 244 0 0,-14-124-191 0 0,16 110 737 0 0,2 1 1 0 0,3-1 0 0 0,2 0 0 0 0,13-70-1 0 0,-7 99 61 0 0,-8 31 5 0 0,1 0 1 0 0,-1 1-1 0 0,1-1 1 0 0,0 1-1 0 0,-1-1 1 0 0,1 1 0 0 0,0-1-1 0 0,0 1 1 0 0,0-1-1 0 0,0 1 1 0 0,0 0 0 0 0,0-1-1 0 0,0 1 1 0 0,0 0-1 0 0,0 0 1 0 0,1 0 0 0 0,1-2-1 0 0,-2 4 0 0 0,0-1 1 0 0,0 0-1 0 0,0 0 0 0 0,-1 1 1 0 0,1-1-1 0 0,0 0 0 0 0,0 1 0 0 0,-1-1 1 0 0,1 0-1 0 0,0 1 0 0 0,-1-1 0 0 0,1 1 1 0 0,0 0-1 0 0,-1-1 0 0 0,1 1 1 0 0,-1-1-1 0 0,1 1 0 0 0,-1 0 0 0 0,1-1 1 0 0,-1 1-1 0 0,0 0 0 0 0,1 0 1 0 0,-1-1-1 0 0,0 1 0 0 0,1 0 0 0 0,-1 1 1 0 0,8 22 35 0 0,-2 10 68 0 0,-2 1 1 0 0,-2 0-1 0 0,-1 0 0 0 0,-4 42 1 0 0,3-70-87 0 0,-1 0 1 0 0,-1 0-1 0 0,1-1 1 0 0,-1 1 0 0 0,0 0-1 0 0,0-1 1 0 0,-1 1 0 0 0,0-1-1 0 0,0 0 1 0 0,0 0 0 0 0,-7 8-1 0 0,7-10-98 0 0,0 0-1 0 0,0 0 0 0 0,-1-1 0 0 0,1 1 1 0 0,-1-1-1 0 0,0 0 0 0 0,0 0 0 0 0,-1 0 1 0 0,1 0-1 0 0,0-1 0 0 0,-1 0 0 0 0,0 0 1 0 0,1 0-1 0 0,-1-1 0 0 0,0 1 0 0 0,-7 0 1 0 0,12-2 25 0 0,0 0 0 0 0,0 0-1 0 0,0 0 1 0 0,0 0 0 0 0,-1 0 0 0 0,1 0 0 0 0,0 0 0 0 0,0 0 0 0 0,0 0 0 0 0,0 0 0 0 0,-1 0-1 0 0,1 0 1 0 0,0 0 0 0 0,0 0 0 0 0,0 0 0 0 0,0-1 0 0 0,-1 1 0 0 0,1 0 0 0 0,0 0 0 0 0,0 0 0 0 0,0 0-1 0 0,0 0 1 0 0,0 0 0 0 0,0-1 0 0 0,0 1 0 0 0,-1 0 0 0 0,1 0 0 0 0,0 0 0 0 0,0 0 0 0 0,0-1-1 0 0,0 1 1 0 0,0 0 0 0 0,0 0 0 0 0,0 0 0 0 0,0 0 0 0 0,0-1 0 0 0,0 1 0 0 0,0 0 0 0 0,0 0 0 0 0,1-13-1768 0 0,6-9-916 0 0,-1 7 1108 0 0,0-3 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8165 0 0,'-1'-5'126'0'0,"0"1"0"0"0,0-1 1 0 0,1 0-1 0 0,0 0 1 0 0,0 1-1 0 0,0-1 0 0 0,0 0 1 0 0,1 0-1 0 0,0 1 0 0 0,2-8 1 0 0,-3 11-38 0 0,0 1 0 0 0,0-1-1 0 0,-1 1 1 0 0,1-1 0 0 0,0 1 0 0 0,0 0 0 0 0,0-1 0 0 0,0 1-1 0 0,0-1 1 0 0,-1 1 0 0 0,1-1 0 0 0,0 1 0 0 0,0 0-1 0 0,-1-1 1 0 0,1 1 0 0 0,0 0 0 0 0,0-1 0 0 0,-1 1 0 0 0,1 0-1 0 0,-1-1 1 0 0,1 1 0 0 0,0 0 0 0 0,-1 0 0 0 0,1-1 0 0 0,-1 1-1 0 0,1 0 1 0 0,0 0 0 0 0,-1 0 0 0 0,1 0 0 0 0,-1 0 0 0 0,1-1-1 0 0,-1 1 1 0 0,1 0 0 0 0,0 0 0 0 0,-1 0 0 0 0,1 0 0 0 0,-1 0-1 0 0,1 0 1 0 0,-1 1 0 0 0,0-1-23 0 0,1 0 0 0 0,0-1 0 0 0,-1 1-1 0 0,1 0 1 0 0,0 0 0 0 0,-1 1 0 0 0,1-1 0 0 0,0 0 0 0 0,0 0 0 0 0,-1 0 0 0 0,1 0-1 0 0,0 0 1 0 0,-1 0 0 0 0,1 0 0 0 0,0 0 0 0 0,-1 1 0 0 0,1-1 0 0 0,0 0 0 0 0,0 0-1 0 0,-1 0 1 0 0,1 0 0 0 0,0 1 0 0 0,0-1 0 0 0,0 0 0 0 0,-1 0 0 0 0,1 1 0 0 0,0-1-1 0 0,0 0 1 0 0,0 1 0 0 0,0-1 0 0 0,0 0 0 0 0,-1 0 0 0 0,1 1 0 0 0,0-1-1 0 0,0 0 1 0 0,0 1 0 0 0,0-1 0 0 0,0 0 0 0 0,0 1 0 0 0,0-1 0 0 0,0 0 0 0 0,0 1-1 0 0,0-1 1 0 0,0 0 0 0 0,0 0 0 0 0,0 1 0 0 0,0-1 0 0 0,1 0 0 0 0,-1 1 0 0 0,0-1-1 0 0,0 0 1 0 0,0 0 0 0 0,0 1 0 0 0,0-1 0 0 0,1 0 0 0 0,-1 0 0 0 0,0 1 0 0 0,0-1-1 0 0,0 0 1 0 0,1 0 0 0 0,-1 1 0 0 0,0-1 0 0 0,0 0 0 0 0,1 0 0 0 0,2 4 193 0 0,-1 1 0 0 0,1-1 0 0 0,-1 1 1 0 0,0-1-1 0 0,0 1 0 0 0,-1 0 1 0 0,1-1-1 0 0,-1 1 0 0 0,0 0 1 0 0,-1 0-1 0 0,1 7 0 0 0,-2 64 1162 0 0,-1-36-889 0 0,4 16-404 0 0,2 0-1 0 0,3 0 1 0 0,19 78 0 0 0,-25-128-612 0 0,1 1 0 0 0,0-1 1 0 0,0 0-1 0 0,1 0 0 0 0,-1 0 1 0 0,1 0-1 0 0,1 0 0 0 0,-1 0 0 0 0,1-1 1 0 0,0 0-1 0 0,5 6 0 0 0,-9-11 418 0 0,1 0 0 0 0,-1 0 0 0 0,0 0 0 0 0,0 1 0 0 0,0-1-1 0 0,0 0 1 0 0,0 0 0 0 0,1 0 0 0 0,-1 0 0 0 0,0 1 0 0 0,0-1 0 0 0,0 0-1 0 0,0 0 1 0 0,0 0 0 0 0,0 0 0 0 0,0 1 0 0 0,0-1 0 0 0,0 0-1 0 0,0 0 1 0 0,0 0 0 0 0,0 1 0 0 0,0-1 0 0 0,0 0 0 0 0,0 0 0 0 0,0 0-1 0 0,0 1 1 0 0,0-1 0 0 0,0 0 0 0 0,0 0 0 0 0,0 0 0 0 0,0 1 0 0 0,0-1-1 0 0,0 0 1 0 0,0 0 0 0 0,0 0 0 0 0,0 0 0 0 0,-1 1 0 0 0,1-1 0 0 0,0 0-1 0 0,0 0 1 0 0,0 0 0 0 0,0 0 0 0 0,0 0 0 0 0,-1 1 0 0 0,1-1 0 0 0,0 0-1 0 0,0 0 1 0 0,0 0 0 0 0,0 0 0 0 0,-1 0 0 0 0,1 0 0 0 0,0 0-94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67 8629 0 0,'-3'-26'267'0'0,"0"2"436"0"0,3 24-639 0 0,0-1-1 0 0,0 1 0 0 0,0-1 0 0 0,0 1 0 0 0,0-1 0 0 0,0 1 1 0 0,0-1-1 0 0,-1 1 0 0 0,1-1 0 0 0,0 1 0 0 0,0 0 1 0 0,-1-1-1 0 0,1 1 0 0 0,0-1 0 0 0,0 1 0 0 0,-1 0 1 0 0,1-1-1 0 0,-1 1 0 0 0,1 0 0 0 0,0-1 0 0 0,-1 1 1 0 0,1 0-1 0 0,-1-1 0 0 0,1 1 0 0 0,0 0 0 0 0,-1 0 0 0 0,1 0 1 0 0,-1-1-1 0 0,0 1 0 0 0,-9 6 2027 0 0,10-5-2054 0 0,0-1-1 0 0,0 0 0 0 0,0 0 0 0 0,0 0 0 0 0,0 0 0 0 0,0 0 0 0 0,0 1 0 0 0,0-1 0 0 0,0 0 0 0 0,0 0 0 0 0,0 0 0 0 0,0 0 0 0 0,-1 0 0 0 0,1 0 0 0 0,0 1 1 0 0,0-1-1 0 0,0 0 0 0 0,0 0 0 0 0,0 0 0 0 0,0 0 0 0 0,0 0 0 0 0,-1 0 0 0 0,1 0 0 0 0,0 0 0 0 0,0 0 0 0 0,0 1 0 0 0,0-1 0 0 0,0 0 0 0 0,-1 0 1 0 0,1 0-1 0 0,0 0 0 0 0,0 0 0 0 0,0 0 0 0 0,0 0 0 0 0,0 0 0 0 0,-1 0 0 0 0,1 0 0 0 0,0 0 0 0 0,0 0 0 0 0,0 0 0 0 0,0 0 0 0 0,0 0 0 0 0,-1-1 0 0 0,1 1 1 0 0,0 0-1 0 0,0 0 0 0 0,0 0 0 0 0,0 0 0 0 0,0 0 0 0 0,0 0 0 0 0,-1 0 0 0 0,1 0 0 0 0,0 0 0 0 0,0-1 0 0 0,0 1 0 0 0,0 0 0 0 0,0 0 0 0 0,0 0 0 0 0,0 0 1 0 0,0 0-1 0 0,0 0 0 0 0,0-1 0 0 0,-1 1 0 0 0,1 0 0 0 0,0 0 0 0 0,0 0 0 0 0,0-1 0 0 0,1 0 38 0 0,0 1 0 0 0,0-1 0 0 0,-1 0 0 0 0,1 0 0 0 0,0 0 0 0 0,0 0-1 0 0,0 1 1 0 0,0-1 0 0 0,0 0 0 0 0,0 1 0 0 0,0-1 0 0 0,0 1 0 0 0,1-1 0 0 0,-1 1 0 0 0,0-1-1 0 0,0 1 1 0 0,0 0 0 0 0,0 0 0 0 0,1-1 0 0 0,-1 1 0 0 0,0 0 0 0 0,0 0 0 0 0,1 0 0 0 0,-1 1 0 0 0,0-1-1 0 0,2 0 1 0 0,-1 3-23 0 0,1 0-1 0 0,-1 0 0 0 0,0 0 0 0 0,0 0 0 0 0,0 0 0 0 0,-1 0 1 0 0,1 0-1 0 0,-1 1 0 0 0,1-1 0 0 0,-1 0 0 0 0,0 1 1 0 0,0-1-1 0 0,0 6 0 0 0,3 50 467 0 0,-4-42-381 0 0,-1 92 415 0 0,0-65-476 0 0,1 0-1 0 0,6 44 1 0 0,-4-68-55 0 0,4 21 1 0 0,-6-39-21 0 0,1 1 1 0 0,-1-1 0 0 0,1 0 0 0 0,0 0 0 0 0,0 0 0 0 0,-1 0 0 0 0,1-1 0 0 0,0 1 0 0 0,1 0-1 0 0,-1 0 1 0 0,0-1 0 0 0,1 1 0 0 0,-1 0 0 0 0,1-1 0 0 0,1 2 0 0 0,0-4-23 0 0,-1-1-1 0 0,0 1 1 0 0,0-1 0 0 0,0 0 0 0 0,0 0-1 0 0,-1 0 1 0 0,1 0 0 0 0,2-4 0 0 0,-2 4-22 0 0,20-29-235 0 0,-1-1-1 0 0,-2-2 0 0 0,-1 0 0 0 0,18-49 0 0 0,-29 67 277 0 0,1 0 1 0 0,0 0 0 0 0,1 1 0 0 0,14-19 0 0 0,-22 34 2 0 0,-1-1 1 0 0,0 0 0 0 0,1 1-1 0 0,-1-1 1 0 0,0 1-1 0 0,1-1 1 0 0,-1 1 0 0 0,1-1-1 0 0,-1 1 1 0 0,1-1-1 0 0,-1 1 1 0 0,1-1 0 0 0,-1 1-1 0 0,1-1 1 0 0,-1 1 0 0 0,1 0-1 0 0,0 0 1 0 0,-1-1-1 0 0,1 1 1 0 0,-1 0 0 0 0,1 0-1 0 0,0-1 1 0 0,-1 1-1 0 0,1 0 1 0 0,0 0 0 0 0,-1 0-1 0 0,1 0 1 0 0,0 0 0 0 0,-1 0-1 0 0,1 0 1 0 0,0 0-1 0 0,-1 1 1 0 0,1-1 0 0 0,1 0-1 0 0,-1 2 3 0 0,0-1 0 0 0,0 0 0 0 0,0 1 0 0 0,0-1 0 0 0,0 0-1 0 0,0 1 1 0 0,0 0 0 0 0,0-1 0 0 0,-1 1 0 0 0,1-1 0 0 0,-1 1 0 0 0,1 3-1 0 0,2 5 37 0 0,-2 1-1 0 0,1 0 0 0 0,-1 14 1 0 0,-6 25 63 0 0,3-27 26 0 0,0-1 1 0 0,3 30-1 0 0,-1-45-247 0 0,1 0-1 0 0,0 0 1 0 0,1 0-1 0 0,0 0 0 0 0,0-1 1 0 0,0 1-1 0 0,1-1 1 0 0,0 0-1 0 0,0 1 0 0 0,0-1 1 0 0,8 9-1 0 0,-10-13-82 0 0,0 0 0 0 0,1-1 0 0 0,-1 0-1 0 0,1 1 1 0 0,-1-1 0 0 0,1 0 0 0 0,-1 0-1 0 0,1 0 1 0 0,0 0 0 0 0,-1 0 0 0 0,1 0-1 0 0,0 0 1 0 0,0 0 0 0 0,0-1 0 0 0,0 1-1 0 0,-1-1 1 0 0,1 0 0 0 0,0 1 0 0 0,0-1-1 0 0,0 0 1 0 0,2 0 0 0 0,0-1-247 0 0,0 1 0 0 0,-1-1 0 0 0,1 0 1 0 0,0 0-1 0 0,-1 0 0 0 0,1-1 0 0 0,-1 1 0 0 0,0-1 0 0 0,1 0 1 0 0,2-2-1 0 0,7-4-898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146 194 6689 0 0,'5'-12'363'0'0,"0"1"1"0"0,-1-1-1 0 0,0 0 1 0 0,-1 0-1 0 0,0 0 1 0 0,-1-1-1 0 0,1-19 1 0 0,-4 31-224 0 0,1-1 1 0 0,-1 1-1 0 0,1 0 1 0 0,-1 0-1 0 0,0-1 1 0 0,0 1 0 0 0,1 0-1 0 0,-1 0 1 0 0,0 0-1 0 0,0 0 1 0 0,0 0-1 0 0,0 0 1 0 0,0 0-1 0 0,0 1 1 0 0,0-1-1 0 0,0 0 1 0 0,-1 0-1 0 0,1 1 1 0 0,0-1-1 0 0,0 1 1 0 0,-1-1-1 0 0,1 1 1 0 0,0 0-1 0 0,-1-1 1 0 0,1 1 0 0 0,0 0-1 0 0,-1 0 1 0 0,1 0-1 0 0,-2 0 1 0 0,0-1-13 0 0,-1 1 1 0 0,0 0 0 0 0,0 0-1 0 0,0 0 1 0 0,1 0 0 0 0,-1 0-1 0 0,0 1 1 0 0,1-1 0 0 0,-1 1-1 0 0,-3 2 1 0 0,-1 1-9 0 0,1 1-1 0 0,0 1 1 0 0,0-1 0 0 0,1 1 0 0 0,0 0-1 0 0,0 1 1 0 0,0-1 0 0 0,1 1-1 0 0,0 1 1 0 0,0-1 0 0 0,0 1 0 0 0,1-1-1 0 0,1 1 1 0 0,-1 0 0 0 0,1 1-1 0 0,1-1 1 0 0,-1 0 0 0 0,1 1 0 0 0,1 0-1 0 0,0-1 1 0 0,0 1 0 0 0,1 0 0 0 0,0 0-1 0 0,0-1 1 0 0,1 1 0 0 0,2 13-1 0 0,-2-20-114 0 0,0 0-1 0 0,0 0 1 0 0,0 0-1 0 0,0 0 1 0 0,0 0-1 0 0,1 0 1 0 0,-1 0-1 0 0,0 0 1 0 0,1 0-1 0 0,0-1 0 0 0,-1 1 1 0 0,1-1-1 0 0,0 1 1 0 0,0-1-1 0 0,0 0 1 0 0,0 1-1 0 0,0-1 1 0 0,0 0-1 0 0,0 0 1 0 0,0-1-1 0 0,0 1 0 0 0,0 0 1 0 0,1-1-1 0 0,-1 1 1 0 0,0-1-1 0 0,1 0 1 0 0,-1 0-1 0 0,0 0 1 0 0,4 0-1 0 0,3 0-47 0 0,1-1 1 0 0,-1 1-1 0 0,0-2 0 0 0,1 1 0 0 0,-1-2 1 0 0,9-2-1 0 0,-11 2 1 0 0,-1 1 0 0 0,0-2 0 0 0,0 1-1 0 0,0-1 1 0 0,0 0 0 0 0,0 0 0 0 0,-1 0 0 0 0,1-1 0 0 0,-1 0 0 0 0,0 0 0 0 0,-1 0-1 0 0,0-1 1 0 0,1 1 0 0 0,4-10 0 0 0,-9 15 44 0 0,0 1-1 0 0,-1-1 1 0 0,1 0 0 0 0,0 0-1 0 0,0 0 1 0 0,1 0 0 0 0,-1 0-1 0 0,0 0 1 0 0,0 0 0 0 0,0 0-1 0 0,0 0 1 0 0,0 1 0 0 0,0-1 0 0 0,0 0-1 0 0,0 0 1 0 0,0 0 0 0 0,0 0-1 0 0,0 0 1 0 0,0 0 0 0 0,0 0-1 0 0,0 0 1 0 0,0 0 0 0 0,0 0-1 0 0,0 0 1 0 0,0 0 0 0 0,0 0-1 0 0,0 1 1 0 0,1-1 0 0 0,-1 0 0 0 0,0 0-1 0 0,0 0 1 0 0,0 0 0 0 0,0 0-1 0 0,0 0 1 0 0,0 0 0 0 0,0 0-1 0 0,0 0 1 0 0,0 0 0 0 0,1 0-1 0 0,-1 0 1 0 0,0 0 0 0 0,0 0-1 0 0,0 0 1 0 0,0 0 0 0 0,0 0-1 0 0,0 0 1 0 0,0 0 0 0 0,0 0 0 0 0,0 0-1 0 0,0 0 1 0 0,1 0 0 0 0,-1 0-1 0 0,0 0 1 0 0,0-1 0 0 0,0 1-1 0 0,0 0 1 0 0,0 0 0 0 0,0 0-1 0 0,0 0 1 0 0,0 0 0 0 0,0 0-1 0 0,0 0 1 0 0,0 0 0 0 0,0 0 0 0 0,0 0-1 0 0,0 0 1 0 0,1 0 0 0 0,-1-1-1 0 0,0 1 1 0 0,1 14 162 0 0,-1 27 71 0 0,0-30-256 0 0,6 16-844 0 0,-6-26 764 0 0,0-1 0 0 0,0 1 0 0 0,0-1-1 0 0,0 1 1 0 0,0 0 0 0 0,1-1 0 0 0,-1 1 0 0 0,0-1 0 0 0,0 1 0 0 0,0-1 0 0 0,1 1 0 0 0,-1-1 0 0 0,0 0 0 0 0,1 1-1 0 0,-1-1 1 0 0,0 1 0 0 0,1-1 0 0 0,-1 0 0 0 0,0 1 0 0 0,1-1 0 0 0,-1 1 0 0 0,1-1 0 0 0,-1 0 0 0 0,1 0-1 0 0,-1 1 1 0 0,1-1 0 0 0,-1 0 0 0 0,1 0 0 0 0,-1 0 0 0 0,1 0 0 0 0,-1 1 0 0 0,1-1 0 0 0,-1 0 0 0 0,1 0 0 0 0,0 0-1 0 0,-1 0 1 0 0,1 0 0 0 0,-1 0 0 0 0,1 0 0 0 0,-1-1 0 0 0,2 1 0 0 0,4-22-6599 0 0,7 8 5411 0 0,-1-2 0 0 0,16-26-1 0 0,-17 22 2108 0 0,0 0 0 0 0,-2-1 0 0 0,0 0-1 0 0,5-22 1 0 0,-9 22-120 0 0,-3 12-204 0 0,1-1 0 0 0,-1 1 0 0 0,1 0 0 0 0,1 0 0 0 0,0 0 1 0 0,8-13-1 0 0,-12 22-420 0 0,0 1 0 0 0,1-1 0 0 0,-1 0-1 0 0,0 0 1 0 0,0 1 0 0 0,0-1 0 0 0,1 0 0 0 0,-1 0 0 0 0,0 1 0 0 0,0-1 0 0 0,0 0 0 0 0,0 1 0 0 0,1-1 0 0 0,-1 0 0 0 0,0 1 0 0 0,0-1 0 0 0,0 0 0 0 0,0 1 0 0 0,0-1 0 0 0,0 0 0 0 0,0 1 0 0 0,0-1 0 0 0,0 0 0 0 0,0 1 0 0 0,0-1-1 0 0,0 0 1 0 0,0 1 0 0 0,0-1 0 0 0,-1 0 0 0 0,1 1 0 0 0,0-1 0 0 0,0 0 0 0 0,0 0 0 0 0,-1 1 0 0 0,-1 17 787 0 0,-1 6-297 0 0,1 0 0 0 0,1 1 0 0 0,1-1 0 0 0,0 0-1 0 0,7 33 1 0 0,0 47-121 0 0,-7-101-437 0 0,2 19-8 0 0,1-21-9 0 0,3-12 28 0 0,44-81-41 0 0,-15 31 26 0 0,-30 51 0 0 0,1 0-1 0 0,0 1 1 0 0,0 0 0 0 0,1 0-1 0 0,0 1 1 0 0,1 0 0 0 0,0 0-1 0 0,0 1 1 0 0,0 0 0 0 0,11-6 0 0 0,-16 11 15 0 0,0 0 1 0 0,0 0 0 0 0,0 1 0 0 0,0-1 0 0 0,0 1 0 0 0,1 0 0 0 0,-1 0 0 0 0,1 0 0 0 0,-1 0 0 0 0,1 1 0 0 0,-1-1 0 0 0,1 1 0 0 0,-1 0 0 0 0,1 0 0 0 0,-1 0 0 0 0,1 1 0 0 0,-1-1 0 0 0,1 1 0 0 0,-1 0 0 0 0,0 0 0 0 0,1 0 0 0 0,-1 0 0 0 0,0 0 0 0 0,0 1 0 0 0,1 0 0 0 0,-1-1 0 0 0,-1 1 0 0 0,1 1 0 0 0,0-1 0 0 0,0 0 0 0 0,-1 0 0 0 0,1 1-1 0 0,-1 0 1 0 0,4 4 0 0 0,-3-3 28 0 0,0 0 0 0 0,-1 1-1 0 0,1 0 1 0 0,-1-1-1 0 0,0 1 1 0 0,0 0-1 0 0,0 0 1 0 0,-1 0 0 0 0,1 0-1 0 0,0 10 1 0 0,-1 2 54 0 0,0 0 0 0 0,-3 18 0 0 0,1-26-372 0 0,0 0 1 0 0,1 1 0 0 0,0-1-1 0 0,0 0 1 0 0,1 0 0 0 0,0 0-1 0 0,1 0 1 0 0,0 0 0 0 0,6 17-1 0 0,-7-24-40 0 0,0 0-1 0 0,-1 0 0 0 0,1 0 1 0 0,1 0-1 0 0,-1-1 1 0 0,0 1-1 0 0,0 0 1 0 0,1-1-1 0 0,-1 1 0 0 0,1-1 1 0 0,-1 1-1 0 0,1-1 1 0 0,0 1-1 0 0,-1-1 1 0 0,1 0-1 0 0,0 0 0 0 0,0 0 1 0 0,0 0-1 0 0,3 1 1 0 0,-2-2 11 0 0,0 0 0 0 0,0 0 0 0 0,0-1 0 0 0,0 1 0 0 0,0 0 0 0 0,0-1 0 0 0,0 0 0 0 0,-1 0 0 0 0,1 0 0 0 0,0 0 0 0 0,0 0 0 0 0,-1-1 0 0 0,5-2 0 0 0,106-72-1032 0 0,-93 62 2705 0 0,1 0 0 0 0,21-21-1 0 0,-40 32-996 0 0,0 1 0 0 0,-1 0 0 0 0,1-1 0 0 0,0 1 0 0 0,-1-1 0 0 0,0 1 0 0 0,1-1 0 0 0,-1 0 0 0 0,0 0 0 0 0,0 1 0 0 0,-1-1 0 0 0,1 0 0 0 0,0 0 0 0 0,-1-5 0 0 0,0-49 559 0 0,-2 29-561 0 0,2 12-242 0 0,1 10-72 0 0,-1-1 0 0 0,0 0 0 0 0,0 1 0 0 0,-1-1 0 0 0,0 0 0 0 0,0 1 0 0 0,0-1 0 0 0,-5-10 0 0 0,6 16-36 0 0,-1 0 1 0 0,0 0-1 0 0,0 0 0 0 0,0 0 1 0 0,0 1-1 0 0,0-1 1 0 0,0 0-1 0 0,0 1 0 0 0,0-1 1 0 0,0 0-1 0 0,0 1 1 0 0,0 0-1 0 0,0-1 0 0 0,0 1 1 0 0,0-1-1 0 0,-1 1 1 0 0,1 0-1 0 0,0 0 0 0 0,0 0 1 0 0,0 0-1 0 0,-1 0 1 0 0,1 0-1 0 0,0 0 0 0 0,0 0 1 0 0,0 0-1 0 0,-1 1 1 0 0,1-1-1 0 0,0 0 0 0 0,0 1 1 0 0,-2 0-1 0 0,-4 2 196 0 0,0-1-1 0 0,0 1 0 0 0,-11 7 1 0 0,11-5 13 0 0,0 0-1 0 0,0 1 1 0 0,1-1 0 0 0,-1 1 0 0 0,1 1 0 0 0,0-1 0 0 0,1 1-1 0 0,0 0 1 0 0,0 0 0 0 0,-4 9 0 0 0,7-13-180 0 0,1-1 0 0 0,0 1 0 0 0,0-1 0 0 0,0 1 0 0 0,0-1 0 0 0,0 1 1 0 0,1 0-1 0 0,-1-1 0 0 0,1 1 0 0 0,0 0 0 0 0,0 0 0 0 0,0 0 0 0 0,0-1 0 0 0,0 1 0 0 0,0 0 0 0 0,1-1 0 0 0,-1 1 0 0 0,1 0 0 0 0,0 0 1 0 0,0-1-1 0 0,0 1 0 0 0,0-1 0 0 0,0 1 0 0 0,1-1 0 0 0,-1 0 0 0 0,1 1 0 0 0,0-1 0 0 0,-1 0 0 0 0,1 0 0 0 0,0 0 0 0 0,0 0 0 0 0,0 0 1 0 0,1-1-1 0 0,-1 1 0 0 0,3 1 0 0 0,-1 0-86 0 0,1-1 1 0 0,-1 0 0 0 0,1 0 0 0 0,-1 0 0 0 0,1 0-1 0 0,-1 0 1 0 0,1-1 0 0 0,0 0 0 0 0,0 0-1 0 0,0-1 1 0 0,0 1 0 0 0,0-1 0 0 0,0 0-1 0 0,-1 0 1 0 0,1-1 0 0 0,0 1 0 0 0,0-1-1 0 0,0 0 1 0 0,0 0 0 0 0,-1-1 0 0 0,1 0-1 0 0,4-2 1 0 0,-7 2-35 0 0,0 0 0 0 0,0 0 0 0 0,0 0 0 0 0,0 0 0 0 0,-1-1 0 0 0,1 1 0 0 0,-1-1 0 0 0,0 1 0 0 0,0-1 0 0 0,0 0 0 0 0,0 1 0 0 0,0-1 0 0 0,0 0 0 0 0,-1 0 0 0 0,1 0 0 0 0,-1 0 0 0 0,0-3 0 0 0,5-16 11 0 0,1 4 20 0 0,-4 9 25 0 0,1 0-1 0 0,1 0 1 0 0,-1 0 0 0 0,2 0 0 0 0,8-14 0 0 0,-13 22 19 0 0,1 1 1 0 0,-1-1 0 0 0,0 1 0 0 0,0-1 0 0 0,1 1 0 0 0,-1-1 0 0 0,0 1 0 0 0,1 0 0 0 0,-1-1 0 0 0,0 1 0 0 0,1-1 0 0 0,-1 1 0 0 0,1 0 0 0 0,-1-1 0 0 0,1 1 0 0 0,-1 0 0 0 0,0 0 0 0 0,1 0 0 0 0,-1-1 0 0 0,1 1-1 0 0,-1 0 1 0 0,2 0 0 0 0,-2 0 14 0 0,1 1-1 0 0,-1 0 0 0 0,1-1 1 0 0,-1 1-1 0 0,0 0 0 0 0,0 0 1 0 0,1-1-1 0 0,-1 1 0 0 0,0 0 1 0 0,0 0-1 0 0,0-1 0 0 0,0 1 1 0 0,0 0-1 0 0,0 0 0 0 0,0-1 1 0 0,0 1-1 0 0,0 1 0 0 0,-4 108 1303 0 0,1 46-1372 0 0,5-134-891 0 0,10 39 0 0 0,-7-39-9 0 0,17 51-5284 0 0,-20-62 4370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86 222 10153 0 0,'0'0'5168'0'0,"-15"3"-4467"0"0,-41 12-93 0 0,41-12 1804 0 0,56-14-2049 0 0,130-38 30 0 0,-108 32 199 0 0,70-11-1 0 0,-82 19-313 0 0,741-77 2716 0 0,8 66-1200 0 0,-325 12-832 0 0,-94-7-662 0 0,-375 15-394 0 0,-19 1-1891 0 0,-38 3 1177 0 0,38-3-217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2649 255 7133 0 0,'-7'-16'-49'0'0,"7"13"78"0"0,-2 0 1 0 0,1 0 0 0 0,0 0-1 0 0,0 0 1 0 0,-1 0 0 0 0,0 0-1 0 0,1 0 1 0 0,-4-2 0 0 0,1 0 207 0 0,0 0 0 0 0,0 0 0 0 0,0 0 0 0 0,-5-11 0 0 0,6 11-61 0 0,1 0 0 0 0,-1 1 0 0 0,0-1 0 0 0,0 1 0 0 0,-1 0 0 0 0,-6-7 0 0 0,2 5 28 0 0,0 1 1 0 0,-1 0 0 0 0,0 0 0 0 0,0 1 0 0 0,0 0 0 0 0,0 0 0 0 0,-1 1 0 0 0,1 0 0 0 0,-12-1 0 0 0,-14-1 420 0 0,-44-1 1 0 0,22 2-27 0 0,-190-24 1379 0 0,89 8-594 0 0,-223 0 1 0 0,283 24-728 0 0,-1 4 1 0 0,2 5-1 0 0,0 4 1 0 0,0 4-1 0 0,-157 56 1 0 0,202-55-209 0 0,1 1 1 0 0,1 3 0 0 0,-77 54 0 0 0,58-28 33 0 0,-106 100 1 0 0,149-125-377 0 0,1 2 0 0 0,2 0 1 0 0,1 1-1 0 0,1 1 0 0 0,1 1 1 0 0,2 1-1 0 0,1 0 0 0 0,2 1 0 0 0,-15 51 1 0 0,22-58 6 0 0,1 1 1 0 0,1 1 0 0 0,1-1 0 0 0,2 1-1 0 0,0 0 1 0 0,2 0 0 0 0,2 0 0 0 0,0-1-1 0 0,2 1 1 0 0,1 0 0 0 0,2-1-1 0 0,14 48 1 0 0,-11-54-44 0 0,1-1-1 0 0,0 0 0 0 0,1-1 0 0 0,2 0 1 0 0,0-1-1 0 0,1-1 0 0 0,17 19 1 0 0,-8-14-12 0 0,1-1 1 0 0,1 0 0 0 0,0-3 0 0 0,44 27 0 0 0,-16-18-25 0 0,2-1 0 0 0,0-3 0 0 0,2-3 0 0 0,1-2 0 0 0,62 12 0 0 0,21-3 1 0 0,202 13 0 0 0,148-20-11 0 0,-413-19-16 0 0,137 4 8 0 0,1032 5 121 0 0,-940-30-64 0 0,-249 13-67 0 0,0-4 0 0 0,0-1 0 0 0,66-24-1 0 0,-104 28-8 0 0,-1-1 0 0 0,1-1 0 0 0,-2 0 0 0 0,1-2 0 0 0,-1 0 0 0 0,-1-1 0 0 0,28-24 0 0 0,-36 27-1 0 0,0 0-1 0 0,-1-1 1 0 0,0 1 0 0 0,-1-2 0 0 0,0 1-1 0 0,0-1 1 0 0,-1 0 0 0 0,-1 0 0 0 0,0 0-1 0 0,0-1 1 0 0,-1 0 0 0 0,-1 0 0 0 0,0 0-1 0 0,2-17 1 0 0,-4 4-3 0 0,0 1-1 0 0,-2-1 1 0 0,-1 0-1 0 0,-1 1 1 0 0,-1 0 0 0 0,-1 0-1 0 0,-11-32 1 0 0,-6-7-50 0 0,-45-88 1 0 0,38 95 22 0 0,-2 2 0 0 0,-2 1 0 0 0,-3 2 1 0 0,-1 1-1 0 0,-3 2 0 0 0,-2 2 0 0 0,-2 2 0 0 0,-2 1 0 0 0,-1 3 1 0 0,-3 1-1 0 0,-94-55 0 0 0,28 36-62 0 0,-2 5 1 0 0,-2 5 0 0 0,-2 5-1 0 0,-181-38 1 0 0,-518-41-3484 0 0,351 96-4191 0 0,369 25 5235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98 6721 0 0,'-20'17'347'0'0,"14"-16"327"0"0,9-12 167 0 0,-3 11-766 0 0,10-14 835 0 0,-5 9 118 0 0,-2 8 663 0 0,-1-7-1544 0 0,0 1 0 0 0,1-1 0 0 0,0 1 0 0 0,-1 0 0 0 0,1 0 0 0 0,0 0-1 0 0,1 0 1 0 0,-1 1 0 0 0,0-1 0 0 0,1 1 0 0 0,0 0 0 0 0,4-3 0 0 0,4-2-137 0 0,0 0 1 0 0,1 1-1 0 0,21-7 1 0 0,-12 8-17 0 0,1 1 0 0 0,0 0 1 0 0,0 2-1 0 0,0 1 0 0 0,0 1 1 0 0,0 1-1 0 0,0 1 0 0 0,26 6 1 0 0,-13-1 2 0 0,0 3 1 0 0,-1 1 0 0 0,0 1 0 0 0,46 24 0 0 0,-47-17 1 0 0,0 2 1 0 0,-2 1 0 0 0,0 2 0 0 0,32 30-1 0 0,-58-48 2 0 0,-1 0 0 0 0,0 0 1 0 0,1 1-1 0 0,-2-1 0 0 0,1 1 0 0 0,-1 0 0 0 0,0 1 0 0 0,-1-1 0 0 0,0 1 0 0 0,0 0 0 0 0,0-1 0 0 0,-1 1 0 0 0,0 0 0 0 0,-1 1 0 0 0,1 13 0 0 0,-1 8 37 0 0,-1 1 1 0 0,-10 58-1 0 0,6-51-24 0 0,-1-10 158 0 0,-15 48-1 0 0,14-57-93 0 0,0 3 3 0 0,-2 0 1 0 0,0 0-1 0 0,-2-1 0 0 0,0 0 1 0 0,-1 0-1 0 0,-2-1 0 0 0,0-1 0 0 0,0 0 1 0 0,-2-1-1 0 0,-1-1 0 0 0,0 0 1 0 0,-1-1-1 0 0,0-1 0 0 0,-1 0 1 0 0,-28 16-1 0 0,-24 7 96 0 0,-2-3 1 0 0,-1-4-1 0 0,-124 37 0 0 0,177-61-169 0 0,16-5-3 0 0,1-1 1 0 0,-1 0-1 0 0,0 1 1 0 0,1-1-1 0 0,-1-1 0 0 0,-7 2 1 0 0,10-2 186 0 0,2 0-182 0 0,-1-1 1 0 0,0 1 0 0 0,0 0 0 0 0,1-1 0 0 0,-1 1 0 0 0,0 0 0 0 0,0 0 0 0 0,1-1 0 0 0,-1 1 0 0 0,0 0 0 0 0,1 0 0 0 0,-1 0 0 0 0,0-1 0 0 0,1 1 0 0 0,-1 0 0 0 0,0 0 0 0 0,1 0-1 0 0,-1 0 1 0 0,1 0 0 0 0,-1 0 0 0 0,0 0 0 0 0,1 0 0 0 0,-1 0 0 0 0,0 0 0 0 0,1 0 0 0 0,-1 0 0 0 0,1 0 0 0 0,0 0-5 0 0,0 0 0 0 0,0 0 0 0 0,-1 0 0 0 0,1 0 0 0 0,0 0 0 0 0,0 0-1 0 0,0 0 1 0 0,0 0 0 0 0,0 0 0 0 0,-1-1 0 0 0,1 1 0 0 0,0 0 0 0 0,0-1 0 0 0,-1 1 0 0 0,1 0 0 0 0,0-1 0 0 0,0 1 0 0 0,-1-1 0 0 0,1 1 0 0 0,0-1 0 0 0,-1 1 0 0 0,1-1-1 0 0,-1 0 1 0 0,1 1 0 0 0,-1-1 0 0 0,1 0 0 0 0,-1 0 0 0 0,1 1 0 0 0,-1-1 0 0 0,0 0 0 0 0,1 0 0 0 0,-1 1 0 0 0,0-1 0 0 0,0 0 0 0 0,1-1 0 0 0,-7 5-853 0 0,5-3 772 0 0,0 1-1 0 0,0-1 0 0 0,0 0 1 0 0,0 1-1 0 0,0-1 0 0 0,0 0 1 0 0,1 1-1 0 0,-1-1 1 0 0,0 1-1 0 0,0 0 0 0 0,1-1 1 0 0,-1 1-1 0 0,0 0 0 0 0,1-1 1 0 0,-1 1-1 0 0,0 0 1 0 0,1 0-1 0 0,-1-1 0 0 0,1 1 1 0 0,-1 0-1 0 0,1 1 0 0 0,2-3-1548 0 0,-2 1 1577 0 0,0 0 1 0 0,0-1 0 0 0,0 1-1 0 0,0 0 1 0 0,0 0 0 0 0,1 0-1 0 0,-1 0 1 0 0,0 0 0 0 0,0 0-1 0 0,0 0 1 0 0,0 0 0 0 0,0 0-1 0 0,1 0 1 0 0,-1 0 0 0 0,0-1-1 0 0,0 1 1 0 0,0 0 0 0 0,0 0-1 0 0,0 0 1 0 0,0 0 0 0 0,0 0-1 0 0,0-1 1 0 0,1 1 0 0 0,-1 0-1 0 0,0 0 1 0 0,0 0 0 0 0,0 0-1 0 0,0 0 1 0 0,0-1 0 0 0,0 1-1 0 0,0 0 1 0 0,0 0 0 0 0,0 0 0 0 0,0 0-1 0 0,0-1 1 0 0,0 1 0 0 0,0 0-1 0 0,0 0 1 0 0,0 0 0 0 0,0 0-1 0 0,-1-1 1 0 0,1 1 0 0 0,0 0-1 0 0,0 0 1 0 0,0 0 0 0 0,0 0-1 0 0,0 0 1 0 0,0-1 0 0 0,0 1-1 0 0,0 0 1 0 0,0 0 0 0 0,-1 0-1 0 0,1 0 1 0 0,0 0 0 0 0,0 0-1 0 0,0 0 1 0 0,0 0 0 0 0,0-1-1 0 0,-1 1 1 0 0,1 0 0 0 0,0 0-1 0 0,0 0 1 0 0,0 0 0 0 0,0 2 428 0 0,-2 0-19 0 0,1 1 0 0 0,0 0 1 0 0,1-1-1 0 0,-1 1 1 0 0,0 0-1 0 0,1 0 0 0 0,-1 0 1 0 0,1 5-1 0 0,-2 47 529 0 0,-1 12-804 0 0,2-50 63 0 0,1 3-83 0 0,0 61-39 0 0,0-60 37 0 0,0-5-1 0 0,-13 258-17 0 0,10-231-24 0 0,3-43-24 0 0,0 0 0 0 0,0 0 0 0 0,0 1 0 0 0,0-1 0 0 0,0 0 0 0 0,0 0 1 0 0,0 0-1 0 0,0 0 0 0 0,0 1 0 0 0,0-1 0 0 0,0 0 0 0 0,0 0 0 0 0,0 0 0 0 0,0 0 0 0 0,0 0 1 0 0,0 1-1 0 0,1-1 0 0 0,-1 0 0 0 0,0 0 0 0 0,0 0 0 0 0,0 0 0 0 0,0 0 0 0 0,0 1 1 0 0,0-1-1 0 0,0 0 0 0 0,0 0 0 0 0,1 0 0 0 0,-1 0 0 0 0,0 0 0 0 0,0 0 0 0 0,0 0 0 0 0,0 0 1 0 0,0 0-1 0 0,1 1 0 0 0,-1-1 0 0 0,0 0 0 0 0,0 0 0 0 0,0 0 0 0 0,1 0 0 0 0,5 2-4 0 0,1 1-1 0 0,0-1 1 0 0,0-1-1 0 0,0 1 1 0 0,14 0-1 0 0,-12-2 0 0 0,201 10-44 0 0,-117-8 40 0 0,88 2-9 0 0,84 8-5 0 0,72-12 29 0 0,-279-3-8 0 0,-1-2 0 0 0,81-19-1 0 0,-135 23 5 0 0,-1-1-1 0 0,0 0 1 0 0,1 1-1 0 0,-1-1 1 0 0,0 0-1 0 0,0 0 1 0 0,-1-1-1 0 0,1 1 1 0 0,0 0-1 0 0,-1-1 1 0 0,1 1-1 0 0,-1-1 1 0 0,0 1-1 0 0,0-1 1 0 0,0 0-1 0 0,1-2 1 0 0,6-13 6 0 0,2 4-10 0 0,0 0-1 0 0,1 1 1 0 0,1 0-1 0 0,0 1 0 0 0,1 0 1 0 0,19-14-1 0 0,-16 14-4 0 0,-1 0-1 0 0,-1-1 1 0 0,0-1-1 0 0,19-24 0 0 0,19-28-79 0 0,-19 28-21 0 0,-27 30 95 0 0,0-1 0 0 0,-1 0 1 0 0,0 0-1 0 0,-1 0 0 0 0,0 0 0 0 0,0 0 1 0 0,-1-1-1 0 0,0 0 0 0 0,-1 0 0 0 0,2-17 0 0 0,-1-8-13 0 0,-4-63 1 0 0,-1 35-13 0 0,0-164-52 0 0,-2 218 79 0 0,6-27 31 0 0,-2 35-15 0 0,-1-4-825 0 0,2-9-1885 0 0,-1 9 1273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0 6845 0 0,'-7'1'51'0'0,"-1"1"0"0"0,1-1 0 0 0,0 2 0 0 0,-1-1 0 0 0,1 1 0 0 0,0 0 0 0 0,0 0 0 0 0,1 1 0 0 0,-10 6 0 0 0,-9 8 282 0 0,-22 21 0 0 0,23-18-118 0 0,-23 20 216 0 0,1 1 1 0 0,2 3-1 0 0,3 2 0 0 0,1 1 1 0 0,2 3-1 0 0,3 0 0 0 0,2 2 0 0 0,-47 104 1 0 0,74-142-251 0 0,0 0 0 0 0,1 1 0 0 0,0-1 0 0 0,2 1 0 0 0,-1 0 0 0 0,2 0 0 0 0,-1 26 0 0 0,3-34-100 0 0,1 0 0 0 0,0-1-1 0 0,0 1 1 0 0,1 0 0 0 0,-1-1 0 0 0,2 1 0 0 0,-1-1 0 0 0,1 0 0 0 0,0 1 0 0 0,0-1 0 0 0,1-1 0 0 0,0 1-1 0 0,1 0 1 0 0,-1-1 0 0 0,1 0 0 0 0,0 0 0 0 0,10 8 0 0 0,-1-3 3 0 0,0-1-1 0 0,0-1 1 0 0,1 0 0 0 0,0-1 0 0 0,1-1-1 0 0,0 0 1 0 0,0-1 0 0 0,0-1 0 0 0,1-1-1 0 0,31 5 1 0 0,-6-4-28 0 0,0-2 0 0 0,0-2 0 0 0,54-5 0 0 0,-64 1-75 0 0,1-2 0 0 0,-1-1 0 0 0,0-2 0 0 0,-1-1 1 0 0,35-15-1 0 0,-19 4-201 0 0,-2-3 1 0 0,69-46-1 0 0,-104 62 166 0 0,26-16-348 0 0,-2-1-1 0 0,54-50 1 0 0,-78 64 283 0 0,-1 1 0 0 0,-1-2 0 0 0,0 1 0 0 0,0-1 1 0 0,-1 0-1 0 0,-1-1 0 0 0,1 0 0 0 0,-2 0 0 0 0,0 0 1 0 0,0 0-1 0 0,-1-1 0 0 0,4-25 0 0 0,-6 24 87 0 0,-1 0 0 0 0,0 0 1 0 0,-1 0-1 0 0,-1 0 0 0 0,0-1 0 0 0,-1 1 0 0 0,-1 1 0 0 0,0-1 0 0 0,0 0 1 0 0,-2 1-1 0 0,1 0 0 0 0,-2 0 0 0 0,0 0 0 0 0,0 0 0 0 0,-1 1 0 0 0,-1 0 1 0 0,0 1-1 0 0,-1-1 0 0 0,0 2 0 0 0,0-1 0 0 0,-1 1 0 0 0,-1 1 0 0 0,0 0 1 0 0,0 0-1 0 0,0 1 0 0 0,-23-11 0 0 0,11 8 70 0 0,0 2 0 0 0,-1 1 0 0 0,0 0-1 0 0,0 2 1 0 0,0 1 0 0 0,-1 1 0 0 0,0 1 0 0 0,0 1-1 0 0,-44 2 1 0 0,18 4-145 0 0,0 2-1 0 0,1 2 1 0 0,-88 26-1 0 0,106-25-473 0 0,2 2 0 0 0,-1 2 0 0 0,-40 22 1 0 0,44-17-429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1327 5601 0 0,'0'0'16'0'0,"0"1"0"0"0,-1-1 0 0 0,1 0 0 0 0,0 0 0 0 0,0 0 0 0 0,0 0 0 0 0,0 0 0 0 0,0 1 0 0 0,-1-1 1 0 0,1 0-1 0 0,0 0 0 0 0,0 0 0 0 0,0 0 0 0 0,0 0 0 0 0,-1 0 0 0 0,1 0 0 0 0,0 0 0 0 0,0 0 1 0 0,0 0-1 0 0,-1 0 0 0 0,1 0 0 0 0,0 0 0 0 0,0 0 0 0 0,0 0 0 0 0,-1 0 0 0 0,1 0 0 0 0,0 0 0 0 0,0 0 1 0 0,0 0-1 0 0,0 0 0 0 0,-1 0 0 0 0,1 0 0 0 0,0 0 0 0 0,0 0 0 0 0,0 0 0 0 0,0 0 0 0 0,-1 0 1 0 0,1-1-1 0 0,0 1 0 0 0,0 0 0 0 0,0 0 0 0 0,0 0 0 0 0,-1 0 0 0 0,1 0 0 0 0,0 0 0 0 0,0-1 1 0 0,0 1-1 0 0,0 0 0 0 0,0 0 0 0 0,0 0 0 0 0,0-1 0 0 0,-2 0 327 0 0,5 6-126 0 0,1 15 3531 0 0,-7-35-3553 0 0,3 11 1071 0 0,-6-59-166 0 0,-1-43-1063 0 0,6 87-33 0 0,1-1 0 0 0,2-23 0 0 0,0 8-5 0 0,-6-73 269 0 0,-29-177-1 0 0,18 205-2 0 0,-6-48 281 0 0,21 125-529 0 0,-1-1 0 0 0,1 1 0 0 0,-1 0 0 0 0,0-1-1 0 0,0 1 1 0 0,0 0 0 0 0,0 0 0 0 0,-2-3 0 0 0,1 3-90 0 0,1 0 0 0 0,-1-1 1 0 0,1 1-1 0 0,0 0 0 0 0,0 0 1 0 0,1-1-1 0 0,-2-3 0 0 0,10-2 41 0 0,108-109 87 0 0,-88 89-87 0 0,-21 21 25 0 0,0 0-1 0 0,1 0 1 0 0,0 1-1 0 0,0 0 1 0 0,0 0-1 0 0,15-7 1 0 0,28-9 2 0 0,1 2 0 0 0,0 3-1 0 0,82-17 1 0 0,-62 17 13 0 0,-8 2 33 0 0,0 3 0 0 0,84-6 1 0 0,-102 16-33 0 0,0 3 0 0 0,1 1 0 0 0,-1 2 0 0 0,48 11 1 0 0,-60-8 4 0 0,187 43 284 0 0,-185-39-246 0 0,0 2 0 0 0,0 2 0 0 0,64 34 0 0 0,24 32 198 0 0,-109-68-209 0 0,1 1 0 0 0,-1 0 0 0 0,-1 1 0 0 0,0 1 0 0 0,15 21 0 0 0,-18-16 3 0 0,-1 0 0 0 0,-1 0 0 0 0,-1 1 0 0 0,0 0 0 0 0,-2 0 0 0 0,7 36 0 0 0,-2 12 144 0 0,2 78-1 0 0,-13-141-174 0 0,1 138 215 0 0,-2-75-47 0 0,0-55-170 0 0,0 0-1 0 0,-1 0 1 0 0,-1-1-1 0 0,0 1 1 0 0,-1-1-1 0 0,0 0 1 0 0,-13 25-1 0 0,12-22-12 0 0,-3 5-6 0 0,0-4-3 0 0,6-9 10 0 0,7-6 13 0 0,-3-11-177 0 0,1-13-2085 0 0,-3 20 2061 0 0,-1 0 0 0 0,1 0 0 0 0,0-1-1 0 0,-1 1 1 0 0,0 0 0 0 0,0 0-1 0 0,1 0 1 0 0,-1 0 0 0 0,-2-3 0 0 0,3 5-38 0 0,-1-1 1 0 0,0 0 0 0 0,1 1 0 0 0,-1-1 0 0 0,0 1 0 0 0,0-1-1 0 0,1 1 1 0 0,-1-1 0 0 0,0 1 0 0 0,0-1 0 0 0,0 1-1 0 0,0 0 1 0 0,0-1 0 0 0,0 1 0 0 0,0 0 0 0 0,1 0-1 0 0,-1 0 1 0 0,0 0 0 0 0,0-1 0 0 0,-2 2 0 0 0,1-1-489 0 0,0 5-86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 6437 0 0,'-7'-1'-10'0'0,"-10"2"280"0"0,17-1-262 0 0,0 0 1 0 0,-1 0-1 0 0,1 1 0 0 0,0-1 1 0 0,0 0-1 0 0,0 0 0 0 0,-1 0 1 0 0,1 0-1 0 0,0 0 0 0 0,0 1 1 0 0,0-1-1 0 0,-1 0 0 0 0,1 0 1 0 0,0 0-1 0 0,0 1 0 0 0,0-1 1 0 0,0 0-1 0 0,-1 0 0 0 0,1 0 1 0 0,0 1-1 0 0,0-1 0 0 0,0 0 1 0 0,0 0-1 0 0,0 1 1 0 0,0-1-1 0 0,0 0 0 0 0,0 0 1 0 0,0 1-1 0 0,0-1 0 0 0,0 0 1 0 0,0 0-1 0 0,0 1 0 0 0,0-1 1 0 0,0 0-1 0 0,0 1 0 0 0,0-1 1 0 0,0 0-1 0 0,0 0 0 0 0,0 0 1 0 0,1 1-1 0 0,-1-1 0 0 0,0 0 1 0 0,0 0-1 0 0,0 1 0 0 0,0-1 1 0 0,0 0-1 0 0,1 0 0 0 0,2 3 446 0 0,-1-8 443 0 0,2-4-55 0 0,-3 8-770 0 0,0 1-1 0 0,0-1 1 0 0,0 0 0 0 0,0 1-1 0 0,1 0 1 0 0,-1-1 0 0 0,0 1-1 0 0,0 0 1 0 0,1 0 0 0 0,-1-1-1 0 0,0 1 1 0 0,0 0 0 0 0,0 0-1 0 0,1 0 1 0 0,-1 1 0 0 0,0-1-1 0 0,0 0 1 0 0,3 1 0 0 0,33 8 776 0 0,-15-3-506 0 0,76 7 288 0 0,153 2 1 0 0,-85-8-597 0 0,-165-7-40 0 0,26 0 18 0 0,-26 1-29 0 0,0-1-1 0 0,-1 0 0 0 0,1 0 1 0 0,0 0-1 0 0,0 0 0 0 0,-1 0 1 0 0,1 0-1 0 0,0 0 0 0 0,0-1 1 0 0,-1 1-1 0 0,1 0 0 0 0,0 0 1 0 0,-1-1-1 0 0,1 1 0 0 0,0 0 1 0 0,-1-1-1 0 0,1 1 0 0 0,0 0 1 0 0,-1-1-1 0 0,1 1 0 0 0,-1-1 1 0 0,1 1-1 0 0,-1-1 0 0 0,1 1 1 0 0,-1-1-1 0 0,1 0 0 0 0,-1 1 1 0 0,1-2-1 0 0,-28 1-1983 0 0,10-2 960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98 4428 0 0,'0'0'5486'0'0,"-1"-4"-5360"0"0,0-10-5 0 0,1 10 664 0 0,0 0-650 0 0,0-10-16 0 0,0 11 2229 0 0,-8-2-2277 0 0,7 4-70 0 0,-11-5 35 0 0,0-1 0 0 0,-1 1 0 0 0,1 1 0 0 0,-24-6 1 0 0,18 7-12 0 0,0 0 0 0 0,-1 1 0 0 0,1 2 0 0 0,-1 0 1 0 0,0 0-1 0 0,1 2 0 0 0,-1 0 0 0 0,1 2 1 0 0,-1 0-1 0 0,1 0 0 0 0,-23 9 0 0 0,23-5-6 0 0,1 1 0 0 0,0 1 0 0 0,1 0 1 0 0,0 1-1 0 0,0 1 0 0 0,1 1 0 0 0,0 0 0 0 0,1 0 0 0 0,-17 21 0 0 0,29-31 972 0 0,2 7-830 0 0,0 24 4 0 0,0-24 628 0 0,14 1-712 0 0,-2-2-69 0 0,0 0 1 0 0,1 0-1 0 0,22 9 0 0 0,-20-12 1 0 0,0 0 0 0 0,1-2 0 0 0,28 4 0 0 0,-36-6-13 0 0,1 0 0 0 0,-1-1 1 0 0,0 0-1 0 0,1 0 1 0 0,-1-1-1 0 0,0 0 1 0 0,0-1-1 0 0,13-3 1 0 0,-1-1-15 0 0,141-36 74 0 0,-160 41-58 0 0,0 1 0 0 0,0-1 0 0 0,0 0 0 0 0,-1 1 0 0 0,1-1 0 0 0,0 0 0 0 0,0 0 0 0 0,0 0 0 0 0,-1 0 0 0 0,1 1 0 0 0,0-1 0 0 0,-1 0 0 0 0,1 0 0 0 0,-1 0 0 0 0,1 0 0 0 0,-1 0 0 0 0,0 0 0 0 0,1-2 0 0 0,3-17-31 0 0,-4 19 20 0 0,1 1 28 0 0,-1-1 1 0 0,0 1 0 0 0,0-1 0 0 0,0 0-1 0 0,0 1 1 0 0,0-1 0 0 0,0 1 0 0 0,0-1 0 0 0,0 0-1 0 0,0 1 1 0 0,0-1 0 0 0,0 1 0 0 0,0-1 0 0 0,0 0-1 0 0,0 1 1 0 0,0-1 0 0 0,-1 1 0 0 0,1-1 0 0 0,0 1-1 0 0,0-1 1 0 0,-1 0 0 0 0,1 1 0 0 0,-1-1 0 0 0,-1-2-1419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408 162 6813 0 0,'1'-2'84'0'0,"0"-1"0"0"0,0 1 0 0 0,0 0 1 0 0,-1 0-1 0 0,1-1 0 0 0,-1 1 0 0 0,0-1 1 0 0,0 1-1 0 0,0 0 0 0 0,0-1 1 0 0,0 1-1 0 0,0-1 0 0 0,-1-2 0 0 0,-1-11 614 0 0,2 10-498 0 0,0 0 1 0 0,0 1-1 0 0,-1-1 0 0 0,0 0 1 0 0,0 1-1 0 0,-1-1 1 0 0,1 0-1 0 0,-1 1 0 0 0,-1 0 1 0 0,1-1-1 0 0,-1 1 0 0 0,-6-9 1 0 0,7 11-141 0 0,0 1 0 0 0,0 0 0 0 0,-1-1 0 0 0,1 1 0 0 0,-1 0 1 0 0,1 0-1 0 0,-1 0 0 0 0,0 1 0 0 0,0-1 0 0 0,0 1 1 0 0,0 0-1 0 0,0-1 0 0 0,0 1 0 0 0,0 0 0 0 0,0 1 1 0 0,0-1-1 0 0,-1 1 0 0 0,1-1 0 0 0,0 1 0 0 0,0 0 0 0 0,-1 0 1 0 0,1 0-1 0 0,0 1 0 0 0,-6 1 0 0 0,-11 2 91 0 0,0 2 0 0 0,0 0 0 0 0,1 1 0 0 0,0 1 1 0 0,0 1-1 0 0,1 1 0 0 0,0 0 0 0 0,1 2 0 0 0,0 0 0 0 0,1 0 0 0 0,0 2 0 0 0,1 0 0 0 0,1 0 0 0 0,-17 22 0 0 0,28-32-74 0 0,0 1 0 0 0,0 0 0 0 0,0-1 0 0 0,0 1 0 0 0,1 1 0 0 0,0-1 0 0 0,0 0 0 0 0,0 1-1 0 0,1-1 1 0 0,0 0 0 0 0,-1 12 0 0 0,2-14-33 0 0,0-1 1 0 0,0 1-1 0 0,1-1 0 0 0,-1 1 0 0 0,1-1 0 0 0,-1 0 1 0 0,1 1-1 0 0,0-1 0 0 0,0 1 0 0 0,0-1 0 0 0,0 0 1 0 0,0 0-1 0 0,1 0 0 0 0,-1 0 0 0 0,1 0 0 0 0,-1 0 1 0 0,1 0-1 0 0,0 0 0 0 0,0 0 0 0 0,0-1 1 0 0,0 1-1 0 0,0-1 0 0 0,0 1 0 0 0,0-1 0 0 0,0 0 1 0 0,1 0-1 0 0,-1 0 0 0 0,5 1 0 0 0,8 2 32 0 0,0 0-1 0 0,1-1 0 0 0,0-1 1 0 0,0 0-1 0 0,0-1 0 0 0,-1-1 0 0 0,1 0 1 0 0,0-2-1 0 0,23-3 0 0 0,-3-3-75 0 0,0-1 1 0 0,66-26-1 0 0,-92 31-36 0 0,0 0-48 0 0,0 0-1 0 0,-1 0 0 0 0,1-1 1 0 0,-1 0-1 0 0,17-13 1 0 0,-24 17-151 0 0,-1-3-2383 0 0,-1-1 785 0 0,0 4 1798 0 0,0 1 0 0 0,0 0 0 0 0,0 0-1 0 0,0 0 1 0 0,0 0 0 0 0,0 0 0 0 0,0 0-1 0 0,0 0 1 0 0,0-1 0 0 0,0 1 0 0 0,0 0 0 0 0,0 0-1 0 0,0 0 1 0 0,0 0 0 0 0,0 0 0 0 0,0 0-1 0 0,1 0 1 0 0,-1-1 0 0 0,0 1 0 0 0,0 0 0 0 0,0 0-1 0 0,0 0 1 0 0,0 0 0 0 0,0 0 0 0 0,0 0 0 0 0,0 0-1 0 0,0 0 1 0 0,0 0 0 0 0,1 0 0 0 0,-1 0-1 0 0,0 0 1 0 0,0 0 0 0 0,0 0 0 0 0,0 0 0 0 0,0 0-1 0 0,0 0 1 0 0,0-1 0 0 0,1 1 0 0 0,-1 0 0 0 0,0 0-1 0 0,0 1 1 0 0,0-1 0 0 0,0 0 0 0 0,0 0-1 0 0,0 0 1 0 0,0 0 0 0 0,1 0 0 0 0,-1 0 0 0 0,0 0-1 0 0,0 0 1 0 0,0 0 0 0 0,0 0 0 0 0,0 0-1 0 0,0 0 1 0 0,0 0 0 0 0,0 0 0 0 0,1 0 0 0 0,-1 0-1 0 0,0 0 1 0 0,0 1 0 0 0,0-1 0 0 0,0 0 0 0 0,0 0-1 0 0,0 0 1 0 0,0 0 0 0 0,0 0 0 0 0,2-6-1252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15 645 6033 0 0,'0'0'2090'0'0,"-2"-4"-1849"0"0,-6-11 92 0 0,6 11 1533 0 0,2-4-1598 0 0,-1-1-150 0 0,3-32 1728 0 0,0 27-1763 0 0,3-32 466 0 0,-3-42-302 0 0,-5-59 44 0 0,-1 23-101 0 0,-1-17-224 0 0,5 137-24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6469 0 0,'17'-15'111'0'0,"-14"11"2457"0"0,12 0-2434 0 0,-12 2-114 0 0,63-6 41 0 0,191-18-8 0 0,-59 8 69 0 0,343-19 583 0 0,-5 41-1086 0 0,-530-4-29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 7229 0 0,'-7'-4'-130'0'0,"-28"-12"308"0"0,22 16 2822 0 0,13 1-2919 0 0,38 6-66 0 0,0-1 0 0 0,45 1-1 0 0,-60-5-10 0 0,1-1-15 0 0,1 0 0 0 0,27-3 1 0 0,-17 0-2 0 0,87 2 9 0 0,-123 0 37 0 0,0 1 0 0 0,0-1 0 0 0,0 1 1 0 0,0-1-1 0 0,0 1 0 0 0,0-1 0 0 0,0 1 0 0 0,0 0 0 0 0,1-1 1 0 0,-1 1-1 0 0,0 0 0 0 0,0 0 0 0 0,1-1 0 0 0,-1 1 0 0 0,1 0 0 0 0,-1 0 1 0 0,1 0-1 0 0,-1 0 0 0 0,1 0 0 0 0,-1 0 0 0 0,1 0 0 0 0,0 0 1 0 0,-1 1-1 0 0,-7 30 682 0 0,7-27-630 0 0,-6 39 430 0 0,3 0 0 0 0,1 1-1 0 0,4 53 1 0 0,-1-35-259 0 0,29 389 930 0 0,-9-208-167 0 0,-14-85-777 0 0,-2-126-226 0 0,-4-32-17 0 0,0 0 0 0 0,0 0 0 0 0,0-1-1 0 0,0 1 1 0 0,0 0 0 0 0,1 0 0 0 0,-1-1-1 0 0,0 1 1 0 0,0 0 0 0 0,1 0 0 0 0,-1-1 0 0 0,0 1-1 0 0,1 0 1 0 0,-1-1 0 0 0,1 1 0 0 0,-1 0-1 0 0,1-1 1 0 0,-1 1 0 0 0,1-1 0 0 0,-1 1 0 0 0,1-1-1 0 0,0 1 1 0 0,-1-1 0 0 0,1 1 0 0 0,1-1-1 0 0,0 0 0 0 0,0 0-1 0 0,0 0 1 0 0,-1-1-1 0 0,1 1 1 0 0,0-1-1 0 0,0 1 1 0 0,0-1 0 0 0,-1 0-1 0 0,4-2 1 0 0,4-1-6 0 0,-1 1 1 0 0,1 0-1 0 0,0 1 1 0 0,0 0 0 0 0,0 0-1 0 0,0 1 1 0 0,12-1 0 0 0,67 4 33 0 0,-51-1-21 0 0,456 29-9 0 0,-57-2-52 0 0,-231-19 49 0 0,582 18 652 0 0,-536-33-507 0 0,-251 6-148 0 0,0 0-1 0 0,0 0 1 0 0,0 0 0 0 0,0 0 0 0 0,0 0-1 0 0,0 0 1 0 0,1 0 0 0 0,-1 0 0 0 0,0 0-1 0 0,0 0 1 0 0,0 0 0 0 0,0 0-1 0 0,0-1 1 0 0,0 1 0 0 0,0 0 0 0 0,1 0-1 0 0,-1 0 1 0 0,0 0 0 0 0,0 0 0 0 0,0 0-1 0 0,0 0 1 0 0,0 0 0 0 0,0 0-1 0 0,0-1 1 0 0,0 1 0 0 0,0 0 0 0 0,0 0-1 0 0,0 0 1 0 0,0 0 0 0 0,0 0 0 0 0,0 0-1 0 0,0-1 1 0 0,0 1 0 0 0,0 0 0 0 0,0 0-1 0 0,0 0 1 0 0,0 0 0 0 0,0 0-1 0 0,0 0 1 0 0,0-1 0 0 0,0 1 0 0 0,0 0-1 0 0,0 0 1 0 0,0 0 0 0 0,0 0 0 0 0,0 0-1 0 0,0 0 1 0 0,0-1 0 0 0,0 1-1 0 0,0 0 1 0 0,0 0 0 0 0,0 0 0 0 0,-1 0-1 0 0,-7-11-541 0 0,-12-7-658 0 0,-26-6-1202 0 0,18 8 853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74 7805 0 0,'-5'0'-67'0'0,"3"1"89"0"0,0-1 0 0 0,1 0 0 0 0,-1 0 0 0 0,0 0-1 0 0,0-1 1 0 0,0 1 0 0 0,0 0 0 0 0,0-1 0 0 0,0 0 0 0 0,0 1-1 0 0,0-1 1 0 0,-2-1 0 0 0,4 1 13 0 0,1 0 0 0 0,0 0 0 0 0,0 1 0 0 0,0-1 0 0 0,-1 0 0 0 0,1 0 0 0 0,0 1 1 0 0,0-1-1 0 0,0 1 0 0 0,0-1 0 0 0,0 1 0 0 0,0-1 0 0 0,0 1 0 0 0,0 0 0 0 0,0 0 0 0 0,0-1 0 0 0,1 1 0 0 0,0 0 0 0 0,31-9 173 0 0,48-5 174 0 0,134-7-1 0 0,85 17 636 0 0,-237 4-817 0 0,243 1 713 0 0,307-2 159 0 0,-445-2-925 0 0,376 2 771 0 0,-289 5-406 0 0,-334-13 187 0 0,79 9-699 0 0,0 0-1 0 0,0 0 0 0 0,0 0 0 0 0,0 0 0 0 0,0 0 0 0 0,0 0 0 0 0,0 0 0 0 0,0-1 0 0 0,0 1 1 0 0,0 0-1 0 0,0 0 0 0 0,0 0 0 0 0,0 0 0 0 0,0 0 0 0 0,0 0 0 0 0,0 0 0 0 0,0 0 1 0 0,0 0-1 0 0,0 0 0 0 0,0 0 0 0 0,0 0 0 0 0,0 0 0 0 0,0-1 0 0 0,0 1 0 0 0,0 0 1 0 0,-1 0-1 0 0,2 0 1 0 0,-1 0 0 0 0,0 0 1 0 0,0 0-1 0 0,1 0 0 0 0,-1 0 0 0 0,0 1 1 0 0,0-1-1 0 0,0 0 0 0 0,1 0 0 0 0,-1 0 1 0 0,0 0-1 0 0,0 0 0 0 0,0 0 1 0 0,1 0-1 0 0,-1 1 0 0 0,0-1 0 0 0,0 0 1 0 0,0 0-1 0 0,0 0 0 0 0,1 0 0 0 0,-1 1 1 0 0,0-1-1 0 0,0 0 0 0 0,0 0 1 0 0,0 0-1 0 0,0 1 0 0 0,0-1 0 0 0,0 0 1 0 0,0 0-1 0 0,0 1 0 0 0,1-1 1 0 0,-1 0-1 0 0,0 0 0 0 0,0 0 0 0 0,0 1 1 0 0,0-1-1 0 0,0 0 0 0 0,0 0 0 0 0,-1 1 1 0 0,1-1-1 0 0,0 0 0 0 0,0 0 1 0 0,0 0-1 0 0,0 1 0 0 0,0-1 0 0 0,0 0 1 0 0,-5 16 169 0 0,2 1-1 0 0,0-1 1 0 0,0 1 0 0 0,2-1 0 0 0,0 18 0 0 0,8 87 599 0 0,-1-42-366 0 0,-1 7-32 0 0,1 202 332 0 0,-28 11-48 0 0,-4 116 408 0 0,27-356-576 0 0,16 112 1 0 0,28 55 643 0 0,-10-52-585 0 0,-28-140-465 0 0,-2 0 1 0 0,-2 0-1 0 0,-1 0 0 0 0,-5 70 1 0 0,1-88-72 0 0,1 0 1 0 0,0 18-1 0 0,2-15-1 0 0,0 9 51 0 0,32 120 0 0 0,-31-143-106 0 0,-2-1-16 0 0,0 13 40 0 0,0-13-45 0 0,-6 2-41 0 0,-17 19 63 0 0,22-24 42 0 0,0 0-1 0 0,0-1 1 0 0,0 1 0 0 0,0 0 0 0 0,0 0-1 0 0,0 0 1 0 0,0-1 0 0 0,0 1 0 0 0,0-1-1 0 0,0 1 1 0 0,-1-1 0 0 0,1 1 0 0 0,0-1-1 0 0,0 0 1 0 0,-3 1 0 0 0,-53 16-27 0 0,10-6-25 0 0,-92 18-14 0 0,-20-4-227 0 0,118-21 148 0 0,-65 5-853 0 0,-184-10-1 0 0,-107-34-2000 0 0,316 27 2201 0 0,-152-16-2258 0 0,124 14 1096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140 330 9029 0 0,'-8'-13'536'0'0,"8"12"-383"0"0,-1 0 0 0 0,1 0 0 0 0,-1 0 0 0 0,1 0 1 0 0,-1 0-1 0 0,1 1 0 0 0,-1-1 0 0 0,0 0 0 0 0,1 0 0 0 0,-1 0 0 0 0,0 0 0 0 0,0 1 1 0 0,0-1-1 0 0,0 0 0 0 0,1 1 0 0 0,-1-1 0 0 0,0 1 0 0 0,0-1 0 0 0,0 1 1 0 0,0-1-1 0 0,-2 1 0 0 0,3 0-85 0 0,-1 0 0 0 0,0 1 0 0 0,1-1 0 0 0,-1 0 0 0 0,0 1 0 0 0,1-1 0 0 0,-1 0 0 0 0,1 1 0 0 0,-1-1 0 0 0,1 1-1 0 0,-1-1 1 0 0,1 1 0 0 0,-1 0 0 0 0,1-1 0 0 0,-1 1 0 0 0,1-1 0 0 0,0 1 0 0 0,-1 0 0 0 0,1-1 0 0 0,0 1 0 0 0,-1 0 0 0 0,1-1 0 0 0,0 1 0 0 0,0 0 0 0 0,0 0 0 0 0,-9 29 109 0 0,6-19-46 0 0,-24 99 320 0 0,17-64-220 0 0,-3 1 0 0 0,-27 68 0 0 0,46-135-44 0 0,-1-1 0 0 0,4-33 1 0 0,10-48-279 0 0,17-55 44 0 0,-23 90 72 0 0,4 1 1 0 0,28-73-1 0 0,-44 135-19 0 0,1 0 0 0 0,-1 0 0 0 0,1 0 0 0 0,0 1 0 0 0,0-1 1 0 0,1 1-1 0 0,-1-1 0 0 0,1 1 0 0 0,0 0 0 0 0,4-4 0 0 0,-6 6-1 0 0,0 1 0 0 0,0-1 0 0 0,0 1 0 0 0,0 0 0 0 0,0-1 0 0 0,-1 1 0 0 0,1-1 0 0 0,0 1 0 0 0,0 0 0 0 0,0 0 0 0 0,0 0 0 0 0,0 0 0 0 0,0 0 0 0 0,1 0 0 0 0,-1 0 0 0 0,0 0 0 0 0,0 0 0 0 0,1 0 0 0 0,0 1 11 0 0,0 0 1 0 0,0 0 0 0 0,-1 0-1 0 0,1 0 1 0 0,0 0 0 0 0,0 0-1 0 0,-1 1 1 0 0,1-1-1 0 0,-1 0 1 0 0,1 1 0 0 0,2 3-1 0 0,4 7 79 0 0,0 1 0 0 0,0 1-1 0 0,-2 0 1 0 0,0 0 0 0 0,0 0 0 0 0,-1 1-1 0 0,4 21 1 0 0,3 6 47 0 0,16 50-45 0 0,22 64-68 0 0,-37-122-442 0 0,2 0-1 0 0,27 46 1 0 0,-22-48-408 0 0,-7-13-1210 0 0,-1 1 0 0 0,15 36 0 0 0,-24-46 538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73 9773 0 0,'-58'-39'2851'0'0,"58"39"-2793"0"0,0-1 0 0 0,0 1-1 0 0,0-1 1 0 0,0 1 0 0 0,0 0-1 0 0,0-1 1 0 0,0 1-1 0 0,0 0 1 0 0,0-1 0 0 0,0 1-1 0 0,0 0 1 0 0,0-1 0 0 0,1 1-1 0 0,-1 0 1 0 0,0 0-1 0 0,0-1 1 0 0,0 1 0 0 0,1 0-1 0 0,-1-1 1 0 0,0 1 0 0 0,0 0-1 0 0,1 0 1 0 0,-1 0-1 0 0,0-1 1 0 0,1 1 0 0 0,-1 0-1 0 0,0 0 1 0 0,0 0-1 0 0,1 0 1 0 0,-1-1 0 0 0,0 1-1 0 0,1 0 1 0 0,-1 0 0 0 0,0 0-1 0 0,1 0 1 0 0,-1 0-1 0 0,1 0 1 0 0,-1 0 0 0 0,19-7 481 0 0,8 2-799 0 0,0 1 0 0 0,0 1 0 0 0,54 1 0 0 0,-50 2-282 0 0,138-3-4049 0 0,-131 3 3106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35 5941 0 0,'-51'-8'4424'0'0,"48"8"-4197"0"0,0 0 0 0 0,0 0 0 0 0,0 0 0 0 0,0 0 0 0 0,-1 1 0 0 0,1 0 0 0 0,0 0 0 0 0,0 0 0 0 0,0 0 0 0 0,0 0 0 0 0,1 0 1 0 0,-6 4-1 0 0,17-9-91 0 0,1 2 1 0 0,0-1 0 0 0,0 1 0 0 0,-1 0 0 0 0,1 1 0 0 0,15 0-1 0 0,0-1-83 0 0,229-6-58 0 0,-100 6-22 0 0,-130 2 21 0 0,-17 1 10 0 0,-1-1 0 0 0,0 0 0 0 0,1 0 1 0 0,-1-1-1 0 0,0 0 0 0 0,1 0 0 0 0,-1 0 0 0 0,0-1 0 0 0,0 1 0 0 0,6-4 0 0 0,-31 6 428 0 0,8-2-93 0 0,13 7-334 0 0,-1 0 0 0 0,0 0 0 0 0,-1 0 0 0 0,0 0 0 0 0,0 9 0 0 0,0-14-3 0 0,11 167 284 0 0,-1-64-168 0 0,-5 35 154 0 0,-4-120-180 0 0,0 0-1 0 0,1 1 1 0 0,1-1 0 0 0,1 0 0 0 0,8 27-1 0 0,-1-35-35 0 0,-7-12-55 0 0,-1 0 1 0 0,1 0 0 0 0,-1-1-1 0 0,0 1 1 0 0,0-1 0 0 0,0 1-1 0 0,0-1 1 0 0,0 0 0 0 0,0 0-1 0 0,0-1 1 0 0,-1 1 0 0 0,5-4-1 0 0,7-6-12 0 0,-9 8 13 0 0,1 0-1 0 0,0 1 1 0 0,0-1-1 0 0,0 1 1 0 0,0 1 0 0 0,1-1-1 0 0,-1 1 1 0 0,1 0 0 0 0,0 0-1 0 0,-1 1 1 0 0,1 0 0 0 0,0 0-1 0 0,0 1 1 0 0,0 0 0 0 0,-1 0-1 0 0,10 2 1 0 0,0 0-17 0 0,0 1-1 0 0,1 1 1 0 0,-1 1 0 0 0,-1 0-1 0 0,25 12 1 0 0,-35-15 12 0 0,1 1 1 0 0,-1-1 0 0 0,0 1-1 0 0,0 1 1 0 0,0-1-1 0 0,-1 0 1 0 0,1 1-1 0 0,-1 0 1 0 0,0 0 0 0 0,0 1-1 0 0,0-1 1 0 0,0 1-1 0 0,-1 0 1 0 0,0 0-1 0 0,0 0 1 0 0,0 0 0 0 0,-1 0-1 0 0,0 1 1 0 0,0-1-1 0 0,0 1 1 0 0,0 0-1 0 0,-1-1 1 0 0,0 1-1 0 0,0 0 1 0 0,-1 0 0 0 0,0 0-1 0 0,0 0 1 0 0,0-1-1 0 0,0 1 1 0 0,-2 6-1 0 0,0-5 6 0 0,1 0 0 0 0,-1 0 0 0 0,-1 0 0 0 0,1-1-1 0 0,-1 1 1 0 0,0-1 0 0 0,-1 0 0 0 0,1 0-1 0 0,-7 8 1 0 0,7-10 2 0 0,-1-1 0 0 0,0 1 0 0 0,0-1 0 0 0,0 1-1 0 0,0-1 1 0 0,-1 0 0 0 0,1-1 0 0 0,-1 1 0 0 0,0-1 0 0 0,0 0 0 0 0,0 0 0 0 0,0 0 0 0 0,-6 0 0 0 0,-39 7 18 0 0,37-8-26 0 0,1 0 0 0 0,0 1 1 0 0,-1 1-1 0 0,1 0 0 0 0,1 1 1 0 0,-1 0-1 0 0,-13 7 0 0 0,17-8 4 0 0,1 0-6 0 0,14-1 19 0 0,-5-4-56 0 0,-2 2 43 0 0,0 0 0 0 0,0 0 0 0 0,0 0 0 0 0,0 0-1 0 0,0-1 1 0 0,0 1 0 0 0,0 0 0 0 0,0 0-1 0 0,0 0 1 0 0,0 0 0 0 0,0 0 0 0 0,0 0-1 0 0,1-1 1 0 0,-1 1 0 0 0,0 0 0 0 0,0 0-1 0 0,0 0 1 0 0,0 0 0 0 0,0 0 0 0 0,0 0 0 0 0,0 0-1 0 0,1 0 1 0 0,-1 0 0 0 0,0 0 0 0 0,0 0-1 0 0,0 0 1 0 0,0-1 0 0 0,0 1 0 0 0,1 0-1 0 0,-1 0 1 0 0,0 0 0 0 0,0 0 0 0 0,0 0 0 0 0,0 0-1 0 0,0 0 1 0 0,1 0 0 0 0,-1 0 0 0 0,0 1-1 0 0,0-1 1 0 0,0 0 0 0 0,0 0 0 0 0,0 0-1 0 0,0 0 1 0 0,1 0 0 0 0,-1 0 0 0 0,0 0 0 0 0,0 0-1 0 0,0 0 1 0 0,0 0 0 0 0,0 0 0 0 0,0 0-1 0 0,0 1 1 0 0,1-1 0 0 0,-1 0 0 0 0,0 0-1 0 0,0 0 1 0 0,0 0 0 0 0,0 0 0 0 0,0 0-1 0 0,0 0 1 0 0,0 1 0 0 0,0-1 0 0 0,0 0 0 0 0,0 0-1 0 0,0 0 1 0 0,0 1 0 0 0,0-1 16 0 0,-3 0-1 0 0,2 0-22 0 0,5 23-41 0 0,0-1 93 0 0,4 9 45 0 0,-6-25-65 0 0,0 0-1 0 0,0 1 1 0 0,-1-1-1 0 0,0 1 1 0 0,0-1-1 0 0,0 10 1 0 0,2 13 12 0 0,7 31 65 0 0,20 121 355 0 0,-28-104-355 0 0,1-75 3 0 0,-1 2-99 0 0,-1-6 545 0 0,-26 3-603 0 0,-8-1 37 0 0,-79 5 0 0 0,35 1 22 0 0,-105 13 16 0 0,172-17-23 0 0,0 1 0 0 0,0 0 0 0 0,-18 8 0 0 0,-11 5-13 0 0,31-15 38 0 0,8-4 6 0 0,-11 1 1 0 0,-5-6 20 0 0,11 3-728 0 0,8 3-1634 0 0,4 4 873 0 0,0-4-278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280 314 8001 0 0,'1'1'75'0'0,"-1"-1"-1"0"0,1 0 1 0 0,-1 0 0 0 0,1 1 0 0 0,-1-1 0 0 0,1 0 0 0 0,-1 0 0 0 0,0 0 0 0 0,1 0-1 0 0,-1 0 1 0 0,1 0 0 0 0,-1 0 0 0 0,1 0 0 0 0,0 0 0 0 0,-1 0 0 0 0,1 0 0 0 0,-1 0-1 0 0,1 0 1 0 0,-1 0 0 0 0,0 0 0 0 0,1 0 0 0 0,-1-1 0 0 0,1 1 0 0 0,-1 0 0 0 0,1 0-1 0 0,-1 0 1 0 0,1-1 0 0 0,-1 1 0 0 0,0 0 0 0 0,1-1 0 0 0,1-1 79 0 0,0 1 1 0 0,0-1-1 0 0,-1 1 1 0 0,1-1-1 0 0,-1 0 1 0 0,1 0-1 0 0,-1 0 1 0 0,2-2-1 0 0,-2 3-120 0 0,-1 0 0 0 0,1-1 0 0 0,0 1-1 0 0,-1 0 1 0 0,1 0 0 0 0,-1 0 0 0 0,1 0 0 0 0,-1-1-1 0 0,1 1 1 0 0,-1 0 0 0 0,0-1 0 0 0,0 1 0 0 0,1 0-1 0 0,-1 0 1 0 0,0-1 0 0 0,0 1 0 0 0,-1 0 0 0 0,1-1 0 0 0,0 1-1 0 0,0 0 1 0 0,-1-1 0 0 0,1 1 0 0 0,0 0 0 0 0,-1 0-1 0 0,1-1 1 0 0,-1 1 0 0 0,0 0 0 0 0,1 0 0 0 0,-1 0-1 0 0,0 0 1 0 0,0 0 0 0 0,0 0 0 0 0,0 0 0 0 0,1 0 0 0 0,-1 0-1 0 0,-2 0 1 0 0,-7-4 179 0 0,-1 1 0 0 0,0 0-1 0 0,0 1 1 0 0,0 1 0 0 0,0-1-1 0 0,0 2 1 0 0,-1 0 0 0 0,1 0-1 0 0,0 1 1 0 0,-1 0 0 0 0,1 1-1 0 0,-1 0 1 0 0,1 1 0 0 0,0 0-1 0 0,-21 8 1 0 0,25-8-140 0 0,0 1 0 0 0,1 0 0 0 0,-1 0 0 0 0,0 1 0 0 0,1 0 0 0 0,0 0 0 0 0,0 1 0 0 0,0-1 0 0 0,1 1 0 0 0,0 0 0 0 0,-7 8 0 0 0,9-8-24 0 0,0 0-1 0 0,0-1 1 0 0,1 1 0 0 0,0 0-1 0 0,-1 0 1 0 0,2 1 0 0 0,-1-1-1 0 0,0 0 1 0 0,1 1 0 0 0,0-1 0 0 0,1 1-1 0 0,-1-1 1 0 0,1 1 0 0 0,0-1-1 0 0,0 1 1 0 0,2 8 0 0 0,-2-11-38 0 0,1-1 1 0 0,-1 1-1 0 0,1 0 1 0 0,0 0-1 0 0,0 0 1 0 0,0-1 0 0 0,0 1-1 0 0,0 0 1 0 0,0-1-1 0 0,1 1 1 0 0,-1-1-1 0 0,1 0 1 0 0,0 1-1 0 0,0-1 1 0 0,0 0 0 0 0,0 0-1 0 0,0 0 1 0 0,0-1-1 0 0,0 1 1 0 0,4 2-1 0 0,-2-2-6 0 0,1-1-1 0 0,-1 1 0 0 0,0-1 0 0 0,1 0 1 0 0,-1 0-1 0 0,1 0 0 0 0,-1-1 0 0 0,1 1 1 0 0,-1-1-1 0 0,1 0 0 0 0,8-2 0 0 0,-3 1-70 0 0,-1-1 0 0 0,0 0 0 0 0,1-1 1 0 0,-1 0-1 0 0,0 0 0 0 0,0-1 0 0 0,0-1 0 0 0,-1 1 0 0 0,1-1 0 0 0,-1-1 0 0 0,12-9 0 0 0,-15 9-34 0 0,0 0 0 0 0,-1 0 0 0 0,1 0-1 0 0,-1 0 1 0 0,0-1 0 0 0,-1 0 0 0 0,0 0-1 0 0,0 0 1 0 0,2-9 0 0 0,1-6-168 0 0,5-39 1 0 0,-10 50 275 0 0,0-10-22 0 0,0 0 1 0 0,-2 0-1 0 0,0-1 0 0 0,-6-28 1 0 0,-2-24 127 0 0,8 60-78 0 0,0 2 165 0 0,1 27-54 0 0,0 27-20 0 0,-1 1 3 0 0,2 1-1 0 0,11 74 1 0 0,-8-95-375 0 0,0-1 1 0 0,2 1-1 0 0,0-1 1 0 0,2-1-1 0 0,0 1 1 0 0,2-1-1 0 0,15 27 1 0 0,-14-32-399 0 0,-8-11 233 0 0,-1-1 1 0 0,1 0 0 0 0,0 1 0 0 0,0-2 0 0 0,0 1 0 0 0,1 0 0 0 0,-1 0 0 0 0,1-1 0 0 0,0 0-1 0 0,0 0 1 0 0,7 5 0 0 0,3-2-860 0 0,-5-2-113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216 208 6941 0 0,'18'-18'113'0'0,"-9"9"194"0"0,-1 1 1 0 0,-1-1 0 0 0,14-20 0 0 0,-12 12 1256 0 0,15-36 1 0 0,-23 51-1514 0 0,-1 1 1 0 0,1-1 0 0 0,-1 0 0 0 0,0 0 0 0 0,0 1-1 0 0,0-1 1 0 0,0 0 0 0 0,0 0 0 0 0,0 0-1 0 0,0 1 1 0 0,0-1 0 0 0,-1 0 0 0 0,1 0-1 0 0,-1 1 1 0 0,1-1 0 0 0,-1 0 0 0 0,0 1-1 0 0,0-1 1 0 0,0 0 0 0 0,0 1 0 0 0,0-1-1 0 0,0 1 1 0 0,0 0 0 0 0,0-1 0 0 0,-2 0-1 0 0,1-1 8 0 0,-1 1-1 0 0,1 0 0 0 0,-1 1 0 0 0,1-1 1 0 0,-1 0-1 0 0,0 1 0 0 0,1-1 0 0 0,-1 1 0 0 0,0 0 1 0 0,0 0-1 0 0,0 0 0 0 0,0 1 0 0 0,-6-2 1 0 0,3 2 8 0 0,-1 1 0 0 0,1-1 1 0 0,-1 1-1 0 0,1 0 0 0 0,-1 1 1 0 0,1 0-1 0 0,0 0 0 0 0,-8 3 1 0 0,-49 29 278 0 0,21-11-29 0 0,34-19-253 0 0,-1 0 65 0 0,0 1 1 0 0,0 0 0 0 0,1 0-1 0 0,0 0 1 0 0,-8 8 0 0 0,14-12-98 0 0,1 0 0 0 0,-1 1 0 0 0,1 0 0 0 0,-1-1 0 0 0,1 1 0 0 0,0 0 0 0 0,0 0 0 0 0,0 0 0 0 0,0-1 0 0 0,0 1 0 0 0,0 0 0 0 0,0 0 0 0 0,1 1 0 0 0,-1-1 0 0 0,1 0 0 0 0,-1 0 0 0 0,1 0 0 0 0,0 0 0 0 0,0 0 0 0 0,0 0 1 0 0,0 1-1 0 0,0-1 0 0 0,1 0 0 0 0,-1 0 0 0 0,1 0 0 0 0,-1 0 0 0 0,1 0 0 0 0,0 0 0 0 0,1 3 0 0 0,0-1 25 0 0,0 0 0 0 0,1 0 0 0 0,-1 0 1 0 0,1 0-1 0 0,0 0 0 0 0,0-1 0 0 0,0 0 1 0 0,1 1-1 0 0,-1-1 0 0 0,1 0 0 0 0,0 0 0 0 0,0-1 1 0 0,0 1-1 0 0,8 3 0 0 0,-5-4-63 0 0,0 1 1 0 0,0-1-1 0 0,1 0 0 0 0,-1-1 0 0 0,1 0 1 0 0,-1 0-1 0 0,0-1 0 0 0,1 0 0 0 0,7-1 1 0 0,-5 1-80 0 0,0-2 0 0 0,0 1 0 0 0,0-2 0 0 0,-1 1 0 0 0,1-1 0 0 0,-1-1 0 0 0,1 1 0 0 0,-1-2 0 0 0,0 1 0 0 0,-1-1 0 0 0,1-1 0 0 0,-1 1 0 0 0,0-2 0 0 0,11-10 0 0 0,-6 2 30 0 0,0-1 1 0 0,17-31-1 0 0,-30 47 57 0 0,2 0-7 0 0,-3 0 17 0 0,0 1 0 0 0,1-1-1 0 0,-1 1 1 0 0,1-1 0 0 0,-1 1-1 0 0,1 0 1 0 0,-1-1 0 0 0,1 1 0 0 0,-1-1-1 0 0,1 1 1 0 0,0 0 0 0 0,-1 0-1 0 0,1-1 1 0 0,0 1 0 0 0,-1 0-1 0 0,1 0 1 0 0,0-1 0 0 0,0 1 0 0 0,0 0-1 0 0,0 0 1 0 0,0-1 0 0 0,0 1-1 0 0,0 0 1 0 0,0 0 0 0 0,0 0 0 0 0,0 30 127 0 0,0-24-111 0 0,0-1-20 0 0,0 0 0 0 0,1 0 0 0 0,-1 0 1 0 0,2-1-1 0 0,-1 1 0 0 0,0 0 1 0 0,1 0-1 0 0,0-1 0 0 0,0 1 1 0 0,1-1-1 0 0,0 0 0 0 0,6 10 0 0 0,-7-12-40 0 0,1 0 0 0 0,-1-1 0 0 0,1 1 0 0 0,0-1-1 0 0,0 1 1 0 0,0-1 0 0 0,0 0 0 0 0,0 0-1 0 0,0 0 1 0 0,1-1 0 0 0,-1 1 0 0 0,0-1-1 0 0,1 0 1 0 0,0 1 0 0 0,-1-2 0 0 0,1 1-1 0 0,0 0 1 0 0,-1-1 0 0 0,1 0 0 0 0,0 0-1 0 0,5 0 1 0 0,2-2-193 0 0,0 0-1 0 0,-1 0 1 0 0,1-1-1 0 0,-1 0 1 0 0,1-1-1 0 0,-1 0 1 0 0,-1-1-1 0 0,1 0 1 0 0,0-1-1 0 0,9-7 1 0 0,-9 5 133 0 0,0 1 0 0 0,0-2 0 0 0,-1 1 0 0 0,-1-1 0 0 0,1-1 0 0 0,-2 0 0 0 0,1 0 0 0 0,9-18 0 0 0,-15 25 108 0 0,0 0 0 0 0,0-1-1 0 0,-1 1 1 0 0,0-1-1 0 0,1 1 1 0 0,-1-1-1 0 0,0 0 1 0 0,-1 1 0 0 0,1-1-1 0 0,-1 0 1 0 0,0 0-1 0 0,0 1 1 0 0,0-1-1 0 0,0 0 1 0 0,0 0 0 0 0,-1 1-1 0 0,0-1 1 0 0,0 0-1 0 0,-2-5 1 0 0,3 9-10 0 0,0 0 0 0 0,0-1 0 0 0,0 1 1 0 0,0 0-1 0 0,0 0 0 0 0,0 0 0 0 0,0-1 0 0 0,-1 1 0 0 0,1 0 0 0 0,0 0 1 0 0,0 0-1 0 0,0 0 0 0 0,0 0 0 0 0,0-1 0 0 0,-1 1 0 0 0,1 0 1 0 0,0 0-1 0 0,0 0 0 0 0,0 0 0 0 0,0 0 0 0 0,-1 0 0 0 0,1 0 1 0 0,0 0-1 0 0,0 0 0 0 0,0 0 0 0 0,-1 0 0 0 0,1-1 0 0 0,0 1 1 0 0,0 0-1 0 0,0 0 0 0 0,-1 0 0 0 0,1 0 0 0 0,0 1 0 0 0,0-1 1 0 0,0 0-1 0 0,-1 0 0 0 0,1 0 0 0 0,0 0 0 0 0,0 0 0 0 0,0 0 1 0 0,-1 0-1 0 0,1 0 0 0 0,-8 10 144 0 0,-3 16 106 0 0,8 3-34 0 0,1 0 1 0 0,1 1 0 0 0,2-1 0 0 0,1 0-1 0 0,1 0 1 0 0,1 0 0 0 0,11 36-1 0 0,8 14 316 0 0,44 100 0 0 0,-48-136-459 0 0,2-1 0 0 0,48 71 1 0 0,-67-110-83 0 0,-4-4-3 0 0,-10-12-14 0 0,-14-19-17 0 0,12 12 34 0 0,2 0-1 0 0,0-1 1 0 0,1 0 0 0 0,2-1-1 0 0,0 0 1 0 0,1-1-1 0 0,-9-45 1 0 0,10 28 4 0 0,2 1 1 0 0,1-1-1 0 0,5-78 0 0 0,0 96-8 0 0,2 1-1 0 0,0-1 1 0 0,1 1 0 0 0,1 0-1 0 0,1 0 1 0 0,13-28 0 0 0,-16 41 5 0 0,1 0 1 0 0,0 0 0 0 0,1 1 0 0 0,0 0-1 0 0,0 0 1 0 0,0 0 0 0 0,1 0 0 0 0,0 1 0 0 0,0 0-1 0 0,1 0 1 0 0,-1 0 0 0 0,1 1 0 0 0,1 0 0 0 0,-1 1-1 0 0,1-1 1 0 0,0 1 0 0 0,0 1 0 0 0,12-5 0 0 0,-16 7 1 0 0,1 0 0 0 0,-1 0 0 0 0,1 1 1 0 0,-1-1-1 0 0,1 1 0 0 0,-1 0 0 0 0,1 0 1 0 0,0 0-1 0 0,-1 1 0 0 0,1-1 0 0 0,-1 1 1 0 0,1 0-1 0 0,-1 1 0 0 0,0-1 0 0 0,1 1 1 0 0,-1 0-1 0 0,0 0 0 0 0,0 0 0 0 0,0 0 1 0 0,0 1-1 0 0,0 0 0 0 0,-1 0 0 0 0,1 0 1 0 0,4 5-1 0 0,-5-3 1 0 0,0-1 1 0 0,0 0-1 0 0,0 0 1 0 0,-1 1-1 0 0,0 0 1 0 0,1-1-1 0 0,-2 1 1 0 0,1 0-1 0 0,-1 0 1 0 0,1 0-1 0 0,-2 0 1 0 0,1 0-1 0 0,0 1 1 0 0,-1-1-1 0 0,0 0 1 0 0,0 0-1 0 0,0 0 1 0 0,-1 0-1 0 0,0 0 1 0 0,0 0-1 0 0,-2 7 1 0 0,-5 10 22 0 0,0-1 0 0 0,-2 0 0 0 0,0-1 0 0 0,-1 0 0 0 0,-25 33 0 0 0,29-43-23 0 0,-1 0-1 0 0,-1-1 1 0 0,1 0-1 0 0,-2-1 1 0 0,1 0-1 0 0,-1 0 1 0 0,0-1-1 0 0,-1 0 1 0 0,0-1-1 0 0,0 0 1 0 0,0-1-1 0 0,-15 5 1 0 0,24-9-41 0 0,1-1 1 0 0,-1 1 0 0 0,1-1-1 0 0,-1 1 1 0 0,1-1 0 0 0,-1 1 0 0 0,0-1-1 0 0,1 0 1 0 0,-1 0 0 0 0,1 0 0 0 0,-1 0-1 0 0,0 0 1 0 0,1 0 0 0 0,-1 0 0 0 0,0-1-1 0 0,1 1 1 0 0,-1-1 0 0 0,1 1 0 0 0,-1-1-1 0 0,1 1 1 0 0,-1-1 0 0 0,1 0 0 0 0,0 0-1 0 0,-1 0 1 0 0,1 0 0 0 0,0 0-1 0 0,-1 0 1 0 0,1 0 0 0 0,0 0 0 0 0,0 0-1 0 0,0-1 1 0 0,0 1 0 0 0,0 0 0 0 0,0-1-1 0 0,1 1 1 0 0,-1-1 0 0 0,0 1 0 0 0,1-1-1 0 0,-1 1 1 0 0,1-1 0 0 0,-1 1 0 0 0,1-1-1 0 0,0 0 1 0 0,-1-2 0 0 0,1-6-476 0 0,-1 1 0 0 0,1-1 1 0 0,1 1-1 0 0,0-1 0 0 0,0 0 0 0 0,4-10 1 0 0,-1 6-162 0 0,1 0 1 0 0,0 1 0 0 0,12-21 0 0 0,-10 20 128 0 0,9-17-696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7485 0 0,'5'-2'164'0'0,"7"-5"-78"0"0,-11 7-37 0 0,-1 0 0 0 0,0 0 1 0 0,0 0-1 0 0,0 0 0 0 0,0 0 1 0 0,0 0-1 0 0,0 0 0 0 0,1 0 0 0 0,-1 0 1 0 0,0 0-1 0 0,0 0 0 0 0,0 0 1 0 0,0 0-1 0 0,0 0 0 0 0,0 0 1 0 0,0 0-1 0 0,1-1 0 0 0,-1 1 0 0 0,0 0 1 0 0,0 0-1 0 0,0 0 0 0 0,0 0 1 0 0,0 0-1 0 0,0 0 0 0 0,0 0 1 0 0,0-1-1 0 0,0 1 0 0 0,0 0 0 0 0,0 0 1 0 0,0 0-1 0 0,0 0 0 0 0,0 0 1 0 0,0-1-1 0 0,0 1 0 0 0,0 0 0 0 0,0 0 1 0 0,0 0-1 0 0,0 0 0 0 0,0 0 1 0 0,0 0-1 0 0,0-1 0 0 0,0 1 1 0 0,0 0-1 0 0,0 0 0 0 0,0 0 0 0 0,0 0 1 0 0,0 0-1 0 0,0 0 0 0 0,0-1 1 0 0,0 1-1 0 0,0 0 0 0 0,0 0 0 0 0,-1 0 1 0 0,1 0-1 0 0,0 0 0 0 0,0 0 1 0 0,0 0-1 0 0,0 0 0 0 0,0 0 1 0 0,0 0-1 0 0,0-1 0 0 0,-1 1 0 0 0,1 0 1 0 0,0 0-1 0 0,0 0 0 0 0,-1 0 1 0 0,1 0 0 0 0,-1 0-1 0 0,1 0 1 0 0,0 0-1 0 0,-1 0 1 0 0,1 0 0 0 0,-1 0-1 0 0,1 0 1 0 0,-1 0-1 0 0,1 0 1 0 0,-1 0 0 0 0,1 1-1 0 0,-1-1 1 0 0,1 0 0 0 0,-1 0-1 0 0,1 0 1 0 0,0 1-1 0 0,-1-1 1 0 0,1 0 0 0 0,-1 0-1 0 0,1 1 1 0 0,0-1-1 0 0,-1 0 1 0 0,1 1 0 0 0,0-1-1 0 0,-1 1 1 0 0,1-1 0 0 0,0 0-1 0 0,0 1 1 0 0,-1-1-1 0 0,1 1 1 0 0,0-1 0 0 0,0 1-1 0 0,0-1 1 0 0,0 0-1 0 0,-1 1 1 0 0,1 0 0 0 0,-4 21 500 0 0,3-21-474 0 0,-1 25 167 0 0,0 0-1 0 0,2 0 1 0 0,0 0 0 0 0,2 0-1 0 0,1 0 1 0 0,1 0 0 0 0,12 38-1 0 0,19 107-118 0 0,4 12-4228 0 0,-38-179 3734 0 0,-1-3 198 0 0,0 0 0 0 0,1 0 0 0 0,-1-1 0 0 0,1 1 0 0 0,-1 0 0 0 0,0 0-1 0 0,0 0 1 0 0,0 0 0 0 0,0 1 0 0 0,0-1 0 0 0,0 0 0 0 0,0 0 0 0 0,0 0 0 0 0,0 0 0 0 0,0 1-1 0 0,-4-1-915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25 199 7741 0 0,'-24'-42'1301'0'0,"29"44"-822"0"0,1 0 0 0 0,0-1 0 0 0,0 1 0 0 0,0-1 0 0 0,0-1 0 0 0,9 1-1 0 0,61-2-381 0 0,-1-3-1 0 0,0-3 0 0 0,82-20 0 0 0,-156 27-96 0 0,0 0 0 0 0,1 0 0 0 0,-1-1 0 0 0,0 1 0 0 0,1 0 0 0 0,-1-1 0 0 0,0 0 0 0 0,1 1 0 0 0,-1-1 0 0 0,0 0 0 0 0,0 1 0 0 0,0-1 0 0 0,0 0 0 0 0,0 0 0 0 0,2-2 0 0 0,2-2-2 0 0,0-1 1 0 0,-1 1-1 0 0,0-1 0 0 0,4-8 1 0 0,-7 12 1 0 0,-1 1 0 0 0,1-1 0 0 0,-1 0 0 0 0,0 1 0 0 0,0-1 0 0 0,0 0 0 0 0,0 1 1 0 0,0-1-1 0 0,0 1 0 0 0,0-1 0 0 0,-1 0 0 0 0,1 1 0 0 0,-1-1 0 0 0,1 1 0 0 0,-1-1 1 0 0,1 1-1 0 0,-1-1 0 0 0,0 1 0 0 0,0-1 0 0 0,0 1 0 0 0,0 0 0 0 0,0 0 1 0 0,0-1-1 0 0,0 1 0 0 0,0 0 0 0 0,-3-2 0 0 0,-1-3 9 0 0,4 4-1 0 0,-1-1-1 0 0,0 1 1 0 0,1 0-1 0 0,-1 0 1 0 0,0 0 0 0 0,0 0-1 0 0,0 0 1 0 0,0 0-1 0 0,-1 1 1 0 0,1-1-1 0 0,0 1 1 0 0,-1-1-1 0 0,1 1 1 0 0,-1 0 0 0 0,1 0-1 0 0,-1 0 1 0 0,0 1-1 0 0,0-1 1 0 0,1 0-1 0 0,-1 1 1 0 0,0 0-1 0 0,0 0 1 0 0,1-1 0 0 0,-1 2-1 0 0,0-1 1 0 0,0 0-1 0 0,1 0 1 0 0,-1 1-1 0 0,0 0 1 0 0,0 0-1 0 0,1-1 1 0 0,-1 1 0 0 0,-4 3-1 0 0,2-1 70 0 0,0 1-1 0 0,0 0 0 0 0,0 0 1 0 0,0 0-1 0 0,1 0 1 0 0,-1 1-1 0 0,1 0 0 0 0,0 0 1 0 0,1 0-1 0 0,-1 0 1 0 0,1 1-1 0 0,0-1 1 0 0,-4 11-1 0 0,6-14 787 0 0,4 17-925 0 0,6 56-98 0 0,-8-68 109 0 0,0-1 0 0 0,0 1-1 0 0,1-1 1 0 0,3 9 0 0 0,25 75-291 0 0,-29-86 273 0 0,0-1 0 0 0,1 0 0 0 0,-1 0 0 0 0,1 0 0 0 0,0 0-1 0 0,-1-1 1 0 0,1 1 0 0 0,0 0 0 0 0,1-1 0 0 0,-1 1 0 0 0,4 2 0 0 0,-4-3-56 0 0,0-1 0 0 0,0 0 0 0 0,0-1 0 0 0,0 1 1 0 0,0 0-1 0 0,0-1 0 0 0,1 1 0 0 0,-1-1 0 0 0,0 1 1 0 0,3-1-1 0 0,3 1-485 0 0,-5 0 431 0 0,-1-1 0 0 0,0 0 0 0 0,0 0 0 0 0,1 0 0 0 0,-1 0 0 0 0,0 0 0 0 0,1 0 0 0 0,-1 0 0 0 0,0-1 0 0 0,0 1 0 0 0,1-1 0 0 0,-1 0 0 0 0,0 0 0 0 0,0 0 0 0 0,0 0-1 0 0,3-2 1 0 0,9-5-1125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6:5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11 182 7005 0 0,'0'-10'16'0'0,"1"4"131"0"0,-1-1 0 0 0,0 1 0 0 0,-1 0-1 0 0,1-1 1 0 0,-1 1 0 0 0,0 0 0 0 0,-4-9 0 0 0,5 14-89 0 0,-1 0 0 0 0,1-1 1 0 0,-1 1-1 0 0,1 0 0 0 0,0 0 0 0 0,-1 0 0 0 0,1 0 1 0 0,0 0-1 0 0,0 0 0 0 0,0-1 0 0 0,-1 1 0 0 0,1 0 1 0 0,1-2-1 0 0,-1 3-20 0 0,0-1-1 0 0,0 1 1 0 0,0 0 0 0 0,0-1-1 0 0,1 1 1 0 0,-1 0 0 0 0,0-1-1 0 0,0 1 1 0 0,1 0 0 0 0,-1 0 0 0 0,0-1-1 0 0,0 1 1 0 0,1 0 0 0 0,-1 0-1 0 0,0-1 1 0 0,1 1 0 0 0,-1 0 0 0 0,0 0-1 0 0,1 0 1 0 0,-1 0 0 0 0,0-1-1 0 0,1 1 1 0 0,-1 0 0 0 0,0 0 0 0 0,1 0-1 0 0,-1 0 1 0 0,1 0 0 0 0,1 0 49 0 0,-1 0 0 0 0,1 1 1 0 0,0-1-1 0 0,0 0 0 0 0,-1 1 1 0 0,1-1-1 0 0,0 1 1 0 0,0 0-1 0 0,-1-1 0 0 0,1 1 1 0 0,-1 0-1 0 0,1 0 0 0 0,-1 0 1 0 0,1 0-1 0 0,1 2 0 0 0,1 0 16 0 0,25 29 2185 0 0,-3-4-2247 0 0,13 15 31 0 0,43 60 1 0 0,-79-98-65 0 0,-1-1 0 0 0,1 1 0 0 0,-1 0 0 0 0,0 0 0 0 0,0-1 0 0 0,0 1 1 0 0,-1 1-1 0 0,1-1 0 0 0,-1 0 0 0 0,0 0 0 0 0,-1 0 0 0 0,0 1 1 0 0,1-1-1 0 0,-1 0 0 0 0,-1 0 0 0 0,1 1 0 0 0,-1-1 0 0 0,0 0 0 0 0,0 0 1 0 0,-1 0-1 0 0,0 0 0 0 0,-2 6 0 0 0,3-9 539 0 0,-9-2-463 0 0,-32 2-2 0 0,31-2 153 0 0,-7-17-122 0 0,-54-56 1 0 0,70 71-107 0 0,0 0 1 0 0,0 0-1 0 0,0-1 1 0 0,1 1-1 0 0,-1-1 1 0 0,1 1-1 0 0,0-1 1 0 0,0 1-1 0 0,0-1 1 0 0,0 1-1 0 0,-1-6 1 0 0,2 6-1 0 0,0 0 1 0 0,0 1 0 0 0,0-1-1 0 0,0 0 1 0 0,1 0-1 0 0,-1 1 1 0 0,1-1 0 0 0,-1 0-1 0 0,1 0 1 0 0,1-2-1 0 0,1-4 24 0 0,3-6-5 0 0,0-1 0 0 0,1 1-1 0 0,1 0 1 0 0,0 0-1 0 0,0 1 1 0 0,2 0 0 0 0,0 1-1 0 0,0 0 1 0 0,16-14-1 0 0,-4 6-33 0 0,2 1-1 0 0,0 1 1 0 0,0 1-1 0 0,29-13 1 0 0,-43 25 11 0 0,0 0-1 0 0,0 1 1 0 0,0 0 0 0 0,0 1 0 0 0,1 0-1 0 0,0 1 1 0 0,0 0 0 0 0,0 1 0 0 0,-1 0 0 0 0,21 1-1 0 0,-27 0 3 0 0,0 1 0 0 0,1-1 0 0 0,-1 1 0 0 0,0 0 0 0 0,0 0 0 0 0,0 0-1 0 0,0 0 1 0 0,0 1 0 0 0,0 0 0 0 0,0 0 0 0 0,0 0 0 0 0,-1 0 0 0 0,1 1 0 0 0,-1-1-1 0 0,0 1 1 0 0,1 0 0 0 0,-1 0 0 0 0,0 0 0 0 0,-1 0 0 0 0,1 1 0 0 0,-1-1-1 0 0,1 1 1 0 0,-1-1 0 0 0,0 1 0 0 0,0 0 0 0 0,-1 0 0 0 0,1 0 0 0 0,-1 0 0 0 0,2 7-1 0 0,-2-3-90 0 0,0 0-1 0 0,0 0 0 0 0,-1 0 1 0 0,0 0-1 0 0,-1 0 0 0 0,1 1 0 0 0,-2-1 1 0 0,1 0-1 0 0,-1 0 0 0 0,-5 13 1 0 0,2-8-339 0 0,-1 0 0 0 0,-1 0 0 0 0,0 0 1 0 0,-1 0-1 0 0,-9 10 0 0 0,-9 9-957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 7005 0 0,'1'1'286'0'0,"-1"0"0"0"0,1 1 0 0 0,0-1 0 0 0,-1 0 0 0 0,1 1 0 0 0,-1-1 0 0 0,1 1 0 0 0,-1-1 0 0 0,0 1 0 0 0,0-1 1 0 0,0 3-1 0 0,0-4-175 0 0,0 1 1 0 0,0-1-1 0 0,0 0 1 0 0,0 1 0 0 0,0-1-1 0 0,0 1 1 0 0,-1-1-1 0 0,1 1 1 0 0,0-1-1 0 0,0 0 1 0 0,-1 1 0 0 0,1-1-1 0 0,0 0 1 0 0,-1 1-1 0 0,1-1 1 0 0,0 0 0 0 0,-1 1-1 0 0,1-1 1 0 0,0 0-1 0 0,-1 1 1 0 0,1-1-1 0 0,-1 0 1 0 0,1 0 0 0 0,-1 1-1 0 0,-4-1 268 0 0,1 1-1 0 0,-1-1 0 0 0,1 1 1 0 0,-1-1-1 0 0,1 0 1 0 0,-8-2-1 0 0,-348-20 3442 0 0,240 21-3797 0 0,-120 16 0 0 0,202-12-36 0 0,5 0-31 0 0,0 1 1 0 0,0 1 0 0 0,0 2 0 0 0,-56 19-1 0 0,87-25-67 0 0,-20 9 19 0 0,21-9-34 0 0,0-1 0 0 0,0 1 0 0 0,0-1 1 0 0,1 1-1 0 0,-1-1 0 0 0,0 1 1 0 0,0-1-1 0 0,1 1 0 0 0,-1 0 0 0 0,0 0 1 0 0,1-1-1 0 0,-1 1 0 0 0,0 0 1 0 0,1 0-1 0 0,-1 0 0 0 0,1-1 0 0 0,0 1 1 0 0,-1 0-1 0 0,1 1 0 0 0,9-14-5816 0 0,-2 5 4143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9705 0 0,'-52'4'5874'0'0,"51"-4"-5798"0"0,-1 1-1 0 0,0-1 0 0 0,1 1 0 0 0,-1 0 1 0 0,1-1-1 0 0,0 1 0 0 0,-1 0 0 0 0,1 0 1 0 0,-1 0-1 0 0,1 0 0 0 0,0 1 0 0 0,0-1 0 0 0,0 0 1 0 0,0 0-1 0 0,0 1 0 0 0,0-1 0 0 0,-1 3 1 0 0,-15 28 33 0 0,3-5-112 0 0,0-1 0 0 0,-2-1 0 0 0,-1 0-1 0 0,-1-1 1 0 0,-38 39 0 0 0,52-58 5 0 0,1-3 8 0 0,0 1 0 0 0,1-1-1 0 0,-1 1 1 0 0,1 0 0 0 0,0 0 0 0 0,0 0-1 0 0,0 0 1 0 0,0 0 0 0 0,1 0-1 0 0,-1 0 1 0 0,-1 6 0 0 0,37 2 331 0 0,-8-4-1172 0 0,44 7 1 0 0,-45-9-4213 0 0,-18-3 3244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39 8365 0 0,'1'-1'135'0'0,"0"0"1"0"0,-1-1-1 0 0,1 1 1 0 0,-1-1 0 0 0,0 1-1 0 0,1-1 1 0 0,-1 1-1 0 0,0-1 1 0 0,0 1-1 0 0,0-1 1 0 0,0 1-1 0 0,0-1 1 0 0,0 1-1 0 0,0-1 1 0 0,-1-1 0 0 0,0 2 161 0 0,0 0-1 0 0,0 0 1 0 0,0 0 0 0 0,0 0 0 0 0,0 0 0 0 0,0 0 0 0 0,-1 1 0 0 0,1-1 0 0 0,0 1 0 0 0,0-1 0 0 0,0 1 0 0 0,-1-1 0 0 0,1 1 0 0 0,0-1 0 0 0,-1 1 0 0 0,-1 0-1 0 0,1-1-165 0 0,1 1-1 0 0,0 0 1 0 0,-1-1-1 0 0,1 1 0 0 0,0 0 1 0 0,-1 0-1 0 0,1 0 0 0 0,0 0 1 0 0,-1 0-1 0 0,1 0 1 0 0,0 0-1 0 0,-2 1 0 0 0,-12 15 628 0 0,-1 12-83 0 0,2 0 1 0 0,0 0-1 0 0,-11 36 1 0 0,4-9 87 0 0,-26 61 13 0 0,5 2-1 0 0,-28 133 1 0 0,52-184-825 0 0,11-45-390 0 0,1 0 0 0 0,1 1 0 0 0,-3 25 0 0 0,8-47 267 0 0,0 0 1 0 0,0 0 0 0 0,0 0 0 0 0,0 0 0 0 0,0 0-1 0 0,0 0 1 0 0,0 0 0 0 0,0 0 0 0 0,0 0-1 0 0,1 0 1 0 0,-1 0 0 0 0,0 0 0 0 0,0 0 0 0 0,1 0-1 0 0,-1-1 1 0 0,1 1 0 0 0,-1 0 0 0 0,1 0-1 0 0,-1 0 1 0 0,1 0 0 0 0,0-1 0 0 0,-1 1 0 0 0,1 0-1 0 0,0 0 1 0 0,0-1 0 0 0,-1 1 0 0 0,1-1-1 0 0,0 1 1 0 0,0-1 0 0 0,0 1 0 0 0,0-1 0 0 0,0 1-1 0 0,0-1 1 0 0,0 0 0 0 0,0 1 0 0 0,0-1-1 0 0,0 0 1 0 0,0 0 0 0 0,0 0 0 0 0,0 0 0 0 0,0 0-1 0 0,0 0 1 0 0,0 0 0 0 0,0 0 0 0 0,0 0 0 0 0,0 0-1 0 0,0-1 1 0 0,-1 1 0 0 0,1 0 0 0 0,0-1-1 0 0,2 0 1 0 0,7-3-2081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 6249 0 0,'-13'-15'15824'0'0,"22"49"-15560"0"0,-7-25 158 0 0,4 34-350 0 0,16 131-40 0 0,-12-108-37 0 0,-9-50-93 0 0,-1-8 23 0 0,0-5-214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8993 0 0,'0'0'3708'0'0,"-25"-24"-3192"0"0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6281 0 0,'1'2'393'0'0,"3"2"740"0"0,-9-10 1082 0 0,5 6-2169 0 0,-1 0 1 0 0,1-1 0 0 0,0 1 0 0 0,-1 0 0 0 0,1 0 0 0 0,0 0 0 0 0,0-1-1 0 0,-1 1 1 0 0,1 0 0 0 0,0 0 0 0 0,-1 0 0 0 0,1 0 0 0 0,0 0 0 0 0,-1 0-1 0 0,1 0 1 0 0,0 0 0 0 0,-1 0 0 0 0,1 0 0 0 0,0 0 0 0 0,-1 0-1 0 0,1 0 1 0 0,0 0 0 0 0,-1 0 0 0 0,1 0 0 0 0,0 0 0 0 0,-1 1 0 0 0,1-1-1 0 0,0 0 1 0 0,-1 0 0 0 0,1 0 0 0 0,0 0 0 0 0,-1 1 0 0 0,1-1 0 0 0,0 0-1 0 0,0 0 1 0 0,0 1 0 0 0,-1-1 0 0 0,1 0 0 0 0,0 0 0 0 0,0 1 0 0 0,0-1-1 0 0,-1 0 1 0 0,1 1 0 0 0,0-1 0 0 0,0 0 0 0 0,0 1 0 0 0,0-1-1 0 0,0 0 1 0 0,0 1 0 0 0,0-1 0 0 0,-7 19 268 0 0,-4 71 652 0 0,1 156-1 0 0,6-209-898 0 0,3-31-68 0 0,0 0 0 0 0,0 0-1 0 0,1 0 1 0 0,-1-1 0 0 0,1 1 0 0 0,0 0-1 0 0,1 0 1 0 0,0 0 0 0 0,0 0-1 0 0,2 6 1 0 0,-3-12 1 0 0,0 0 1 0 0,-1 0-1 0 0,1 0 1 0 0,0 1-1 0 0,0-1 0 0 0,0 0 1 0 0,0 0-1 0 0,0 0 0 0 0,0 0 1 0 0,0 0-1 0 0,0 1 1 0 0,0-1-1 0 0,0 0 0 0 0,0 0 1 0 0,0 0-1 0 0,0 0 1 0 0,0 0-1 0 0,0 1 0 0 0,1-1 1 0 0,-1 0-1 0 0,0 0 0 0 0,0 0 1 0 0,0 0-1 0 0,0 0 1 0 0,0 1-1 0 0,0-1 0 0 0,0 0 1 0 0,0 0-1 0 0,0 0 0 0 0,1 0 1 0 0,-1 0-1 0 0,0 0 1 0 0,0 0-1 0 0,0 0 0 0 0,0 0 1 0 0,0 1-1 0 0,0-1 1 0 0,1 0-1 0 0,-1 0 0 0 0,0 0 1 0 0,0 0-1 0 0,0 0 0 0 0,0 0 1 0 0,0 0-1 0 0,1 0 1 0 0,-1 0-1 0 0,0 0 0 0 0,0 0 1 0 0,0 0-1 0 0,0 0 0 0 0,0 0 1 0 0,1 0-1 0 0,-1 0 1 0 0,0 0-1 0 0,0 0 0 0 0,0 0 1 0 0,0-1-1 0 0,0 1 1 0 0,1 0-1 0 0,-1 0 0 0 0,0 0 1 0 0,0 0-1 0 0,9-3 26 0 0,-6 1 103 0 0,0 0-1 0 0,0 0 1 0 0,0-1 0 0 0,-1 1-1 0 0,1-1 1 0 0,-1 1-1 0 0,3-4 1 0 0,23-20 57 0 0,-20 21-190 0 0,1 1-1 0 0,0 0 1 0 0,0 0-1 0 0,0 1 1 0 0,0 1-1 0 0,0-1 1 0 0,0 1-1 0 0,1 1 1 0 0,-1 0-1 0 0,1 0 0 0 0,-1 1 1 0 0,15 1-1 0 0,-10-1-3 0 0,13 0-4 0 0,0 1 1 0 0,49 9-1 0 0,-65-8 0 0 0,-1 1 1 0 0,1 0 0 0 0,-1 0-1 0 0,0 2 1 0 0,-1-1-1 0 0,1 1 1 0 0,-1 0-1 0 0,0 1 1 0 0,0 0 0 0 0,10 9-1 0 0,-13-10-7 0 0,0 0 0 0 0,0 0-1 0 0,0 1 1 0 0,-1 0 0 0 0,0 0-1 0 0,0 0 1 0 0,-1 1 0 0 0,1-1-1 0 0,-2 1 1 0 0,1 0 0 0 0,-1 0 0 0 0,0 1-1 0 0,0-1 1 0 0,-1 0 0 0 0,3 13-1 0 0,-4-13 3 0 0,1 38-71 0 0,-2-42 91 0 0,0 0-1 0 0,-1 0 1 0 0,1-1-1 0 0,-1 1 1 0 0,0 0-1 0 0,1 0 1 0 0,-1-1 0 0 0,-1 1-1 0 0,1 0 1 0 0,0-1-1 0 0,-1 1 1 0 0,1-1 0 0 0,-4 4-1 0 0,3-2-5 0 0,0 0 0 0 0,0 0 1 0 0,0 0-1 0 0,1 1 0 0 0,-1-1 0 0 0,1 1 0 0 0,0-1 0 0 0,0 1 0 0 0,0 0 1 0 0,1 7-1 0 0,-3 8-3 0 0,1-9 6 0 0,-1 10 6 0 0,-1 1 1 0 0,-1 0-1 0 0,-1-1 0 0 0,0 0 1 0 0,-19 38-1 0 0,23-57-6 0 0,0 1 0 0 0,0-1-1 0 0,0 1 1 0 0,0-1 0 0 0,-1 0 0 0 0,1 0 0 0 0,-1 0-1 0 0,1 0 1 0 0,-1-1 0 0 0,0 1 0 0 0,0-1-1 0 0,-5 3 1 0 0,-43 11 17 0 0,6-3-10 0 0,0 12-36 0 0,33-17 37 0 0,-1-1 0 0 0,1 0 0 0 0,-25 8-1 0 0,24-10-33 0 0,11-3 16 0 0,4-1-28 0 0,-2 0 62 0 0,0 0-22 0 0,0-1-8 0 0,0 1-9 0 0,4 6-169 0 0,-4-5 179 0 0,1 0 1 0 0,-1 0-1 0 0,0 0 0 0 0,1 0 1 0 0,-1 0-1 0 0,1 0 0 0 0,0 0 1 0 0,-1 0-1 0 0,1 0 0 0 0,0 0 1 0 0,-1 0-1 0 0,1 0 0 0 0,0 0 1 0 0,0-1-1 0 0,2 2 0 0 0,-3-1 6 0 0,5 26 58 0 0,3 97-22 0 0,0 42 156 0 0,-9-147-169 0 0,1 1-1 0 0,1-1 1 0 0,1 0 0 0 0,1-1 0 0 0,7 29-1 0 0,-8-42-68 0 0,2 4 286 0 0,-4-9-228 0 0,0 0 0 0 0,1 0 0 0 0,-1 0 0 0 0,0 0 0 0 0,0 0 1 0 0,1 0-1 0 0,-1 0 0 0 0,0 0 0 0 0,0 0 0 0 0,1-1 0 0 0,-1 1 0 0 0,0 0 0 0 0,0 0 1 0 0,1 0-1 0 0,-1 0 0 0 0,0 0 0 0 0,0 0 0 0 0,1-1 0 0 0,-1 1 0 0 0,0 0 0 0 0,0 0 1 0 0,0 0-1 0 0,1-1 0 0 0,-1 1 0 0 0,0 0 0 0 0,0 0 0 0 0,0-1 0 0 0,0 1 0 0 0,0 0 1 0 0,0 0-1 0 0,0-1 0 0 0,1 1 0 0 0,-1 0 0 0 0,0 0 0 0 0,0-1 0 0 0,0 1 1 0 0,1-7 61 0 0,2 6 10 0 0,15 0-54 0 0,37-5-38 0 0,107 5 0 0 0,-14 12-15 0 0,-92-6 23 0 0,-21-2 16 0 0,0-1-1 0 0,0-1 0 0 0,38-5 1 0 0,-55 2-32 0 0,-15 2 1001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8961 0 0,'0'0'5972'0'0,"2"4"-5652"0"0,4 18 759 0 0,3 32 0 0 0,-7-43-970 0 0,1 11-34 0 0,20 113-2 0 0,-22-127-73 0 0,4 13 1 0 0,-5-21-3 0 0,0 0 0 0 0,0 0 0 0 0,0 0 0 0 0,0 0 0 0 0,0 0 0 0 0,0 0 0 0 0,0 0-1 0 0,0 0 1 0 0,0 0 0 0 0,0 0 0 0 0,0 0 0 0 0,0 0 0 0 0,0 0 0 0 0,0 0 0 0 0,0 0 0 0 0,0 0 0 0 0,0 0-1 0 0,0 0 1 0 0,0 0 0 0 0,0 0 0 0 0,0 0 0 0 0,1 0 0 0 0,-1 0 0 0 0,0 0 0 0 0,0 0 0 0 0,0 0 0 0 0,0 0 0 0 0,0 0-1 0 0,0 0 1 0 0,0 0 0 0 0,0 0 0 0 0,0 0 0 0 0,0 0 0 0 0,0 0 0 0 0,0 0 0 0 0,0 0 0 0 0,0 0 0 0 0,0 0 0 0 0,0 0-1 0 0,0 0 1 0 0,0 0 0 0 0,0 0 0 0 0,0 0 0 0 0,0 0 0 0 0,1-14-225 0 0,-1-11-126 0 0,5-36 0 0 0,-4 51 351 0 0,1 0 1 0 0,1 1-1 0 0,-1-1 0 0 0,2 1 1 0 0,-1 0-1 0 0,10-17 0 0 0,0 4-10 0 0,26-33 0 0 0,-33 48 15 0 0,0 1 0 0 0,1-1 0 0 0,0 1 0 0 0,0 0 0 0 0,0 1 0 0 0,1-1 0 0 0,0 1 0 0 0,8-3 0 0 0,-15 7-3 0 0,-1 1 0 0 0,1 0 0 0 0,0-1 0 0 0,-1 1-1 0 0,1 0 1 0 0,-1 0 0 0 0,1-1 0 0 0,0 1 0 0 0,-1 0 0 0 0,1 0 0 0 0,0 0 0 0 0,-1 0 0 0 0,1 0 0 0 0,-1 0 0 0 0,1 0 0 0 0,0 0 0 0 0,-1 0-1 0 0,1 1 1 0 0,0-1 0 0 0,-1 0 0 0 0,1 0 0 0 0,-1 0 0 0 0,1 1 0 0 0,0-1 0 0 0,-1 0 0 0 0,1 1 0 0 0,0 0 0 0 0,0 0 1 0 0,0 0 1 0 0,0 0 0 0 0,-1 0 0 0 0,1 1 0 0 0,0-1 0 0 0,-1 0-1 0 0,1 1 1 0 0,0-1 0 0 0,-1 0 0 0 0,0 1 0 0 0,1 2-1 0 0,0 3 11 0 0,0 0 0 0 0,-1 0-1 0 0,0 0 1 0 0,-1 9-1 0 0,-2 4-95 0 0,-1 7 152 0 0,0 47-1 0 0,4-68-310 0 0,0 1-1 0 0,1-1 1 0 0,0 1-1 0 0,0-1 1 0 0,0 1-1 0 0,1-1 1 0 0,0 1-1 0 0,0-1 1 0 0,1 0-1 0 0,0 0 1 0 0,0 0-1 0 0,6 9 1 0 0,-8-14-19 0 0,0 0 1 0 0,1 1-1 0 0,-1-1 0 0 0,1 0 1 0 0,-1 1-1 0 0,1-1 1 0 0,-1 0-1 0 0,1 0 0 0 0,0-1 1 0 0,-1 1-1 0 0,1 0 1 0 0,0 0-1 0 0,0-1 0 0 0,0 1 1 0 0,-1-1-1 0 0,1 0 0 0 0,2 1 1 0 0,5-1-1157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156 154 8229 0 0,'0'-2'85'0'0,"1"-1"-1"0"0,0 1 1 0 0,0 0 0 0 0,0 0 0 0 0,0 0 0 0 0,1-1 0 0 0,-1 1 0 0 0,3-3-1 0 0,6-11 1438 0 0,-1 7 480 0 0,-8 8-1918 0 0,-1 1 0 0 0,1 0 0 0 0,-1-1 0 0 0,1 1 1 0 0,-1-1-1 0 0,1 1 0 0 0,-1-1 0 0 0,1 1 0 0 0,-1-1 0 0 0,1 1 1 0 0,-1-1-1 0 0,1 0 0 0 0,-1 1 0 0 0,0-1 0 0 0,1 1 0 0 0,-1-1 0 0 0,0 0 1 0 0,0 0-1 0 0,1 1 0 0 0,-1-1 0 0 0,0-1 0 0 0,3-14 783 0 0,3-22 107 0 0,-5 37-940 0 0,-1-1 1 0 0,0 0-1 0 0,0 0 0 0 0,0 0 0 0 0,0 0 1 0 0,-1 0-1 0 0,1 0 0 0 0,0 0 0 0 0,-1 1 1 0 0,1-1-1 0 0,-1 0 0 0 0,0 0 0 0 0,0 0 1 0 0,0 1-1 0 0,-1-3 0 0 0,1 3-27 0 0,0 0 0 0 0,-1 0-1 0 0,1 1 1 0 0,0-1 0 0 0,-1 1-1 0 0,1-1 1 0 0,-1 1 0 0 0,1-1-1 0 0,-1 1 1 0 0,1 0 0 0 0,0-1-1 0 0,-1 1 1 0 0,1 0 0 0 0,-1 0-1 0 0,1 0 1 0 0,-1 0 0 0 0,1 1-1 0 0,-4 0 1 0 0,-26 6 56 0 0,30-6-59 0 0,-9 2 23 0 0,0 1 1 0 0,1 0-1 0 0,-1 0 1 0 0,1 1 0 0 0,0 1-1 0 0,1-1 1 0 0,-1 1-1 0 0,1 1 1 0 0,1 0 0 0 0,-1 0-1 0 0,1 0 1 0 0,0 1-1 0 0,1 0 1 0 0,-7 9 0 0 0,12-14 9 0 0,0 1 0 0 0,0-1 0 0 0,0 0 0 0 0,1 1 0 0 0,-1-1 0 0 0,1 0 0 0 0,0 1 0 0 0,0-1 0 0 0,0 0 0 0 0,0 1 0 0 0,0-1 0 0 0,1 0 0 0 0,-1 1 0 0 0,1-1 0 0 0,0 0 0 0 0,0 1 0 0 0,2 2 0 0 0,0 2-1 0 0,1 0 0 0 0,0 0 0 0 0,0-1 0 0 0,1 1 0 0 0,8 10 0 0 0,-11-16-40 0 0,0 0-1 0 0,-1 0 0 0 0,1 0 1 0 0,0 0-1 0 0,1 0 0 0 0,-1 0 1 0 0,0-1-1 0 0,0 1 0 0 0,1-1 0 0 0,-1 0 1 0 0,1 0-1 0 0,-1 0 0 0 0,1 0 1 0 0,0 0-1 0 0,-1 0 0 0 0,1 0 1 0 0,0-1-1 0 0,0 0 0 0 0,-1 1 1 0 0,1-1-1 0 0,0 0 0 0 0,0-1 1 0 0,0 1-1 0 0,-1 0 0 0 0,1-1 1 0 0,0 1-1 0 0,-1-1 0 0 0,1 0 0 0 0,0 0 1 0 0,-1 0-1 0 0,1 0 0 0 0,-1 0 1 0 0,1-1-1 0 0,-1 1 0 0 0,4-4 1 0 0,7-5-193 0 0,-1-1 0 0 0,0 0 0 0 0,-1-1 0 0 0,18-24 0 0 0,-20 25 54 0 0,7-10 32 0 0,5-4 556 0 0,21-35 1 0 0,-42 60-440 0 0,0 0 1 0 0,0 0-1 0 0,0 0 1 0 0,0 1-1 0 0,0-1 1 0 0,0 0-1 0 0,0 0 0 0 0,0 0 1 0 0,0 0-1 0 0,0 0 1 0 0,0 0-1 0 0,0 0 1 0 0,1 0-1 0 0,-1 0 1 0 0,0 0-1 0 0,0 0 1 0 0,0 0-1 0 0,0 0 1 0 0,0 0-1 0 0,0 0 1 0 0,0 0-1 0 0,0 1 1 0 0,0-1-1 0 0,0 0 1 0 0,0 0-1 0 0,0 0 1 0 0,0 0-1 0 0,0 0 1 0 0,0 0-1 0 0,0 0 1 0 0,0 0-1 0 0,1 0 1 0 0,-1 0-1 0 0,0 0 1 0 0,0 0-1 0 0,0 0 0 0 0,0 0 1 0 0,0 0-1 0 0,0 0 1 0 0,0 0-1 0 0,0 0 1 0 0,0 0-1 0 0,0 0 1 0 0,0 0-1 0 0,0 0 1 0 0,0 0-1 0 0,1 0 1 0 0,-1 0-1 0 0,0 0 1 0 0,0-1-1 0 0,0 1 1 0 0,0 0-1 0 0,0 0 1 0 0,0 0-1 0 0,0 0 1 0 0,0 0-1 0 0,0 0 1 0 0,0 0-1 0 0,0 0 1 0 0,0 0-1 0 0,0 0 1 0 0,0 0-1 0 0,0 0 0 0 0,0 0 1 0 0,0 0-1 0 0,0 0 1 0 0,0 0-1 0 0,0-1 1 0 0,0 1-1 0 0,2 10 327 0 0,-1 23 190 0 0,0-17-149 0 0,0-2-202 0 0,1 0-1 0 0,1 0 0 0 0,0-1 1 0 0,0 1-1 0 0,2-1 0 0 0,0 1 1 0 0,0-1-1 0 0,1-1 1 0 0,1 1-1 0 0,14 21 0 0 0,-17-29-234 0 0,0-1-1 0 0,0 1 1 0 0,0-1-1 0 0,1 0 0 0 0,-1 0 1 0 0,1 0-1 0 0,0 0 0 0 0,1-1 1 0 0,-1 0-1 0 0,0 0 0 0 0,11 3 1 0 0,-11-4-170 0 0,0-1 0 0 0,0 0 0 0 0,0-1 0 0 0,0 1 0 0 0,0-1 0 0 0,0 0 0 0 0,0 0 0 0 0,0-1 0 0 0,0 1 0 0 0,0-1 0 0 0,0 0 0 0 0,0-1 0 0 0,0 1 0 0 0,0-1 1 0 0,8-4-1 0 0,2-5-1522 0 0,-1-6-273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255 340 10357 0 0,'-16'-71'3006'0'0,"16"71"-2971"0"0,0-1 0 0 0,0 1-1 0 0,0 0 1 0 0,0-1 0 0 0,0 1 0 0 0,-1-1-1 0 0,1 1 1 0 0,0 0 0 0 0,0-1 0 0 0,0 1-1 0 0,0 0 1 0 0,0-1 0 0 0,0 1 0 0 0,-1 0-1 0 0,1-1 1 0 0,0 1 0 0 0,0 0 0 0 0,0 0-1 0 0,-1-1 1 0 0,1 1 0 0 0,0 0 0 0 0,-1 0-1 0 0,1-1 1 0 0,0 1 0 0 0,0 0 0 0 0,-1 0-1 0 0,1 0 1 0 0,0-1 0 0 0,-1 1-1 0 0,1 0 1 0 0,0 0 0 0 0,-1 0 0 0 0,1 0-1 0 0,-1 0 1 0 0,1 0 0 0 0,0 0 0 0 0,-1 0-1 0 0,1 0 1 0 0,0 0 0 0 0,-1 0 0 0 0,1 0-1 0 0,0 0 1 0 0,-1 0 0 0 0,1 0 0 0 0,-1 0-1 0 0,1 0 1 0 0,0 0 0 0 0,-1 1 0 0 0,1-1-1 0 0,0 0 1 0 0,0 0 0 0 0,-1 0 0 0 0,1 1-1 0 0,0-1 1 0 0,-1 0 0 0 0,1 0 0 0 0,0 1-1 0 0,0-1 1 0 0,-1 0 0 0 0,1 0-1 0 0,0 1 1 0 0,0-1 0 0 0,0 0 0 0 0,-1 1-1 0 0,-4 80 1534 0 0,5-57-994 0 0,-8 48 0 0 0,-3-31-261 0 0,-1 0 0 0 0,-3-1 0 0 0,-1 0 0 0 0,-2-1 0 0 0,-1-1 0 0 0,-2-1 0 0 0,-34 44 0 0 0,14-32 539 0 0,70-88-216 0 0,101-176-2340 0 0,-113 179 1642 0 0,-1-1-1 0 0,12-45 1 0 0,-16 47 21 0 0,14-45-44 0 0,25-67 30 0 0,-35 104 33 0 0,12-24 24 0 0,-25 59-2 0 0,1 1 0 0 0,0 0 0 0 0,0 1 0 0 0,1-1 0 0 0,0 1 0 0 0,8-9 0 0 0,-11 14 1 0 0,-1 0 0 0 0,0 0-1 0 0,0 0 1 0 0,0 0 0 0 0,1 0-1 0 0,-1 1 1 0 0,0-1 0 0 0,1 0 0 0 0,-1 1-1 0 0,1-1 1 0 0,-1 1 0 0 0,1-1 0 0 0,-1 1-1 0 0,1 0 1 0 0,-1 0 0 0 0,1-1-1 0 0,-1 1 1 0 0,1 0 0 0 0,-1 1 0 0 0,1-1-1 0 0,-1 0 1 0 0,1 0 0 0 0,-1 1-1 0 0,1-1 1 0 0,-1 0 0 0 0,1 1 0 0 0,-1 0-1 0 0,1-1 1 0 0,-1 1 0 0 0,0 0-1 0 0,1 0 1 0 0,-1 0 0 0 0,0-1 0 0 0,0 1-1 0 0,0 1 1 0 0,0-1 0 0 0,0 0-1 0 0,0 0 1 0 0,0 0 0 0 0,0 0 0 0 0,1 2-1 0 0,3 4 30 0 0,0 1 0 0 0,-1-1 0 0 0,0 1-1 0 0,0 0 1 0 0,5 15 0 0 0,-2 6 57 0 0,-1 1 0 0 0,-1-1 0 0 0,1 40 0 0 0,-2-16-25 0 0,2 29 8 0 0,4 32-31 0 0,-5-63-72 0 0,-3-34-166 0 0,-1 1 0 0 0,2 0 0 0 0,6 21 1 0 0,-8-35-43 0 0,0 1 0 0 0,0 0 0 0 0,0-1 0 0 0,-1 1 1 0 0,0 8-1 0 0,1 13-1797 0 0,0-25 1796 0 0,-1 1 1 0 0,0-1-1 0 0,0 1 0 0 0,0-1 0 0 0,0 1 1 0 0,0-1-1 0 0,0 1 0 0 0,-1-1 0 0 0,1 1 0 0 0,0-1 1 0 0,-1 1-1 0 0,1-1 0 0 0,-1 1 0 0 0,0 0 1 0 0,-1 3-803 0 0,-3 2-655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79 254 10393 0 0,'-5'-4'164'0'0,"-1"-1"0"0"0,0 1 0 0 0,0 0 0 0 0,-10-4 0 0 0,10 5 438 0 0,0-1 0 0 0,0 1 0 0 0,0-1 0 0 0,-7-6 0 0 0,13 10-539 0 0,-1-1 0 0 0,1 1 0 0 0,0-1 0 0 0,0 1 1 0 0,-1-1-1 0 0,1 1 0 0 0,0-1 0 0 0,0 1 0 0 0,0-1 1 0 0,0 1-1 0 0,0-1 0 0 0,0 1 0 0 0,0-1 0 0 0,0 1 1 0 0,0-1-1 0 0,0 1 0 0 0,0-1 0 0 0,0 1 0 0 0,0-1 1 0 0,0 1-1 0 0,0-1 0 0 0,0 1 0 0 0,1-1 1 0 0,-1 1-1 0 0,0 0 0 0 0,0-1 0 0 0,0 1 0 0 0,1-1 1 0 0,-1 1-1 0 0,0-1 0 0 0,1 1 0 0 0,-1 0 0 0 0,0-1 1 0 0,1 1-1 0 0,-1 0 0 0 0,1-1 0 0 0,-1 1 0 0 0,1 0 1 0 0,-1 0-1 0 0,0-1 0 0 0,1 1 0 0 0,0 0 0 0 0,21-11 319 0 0,5 5-640 0 0,-1 1 1 0 0,1 2 0 0 0,0 1-1 0 0,0 1 1 0 0,43 3 0 0 0,-3 0-732 0 0,88 6-2575 0 0,-39 0 227 0 0,-107-8 3142 0 0,-1 0 0 0 0,1-1-1 0 0,0 0 1 0 0,14-3 0 0 0,-21 4 274 0 0,-1 0 1 0 0,1-1-1 0 0,-1 1 1 0 0,0 0-1 0 0,1-1 1 0 0,-1 1 0 0 0,0-1-1 0 0,0 1 1 0 0,1-1-1 0 0,-1 0 1 0 0,0 0-1 0 0,0 1 1 0 0,0-1-1 0 0,0 0 1 0 0,0 0-1 0 0,0 0 1 0 0,0 0-1 0 0,0 0 1 0 0,0 0-1 0 0,0 0 1 0 0,-1-1-1 0 0,1 1 1 0 0,0 0-1 0 0,-1 0 1 0 0,1-1-1 0 0,-1 1 1 0 0,1 0-1 0 0,-1-1 1 0 0,0 1-1 0 0,1 0 1 0 0,-1-1-1 0 0,0 1 1 0 0,0-1 0 0 0,0 1-1 0 0,0 0 1 0 0,0-1-1 0 0,-1-2 1 0 0,1 4 2 0 0,0-1 0 0 0,0 1 0 0 0,-1 0 0 0 0,1-1 0 0 0,0 1 0 0 0,0-1 0 0 0,-1 1 0 0 0,1 0 1 0 0,0-1-1 0 0,-1 1 0 0 0,1-1 0 0 0,0 1 0 0 0,-1 0 0 0 0,1 0 0 0 0,0-1 0 0 0,-1 1 0 0 0,1 0 1 0 0,-1 0-1 0 0,1-1 0 0 0,0 1 0 0 0,-1 0 0 0 0,1 0 0 0 0,-1 0 0 0 0,1 0 0 0 0,-1 0 0 0 0,1 0 0 0 0,-1 0 1 0 0,1 0-1 0 0,-1 0 0 0 0,1 0 0 0 0,-1 0 0 0 0,1 0 0 0 0,-1 0 0 0 0,1 0 0 0 0,0 0 0 0 0,-1 0 1 0 0,1 0-1 0 0,-1 0 0 0 0,1 1 0 0 0,-1-1 0 0 0,1 0 0 0 0,0 0 0 0 0,-1 1 0 0 0,1-1 0 0 0,-1 0 0 0 0,1 1 1 0 0,-1-1-1 0 0,0 1 2 0 0,0 0-1 0 0,-1 0 1 0 0,1 0 0 0 0,0 0 0 0 0,0 0 0 0 0,0 0-1 0 0,0 0 1 0 0,0 0 0 0 0,0 0 0 0 0,0 0 0 0 0,0 1 0 0 0,1-1-1 0 0,-1 0 1 0 0,0 2 0 0 0,-2 29 328 0 0,2 0-1 0 0,1 1 1 0 0,6 38-1 0 0,21 95 458 0 0,-17-115-517 0 0,6 13-193 0 0,2 10-143 0 0,-18-70-10 0 0,-2-6-53 0 0,-4-12-161 0 0,-13-35-329 0 0,13 32 408 0 0,-5-12-35 0 0,-18-47-75 0 0,-20-83 1 0 0,44 134 251 0 0,0 0 0 0 0,1 0 0 0 0,1 0 0 0 0,2-1 0 0 0,1 1 0 0 0,0 0 0 0 0,8-44 0 0 0,-7 65-4 0 0,-1-1 1 0 0,2 1 0 0 0,-1 0 0 0 0,0 0 0 0 0,1 0 0 0 0,0 0 0 0 0,0 1 0 0 0,0-1 0 0 0,0 0 0 0 0,0 1 0 0 0,1-1 0 0 0,0 1-1 0 0,0 0 1 0 0,0 0 0 0 0,0 0 0 0 0,5-4 0 0 0,-3 4-3 0 0,-1 1-1 0 0,0 0 1 0 0,1 0 0 0 0,-1 1-1 0 0,1-1 1 0 0,0 1 0 0 0,0 0 0 0 0,-1 0-1 0 0,1 0 1 0 0,0 1 0 0 0,0 0-1 0 0,0 0 1 0 0,-1 0 0 0 0,9 2-1 0 0,3 0-15 0 0,1 1 0 0 0,-1 1 0 0 0,0 0 1 0 0,25 12-1 0 0,-36-15 7 0 0,-1 1 1 0 0,0 0-1 0 0,0 1 1 0 0,0-1 0 0 0,0 0-1 0 0,0 1 1 0 0,0 0-1 0 0,-1 0 1 0 0,0 0 0 0 0,1 1-1 0 0,-1-1 1 0 0,0 1-1 0 0,0-1 1 0 0,-1 1 0 0 0,1 0-1 0 0,-1 0 1 0 0,0 0-1 0 0,0 1 1 0 0,0-1 0 0 0,-1 0-1 0 0,2 7 1 0 0,-3-8 17 0 0,0 1 1 0 0,0 0 0 0 0,0-1-1 0 0,-1 1 1 0 0,1 0-1 0 0,-1-1 1 0 0,0 1-1 0 0,0-1 1 0 0,0 1 0 0 0,-1-1-1 0 0,1 0 1 0 0,-1 0-1 0 0,0 1 1 0 0,0-1-1 0 0,0 0 1 0 0,0 0-1 0 0,0-1 1 0 0,-1 1 0 0 0,1 0-1 0 0,-1-1 1 0 0,0 0-1 0 0,0 1 1 0 0,-4 2-1 0 0,-8 4 79 0 0,-1 0 0 0 0,0-1-1 0 0,-24 9 1 0 0,33-14-75 0 0,-53 17 45 0 0,38-14-649 0 0,-28 13 0 0 0,58-22-4982 0 0,18-7 3657 0 0,-7 1 405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51 201 9297 0 0,'0'-2'121'0'0,"0"1"-1"0"0,0-1 1 0 0,0 1 0 0 0,-1-1 0 0 0,1 1-1 0 0,0-1 1 0 0,-1 1 0 0 0,1 0 0 0 0,-1-1-1 0 0,1 1 1 0 0,-1 0 0 0 0,0-1 0 0 0,1 1-1 0 0,-1 0 1 0 0,0 0 0 0 0,0 0 0 0 0,0-1-1 0 0,0 1 1 0 0,0 0 0 0 0,0 0 0 0 0,0 0-1 0 0,-1 1 1 0 0,1-1 0 0 0,0 0 0 0 0,0 0-1 0 0,-1 1 1 0 0,1-1 0 0 0,0 1 0 0 0,-1-1-1 0 0,-1 0 1 0 0,-10-5 2607 0 0,16 8-2581 0 0,0 1 0 0 0,-1-1 1 0 0,1 1-1 0 0,-1 0 0 0 0,1 0 0 0 0,-1 1 0 0 0,0-1 0 0 0,0 0 1 0 0,2 5-1 0 0,13 33 351 0 0,-4-5-305 0 0,-2 1 0 0 0,-1 0 1 0 0,-2 1-1 0 0,-1 0 1 0 0,-3 0-1 0 0,-1 0 1 0 0,-1 1-1 0 0,-4 39 0 0 0,-1-50-168 0 0,-11 56 0 0 0,12-83-73 0 0,0-7-51 0 0,-2-9-130 0 0,-33-210-1500 0 0,18 119 1579 0 0,-5-113 0 0 0,23 198 164 0 0,-1 9 10 0 0,1-1 0 0 0,1 1 0 0 0,0-1 0 0 0,0 0 0 0 0,2 1 0 0 0,4-22 0 0 0,-6 32-17 0 0,0 1 0 0 0,1 0 1 0 0,-1-1-1 0 0,1 1 0 0 0,-1 0 1 0 0,1 0-1 0 0,0-1 0 0 0,0 1 0 0 0,0 0 1 0 0,-1 0-1 0 0,1 0 0 0 0,0 0 0 0 0,0 0 1 0 0,0 0-1 0 0,0 0 0 0 0,1 0 1 0 0,-1 0-1 0 0,0 1 0 0 0,0-1 0 0 0,0 0 1 0 0,1 1-1 0 0,-1-1 0 0 0,0 1 1 0 0,1-1-1 0 0,-1 1 0 0 0,1 0 0 0 0,-1 0 1 0 0,0-1-1 0 0,1 1 0 0 0,-1 0 0 0 0,1 0 1 0 0,-1 0-1 0 0,0 0 0 0 0,1 1 1 0 0,-1-1-1 0 0,3 1 0 0 0,3 2 0 0 0,1 0 0 0 0,-1 1 0 0 0,0-1 0 0 0,0 1 1 0 0,9 8-1 0 0,-1-3-6 0 0,4 3-3 0 0,0 1 0 0 0,0 1 0 0 0,-1 1 0 0 0,-1 0 0 0 0,-1 1 0 0 0,0 1 0 0 0,21 29 0 0 0,-35-43 7 0 0,0 0 0 0 0,0 0 1 0 0,0 0-1 0 0,-1 0 1 0 0,1 0-1 0 0,-1 0 0 0 0,0 0 1 0 0,0 1-1 0 0,0-1 1 0 0,0 1-1 0 0,-1-1 0 0 0,1 1 1 0 0,-1-1-1 0 0,0 1 1 0 0,0-1-1 0 0,0 1 0 0 0,-1-1 1 0 0,1 1-1 0 0,-1-1 1 0 0,0 0-1 0 0,0 1 0 0 0,0-1 1 0 0,0 0-1 0 0,0 1 1 0 0,-1-1-1 0 0,1 0 0 0 0,-1 0 1 0 0,0 0-1 0 0,0 0 1 0 0,0-1-1 0 0,-1 1 0 0 0,1 0 1 0 0,-1-1-1 0 0,1 0 1 0 0,-1 1-1 0 0,0-1 0 0 0,0 0 1 0 0,0-1-1 0 0,-5 4 1 0 0,-9 3-124 0 0,0-1 0 0 0,0 0 0 0 0,-1-1 0 0 0,0 0 0 0 0,-1-2 0 0 0,1 0 0 0 0,-28 1 0 0 0,41-4-151 0 0,0-1 0 0 0,-1 0-1 0 0,1-1 1 0 0,0 1 0 0 0,0-1-1 0 0,0 0 1 0 0,-7-3 0 0 0,10 4 114 0 0,1 0-1 0 0,0-1 1 0 0,-1 1 0 0 0,1-1 0 0 0,0 0 0 0 0,0 1 0 0 0,-1-1 0 0 0,1 0 0 0 0,0 0 0 0 0,0 1 0 0 0,0-1 0 0 0,0 0 0 0 0,0 0-1 0 0,0 0 1 0 0,0 0 0 0 0,0-1 0 0 0,1 1 0 0 0,-1 0 0 0 0,0 0 0 0 0,1 0 0 0 0,-1-1 0 0 0,1 1 0 0 0,-1 0 0 0 0,1-1-1 0 0,-1 1 1 0 0,1 0 0 0 0,0-1 0 0 0,0 1 0 0 0,0 0 0 0 0,0-1 0 0 0,0-1 0 0 0,3-13-1297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8561 0 0,'1'-2'158'0'0,"-1"0"0"0"0,1 0 0 0 0,-1 0 0 0 0,1-1 0 0 0,-1 1 0 0 0,0 0 0 0 0,1 0 0 0 0,-1-1 0 0 0,-1 1 0 0 0,1-3 0 0 0,-3-2 4515 0 0,9 55-3009 0 0,0-12-1079 0 0,-5-29-497 0 0,16 334 1830 0 0,-16-325-2159 0 0,0-1 1 0 0,1 1-1 0 0,1 0 1 0 0,1 0-1 0 0,0-1 1 0 0,10 26-1 0 0,5-12-1837 0 0,-18-28 1716 0 0,0 1 1 0 0,0 0-1 0 0,1-1 0 0 0,-1 1 1 0 0,1-1-1 0 0,-1 1 1 0 0,1-1-1 0 0,0 0 0 0 0,-1 0 1 0 0,1 0-1 0 0,0 0 0 0 0,0 0 1 0 0,2 1-1 0 0,5 0-1267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30 336 8529 0 0,'0'-1'29'0'0,"0"1"1"0"0,0 0-1 0 0,0 0 1 0 0,0-1-1 0 0,0 1 1 0 0,0 0-1 0 0,0 0 1 0 0,0-1-1 0 0,0 1 0 0 0,0 0 1 0 0,0-1-1 0 0,0 1 1 0 0,0 0-1 0 0,0 0 1 0 0,0-1-1 0 0,0 1 1 0 0,0 0-1 0 0,0 0 1 0 0,0-1-1 0 0,0 1 1 0 0,0 0-1 0 0,-1 0 1 0 0,1-1-1 0 0,0 1 0 0 0,0 0 1 0 0,0 0-1 0 0,-1 0 1 0 0,1-1-1 0 0,0 1 1 0 0,0 0-1 0 0,0 0 1 0 0,-1 0-1 0 0,1 0 1 0 0,0-1-1 0 0,0 1 1 0 0,-1 0-1 0 0,1 0 1 0 0,0 0-1 0 0,-1 0 0 0 0,1 0 1 0 0,0 0-1 0 0,0 0 1 0 0,-1 0-1 0 0,1 0 1 0 0,0 0-1 0 0,0 0 1 0 0,-1 0-1 0 0,1 0 1 0 0,0 0-1 0 0,-1 0 1 0 0,1 0-1 0 0,0 0 1 0 0,0 0-1 0 0,-1 0 1 0 0,1 1-1 0 0,0-1 0 0 0,0 0 1 0 0,-1 0-1 0 0,1 0 1 0 0,0 1-1 0 0,-2-1 177 0 0,1 1 0 0 0,0 0 0 0 0,0 0 0 0 0,0 0 0 0 0,-1 0 0 0 0,1 0 0 0 0,0 1 0 0 0,1-1-1 0 0,-1 0 1 0 0,0 0 0 0 0,-1 3 0 0 0,1 0 31 0 0,-1 0-1 0 0,1 1 1 0 0,1-1 0 0 0,-1 0-1 0 0,1 1 1 0 0,-1-1-1 0 0,1 1 1 0 0,0-1 0 0 0,1 1-1 0 0,-1-1 1 0 0,1 0-1 0 0,0 1 1 0 0,0-1 0 0 0,3 7-1 0 0,2 5-35 0 0,2 0 1 0 0,12 21-1 0 0,-11-21-169 0 0,2 1-272 0 0,8 13-1290 0 0,-13-11-2309 0 0</inkml:trace>
  <inkml:trace contextRef="#ctx0" brushRef="#br0" timeOffset="1">158 9 8001 0 0,'-1'-1'25'0'0,"0"1"1"0"0,1-1-1 0 0,-1 1 1 0 0,1-1-1 0 0,-1 0 0 0 0,0 1 1 0 0,0-1-1 0 0,1 1 1 0 0,-1-1-1 0 0,0 1 1 0 0,0 0-1 0 0,0-1 1 0 0,0 1-1 0 0,1 0 1 0 0,-1-1-1 0 0,0 1 1 0 0,0 0-1 0 0,0 0 0 0 0,0 0 1 0 0,0 0-1 0 0,0 0 1 0 0,0 0-1 0 0,1 0 1 0 0,-1 0-1 0 0,0 0 1 0 0,0 1-1 0 0,-1-1 1 0 0,-1 1 58 0 0,0 1 0 0 0,0-1 0 0 0,0 1 1 0 0,0 0-1 0 0,0-1 0 0 0,0 1 1 0 0,-4 5-1 0 0,-1 1 69 0 0,0 0-1 0 0,1 0 1 0 0,0 1 0 0 0,-7 11 0 0 0,13-16-160 0 0,-1-1 1 0 0,1 0-1 0 0,-1 1 0 0 0,1-1 1 0 0,0 1-1 0 0,0 0 1 0 0,1-1-1 0 0,-1 1 1 0 0,1 0-1 0 0,0-1 1 0 0,0 1-1 0 0,0 0 1 0 0,0-1-1 0 0,1 1 0 0 0,-1 0 1 0 0,2 4-1 0 0,1-1-307 0 0,-1 0-1 0 0,1 0 1 0 0,0 0-1 0 0,1 0 0 0 0,0 0 1 0 0,8 12-1 0 0,-3-6-586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156 324 7101 0 0,'3'0'126'0'0,"-1"-1"1"0"0,0 1-1 0 0,1-1 1 0 0,-1 1 0 0 0,0-1-1 0 0,1 0 1 0 0,-1 0-1 0 0,0 0 1 0 0,0 0-1 0 0,0 0 1 0 0,0-1 0 0 0,0 1-1 0 0,0 0 1 0 0,0-1-1 0 0,0 0 1 0 0,-1 1-1 0 0,1-1 1 0 0,-1 0 0 0 0,3-4-1 0 0,-1 3 34 0 0,-1 1 0 0 0,0-1 1 0 0,1 0-1 0 0,-1 1 0 0 0,1 0 0 0 0,0-1 0 0 0,5-2 0 0 0,-7 5-105 0 0,-1 0 0 0 0,1 0 1 0 0,0-1-1 0 0,0 1 0 0 0,0 0 0 0 0,0-1 1 0 0,0 1-1 0 0,0-1 0 0 0,0 1 0 0 0,-1-1 0 0 0,1 0 1 0 0,0 1-1 0 0,0-1 0 0 0,-1 0 0 0 0,1 1 0 0 0,-1-1 1 0 0,1 0-1 0 0,0 0 0 0 0,-1 0 0 0 0,1-1 1 0 0,-1 2-6 0 0,-1-1 0 0 0,0 1 1 0 0,0-1-1 0 0,1 1 1 0 0,-1 0-1 0 0,0-1 0 0 0,0 1 1 0 0,0 0-1 0 0,0 0 1 0 0,1 0-1 0 0,-1-1 1 0 0,0 1-1 0 0,0 0 0 0 0,0 0 1 0 0,0 0-1 0 0,1 0 1 0 0,-2 1-1 0 0,-47 4 704 0 0,35-3-705 0 0,1 2 1 0 0,-1-1-1 0 0,1 2 1 0 0,0 0-1 0 0,1 0 0 0 0,-1 1 1 0 0,-13 10-1 0 0,21-13 0 0 0,1 0 0 0 0,0 0-1 0 0,0 0 1 0 0,0 1 0 0 0,0 0-1 0 0,0 0 1 0 0,1 0 0 0 0,0 0 0 0 0,0 1-1 0 0,0-1 1 0 0,0 1 0 0 0,1 0-1 0 0,-1 0 1 0 0,1 0 0 0 0,1 0-1 0 0,-1 0 1 0 0,1 0 0 0 0,0 0 0 0 0,0 1-1 0 0,0-1 1 0 0,0 6 0 0 0,2-8-13 0 0,-1-1 0 0 0,0 1 1 0 0,1 0-1 0 0,0-1 0 0 0,0 1 1 0 0,-1-1-1 0 0,1 0 0 0 0,1 1 1 0 0,-1-1-1 0 0,0 0 0 0 0,1 1 0 0 0,-1-1 1 0 0,1 0-1 0 0,-1 0 0 0 0,1 0 1 0 0,0 0-1 0 0,0-1 0 0 0,0 1 1 0 0,0 0-1 0 0,0-1 0 0 0,0 1 1 0 0,1-1-1 0 0,-1 0 0 0 0,0 0 1 0 0,1 0-1 0 0,-1 0 0 0 0,4 1 1 0 0,10 3-12 0 0,0-1 0 0 0,1-1 0 0 0,20 3 0 0 0,-13-3-36 0 0,168 20-982 0 0,-165-22 726 0 0,1-1 0 0 0,-1-1 0 0 0,1-2-1 0 0,-1 0 1 0 0,27-8 0 0 0,-49 10 230 0 0,1 0 1 0 0,-1-1-1 0 0,0 0 1 0 0,0 0-1 0 0,0-1 1 0 0,0 1-1 0 0,-1-1 1 0 0,1 0-1 0 0,-1 0 1 0 0,1 0-1 0 0,-1-1 1 0 0,5-5-1 0 0,-7 6 38 0 0,0 0-1 0 0,0 0 0 0 0,0-1 0 0 0,0 1 0 0 0,-1-1 1 0 0,0 1-1 0 0,1-1 0 0 0,-1 0 0 0 0,-1 1 1 0 0,1-1-1 0 0,0 0 0 0 0,-1 0 0 0 0,0 0 0 0 0,0 0 1 0 0,0 1-1 0 0,0-1 0 0 0,-1 0 0 0 0,0-4 1 0 0,-1-2 37 0 0,0 1 0 0 0,-1-1 1 0 0,0 1-1 0 0,-1 0 0 0 0,0 0 1 0 0,0 0-1 0 0,-1 0 0 0 0,0 1 1 0 0,-1-1-1 0 0,0 1 0 0 0,-7-7 1 0 0,10 12-31 0 0,1 0 1 0 0,-1 0-1 0 0,0 0 1 0 0,0 1-1 0 0,0-1 1 0 0,-1 1-1 0 0,1 0 1 0 0,-1 0-1 0 0,1 0 1 0 0,-1 1-1 0 0,1-1 1 0 0,-1 1-1 0 0,0 0 1 0 0,0 0-1 0 0,0 0 1 0 0,0 1-1 0 0,1-1 1 0 0,-1 1-1 0 0,0 0 1 0 0,0 0-1 0 0,0 0 1 0 0,0 0-1 0 0,0 1 1 0 0,0 0 0 0 0,0 0-1 0 0,0 0 1 0 0,1 0-1 0 0,-1 0 1 0 0,0 1-1 0 0,-5 3 1 0 0,3-1 7 0 0,1 0 0 0 0,-1 1 0 0 0,1 0 1 0 0,0 0-1 0 0,1 0 0 0 0,-1 0 0 0 0,1 1 1 0 0,0 0-1 0 0,1-1 0 0 0,-1 1 1 0 0,1 1-1 0 0,0-1 0 0 0,1 0 0 0 0,0 1 1 0 0,0 0-1 0 0,0-1 0 0 0,0 1 0 0 0,1 0 1 0 0,1 0-1 0 0,-1 0 0 0 0,1 0 0 0 0,0 9 1 0 0,1-13-10 0 0,0 0 1 0 0,0 0 0 0 0,0 0 0 0 0,0-1 0 0 0,1 1 0 0 0,-1 0-1 0 0,1 0 1 0 0,-1-1 0 0 0,1 1 0 0 0,0-1 0 0 0,0 1-1 0 0,0-1 1 0 0,0 0 0 0 0,1 0 0 0 0,-1 0 0 0 0,0 0-1 0 0,1 0 1 0 0,0 0 0 0 0,-1-1 0 0 0,1 1 0 0 0,0-1 0 0 0,0 0-1 0 0,4 1 1 0 0,8 3 15 0 0,0 0 0 0 0,0-1 0 0 0,19 1 0 0 0,-29-4-28 0 0,40 3 14 0 0,-41-4 5 0 0,0 0 1 0 0,0 0-1 0 0,0-1 1 0 0,0 1 0 0 0,-1-1-1 0 0,1 0 1 0 0,0 0-1 0 0,0 0 1 0 0,5-3-1 0 0,-9 4-4 0 0,0 0 0 0 0,0 0 0 0 0,0 0 0 0 0,0 0 0 0 0,1 0 0 0 0,-1-1 0 0 0,0 1 0 0 0,0 0 0 0 0,0 0 0 0 0,0 0 0 0 0,0 0 0 0 0,1 0 0 0 0,-1-1 0 0 0,0 1 0 0 0,0 0 0 0 0,0 0 0 0 0,0 0-1 0 0,0 0 1 0 0,0-1 0 0 0,0 1 0 0 0,0 0 0 0 0,0 0 0 0 0,0 0 0 0 0,0-1 0 0 0,0 1 0 0 0,1 0 0 0 0,-1 0 0 0 0,0 0 0 0 0,-1-1 0 0 0,1 1 0 0 0,0 0 0 0 0,0 0 0 0 0,0 0 0 0 0,0 0 0 0 0,0-1 0 0 0,0 1-1 0 0,0 0 1 0 0,0 0 0 0 0,0 0 0 0 0,0-1 0 0 0,0 1 0 0 0,0 0 0 0 0,-1 0 0 0 0,1 0 0 0 0,0 0 0 0 0,0 0 0 0 0,0-1 0 0 0,0 1 0 0 0,0 0 0 0 0,-1 0 0 0 0,1 0 0 0 0,0 0 0 0 0,0 0 0 0 0,0 0 0 0 0,0 0 0 0 0,-1 0-1 0 0,1 0 1 0 0,0 0 0 0 0,0 0 0 0 0,0-1 0 0 0,-1 1 0 0 0,1 0 0 0 0,0 0 0 0 0,-14-1 317 0 0,20 3-138 0 0,0-1-1 0 0,0 1 0 0 0,0-2 0 0 0,1 1 0 0 0,7-1 0 0 0,-3 0-190 0 0,-1-1 0 0 0,1-1 0 0 0,0 0 0 0 0,0-1 0 0 0,-1 0 0 0 0,1 0 1 0 0,-1-1-1 0 0,0-1 0 0 0,0 0 0 0 0,-1 0 0 0 0,1-1 0 0 0,-1 0 0 0 0,0 0 0 0 0,-1-1 0 0 0,0 0 0 0 0,0-1 0 0 0,0 0 0 0 0,-1 0 0 0 0,0 0 0 0 0,0-1 0 0 0,-1 0 0 0 0,-1-1 0 0 0,1 1 0 0 0,-2-1 0 0 0,1 0 0 0 0,-1 0 0 0 0,5-21 1 0 0,-3 5-9 0 0,0-1 1 0 0,-2 0-1 0 0,-1 0 1 0 0,-1 0-1 0 0,-1-1 1 0 0,-2 1 0 0 0,-4-36-1 0 0,5 63 11 0 0,0-1-1 0 0,0 1 1 0 0,0-1 0 0 0,0 1-1 0 0,0-1 1 0 0,0 0 0 0 0,0 1-1 0 0,-1-1 1 0 0,1 1 0 0 0,0-1-1 0 0,0 1 1 0 0,0-1-1 0 0,0 1 1 0 0,-1-1 0 0 0,1 1-1 0 0,0-1 1 0 0,-1 1 0 0 0,1 0-1 0 0,0-1 1 0 0,-1 1-1 0 0,1-1 1 0 0,0 1 0 0 0,-1 0-1 0 0,1-1 1 0 0,-1 1 0 0 0,1 0-1 0 0,-1-1 1 0 0,0 1 0 0 0,0 1-1 0 0,1-1 1 0 0,-1 0 0 0 0,0 1 0 0 0,1-1 0 0 0,-1 1-1 0 0,1-1 1 0 0,-1 0 0 0 0,1 1 0 0 0,-1 0 0 0 0,1-1-1 0 0,-1 1 1 0 0,1-1 0 0 0,0 1 0 0 0,-1-1 0 0 0,1 1-1 0 0,-1 0 1 0 0,-14 34 5 0 0,15-33-8 0 0,-9 24 10 0 0,2 0 1 0 0,1 0-1 0 0,1 1 0 0 0,1 0 0 0 0,1 0 0 0 0,2 0 0 0 0,1 0 0 0 0,1 0 1 0 0,5 31-1 0 0,-2-28-225 0 0,3-1 0 0 0,0 1-1 0 0,2-1 1 0 0,1 0 0 0 0,1-1 0 0 0,2 0 0 0 0,31 50 0 0 0,-15-29-1190 0 0,-18-28-121 0 0,18 25-1 0 0,-13-27 163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36 8297 0 0,'-3'-3'162'0'0,"1"0"1"0"0,-1 0 0 0 0,0 1 0 0 0,0-1-1 0 0,0 1 1 0 0,0-1 0 0 0,0 1-1 0 0,0 0 1 0 0,-1 0 0 0 0,1 1-1 0 0,-1-1 1 0 0,-4-1 0 0 0,-3-1 897 0 0,11 4-1031 0 0,0 0-1 0 0,0 0 1 0 0,0 0 0 0 0,-1 0 0 0 0,1 0 0 0 0,0 0 0 0 0,0 0-1 0 0,0-1 1 0 0,0 1 0 0 0,0 0 0 0 0,0 0 0 0 0,0 0-1 0 0,0 0 1 0 0,0 0 0 0 0,-1 0 0 0 0,1 0 0 0 0,0 0 0 0 0,0 0-1 0 0,0 0 1 0 0,0 0 0 0 0,0 0 0 0 0,0 0 0 0 0,0 1 0 0 0,0-1-1 0 0,0 0 1 0 0,-1 0 0 0 0,1 0 0 0 0,0 0 0 0 0,0 0 0 0 0,0 0-1 0 0,0 0 1 0 0,0 0 0 0 0,0 0 0 0 0,0 0 0 0 0,0 0 0 0 0,0 0-1 0 0,0 0 1 0 0,0 0 0 0 0,0 0 0 0 0,0 1 0 0 0,0-1 0 0 0,-1 0-1 0 0,1 0 1 0 0,0 0 0 0 0,0 0 0 0 0,0 0 0 0 0,0 0-1 0 0,0 0 1 0 0,0 0 0 0 0,0 0 0 0 0,0 0 0 0 0,0 1 0 0 0,0-1-1 0 0,0 0 1 0 0,0 0 0 0 0,0 0 0 0 0,0 0 0 0 0,0 0 0 0 0,0 0-1 0 0,0 0 1 0 0,0 0 0 0 0,1 0 0 0 0,-1 1 0 0 0,0-1 0 0 0,6 5 588 0 0,56 0-868 0 0,85-4 0 0 0,46 3-732 0 0,-172-1 1019 0 0,-19-2 440 0 0,-14-2 582 0 0,12 1-1004 0 0,-1 0 0 0 0,1 0 0 0 0,-1 0 0 0 0,1 0 0 0 0,0 0 0 0 0,-1 0 0 0 0,1-1 0 0 0,-1 1 1 0 0,1 0-1 0 0,-1 0 0 0 0,1-1 0 0 0,0 1 0 0 0,-1 0 0 0 0,1 0 0 0 0,0-1 0 0 0,-1 1 0 0 0,1 0 0 0 0,0-1 0 0 0,-1 1 0 0 0,1-1 0 0 0,0 1 0 0 0,0 0 0 0 0,-1-1 0 0 0,1 1 1 0 0,0-1-1 0 0,0 1 0 0 0,0 0 0 0 0,0-1 0 0 0,-1 1 0 0 0,1-1 0 0 0,0 0 0 0 0,2 0 718 0 0,2 11-708 0 0,15 90 28 0 0,-12-54-707 0 0,18 60 0 0 0,-24-102 408 0 0,1 2-595 0 0,0-1 0 0 0,0 1 0 0 0,0 0 0 0 0,0-1 0 0 0,7 10 0 0 0,-7-14-486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 7101 0 0,'-6'-19'104'0'0,"0"1"68"0"0,-2 4 52 0 0,4 9 24 0 0,-5 1 4 0 0,1 4-4 0 0,0 3 8 0 0,4 1 0 0 0,-4-2-124 0 0,4 7-144 0 0,0 0-184 0 0,0 4-116 0 0,6-2-12 0 0,0 3-204 0 0,-2 4-264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5817 0 0,'38'11'938'0'0,"5"0"208"0"0,14-7-251 0 0,0-3 0 0 0,85-10 1 0 0,-36 2-247 0 0,80-3 361 0 0,273-10 1280 0 0,-440 20-2183 0 0,-10 0-35 0 0,-1 0 0 0 0,1 0 1 0 0,-1-1-1 0 0,13-2 0 0 0,-59 31-4272 0 0,27-20 3068 0 0,-3 3-247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133 100 7389 0 0,'0'-4'232'0'0,"1"0"1"0"0,-1 0-1 0 0,-1 0 1 0 0,1 0-1 0 0,0 0 1 0 0,-1 0-1 0 0,0 0 1 0 0,0 0-1 0 0,0 1 1 0 0,0-1 0 0 0,-1 0-1 0 0,-3-6 1 0 0,5 10-149 0 0,0-1 1 0 0,-1 1-1 0 0,1-1 1 0 0,0 1 0 0 0,0-1-1 0 0,-1 0 1 0 0,1 1 0 0 0,0-1-1 0 0,0 1 1 0 0,-1 0-1 0 0,1-1 1 0 0,-1 1 0 0 0,1-1-1 0 0,0 1 1 0 0,-1-1-1 0 0,1 1 1 0 0,-1 0 0 0 0,1-1-1 0 0,-1 1 1 0 0,1 0 0 0 0,-1 0-1 0 0,1-1 1 0 0,-1 1-1 0 0,1 0 1 0 0,-1 0 0 0 0,0 0-1 0 0,0 0 1 0 0,-9 12 1441 0 0,3 1-1470 0 0,-24 24 674 0 0,22-28-501 0 0,0 1 0 0 0,1 1-1 0 0,0 0 1 0 0,-10 17 0 0 0,17-25-204 0 0,-1 1-1 0 0,1-1 1 0 0,0 0 0 0 0,0 0 0 0 0,0 0 0 0 0,1 1 0 0 0,-1-1-1 0 0,1 0 1 0 0,-1 1 0 0 0,1-1 0 0 0,0 1 0 0 0,1-1 0 0 0,-1 0 0 0 0,0 1-1 0 0,1-1 1 0 0,0 0 0 0 0,0 1 0 0 0,0-1 0 0 0,0 0 0 0 0,0 0-1 0 0,1 0 1 0 0,3 5 0 0 0,-2-4-7 0 0,0 0-1 0 0,1 0 1 0 0,-1 0-1 0 0,1 0 1 0 0,0 0-1 0 0,1-1 1 0 0,-1 0-1 0 0,0 0 1 0 0,1 0-1 0 0,0 0 1 0 0,0-1-1 0 0,0 0 1 0 0,0 0-1 0 0,0 0 1 0 0,10 1-1 0 0,-1 0-67 0 0,-1-1 0 0 0,1-1 0 0 0,0 0 0 0 0,28-2 0 0 0,-39 0-10 0 0,0 1 0 0 0,0 0 0 0 0,0-1 0 0 0,0 0 0 0 0,-1 1 0 0 0,1-1 0 0 0,0 0 0 0 0,0-1 0 0 0,-1 1 0 0 0,1 0 0 0 0,-1-1 0 0 0,1 0 0 0 0,-1 1 0 0 0,1-1 0 0 0,-1 0 0 0 0,0 0 0 0 0,0 0 0 0 0,0 0 0 0 0,2-4 0 0 0,-1 2 22 0 0,-1-1 0 0 0,0 0 0 0 0,0 1 0 0 0,0-1 0 0 0,0 0 0 0 0,-1 0 0 0 0,0-1 0 0 0,0 1 0 0 0,0 0 0 0 0,0-7 0 0 0,-1 0 32 0 0,0-1 1 0 0,-1 0-1 0 0,-1 0 1 0 0,0 0 0 0 0,0 0-1 0 0,-1 1 1 0 0,-1-1 0 0 0,-6-14-1 0 0,7 20 4 0 0,0 1 0 0 0,0 0-1 0 0,-1 1 1 0 0,1-1-1 0 0,-1 1 1 0 0,0-1-1 0 0,-1 1 1 0 0,1 0 0 0 0,-1 1-1 0 0,0-1 1 0 0,-7-3-1 0 0,9 6 2 0 0,0 0-1 0 0,0 1 0 0 0,0-1 0 0 0,-1 1 1 0 0,1 0-1 0 0,-1 0 0 0 0,1 1 0 0 0,-1-1 1 0 0,1 0-1 0 0,-1 1 0 0 0,1 0 0 0 0,-1 0 1 0 0,1 0-1 0 0,-1 1 0 0 0,1-1 0 0 0,-1 1 1 0 0,1 0-1 0 0,-1-1 0 0 0,1 2 0 0 0,-1-1 1 0 0,1 0-1 0 0,-5 3 0 0 0,4-1 10 0 0,0-1 0 0 0,0 1 0 0 0,0 0 0 0 0,0 0-1 0 0,1 0 1 0 0,-1 0 0 0 0,1 1 0 0 0,0-1 0 0 0,0 1 0 0 0,0 0 0 0 0,1 0 0 0 0,-1 0 0 0 0,1 0-1 0 0,0 0 1 0 0,0 1 0 0 0,0-1 0 0 0,1 1 0 0 0,-1-1 0 0 0,1 1 0 0 0,0-1 0 0 0,1 1-1 0 0,-1 0 1 0 0,1 0 0 0 0,0-1 0 0 0,0 1 0 0 0,0 0 0 0 0,2 6 0 0 0,0-8 9 0 0,-1 1 1 0 0,1-1-1 0 0,1 0 1 0 0,-1 1 0 0 0,0-1-1 0 0,1 0 1 0 0,-1-1-1 0 0,1 1 1 0 0,0 0-1 0 0,0-1 1 0 0,0 1 0 0 0,0-1-1 0 0,1 0 1 0 0,-1 0-1 0 0,1 0 1 0 0,-1-1-1 0 0,1 1 1 0 0,-1-1 0 0 0,6 2-1 0 0,1 0 6 0 0,0-1 0 0 0,1 1 1 0 0,-1-2-1 0 0,1 1 0 0 0,0-1 0 0 0,11-1 0 0 0,-14-2-24 0 0,0 0 0 0 0,0-1-1 0 0,0 1 1 0 0,0-2 0 0 0,-1 1-1 0 0,1-1 1 0 0,-1 0 0 0 0,0-1 0 0 0,12-9-1 0 0,6-3 24 0 0,2-2 38 0 0,19-13 95 0 0,-43 30-145 0 0,-1 1-1 0 0,1 0 0 0 0,0 0 1 0 0,0-1-1 0 0,0 2 0 0 0,-1-1 1 0 0,1 0-1 0 0,0 1 0 0 0,0-1 1 0 0,0 1-1 0 0,0 0 0 0 0,0 0 1 0 0,0 0-1 0 0,5 1 0 0 0,-6-1 7 0 0,-1 1 0 0 0,1 0 0 0 0,-1 0 0 0 0,1 0 0 0 0,-1 0 0 0 0,0 0 0 0 0,1 0-1 0 0,-1 0 1 0 0,0 1 0 0 0,0-1 0 0 0,0 0 0 0 0,0 1 0 0 0,0-1 0 0 0,0 1 0 0 0,0-1 0 0 0,-1 1 0 0 0,1-1 0 0 0,0 1 0 0 0,-1-1-1 0 0,1 1 1 0 0,0 2 0 0 0,6 41 185 0 0,-7-35-197 0 0,1-7 9 0 0,-1 0-1 0 0,0 0 1 0 0,1 0 0 0 0,-1 0-1 0 0,1 0 1 0 0,0 0 0 0 0,0 0 0 0 0,0 0-1 0 0,1 0 1 0 0,-1 0 0 0 0,1 0-1 0 0,-1-1 1 0 0,3 3 0 0 0,6-29 247 0 0,50-59-233 0 0,-51 72 94 0 0,0 1-1 0 0,1 0 1 0 0,0 0 0 0 0,1 1 0 0 0,13-9-1 0 0,-23 18-106 0 0,0-1 0 0 0,0 1 1 0 0,-1-1-1 0 0,1 1 0 0 0,0-1 0 0 0,0 1 0 0 0,0 0 0 0 0,0-1 0 0 0,0 1 0 0 0,-1 0 0 0 0,1 0 0 0 0,0-1 0 0 0,0 1 1 0 0,0 0-1 0 0,0 0 0 0 0,0 0 0 0 0,0 0 0 0 0,0 0 0 0 0,0 1 0 0 0,0-1 0 0 0,0 0 0 0 0,-1 0 0 0 0,1 0 0 0 0,0 1 1 0 0,1 0-1 0 0,-1 0 0 0 0,1 0-1 0 0,-1 0 1 0 0,0 0 0 0 0,0 0 0 0 0,0 1 0 0 0,0-1 0 0 0,0 0 0 0 0,-1 1 0 0 0,1-1 0 0 0,0 1 0 0 0,0-1 0 0 0,-1 1 0 0 0,1 1-1 0 0,1 7 30 0 0,0 0-1 0 0,0 0 0 0 0,-1 17 0 0 0,0-24-28 0 0,-7 166-153 0 0,0-62-1849 0 0,3-33-977 0 0,2-40 906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8329 0 0,'-2'-7'216'0'0,"1"4"291"0"0,0-1-1 0 0,0 1 0 0 0,0 0 0 0 0,-1 0 0 0 0,1 0 1 0 0,-1 0-1 0 0,0 0 0 0 0,-2-4 0 0 0,3 24 2251 0 0,3 120 423 0 0,-2-30-2179 0 0,4 51-249 0 0,8 109-638 0 0,5-142-2895 0 0,-17-103-800 0 0,0-21 3406 0 0,0-1 1 0 0,0 1-1 0 0,0 0 0 0 0,0-1 0 0 0,0 1 0 0 0,0 0 1 0 0,-1-1-1 0 0,1 1 0 0 0,0-1 0 0 0,0 1 1 0 0,-1 0-1 0 0,1-1 0 0 0,-1 1 0 0 0,1-1 0 0 0,0 1 1 0 0,-1-1-1 0 0,1 1 0 0 0,-1-1 0 0 0,1 0 0 0 0,-1 1 1 0 0,1-1-1 0 0,-1 1 0 0 0,0-1 0 0 0,1 0 0 0 0,-1 0 1 0 0,1 1-1 0 0,-1-1 0 0 0,0 0 0 0 0,-1 0 1 0 0,-4 1-1197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9097 0 0,'-4'-4'0'0'0,"-18"-18"51"0"0,21 22 63 0 0,1-1 0 0 0,-1 0 0 0 0,0 1 1 0 0,1-1-1 0 0,-1 0 0 0 0,0 1 0 0 0,0-1 0 0 0,0 1 0 0 0,0-1 0 0 0,1 1 1 0 0,-1-1-1 0 0,0 1 0 0 0,0 0 0 0 0,0-1 0 0 0,0 1 0 0 0,0 0 0 0 0,0 0 1 0 0,0 0-1 0 0,0 0 0 0 0,0 0 0 0 0,-1 0 0 0 0,1 1 9 0 0,1-1 0 0 0,0 1-1 0 0,0 0 1 0 0,0-1 0 0 0,0 1 0 0 0,0 0-1 0 0,0 0 1 0 0,1-1 0 0 0,-1 1 0 0 0,0 0-1 0 0,0-1 1 0 0,0 1 0 0 0,1 0 0 0 0,-1-1-1 0 0,0 1 1 0 0,1 0 0 0 0,-1-1 0 0 0,0 1-1 0 0,1-1 1 0 0,0 2 0 0 0,10 13 1022 0 0,8 1-596 0 0,0 0-1 0 0,1-2 1 0 0,1 0 0 0 0,27 14 0 0 0,-8-9-2032 0 0,63 21 1 0 0,-101-39 1388 0 0,0 0 0 0 0,0-1 0 0 0,0 1 0 0 0,0-1 0 0 0,0 0 0 0 0,0 1 0 0 0,0-1 1 0 0,0 0-1 0 0,0 0 0 0 0,0-1 0 0 0,0 1 0 0 0,0 0 0 0 0,0-1 0 0 0,0 1 0 0 0,0-1 0 0 0,0 1 1 0 0,0-1-1 0 0,0 0 0 0 0,0 0 0 0 0,0 0 0 0 0,-1 0 0 0 0,1 0 0 0 0,0-1 0 0 0,-1 1 0 0 0,1 0 0 0 0,-1-1 1 0 0,1 1-1 0 0,-1-1 0 0 0,0 0 0 0 0,0 1 0 0 0,2-4 0 0 0,3-5-2 0 0,-1-1 0 0 0,0 0 0 0 0,-1 0 0 0 0,5-18 0 0 0,-1 2 658 0 0,7-26 3021 0 0,-31 92 200 0 0,-27 40-4457 0 0,34-64 271 0 0,5-8-55 0 0,-1-1 0 0 0,0 1-1 0 0,0-1 1 0 0,-1 0 0 0 0,-7 6-1 0 0,-13 9-1605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336 154 8761 0 0,'0'-1'160'0'0,"0"0"0"0"0,0 0 1 0 0,1 0-1 0 0,-1 0 0 0 0,0 0 0 0 0,1-1 1 0 0,-1 1-1 0 0,1 0 0 0 0,-1 0 0 0 0,1 0 1 0 0,0 0-1 0 0,1-1 0 0 0,-2 1 17 0 0,1 0-1 0 0,0 0 0 0 0,-1 0 1 0 0,1 0-1 0 0,0 0 0 0 0,-1 0 1 0 0,1 0-1 0 0,-1 0 1 0 0,0 0-1 0 0,1 0 0 0 0,-1-1 1 0 0,0 1-1 0 0,1 0 0 0 0,-1 0 1 0 0,0 0-1 0 0,0-2 1 0 0,-1-5 126 0 0,-1 0 1 0 0,1 0 0 0 0,-1 0 0 0 0,-1 0-1 0 0,0 1 1 0 0,0-1 0 0 0,0 1 0 0 0,-8-13-1 0 0,9 17-295 0 0,-1 0 0 0 0,1 0 0 0 0,0 1 0 0 0,-1-1 0 0 0,0 1 0 0 0,0-1-1 0 0,1 1 1 0 0,-1 0 0 0 0,0 0 0 0 0,-1 0 0 0 0,1 1 0 0 0,0-1-1 0 0,0 1 1 0 0,-1-1 0 0 0,1 1 0 0 0,-1 0 0 0 0,1 1 0 0 0,-1-1 0 0 0,0 1-1 0 0,1-1 1 0 0,-1 1 0 0 0,-5 0 0 0 0,-3 2-9 0 0,1-1-1 0 0,-1 1 1 0 0,0 1 0 0 0,1 0-1 0 0,0 0 1 0 0,0 2 0 0 0,-18 8-1 0 0,9-2 126 0 0,1 1-1 0 0,1 1 0 0 0,-19 16 1 0 0,34-26-100 0 0,-1 0 1 0 0,1 0 0 0 0,0 0 0 0 0,0 0 0 0 0,0 0-1 0 0,1 1 1 0 0,-1-1 0 0 0,1 1 0 0 0,0-1-1 0 0,0 1 1 0 0,0 0 0 0 0,0 0 0 0 0,1 0 0 0 0,-1 0-1 0 0,1 1 1 0 0,0-1 0 0 0,1 0 0 0 0,-1 0 0 0 0,1 1-1 0 0,-1-1 1 0 0,1 0 0 0 0,1 1 0 0 0,-1-1 0 0 0,0 0-1 0 0,1 1 1 0 0,0-1 0 0 0,0 0 0 0 0,0 0-1 0 0,1 0 1 0 0,0 0 0 0 0,-1 0 0 0 0,1 0 0 0 0,1 0-1 0 0,-1-1 1 0 0,0 1 0 0 0,1-1 0 0 0,0 1 0 0 0,0-1-1 0 0,0 0 1 0 0,0 0 0 0 0,0 0 0 0 0,1-1 0 0 0,3 3-1 0 0,5 3-44 0 0,0-1 0 0 0,0 0 0 0 0,0-1-1 0 0,1 0 1 0 0,0-2 0 0 0,0 1 0 0 0,1-1-1 0 0,-1-1 1 0 0,1 0 0 0 0,-1-1 0 0 0,1-1-1 0 0,0 0 1 0 0,0-1 0 0 0,0 0 0 0 0,24-4-1 0 0,-37 4 3 0 0,1 0-1 0 0,-1-1 1 0 0,1 1-1 0 0,0 0 0 0 0,-1-1 1 0 0,1 1-1 0 0,-1-1 1 0 0,0 1-1 0 0,1-1 1 0 0,-1 0-1 0 0,1 1 0 0 0,-1-1 1 0 0,0 0-1 0 0,0 0 1 0 0,1 0-1 0 0,-1 0 1 0 0,0 0-1 0 0,0 0 0 0 0,0 0 1 0 0,0-1-1 0 0,0 1 1 0 0,0 0-1 0 0,-1-1 1 0 0,1 1-1 0 0,1-2 0 0 0,-2 1-3 0 0,0 1-1 0 0,-1-1 1 0 0,1 1-1 0 0,0-1 1 0 0,0 1-1 0 0,0-1 1 0 0,-1 1-1 0 0,1 0 1 0 0,-1-1-1 0 0,1 1 1 0 0,-1-1-1 0 0,0 1 1 0 0,1 0-1 0 0,-1 0 1 0 0,0-1-1 0 0,0 1 1 0 0,0 0-1 0 0,0 0 1 0 0,0 0-1 0 0,0 0 1 0 0,0 0-1 0 0,-1 0 1 0 0,1 0-1 0 0,0 0 1 0 0,0 1-1 0 0,-2-2 1 0 0,-1 0 8 0 0,0 0 0 0 0,0 0 0 0 0,0 0 0 0 0,0 1 0 0 0,0-1 0 0 0,0 1 0 0 0,0 0 0 0 0,-1 0 1 0 0,1 0-1 0 0,0 1 0 0 0,-1 0 0 0 0,1 0 0 0 0,-8 0 0 0 0,5 1 29 0 0,0 1 1 0 0,0 0-1 0 0,1 0 0 0 0,-1 0 1 0 0,1 1-1 0 0,0-1 0 0 0,-1 2 1 0 0,-5 3-1 0 0,0 1 128 0 0,1 1 0 0 0,-1 0 0 0 0,2 1 0 0 0,0 0 0 0 0,0 1 0 0 0,1 0 0 0 0,-15 21 0 0 0,21-27-68 0 0,0 1 0 0 0,0-1 0 0 0,1 1 0 0 0,0-1 0 0 0,0 1 0 0 0,0 0 0 0 0,0 0 0 0 0,1 0 1 0 0,0 0-1 0 0,0 0 0 0 0,1 0 0 0 0,0 0 0 0 0,0 0 0 0 0,1 10 0 0 0,0-11-44 0 0,0-1 1 0 0,0 0-1 0 0,1 1 1 0 0,0-1-1 0 0,-1 0 0 0 0,1 0 1 0 0,1 0-1 0 0,-1 0 1 0 0,1 0-1 0 0,-1-1 0 0 0,1 1 1 0 0,0-1-1 0 0,0 0 1 0 0,1 1-1 0 0,-1-2 0 0 0,1 1 1 0 0,-1 0-1 0 0,1-1 1 0 0,0 1-1 0 0,6 2 0 0 0,4 0-127 0 0,0 1-1 0 0,1-2 0 0 0,-1 0 0 0 0,1-1 0 0 0,0 0 0 0 0,0-1 0 0 0,1-1 0 0 0,-1 0 0 0 0,0-1 0 0 0,0-1 0 0 0,28-4 0 0 0,-6-3-1463 0 0,1-1 0 0 0,-2-1 1 0 0,54-24-1 0 0,-87 33 1371 0 0,0 0-1 0 0,0 0 1 0 0,-1-1 0 0 0,1 1 0 0 0,-1-1-1 0 0,1 1 1 0 0,-1-1 0 0 0,0 0 0 0 0,1 0-1 0 0,-1 0 1 0 0,0 0 0 0 0,0-1 0 0 0,-1 1-1 0 0,1 0 1 0 0,0-1 0 0 0,-1 1 0 0 0,0-1-1 0 0,2-4 1 0 0,-2 3 61 0 0,0 0 0 0 0,0 0 0 0 0,-1 0 0 0 0,0 0-1 0 0,1 0 1 0 0,-1 0 0 0 0,-1 0 0 0 0,1 0 0 0 0,-1 0 0 0 0,0 0 0 0 0,-2-7 0 0 0,-3-5 133 0 0,0 1 0 0 0,-2 1 0 0 0,1-1 0 0 0,-2 1 0 0 0,-14-18 0 0 0,-13-10 659 0 0,25 30 334 0 0,1 0 0 0 0,0 0 1 0 0,-12-21-1 0 0,22 33-954 0 0,0 0 1 0 0,-1 0-1 0 0,1-1 1 0 0,0 1-1 0 0,0 0 1 0 0,0 0-1 0 0,0-1 0 0 0,0 1 1 0 0,0 0-1 0 0,-1-1 1 0 0,1 1-1 0 0,0 0 1 0 0,0 0-1 0 0,0-1 1 0 0,0 1-1 0 0,0 0 1 0 0,0-1-1 0 0,0 1 0 0 0,0 0 1 0 0,0 0-1 0 0,0-1 1 0 0,0 1-1 0 0,1 0 1 0 0,-1-1-1 0 0,0 1 1 0 0,0 0-1 0 0,0 0 1 0 0,0-1-1 0 0,0 1 1 0 0,0 0-1 0 0,1 0 0 0 0,-1-1 1 0 0,0 1-1 0 0,0 0 1 0 0,0 0-1 0 0,1-1 1 0 0,-1 1-1 0 0,0 0 1 0 0,0 0-1 0 0,1 0 1 0 0,-1 0-1 0 0,0-1 0 0 0,0 1 1 0 0,1 0-1 0 0,-1 0 1 0 0,0 0-1 0 0,1 0 1 0 0,-1 0-1 0 0,0 0 1 0 0,0 0-1 0 0,1 0 1 0 0,-1 0-1 0 0,0 0 1 0 0,1 0-1 0 0,-1 0 0 0 0,0 0 1 0 0,1 0-1 0 0,-1 0 1 0 0,0 0-1 0 0,0 0 1 0 0,1 0-1 0 0,-1 0 1 0 0,0 1-1 0 0,1-1 1 0 0,-1 0-1 0 0,25 6 1341 0 0,-23-5-1288 0 0,7 3 228 0 0,1 1-1 0 0,-2 0 1 0 0,1 1 0 0 0,-1 0-1 0 0,1 0 1 0 0,13 14-1 0 0,-11-8-224 0 0,-1 0 0 0 0,0 1 0 0 0,0 0 0 0 0,-2 1 0 0 0,0 0-1 0 0,0 0 1 0 0,-1 1 0 0 0,-1-1 0 0 0,-1 2 0 0 0,0-1 0 0 0,0 0-1 0 0,-2 1 1 0 0,0 0 0 0 0,-1 0 0 0 0,0 24 0 0 0,-3-23-184 0 0,1-14-20 0 0,-1-11-5 0 0,11-184-632 0 0,-9 178 727 0 0,-1 1-1 0 0,1 0 1 0 0,6-27 0 0 0,-6 36 9 0 0,1 0 0 0 0,-1 0 0 0 0,0 0-1 0 0,1 0 1 0 0,0 0 0 0 0,0 0 0 0 0,0 0 0 0 0,1 0 0 0 0,-1 1 0 0 0,1-1 0 0 0,0 1 0 0 0,0 0 0 0 0,0 0 0 0 0,0 0 0 0 0,0 0-1 0 0,5-2 1 0 0,-7 4 8 0 0,0 0 0 0 0,0 1 0 0 0,0-1-1 0 0,0 1 1 0 0,1-1 0 0 0,-1 1-1 0 0,0 0 1 0 0,0-1 0 0 0,1 1 0 0 0,-1 0-1 0 0,0 0 1 0 0,1 0 0 0 0,-1 0-1 0 0,0 0 1 0 0,0 0 0 0 0,1 0 0 0 0,-1 0-1 0 0,0 0 1 0 0,0 1 0 0 0,1-1-1 0 0,-1 1 1 0 0,1 0 0 0 0,0 0 11 0 0,0 0 1 0 0,0 1-1 0 0,0-1 1 0 0,0 1-1 0 0,0-1 0 0 0,-1 1 1 0 0,1 0-1 0 0,-1 0 1 0 0,1 0-1 0 0,-1 0 1 0 0,1 2-1 0 0,3 6 84 0 0,-1 0 0 0 0,0 0 0 0 0,4 22 0 0 0,-3-7-3 0 0,-1 1 0 0 0,-1 27 0 0 0,-3-35-295 0 0,2-1 0 0 0,-1 1 1 0 0,2 0-1 0 0,0 0 0 0 0,1-1 0 0 0,10 25 0 0 0,-13-40-8 0 0,0 0-1 0 0,0 0 1 0 0,0 0-1 0 0,0 0 1 0 0,0-1-1 0 0,0 1 1 0 0,1 0-1 0 0,-1 0 1 0 0,1-1-1 0 0,-1 1 1 0 0,1-1-1 0 0,0 0 1 0 0,0 1-1 0 0,-1-1 1 0 0,1 0-1 0 0,0 0 1 0 0,0 0-1 0 0,0 0 1 0 0,0 0-1 0 0,0-1 1 0 0,0 1-1 0 0,3 0 1 0 0,-3-1 12 0 0,0 0-1 0 0,-1 0 1 0 0,1 0 0 0 0,0-1 0 0 0,-1 1 0 0 0,1 0-1 0 0,-1-1 1 0 0,1 1 0 0 0,0-1 0 0 0,-1 0-1 0 0,1 1 1 0 0,-1-1 0 0 0,1 0 0 0 0,-1 0 0 0 0,0 0-1 0 0,1 0 1 0 0,-1 0 0 0 0,0 0 0 0 0,0 0 0 0 0,0-1-1 0 0,0 1 1 0 0,0 0 0 0 0,0-1 0 0 0,0 1 0 0 0,0 0-1 0 0,0-1 1 0 0,0 1 0 0 0,0-4 0 0 0,5-9 83 0 0,-1 0 0 0 0,-1-1 0 0 0,0 0 0 0 0,-1 0 0 0 0,0 0-1 0 0,-1 0 1 0 0,-1 0 0 0 0,-1-1 0 0 0,0 1 0 0 0,-3-24 0 0 0,0 10 942 0 0,1 1 0 0 0,2-37-1 0 0,1 24 1570 0 0,-1 40-2339 0 0,0 1-1 0 0,0 0 1 0 0,0-1-1 0 0,0 1 1 0 0,0 0-1 0 0,0-1 1 0 0,0 1-1 0 0,0 0 1 0 0,0-1-1 0 0,0 1 1 0 0,0 0-1 0 0,0-1 1 0 0,0 1-1 0 0,0 0 1 0 0,0-1-1 0 0,-1 1 1 0 0,1 0-1 0 0,0-1 1 0 0,0 1-1 0 0,0 0 1 0 0,0-1-1 0 0,-1 1 1 0 0,1 0-1 0 0,0 0 1 0 0,0-1-1 0 0,-1 1 1 0 0,1 0-1 0 0,0 0 1 0 0,0 0-1 0 0,-1-1 1 0 0,1 1-1 0 0,0 0 1 0 0,-1 0-1 0 0,1 0 1 0 0,0 0-1 0 0,-1 0 1 0 0,1 0-1 0 0,0-1 1 0 0,-1 1-1 0 0,1 0 1 0 0,-1 0-1 0 0,1 0-9 0 0,0 1 0 0 0,-1-1 0 0 0,1 0 0 0 0,0 0 0 0 0,0 0 0 0 0,0 0 0 0 0,-1 0 0 0 0,1 1 0 0 0,0-1 0 0 0,0 0 0 0 0,0 0 0 0 0,-1 0 0 0 0,1 1 0 0 0,0-1 0 0 0,0 0 0 0 0,0 0 0 0 0,0 1 0 0 0,0-1 0 0 0,-1 0 0 0 0,1 0 0 0 0,0 1 0 0 0,0-1 0 0 0,0 0 0 0 0,0 1 0 0 0,0-1 0 0 0,0 0 0 0 0,0 0 0 0 0,0 1 0 0 0,0-1 0 0 0,0 0 0 0 0,0 1 0 0 0,0-1 0 0 0,0 0 0 0 0,0 0 0 0 0,1 1 0 0 0,-1-1 0 0 0,0 0 0 0 0,0 0 0 0 0,0 1 0 0 0,0-1 0 0 0,0 0 0 0 0,1 0 0 0 0,-1 1 0 0 0,0-1 0 0 0,14 24 654 0 0,-2 1-1 0 0,-1 0 1 0 0,9 30-1 0 0,-9-25-475 0 0,0-1 1 0 0,19 34-1 0 0,-23-50-221 0 0,0 0-1 0 0,1-1 0 0 0,1 0 1 0 0,0 0-1 0 0,0-1 1 0 0,1 0-1 0 0,1-1 0 0 0,0 0 1 0 0,0-1-1 0 0,13 9 0 0 0,-23-17-17 0 0,0-1-1 0 0,0 1 0 0 0,0-1 0 0 0,0 0 0 0 0,0 1 0 0 0,0-1 0 0 0,0 0 0 0 0,0 0 0 0 0,0 0 1 0 0,0 0-1 0 0,0 1 0 0 0,1-2 0 0 0,-1 1 0 0 0,0 0 0 0 0,0 0 0 0 0,0 0 0 0 0,0 0 1 0 0,0-1-1 0 0,0 1 0 0 0,0 0 0 0 0,0-1 0 0 0,0 1 0 0 0,0-1 0 0 0,-1 1 0 0 0,1-1 0 0 0,0 0 1 0 0,0 1-1 0 0,0-1 0 0 0,-1 0 0 0 0,1 1 0 0 0,0-1 0 0 0,0 0 0 0 0,-1 0 0 0 0,1 0 0 0 0,-1 0 1 0 0,1 0-1 0 0,-1 0 0 0 0,1 1 0 0 0,-1-1 0 0 0,1-2 0 0 0,2-4-153 0 0,0-1 1 0 0,-1 1-1 0 0,4-16 0 0 0,-6 21 143 0 0,6-41-197 0 0,-2 1 0 0 0,-1-1 0 0 0,-5-48 0 0 0,1 21-58 0 0,-1 46 102 0 0,0 14-378 0 0,2 10 517 0 0,0 0 0 0 0,0 0-1 0 0,0 1 1 0 0,0-1 0 0 0,0 0 0 0 0,0 0 0 0 0,0 0-1 0 0,0 0 1 0 0,0 0 0 0 0,0 0 0 0 0,0 0-1 0 0,0 0 1 0 0,0 0 0 0 0,-1 0 0 0 0,1 0 0 0 0,0 0-261 0 0,0 0 261 0 0,0 0-1 0 0,0 1 1 0 0,0-1 0 0 0,0 0 0 0 0,0 0-1 0 0,0 0 1 0 0,0 0 0 0 0,0 0 0 0 0,0 0 0 0 0,-1 0-1 0 0,1 0 1 0 0,0 0 0 0 0,0 0 0 0 0,0 0-1 0 0,0 0 1 0 0,0 0 0 0 0,0 0 0 0 0,0 0-1 0 0,0 0 1 0 0,0 0 0 0 0,0-1 0 0 0,0 1 0 0 0,0 0-1 0 0,-6 20-2217 0 0,4-16 1842 0 0,1-1 1 0 0,0 1-1 0 0,0 0 1 0 0,0-1-1 0 0,0 1 1 0 0,0 0-1 0 0,1 4 1 0 0,0 10-877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76 10985 0 0,'4'0'248'0'0,"-2"0"192"0"0,-2-7 196 0 0,0 5 100 0 0,-4-3 112 0 0,0 1 60 0 0,0-4-8 0 0,4 2-3 0 0,0-4-245 0 0,-4 2-184 0 0,4 2-280 0 0,4-2-264 0 0,-4 1-376 0 0,0 3-404 0 0,-6 5-401 0 0,-4-2-363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0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1547 449 7357 0 0,'24'-15'448'0'0,"0"-1"0"0"0,0-2 0 0 0,-2 0 0 0 0,0-1 0 0 0,-1-1 0 0 0,20-26 1 0 0,-36 41-283 0 0,-1 0-1 0 0,0 0 1 0 0,-1-1 0 0 0,0 1 0 0 0,1-1 0 0 0,-2 0 0 0 0,1 0 0 0 0,-1 0 0 0 0,1 0 0 0 0,-2 0 0 0 0,1 0 0 0 0,-1-1 0 0 0,0 1 0 0 0,0 0-1 0 0,-1-12 1 0 0,0 13-83 0 0,-1-1 0 0 0,0 1 0 0 0,0-1 0 0 0,-1 1 0 0 0,0-1 0 0 0,0 1 0 0 0,0 0 0 0 0,0 0-1 0 0,-1 0 1 0 0,0 0 0 0 0,0 0 0 0 0,0 1 0 0 0,-1-1 0 0 0,1 1 0 0 0,-1 0 0 0 0,0 0 0 0 0,0 0-1 0 0,-7-4 1 0 0,-8-5 37 0 0,0 2 0 0 0,-1 0 0 0 0,0 2 0 0 0,0 0 0 0 0,-1 1-1 0 0,-1 1 1 0 0,1 1 0 0 0,-1 1 0 0 0,0 1 0 0 0,-22-2 0 0 0,-23 2 194 0 0,1 2 0 0 0,-71 7 1 0 0,62 1-96 0 0,0 3-1 0 0,0 4 1 0 0,1 3 0 0 0,1 3 0 0 0,0 3 0 0 0,2 3-1 0 0,1 4 1 0 0,1 3 0 0 0,2 2 0 0 0,1 3 0 0 0,-116 89-1 0 0,160-109-78 0 0,0 2 0 0 0,2 1-1 0 0,0 0 1 0 0,2 2-1 0 0,0 0 1 0 0,1 1-1 0 0,-16 30 1 0 0,25-38-19 0 0,1 0 0 0 0,0 1-1 0 0,1 0 1 0 0,1 1 0 0 0,1-1-1 0 0,0 1 1 0 0,1 0 0 0 0,1 0 0 0 0,0 0-1 0 0,2 0 1 0 0,0 1 0 0 0,0-1 0 0 0,4 19-1 0 0,0-17-31 0 0,1 0-1 0 0,1 0 1 0 0,0-1-1 0 0,1 1 1 0 0,2-1-1 0 0,-1-1 1 0 0,2 1-1 0 0,0-2 1 0 0,1 1-1 0 0,1-1 1 0 0,1-1-1 0 0,0 0 1 0 0,0-1-1 0 0,26 20 1 0 0,-2-6-58 0 0,1-2 1 0 0,0-1 0 0 0,2-2 0 0 0,1-2 0 0 0,50 19 0 0 0,-32-18-54 0 0,0-3 1 0 0,2-3 0 0 0,-1-2 0 0 0,2-3 0 0 0,120 7 0 0 0,-113-17-23 0 0,0-3-1 0 0,1-3 1 0 0,-1-3 0 0 0,-1-3-1 0 0,76-23 1 0 0,-107 23-35 0 0,0-2 0 0 0,0-1 1 0 0,-1-2-1 0 0,-1-1 0 0 0,50-34 1 0 0,-62 35-54 0 0,-2-1 1 0 0,0-2-1 0 0,0 1 1 0 0,-2-2-1 0 0,0-1 1 0 0,-2 0-1 0 0,0-1 1 0 0,22-40-1 0 0,-22 29-60 0 0,0-1-1 0 0,-3-1 1 0 0,0 0 0 0 0,-3-1-1 0 0,-1 0 1 0 0,-1-1-1 0 0,-2 0 1 0 0,2-49-1 0 0,-8 64 117 0 0,-1 0 0 0 0,-1 1-1 0 0,-2-1 1 0 0,0 0 0 0 0,-1 1-1 0 0,-12-37 1 0 0,10 42 53 0 0,0 1 0 0 0,-1 0 1 0 0,-1 1-1 0 0,0 0 0 0 0,-1 0 0 0 0,-1 1 0 0 0,0 0 1 0 0,-1 1-1 0 0,-22-21 0 0 0,11 16-58 0 0,-1 0 0 0 0,0 2 0 0 0,-2 0 0 0 0,1 2 1 0 0,-2 1-1 0 0,1 1 0 0 0,-2 1 0 0 0,-38-9 0 0 0,-10 2-908 0 0,-141-13-1 0 0,-37 19-1885 0 0,122 12 1025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19 146 7645 0 0,'-2'-43'3842'0'0,"0"26"-1969"0"0,2 0 1 0 0,1-22-1 0 0,2 27-1137 0 0,-1 0 997 0 0,-2 12-1680 0 0,0 0 0 0 0,0 0 0 0 0,0-1 0 0 0,0 1 0 0 0,0 0 0 0 0,0 0 0 0 0,0 0 0 0 0,0-1 0 0 0,0 1 0 0 0,0 0 0 0 0,0 0 0 0 0,0 0 0 0 0,0 0 0 0 0,0-1 0 0 0,0 1 0 0 0,0 0-1 0 0,0 0 1 0 0,0 0 0 0 0,-1 0 0 0 0,1 0 0 0 0,0-1 0 0 0,0 1 0 0 0,0 0 0 0 0,0 0 0 0 0,0 0 0 0 0,0 0 0 0 0,-1 0 0 0 0,1 0 0 0 0,0 0 0 0 0,0-1 0 0 0,0 1 0 0 0,0 0 0 0 0,0 0 0 0 0,-1 0 0 0 0,1 0 0 0 0,0 0-1 0 0,0 0 1 0 0,0 0 0 0 0,-1 0 0 0 0,1 0 0 0 0,-2 4 286 0 0,1 1-1 0 0,-1 0 0 0 0,1-1 1 0 0,-1 10-1 0 0,-3 30 130 0 0,2 1 0 0 0,3 61 0 0 0,16 93-88 0 0,-6-94-121 0 0,-10-98-240 0 0,3 11 8 0 0,-2 0 0 0 0,0 1 0 0 0,-2-1 0 0 0,0 1-1 0 0,-6 32 1 0 0,9-80 188 0 0,8-73-223 0 0,-5 77 1 0 0,2 0-1 0 0,0 1 1 0 0,2-1 0 0 0,12-24-1 0 0,-17 42 12 0 0,-1 0-1 0 0,1 1 1 0 0,0-1-1 0 0,0 1 0 0 0,1 0 1 0 0,-1 0-1 0 0,1 1 0 0 0,1-1 1 0 0,-1 1-1 0 0,1 0 0 0 0,0 1 1 0 0,0-1-1 0 0,0 1 1 0 0,1 0-1 0 0,0 1 0 0 0,-1 0 1 0 0,1 0-1 0 0,11-3 0 0 0,-15 5 1 0 0,0 1 0 0 0,-1-1-1 0 0,1 1 1 0 0,0 0 0 0 0,0 0-1 0 0,0 0 1 0 0,0 0-1 0 0,-1 1 1 0 0,1-1 0 0 0,0 1-1 0 0,0 0 1 0 0,0-1 0 0 0,-1 1-1 0 0,1 1 1 0 0,-1-1-1 0 0,6 3 1 0 0,-4-1 1 0 0,-1 0 0 0 0,1 0 0 0 0,-1 0 0 0 0,0 1-1 0 0,0-1 1 0 0,0 1 0 0 0,0 0 0 0 0,-1 0 0 0 0,4 6 0 0 0,0 5 10 0 0,-1-1 1 0 0,0 1 0 0 0,0 0 0 0 0,-2 0-1 0 0,3 19 1 0 0,2 68 70 0 0,-3-21-266 0 0,-5-80 62 0 0,0-1 0 0 0,0 1 0 0 0,0 0 0 0 0,0 0 0 0 0,0-1 0 0 0,1 1 0 0 0,-1 0 0 0 0,0-1 0 0 0,0 1 1 0 0,0 0-1 0 0,1-1 0 0 0,-1 1 0 0 0,0 0 0 0 0,1-1 0 0 0,-1 1 0 0 0,1-1 0 0 0,-1 1 0 0 0,1 0 0 0 0,-1-1 0 0 0,1 1 0 0 0,-1-1 0 0 0,1 1 0 0 0,-1-1 0 0 0,1 0 0 0 0,-1 1 0 0 0,1-1 0 0 0,0 0 0 0 0,-1 1 0 0 0,1-1 0 0 0,0 0 0 0 0,-1 0 1 0 0,1 1-1 0 0,0-1 0 0 0,0 0 0 0 0,-1 0 0 0 0,1 0 0 0 0,0 0 0 0 0,0 0 0 0 0,-1 0 0 0 0,1 0 0 0 0,0 0 0 0 0,-1 0 0 0 0,1-1 0 0 0,0 1 0 0 0,0 0 0 0 0,-1 0 0 0 0,1-1 0 0 0,0 1 0 0 0,-1 0 0 0 0,1-1 0 0 0,-1 1 0 0 0,1 0 1 0 0,0-1-1 0 0,0 0 0 0 0,6-3-1844 0 0,1-1 1 0 0,-1 0-1 0 0,9-10 1 0 0,-14 14 1696 0 0,9-10-1703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79 105 10289 0 0,'-4'-2'382'0'0,"1"1"0"0"0,-1-1 0 0 0,1 1 0 0 0,-1 0 0 0 0,0 0 0 0 0,1 1 0 0 0,-1-1 0 0 0,0 1 0 0 0,0-1 0 0 0,1 1 0 0 0,-1 0 0 0 0,0 1 0 0 0,0-1 0 0 0,1 1 0 0 0,-1-1 0 0 0,0 1 0 0 0,-4 2 0 0 0,7-2-228 0 0,1 0 1 0 0,-1-1-1 0 0,0 1 1 0 0,0 0 0 0 0,1 0-1 0 0,-1 0 1 0 0,1 0-1 0 0,-1 0 1 0 0,1 0-1 0 0,-1 0 1 0 0,1 0-1 0 0,0 0 1 0 0,0 1-1 0 0,-1-1 1 0 0,1 0-1 0 0,0 0 1 0 0,0 0-1 0 0,0 0 1 0 0,0 0-1 0 0,0 2 1 0 0,4 26 919 0 0,-3-22-647 0 0,8 61 1301 0 0,0-8-1165 0 0,1 78 0 0 0,-9-111-471 0 0,-2-1 0 0 0,-8 45 0 0 0,26-127 67 0 0,-5 20-215 0 0,10-57 1 0 0,1-121-21 0 0,-15 114 94 0 0,-7 95 3 0 0,-1-2 2 0 0,1 0 0 0 0,0 0 0 0 0,1 0 0 0 0,2-11 1 0 0,-3 18-21 0 0,-1 0 0 0 0,0 0 0 0 0,1 0 0 0 0,-1 0 1 0 0,0 0-1 0 0,0 0 0 0 0,1 0 0 0 0,-1 0 0 0 0,0 1 1 0 0,0-1-1 0 0,1 0 0 0 0,-1 0 0 0 0,0 0 0 0 0,0 0 0 0 0,1 0 1 0 0,-1 0-1 0 0,0 1 0 0 0,0-1 0 0 0,1 0 0 0 0,-1 0 1 0 0,0 0-1 0 0,0 0 0 0 0,0 1 0 0 0,0-1 0 0 0,1 0 1 0 0,-1 0-1 0 0,0 1 0 0 0,0-1 0 0 0,0 0 0 0 0,0 0 0 0 0,0 1 1 0 0,0-1-1 0 0,0 0 0 0 0,1 0 0 0 0,-1 1 0 0 0,0-1 1 0 0,0 0-1 0 0,0 1 0 0 0,8 15-57 0 0,-8-15 68 0 0,17 29 1 0 0,39 54 0 0 0,-25-41 12 0 0,-30-42-42 0 0,0 1 1 0 0,0 0-1 0 0,0-1 0 0 0,0 1 1 0 0,-1 0-1 0 0,1 0 0 0 0,0-1 1 0 0,-1 1-1 0 0,1 0 0 0 0,-1 0 0 0 0,1 0 1 0 0,-1 0-1 0 0,0 0 0 0 0,0-1 1 0 0,0 1-1 0 0,0 0 0 0 0,0 0 1 0 0,0 0-1 0 0,-1 0 0 0 0,0 3 1 0 0,0-2-11 0 0,-1 0 0 0 0,0 0 1 0 0,1 0-1 0 0,-1-1 0 0 0,0 1 1 0 0,0-1-1 0 0,0 1 0 0 0,-1-1 1 0 0,1 0-1 0 0,0 0 0 0 0,-5 3 1 0 0,-4 2-11 0 0,-1-1 0 0 0,1 0 0 0 0,-2 0 0 0 0,-22 7 0 0 0,24-10-49 0 0,8-1-30 0 0,0-1 0 0 0,-1 1 0 0 0,1-1 1 0 0,0 0-1 0 0,-1 0 0 0 0,1-1 0 0 0,0 1 1 0 0,-1-1-1 0 0,1 0 0 0 0,-1 0 0 0 0,1 0 1 0 0,-6 0-1 0 0,9-1 11 0 0,-1 1 0 0 0,1 0 0 0 0,0-1 0 0 0,-1 1 0 0 0,1 0 0 0 0,0-1 0 0 0,-1 1-1 0 0,1-1 1 0 0,0 1 0 0 0,-1 0 0 0 0,1-1 0 0 0,0 1 0 0 0,0-1 0 0 0,0 1 0 0 0,-1-1 0 0 0,1 1 0 0 0,0-1 0 0 0,0 1 0 0 0,0-1 0 0 0,0 1 0 0 0,0-1 0 0 0,0 1 0 0 0,0-1 0 0 0,0 1 0 0 0,0-1 0 0 0,0 1 0 0 0,0-1 0 0 0,0 1 0 0 0,1-2 0 0 0,5-19-2576 0 0,-2 9 988 0 0,-3 7 865 0 0,0 0 0 0 0,0 0 1 0 0,1-1-1 0 0,0 1 0 0 0,4-8 0 0 0,2 0-796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1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37 107 9669 0 0,'0'-6'287'0'0,"-1"0"1"0"0,0 0-1 0 0,0 0 1 0 0,0 0-1 0 0,-1 0 1 0 0,0 0-1 0 0,0 1 1 0 0,0-1 0 0 0,-6-9-1 0 0,-8-18 3659 0 0,15 28-1553 0 0,3 5-688 0 0,8 11 172 0 0,10 21-519 0 0,-11-5-898 0 0,0 0-1 0 0,-3 0 1 0 0,0 1 0 0 0,3 39 0 0 0,-4 112 733 0 0,-6-145-1074 0 0,2 29-518 0 0,2-51-1774 0 0,4-17-3325 0 0,-7-1 914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97 7873 0 0,'0'-23'728'0'0,"0"20"-498"0"0,0 1 1 0 0,0 0 0 0 0,0-1 0 0 0,0 1 0 0 0,0 0 0 0 0,0 0 0 0 0,0-1 0 0 0,-1 1 0 0 0,1 0 0 0 0,-1 0 0 0 0,0 0 0 0 0,1 0 0 0 0,-3-3 0 0 0,-3-17 3128 0 0,6 22-3219 0 0,0-1 0 0 0,0 1 0 0 0,0-1 0 0 0,-1 1 0 0 0,1-1 0 0 0,0 0-1 0 0,0 1 1 0 0,0-1 0 0 0,0 1 0 0 0,0-1 0 0 0,0 1 0 0 0,0-1 0 0 0,0 1 0 0 0,0-1 0 0 0,0 1 0 0 0,1-1 0 0 0,-1 0 0 0 0,0 1 0 0 0,0-1 0 0 0,0 1 0 0 0,1-1-1 0 0,-1 1 1 0 0,0-1 0 0 0,0 1 0 0 0,1 0 0 0 0,-1-1 0 0 0,0 1 0 0 0,1-1 0 0 0,-1 1 0 0 0,1 0 0 0 0,-1-1 0 0 0,1 1 0 0 0,-1 0 0 0 0,1-1 0 0 0,0 1 0 0 0,-2 1-7 0 0,0-1 1 0 0,0 1 0 0 0,0 0 0 0 0,1 0 0 0 0,-1 0 0 0 0,0 0 0 0 0,1 0 0 0 0,-1 0 0 0 0,1 0 0 0 0,-1 0-1 0 0,1 0 1 0 0,-1 0 0 0 0,1 0 0 0 0,0 0 0 0 0,-1 0 0 0 0,1 0 0 0 0,0 1 0 0 0,0-1 0 0 0,0 0 0 0 0,0 0 0 0 0,0 2-1 0 0,0 32 361 0 0,-1 295 971 0 0,-3-134-1067 0 0,4-195-398 0 0,2 27 43 0 0,-2-28-44 0 0,0 1 1 0 0,0-1-1 0 0,0 0 1 0 0,0 0 0 0 0,0 0-1 0 0,0 0 1 0 0,0 0 0 0 0,0 0-1 0 0,0 1 1 0 0,0-1 0 0 0,0 0-1 0 0,0 0 1 0 0,0 0 0 0 0,0 0-1 0 0,0 0 1 0 0,0 0 0 0 0,0 1-1 0 0,0-1 1 0 0,1 0 0 0 0,-1 0-1 0 0,0 0 1 0 0,0 0 0 0 0,0 0-1 0 0,0 0 1 0 0,0 0 0 0 0,0 0-1 0 0,0 0 1 0 0,0 0 0 0 0,1 0-1 0 0,-1 1 1 0 0,0-1 0 0 0,0 0-1 0 0,0 0 1 0 0,0 0-1 0 0,0 0 1 0 0,0 0 0 0 0,1 0-1 0 0,-1 0 1 0 0,0 0 0 0 0,0 0-1 0 0,0 0 1 0 0,0 0 0 0 0,0 0-1 0 0,0 0 1 0 0,1 0 0 0 0,-1 0-1 0 0,0 0 1 0 0,0-1 0 0 0,8-12-103 0 0,-1-1-50 0 0,21-49-119 0 0,59-95 1 0 0,-79 146 217 0 0,0 1-1 0 0,12-13 1 0 0,-18 22 46 0 0,0 0 0 0 0,1-1 0 0 0,-1 1 0 0 0,0 0 0 0 0,1 0 0 0 0,0 1 0 0 0,-1-1 0 0 0,1 0 1 0 0,0 1-1 0 0,0 0 0 0 0,0 0 0 0 0,0 0 0 0 0,0 0 0 0 0,0 0 0 0 0,5-1 0 0 0,-6 3 12 0 0,0-1 0 0 0,0 1 0 0 0,0 0 0 0 0,0 0 0 0 0,0 0 0 0 0,0 0 0 0 0,0 0 0 0 0,0 0 0 0 0,0 0 0 0 0,-1 1 0 0 0,1-1 0 0 0,0 0 0 0 0,-1 1 0 0 0,1 0-1 0 0,-1-1 1 0 0,0 1 0 0 0,0 0 0 0 0,1 0 0 0 0,-1-1 0 0 0,0 1 0 0 0,-1 0 0 0 0,1 0 0 0 0,0 0 0 0 0,0 0 0 0 0,0 4 0 0 0,3 6 34 0 0,-1 1 0 0 0,2 23 1 0 0,4 123-1230 0 0,-3-140-2153 0 0,-5-18 2783 0 0,-1-1 1 0 0,1 1-1 0 0,-1 0 0 0 0,1 0 0 0 0,-1 0 0 0 0,1-1 1 0 0,0 1-1 0 0,0 0 0 0 0,-1-1 0 0 0,1 1 0 0 0,0-1 1 0 0,0 1-1 0 0,0-1 0 0 0,0 1 0 0 0,4 2-1387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 5088 0 0,'-1'2'6'0'0,"0"-1"-1"0"0,0 1 1 0 0,0-1-1 0 0,0 1 1 0 0,0-1-1 0 0,0 1 1 0 0,0-1-1 0 0,0 0 1 0 0,-1 0-1 0 0,1 0 1 0 0,0 0-1 0 0,-3 2 1 0 0,3-3 50 0 0,1 1 1 0 0,-1-1 0 0 0,0 1-1 0 0,0-1 1 0 0,0 1-1 0 0,0-1 1 0 0,0 1 0 0 0,0-1-1 0 0,0 0 1 0 0,0 0-1 0 0,0 1 1 0 0,0-1-1 0 0,0 0 1 0 0,0 0 0 0 0,0 0-1 0 0,0 0 1 0 0,0 0-1 0 0,0 0 1 0 0,0-1 0 0 0,0 1-1 0 0,0 0 1 0 0,1 0-1 0 0,-2-1 1 0 0,16 6 982 0 0,-13-5-1026 0 0,-1 0 1 0 0,1-1 0 0 0,-1 1 0 0 0,1 0-1 0 0,-1 0 1 0 0,1 0 0 0 0,-1-1 0 0 0,1 1 0 0 0,-1 0-1 0 0,1-1 1 0 0,-1 1 0 0 0,0 0 0 0 0,1-1 0 0 0,-1 1-1 0 0,0 0 1 0 0,1-1 0 0 0,-1 1 0 0 0,0-1 0 0 0,1 1-1 0 0,-1-1 1 0 0,0 1 0 0 0,0-1 0 0 0,0 1-1 0 0,1-1 1 0 0,-1 1 0 0 0,0-1 0 0 0,0 1 0 0 0,0-1-1 0 0,0 1 1 0 0,0-1 0 0 0,0 1 0 0 0,0-1 0 0 0,0 1-1 0 0,0-1 1 0 0,0 0 0 0 0,-1 0 0 0 0,1 0 89 0 0,0 0 1 0 0,0 0-1 0 0,0 0 1 0 0,0 0-1 0 0,0 0 1 0 0,0 0-1 0 0,0 0 1 0 0,0 0-1 0 0,0 0 1 0 0,1 0-1 0 0,-1-1 1 0 0,0 1-1 0 0,1 0 1 0 0,-1 0-1 0 0,1 0 0 0 0,-1 0 1 0 0,1 1-1 0 0,-1-1 1 0 0,1 0-1 0 0,0 0 1 0 0,-1 0-1 0 0,3-1 1 0 0,-2 2 104 0 0,1-1-1 0 0,0 1 1 0 0,0-1 0 0 0,0 1 0 0 0,0 0 0 0 0,-1 0-1 0 0,1 0 1 0 0,0 0 0 0 0,0 1 0 0 0,3 0-1 0 0,17 1-189 0 0,171-2 1320 0 0,-79-2-684 0 0,-90 3-450 0 0,-20 0 1373 0 0,14-2-1444 0 0,75-2 1175 0 0,-83 2-1353 0 0,4 0 86 0 0,1 0-4043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175 146 8629 0 0,'3'-5'189'0'0,"0"-1"1"0"0,-1 1-1 0 0,0-1 1 0 0,-1 0-1 0 0,1 0 1 0 0,0-9-1 0 0,-2 10 281 0 0,0 0 0 0 0,0 0 0 0 0,-1 0 0 0 0,1 1 0 0 0,-1-1 0 0 0,0 0 0 0 0,-1 1 0 0 0,1-1 0 0 0,-1 0 0 0 0,0 1 0 0 0,0 0 0 0 0,0-1 1 0 0,-5-4-1 0 0,6 7-319 0 0,0 0 1 0 0,-1 0 0 0 0,1 0-1 0 0,-1 0 1 0 0,1 1 0 0 0,-1-1 0 0 0,0 1-1 0 0,0-1 1 0 0,0 1 0 0 0,0 0 0 0 0,0-1-1 0 0,0 1 1 0 0,0 0 0 0 0,0 0-1 0 0,-1 1 1 0 0,1-1 0 0 0,0 0 0 0 0,0 1-1 0 0,-1-1 1 0 0,1 1 0 0 0,0 0 0 0 0,-1 0-1 0 0,1 0 1 0 0,-1 0 0 0 0,1 0-1 0 0,0 0 1 0 0,-1 1 0 0 0,1-1 0 0 0,0 1-1 0 0,0 0 1 0 0,-1 0 0 0 0,1-1 0 0 0,0 1-1 0 0,0 1 1 0 0,0-1 0 0 0,-2 1 0 0 0,-3 2-9 0 0,0 1 0 0 0,1-1 0 0 0,-1 1 0 0 0,1 1 0 0 0,0-1-1 0 0,1 1 1 0 0,-1 0 0 0 0,1 0 0 0 0,-7 11 0 0 0,9-10-123 0 0,-1-1 0 0 0,1 1 0 0 0,0 0 0 0 0,1 0 0 0 0,0 0 0 0 0,0 0 0 0 0,0 0 0 0 0,1 1 0 0 0,0-1 0 0 0,0 1 0 0 0,1-1 0 0 0,0 0 0 0 0,2 12 0 0 0,-2-15-30 0 0,1-1 1 0 0,0 1 0 0 0,0-1 0 0 0,0 1-1 0 0,1-1 1 0 0,-1 0 0 0 0,1 1-1 0 0,0-1 1 0 0,0 0 0 0 0,0 0 0 0 0,0 0-1 0 0,0-1 1 0 0,1 1 0 0 0,-1 0-1 0 0,1-1 1 0 0,-1 1 0 0 0,1-1 0 0 0,0 0-1 0 0,0 0 1 0 0,0 0 0 0 0,1-1-1 0 0,-1 1 1 0 0,0-1 0 0 0,1 1 0 0 0,-1-1-1 0 0,1 0 1 0 0,-1-1 0 0 0,1 1-1 0 0,3 0 1 0 0,-1-1-50 0 0,0 0 1 0 0,0 0-1 0 0,0 0 0 0 0,0-1 1 0 0,0 0-1 0 0,0 0 0 0 0,0-1 1 0 0,0 1-1 0 0,-1-1 0 0 0,1-1 1 0 0,0 1-1 0 0,-1-1 0 0 0,0 0 1 0 0,0 0-1 0 0,0 0 0 0 0,0-1 1 0 0,0 0-1 0 0,-1 0 0 0 0,1 0 1 0 0,3-6-1 0 0,6-6 5 0 0,0-2 0 0 0,-1 0 0 0 0,-1 0 0 0 0,11-23 0 0 0,-14 24 43 0 0,5-11 348 0 0,-14 28-330 0 0,0 0 0 0 0,0 0 0 0 0,0 0-1 0 0,0 0 1 0 0,0 0 0 0 0,0 0-1 0 0,0 0 1 0 0,0 0 0 0 0,0 0 0 0 0,0 1-1 0 0,0-1 1 0 0,0 0 0 0 0,0 0 0 0 0,0 0-1 0 0,0 0 1 0 0,0 0 0 0 0,0 0-1 0 0,0 0 1 0 0,1 0 0 0 0,-1 0 0 0 0,0 0-1 0 0,0 0 1 0 0,0 0 0 0 0,0 0 0 0 0,0 0-1 0 0,0 0 1 0 0,0 0 0 0 0,0 0 0 0 0,0 0-1 0 0,0-1 1 0 0,0 1 0 0 0,0 0-1 0 0,0 0 1 0 0,-5 18 197 0 0,-1-1-166 0 0,1 1 0 0 0,1-1 0 0 0,1 1 0 0 0,0 0 0 0 0,1 0 0 0 0,1 0 1 0 0,1 0-1 0 0,0 0 0 0 0,1 0 0 0 0,1-1 0 0 0,7 27 0 0 0,-9-41-191 0 0,1-1 1 0 0,0 0-1 0 0,0 1 1 0 0,0-1-1 0 0,0 0 0 0 0,1 0 1 0 0,-1 0-1 0 0,1 0 0 0 0,-1 0 1 0 0,1 0-1 0 0,0 0 0 0 0,-1 0 1 0 0,1-1-1 0 0,0 1 0 0 0,0-1 1 0 0,0 1-1 0 0,0-1 0 0 0,1 0 1 0 0,-1 0-1 0 0,0 0 0 0 0,0 0 1 0 0,1 0-1 0 0,4 1 0 0 0,-5-2-298 0 0,0 0 0 0 0,0 0 0 0 0,0 0 1 0 0,0 0-1 0 0,0-1 0 0 0,0 1 0 0 0,-1 0 0 0 0,1-1 0 0 0,0 0 0 0 0,0 1 0 0 0,0-1 0 0 0,0 0 0 0 0,0 0 0 0 0,-1 0 0 0 0,1 0 0 0 0,0 0 0 0 0,-1 0 0 0 0,1 0 0 0 0,-1-1 0 0 0,3-2 0 0 0,0 0-1260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91 8037 0 0,'1'-3'226'0'0,"-1"0"1"0"0,1 0-1 0 0,0 0 1 0 0,-1 1 0 0 0,0-1-1 0 0,0 0 1 0 0,0 0-1 0 0,0 0 1 0 0,0 0-1 0 0,0 0 1 0 0,-1 1-1 0 0,1-1 1 0 0,-1 0-1 0 0,0 0 1 0 0,0 1 0 0 0,0-1-1 0 0,0 0 1 0 0,0 1-1 0 0,-1-1 1 0 0,1 1-1 0 0,-1-1 1 0 0,0 1-1 0 0,1 0 1 0 0,-4-2 0 0 0,-1-9 2439 0 0,6 13-2626 0 0,0 0 0 0 0,0-1 0 0 0,-1 1 0 0 0,1 0-1 0 0,0 0 1 0 0,0 0 0 0 0,0-1 0 0 0,0 1-1 0 0,0 0 1 0 0,0 0 0 0 0,0 0 0 0 0,0-1 0 0 0,-1 1-1 0 0,1 0 1 0 0,0 0 0 0 0,0 0 0 0 0,0-1-1 0 0,0 1 1 0 0,0 0 0 0 0,0 0 0 0 0,0 0 0 0 0,0-1-1 0 0,0 1 1 0 0,0 0 0 0 0,1 0 0 0 0,-1-1-1 0 0,0 1 1 0 0,0 0 0 0 0,0 0 0 0 0,0 0 0 0 0,0-1-1 0 0,0 1 1 0 0,0 0 0 0 0,0 0 0 0 0,1 0-1 0 0,-1 0 1 0 0,0-1 0 0 0,0 1 0 0 0,0 0 0 0 0,0 0-1 0 0,1 0 1 0 0,-1 0 0 0 0,0 0 0 0 0,0 0-1 0 0,0 0 1 0 0,0-1 0 0 0,1 1 0 0 0,-1 0 0 0 0,0 0-1 0 0,0 0 1 0 0,1 0 0 0 0,-1 0 0 0 0,0 0-1 0 0,0 0 1 0 0,1 0 0 0 0,0 2 136 0 0,1 1 0 0 0,-1-1-1 0 0,1 1 1 0 0,-1 0 0 0 0,0-1 0 0 0,0 1-1 0 0,0 0 1 0 0,0 0 0 0 0,0-1 0 0 0,0 5 0 0 0,9 49 1121 0 0,-5-39-1126 0 0,-1 1 0 0 0,-1-1 0 0 0,-1 1 0 0 0,0 0 0 0 0,-2 0 0 0 0,0 0 0 0 0,-4 32-1 0 0,-1-33-128 0 0,3-16-24 0 0,1-12-70 0 0,2-3 8 0 0,2 1-1 0 0,0-1 0 0 0,0 1 0 0 0,1 0 1 0 0,1 0-1 0 0,10-20 0 0 0,-5 9-11 0 0,17-32 14 0 0,-25 52 44 0 0,0 1-1 0 0,1-1 0 0 0,-1 1 1 0 0,1-1-1 0 0,0 1 0 0 0,0 0 1 0 0,0 0-1 0 0,1 0 0 0 0,-1 1 0 0 0,0-1 1 0 0,9-3-1 0 0,-11 5-1 0 0,0 1 0 0 0,0 0 0 0 0,0-1 1 0 0,1 1-1 0 0,-1 0 0 0 0,0 0 0 0 0,0 0 0 0 0,1 0 0 0 0,-1 0 0 0 0,0 0 0 0 0,0 1 0 0 0,1-1 0 0 0,-1 0 1 0 0,0 0-1 0 0,0 1 0 0 0,0-1 0 0 0,0 1 0 0 0,1-1 0 0 0,-1 1 0 0 0,0 0 0 0 0,0-1 0 0 0,0 1 1 0 0,0 0-1 0 0,0 0 0 0 0,0 0 0 0 0,-1 0 0 0 0,1-1 0 0 0,0 1 0 0 0,0 0 0 0 0,0 1 0 0 0,-1-1 1 0 0,1 0-1 0 0,-1 0 0 0 0,1 0 0 0 0,0 2 0 0 0,3 6 18 0 0,0 1 0 0 0,-1-1 0 0 0,4 15 0 0 0,-4-11 2 0 0,3 12 56 0 0,5 42-1 0 0,-7-40-721 0 0,9 37 0 0 0,-12-61 379 0 0,0 0 1 0 0,0-1 0 0 0,0 1-1 0 0,0-1 1 0 0,1 1 0 0 0,-1-1-1 0 0,4 5 1 0 0,9 7-4127 0 0,-11-8 64 0 0,0-15 441 0 0,1 5 2653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117 241 6941 0 0,'6'-1'271'0'0,"1"0"0"0"0,-1-1 0 0 0,0 0 1 0 0,0 0-1 0 0,0 0 0 0 0,0-1 0 0 0,-1 1 1 0 0,1-1-1 0 0,-1-1 0 0 0,1 1 0 0 0,-1-1 1 0 0,0 0-1 0 0,-1 0 0 0 0,1-1 0 0 0,-1 1 0 0 0,5-6 1 0 0,-7 1 358 0 0,0 1 0 0 0,0 0 0 0 0,0-1 1 0 0,-1 0-1 0 0,-1 1 0 0 0,1-1 0 0 0,-1 0 0 0 0,-2-10 1 0 0,1 10-327 0 0,0 0 1 0 0,0 0 0 0 0,-1 0 0 0 0,0 0 0 0 0,-1 0-1 0 0,-3-8 1 0 0,5 16-280 0 0,1-1-1 0 0,-1 1 1 0 0,1 0-1 0 0,-1-1 1 0 0,0 1-1 0 0,1 0 1 0 0,-1-1-1 0 0,0 1 1 0 0,0 0-1 0 0,0 0 1 0 0,0 0-1 0 0,0 0 1 0 0,0 0-1 0 0,-1 0 1 0 0,1 0-1 0 0,0 0 1 0 0,0 0-1 0 0,-1 1 1 0 0,1-1-1 0 0,0 0 1 0 0,-1 1-1 0 0,1-1 1 0 0,-1 1-1 0 0,1 0 1 0 0,0-1-1 0 0,-1 1 1 0 0,1 0-1 0 0,-1 0 1 0 0,1 0-1 0 0,-1 0 1 0 0,1 0-1 0 0,-1 0 1 0 0,1 0-1 0 0,-1 1 1 0 0,1-1-1 0 0,-1 0 1 0 0,1 1-1 0 0,-1-1 1 0 0,1 1-1 0 0,0 0 1 0 0,-1-1-1 0 0,1 1 1 0 0,0 0 0 0 0,0 0-1 0 0,-2 1 1 0 0,-11 9 258 0 0,0 1 0 0 0,1 0 1 0 0,0 0-1 0 0,1 2 0 0 0,1-1 1 0 0,0 1-1 0 0,1 1 0 0 0,0 0 1 0 0,1 1-1 0 0,1-1 0 0 0,-10 27 1 0 0,17-39-272 0 0,0 1 1 0 0,0-1-1 0 0,0 0 1 0 0,1 1-1 0 0,-1-1 1 0 0,1 1-1 0 0,0-1 1 0 0,0 0-1 0 0,0 1 1 0 0,0-1-1 0 0,1 1 1 0 0,-1-1 0 0 0,1 1-1 0 0,0-1 1 0 0,0 0-1 0 0,0 0 1 0 0,1 1-1 0 0,-1-1 1 0 0,1 0-1 0 0,-1 0 1 0 0,1 0-1 0 0,0-1 1 0 0,0 1-1 0 0,1 0 1 0 0,2 2-1 0 0,-1-1-3 0 0,0-1 0 0 0,0 0-1 0 0,1 0 1 0 0,-1-1 0 0 0,1 1 0 0 0,0-1-1 0 0,0 0 1 0 0,0 0 0 0 0,0-1 0 0 0,0 1-1 0 0,0-1 1 0 0,0 0 0 0 0,1-1 0 0 0,-1 1-1 0 0,10-1 1 0 0,-8-1-80 0 0,0 1-1 0 0,0-1 1 0 0,0 0 0 0 0,0-1-1 0 0,-1 1 1 0 0,1-1-1 0 0,-1-1 1 0 0,1 1 0 0 0,11-8-1 0 0,-14 8 49 0 0,0-1-1 0 0,-1 0 1 0 0,1 0-1 0 0,-1 0 1 0 0,0 0-1 0 0,0-1 1 0 0,0 0-1 0 0,0 1 1 0 0,0-1-1 0 0,-1 0 1 0 0,0 0-1 0 0,0 0 1 0 0,0 0-1 0 0,0-1 1 0 0,2-8-1 0 0,12-80 44 0 0,-10 49 107 0 0,-5 42 79 0 0,-8 63 412 0 0,7-51-490 0 0,0 1 1 0 0,1 0-1 0 0,1 0 0 0 0,-1-1 1 0 0,2 1-1 0 0,0-1 0 0 0,0 1 1 0 0,0-1-1 0 0,11 18 1 0 0,-12-24-122 0 0,0-1 1 0 0,0 1 0 0 0,1-1-1 0 0,-1 0 1 0 0,1 1 0 0 0,0-2 0 0 0,0 1-1 0 0,0 0 1 0 0,1 0 0 0 0,-1-1 0 0 0,1 0-1 0 0,-1 0 1 0 0,1 0 0 0 0,0 0 0 0 0,0 0-1 0 0,0-1 1 0 0,0 0 0 0 0,0 1 0 0 0,0-2-1 0 0,0 1 1 0 0,0 0 0 0 0,0-1 0 0 0,0 0-1 0 0,0 0 1 0 0,1 0 0 0 0,-1 0 0 0 0,0-1-1 0 0,6-1 1 0 0,-6 1-109 0 0,1-1 0 0 0,-1 1 1 0 0,0-1-1 0 0,1-1 0 0 0,-1 1 0 0 0,0 0 0 0 0,0-1 0 0 0,-1 0 0 0 0,1 0 1 0 0,0 0-1 0 0,-1 0 0 0 0,5-6 0 0 0,-6 6-236 0 0,0 1-1 0 0,0-1 0 0 0,0 0 1 0 0,0 0-1 0 0,0 0 1 0 0,0 0-1 0 0,-1 0 1 0 0,1 0-1 0 0,-1-1 1 0 0,0 1-1 0 0,0 0 1 0 0,0-1-1 0 0,-1 1 1 0 0,1-1-1 0 0,-1 1 0 0 0,0-1 1 0 0,0-5-1 0 0,-4 1-1905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311 179 9197 0 0,'0'-1'-3'0'0,"0"1"-1"0"0,-1 0 1 0 0,1 0 0 0 0,0-1-1 0 0,-1 1 1 0 0,1 0 0 0 0,0-1-1 0 0,-1 1 1 0 0,1 0 0 0 0,0-1 0 0 0,0 1-1 0 0,-1 0 1 0 0,1-1 0 0 0,0 1-1 0 0,0 0 1 0 0,0-1 0 0 0,-1 1-1 0 0,1-1 1 0 0,0 1 0 0 0,0-1 0 0 0,0 1-1 0 0,0 0 1 0 0,0-1 0 0 0,0 1-1 0 0,0-1 1 0 0,0 1 0 0 0,0-1-1 0 0,8-14 195 0 0,27-17 992 0 0,-12 11 488 0 0,-23 20-1556 0 0,1-1 1 0 0,0 1-1 0 0,-1-1 1 0 0,1 1-1 0 0,-1-1 0 0 0,0 1 1 0 0,1-1-1 0 0,-1 1 0 0 0,0-1 1 0 0,0 0-1 0 0,0 1 1 0 0,0-1-1 0 0,0 1 0 0 0,-1-1 1 0 0,1 1-1 0 0,0-1 0 0 0,-1 1 1 0 0,0-3-1 0 0,1 3-9 0 0,-1-1-1 0 0,1 0 1 0 0,-1 1 0 0 0,1-1-1 0 0,0 0 1 0 0,0 1 0 0 0,0-1-1 0 0,0 0 1 0 0,0 1-1 0 0,0-1 1 0 0,0 0 0 0 0,0 1-1 0 0,1-1 1 0 0,-1 1 0 0 0,1-1-1 0 0,-1 0 1 0 0,1 1 0 0 0,1-3-1 0 0,5-4 518 0 0,-6 7-458 0 0,1-1 0 0 0,-1 1-1 0 0,0 0 1 0 0,0-1 0 0 0,0 1 0 0 0,0 0-1 0 0,0-1 1 0 0,0 0 0 0 0,0 1-1 0 0,0-1 1 0 0,0 1 0 0 0,0-4-1 0 0,-2 4-110 0 0,-1 0-1 0 0,1 1 1 0 0,-1-1-1 0 0,1 1 0 0 0,-1-1 1 0 0,1 1-1 0 0,-1-1 0 0 0,1 1 1 0 0,-1 0-1 0 0,0 0 1 0 0,1 0-1 0 0,-1-1 0 0 0,1 2 1 0 0,-1-1-1 0 0,-2 0 1 0 0,0 0 73 0 0,-14 1 146 0 0,0 0 0 0 0,0 1 0 0 0,1 1 0 0 0,-1 1 0 0 0,0 0 0 0 0,1 1 0 0 0,0 1 0 0 0,0 1 0 0 0,0 0 0 0 0,1 1 0 0 0,0 1 0 0 0,1 1-1 0 0,0 0 1 0 0,1 0 0 0 0,0 2 0 0 0,0 0 0 0 0,1 0 0 0 0,-20 26 0 0 0,28-31-195 0 0,0-1 0 0 0,1 1-1 0 0,0 0 1 0 0,0 1 0 0 0,1-1-1 0 0,0 0 1 0 0,0 1 0 0 0,1 0-1 0 0,0 0 1 0 0,0 0 0 0 0,0 0-1 0 0,1 8 1 0 0,1-11-26 0 0,0-1-1 0 0,0 1 1 0 0,0-1 0 0 0,1 1 0 0 0,0-1-1 0 0,0 1 1 0 0,0-1 0 0 0,0 0-1 0 0,1 0 1 0 0,0 1 0 0 0,0-1-1 0 0,0 0 1 0 0,0 0 0 0 0,0-1 0 0 0,1 1-1 0 0,0 0 1 0 0,0-1 0 0 0,0 0-1 0 0,0 1 1 0 0,0-1 0 0 0,1 0-1 0 0,7 4 1 0 0,2 1 2 0 0,1-2 0 0 0,-1 1 0 0 0,2-2 0 0 0,-1 0 0 0 0,0 0 0 0 0,1-1 0 0 0,0-1 0 0 0,0-1 0 0 0,0 0 0 0 0,27 0 0 0 0,-29-2-393 0 0,0-1 1 0 0,-1 0-1 0 0,1-1 0 0 0,-1 0 1 0 0,1-1-1 0 0,-1-1 1 0 0,0 0-1 0 0,0 0 0 0 0,-1-1 1 0 0,1 0-1 0 0,-1-1 0 0 0,0-1 1 0 0,14-10-1 0 0,-24 16 175 0 0,0 0 1 0 0,0 0-1 0 0,0 0 1 0 0,0 0-1 0 0,0-1 0 0 0,0 1 1 0 0,0 0-1 0 0,-1-1 0 0 0,1 1 1 0 0,0 0-1 0 0,-1-1 0 0 0,1 1 1 0 0,-1-1-1 0 0,1 1 0 0 0,-1 0 1 0 0,0-1-1 0 0,1 1 1 0 0,-1-1-1 0 0,0 1 0 0 0,0-1 1 0 0,0 0-1 0 0,0 1 0 0 0,-1-1 1 0 0,1 1-1 0 0,-1-2 0 0 0,0 0-339 0 0,1 1-1 0 0,-1-1 0 0 0,-1 1 0 0 0,1-1 0 0 0,0 1 0 0 0,0 0 1 0 0,-1 0-1 0 0,0 0 0 0 0,1 0 0 0 0,-1 0 0 0 0,0 0 0 0 0,0 0 1 0 0,-4-3-1 0 0,-3 0-1319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34 356 10565 0 0,'-2'-2'383'0'0,"0"0"0"0"0,0 0-1 0 0,0 0 1 0 0,0 1 0 0 0,0-1 0 0 0,-1 0 0 0 0,1 1-1 0 0,-1 0 1 0 0,1 0 0 0 0,-1-1 0 0 0,1 1 0 0 0,-4 0-1 0 0,7 2-223 0 0,1-1 0 0 0,-1 1-1 0 0,1 0 1 0 0,-1 1 0 0 0,1-1-1 0 0,-1 0 1 0 0,0 0 0 0 0,1 1-1 0 0,-1-1 1 0 0,0 0 0 0 0,0 1-1 0 0,0 0 1 0 0,0-1 0 0 0,0 1-1 0 0,0-1 1 0 0,0 4 0 0 0,16 36 643 0 0,-15-37-736 0 0,5 14 90 0 0,-1 1 0 0 0,0-1 1 0 0,-2 1-1 0 0,0 1 0 0 0,-1-1 1 0 0,1 25-1 0 0,2 20-24 0 0,-4-53-112 0 0,-2-9-14 0 0,0-1 1 0 0,0 0 0 0 0,1 1 0 0 0,-1-1 0 0 0,0 0 0 0 0,1 0 0 0 0,-1 0 0 0 0,0 1 0 0 0,1-1 0 0 0,0 0 0 0 0,-1 0-1 0 0,1 0 1 0 0,-1 0 0 0 0,1 0 0 0 0,0 0 0 0 0,0 0 0 0 0,0 0 0 0 0,0 0 0 0 0,0 0 0 0 0,0 0 0 0 0,0-1 0 0 0,0 1-1 0 0,0 0 1 0 0,0-1 0 0 0,0 1 0 0 0,0-1 0 0 0,0 1 0 0 0,1-1 0 0 0,-1 1 0 0 0,0-1 0 0 0,0 0 0 0 0,3 1 0 0 0,-2-2 2 0 0,-1 1 0 0 0,1 0 0 0 0,-1-1 0 0 0,1 1 1 0 0,-1-1-1 0 0,1 1 0 0 0,0-1 0 0 0,-1 0 1 0 0,0 1-1 0 0,1-1 0 0 0,-1 0 0 0 0,0 0 1 0 0,1 0-1 0 0,-1 0 0 0 0,0 0 0 0 0,0 0 0 0 0,0-1 1 0 0,0 1-1 0 0,0 0 0 0 0,0-1 0 0 0,0 1 1 0 0,0 0-1 0 0,0-1 0 0 0,-1 1 0 0 0,2-4 1 0 0,0-7-24 0 0,1 0 1 0 0,-2-1 0 0 0,0 1 0 0 0,0-1 0 0 0,-1 1 0 0 0,-1-1 0 0 0,0 1-1 0 0,-5-24 1 0 0,2 7 1 0 0,-27-121-58 0 0,21 114 45 0 0,1-1 1 0 0,3 0-1 0 0,1 0 1 0 0,-1-58-1 0 0,6 90 25 0 0,1 0-1 0 0,-1 0 0 0 0,1 1 1 0 0,0-1-1 0 0,0 0 1 0 0,1 1-1 0 0,-1-1 1 0 0,1 1-1 0 0,0-1 0 0 0,0 1 1 0 0,1 0-1 0 0,3-5 1 0 0,-5 7-4 0 0,1 1 1 0 0,-1-1 0 0 0,1 1 0 0 0,0-1 0 0 0,-1 1-1 0 0,1-1 1 0 0,0 1 0 0 0,0 0 0 0 0,0 0 0 0 0,0 0 0 0 0,0 0-1 0 0,0 1 1 0 0,1-1 0 0 0,-1 0 0 0 0,0 1 0 0 0,0 0-1 0 0,0-1 1 0 0,1 1 0 0 0,-1 0 0 0 0,0 0 0 0 0,0 0 0 0 0,1 0-1 0 0,-1 1 1 0 0,0-1 0 0 0,0 1 0 0 0,1-1 0 0 0,-1 1-1 0 0,2 1 1 0 0,5 2-6 0 0,0 0 1 0 0,-1 1-1 0 0,1 0 0 0 0,-1 0 0 0 0,-1 1 1 0 0,1 0-1 0 0,-1 0 0 0 0,0 1 0 0 0,10 12 0 0 0,-2 0-2 0 0,-1 0 0 0 0,20 38-1 0 0,-28-47 7 0 0,-2-4-216 0 0,-1 0 0 0 0,0 0 0 0 0,0 1 0 0 0,0-1 0 0 0,0 1 1 0 0,-1-1-1 0 0,0 1 0 0 0,-1 0 0 0 0,0 0 0 0 0,1 9 0 0 0,-2 1-746 0 0,0-14 624 0 0,0 0 0 0 0,0 1 0 0 0,0-1 0 0 0,-1 0 0 0 0,1 1 0 0 0,-1-1 0 0 0,0 0 0 0 0,1 0 0 0 0,-1 0 0 0 0,-1 0 0 0 0,1 1 0 0 0,0-2 0 0 0,-1 1-1 0 0,0 0 1 0 0,1 0 0 0 0,-1 0 0 0 0,-5 4 0 0 0,-6 8-1278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 9533 0 0,'-12'1'-136'0'0,"-2"-1"4581"0"0,14-1-4327 0 0,0 1 1 0 0,0-1-1 0 0,0 1 1 0 0,1-1-1 0 0,-1 1 1 0 0,0-1-1 0 0,0 1 1 0 0,1-1-1 0 0,-1 1 1 0 0,0 0-1 0 0,1-1 1 0 0,-1 1-1 0 0,1-1 1 0 0,-1 1-1 0 0,0 0 1 0 0,1-1-1 0 0,-1 1 1 0 0,1 0-1 0 0,-1 0 1 0 0,1-1-1 0 0,-1 1 1 0 0,1 0-1 0 0,-1 0 1 0 0,1 0-1 0 0,-1 0 1 0 0,1 0-1 0 0,0-1 1 0 0,7-2 125 0 0,1-1 0 0 0,-1 1 1 0 0,1 0-1 0 0,0 1 1 0 0,0 0-1 0 0,14-1 0 0 0,57-2-462 0 0,-71 5 126 0 0,48 1-1614 0 0,-21 7-3030 0 0,-31-5 2835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3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86 8297 0 0,'1'-1'175'0'0,"-1"0"-1"0"0,0-1 1 0 0,1 1 0 0 0,-1 0 0 0 0,0-1 0 0 0,0 1 0 0 0,0-1-1 0 0,0 1 1 0 0,0 0 0 0 0,0-1 0 0 0,-1 1 0 0 0,1 0-1 0 0,0-1 1 0 0,-1 1 0 0 0,1 0 0 0 0,-1-1 0 0 0,1 1 0 0 0,-1 0-1 0 0,1 0 1 0 0,-3-3 0 0 0,-2-9 2220 0 0,4-23 1846 0 0,1 36-4189 0 0,0-1 0 0 0,0 1 0 0 0,0 0 0 0 0,0 0 0 0 0,0-1 0 0 0,0 1 0 0 0,0 0 0 0 0,0-1 0 0 0,0 1 0 0 0,0 0 0 0 0,0 0 0 0 0,0-1 0 0 0,0 1 0 0 0,-1 0 0 0 0,1 0 0 0 0,0-1 0 0 0,0 1 0 0 0,0 0 0 0 0,-1 0 0 0 0,1 0 0 0 0,0-1 0 0 0,0 1 0 0 0,0 0 0 0 0,-1 0 0 0 0,1 0 0 0 0,0 0 0 0 0,0 0 0 0 0,-1-1 0 0 0,1 1 0 0 0,0 0 0 0 0,-1 0 0 0 0,1 0 0 0 0,0 0 0 0 0,0 0 0 0 0,-1 0 0 0 0,1 0 0 0 0,0 0 0 0 0,-1 0 0 0 0,1 0 0 0 0,0 0 0 0 0,0 0 0 0 0,-1 0 0 0 0,1 0 0 0 0,0 0 0 0 0,0 0 0 0 0,-1 1 0 0 0,1-1 0 0 0,0 0 0 0 0,0 0 0 0 0,-1 0 0 0 0,1 1 0 0 0,-19 8 215 0 0,13-5-29 0 0,-10 5-15 0 0,0 0 1 0 0,-21 18-1 0 0,0-1-41 0 0,3-3-37 0 0,-91 55 41 0 0,99-63-169 0 0,-1-2 0 0 0,-54 19 0 0 0,66-28-18 0 0,8-2 6 0 0,0 0 1 0 0,0 0 0 0 0,1 1 0 0 0,-9 4 0 0 0,21-8 142 0 0,0 1 1 0 0,1 0-1 0 0,-1 0 1 0 0,0 0-1 0 0,1 1 0 0 0,6 2 1 0 0,-9-3-96 0 0,12 3 94 0 0,0 0-1 0 0,0 1 1 0 0,0 1 0 0 0,-1 1 0 0 0,0 0-1 0 0,0 1 1 0 0,0 0 0 0 0,18 13 0 0 0,-12-4-39 0 0,0 0 1 0 0,-1 1 0 0 0,-1 2-1 0 0,24 29 1 0 0,-39-44-137 0 0,0 2-227 0 0,1 1-1 0 0,0-2 1 0 0,1 1 0 0 0,0-1 0 0 0,-1 1 0 0 0,2-1 0 0 0,-1-1 0 0 0,13 8 0 0 0,-17-11-114 0 0,1-1 1 0 0,-1 0 0 0 0,0 1-1 0 0,0-1 1 0 0,0 0-1 0 0,0 0 1 0 0,1 0-1 0 0,-1 0 1 0 0,0-1 0 0 0,0 1-1 0 0,0 0 1 0 0,0-1-1 0 0,0 0 1 0 0,0 1-1 0 0,0-1 1 0 0,0 0 0 0 0,0 0-1 0 0,0 0 1 0 0,2-2-1 0 0,-3 2 23 0 0,1 0 0 0 0,-1 0-1 0 0,0 0 1 0 0,0 0 0 0 0,0 0 0 0 0,1 0-1 0 0,-1 0 1 0 0,0 0 0 0 0,-1-1-1 0 0,1 1 1 0 0,0 0 0 0 0,0-1 0 0 0,-1 1-1 0 0,1-1 1 0 0,0 1 0 0 0,-1-1-1 0 0,1 1 1 0 0,-1-1 0 0 0,0 1 0 0 0,0-1-1 0 0,0 1 1 0 0,1-1 0 0 0,-1 1-1 0 0,0-1 1 0 0,-1 0 0 0 0,1-1 0 0 0,-2-5 246 0 0,-1 0 0 0 0,0 1 1 0 0,0-1-1 0 0,-1 1 0 0 0,0 0 1 0 0,0 0-1 0 0,0 0 0 0 0,-1 1 1 0 0,0-1-1 0 0,-9-8 1 0 0,-6-8 1313 0 0,2-2 0 0 0,0 0 0 0 0,2-2 0 0 0,-17-33 0 0 0,33 59-1127 0 0,-12-26 2035 0 0,12 25-1972 0 0,-1 1 0 0 0,1 0 0 0 0,-1 0 0 0 0,1 0 0 0 0,0-1 0 0 0,0 1 0 0 0,0 0 0 0 0,0-1 0 0 0,0 1 0 0 0,0 0 0 0 0,0 0 1 0 0,0-1-1 0 0,0 1 0 0 0,0 0 0 0 0,1 0 0 0 0,-1-1 0 0 0,0 1 0 0 0,1 0 0 0 0,0-2 0 0 0,0 2 32 0 0,1 1 1 0 0,-1-1 0 0 0,0 0-1 0 0,0 0 1 0 0,0 1-1 0 0,1-1 1 0 0,-1 0-1 0 0,0 1 1 0 0,1 0-1 0 0,-1-1 1 0 0,1 1-1 0 0,-1 0 1 0 0,0-1-1 0 0,1 1 1 0 0,-1 0-1 0 0,1 0 1 0 0,-1 0 0 0 0,0 0-1 0 0,1 1 1 0 0,1-1-1 0 0,38 10 1126 0 0,-21-5-650 0 0,34 4 461 0 0,87 4-1 0 0,57-9-358 0 0,-186-4-673 0 0,68-7 687 0 0,-86 7-221 0 0,2 0-544 0 0,6-2-483 0 0,-2-1-161 0 0,-1 0 0 0 0,1 0 0 0 0,-1 0 0 0 0,0 0 0 0 0,0 0 0 0 0,0 1-1 0 0,-1-1 1 0 0,1 0 0 0 0,-1 1 0 0 0,0-1 0 0 0,1 1 0 0 0,-1-1-1 0 0,-3-2 1 0 0,-3 0-1590 0 0,-1 0-303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175 170 9197 0 0,'-2'-3'26'0'0,"-3"-3"253"0"0,0-1 1 0 0,-1 1 0 0 0,0 0-1 0 0,0 1 1 0 0,-8-7 0 0 0,13 11-198 0 0,-1 0 1 0 0,0 0-1 0 0,1 0 1 0 0,-1 0 0 0 0,0 1-1 0 0,0-1 1 0 0,1 1-1 0 0,-1-1 1 0 0,0 1 0 0 0,0-1-1 0 0,0 1 1 0 0,0 0-1 0 0,0 0 1 0 0,1 0 0 0 0,-1 0-1 0 0,0 0 1 0 0,0 0-1 0 0,0 1 1 0 0,0-1-1 0 0,0 1 1 0 0,1-1 0 0 0,-1 1-1 0 0,0 0 1 0 0,0-1-1 0 0,1 1 1 0 0,-1 0 0 0 0,0 0-1 0 0,-1 2 1 0 0,-3 1 93 0 0,0 1-1 0 0,1 0 1 0 0,0 0 0 0 0,0 1 0 0 0,0 0-1 0 0,0 0 1 0 0,1 0 0 0 0,0 0-1 0 0,0 0 1 0 0,-3 9 0 0 0,3-4 62 0 0,0 0 1 0 0,1 1-1 0 0,0 0 1 0 0,0 0-1 0 0,-1 19 0 0 0,3 5 217 0 0,2 0 0 0 0,1 0-1 0 0,8 41 1 0 0,-8-67-383 0 0,0 1 1 0 0,0-1 0 0 0,1 0 0 0 0,0 1 0 0 0,1-1-1 0 0,0-1 1 0 0,6 12 0 0 0,-8-17-56 0 0,1-1 0 0 0,-1 0 0 0 0,0 0 0 0 0,1 0 0 0 0,-1 0-1 0 0,1 0 1 0 0,0 0 0 0 0,0-1 0 0 0,0 0 0 0 0,1 1 0 0 0,-1-1 0 0 0,0 0 0 0 0,1 0 0 0 0,-1-1 0 0 0,1 1 0 0 0,0-1 0 0 0,-1 0 0 0 0,1 0-1 0 0,0 0 1 0 0,0 0 0 0 0,0-1 0 0 0,5 1 0 0 0,9-1 4 0 0,-1-1 0 0 0,0 0 1 0 0,30-6-1 0 0,-40 4-26 0 0,1 1 0 0 0,-1-1 0 0 0,1 0 1 0 0,-1 0-1 0 0,0-1 0 0 0,0 0 0 0 0,0-1 0 0 0,-1 1 1 0 0,1-1-1 0 0,6-8 0 0 0,3-4 10 0 0,-1-1 0 0 0,-1 0 0 0 0,-1-2-1 0 0,-1 1 1 0 0,0-1 0 0 0,-1-1 0 0 0,-2 0 0 0 0,0-1 0 0 0,-1 0-1 0 0,-1 0 1 0 0,6-38 0 0 0,-17 81 72 0 0,-2 38 1 0 0,6-49-15 0 0,0 0 0 0 0,0 0 0 0 0,1 0 0 0 0,1 0 0 0 0,-1 0 0 0 0,2 0 0 0 0,3 10 1 0 0,-4-13 51 0 0,1 0 0 0 0,0 0 0 0 0,1-1 1 0 0,0 0-1 0 0,0 0 0 0 0,0 0 1 0 0,0 0-1 0 0,1 0 0 0 0,9 8 1 0 0,-10-11-40 0 0,0 0 1 0 0,0-1-1 0 0,0 1 1 0 0,1-1-1 0 0,-1 0 1 0 0,1 0-1 0 0,0 0 1 0 0,0 0-1 0 0,0-1 1 0 0,-1 0-1 0 0,1 0 1 0 0,0 0-1 0 0,0-1 1 0 0,1 1 0 0 0,4-2-1 0 0,5 1-23 0 0,0-2 1 0 0,0 0-1 0 0,-1-1 0 0 0,0 0 1 0 0,1-1-1 0 0,24-11 0 0 0,-31 12-69 0 0,-1-1 0 0 0,1 0 0 0 0,-1 0 0 0 0,0-1 0 0 0,0 0 0 0 0,-1 0 0 0 0,1-1 0 0 0,-1 1 0 0 0,-1-1-1 0 0,1-1 1 0 0,-1 1 0 0 0,0-1 0 0 0,7-12 0 0 0,-10 14-5 0 0,0 0 0 0 0,-1-1-1 0 0,1 1 1 0 0,-1 0 0 0 0,0-1-1 0 0,-1 1 1 0 0,1-1 0 0 0,-1 1 0 0 0,0-1-1 0 0,0 1 1 0 0,-1-1 0 0 0,0 0 0 0 0,0 1-1 0 0,0 0 1 0 0,0-1 0 0 0,-1 1 0 0 0,0 0-1 0 0,0 0 1 0 0,-4-6 0 0 0,1 1-6 0 0,0 1 1 0 0,-1 1-1 0 0,0-1 0 0 0,-1 1 1 0 0,1 0-1 0 0,-1 0 1 0 0,-1 1-1 0 0,0 0 0 0 0,-13-9 1 0 0,13 11-20 0 0,0 0 0 0 0,-1 1 0 0 0,0 0 0 0 0,0 0 0 0 0,0 1 0 0 0,0 0 0 0 0,-16-3 0 0 0,18 5-31 0 0,0 0 1 0 0,1 1-1 0 0,-1 0 0 0 0,0 0 0 0 0,1 0 1 0 0,-1 1-1 0 0,0 0 0 0 0,1 0 0 0 0,-1 1 0 0 0,1 0 1 0 0,-12 5-1 0 0,17-7 28 0 0,1 0 0 0 0,-1 0 1 0 0,1 0-1 0 0,-1 1 0 0 0,1-1 0 0 0,-1 0 0 0 0,1 0 1 0 0,-1 1-1 0 0,1-1 0 0 0,-1 1 0 0 0,1-1 1 0 0,-1 0-1 0 0,1 1 0 0 0,-1-1 0 0 0,1 1 0 0 0,0-1 1 0 0,-1 1-1 0 0,1-1 0 0 0,0 1 0 0 0,0-1 1 0 0,-1 1-1 0 0,1-1 0 0 0,0 1 0 0 0,0 0 0 0 0,0-1 1 0 0,0 1-1 0 0,-1-1 0 0 0,1 1 0 0 0,0-1 0 0 0,0 2 1 0 0,1-1-53 0 0,-1 0 1 0 0,1 0-1 0 0,0 1 1 0 0,-1-1-1 0 0,1 0 1 0 0,0 0-1 0 0,0 0 1 0 0,-1 0-1 0 0,1 0 1 0 0,0 0-1 0 0,0 0 1 0 0,0 0-1 0 0,2 0 1 0 0,36 21-2444 0 0,11 2-30 0 0,-28-13 942 0 0,28 11-1 0 0,8-1-295 0 0,81 25-934 0 0,-114-39 2898 0 0,1-2-1 0 0,0 0 0 0 0,41 1 0 0 0,-46-2 432 0 0,-18-3-285 0 0,0-1-1 0 0,1 1 0 0 0,-1 0 1 0 0,0-1-1 0 0,0 0 0 0 0,0 0 1 0 0,1 0-1 0 0,5-1 1 0 0,-55-4 4781 0 0,24 7-3651 0 0,18-1-1071 0 0,1-1-1 0 0,-1 1 0 0 0,0-1 0 0 0,1 0 0 0 0,-1 0 0 0 0,0 0 0 0 0,1-1 0 0 0,-1 1 0 0 0,0-1 0 0 0,1 0 0 0 0,-1 0 0 0 0,-4-2 0 0 0,4-1 554 0 0,10 4-267 0 0,14 8 96 0 0,-10-1-571 0 0,1-1 0 0 0,0-1 0 0 0,0 0 0 0 0,1-1 0 0 0,-1 0 0 0 0,1 0 0 0 0,0-2 0 0 0,0 1 0 0 0,0-1 0 0 0,0-1 0 0 0,0 0 0 0 0,0-1 0 0 0,0 0 0 0 0,1-1 0 0 0,-1 0-1 0 0,0-1 1 0 0,21-6 0 0 0,-30 6-79 0 0,1 1-1 0 0,0-1 1 0 0,-1 0-1 0 0,1 0 1 0 0,-1 0-1 0 0,0 0 1 0 0,0 0-1 0 0,0-1 1 0 0,0 0-1 0 0,0 0 0 0 0,0 1 1 0 0,-1-2-1 0 0,1 1 1 0 0,-1 0-1 0 0,0 0 1 0 0,0-1-1 0 0,0 1 1 0 0,-1-1-1 0 0,1 0 1 0 0,-1 1-1 0 0,1-1 0 0 0,-1 0 1 0 0,-1 0-1 0 0,1 0 1 0 0,0 0-1 0 0,-1 0 1 0 0,0-4-1 0 0,0 1 12 0 0,0 0-1 0 0,-1 0 1 0 0,0 1-1 0 0,0-1 1 0 0,-1 0-1 0 0,0 0 1 0 0,0 1 0 0 0,0-1-1 0 0,-1 1 1 0 0,0-1-1 0 0,0 1 1 0 0,-1 0-1 0 0,1 1 1 0 0,-8-10-1 0 0,4 8 9 0 0,0 0-1 0 0,0 0 1 0 0,-1 0-1 0 0,1 1 0 0 0,-1 0 1 0 0,-1 1-1 0 0,1 0 1 0 0,-1 0-1 0 0,0 1 0 0 0,-10-4 1 0 0,15 7 8 0 0,1 0-1 0 0,-1 0 1 0 0,0 0 0 0 0,1 1 0 0 0,-1-1 0 0 0,0 1 0 0 0,1 0 0 0 0,-1 0 0 0 0,0 1 0 0 0,1-1-1 0 0,-1 1 1 0 0,0 0 0 0 0,1 0 0 0 0,-1 0 0 0 0,1 0 0 0 0,-1 0 0 0 0,1 1 0 0 0,-1 0 0 0 0,1-1-1 0 0,0 1 1 0 0,0 1 0 0 0,0-1 0 0 0,0 0 0 0 0,0 1 0 0 0,1-1 0 0 0,-1 1 0 0 0,1 0 0 0 0,0 0-1 0 0,-3 4 1 0 0,1-1 11 0 0,0 1 0 0 0,1-1 0 0 0,-1 1 0 0 0,1 0 0 0 0,1 0 0 0 0,-1 0 0 0 0,1 0 0 0 0,1 1 0 0 0,-1-1 0 0 0,1 1 0 0 0,0-1 0 0 0,1 1 0 0 0,0-1-1 0 0,0 1 1 0 0,1-1 0 0 0,0 1 0 0 0,0-1 0 0 0,1 1 0 0 0,-1-1 0 0 0,2 0 0 0 0,-1 0 0 0 0,1 0 0 0 0,0 0 0 0 0,1 0 0 0 0,-1-1 0 0 0,1 1 0 0 0,1-1 0 0 0,-1 0-1 0 0,1 0 1 0 0,0 0 0 0 0,0-1 0 0 0,1 0 0 0 0,-1 0 0 0 0,1 0 0 0 0,1-1 0 0 0,-1 0 0 0 0,0 0 0 0 0,1 0 0 0 0,0-1 0 0 0,0 0 0 0 0,7 2 0 0 0,10 1-438 0 0,0 0 0 0 0,30 3 1 0 0,-43-8-28 0 0,1-1 0 0 0,-1 0 0 0 0,1 0 0 0 0,-1-1-1 0 0,1-1 1 0 0,21-5 0 0 0,-20 3-373 0 0,0 0-1 0 0,0-1 1 0 0,0-1 0 0 0,13-8-1 0 0,-21 11 663 0 0,-1 1-1 0 0,0-1 1 0 0,-1 0-1 0 0,1-1 1 0 0,0 1-1 0 0,-1 0 1 0 0,0-1-1 0 0,0 0 1 0 0,0 0-1 0 0,0 0 1 0 0,-1 0-1 0 0,1 0 1 0 0,-1-1-1 0 0,0 1 1 0 0,2-8-1 0 0,-2 1 205 0 0,0 0 0 0 0,-1-1 0 0 0,0 1 0 0 0,0 0 0 0 0,-2 0 0 0 0,-2-22 0 0 0,-19-70 1327 0 0,18 87-1115 0 0,-5-24 456 0 0,5 15 260 0 0,-2 1 1 0 0,-14-36-1 0 0,20 60-916 0 0,0-1 0 0 0,0 0-1 0 0,-1 1 1 0 0,1-1-1 0 0,0 1 1 0 0,0-1 0 0 0,0 0-1 0 0,-1 1 1 0 0,1-1 0 0 0,0 1-1 0 0,-1-1 1 0 0,1 1 0 0 0,-1-1-1 0 0,1 1 1 0 0,-1-1 0 0 0,1 1-1 0 0,0-1 1 0 0,-1 1 0 0 0,0 0-1 0 0,1-1 1 0 0,-1 1 0 0 0,1 0-1 0 0,-1-1 1 0 0,1 1 0 0 0,-2 0-1 0 0,2 0-20 0 0,-1 1 0 0 0,1-1 0 0 0,-1 1 0 0 0,1-1 0 0 0,-1 1-1 0 0,1 0 1 0 0,-1-1 0 0 0,1 1 0 0 0,0 0 0 0 0,-1-1 0 0 0,1 1-1 0 0,0 0 1 0 0,0 0 0 0 0,-1-1 0 0 0,1 1 0 0 0,0 0 0 0 0,0 1-1 0 0,-4 48 157 0 0,4-43-75 0 0,0 59 296 0 0,2 0-1 0 0,4 0 1 0 0,24 117-1 0 0,-21-143-240 0 0,-5-56 21 0 0,1 1 0 0 0,0-1 0 0 0,1 1 1 0 0,14-24-1 0 0,-17 32-153 0 0,2-3-10 0 0,0 1 1 0 0,1-1 0 0 0,0 1 0 0 0,0 0 0 0 0,1 1 0 0 0,12-13-1 0 0,-17 19-15 0 0,0 0 0 0 0,1 0 0 0 0,-1 0 0 0 0,1 0-1 0 0,-1 1 1 0 0,1-1 0 0 0,0 1 0 0 0,0-1 0 0 0,-1 1-1 0 0,1 0 1 0 0,0 0 0 0 0,0 0 0 0 0,0 1-1 0 0,0-1 1 0 0,0 1 0 0 0,0 0 0 0 0,1-1 0 0 0,-1 1-1 0 0,0 1 1 0 0,0-1 0 0 0,0 0 0 0 0,0 1 0 0 0,0 0-1 0 0,0-1 1 0 0,0 1 0 0 0,0 0 0 0 0,4 3 0 0 0,0 0 37 0 0,0 1 1 0 0,-1 0 0 0 0,0 0-1 0 0,1 0 1 0 0,-2 1 0 0 0,1 0-1 0 0,-1 0 1 0 0,0 1 0 0 0,0-1-1 0 0,0 1 1 0 0,-1 0-1 0 0,0 1 1 0 0,-1-1 0 0 0,1 0-1 0 0,-2 1 1 0 0,1 0 0 0 0,-1 0-1 0 0,0 0 1 0 0,0 0 0 0 0,-1 0-1 0 0,-1 0 1 0 0,1 0 0 0 0,-1 10-1 0 0,-1-11-2 0 0,1-1 0 0 0,-1 1-1 0 0,0 0 1 0 0,0 0 0 0 0,-1-1-1 0 0,0 1 1 0 0,0-1-1 0 0,-1 0 1 0 0,0 1 0 0 0,0-1-1 0 0,0 0 1 0 0,-6 8 0 0 0,5-10-37 0 0,0 0 0 0 0,0 0 0 0 0,0 0 0 0 0,0-1 0 0 0,0 0 0 0 0,-1 1 0 0 0,1-1 0 0 0,-1-1 0 0 0,0 1 1 0 0,0-1-1 0 0,0 0 0 0 0,0 0 0 0 0,-1 0 0 0 0,1-1 0 0 0,0 0 0 0 0,-12 1 0 0 0,6-1-15 0 0,0 0 0 0 0,0-1 0 0 0,0 0 0 0 0,0-1 0 0 0,-18-3 1 0 0,24 2-93 0 0,-1 0 1 0 0,0 1 0 0 0,0-2 0 0 0,1 1-1 0 0,0-1 1 0 0,-1 0 0 0 0,1 0-1 0 0,0 0 1 0 0,0-1 0 0 0,1 1 0 0 0,-9-9-1 0 0,8 6-294 0 0,0 0-1 0 0,0 0 0 0 0,1-1 0 0 0,0 1 0 0 0,0-1 0 0 0,0 0 0 0 0,1 0 1 0 0,-3-8-1 0 0,5 13 96 0 0,0-1 1 0 0,0 1 0 0 0,1 0 0 0 0,-1 0-1 0 0,0-1 1 0 0,1 1 0 0 0,0 0 0 0 0,-1-1-1 0 0,1 1 1 0 0,0 0 0 0 0,0-1 0 0 0,0 1-1 0 0,1-1 1 0 0,-1 1 0 0 0,0 0 0 0 0,2-3-1 0 0,0-7-1368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2610 6288 8229 0 0,'-2'1'101'0'0,"0"1"1"0"0,0-1-1 0 0,1 0 0 0 0,-1 1 1 0 0,1-1-1 0 0,-1 1 1 0 0,1 0-1 0 0,-1-1 0 0 0,1 1 1 0 0,0 0-1 0 0,0 0 1 0 0,-1 0-1 0 0,2 0 1 0 0,-1 0-1 0 0,0 0 0 0 0,0 0 1 0 0,1 0-1 0 0,-1 0 1 0 0,1 1-1 0 0,-1 2 0 0 0,1 4 302 0 0,0-1-1 0 0,1 0 0 0 0,0 0 0 0 0,3 12 0 0 0,-3-14-329 0 0,2 12 161 0 0,1-1-1 0 0,1 1 1 0 0,0-1-1 0 0,1 0 0 0 0,1-1 1 0 0,1 1-1 0 0,0-1 0 0 0,1-1 1 0 0,0 0-1 0 0,2 0 0 0 0,0 0 1 0 0,0-2-1 0 0,1 1 0 0 0,1-2 1 0 0,15 13-1 0 0,6-1-157 0 0,1-1 0 0 0,1-2 1 0 0,0-2-1 0 0,2-1 0 0 0,0-2 0 0 0,1-2 0 0 0,55 14 1 0 0,154 27-453 0 0,-190-47 246 0 0,0-1 1 0 0,78-3-1 0 0,-130-3 161 0 0,0-1 0 0 0,0 0 0 0 0,0-1 0 0 0,0 0 0 0 0,0 0 0 0 0,1 0 0 0 0,-1 0 0 0 0,-1-1 0 0 0,1 0 0 0 0,0 0 0 0 0,0-1 0 0 0,-1 0-1 0 0,1 0 1 0 0,-1 0 0 0 0,8-7 0 0 0,-12 9-25 0 0,-1 1 0 0 0,1 0 0 0 0,-1-1-1 0 0,1 1 1 0 0,-1 0 0 0 0,0-1 0 0 0,1 1 0 0 0,-1 0-1 0 0,1-1 1 0 0,-1 1 0 0 0,1 0 0 0 0,0 0 0 0 0,-1 0-1 0 0,1 0 1 0 0,-1 0 0 0 0,1-1 0 0 0,-1 1 0 0 0,1 0-1 0 0,-1 0 1 0 0,1 0 0 0 0,0 0 0 0 0,-1 1 0 0 0,1-1-1 0 0,-1 0 1 0 0,1 0 0 0 0,-1 0 0 0 0,1 0 0 0 0,-1 1 0 0 0,1-1-1 0 0,-1 0 1 0 0,1 0 0 0 0,-1 1 0 0 0,1-1 0 0 0,-1 0-1 0 0,1 1 1 0 0,-1-1 0 0 0,0 0 0 0 0,1 1 0 0 0,-1-1-1 0 0,1 1 1 0 0,-1-1 0 0 0,0 1 0 0 0,0-1 0 0 0,1 1-1 0 0,-1-1 1 0 0,0 1 0 0 0,0-1 0 0 0,0 1 0 0 0,1 0-1 0 0,12 38 335 0 0,-8-21-102 0 0,2-5-150 0 0,0 1 0 0 0,1-1 0 0 0,1-1 0 0 0,0 0 0 0 0,1 0 0 0 0,0 0 0 0 0,1-2 0 0 0,0 1 0 0 0,0-1 0 0 0,21 13 0 0 0,3 0 3 0 0,2-1 0 0 0,60 25 0 0 0,-35-22-51 0 0,2-2 0 0 0,0-4-1 0 0,2-2 1 0 0,76 10 0 0 0,-21-13 19 0 0,169-1 1 0 0,-145-18-10 0 0,175-29 1 0 0,-243 19 2 0 0,77-24 0 0 0,-80 19-55 0 0,-47 13-9 0 0,1 2-1 0 0,-1 0 1 0 0,1 2 0 0 0,0 2 0 0 0,0 0-1 0 0,0 2 1 0 0,54 8 0 0 0,-46-2 101 0 0,-1 2 0 0 0,0 2 0 0 0,-1 1 0 0 0,0 1 0 0 0,54 30 0 0 0,-28-9 197 0 0,159 83 906 0 0,-160-89-756 0 0,114 37-1 0 0,-68-36-268 0 0,181 26-1 0 0,-208-46-219 0 0,1-4-1 0 0,0-4 1 0 0,84-8-1 0 0,-20-10-404 0 0,242-63-1 0 0,128-78-125 0 0,-470 144 584 0 0,68-14 1 0 0,-94 25 6 0 0,0 0 1 0 0,1 2-1 0 0,-1 0 0 0 0,0 1 0 0 0,1 0 1 0 0,-1 2-1 0 0,19 3 0 0 0,-23-1 65 0 0,-1 0 1 0 0,0 1-1 0 0,-1 1 0 0 0,1-1 0 0 0,18 14 0 0 0,-21-12 26 0 0,1-1-1 0 0,0 0 0 0 0,1-1 1 0 0,-1 0-1 0 0,1 0 0 0 0,0-1 0 0 0,12 2 1 0 0,1-3-126 0 0,0-1 1 0 0,0-1 0 0 0,0-1-1 0 0,44-6 1 0 0,94-26-269 0 0,-143 28 252 0 0,80-22-101 0 0,-1-5 1 0 0,165-75-1 0 0,171-119 63 0 0,-424 220 83 0 0,16-9 15 0 0,-1 0 1 0 0,-1-2 0 0 0,36-30-1 0 0,-57 44-6 0 0,1 0-1 0 0,0 0 1 0 0,0 1-1 0 0,0-1 1 0 0,0 1-1 0 0,0 0 1 0 0,0 0-1 0 0,9-1 0 0 0,2 0 13 0 0,31-11-52 0 0,0-2 1 0 0,56-27-1 0 0,83-51-353 0 0,-131 64 296 0 0,15-7-30 0 0,441-257-163 0 0,-146 54 267 0 0,-273 181 36 0 0,-67 42-8 0 0,1-1 1 0 0,-2-1-1 0 0,27-27 0 0 0,-44 39-19 0 0,0 0 1 0 0,0 0-1 0 0,-1-1 0 0 0,1 0 1 0 0,-2 0-1 0 0,1-1 0 0 0,-1 1 1 0 0,0-1-1 0 0,-1 0 0 0 0,1 0 1 0 0,-2 0-1 0 0,1 0 0 0 0,-1-1 1 0 0,0 1-1 0 0,0-15 0 0 0,-2 18-7 0 0,0-1 0 0 0,-1 1 0 0 0,0 0 0 0 0,0-1 0 0 0,0 1 0 0 0,-1 0 0 0 0,0 0 1 0 0,0 0-1 0 0,0 0 0 0 0,-6-9 0 0 0,-2-1-18 0 0,0 2-1 0 0,-14-15 1 0 0,15 20 19 0 0,1-1 0 0 0,1 0-1 0 0,0-1 1 0 0,0 1 0 0 0,1-1 0 0 0,-8-17-1 0 0,9 11 5 0 0,1 0 0 0 0,1 0 0 0 0,0 0 0 0 0,1 0 0 0 0,1 0 0 0 0,0 0 0 0 0,1-1 0 0 0,1 1 0 0 0,1 0 0 0 0,0 0 0 0 0,8-29 0 0 0,7-10-5 0 0,47-105 0 0 0,-42 110 28 0 0,19-39-4 0 0,4 2 0 0 0,59-86-1 0 0,-68 126-11 0 0,1 1 0 0 0,2 3 0 0 0,65-57 1 0 0,-84 81 11 0 0,-19 18-12 0 0,0 0 0 0 0,0 0 1 0 0,-1 0-1 0 0,1 0 1 0 0,-1 0-1 0 0,1 0 0 0 0,-1 0 1 0 0,1 0-1 0 0,-1 0 0 0 0,1 0 1 0 0,-1-1-1 0 0,0 1 0 0 0,0 0 1 0 0,1 0-1 0 0,-1 0 0 0 0,0-3 1 0 0,0 4-2 0 0,0-1 1 0 0,0 0 0 0 0,0 0-1 0 0,0 0 1 0 0,0 0 0 0 0,0 0-1 0 0,0 0 1 0 0,1 0 0 0 0,-1 0-1 0 0,0 0 1 0 0,1 0 0 0 0,-1 0-1 0 0,1 0 1 0 0,-1 0 0 0 0,2-1-1 0 0,20-35-52 0 0,-19 33 47 0 0,1 0 0 0 0,-1-1 0 0 0,0 1 0 0 0,-1-1 0 0 0,1 0-1 0 0,-1 0 1 0 0,0 0 0 0 0,0 0 0 0 0,2-9 0 0 0,6-50-58 0 0,-5 9-6 0 0,-4 0-1 0 0,-5-57 1 0 0,-20-111-422 0 0,0-13-188 0 0,-22-143 140 0 0,38 323 479 0 0,-15-77-58 0 0,-5 1-1 0 0,-90-248 1 0 0,105 344 167 0 0,-3 1 0 0 0,-28-50 0 0 0,36 72-8 0 0,0 1 0 0 0,-1 0 0 0 0,-1 1 0 0 0,0 0 0 0 0,0 0 0 0 0,-1 1 0 0 0,0 1 0 0 0,-1 0 0 0 0,-20-13 0 0 0,5 9-15 0 0,0 0 0 0 0,-1 2 0 0 0,-54-14 0 0 0,-92-10-33 0 0,136 29 16 0 0,-132-23-24 0 0,170 26 25 0 0,10-5-16 0 0,20-14-33 0 0,-12 10 7 0 0,-11 7 27 0 0,1-1-43 0 0,1-1 0 0 0,-1 0 0 0 0,0 0 0 0 0,-1 0 0 0 0,11-14 0 0 0,-17 20 35 0 0,0-1 1 0 0,0 0-1 0 0,0 1 1 0 0,0-1-1 0 0,-1 0 1 0 0,1 1 0 0 0,0-1-1 0 0,-1 0 1 0 0,1 0-1 0 0,-1 1 1 0 0,0-1-1 0 0,0 0 1 0 0,0 0-1 0 0,0 0 1 0 0,0 1 0 0 0,0-1-1 0 0,0 0 1 0 0,0 0-1 0 0,-1 0 1 0 0,1 1-1 0 0,-1-1 1 0 0,1 0-1 0 0,-1 0 1 0 0,0 1 0 0 0,1-1-1 0 0,-1 0 1 0 0,0 1-1 0 0,0-1 1 0 0,0 1-1 0 0,0 0 1 0 0,-1-1-1 0 0,1 1 1 0 0,0 0 0 0 0,-1-1-1 0 0,1 1 1 0 0,-1 0-1 0 0,1 0 1 0 0,-1 0-1 0 0,-2-1 1 0 0,-21-12-49 0 0,0 1 0 0 0,-1 1 0 0 0,-46-14 0 0 0,35 13 58 0 0,-38-19 0 0 0,59 25 5 0 0,1-1 0 0 0,0-1 0 0 0,1 0 0 0 0,-16-14 1 0 0,25 19-10 0 0,1-1 1 0 0,0 1-1 0 0,0-1 0 0 0,1 0 1 0 0,-1 0-1 0 0,1 0 1 0 0,0 0-1 0 0,0-1 1 0 0,1 1-1 0 0,0-1 1 0 0,0 0-1 0 0,0 0 1 0 0,0 0-1 0 0,1 0 1 0 0,-1-9-1 0 0,2-11-25 0 0,0-1 0 0 0,2 1 0 0 0,1-1-1 0 0,7-33 1 0 0,-3 27-2 0 0,-2 1 1 0 0,0-38-1 0 0,-5 53 34 0 0,-1 0 1 0 0,-1 0-1 0 0,0 0 0 0 0,-1 0 0 0 0,-1 1 1 0 0,-10-27-1 0 0,10 33-1 0 0,-1 0 1 0 0,0 0-1 0 0,0 0 1 0 0,-1 0-1 0 0,-1 1 0 0 0,0 0 1 0 0,0 0-1 0 0,0 1 1 0 0,-1 0-1 0 0,-17-13 1 0 0,4 6-6 0 0,-1 1 0 0 0,-1 1 0 0 0,-32-13 1 0 0,-75-22 33 0 0,48 20 4 0 0,19 8-44 0 0,-1 2 1 0 0,-67-8-1 0 0,-45-11-57 0 0,-8-29-86 0 0,47 13-159 0 0,62 30 264 0 0,-1 2-1 0 0,0 4 1 0 0,-2 3-1 0 0,0 4 1 0 0,0 3-1 0 0,-96 4 0 0 0,64 9 51 0 0,59-1 20 0 0,0-3 0 0 0,0-2 0 0 0,-76-10-1 0 0,110 7-97 0 0,1-1-1 0 0,-1-1 1 0 0,1-1-1 0 0,-21-11 0 0 0,-59-37-900 0 0,34 18 626 0 0,32 18 317 0 0,0-2 1 0 0,-26-24 0 0 0,-30-20-7 0 0,48 39 53 0 0,-1 3 0 0 0,-1 1 0 0 0,0 2 0 0 0,-2 2 0 0 0,0 1-1 0 0,-1 3 1 0 0,0 1 0 0 0,-1 2 0 0 0,-1 3 0 0 0,1 1 0 0 0,-1 2-1 0 0,-90 4 1 0 0,-163 34 444 0 0,57-5-206 0 0,165-23-230 0 0,-91-5 1 0 0,-272-58-97 0 0,389 48 51 0 0,-89-7-33 0 0,81 11-65 0 0,-60-14 0 0 0,79 9 58 0 0,0-2-1 0 0,1-2 1 0 0,1-1-1 0 0,-52-30 0 0 0,73 37 68 0 0,0 1 0 0 0,-1 1 0 0 0,0 1 0 0 0,0 0 0 0 0,0 1 0 0 0,-1 1 0 0 0,1 0 0 0 0,-1 2 0 0 0,-35 0-1 0 0,-6 6 24 0 0,-92 17 0 0 0,140-20-20 0 0,-150 29 148 0 0,-275 38 206 0 0,362-64-379 0 0,-119-6 0 0 0,155-2 27 0 0,0-2 0 0 0,0-2 0 0 0,0-1 0 0 0,-68-25 0 0 0,-18-21 3 0 0,-45-15-54 0 0,144 60 46 0 0,0 2 0 0 0,-1 2-1 0 0,1 0 1 0 0,-1 1 0 0 0,-28 0 0 0 0,3 6 8 0 0,-1 2 0 0 0,1 3 0 0 0,-79 20 0 0 0,20-4 18 0 0,73-17-43 0 0,0-2 0 0 0,0-2 0 0 0,-39-2 0 0 0,-114-16-84 0 0,40 3 62 0 0,78 8 50 0 0,-1 3 0 0 0,0 3 1 0 0,-97 14-1 0 0,0 22 183 0 0,-217 78 1 0 0,293-85-181 0 0,-72 24 34 0 0,140-51-42 0 0,26-3-8 0 0,0 0 0 0 0,-1 0-1 0 0,1 1 1 0 0,-1-1 0 0 0,1 0 0 0 0,-1 0 0 0 0,1 0-1 0 0,-1 0 1 0 0,1 0 0 0 0,-1 0 0 0 0,1 0-1 0 0,-1 0 1 0 0,1 0 0 0 0,0-1 0 0 0,-1 1-1 0 0,1 0 1 0 0,-1 0 0 0 0,1 0 0 0 0,-1 0 0 0 0,1-1-1 0 0,0 1 1 0 0,-1 0 0 0 0,1 0 0 0 0,-1-1-1 0 0,1 1 1 0 0,0 0 0 0 0,-1-1 0 0 0,1 1-1 0 0,0 0 1 0 0,0-1 0 0 0,-1 1 0 0 0,1 0-1 0 0,0-1 1 0 0,0 1 0 0 0,-1-1 0 0 0,1 1 0 0 0,0-1-1 0 0,0 1 1 0 0,0 0 0 0 0,0-1 0 0 0,0 1-1 0 0,0-1 1 0 0,0 1 0 0 0,0-1 0 0 0,0 0-2 0 0,0 0 0 0 0,1 0 0 0 0,-1-1-1 0 0,0 1 1 0 0,0 0 0 0 0,0 0 0 0 0,1 0 0 0 0,-1 0 0 0 0,-1 0 0 0 0,1 0 0 0 0,0 0 0 0 0,0-1 0 0 0,0 1 0 0 0,0 0 0 0 0,-1 0 0 0 0,1 0 0 0 0,-1 0 0 0 0,1 0 0 0 0,-1 0 0 0 0,1 0 0 0 0,-1 0-1 0 0,1 0 1 0 0,-2-1 0 0 0,0 0-1 0 0,0 1-1 0 0,0-1 0 0 0,0 1 1 0 0,0-1-1 0 0,0 1 1 0 0,0 0-1 0 0,-1 0 0 0 0,1 0 1 0 0,0 0-1 0 0,-4 0 0 0 0,-2-1-8 0 0,0 0 0 0 0,0 1 0 0 0,1 1 0 0 0,-1-1 0 0 0,0 1 0 0 0,-12 2 0 0 0,-5 3-1 0 0,-1 1 0 0 0,1 2 0 0 0,1 0 0 0 0,-39 20 0 0 0,-90 56 12 0 0,140-76 2 0 0,-88 54-4 0 0,39-22 45 0 0,-126 59 0 0 0,152-83-59 0 0,-1-2 1 0 0,0-2-1 0 0,-1-1 1 0 0,0-2-1 0 0,0-2 1 0 0,-58 4-1 0 0,-49-17-535 0 0,143 6 546 0 0,1 0 1 0 0,0 1-1 0 0,0-1 0 0 0,0 0 0 0 0,0 1 0 0 0,0-1 0 0 0,0 1 0 0 0,0 0 1 0 0,0-1-1 0 0,0 1 0 0 0,0 0 0 0 0,0-1 0 0 0,1 1 0 0 0,-1 0 0 0 0,0 0 1 0 0,0 0-1 0 0,1 0 0 0 0,-1 0 0 0 0,0 2 0 0 0,-14 26 33 0 0,8-14-22 0 0,-101 158 3 0 0,41-70 57 0 0,66-102-65 0 0,0 0-1 0 0,0 0 0 0 0,1 1 0 0 0,-1-1 1 0 0,0 0-1 0 0,0 1 0 0 0,1-1 1 0 0,-1 1-1 0 0,1-1 0 0 0,0 1 1 0 0,-1-1-1 0 0,1 1 0 0 0,0-1 0 0 0,0 1 1 0 0,0-1-1 0 0,0 1 0 0 0,0-1 1 0 0,0 4-1 0 0,1-4 3 0 0,0 0 0 0 0,0 0 0 0 0,0-1 0 0 0,-1 1 0 0 0,1 0 0 0 0,0 0 0 0 0,0-1 0 0 0,0 1-1 0 0,0-1 1 0 0,0 1 0 0 0,0-1 0 0 0,1 1 0 0 0,-1-1 0 0 0,0 1 0 0 0,0-1 0 0 0,0 0 0 0 0,0 0 0 0 0,0 0 0 0 0,1 1 0 0 0,-1-1 0 0 0,0 0 0 0 0,0-1 0 0 0,0 1 0 0 0,0 0 0 0 0,2 0 0 0 0,11-1 1 0 0,0 0-1 0 0,0-1 1 0 0,-1 0 0 0 0,1-1 0 0 0,-1 0 0 0 0,1-1 0 0 0,15-7 0 0 0,-21 5 42 0 0,-15 5-3 0 0,-15 6 4 0 0,-182 76 299 0 0,182-70-299 0 0,0 1 0 0 0,0 0 0 0 0,1 2-1 0 0,1 0 1 0 0,0 2 0 0 0,1 0 0 0 0,-18 20 0 0 0,-7 14 140 0 0,-54 77 1 0 0,87-112-143 0 0,1 0 1 0 0,1 1-1 0 0,0 1 0 0 0,1-1 0 0 0,1 1 0 0 0,0 0 1 0 0,-5 25-1 0 0,10-33-18 0 0,1-1 1 0 0,0 1-1 0 0,0 0 1 0 0,0-1-1 0 0,1 1 1 0 0,1 0-1 0 0,0 0 1 0 0,0-1-1 0 0,0 1 1 0 0,1-1-1 0 0,0 1 1 0 0,1-1-1 0 0,0 0 1 0 0,0 0-1 0 0,1 0 1 0 0,0 0-1 0 0,8 11 1 0 0,8 6 10 0 0,1-1 0 0 0,1-1 0 0 0,29 22 0 0 0,-24-21-41 0 0,-1 0 0 0 0,29 36 1 0 0,-43-44 3 0 0,1-1 5 0 0,-2 1 0 0 0,0 0 0 0 0,14 27 0 0 0,-22-37-3 0 0,-1-1-1 0 0,0 0 0 0 0,0 1 0 0 0,-1-1 0 0 0,1 1 0 0 0,-1 0 0 0 0,-1 0 0 0 0,1-1 0 0 0,-1 1 0 0 0,0 0 0 0 0,0 0 0 0 0,-1-1 0 0 0,0 1 0 0 0,0 0 0 0 0,0 0 0 0 0,-3 7 0 0 0,-7 14 9 0 0,-24 40-1 0 0,22-44-3 0 0,0 2 0 0 0,-10 28 1 0 0,14-26-7 0 0,-37 121 54 0 0,40-127-9 0 0,2 1-1 0 0,1-1 1 0 0,1 0-1 0 0,0 1 0 0 0,2 24 1 0 0,3-24 67 0 0,2 0-1 0 0,0 1 1 0 0,1-1 0 0 0,1-1-1 0 0,13 28 1 0 0,-7-21-59 0 0,2 0 1 0 0,1-2-1 0 0,29 38 0 0 0,66 67 105 0 0,-85-102-153 0 0,-2 1-1 0 0,33 53 1 0 0,-48-67-3 0 0,0 1 1 0 0,-1-1 0 0 0,0 2-1 0 0,-2-1 1 0 0,0 1-1 0 0,-1 0 1 0 0,4 27-1 0 0,-8-32 4 0 0,0 1 0 0 0,-1 0 0 0 0,-1 0 0 0 0,0 0 0 0 0,-1-1 0 0 0,-1 1 0 0 0,0-1 0 0 0,0 1 0 0 0,-2-1 0 0 0,0 0 0 0 0,0-1 0 0 0,-1 1-1 0 0,-9 13 1 0 0,-10 12 3 0 0,-2-1 0 0 0,-52 55 0 0 0,-4 4 12 0 0,73-82-18 0 0,0 1-1 0 0,0 0 1 0 0,2 0 0 0 0,0 1-1 0 0,0 0 1 0 0,2 0 0 0 0,0 1-1 0 0,1 0 1 0 0,1 0 0 0 0,-5 30-1 0 0,9-39-1 0 0,-7 44 9 0 0,3 0-1 0 0,6 104 1 0 0,0-145-2 0 0,0 1 0 0 0,0-1 0 0 0,1 0 0 0 0,1 1 0 0 0,0-1 0 0 0,0-1 0 0 0,1 1 0 0 0,1 0 0 0 0,-1-1-1 0 0,2 0 1 0 0,-1-1 0 0 0,2 0 0 0 0,-1 0 0 0 0,12 11 0 0 0,2-2-7 0 0,1-1 0 0 0,0-1 0 0 0,1-2 0 0 0,0 0-1 0 0,26 11 1 0 0,42 15-18 0 0,21 11-4 0 0,-94-41 20 0 0,-1 0 1 0 0,-1 0-1 0 0,1 2 0 0 0,15 15 0 0 0,-28-23 1 0 0,0 0 0 0 0,0 0 0 0 0,-1 0 0 0 0,1 0 0 0 0,-1 1 0 0 0,-1-1 0 0 0,1 1 0 0 0,0 0 0 0 0,-1 0 0 0 0,0 0 0 0 0,0 0 0 0 0,-1 0 0 0 0,1 0 0 0 0,-1 1 0 0 0,0-1 0 0 0,-1 0 0 0 0,1 1 0 0 0,-1-1 0 0 0,0 1 0 0 0,-1-1 0 0 0,1 0 0 0 0,-1 1 0 0 0,0-1 0 0 0,0 0 0 0 0,-1 1 0 0 0,1-1 0 0 0,-4 7 0 0 0,-6 11 24 0 0,-1 0 0 0 0,-1-1 0 0 0,-1-1 0 0 0,-26 32 0 0 0,18-25 14 0 0,8-9-9 0 0,1 1 1 0 0,0 0 0 0 0,1 1-1 0 0,2 0 1 0 0,-16 44-1 0 0,22-55-15 0 0,2 1-1 0 0,-1-1 0 0 0,2 1 0 0 0,-1 0 1 0 0,2 0-1 0 0,-1 0 0 0 0,1 0 1 0 0,1 0-1 0 0,0-1 0 0 0,0 1 0 0 0,2 0 1 0 0,-1 0-1 0 0,1-1 0 0 0,0 1 0 0 0,6 10 1 0 0,4 3-10 0 0,1 1 1 0 0,1-2 0 0 0,2 0-1 0 0,0-1 1 0 0,1-1-1 0 0,1 0 1 0 0,43 34 0 0 0,-1-7-157 0 0,110 63 0 0 0,-7-26-145 0 0,-101-55 208 0 0,79 51 0 0 0,-140-80 90 0 0,-1 0 0 0 0,1 0-1 0 0,0 0 1 0 0,-1 0 0 0 0,1 1 0 0 0,-1-1 0 0 0,1 1 0 0 0,-1-1 0 0 0,0 1 0 0 0,1-1 0 0 0,-1 1 0 0 0,0 0 0 0 0,0 0 0 0 0,0-1 0 0 0,0 1-1 0 0,-1 0 1 0 0,1 0 0 0 0,0 0 0 0 0,0 3 0 0 0,-1-1 9 0 0,-1 0 1 0 0,1 0-1 0 0,-1 0 0 0 0,0 0 1 0 0,0 0-1 0 0,0 0 0 0 0,-3 6 1 0 0,1-2 16 0 0,-3 8-12 0 0,1 0 0 0 0,1 0 1 0 0,0 0-1 0 0,1 1 0 0 0,1-1 0 0 0,0 1 0 0 0,2 32 0 0 0,1-42-16 0 0,0 1 1 0 0,0-1 0 0 0,1 1 0 0 0,0-1-1 0 0,1 0 1 0 0,-1 0 0 0 0,1 0-1 0 0,0 0 1 0 0,1-1 0 0 0,0 1-1 0 0,0-1 1 0 0,0 0 0 0 0,1 0-1 0 0,0 0 1 0 0,0 0 0 0 0,1-1-1 0 0,-1 0 1 0 0,1 0 0 0 0,12 7-1 0 0,2-1 7 0 0,1 0 0 0 0,0-1 0 0 0,31 9-1 0 0,71 16 46 0 0,-72-22-53 0 0,-50-13 2 0 0,196 62-35 0 0,-172-52 27 0 0,0 1 0 0 0,-1 1 0 0 0,-1 1 0 0 0,0 1 0 0 0,36 30 0 0 0,-31-18-1 0 0,31 39 0 0 0,6 5 34 0 0,-61-67-25 0 0,1 1 1 0 0,0 0-1 0 0,1-1 0 0 0,-1 0 1 0 0,0-1-1 0 0,1 1 1 0 0,0-1-1 0 0,0 0 1 0 0,-1 0-1 0 0,1-1 1 0 0,0 1-1 0 0,0-1 1 0 0,1-1-1 0 0,8 1 0 0 0,10-1-16 0 0,1-1 0 0 0,27-5-1 0 0,-47 5 12 0 0,124-9-299 0 0,-74 7-1120 0 0,57-10-1 0 0,-109 13 1184 0 0,-3 0 83 0 0,1-1 0 0 0,-1 1 0 0 0,1 0 1 0 0,-1 0-1 0 0,1-1 0 0 0,-1 1 0 0 0,1-1 1 0 0,-1 0-1 0 0,0 1 0 0 0,1-1 1 0 0,-1 0-1 0 0,2-1 0 0 0,4-7-1414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21 7453 0 0,'-3'0'60'0'0,"1"-1"0"0"0,0 1 0 0 0,-1-1 0 0 0,1 1 0 0 0,0-1 0 0 0,-1 0 0 0 0,1 0 0 0 0,0 0 0 0 0,0 0 0 0 0,0 0 0 0 0,-1-1 0 0 0,1 1 0 0 0,-3-4 0 0 0,9 4 370 0 0,12-3 841 0 0,-16 4-1256 0 0,0 1 1 0 0,0-1 0 0 0,1 0-1 0 0,-1 0 1 0 0,0 0 0 0 0,0 0 0 0 0,0 0-1 0 0,0 0 1 0 0,1 1 0 0 0,-1-1-1 0 0,0 0 1 0 0,0 0 0 0 0,0 0-1 0 0,0 0 1 0 0,0 1 0 0 0,0-1-1 0 0,0 0 1 0 0,1 0 0 0 0,-1 0-1 0 0,0 1 1 0 0,0-1 0 0 0,0 0 0 0 0,0 0-1 0 0,0 0 1 0 0,0 1 0 0 0,0-1-1 0 0,0 0 1 0 0,0 0 0 0 0,0 0-1 0 0,0 1 1 0 0,0-1 0 0 0,0 0-1 0 0,0 0 1 0 0,-1 1 0 0 0,-7 16 304 0 0,0-2 142 0 0,1 1-1 0 0,-11 30 1 0 0,5-11 136 0 0,3-10-169 0 0,-3 7 325 0 0,-11 40-1 0 0,21-60-586 0 0,0-1 1 0 0,1 1-1 0 0,1 0 0 0 0,0 0 0 0 0,1-1 0 0 0,0 1 0 0 0,2 19 0 0 0,56 242 1754 0 0,-41-218-1669 0 0,-10-34-140 0 0,0 1 0 0 0,-2-1 0 0 0,5 37 0 0 0,-2-7-78 0 0,-5-35-52 0 0,-1-1 1 0 0,1 20-1 0 0,-2 0 29 0 0,0-19-38 0 0,-1 0 0 0 0,-1 0 0 0 0,0 0 1 0 0,-4 17-1 0 0,5-33-1 0 0,0 1 1 0 0,0 0 0 0 0,0-1 0 0 0,-1 1-1 0 0,1 0 1 0 0,0-1 0 0 0,-1 1 0 0 0,1 0-1 0 0,0-1 1 0 0,-1 1 0 0 0,1 0-1 0 0,-1-1 1 0 0,1 1 0 0 0,-1-1 0 0 0,1 1-1 0 0,-1-1 1 0 0,0 0 0 0 0,1 1 0 0 0,-1-1-1 0 0,0 1 1 0 0,1-1 0 0 0,-1 0 0 0 0,0 0-1 0 0,1 1 1 0 0,-2-1 0 0 0,1 0-19 0 0,0 0 0 0 0,0 0 0 0 0,-1 0 0 0 0,1 0-1 0 0,0 0 1 0 0,0-1 0 0 0,0 1 0 0 0,0 0 0 0 0,0-1 0 0 0,-1 1 0 0 0,1 0 0 0 0,0-1 0 0 0,0 0 0 0 0,0 1 0 0 0,0-1 0 0 0,0 1 0 0 0,0-1 0 0 0,0 0 0 0 0,1 0 0 0 0,-3-1 0 0 0,1-1-56 0 0,0 1 1 0 0,-1 0 0 0 0,1-1-1 0 0,0 0 1 0 0,0 1 0 0 0,1-1-1 0 0,-1 0 1 0 0,0 0-1 0 0,1 0 1 0 0,0 0 0 0 0,0 0-1 0 0,0 0 1 0 0,0 0 0 0 0,-1-7-1 0 0,6-19 130 0 0,-3 25 0 0 0,0-1 0 0 0,0 1-1 0 0,0 0 1 0 0,1-1 0 0 0,-1 1 0 0 0,1 0-1 0 0,0 0 1 0 0,0 0 0 0 0,1 1-1 0 0,-1-1 1 0 0,1 0 0 0 0,0 1-1 0 0,0 0 1 0 0,0-1 0 0 0,0 1 0 0 0,0 0-1 0 0,1 1 1 0 0,3-3 0 0 0,5-4-33 0 0,1 0 0 0 0,0 2 1 0 0,0-1-1 0 0,16-5 0 0 0,-4 5 29 0 0,0 0-1 0 0,1 2 1 0 0,0 0-1 0 0,0 2 1 0 0,0 1-1 0 0,0 1 1 0 0,0 1-1 0 0,1 2 1 0 0,-1 0-1 0 0,44 9 1 0 0,-59-8-10 0 0,1 1 0 0 0,-1 1 0 0 0,0 0-1 0 0,0 0 1 0 0,0 1 0 0 0,-1 0 0 0 0,0 1 0 0 0,0 1 0 0 0,0-1 0 0 0,-1 1 0 0 0,0 1 0 0 0,0 0 0 0 0,-1 0 0 0 0,10 12 0 0 0,9 12 402 0 0,58 51 0 0 0,-79-77-361 0 0,0 0 0 0 0,-1 0 0 0 0,0 1 0 0 0,-1 0 0 0 0,1-1 1 0 0,-1 2-1 0 0,5 12 0 0 0,-5-10-35 0 0,-1 1 1 0 0,0-1-1 0 0,0 1 1 0 0,-1-1-1 0 0,0 1 0 0 0,-1 0 1 0 0,0 13-1 0 0,0-5-5 0 0,0 0-1 0 0,2 0 1 0 0,6 20-1 0 0,2 20 56 0 0,-10-50-66 0 0,-1 1 0 0 0,0 0 0 0 0,0 0 0 0 0,-1 0 0 0 0,0-1 0 0 0,-1 1 0 0 0,0 0 0 0 0,-1-1 0 0 0,0 1 0 0 0,0-1 0 0 0,-1 0 0 0 0,0 0 0 0 0,-1-1 1 0 0,1 1-1 0 0,-7 7 0 0 0,0-1 6 0 0,-1-1 0 0 0,0-1 1 0 0,0 0-1 0 0,-1 0 1 0 0,-1-1-1 0 0,0-1 0 0 0,-20 12 1 0 0,8-7 14 0 0,-66 39-27 0 0,81-50 8 0 0,-1 1 1 0 0,0-2-1 0 0,0 0 1 0 0,0 0-1 0 0,0-1 0 0 0,-16 2 1 0 0,-12-2-55 0 0,20-2 33 0 0,-29 5 0 0 0,40-3-2 0 0,14-7-105 0 0,-23-12-121 0 0,10 13 157 0 0,7 3 85 0 0,1 0 0 0 0,0 0 0 0 0,-1 0 0 0 0,1 0 1 0 0,0 0-1 0 0,-1 0 0 0 0,1 0 0 0 0,0 0 0 0 0,-1 0 1 0 0,1 0-1 0 0,0-1 0 0 0,-1 1 0 0 0,1 0 0 0 0,0 0 1 0 0,0 0-1 0 0,-1 0 0 0 0,1-1 0 0 0,0 1 0 0 0,0 0 1 0 0,-1 0-1 0 0,1-1 0 0 0,0 1 0 0 0,0 0 0 0 0,0 0 1 0 0,-1-1-1 0 0,1 1 0 0 0,0 0 0 0 0,0-1 0 0 0,0 1 1 0 0,0 0-1 0 0,0 0 0 0 0,0-1 0 0 0,0 1 0 0 0,0 0 1 0 0,0-1-1 0 0,0 1 0 0 0,0 0 0 0 0,0-1 0 0 0,3 0 33 0 0,-4 1-38 0 0,1 1 9 0 0,0-1 0 0 0,0 0 0 0 0,0 0 0 0 0,0 0 0 0 0,0 0 0 0 0,0 0 0 0 0,-1 1 0 0 0,1-1 0 0 0,0 0 0 0 0,0 0 0 0 0,0 0 0 0 0,0 0-1 0 0,0 1 1 0 0,0-1 0 0 0,0 0 0 0 0,0 0 0 0 0,0 0 0 0 0,0 1 0 0 0,0-1 0 0 0,0 0 0 0 0,0 0 0 0 0,0 0 0 0 0,0 0 0 0 0,0 1 0 0 0,0-1 0 0 0,0 0 0 0 0,0 0 0 0 0,0 0-1 0 0,0 1 1 0 0,1-1 0 0 0,-1 0 0 0 0,0 0 0 0 0,0 0 0 0 0,0 0 0 0 0,0 0 0 0 0,0 1 0 0 0,0-1 0 0 0,1 0 0 0 0,-1 0 0 0 0,0 0 0 0 0,0 0 0 0 0,0 0 0 0 0,0 0 0 0 0,0 0-1 0 0,1 1 1 0 0,8 11 158 0 0,-6-10-121 0 0,3 7 88 0 0,0 0 1 0 0,0 0-1 0 0,-1 1 0 0 0,-1-1 1 0 0,1 1-1 0 0,-1 0 1 0 0,-1 0-1 0 0,0 0 1 0 0,-1 1-1 0 0,3 17 0 0 0,-1-8-13 0 0,2 9 181 0 0,-2 17 428 0 0,-8 58 328 0 0,12 10-605 0 0,0 4-293 0 0,-9-92-127 0 0,-9 49-1 0 0,5-49-24 0 0,-1 48 0 0 0,-1 0 28 0 0,-1-22-52 0 0,3 46-4 0 0,4-92 17 0 0,1-1 1 0 0,0 1-1 0 0,0 0 0 0 0,2 11 1 0 0,0 7-86 0 0,0 1-79 0 0,-4-19 142 0 0,1-7 22 0 0,0 1 10 0 0,3 1-6 0 0,-10 1-9 0 0,-30 1 35 0 0,-73 6-22 0 0,72-5 51 0 0,-58 6-22 0 0,26-3-64 0 0,-117 12 24 0 0,103-12-6 0 0,52-3-7 0 0,1 1 0 0 0,1 1 0 0 0,-1 2 0 0 0,-56 23 1 0 0,57-20 14 0 0,-1-2 0 0 0,0-1 1 0 0,-45 6-1 0 0,-98 1 20 0 0,82-8 3 0 0,86-6-80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3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5236 0 0,'-3'6'208'0'0,"0"-1"-1"0"0,0 1 0 0 0,1 0 0 0 0,0 0 1 0 0,0 0-1 0 0,0 0 0 0 0,1 0 0 0 0,-1 0 0 0 0,2 1 1 0 0,-1-1-1 0 0,1 0 0 0 0,0 1 0 0 0,1 8 0 0 0,0 28 1127 0 0,-1 1-1 0 0,-3 0 1 0 0,-13 75-1 0 0,15-115-1269 0 0,-12 83 1239 0 0,3 1 0 0 0,3 140 1 0 0,9 0 402 0 0,0-30-653 0 0,0-118-102 0 0,-6-43-826 0 0,-15 112-50 0 0,13-104 14 0 0,1-35 10 0 0,1-3-37 0 0,-18 45 436 0 0,20-47-291 0 0,0 0-138 0 0,-5 12 13 0 0,6-12 296 0 0,6-4-1768 0 0,15 2 1244 0 0,-15-2-2 0 0,16 1-66 0 0,103 14 68 0 0,-80-12-216 0 0,55-2 0 0 0,-71-2 261 0 0,-29-6 126 0 0,0-37-32 0 0,5-54-1 0 0,-4 48-3 0 0,-2 0 0 0 0,-1 0 0 0 0,-13-57 0 0 0,5 28 6 0 0,9 65 8 0 0,1 0 0 0 0,1 0 0 0 0,0 0 0 0 0,1 0-1 0 0,0 0 1 0 0,6-22 0 0 0,-2 7 1 0 0,-3 17-6 0 0,1 1-1 0 0,-1-1 1 0 0,2 1 0 0 0,-1 0-1 0 0,1 0 1 0 0,1 0 0 0 0,6-9-1 0 0,-9 15-11 0 0,0 0 0 0 0,1 1 0 0 0,0-1 0 0 0,-1 1 0 0 0,1 0-1 0 0,1 0 1 0 0,-1 0 0 0 0,0 0 0 0 0,1 1 0 0 0,-1-1 0 0 0,1 1-1 0 0,0 0 1 0 0,0 0 0 0 0,0 0 0 0 0,0 0 0 0 0,0 1 0 0 0,0 0 0 0 0,1 0-1 0 0,-1 0 1 0 0,5 0 0 0 0,40-4-247 0 0,-30 2 233 0 0,1 1-1 0 0,0 2 0 0 0,22 1 1 0 0,-41-1 29 0 0,0 0-1 0 0,0 1 1 0 0,0-1 0 0 0,-1 1 0 0 0,1-1 0 0 0,0 1 0 0 0,0 0 0 0 0,0-1-1 0 0,-1 1 1 0 0,1 0 0 0 0,0-1 0 0 0,0 1 0 0 0,-1 0 0 0 0,1 0 0 0 0,-1 0 0 0 0,1 0-1 0 0,-1-1 1 0 0,1 1 0 0 0,-1 0 0 0 0,0 0 0 0 0,1 0 0 0 0,-1 0 0 0 0,0 0-1 0 0,0 0 1 0 0,0 0 0 0 0,1 0 0 0 0,-1 2 0 0 0,2 36-46 0 0,-2-24 69 0 0,1 1-12 0 0,1 0 0 0 0,1 0 0 0 0,7 21-1 0 0,-2 18-33 0 0,-6-47 16 0 0,0 1 1 0 0,-1-1 0 0 0,0 0-1 0 0,-1 11 1 0 0,1 3 15 0 0,-1-18-4 0 0,0 0 1 0 0,0 0-1 0 0,-1 0 0 0 0,0 0 0 0 0,0-1 0 0 0,-1 5 1 0 0,-4 21 14 0 0,0 26-5 0 0,1-16-26 0 0,2 16-11 0 0,3-31 54 0 0,-5 36-1 0 0,5-18-35 0 0,-1-38 2 0 0,1 0-1 0 0,0 0 0 0 0,0-1 1 0 0,1 1-1 0 0,-1 0 1 0 0,2 5-1 0 0,-2-6 0 0 0,1 1 0 0 0,0 0 0 0 0,-1-1 0 0 0,0 1 1 0 0,0 0-1 0 0,0-1 0 0 0,0 1 0 0 0,-2 6 0 0 0,-1 20 43 0 0,36-36-18 0 0,-25 6-36 0 0,-1 0 1 0 0,1 0-1 0 0,0 1 0 0 0,0 0 1 0 0,9 3-1 0 0,30 4-43 0 0,261 11-413 0 0,172-6 152 0 0,-487-13 355 0 0,17 0-68 0 0,-9 0 9 0 0,28 0-25 0 0,16 1 32 0 0,-21 0 39 0 0,0-1 0 0 0,32-4 0 0 0,-50 4-8 0 0,-16 0 9 0 0,10 0 40 0 0,4 0-88 0 0,-13-11 35 0 0,0-2-13 0 0,-1-1-1 0 0,2 0 1 0 0,0 0-1 0 0,0-1 1 0 0,1 0-1 0 0,1-1 1 0 0,1 1-1 0 0,0-1 1 0 0,-4-26-1 0 0,-7-117-7 0 0,14 114 0 0 0,4 31 1 0 0,1 6 3 0 0,-1-4 5 0 0,2 0-1 0 0,0 1 1 0 0,0 0-1 0 0,1-1 1 0 0,6-10-1 0 0,2-2 0 0 0,-3 4-24 0 0,0 1 1 0 0,1 0 0 0 0,20-24-1 0 0,-21 28 30 0 0,0 0-1 0 0,-1 0 0 0 0,-1-1 0 0 0,0-1 0 0 0,-2 1 0 0 0,7-22 0 0 0,-13 36-7 0 0,1 0 1 0 0,-1 0-1 0 0,1 1 0 0 0,-1-1 0 0 0,1 0 0 0 0,0 0 0 0 0,0 1 0 0 0,0-1 0 0 0,0 1 1 0 0,2-3-1 0 0,-2 3 1 0 0,0 1 0 0 0,0-1 0 0 0,0 1 0 0 0,0 0 0 0 0,0-1 0 0 0,1 1 1 0 0,-1 0-1 0 0,0 0 0 0 0,0 0 0 0 0,0 0 0 0 0,1 0 0 0 0,-1 0 0 0 0,0 0 0 0 0,0 0 1 0 0,0 0-1 0 0,0 1 0 0 0,1-1 0 0 0,0 1 0 0 0,18 4-6 0 0,12 2 48 0 0,49 18 0 0 0,-73-22-49 0 0,0 0 0 0 0,0 1 0 0 0,0 0 0 0 0,-1 0 0 0 0,0 1 0 0 0,0 0 0 0 0,0 0 0 0 0,-1 1 0 0 0,1-1 0 0 0,-1 1 0 0 0,7 10 0 0 0,-4-2 20 0 0,0 1 0 0 0,14 29 0 0 0,-21-37-10 0 0,1-1 1 0 0,-1 1-1 0 0,0 0 0 0 0,-1 0 1 0 0,0-1-1 0 0,0 1 1 0 0,0 0-1 0 0,-1 0 0 0 0,-1 13 1 0 0,-1 2-12 0 0,1-14 1 0 0,0 0 0 0 0,0-1 0 0 0,0 1 0 0 0,-5 12 1 0 0,-4 5-3 0 0,-24 73 32 0 0,31-86-16 0 0,1 1 1 0 0,0 0-1 0 0,0-1 0 0 0,1 1 0 0 0,1 0 0 0 0,1 14 1 0 0,0 8-1 0 0,-1-26 6 0 0,0 1 1 0 0,1-1-1 0 0,0 1 1 0 0,0-1-1 0 0,4 10 0 0 0,-5-16-14 0 0,1-1 0 0 0,0 1 0 0 0,0-1-1 0 0,0 0 1 0 0,1 0 0 0 0,-1 1 0 0 0,1-1-1 0 0,-1 0 1 0 0,1 0 0 0 0,-1-1 0 0 0,1 1 0 0 0,0 0-1 0 0,4 2 1 0 0,-5 0 5 0 0,1-1 1 0 0,-1 0-1 0 0,0 0 1 0 0,0 1-1 0 0,0-1 1 0 0,0 0-1 0 0,-1 1 1 0 0,1-1-1 0 0,-1 1 1 0 0,0 3-1 0 0,1 2-8 0 0,-1-7 5 0 0,1 0-1 0 0,-1-1 1 0 0,1 1-1 0 0,0-1 1 0 0,-1 1-1 0 0,1-1 1 0 0,0 1-1 0 0,0-1 1 0 0,0 1-1 0 0,0-1 1 0 0,0 0-1 0 0,0 1 1 0 0,0-1-1 0 0,1 0 1 0 0,-1 0-1 0 0,0 0 1 0 0,1 0-1 0 0,-1 0 1 0 0,1 0-1 0 0,-1 0 1 0 0,1-1-1 0 0,-1 1 1 0 0,1 0-1 0 0,0-1 1 0 0,-1 1-1 0 0,1-1 1 0 0,0 0-1 0 0,2 1 1 0 0,8 0 14 0 0,0 0 1 0 0,0-1-1 0 0,15-2 0 0 0,-3 1 22 0 0,17 1-27 0 0,-11-1 26 0 0,48 5 0 0 0,-27 11-107 0 0,-38-12 70 0 0,-1-1 0 0 0,1 0 0 0 0,-1-1 1 0 0,1-1-1 0 0,-1 0 0 0 0,1 0 0 0 0,0-1 0 0 0,13-3 1 0 0,-24 3 7 0 0,-1 1 0 0 0,1 0 0 0 0,-1-1 0 0 0,1 1 0 0 0,-1-1 0 0 0,1 1 0 0 0,-1-1 0 0 0,0 0 0 0 0,1 0 0 0 0,-1 0 0 0 0,0 1 1 0 0,0-1-1 0 0,0 0 0 0 0,0 0 0 0 0,1-1 0 0 0,-1 1 0 0 0,-1 0 0 0 0,2-2 0 0 0,-2 3 21 0 0,1 0-22 0 0,-1 0 1 0 0,1 0 0 0 0,-1 0 0 0 0,1 0 0 0 0,-1-1-1 0 0,1 1 1 0 0,-1 0 0 0 0,0 0 0 0 0,1 0-1 0 0,-1-1 1 0 0,1 1 0 0 0,-1 0 0 0 0,0-1 0 0 0,1 1-1 0 0,-1 0 1 0 0,1-1 0 0 0,-1 1 0 0 0,0 0-1 0 0,0-1 1 0 0,1 1 0 0 0,-1-1 0 0 0,0 1-1 0 0,0 0 1 0 0,1-1 0 0 0,-1 1 0 0 0,0-1 0 0 0,0 1-1 0 0,0-1 1 0 0,0 1 0 0 0,0-1 0 0 0,0 1-1 0 0,0-1 1 0 0,0-26 41 0 0,-13-33-107 0 0,12 56 59 0 0,-12-53-3 0 0,2 0 1 0 0,-4-74 0 0 0,6-120-95 0 0,6 104 118 0 0,-11-42-74 0 0,10 145 76 0 0,-14-54-1 0 0,16 87-24 0 0,-10-42 21 0 0,7 36-27 0 0,1-1 0 0 0,0 1 0 0 0,1-1 0 0 0,1 0 1 0 0,1 1-1 0 0,0-1 0 0 0,2 0 0 0 0,2-20 0 0 0,13-41 61 0 0,-4 15-17 0 0,-10 47-13 0 0,-2 16 0 0 0,-1 1-1 0 0,1-1 1 0 0,0 0 0 0 0,0 0 0 0 0,0 1 0 0 0,0-1 0 0 0,0 0 0 0 0,0 0-1 0 0,0 1 1 0 0,0-1 0 0 0,1 0 0 0 0,-1 1 0 0 0,0-1 0 0 0,0 0 0 0 0,0 0-1 0 0,1 1 1 0 0,-1-1 0 0 0,0 0 0 0 0,1 1 0 0 0,-1-1 0 0 0,1 1 0 0 0,-1-1-1 0 0,1 1 1 0 0,-1-1 0 0 0,1 1 0 0 0,-1-1 0 0 0,1 1 0 0 0,1-2-1 0 0,-2 20-233 0 0,7 44-3906 0 0,-8-39 2239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1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1544 0 6221 0 0,'8'12'110'0'0,"24"37"25"0"0,-24-37 700 0 0,17 14 8529 0 0,-38-21-9168 0 0,-39 12 2 0 0,40-12 399 0 0,-41 6-353 0 0,-167 36 6 0 0,80-22 101 0 0,107-21-253 0 0,-513 44 1906 0 0,5-38-164 0 0,534-10-1604 0 0,26 1-875 0 0,55 0 290 0 0,-27 0-85 0 0,115-2-827 0 0,-151 1 696 0 0,6 0-180 0 0,-6-2-2932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7229 0 0,'5'-3'220'0'0,"-4"5"1496"0"0,-7 11 1426 0 0,2-5-2750 0 0,0-1 0 0 0,0 1 0 0 0,1 0 0 0 0,0 1-1 0 0,1-1 1 0 0,-1 1 0 0 0,2-1 0 0 0,-1 1 0 0 0,1 0 0 0 0,0-1 0 0 0,1 14-1 0 0,2 10 435 0 0,11 57-1 0 0,-4-36-330 0 0,-6-32-366 0 0,0 5-136 0 0,1 1-1 0 0,2 0 1 0 0,17 50 0 0 0,-9-51-685 0 0,-13-26 508 0 0,-1 1 0 0 0,1 0-1 0 0,-1 0 1 0 0,1-1-1 0 0,0 1 1 0 0,-1 0 0 0 0,1-1-1 0 0,0 1 1 0 0,-1 0-1 0 0,1-1 1 0 0,0 1-1 0 0,-1-1 1 0 0,1 0 0 0 0,0 1-1 0 0,0-1 1 0 0,0 1-1 0 0,0-1 1 0 0,-1 0 0 0 0,1 0-1 0 0,0 0 1 0 0,0 1-1 0 0,0-1 1 0 0,0 0-1 0 0,0 0 1 0 0,0 0 0 0 0,0 0-1 0 0,0 0 1 0 0,-1-1-1 0 0,1 1 1 0 0,1 0 0 0 0,5-3-1654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7937 0 0,'-7'-7'78'0'0,"7"6"-5"0"0,-1-1-1 0 0,0 1 0 0 0,1 0 0 0 0,-1 0 0 0 0,0 0 0 0 0,0 0 1 0 0,0 0-1 0 0,0 0 0 0 0,0 0 0 0 0,0 1 0 0 0,0-1 1 0 0,0 0-1 0 0,0 1 0 0 0,-1-1 0 0 0,1 0 0 0 0,0 1 0 0 0,0-1 1 0 0,-1 1-1 0 0,1 0 0 0 0,0-1 0 0 0,0 1 0 0 0,-1 0 0 0 0,-1 0 1 0 0,5 10 612 0 0,1 0 1 0 0,-1 0 0 0 0,1 18 0 0 0,1 1-358 0 0,-4-27-326 0 0,1 2-17 0 0,-1 0 1 0 0,1 1-1 0 0,0-1 1 0 0,0 0-1 0 0,0 0 1 0 0,1 0-1 0 0,0 0 0 0 0,2 5 1 0 0,-1 5-2959 0 0,-1-11 1901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49 156 11841 0 0,'-1'0'84'0'0,"1"1"-1"0"0,-1 0 0 0 0,1-1 1 0 0,-1 1-1 0 0,0-1 1 0 0,1 0-1 0 0,-1 1 1 0 0,1-1-1 0 0,-1 1 1 0 0,0-1-1 0 0,0 0 1 0 0,1 0-1 0 0,-1 1 0 0 0,0-1 1 0 0,1 0-1 0 0,-1 0 1 0 0,0 0-1 0 0,0 0 1 0 0,1 0-1 0 0,-1 0 1 0 0,0 0-1 0 0,0 0 1 0 0,1 0-1 0 0,-1 0 0 0 0,0 0 1 0 0,0 0-1 0 0,1-1 1 0 0,-1 1-1 0 0,0 0 1 0 0,0 0-1 0 0,1-1 1 0 0,-1 1-1 0 0,1-1 1 0 0,-1 1-1 0 0,0 0 0 0 0,1-1 1 0 0,-1 0-1 0 0,0 1 24 0 0,0-1 0 0 0,1 1 0 0 0,-1-1 0 0 0,0 1 0 0 0,1-1 0 0 0,-1 1 0 0 0,1-1 0 0 0,-1 1 0 0 0,1-1 0 0 0,-1 1 0 0 0,1-1 0 0 0,-1 0-1 0 0,1 1 1 0 0,0-1 0 0 0,-1 0 0 0 0,1 1 0 0 0,0-1 0 0 0,0 0 0 0 0,0 0 0 0 0,-1 1 0 0 0,1-1 0 0 0,0 0 0 0 0,0 0 0 0 0,0 1 0 0 0,0-1 0 0 0,0 0-1 0 0,0 0 1 0 0,0 1 0 0 0,1-1 0 0 0,-1 0 0 0 0,0 0 0 0 0,0 1 0 0 0,0-1 0 0 0,1 0 0 0 0,-1 1 0 0 0,0-1 0 0 0,1 0 0 0 0,-1 1 0 0 0,1-1 0 0 0,0 0-1 0 0,1-2 602 0 0,6-6 1138 0 0,-8 9-1830 0 0,0 0 0 0 0,0 0 0 0 0,0 0 0 0 0,0 0 1 0 0,0 1-1 0 0,0-1 0 0 0,0 0 0 0 0,0 0 0 0 0,0 0 1 0 0,0 0-1 0 0,0 0 0 0 0,0 0 0 0 0,0 1 0 0 0,0-1 1 0 0,0 0-1 0 0,0 0 0 0 0,0 0 0 0 0,0 0 0 0 0,0 0 1 0 0,0 0-1 0 0,0 0 0 0 0,0 0 0 0 0,0 1 0 0 0,0-1 0 0 0,0 0 1 0 0,0 0-1 0 0,0 0 0 0 0,0 0 0 0 0,0 0 0 0 0,1 0 1 0 0,-1 0-1 0 0,0 0 0 0 0,0 0 0 0 0,0 0 0 0 0,0 1 1 0 0,0-1-1 0 0,0 0 0 0 0,0 0 0 0 0,0 0 0 0 0,1 0 1 0 0,-1 0-1 0 0,0 0 0 0 0,0 0 0 0 0,0 0 0 0 0,0 0 1 0 0,0 0-1 0 0,0 0 0 0 0,1 0 0 0 0,-1 0 0 0 0,0 0 0 0 0,0 0 1 0 0,0 0-1 0 0,0 0 0 0 0,0 0 0 0 0,0 0 0 0 0,0 0 1 0 0,0 0-1 0 0,1-1 0 0 0,-1 1 0 0 0,0 0 0 0 0,0 0 1 0 0,0 0-1 0 0,0 0 0 0 0,0 0 0 0 0,0 0 0 0 0,0 0 1 0 0,0 0-1 0 0,-16 24-332 0 0,12-8 232 0 0,1-4-58 0 0,0-1-1 0 0,1 1 0 0 0,-2 19 1 0 0,29-65-1292 0 0,11-38 1016 0 0,-29 55 431 0 0,1-1 0 0 0,1 1 0 0 0,1 0 0 0 0,21-27 1 0 0,-31 43-7 0 0,0 1 0 0 0,1-1 0 0 0,-1 1 0 0 0,1-1 0 0 0,-1 1 0 0 0,1-1 0 0 0,-1 1 0 0 0,1 0 0 0 0,-1-1 0 0 0,1 1 0 0 0,-1-1 0 0 0,1 1 0 0 0,0 0 0 0 0,-1 0 0 0 0,1-1 0 0 0,0 1 0 0 0,-1 0 0 0 0,1 0 0 0 0,0 0 0 0 0,-1 0 0 0 0,1 0 0 0 0,0 0 0 0 0,-1 0 0 0 0,1 0 0 0 0,0 0 0 0 0,-1 0 0 0 0,1 0 0 0 0,1 0 0 0 0,-1 1 19 0 0,0 0 1 0 0,1 0-1 0 0,-1 0 1 0 0,0 0-1 0 0,0 0 1 0 0,0 0-1 0 0,0 0 1 0 0,0 0 0 0 0,0 0-1 0 0,0 1 1 0 0,0-1-1 0 0,1 2 1 0 0,2 6 123 0 0,0 0 0 0 0,0 0 0 0 0,2 11 1 0 0,-5-18-128 0 0,20 84 268 0 0,-18-66-587 0 0,1 0-1 0 0,1-1 1 0 0,1 0-1 0 0,1 0 1 0 0,0-1-1 0 0,2 1 1 0 0,12 20-1 0 0,6-9-4778 0 0,-16-15 1778 0 0,-6-8 1400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7:2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201 238 8829 0 0,'4'-8'373'0'0,"-2"0"0"0"0,1 0 0 0 0,-1 0 1 0 0,0 0-1 0 0,-1-1 0 0 0,0 1 0 0 0,0-15 0 0 0,-7-62 2479 0 0,6 82-2812 0 0,0 1 0 0 0,-1-1 0 0 0,0 1 1 0 0,1-1-1 0 0,-1 0 0 0 0,0 1 0 0 0,0-1 0 0 0,-1 1 0 0 0,1 0 1 0 0,0-1-1 0 0,-1 1 0 0 0,1 0 0 0 0,-1 0 0 0 0,0 0 0 0 0,0 0 0 0 0,0 0 1 0 0,0 0-1 0 0,-2-1 0 0 0,2 2-31 0 0,0 0 0 0 0,1 0 0 0 0,-1 0 1 0 0,0 0-1 0 0,0 1 0 0 0,0-1 0 0 0,1 1 0 0 0,-1-1 1 0 0,0 1-1 0 0,0 0 0 0 0,0-1 0 0 0,0 1 1 0 0,0 0-1 0 0,0 0 0 0 0,0 1 0 0 0,1-1 0 0 0,-1 0 1 0 0,0 1-1 0 0,0-1 0 0 0,0 1 0 0 0,0-1 0 0 0,1 1 1 0 0,-1 0-1 0 0,0 0 0 0 0,1 0 0 0 0,-3 1 0 0 0,-7 7 32 0 0,0 0 0 0 0,0 1 0 0 0,1 0 0 0 0,0 0-1 0 0,0 1 1 0 0,1 0 0 0 0,1 1 0 0 0,0 0 0 0 0,1 1-1 0 0,0-1 1 0 0,1 1 0 0 0,0 1 0 0 0,1-1 0 0 0,0 1-1 0 0,-2 15 1 0 0,6-26-19 0 0,1-1 0 0 0,-1 0-1 0 0,1 1 1 0 0,0-1 0 0 0,0 0-1 0 0,0 1 1 0 0,0-1 0 0 0,0 0 0 0 0,0 1-1 0 0,0-1 1 0 0,1 0 0 0 0,-1 1-1 0 0,1-1 1 0 0,0 0 0 0 0,0 0-1 0 0,0 1 1 0 0,0-1 0 0 0,0 0 0 0 0,0 0-1 0 0,0 0 1 0 0,1 0 0 0 0,-1-1-1 0 0,1 1 1 0 0,-1 0 0 0 0,1 0 0 0 0,0-1-1 0 0,0 1 1 0 0,0-1 0 0 0,0 0-1 0 0,0 0 1 0 0,0 1 0 0 0,0-1-1 0 0,0 0 1 0 0,0-1 0 0 0,1 1 0 0 0,-1 0-1 0 0,0-1 1 0 0,0 1 0 0 0,1-1-1 0 0,3 1 1 0 0,1-1 13 0 0,1 0-1 0 0,-1 0 1 0 0,0-1-1 0 0,1 0 1 0 0,-1 0 0 0 0,0 0-1 0 0,0-1 1 0 0,0 0-1 0 0,0-1 1 0 0,0 0-1 0 0,0 0 1 0 0,6-4 0 0 0,-6 3-34 0 0,0-1 1 0 0,-1 0 0 0 0,0 0 0 0 0,0-1 0 0 0,0 0 0 0 0,0 0 0 0 0,-1 0-1 0 0,0-1 1 0 0,0 0 0 0 0,-1 0 0 0 0,0 0 0 0 0,4-10 0 0 0,0-4 94 0 0,-1-1 0 0 0,-1 1 0 0 0,3-25-1 0 0,8-30 920 0 0,-17 76-1008 0 0,0 0 0 0 0,0 0 0 0 0,0 0 1 0 0,0 0-1 0 0,0-1 0 0 0,0 1 0 0 0,0 0 0 0 0,0 0 0 0 0,0 0 0 0 0,0 0 0 0 0,0 0 0 0 0,0-1 0 0 0,0 1 0 0 0,0 0 0 0 0,1 0 0 0 0,-1 0 0 0 0,0 0 0 0 0,0 0 0 0 0,0-1 0 0 0,0 1 0 0 0,0 0 0 0 0,0 0 0 0 0,0 0 0 0 0,1 0 0 0 0,-1 0 0 0 0,0 0 0 0 0,0 0 0 0 0,0 0 0 0 0,0 0 0 0 0,0-1 0 0 0,1 1 0 0 0,-1 0 0 0 0,0 0 0 0 0,0 0 0 0 0,0 0 0 0 0,0 0 0 0 0,0 0 0 0 0,1 0 0 0 0,-1 0 0 0 0,0 0 1 0 0,0 0-1 0 0,1 0 0 0 0,4 7 137 0 0,4 14-25 0 0,-8-20-91 0 0,13 44 344 0 0,17 82 0 0 0,-25-93-1015 0 0,1 1 1 0 0,2-1-1 0 0,2-1 1 0 0,24 54-1 0 0,-12-45-2301 0 0,-12-24 1092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881 479 13125 0 0,'2'-1'89'0'0,"-1"-1"1"0"0,0 1-1 0 0,0 0 0 0 0,0-1 1 0 0,-1 1-1 0 0,1-1 0 0 0,0 1 0 0 0,0-1 1 0 0,-1 1-1 0 0,1-1 0 0 0,-1 1 0 0 0,0-1 1 0 0,1 1-1 0 0,-1-1 0 0 0,0 0 1 0 0,0 1-1 0 0,0-1 0 0 0,0-2 0 0 0,-6-37 1436 0 0,2 14-404 0 0,4 23-1001 0 0,-10-129 2265 0 0,7 110-2285 0 0,-1 1 0 0 0,-1-1-1 0 0,-15-39 1 0 0,18 55-81 0 0,-2 1-1 0 0,1-1 0 0 0,-1 0 1 0 0,1 1-1 0 0,-2 0 0 0 0,1 0 1 0 0,-1 0-1 0 0,0 1 1 0 0,0-1-1 0 0,0 1 0 0 0,-1 0 1 0 0,0 1-1 0 0,0-1 0 0 0,0 1 1 0 0,-1 0-1 0 0,-10-5 1 0 0,7 6 7 0 0,0 0 1 0 0,1 0 0 0 0,-1 1 0 0 0,0 1 0 0 0,0-1-1 0 0,0 1 1 0 0,0 1 0 0 0,0 0 0 0 0,0 1 0 0 0,0-1-1 0 0,-19 5 1 0 0,-12 6 70 0 0,0 1-1 0 0,0 2 1 0 0,-65 33 0 0 0,46-15 187 0 0,-89 63 0 0 0,146-93-276 0 0,-23 16 207 0 0,1 2-1 0 0,-38 36 1 0 0,56-48-134 0 0,1 0 1 0 0,0 0-1 0 0,0 0 1 0 0,1 1-1 0 0,-7 11 1 0 0,10-15-39 0 0,0 0 1 0 0,1 0-1 0 0,-1 0 1 0 0,1 0-1 0 0,0 1 1 0 0,0-1-1 0 0,0 0 1 0 0,1 1-1 0 0,0-1 1 0 0,0 0-1 0 0,1 6 1 0 0,0-6-20 0 0,1 0 1 0 0,-1 0-1 0 0,1-1 0 0 0,0 1 1 0 0,1-1-1 0 0,-1 0 0 0 0,1 1 1 0 0,0-1-1 0 0,0 0 1 0 0,0-1-1 0 0,0 1 0 0 0,1 0 1 0 0,-1-1-1 0 0,1 0 0 0 0,0 0 1 0 0,0 0-1 0 0,5 3 0 0 0,11 5 20 0 0,-1-1-1 0 0,31 12 0 0 0,216 68 131 0 0,-1 1-44 0 0,-256-88-126 0 0,135 62 46 0 0,-129-57-34 0 0,0 1 1 0 0,0 0-1 0 0,-1 1 0 0 0,-1 1 1 0 0,0 0-1 0 0,0 1 0 0 0,11 14 1 0 0,-21-23-12 0 0,0 1 0 0 0,-1-1 1 0 0,1 1-1 0 0,-1 0 1 0 0,0 0-1 0 0,0 0 1 0 0,-1 0-1 0 0,1 0 0 0 0,-1 0 1 0 0,1 0-1 0 0,-1 0 1 0 0,-1 1-1 0 0,1-1 1 0 0,-1 0-1 0 0,1 1 0 0 0,-1-1 1 0 0,0 1-1 0 0,-1-1 1 0 0,1 0-1 0 0,-2 7 1 0 0,-1-4 6 0 0,1-1 1 0 0,-1 1-1 0 0,-1-1 1 0 0,1 1-1 0 0,-1-1 1 0 0,0 0-1 0 0,0-1 1 0 0,-1 1-1 0 0,1-1 1 0 0,-1 1-1 0 0,-9 6 1 0 0,-3 1 21 0 0,0-1 0 0 0,-1-1-1 0 0,-1 0 1 0 0,1-1 0 0 0,-2-1 0 0 0,1-1 0 0 0,-39 11 0 0 0,8-7 16 0 0,1-3 1 0 0,-60 5-1 0 0,67-10-44 0 0,1-3 1 0 0,-72-6 0 0 0,95 3-101 0 0,0 0 0 0 0,0-2 1 0 0,0-1-1 0 0,1 0 0 0 0,0-1 0 0 0,0 0 1 0 0,0-2-1 0 0,-26-15 0 0 0,39 20-26 0 0,0 0 0 0 0,1 0-1 0 0,-1 0 1 0 0,1 0 0 0 0,0-1 0 0 0,0 1-1 0 0,0-1 1 0 0,0 1 0 0 0,1-1-1 0 0,-1 0 1 0 0,1 0 0 0 0,0-1 0 0 0,0 1-1 0 0,1 0 1 0 0,-1-1 0 0 0,1 1-1 0 0,0-1 1 0 0,0 1 0 0 0,1-1 0 0 0,-1 1-1 0 0,1-9 1 0 0,1-5-756 0 0,1 0 0 0 0,1 0 0 0 0,1 0 0 0 0,6-21-1 0 0,-9 38 847 0 0,3-12-687 0 0,0-1 1 0 0,2 1-1 0 0,0 0 0 0 0,0 0 1 0 0,8-11-1 0 0,18-22-1511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109 348 13913 0 0,'15'-7'710'0'0,"-13"6"165"0"0,-10 5 186 0 0,3 0-641 0 0,-1-1 1 0 0,0 1 0 0 0,1 0-1 0 0,0 0 1 0 0,0 1 0 0 0,0-1-1 0 0,1 1 1 0 0,0 0 0 0 0,0 1-1 0 0,-6 8 1 0 0,0 5-209 0 0,2 1-1 0 0,0 0 1 0 0,0 0 0 0 0,2 0 0 0 0,1 1-1 0 0,0 0 1 0 0,2 0 0 0 0,0 1 0 0 0,1-1-1 0 0,2 1 1 0 0,1 21 0 0 0,3 0-113 0 0,1 0 1 0 0,2 0 0 0 0,2-1-1 0 0,22 63 1 0 0,-30-101-119 0 0,2 5 10 0 0,0 0 1 0 0,0 0-1 0 0,1 0 1 0 0,0 0-1 0 0,1-1 1 0 0,-1 0-1 0 0,2 0 1 0 0,7 11 0 0 0,-13-45-404 0 0,-8-51-234 0 0,3 0 0 0 0,7-118 0 0 0,43-153 609 0 0,-11 209 135 0 0,-27 117-54 0 0,1 1 0 0 0,0 0-1 0 0,2 1 1 0 0,16-26-1 0 0,-24 42-22 0 0,1 0 1 0 0,0 0-1 0 0,0 1 0 0 0,1-1 0 0 0,-1 0 0 0 0,1 1 0 0 0,0 0 0 0 0,0 0 0 0 0,0 0 0 0 0,0 1 1 0 0,6-4-1 0 0,-8 5-10 0 0,1 0 0 0 0,-1 1 1 0 0,1-1-1 0 0,-1 1 0 0 0,1-1 1 0 0,-1 1-1 0 0,1 0 1 0 0,-1 0-1 0 0,1 0 0 0 0,0 0 1 0 0,-1 0-1 0 0,1 1 0 0 0,-1-1 1 0 0,1 1-1 0 0,-1-1 1 0 0,1 1-1 0 0,-1 0 0 0 0,0 0 1 0 0,1 0-1 0 0,-1 1 0 0 0,0-1 1 0 0,0 0-1 0 0,3 3 0 0 0,3 3 14 0 0,-1 0-1 0 0,0 0 0 0 0,-1 0 0 0 0,0 1 1 0 0,0 0-1 0 0,-1 1 0 0 0,8 15 0 0 0,0 2 19 0 0,11 39-1 0 0,30 114 33 0 0,48 127 6 0 0,-77-245-1018 0 0,55 93 1 0 0,-46-94-1145 0 0,-32-55 1670 0 0,1 1-1 0 0,-1 0 1 0 0,0 0-1 0 0,-1 0 1 0 0,1 0-1 0 0,-1 1 1 0 0,0-1-1 0 0,0 9 1 0 0,-3 9-1723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86 348 13313 0 0,'-19'-12'212'0'0,"10"7"375"0"0,1 0 0 0 0,0-1 0 0 0,0 0 0 0 0,0-1 0 0 0,1 1 0 0 0,-7-10 0 0 0,13 16-487 0 0,1-1-1 0 0,-1 0 1 0 0,1 0-1 0 0,-1 1 1 0 0,1-1 0 0 0,0 0-1 0 0,-1 0 1 0 0,1 0-1 0 0,0 0 1 0 0,0 1-1 0 0,0-1 1 0 0,-1 0-1 0 0,1 0 1 0 0,0 0-1 0 0,0 0 1 0 0,0 0 0 0 0,0 1-1 0 0,1-1 1 0 0,-1 0-1 0 0,0 0 1 0 0,0 0-1 0 0,0 0 1 0 0,1 1-1 0 0,0-3 1 0 0,0 1 29 0 0,1 0-1 0 0,-1-1 1 0 0,1 1-1 0 0,0 0 1 0 0,0 0-1 0 0,0 0 1 0 0,0 0 0 0 0,2-1-1 0 0,6-5 90 0 0,1 2 0 0 0,17-10 1 0 0,-26 16-190 0 0,61-29-553 0 0,86-27 0 0 0,70-8-2790 0 0,-189 56 2706 0 0,117-31-3181 0 0,-77 22 1601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49 302 10953 0 0,'-4'-4'217'0'0,"1"1"1"0"0,0 0-1 0 0,1-1 0 0 0,-1 0 1 0 0,0 0-1 0 0,1 0 1 0 0,-3-6-1 0 0,0 0 290 0 0,4 8-307 0 0,1 1 0 0 0,-1-1 0 0 0,0 1 0 0 0,0-1 0 0 0,0 1 0 0 0,0 0 0 0 0,0 0 0 0 0,0-1 1 0 0,0 1-1 0 0,0 0 0 0 0,-1 0 0 0 0,-1-2 0 0 0,-1 7 1283 0 0,6 10-875 0 0,55 305 4792 0 0,-54-282-5285 0 0,-1 0 0 0 0,-2 1 1 0 0,-1-1-1 0 0,-3 0 0 0 0,-1 0 0 0 0,-15 57 1 0 0,17-82-151 0 0,-3 12 76 0 0,-6 36 0 0 0,11-54-93 0 0,0 0-1 0 0,1 0 0 0 0,-1 0 0 0 0,1 0 1 0 0,1 0-1 0 0,-1 0 0 0 0,1 0 0 0 0,1 0 0 0 0,-1 0 1 0 0,1 0-1 0 0,3 9 0 0 0,-4-14-2 0 0,-1 0-1 0 0,0 0 1 0 0,1 0 0 0 0,-1-1-1 0 0,1 1 1 0 0,-1 0-1 0 0,1 0 1 0 0,0 0 0 0 0,-1-1-1 0 0,1 1 1 0 0,0 0 0 0 0,-1-1-1 0 0,1 1 1 0 0,0 0-1 0 0,0-1 1 0 0,0 1 0 0 0,0-1-1 0 0,-1 0 1 0 0,1 1-1 0 0,0-1 1 0 0,0 0 0 0 0,0 1-1 0 0,0-1 1 0 0,0 0-1 0 0,0 0 1 0 0,0 0 0 0 0,0 0-1 0 0,0 0 1 0 0,0 0 0 0 0,0 0-1 0 0,0 0 1 0 0,0 0-1 0 0,0 0 1 0 0,0 0 0 0 0,0-1-1 0 0,0 1 1 0 0,0 0-1 0 0,0-1 1 0 0,-1 1 0 0 0,3-2-1 0 0,-1 1-60 0 0,0-1-1 0 0,0 0 0 0 0,0 1 0 0 0,0-1 1 0 0,0 0-1 0 0,0 0 0 0 0,-1-1 1 0 0,1 1-1 0 0,0 0 0 0 0,-1 0 0 0 0,0-1 1 0 0,0 1-1 0 0,0-1 0 0 0,1-3 0 0 0,1-11-210 0 0,-2 0-1 0 0,0 0 0 0 0,-1 0 1 0 0,-2-26-1 0 0,0 17-2956 0 0,5 32 3081 0 0,-4-5 379 0 0,-5-7 826 0 0,-10-12-779 0 0,12 13 1223 0 0,-5-16-1238 0 0,-26-65-38 0 0,26 64 486 0 0,14-37-525 0 0,17-185 4 0 0,-19 218-84 0 0,9-35 1 0 0,-10 56-33 0 0,0-1 1 0 0,0 1-1 0 0,0 0 1 0 0,6-9-1 0 0,3-8 33 0 0,0 1-30 0 0,0 0-1 0 0,2 0 0 0 0,0 1 1 0 0,1 1-1 0 0,1 0 0 0 0,1 1 1 0 0,0 1-1 0 0,1 0 0 0 0,30-21 1 0 0,-30 26-11 0 0,1 0 0 0 0,1 2 0 0 0,0 0 0 0 0,1 1 0 0 0,0 1 0 0 0,0 0 0 0 0,1 2 0 0 0,-1 1 1 0 0,1 0-1 0 0,40-3 0 0 0,-48 6 62 0 0,-11 1 17 0 0,1 1-1 0 0,0-1 1 0 0,-1 1-1 0 0,1-1 1 0 0,0 1-1 0 0,0 0 0 0 0,-1 0 1 0 0,1 0-1 0 0,0 1 1 0 0,0-1-1 0 0,-1 1 0 0 0,1-1 1 0 0,3 2-1 0 0,21 8 60 0 0,-21-7 612 0 0,-18 2-742 0 0,2-7-17 0 0,1 0 0 0 0,0 1-1 0 0,-1 0 1 0 0,1 1 0 0 0,-1 0 0 0 0,1 0 0 0 0,0 1 0 0 0,-1 0-1 0 0,1 1 1 0 0,0-1 0 0 0,-1 2 0 0 0,-15 6 0 0 0,2 0 160 0 0,1 1 1 0 0,1 2-1 0 0,-38 25 1 0 0,40-23 16 0 0,1 0 1 0 0,1 1-1 0 0,0 1 0 0 0,1 1 0 0 0,1 1 1 0 0,1 0-1 0 0,0 0 0 0 0,1 2 0 0 0,1-1 1 0 0,1 2-1 0 0,1 0 0 0 0,1 0 0 0 0,0 0 1 0 0,-5 26-1 0 0,-26 160 585 0 0,35-167-453 0 0,1 0 0 0 0,3 0 0 0 0,4 51 0 0 0,-2-82-185 0 0,0 1 1 0 0,1-1-1 0 0,-1 0 0 0 0,2 1 0 0 0,0-1 1 0 0,0 0-1 0 0,0-1 0 0 0,8 14 0 0 0,-8-17-71 0 0,0-1 1 0 0,1 0-1 0 0,-1 0 0 0 0,1 0 0 0 0,0 0 0 0 0,0 0 0 0 0,0-1 0 0 0,0 0 1 0 0,1 0-1 0 0,-1 0 0 0 0,1-1 0 0 0,0 1 0 0 0,0-1 0 0 0,0 0 0 0 0,0 0 1 0 0,7 1-1 0 0,32 6 85 0 0,0-3 0 0 0,1-1 0 0 0,89-2 0 0 0,133-27-245 0 0,-51-20-525 0 0,-179 35 171 0 0,-36 9 406 0 0,-1 0 1 0 0,1 0-1 0 0,-1 0 0 0 0,1 0 0 0 0,0 0 0 0 0,-1 0 0 0 0,1-1 1 0 0,-1 1-1 0 0,1 0 0 0 0,0 0 0 0 0,-1 0 0 0 0,1-1 1 0 0,-1 1-1 0 0,1 0 0 0 0,-1-1 0 0 0,1 1 0 0 0,-1-1 0 0 0,1 1 1 0 0,-1 0-1 0 0,1-1 0 0 0,-1 1 0 0 0,0-1 0 0 0,1 1 0 0 0,-1-1 1 0 0,0 1-1 0 0,1-1 0 0 0,-1 0 0 0 0,0 0-40 0 0,0 0-1 0 0,-1 1 0 0 0,1-1 1 0 0,-1 0-1 0 0,1 1 1 0 0,-1-1-1 0 0,1 0 0 0 0,-1 1 1 0 0,1-1-1 0 0,-1 1 1 0 0,1-1-1 0 0,-1 1 1 0 0,0-1-1 0 0,1 1 0 0 0,-1-1 1 0 0,0 1-1 0 0,-1-1 1 0 0,-42-17-3609 0 0,40 17 3188 0 0,-22-6-1588 0 0,-7 5-337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2T08:48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4707 867 8529 0 0,'48'-14'751'0'0,"16"-6"1923"0"0,-60 18-2369 0 0,0 0 0 0 0,0 0-1 0 0,0 0 1 0 0,-1 0 0 0 0,1 0-1 0 0,0-1 1 0 0,-1 0 0 0 0,1 0-1 0 0,-1 0 1 0 0,0 0 0 0 0,0 0-1 0 0,4-6 1 0 0,-4 3 13 0 0,0 0 1 0 0,-1-1-1 0 0,1 1 1 0 0,-1 0-1 0 0,0-1 1 0 0,-1 0-1 0 0,2-10 0 0 0,-2 8-238 0 0,-1 0-1 0 0,0 0 0 0 0,-1-1 0 0 0,1 1 0 0 0,-2 1 0 0 0,1-1 1 0 0,-1 0-1 0 0,-1 0 0 0 0,0 1 0 0 0,0-1 0 0 0,0 1 0 0 0,-9-14 1 0 0,-6-8-111 0 0,-1 1 0 0 0,-23-26 0 0 0,21 28 100 0 0,-6-6-68 0 0,-1 1 0 0 0,-2 2-1 0 0,-1 0 1 0 0,-1 2 0 0 0,-2 2-1 0 0,-1 0 1 0 0,0 3 0 0 0,-2 1-1 0 0,0 2 1 0 0,-2 1 0 0 0,0 2-1 0 0,-63-18 1 0 0,-29 0-24 0 0,-1 7-1 0 0,-2 5 1 0 0,0 6 0 0 0,-142 0-1 0 0,236 16 26 0 0,0 1 0 0 0,-1 2 0 0 0,1 2 0 0 0,-75 17 0 0 0,100-16 0 0 0,1 0 0 0 0,0 0-1 0 0,0 1 1 0 0,1 1 0 0 0,0 0-1 0 0,-24 18 1 0 0,28-18 3 0 0,1 1 0 0 0,0 0 0 0 0,1 0 1 0 0,-1 1-1 0 0,2-1 0 0 0,-1 2 0 0 0,1-1 0 0 0,1 1 0 0 0,-1 0 0 0 0,-4 15 0 0 0,7-17 28 0 0,0 1-1 0 0,1-1 0 0 0,0 1 0 0 0,-1 17 0 0 0,2-22-12 0 0,1 0 0 0 0,0-1 0 0 0,1 1 0 0 0,-1 0 0 0 0,0-1 0 0 0,1 1 0 0 0,0 0 0 0 0,0-1 0 0 0,0 1 0 0 0,0-1 0 0 0,1 1 0 0 0,-1-1 0 0 0,1 0 0 0 0,2 4-1 0 0,-3-6-15 0 0,-1 0 0 0 0,1 0-1 0 0,0 0 1 0 0,-1-1 0 0 0,1 1-1 0 0,0 0 1 0 0,0-1-1 0 0,-1 1 1 0 0,1 0 0 0 0,0-1-1 0 0,0 1 1 0 0,0-1-1 0 0,0 1 1 0 0,0-1 0 0 0,0 0-1 0 0,0 1 1 0 0,-1-1 0 0 0,1 0-1 0 0,0 0 1 0 0,0 0-1 0 0,0 0 1 0 0,0 0 0 0 0,0 0-1 0 0,0 0 1 0 0,0 0-1 0 0,0 0 1 0 0,0 0 0 0 0,0 0-1 0 0,0 0 1 0 0,0-1-1 0 0,0 1 1 0 0,0 0 0 0 0,0-1-1 0 0,0 1 1 0 0,0-1 0 0 0,0 1-1 0 0,0-1 1 0 0,-1 0-1 0 0,1 1 1 0 0,0-1 0 0 0,0 0-1 0 0,-1 1 1 0 0,1-1-1 0 0,-1 0 1 0 0,1 0 0 0 0,0 0-1 0 0,-1 1 1 0 0,0-1 0 0 0,1 0-1 0 0,-1 0 1 0 0,1 0-1 0 0,-1 0 1 0 0,0 0 0 0 0,0 0-1 0 0,1 0 1 0 0,-1 0-1 0 0,0 0 1 0 0,0 0 0 0 0,0 0-1 0 0,0 0 1 0 0,0 0 0 0 0,0 0-1 0 0,-1 0 1 0 0,1 0-1 0 0,0 0 1 0 0,0 0 0 0 0,-1 0-1 0 0,0-1 1 0 0,-1-3-1 0 0,0 0-1 0 0,0 1 1 0 0,0-1 0 0 0,-1 1 0 0 0,1-1 0 0 0,-1 1 0 0 0,0 0-1 0 0,-1 0 1 0 0,1 0 0 0 0,-1 1 0 0 0,1-1 0 0 0,-1 1-1 0 0,-5-4 1 0 0,2 3 0 0 0,0 0-1 0 0,-1 0 0 0 0,1 1 0 0 0,-1 0 1 0 0,0 0-1 0 0,0 1 0 0 0,-11-2 1 0 0,-10 0-11 0 0,0 2 0 0 0,0 1-1 0 0,-45 4 1 0 0,69-3 6 0 0,-109 12-18 0 0,-1 4 0 0 0,2 5 0 0 0,-113 37 0 0 0,-324 131 148 0 0,403-131 390 0 0,-261 144 1 0 0,320-149-229 0 0,2 4-1 0 0,3 3 1 0 0,-147 140 0 0 0,99-65-54 0 0,-221 293 0 0 0,340-411-211 0 0,1 0 0 0 0,1 1 0 0 0,0 0 1 0 0,1 1-1 0 0,1 0 0 0 0,-9 31 0 0 0,15-41-17 0 0,1 0 0 0 0,-1 0 0 0 0,1 0 0 0 0,1 0 0 0 0,0 0 0 0 0,0 1-1 0 0,1-1 1 0 0,0 0 0 0 0,0 0 0 0 0,1 0 0 0 0,0 0 0 0 0,1 0-1 0 0,0-1 1 0 0,0 1 0 0 0,1-1 0 0 0,9 16 0 0 0,9 5-151 0 0,0 0 1 0 0,3-1-1 0 0,51 45 1 0 0,24 28-482 0 0,-87-87 544 0 0,-1 2 0 0 0,-1-1 0 0 0,-1 1-1 0 0,0 1 1 0 0,11 26 0 0 0,-10-13 51 0 0,-2 0-1 0 0,-1 1 1 0 0,-2 1-1 0 0,0-1 1 0 0,-3 1-1 0 0,0 0 1 0 0,-2 0-1 0 0,-2 0 1 0 0,-5 47-1 0 0,-6-3 29 0 0,-3 0 0 0 0,-44 131-1 0 0,-19 5 118 0 0,-28 87 262 0 0,92-247-238 0 0,2 0 0 0 0,2 1 0 0 0,-6 100 0 0 0,15-126-77 0 0,2 0-1 0 0,1 0 0 0 0,1 0 0 0 0,1 0 0 0 0,1 0 1 0 0,2-1-1 0 0,0 0 0 0 0,2 0 0 0 0,1-1 1 0 0,1 0-1 0 0,1-1 0 0 0,1 0 0 0 0,1-1 0 0 0,1-1 1 0 0,1 0-1 0 0,1-1 0 0 0,1 0 0 0 0,1-2 1 0 0,1 0-1 0 0,0-1 0 0 0,1-1 0 0 0,1-2 0 0 0,1 0 1 0 0,29 15-1 0 0,-13-12-81 0 0,1-1-1 0 0,0-2 1 0 0,2-2 0 0 0,-1-1 0 0 0,2-3 0 0 0,-1-1 0 0 0,78 4-1 0 0,-71-12-155 0 0,-1-1 0 0 0,0-2 0 0 0,0-2 0 0 0,0-3 0 0 0,0-1 0 0 0,80-29 0 0 0,-122 36 167 0 0,1 0-8 0 0,0-1-1 0 0,1 0 1 0 0,-1 0-1 0 0,9-6 1 0 0,-27 11 117 0 0,-9 8 87 0 0,14-5-108 0 0,0 0-1 0 0,1 0 1 0 0,0 1 0 0 0,0-1-1 0 0,0 1 1 0 0,1 0-1 0 0,0 1 1 0 0,0-1-1 0 0,1 1 1 0 0,0 0-1 0 0,0 0 1 0 0,-2 8-1 0 0,2-4 7 0 0,0 0-1 0 0,1 1 1 0 0,1 0-1 0 0,0-1 0 0 0,1 1 1 0 0,0 0-1 0 0,2 12 1 0 0,3 6 18 0 0,1-1 1 0 0,2 0 0 0 0,0 0 0 0 0,2-1-1 0 0,17 33 1 0 0,-15-37-72 0 0,1 0 1 0 0,1-1-1 0 0,1-1 0 0 0,1 0 1 0 0,1-1-1 0 0,24 23 1 0 0,-13-19-14 0 0,0 0 1 0 0,2-3-1 0 0,62 38 1 0 0,-26-26-2 0 0,2-3-1 0 0,1-3 1 0 0,1-3 0 0 0,73 15 0 0 0,-6-9-6 0 0,2-6 0 0 0,0-6 0 0 0,272 1-1 0 0,-203-28-152 0 0,413-68 0 0 0,-139-45-175 0 0,-11-36-82 0 0,-336 111 330 0 0,306-97 8 0 0,-433 141 74 0 0,-1-1 25 0 0,0 1 1 0 0,1 0-1 0 0,14-2 1 0 0,-20 4-19 0 0,0 0 0 0 0,0 0-1 0 0,-1 0 1 0 0,1 0 0 0 0,0 1 0 0 0,0-1 0 0 0,0 0 0 0 0,0 1 0 0 0,-1-1 0 0 0,1 1-1 0 0,0 0 1 0 0,0 0 0 0 0,-1-1 0 0 0,1 1 0 0 0,0 0 0 0 0,-1 0 0 0 0,1 1 0 0 0,-1-1 0 0 0,0 0-1 0 0,3 3 1 0 0,-2-2-7 0 0,1 1 0 0 0,-1-1 0 0 0,1 0 0 0 0,0 0 0 0 0,-1 0-1 0 0,1 0 1 0 0,0-1 0 0 0,0 1 0 0 0,0-1 0 0 0,0 0 0 0 0,1 0 0 0 0,-1 0-1 0 0,0 0 1 0 0,0-1 0 0 0,7 1 0 0 0,4 0-9 0 0,1 0 1 0 0,18-3-1 0 0,-25 2-3 0 0,28-4 0 0 0,0-1 1 0 0,-1-2-1 0 0,0-2 1 0 0,52-18-1 0 0,128-70-164 0 0,-157 64 97 0 0,-2-2 0 0 0,-1-2-1 0 0,-2-3 1 0 0,86-82 0 0 0,-49 28-45 0 0,115-152-1 0 0,-72 54-113 0 0,-106 147 167 0 0,-3-1 1 0 0,28-70 0 0 0,-48 104 62 0 0,0 0 0 0 0,0-1 0 0 0,-1 0 0 0 0,0 1 0 0 0,-1-1 1 0 0,-1 0-1 0 0,0-20 0 0 0,-1 26 3 0 0,-1 1 1 0 0,0-1-1 0 0,-1 0 1 0 0,1 1 0 0 0,-1 0-1 0 0,-1-1 1 0 0,1 1-1 0 0,-1 0 1 0 0,0 0 0 0 0,0 0-1 0 0,-1 0 1 0 0,1 1-1 0 0,-1 0 1 0 0,-1-1-1 0 0,1 1 1 0 0,-8-6 0 0 0,0 1 3 0 0,-2 1 0 0 0,0 0 0 0 0,0 0 0 0 0,-25-10 0 0 0,25 13-5 0 0,1 0 1 0 0,0-1-1 0 0,1-1 0 0 0,0 0 1 0 0,0 0-1 0 0,-14-14 1 0 0,22 18-7 0 0,0-1 0 0 0,0 0 1 0 0,1 0-1 0 0,0 0 1 0 0,0 0-1 0 0,0 0 0 0 0,0-1 1 0 0,1 1-1 0 0,0-1 1 0 0,0 0-1 0 0,-2-10 0 0 0,3 6-3 0 0,0 0 0 0 0,1 0 0 0 0,0-1 0 0 0,0 1 0 0 0,1 0 0 0 0,3-14 0 0 0,3-4-17 0 0,1 0 1 0 0,1 1-1 0 0,25-50 0 0 0,80-134-102 0 0,-5 6 55 0 0,-46 81 36 0 0,40-88-73 0 0,-73 143 33 0 0,24-80-1 0 0,-47 124 50 0 0,-1 0-1 0 0,-1-1 1 0 0,-1 0 0 0 0,-1 0-1 0 0,-1 0 1 0 0,-2 0-1 0 0,-4-43 1 0 0,3 57 16 0 0,-1 1 0 0 0,0 0 0 0 0,-1 0 0 0 0,0 0 0 0 0,-1 0 0 0 0,0 1 0 0 0,0-1 0 0 0,-2 1 0 0 0,1 0 0 0 0,-1 0 0 0 0,0 1 0 0 0,-1 0 0 0 0,0 0 0 0 0,-1 0 0 0 0,0 1 0 0 0,0 0 0 0 0,-1 1 0 0 0,0 0 1 0 0,-18-11-1 0 0,3 6 21 0 0,-1 0 0 0 0,0 2 0 0 0,-48-12 0 0 0,-84-9 30 0 0,107 22-23 0 0,-42-6 7 0 0,-87-18 39 0 0,151 26-66 0 0,1-1-1 0 0,0-2 1 0 0,0 0 0 0 0,-32-18 0 0 0,46 20-17 0 0,0-1 0 0 0,1 0 1 0 0,0 0-1 0 0,0-1 1 0 0,1-1-1 0 0,1 1 1 0 0,-1-2-1 0 0,2 0 1 0 0,0 0-1 0 0,-15-27 1 0 0,5 0-379 0 0,2-1 0 0 0,-19-63 0 0 0,24 66 0 0 0,-2 1 0 0 0,-1 1-1 0 0,-2 0 1 0 0,-41-63 0 0 0,42 76 304 0 0,-1 1 1 0 0,-1 0 0 0 0,-1 1-1 0 0,-1 1 1 0 0,-1 0 0 0 0,0 2-1 0 0,-41-25 1 0 0,30 24 136 0 0,-1 2 1 0 0,0 1-1 0 0,-1 2 0 0 0,-1 1 1 0 0,0 1-1 0 0,0 3 0 0 0,-61-8 1 0 0,51 12-6 0 0,0 1 0 0 0,0 3 0 0 0,0 2 0 0 0,1 2 0 0 0,-83 18 1 0 0,95-15-1046 0 0,0 1 1 0 0,1 2-1 0 0,-37 17 1 0 0,32-9-900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5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772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376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3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0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95" y="3645026"/>
            <a:ext cx="10827834" cy="1362075"/>
          </a:xfrm>
        </p:spPr>
        <p:txBody>
          <a:bodyPr anchor="t"/>
          <a:lstStyle>
            <a:lvl1pPr algn="ctr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070" y="881264"/>
            <a:ext cx="9195625" cy="1470025"/>
          </a:xfrm>
        </p:spPr>
        <p:txBody>
          <a:bodyPr anchor="t">
            <a:normAutofit/>
          </a:bodyPr>
          <a:lstStyle>
            <a:lvl1pPr algn="l">
              <a:defRPr sz="43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96" y="3048744"/>
            <a:ext cx="9217024" cy="1752600"/>
          </a:xfrm>
        </p:spPr>
        <p:txBody>
          <a:bodyPr>
            <a:normAutofit/>
          </a:bodyPr>
          <a:lstStyle>
            <a:lvl1pPr marL="0" indent="0" algn="l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5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2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4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470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013" y="4794325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5912" y="4794325"/>
            <a:ext cx="3940258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0712" y="4788396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013" y="4277817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5912" y="4277817"/>
            <a:ext cx="3940258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0712" y="4271888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52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6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89813" y="1196752"/>
            <a:ext cx="396081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988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1196752"/>
            <a:ext cx="440469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23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4404851" cy="1642193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2060848"/>
            <a:ext cx="4404692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30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5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04" r:id="rId12"/>
    <p:sldLayoutId id="2147483705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3804eb78e2aea45a562e439.html?q=uconcockp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63" Type="http://schemas.openxmlformats.org/officeDocument/2006/relationships/image" Target="../media/image36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4.png"/><Relationship Id="rId170" Type="http://schemas.openxmlformats.org/officeDocument/2006/relationships/customXml" Target="../ink/ink85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53" Type="http://schemas.openxmlformats.org/officeDocument/2006/relationships/image" Target="../media/image31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181" Type="http://schemas.openxmlformats.org/officeDocument/2006/relationships/image" Target="../media/image95.png"/><Relationship Id="rId22" Type="http://schemas.openxmlformats.org/officeDocument/2006/relationships/customXml" Target="../ink/ink11.xml"/><Relationship Id="rId43" Type="http://schemas.openxmlformats.org/officeDocument/2006/relationships/image" Target="../media/image26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71" Type="http://schemas.openxmlformats.org/officeDocument/2006/relationships/image" Target="../media/image90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21.png"/><Relationship Id="rId108" Type="http://schemas.openxmlformats.org/officeDocument/2006/relationships/customXml" Target="../ink/ink54.xml"/><Relationship Id="rId129" Type="http://schemas.openxmlformats.org/officeDocument/2006/relationships/image" Target="../media/image69.png"/><Relationship Id="rId54" Type="http://schemas.openxmlformats.org/officeDocument/2006/relationships/customXml" Target="../ink/ink27.xml"/><Relationship Id="rId75" Type="http://schemas.openxmlformats.org/officeDocument/2006/relationships/image" Target="../media/image42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5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44" Type="http://schemas.openxmlformats.org/officeDocument/2006/relationships/customXml" Target="../ink/ink22.xml"/><Relationship Id="rId65" Type="http://schemas.openxmlformats.org/officeDocument/2006/relationships/image" Target="../media/image37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0.png"/><Relationship Id="rId172" Type="http://schemas.openxmlformats.org/officeDocument/2006/relationships/customXml" Target="../ink/ink86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34" Type="http://schemas.openxmlformats.org/officeDocument/2006/relationships/customXml" Target="../ink/ink17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20" Type="http://schemas.openxmlformats.org/officeDocument/2006/relationships/customXml" Target="../ink/ink60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1.xml"/><Relationship Id="rId183" Type="http://schemas.openxmlformats.org/officeDocument/2006/relationships/image" Target="../media/image96.png"/><Relationship Id="rId24" Type="http://schemas.openxmlformats.org/officeDocument/2006/relationships/customXml" Target="../ink/ink12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31" Type="http://schemas.openxmlformats.org/officeDocument/2006/relationships/image" Target="../media/image70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1.png"/><Relationship Id="rId194" Type="http://schemas.openxmlformats.org/officeDocument/2006/relationships/customXml" Target="../ink/ink97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208" Type="http://schemas.openxmlformats.org/officeDocument/2006/relationships/customXml" Target="../ink/ink104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184" Type="http://schemas.openxmlformats.org/officeDocument/2006/relationships/customXml" Target="../ink/ink92.xml"/><Relationship Id="rId189" Type="http://schemas.openxmlformats.org/officeDocument/2006/relationships/image" Target="../media/image99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74" Type="http://schemas.openxmlformats.org/officeDocument/2006/relationships/customXml" Target="../ink/ink87.xml"/><Relationship Id="rId179" Type="http://schemas.openxmlformats.org/officeDocument/2006/relationships/image" Target="../media/image94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52" Type="http://schemas.openxmlformats.org/officeDocument/2006/relationships/customXml" Target="../ink/ink26.xml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43" Type="http://schemas.openxmlformats.org/officeDocument/2006/relationships/image" Target="../media/image76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8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54" Type="http://schemas.openxmlformats.org/officeDocument/2006/relationships/customXml" Target="../ink/ink77.xml"/><Relationship Id="rId175" Type="http://schemas.openxmlformats.org/officeDocument/2006/relationships/image" Target="../media/image92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23.png"/><Relationship Id="rId58" Type="http://schemas.openxmlformats.org/officeDocument/2006/relationships/customXml" Target="../ink/ink29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7.png"/><Relationship Id="rId186" Type="http://schemas.openxmlformats.org/officeDocument/2006/relationships/customXml" Target="../ink/ink93.xml"/><Relationship Id="rId27" Type="http://schemas.openxmlformats.org/officeDocument/2006/relationships/image" Target="../media/image18.png"/><Relationship Id="rId48" Type="http://schemas.openxmlformats.org/officeDocument/2006/relationships/customXml" Target="../ink/ink2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6" Type="http://schemas.openxmlformats.org/officeDocument/2006/relationships/customXml" Target="../ink/ink88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17" Type="http://schemas.openxmlformats.org/officeDocument/2006/relationships/image" Target="../media/image13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3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25.xml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8.xml"/><Relationship Id="rId177" Type="http://schemas.openxmlformats.org/officeDocument/2006/relationships/image" Target="../media/image93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7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188" Type="http://schemas.openxmlformats.org/officeDocument/2006/relationships/customXml" Target="../ink/ink94.xml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40" Type="http://schemas.openxmlformats.org/officeDocument/2006/relationships/customXml" Target="../ink/ink20.xml"/><Relationship Id="rId115" Type="http://schemas.openxmlformats.org/officeDocument/2006/relationships/image" Target="../media/image62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178" Type="http://schemas.openxmlformats.org/officeDocument/2006/relationships/customXml" Target="../ink/ink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jk9G4vaFj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14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360" y="1067415"/>
            <a:ext cx="11884105" cy="483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621"/>
            <a:r>
              <a:rPr lang="en-US" sz="1999" b="1" dirty="0">
                <a:solidFill>
                  <a:prstClr val="black"/>
                </a:solidFill>
                <a:latin typeface="Calibri"/>
              </a:rPr>
              <a:t>	i</a:t>
            </a:r>
            <a:r>
              <a:rPr lang="en-US" sz="1999" b="1">
                <a:solidFill>
                  <a:prstClr val="black"/>
                </a:solidFill>
                <a:latin typeface="Calibri"/>
              </a:rPr>
              <a:t>cf</a:t>
            </a:r>
            <a:r>
              <a:rPr lang="en-US" sz="1999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999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1999" b="1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19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EA9DB-EC2D-4D7C-A67E-E537D8DE481A}"/>
              </a:ext>
            </a:extLst>
          </p:cNvPr>
          <p:cNvSpPr/>
          <p:nvPr/>
        </p:nvSpPr>
        <p:spPr>
          <a:xfrm>
            <a:off x="8284592" y="258001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HANA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F1A444-DFBB-4545-82A1-5381CABF8DF7}"/>
              </a:ext>
            </a:extLst>
          </p:cNvPr>
          <p:cNvSpPr/>
          <p:nvPr/>
        </p:nvSpPr>
        <p:spPr>
          <a:xfrm>
            <a:off x="8746433" y="1553064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Calculation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6B0C-0584-4580-A396-29CA7C4309E7}"/>
              </a:ext>
            </a:extLst>
          </p:cNvPr>
          <p:cNvSpPr/>
          <p:nvPr/>
        </p:nvSpPr>
        <p:spPr>
          <a:xfrm>
            <a:off x="685621" y="153254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7345ACD-E69E-4B20-ADC7-8F49EFCB1EEC}"/>
              </a:ext>
            </a:extLst>
          </p:cNvPr>
          <p:cNvSpPr/>
          <p:nvPr/>
        </p:nvSpPr>
        <p:spPr>
          <a:xfrm>
            <a:off x="3828052" y="1743514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7E4F2-B096-4AF4-9462-65FFB68FD42D}"/>
              </a:ext>
            </a:extLst>
          </p:cNvPr>
          <p:cNvSpPr/>
          <p:nvPr/>
        </p:nvSpPr>
        <p:spPr>
          <a:xfrm>
            <a:off x="8284591" y="3943216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 (ERP)</a:t>
            </a:r>
          </a:p>
          <a:p>
            <a:pPr algn="ctr" defTabSz="914126"/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D72C64-C969-43A1-AC2A-CCF16D75C8A9}"/>
              </a:ext>
            </a:extLst>
          </p:cNvPr>
          <p:cNvSpPr/>
          <p:nvPr/>
        </p:nvSpPr>
        <p:spPr>
          <a:xfrm>
            <a:off x="8746433" y="5276369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CDS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D2453-FB3E-45FF-A82C-95E7DD5FA815}"/>
              </a:ext>
            </a:extLst>
          </p:cNvPr>
          <p:cNvSpPr/>
          <p:nvPr/>
        </p:nvSpPr>
        <p:spPr>
          <a:xfrm>
            <a:off x="685621" y="3943217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CFA7710-15DE-478A-9626-5367B0E87715}"/>
              </a:ext>
            </a:extLst>
          </p:cNvPr>
          <p:cNvSpPr/>
          <p:nvPr/>
        </p:nvSpPr>
        <p:spPr>
          <a:xfrm>
            <a:off x="3828052" y="5409683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D47CD08-8EEB-4AAB-B3D9-BC0E06A2A64A}"/>
              </a:ext>
            </a:extLst>
          </p:cNvPr>
          <p:cNvSpPr/>
          <p:nvPr/>
        </p:nvSpPr>
        <p:spPr>
          <a:xfrm>
            <a:off x="-1856891" y="2579389"/>
            <a:ext cx="933207" cy="9712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FE6F6A-232B-45FF-AD81-C7EDE04A0DA2}"/>
              </a:ext>
            </a:extLst>
          </p:cNvPr>
          <p:cNvSpPr/>
          <p:nvPr/>
        </p:nvSpPr>
        <p:spPr>
          <a:xfrm rot="20421140">
            <a:off x="-960745" y="2030838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616D41-E187-459C-95FC-0BE6E408DC3C}"/>
              </a:ext>
            </a:extLst>
          </p:cNvPr>
          <p:cNvSpPr/>
          <p:nvPr/>
        </p:nvSpPr>
        <p:spPr>
          <a:xfrm rot="2423056">
            <a:off x="-1076281" y="3687230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B0CBE112-B183-4E5E-88A9-A3B13EC143A2}"/>
              </a:ext>
            </a:extLst>
          </p:cNvPr>
          <p:cNvSpPr/>
          <p:nvPr/>
        </p:nvSpPr>
        <p:spPr>
          <a:xfrm>
            <a:off x="12188824" y="1067415"/>
            <a:ext cx="933207" cy="971297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7753B0A-618B-4380-9A13-BAB3FE628809}"/>
              </a:ext>
            </a:extLst>
          </p:cNvPr>
          <p:cNvSpPr/>
          <p:nvPr/>
        </p:nvSpPr>
        <p:spPr>
          <a:xfrm>
            <a:off x="12188824" y="4609791"/>
            <a:ext cx="933207" cy="9712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60463-4E4B-4EE9-BBEA-0A29A67F82F6}"/>
              </a:ext>
            </a:extLst>
          </p:cNvPr>
          <p:cNvSpPr txBox="1"/>
          <p:nvPr/>
        </p:nvSpPr>
        <p:spPr>
          <a:xfrm>
            <a:off x="8208411" y="3227606"/>
            <a:ext cx="39804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ABAP on HANA training 9</a:t>
            </a:r>
            <a:r>
              <a:rPr lang="en-US" sz="1799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1799" dirty="0">
                <a:solidFill>
                  <a:prstClr val="black"/>
                </a:solidFill>
                <a:latin typeface="Calibri"/>
              </a:rPr>
              <a:t> April 2022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Weekend 7-9 IST</a:t>
            </a:r>
          </a:p>
        </p:txBody>
      </p:sp>
    </p:spTree>
    <p:extLst>
      <p:ext uri="{BB962C8B-B14F-4D97-AF65-F5344CB8AC3E}">
        <p14:creationId xmlns:p14="http://schemas.microsoft.com/office/powerpoint/2010/main" val="7386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541" y="991235"/>
            <a:ext cx="11727940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8882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4286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4254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2124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621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6197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4254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57793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161" y="429704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4629" y="429704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0827" y="429555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4505" y="3352820"/>
            <a:ext cx="4409750" cy="68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1588" y="3343383"/>
            <a:ext cx="4409750" cy="68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242" y="1067417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4286" y="1039305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7331" y="1033452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5348" y="1054880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722" y="3276641"/>
            <a:ext cx="723710" cy="3123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353" y="4419343"/>
            <a:ext cx="106652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1799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3BA-FF74-43EB-BA79-E42EE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5F9-1FB2-4372-A4F5-7396DE74E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063" indent="-457063">
              <a:buAutoNum type="arabicPeriod"/>
            </a:pPr>
            <a:r>
              <a:rPr lang="en-US" dirty="0"/>
              <a:t>Create a CDS View</a:t>
            </a:r>
          </a:p>
          <a:p>
            <a:pPr marL="457063" indent="-457063">
              <a:buAutoNum type="arabicPeriod"/>
            </a:pPr>
            <a:r>
              <a:rPr lang="en-US" dirty="0"/>
              <a:t>Activate</a:t>
            </a:r>
          </a:p>
          <a:p>
            <a:pPr marL="457063" indent="-457063"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457063" indent="-457063">
              <a:buAutoNum type="arabicPeriod"/>
            </a:pPr>
            <a:r>
              <a:rPr lang="en-US" dirty="0"/>
              <a:t>Create an Acquire data connection</a:t>
            </a:r>
          </a:p>
          <a:p>
            <a:pPr marL="457063" indent="-457063">
              <a:buAutoNum type="arabicPeriod"/>
            </a:pPr>
            <a:r>
              <a:rPr lang="en-US" dirty="0"/>
              <a:t>Pull all data from system and show in a dashboard</a:t>
            </a:r>
          </a:p>
          <a:p>
            <a:r>
              <a:rPr lang="en-US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2509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0" y="967675"/>
            <a:ext cx="7511283" cy="49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696" y="189484"/>
            <a:ext cx="11289067" cy="710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26">
              <a:defRPr/>
            </a:pPr>
            <a:r>
              <a:rPr lang="en-US" sz="4399" b="1" dirty="0">
                <a:solidFill>
                  <a:prstClr val="black"/>
                </a:solidFill>
                <a:latin typeface="Calibri Light" panose="020F0302020204030204"/>
              </a:rPr>
              <a:t>Agenda – Day 14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0419" y="6547770"/>
            <a:ext cx="2224715" cy="203567"/>
          </a:xfrm>
        </p:spPr>
        <p:txBody>
          <a:bodyPr/>
          <a:lstStyle/>
          <a:p>
            <a:pPr defTabSz="914126"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CA749-1DD0-BA8C-939F-B8340C1EFBCF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179" y="991237"/>
            <a:ext cx="11960285" cy="600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 defTabSz="1218621">
              <a:buFontTx/>
              <a:buAutoNum type="arabicPeriod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399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399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107" lvl="1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399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399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797" indent="-342797" defTabSz="1218621">
              <a:buFontTx/>
              <a:buChar char="-"/>
            </a:pP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E1A5EF-A382-1141-FECD-74E544A38253}"/>
                  </a:ext>
                </a:extLst>
              </p14:cNvPr>
              <p14:cNvContentPartPr/>
              <p14:nvPr/>
            </p14:nvContentPartPr>
            <p14:xfrm>
              <a:off x="5034627" y="215300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E1A5EF-A382-1141-FECD-74E544A38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87" y="21440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97DBA-6B38-B1FE-0300-2B5DA59DF056}"/>
              </a:ext>
            </a:extLst>
          </p:cNvPr>
          <p:cNvGrpSpPr/>
          <p:nvPr/>
        </p:nvGrpSpPr>
        <p:grpSpPr>
          <a:xfrm>
            <a:off x="7517187" y="5139201"/>
            <a:ext cx="424440" cy="369360"/>
            <a:chOff x="7517187" y="5139201"/>
            <a:chExt cx="42444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39F95-E230-2FBD-2458-03BB73AD2148}"/>
                    </a:ext>
                  </a:extLst>
                </p14:cNvPr>
                <p14:cNvContentPartPr/>
                <p14:nvPr/>
              </p14:nvContentPartPr>
              <p14:xfrm>
                <a:off x="7730307" y="5269521"/>
                <a:ext cx="22320" cy="1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39F95-E230-2FBD-2458-03BB73AD21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21307" y="5260881"/>
                  <a:ext cx="39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EFA6DE-800D-7D61-6609-5A2A96E0E326}"/>
                    </a:ext>
                  </a:extLst>
                </p14:cNvPr>
                <p14:cNvContentPartPr/>
                <p14:nvPr/>
              </p14:nvContentPartPr>
              <p14:xfrm>
                <a:off x="7748307" y="5246121"/>
                <a:ext cx="1872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EFA6DE-800D-7D61-6609-5A2A96E0E3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39667" y="5237481"/>
                  <a:ext cx="36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0DCAFA-C08D-241F-65D5-177F7225B689}"/>
                    </a:ext>
                  </a:extLst>
                </p14:cNvPr>
                <p14:cNvContentPartPr/>
                <p14:nvPr/>
              </p14:nvContentPartPr>
              <p14:xfrm>
                <a:off x="7517187" y="5139201"/>
                <a:ext cx="424440" cy="36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0DCAFA-C08D-241F-65D5-177F7225B6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8187" y="5130201"/>
                  <a:ext cx="44208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AEAD0B-9B97-A6D8-9F16-5A61102DD79D}"/>
              </a:ext>
            </a:extLst>
          </p:cNvPr>
          <p:cNvGrpSpPr/>
          <p:nvPr/>
        </p:nvGrpSpPr>
        <p:grpSpPr>
          <a:xfrm>
            <a:off x="5204187" y="967881"/>
            <a:ext cx="736560" cy="590760"/>
            <a:chOff x="5204187" y="967881"/>
            <a:chExt cx="73656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790C2F-7D79-7440-B94D-DE1686305344}"/>
                    </a:ext>
                  </a:extLst>
                </p14:cNvPr>
                <p14:cNvContentPartPr/>
                <p14:nvPr/>
              </p14:nvContentPartPr>
              <p14:xfrm>
                <a:off x="5204187" y="993801"/>
                <a:ext cx="371160" cy="51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790C2F-7D79-7440-B94D-DE16863053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95187" y="985161"/>
                  <a:ext cx="3888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4F1461-BA6A-C7E0-3543-C1E47BD76B9C}"/>
                    </a:ext>
                  </a:extLst>
                </p14:cNvPr>
                <p14:cNvContentPartPr/>
                <p14:nvPr/>
              </p14:nvContentPartPr>
              <p14:xfrm>
                <a:off x="5498667" y="975441"/>
                <a:ext cx="323280" cy="55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4F1461-BA6A-C7E0-3543-C1E47BD76B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9667" y="966801"/>
                  <a:ext cx="340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E44D87-23A0-537E-0262-1246BEF1590E}"/>
                    </a:ext>
                  </a:extLst>
                </p14:cNvPr>
                <p14:cNvContentPartPr/>
                <p14:nvPr/>
              </p14:nvContentPartPr>
              <p14:xfrm>
                <a:off x="5492547" y="967881"/>
                <a:ext cx="418680" cy="18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E44D87-23A0-537E-0262-1246BEF159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83907" y="958881"/>
                  <a:ext cx="43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2DE95C-549D-F1C8-3AF9-33EA32B90E00}"/>
                    </a:ext>
                  </a:extLst>
                </p14:cNvPr>
                <p14:cNvContentPartPr/>
                <p14:nvPr/>
              </p14:nvContentPartPr>
              <p14:xfrm>
                <a:off x="5737707" y="1542441"/>
                <a:ext cx="203040" cy="1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2DE95C-549D-F1C8-3AF9-33EA32B90E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9067" y="1533441"/>
                  <a:ext cx="22068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5D3B7F-3FFB-F66B-6EE8-85B78ED4CD7C}"/>
                  </a:ext>
                </a:extLst>
              </p14:cNvPr>
              <p14:cNvContentPartPr/>
              <p14:nvPr/>
            </p14:nvContentPartPr>
            <p14:xfrm>
              <a:off x="8841267" y="1830081"/>
              <a:ext cx="921960" cy="591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5D3B7F-3FFB-F66B-6EE8-85B78ED4CD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32627" y="1821081"/>
                <a:ext cx="9396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1584362-44BD-B072-2612-19C17B8F1B53}"/>
                  </a:ext>
                </a:extLst>
              </p14:cNvPr>
              <p14:cNvContentPartPr/>
              <p14:nvPr/>
            </p14:nvContentPartPr>
            <p14:xfrm>
              <a:off x="10779867" y="4905561"/>
              <a:ext cx="12600" cy="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1584362-44BD-B072-2612-19C17B8F1B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71227" y="4896561"/>
                <a:ext cx="302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B4D488-9255-F192-7EBC-E737D858D3A6}"/>
              </a:ext>
            </a:extLst>
          </p:cNvPr>
          <p:cNvGrpSpPr/>
          <p:nvPr/>
        </p:nvGrpSpPr>
        <p:grpSpPr>
          <a:xfrm>
            <a:off x="8355987" y="3399321"/>
            <a:ext cx="3767040" cy="3011400"/>
            <a:chOff x="8355987" y="3399321"/>
            <a:chExt cx="3767040" cy="30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553897-727D-0E62-306C-1D4608A118D0}"/>
                    </a:ext>
                  </a:extLst>
                </p14:cNvPr>
                <p14:cNvContentPartPr/>
                <p14:nvPr/>
              </p14:nvContentPartPr>
              <p14:xfrm>
                <a:off x="9217827" y="4810881"/>
                <a:ext cx="1447200" cy="352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553897-727D-0E62-306C-1D4608A118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08827" y="4801881"/>
                  <a:ext cx="14648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E263E6-0A87-EDBE-1F3A-47D6E6426B5D}"/>
                    </a:ext>
                  </a:extLst>
                </p14:cNvPr>
                <p14:cNvContentPartPr/>
                <p14:nvPr/>
              </p14:nvContentPartPr>
              <p14:xfrm>
                <a:off x="9279747" y="4903401"/>
                <a:ext cx="1285560" cy="94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E263E6-0A87-EDBE-1F3A-47D6E6426B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70747" y="4894401"/>
                  <a:ext cx="130320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AEE7A6-B558-9E0C-0190-614B861AAD07}"/>
                    </a:ext>
                  </a:extLst>
                </p14:cNvPr>
                <p14:cNvContentPartPr/>
                <p14:nvPr/>
              </p14:nvContentPartPr>
              <p14:xfrm>
                <a:off x="8355987" y="4432161"/>
                <a:ext cx="2984040" cy="197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AEE7A6-B558-9E0C-0190-614B861AAD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46987" y="4423161"/>
                  <a:ext cx="3001680" cy="19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3A82E4-88B2-B938-37F0-02E4112F02B6}"/>
                    </a:ext>
                  </a:extLst>
                </p14:cNvPr>
                <p14:cNvContentPartPr/>
                <p14:nvPr/>
              </p14:nvContentPartPr>
              <p14:xfrm>
                <a:off x="9740547" y="5337561"/>
                <a:ext cx="402120" cy="32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3A82E4-88B2-B938-37F0-02E4112F02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1547" y="5328561"/>
                  <a:ext cx="419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C24674-51ED-9A8E-BD9A-4E489A0164F6}"/>
                    </a:ext>
                  </a:extLst>
                </p14:cNvPr>
                <p14:cNvContentPartPr/>
                <p14:nvPr/>
              </p14:nvContentPartPr>
              <p14:xfrm>
                <a:off x="9815427" y="5375721"/>
                <a:ext cx="29520" cy="24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C24674-51ED-9A8E-BD9A-4E489A0164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6787" y="5366721"/>
                  <a:ext cx="47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671AAC-A141-DFA6-92AC-E0FD80730700}"/>
                    </a:ext>
                  </a:extLst>
                </p14:cNvPr>
                <p14:cNvContentPartPr/>
                <p14:nvPr/>
              </p14:nvContentPartPr>
              <p14:xfrm>
                <a:off x="9880587" y="5339001"/>
                <a:ext cx="97200" cy="28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671AAC-A141-DFA6-92AC-E0FD807307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71587" y="5330361"/>
                  <a:ext cx="114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DE62F3-73DD-C03B-04CD-8C5EF42DD586}"/>
                    </a:ext>
                  </a:extLst>
                </p14:cNvPr>
                <p14:cNvContentPartPr/>
                <p14:nvPr/>
              </p14:nvContentPartPr>
              <p14:xfrm>
                <a:off x="10027467" y="5398401"/>
                <a:ext cx="22320" cy="19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DE62F3-73DD-C03B-04CD-8C5EF42DD5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18467" y="5389401"/>
                  <a:ext cx="39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C83768-434B-BD7A-F81E-5CB607C10B39}"/>
                    </a:ext>
                  </a:extLst>
                </p14:cNvPr>
                <p14:cNvContentPartPr/>
                <p14:nvPr/>
              </p14:nvContentPartPr>
              <p14:xfrm>
                <a:off x="9713907" y="5437281"/>
                <a:ext cx="327600" cy="20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C83768-434B-BD7A-F81E-5CB607C10B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5267" y="5428641"/>
                  <a:ext cx="345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56A3EF-E4BE-50DF-BFEE-521E984AEA9C}"/>
                    </a:ext>
                  </a:extLst>
                </p14:cNvPr>
                <p14:cNvContentPartPr/>
                <p14:nvPr/>
              </p14:nvContentPartPr>
              <p14:xfrm>
                <a:off x="9928107" y="4967121"/>
                <a:ext cx="212040" cy="425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56A3EF-E4BE-50DF-BFEE-521E984AEA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19107" y="4958481"/>
                  <a:ext cx="229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6E38A4-752C-9360-5316-31130433482B}"/>
                    </a:ext>
                  </a:extLst>
                </p14:cNvPr>
                <p14:cNvContentPartPr/>
                <p14:nvPr/>
              </p14:nvContentPartPr>
              <p14:xfrm>
                <a:off x="10026747" y="4923561"/>
                <a:ext cx="154080" cy="12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6E38A4-752C-9360-5316-3113043348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8107" y="4914561"/>
                  <a:ext cx="171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5651EF-84EC-8E86-D6EF-37A0D04CBAD0}"/>
                    </a:ext>
                  </a:extLst>
                </p14:cNvPr>
                <p14:cNvContentPartPr/>
                <p14:nvPr/>
              </p14:nvContentPartPr>
              <p14:xfrm>
                <a:off x="9747747" y="4561401"/>
                <a:ext cx="1012320" cy="37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5651EF-84EC-8E86-D6EF-37A0D04CBA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38747" y="4552401"/>
                  <a:ext cx="1029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093E45-8565-5871-BEB2-EAB54DC9F465}"/>
                    </a:ext>
                  </a:extLst>
                </p14:cNvPr>
                <p14:cNvContentPartPr/>
                <p14:nvPr/>
              </p14:nvContentPartPr>
              <p14:xfrm>
                <a:off x="9874467" y="4709361"/>
                <a:ext cx="155160" cy="10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093E45-8565-5871-BEB2-EAB54DC9F4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5467" y="4700721"/>
                  <a:ext cx="172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2DB528-82E4-92A7-E171-3B3B709F99A6}"/>
                    </a:ext>
                  </a:extLst>
                </p14:cNvPr>
                <p14:cNvContentPartPr/>
                <p14:nvPr/>
              </p14:nvContentPartPr>
              <p14:xfrm>
                <a:off x="10028187" y="4702521"/>
                <a:ext cx="111600" cy="10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2DB528-82E4-92A7-E171-3B3B709F99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19547" y="4693881"/>
                  <a:ext cx="129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4F06F9-D504-0E6C-2323-0AFCC1F5A495}"/>
                    </a:ext>
                  </a:extLst>
                </p14:cNvPr>
                <p14:cNvContentPartPr/>
                <p14:nvPr/>
              </p14:nvContentPartPr>
              <p14:xfrm>
                <a:off x="10186587" y="4664001"/>
                <a:ext cx="151560" cy="13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4F06F9-D504-0E6C-2323-0AFCC1F5A4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77587" y="4655361"/>
                  <a:ext cx="169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BB8CE1-53B9-2C8D-8DD1-4B22D7005BE9}"/>
                    </a:ext>
                  </a:extLst>
                </p14:cNvPr>
                <p14:cNvContentPartPr/>
                <p14:nvPr/>
              </p14:nvContentPartPr>
              <p14:xfrm>
                <a:off x="10339947" y="4644921"/>
                <a:ext cx="149760" cy="13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BB8CE1-53B9-2C8D-8DD1-4B22D7005B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30947" y="4636281"/>
                  <a:ext cx="167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FCF4CC-0417-AD14-BE68-96F8B8A6A786}"/>
                    </a:ext>
                  </a:extLst>
                </p14:cNvPr>
                <p14:cNvContentPartPr/>
                <p14:nvPr/>
              </p14:nvContentPartPr>
              <p14:xfrm>
                <a:off x="10409067" y="4689921"/>
                <a:ext cx="13500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FCF4CC-0417-AD14-BE68-96F8B8A6A7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00067" y="4680921"/>
                  <a:ext cx="152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5F1430-9126-B89A-9AF3-D23D3FD3956E}"/>
                    </a:ext>
                  </a:extLst>
                </p14:cNvPr>
                <p14:cNvContentPartPr/>
                <p14:nvPr/>
              </p14:nvContentPartPr>
              <p14:xfrm>
                <a:off x="9164547" y="4233801"/>
                <a:ext cx="58320" cy="331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5F1430-9126-B89A-9AF3-D23D3FD395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5547" y="4224801"/>
                  <a:ext cx="759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1E8C50-AECB-D3AC-8C77-63A146EE03E1}"/>
                    </a:ext>
                  </a:extLst>
                </p14:cNvPr>
                <p14:cNvContentPartPr/>
                <p14:nvPr/>
              </p14:nvContentPartPr>
              <p14:xfrm>
                <a:off x="9342747" y="4210041"/>
                <a:ext cx="2196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1E8C50-AECB-D3AC-8C77-63A146EE03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34107" y="4201401"/>
                  <a:ext cx="39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F50020-590C-F3BE-A5EC-6868AF2DF979}"/>
                    </a:ext>
                  </a:extLst>
                </p14:cNvPr>
                <p14:cNvContentPartPr/>
                <p14:nvPr/>
              </p14:nvContentPartPr>
              <p14:xfrm>
                <a:off x="8955747" y="3645921"/>
                <a:ext cx="744840" cy="58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F50020-590C-F3BE-A5EC-6868AF2DF9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7107" y="3637281"/>
                  <a:ext cx="7624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DD628C-17A5-589B-D5FA-89659472E0BE}"/>
                    </a:ext>
                  </a:extLst>
                </p14:cNvPr>
                <p14:cNvContentPartPr/>
                <p14:nvPr/>
              </p14:nvContentPartPr>
              <p14:xfrm>
                <a:off x="9049707" y="3405441"/>
                <a:ext cx="109080" cy="27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DD628C-17A5-589B-D5FA-89659472E0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41067" y="3396801"/>
                  <a:ext cx="126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DDBEFE-FDE9-92FE-9E57-CF3F77579155}"/>
                    </a:ext>
                  </a:extLst>
                </p14:cNvPr>
                <p14:cNvContentPartPr/>
                <p14:nvPr/>
              </p14:nvContentPartPr>
              <p14:xfrm>
                <a:off x="9493227" y="3399321"/>
                <a:ext cx="140760" cy="306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DDBEFE-FDE9-92FE-9E57-CF3F775791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4227" y="3390321"/>
                  <a:ext cx="158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F13619-967B-4BA4-1906-A1A3BC992FA0}"/>
                    </a:ext>
                  </a:extLst>
                </p14:cNvPr>
                <p14:cNvContentPartPr/>
                <p14:nvPr/>
              </p14:nvContentPartPr>
              <p14:xfrm>
                <a:off x="10737747" y="4858761"/>
                <a:ext cx="150480" cy="264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F13619-967B-4BA4-1906-A1A3BC992F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28747" y="4850121"/>
                  <a:ext cx="168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4516AF-F4DB-9408-7422-065286B37E5B}"/>
                    </a:ext>
                  </a:extLst>
                </p14:cNvPr>
                <p14:cNvContentPartPr/>
                <p14:nvPr/>
              </p14:nvContentPartPr>
              <p14:xfrm>
                <a:off x="10908747" y="4922481"/>
                <a:ext cx="42120" cy="252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4516AF-F4DB-9408-7422-065286B37E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00107" y="4913481"/>
                  <a:ext cx="59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9CF8EA-A68C-39E5-42CE-0DFF11B6B82C}"/>
                    </a:ext>
                  </a:extLst>
                </p14:cNvPr>
                <p14:cNvContentPartPr/>
                <p14:nvPr/>
              </p14:nvContentPartPr>
              <p14:xfrm>
                <a:off x="10977867" y="4856601"/>
                <a:ext cx="36720" cy="20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9CF8EA-A68C-39E5-42CE-0DFF11B6B8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68867" y="4847601"/>
                  <a:ext cx="54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FB5C27-5D60-D865-25BF-CFD371206546}"/>
                    </a:ext>
                  </a:extLst>
                </p14:cNvPr>
                <p14:cNvContentPartPr/>
                <p14:nvPr/>
              </p14:nvContentPartPr>
              <p14:xfrm>
                <a:off x="11052027" y="4871361"/>
                <a:ext cx="158400" cy="18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FB5C27-5D60-D865-25BF-CFD3712065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43027" y="4862361"/>
                  <a:ext cx="176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FC5141-3201-69D9-9A6F-506E8C0BF731}"/>
                    </a:ext>
                  </a:extLst>
                </p14:cNvPr>
                <p14:cNvContentPartPr/>
                <p14:nvPr/>
              </p14:nvContentPartPr>
              <p14:xfrm>
                <a:off x="11210067" y="4897641"/>
                <a:ext cx="404280" cy="179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FC5141-3201-69D9-9A6F-506E8C0BF7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01427" y="4889001"/>
                  <a:ext cx="421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A2FB06-B116-F4E8-2BE5-42580D3FB260}"/>
                    </a:ext>
                  </a:extLst>
                </p14:cNvPr>
                <p14:cNvContentPartPr/>
                <p14:nvPr/>
              </p14:nvContentPartPr>
              <p14:xfrm>
                <a:off x="10748547" y="5118681"/>
                <a:ext cx="1048680" cy="87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A2FB06-B116-F4E8-2BE5-42580D3FB2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39547" y="5109681"/>
                  <a:ext cx="1066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06D546-8232-D2BE-2868-C03A1BEC100F}"/>
                    </a:ext>
                  </a:extLst>
                </p14:cNvPr>
                <p14:cNvContentPartPr/>
                <p14:nvPr/>
              </p14:nvContentPartPr>
              <p14:xfrm>
                <a:off x="10647387" y="4604961"/>
                <a:ext cx="1475640" cy="667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06D546-8232-D2BE-2868-C03A1BEC10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38387" y="4596321"/>
                  <a:ext cx="149328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56CC18-3D8B-FA8D-F65E-CACFA6C3A0F6}"/>
              </a:ext>
            </a:extLst>
          </p:cNvPr>
          <p:cNvGrpSpPr/>
          <p:nvPr/>
        </p:nvGrpSpPr>
        <p:grpSpPr>
          <a:xfrm>
            <a:off x="6978987" y="219801"/>
            <a:ext cx="5256360" cy="2736720"/>
            <a:chOff x="6978987" y="219801"/>
            <a:chExt cx="5256360" cy="27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3A2A6F-AC5A-3805-E2B0-82D110D78AEE}"/>
                    </a:ext>
                  </a:extLst>
                </p14:cNvPr>
                <p14:cNvContentPartPr/>
                <p14:nvPr/>
              </p14:nvContentPartPr>
              <p14:xfrm>
                <a:off x="7763067" y="1124841"/>
                <a:ext cx="667440" cy="65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3A2A6F-AC5A-3805-E2B0-82D110D78A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54427" y="1115841"/>
                  <a:ext cx="6850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6C1178-B4E2-64D7-2C04-1BD60E587947}"/>
                    </a:ext>
                  </a:extLst>
                </p14:cNvPr>
                <p14:cNvContentPartPr/>
                <p14:nvPr/>
              </p14:nvContentPartPr>
              <p14:xfrm>
                <a:off x="7739667" y="690681"/>
                <a:ext cx="690480" cy="48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6C1178-B4E2-64D7-2C04-1BD60E5879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0667" y="682041"/>
                  <a:ext cx="7081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D599A2-1B8B-1C3C-89A8-FD86AEBEF1C1}"/>
                    </a:ext>
                  </a:extLst>
                </p14:cNvPr>
                <p14:cNvContentPartPr/>
                <p14:nvPr/>
              </p14:nvContentPartPr>
              <p14:xfrm>
                <a:off x="8406027" y="1083081"/>
                <a:ext cx="236880" cy="1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D599A2-1B8B-1C3C-89A8-FD86AEBEF1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7387" y="1074081"/>
                  <a:ext cx="254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435009-9F96-3FD7-1401-63081827778F}"/>
                    </a:ext>
                  </a:extLst>
                </p14:cNvPr>
                <p14:cNvContentPartPr/>
                <p14:nvPr/>
              </p14:nvContentPartPr>
              <p14:xfrm>
                <a:off x="7532667" y="917841"/>
                <a:ext cx="186120" cy="9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435009-9F96-3FD7-1401-630818277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3667" y="908841"/>
                  <a:ext cx="203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0D5D85-699A-E482-A6EF-B55B3E2A4747}"/>
                    </a:ext>
                  </a:extLst>
                </p14:cNvPr>
                <p14:cNvContentPartPr/>
                <p14:nvPr/>
              </p14:nvContentPartPr>
              <p14:xfrm>
                <a:off x="7593507" y="1591401"/>
                <a:ext cx="177840" cy="11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0D5D85-699A-E482-A6EF-B55B3E2A47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4867" y="1582401"/>
                  <a:ext cx="195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9DF5E2-2A1C-B6B3-F197-2D3B8E8696EB}"/>
                    </a:ext>
                  </a:extLst>
                </p14:cNvPr>
                <p14:cNvContentPartPr/>
                <p14:nvPr/>
              </p14:nvContentPartPr>
              <p14:xfrm>
                <a:off x="8585307" y="861681"/>
                <a:ext cx="5400" cy="23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9DF5E2-2A1C-B6B3-F197-2D3B8E8696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76667" y="852681"/>
                  <a:ext cx="23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FBD889-299C-80E6-1D50-DB266148262C}"/>
                    </a:ext>
                  </a:extLst>
                </p14:cNvPr>
                <p14:cNvContentPartPr/>
                <p14:nvPr/>
              </p14:nvContentPartPr>
              <p14:xfrm>
                <a:off x="8585307" y="820281"/>
                <a:ext cx="591480" cy="4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FBD889-299C-80E6-1D50-DB26614826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76667" y="811641"/>
                  <a:ext cx="609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88A57E-E0DD-53E6-5195-8039ED5F1E8D}"/>
                    </a:ext>
                  </a:extLst>
                </p14:cNvPr>
                <p14:cNvContentPartPr/>
                <p14:nvPr/>
              </p14:nvContentPartPr>
              <p14:xfrm>
                <a:off x="8493507" y="1364241"/>
                <a:ext cx="1035000" cy="485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88A57E-E0DD-53E6-5195-8039ED5F1E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84507" y="1355601"/>
                  <a:ext cx="10526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0FE255-4DC2-1510-E02B-F0777E34B947}"/>
                    </a:ext>
                  </a:extLst>
                </p14:cNvPr>
                <p14:cNvContentPartPr/>
                <p14:nvPr/>
              </p14:nvContentPartPr>
              <p14:xfrm>
                <a:off x="9086067" y="821361"/>
                <a:ext cx="946080" cy="97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0FE255-4DC2-1510-E02B-F0777E34B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77427" y="812361"/>
                  <a:ext cx="96372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14C47E-248F-D969-FFCF-CF5206114005}"/>
                    </a:ext>
                  </a:extLst>
                </p14:cNvPr>
                <p14:cNvContentPartPr/>
                <p14:nvPr/>
              </p14:nvContentPartPr>
              <p14:xfrm>
                <a:off x="8760987" y="1088841"/>
                <a:ext cx="184680" cy="26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14C47E-248F-D969-FFCF-CF52061140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52347" y="1080201"/>
                  <a:ext cx="20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AD0708-3ACC-A844-C61F-BB0931540F51}"/>
                    </a:ext>
                  </a:extLst>
                </p14:cNvPr>
                <p14:cNvContentPartPr/>
                <p14:nvPr/>
              </p14:nvContentPartPr>
              <p14:xfrm>
                <a:off x="8777187" y="1210521"/>
                <a:ext cx="154080" cy="2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AD0708-3ACC-A844-C61F-BB0931540F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8547" y="1201881"/>
                  <a:ext cx="171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11F5E8-F92F-0305-2040-B8350AD89FB7}"/>
                    </a:ext>
                  </a:extLst>
                </p14:cNvPr>
                <p14:cNvContentPartPr/>
                <p14:nvPr/>
              </p14:nvContentPartPr>
              <p14:xfrm>
                <a:off x="8966547" y="1122321"/>
                <a:ext cx="151920" cy="19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11F5E8-F92F-0305-2040-B8350AD89F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57907" y="1113321"/>
                  <a:ext cx="169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6EBC40-2CEB-B879-CC98-215C5046FCE3}"/>
                    </a:ext>
                  </a:extLst>
                </p14:cNvPr>
                <p14:cNvContentPartPr/>
                <p14:nvPr/>
              </p14:nvContentPartPr>
              <p14:xfrm>
                <a:off x="9136107" y="1178841"/>
                <a:ext cx="365760" cy="28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6EBC40-2CEB-B879-CC98-215C5046FC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7467" y="1169841"/>
                  <a:ext cx="383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2F58CF-2350-0A2E-1249-D3ABC13F1A1F}"/>
                    </a:ext>
                  </a:extLst>
                </p14:cNvPr>
                <p14:cNvContentPartPr/>
                <p14:nvPr/>
              </p14:nvContentPartPr>
              <p14:xfrm>
                <a:off x="9547227" y="1115481"/>
                <a:ext cx="37440" cy="23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2F58CF-2350-0A2E-1249-D3ABC13F1A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38587" y="1106841"/>
                  <a:ext cx="55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E7BDE7-83CF-160B-B892-FD79032CF6FC}"/>
                    </a:ext>
                  </a:extLst>
                </p14:cNvPr>
                <p14:cNvContentPartPr/>
                <p14:nvPr/>
              </p14:nvContentPartPr>
              <p14:xfrm>
                <a:off x="9531027" y="1173441"/>
                <a:ext cx="173880" cy="12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E7BDE7-83CF-160B-B892-FD79032CF6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22387" y="1164441"/>
                  <a:ext cx="191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E03465-5D52-B768-7B46-85A0736F34D5}"/>
                    </a:ext>
                  </a:extLst>
                </p14:cNvPr>
                <p14:cNvContentPartPr/>
                <p14:nvPr/>
              </p14:nvContentPartPr>
              <p14:xfrm>
                <a:off x="9730467" y="1131681"/>
                <a:ext cx="195120" cy="15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E03465-5D52-B768-7B46-85A0736F34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21467" y="1123041"/>
                  <a:ext cx="212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2F7D4-9101-FBB4-4B22-FCD2EC906ABF}"/>
                    </a:ext>
                  </a:extLst>
                </p14:cNvPr>
                <p14:cNvContentPartPr/>
                <p14:nvPr/>
              </p14:nvContentPartPr>
              <p14:xfrm>
                <a:off x="7167987" y="1269921"/>
                <a:ext cx="383040" cy="3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2F7D4-9101-FBB4-4B22-FCD2EC906A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59347" y="1261281"/>
                  <a:ext cx="400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9A7C2-3D88-69F3-BD05-E3290EF95639}"/>
                    </a:ext>
                  </a:extLst>
                </p14:cNvPr>
                <p14:cNvContentPartPr/>
                <p14:nvPr/>
              </p14:nvContentPartPr>
              <p14:xfrm>
                <a:off x="7119747" y="1211961"/>
                <a:ext cx="93600" cy="11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9A7C2-3D88-69F3-BD05-E3290EF956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11107" y="1203321"/>
                  <a:ext cx="11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5D4D26-EA4D-AFAA-E571-5FA0165CA6B9}"/>
                    </a:ext>
                  </a:extLst>
                </p14:cNvPr>
                <p14:cNvContentPartPr/>
                <p14:nvPr/>
              </p14:nvContentPartPr>
              <p14:xfrm>
                <a:off x="6978987" y="461721"/>
                <a:ext cx="126360" cy="32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5D4D26-EA4D-AFAA-E571-5FA0165CA6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70347" y="453081"/>
                  <a:ext cx="144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AA792A-7C00-204A-3BF8-8CD799C26CD4}"/>
                    </a:ext>
                  </a:extLst>
                </p14:cNvPr>
                <p14:cNvContentPartPr/>
                <p14:nvPr/>
              </p14:nvContentPartPr>
              <p14:xfrm>
                <a:off x="7097427" y="611841"/>
                <a:ext cx="18360" cy="127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AA792A-7C00-204A-3BF8-8CD799C26C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8787" y="603201"/>
                  <a:ext cx="36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9535B9-E65B-FB31-8AFF-14BBE127F7A3}"/>
                    </a:ext>
                  </a:extLst>
                </p14:cNvPr>
                <p14:cNvContentPartPr/>
                <p14:nvPr/>
              </p14:nvContentPartPr>
              <p14:xfrm>
                <a:off x="7126587" y="570441"/>
                <a:ext cx="9000" cy="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9535B9-E65B-FB31-8AFF-14BBE127F7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17587" y="561801"/>
                  <a:ext cx="26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64AD3C-EEFC-8D2D-403C-596712F52DF1}"/>
                    </a:ext>
                  </a:extLst>
                </p14:cNvPr>
                <p14:cNvContentPartPr/>
                <p14:nvPr/>
              </p14:nvContentPartPr>
              <p14:xfrm>
                <a:off x="7158627" y="594201"/>
                <a:ext cx="106200" cy="115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64AD3C-EEFC-8D2D-403C-596712F52D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49627" y="585201"/>
                  <a:ext cx="123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06973F-6ADA-34DA-5629-122D82AED32F}"/>
                    </a:ext>
                  </a:extLst>
                </p14:cNvPr>
                <p14:cNvContentPartPr/>
                <p14:nvPr/>
              </p14:nvContentPartPr>
              <p14:xfrm>
                <a:off x="7290027" y="574041"/>
                <a:ext cx="198360" cy="11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06973F-6ADA-34DA-5629-122D82AED3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1387" y="565041"/>
                  <a:ext cx="216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514063-AF7C-0EF9-B78C-66224235BA11}"/>
                    </a:ext>
                  </a:extLst>
                </p14:cNvPr>
                <p14:cNvContentPartPr/>
                <p14:nvPr/>
              </p14:nvContentPartPr>
              <p14:xfrm>
                <a:off x="10241307" y="838281"/>
                <a:ext cx="198000" cy="30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514063-AF7C-0EF9-B78C-66224235BA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32667" y="829281"/>
                  <a:ext cx="215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7A011F-EB3A-E9EA-B3D8-BAA0FDB6ACB1}"/>
                    </a:ext>
                  </a:extLst>
                </p14:cNvPr>
                <p14:cNvContentPartPr/>
                <p14:nvPr/>
              </p14:nvContentPartPr>
              <p14:xfrm>
                <a:off x="10306107" y="927921"/>
                <a:ext cx="309960" cy="24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7A011F-EB3A-E9EA-B3D8-BAA0FDB6AC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97467" y="919281"/>
                  <a:ext cx="32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6951BA-8C9F-138C-3CBC-502338ACAE58}"/>
                    </a:ext>
                  </a:extLst>
                </p14:cNvPr>
                <p14:cNvContentPartPr/>
                <p14:nvPr/>
              </p14:nvContentPartPr>
              <p14:xfrm>
                <a:off x="10653867" y="920361"/>
                <a:ext cx="106560" cy="262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6951BA-8C9F-138C-3CBC-502338ACAE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45227" y="911361"/>
                  <a:ext cx="124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7DC3D3-21FD-38B9-380D-5A73A6A10007}"/>
                    </a:ext>
                  </a:extLst>
                </p14:cNvPr>
                <p14:cNvContentPartPr/>
                <p14:nvPr/>
              </p14:nvContentPartPr>
              <p14:xfrm>
                <a:off x="10789227" y="874641"/>
                <a:ext cx="40320" cy="22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7DC3D3-21FD-38B9-380D-5A73A6A100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80587" y="866001"/>
                  <a:ext cx="5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F79F-C86F-B02C-429E-3605B38B74C3}"/>
                    </a:ext>
                  </a:extLst>
                </p14:cNvPr>
                <p14:cNvContentPartPr/>
                <p14:nvPr/>
              </p14:nvContentPartPr>
              <p14:xfrm>
                <a:off x="10868427" y="866721"/>
                <a:ext cx="56880" cy="204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F79F-C86F-B02C-429E-3605B38B74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59427" y="858081"/>
                  <a:ext cx="74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47E612-84DF-9FBF-326D-692456B008B3}"/>
                    </a:ext>
                  </a:extLst>
                </p14:cNvPr>
                <p14:cNvContentPartPr/>
                <p14:nvPr/>
              </p14:nvContentPartPr>
              <p14:xfrm>
                <a:off x="10949067" y="871041"/>
                <a:ext cx="365040" cy="27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47E612-84DF-9FBF-326D-692456B008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40067" y="862041"/>
                  <a:ext cx="382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C60487-000C-025C-6E56-1269A80D1EA9}"/>
                    </a:ext>
                  </a:extLst>
                </p14:cNvPr>
                <p14:cNvContentPartPr/>
                <p14:nvPr/>
              </p14:nvContentPartPr>
              <p14:xfrm>
                <a:off x="11248587" y="993801"/>
                <a:ext cx="176400" cy="11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C60487-000C-025C-6E56-1269A80D1E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39587" y="984801"/>
                  <a:ext cx="194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19781B-E816-421D-F14C-7A8903E3C9B7}"/>
                    </a:ext>
                  </a:extLst>
                </p14:cNvPr>
                <p14:cNvContentPartPr/>
                <p14:nvPr/>
              </p14:nvContentPartPr>
              <p14:xfrm>
                <a:off x="11398707" y="899481"/>
                <a:ext cx="26640" cy="2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19781B-E816-421D-F14C-7A8903E3C9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90067" y="890481"/>
                  <a:ext cx="44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8805B0-900C-B8D7-7957-93A7583BC3F8}"/>
                    </a:ext>
                  </a:extLst>
                </p14:cNvPr>
                <p14:cNvContentPartPr/>
                <p14:nvPr/>
              </p14:nvContentPartPr>
              <p14:xfrm>
                <a:off x="11497707" y="997761"/>
                <a:ext cx="237240" cy="17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8805B0-900C-B8D7-7957-93A7583BC3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88707" y="988761"/>
                  <a:ext cx="254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FFAB610-0897-396D-DBD9-4BB20A4C38E8}"/>
                    </a:ext>
                  </a:extLst>
                </p14:cNvPr>
                <p14:cNvContentPartPr/>
                <p14:nvPr/>
              </p14:nvContentPartPr>
              <p14:xfrm>
                <a:off x="10912347" y="1265241"/>
                <a:ext cx="13320" cy="305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FFAB610-0897-396D-DBD9-4BB20A4C38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03707" y="1256241"/>
                  <a:ext cx="309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6BB228-F306-C8C0-61BC-DB9F613933B2}"/>
                    </a:ext>
                  </a:extLst>
                </p14:cNvPr>
                <p14:cNvContentPartPr/>
                <p14:nvPr/>
              </p14:nvContentPartPr>
              <p14:xfrm>
                <a:off x="10819467" y="1511481"/>
                <a:ext cx="143280" cy="72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6BB228-F306-C8C0-61BC-DB9F61393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10467" y="1502841"/>
                  <a:ext cx="160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13D18B-A192-61EC-B3F1-B55728FE242A}"/>
                    </a:ext>
                  </a:extLst>
                </p14:cNvPr>
                <p14:cNvContentPartPr/>
                <p14:nvPr/>
              </p14:nvContentPartPr>
              <p14:xfrm>
                <a:off x="10724787" y="1761321"/>
                <a:ext cx="420120" cy="205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13D18B-A192-61EC-B3F1-B55728FE24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15787" y="1752321"/>
                  <a:ext cx="437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049442-6307-6458-D7F8-F8599E38473C}"/>
                    </a:ext>
                  </a:extLst>
                </p14:cNvPr>
                <p14:cNvContentPartPr/>
                <p14:nvPr/>
              </p14:nvContentPartPr>
              <p14:xfrm>
                <a:off x="11243547" y="1901361"/>
                <a:ext cx="10440" cy="2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049442-6307-6458-D7F8-F8599E3847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34907" y="1892721"/>
                  <a:ext cx="28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D1C48C-8B80-C5C7-15C7-9CE2A910BD14}"/>
                    </a:ext>
                  </a:extLst>
                </p14:cNvPr>
                <p14:cNvContentPartPr/>
                <p14:nvPr/>
              </p14:nvContentPartPr>
              <p14:xfrm>
                <a:off x="10664307" y="1623441"/>
                <a:ext cx="720720" cy="489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D1C48C-8B80-C5C7-15C7-9CE2A910BD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5667" y="1614801"/>
                  <a:ext cx="738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8AB878-9836-4399-289D-EBDA9D183C90}"/>
                    </a:ext>
                  </a:extLst>
                </p14:cNvPr>
                <p14:cNvContentPartPr/>
                <p14:nvPr/>
              </p14:nvContentPartPr>
              <p14:xfrm>
                <a:off x="9997587" y="2039241"/>
                <a:ext cx="146160" cy="24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8AB878-9836-4399-289D-EBDA9D183C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88947" y="2030601"/>
                  <a:ext cx="163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3C17C9E-E52F-A651-CEC8-AB2C86654A07}"/>
                    </a:ext>
                  </a:extLst>
                </p14:cNvPr>
                <p14:cNvContentPartPr/>
                <p14:nvPr/>
              </p14:nvContentPartPr>
              <p14:xfrm>
                <a:off x="10175067" y="2128161"/>
                <a:ext cx="88200" cy="19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3C17C9E-E52F-A651-CEC8-AB2C86654A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66067" y="2119161"/>
                  <a:ext cx="105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C682E8-8C8B-DB8D-0AAE-B74808FEE850}"/>
                    </a:ext>
                  </a:extLst>
                </p14:cNvPr>
                <p14:cNvContentPartPr/>
                <p14:nvPr/>
              </p14:nvContentPartPr>
              <p14:xfrm>
                <a:off x="10287747" y="2053281"/>
                <a:ext cx="31320" cy="18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C682E8-8C8B-DB8D-0AAE-B74808FEE8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78747" y="2044641"/>
                  <a:ext cx="48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D0E948-3045-6EE0-18A8-74EA12D5A6CE}"/>
                    </a:ext>
                  </a:extLst>
                </p14:cNvPr>
                <p14:cNvContentPartPr/>
                <p14:nvPr/>
              </p14:nvContentPartPr>
              <p14:xfrm>
                <a:off x="10362267" y="2046441"/>
                <a:ext cx="109080" cy="222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D0E948-3045-6EE0-18A8-74EA12D5A6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53267" y="2037801"/>
                  <a:ext cx="126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6FB87E-99E8-A5D2-7ED1-F18F66402912}"/>
                    </a:ext>
                  </a:extLst>
                </p14:cNvPr>
                <p14:cNvContentPartPr/>
                <p14:nvPr/>
              </p14:nvContentPartPr>
              <p14:xfrm>
                <a:off x="10511307" y="2139321"/>
                <a:ext cx="132840" cy="12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6FB87E-99E8-A5D2-7ED1-F18F664029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2307" y="2130681"/>
                  <a:ext cx="150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EDD2B5-23ED-76F7-8E80-A85445B8F0FF}"/>
                    </a:ext>
                  </a:extLst>
                </p14:cNvPr>
                <p14:cNvContentPartPr/>
                <p14:nvPr/>
              </p14:nvContentPartPr>
              <p14:xfrm>
                <a:off x="10658187" y="2142921"/>
                <a:ext cx="99360" cy="125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EDD2B5-23ED-76F7-8E80-A85445B8F0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49187" y="2133921"/>
                  <a:ext cx="117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A87658-DB85-6388-6542-FB1854C66D2E}"/>
                    </a:ext>
                  </a:extLst>
                </p14:cNvPr>
                <p14:cNvContentPartPr/>
                <p14:nvPr/>
              </p14:nvContentPartPr>
              <p14:xfrm>
                <a:off x="10783107" y="2132121"/>
                <a:ext cx="169560" cy="11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A87658-DB85-6388-6542-FB1854C66D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74467" y="2123481"/>
                  <a:ext cx="187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F55090-D94F-AAE2-8FC2-CDFB956D39D3}"/>
                    </a:ext>
                  </a:extLst>
                </p14:cNvPr>
                <p14:cNvContentPartPr/>
                <p14:nvPr/>
              </p14:nvContentPartPr>
              <p14:xfrm>
                <a:off x="10230507" y="2437041"/>
                <a:ext cx="155160" cy="147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F55090-D94F-AAE2-8FC2-CDFB956D39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21867" y="2428041"/>
                  <a:ext cx="172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C0C58BA-6AB5-1A1F-AC5C-8E27FC6A31A3}"/>
                    </a:ext>
                  </a:extLst>
                </p14:cNvPr>
                <p14:cNvContentPartPr/>
                <p14:nvPr/>
              </p14:nvContentPartPr>
              <p14:xfrm>
                <a:off x="10384227" y="2354961"/>
                <a:ext cx="123120" cy="240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C0C58BA-6AB5-1A1F-AC5C-8E27FC6A31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75587" y="2346321"/>
                  <a:ext cx="140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A09743-FB9A-FEA6-B65A-18A28D1CA558}"/>
                    </a:ext>
                  </a:extLst>
                </p14:cNvPr>
                <p14:cNvContentPartPr/>
                <p14:nvPr/>
              </p14:nvContentPartPr>
              <p14:xfrm>
                <a:off x="10379547" y="2509761"/>
                <a:ext cx="98640" cy="12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A09743-FB9A-FEA6-B65A-18A28D1CA5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70907" y="2501121"/>
                  <a:ext cx="11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2C363B-6FAC-ECDC-0270-A40D60570E84}"/>
                    </a:ext>
                  </a:extLst>
                </p14:cNvPr>
                <p14:cNvContentPartPr/>
                <p14:nvPr/>
              </p14:nvContentPartPr>
              <p14:xfrm>
                <a:off x="11369547" y="1847361"/>
                <a:ext cx="314640" cy="183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2C363B-6FAC-ECDC-0270-A40D60570E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60907" y="1838361"/>
                  <a:ext cx="332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C948E0F-9D40-8A66-D0AF-B9A43020ABE8}"/>
                    </a:ext>
                  </a:extLst>
                </p14:cNvPr>
                <p14:cNvContentPartPr/>
                <p14:nvPr/>
              </p14:nvContentPartPr>
              <p14:xfrm>
                <a:off x="8767467" y="394041"/>
                <a:ext cx="618120" cy="219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C948E0F-9D40-8A66-D0AF-B9A43020AB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58467" y="385401"/>
                  <a:ext cx="635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8CE11C6-7ECB-E0FF-2C2A-9E7318622FEE}"/>
                    </a:ext>
                  </a:extLst>
                </p14:cNvPr>
                <p14:cNvContentPartPr/>
                <p14:nvPr/>
              </p14:nvContentPartPr>
              <p14:xfrm>
                <a:off x="7713027" y="219801"/>
                <a:ext cx="4522320" cy="2736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8CE11C6-7ECB-E0FF-2C2A-9E7318622F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04027" y="210801"/>
                  <a:ext cx="4539960" cy="27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E7D5702-70CD-2293-BDA1-A7AC32D5520A}"/>
              </a:ext>
            </a:extLst>
          </p:cNvPr>
          <p:cNvGrpSpPr/>
          <p:nvPr/>
        </p:nvGrpSpPr>
        <p:grpSpPr>
          <a:xfrm>
            <a:off x="1192707" y="393321"/>
            <a:ext cx="3426840" cy="1984320"/>
            <a:chOff x="1192707" y="393321"/>
            <a:chExt cx="3426840" cy="19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5DC8FA-D573-53B5-F64C-C00CBF5EF838}"/>
                    </a:ext>
                  </a:extLst>
                </p14:cNvPr>
                <p14:cNvContentPartPr/>
                <p14:nvPr/>
              </p14:nvContentPartPr>
              <p14:xfrm>
                <a:off x="3712347" y="950961"/>
                <a:ext cx="640080" cy="1087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5DC8FA-D573-53B5-F64C-C00CBF5EF8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03347" y="941961"/>
                  <a:ext cx="65772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54A3DD-7E2F-7EE9-4A66-CE95BFA00F6E}"/>
                    </a:ext>
                  </a:extLst>
                </p14:cNvPr>
                <p14:cNvContentPartPr/>
                <p14:nvPr/>
              </p14:nvContentPartPr>
              <p14:xfrm>
                <a:off x="3491307" y="928641"/>
                <a:ext cx="582120" cy="98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54A3DD-7E2F-7EE9-4A66-CE95BFA00F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82307" y="919641"/>
                  <a:ext cx="599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120550-0757-841E-39E1-53060BF3AB62}"/>
                    </a:ext>
                  </a:extLst>
                </p14:cNvPr>
                <p14:cNvContentPartPr/>
                <p14:nvPr/>
              </p14:nvContentPartPr>
              <p14:xfrm>
                <a:off x="4197267" y="686721"/>
                <a:ext cx="39600" cy="18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120550-0757-841E-39E1-53060BF3AB6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88267" y="678081"/>
                  <a:ext cx="57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3AB8A5-C3B8-996A-7482-D5EFF605F7E0}"/>
                    </a:ext>
                  </a:extLst>
                </p14:cNvPr>
                <p14:cNvContentPartPr/>
                <p14:nvPr/>
              </p14:nvContentPartPr>
              <p14:xfrm>
                <a:off x="4186827" y="552081"/>
                <a:ext cx="12600" cy="53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3AB8A5-C3B8-996A-7482-D5EFF605F7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78187" y="543441"/>
                  <a:ext cx="3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088A02-16C2-E08A-46D4-10E9F77BAF9F}"/>
                    </a:ext>
                  </a:extLst>
                </p14:cNvPr>
                <p14:cNvContentPartPr/>
                <p14:nvPr/>
              </p14:nvContentPartPr>
              <p14:xfrm>
                <a:off x="4289787" y="703641"/>
                <a:ext cx="109800" cy="136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088A02-16C2-E08A-46D4-10E9F77BAF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80787" y="695001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D0B7D4-B87B-0898-27DE-6F004FB5232E}"/>
                    </a:ext>
                  </a:extLst>
                </p14:cNvPr>
                <p14:cNvContentPartPr/>
                <p14:nvPr/>
              </p14:nvContentPartPr>
              <p14:xfrm>
                <a:off x="4460067" y="669081"/>
                <a:ext cx="159480" cy="174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D0B7D4-B87B-0898-27DE-6F004FB523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51427" y="660081"/>
                  <a:ext cx="177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B7F255-0143-8EA7-AC0F-46CEFCD136B8}"/>
                    </a:ext>
                  </a:extLst>
                </p14:cNvPr>
                <p14:cNvContentPartPr/>
                <p14:nvPr/>
              </p14:nvContentPartPr>
              <p14:xfrm>
                <a:off x="1699227" y="1327881"/>
                <a:ext cx="352440" cy="435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B7F255-0143-8EA7-AC0F-46CEFCD136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90587" y="1318881"/>
                  <a:ext cx="3700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E858FF-3B59-F9DD-B402-88D1D1AA5CCC}"/>
                    </a:ext>
                  </a:extLst>
                </p14:cNvPr>
                <p14:cNvContentPartPr/>
                <p14:nvPr/>
              </p14:nvContentPartPr>
              <p14:xfrm>
                <a:off x="2228787" y="1311681"/>
                <a:ext cx="268200" cy="374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E858FF-3B59-F9DD-B402-88D1D1AA5C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20147" y="1303041"/>
                  <a:ext cx="285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80CA75-CED5-32C8-0229-B8A64F52C7D8}"/>
                    </a:ext>
                  </a:extLst>
                </p14:cNvPr>
                <p14:cNvContentPartPr/>
                <p14:nvPr/>
              </p14:nvContentPartPr>
              <p14:xfrm>
                <a:off x="2249667" y="1487361"/>
                <a:ext cx="270360" cy="12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80CA75-CED5-32C8-0229-B8A64F52C7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40667" y="1478361"/>
                  <a:ext cx="288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3FB7FB-F16B-CC9A-78F0-BBCD3E4768A9}"/>
                    </a:ext>
                  </a:extLst>
                </p14:cNvPr>
                <p14:cNvContentPartPr/>
                <p14:nvPr/>
              </p14:nvContentPartPr>
              <p14:xfrm>
                <a:off x="2727387" y="1274961"/>
                <a:ext cx="349200" cy="390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3FB7FB-F16B-CC9A-78F0-BBCD3E4768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18387" y="1265961"/>
                  <a:ext cx="366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EEA119-8AD5-E5E5-09CF-D0F8B39D355C}"/>
                    </a:ext>
                  </a:extLst>
                </p14:cNvPr>
                <p14:cNvContentPartPr/>
                <p14:nvPr/>
              </p14:nvContentPartPr>
              <p14:xfrm>
                <a:off x="1192707" y="393321"/>
                <a:ext cx="2523600" cy="1984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EEA119-8AD5-E5E5-09CF-D0F8B39D35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84067" y="384681"/>
                  <a:ext cx="2541240" cy="20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363DE71-15E5-FC63-8D3C-32F5247F0967}"/>
              </a:ext>
            </a:extLst>
          </p:cNvPr>
          <p:cNvGrpSpPr/>
          <p:nvPr/>
        </p:nvGrpSpPr>
        <p:grpSpPr>
          <a:xfrm>
            <a:off x="5151267" y="2106921"/>
            <a:ext cx="774000" cy="515520"/>
            <a:chOff x="5151267" y="2106921"/>
            <a:chExt cx="77400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6085064-B55D-6771-B247-7D36BE2E4E28}"/>
                    </a:ext>
                  </a:extLst>
                </p14:cNvPr>
                <p14:cNvContentPartPr/>
                <p14:nvPr/>
              </p14:nvContentPartPr>
              <p14:xfrm>
                <a:off x="5151267" y="2232921"/>
                <a:ext cx="216720" cy="211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6085064-B55D-6771-B247-7D36BE2E4E2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42627" y="2223921"/>
                  <a:ext cx="23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0FB7D9-7E2B-D18D-05F4-BC353AD653B5}"/>
                    </a:ext>
                  </a:extLst>
                </p14:cNvPr>
                <p14:cNvContentPartPr/>
                <p14:nvPr/>
              </p14:nvContentPartPr>
              <p14:xfrm>
                <a:off x="5433147" y="2261001"/>
                <a:ext cx="180720" cy="172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0FB7D9-7E2B-D18D-05F4-BC353AD653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4507" y="2252001"/>
                  <a:ext cx="19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768855-5987-4E93-B166-A65BF62D24E6}"/>
                    </a:ext>
                  </a:extLst>
                </p14:cNvPr>
                <p14:cNvContentPartPr/>
                <p14:nvPr/>
              </p14:nvContentPartPr>
              <p14:xfrm>
                <a:off x="5648067" y="2270001"/>
                <a:ext cx="227880" cy="157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768855-5987-4E93-B166-A65BF62D24E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39067" y="2261001"/>
                  <a:ext cx="245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FD6CCB-AE75-40C5-7BC4-C684F2B407A5}"/>
                    </a:ext>
                  </a:extLst>
                </p14:cNvPr>
                <p14:cNvContentPartPr/>
                <p14:nvPr/>
              </p14:nvContentPartPr>
              <p14:xfrm>
                <a:off x="5281227" y="2238681"/>
                <a:ext cx="644040" cy="29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FD6CCB-AE75-40C5-7BC4-C684F2B407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2227" y="2229681"/>
                  <a:ext cx="661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355D5C5-2241-8B7E-1B23-B4D5C1A4A7D4}"/>
                    </a:ext>
                  </a:extLst>
                </p14:cNvPr>
                <p14:cNvContentPartPr/>
                <p14:nvPr/>
              </p14:nvContentPartPr>
              <p14:xfrm>
                <a:off x="5254227" y="2106921"/>
                <a:ext cx="623160" cy="515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355D5C5-2241-8B7E-1B23-B4D5C1A4A7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45227" y="2098281"/>
                  <a:ext cx="640800" cy="53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61EBA346-C8CA-0448-DADA-B5A5B7637DC6}"/>
              </a:ext>
            </a:extLst>
          </p:cNvPr>
          <p:cNvSpPr/>
          <p:nvPr/>
        </p:nvSpPr>
        <p:spPr>
          <a:xfrm>
            <a:off x="4990160" y="3308833"/>
            <a:ext cx="902911" cy="878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803AC87E-E8F5-E780-8CF4-3AFEF9F1E854}"/>
              </a:ext>
            </a:extLst>
          </p:cNvPr>
          <p:cNvSpPr/>
          <p:nvPr/>
        </p:nvSpPr>
        <p:spPr>
          <a:xfrm rot="19526789">
            <a:off x="5675231" y="2272319"/>
            <a:ext cx="1575031" cy="748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22F155D9-F505-8722-B421-C361F42D1773}"/>
              </a:ext>
            </a:extLst>
          </p:cNvPr>
          <p:cNvSpPr/>
          <p:nvPr/>
        </p:nvSpPr>
        <p:spPr>
          <a:xfrm rot="8648000">
            <a:off x="6191470" y="2768123"/>
            <a:ext cx="1575031" cy="748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360" y="881838"/>
            <a:ext cx="11960285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399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399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399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399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399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399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399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Provide Adaptor URL and enter CF credentials.</a:t>
            </a: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181" y="869571"/>
            <a:ext cx="11880300" cy="600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399" dirty="0">
                <a:solidFill>
                  <a:prstClr val="black"/>
                </a:solidFill>
                <a:latin typeface="Calibri"/>
              </a:rPr>
            </a:b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CF1856-67CA-E5FF-C3DD-FA6F1A71AA7A}"/>
                  </a:ext>
                </a:extLst>
              </p14:cNvPr>
              <p14:cNvContentPartPr/>
              <p14:nvPr/>
            </p14:nvContentPartPr>
            <p14:xfrm>
              <a:off x="7414560" y="1047600"/>
              <a:ext cx="4523040" cy="497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CF1856-67CA-E5FF-C3DD-FA6F1A71AA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5200" y="1038240"/>
                <a:ext cx="45417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345" y="2057759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17799" y="1448318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17799" y="4724064"/>
            <a:ext cx="2738681" cy="182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621"/>
            <a:r>
              <a:rPr lang="en-US" sz="2399" dirty="0">
                <a:solidFill>
                  <a:srgbClr val="FF0000"/>
                </a:solidFill>
                <a:latin typeface="Calibri"/>
              </a:rPr>
              <a:t>HANA Cloud </a:t>
            </a:r>
            <a:r>
              <a:rPr lang="en-US" sz="2399" dirty="0">
                <a:solidFill>
                  <a:prstClr val="white"/>
                </a:solidFill>
                <a:latin typeface="Calibri"/>
              </a:rPr>
              <a:t>etc.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4194" y="5485864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6274" y="5676316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59332" y="4916518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6005456" y="5147289"/>
            <a:ext cx="1828324" cy="110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6D1528-56DE-433A-8AD7-059C7F08ECE3}"/>
              </a:ext>
            </a:extLst>
          </p:cNvPr>
          <p:cNvSpPr/>
          <p:nvPr/>
        </p:nvSpPr>
        <p:spPr>
          <a:xfrm>
            <a:off x="8398069" y="2730383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0C623-4407-4E04-96C8-18B7F1F0F1B4}"/>
              </a:ext>
            </a:extLst>
          </p:cNvPr>
          <p:cNvCxnSpPr>
            <a:stCxn id="31" idx="6"/>
          </p:cNvCxnSpPr>
          <p:nvPr/>
        </p:nvCxnSpPr>
        <p:spPr>
          <a:xfrm>
            <a:off x="8810149" y="2920835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0C8D06-658C-40C5-8DAF-F0BB0904CB87}"/>
              </a:ext>
            </a:extLst>
          </p:cNvPr>
          <p:cNvSpPr txBox="1"/>
          <p:nvPr/>
        </p:nvSpPr>
        <p:spPr>
          <a:xfrm>
            <a:off x="8223207" y="2161037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EA142-8967-4386-9D69-E23627D8F37D}"/>
              </a:ext>
            </a:extLst>
          </p:cNvPr>
          <p:cNvSpPr/>
          <p:nvPr/>
        </p:nvSpPr>
        <p:spPr>
          <a:xfrm>
            <a:off x="7211722" y="355803"/>
            <a:ext cx="1505135" cy="89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SAP analytic Agent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40B2CB-3918-4F5F-96D5-3EF06B8DCB96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8716858" y="804853"/>
            <a:ext cx="500943" cy="14814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567D87-A6E0-4A3E-B17C-25807B718E7C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2821122" y="2514256"/>
            <a:ext cx="1964899" cy="440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FEC22-A6F8-4E2B-91E4-20AA0142E995}"/>
              </a:ext>
            </a:extLst>
          </p:cNvPr>
          <p:cNvCxnSpPr/>
          <p:nvPr/>
        </p:nvCxnSpPr>
        <p:spPr>
          <a:xfrm>
            <a:off x="6670326" y="355803"/>
            <a:ext cx="0" cy="46960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FC972-3C34-4055-ABDC-5BBEEA37ADAD}"/>
              </a:ext>
            </a:extLst>
          </p:cNvPr>
          <p:cNvSpPr/>
          <p:nvPr/>
        </p:nvSpPr>
        <p:spPr>
          <a:xfrm>
            <a:off x="1772920" y="4672166"/>
            <a:ext cx="1203537" cy="9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PC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514E1-3C39-4920-810F-213429AF8AA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976457" y="4123308"/>
            <a:ext cx="3059397" cy="10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BB3C6C-ACEC-4600-9457-33F40F43C20E}"/>
              </a:ext>
            </a:extLst>
          </p:cNvPr>
          <p:cNvSpPr txBox="1"/>
          <p:nvPr/>
        </p:nvSpPr>
        <p:spPr>
          <a:xfrm>
            <a:off x="83105" y="951991"/>
            <a:ext cx="31857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Public Cloud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05FEB-1B46-4F24-AB67-A10B1184620A}"/>
              </a:ext>
            </a:extLst>
          </p:cNvPr>
          <p:cNvSpPr txBox="1"/>
          <p:nvPr/>
        </p:nvSpPr>
        <p:spPr>
          <a:xfrm>
            <a:off x="10763388" y="951990"/>
            <a:ext cx="12899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Intranet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3289FB-D2EF-427E-BB96-D882A4D3FABF}"/>
              </a:ext>
            </a:extLst>
          </p:cNvPr>
          <p:cNvSpPr/>
          <p:nvPr/>
        </p:nvSpPr>
        <p:spPr>
          <a:xfrm>
            <a:off x="6035854" y="3767863"/>
            <a:ext cx="1268943" cy="71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VPN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30E5D-8C58-409A-B413-1BC1D0E5D3DD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7304798" y="3124252"/>
            <a:ext cx="3282342" cy="999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41BD5D-AF9D-4805-9BB3-C1CDC644D0C7}"/>
              </a:ext>
            </a:extLst>
          </p:cNvPr>
          <p:cNvSpPr/>
          <p:nvPr/>
        </p:nvSpPr>
        <p:spPr>
          <a:xfrm>
            <a:off x="5928201" y="2057759"/>
            <a:ext cx="1512609" cy="115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  <a:hlinkClick r:id="rId3"/>
              </a:rPr>
              <a:t>SAP Cloud Connector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EF25AB-E93B-49C0-A021-E6B19C1626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122854" y="2637160"/>
            <a:ext cx="1805347" cy="283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5AF385-2DE1-408D-B8B0-586FBAABAFC1}"/>
              </a:ext>
            </a:extLst>
          </p:cNvPr>
          <p:cNvCxnSpPr>
            <a:stCxn id="34" idx="3"/>
          </p:cNvCxnSpPr>
          <p:nvPr/>
        </p:nvCxnSpPr>
        <p:spPr>
          <a:xfrm flipV="1">
            <a:off x="7440809" y="2574891"/>
            <a:ext cx="1776989" cy="62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A5829-925F-477C-A1B5-DDDAB207FE4D}"/>
              </a:ext>
            </a:extLst>
          </p:cNvPr>
          <p:cNvSpPr/>
          <p:nvPr/>
        </p:nvSpPr>
        <p:spPr>
          <a:xfrm>
            <a:off x="3161868" y="2574892"/>
            <a:ext cx="960985" cy="60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BTP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FE2E665-2DFC-4B37-837B-E36C709501B9}"/>
              </a:ext>
            </a:extLst>
          </p:cNvPr>
          <p:cNvSpPr/>
          <p:nvPr/>
        </p:nvSpPr>
        <p:spPr>
          <a:xfrm>
            <a:off x="2971024" y="2703921"/>
            <a:ext cx="190843" cy="42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0F52B-82C2-4583-A24A-F68353CC20A0}"/>
              </a:ext>
            </a:extLst>
          </p:cNvPr>
          <p:cNvSpPr/>
          <p:nvPr/>
        </p:nvSpPr>
        <p:spPr>
          <a:xfrm>
            <a:off x="618674" y="979693"/>
            <a:ext cx="1865260" cy="158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737BF2-EFC9-4A4A-9CE9-87BA0BDE840F}"/>
              </a:ext>
            </a:extLst>
          </p:cNvPr>
          <p:cNvSpPr/>
          <p:nvPr/>
        </p:nvSpPr>
        <p:spPr>
          <a:xfrm>
            <a:off x="2483935" y="979694"/>
            <a:ext cx="6796193" cy="83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5FE70-997A-4505-92AC-5E351DA5FE36}"/>
              </a:ext>
            </a:extLst>
          </p:cNvPr>
          <p:cNvSpPr/>
          <p:nvPr/>
        </p:nvSpPr>
        <p:spPr>
          <a:xfrm>
            <a:off x="9280128" y="707291"/>
            <a:ext cx="2363893" cy="62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SAP SAC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C716-6377-465D-A387-3037C14BAD18}"/>
              </a:ext>
            </a:extLst>
          </p:cNvPr>
          <p:cNvSpPr/>
          <p:nvPr/>
        </p:nvSpPr>
        <p:spPr>
          <a:xfrm>
            <a:off x="1763686" y="1958492"/>
            <a:ext cx="1819089" cy="10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Connection to BW or S/4HANA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EE2C4-D3DE-4268-B646-02F7CCDCB3C2}"/>
              </a:ext>
            </a:extLst>
          </p:cNvPr>
          <p:cNvSpPr/>
          <p:nvPr/>
        </p:nvSpPr>
        <p:spPr>
          <a:xfrm>
            <a:off x="9482101" y="4063866"/>
            <a:ext cx="2234617" cy="196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CCF11C-224C-4C90-9D00-58A6D6DF114F}"/>
              </a:ext>
            </a:extLst>
          </p:cNvPr>
          <p:cNvSpPr/>
          <p:nvPr/>
        </p:nvSpPr>
        <p:spPr>
          <a:xfrm>
            <a:off x="8962111" y="5297088"/>
            <a:ext cx="1477433" cy="443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 err="1">
                <a:solidFill>
                  <a:prstClr val="white"/>
                </a:solidFill>
                <a:latin typeface="Calibri"/>
              </a:rPr>
              <a:t>ina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CF2D4-FEFE-4D52-83CD-A8F4066FE558}"/>
              </a:ext>
            </a:extLst>
          </p:cNvPr>
          <p:cNvSpPr/>
          <p:nvPr/>
        </p:nvSpPr>
        <p:spPr>
          <a:xfrm>
            <a:off x="2927164" y="759702"/>
            <a:ext cx="6094413" cy="26154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126"/>
            <a:r>
              <a:rPr lang="en-US" sz="1100" dirty="0">
                <a:solidFill>
                  <a:prstClr val="black"/>
                </a:solidFill>
                <a:latin typeface="Calibri"/>
              </a:rPr>
              <a:t>sactrial-sacap10-a5xkyu7zy0i795g99wmt805s.ap10.hanacloudservices.cloud.sap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E5F961-2DE7-4D84-B1D4-8DEC6D5A8B4F}"/>
              </a:ext>
            </a:extLst>
          </p:cNvPr>
          <p:cNvSpPr/>
          <p:nvPr/>
        </p:nvSpPr>
        <p:spPr>
          <a:xfrm rot="1257687">
            <a:off x="2534404" y="3935290"/>
            <a:ext cx="7143378" cy="5453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A8A9-3198-4E14-9F71-32415B7B2BD8}"/>
              </a:ext>
            </a:extLst>
          </p:cNvPr>
          <p:cNvSpPr/>
          <p:nvPr/>
        </p:nvSpPr>
        <p:spPr>
          <a:xfrm rot="1295894">
            <a:off x="5922643" y="3882701"/>
            <a:ext cx="199047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stcfin.st.com:8021/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4C2FB-F258-4BC7-B93B-165CA1B33D2D}"/>
              </a:ext>
            </a:extLst>
          </p:cNvPr>
          <p:cNvSpPr txBox="1"/>
          <p:nvPr/>
        </p:nvSpPr>
        <p:spPr>
          <a:xfrm>
            <a:off x="184678" y="3563152"/>
            <a:ext cx="381362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CORS</a:t>
            </a:r>
          </a:p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Cross Origin Resource Sharing</a:t>
            </a:r>
          </a:p>
          <a:p>
            <a:pPr defTabSz="914126"/>
            <a:endParaRPr lang="en-US" sz="1799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8400C-13F1-48BC-A8CF-35FCF25E11AC}"/>
              </a:ext>
            </a:extLst>
          </p:cNvPr>
          <p:cNvSpPr txBox="1"/>
          <p:nvPr/>
        </p:nvSpPr>
        <p:spPr>
          <a:xfrm>
            <a:off x="9215489" y="3320824"/>
            <a:ext cx="297333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Exception to allow CORS call to me from browser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C0FC77-1485-46B5-8021-EFB7A0AC3BA5}"/>
              </a:ext>
            </a:extLst>
          </p:cNvPr>
          <p:cNvCxnSpPr/>
          <p:nvPr/>
        </p:nvCxnSpPr>
        <p:spPr>
          <a:xfrm rot="10800000">
            <a:off x="2479317" y="1682317"/>
            <a:ext cx="7036279" cy="3402908"/>
          </a:xfrm>
          <a:prstGeom prst="bentConnector3">
            <a:avLst>
              <a:gd name="adj1" fmla="val 1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C644DF-C165-462B-866D-97CE41243D71}"/>
              </a:ext>
            </a:extLst>
          </p:cNvPr>
          <p:cNvSpPr txBox="1"/>
          <p:nvPr/>
        </p:nvSpPr>
        <p:spPr>
          <a:xfrm>
            <a:off x="8606052" y="2052306"/>
            <a:ext cx="267784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CORS Headers to browser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C2292-05A9-4DEF-8077-71DF0B6755EC}"/>
              </a:ext>
            </a:extLst>
          </p:cNvPr>
          <p:cNvSpPr txBox="1"/>
          <p:nvPr/>
        </p:nvSpPr>
        <p:spPr>
          <a:xfrm>
            <a:off x="6760989" y="5523954"/>
            <a:ext cx="2352062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Hey! I am fine if someone make a CORS call to me!</a:t>
            </a:r>
          </a:p>
        </p:txBody>
      </p:sp>
    </p:spTree>
    <p:extLst>
      <p:ext uri="{BB962C8B-B14F-4D97-AF65-F5344CB8AC3E}">
        <p14:creationId xmlns:p14="http://schemas.microsoft.com/office/powerpoint/2010/main" val="29199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080" y="2210118"/>
            <a:ext cx="2971026" cy="152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423" y="869571"/>
            <a:ext cx="685621" cy="578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143" y="1448308"/>
            <a:ext cx="152360" cy="76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3078" y="144830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3078" y="483833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7998916" y="5104964"/>
            <a:ext cx="990342" cy="60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ina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3386" y="5698981"/>
            <a:ext cx="6179382" cy="83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199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3728" y="985745"/>
            <a:ext cx="8968626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8107" y="1626041"/>
            <a:ext cx="5484971" cy="9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4287" y="1887458"/>
            <a:ext cx="5408791" cy="97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8106" y="3276640"/>
            <a:ext cx="4646990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0" y="4335347"/>
            <a:ext cx="2133044" cy="67604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4287" y="3581360"/>
            <a:ext cx="4418449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0467" y="4419343"/>
            <a:ext cx="2818666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0791" y="4354794"/>
            <a:ext cx="4321636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8484</TotalTime>
  <Words>1177</Words>
  <Application>Microsoft Office PowerPoint</Application>
  <PresentationFormat>Custom</PresentationFormat>
  <Paragraphs>193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Cooper Black</vt:lpstr>
      <vt:lpstr>Patua One</vt:lpstr>
      <vt:lpstr>Segoe UI</vt:lpstr>
      <vt:lpstr>Segoe UI Black</vt:lpstr>
      <vt:lpstr>Wingdings</vt:lpstr>
      <vt:lpstr>Office Theme</vt:lpstr>
      <vt:lpstr>1_Office Theme</vt:lpstr>
      <vt:lpstr>2_Office Theme</vt:lpstr>
      <vt:lpstr>SAP S/4HANA CDS, SAC Training Day 14</vt:lpstr>
      <vt:lpstr>PowerPoint Presentation</vt:lpstr>
      <vt:lpstr>HANA Live Integration with SAC</vt:lpstr>
      <vt:lpstr>PowerPoint Presentation</vt:lpstr>
      <vt:lpstr>Continue….</vt:lpstr>
      <vt:lpstr>Real SAC system Access</vt:lpstr>
      <vt:lpstr>Connections</vt:lpstr>
      <vt:lpstr>PowerPoint Presentation</vt:lpstr>
      <vt:lpstr>CORS</vt:lpstr>
      <vt:lpstr>NW versions required to release CORS Headers</vt:lpstr>
      <vt:lpstr>PowerPoint Presentation</vt:lpstr>
      <vt:lpstr>CDS – Core Data &amp; Services</vt:lpstr>
      <vt:lpstr>&lt;Title&gt;</vt:lpstr>
      <vt:lpstr>Acquire Data Connection</vt:lpstr>
      <vt:lpstr>&lt;Title&gt;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240</cp:revision>
  <dcterms:created xsi:type="dcterms:W3CDTF">2013-09-12T13:05:01Z</dcterms:created>
  <dcterms:modified xsi:type="dcterms:W3CDTF">2024-02-12T09:51:44Z</dcterms:modified>
</cp:coreProperties>
</file>