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6" r:id="rId2"/>
    <p:sldId id="4122" r:id="rId3"/>
    <p:sldId id="277" r:id="rId4"/>
    <p:sldId id="4789" r:id="rId5"/>
    <p:sldId id="4790" r:id="rId6"/>
    <p:sldId id="4795" r:id="rId7"/>
    <p:sldId id="4796" r:id="rId8"/>
    <p:sldId id="4821" r:id="rId9"/>
    <p:sldId id="4823" r:id="rId10"/>
    <p:sldId id="4824" r:id="rId11"/>
    <p:sldId id="282" r:id="rId12"/>
    <p:sldId id="280" r:id="rId13"/>
    <p:sldId id="471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5033" autoAdjust="0"/>
  </p:normalViewPr>
  <p:slideViewPr>
    <p:cSldViewPr>
      <p:cViewPr varScale="1">
        <p:scale>
          <a:sx n="102" d="100"/>
          <a:sy n="102" d="100"/>
        </p:scale>
        <p:origin x="640" y="28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10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11 199 24575,'0'-1'0,"-1"1"0,1 0 0,-1 0 0,1 0 0,-1 0 0,1 0 0,-1-1 0,1 1 0,-1 0 0,1 0 0,-1-1 0,1 1 0,-1 0 0,1-1 0,0 1 0,-1 0 0,1-1 0,0 1 0,-1-1 0,1 1 0,0-1 0,0 1 0,-1-1 0,1 1 0,0-1 0,0 1 0,0-1 0,-1 1 0,1-1 0,0 1 0,0-1 0,0 1 0,0-1 0,0 1 0,0-1 0,0-1 0,0 1 0,0-1 0,0 1 0,1-1 0,-1 1 0,0-1 0,1 1 0,-1-1 0,0 1 0,1 0 0,0-2 0,0 3 0,0 1 0,-1-1 0,1 1 0,-1 0 0,1 0 0,-1-1 0,0 1 0,1 0 0,-1 0 0,0-1 0,0 1 0,1 0 0,-1 0 0,0 0 0,0-1 0,0 1 0,0 0 0,0 0 0,0 1 0,2 150 0,-2-151 0,0 1 0,0-1 0,0 1 0,1 0 0,-1-1 0,1 1 0,-1-1 0,1 1 0,-1-1 0,1 1 0,0-1 0,0 1 0,1 1 0,-2-3 0,1 0 0,-1 0 0,1 1 0,-1-1 0,1 0 0,-1 0 0,1 0 0,-1 1 0,1-1 0,-1 0 0,1 0 0,-1 0 0,1 0 0,-1 0 0,1 0 0,-1 0 0,1 0 0,0 0 0,-1-1 0,1 1 0,-1 0 0,1 0 0,-1 0 0,1 0 0,-1-1 0,1 1 0,-1 0 0,0-1 0,1 1 0,-1 0 0,1-1 0,-1 1 0,0 0 0,1-1 0,-1 1 0,0-1 0,1 1 0,-1-1 0,0 1 0,1-1 0,24-33 0,-1-1 0,25-49 0,-2 3 0,-29 50 0,-14 22 0,1 0 0,0 0 0,0 0 0,1 1 0,0 0 0,0 0 0,1 1 0,9-8 0,-16 15 0,1-1 0,-1 1 0,1 0 0,0-1 0,-1 1 0,1 0 0,0-1 0,-1 1 0,1 0 0,0 0 0,-1 0 0,1 0 0,0 0 0,0 0 0,-1 0 0,1 0 0,0 0 0,-1 0 0,1 0 0,0 0 0,-1 0 0,1 1 0,0-1 0,-1 0 0,1 0 0,0 1 0,-1-1 0,1 0 0,-1 1 0,1-1 0,0 1 0,-1-1 0,1 1 0,-1-1 0,0 1 0,1-1 0,-1 1 0,1 0 0,-1-1 0,0 1 0,1-1 0,-1 1 0,0 0 0,0-1 0,1 1 0,-1 0 0,0 0 0,0-1 0,0 2 0,2 6 0,0 1 0,-1 0 0,1 11 0,-1-10 0,4 48 0,-4-34 0,2 0 0,0 0 0,1 0 0,1-1 0,15 41 0,-19-62 0,-1-1 0,1 0 0,-1 1 0,1-1 0,0 0 0,0 0 0,-1 1 0,1-1 0,0 0 0,0 0 0,0 0 0,0 0 0,0 0 0,1 0 0,-1-1 0,0 1 0,0 0 0,3 1 0,-3-2 0,0 0 0,0 0 0,0 0 0,0 0 0,0-1 0,0 1 0,0 0 0,0 0 0,0-1 0,0 1 0,0 0 0,0-1 0,-1 1 0,1-1 0,0 1 0,0-1 0,0 1 0,0-1 0,-1 0 0,2 0 0,4-6 0,-1 0 0,0 0 0,0-1 0,7-13 0,-7 12 0,9-16 0,2-5 0,1 0 0,1 2 0,31-38 0,-47 65 0,-1-1 0,1 1 0,-1 0 0,1 0 0,0 0 0,0 0 0,-1 0 0,1 0 0,0 1 0,0-1 0,0 1 0,0-1 0,-1 1 0,1-1 0,0 1 0,0 0 0,0 0 0,0 0 0,2 1 0,-2-1 0,0 0 0,0 0 0,1 0 0,-1 0 0,0 0 0,0-1 0,0 1 0,0-1 0,0 1 0,0-1 0,0 0 0,0 0 0,0 1 0,0-1 0,-1-1 0,3-1 0,9-9 0,-10 8 0,0 1 0,1 0 0,-1-1 0,1 1 0,0 0 0,6-3 0,-9 6 0,0-1 0,0 1 0,0 0 0,0-1 0,0 1 0,0 0 0,0 0 0,0 0 0,0 0 0,0 0 0,0 0 0,0 0 0,0 0 0,1 1 0,-1-1 0,0 0 0,0 1 0,0-1 0,0 1 0,-1-1 0,1 1 0,0-1 0,0 1 0,0-1 0,0 1 0,0 0 0,-1 0 0,1-1 0,0 1 0,-1 0 0,1 0 0,0 0 0,-1 0 0,1 2 0,7 11-6,-1 2-1,-1-1 1,0 1 0,-1 0-1,4 26 1,0-5-1321,-2-13-5499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18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1 306 24575,'16'-116'0,"-11"72"0,12-51 0,-17 92 0,1 0 0,0 1 0,0-1 0,0 0 0,0 1 0,1 0 0,-1-1 0,1 1 0,-1 0 0,1-1 0,0 1 0,0 0 0,0 1 0,0-1 0,0 0 0,1 0 0,-1 1 0,0-1 0,1 1 0,-1 0 0,1 0 0,-1 0 0,1 0 0,0 0 0,-1 1 0,1-1 0,0 1 0,3-1 0,8 1 0,0 0 0,0 0 0,0 2 0,20 3 0,-9-1 0,274 55 0,-282-55-195,0 0 0,0 1 0,-1 0 0,0 2 0,0 0 0,20 12 0,-12-1-6631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36:22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0 24575,'-7'260'0,"-1"-48"0,6 688 93,2-547-1551,1-302-5368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36:22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0 24575,'-3'0'0,"0"1"0,0-1 0,-1 1 0,1-1 0,0 1 0,0 0 0,0 1 0,0-1 0,0 0 0,0 1 0,1-1 0,-1 1 0,0 0 0,1 0 0,0 0 0,-1 1 0,-1 1 0,-1 2 0,1-1 0,0 0 0,1 1 0,-1 0 0,1 0 0,-5 12 0,-27 67 0,-51 92 0,75-156 0,-4 8-455,2-1 0,-17 54 0,25-60-6371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36:23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24575,'9'0'0,"20"0"0,17 0 0,20 3 0,20 9 0,12 7 0,7 2 0,-1 7 0,-14 1 0,-13-1 0,-18-5 0,-18-7-8191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36:26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24575,'15'6'0,"8"5"0,8 4 0,9 10 0,11 8 0,19 6 0,8 1 0,7 7 0,-12-1 0,-15-9 0,-15-7 0,-11-5 0,-11-5 0,-10-6-8191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36:27.0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743 1 24575,'-9'6'0,"-12"16"0,-8 12 0,-14 13 0,-17 11 0,-25 14 0,-14 6 0,2-1 0,12-8 0,8-10 0,14-12 0,17-10 0,18-13-8191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18.7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58 572 24575,'-21'7'0,"19"-6"0,-1-1 0,1 1 0,-1 0 0,0 0 0,1 0 0,-1 0 0,1 0 0,0 0 0,-1 1 0,1-1 0,0 1 0,0-1 0,-3 4 0,23-4 0,218-51 0,-141 28 0,-78 18 0,119-30 0,-109 26 0,-1-1 0,50-25 0,-72 31 0,1 0 0,-1 0 0,1-1 0,-1 1 0,0-1 0,0 0 0,-1-1 0,1 1 0,-1-1 0,0 1 0,0-1 0,3-8 0,0 3 0,-6 10 0,0-1 0,0 1 0,0 0 0,0 0 0,0-1 0,0 1 0,0 0 0,0 0 0,0 0 0,0-1 0,0 1 0,1 0 0,-1 0 0,0 0 0,0-1 0,0 1 0,0 0 0,0 0 0,1 0 0,-1 0 0,0-1 0,0 1 0,0 0 0,0 0 0,1 0 0,-1 0 0,0 0 0,0 0 0,1 0 0,-1-1 0,0 1 0,0 0 0,0 0 0,1 0 0,-1 0 0,0 0 0,0 0 0,1 0 0,-1 0 0,0 0 0,0 0 0,1 0 0,-1 1 0,0-1 0,0 0 0,5 13 0,-3 24 0,-2-35 0,-4 84 0,-20 127 0,5-71 0,18-121 0,1-21 0,0 0 0,0 0 0,0 0 0,0 0 0,0 0 0,0 0 0,0 0 0,0 0 0,0 0 0,0 0 0,0 0 0,0 1 0,0-1 0,0 0 0,0 0 0,0 0 0,0 0 0,0 0 0,0 0 0,0 0 0,0 0 0,0 0 0,0 1 0,0-1 0,0 0 0,0 0 0,0 0 0,0 0 0,0 0 0,0 0 0,0 0 0,0 0 0,0 0 0,0 0 0,0 0 0,0 0 0,0 1 0,0-1 0,0 0 0,0 0 0,1 0 0,-1 0 0,0 0 0,0 0 0,0 0 0,0 0 0,0 0 0,0 0 0,0 0 0,0 0 0,0 0 0,0 0 0,1 0 0,-1 0 0,0 0 0,0 0 0,0 0 0,0 0 0,0 0 0,0 0 0,0 0 0,0 0 0,0 0 0,1 0 0,4-8 0,4-14 0,93-323 0,21-54 0,-117 383 0,0 0 0,1 1 0,1 0 0,11-15 0,-19 29 0,1 0 0,-1 0 0,1 0 0,-1 0 0,1 1 0,0-1 0,-1 0 0,1 0 0,0 1 0,0-1 0,-1 1 0,1-1 0,0 0 0,0 1 0,0 0 0,0-1 0,0 1 0,0-1 0,0 1 0,0 0 0,0 0 0,0 0 0,0 0 0,0-1 0,1 2 0,-1-1 0,0 1 0,0-1 0,0 1 0,1 0 0,-1 0 0,-1 0 0,1-1 0,0 1 0,0 0 0,0 0 0,0 0 0,-1 0 0,1 1 0,0-1 0,-1 0 0,2 2 0,2 9 0,-1-1 0,0 1 0,2 15 0,-5-23 0,28 243 0,-19-144 0,29 138 0,-36-234 0,-1-1 0,1 1 0,1-1 0,4 10 0,-7-15 0,1 0 0,-1 0 0,1-1 0,-1 1 0,1 0 0,0 0 0,-1 0 0,1-1 0,0 1 0,-1 0 0,1 0 0,0-1 0,0 1 0,0-1 0,0 1 0,-1-1 0,1 1 0,0-1 0,0 0 0,0 1 0,0-1 0,0 0 0,0 0 0,0 1 0,0-1 0,0 0 0,0 0 0,0 0 0,0 0 0,0-1 0,0 1 0,0 0 0,0 0 0,0-1 0,0 1 0,0 0 0,0-1 0,1 0 0,3-3 0,0 1 0,0-1 0,0 0 0,-1-1 0,0 1 0,0-1 0,0 0 0,5-9 0,26-51 0,-20 33 0,79-161 0,30-57 0,-119 241 0,34-51 0,-35 55 0,0 0 0,0 0 0,0 0 0,1 1 0,0 0 0,0 0 0,0 0 0,10-5 0,-13 8 0,-1 1 0,0-1 0,0 1 0,1-1 0,-1 1 0,0 0 0,1 0 0,-1-1 0,0 1 0,1 0 0,-1 0 0,0 0 0,1 0 0,-1 0 0,0 1 0,1-1 0,-1 0 0,0 1 0,1-1 0,-1 1 0,2 0 0,-2 0 0,1 1 0,0-1 0,0 1 0,-1 0 0,1-1 0,-1 1 0,1 0 0,-1 0 0,0 0 0,1 0 0,0 3 0,2 6 0,0 1 0,0 0 0,2 22 0,-5-29 0,38 297 0,-14-91 0,-16-149 110,-3-6-602,3 0 1,28 97-1,-27-128-6334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19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6286 652 24575,'-34'-74'0,"-28"-53"0,51 109 0,0 1 0,-1 0 0,-1 1 0,0 0 0,-16-13 0,8 11 0,-1 2 0,-1 0 0,0 1 0,-1 2 0,0 0 0,-41-14 0,-162-39 0,-253-19-817,-8 38-392,-661 25-162,873 41 1045,1 11 0,-311 77 0,-172 119 377,553-146-179,-309 169 0,202-48-821,239-145 873,2 3 0,-70 76 0,99-89 108,3 2 0,1 2 0,-62 107-1,79-116-13,2 1-1,1 0 0,3 2 0,1-1 0,3 2 0,-8 50 0,15-57 227,2 0 1,1 0-1,1 0 0,3 0 1,1 0-1,2-1 1,1 1-1,2-1 0,2-1 1,1 0-1,2 0 1,22 40-1,-9-28-74,2-1 0,2-1 0,2-2 0,2-1 0,1-2 0,3-1 1,79 62-1,-41-45-147,2-3 1,2-5 0,3-2 0,97 38-1,-58-37-150,1-6 0,183 37 0,274 3-932,-1-51-856,205-20 583,837-98 1,-1330 54 1054,488-121 0,-615 106 86,184-81 1,-229 75 132,-3-5 1,124-84-1,-181 103 384,-1-3 1,-2-2-1,-3-3 0,67-74 1,-99 97-191,-1-2 0,-2 0 0,0-1 0,-2-1 0,-1-1 0,-1 0 0,-2-1 0,-1-1 0,-2 0 0,-1 0 0,9-56 0,-15 46-67,-2 0 0,-1 0 0,-3 0 0,-1 0 0,-2 1 0,-2-1 0,-2 1 0,-1 1 0,-21-49 0,0 15 103,-3 1 1,-4 2-1,-87-123 1,69 120-173,-2 2 0,-4 3 0,-3 2 0,-2 4 0,-4 2 0,-1 4 0,-121-71 0,123 88 0,-2 3 0,-1 4 0,-2 3 0,-1 3 0,-1 3 0,-1 4 0,-1 4 0,-150-12 0,134 26-270,1 5 0,-119 18 0,104-5-3775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22.5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3242 420 24575,'-4'-9'0,"0"1"0,0-1 0,-1 1 0,-1 0 0,1 0 0,-9-8 0,0-1 0,-12-15 0,-2 0 0,-1 1 0,-2 2 0,0 1 0,-2 2 0,-37-23 0,44 33 0,-1 1 0,-1 2 0,0 1 0,-1 1 0,0 1 0,0 1 0,-1 2 0,0 1 0,-33-1 0,-7 4-166,0 3 0,0 4 0,1 2 0,-76 18 0,-268 85-1002,248-54 915,3 6-1,3 7 1,-226 134-1,288-140-127,3 3 0,-99 91 0,128-95 112,2 3 1,3 2-1,-67 97 0,97-120 252,2 2-1,2 0 1,2 2-1,3 0 1,1 2-1,-24 92 1,38-115 34,1 1 1,1 0 0,2 0-1,1 0 1,0 0 0,2 1-1,2-1 1,0 0 0,2-1-1,0 1 1,2-1 0,1 0-1,1 0 1,24 45 0,-16-41-21,2-2 0,1 0 0,1-1 0,2-1 1,26 24-1,-11-15-18,2-3-1,80 50 1,-31-32-58,2-4-1,179 61 1,-96-52-260,2-8 0,250 34 1,374-23-2712,-447-63 2099,521-75-1,331-168 329,-502 35 414,-29-70-418,-563 226 731,103-73 1,-165 96 113,-1-3-1,-2-2 0,-1-1 0,41-50 1,-69 69 15,0 0 1,-2-1-1,0-1 1,-1 0-1,-2-1 1,15-39-1,-21 48-123,-2-1-1,0-1 0,0 1 1,-2-1-1,0 1 0,-1-1 1,-1 0-1,0 0 0,-1 1 0,-1-1 1,-6-23-1,2 18-116,-2-1-1,0 2 1,-2-1-1,0 1 1,-2 1-1,0 0 1,-1 0-1,-28-31 1,6 13 91,-2 2 0,-1 2 1,-44-31-1,-6 4 384,-3 4 1,-171-79-1,-215-48-527,231 108 30,-2 12 0,-2 10 0,-3 12 0,-1 10 0,-2 11 0,-289 15 0,300 18-983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22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1 24575,'-14'336'0,"-10"-151"0,-8 86 0,31-260 176,1-9-286,-1 0 0,1 0 0,0-1 0,0 1 0,0 0 0,0 0-1,0 0 1,0 0 0,0 0 0,1-1 0,-1 1 0,1 0 0,1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22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0 499 24575,'0'-17'0,"0"-25"0,0-16 0,0-10 0,0-3 0,0 6 0,3 7 0,4 10 0,4 15 0,6 11 0,6 11 0,8 6 0,7 8 0,7 2 0,4 5 0,5 2 0,3 3 0,-8-1-8191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23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1 24575,'-9'6'0,"-8"7"0,-6 6 0,3 4 0,4 2 0,4-1 0,11-4 0,11-6 0,10-5 0,11-4 0,11-3 0,14-4 0,12-6 0,12-6 0,-7-2-8191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23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215 0 24575,'-5'1'0,"1"-1"0,0 1 0,0 0 0,-1 0 0,1 0 0,0 1 0,0-1 0,0 1 0,0 0 0,0 0 0,1 1 0,-1-1 0,1 1 0,-1-1 0,1 1 0,0 0 0,0 1 0,0-1 0,-4 7 0,-2 4 0,1 0 0,0 0 0,-11 30 0,3 1 0,3 1 0,-15 87 0,4 96 0,21-191 0,-1 1 0,2-1 0,1 1 0,8 66 0,-7-102 0,1 0 0,-1 0 0,1 0 0,0 0 0,0 0 0,1 0 0,-1 0 0,4 5 0,-5-8 0,1 1 0,-1-1 0,0 1 0,1-1 0,-1 0 0,1 1 0,-1-1 0,1 0 0,-1 0 0,0 1 0,1-1 0,-1 0 0,1 0 0,-1 0 0,1 1 0,-1-1 0,1 0 0,0 0 0,-1 0 0,1 0 0,0 0 0,0 0 0,0-1 0,0 1 0,0-1 0,0 1 0,0-1 0,0 1 0,0-1 0,0 1 0,-1-1 0,1 0 0,0 0 0,0 1 0,-1-1 0,1 0 0,0-1 0,10-15 0,-2 0 0,0 0 0,-1-1 0,-1 0 0,7-26 0,0 4 0,17-50 0,140-350 0,-166 429 0,0-1 0,0 1 0,1-1 0,1 1 0,-1 1 0,2-1 0,-1 1 0,15-14 0,-22 23 0,1 1 0,-1-1 0,1 0 0,-1 1 0,1-1 0,0 1 0,-1-1 0,1 1 0,0-1 0,0 1 0,-1-1 0,1 1 0,0 0 0,0-1 0,0 1 0,-1 0 0,1 0 0,0 0 0,0-1 0,0 1 0,0 0 0,0 0 0,-1 0 0,1 0 0,0 1 0,0-1 0,0 0 0,0 0 0,0 0 0,-1 1 0,1-1 0,0 0 0,0 1 0,-1-1 0,1 1 0,0-1 0,0 1 0,-1-1 0,1 1 0,0-1 0,-1 1 0,1 0 0,-1-1 0,1 1 0,-1 0 0,1 0 0,-1-1 0,1 2 0,1 4 0,1 0 0,-1 0 0,-1 0 0,1 0 0,0 10 0,9 164 0,-10-121 0,14 94 0,-14-146 0,1 0 0,0 0 0,0 0 0,0 0 0,7 13 0,-8-19 0,-1 0 0,1 1 0,0-1 0,0 0 0,0 0 0,0 0 0,0 0 0,0 0 0,0 0 0,0 0 0,0 0 0,1 0 0,-1 0 0,0 0 0,1-1 0,-1 1 0,0-1 0,1 1 0,-1-1 0,1 1 0,-1-1 0,1 0 0,-1 0 0,1 1 0,-1-1 0,1 0 0,-1 0 0,0-1 0,1 1 0,-1 0 0,1 0 0,-1-1 0,1 1 0,-1-1 0,3-1 0,5-3 0,0 0 0,-1 0 0,0-1 0,0 0 0,-1-1 0,1 0 0,10-13 0,43-63 0,-42 54 0,22-31 0,28-39 0,-57 83 0,0 2 0,1 0 0,1 0 0,17-12 0,-29 24 0,1 0 0,-1 0 0,1 0 0,0 1 0,0-1 0,0 1 0,0-1 0,0 1 0,0 0 0,0 0 0,0 1 0,0-1 0,1 1 0,-1-1 0,0 1 0,0 0 0,7 1 0,-7 0 0,-1 0 0,1 0 0,-1 0 0,1 1 0,-1-1 0,1 1 0,-1-1 0,0 1 0,0 0 0,0 0 0,0 0 0,0 0 0,-1 0 0,1 0 0,0 1 0,-1-1 0,0 1 0,1-1 0,-1 1 0,0-1 0,1 5 0,3 12-341,0 1 0,-2 0-1,3 35 1,-2 8-6485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44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142 428 24575,'-2'-2'0,"-1"0"0,1 0 0,0 0 0,-1 0 0,0 0 0,1 0 0,-1 1 0,-5-3 0,8 4 0,-1 0 0,0 0 0,0 0 0,1 0 0,-1 0 0,0 0 0,1 0 0,-1 0 0,0 0 0,0 0 0,1 0 0,-1 0 0,0 0 0,1 1 0,-1-1 0,0 0 0,1 1 0,-1-1 0,1 0 0,-1 1 0,0-1 0,1 1 0,-1-1 0,1 1 0,-1-1 0,1 1 0,-1-1 0,1 1 0,0 0 0,-1-1 0,1 1 0,0 0 0,-1-1 0,1 1 0,0 0 0,0-1 0,0 1 0,-1 0 0,1-1 0,0 1 0,0 0 0,0 0 0,-3 26 0,0-1 0,1 1 0,4 40 0,-1-17 0,-4 194 0,-1-180 0,-21 114 0,23-169 0,1-5 0,1-1 0,0 1 0,-1-1 0,0 1 0,0-1 0,0 0 0,0 1 0,-1-1 0,1 0 0,-1 0 0,0 0 0,0 0 0,-4 5 0,5-8 0,1 0 0,-1 1 0,1-1 0,-1 0 0,1 0 0,-1 0 0,1 0 0,-1 0 0,1 0 0,-1 0 0,1 0 0,-1 0 0,1 0 0,-1 0 0,1-1 0,-1 1 0,1 0 0,-1 0 0,1 0 0,-1 0 0,1-1 0,0 1 0,-1 0 0,1-1 0,-1 1 0,1 0 0,0-1 0,-1 1 0,1 0 0,0-1 0,-1 1 0,1-1 0,0 1 0,0 0 0,-1-1 0,1 1 0,0-1 0,0 1 0,0-1 0,0 1 0,0-1 0,-1 0 0,-5-23 0,0-25 0,2 0 0,4-73 0,1 55 0,9-262 0,-5 267 0,3 0 0,3 0 0,22-74 0,-28 120 0,1 1 0,0-1 0,1 2 0,0-1 0,1 1 0,1 0 0,0 0 0,12-12 0,-16 21 0,-1 0 0,1 1 0,0-1 0,1 1 0,-1 0 0,0 1 0,1 0 0,0 0 0,0 0 0,0 0 0,0 1 0,1 0 0,-1 0 0,1 1 0,-1 0 0,1 0 0,-1 0 0,1 1 0,-1 0 0,1 0 0,0 1 0,10 2 0,-4 0 0,-1 1 0,0 1 0,0 0 0,0 0 0,-1 2 0,0-1 0,0 1 0,0 1 0,-1 0 0,0 0 0,-1 1 0,14 16 0,-7-5 0,0 0 0,-2 1 0,0 1 0,-2 0 0,15 36 0,-19-39 0,-2 0 0,0 0 0,-1 0 0,-1 1 0,-1 0 0,0 0 0,-2 0 0,0 0 0,-2 0 0,0 0 0,-5 27 0,3-32 0,-1 0 0,-1 0 0,0 0 0,-1-1 0,-1 1 0,0-1 0,-1-1 0,0 0 0,-1 0 0,-1 0 0,0-1 0,0-1 0,-1 0 0,-1 0 0,-13 10 0,6-9 0,0 0 0,0 0 0,-1-2 0,0-1 0,-1 0 0,-43 11 0,49-16 0,0-1 0,0-1 0,0 0 0,0-1 0,0-1 0,-1 0 0,1-1 0,0-1 0,0 0 0,0-1 0,-16-5 0,26 6 0,0 0 0,0-1 0,0 1 0,1-1 0,0 0 0,-9-7 0,13 9 0,-1 1 0,1-1 0,-1 1 0,0-1 0,1 1 0,-1-1 0,1 1 0,-1-1 0,1 0 0,-1 1 0,1-1 0,0 0 0,-1 1 0,1-1 0,0 0 0,-1 0 0,1 1 0,0-1 0,0 0 0,0 0 0,0 1 0,0-1 0,0 0 0,0 0 0,0 0 0,0 1 0,0-1 0,0 0 0,0 0 0,1 1 0,-1-1 0,0 0 0,0 0 0,1 1 0,-1-1 0,1 0 0,-1 1 0,1-1 0,-1 0 0,1 1 0,-1-1 0,1 1 0,-1-1 0,1 1 0,0-1 0,-1 1 0,1-1 0,0 1 0,-1 0 0,1-1 0,0 1 0,0 0 0,1-1 0,3 0 0,0-1 0,1 1 0,-1 0 0,1 0 0,-1 1 0,1-1 0,0 1 0,-1 0 0,1 1 0,-1 0 0,1-1 0,7 4 0,11 3 0,33 14 0,-54-20 0,43 20 86,0 2-1,-1 2 0,47 35 1,116 102-1793,-178-136-5119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45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6 377 24575,'-3'-17'0,"1"6"0,2 11 0,1 0 0,-1 0 0,0 0 0,1 0 0,-1 0 0,1 0 0,-1 0 0,0 0 0,1 0 0,-1 0 0,0 0 0,1 0 0,-1 0 0,1 1 0,-1-1 0,0 0 0,1 0 0,-1 0 0,0 0 0,1 1 0,-1-1 0,0 0 0,0 0 0,1 0 0,-1 1 0,0-1 0,1 0 0,-1 1 0,0 0 0,10 5 0,0-1 0,0 0 0,1 0 0,-1-1 0,1 0 0,0-1 0,0 0 0,0-1 0,1 0 0,-1 0 0,0-1 0,18-2 0,-7 1 0,0-2 0,-1-1 0,1-1 0,-1-1 0,35-12 0,-44 13 0,0-1 0,-1 0 0,1-1 0,-1-1 0,0 1 0,15-14 0,-23 17 0,0 0 0,0 0 0,0 0 0,-1 0 0,1 0 0,-1-1 0,0 1 0,0-1 0,0 1 0,0-1 0,-1 0 0,1 0 0,-1 0 0,0 0 0,0 0 0,-1 0 0,1 0 0,-1 0 0,0 0 0,0 0 0,0 0 0,-1 0 0,1 0 0,-2-6 0,-2 1 0,1 1 0,-1-1 0,0 1 0,-1 0 0,0 1 0,0-1 0,0 1 0,-1 0 0,0 0 0,-1 1 0,1-1 0,-1 2 0,-1-1 0,1 1 0,-1 0 0,0 0 0,0 1 0,0 0 0,0 1 0,-10-3 0,10 3 0,-1 0 0,1 0 0,-1 2 0,0-1 0,0 1 0,1 0 0,-1 0 0,0 1 0,0 1 0,0-1 0,0 2 0,0-1 0,1 1 0,-1 0 0,0 1 0,1 0 0,0 0 0,0 1 0,0 0 0,-12 8 0,10-3 0,1 0 0,1 1 0,-1 0 0,1 1 0,1-1 0,0 1 0,0 1 0,1-1 0,1 1 0,0 0 0,1 1 0,0-1 0,-4 23 0,3-8 0,2 0 0,0 0 0,2 1 0,1-1 0,6 43 0,-4-53 0,1-1 0,0 0 0,1-1 0,1 1 0,1-1 0,0 0 0,1 0 0,1-1 0,14 22 0,-15-27 0,0-1 0,0 0 0,1-1 0,0 1 0,0-1 0,0-1 0,1 0 0,0 0 0,1-1 0,-1 0 0,1 0 0,0-1 0,0-1 0,0 1 0,16 2 0,-14-4 0,0-1 0,-1 0 0,1-1 0,0 0 0,0 0 0,0-2 0,0 1 0,-1-1 0,1-1 0,16-6 0,-14 3 0,1 0 0,-1-2 0,-1 1 0,1-2 0,-2 0 0,1 0 0,14-15 0,-9 5 0,-1 0 0,0-1 0,-2-1 0,0-1 0,-2 0 0,0-1 0,-1 0 0,-2-1 0,12-34 0,-12 23 0,-1 0 0,-2 0 0,-1 0 0,-1-1 0,-3 0 0,-2-55 0,-4 78 0,-2 20 0,-3 22 0,2 7 0,1 1 0,-2 61 0,8-74 0,1 0 0,1-1 0,0 1 0,2-1 0,9 30 0,-12-49 0,0-1 0,1 1 0,-1-1 0,1 0 0,-1 1 0,1-1 0,0 0 0,0 0 0,1 0 0,-1 0 0,1 0 0,-1-1 0,1 1 0,0-1 0,0 0 0,3 3 0,-3-4 0,-1-1 0,0 1 0,1 0 0,-1-1 0,0 1 0,1-1 0,-1 0 0,0 0 0,1 0 0,-1 0 0,1 0 0,-1-1 0,0 1 0,1 0 0,-1-1 0,0 0 0,1 0 0,-1 0 0,0 0 0,0 0 0,0 0 0,0 0 0,0-1 0,0 1 0,3-4 0,8-7 0,-1 0 0,0-1 0,-1 0 0,-1-1 0,0-1 0,-1 1 0,0-2 0,-1 1 0,-1-1 0,6-17 0,-2-2 0,-1-1 0,-1 0 0,6-61 0,-17 119 0,2 0 0,1-1 0,0 1 0,2 0 0,0-1 0,10 35 0,-10-49 0,-1 1 0,1-1 0,1 0 0,-1 1 0,1-1 0,1-1 0,-1 1 0,1-1 0,0 1 0,8 6 0,-10-10 0,1-1 0,0 1 0,0-1 0,0 1 0,1-1 0,-1 0 0,0 0 0,1-1 0,-1 0 0,1 1 0,-1-2 0,1 1 0,0 0 0,0-1 0,-1 0 0,1 0 0,0 0 0,-1-1 0,6 0 0,-1-2 0,-1 1 0,0-1 0,0 0 0,0-1 0,0 0 0,-1 0 0,1-1 0,-1 0 0,0 0 0,0-1 0,-1 0 0,0 0 0,0 0 0,0-1 0,-1 0 0,8-13 0,0-2 0,0-1 0,-2 0 0,0-1 0,9-33 0,2-28 0,-20 76 0,0 1 0,-1-1 0,-1 1 0,0-1 0,0 1 0,0-1 0,-1 1 0,-2-10 0,3 17 0,0 0 0,0 1 0,0-1 0,0 1 0,-1-1 0,1 0 0,0 1 0,0-1 0,-1 1 0,1-1 0,0 0 0,-1 1 0,1-1 0,0 1 0,-1-1 0,1 1 0,-1-1 0,1 1 0,-1 0 0,1-1 0,-1 1 0,1-1 0,-1 1 0,0 0 0,1 0 0,-1-1 0,1 1 0,-1 0 0,0 0 0,1 0 0,-1 0 0,0-1 0,1 1 0,-1 0 0,1 0 0,-1 0 0,0 1 0,1-1 0,-1 0 0,0 0 0,1 0 0,-1 0 0,0 1 0,1-1 0,-1 0 0,1 0 0,-1 1 0,1-1 0,-1 0 0,1 1 0,-1-1 0,1 1 0,-1-1 0,1 1 0,-1-1 0,1 1 0,-1 0 0,-3 3 0,1 0 0,-1 0 0,1 0 0,0 0 0,-4 9 0,4-6 0,0 1 0,1 0 0,0 0 0,0 0 0,1 0 0,0 0 0,1 0 0,0 0 0,0 1 0,0-1 0,1 0 0,0 0 0,1 0 0,5 15 0,4 6 0,1 0 0,25 43 0,-12-25 0,-21-39 0,1 1 0,0 1 0,-1-1 0,0 1 0,0 0 0,3 18 0,-7-26 0,0 1 0,0 0 0,0 0 0,0 0 0,0 0 0,0 0 0,-1-1 0,0 1 0,1 0 0,-1 0 0,0-1 0,0 1 0,-1 0 0,1-1 0,0 1 0,-1-1 0,0 0 0,1 1 0,-1-1 0,0 0 0,0 0 0,0 0 0,0 0 0,-1-1 0,1 1 0,-3 1 0,3-2-105,0 0 0,0 0 0,0 0 0,0 0 0,0 0 0,0-1 0,0 1 0,0-1 0,0 1 0,-1-1 0,1 0 0,-2 0 0,-10-1-6721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33.0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398 828 24575,'0'-19'0,"-1"-20"0,-9 73 0,-7 242 0,3-39 0,-89 650-514,28-280 223,71-574 291,-15 169 0,16-142 0,6 81 0,-3-128 57,2-1 1,-1 0-1,2 1 1,0-1-1,0 0 1,7 15-1,-8-23-38,0 0-1,0 0 0,1-1 1,-1 1-1,1-1 0,0 1 1,0-1-1,0 0 0,0 0 1,0-1-1,1 1 0,0-1 0,-1 1 1,1-1-1,0 0 0,0 0 1,0-1-1,0 1 0,0-1 1,1 0-1,6 1 0,11 0-18,0-2 0,0 0 0,0-1 0,0-2 0,0 0 0,23-7 0,-5 3 0,124-24-156,764-123-3022,390 15-210,6 29 693,-698 61 2395,-283 22-27,393-35-791,-3-27 4765,-716 87-3514,124-25 2542,-136 26-2508,0 0 0,0 0 0,0-1 0,0 0 0,-1 0-1,1-1 1,0 1 0,-1-1 0,5-4 0,-8 7-95,0-1-1,-1 0 1,1 0-1,0 0 1,-1 0-1,1 0 1,-1 1-1,1-1 1,-1 0-1,1-1 1,-1 1-1,0 0 1,1 0-1,-1 0 1,0 0-1,0 0 1,0-2-1,0 1 9,0 0 0,-1 0 0,0 0 0,1 0 0,-1 1 0,0-1 0,0 0-1,1 1 1,-1-1 0,-1 0 0,1 1 0,0-1 0,-2-1 0,-60-56 422,-3-3-372,46 39-140,1-1 0,1 0-1,1-2 1,2 0 0,-25-56 0,25 42-29,1 0 1,3 0-1,-12-76 1,15 33-62,4-1 0,3 1 0,20-160 0,2 100 33,67-235 0,90-123 78,-117 360-11,36-95 0,-93 226 7,1-2-11,-1 0 1,0 0-1,-1 0 0,2-19 0,-4 28 9,-1 1-1,0-1 1,0 1 0,0-1-1,0 1 1,-1-1 0,1 1-1,-1-1 1,1 1-1,-1-1 1,0 1 0,0 0-1,0-1 1,0 1 0,0 0-1,-1 0 1,1 0 0,-1 0-1,1 0 1,-1 0 0,0 0-1,0 0 1,0 1 0,0-1-1,0 1 1,0-1 0,0 1-1,-4-2 1,-4-1 45,0 1 0,0 0 0,0 0 0,-1 1 0,1 1 0,-15-1 0,-68 4 197,65-1-229,-417 42-1011,250-21 306,-910 87-4536,-403 44 1064,-1024 159 2905,2454-301 1337,-314 48 314,7 22 3662,362-76-3174,1 2 0,-38 16 0,41-12-3954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45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0 247 24575,'10'1'0,"0"-1"0,-1 1 0,1 1 0,0 0 0,-1 0 0,19 8 0,-5 0 0,29 19 0,-10-5 0,-36-21 0,0 0 0,1-1 0,-1 1 0,0-1 0,1-1 0,-1 1 0,1-1 0,-1 0 0,1-1 0,-1 1 0,1-1 0,0-1 0,-1 1 0,1-1 0,0 0 0,-1-1 0,0 1 0,1-1 0,-1-1 0,0 1 0,0-1 0,0 0 0,0 0 0,0-1 0,-1 0 0,0 0 0,0 0 0,0 0 0,0-1 0,0 0 0,-1 0 0,0 0 0,0-1 0,-1 1 0,1-1 0,-1 0 0,2-6 0,-2 5 0,-1 1 0,0 0 0,-1-1 0,1 1 0,-1-1 0,0 0 0,-1 1 0,0-1 0,0 0 0,0 1 0,-1-1 0,0 0 0,0 1 0,0-1 0,-3-6 0,0 4 0,1 1 0,-1-1 0,0 1 0,-1 0 0,0 0 0,-1 0 0,1 1 0,-1-1 0,-1 2 0,-9-10 0,11 12 0,-1-1 0,0 1 0,-1 0 0,1 0 0,-1 0 0,1 1 0,-1 0 0,0 1 0,0-1 0,0 1 0,-1 1 0,-13-2 0,16 2 0,-1 2 0,0-1 0,1 1 0,-1-1 0,0 1 0,1 1 0,-1-1 0,1 1 0,0 0 0,0 1 0,-1-1 0,1 1 0,1 0 0,-1 0 0,0 0 0,1 1 0,0 0 0,-6 5 0,3 0 0,0 1 0,0-1 0,1 1 0,0 0 0,1 1 0,0-1 0,0 1 0,2 0 0,-1 0 0,1 0 0,1 1 0,0-1 0,0 1 0,1 0 0,1-1 0,1 19 0,1-9 0,0 0 0,2 0 0,0 0 0,1-1 0,2 1 0,0-2 0,0 1 0,15 24 0,-10-25-80,1-1 0,0 0-1,1-1 1,2 0 0,-1-1-1,2-1 1,0-1 0,0 0-1,2-1 1,-1-1 0,2-1 0,0-1-1,0 0 1,0-2 0,1 0-1,24 5 1,26 3-6746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47.1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157 148 24575,'-4'-15'0,"3"9"0,-1 1 0,0-1 0,0 1 0,0 0 0,-4-6 0,6 11 0,0 0 0,-1 0 0,1 0 0,0 0 0,0 0 0,0 0 0,0 0 0,0 0 0,-1 0 0,1 0 0,0 0 0,0 0 0,0 0 0,0 0 0,0 0 0,0 0 0,-1 1 0,1-1 0,0 0 0,0 0 0,0 0 0,0 0 0,0 0 0,0 0 0,0 0 0,0 1 0,0-1 0,0 0 0,-1 0 0,1 0 0,0 0 0,0 0 0,0 1 0,0-1 0,0 0 0,0 0 0,0 0 0,0 0 0,0 1 0,0-1 0,0 0 0,0 0 0,0 0 0,1 0 0,-1 0 0,0 1 0,0-1 0,0 0 0,0 0 0,-1 14 0,11 265 59,-1-65-367,2 927-3525,-110 750 3833,45-1157-755,44-1-150,26-485 370,-11-208 729,2-1 0,1 0 0,2-1 0,18 43 1,-24-69 3,2 0 1,-1-1 0,2 1-1,-1-1 1,2 0-1,-1 0 1,1-1 0,1 0-1,0-1 1,0 0 0,1 0-1,0-1 1,1 0-1,0-1 1,0 0 0,0-1-1,1 0 1,0-1 0,0 0-1,18 4 1,0-3-56,0-1 1,1-1-1,-1-2 1,33-2-1,127-15 250,-134 9-368,291-31-793,369-33-2273,943-19 908,4 65 678,-1117 27 1145,408-3 3,-913 0 529,20 0 1062,105-14 0,-158 13-1035,1-1 0,-1 0 0,0 0 0,0 0 0,-1-1 0,1-1 0,8-4 0,-13 6-135,0 0 0,-1 0 0,1 0 1,-1 0-1,0-1 0,1 1 0,-1-1 1,0 1-1,0-1 0,-1 0 0,1 0 1,-1 0-1,1 0 0,-1 0 0,0 0 1,0 0-1,0 0 0,0 0 0,-1-1 0,1-3 1,-1-10 16,-1 0 0,0 1 0,-1-1 0,-1 1 0,-6-21 0,1 2-84,-13-61-85,-92-440-1146,21-5-243,48 150 1373,17-3-1,16 0 0,18 0 1,18 1-1,103-545 0,-86 729-148,47-305-631,-86 485 996,-1 0 0,-2 0 0,0 0-1,-9-53 1,7 71-28,-1 0 0,0 0 0,-1 0 0,0 1 0,0 0 0,-1-1 0,-1 2 0,0-1 0,0 1 0,0 0 0,-2 0 0,1 0 0,-1 1-1,0 0 1,-14-10 0,1 5 3,0 0 0,-1 1 0,0 2 0,-1 0-1,0 2 1,-39-10 0,-3 4-240,-85-6 0,-374-4-1242,-4 41-279,-912 106-3805,927-73 5191,170-17 517,-580 51-1550,3-33 3030,688-49 2025,192-3-7580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47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603 172 24575,'-1'-2'0,"-8"-19"0,-2 1 0,0 0 0,-1 0 0,-17-19 0,26 35 0,-1 0 0,0 0 0,1 0 0,-2 0 0,1 1 0,0 0 0,-1 0 0,1 0 0,-1 0 0,0 1 0,0-1 0,0 1 0,0 1 0,-1-1 0,1 1 0,0 0 0,-1 0 0,1 0 0,-1 1 0,1 0 0,-1 0 0,1 0 0,-7 2 0,0 1 0,-1 1 0,1 0 0,0 1 0,0 0 0,1 1 0,-1 0 0,1 1 0,1 0 0,-18 16 0,5-2 0,1 1 0,-37 48 0,37-39 0,1 1 0,1 1 0,2 1 0,1 0 0,2 2 0,1-1 0,-10 46 0,18-56 0,1 1 0,1-1 0,1 1 0,2 0 0,0 0 0,2 0 0,0 0 0,2 0 0,1-1 0,1 1 0,13 37 0,-13-51 0,0 1 0,1-1 0,0-1 0,1 1 0,0-1 0,1 0 0,1-1 0,-1 0 0,1 0 0,1 0 0,0-2 0,0 1 0,1-1 0,14 8 0,-9-8 0,0 0 0,1-1 0,-1-1 0,2-1 0,-1 0 0,1-1 0,-1-1 0,1 0 0,0-2 0,19 0 0,-4-2-341,-1-2 0,1-1-1,48-14 1,3-5-6485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48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108 108 24575,'-33'-61'0,"30"57"0,0-1 0,-1 1 0,1 0 0,-1 0 0,0 0 0,0 0 0,0 1 0,0 0 0,-1-1 0,-5-2 0,9 6 0,1 0 0,-1 0 0,0-1 0,1 1 0,-1 0 0,0 0 0,1 0 0,-1 0 0,0 0 0,1 0 0,-1 0 0,0 0 0,1 0 0,-1 0 0,1 0 0,-1 1 0,0-1 0,1 0 0,-1 0 0,0 1 0,1-1 0,-1 0 0,1 1 0,-1-1 0,1 0 0,-1 1 0,1-1 0,-1 1 0,1-1 0,-1 1 0,1-1 0,0 1 0,-1-1 0,1 1 0,0 0 0,-1-1 0,1 1 0,0-1 0,0 1 0,0 0 0,-1-1 0,1 1 0,0 0 0,0 0 0,-4 36 0,4-33 0,0 72 0,13 115 0,31 74 0,-12-129-1365,-17-82-5461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49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338 721 24575,'9'-19'0,"-1"-1"0,0 0 0,-1 0 0,-1 0 0,3-24 0,-7 33 0,-1 0 0,0 0 0,0 0 0,-1 0 0,-1 0 0,0 0 0,0 0 0,-1 0 0,-1 0 0,1 1 0,-8-17 0,7 21 0,-1 0 0,0 1 0,0-1 0,-1 1 0,1 0 0,-1 0 0,0 0 0,-1 1 0,1-1 0,-1 1 0,1 1 0,-1-1 0,-1 1 0,1 0 0,0 0 0,-1 1 0,1 0 0,-1 0 0,0 1 0,0-1 0,1 2 0,-1-1 0,-9 1 0,6-1 0,1 1 0,0 1 0,0 0 0,0 0 0,0 1 0,0 0 0,0 0 0,0 1 0,0 0 0,1 1 0,-1 0 0,1 0 0,0 1 0,1 0 0,-1 0 0,1 1 0,-8 7 0,7-3 0,1 0 0,0 1 0,1 0 0,0 0 0,1 0 0,0 1 0,0 0 0,2 0 0,-1 0 0,1 0 0,1 0 0,1 1 0,-1-1 0,2 1 0,0 0 0,2 17 0,-1-19 0,0 0 0,1-1 0,0 1 0,0-1 0,1 1 0,1-1 0,0 0 0,0 0 0,1-1 0,0 1 0,1-1 0,0 0 0,1 0 0,-1-1 0,2 0 0,-1 0 0,1-1 0,0 0 0,13 9 0,-17-14 0,1 1 0,0-1 0,-1 0 0,1 0 0,0 0 0,0-1 0,0 0 0,1 0 0,-1 0 0,0 0 0,0-1 0,0 0 0,1 0 0,6-2 0,-5 1 0,0-1 0,-1 0 0,1 0 0,0-1 0,-1 0 0,0 0 0,1-1 0,-1 1 0,8-8 0,-2 0 0,0 0 0,-1-1 0,-1 0 0,0 0 0,-1-1 0,0 0 0,-1-1 0,12-25 0,-5 0 0,-2 0 0,14-62 0,-27 99 0,7-23 0,-1 19 0,1 15 0,-1 13 0,0 0 0,5 42 0,-8-39 0,1-1 0,13 41 0,-15-58 0,1 0 0,0-1 0,1 1 0,-1-1 0,1 0 0,0 0 0,0 0 0,1 0 0,0-1 0,0 0 0,0 0 0,1 0 0,9 6 0,-9-8 0,-1 0 0,1 0 0,0-1 0,0 0 0,0 0 0,0 0 0,0-1 0,1 0 0,-1 0 0,0-1 0,1 1 0,-1-1 0,0-1 0,1 1 0,-1-1 0,0 0 0,0-1 0,0 0 0,0 1 0,0-2 0,0 1 0,0-1 0,7-4 0,5-4 0,-1-1 0,0 0 0,-1-2 0,0 0 0,24-28 0,-22 21 0,-1-1 0,-1-1 0,-1 0 0,-1 0 0,-1-2 0,-1 0 0,-1 0 0,-1-1 0,-2 0 0,-1-1 0,0 0 0,-2 0 0,2-52 0,-7 67 0,-1 1 0,0 0 0,-1-1 0,0 1 0,-1 0 0,0 0 0,-7-17 0,8 24 0,0 0 0,-1 1 0,1-1 0,-1 0 0,1 1 0,-1-1 0,0 1 0,0 0 0,0 0 0,-5-3 0,6 5 0,0 0 0,-1-1 0,1 1 0,-1 0 0,1 0 0,-1 0 0,0 1 0,0-1 0,1 1 0,-1-1 0,0 1 0,0 0 0,1 0 0,-1 0 0,0 0 0,0 1 0,-3 0 0,2 0 0,1 0 0,-1 0 0,0 1 0,1-1 0,-1 1 0,1 0 0,0 0 0,-1 0 0,1 0 0,0 1 0,0-1 0,0 1 0,1 0 0,-1 0 0,1 0 0,0 0 0,-1 0 0,1 1 0,1-1 0,-1 1 0,0-1 0,1 1 0,0 0 0,0-1 0,0 1 0,0 0 0,0 0 0,1 0 0,0 6 0,-1 1 0,2 0 0,0 0 0,0 1 0,0-1 0,2 0 0,-1 0 0,2 0 0,-1-1 0,6 12 0,3 1 0,1-1 0,1 0 0,23 27 0,55 55 0,-54-64 0,50 67 0,-83-100 0,-1 0 0,0 0 0,0 0 0,0 0 0,-1 0 0,0 1 0,-1 0 0,2 8 0,-3-14 0,-1 1 0,0 0 0,0 0 0,0 0 0,0 0 0,0 0 0,-1 0 0,1 0 0,-1 0 0,0 0 0,0-1 0,0 1 0,0 0 0,0-1 0,-1 1 0,1 0 0,-1-1 0,0 0 0,0 1 0,1-1 0,-2 0 0,1 0 0,0 0 0,0 0 0,-3 1 0,-2 2 0,-1-1 0,0 0 0,1 0 0,-1-1 0,-1 0 0,1 0 0,-9 1 0,13-3 0,1 0 0,0 0 0,-1-1 0,1 1 0,0-1 0,-1 0 0,1 0 0,-1 0 0,1-1 0,0 1 0,-1-1 0,1 0 0,0 0 0,0 0 0,-1 0 0,1 0 0,0-1 0,0 1 0,0-1 0,-5-4 0,7 4 0,-1-1 0,1 1 0,0 0 0,0-1 0,0 1 0,0-1 0,0 1 0,0-1 0,1 1 0,-1-1 0,1 0 0,0 0 0,-1 1 0,1-1 0,1 0 0,-1 1 0,0-1 0,1 0 0,-1 1 0,1-1 0,0 1 0,1-4 0,3-7 0,0 0 0,1 0 0,8-11 0,23-35 0,2 2 0,62-68 0,106-93 0,-5 30 0,-195 182 0,-1-1 0,1 1 0,-2-1 0,7-10 0,-11 17 0,-1-1 0,1 0 0,-1 0 0,1 0 0,-1 0 0,0 0 0,1 0 0,-1 1 0,0-1 0,0 0 0,0 0 0,1 0 0,-1 0 0,0 0 0,0 0 0,-1 0 0,1 0 0,0 0 0,-1-2 0,1 2 0,-1 0 0,0 0 0,0 1 0,0-1 0,0 0 0,0 0 0,0 1 0,0-1 0,0 1 0,0-1 0,0 1 0,0-1 0,0 1 0,0-1 0,-1 1 0,1 0 0,0 0 0,0 0 0,0 0 0,-3 0 0,0-1 0,-1 1 0,1 0 0,0 0 0,0 1 0,-1-1 0,1 1 0,0 0 0,0 0 0,-1 0 0,1 1 0,0-1 0,0 1 0,0 0 0,1 0 0,-1 1 0,0-1 0,1 1 0,0-1 0,-1 1 0,1 0 0,0 1 0,1-1 0,-1 0 0,1 1 0,-1 0 0,1-1 0,0 1 0,0 0 0,0 0 0,1 0 0,0 0 0,-1 0 0,2 1 0,-1-1 0,0 0 0,1 1 0,0-1 0,0 0 0,0 1 0,0-1 0,1 0 0,-1 0 0,1 1 0,2 3 0,4 13 0,1-1 0,0 0 0,22 35 0,43 54 0,-58-87 0,40 53 0,-22-32 0,50 88 0,-80-124 0,0-1 0,0 1 0,0-1 0,-1 1 0,0 0 0,0 0 0,0 9 0,-2-14 0,1 0 0,-2 0 0,1 0 0,0 0 0,0 0 0,0-1 0,-1 1 0,1 0 0,-1 0 0,0 0 0,1-1 0,-1 1 0,0 0 0,0-1 0,0 1 0,0-1 0,0 1 0,-1-1 0,1 1 0,0-1 0,-1 0 0,1 0 0,-1 1 0,1-1 0,-1 0 0,1 0 0,-1-1 0,0 1 0,0 0 0,1-1 0,-1 1 0,-2 0 0,-3 0-114,0 1 1,0-2-1,0 1 0,0-1 0,1 0 1,-1 0-1,0-1 0,0 0 0,0 0 1,0-1-1,-11-3 0,-13-8-6712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49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24575,'2'-2'0,"1"-1"0,0 1 0,0 0 0,0-1 0,0 2 0,0-1 0,0 0 0,0 0 0,1 1 0,-1 0 0,5-1 0,-7 1 0,1 1 0,-1 0 0,1 0 0,-1 1 0,0-1 0,1 0 0,-1 0 0,0 1 0,1-1 0,-1 1 0,0-1 0,0 1 0,1-1 0,-1 1 0,0 0 0,0 0 0,0-1 0,0 1 0,0 0 0,0 0 0,0 0 0,0 0 0,0 0 0,0 0 0,-1 1 0,1-1 0,0 0 0,-1 0 0,1 0 0,-1 1 0,1-1 0,-1 0 0,1 2 0,5 18 0,-1 1 0,0-1 0,2 38 0,-2 70 0,-5-89 0,0 125 0,-32 244 0,23-347-1365,3-12-5461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49.7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39 370 24575,'0'-2'0,"0"1"0,0 0 0,0 0 0,-1 0 0,1 0 0,-1 0 0,1 0 0,-1 0 0,1 0 0,-1 0 0,1 0 0,-1 0 0,0 0 0,0 1 0,1-1 0,-1 0 0,0 0 0,0 1 0,-1-2 0,2 2 0,-1 0 0,1-1 0,-1 1 0,1 0 0,-1 0 0,1 0 0,0-1 0,-1 1 0,1 0 0,-1 0 0,1 0 0,-1 0 0,1 0 0,-1 0 0,1 0 0,-1 0 0,1 0 0,-1 0 0,1 0 0,-1 0 0,1 0 0,-1 0 0,1 1 0,-1-1 0,1 0 0,0 0 0,-1 0 0,1 1 0,-1-1 0,1 0 0,0 1 0,-1-1 0,1 0 0,0 1 0,-1-1 0,1 0 0,0 1 0,-1-1 0,1 1 0,0-1 0,0 0 0,0 1 0,-1-1 0,1 1 0,0 0 0,-3 10 0,1 0 0,1 0 0,0 0 0,0 0 0,1 0 0,2 17 0,-1 3 0,8 176 0,0-10 0,-8-298 0,24-172 0,-15 213 0,2-1 0,4 2 0,1 0 0,35-76 0,-43 115 0,1 1 0,16-23 0,-23 37 0,1 0 0,-1 1 0,1-1 0,0 1 0,1 0 0,-1 0 0,1 0 0,0 1 0,-1 0 0,1-1 0,1 2 0,-1-1 0,7-2 0,-8 4-57,-1 1 0,1 0 1,-1 0-1,0 0 0,1 0 0,-1 1 0,1-1 0,-1 1 0,0 0 0,1 0 0,-1 0 1,0 0-1,0 1 0,0-1 0,0 1 0,0 0 0,0 0 0,0 0 0,0 0 1,-1 0-1,1 0 0,-1 1 0,4 4 0,13 17-6769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50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34 448 24575,'-6'1'0,"-18"-2"0,20-2 0,13-4 0,22-9 0,1 1 0,63-19 0,-7 3 0,-22 6 0,66-29 0,-113 45 0,-1-1 0,0 0 0,0-2 0,25-21 0,-37 27 0,1-1 0,-2 0 0,1 0 0,-1 0 0,0-1 0,0 1 0,-1-1 0,0 0 0,-1-1 0,0 1 0,0 0 0,-1-1 0,0 0 0,0 0 0,-1 0 0,0 0 0,0 1 0,-1-1 0,-1 0 0,1 0 0,-3-9 0,-8 84 0,-17 515 0,28-572 0,0 19 0,0-27 0,0 0 0,0 0 0,0 0 0,0 1 0,0-1 0,1 0 0,-1 0 0,0 0 0,1 0 0,-1 0 0,1 0 0,-1 0 0,1 0 0,-1 0 0,1 0 0,1 2 0,-1-4 0,0-1 0,0 1 0,0 0 0,0 0 0,0 0 0,-1-1 0,1 1 0,0 0 0,-1-1 0,1 1 0,-1 0 0,0-1 0,1-1 0,37-151 0,-3 11 0,64-174 0,-98 313 0,1-2 0,0 0 0,0 0 0,1 0 0,0 0 0,0 0 0,0 0 0,6-7 0,-8 13 0,-1 0 0,0-1 0,1 1 0,-1 0 0,1-1 0,-1 1 0,1 0 0,-1-1 0,1 1 0,-1 0 0,1 0 0,-1-1 0,1 1 0,-1 0 0,1 0 0,0 0 0,-1 0 0,1 0 0,-1 0 0,1 0 0,-1 0 0,1 0 0,-1 0 0,1 0 0,0 0 0,-1 0 0,1 1 0,-1-1 0,1 0 0,-1 0 0,1 1 0,-1-1 0,1 0 0,-1 0 0,1 1 0,-1-1 0,0 1 0,1-1 0,-1 0 0,1 1 0,-1-1 0,0 1 0,1-1 0,-1 1 0,0-1 0,0 1 0,1-1 0,-1 1 0,0-1 0,0 1 0,0 0 0,12 35 0,-11-32 0,7 35 0,-5-24 0,1 1 0,0-1 0,1 0 0,11 23 0,-16-36 0,1-1 0,-1 0 0,1 0 0,0 0 0,0 1 0,-1-1 0,1 0 0,0 0 0,0 0 0,0 0 0,0-1 0,1 1 0,-1 0 0,0 0 0,0 0 0,0-1 0,1 1 0,-1-1 0,0 1 0,0-1 0,1 0 0,1 1 0,-1-1 0,0 0 0,0-1 0,0 1 0,0-1 0,0 1 0,0-1 0,0 0 0,0 0 0,-1 1 0,1-1 0,0-1 0,-1 1 0,1 0 0,1-2 0,7-6 0,-1-1 0,-1 0 0,15-21 0,-17 21 0,15-20 0,-9 12 0,0 0 0,26-28 0,-37 45 0,0 0 0,1 0 0,-1 0 0,0 0 0,0 0 0,0 0 0,1 0 0,-1 1 0,1-1 0,-1 0 0,0 1 0,1-1 0,-1 1 0,1-1 0,0 1 0,-1 0 0,3-1 0,-3 1 0,0 1 0,0-1 0,0 0 0,0 1 0,0-1 0,0 1 0,0-1 0,0 1 0,0-1 0,0 1 0,0 0 0,0-1 0,0 1 0,0 0 0,-1 0 0,1 0 0,0 0 0,0 1 0,3 5 0,0 1 0,-1-1 0,0 1 0,0-1 0,1 12 0,-2-14 0,16 82-111,8 102 0,-18-126-1032,1 7-5683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51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126 393 24575,'-41'1'0,"19"0"0,-41-3 0,65-1 0,9-1 0,18-3 0,612-76-1228,-516 70 1132,493-48-1827,417-48 1073,-990 104 788,46-6 116,143-36 1,-230 46 22,0 0 33,0 0 0,0 0 0,0 0 0,0-1 0,-1 1 0,1-1 0,0 0 0,-1 0 0,1-1 0,5-4 0,-9 7-66,0-1 1,1 1-1,-1 0 1,0-1 0,0 1-1,0 0 1,0-1-1,0 1 1,0-1-1,0 1 1,0 0-1,0-1 1,0 1 0,0-1-1,0 1 1,0 0-1,-1-1 1,1 1-1,0 0 1,0-1-1,0 1 1,0-1-1,-1 1 1,1 0 0,0 0-1,0-1 1,-1 1-1,1 0 1,0-1-1,-1 1 1,1 0-1,0 0 1,-1-1 0,1 1-1,0 0 1,-1 0-1,1 0 1,0 0-1,-1 0 1,1-1-1,0 1 1,-1 0 0,1 0-1,-1 0 1,0 0-1,-22-6-502,20 5 97,-22-4-6297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51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35 24575,'-1'-2'0,"-1"1"0,1 0 0,0 0 0,0 0 0,0-1 0,0 1 0,0-1 0,0 1 0,0-1 0,1 1 0,-1-1 0,0 1 0,1-1 0,0 0 0,-1 1 0,1-1 0,-1-2 0,2 4 0,-1 0 0,0-1 0,0 1 0,0 0 0,0-1 0,0 1 0,1 0 0,-1 0 0,0-1 0,0 1 0,0 0 0,1 0 0,-1-1 0,0 1 0,0 0 0,1 0 0,-1 0 0,0 0 0,1-1 0,-1 1 0,0 0 0,1 0 0,-1 0 0,0 0 0,0 0 0,1 0 0,-1 0 0,1 0 0,18 4 0,190 83 0,-153-61 0,86 56 0,-133-77 0,-1 1 0,-1 0 0,1 1 0,-1-1 0,0 1 0,10 15 0,-15-20 0,0 1 0,-1 0 0,1 0 0,-1 0 0,0 0 0,1 0 0,-1 0 0,-1 0 0,1 0 0,0 0 0,-1 0 0,0 1 0,1-1 0,-1 0 0,-1 0 0,1 1 0,0-1 0,-1 0 0,0 0 0,1 0 0,-1 0 0,-1 0 0,1 0 0,-2 3 0,-1 2 0,-1 0 0,-1-1 0,1 0 0,-1 0 0,-1-1 0,1 1 0,-1-1 0,-14 9 0,-7 3 0,-33 15 0,59-32 0,-90 42-1365,-1-5-5461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34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171 770 24575,'1'1'0,"0"-1"0,-1 0 0,1 1 0,0-1 0,0 0 0,0 1 0,0-1 0,0 1 0,0-1 0,0 1 0,-1 0 0,1-1 0,0 1 0,-1 0 0,1-1 0,0 1 0,-1 0 0,1 0 0,-1 0 0,1 0 0,-1 0 0,1-1 0,-1 2 0,9 25 0,-3 23 0,-2-1 0,-4 95 0,-1-88 0,-6 114 0,-32 181 0,-59 164 0,90-481 0,-44 257 0,51-280 0,0 1 0,1-1 0,0 1 0,1-1 0,3 16 0,-3-24 0,0 1 0,0 0 0,0 0 0,1-1 0,-1 1 0,1-1 0,0 1 0,0-1 0,0 0 0,1 1 0,-1-1 0,1-1 0,-1 1 0,1 0 0,0-1 0,0 1 0,1-1 0,-1 0 0,4 2 0,3 0 0,0 0 0,0-1 0,1 0 0,-1 0 0,1-1 0,0-1 0,0 0 0,13 0 0,93-10 0,-91 6 0,314-35-276,248-25-957,1475-71-3448,-1303 92 4945,-133 8-244,453-30-1398,-1032 61 1384,174-16 260,-152 10-35,73-19 0,-133 26 19,1-1 0,0-1 0,-1 0 1,0 0-1,0-1 0,10-6 0,-17 9-158,-1 1-1,0-1 1,0 1 0,0-1-1,0 0 1,0 0 0,-1 0 0,1 0-1,0 0 1,-1 0 0,0-1-1,1 1 1,-1 0 0,0-1 0,0 1-1,-1-1 1,1 1 0,0-1-1,-1 0 1,1 1 0,-1-1 0,0 1-1,0-1 1,0 0 0,0 1 0,-1-1-1,1 0 1,-1 1 0,-1-6-1,-4-5 128,0 0 0,-1 0 0,-1 0 0,0 1 0,-1 0 0,0 1 0,-20-20 0,4 4-5,-22-27-217,2-2 0,3-2-1,2-2 1,3-1 0,2-2-1,4-2 1,-34-96 0,43 87-85,3-1 0,4-2 0,-8-91 0,17 71 24,3-1 1,13-108 0,-7 163 74,3 0 0,2 0 0,1 0-1,2 1 1,2 1 0,2 0 0,2 1 0,1 0 0,45-69-1,-56 99 92,-1 3-28,-2 0 0,1 0 1,5-11-1,-9 17-71,-1 1 1,1-1-1,-1 0 0,0 0 1,1 1-1,-1-1 1,0 0-1,0 0 0,1 0 1,-1 0-1,0 1 1,0-1-1,0 0 1,0 0-1,0 0 0,0 0 1,0 0-1,0 1 1,0-1-1,-1 0 0,1 0 1,0 0-1,-1 1 1,1-1-1,0 0 1,-1 0-1,1 0 0,-1 1 1,1-1-1,-1 0 1,1 1-1,-1-1 0,0 1 1,1-1-1,-1 1 1,0-1-1,1 1 1,-1-1-1,0 1 0,0-1 1,0 1-1,-7-2-3,0 0 0,0 1 0,-1 0 0,1 1 0,0-1 0,0 2 0,-10 0 0,7 0 0,-571 61-1384,367-34 575,-1822 205-7621,-714 91 7711,2601-304 1442,39-4 1705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51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52 201 24575,'-19'-6'0,"17"6"0,0-1 0,-1 1 0,1-1 0,0 0 0,-1 0 0,1 0 0,0 0 0,0 0 0,0 0 0,0-1 0,0 1 0,0-1 0,-2-1 0,4 3 0,0-1 0,0 1 0,0 0 0,0 0 0,0-1 0,0 1 0,0 0 0,0 0 0,0-1 0,0 1 0,0 0 0,0 0 0,1-1 0,-1 1 0,0 0 0,0 0 0,0-1 0,0 1 0,1 0 0,-1 0 0,0 0 0,0 0 0,0-1 0,1 1 0,-1 0 0,0 0 0,0 0 0,1 0 0,-1 0 0,0 0 0,0 0 0,1 0 0,-1 0 0,0 0 0,0-1 0,1 1 0,-1 0 0,0 0 0,1 1 0,14-4 0,-15 3 0,565-19-1158,-450 18 839,920-2-2947,854-12 92,-1656 11 2251,379-17 2646,-594 20-1513,-10 1 98,0-1-1,-1 1 1,1-1 0,0-1-1,-1 1 1,1-1-1,-1 0 1,11-6-1,-17 8-279,-1 0 1,0 0-1,1 0 1,-1 0-1,0-1 1,1 1-1,-1 0 0,0 0 1,1-1-1,-1 1 1,0 0-1,1-1 0,-1 1 1,0 0-1,0-1 1,1 1-1,-1 0 0,0-1 1,0 1-1,0-1 1,0 1-1,0 0 0,1-1 1,-1 1-1,0-1 1,0 1-1,0 0 0,0-1 1,0 1-1,0-1 1,0 1-1,0-1 1,0 1-1,-1 0 0,1-1 1,0 1-1,0-1 1,0 1-1,0 0 0,-1-1 1,1 1-1,-15-12 1210,-7 2-1007,-1 1 1,0 1-1,0 1 0,-45-8 1,49 11-1046,-30-5-6012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52.2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43 24575,'-15'-10'0,"13"9"0,0 0 0,0 0 0,0 0 0,1-1 0,-1 1 0,0 0 0,1 0 0,-1-1 0,1 1 0,-1-1 0,1 0 0,-1 1 0,1-1 0,0 0 0,0 0 0,-1-3 0,2 5 0,0-1 0,0 1 0,0 0 0,0 0 0,1-1 0,-1 1 0,0 0 0,0 0 0,0-1 0,1 1 0,-1 0 0,0 0 0,0 0 0,1 0 0,-1-1 0,0 1 0,0 0 0,1 0 0,-1 0 0,0 0 0,0 0 0,1 0 0,-1 0 0,0 0 0,1 0 0,-1 0 0,0 0 0,1 0 0,-1 0 0,0 0 0,0 0 0,1 0 0,-1 0 0,0 0 0,1 0 0,13 3 0,-13-2 0,78 23 0,0 4 0,136 71 0,-29 10 0,-162-93 0,-1 2 0,-1 0 0,0 2 0,-2 0 0,26 32 0,-41-46 0,0 2 0,-1-1 0,1 0 0,-1 1 0,-1 0 0,1 0 0,-2 0 0,1 1 0,-1-1 0,0 0 0,1 12 0,-3-14 0,0 1 0,0 0 0,-1-1 0,0 1 0,0 0 0,-1-1 0,1 1 0,-1-1 0,-1 0 0,1 0 0,-1 0 0,0 0 0,-1 0 0,1 0 0,-6 5 0,-1 0 43,0 0 0,0-1-1,-1-1 1,0 1 0,-1-2-1,0 0 1,-15 8 0,-10 2-897,-47 17 1,-13-1-5973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52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118 0 24575,'-22'7'0,"14"-5"0,1 0 0,0 0 0,-1 1 0,1 0 0,0 0 0,0 0 0,1 1 0,-1 0 0,1 1 0,0-1 0,-7 8 0,12-11 0,1-1 0,-1 1 0,0 0 0,1 0 0,-1 0 0,1 1 0,-1-1 0,1 0 0,-1 0 0,1 0 0,0 0 0,0 0 0,-1 1 0,1-1 0,0 0 0,0 0 0,0 0 0,0 0 0,1 1 0,-1-1 0,0 0 0,0 0 0,1 0 0,-1 0 0,1 0 0,-1 1 0,1-1 0,-1 0 0,1 0 0,0 0 0,-1-1 0,1 1 0,0 0 0,0 0 0,0 0 0,1 1 0,4 3 0,0-1 0,1 1 0,-1-1 0,11 5 0,-16-9 0,57 27 42,82 26 1,73 11-268,-154-48 14,1183 305-6352,-792-210 5461,1125 301-339,-1040-269 1164,-438-117 442,318 72 2148,-374-94-1407,-41-4-839,1 0 0,-1 1 0,0-1 0,1 0 0,-1 0 0,0 0 0,1 0 0,-1 0 0,0 0-1,1 0 1,-1 0 0,0 0 0,1 0 0,-1 0 0,0-1 0,1 1 0,-1 0 0,0 0-1,1 0 1,-1 0 0,0 0 0,1-1 0,-1 1 0,0 0 0,0 0 0,1 0 0,-1-1-1,0 1 1,0 0 0,1-1 0,-1 1 0,0 0 0,0 0 0,0-1 0,1 0 0,-10-9 1038,-19-9 408,-115-54-155,85 44-2758,9 5-5426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52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289 21 24575,'1'-1'0,"1"1"0,-1 0 0,0 0 0,0-1 0,0 1 0,0 0 0,0-1 0,0 1 0,0-1 0,0 0 0,0 1 0,-1-1 0,1 0 0,0 1 0,0-1 0,1-1 0,-2 1 0,1 0 0,0 0 0,-1 1 0,1-1 0,0 0 0,-1 1 0,1-1 0,0 0 0,0 1 0,0-1 0,0 1 0,0 0 0,0-1 0,0 1 0,0 0 0,0-1 0,-1 1 0,1 0 0,0 0 0,0 0 0,1 0 0,-1 0 0,0 0 0,0 0 0,0 0 0,0 0 0,-1 0 0,3 1 0,0 1 0,1 0 0,-1 0 0,0 0 0,1 0 0,-1 0 0,0 1 0,-1 0 0,1-1 0,0 1 0,-1 0 0,1 0 0,1 4 0,24 46 0,-16-30 0,-7-13 0,70 142 0,-65-130 0,-2 1 0,0 0 0,-2 1 0,7 46 0,-12-62 0,-1 0 0,0 1 0,0-1 0,-1 0 0,0 0 0,-1 0 0,1 0 0,-2 0 0,1 0 0,-1 0 0,0 0 0,-1-1 0,0 1 0,0-1 0,0 0 0,-1-1 0,0 1 0,0-1 0,-1 0 0,0 0 0,-8 7 0,-4 0 0,0-1 0,-1 0 0,0-2 0,-1 0 0,-1-1 0,-41 13 0,-80 14-1365,-5-7-5461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55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264 102 24575,'37'-29'0,"-33"26"0,1 0 0,0 0 0,-1 0 0,0-1 0,1 0 0,-1 0 0,-1 0 0,1 0 0,-1 0 0,1-1 0,3-8 0,-6 13 0,-1-1 0,0 1 0,0-1 0,0 1 0,1-1 0,-1 1 0,0-1 0,0 1 0,0-1 0,0 1 0,0-1 0,0 1 0,0-1 0,0 1 0,0-1 0,0 1 0,0-1 0,0 1 0,0-1 0,0 1 0,-1-1 0,1 1 0,0-1 0,0 1 0,-1-1 0,1 1 0,0 0 0,-1-1 0,1 1 0,0-1 0,-1 1 0,1 0 0,0-1 0,-1 1 0,1 0 0,-1-1 0,1 1 0,-1 0 0,1 0 0,-1 0 0,1-1 0,-1 1 0,1 0 0,-1 0 0,1 0 0,-1 0 0,1 0 0,-1 0 0,1 0 0,-1 0 0,0 0 0,-29 5 0,8 1 0,1 2 0,0 0 0,0 1 0,1 2 0,0 0 0,1 1 0,1 0 0,0 2 0,-20 19 0,29-25 0,1 1 0,0 0 0,0 0 0,1 1 0,0 0 0,0 0 0,1 0 0,1 1 0,0 0 0,0 1 0,1-1 0,1 1 0,0-1 0,0 1 0,1 0 0,1 0 0,0 0 0,1 22 0,1-27 17,0 0-1,0 0 0,1-1 0,0 1 1,0-1-1,1 1 0,-1-1 0,1 0 1,1 0-1,-1 0 0,1-1 0,0 1 1,0-1-1,1 0 0,0 0 0,0 0 1,0 0-1,0-1 0,1 0 0,6 4 1,2-1-207,-1-1 0,1 0 1,0 0-1,1-2 0,-1 0 1,1 0-1,0-2 1,15 2-1,15-1-6636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56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91 155 24575,'-19'-7'0,"-6"-2"0,25 9 0,0 0 0,-1 0 0,1 0 0,-1 0 0,1 0 0,-1 0 0,1 0 0,0 0 0,-1 0 0,1 0 0,-1 0 0,1 0 0,0 1 0,-1-1 0,1 0 0,0 0 0,-1 1 0,1-1 0,0 0 0,-1 0 0,1 1 0,0-1 0,-1 0 0,1 1 0,0-1 0,0 0 0,-1 1 0,1-1 0,0 0 0,0 1 0,0-1 0,0 0 0,-1 1 0,1-1 0,0 1 0,0-1 0,0 1 0,0-1 0,0 0 0,0 1 0,0-1 0,0 1 0,0-1 0,0 0 0,1 1 0,-1-1 0,0 1 0,0 0 0,5 31 0,16 51 0,-1-3 0,-12-34 0,-6-27 0,1 1 0,2-1 0,0 1 0,13 32 0,-17-51 0,-1 0 0,1 0 0,-1 0 0,1 0 0,-1 0 0,1 0 0,0 1 0,0-2 0,0 1 0,-1 0 0,1 0 0,0 0 0,0 0 0,0 0 0,0-1 0,0 1 0,1-1 0,-1 1 0,0-1 0,0 1 0,0-1 0,0 1 0,1-1 0,-1 0 0,0 0 0,0 0 0,1 1 0,-1-1 0,0 0 0,0-1 0,1 1 0,-1 0 0,0 0 0,0 0 0,1-1 0,-1 1 0,0-1 0,0 1 0,0-1 0,0 1 0,2-2 0,5-4 0,1 0 0,-2 0 0,1-1 0,10-11 0,-3 3 0,34-27 0,-26 24 0,28-30 0,-45 41 0,0 0 0,0-1 0,0 0 0,-1 0 0,0-1 0,0 1 0,-1-1 0,3-11 0,-3 9 0,-1 0 0,-1 0 0,0 0 0,-1-1 0,0 1 0,0-1 0,-2 1 0,1 0 0,-1-1 0,-1 1 0,0 0 0,0-1 0,-6-12 0,5 17 0,0 0 0,0 0 0,-1 0 0,0 1 0,0-1 0,-1 1 0,0 0 0,0 0 0,0 1 0,0 0 0,-1 0 0,0 0 0,0 0 0,-1 1 0,1 0 0,-1 0 0,0 1 0,0 0 0,0 0 0,-13-3 0,8 4 0,0 1 0,0-1 0,0 2 0,0 0 0,0 0 0,0 1 0,1 1 0,-1 0 0,-21 6 0,23-5 0,0 1 0,1-1 0,-1 2 0,1-1 0,0 1 0,0 1 0,0 0 0,1 0 0,0 0 0,0 1 0,-11 12 0,16-15 43,1 0 0,-1-1-1,1 1 1,0 1 0,0-1-1,0 0 1,-2 8 0,3-10-129,1 0 1,0 0 0,-1 0-1,1 0 1,0 0 0,0 0-1,0 0 1,1 0 0,-1 0-1,0 0 1,1 0 0,-1 0-1,1 0 1,-1 0 0,1 0-1,0-1 1,0 1 0,0 0-1,2 2 1,9 8-6741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56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7 135 24575,'-3'-11'0,"0"-4"0,3 13 0,4 8 0,4 8 0,72 136 0,-65-115 0,0 0 0,14 53 0,-26-76 0,-1-5 0,-3-10 0,-5-36 0,5 14 0,1 1 0,1-1 0,2 1 0,0 0 0,11-42 0,-8 48 0,0 0 0,1 0 0,1 1 0,0 0 0,2 0 0,0 1 0,23-29 0,-28 39 34,1 0 1,-1 1-1,1 0 0,0 0 0,0 1 0,0-1 0,1 1 0,-1 1 0,11-5 1,-13 7-130,0-1 0,0 1 0,0 0 0,0 0 1,1 1-1,-1-1 0,0 1 0,0 0 0,1 0 0,-1 1 1,0-1-1,0 1 0,1 0 0,-1 0 0,0 0 1,0 1-1,7 3 0,12 9-6731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57.1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123 488 24575,'1'-50'0,"-3"-55"0,2 104 0,1 0 0,-1 0 0,0 0 0,0 0 0,0 0 0,0 0 0,-1 0 0,1 0 0,0 0 0,0 0 0,-1 1 0,1-1 0,0 0 0,-1 0 0,1 0 0,-1 0 0,1 0 0,-1 1 0,1-1 0,-1 0 0,1 0 0,-1 1 0,0-1 0,0 0 0,1 1 0,-3-2 0,2 3 0,0-1 0,0 0 0,0 0 0,-1 1 0,1-1 0,0 0 0,0 1 0,0-1 0,0 1 0,0 0 0,0-1 0,0 1 0,0 0 0,0-1 0,0 1 0,1 0 0,-3 2 0,-3 5 0,-1 0 0,1 1 0,-9 15 0,13-19 0,-11 20 0,2 0 0,-10 32 0,19-51 0,0 0 0,0 1 0,1-1 0,0 0 0,0 1 0,1-1 0,-1 1 0,2 0 0,-1-1 0,1 1 0,0-1 0,0 1 0,0-1 0,1 0 0,4 9 0,-5-13 0,0 1 0,0-1 0,1 0 0,0 0 0,-1 1 0,1-1 0,0 0 0,0 0 0,0-1 0,0 1 0,0 0 0,1-1 0,-1 1 0,0-1 0,1 0 0,-1 1 0,1-1 0,4 1 0,-3-2 0,0 1 0,0-1 0,0 0 0,0 0 0,0 0 0,0-1 0,0 1 0,0-1 0,0 0 0,0 0 0,5-2 0,0-1 0,0 0 0,-1 0 0,0-1 0,0 0 0,0-1 0,-1 1 0,0-1 0,0-1 0,0 0 0,6-8 0,-1-4 0,0-1 0,-2 0 0,0 0 0,-1-1 0,-1 0 0,-1-1 0,-1 0 0,4-34 0,-1-9 0,-1-107 0,-7 150 0,-6-37 0,1 46 0,4 12 0,0 1 0,0 0 0,0 0 0,0 0 0,0 0 0,0 0 0,0 0 0,0 0 0,0 0 0,0 0 0,0 0 0,0 0 0,0 0 0,-1 0 0,1 0 0,0 0 0,0 0 0,0 0 0,0 0 0,0 0 0,0 0 0,0 0 0,0 0 0,0 0 0,-1 0 0,1 0 0,0 0 0,0 0 0,0 0 0,0 0 0,0 0 0,0 0 0,0 0 0,0 0 0,0 0 0,0 0 0,-1 0 0,1 0 0,0 0 0,0 0 0,0 0 0,0 0 0,0 0 0,0 0 0,0 0 0,0 1 0,0-1 0,0 0 0,0 0 0,0 0 0,0 0 0,0 0 0,0 0 0,0 0 0,0 0 0,-6 24 0,3 22 114,1 1 0,9 92 0,-2-104-456,1 0 1,1-1 0,2 0-1,22 53 1,-10-42-6485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57.4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104 223 24575,'0'-2'0,"1"-1"0,-1 1 0,1 0 0,-1-1 0,1 1 0,0 0 0,0 0 0,0-1 0,0 1 0,0 0 0,0 0 0,0 0 0,1 0 0,-1 0 0,4-2 0,31-26 0,-7 7 0,-27 21 0,0 0 0,1-1 0,-1 1 0,0-1 0,0 1 0,-1-1 0,1 0 0,0 0 0,-1 0 0,0 0 0,0 0 0,0 0 0,0 0 0,0 0 0,0 0 0,0-5 0,-2 5 0,1 0 0,-1 0 0,0 0 0,0 0 0,0 1 0,0-1 0,0 0 0,-1 1 0,1-1 0,-1 1 0,0 0 0,1-1 0,-1 1 0,0 0 0,-1 0 0,1 0 0,0 0 0,-4-2 0,1 0 0,-1 0 0,1 1 0,-1 0 0,0 0 0,0 0 0,0 1 0,0-1 0,0 2 0,-1-1 0,1 1 0,-1 0 0,1 0 0,-10 0 0,12 1 0,1 1 0,-1-1 0,1 1 0,-1-1 0,1 1 0,0 0 0,-1 0 0,1 1 0,0-1 0,0 1 0,0 0 0,0-1 0,0 1 0,0 0 0,0 1 0,1-1 0,-1 1 0,1-1 0,0 1 0,-1 0 0,1-1 0,0 1 0,1 0 0,-1 1 0,1-1 0,-2 4 0,0 2 27,0 0-1,1 0 0,1 1 0,0-1 1,0 0-1,1 1 0,0-1 0,0 0 1,1 1-1,0-1 0,1 0 0,4 14 1,-2-11-217,0 0 0,1 0 1,0 0-1,1 0 0,1-1 1,-1 0-1,2-1 1,12 15-1,8 3-6636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57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7 214 24575,'-3'-23'0,"2"20"0,0 0 0,0 0 0,1 0 0,0 0 0,-1 0 0,1 0 0,1-3 0,-1 6 0,0 0 0,0 0 0,0-1 0,0 1 0,0 0 0,0 0 0,0 0 0,0 0 0,0 0 0,0 0 0,0-1 0,0 1 0,0 0 0,0 0 0,0 0 0,0 0 0,0 0 0,0 0 0,0 0 0,1 0 0,-1 0 0,0-1 0,0 1 0,0 0 0,0 0 0,0 0 0,0 0 0,0 0 0,0 0 0,1 0 0,-1 0 0,0 0 0,0 0 0,0 0 0,0 0 0,0 0 0,0 0 0,1 0 0,-1 0 0,0 0 0,0 0 0,0 0 0,0 0 0,0 0 0,0 0 0,0 0 0,1 0 0,-1 0 0,0 0 0,0 0 0,0 0 0,0 1 0,9 6 0,6 12 0,21 37 0,33 71 0,21 65 0,-81-171 0,-3-9 0,-3-8 0,-1 1 0,1 1 0,-1-1 0,0 0 0,0 1 0,-1-1 0,0 1 0,0-1 0,0 1 0,0 0 0,-1-1 0,0 8 0,0-12 0,0-1 0,0 0 0,0 1 0,0-1 0,0 1 0,0-1 0,0 0 0,0 1 0,-1-1 0,1 0 0,0 1 0,0-1 0,0 0 0,0 1 0,-1-1 0,1 0 0,0 1 0,0-1 0,-1 0 0,1 0 0,0 1 0,0-1 0,-1 0 0,1 0 0,0 0 0,-1 1 0,1-1 0,0 0 0,-1 0 0,1 0 0,0 0 0,-1 0 0,1 1 0,0-1 0,-1 0 0,1 0 0,-1 0 0,1 0 0,0 0 0,-1 0 0,1 0 0,0-1 0,-1 1 0,1 0 0,-1 0 0,1 0 0,0 0 0,-1 0 0,1 0 0,0-1 0,-1 1 0,-13-16 0,9 5 0,1 0 0,0 0 0,1 0 0,0 0 0,1-1 0,0 1 0,1-1 0,0 0 0,0 1 0,2-1 0,-1 0 0,4-16 0,1 1 0,1 1 0,1 0 0,1 0 0,16-33 0,-9 29 0,0 2 0,2-1 0,1 2 0,1 0 0,43-44 0,-50 59 0,0 0 0,1 0 0,1 1 0,0 1 0,0 1 0,1 0 0,0 0 0,1 2 0,-1 0 0,2 1 0,-1 0 0,31-6 0,-41 11-91,1 1 0,0-1 0,-1 1 0,1 0 0,0 1 0,-1 0 0,1 0 0,0 0 0,-1 1 0,0 0 0,1 0 0,-1 0 0,0 1 0,9 5 0,21 20-6735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35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87 24575,'56'-36'0,"-44"28"0,0 0 0,0 0 0,22-10 0,-29 17 0,1-1 0,-1 0 0,0 1 0,0 0 0,1 0 0,-1 1 0,0 0 0,1 0 0,-1 0 0,0 0 0,1 1 0,-1 0 0,10 2 0,-7 0 0,-1 0 0,1 1 0,-1-1 0,0 1 0,0 1 0,-1-1 0,1 1 0,-1 1 0,0-1 0,0 1 0,-1 0 0,8 10 0,1 5 0,0 0 0,19 45 0,-8-8-220,-3 1-1,24 99 0,7 135-1231,-18 4-653,-10 52 927,-12 50-1429,-18 509-516,-27 7 1614,6-197 13,31 2651-727,15-2820 2203,28 997 5,-60-2 22,-99-2 1100,-69-14 413,134-1176 1657,32-242-789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59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53 360 24575,'0'-1'0,"0"1"0,-1-1 0,1 1 0,0-1 0,-1 1 0,1-1 0,-1 1 0,1 0 0,-1-1 0,1 1 0,-1-1 0,1 1 0,-1 0 0,1 0 0,-1-1 0,0 1 0,1 0 0,-1 0 0,1 0 0,-1 0 0,0 0 0,1 0 0,-1 0 0,1 0 0,-1 0 0,0 0 0,1 0 0,-1 0 0,1 0 0,-1 0 0,0 0 0,1 1 0,-1-1 0,0 0 0,0 2 0,0-1 0,0 0 0,0 1 0,0-1 0,0 1 0,0-1 0,0 1 0,1 0 0,-1-1 0,1 1 0,-1 0 0,0 1 0,-1 9 0,1-1 0,-1 20 0,11 144 0,0-20 0,-8-126 0,0-15 0,-1 0 0,0 0 0,-1 0 0,-3 21 0,0-29 0,1-11 0,-2-14 0,-4-45 0,2-1 0,3 1 0,3-1 0,3 0 0,3 0 0,2 1 0,4 0 0,18-64 0,-21 101 0,1 0 0,17-33 0,-22 52 0,0-1 0,1 1 0,1 0 0,0 0 0,0 0 0,0 1 0,1 0 0,0 0 0,0 1 0,10-8 0,-14 13 0,0-1 0,0 0 0,0 1 0,0-1 0,0 1 0,0 0 0,1 0 0,-1 0 0,0 1 0,0-1 0,1 1 0,-1 0 0,1 0 0,-1 0 0,0 0 0,1 0 0,3 2 0,-3-1 0,0 1 0,0-1 0,0 1 0,0 0 0,0 0 0,0 1 0,-1-1 0,1 1 0,-1 0 0,0 0 0,5 6 0,-1 0 0,0 0 0,-1 1 0,0 0 0,0 0 0,-1 1 0,-1-1 0,1 1 0,-2 0 0,3 12 0,-3-6 0,-1 0 0,-1 0 0,0 0 0,-1 0 0,-1 0 0,-1 0 0,0 0 0,-1 0 0,-1 0 0,0-1 0,-10 22 0,4-14 0,-2-1 0,0 0 0,-1 0 0,-2-2 0,0 1 0,-32 32 0,33-40 0,8-8 0,0 0 0,0 0 0,1 1 0,0-1 0,-5 9 0,9-13 0,0 0 0,0 0 0,0 1 0,1-1 0,-1 1 0,0-1 0,1 1 0,0-1 0,0 1 0,-1-1 0,1 1 0,1-1 0,-1 1 0,0-1 0,1 1 0,-1-1 0,1 1 0,0-1 0,0 0 0,0 1 0,1 2 0,14 21 0,2-1 0,0 0 0,2-1 0,0-1 0,35 29 0,-43-40-227,2 0-1,0-1 1,0-1-1,1 0 1,20 9-1,-2-4-6598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00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0 770 24575,'1'-1'0,"-1"0"0,0 0 0,1 0 0,-1 1 0,0-1 0,1 0 0,-1 1 0,1-1 0,-1 0 0,1 1 0,-1-1 0,1 0 0,0 1 0,-1-1 0,1 1 0,0 0 0,-1-1 0,1 1 0,0-1 0,0 1 0,-1 0 0,1-1 0,0 1 0,0 0 0,0 0 0,0 0 0,1 0 0,26-4 0,-25 4 0,9-1 0,-1-2 0,0 1 0,0-1 0,0-1 0,-1 0 0,1 0 0,-1-1 0,0 0 0,0-1 0,-1 0 0,1-1 0,-1 0 0,-1 0 0,1-1 0,-1 0 0,-1-1 0,0 1 0,10-16 0,-10 6 0,-7 18 0,0-1 0,0 1 0,0 0 0,0-1 0,0 1 0,0 0 0,0-1 0,0 1 0,0 0 0,0-1 0,0 1 0,-1 0 0,1 0 0,0-1 0,0 1 0,0 0 0,-1-1 0,1 1 0,0 0 0,0 0 0,-1 0 0,1-1 0,0 1 0,0 0 0,-1 0 0,1 0 0,0-1 0,0 1 0,-1 0 0,-1 0 0,0 0 0,0 0 0,0 0 0,0 0 0,0 0 0,0 1 0,0-1 0,0 1 0,1-1 0,-1 1 0,0 0 0,0-1 0,1 1 0,-1 0 0,-2 2 0,-7 5 0,-1 1 0,2 0 0,-1 1 0,1 0 0,0 0 0,1 1 0,1 1 0,0 0 0,0 0 0,1 0 0,0 1 0,2 0 0,-1 0 0,1 1 0,1-1 0,1 1 0,0 0 0,0 0 0,1 0 0,1 1 0,1 27 0,1-37 0,0 0 0,0-1 0,0 1 0,0 0 0,0 0 0,1-1 0,0 1 0,0-1 0,0 0 0,1 1 0,-1-1 0,1 0 0,0-1 0,0 1 0,1 0 0,-1-1 0,1 0 0,0 1 0,0-2 0,0 1 0,8 4 0,-3-3 0,-1-1 0,1 0 0,-1-1 0,1 0 0,0 0 0,0-1 0,0 0 0,0-1 0,0 0 0,0 0 0,10-2 0,-7 0 0,0 0 0,0 0 0,0-1 0,0-1 0,-1 0 0,1-1 0,-1 0 0,0 0 0,15-12 0,-19 13 0,-1-1 0,0-1 0,-1 1 0,1-1 0,-1 0 0,0 0 0,0-1 0,-1 1 0,0-1 0,0 0 0,0-1 0,-1 1 0,0 0 0,-1-1 0,3-12 0,-2 4 0,-1-1 0,-1 0 0,0 0 0,-1 0 0,-4-31 0,2 37 0,0 0 0,-1 0 0,0 0 0,-1 1 0,0 0 0,0-1 0,-1 1 0,-1 1 0,-12-18 0,13 21 0,-10-16 0,14 22 0,1-1 0,0 1 0,0 0 0,0-1 0,0 1 0,0-1 0,0 1 0,0-1 0,0 1 0,0-1 0,0 1 0,0 0 0,0-1 0,0 1 0,0-1 0,1 1 0,-1-1 0,0 1 0,0 0 0,0-1 0,1 1 0,-1 0 0,0-1 0,0 1 0,1 0 0,-1-1 0,0 1 0,1 0 0,-1-1 0,0 1 0,1 0 0,-1 0 0,0-1 0,1 1 0,-1 0 0,1 0 0,-1 0 0,1 0 0,-1 0 0,0-1 0,1 1 0,-1 0 0,1 0 0,-1 0 0,1 0 0,-1 0 0,0 0 0,1 1 0,-1-1 0,1 0 0,0 0 0,19 0 0,0 1 0,28 5 0,7 1 0,5-4 0,-16-1 0,0 1 0,0 2 0,82 22 0,-119-25 0,0 0 0,0 1 0,0 0 0,0 1 0,-1-1 0,1 1 0,-1 1 0,0-1 0,0 1 0,5 6 0,-9-8 0,1 0 0,-1 1 0,1-1 0,-1 1 0,0 0 0,-1 0 0,1 0 0,-1 0 0,1 0 0,-1 0 0,0 0 0,-1 0 0,1 0 0,-1 1 0,0-1 0,0 0 0,0 0 0,-1 8 0,-1-4 0,0 1 0,0-1 0,-1 0 0,0 0 0,0-1 0,-1 1 0,0-1 0,-6 8 0,8-11 0,-1 0 0,0 0 0,0 0 0,0-1 0,0 0 0,-1 0 0,0 0 0,1 0 0,-1 0 0,0-1 0,0 1 0,0-1 0,-1 0 0,1 0 0,-1-1 0,-4 2 0,8-3 0,0 0 0,0 1 0,0-1 0,0 0 0,0 0 0,0 0 0,0 0 0,-1 0 0,1 0 0,0 0 0,0 0 0,0 0 0,0-1 0,0 1 0,0 0 0,0-1 0,0 1 0,0-1 0,0 1 0,0-1 0,0 1 0,0-1 0,0 0 0,0 1 0,0-1 0,1 0 0,-1 0 0,0 0 0,1 0 0,-1 0 0,0 1 0,1-1 0,-1 0 0,1 0 0,0-1 0,-1 1 0,1 0 0,0 0 0,-1 0 0,1 0 0,0 0 0,0 0 0,0 0 0,0 0 0,0-2 0,1-2 0,-1 0 0,1-1 0,0 1 0,0 0 0,0-1 0,1 1 0,0 0 0,3-6 0,1 0 0,1 0 0,1 0 0,0 0 0,0 1 0,1 0 0,0 1 0,1 0 0,0 0 0,1 1 0,-1 1 0,1-1 0,1 2 0,22-11 0,-12 9 0,0 0 0,0 2 0,1 0 0,0 1 0,0 2 0,45-2 0,8 7 0,16 0 0,-88-3 0,0 1 0,-1-1 0,1 0 0,-1 0 0,0-1 0,1 1 0,-1-1 0,0 0 0,0 1 0,0-1 0,0-1 0,0 1 0,0 0 0,-1-1 0,1 1 0,3-6 0,-5 6 0,0 1 0,0 0 0,0-1 0,0 1 0,0 0 0,0-1 0,-1 1 0,1-1 0,-1 0 0,1 1 0,-1-1 0,0 1 0,1-1 0,-1 0 0,0 1 0,0-1 0,0 1 0,0-1 0,0 0 0,-1 1 0,1-1 0,0 1 0,-1-1 0,1 0 0,-1 1 0,0-1 0,0 1 0,1 0 0,-1-1 0,0 1 0,0 0 0,0-1 0,0 1 0,0 0 0,-1 0 0,1 0 0,0 0 0,0 0 0,-2-1 0,-1 0 0,1 1 0,-1-1 0,0 1 0,1 0 0,-1 0 0,0 0 0,0 1 0,0 0 0,1-1 0,-1 1 0,0 0 0,0 1 0,0-1 0,0 1 0,1-1 0,-1 1 0,0 1 0,1-1 0,-1 0 0,0 1 0,1 0 0,-5 2 0,-2 1 0,1 1 0,0 1 0,-1-1 0,2 1 0,-1 1 0,-11 13 0,9-8 0,2 1 0,0 0 0,0 0 0,2 1 0,-1 0 0,-8 30 0,13-36 0,1 0 0,0 0 0,1 0 0,0 0 0,0 0 0,2 11 0,-1-15 0,1 0 0,-1 0 0,1 0 0,1 0 0,-1 0 0,1-1 0,0 1 0,0-1 0,0 1 0,0-1 0,1 0 0,3 5 0,-2-5 0,0 0 0,0-1 0,0 1 0,0-1 0,1 0 0,-1 0 0,1 0 0,0-1 0,0 0 0,0 0 0,0 0 0,0 0 0,0-1 0,0 0 0,1 0 0,-1 0 0,0-1 0,1 0 0,-1 0 0,1 0 0,-1-1 0,10-2 0,-3 1 0,0-1 0,0-1 0,0 0 0,-1 0 0,0-1 0,0-1 0,0 0 0,-1-1 0,11-7 0,-5-1 0,-1 0 0,0-1 0,-1-1 0,0 0 0,-2 0 0,0-2 0,-1 1 0,-1-2 0,0 1 0,-2-1 0,0-1 0,-1 1 0,4-27 0,-1-2 0,-3 0 0,-2 0 0,-2-1 0,-5-83 0,1 123 0,-8-98 0,7 93 0,-1 1 0,0-1 0,-1 0 0,-11-25 0,15 40 0,0-1 0,0 1 0,0-1 0,0 1 0,-1 0 0,1-1 0,0 1 0,0 0 0,0-1 0,0 1 0,-1 0 0,1-1 0,0 1 0,0 0 0,-1 0 0,1-1 0,0 1 0,0 0 0,-1 0 0,1-1 0,0 1 0,-1 0 0,1 0 0,0 0 0,-1 0 0,1 0 0,0-1 0,-1 1 0,1 0 0,0 0 0,-1 0 0,-4 10 0,1 22 0,4 17 0,3 0 0,8 48 0,26 97 0,13 5 342,-37-159-911,1-1 0,36 70 0,-24-66-6257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00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1 189 24575,'-1'-2'0,"1"0"0,0 1 0,0-1 0,0 0 0,0 0 0,1 1 0,-1-1 0,0 0 0,1 1 0,-1-1 0,1 0 0,0 1 0,-1-1 0,1 1 0,0-1 0,1-1 0,0 2 0,-1 0 0,1 0 0,0 0 0,0 1 0,0-1 0,0 0 0,-1 1 0,1-1 0,0 1 0,0 0 0,0 0 0,0 0 0,0 0 0,3 0 0,15 0 0,1 0 0,0-1 0,0 0 0,23-6 0,-38 6 0,-1 0 0,1-1 0,-1 0 0,1 0 0,-1 0 0,0-1 0,0 1 0,0-1 0,0-1 0,-1 1 0,1-1 0,-1 0 0,0 0 0,0 0 0,0 0 0,5-7 0,-8 9 0,0 0 0,0 1 0,0-1 0,0 0 0,0 0 0,-1 1 0,1-1 0,0 0 0,-1 0 0,1 0 0,-1 0 0,0 0 0,0 0 0,1 0 0,-1 0 0,-1 0 0,1 0 0,0 0 0,0 0 0,-1 0 0,1 0 0,-1 0 0,0 0 0,1 1 0,-1-1 0,0 0 0,0 0 0,0 1 0,0-1 0,-1 0 0,1 1 0,0 0 0,-1-1 0,1 1 0,-1-1 0,1 1 0,-1 0 0,0 0 0,1 0 0,-1 0 0,-3-1 0,0-1 0,-1 1 0,0 0 0,0 0 0,0 0 0,0 1 0,0 0 0,0 0 0,0 0 0,0 1 0,0 0 0,-1 0 0,-9 2 0,11 0 0,-1 0 0,1 0 0,-1 1 0,1 0 0,0 0 0,0 0 0,0 0 0,1 1 0,-1 0 0,1 0 0,0 0 0,0 0 0,0 1 0,0 0 0,1-1 0,0 1 0,0 1 0,0-1 0,1 0 0,0 1 0,-2 6 0,1-3 0,0 1 0,1-1 0,0 1 0,0 0 0,1 0 0,0 0 0,1-1 0,0 1 0,1 0 0,0 0 0,5 19 0,-3-20-114,1 0 1,0 0-1,0-1 0,1 1 0,0-1 1,1 0-1,0-1 0,0 1 0,0-1 1,1 0-1,10 7 0,15 10-6712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01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16 337 24575,'-13'-67'0,"12"61"0,0-1 0,1 1 0,0 0 0,0-1 0,1 1 0,0 0 0,0-1 0,2-5 0,-3 11 0,0 1 0,0 0 0,0-1 0,0 1 0,0-1 0,0 1 0,0 0 0,1-1 0,-1 1 0,0 0 0,0-1 0,1 1 0,-1 0 0,0-1 0,0 1 0,1 0 0,-1-1 0,0 1 0,1 0 0,-1 0 0,0-1 0,1 1 0,-1 0 0,0 0 0,1 0 0,-1 0 0,1 0 0,-1-1 0,0 1 0,1 0 0,-1 0 0,1 0 0,-1 0 0,0 0 0,1 0 0,-1 0 0,1 1 0,14 10 0,-3 4 0,-1 0 0,-1 1 0,0 0 0,13 31 0,25 76 0,-19-42 0,-4 1 0,26 159 0,-51-238 0,5 59 0,-5-57 0,0 0 0,0 0 0,-1 0 0,0 0 0,0 0 0,0 0 0,-1-1 0,1 1 0,-1-1 0,-3 6 0,5-9 0,-1 0 0,1 0 0,-1-1 0,1 1 0,-1 0 0,0 0 0,1-1 0,-1 1 0,0 0 0,1-1 0,-1 1 0,0-1 0,0 1 0,1-1 0,-1 1 0,0-1 0,0 1 0,0-1 0,0 0 0,0 0 0,0 1 0,0-1 0,0 0 0,0 0 0,0 0 0,1 0 0,-1 0 0,0 0 0,0 0 0,0-1 0,0 1 0,0 0 0,0 0 0,0-1 0,0 1 0,0 0 0,1-1 0,-1 1 0,0-1 0,0 1 0,0-1 0,1 0 0,-1 1 0,0-1 0,1 0 0,-1 1 0,0-2 0,-4-3 0,1 0 0,1 0 0,-1 0 0,1 0 0,-1-1 0,-2-6 0,1-4 0,-1 0 0,2-1 0,0 1 0,1-1 0,1 0 0,1 0 0,0 0 0,1 0 0,4-31 0,2 11 0,1 1 0,2 0 0,19-51 0,-10 43 0,1 1 0,3 0 0,1 2 0,2 0 0,33-39 0,-38 55 0,1 1 0,1 0 0,1 2 0,1 1 0,1 1 0,1 1 0,0 1 0,43-21 0,-57 34 0,1 0 0,-1 0 0,1 1 0,0 1 0,1 0 0,-1 1 0,20-1 0,-28 3 0,1 0 0,-1 0 0,1 0 0,-1 1 0,0 0 0,1 0 0,-1 0 0,0 1 0,0 0 0,0 0 0,0 0 0,0 0 0,0 1 0,0 0 0,-1 0 0,0 0 0,1 1 0,-1-1 0,0 1 0,5 7 0,-5-5-227,-1 0-1,0-1 1,0 2-1,0-1 1,2 10-1,6 31-6598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02.5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24575,'5'0'0,"-1"1"0,0 0 0,0 0 0,1 0 0,-1 1 0,0-1 0,0 1 0,6 4 0,10 3 0,256 75 4,-176-56-265,732 197-3685,92 26-235,438 149 1175,-213-60 3309,3-29-1506,-327-127 1142,-274-91 4900,-516-87-3601,-19-3-267,0-1-1,0 0 1,28-1-1,-44-1-949,0 0 0,0 0 1,0 0-1,0 0 0,0 0 0,0 0 0,0-1 1,0 1-1,0 0 0,0 0 0,0 0 0,0 0 1,0 0-1,0 0 0,0 0 0,0 0 1,-1 0-1,1 0 0,0 0 0,0 0 0,0 0 1,0 0-1,0 0 0,0 0 0,0 0 0,0 0 1,0 0-1,0-1 0,0 1 0,0 0 0,0 0 1,0 0-1,0 0 0,0 0 0,0 0 1,0 0-1,0 0 0,0 0 0,0 0 0,1 0 1,-1 0-1,0 0 0,0 0 0,0 0 0,0 0 1,0 0-1,0 0 0,0-1 0,0 1 1,0 0-1,0 0 0,0 0 0,0 0 0,0 0 1,0 0-1,0 0 0,0 0 0,0 0 0,-9-5 671,-11-3-1828,-4 0-5470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02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189 45 24575,'13'-15'0,"-11"12"0,1-1 0,0 1 0,-1 0 0,1 0 0,0 1 0,6-5 0,-7 6 0,0 0 0,0 1 0,-1-1 0,1 1 0,0-1 0,0 1 0,0 0 0,0 0 0,0-1 0,0 1 0,-1 0 0,1 1 0,0-1 0,0 0 0,0 1 0,0-1 0,0 1 0,3 1 0,5 2 0,-1 1 0,1 0 0,-1 1 0,0 0 0,0 1 0,0 0 0,-1 0 0,11 13 0,2 5 0,29 43 0,-41-55 0,-1 1 0,0-1 0,-1 2 0,0-1 0,-2 1 0,0 0 0,0 0 0,-1 0 0,3 25 0,-7-32 0,0 0 0,0 0 0,0 0 0,-1 0 0,0 0 0,-1 0 0,0 0 0,0 0 0,0 0 0,-1-1 0,0 1 0,-1-1 0,0 0 0,0 0 0,0 0 0,-1-1 0,0 1 0,0-1 0,-1 0 0,-9 7 0,-1 0 49,-1-1 0,0-2 0,-1 1-1,0-2 1,0 0 0,-33 10 0,-120 23-1756,72-23-5119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03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188 693 24575,'-15'6'0,"-1"-1"0,1-1 0,-1 0 0,1-1 0,-19 1 0,-31 7 0,54-7 0,19-3 0,27-4 0,1915-233-6366,3 53-233,-1905 179 6593,284-26 152,1194-120-1099,-1172 100 2181,-325 45-725,-16 4-187,-1-1 0,1-1 0,-1 0 0,0 0 0,0-1 0,0 0 0,12-8 0,-24 12-259,1 0 0,-1 0 0,0 0-1,1 0 1,-1 0 0,0 0 0,1-1 0,-1 1-1,0 0 1,1 0 0,-1 0 0,0-1 0,0 1-1,1 0 1,-1-1 0,0 1 0,0 0 0,1 0-1,-1-1 1,0 1 0,0 0 0,0-1 0,0 1-1,0 0 1,1-1 0,-1 1 0,0-1 0,0 1-1,0 0 1,0-1 0,0 1 0,0 0 0,0-1-1,0 1 1,0-1 0,0 1 0,0 0 0,-1-1-1,1 1 1,0 0 0,0-1 0,0 1 0,0 0 0,-1-1-1,1 1 1,0 0 0,0 0 0,0-1 0,-1 1-1,1 0 1,0-1 0,-1 1 0,1 0 0,0 0-1,0 0 1,-1-1 0,1 1 0,-1 0 0,1 0-1,-1 0 1,-24-9 821,2 4 826,-40-3 0,-69 5-1582,131 3-135,-85 1-6519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03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1 171 24575,'22'-23'0,"1"1"0,1 2 0,1 0 0,0 1 0,36-19 0,-52 34 0,-1 0 0,1 0 0,0 0 0,0 1 0,0 1 0,1 0 0,-1 0 0,0 0 0,1 1 0,-1 1 0,1 0 0,0 0 0,-1 1 0,1 0 0,-1 0 0,0 1 0,1 1 0,-1 0 0,0 0 0,0 0 0,14 9 0,-7-2 0,0 0 0,-1 1 0,-1 1 0,0 1 0,-1 0 0,0 0 0,-1 2 0,0-1 0,-1 2 0,-1-1 0,0 1 0,-1 1 0,8 23 0,-11-26 0,-1 0 0,-1 0 0,-1 1 0,0-1 0,0 1 0,-2 0 0,0 0 0,0-1 0,-2 1 0,0 0 0,0 0 0,-1 0 0,-1-1 0,-1 1 0,0-1 0,-1 0 0,-8 17 0,2-11 57,-1 0 0,-1-1 0,-1 0 0,0-1 0,-22 21 0,2-7-911,-60 43 1,-4-7-5973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04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2307 24575,'-22'44'0,"-17"52"0,32-74 0,1 0 0,0 0 0,2 0 0,-2 39 0,6-54 0,-1 0 0,1 0 0,0 0 0,0 0 0,1 0 0,0-1 0,2 9 0,-3-14 0,1 0 0,-1 0 0,1 1 0,-1-1 0,1 0 0,0 0 0,-1 0 0,1 0 0,0 0 0,0 0 0,0 0 0,0 0 0,0 0 0,0-1 0,0 1 0,0 0 0,1-1 0,-1 1 0,0 0 0,0-1 0,0 0 0,1 1 0,-1-1 0,0 0 0,1 1 0,-1-1 0,0 0 0,1 0 0,-1 0 0,0 0 0,1 0 0,-1-1 0,0 1 0,0 0 0,1-1 0,-1 1 0,0-1 0,3 0 0,20-8 0,-1-1 0,0-1 0,35-22 0,-5 2 0,595-293-2614,16 23-987,-646 293 3550,1105-482-5222,12 23 3903,1174-363 1048,-2160 784 1153,165-57 3943,-298 94-2655,-16 9-2082,0 0-1,0-1 1,0 1-1,-1 0 1,1 0-1,0 0 1,0 0-1,0-1 1,0 1-1,0 0 1,0 0-1,0 0 1,-1 0-1,1 0 1,0-1-1,0 1 1,0 0-1,0 0 1,-1 0-1,1 0 1,0 0-1,0 0 1,0 0-1,0 0 0,-1 0 1,1 0-1,0 0 1,0 0-1,0 0 1,-1 0-1,1 0 1,0 0-1,0 0 1,0 0-1,-1 0 1,1 0-1,0 0 1,0 0-1,-1 0 1,-32 3 1986,-66 18-1617,48-8-6979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04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390 114 24575,'64'-39'0,"-47"27"0,1 1 0,24-12 0,-27 17 0,1 1 0,-1 1 0,1 0 0,0 0 0,0 2 0,0 0 0,0 1 0,0 0 0,0 2 0,0 0 0,1 0 0,-1 2 0,25 6 0,-31-6 0,0 0 0,0 1 0,-1 0 0,0 0 0,0 1 0,0 1 0,0-1 0,-1 1 0,0 1 0,0 0 0,0 0 0,-1 0 0,0 1 0,-1 0 0,0 0 0,0 1 0,0-1 0,-1 1 0,-1 1 0,1-1 0,-2 1 0,5 13 0,-6-10 4,0-1 1,-1 0-1,0 0 0,-1 1 0,0-1 0,-1 0 0,-1 1 1,1-1-1,-2 0 0,0 0 0,-1 0 0,0 0 0,0-1 1,-12 20-1,0-3-67,-1-2 1,-1 0-1,-1 0 1,-42 40-1,5-13-436,-3-2 1,-93 62-1,-138 64-2316,62-50-815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36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24575,'1'21'0,"1"0"0,0-1 0,12 41 0,-2-9 0,96 550-2909,40 789 0,-103 621-3490,-70-359 3383,-1 55 2041,79 1109 800,-40-2475 190,38 1350 363,-101-10 89,0-1161 311,-36-15 1919,76-458-1578,-3 0 0,-33 78 1,19-74-621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15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24575,'0'0'0,"0"-1"0,0 1 0,1-1 0,-1 1 0,0-1 0,0 1 0,0-1 0,0 1 0,0-1 0,1 1 0,-1-1 0,0 1 0,0-1 0,1 1 0,-1 0 0,0-1 0,1 1 0,-1-1 0,1 1 0,-1 0 0,0-1 0,1 1 0,-1 0 0,1 0 0,-1-1 0,1 1 0,-1 0 0,1 0 0,-1 0 0,1 0 0,-1-1 0,1 1 0,-1 0 0,1 0 0,-1 0 0,1 0 0,-1 0 0,1 0 0,-1 0 0,1 0 0,-1 1 0,1-1 0,-1 0 0,1 0 0,-1 0 0,1 1 0,-1-1 0,1 0 0,0 1 0,1-1 0,0 1 0,0 0 0,0 0 0,0 0 0,-1 0 0,1 0 0,0 0 0,0 1 0,-1-1 0,1 1 0,2 2 0,3 12 0,-1 0 0,0 1 0,-1 0 0,-1 0 0,3 26 0,-5-31 0,0 6 0,-2-14 0,0-1 0,0 1 0,0 0 0,1 0 0,-1 0 0,1-1 0,0 1 0,0 0 0,1-1 0,-1 1 0,4 5 0,-3-11 0,-1 0 0,0 0 0,1 0 0,-1 0 0,0-1 0,0 1 0,0 0 0,-1-1 0,1 1 0,0-4 0,-1 6 0,43-132 0,-32 114 0,-11 17 0,1 1 0,-1 0 0,1-1 0,-1 1 0,1 0 0,-1 0 0,1-1 0,-1 1 0,1 0 0,-1 0 0,1 0 0,-1 0 0,1 0 0,-1 0 0,1-1 0,-1 1 0,1 0 0,0 1 0,-1-1 0,1 0 0,-1 0 0,1 0 0,2 1 0,-1 1 0,0-1 0,0 1 0,0-1 0,0 1 0,0 0 0,0 0 0,0 0 0,-1 0 0,1 0 0,1 4 0,-1-4 0,-1-1 0,0 1 0,1 0 0,-1-1 0,1 1 0,-1-1 0,1 1 0,0-1 0,0 0 0,0 0 0,0 0 0,-1 0 0,1 0 0,0 0 0,1 0 0,-1-1 0,0 1 0,0-1 0,0 1 0,0-1 0,0 0 0,1 0 0,-1 0 0,0 0 0,0 0 0,0-1 0,0 1 0,0-1 0,1 1 0,-1-1 0,0 0 0,0 0 0,0 0 0,2-1 0,9-5 0,-1-1 0,0-1 0,0 1 0,12-13 0,-5 5 0,-3 2 0,28-20 0,-41 32 0,1-1 0,0 1 0,-1 0 0,1 1 0,0-1 0,0 0 0,0 1 0,0 0 0,1 0 0,3 0 0,-6 1 0,0 0 0,0 1 0,0-1 0,0 1 0,0-1 0,-1 1 0,1 0 0,0-1 0,0 1 0,-1 0 0,1 0 0,0 0 0,-1 0 0,1 1 0,-1-1 0,0 0 0,1 1 0,-1-1 0,0 1 0,0-1 0,2 4 0,3 5 0,-1-1 0,6 19 0,-6-16 0,20 52-1365,-16-34-5461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1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0 273 24575,'1'-9'0,"1"1"0,-1-1 0,1 1 0,1 0 0,-1 0 0,8-14 0,1-6 0,3-17 0,10-27 0,-24 71 0,1 0 0,-1 0 0,0 0 0,1 1 0,-1-1 0,0 0 0,1 0 0,-1 1 0,1-1 0,-1 0 0,1 1 0,-1-1 0,1 0 0,0 1 0,-1-1 0,1 1 0,0-1 0,-1 1 0,2-1 0,-1 1 0,-1 0 0,1 0 0,-1 0 0,1 0 0,-1 1 0,1-1 0,-1 0 0,0 0 0,1 1 0,-1-1 0,1 0 0,-1 0 0,0 1 0,1-1 0,-1 0 0,0 1 0,0-1 0,1 1 0,-1-1 0,0 0 0,0 1 0,1-1 0,-1 1 0,0 0 0,9 33 0,-5-7 0,0 0 0,1 0 0,0-1 0,2 0 0,13 30 0,-20-54 0,0-1 0,1 1 0,0-1 0,-1 1 0,1-1 0,0 1 0,-1-1 0,1 0 0,0 1 0,0-1 0,0 0 0,0 0 0,1 0 0,-1 0 0,0 0 0,0 0 0,1 0 0,-1 0 0,0 0 0,1-1 0,-1 1 0,1 0 0,-1-1 0,1 0 0,-1 1 0,4 0 0,-3-2 0,1 0 0,-1 0 0,0 0 0,1 0 0,-1 0 0,0 0 0,0 0 0,0-1 0,0 1 0,0-1 0,0 1 0,0-1 0,-1 0 0,1 0 0,-1 0 0,3-4 0,59-93 0,-45 68 0,1 1 0,2 0 0,29-32 0,-49 60 0,1 0 0,0 0 0,0 1 0,0-1 0,1 0 0,-1 1 0,0-1 0,1 1 0,-1 0 0,1 0 0,-1 0 0,1 0 0,-1 0 0,6-1 0,-6 2 0,-1 1 0,1-1 0,0 0 0,0 0 0,0 1 0,-1-1 0,1 1 0,0 0 0,-1-1 0,1 1 0,-1 0 0,1 0 0,0 0 0,-1 0 0,0 0 0,1 0 0,-1 1 0,0-1 0,0 0 0,1 1 0,-1-1 0,0 1 0,1 1 0,6 10 135,25 34-1635,-24-38-5326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16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54 24575,'-3'-3'0,"-7"-4"0,-1-3 0,0-4 0,9 1 0,7 6 0,3 10 0,3 10 0,0 15 0,0 14 0,3 12 0,-3 12 0,-2 12 0,-3 8 0,1 4 0,-2-14-8191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17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1061 24575,'-15'-105'0,"-20"-185"0,31 233 0,3 1 0,2-1 0,10-62 0,-8 99 0,1 0 0,1 0 0,1 0 0,1 1 0,0 0 0,1 0 0,2 0 0,15-24 0,-15 30 0,0 0 0,1 0 0,1 1 0,0 0 0,0 1 0,1 1 0,0 0 0,1 0 0,0 2 0,28-14 0,-20 14 0,0 0 0,0 1 0,1 1 0,0 1 0,0 1 0,0 1 0,0 1 0,0 1 0,1 2 0,27 2 0,-25 1 0,1 1 0,-1 1 0,0 2 0,0 0 0,-1 1 0,0 2 0,-1 1 0,34 21 0,-38-20 0,0 2 0,0 1 0,-2 0 0,0 1 0,0 1 0,-2 1 0,0 0 0,-2 1 0,16 27 0,-21-29 0,0 1 0,0 1 0,-2-1 0,0 1 0,-2 1 0,0-1 0,-1 1 0,-1 0 0,-1 0 0,-1 0 0,-3 33 0,0-30 0,-2 0 0,-1 0 0,0 0 0,-2 0 0,-1-1 0,-1 0 0,0-1 0,-15 23 0,7-16 0,-2-1 0,-1-2 0,-1 0 0,-1-1 0,-35 31 0,15-21 0,-2-2 0,-1-2 0,-1-2 0,-1-2 0,-2-3 0,-1-1 0,-55 17 0,78-32 0,13-4 0,12-3 0,6-2 0,64-7 0,-1 2 0,1 4 0,0 2 0,83 12 0,-89-4 0,100 26 0,-132-26 0,0 2 0,-1 2 0,-1 0 0,0 2 0,33 22 0,-52-31 0,-1 2 0,1-1 0,-1 1 0,-1 0 0,0 1 0,0 0 0,0 0 0,-1 1 0,9 15 0,-13-20 0,-1-1 0,1 1 0,-1 0 0,0-1 0,0 1 0,0 0 0,0 0 0,-1 0 0,1 0 0,-1 0 0,0 0 0,-1 0 0,1-1 0,-1 1 0,1 0 0,-1 0 0,0 0 0,0 0 0,-1-1 0,1 1 0,-1-1 0,0 1 0,0-1 0,0 1 0,0-1 0,-1 0 0,1 0 0,-6 4 0,-4 4 0,0-2 0,-1 1 0,0-2 0,0 0 0,-1 0 0,0-1 0,0-1 0,-16 5 0,-17 3 0,-61 10 0,22-9 114,0-3 0,-99-1 0,133-11-456,0-2 1,0-3 0,0-1-1,-94-26 1,90 13-6485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1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191 151 24575,'0'-3'0,"-1"-1"0,1 0 0,-1 1 0,0-1 0,0 1 0,0-1 0,-1 1 0,1-1 0,-1 1 0,0 0 0,0-1 0,0 1 0,0 0 0,0 0 0,-1 1 0,1-1 0,-1 0 0,0 1 0,0 0 0,0 0 0,0 0 0,0 0 0,-5-2 0,6 2 0,0 1 0,-1 0 0,1 0 0,-1 0 0,0 1 0,1-1 0,-1 1 0,0-1 0,0 1 0,1 0 0,-1 0 0,0 0 0,1 0 0,-1 0 0,0 1 0,0-1 0,1 1 0,-1 0 0,1 0 0,-1 0 0,1 0 0,-1 0 0,1 1 0,-1-1 0,1 1 0,0-1 0,0 1 0,0 0 0,0 0 0,0 0 0,-2 3 0,-4 7 0,1 1 0,1 0 0,0-1 0,1 2 0,0-1 0,1 1 0,0-1 0,-2 26 0,1 3 0,3 70 0,2-83 0,2-1 0,2 1 0,0-1 0,2 0 0,0 0 0,17 40 0,-19-58 0,1-1 0,0 1 0,0-1 0,1 0 0,0-1 0,1 1 0,0-1 0,0 0 0,9 7 0,-10-11 0,0 0 0,0 0 0,1 0 0,-1-1 0,1 0 0,0 0 0,0 0 0,0-1 0,0 0 0,0-1 0,0 1 0,1-2 0,-1 1 0,11-1 0,-9-1 0,0 0 0,0 0 0,-1-1 0,1 0 0,0-1 0,-1 0 0,1 0 0,-1-1 0,0 0 0,0-1 0,0 0 0,-1 0 0,0 0 0,0-1 0,0 0 0,-1-1 0,1 1 0,-2-1 0,9-12 0,-3 3 0,-2 0 0,0 0 0,-1-1 0,0 0 0,-1 0 0,-1-1 0,-1 0 0,5-30 0,-8 27 0,0 0 0,-1 0 0,-2 0 0,0 0 0,-1 0 0,-1 0 0,-1 0 0,-1 0 0,-1 1 0,0 0 0,-11-22 0,10 27 0,-1 0 0,0 1 0,-1 0 0,0 0 0,-2 1 0,1 0 0,-1 1 0,-1 0 0,0 1 0,-1 0 0,0 1 0,-1 0 0,0 1 0,-25-12 0,30 18 34,0-1 1,0 1-1,0 1 0,0 0 0,-1 0 0,1 1 0,-1 0 0,1 0 0,-11 2 1,14-1-142,0 1 0,0 0 1,0 0-1,0 1 0,0-1 1,1 1-1,-1 1 0,1-1 1,-1 1-1,1 0 0,0 0 1,0 0-1,0 1 0,0 0 1,-4 5-1,-8 11-6719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17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24575,'3'-3'0,"4"-1"0,1 3 0,1 5 0,1 8 0,-3 10 0,1 10 0,-1 9 0,-2 10 0,2 7 0,-1 6 0,-1 1 0,-2 1 0,-1-2 0,-4-5 0,-2-13-8191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18.0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202 188 24575,'-3'-12'0,"-7"-13"0,-5-8 0,-5-1 0,-3 2 0,0 7 0,1 7 0,1 10 0,1 9 0,1 7 0,4 6 0,5 0-8191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18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24575,'-2'286'0,"11"446"0,8-559-1365,-8-107-5461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18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1 381 24575,'15'21'0,"-14"-19"0,0 0 0,0-1 0,0 1 0,0 0 0,0-1 0,0 1 0,1 0 0,-1-1 0,0 0 0,1 1 0,-1-1 0,1 0 0,0 0 0,-1 0 0,1 0 0,0 0 0,0 0 0,-1 0 0,1-1 0,0 1 0,0 0 0,0-1 0,0 0 0,3 1 0,5-1 0,1 0 0,-1-1 0,0 0 0,0-1 0,0 0 0,0 0 0,14-6 0,68-32 0,-79 34 0,4-2 0,1-1 0,-2-1 0,1-1 0,-1 0 0,-1-1 0,0-1 0,-1 0 0,13-17 0,-22 25 0,-1-2 0,0 1 0,0 0 0,0-1 0,-1 0 0,0 1 0,0-1 0,-1-1 0,0 1 0,2-10 0,-4 11 0,0 0 0,0 0 0,0 0 0,0 0 0,-1 0 0,0 0 0,0 0 0,-1 0 0,0 1 0,0-1 0,0 1 0,-1-1 0,0 1 0,-5-9 0,4 9 0,0-1 0,-1 0 0,0 1 0,0 0 0,0 0 0,-1 0 0,0 1 0,1 0 0,-1 0 0,-1 0 0,1 1 0,-1 0 0,1 0 0,-1 1 0,0-1 0,0 2 0,0-1 0,0 1 0,0 0 0,0 0 0,0 1 0,-1 0 0,1 0 0,-9 2 0,4 0 0,1 0 0,-1 1 0,1 0 0,-1 1 0,1 0 0,0 1 0,1 0 0,-1 1 0,1 0 0,0 0 0,0 1 0,1 1 0,-17 16 0,16-11 0,0-1 0,0 1 0,2 1 0,0 0 0,0 0 0,1 0 0,1 1 0,0 0 0,1 0 0,1 1 0,0-1 0,2 1 0,-3 24 0,5-28 0,0 0 0,0-1 0,1 1 0,1-1 0,-1 1 0,2-1 0,0 0 0,0 1 0,1-2 0,1 1 0,-1 0 0,2-1 0,0 0 0,0 0 0,0 0 0,1-1 0,1 0 0,0-1 0,11 11 0,24 12-1365,-2-7-5461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18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11 253 24575,'-6'-47'0,"5"40"0,-1 0 0,1 0 0,1-1 0,0 1 0,0-11 0,0 18 0,0-1 0,0 1 0,0-1 0,0 1 0,0-1 0,0 1 0,0 0 0,0-1 0,0 1 0,0-1 0,0 1 0,0-1 0,1 1 0,-1 0 0,0-1 0,0 1 0,0 0 0,1-1 0,-1 1 0,0-1 0,0 1 0,1 0 0,-1 0 0,0-1 0,1 1 0,-1 0 0,0-1 0,1 1 0,-1 0 0,1 0 0,-1 0 0,0 0 0,1-1 0,-1 1 0,1 0 0,-1 0 0,1 0 0,0 0 0,0 0 0,1 1 0,-1 0 0,1 0 0,-1-1 0,1 1 0,-1 0 0,0 0 0,1 0 0,-1 0 0,2 3 0,26 34 0,20 40 0,-4 3 0,-3 1 0,38 109 0,-77-183 0,23 71 0,-24-71 0,0 0 0,-1 1 0,0-1 0,0 1 0,0 0 0,-1-1 0,-2 10 0,2-17 0,1-1 0,-1 1 0,0-1 0,0 1 0,0-1 0,0 1 0,0 0 0,-1-1 0,1 1 0,0-1 0,0 1 0,0-1 0,0 1 0,0-1 0,-1 1 0,1-1 0,0 1 0,-1-1 0,1 1 0,0-1 0,-1 0 0,1 1 0,0-1 0,-1 1 0,1-1 0,-1 0 0,1 1 0,-1-1 0,1 0 0,0 0 0,-1 1 0,1-1 0,-1 0 0,0 0 0,1 0 0,-1 0 0,1 1 0,-1-1 0,1 0 0,-1 0 0,1 0 0,-1 0 0,1 0 0,-1 0 0,0-1 0,1 1 0,-1 0 0,1 0 0,-1 0 0,1 0 0,-1-1 0,1 1 0,-1 0 0,1-1 0,-1 1 0,1 0 0,0-1 0,-1 1 0,1 0 0,-1-1 0,1 1 0,0-1 0,-1 1 0,1-1 0,-5-4 0,1 0 0,0 0 0,0 0 0,-5-8 0,2-2 0,0 0 0,1-1 0,1 1 0,0-2 0,1 1 0,0 0 0,2-1 0,0 1 0,1-1 0,0 0 0,2 1 0,2-19 0,2-3 0,1 1 0,2 0 0,2 1 0,19-47 0,-17 51-170,2 1-1,2 0 0,0 1 1,2 1-1,2 0 0,0 2 1,27-28-1,-7 17-6655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16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718 1 24575,'-1'3'0,"0"-1"0,0 1 0,0 0 0,0 0 0,0 0 0,-1-1 0,1 1 0,-1 0 0,0-1 0,0 0 0,-3 4 0,-6 9 0,-11 31 0,17-35 0,0 1 0,-11 18 0,13-27 0,1 1 0,-1-1 0,0 0 0,0 0 0,0 0 0,0 0 0,0-1 0,-1 1 0,1-1 0,-1 0 0,0 0 0,-4 2 0,-89 32 0,-63 25 0,124-45 0,0 2 0,-41 27 0,71-41 0,0 1 0,0-1 0,1 1 0,-1 0 0,1 0 0,0 1 0,1 0 0,-8 11 0,11-15 0,0 1 0,-1-1 0,1 1 0,1-1 0,-1 1 0,0-1 0,1 1 0,-1-1 0,1 1 0,0 0 0,-1-1 0,1 1 0,1-1 0,-1 1 0,0 0 0,1-1 0,-1 1 0,1-1 0,0 1 0,0-1 0,0 1 0,0-1 0,0 1 0,0-1 0,1 0 0,-1 0 0,4 3 0,3 4 0,0-1 0,1-1 0,0 0 0,0 0 0,0-1 0,21 10 0,69 26 0,-66-29 0,62 22 0,40 16 0,-109-39 0,-1 1 0,47 30 0,-66-38 0,0-1 0,-1 1 0,1 0 0,-1 1 0,0-1 0,0 1 0,-1 0 0,1 0 0,4 11 0,-7-14 0,-1 0 0,0 0 0,0 0 0,0 0 0,-1 0 0,1 0 0,-1 0 0,0 0 0,1 1 0,-2-1 0,1 0 0,0 0 0,0 0 0,-1 0 0,0 0 0,0 1 0,0-1 0,0 0 0,0-1 0,0 1 0,-1 0 0,1 0 0,-1-1 0,0 1 0,-2 2 0,-4 3 0,0 0 0,0-1 0,0 0 0,-1-1 0,0 0 0,0 0 0,0-1 0,-19 8 0,-86 24 0,52-21 0,-73 10 0,105-23 0,1 0 0,-1-2 0,0-1 0,-52-8 0,71 7-151,0-2-1,-1 0 0,1 0 0,1-1 1,-1 0-1,0-1 0,1 0 1,-12-9-1,-12-14-6674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19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37 330 24575,'12'544'0,"-3"-433"0,5-1 0,51 201 0,-65-310 0,3 12 0,1 0 0,1 0 0,7 14 0,-12-26 0,0-1 0,0 0 0,0 0 0,0 1 0,0-1 0,0 0 0,1 0 0,-1 1 0,0-1 0,0 0 0,0 0 0,0 0 0,0 1 0,0-1 0,1 0 0,-1 0 0,0 0 0,0 1 0,0-1 0,0 0 0,1 0 0,-1 0 0,0 0 0,0 1 0,1-1 0,-1 0 0,0 0 0,0 0 0,1 0 0,-1 0 0,0 0 0,0 0 0,1 0 0,-1 0 0,0 0 0,0 0 0,1 0 0,1-11 0,-5-20 0,-59-262 0,-19-126 0,58 151 0,22 202 0,3 1 0,11-72 0,-11 116 0,2 1 0,1-1 0,0 1 0,10-23 0,-12 38 0,-1 0 0,1 0 0,0 1 0,0-1 0,0 0 0,1 1 0,-1 0 0,1 0 0,5-4 0,-6 6 0,0 0 0,-1 0 0,1 1 0,0 0 0,0-1 0,0 1 0,0 0 0,0 0 0,0 1 0,0-1 0,0 1 0,1-1 0,-1 1 0,0 0 0,0 0 0,0 0 0,5 2 0,2 0 0,0 1 0,0 0 0,0 1 0,-1 0 0,1 1 0,-1 0 0,0 1 0,16 12 0,0 3 0,35 39 0,-34-32 0,-1 1 0,-2 2 0,33 57 0,-48-74 0,0 0 0,-2 1 0,1 0 0,-2 0 0,0 1 0,-1-1 0,-1 1 0,0 0 0,-1 0 0,-1 1 0,-1 22 0,-1-30 23,-1 1 0,0-1 0,0 0-1,-1 0 1,0 1 0,-1-2 0,0 1-1,0 0 1,-1-1 0,0 0 0,0 0-1,-1 0 1,0-1 0,-8 8 0,4-6-194,0-1 0,0 0 1,0 0-1,-1-1 0,0-1 1,-1 0-1,0 0 0,0-1 1,-22 6-1,-3-2-6655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19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57 24575,'16'-19'0,"-13"14"0,1 1 0,0-1 0,0 1 0,0 0 0,1 0 0,-1 1 0,6-4 0,-9 7 0,0-1 0,0 1 0,0 0 0,0-1 0,0 1 0,0 0 0,0 0 0,0 0 0,0 0 0,0 0 0,0 0 0,0 0 0,0 0 0,0 1 0,0-1 0,-1 0 0,1 1 0,0-1 0,0 0 0,0 1 0,0-1 0,0 1 0,-1-1 0,1 1 0,0 0 0,0-1 0,-1 1 0,1 0 0,0-1 0,-1 1 0,1 0 0,-1 0 0,1 0 0,-1 0 0,1-1 0,-1 1 0,0 0 0,1 0 0,-1 2 0,3 5 0,0 0 0,-1 1 0,2 11 0,-3-17 0,25 258 0,-18-146 0,28 239 342,-21-256-1196,43 150 1,-37-182-5973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20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466 1123 24575,'10'-15'0,"9"-14"0,21-37 0,-36 58 0,0-1 0,-1 1 0,0-1 0,0 1 0,-1-1 0,0 0 0,0 0 0,-1-1 0,0-14 0,-1 20 0,0 0 0,-1 0 0,0 0 0,0 0 0,0 0 0,0 0 0,-1 0 0,1 0 0,-1 1 0,0-1 0,0 1 0,0-1 0,-1 1 0,1 0 0,-4-3 0,1 1 0,0 1 0,-1-1 0,1 2 0,-1-1 0,0 0 0,0 1 0,-1 0 0,-7-2 0,-6-1 0,0 1 0,-1 1 0,1 1 0,-40 0 0,46 2 0,1 2 0,0 0 0,0 0 0,0 1 0,0 1 0,0 0 0,1 1 0,-1 0 0,1 1 0,0 0 0,0 1 0,-21 14 0,22-10 0,-1-1 0,1 1 0,0 1 0,1 0 0,1 1 0,0 0 0,0 0 0,1 1 0,1 0 0,0 0 0,-6 16 0,7-14 0,1 0 0,0 1 0,2-1 0,-1 1 0,2 0 0,0 0 0,1 0 0,1 0 0,0 1 0,3 20 0,-1-26 0,1 0 0,-1-1 0,1 1 0,1-1 0,0 0 0,1 0 0,0 0 0,0-1 0,1 0 0,0 0 0,1 0 0,0-1 0,0 0 0,0 0 0,1-1 0,12 9 0,-11-10 0,1 0 0,-1 0 0,1-1 0,0 0 0,1-1 0,-1 0 0,1-1 0,0 0 0,0 0 0,0-1 0,0-1 0,0 0 0,0-1 0,0 0 0,14-1 0,-11-2 0,-1 1 0,0-1 0,0-1 0,0-1 0,0 0 0,0 0 0,-1-1 0,0-1 0,-1 0 0,1 0 0,-1-1 0,12-13 0,-7 6 0,0-2 0,-2 0 0,0-1 0,-1-1 0,19-35 0,38-106 0,-73 200 0,6 79 0,-1-105 0,1 0 0,0 0 0,1 0 0,0 0 0,2-1 0,-1 0 0,2 0 0,0 0 0,0-1 0,1 0 0,13 15 0,-15-20 0,1 0 0,1 0 0,0 0 0,-1-1 0,2-1 0,-1 1 0,1-2 0,0 1 0,0-1 0,0 0 0,0-1 0,1 0 0,0 0 0,-1-1 0,1 0 0,0-1 0,13 0 0,-8-1 0,1-1 0,-1 0 0,0-1 0,0-1 0,0 0 0,0-1 0,0-1 0,-1 0 0,0-1 0,0-1 0,0 0 0,-1-1 0,17-12 0,-15 8 0,0-1 0,0-1 0,-2 0 0,0-1 0,0-1 0,-2 0 0,0 0 0,-1-1 0,0 0 0,7-20 0,-1-6-26,-2-1-1,-2 0 1,-1 0-1,-3-2 1,5-86-1,-11 34-120,-18-167-1,-15 60 50,23 165 100,-2 1 0,-2 1 0,-17-39-1,26 70-1,0 0 0,-1 1 0,0 0 0,0-1 0,-9-9 0,12 15 0,1 0 0,-1 0 0,0 0 0,0 0 0,0 1 0,0-1 0,0 0 0,0 1 0,0-1 0,0 1 0,0-1 0,0 1 0,-1-1 0,1 1 0,0-1 0,0 1 0,0 0 0,0 0 0,-1 0 0,1 0 0,0 0 0,0 0 0,-1 0 0,1 0 0,0 0 0,0 1 0,0-1 0,0 0 0,-1 1 0,1-1 0,0 1 0,0-1 0,0 1 0,0 0 0,0-1 0,0 1 0,0 0 0,0 0 0,1 0 0,-1-1 0,-1 3 0,-3 5 10,0 0-1,0 1 0,1-1 0,0 1 0,0 0 0,1 0 0,1 1 0,0-1 0,-2 13 0,-7 43 122,3 0 0,3 1 0,4 86 0,31 198-655,22-15-841,-36-257-5007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20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40 806 24575,'-30'-121'0,"23"86"0,6 32 0,1 0 0,-1 0 0,1 0 0,-1 0 0,1 0 0,0 0 0,0 0 0,1 0 0,-1 0 0,2-5 0,-2 7 0,1 0 0,0-1 0,-1 1 0,1 0 0,0 0 0,0 0 0,0 0 0,0 0 0,0 0 0,0 0 0,0 0 0,1 0 0,-1 0 0,0 1 0,0-1 0,1 0 0,-1 1 0,0-1 0,1 1 0,-1 0 0,0-1 0,1 1 0,2 0 0,24-3 0,0 2 0,48 4 0,-5-1 0,-8-2 0,0-4 0,78-14 0,-113 13 0,-1-2 0,-1 0 0,1-2 0,-1-1 0,-1-1 0,0-1 0,38-25 0,-52 28 0,0 0 0,0-1 0,-1 0 0,0-1 0,-1 0 0,0-1 0,-1 0 0,0 0 0,-1-1 0,0 0 0,-1 0 0,-1 0 0,0-1 0,0 0 0,-2 0 0,0 0 0,0 0 0,-1-1 0,-1 1 0,-1-1 0,0 1 0,0-1 0,-2 1 0,0 0 0,0-1 0,-1 1 0,-7-17 0,8 25 0,-1-1 0,0 2 0,0-1 0,0 0 0,-1 0 0,0 1 0,0 0 0,0 0 0,-1 0 0,1 0 0,-1 1 0,0 0 0,-1 0 0,1 0 0,-9-4 0,10 6 0,-1 1 0,1-1 0,-1 1 0,1 0 0,-1 0 0,0 0 0,1 1 0,-1-1 0,0 1 0,1 1 0,-1-1 0,0 0 0,1 1 0,-1 0 0,0 0 0,1 1 0,0-1 0,-1 1 0,1 0 0,0 0 0,0 0 0,-5 4 0,-2 2 0,1 0 0,1 1 0,0 0 0,0 1 0,1 0 0,0 0 0,1 1 0,0-1 0,0 2 0,1-1 0,1 1 0,-6 17 0,1 0 0,2 0 0,1 0 0,2 1 0,-3 37 0,6-30 43,2-1 0,1 0-1,2 0 1,2 0 0,1 0-1,1 0 1,23 60 0,-21-73-100,1-1 0,1 0 0,1 0 0,1-1 0,18 23 0,-19-31-94,-1 0-1,2 0 0,-1-2 0,2 1 1,-1-2-1,2 0 0,-1 0 1,17 7-1,7-1-6674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22.3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416 620 24575,'39'-38'0,"50"-64"0,-75 82 0,0 1 0,-2-2 0,0 0 0,-1-1 0,14-41 0,-23 57 0,0 0 0,0-1 0,-1 0 0,0 1 0,-1-1 0,1-10 0,-1 16 0,0 0 0,0 0 0,0 0 0,-1-1 0,1 1 0,0 0 0,-1 0 0,1 0 0,0 0 0,-1 0 0,1 0 0,-1 0 0,0 0 0,1 0 0,-1 0 0,0 0 0,0 0 0,1 0 0,-1 1 0,0-1 0,0 0 0,0 0 0,0 1 0,0-1 0,0 1 0,0-1 0,0 1 0,0-1 0,0 1 0,-1 0 0,1-1 0,0 1 0,0 0 0,0 0 0,0 0 0,0 0 0,-1 0 0,1 0 0,0 0 0,0 0 0,0 1 0,0-1 0,0 0 0,-3 2 0,-4 0 0,-1 1 0,0 0 0,1 1 0,0 0 0,0 0 0,-15 11 0,-42 40 0,55-46 0,-44 41 0,1 3 0,3 2 0,3 3 0,2 1 0,3 2 0,-60 116 0,91-155 0,1 1 0,2 0 0,0 0 0,1 1 0,2 0 0,-5 38 0,9-52 0,1 1 0,0-1 0,0 0 0,1 1 0,0-1 0,1 0 0,0 0 0,1 0 0,0 0 0,1 0 0,0-1 0,0 1 0,1-1 0,0 0 0,1-1 0,0 1 0,0-1 0,9 9 0,-6-8 0,1-1 0,0 0 0,1 0 0,0-1 0,0 0 0,1-1 0,18 7 0,-10-6 0,1-1 0,0 0 0,0-2 0,22 2 0,0-3 0,0-2 0,-1-2 0,1-2 0,43-8 0,-13-4-74,0-2 0,-1-4 0,-1-3-1,-1-3 1,-2-3 0,0-4 0,-3-1-1,-1-4 1,64-51 0,-93 62 74,62-63 0,-86 79 0,-1 0 0,-1 0 0,0-1 0,0 0 0,-1 0 0,-1-1 0,0 0 0,-1-1 0,5-17 0,-10 28 7,0-1 0,0 0-1,-1 1 1,1-1 0,-1 0 0,0 1 0,0-1 0,0 0-1,-1 1 1,0-1 0,0 0 0,0 1 0,0-1-1,-1 1 1,0 0 0,-4-9 0,3 9 13,0 0-1,-1-1 1,0 1-1,0 0 1,0 1 0,0-1-1,-1 1 1,1 0 0,-1 0-1,0 0 1,0 0-1,-8-2 1,1 1 11,-1 0 0,0 1 0,0 1 0,0 0 0,0 1 0,0 0 0,0 1 0,-1 0-1,1 1 1,0 0 0,-15 5 0,16-3-31,1 0 0,1 1 0,-1 0 0,1 1 0,-1 0 0,1 1 0,1 0 0,-1 1 0,1 0 0,0 0 0,1 1 0,0 0 0,0 0 0,-8 12 0,9-9 0,0 0 0,1 0 0,1 0 0,0 1 0,0 0 0,1 0 0,1 0 0,0 0 0,0 0 0,1 1 0,1 0 0,0 23 0,2-21 0,1 1 0,1-1 0,0 1 0,1-1 0,0 0 0,1 0 0,1 0 0,0-1 0,1 0 0,1 0 0,0-1 0,1 0 0,0 0 0,1-1 0,0 0 0,1-1 0,0 0 0,1-1 0,0 0 0,15 8 0,-14-9 0,0-1 0,0-1 0,1 0 0,0-1 0,1-1 0,-1 0 0,1-1 0,0 0 0,0-1 0,0-1 0,1 0 0,-1-1 0,0-1 0,1-1 0,-1 0 0,0-1 0,0 0 0,1-1 0,-2-1 0,23-8 0,-22 5 0,0 0 0,0-2 0,-1 1 0,0-2 0,0 0 0,-1-1 0,0 0 0,-1-1 0,0 0 0,-1-1 0,-1 0 0,0-1 0,0 0 0,-2 0 0,1-1 0,-2 0 0,0-1 0,-1 0 0,-1 0 0,0 0 0,-1-1 0,3-31 0,-6 41 0,-1 0 0,0 0 0,-1 0 0,1 0 0,-1 1 0,-1-1 0,1 0 0,-1 0 0,0 1 0,-6-13 0,6 15 0,-1 1 0,1-1 0,-1 1 0,0-1 0,0 1 0,0 0 0,0 0 0,0 0 0,-1 1 0,1-1 0,-1 1 0,0 0 0,0 0 0,0 0 0,0 0 0,0 1 0,0-1 0,-6 0 0,-2 0 0,0 0 0,0 1 0,0 1 0,0 0 0,0 1 0,0 0 0,0 0 0,0 2 0,0-1 0,0 2 0,-12 4 0,24-8 0,0 0 0,0 0 0,0 0 0,0 0 0,0 0 0,0 0 0,0 1 0,0-1 0,0 0 0,0 0 0,0 0 0,0 0 0,0 0 0,0 0 0,0 0 0,0 0 0,0 0 0,0 0 0,0 0 0,0 0 0,0 0 0,0 0 0,0 1 0,0-1 0,0 0 0,0 0 0,0 0 0,0 0 0,0 0 0,0 0 0,0 0 0,0 0 0,0 0 0,0 0 0,0 0 0,0 0 0,0 0 0,0 1 0,0-1 0,0 0 0,0 0 0,0 0 0,0 0 0,0 0 0,0 0 0,0 0 0,0 0 0,0 0 0,0 0 0,0 0 0,-1 0 0,1 0 0,0 0 0,0 0 0,0 0 0,0 0 0,0 0 0,0 0 0,0 0 0,0 0 0,0 0 0,0 0 0,0 0 0,0 0 0,-1 0 0,1 0 0,10 2 0,13-3 0,126-23 0,-42 6 0,109-5 0,-183 21 0,0 2 0,0 2 0,-1 1 0,1 1 0,0 2 0,-1 1 0,53 19 0,-75-22 0,0 1 0,-1 0 0,0 0 0,1 1 0,9 8 0,-17-13 0,0 1 0,0-1 0,-1 1 0,1 0 0,0-1 0,-1 1 0,1 0 0,-1 0 0,1 0 0,-1 0 0,0 0 0,0 1 0,0-1 0,0 0 0,0 0 0,0 1 0,-1-1 0,1 0 0,-1 1 0,0-1 0,0 1 0,0-1 0,0 0 0,0 1 0,0-1 0,0 1 0,-1-1 0,1 0 0,-2 3 0,2-4 0,-1 1 0,1-1 0,-1 0 0,0 0 0,1 0 0,-1 0 0,0 0 0,0-1 0,1 1 0,-1 0 0,0 0 0,0 0 0,0-1 0,0 1 0,0 0 0,0-1 0,0 1 0,0-1 0,0 1 0,-1-1 0,1 1 0,0-1 0,0 0 0,0 0 0,0 0 0,-1 0 0,1 0 0,0 0 0,0 0 0,0 0 0,-1 0 0,0 0 0,1-1 0,0 1 0,0-1 0,0 1 0,0-1 0,0 1 0,1-1 0,-1 0 0,0 0 0,0 1 0,1-1 0,-1 0 0,0 0 0,1 0 0,-1 1 0,1-1 0,-1 0 0,1 0 0,-1 0 0,1 0 0,-1 0 0,1 0 0,0 0 0,0 0 0,0 0 0,0 0 0,-1 0 0,1 0 0,1-1 0,-1 1 0,0 0 0,0 0 0,0 0 0,0 0 0,1 0 0,-1 0 0,0 0 0,1-1 0,12-27 0,-9 21 0,0 0 0,0 0 0,-1-1 0,-1 1 0,3-15 0,-4 21 0,-1 0 0,0 0 0,0 0 0,0 0 0,-1 0 0,1 0 0,0 0 0,-1-1 0,1 1 0,-1 0 0,0 1 0,0-1 0,0 0 0,0 0 0,0 0 0,0 0 0,0 1 0,-1-1 0,1 0 0,0 1 0,-1 0 0,0-1 0,1 1 0,-1 0 0,0-1 0,1 1 0,-1 0 0,-4-1 0,0 0 0,-1-1 0,1 2 0,-1-1 0,0 1 0,0 0 0,0 0 0,1 1 0,-1-1 0,0 2 0,0-1 0,0 1 0,0 0 0,1 1 0,-1-1 0,0 1 0,-10 5 0,2-1 0,0 2 0,0 0 0,1 0 0,0 1 0,-23 20 0,27-19 0,0 1 0,0 0 0,1 0 0,1 1 0,-1 0 0,2 1 0,0 0 0,1 0 0,0 0 0,1 1 0,0 0 0,1 0 0,-3 19 0,6-24 0,0 0 0,0 0 0,1 0 0,0 0 0,1 0 0,0 0 0,1 0 0,-1-1 0,2 1 0,2 9 0,-2-12 0,0 0 0,0 0 0,1 0 0,0 0 0,0-1 0,0 1 0,0-1 0,1 0 0,0-1 0,0 1 0,0-1 0,1 0 0,-1 0 0,10 4 0,-3-2 0,1-1 0,-1-1 0,1 0 0,0 0 0,0-2 0,0 0 0,0 0 0,1-1 0,-1-1 0,0 0 0,1 0 0,22-5 0,-19 1 0,0 0 0,0 0 0,0-2 0,-1 0 0,0-1 0,0 0 0,0-2 0,-1 0 0,17-13 0,-19 11 0,-1 0 0,0-1 0,0 0 0,-2-1 0,0-1 0,0 1 0,-1-1 0,7-16 0,-5 7 0,-2 0 0,0-1 0,-2 0 0,8-43 0,-8 9 0,-3 0 0,-2-1 0,-11-106 0,-2 69 0,-38-156 0,48 249 0,0-6 0,-2 0 0,1 0 0,-1 1 0,0-1 0,-1 1 0,-8-15 0,11 23 0,1 0 0,0-1 0,0 1 0,-1-1 0,1 1 0,0 0 0,-1-1 0,1 1 0,0 0 0,-1-1 0,1 1 0,0 0 0,-1-1 0,1 1 0,-1 0 0,1 0 0,-1 0 0,1-1 0,0 1 0,-1 0 0,1 0 0,-1 0 0,1 0 0,-1 0 0,1 0 0,-1 0 0,1 0 0,-1 0 0,1 0 0,-1 0 0,1 0 0,-1 0 0,1 0 0,-1 1 0,1-1 0,0 0 0,-1 0 0,1 0 0,-1 1 0,1-1 0,0 0 0,-1 1 0,1-1 0,-1 0 0,1 1 0,0-1 0,0 0 0,-1 1 0,1-1 0,0 1 0,0-1 0,-1 0 0,1 1 0,0-1 0,0 1 0,0-1 0,0 1 0,0-1 0,0 1 0,-1 0 0,-8 33 0,9-32 0,-9 53 0,3 1 0,3 0 0,3 56 0,6-22 0,19 100 0,-16-135 0,33 98 0,-36-134 0,1-1 0,1 0 0,1 0 0,1-1 0,0 0 0,1-1 0,1 0 0,24 24 0,-30-34 0,-1-1 0,1 0 0,0-1 0,1 0 0,-1 0 0,1 0 0,0-1 0,0 0 0,0 0 0,0 0 0,1-1 0,-1 0 0,0-1 0,1 0 0,0 0 0,-1 0 0,1-1 0,0 0 0,-1-1 0,1 0 0,-1 0 0,1 0 0,-1-1 0,1 0 0,-1-1 0,0 1 0,0-1 0,7-5 0,4-2 0,-1-1 0,0-1 0,0-1 0,-1 0 0,-1-1 0,0-1 0,-1 0 0,0-1 0,12-20 0,16-33 0,-29 46 0,1 0 0,32-39 0,-41 58 0,0 0 0,1 0 0,0 1 0,-1 0 0,1 0 0,0 0 0,0 1 0,1 0 0,8-2 0,4-1 0,13-5 0,-11 4 0,33-15 0,-49 19 0,0 0 0,-1-1 0,1 1 0,-1-1 0,0 0 0,0-1 0,0 1 0,0-1 0,-1 1 0,1-1 0,-1 0 0,4-7 0,-6 10 0,0-1 0,0 0 0,-1 0 0,1 1 0,0-1 0,-1 0 0,1 0 0,-1 0 0,0 0 0,0 0 0,0 0 0,0 0 0,0 0 0,0 0 0,0 0 0,-1 1 0,1-1 0,-1 0 0,0-3 0,-1 2 0,1 0 0,-1 0 0,0 1 0,0-1 0,0 0 0,-1 1 0,1-1 0,-1 1 0,1 0 0,-4-3 0,-4-1 0,1 1 0,-1-1 0,0 2 0,0 0 0,-21-6 0,18 7 0,0 0 0,-1 1 0,0 1 0,0 0 0,1 1 0,-1 0 0,0 1 0,1 1 0,-1 0 0,0 1 0,1 1 0,-23 8 0,29-9 0,-1 1 0,1-1 0,0 1 0,0 1 0,1 0 0,-1 0 0,1 0 0,0 0 0,0 1 0,1 0 0,0 0 0,0 1 0,0-1 0,1 1 0,0 0 0,0 0 0,0 1 0,1-1 0,1 1 0,-1 0 0,1 0 0,-2 14 0,3-11 0,0 0 0,1 0 0,1 0 0,0 0 0,0 0 0,1 0 0,1 0 0,-1-1 0,9 20 0,-4-15 0,1 0 0,0-1 0,1 0 0,0-1 0,1 1 0,13 12 0,-4-7 0,1-1 0,1-1 0,0-1 0,1-1 0,1 0 0,0-2 0,49 20 0,-46-23-136,1-2-1,0-1 1,0-1-1,0-1 1,0-2-1,1 0 1,0-2-1,-1-1 0,54-7 1,-22-5-6690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22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408 0 24575,'-88'17'0,"-171"42"0,210-40 0,48-19 0,0 0 0,1 0 0,-1 1 0,0-1 0,1 1 0,-1-1 0,0 1 0,1-1 0,-1 1 0,1-1 0,-1 1 0,1-1 0,-1 1 0,1 0 0,-1-1 0,1 1 0,0 0 0,-1-1 0,1 2 0,0-2 0,0 1 0,0-1 0,0 1 0,0-1 0,0 1 0,1-1 0,-1 0 0,0 1 0,0-1 0,1 1 0,-1-1 0,0 0 0,0 1 0,1-1 0,-1 0 0,0 1 0,1-1 0,-1 0 0,1 0 0,-1 1 0,0-1 0,1 0 0,0 0 0,37 10 0,200 11 0,-202-20 0,206 9-607,70 0-1821,72 0 1030,70 1-1770,67 1 1709,63 1-1210,57 3 1555,2109 72-2194,1375 115 3117,-3660-175 357,-76-4 45,-79-5 470,-82-7-125,-79-8 988,-131-4-1204,0 0 0,19-4 0,-27-1 928,-18-2 1,-14-2-1143,-1 1 1,0 1 0,0 1-1,-28-4 1,13 3 8,-95-20 533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3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34 24575,'-3'-4'0,"-1"0"0,0 0 0,0 0 0,-1 1 0,1-1 0,-1 1 0,0 0 0,-5-2 0,28 24 0,200 139-360,16-16-330,-214-130 636,644 353-1792,12-22 1030,-646-328 885,42 21-425,324 152-106,-390-186 538,7 4 163,0-1 1,1 0-1,0-1 1,16 3-1,-30-6-207,1-1 0,-1 0-1,0 0 1,1 0-1,-1 0 1,0 0-1,1 0 1,-1 0-1,0 0 1,1 1-1,-1-1 1,0 0-1,1 0 1,-1-1-1,0 1 1,1 0-1,-1 0 1,1 0-1,-1 0 1,0 0-1,1 0 1,-1 0-1,0 0 1,0-1-1,1 1 1,-1 0-1,0 0 1,1 0-1,-1-1 1,0 1-1,0 0 1,1 0-1,-1-1 1,0 1-1,0 0 1,0-1-1,1 1 1,-1 0-1,0-1 1,0 1-1,0 0 1,0-1-1,0 1 1,0 0-1,0-1 1,0 1-1,0 0 1,0-1-1,0 1 1,0 0-1,0-1 1,0 1-1,0-1 1,0 1-1,0 0 1,0-1-1,0 1 1,0 0 0,-1-1-1,1 1 1,0 0-1,0 0 1,0-1-1,-1 1 1,1 0-1,0 0 1,-1-1-1,-18-23-314,17 21-42,-22-24-6159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30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1791 35 24575,'-1'-2'0,"0"-1"0,0 1 0,-1 0 0,1 0 0,-1 0 0,1 0 0,-1 0 0,0 0 0,0 1 0,0-1 0,0 0 0,0 1 0,0 0 0,0-1 0,0 1 0,-1 0 0,1 0 0,0 0 0,-1 0 0,1 1 0,-1-1 0,1 1 0,-1-1 0,1 1 0,-1 0 0,1 0 0,-1 0 0,1 0 0,-1 1 0,1-1 0,-1 1 0,1-1 0,-1 1 0,-2 1 0,-7 3 0,0 0 0,0 1 0,0 0 0,1 1 0,-14 11 0,-279 250-459,183-153 175,-927 768 136,929-785-1069,82-63-4866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31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192 259 24575,'-1'-2'0,"0"1"0,0-1 0,0 0 0,1 0 0,-1 0 0,0 0 0,1 0 0,-1 0 0,1 0 0,-1 0 0,1 0 0,0 0 0,0 0 0,0 0 0,0 0 0,0 0 0,1 0 0,-1 0 0,1 0 0,0-2 0,0 39 0,-15 32 0,-28 81 0,17-68 0,-75 242 0,94-311 0,7-26 0,15-47 0,36-88 0,-30 91 0,33-88 0,101-188 0,-150 324 0,28-46 0,-31 53 0,0 0 0,0 0 0,1 1 0,-1-1 0,1 1 0,-1 0 0,1 0 0,0 0 0,1 0 0,7-3 0,-11 6 0,1-1 0,0 1 0,-1-1 0,1 1 0,-1 0 0,1-1 0,0 1 0,-1 0 0,1 0 0,0 0 0,-1 1 0,1-1 0,0 0 0,-1 0 0,1 1 0,-1-1 0,1 1 0,2 1 0,-1 0 0,0 0 0,-1 0 0,1 0 0,0 0 0,-1 1 0,0-1 0,1 1 0,2 4 0,2 6 0,0 0 0,0 0 0,5 19 0,-10-27 0,32 95 171,31 150 0,-9 109-1878,-51-311-5119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31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63 485 24575,'-7'-6'0,"0"-2"0,1 1 0,0-1 0,0 0 0,1 0 0,0 0 0,0-1 0,1 1 0,0-1 0,-3-11 0,7 18 0,0 0 0,-1 1 0,1-1 0,1 0 0,-1 0 0,0 1 0,0-1 0,0 0 0,1 1 0,-1-1 0,1 1 0,-1-1 0,1 0 0,0 1 0,0-1 0,0 1 0,0 0 0,0-1 0,0 1 0,0 0 0,0-1 0,0 1 0,1 0 0,-1 0 0,0 0 0,1 0 0,-1 0 0,1 0 0,-1 1 0,1-1 0,2 0 0,5-3 0,1 1 0,0 0 0,0 1 0,11-1 0,-10 2 0,82-9 0,175 3 0,-115 7 0,-140 0 0,1 0 0,-1-1 0,0-1 0,24-6 0,-35 8 0,0-1 0,1 0 0,-1 0 0,0 0 0,1 0 0,-1 0 0,0 0 0,0-1 0,0 1 0,0-1 0,0 1 0,0-1 0,-1 0 0,1 0 0,0 0 0,-1 0 0,1 0 0,-1 0 0,0 0 0,0 0 0,0-1 0,0 1 0,0 0 0,0-1 0,-1 1 0,1 0 0,-1-1 0,0 1 0,1-1 0,-1 1 0,0-1 0,-1-4 0,0 1 0,0-1 0,-1 0 0,0 1 0,0-1 0,-1 1 0,1 0 0,-1 0 0,-1 0 0,-5-9 0,9 16 0,0-1 0,0 0 0,0 0 0,0 0 0,0 0 0,0 1 0,0-1 0,0 0 0,0 0 0,0 0 0,0 0 0,0 0 0,-1 1 0,1-1 0,0 0 0,0 0 0,0 0 0,0 0 0,0 0 0,0 0 0,0 1 0,-1-1 0,1 0 0,0 0 0,0 0 0,0 0 0,0 0 0,0 0 0,-1 0 0,1 0 0,0 0 0,0 0 0,0 0 0,0 0 0,-1 0 0,1 0 0,0 0 0,0 0 0,0 0 0,0 0 0,-1 0 0,1 0 0,0 0 0,0 0 0,0 0 0,0 0 0,0 0 0,-1 0 0,1 0 0,0 0 0,0 0 0,0 0 0,0 0 0,0-1 0,-1 1 0,1 0 0,0 0 0,2 19 0,-2-18 0,43 238 0,-3-26 0,-28-143 0,5 40 0,-18-106 0,-5-8 0,-4-10 0,-4-11 0,2-1 0,0 0 0,-12-46 0,-12-87 0,30 124 0,1 1 0,3-1 0,0 0 0,2 0 0,8-58 0,-5 78 0,0 0 0,1 1 0,0 0 0,1 0 0,1 0 0,14-24 0,-15 30 0,1 0 0,0 0 0,0 1 0,1 0 0,0 0 0,0 0 0,1 1 0,0 0 0,0 1 0,0 0 0,14-7 0,-14 9 0,1 0 0,0 0 0,1 1 0,-1 0 0,0 1 0,0 0 0,1 0 0,-1 1 0,1 0 0,-1 1 0,0 0 0,1 0 0,-1 1 0,0 0 0,10 4 0,-11-3 0,1 0 0,-1 1 0,0 0 0,0 0 0,0 1 0,-1 0 0,1 0 0,-1 1 0,0 0 0,-1 0 0,0 1 0,0-1 0,0 1 0,-1 1 0,8 13 0,-11-17 0,0 0 0,0 0 0,-1 1 0,1-1 0,-1 1 0,0-1 0,-1 1 0,1 0 0,-1-1 0,0 1 0,0 0 0,0-1 0,-1 1 0,1-1 0,-2 6 0,0-4 0,-1 0 0,0 1 0,0-1 0,0 0 0,0 0 0,-1-1 0,0 1 0,0-1 0,-7 7 0,-4 1 0,0 0 0,-1 0 0,0-2 0,-1 0 0,-35 16 0,-41 14-1365,57-26-5461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16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32 233 24575,'7'0'0,"0"0"0,0 1 0,0-1 0,0 2 0,0-1 0,0 1 0,0 0 0,9 4 0,-13-5 0,-1 0 0,0 1 0,0-1 0,0 0 0,0 1 0,0 0 0,-1-1 0,1 1 0,0 0 0,-1 0 0,1 0 0,-1 0 0,0 0 0,0 0 0,0 1 0,0-1 0,0 0 0,0 1 0,0-1 0,-1 0 0,1 1 0,-1-1 0,0 1 0,0-1 0,1 1 0,-2-1 0,1 5 0,-5 17 0,0-1 0,-1 0 0,-12 29 0,-2 6 0,0 24 0,-17 149 0,15-67 0,20-151 0,2-13 0,0 0 0,0 0 0,0 0 0,0 0 0,0 0 0,0 0 0,0 0 0,0 0 0,0 0 0,0 0 0,0 0 0,0 0 0,0 0 0,0 0 0,0 0 0,0 0 0,1 0 0,-1 0 0,0 0 0,0 0 0,0 0 0,0 0 0,0 0 0,0 0 0,0 0 0,0 0 0,0 0 0,0 0 0,0 0 0,0 0 0,0 0 0,0 0 0,0 0 0,0 0 0,0 0 0,0 0 0,0 0 0,0 0 0,0 0 0,0 0 0,0 1 0,9-25 0,76-295 0,65-190 0,-145 495 0,23-50 0,-26 60 0,0 0 0,0 0 0,1 1 0,0-1 0,0 0 0,0 1 0,0 0 0,0 0 0,1 0 0,-1 0 0,1 0 0,4-2 0,-7 5 0,1-1 0,-1 1 0,0 0 0,1-1 0,-1 1 0,1 0 0,-1 0 0,0 0 0,1 0 0,-1 0 0,1 0 0,-1 0 0,0 1 0,1-1 0,-1 0 0,0 1 0,1-1 0,-1 1 0,0 0 0,1-1 0,-1 1 0,0 0 0,0 0 0,0 0 0,0 0 0,0 0 0,0 0 0,0 0 0,0 0 0,0 0 0,0 0 0,0 2 0,4 4 0,-1 1 0,0-1 0,0 1 0,2 8 0,5 18 0,-1 0 0,-2 0 0,-2 1 0,3 44 0,-3 145 0,-6-178 0,1 68-682,-19 150-1,11-218-6143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31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24575,'9'-6'0,"9"-2"0,7 1 0,2 4 0,0 8 0,-5 10 0,-6 14 0,-6 13 0,-4 16 0,-4 11 0,-2 13 0,0 9 0,-5 11 0,-3 8 0,-1-14-8191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25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407 2 24575,'0'0'0,"0"1"0,0-1 0,0 0 0,0 0 0,0 1 0,0-1 0,0 0 0,-1 0 0,1 0 0,0 0 0,0 1 0,0-1 0,0 0 0,-1 0 0,1 0 0,0 0 0,0 0 0,0 1 0,-1-1 0,1 0 0,0 0 0,0 0 0,-1 0 0,1 0 0,0 0 0,0 0 0,-1 0 0,1 0 0,0 0 0,0 0 0,0 0 0,-1 0 0,1 0 0,0 0 0,0 0 0,-1 0 0,1 0 0,0 0 0,0 0 0,-1 0 0,1-1 0,0 1 0,0 0 0,0 0 0,-1 0 0,1 0 0,0-1 0,0 1 0,0 0 0,0 0 0,0 0 0,-1 0 0,1-1 0,0 1 0,0 0 0,0 0 0,0-1 0,0 1 0,0 0 0,0 0 0,0 0 0,0-1 0,0 1 0,0 0 0,0 0 0,0-1 0,-6 20 0,1 1 0,1-1 0,-2 35 0,1-17 0,-55 401-269,-35 287-302,40-154 584,-7 53-197,49-523 511,-5-1 0,-43 142 1,59-239-325,1 0 1,0 0 0,0 1-1,1-1 1,-1 0 0,1 0 0,-1 1-1,1-1 1,0 6 0,1-8-4,-1 0-1,0-1 1,0 0 0,0 1 0,1-1 0,-1 1 0,0-1-1,1 1 1,-1-1 0,0 1 0,1-1 0,-1 0 0,1 1 0,-1-1-1,0 0 1,1 0 0,-1 1 0,1-1 0,-1 0 0,1 0-1,-1 1 1,1-1 0,0 0 0,23-2-4,255-60-1492,360-34-1,294 25-1504,-931 71 3001,1461-66-2307,-152 8 997,-357-18 2838,-941 75-1480,20-2 851,0-2-1,50-14 0,-80 18-905,0 0 0,0 0 0,-1 0 0,1-1 0,0 1-1,0-1 1,-1 0 0,4-2 0,0-10-2780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26.2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102 640 24575,'-34'-11'0,"-7"-3"0,39 13 0,0 0 0,1 0 0,-1 0 0,0 0 0,0 0 0,1-1 0,-1 1 0,1-1 0,-1 1 0,1-1 0,0 1 0,-1-1 0,1 0 0,0 1 0,0-1 0,-1-3 0,2 4 0,0 1 0,0-1 0,-1 0 0,1 0 0,0 0 0,0 1 0,0-1 0,0 0 0,0 0 0,1 0 0,-1 1 0,0-1 0,0 0 0,0 0 0,1 0 0,-1 1 0,0-1 0,1 0 0,-1 0 0,1 1 0,-1-1 0,1 0 0,0 0 0,19-14 0,8 1 0,1 2 0,0 0 0,0 2 0,38-8 0,-33 9 0,737-148-2089,15 59-701,1592-118-250,-2348 213 3437,5 0 475,54 1-1,-85 3-689,-1-1-1,0 0 1,0 1 0,1-1-1,-1 1 1,0 0-1,0 0 1,0 0 0,0 0-1,0 1 1,4 1-1,-6-2-99,0 0 0,-1 0 0,1 0 0,0 1 0,0-1-1,0 0 1,-1 0 0,1 0 0,0 1 0,-1-1-1,0 0 1,1 1 0,-1-1 0,0 0 0,1 1-1,-1-1 1,0 0 0,0 1 0,0-1 0,0 1 0,0-1-1,0 0 1,-1 1 0,1-1 0,0 0 0,-1 1-1,0 1 1,-7 19 275,-1-1-1,-14 25 1,-7 16-118,-14 49-333,6 2 0,5 2 0,-33 213 0,8 364-282,53 58 376,6-578 0,-6-1-1240,-2-111-4959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27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63 675 24575,'0'-8'0,"-2"0"0,1 0 0,-1 0 0,0 0 0,-6-13 0,-2-8 0,8 20 0,1 3 0,-1 0 0,1 0 0,-1 0 0,-1 0 0,1 1 0,-1-1 0,0 1 0,-5-9 0,8 14 0,-1 0 0,1 0 0,0 0 0,0-1 0,0 1 0,0 0 0,0 0 0,0 0 0,0 0 0,-1 0 0,1-1 0,0 1 0,0 0 0,0 0 0,0 0 0,-1 0 0,1 0 0,0 0 0,0 0 0,0-1 0,0 1 0,-1 0 0,1 0 0,0 0 0,0 0 0,0 0 0,-1 0 0,1 0 0,0 0 0,0 0 0,0 0 0,-1 0 0,1 0 0,0 0 0,0 0 0,0 1 0,-1-1 0,1 0 0,0 0 0,0 0 0,-3 10 0,3 16 0,41 213 0,-12-91 0,16 221 0,-46-345 0,-1-16 0,-2-11 0,-3-19 0,1-1 0,0 1 0,-4-45 0,5 27 0,-22-145 0,-4-334 0,32 463 0,10-66 0,-7 97 0,1 2 0,1-1 0,1 0 0,1 1 0,13-27 0,-17 42 0,0 1 0,0 0 0,1 0 0,-1 1 0,1-1 0,1 1 0,-1 0 0,1 1 0,0-1 0,1 1 0,-1 0 0,1 0 0,0 1 0,0 0 0,0 1 0,1-1 0,-1 1 0,1 0 0,0 1 0,0 0 0,0 0 0,0 1 0,0 0 0,0 1 0,0-1 0,0 1 0,0 1 0,0 0 0,1 0 0,-1 0 0,0 1 0,-1 0 0,16 7 0,-4 1 0,-1 1 0,0 1 0,0 0 0,-2 2 0,0 0 0,0 0 0,-1 1 0,13 18 0,-9-8 0,-2 0 0,0 1 0,-1 0 0,23 57 0,-33-65 0,0-1 0,-1 1 0,0 0 0,-2 1 0,0-1 0,-1 1 0,-1-1 0,-3 36 0,1-40 0,-2-1 0,1 1 0,-2-1 0,0 0 0,0 0 0,-1 0 0,-1 0 0,0-1 0,-1 0 0,0 0 0,-1-1 0,-16 18 0,12-16 0,-1 0 0,-1-1 0,0 0 0,-1-1 0,0-1 0,-1-1 0,0 0 0,0-1 0,-1 0 0,0-2 0,0 0 0,-1 0 0,0-2 0,0 0 0,0-2 0,-28 2 0,42-4-97,-1 0-1,1-1 1,0 1-1,0-1 1,0 0-1,0 0 1,-1 0-1,2-1 1,-1 1-1,0-1 1,0 0-1,0 0 0,-3-3 1,-10-12-6729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27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0 167 24575,'0'1'0,"1"0"0,-1-1 0,0 1 0,1 0 0,-1 0 0,1-1 0,-1 1 0,1 0 0,-1-1 0,1 1 0,-1 0 0,1-1 0,0 1 0,-1-1 0,1 1 0,0-1 0,-1 1 0,1-1 0,0 0 0,1 1 0,21 9 0,-14-7 0,13 7 0,-1 1 0,-1 1 0,0 1 0,-1 1 0,0 0 0,-1 1 0,-1 1 0,-1 1 0,16 20 0,-24-27 0,-1-1 0,0 2 0,0-1 0,-1 1 0,-1 0 0,0 0 0,0 1 0,-1-1 0,-1 1 0,0 0 0,-1 0 0,0 1 0,0-1 0,-2 0 0,1 0 0,-2 1 0,1-1 0,-2 0 0,-2 13 0,2-17 0,-1-1 0,0 0 0,0 1 0,0-1 0,-1-1 0,0 1 0,-1 0 0,0-1 0,1 0 0,-2 0 0,1 0 0,-8 5 0,10-9 0,1 0 0,-1 0 0,1 0 0,-1 0 0,0-1 0,0 1 0,0-1 0,0 0 0,0 0 0,0 0 0,0 0 0,0 0 0,-1-1 0,1 1 0,0-1 0,0 0 0,-1 0 0,1 0 0,0 0 0,0-1 0,0 0 0,-1 1 0,1-1 0,0 0 0,0 0 0,0-1 0,0 1 0,0-1 0,1 1 0,-1-1 0,-4-4 0,2 2 0,1-1 0,0 1 0,0-1 0,1-1 0,0 1 0,0 0 0,0-1 0,0 0 0,1 1 0,0-1 0,0 0 0,0 0 0,1 0 0,0 0 0,0-1 0,0-6 0,1-6 0,0 1 0,1-1 0,1 0 0,4-20 0,1 7 43,1 1 0,2 0-1,1 1 1,1 0 0,2 1-1,1 0 1,33-48 0,-37 62-157,1 0 0,0 1 0,0 0 0,2 1 1,0 1-1,0 0 0,1 0 0,0 2 1,1 0-1,0 1 0,1 0 0,0 2 1,0 0-1,34-9 0,-1 7-6712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28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227 186 24575,'0'0'0,"0"-1"0,0 0 0,0 1 0,1-1 0,-1 0 0,0 1 0,0-1 0,0 0 0,0 0 0,0 1 0,-1-1 0,1 0 0,0 1 0,0-1 0,0 0 0,-1 1 0,1-1 0,0 0 0,-1 1 0,1-1 0,0 1 0,-1-1 0,1 1 0,-1-1 0,1 0 0,-1 1 0,1 0 0,-1-1 0,1 1 0,-1-1 0,0 1 0,1 0 0,-1-1 0,0 1 0,1 0 0,-1 0 0,0-1 0,1 1 0,-1 0 0,0 0 0,1 0 0,-1 0 0,0 0 0,0 0 0,1 0 0,-1 0 0,0 0 0,1 0 0,-2 1 0,-1 0 0,-1 0 0,1 1 0,0 0 0,-1-1 0,1 1 0,0 0 0,0 1 0,-4 3 0,-12 13 0,0 1 0,2 2 0,0-1 0,1 2 0,1 0 0,1 1 0,2 0 0,-15 39 0,23-52 0,1-1 0,0 1 0,1 0 0,0 0 0,1 0 0,-1 21 0,2-28 0,1-1 0,-1 1 0,1-1 0,-1 1 0,1-1 0,0 0 0,1 1 0,-1-1 0,0 0 0,1 0 0,0 0 0,0 0 0,0 0 0,0 0 0,0 0 0,0-1 0,1 1 0,-1-1 0,1 1 0,0-1 0,0 0 0,0 0 0,0-1 0,0 1 0,5 1 0,2 1 0,0-1 0,1-1 0,-1 0 0,1 0 0,-1-1 0,1-1 0,0 0 0,-1 0 0,1-1 0,0 0 0,-1-1 0,1 0 0,18-7 0,-14 4 0,0-1 0,-1-1 0,1 0 0,-2-1 0,1-1 0,-1 0 0,0 0 0,19-19 0,-24 18 0,0 0 0,-1 0 0,1-1 0,-2 1 0,0-2 0,0 1 0,-1-1 0,0 0 0,-1 0 0,-1 0 0,0 0 0,0-1 0,0-12 0,-2 16 0,-1 1 0,0 0 0,0 0 0,-1 0 0,0 0 0,-1-1 0,0 1 0,0 1 0,-5-12 0,5 14 0,-1-1 0,0 1 0,0 0 0,-1 0 0,1 1 0,-1-1 0,0 1 0,0-1 0,-1 1 0,1 1 0,-1-1 0,0 1 0,-10-6 0,11 7 0,1 0 0,-1 1 0,0 0 0,1 0 0,-1 0 0,0 0 0,0 0 0,1 1 0,-1-1 0,0 1 0,0 0 0,0 0 0,0 1 0,1-1 0,-6 2 0,7-1 0,0-1 0,0 1 0,0 0 0,0 0 0,0 0 0,1 1 0,-1-1 0,0 0 0,0 1 0,1-1 0,-1 1 0,1-1 0,-1 1 0,1 0 0,0 0 0,0 0 0,0-1 0,0 1 0,0 0 0,0 0 0,0 1 0,1-1 0,-1 0 0,1 0 0,-1 0 0,1 0 0,0 4 0,0-4 0,0 0 0,0 0 0,0 0 0,1 0 0,-1 0 0,1 0 0,0 0 0,-1 0 0,1 0 0,0 0 0,0 0 0,0 0 0,1-1 0,-1 1 0,0 0 0,1-1 0,-1 1 0,1-1 0,-1 1 0,1-1 0,0 0 0,-1 0 0,1 1 0,0-1 0,0-1 0,0 1 0,0 0 0,0 0 0,0-1 0,4 1 0,7 3 0,0-2 0,0 0 0,21 1 0,-30-3 0,28 0 0,1-1 0,-1-1 0,0-2 0,0-1 0,57-17 0,-50 9 0,0-2 0,-1-1 0,0-2 0,38-26 0,-56 31 0,23-19 0,-37 27 0,0-1 0,0 0 0,0 0 0,-1 0 0,0-1 0,0 1 0,4-10 0,-9 15 0,1 0 0,0 0 0,-1 0 0,1 0 0,-1 0 0,1 0 0,-1-1 0,0 1 0,1 0 0,-1 0 0,0 0 0,0-1 0,0 1 0,0 0 0,0 0 0,0-1 0,0 1 0,-1 0 0,1-2 0,-1 3 0,1-1 0,-1 1 0,1-1 0,-1 1 0,1-1 0,-1 1 0,1-1 0,-1 1 0,0 0 0,1-1 0,-1 1 0,0 0 0,1-1 0,-1 1 0,0 0 0,1 0 0,-1 0 0,0 0 0,0 0 0,1 0 0,-1 0 0,0 0 0,0 0 0,-4 1 0,1-1 0,0 1 0,0 0 0,0 1 0,0-1 0,0 1 0,0-1 0,0 1 0,-5 4 0,-6 6 0,2 0 0,-1 1 0,2 1 0,0 0 0,0 1 0,1 0 0,1 0 0,1 1 0,0 1 0,-10 27 0,9-18 0,2 0 0,1 1 0,1-1 0,1 2 0,1-1 0,0 43 0,8-20 0,1-1 0,2 0 0,22 77 0,7 35 0,-34-151 0,-1-1 0,0 1 0,-1-1 0,0 1 0,0-1 0,-4 17 0,4-24 0,-1 0 0,1-1 0,-1 1 0,0 0 0,1 0 0,-1 0 0,0-1 0,0 1 0,-1 0 0,1-1 0,0 1 0,0-1 0,-1 1 0,1-1 0,-4 2 0,3-2 0,0 0 0,0 0 0,0 0 0,0-1 0,-1 1 0,1-1 0,0 0 0,0 0 0,0 1 0,-1-1 0,1-1 0,0 1 0,0 0 0,-1-1 0,1 1 0,0-1 0,-3-1 0,-2 0 38,-1-1 0,1-1 0,0 0 0,0 0 0,1 0 0,-1-1 0,1 0 0,-7-6 0,0-3-607,0 0 0,-13-19 0,0-4-6257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28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24575,'9'0'0,"9"3"0,4 4 0,2 4 0,-1 0 0,-4 0 0,-6-3 0,-7-7 0,-5-6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34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809 50 24575,'0'0'0,"1"0"0,0 0 0,-1 0 0,1-1 0,0 1 0,-1 0 0,1 0 0,-1-1 0,1 1 0,0 0 0,-1-1 0,1 1 0,-1-1 0,1 1 0,-1-1 0,0 1 0,1-1 0,-1 1 0,1-1 0,-1 1 0,0-1 0,0 0 0,1 1 0,-1-1 0,0 0 0,0 1 0,0-1 0,1 0 0,-1 1 0,0-1 0,0 0 0,0 0 0,0-1 0,0 1 0,0 0 0,0 0 0,0-1 0,0 1 0,0 0 0,-1-1 0,1 1 0,0 0 0,-1 0 0,1 0 0,0-1 0,-1 1 0,0 0 0,1 0 0,-1 0 0,-1-1 0,0 0 0,-1 1 0,0-1 0,1 1 0,-1 0 0,0 0 0,0 1 0,0-1 0,0 0 0,0 1 0,0 0 0,0 0 0,0 0 0,1 0 0,-1 0 0,0 0 0,0 1 0,0 0 0,-3 0 0,-8 3 0,0 1 0,-18 7 0,1 3 0,1 1 0,1 2 0,0 0 0,1 2 0,-25 25 0,1 3 0,-64 77 0,58-54 0,-65 105 0,96-132 0,2 2 0,3 0 0,-33 95 0,50-125 0,1 1 0,0 0 0,1 0 0,1 1 0,1-1 0,1 30 0,0-40 0,1 0 0,0 1 0,1-1 0,0 0 0,0 0 0,0 0 0,1 0 0,0-1 0,0 1 0,1-1 0,0 0 0,0 1 0,1-2 0,-1 1 0,1 0 0,0-1 0,1 0 0,7 5 0,-1-2 0,1-1 0,0-1 0,0 0 0,1 0 0,-1-1 0,1-1 0,0-1 0,1 0 0,-1 0 0,0-2 0,21 1 0,10-3 0,-1-1 0,65-12 0,22-12-1365,-11-5-5461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34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626 486 24575,'-1'-11'0,"0"1"0,-1 0 0,0-1 0,0 1 0,-1 0 0,0 1 0,-6-13 0,-4-3 0,-20-34 0,30 54 0,0 0 0,-1 0 0,1 1 0,-1-1 0,0 1 0,0 0 0,-1 0 0,1 0 0,-1 0 0,0 1 0,0 0 0,-9-5 0,10 7 0,-1 0 0,1 0 0,-1 0 0,0 0 0,1 1 0,-1 0 0,0 0 0,1 0 0,-1 0 0,0 1 0,1 0 0,-1 0 0,1 0 0,-1 1 0,1-1 0,-7 4 0,-11 6 0,1 1 0,0 1 0,1 1 0,1 0 0,0 1 0,-20 23 0,1 2 0,-52 73 0,66-79 0,-33 59 0,51-80 0,0-1 0,0 1 0,1 0 0,1 1 0,1-1 0,-1 1 0,2-1 0,-2 25 0,4-34 0,0 0 0,0-1 0,1 1 0,-1 0 0,1-1 0,0 1 0,0-1 0,0 1 0,1-1 0,-1 0 0,1 1 0,0-1 0,-1 0 0,1 0 0,1 0 0,-1 0 0,5 4 0,-3-4 0,1 1 0,-1-1 0,1-1 0,0 1 0,0-1 0,0 0 0,0 0 0,0 0 0,0 0 0,10 0 0,3 0 0,0-1 0,0 0 0,0-2 0,0 0 0,0-1 0,21-6 0,-17 3 0,0-1 0,0-2 0,-1 0 0,0-1 0,-1-1 0,0-1 0,0-1 0,29-24 0,-39 29 0,-1-1 0,0-1 0,-1 1 0,0-1 0,0 0 0,-1-1 0,-1 0 0,1 0 0,-1-1 0,-1 0 0,0 1 0,-1-2 0,0 1 0,0-1 0,-1 1 0,-1-1 0,0 0 0,1-13 0,-4 19 0,1 0 0,0 0 0,-1 0 0,0 0 0,-3-7 0,4 13 0,0 0 0,0 0 0,0 0 0,0 0 0,0 0 0,0 0 0,0 0 0,0-1 0,0 1 0,0 0 0,0 0 0,0 0 0,0 0 0,0 0 0,0 0 0,0 0 0,0-1 0,0 1 0,0 0 0,0 0 0,0 0 0,0 0 0,0 0 0,0 0 0,0 0 0,0 0 0,0-1 0,0 1 0,0 0 0,0 0 0,0 0 0,1 0 0,-1 0 0,0 0 0,0 0 0,0 0 0,0 0 0,0 0 0,0 0 0,0 0 0,0 0 0,1 0 0,-1 0 0,0 0 0,0 0 0,0 0 0,0 0 0,0 0 0,0 0 0,0 0 0,1 0 0,9 2 0,20 10 0,-16-6 0,0-1 0,0-1 0,0 0 0,1-2 0,-1 1 0,1-2 0,0 0 0,-1-1 0,1 0 0,26-5 0,-29 3 0,-1 0 0,0-1 0,0 0 0,0-1 0,0 0 0,0-1 0,-1 0 0,0-1 0,0 0 0,0-1 0,-1 0 0,0 0 0,8-9 0,-12 9 0,0 0 0,-1 1 0,1-1 0,-1-1 0,-1 1 0,0-1 0,0 1 0,0-1 0,-1 0 0,0 0 0,-1 0 0,0 0 0,0 0 0,0-1 0,-1 1 0,-2-14 0,-1 76 0,4 96 0,23 164 0,44 146 0,-62-427 0,-2-23 0,-4-19 0,-1-21 0,-24-157 0,-17-169 0,41 344 0,-15-282 0,16 247 0,2 1 0,2-1 0,3 1 0,14-56 0,-18 90 0,1 0 0,0 0 0,1 0 0,1 1 0,-1 0 0,2 0 0,0 0 0,0 1 0,15-16 0,-17 21 0,2-1 0,-1 1 0,0 0 0,1 1 0,0 0 0,0 0 0,1 0 0,-1 1 0,1 0 0,-1 0 0,1 1 0,0 0 0,0 0 0,0 1 0,16-1 0,-7 3 0,1 0 0,-1 1 0,0 1 0,1 1 0,-1 0 0,-1 1 0,1 1 0,-1 0 0,0 1 0,18 11 0,-15-6 0,0 0 0,-1 1 0,0 1 0,-1 1 0,0 1 0,-1 0 0,19 26 0,-29-34 0,0 1 0,-1-1 0,0 1 0,0 0 0,-1 0 0,-1 1 0,1-1 0,-1 1 0,-1-1 0,0 1 0,0 0 0,-1 0 0,0 15 0,-2-15 0,0-1 0,0 1 0,-1-1 0,-1 0 0,0 0 0,0 0 0,0 0 0,-1 0 0,0-1 0,-1 0 0,0 0 0,-1 0 0,1 0 0,-12 10 0,-5 3-227,-1-2-1,-1 0 1,-1-1-1,0-2 1,-49 23-1,-40 15-6598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37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10332 1640 24575,'-18'-7'0,"0"-1"0,0-1 0,1-1 0,0 0 0,1-1 0,0-1 0,-16-15 0,-96-106 0,82 82 0,-200-199-425,172 183 212,-128-88 1,94 89-242,-2 3 1,-3 6-1,-3 5 1,-1 4-1,-186-47 1,53 36-1176,-441-45 0,237 69 905,-1 21 0,-606 56 0,447 27 552,-721 177 0,334 17-217,29 87-1,818-281 503,3 7-1,3 6 0,-204 150 1,257-159 45,3 5 0,4 4-1,4 3 1,3 4 0,-118 169 0,146-176 376,3 1 0,4 3-1,-59 158 1,85-186-310,2 2-1,3 0 0,3 1 1,3 0-1,2 0 0,3 124 1,9-110-236,4 0 1,3 0-1,4-1 0,2-1 1,4-1-1,3 0 1,3-2-1,42 76 0,-34-83 166,2-2-1,3-1 0,2-2 0,3-2 0,2-3 0,3-1 1,2-2-1,93 67 0,-49-54-136,2-4 0,207 89 1,235 46 34,615 117-1105,22-92-1262,12-63-1,0-31 1264,192-6 1052,6-105 0,-1087-35-57,0-14 1,334-82-1,-374 49-48,-3-10 0,403-182 0,53-120-37,-534 265 379,291-244 0,-380 278-237,-4-4 0,-4-3 0,126-174 0,-165 196 165,-3-1 0,-3-2 0,-3-1 0,-3-2 0,-4-1 0,36-144 0,-49 140-152,-3 0-1,-4 0 1,-3-1-1,-4 0 1,-13-121-1,-1 103 58,-5 0-1,-4 1 1,-4 1-1,-40-94 1,12 64 56,-5 3 0,-5 3 0,-5 2 0,-5 3 0,-5 4 0,-165-174 0,118 159-307,-5 6 0,-6 6 1,-4 6-1,-4 6 0,-179-91 0,86 71-59,-5 11 0,-445-135 0,294 136-673,37 21 3519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17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19 486 24575,'-18'5'0,"17"-1"0,11 0 0,24-1 0,1 0 0,57-4 0,-54 0 0,24-2 0,0-2 0,0-3 0,-1-3 0,98-30 0,-141 35 0,0-1 0,-1 0 0,0-1 0,0-1 0,19-13 0,-32 19 0,1 0 0,-1 0 0,0-1 0,-1 1 0,1-1 0,-1 0 0,1 0 0,-1 0 0,0-1 0,-1 1 0,1-1 0,-1 1 0,0-1 0,0 0 0,0 0 0,-1 0 0,0 0 0,0 0 0,0 0 0,0-1 0,-1 1 0,0 0 0,-1-9 0,1 13 0,0 0 0,0 0 0,0 0 0,0 0 0,0 0 0,0 0 0,-1-1 0,1 1 0,0 0 0,-1 0 0,1 0 0,-1 0 0,1 0 0,-1 0 0,1 0 0,-1 0 0,0 0 0,0 1 0,1-1 0,-1 0 0,0 0 0,0 1 0,0-1 0,0 0 0,0 1 0,0-1 0,-2 0 0,2 1 0,0 0 0,0 1 0,0-1 0,0 1 0,0-1 0,0 1 0,0-1 0,0 1 0,0-1 0,0 1 0,0 0 0,1-1 0,-1 1 0,0 0 0,0 0 0,1 0 0,-1 0 0,0 0 0,1 0 0,-1 0 0,1 0 0,-1 0 0,1 0 0,0 0 0,-1 0 0,1 0 0,0 0 0,0 2 0,-10 43 0,3 0 0,-3 92 0,6-62 0,-6 380 0,10-635 0,45-345 0,-40 492 0,2 1 0,0 0 0,22-54 0,-25 76 0,0 0 0,0 0 0,1 1 0,0-1 0,1 1 0,0 0 0,0 0 0,1 1 0,0 0 0,0 0 0,1 0 0,-1 1 0,1 1 0,1-1 0,-1 1 0,15-6 0,-16 9 0,-1 0 0,1 0 0,0 1 0,0 0 0,0 0 0,0 0 0,0 1 0,0 0 0,0 1 0,0 0 0,-1 0 0,1 0 0,0 1 0,0 0 0,-1 0 0,1 1 0,-1-1 0,1 2 0,-1-1 0,0 1 0,-1 0 0,1 0 0,0 0 0,8 10 0,-6-6 0,-1 1 0,1-1 0,-2 2 0,1-1 0,-1 1 0,-1 0 0,0 0 0,0 0 0,-1 1 0,0 0 0,-1-1 0,0 1 0,-1 1 0,2 18 0,-4-17 25,0 1-1,-2 0 0,1-1 1,-1 1-1,-1-1 1,-1 0-1,0 0 0,0 0 1,-1 0-1,-1-1 0,0 1 1,-1-2-1,-14 21 1,11-20-168,0 0 1,-1 0 0,0-2 0,-1 1-1,0-1 1,-1-1 0,1 0 0,-2-1 0,1 0-1,-1-1 1,-26 9 0,1-5-6684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40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6931 177 24575,'-4'-7'0,"-1"0"0,0 0 0,0 0 0,-1 0 0,0 1 0,0 0 0,-1 0 0,0 0 0,0 1 0,0 0 0,0 1 0,-12-6 0,-6-2 0,-1 2 0,-40-11 0,3 5 0,0 4 0,0 2 0,-88-2 0,-194 14 0,-1012 134-1691,1081-87 1311,-464 147 0,522-118 127,3 8 0,-308 174 0,248-92 253,8 12 0,-332 289 0,464-349 0,-128 147 0,179-168 0,3 3 0,-84 143 0,84-103 0,-94 231 0,-10 172 0,50 17 0,31 4 0,-50 681 0,149-1107 0,5 0 0,21 155 0,-8-196 0,5-2 0,5 1 0,60 164 0,-35-149 0,5-3 0,5-3 0,4-2 0,147 188 0,-105-170 0,6-5 0,4-5 0,164 125 0,-177-162-40,4-5 0,2-4 1,3-5-1,3-5 0,2-5 0,2-5 0,223 57 1,-135-61-923,347 28 0,216-44-396,-25-42 577,825-123 0,-617-35 781,-688 105 0,392-158 0,-325 82-169,-8-15 0,-6-14 0,304-222-1,-474 290 193,-5-7-1,153-156 1,-212 181-10,-4-3 1,-4-3-1,-4-3 1,78-142-1,-92 129-9,-5-2-1,-5-3 0,58-221 1,-71 186 5,-7-2 1,12-259 0,-36 212 4,-37-327 1,-99-178-2,81 505-13,-8 3 0,-10 3 0,-7 3 0,-126-220 0,128 283 0,-6 3 0,-126-146 0,125 176 0,-4 4 0,-4 4 0,-115-83 0,99 93-24,-3 5-1,-3 5 0,-213-89 0,160 92 41,-1 8 1,-220-42 0,-360-3-236,8 73-685,360 28 2714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41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84 265 24575,'-6'-3'0,"0"-1"0,-1 1 0,1-1 0,1 0 0,-1 0 0,1-1 0,-1 1 0,1-1 0,0-1 0,1 1 0,-8-11 0,10 12 0,1 1 0,-1 0 0,1-1 0,0 1 0,0 0 0,0-1 0,0 1 0,1-1 0,0 0 0,-1 1 0,1-1 0,1 1 0,-1-1 0,0 1 0,1-1 0,0 1 0,-1-1 0,2 1 0,-1-1 0,0 1 0,1 0 0,-1-1 0,1 1 0,0 0 0,3-4 0,1 0 0,0 1 0,0-1 0,0 1 0,1 0 0,0 1 0,1-1 0,-1 1 0,1 1 0,0 0 0,0 0 0,10-4 0,5 0 0,0 2 0,0 0 0,25-3 0,-11 4 0,0 1 0,59 2 0,-84 2 0,1 1 0,-1 0 0,1 1 0,-1 1 0,0 0 0,0 1 0,0 0 0,0 1 0,-1 0 0,1 0 0,14 11 0,-22-13 0,0 1 0,0 0 0,0-1 0,0 1 0,-1 0 0,0 1 0,0-1 0,0 1 0,0-1 0,-1 1 0,0 0 0,0 0 0,0 0 0,0 0 0,-1 0 0,0 0 0,0 1 0,0-1 0,-1 0 0,0 1 0,0-1 0,0 0 0,0 1 0,-1-1 0,0 0 0,-3 11 0,-3 4 0,0 0 0,-2-1 0,0 0 0,-1 0 0,-18 25 0,-58 76 0,-34 54 0,106-151 0,1 1 0,1 1 0,2 0 0,0 0 0,-10 44 0,18-58-124,0 0 0,1 0 0,0 0 0,1 1 0,0-1 0,1 0-1,0 1 1,1-1 0,0 0 0,6 20 0,8 4-6702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42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 24575,'-3'0'0,"-1"3"0,3-2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42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3 334 24575,'-1'-51'0,"-1"18"0,5-45 0,-2 69 0,0 0 0,1 0 0,0 0 0,0 1 0,1-1 0,0 1 0,0 0 0,1 0 0,9-15 0,-8 18 0,0 0 0,0 0 0,1 0 0,-1 0 0,1 1 0,0 0 0,1 0 0,-1 0 0,1 1 0,-1 0 0,1 1 0,0-1 0,0 1 0,12-2 0,9-1 0,1 2 0,36-1 0,-51 4 0,6-1 0,1 1 0,25 3 0,-41-2 0,-1-1 0,1 1 0,-1 0 0,1 1 0,-1-1 0,0 1 0,1-1 0,-1 1 0,0 1 0,0-1 0,0 1 0,-1-1 0,1 1 0,-1 0 0,7 7 0,-9-8 0,1 1 0,-1 0 0,0-1 0,1 1 0,-1 0 0,-1 0 0,1 0 0,0 0 0,-1 0 0,1 0 0,-1 0 0,0 0 0,0 0 0,0 0 0,-1 0 0,1 0 0,-1-1 0,1 1 0,-2 4 0,-2 5 0,-1 1 0,-13 22 0,17-33 0,-100 162 0,-10 18 0,100-159 0,1-1 0,1 1 0,1 1 0,1 0 0,1 0 0,-5 42 0,11-55-91,-1 1 0,2-1 0,-1 1 0,1-1 0,1 1 0,0-1 0,1 1 0,0-1 0,1 0 0,0-1 0,1 1 0,0 0 0,0-1 0,8 10 0,12 12-6735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42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 24575,'-3'2'0,"-4"5"0,-3 4 0,-4-1 0,2 2 0,1-1-8191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49.5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1257 1 24575,'-2'1'0,"1"1"0,-1-1 0,1 0 0,0 1 0,0-1 0,0 1 0,0 0 0,0-1 0,0 1 0,1 0 0,-1 0 0,0-1 0,1 1 0,-1 0 0,1 0 0,0 2 0,-3 4 0,-10 23 0,-1-1 0,-1 0 0,-24 32 0,-64 78 0,-342 400 0,-116 152 0,533-655-1365,8-11-5461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49.8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339 7 24575,'-1'0'0,"1"-1"0,-1 0 0,0 1 0,1-1 0,-1 1 0,0-1 0,0 1 0,0-1 0,1 1 0,-1 0 0,0-1 0,0 1 0,0 0 0,0 0 0,0-1 0,1 1 0,-1 0 0,0 0 0,0 0 0,0 0 0,0 0 0,0 0 0,0 1 0,0-1 0,0 0 0,1 0 0,-1 1 0,0-1 0,0 0 0,0 1 0,0-1 0,1 1 0,-1-1 0,0 1 0,1-1 0,-1 1 0,0 0 0,1-1 0,-1 1 0,0 0 0,1-1 0,-1 1 0,1 0 0,0 0 0,-1 1 0,-4 5 0,1 1 0,0 0 0,-5 14 0,7-17 0,-117 325 0,72-195 0,-24 78 0,59-166 0,1 0 0,-7 77 0,17-109 0,0-1 0,1 1 0,1 0 0,1-1 0,3 21 0,-3-30 0,-1 1 0,1-1 0,0 0 0,0 1 0,1-1 0,0 0 0,0 0 0,0-1 0,0 1 0,1 0 0,-1-1 0,1 0 0,0 0 0,1 0 0,-1-1 0,9 6 0,-4-5 0,0 1 0,1-2 0,0 1 0,-1-2 0,1 1 0,0-1 0,1-1 0,-1 1 0,0-2 0,14 0 0,14-2 0,52-11 0,-87 13 0,65-13-273,0-3 0,-1-2 0,-1-4 0,124-59 0,-140 54-6553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52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351 609 24575,'24'-13'0,"-1"0"0,-1-2 0,0 0 0,-1-2 0,0 0 0,-2-2 0,0 0 0,-1 0 0,27-41 0,-40 50 0,0 0 0,-1-1 0,0 1 0,-1-1 0,0 0 0,0 0 0,-1-1 0,-1 1 0,0 0 0,-1-1 0,0 1 0,0-1 0,-1 1 0,-1 0 0,0 0 0,-1-1 0,0 1 0,0 1 0,-8-16 0,7 15 0,-1 1 0,0 0 0,0 0 0,-1 0 0,-1 1 0,0-1 0,0 2 0,-1-1 0,0 1 0,0 0 0,-1 1 0,0 0 0,0 0 0,-1 1 0,0 0 0,0 0 0,0 2 0,0-1 0,-15-3 0,12 5 0,0 1 0,0 1 0,0 0 0,-1 1 0,1 0 0,0 1 0,-1 1 0,1 0 0,0 1 0,0 0 0,0 1 0,1 0 0,-1 1 0,1 1 0,0 0 0,1 0 0,-1 1 0,1 1 0,-15 12 0,12-8 0,1 1 0,0 1 0,0 0 0,2 0 0,0 2 0,0-1 0,1 1 0,1 1 0,1-1 0,1 2 0,0-1 0,1 1 0,-5 24 0,8-23 0,0 0 0,2 0 0,0 1 0,1-1 0,2 1 0,-1-1 0,2 0 0,1 0 0,11 35 0,-12-45 0,1 0 0,0 0 0,1-1 0,-1 1 0,2-1 0,-1 0 0,1 0 0,1-1 0,10 10 0,-12-12 0,1-1 0,-1 0 0,1-1 0,0 1 0,1-1 0,-1 0 0,1-1 0,-1 1 0,1-1 0,0-1 0,-1 1 0,1-1 0,0 0 0,10-1 0,-10 0 0,0 0 0,0 0 0,0-1 0,0-1 0,0 1 0,0-1 0,0 0 0,-1 0 0,1-1 0,-1 0 0,0 0 0,1-1 0,5-4 0,-4 1 0,-1 1 0,1-1 0,-2-1 0,1 1 0,-1-1 0,0 0 0,0-1 0,6-11 0,-3 0 0,-1 0 0,-1-1 0,0 1 0,-2-1 0,0-1 0,-1 1 0,1-39 0,-4 50 0,-1 0 0,-1 0 0,-2-16 0,-2 16 0,-1 13 0,-3 18 0,4 2 0,2 1 0,0-1 0,1 30 0,6 76 0,-3-115 0,34 303-159,21-2-155,13 86 75,-63-367 239,-2-1 0,-2 1 0,-1 0 0,-1-1 0,-8 55 0,7-82-1,-1 0 0,1 0 0,-1-1 0,0 1 1,0-1-1,-1 0 0,0 1 0,0-1 0,0 0 0,0-1 0,-1 1 0,0-1 0,-4 5 0,5-7 29,0 0-1,0 0 1,0 0-1,0 0 1,-1 0-1,1-1 1,-1 1 0,1-1-1,-1 0 1,1 0-1,-1-1 1,1 1-1,-1-1 1,0 0 0,0 1-1,1-2 1,-1 1-1,0 0 1,1-1-1,-1 0 1,-4-1 0,-5-2-12,1-1 1,0 0-1,1-1 1,-1-1-1,1 0 0,0 0 1,1-1-1,-19-18 1,7 4-27,2 0 0,-32-46 0,31 36 10,2-2 0,0 0 0,3-1 0,1-1 0,1 0 0,-11-50 0,18 56 0,2 1 0,1-1 0,1 0 0,1 0 0,2-1 0,1 1 0,1 0 0,11-50 0,-10 67 0,1 0 0,0 0 0,1 1 0,1 0 0,-1 0 0,2 0 0,0 0 0,0 1 0,14-16 0,-15 21 0,0 0 0,1 0 0,-1 1 0,1 0 0,0 0 0,1 0 0,-1 1 0,1 0 0,0 1 0,0 0 0,0 0 0,0 1 0,0 0 0,1 0 0,-1 1 0,9-1 0,5 2-455,-1 0 0,27 5 0,-8 1-6371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52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73 583 24575,'-1'-6'0,"0"-1"0,0 0 0,-1 0 0,0 1 0,0-1 0,0 1 0,-1 0 0,0-1 0,-5-7 0,-4-9 0,11 23 0,1-1 0,0 0 0,-1 1 0,1-1 0,0 0 0,-1 1 0,1-1 0,0 0 0,0 1 0,0-1 0,0 0 0,-1 0 0,1 1 0,0-1 0,0 0 0,0 1 0,1-1 0,-1 0 0,0 0 0,0 1 0,0-1 0,0 0 0,1 1 0,-1-1 0,0 0 0,1 1 0,-1-1 0,1 0 0,-1 1 0,0-1 0,1 1 0,-1-1 0,1 1 0,0-1 0,-1 1 0,1-1 0,-1 1 0,1 0 0,0-1 0,-1 1 0,1 0 0,0-1 0,-1 1 0,1 0 0,0 0 0,1 0 0,5-2 0,-1 1 0,1 1 0,0 0 0,9 0 0,-2 0 0,-7 0 0,0-1 0,0 0 0,-1 0 0,1-1 0,0 1 0,0-2 0,-1 1 0,1-1 0,-1 0 0,0 0 0,0-1 0,0 1 0,0-1 0,-1-1 0,0 1 0,0-1 0,0 0 0,6-7 0,-7 5 0,1 1 0,-1-2 0,0 1 0,0 0 0,-1-1 0,0 0 0,-1 0 0,1 0 0,-1 0 0,-1 0 0,0 0 0,0-1 0,0 1 0,-1 0 0,-1-9 0,-2-4 0,0-1 0,-1 1 0,-1 0 0,-9-23 0,9 32 0,0 0 0,-1 0 0,0 0 0,-1 1 0,0 0 0,0 0 0,-19-19 0,24 28 0,0 0 0,0 0 0,-1 0 0,1 0 0,-1 0 0,1 1 0,-1-1 0,0 1 0,0 0 0,1-1 0,-1 1 0,0 1 0,0-1 0,0 0 0,0 1 0,-3-1 0,3 1 0,1 1 0,0-1 0,-1 1 0,1-1 0,-1 1 0,1 0 0,0 0 0,0 0 0,0 0 0,0 1 0,0-1 0,0 0 0,0 1 0,0 0 0,0-1 0,0 1 0,1 0 0,-1 0 0,1 0 0,-3 3 0,-4 10 0,0 0 0,1 1 0,0 0 0,1 0 0,1 0 0,1 1 0,-4 21 0,-7 121 0,15-159 0,-3 51 0,2 0 0,7 61 0,-4-94 0,1 0 0,0-1 0,2 0 0,0 1 0,1-2 0,0 1 0,1-1 0,1 0 0,19 29 0,-21-38-151,0 1-1,1-1 0,0-1 0,0 1 1,0-1-1,1 0 0,0-1 1,9 5-1,20 7-6674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53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48 119 24575,'0'-9'0,"-1"0"0,0-1 0,0 1 0,-1 0 0,0 0 0,-1 1 0,0-1 0,-1 0 0,1 1 0,-2 0 0,-6-11 0,11 19 0,0 0 0,0 0 0,0-1 0,0 1 0,0 0 0,-1 0 0,1 0 0,0 0 0,0-1 0,0 1 0,0 0 0,-1 0 0,1 0 0,0 0 0,0 0 0,0 0 0,-1 0 0,1-1 0,0 1 0,0 0 0,-1 0 0,1 0 0,0 0 0,0 0 0,0 0 0,-1 0 0,1 0 0,0 0 0,0 0 0,-1 0 0,1 0 0,0 1 0,0-1 0,0 0 0,-1 0 0,1 0 0,-4 9 0,3 13 0,42 195 0,-14-91 0,13 95 0,-40-218 0,0-1 0,1 1 0,-1-1 0,0 1 0,0-1 0,-1 0 0,1 1 0,0-1 0,-2 4 0,2-6 0,0 0 0,0 0 0,0 1 0,0-1 0,0 0 0,0 0 0,0 0 0,0 0 0,-1 0 0,1 0 0,0 1 0,0-1 0,0 0 0,0 0 0,0 0 0,0 0 0,0 0 0,-1 0 0,1 0 0,0 0 0,0 0 0,0 0 0,0 1 0,0-1 0,-1 0 0,1 0 0,0 0 0,0 0 0,0 0 0,0 0 0,0 0 0,-1 0 0,1 0 0,0 0 0,0 0 0,0 0 0,0 0 0,0-1 0,-1 1 0,1 0 0,0 0 0,0 0 0,0 0 0,0 0 0,-9-14 0,4 1 0,0-1 0,2 1 0,-1-1 0,2 0 0,-2-26 0,3-74 0,3 75 0,11-66 0,-10 89 0,1-1 0,1 1 0,0 0 0,1 1 0,1-1 0,13-22 0,-18 35 0,0-1 0,0 1 0,0 1 0,1-1 0,-1 0 0,1 1 0,0-1 0,0 1 0,0 0 0,0-1 0,0 2 0,0-1 0,0 0 0,6-2 0,-6 4 0,-1-1 0,1 1 0,-1 0 0,1 0 0,-1 0 0,1 0 0,-1 0 0,1 1 0,-1-1 0,1 1 0,-1 0 0,0-1 0,1 1 0,-1 0 0,0 0 0,0 1 0,1-1 0,-1 0 0,0 1 0,0-1 0,-1 1 0,3 2 0,5 5 0,0 1 0,-1 0 0,-1 0 0,0 1 0,0 0 0,-1 1 0,8 20 0,26 92 0,-35-103 0,59 257-372,-54-227-621,-4-20-5833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6:17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97 24575,'-2'-10'0,"1"1"0,-2-1 0,1 1 0,-1-1 0,0 1 0,-6-11 0,3 7 0,3 7 0,0 9 0,2 13 0,18 313 0,-16-273 72,2 18-551,-4-1 0,-15 108 0,9-147-6347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53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71 372 24575,'-10'-1'0,"25"1"0,15-2 0,-21 0 0,0 0 0,0 0 0,0-1 0,-1 0 0,1 0 0,-1-1 0,0 0 0,0 0 0,0-1 0,0 0 0,8-8 0,-11 8 0,-1 0 0,1 0 0,-1 0 0,0-1 0,-1 1 0,1-1 0,-1 0 0,0 0 0,-1 0 0,1-1 0,-1 1 0,-1-1 0,1 1 0,-1-1 0,0 0 0,0-6 0,-1 0 0,0 1 0,-1 0 0,0-1 0,-1 1 0,0 0 0,-7-21 0,6 25 0,0 0 0,-1 0 0,0 0 0,0 1 0,0-1 0,-1 1 0,0 0 0,-1 0 0,1 1 0,-10-9 0,13 14 0,0-1 0,0 1 0,1 0 0,-1-1 0,0 1 0,-1 0 0,1 0 0,0 0 0,0 0 0,0 1 0,-1-1 0,1 0 0,0 1 0,-1 0 0,1-1 0,0 1 0,-1 0 0,1 0 0,0 1 0,-3-1 0,1 2 0,1-1 0,0 0 0,0 1 0,-1-1 0,1 1 0,0 0 0,1 0 0,-1 1 0,0-1 0,1 0 0,-1 1 0,-2 3 0,-3 5 0,-1 1 0,2 1 0,0 0 0,0 0 0,-6 19 0,1 4 0,2 0 0,1 1 0,2 1 0,2-1 0,1 1 0,2 0 0,2 0 0,1 0 0,6 37 0,-5-60 43,1 0 0,1 0-1,0-1 1,1 0 0,1 0-1,0 0 1,12 19 0,-13-24-175,1-1 1,0-1 0,0 1-1,1-1 1,0 0 0,0 0 0,1-1-1,0 0 1,0-1 0,0 1 0,1-2-1,11 6 1,24 5-6695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53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92 298 24575,'-43'-123'0,"24"66"0,9 27 0,-10-41 0,21 65 0,5 15 0,7 18 0,28 78 0,-3 3 0,-6 1 0,28 166 0,-59-265 0,2 5 0,-2 1 0,1 15 0,-2-28 0,0-1 0,0 1 0,0 0 0,-1 0 0,1-1 0,-1 1 0,1 0 0,-1-1 0,0 1 0,0-1 0,0 1 0,-1-1 0,1 1 0,0-1 0,-1 0 0,0 1 0,1-1 0,-3 2 0,3-3 0,0-1 0,0 1 0,-1-1 0,1 1 0,0-1 0,0 1 0,0-1 0,0 0 0,0 1 0,-1-1 0,1 0 0,0 0 0,0 0 0,0 0 0,-1 0 0,1 0 0,0 0 0,0 0 0,0-1 0,-1 1 0,1 0 0,0-1 0,0 1 0,0-1 0,0 0 0,0 1 0,0-1 0,0 0 0,0 1 0,0-1 0,0 0 0,0 0 0,-1-1 0,-1-2 0,-1 0 0,1 0 0,0 0 0,0 0 0,1-1 0,-5-8 0,1-3 0,1-1 0,1 1 0,0-1 0,1 0 0,1 0 0,0-30 0,3 11 0,1-1 0,8-40 0,-3 41 0,1 0 0,1 0 0,2 0 0,2 1 0,1 1 0,1 1 0,3 0 0,28-43 0,-41 69 38,0 0 0,1 1 0,0-1 0,0 1 0,1 1 0,-1-1 0,1 1 0,13-7 0,-17 10-104,0 1 0,0 0 1,0 0-1,0 0 0,0 0 1,0 1-1,0-1 0,0 1 1,1 0-1,-1 0 1,0 0-1,0 0 0,0 0 1,1 1-1,-1-1 0,0 1 1,0 0-1,0 0 0,0 0 1,0 1-1,0-1 1,0 1-1,-1-1 0,1 1 1,3 3-1,16 15-6760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54.5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280 992 24575,'6'-14'0,"-1"1"0,0-1 0,-1 0 0,-1 0 0,4-29 0,-2-72 0,-5 102 0,-1 0 0,0-1 0,-1 1 0,-6-24 0,7 33 0,0 1 0,0 0 0,-1 0 0,1 0 0,-1 0 0,0 1 0,0-1 0,0 0 0,0 1 0,0-1 0,-3-2 0,3 4 0,0 0 0,1 0 0,-1 0 0,0 0 0,0 1 0,0-1 0,1 0 0,-1 1 0,0-1 0,0 1 0,0 0 0,0 0 0,0-1 0,0 1 0,0 0 0,0 1 0,0-1 0,0 0 0,-4 2 0,-1 0 0,0 1 0,0 0 0,1 1 0,-1-1 0,1 1 0,0 1 0,0-1 0,0 1 0,0 0 0,1 0 0,0 1 0,-4 5 0,-9 13 0,-23 40 0,40-64 0,-15 29 0,0 1 0,2 0 0,-17 52 0,27-67 0,0-1 0,1 1 0,0 0 0,1 0 0,1 0 0,0 1 0,1-1 0,1 0 0,0 0 0,5 19 0,-5-28 0,1 1 0,0-1 0,1 0 0,0-1 0,-1 1 0,2 0 0,-1-1 0,1 1 0,0-1 0,0 0 0,0-1 0,1 1 0,-1-1 0,1 1 0,0-2 0,0 1 0,1 0 0,-1-1 0,1 0 0,0 0 0,0-1 0,0 0 0,0 0 0,0 0 0,1 0 0,-1-1 0,0 0 0,1-1 0,-1 1 0,0-1 0,1-1 0,-1 1 0,1-1 0,-1 0 0,0 0 0,1-1 0,-1 0 0,0 0 0,0 0 0,0-1 0,-1 0 0,1 0 0,-1-1 0,1 1 0,-1-1 0,6-6 0,0-2 0,-1 0 0,0-1 0,-1 0 0,0 0 0,-1-1 0,0 0 0,10-28 0,-11 23 0,-1-1 0,-1 0 0,0 0 0,-2 0 0,2-34 0,-5 47 0,-2 6 0,-4 13 0,-6 21 0,8-9 0,0 0 0,1 0 0,1 0 0,2 0 0,3 35 0,-2-47 0,1-1 0,1 1 0,0-1 0,0 0 0,10 19 0,-10-24 0,0 0 0,1 0 0,0 0 0,0-1 0,1 1 0,-1-1 0,1 0 0,0-1 0,0 1 0,10 5 0,-11-7 0,0-1 0,0 0 0,0 0 0,1 0 0,-1-1 0,0 1 0,1-1 0,-1 0 0,1 0 0,-1-1 0,1 1 0,0-1 0,-1 0 0,1-1 0,5 0 0,-3 0 0,-1-1 0,1 0 0,-1-1 0,1 1 0,-1-1 0,0 0 0,0-1 0,0 0 0,6-5 0,1-3 0,-1 1 0,0-1 0,-1-1 0,-1 0 0,0-1 0,-1 0 0,13-25 0,-5-2 0,-1-1 0,-1-1 0,-3 0 0,-2 0 0,7-64 0,2-226 0,-17 246 0,-4 0 0,-20-133 0,21 214 0,0-2 0,0 1 0,0-1 0,-1 0 0,0 1 0,-1-1 0,0 1 0,0 0 0,0 0 0,-7-10 0,9 16 0,1 1 0,0-1 0,-1 1 0,1-1 0,-1 1 0,1 0 0,0-1 0,-1 1 0,1 0 0,-1-1 0,1 1 0,-1 0 0,1-1 0,-1 1 0,0 0 0,1 0 0,-1 0 0,1 0 0,-1-1 0,1 1 0,-1 0 0,0 0 0,1 0 0,-1 0 0,1 0 0,-1 0 0,1 1 0,-1-1 0,0 0 0,1 0 0,-1 0 0,1 0 0,-1 1 0,1-1 0,-1 0 0,1 1 0,-1-1 0,1 0 0,-1 1 0,-14 21 0,7-2 0,0 0 0,2 0 0,0 1 0,2 0 0,-4 30 0,-2 114 0,9-145 0,0 141-177,7 0 0,7-1 0,50 233 0,-59-371 177,0 0 0,1 0 0,1 0 0,1-1 0,0 1 0,15 27 0,-21-47-59,0-1 0,0 1-1,0 0 1,0 0-1,0-1 1,0 1 0,0-1-1,0 1 1,1-1-1,-1 0 1,1 1 0,-1-1-1,1 0 1,0 0-1,-1 0 1,1 0 0,0 0-1,0 0 1,-1-1-1,4 2 1,6-5-6177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54.9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86 324 24575,'-4'0'0,"1"1"0,0-1 0,-1 1 0,1 0 0,0 0 0,-1 0 0,1 0 0,0 1 0,0-1 0,0 1 0,0 0 0,0 0 0,1 0 0,-1 0 0,1 0 0,-5 5 0,4-3 0,-1 0 0,1 0 0,1 0 0,-1 0 0,0 1 0,1-1 0,0 1 0,0-1 0,1 1 0,-3 9 0,4-13 0,0 0 0,0 1 0,-1-1 0,1 1 0,1-1 0,-1 0 0,0 1 0,0-1 0,0 1 0,1-1 0,-1 0 0,1 1 0,-1-1 0,1 0 0,0 0 0,-1 1 0,1-1 0,0 0 0,0 0 0,1 1 0,0 0 0,1 1 0,-1-1 0,1 0 0,0 0 0,0-1 0,0 1 0,0-1 0,4 2 0,7 2 0,1-2 0,-1 0 0,16 2 0,-23-4 0,34 3 0,0-1 0,0-3 0,47-4 0,122-30 0,-183 28 0,-1-1 0,0-2 0,-1 0 0,0-2 0,0-1 0,-1-1 0,29-20 0,-43 26 0,-1-1 0,0 0 0,-1 0 0,0-1 0,0 0 0,0 0 0,-2-1 0,9-14 0,-11 16 0,-1 0 0,0 1 0,0-1 0,-1 0 0,0-1 0,-1 1 0,1 0 0,-2 0 0,1-1 0,-1 1 0,0 0 0,-1-1 0,-1-8 0,1 11 0,-1-1 0,1 1 0,-1 0 0,0 1 0,-1-1 0,1 0 0,-1 0 0,0 1 0,0 0 0,-1 0 0,0 0 0,0 0 0,0 0 0,0 1 0,-1-1 0,0 1 0,0 1 0,0-1 0,-10-5 0,7 5 0,0 1 0,1 1 0,-1-1 0,0 1 0,0 1 0,-1-1 0,1 1 0,0 1 0,0 0 0,0 0 0,-1 0 0,1 1 0,0 0 0,-14 5 0,4-1 0,1 1 0,0 1 0,0 1 0,1 0 0,0 1 0,1 1 0,0 0 0,0 1 0,-16 16 0,14-10 0,1 1 0,1 0 0,1 1 0,0 1 0,1 0 0,-18 40 0,21-37 0,1 1 0,1 0 0,1 0 0,2 1 0,0 0 0,-2 34 0,6-39 0,1 1 0,1-1 0,1 0 0,0 0 0,2 0 0,0 0 0,1 0 0,9 21 0,-7-27 0,-1 0 0,2 0 0,0 0 0,0-1 0,2-1 0,-1 1 0,2-1 0,-1-1 0,2 0 0,-1-1 0,2 0 0,-1 0 0,1-1 0,1-1 0,-1-1 0,1 0 0,1 0 0,-1-1 0,1-1 0,0-1 0,0 0 0,1-1 0,-1 0 0,1-1 0,-1-1 0,1-1 0,22-1 0,27-10-1365,-8-3-5461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07:55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585 1 24575,'-585'37'0,"1495"-26"-2407,-1 24-1900,-119-5 2421,1320-1 351,-2068-29 1700,143-5 705,-139-2 629,-46 7-1474,1 0 1,-1 0-1,0 0 0,0 0 1,1 0-1,-1 0 1,0 0-1,1 0 0,-1 0 1,0 0-1,1-1 1,-1 1-1,0 0 1,0 0-1,1 0 0,-1 0 1,0-1-1,0 1 1,1 0-1,-1 0 1,0 0-1,0-1 0,0 1 1,1 0-1,-1 0 1,0-1-1,0 1 1,0 0-1,0 0 0,0-1 1,0 1-1,1 0 1,-1-1-1,0 1 0,0 0 1,0-1-1,0 1 1,0 0-1,0-1 1,0 1-1,0 0 0,0 0 1,0-1-1,-1 1 1,1 0-1,0-1 1,0 1-1,0 0 0,0 0 1,0-1-1,0 1 1,-1 0-1,1 0 1,0-1-1,0 1 0,0 0 1,-1 0-1,1-1 1,0 1-1,0 0 0,-1 0 1,1 0-1,0 0 1,-1-1-1,1 1 1,0 0-1,0 0 0,-1 0 1,1 0-1,-26-11 1746,-32-4-1932,-10 0-3818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35:55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4134 71 24575,'0'0'0,"0"-1"0,0 1 0,0-1 0,-1 1 0,1-1 0,0 1 0,-1-1 0,1 1 0,0 0 0,-1-1 0,1 1 0,0-1 0,-1 1 0,1 0 0,-1-1 0,1 1 0,-1 0 0,1 0 0,-1-1 0,1 1 0,-1 0 0,1 0 0,-1 0 0,0-1 0,-18-3 0,14 3 0,-38-5 0,-78-4 0,67 8 0,-1929-36-3388,1462 63 3427,382-9-136,-235 56-1,294-49-105,1 3 0,2 4 1,-93 49-1,122-53 225,1 3 0,2 1 1,1 2-1,1 2 1,-75 77-1,105-95 198,1 0 1,0 1-1,2 0 1,0 0-1,0 1 1,2 1-1,0-1 0,1 1 1,2 1-1,-1-1 1,2 1-1,-4 40 1,7-28-55,1 0 1,1-1 0,2 1-1,1 0 1,2-1 0,1 0-1,16 46 1,-13-52-164,0 0 1,2-1-1,1 0 1,0-1-1,2-1 1,1 0-1,22 24 1,-15-22-5,2-1 0,0-1 0,2-1 0,0-1 0,44 23 0,-2-8-69,1-4-1,2-2 0,1-4 1,1-3-1,80 13 0,26-6-401,182 7 0,-154-27-264,1-10 0,358-45 0,356-134-1739,-624 99 2420,293-123-1,-341 94-810,-192 80 895,0-1-1,-2-4 0,94-74 1,-135 95 90,-1-1 0,0 0 0,-1 0 0,0-2 0,-2 0 0,17-28 0,-23 34 161,-1-1-1,0 0 1,-1 0-1,0 0 0,-1 0 1,0-1-1,-1 0 1,-1 1-1,0-1 0,0 0 1,-3-19-1,1 19-158,-1 0 0,0 1-1,-1-1 1,0 1 0,-1 0-1,0 0 1,-1 0 0,-1 0-1,0 1 1,0-1 0,-1 2-1,-1-1 1,1 1 0,-2 0-1,1 1 1,-2 0 0,1 0-1,-1 1 1,0 0 0,-1 1-1,-12-7 1,-7-3-103,-1 2 0,0 1 0,-1 1 1,-54-13-1,-141-17-205,-30 13-237,-342 4 0,388 31 424,161 0 0,-1 1 0,-50 14 0,88-17-149,1 0 0,-1 1-1,1 1 1,0-1-1,0 2 1,1 0-1,-19 12 1,6 6-5830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35:56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66 24575,'34'-5'0,"-8"0"0,223-24 0,-16 16-532,90 4-1599,102 4 959,144 15-1384,149 26 1174,138 51-1588,51 28 1731,-65 4-747,1059 172 125,-26 52 2374,-1565-275 88,-102-19 1878,-75-15 1566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35:56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24575,'14'13'0,"0"-1"0,1-1 0,20 13 0,-18-13 0,472 262-410,24-40-296,-130-63 456,-349-154 244,4 0 77,-2 2-1,0 1 1,37 28 0,-69-44-65,1 0-1,-1 1 1,0 0 0,-1-1 0,1 1-1,0 1 1,-1-1 0,0 0-1,3 7 1,-5-9-6,0 0 0,-1 1 0,1-1 0,-1 1 0,1-1 0,-1 1 0,0-1-1,0 1 1,0-1 0,0 1 0,0-1 0,-1 1 0,1-1 0,-1 1 0,1-1 0,-1 0 0,0 1 0,0-1 0,0 0 0,0 1 0,-3 2 0,-2 3 0,0 0 0,-1-1 0,1 0 0,-1 0 0,-1 0 0,1-1 0,-1 0 0,-14 7 0,-80 36 0,102-48 0,-369 134 88,225-86 97,4-1-125,-185 67-65,273-93-1243,18-5-4990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35:59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1020 24575,'211'-4'-145,"282"-42"1,2117-351-6868,-2037 296 6369,410-65-819,1228-94-245,-1965 236 2043,9 4 1645,-222 19 458,-39 2-1092,-43 2-163,10 0-5549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06:35:59.9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24575,'15'6'0,"1"-1"0,0 0 0,0-2 0,0 0 0,0 0 0,23 0 0,21 3 0,242 41 0,119 17 0,-359-57 0,-34-5 0,-1 1 0,1 1 0,-1 1 0,0 2 0,33 12 0,-57-18 0,-1 0 0,1 0 0,0 0 0,-1 1 0,0-1 0,1 1 0,-1-1 0,0 1 0,1 0 0,-1 0 0,0 0 0,0 0 0,-1 0 0,1 1 0,0-1 0,-1 0 0,1 1 0,-1 0 0,0-1 0,0 1 0,0-1 0,0 1 0,-1 0 0,1 0 0,0 0 0,-1-1 0,0 1 0,0 0 0,0 0 0,-1 4 0,-1 3 0,-1 1 0,0-1 0,0 0 0,-1 0 0,-1 0 0,0-1 0,-7 12 0,-107 152 0,46-72 0,-374 515-1365,409-567-5461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1.png"/><Relationship Id="rId4" Type="http://schemas.openxmlformats.org/officeDocument/2006/relationships/hyperlink" Target="http://www.dribbble.com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jpeg"/><Relationship Id="rId3" Type="http://schemas.openxmlformats.org/officeDocument/2006/relationships/image" Target="../media/image112.jpeg"/><Relationship Id="rId7" Type="http://schemas.openxmlformats.org/officeDocument/2006/relationships/image" Target="../media/image116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5.tiff"/><Relationship Id="rId5" Type="http://schemas.openxmlformats.org/officeDocument/2006/relationships/image" Target="../media/image114.tiff"/><Relationship Id="rId4" Type="http://schemas.openxmlformats.org/officeDocument/2006/relationships/image" Target="../media/image113.tiff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ap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sap.com/docs/SAP_API_BUSINESS_HUB/e56a6c50d31541ea826021dc8e721a53/505cda9204ed4f6caab58c3413079f13.html?locale=en-U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BTP_Architect_CLD200/tree/master/Day%2015/s4hanaextensions" TargetMode="External"/><Relationship Id="rId2" Type="http://schemas.openxmlformats.org/officeDocument/2006/relationships/hyperlink" Target="https://sap.github.io/cloud-sdk/docs/js/getting-starte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.png"/><Relationship Id="rId21" Type="http://schemas.openxmlformats.org/officeDocument/2006/relationships/image" Target="../media/image15.png"/><Relationship Id="rId42" Type="http://schemas.openxmlformats.org/officeDocument/2006/relationships/customXml" Target="../ink/ink21.xml"/><Relationship Id="rId63" Type="http://schemas.openxmlformats.org/officeDocument/2006/relationships/image" Target="../media/image36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4.png"/><Relationship Id="rId170" Type="http://schemas.openxmlformats.org/officeDocument/2006/relationships/customXml" Target="../ink/ink85.xml"/><Relationship Id="rId191" Type="http://schemas.openxmlformats.org/officeDocument/2006/relationships/image" Target="../media/image100.png"/><Relationship Id="rId205" Type="http://schemas.openxmlformats.org/officeDocument/2006/relationships/image" Target="../media/image107.png"/><Relationship Id="rId107" Type="http://schemas.openxmlformats.org/officeDocument/2006/relationships/image" Target="../media/image58.png"/><Relationship Id="rId11" Type="http://schemas.openxmlformats.org/officeDocument/2006/relationships/image" Target="../media/image10.png"/><Relationship Id="rId32" Type="http://schemas.openxmlformats.org/officeDocument/2006/relationships/customXml" Target="../ink/ink16.xml"/><Relationship Id="rId53" Type="http://schemas.openxmlformats.org/officeDocument/2006/relationships/image" Target="../media/image31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9.png"/><Relationship Id="rId5" Type="http://schemas.openxmlformats.org/officeDocument/2006/relationships/image" Target="../media/image7.png"/><Relationship Id="rId95" Type="http://schemas.openxmlformats.org/officeDocument/2006/relationships/image" Target="../media/image52.png"/><Relationship Id="rId160" Type="http://schemas.openxmlformats.org/officeDocument/2006/relationships/customXml" Target="../ink/ink80.xml"/><Relationship Id="rId181" Type="http://schemas.openxmlformats.org/officeDocument/2006/relationships/image" Target="../media/image95.png"/><Relationship Id="rId22" Type="http://schemas.openxmlformats.org/officeDocument/2006/relationships/customXml" Target="../ink/ink11.xml"/><Relationship Id="rId43" Type="http://schemas.openxmlformats.org/officeDocument/2006/relationships/image" Target="../media/image26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4.png"/><Relationship Id="rId85" Type="http://schemas.openxmlformats.org/officeDocument/2006/relationships/image" Target="../media/image47.png"/><Relationship Id="rId150" Type="http://schemas.openxmlformats.org/officeDocument/2006/relationships/customXml" Target="../ink/ink75.xml"/><Relationship Id="rId171" Type="http://schemas.openxmlformats.org/officeDocument/2006/relationships/image" Target="../media/image90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12" Type="http://schemas.openxmlformats.org/officeDocument/2006/relationships/customXml" Target="../ink/ink6.xml"/><Relationship Id="rId33" Type="http://schemas.openxmlformats.org/officeDocument/2006/relationships/image" Target="../media/image21.png"/><Relationship Id="rId108" Type="http://schemas.openxmlformats.org/officeDocument/2006/relationships/customXml" Target="../ink/ink54.xml"/><Relationship Id="rId129" Type="http://schemas.openxmlformats.org/officeDocument/2006/relationships/image" Target="../media/image69.png"/><Relationship Id="rId54" Type="http://schemas.openxmlformats.org/officeDocument/2006/relationships/customXml" Target="../ink/ink27.xml"/><Relationship Id="rId75" Type="http://schemas.openxmlformats.org/officeDocument/2006/relationships/image" Target="../media/image42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5.png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" Type="http://schemas.openxmlformats.org/officeDocument/2006/relationships/image" Target="../media/image16.png"/><Relationship Id="rId119" Type="http://schemas.openxmlformats.org/officeDocument/2006/relationships/image" Target="../media/image64.png"/><Relationship Id="rId44" Type="http://schemas.openxmlformats.org/officeDocument/2006/relationships/customXml" Target="../ink/ink22.xml"/><Relationship Id="rId65" Type="http://schemas.openxmlformats.org/officeDocument/2006/relationships/image" Target="../media/image37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80.png"/><Relationship Id="rId172" Type="http://schemas.openxmlformats.org/officeDocument/2006/relationships/customXml" Target="../ink/ink86.xml"/><Relationship Id="rId193" Type="http://schemas.openxmlformats.org/officeDocument/2006/relationships/image" Target="../media/image101.png"/><Relationship Id="rId207" Type="http://schemas.openxmlformats.org/officeDocument/2006/relationships/image" Target="../media/image108.png"/><Relationship Id="rId13" Type="http://schemas.openxmlformats.org/officeDocument/2006/relationships/image" Target="../media/image11.png"/><Relationship Id="rId109" Type="http://schemas.openxmlformats.org/officeDocument/2006/relationships/image" Target="../media/image59.png"/><Relationship Id="rId34" Type="http://schemas.openxmlformats.org/officeDocument/2006/relationships/customXml" Target="../ink/ink17.xml"/><Relationship Id="rId55" Type="http://schemas.openxmlformats.org/officeDocument/2006/relationships/image" Target="../media/image32.png"/><Relationship Id="rId76" Type="http://schemas.openxmlformats.org/officeDocument/2006/relationships/customXml" Target="../ink/ink38.xml"/><Relationship Id="rId97" Type="http://schemas.openxmlformats.org/officeDocument/2006/relationships/image" Target="../media/image53.png"/><Relationship Id="rId120" Type="http://schemas.openxmlformats.org/officeDocument/2006/relationships/customXml" Target="../ink/ink60.xml"/><Relationship Id="rId141" Type="http://schemas.openxmlformats.org/officeDocument/2006/relationships/image" Target="../media/image75.png"/><Relationship Id="rId7" Type="http://schemas.openxmlformats.org/officeDocument/2006/relationships/image" Target="../media/image8.png"/><Relationship Id="rId162" Type="http://schemas.openxmlformats.org/officeDocument/2006/relationships/customXml" Target="../ink/ink81.xml"/><Relationship Id="rId183" Type="http://schemas.openxmlformats.org/officeDocument/2006/relationships/image" Target="../media/image96.png"/><Relationship Id="rId24" Type="http://schemas.openxmlformats.org/officeDocument/2006/relationships/customXml" Target="../ink/ink12.xml"/><Relationship Id="rId45" Type="http://schemas.openxmlformats.org/officeDocument/2006/relationships/image" Target="../media/image27.png"/><Relationship Id="rId66" Type="http://schemas.openxmlformats.org/officeDocument/2006/relationships/customXml" Target="../ink/ink33.xml"/><Relationship Id="rId87" Type="http://schemas.openxmlformats.org/officeDocument/2006/relationships/image" Target="../media/image48.png"/><Relationship Id="rId110" Type="http://schemas.openxmlformats.org/officeDocument/2006/relationships/customXml" Target="../ink/ink55.xml"/><Relationship Id="rId131" Type="http://schemas.openxmlformats.org/officeDocument/2006/relationships/image" Target="../media/image70.png"/><Relationship Id="rId61" Type="http://schemas.openxmlformats.org/officeDocument/2006/relationships/image" Target="../media/image35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91.png"/><Relationship Id="rId194" Type="http://schemas.openxmlformats.org/officeDocument/2006/relationships/customXml" Target="../ink/ink97.xml"/><Relationship Id="rId199" Type="http://schemas.openxmlformats.org/officeDocument/2006/relationships/image" Target="../media/image104.png"/><Relationship Id="rId203" Type="http://schemas.openxmlformats.org/officeDocument/2006/relationships/image" Target="../media/image106.png"/><Relationship Id="rId208" Type="http://schemas.openxmlformats.org/officeDocument/2006/relationships/customXml" Target="../ink/ink104.xml"/><Relationship Id="rId19" Type="http://schemas.openxmlformats.org/officeDocument/2006/relationships/image" Target="../media/image14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2.png"/><Relationship Id="rId56" Type="http://schemas.openxmlformats.org/officeDocument/2006/relationships/customXml" Target="../ink/ink28.xml"/><Relationship Id="rId77" Type="http://schemas.openxmlformats.org/officeDocument/2006/relationships/image" Target="../media/image43.png"/><Relationship Id="rId100" Type="http://schemas.openxmlformats.org/officeDocument/2006/relationships/customXml" Target="../ink/ink50.xml"/><Relationship Id="rId105" Type="http://schemas.openxmlformats.org/officeDocument/2006/relationships/image" Target="../media/image57.png"/><Relationship Id="rId126" Type="http://schemas.openxmlformats.org/officeDocument/2006/relationships/customXml" Target="../ink/ink63.xml"/><Relationship Id="rId147" Type="http://schemas.openxmlformats.org/officeDocument/2006/relationships/image" Target="../media/image78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30.png"/><Relationship Id="rId72" Type="http://schemas.openxmlformats.org/officeDocument/2006/relationships/customXml" Target="../ink/ink36.xml"/><Relationship Id="rId93" Type="http://schemas.openxmlformats.org/officeDocument/2006/relationships/image" Target="../media/image51.png"/><Relationship Id="rId98" Type="http://schemas.openxmlformats.org/officeDocument/2006/relationships/customXml" Target="../ink/ink49.xml"/><Relationship Id="rId121" Type="http://schemas.openxmlformats.org/officeDocument/2006/relationships/image" Target="../media/image65.png"/><Relationship Id="rId142" Type="http://schemas.openxmlformats.org/officeDocument/2006/relationships/customXml" Target="../ink/ink71.xml"/><Relationship Id="rId163" Type="http://schemas.openxmlformats.org/officeDocument/2006/relationships/image" Target="../media/image86.png"/><Relationship Id="rId184" Type="http://schemas.openxmlformats.org/officeDocument/2006/relationships/customXml" Target="../ink/ink92.xml"/><Relationship Id="rId189" Type="http://schemas.openxmlformats.org/officeDocument/2006/relationships/image" Target="../media/image99.png"/><Relationship Id="rId3" Type="http://schemas.openxmlformats.org/officeDocument/2006/relationships/image" Target="../media/image6.png"/><Relationship Id="rId25" Type="http://schemas.openxmlformats.org/officeDocument/2006/relationships/image" Target="../media/image17.png"/><Relationship Id="rId46" Type="http://schemas.openxmlformats.org/officeDocument/2006/relationships/customXml" Target="../ink/ink23.xml"/><Relationship Id="rId67" Type="http://schemas.openxmlformats.org/officeDocument/2006/relationships/image" Target="../media/image38.png"/><Relationship Id="rId116" Type="http://schemas.openxmlformats.org/officeDocument/2006/relationships/customXml" Target="../ink/ink58.xml"/><Relationship Id="rId137" Type="http://schemas.openxmlformats.org/officeDocument/2006/relationships/image" Target="../media/image73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5.png"/><Relationship Id="rId62" Type="http://schemas.openxmlformats.org/officeDocument/2006/relationships/customXml" Target="../ink/ink31.xml"/><Relationship Id="rId83" Type="http://schemas.openxmlformats.org/officeDocument/2006/relationships/image" Target="../media/image46.png"/><Relationship Id="rId88" Type="http://schemas.openxmlformats.org/officeDocument/2006/relationships/customXml" Target="../ink/ink44.xml"/><Relationship Id="rId111" Type="http://schemas.openxmlformats.org/officeDocument/2006/relationships/image" Target="../media/image60.png"/><Relationship Id="rId132" Type="http://schemas.openxmlformats.org/officeDocument/2006/relationships/customXml" Target="../ink/ink66.xml"/><Relationship Id="rId153" Type="http://schemas.openxmlformats.org/officeDocument/2006/relationships/image" Target="../media/image81.png"/><Relationship Id="rId174" Type="http://schemas.openxmlformats.org/officeDocument/2006/relationships/customXml" Target="../ink/ink87.xml"/><Relationship Id="rId179" Type="http://schemas.openxmlformats.org/officeDocument/2006/relationships/image" Target="../media/image94.png"/><Relationship Id="rId195" Type="http://schemas.openxmlformats.org/officeDocument/2006/relationships/image" Target="../media/image102.png"/><Relationship Id="rId209" Type="http://schemas.openxmlformats.org/officeDocument/2006/relationships/image" Target="../media/image10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15" Type="http://schemas.openxmlformats.org/officeDocument/2006/relationships/image" Target="../media/image12.png"/><Relationship Id="rId36" Type="http://schemas.openxmlformats.org/officeDocument/2006/relationships/customXml" Target="../ink/ink18.xml"/><Relationship Id="rId57" Type="http://schemas.openxmlformats.org/officeDocument/2006/relationships/image" Target="../media/image33.png"/><Relationship Id="rId106" Type="http://schemas.openxmlformats.org/officeDocument/2006/relationships/customXml" Target="../ink/ink53.xml"/><Relationship Id="rId127" Type="http://schemas.openxmlformats.org/officeDocument/2006/relationships/image" Target="../media/image68.png"/><Relationship Id="rId10" Type="http://schemas.openxmlformats.org/officeDocument/2006/relationships/customXml" Target="../ink/ink5.xml"/><Relationship Id="rId31" Type="http://schemas.openxmlformats.org/officeDocument/2006/relationships/image" Target="../media/image20.png"/><Relationship Id="rId52" Type="http://schemas.openxmlformats.org/officeDocument/2006/relationships/customXml" Target="../ink/ink26.xml"/><Relationship Id="rId73" Type="http://schemas.openxmlformats.org/officeDocument/2006/relationships/image" Target="../media/image41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122" Type="http://schemas.openxmlformats.org/officeDocument/2006/relationships/customXml" Target="../ink/ink61.xml"/><Relationship Id="rId143" Type="http://schemas.openxmlformats.org/officeDocument/2006/relationships/image" Target="../media/image76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9.png"/><Relationship Id="rId185" Type="http://schemas.openxmlformats.org/officeDocument/2006/relationships/image" Target="../media/image97.png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8.png"/><Relationship Id="rId68" Type="http://schemas.openxmlformats.org/officeDocument/2006/relationships/customXml" Target="../ink/ink34.xml"/><Relationship Id="rId89" Type="http://schemas.openxmlformats.org/officeDocument/2006/relationships/image" Target="../media/image49.png"/><Relationship Id="rId112" Type="http://schemas.openxmlformats.org/officeDocument/2006/relationships/customXml" Target="../ink/ink56.xml"/><Relationship Id="rId133" Type="http://schemas.openxmlformats.org/officeDocument/2006/relationships/image" Target="../media/image71.png"/><Relationship Id="rId154" Type="http://schemas.openxmlformats.org/officeDocument/2006/relationships/customXml" Target="../ink/ink77.xml"/><Relationship Id="rId175" Type="http://schemas.openxmlformats.org/officeDocument/2006/relationships/image" Target="../media/image92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37" Type="http://schemas.openxmlformats.org/officeDocument/2006/relationships/image" Target="../media/image23.png"/><Relationship Id="rId58" Type="http://schemas.openxmlformats.org/officeDocument/2006/relationships/customXml" Target="../ink/ink29.xml"/><Relationship Id="rId79" Type="http://schemas.openxmlformats.org/officeDocument/2006/relationships/image" Target="../media/image44.png"/><Relationship Id="rId102" Type="http://schemas.openxmlformats.org/officeDocument/2006/relationships/customXml" Target="../ink/ink51.xml"/><Relationship Id="rId123" Type="http://schemas.openxmlformats.org/officeDocument/2006/relationships/image" Target="../media/image66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7.png"/><Relationship Id="rId186" Type="http://schemas.openxmlformats.org/officeDocument/2006/relationships/customXml" Target="../ink/ink93.xml"/><Relationship Id="rId27" Type="http://schemas.openxmlformats.org/officeDocument/2006/relationships/image" Target="../media/image18.png"/><Relationship Id="rId48" Type="http://schemas.openxmlformats.org/officeDocument/2006/relationships/customXml" Target="../ink/ink24.xml"/><Relationship Id="rId69" Type="http://schemas.openxmlformats.org/officeDocument/2006/relationships/image" Target="../media/image39.png"/><Relationship Id="rId113" Type="http://schemas.openxmlformats.org/officeDocument/2006/relationships/image" Target="../media/image61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2.png"/><Relationship Id="rId176" Type="http://schemas.openxmlformats.org/officeDocument/2006/relationships/customXml" Target="../ink/ink88.xml"/><Relationship Id="rId197" Type="http://schemas.openxmlformats.org/officeDocument/2006/relationships/image" Target="../media/image103.png"/><Relationship Id="rId201" Type="http://schemas.openxmlformats.org/officeDocument/2006/relationships/image" Target="../media/image105.png"/><Relationship Id="rId17" Type="http://schemas.openxmlformats.org/officeDocument/2006/relationships/image" Target="../media/image13.png"/><Relationship Id="rId38" Type="http://schemas.openxmlformats.org/officeDocument/2006/relationships/customXml" Target="../ink/ink19.xml"/><Relationship Id="rId59" Type="http://schemas.openxmlformats.org/officeDocument/2006/relationships/image" Target="../media/image34.png"/><Relationship Id="rId103" Type="http://schemas.openxmlformats.org/officeDocument/2006/relationships/image" Target="../media/image56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50.png"/><Relationship Id="rId145" Type="http://schemas.openxmlformats.org/officeDocument/2006/relationships/image" Target="../media/image77.png"/><Relationship Id="rId166" Type="http://schemas.openxmlformats.org/officeDocument/2006/relationships/customXml" Target="../ink/ink83.xml"/><Relationship Id="rId187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.xml"/><Relationship Id="rId49" Type="http://schemas.openxmlformats.org/officeDocument/2006/relationships/image" Target="../media/image29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5.png"/><Relationship Id="rId135" Type="http://schemas.openxmlformats.org/officeDocument/2006/relationships/image" Target="../media/image72.png"/><Relationship Id="rId156" Type="http://schemas.openxmlformats.org/officeDocument/2006/relationships/customXml" Target="../ink/ink78.xml"/><Relationship Id="rId177" Type="http://schemas.openxmlformats.org/officeDocument/2006/relationships/image" Target="../media/image93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18" Type="http://schemas.openxmlformats.org/officeDocument/2006/relationships/customXml" Target="../ink/ink9.xml"/><Relationship Id="rId39" Type="http://schemas.openxmlformats.org/officeDocument/2006/relationships/image" Target="../media/image24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7.png"/><Relationship Id="rId146" Type="http://schemas.openxmlformats.org/officeDocument/2006/relationships/customXml" Target="../ink/ink73.xml"/><Relationship Id="rId167" Type="http://schemas.openxmlformats.org/officeDocument/2006/relationships/image" Target="../media/image88.png"/><Relationship Id="rId188" Type="http://schemas.openxmlformats.org/officeDocument/2006/relationships/customXml" Target="../ink/ink94.xml"/><Relationship Id="rId71" Type="http://schemas.openxmlformats.org/officeDocument/2006/relationships/image" Target="../media/image40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9.png"/><Relationship Id="rId40" Type="http://schemas.openxmlformats.org/officeDocument/2006/relationships/customXml" Target="../ink/ink20.xml"/><Relationship Id="rId115" Type="http://schemas.openxmlformats.org/officeDocument/2006/relationships/image" Target="../media/image62.png"/><Relationship Id="rId136" Type="http://schemas.openxmlformats.org/officeDocument/2006/relationships/customXml" Target="../ink/ink68.xml"/><Relationship Id="rId157" Type="http://schemas.openxmlformats.org/officeDocument/2006/relationships/image" Target="../media/image83.png"/><Relationship Id="rId178" Type="http://schemas.openxmlformats.org/officeDocument/2006/relationships/customXml" Target="../ink/ink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16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69A4-C44A-E50D-C6AE-C5A543EB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4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</a:t>
            </a:r>
            <a:r>
              <a:rPr lang="en-US" sz="5400" b="1" kern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Day 15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260+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60,000+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26000+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16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E791A1-2958-78B0-ECDD-F89DDE02F4B6}"/>
              </a:ext>
            </a:extLst>
          </p:cNvPr>
          <p:cNvSpPr/>
          <p:nvPr/>
        </p:nvSpPr>
        <p:spPr>
          <a:xfrm>
            <a:off x="3453886" y="131323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89E801-E285-EBED-06F5-7E2B1B8E1E7A}"/>
              </a:ext>
            </a:extLst>
          </p:cNvPr>
          <p:cNvSpPr/>
          <p:nvPr/>
        </p:nvSpPr>
        <p:spPr>
          <a:xfrm>
            <a:off x="3453886" y="3068960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AB72EB-5FE6-B5CA-C654-D15CE54000E9}"/>
              </a:ext>
            </a:extLst>
          </p:cNvPr>
          <p:cNvSpPr/>
          <p:nvPr/>
        </p:nvSpPr>
        <p:spPr>
          <a:xfrm>
            <a:off x="3453886" y="4824683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27EE0E-9853-D0E9-E5A8-87BE731920EA}"/>
              </a:ext>
            </a:extLst>
          </p:cNvPr>
          <p:cNvGrpSpPr/>
          <p:nvPr/>
        </p:nvGrpSpPr>
        <p:grpSpPr>
          <a:xfrm>
            <a:off x="4118571" y="1566251"/>
            <a:ext cx="4359562" cy="922336"/>
            <a:chOff x="1395616" y="871285"/>
            <a:chExt cx="3825734" cy="106413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429D3B-7C38-B33E-067B-835764291C87}"/>
                </a:ext>
              </a:extLst>
            </p:cNvPr>
            <p:cNvSpPr txBox="1"/>
            <p:nvPr/>
          </p:nvSpPr>
          <p:spPr>
            <a:xfrm>
              <a:off x="2984420" y="1243566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CAP Extension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C39A3-CA2B-146F-D772-D14998B4D672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773B0C-4C36-F5CF-6049-15A22D3353B9}"/>
              </a:ext>
            </a:extLst>
          </p:cNvPr>
          <p:cNvGrpSpPr/>
          <p:nvPr/>
        </p:nvGrpSpPr>
        <p:grpSpPr>
          <a:xfrm>
            <a:off x="4118571" y="3321970"/>
            <a:ext cx="4431570" cy="922336"/>
            <a:chOff x="1395616" y="871285"/>
            <a:chExt cx="3825734" cy="106413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BB80F5-BF50-C0D2-25DF-59F695C70420}"/>
                </a:ext>
              </a:extLst>
            </p:cNvPr>
            <p:cNvSpPr txBox="1"/>
            <p:nvPr/>
          </p:nvSpPr>
          <p:spPr>
            <a:xfrm>
              <a:off x="2984420" y="1243562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Free style App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24D9CE-F522-A342-1387-CC55E9C4494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BD1B35-A18B-68D7-E07B-1A1A9AD2E859}"/>
              </a:ext>
            </a:extLst>
          </p:cNvPr>
          <p:cNvGrpSpPr/>
          <p:nvPr/>
        </p:nvGrpSpPr>
        <p:grpSpPr>
          <a:xfrm>
            <a:off x="4118571" y="5077693"/>
            <a:ext cx="4431570" cy="922336"/>
            <a:chOff x="1395616" y="871285"/>
            <a:chExt cx="4290329" cy="106413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EC2032-A77D-A0B0-E149-A23467DC1CAA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Deploy App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0195D9-2B81-A5CA-17AA-E418FAD1D320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7F54-4532-E4E8-9F0B-6BA6890A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Business API 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87AE8-F6AD-D67F-6523-B22FD7D1A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1" y="3429000"/>
            <a:ext cx="5616624" cy="31091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21549F-69E6-319B-1EB4-8E57FBA5713C}"/>
              </a:ext>
            </a:extLst>
          </p:cNvPr>
          <p:cNvSpPr txBox="1"/>
          <p:nvPr/>
        </p:nvSpPr>
        <p:spPr>
          <a:xfrm>
            <a:off x="261764" y="842884"/>
            <a:ext cx="59635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BentonSansRegular"/>
              </a:rPr>
              <a:t>The SAP API Business Hub is a web application hosted by SAP to discover, explore, and test SAP and partner APIs (application programming interfaces). API’s enable to build extensions or process integrations.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EA38F-5122-63EC-16A6-5DC681754EFB}"/>
              </a:ext>
            </a:extLst>
          </p:cNvPr>
          <p:cNvSpPr txBox="1"/>
          <p:nvPr/>
        </p:nvSpPr>
        <p:spPr>
          <a:xfrm>
            <a:off x="6487105" y="849361"/>
            <a:ext cx="570172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b="0" i="0" dirty="0">
                <a:solidFill>
                  <a:srgbClr val="FFFF00"/>
                </a:solidFill>
                <a:effectLst/>
                <a:latin typeface="BentonSansRegular"/>
              </a:rPr>
              <a:t>Access</a:t>
            </a:r>
          </a:p>
          <a:p>
            <a:pPr algn="r"/>
            <a:r>
              <a:rPr lang="en-US" sz="2000" b="0" i="0" dirty="0">
                <a:solidFill>
                  <a:schemeClr val="bg1"/>
                </a:solidFill>
                <a:effectLst/>
                <a:latin typeface="BentonSansRegular"/>
              </a:rPr>
              <a:t>The SAP API Business Hub is a public website 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BentonSans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https://api.sap.com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entonSansRegular"/>
              </a:rPr>
              <a:t> that anyone can access. You might however need to login to experience some of our features.</a:t>
            </a:r>
          </a:p>
          <a:p>
            <a:pPr algn="r"/>
            <a:r>
              <a:rPr lang="en-US" sz="2000" b="0" i="0" dirty="0">
                <a:solidFill>
                  <a:srgbClr val="FFFF00"/>
                </a:solidFill>
                <a:effectLst/>
                <a:latin typeface="BentonSansRegular"/>
              </a:rPr>
              <a:t>What are APIs?</a:t>
            </a:r>
          </a:p>
          <a:p>
            <a:pPr algn="r"/>
            <a:r>
              <a:rPr lang="en-US" sz="2000" b="0" i="0" dirty="0">
                <a:solidFill>
                  <a:schemeClr val="bg1"/>
                </a:solidFill>
                <a:effectLst/>
                <a:latin typeface="BentonSansRegular"/>
              </a:rPr>
              <a:t>An API is a programming object that enables developers to use or extend the provided functionality in a service. With API’s you can extend solutions, integrate them with other solutions, or build new apps.</a:t>
            </a:r>
          </a:p>
          <a:p>
            <a:pPr algn="r"/>
            <a:r>
              <a:rPr lang="en-US" sz="2000" b="0" i="0" dirty="0">
                <a:solidFill>
                  <a:srgbClr val="FFFF00"/>
                </a:solidFill>
                <a:effectLst/>
                <a:latin typeface="BentonSansRegular"/>
              </a:rPr>
              <a:t>Different API types</a:t>
            </a:r>
          </a:p>
          <a:p>
            <a:pPr algn="r"/>
            <a:r>
              <a:rPr lang="en-US" sz="2000" b="0" i="0" dirty="0">
                <a:solidFill>
                  <a:schemeClr val="bg1"/>
                </a:solidFill>
                <a:effectLst/>
                <a:latin typeface="BentonSansRegular"/>
              </a:rPr>
              <a:t>You will find REST, SOAP, and OData APIs on the SAP API Business Hub.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BentonSansRegular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BentonSansRegular"/>
              </a:rPr>
              <a:t>A description for the different API types you can find 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BentonSans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entonSansRegular"/>
              </a:rPr>
              <a:t>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E460C6-8F6D-490A-6F40-60AFA38CFBE7}"/>
              </a:ext>
            </a:extLst>
          </p:cNvPr>
          <p:cNvCxnSpPr>
            <a:cxnSpLocks/>
          </p:cNvCxnSpPr>
          <p:nvPr/>
        </p:nvCxnSpPr>
        <p:spPr>
          <a:xfrm>
            <a:off x="6382444" y="849361"/>
            <a:ext cx="0" cy="5934795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76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404664"/>
            <a:ext cx="10969943" cy="711081"/>
          </a:xfrm>
        </p:spPr>
        <p:txBody>
          <a:bodyPr/>
          <a:lstStyle/>
          <a:p>
            <a:r>
              <a:rPr lang="en-US" dirty="0"/>
              <a:t>Hands-on : Find SAP Sales Order API in APIHUB &amp; Test in POSTMAN</a:t>
            </a:r>
          </a:p>
        </p:txBody>
      </p:sp>
      <p:pic>
        <p:nvPicPr>
          <p:cNvPr id="4098" name="Picture 2" descr="Api - Free computer icons">
            <a:extLst>
              <a:ext uri="{FF2B5EF4-FFF2-40B4-BE49-F238E27FC236}">
                <a16:creationId xmlns:a16="http://schemas.microsoft.com/office/drawing/2014/main" id="{B898295B-6C40-D791-8B66-418EC1BC2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24" y="1576536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51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7F54-4532-E4E8-9F0B-6BA6890A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EDE388-1C69-F73B-2341-9A5162010CCC}"/>
              </a:ext>
            </a:extLst>
          </p:cNvPr>
          <p:cNvSpPr/>
          <p:nvPr/>
        </p:nvSpPr>
        <p:spPr>
          <a:xfrm>
            <a:off x="9046740" y="1916832"/>
            <a:ext cx="2592288" cy="1944216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SAP or Non SAP API OData which we want to reuse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D99C49-CFD9-3CE2-8C2B-3299E8CADDC4}"/>
              </a:ext>
            </a:extLst>
          </p:cNvPr>
          <p:cNvSpPr/>
          <p:nvPr/>
        </p:nvSpPr>
        <p:spPr>
          <a:xfrm>
            <a:off x="3718148" y="2276872"/>
            <a:ext cx="3744416" cy="1224136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CAPM App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Middleware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manipulation, enrichment, Security, automation, movement, proxy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D867DC-C05A-C396-96F6-E7297E14844B}"/>
              </a:ext>
            </a:extLst>
          </p:cNvPr>
          <p:cNvCxnSpPr>
            <a:stCxn id="28" idx="3"/>
            <a:endCxn id="27" idx="1"/>
          </p:cNvCxnSpPr>
          <p:nvPr/>
        </p:nvCxnSpPr>
        <p:spPr>
          <a:xfrm>
            <a:off x="7462564" y="2888940"/>
            <a:ext cx="1584176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55E0D34-71EA-9DC5-8463-A646BB0B45D2}"/>
              </a:ext>
            </a:extLst>
          </p:cNvPr>
          <p:cNvSpPr/>
          <p:nvPr/>
        </p:nvSpPr>
        <p:spPr>
          <a:xfrm>
            <a:off x="4726260" y="4149080"/>
            <a:ext cx="1512168" cy="792088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HANA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2FC8EE1-CF00-157D-2D7E-BC12CDB70012}"/>
              </a:ext>
            </a:extLst>
          </p:cNvPr>
          <p:cNvSpPr/>
          <p:nvPr/>
        </p:nvSpPr>
        <p:spPr>
          <a:xfrm>
            <a:off x="4726260" y="3573016"/>
            <a:ext cx="504056" cy="504056"/>
          </a:xfrm>
          <a:prstGeom prst="downArrow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2B1FAC0-1C04-B82A-A7A6-015191B7C784}"/>
              </a:ext>
            </a:extLst>
          </p:cNvPr>
          <p:cNvSpPr/>
          <p:nvPr/>
        </p:nvSpPr>
        <p:spPr>
          <a:xfrm rot="10800000">
            <a:off x="5590356" y="3559869"/>
            <a:ext cx="504056" cy="504056"/>
          </a:xfrm>
          <a:prstGeom prst="downArrow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B93FE-659E-CEB6-6EEB-7A2BA2DCB497}"/>
              </a:ext>
            </a:extLst>
          </p:cNvPr>
          <p:cNvSpPr/>
          <p:nvPr/>
        </p:nvSpPr>
        <p:spPr>
          <a:xfrm>
            <a:off x="4366220" y="908720"/>
            <a:ext cx="2448272" cy="720080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Own Fiori App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298F06-C247-4BA9-CF6F-22C72B2A487B}"/>
              </a:ext>
            </a:extLst>
          </p:cNvPr>
          <p:cNvCxnSpPr>
            <a:stCxn id="33" idx="2"/>
            <a:endCxn id="28" idx="0"/>
          </p:cNvCxnSpPr>
          <p:nvPr/>
        </p:nvCxnSpPr>
        <p:spPr>
          <a:xfrm>
            <a:off x="5590356" y="1628800"/>
            <a:ext cx="0" cy="648072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0DFE58B-C58F-5FCB-5DC2-E2B7A641EF99}"/>
              </a:ext>
            </a:extLst>
          </p:cNvPr>
          <p:cNvSpPr/>
          <p:nvPr/>
        </p:nvSpPr>
        <p:spPr>
          <a:xfrm>
            <a:off x="1989956" y="2420888"/>
            <a:ext cx="1584176" cy="307777"/>
          </a:xfrm>
          <a:prstGeom prst="rightArrow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E4759A3-7ED1-1123-1CD9-2B2B55223900}"/>
              </a:ext>
            </a:extLst>
          </p:cNvPr>
          <p:cNvSpPr/>
          <p:nvPr/>
        </p:nvSpPr>
        <p:spPr>
          <a:xfrm rot="10800000">
            <a:off x="1989956" y="2855170"/>
            <a:ext cx="1584176" cy="307777"/>
          </a:xfrm>
          <a:prstGeom prst="rightArrow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40883C-2D2F-2F80-6B0F-3A997CA1FE9B}"/>
              </a:ext>
            </a:extLst>
          </p:cNvPr>
          <p:cNvSpPr/>
          <p:nvPr/>
        </p:nvSpPr>
        <p:spPr>
          <a:xfrm>
            <a:off x="261761" y="2132856"/>
            <a:ext cx="1584177" cy="1440160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Android App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prstClr val="white"/>
                </a:solidFill>
                <a:latin typeface="Segoe UI"/>
              </a:rPr>
              <a:t>SAP UI5 App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39B511-AB0F-7DA0-09EB-7877336FEFE2}"/>
              </a:ext>
            </a:extLst>
          </p:cNvPr>
          <p:cNvSpPr/>
          <p:nvPr/>
        </p:nvSpPr>
        <p:spPr>
          <a:xfrm>
            <a:off x="7714592" y="2517913"/>
            <a:ext cx="1080120" cy="67004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SCC</a:t>
            </a:r>
          </a:p>
        </p:txBody>
      </p:sp>
    </p:spTree>
    <p:extLst>
      <p:ext uri="{BB962C8B-B14F-4D97-AF65-F5344CB8AC3E}">
        <p14:creationId xmlns:p14="http://schemas.microsoft.com/office/powerpoint/2010/main" val="390158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Initialize CAPM Extension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B31D3-E342-461D-7674-04DB2CC57CA4}"/>
              </a:ext>
            </a:extLst>
          </p:cNvPr>
          <p:cNvSpPr txBox="1"/>
          <p:nvPr/>
        </p:nvSpPr>
        <p:spPr>
          <a:xfrm>
            <a:off x="189756" y="874455"/>
            <a:ext cx="1180931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Create a new cap project with </a:t>
            </a:r>
            <a:r>
              <a:rPr lang="en-US" sz="2000" dirty="0" err="1">
                <a:solidFill>
                  <a:schemeClr val="bg1"/>
                </a:solidFill>
              </a:rPr>
              <a:t>cds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init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Install the node module @sap-cloud-sdk/generator and @sap-cloud-sdk/odata-v2 as dev dependencies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Drag drop </a:t>
            </a:r>
            <a:r>
              <a:rPr lang="en-US" sz="2000" dirty="0" err="1">
                <a:solidFill>
                  <a:schemeClr val="bg1"/>
                </a:solidFill>
              </a:rPr>
              <a:t>edmx</a:t>
            </a:r>
            <a:r>
              <a:rPr lang="en-US" sz="2000" dirty="0">
                <a:solidFill>
                  <a:schemeClr val="bg1"/>
                </a:solidFill>
              </a:rPr>
              <a:t> file downloaded from API hub and perform TRANSPILE is VERY IMPORANT</a:t>
            </a:r>
          </a:p>
          <a:p>
            <a:r>
              <a:rPr lang="en-US" sz="2000" dirty="0">
                <a:solidFill>
                  <a:schemeClr val="bg1"/>
                </a:solidFill>
              </a:rPr>
              <a:t>	 </a:t>
            </a:r>
            <a:r>
              <a:rPr lang="en-US" sz="1600" b="1" dirty="0" err="1">
                <a:solidFill>
                  <a:schemeClr val="bg1"/>
                </a:solidFill>
              </a:rPr>
              <a:t>npx</a:t>
            </a:r>
            <a:r>
              <a:rPr lang="en-US" sz="1600" b="1" dirty="0">
                <a:solidFill>
                  <a:schemeClr val="bg1"/>
                </a:solidFill>
              </a:rPr>
              <a:t> generate-</a:t>
            </a:r>
            <a:r>
              <a:rPr lang="en-US" sz="1600" b="1" dirty="0" err="1">
                <a:solidFill>
                  <a:schemeClr val="bg1"/>
                </a:solidFill>
              </a:rPr>
              <a:t>odata</a:t>
            </a:r>
            <a:r>
              <a:rPr lang="en-US" sz="1600" b="1" dirty="0">
                <a:solidFill>
                  <a:schemeClr val="bg1"/>
                </a:solidFill>
              </a:rPr>
              <a:t>-client --</a:t>
            </a:r>
            <a:r>
              <a:rPr lang="en-US" sz="1600" b="1" dirty="0" err="1">
                <a:solidFill>
                  <a:schemeClr val="bg1"/>
                </a:solidFill>
              </a:rPr>
              <a:t>transpile</a:t>
            </a:r>
            <a:r>
              <a:rPr lang="en-US" sz="1600" b="1" dirty="0">
                <a:solidFill>
                  <a:schemeClr val="bg1"/>
                </a:solidFill>
              </a:rPr>
              <a:t> --input resources/service-specs --</a:t>
            </a:r>
            <a:r>
              <a:rPr lang="en-US" sz="1600" b="1" dirty="0" err="1">
                <a:solidFill>
                  <a:schemeClr val="bg1"/>
                </a:solidFill>
              </a:rPr>
              <a:t>outputDir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src</a:t>
            </a:r>
            <a:r>
              <a:rPr lang="en-US" sz="1600" b="1" dirty="0">
                <a:solidFill>
                  <a:schemeClr val="bg1"/>
                </a:solidFill>
              </a:rPr>
              <a:t>/generated</a:t>
            </a:r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 startAt="3"/>
            </a:pPr>
            <a:r>
              <a:rPr lang="en-US" sz="2000" dirty="0">
                <a:solidFill>
                  <a:schemeClr val="bg1"/>
                </a:solidFill>
              </a:rPr>
              <a:t>Copy </a:t>
            </a:r>
            <a:r>
              <a:rPr lang="en-US" sz="2000" dirty="0" err="1">
                <a:solidFill>
                  <a:schemeClr val="bg1"/>
                </a:solidFill>
              </a:rPr>
              <a:t>src</a:t>
            </a:r>
            <a:r>
              <a:rPr lang="en-US" sz="2000" dirty="0">
                <a:solidFill>
                  <a:schemeClr val="bg1"/>
                </a:solidFill>
              </a:rPr>
              <a:t> folder inside </a:t>
            </a:r>
            <a:r>
              <a:rPr lang="en-US" sz="2000" dirty="0" err="1">
                <a:solidFill>
                  <a:schemeClr val="bg1"/>
                </a:solidFill>
              </a:rPr>
              <a:t>srv</a:t>
            </a:r>
            <a:r>
              <a:rPr lang="en-US" sz="2000" dirty="0">
                <a:solidFill>
                  <a:schemeClr val="bg1"/>
                </a:solidFill>
              </a:rPr>
              <a:t> so packaging can be done</a:t>
            </a:r>
          </a:p>
          <a:p>
            <a:pPr marL="457200" indent="-457200">
              <a:buAutoNum type="arabicPeriod" startAt="3"/>
            </a:pPr>
            <a:r>
              <a:rPr lang="en-IN" sz="2000" dirty="0">
                <a:solidFill>
                  <a:schemeClr val="bg1"/>
                </a:solidFill>
              </a:rPr>
              <a:t>Create a new folder service-spec, and </a:t>
            </a:r>
            <a:r>
              <a:rPr lang="en-IN" sz="2000" dirty="0" err="1">
                <a:solidFill>
                  <a:schemeClr val="bg1"/>
                </a:solidFill>
              </a:rPr>
              <a:t>cds</a:t>
            </a:r>
            <a:r>
              <a:rPr lang="en-IN" sz="2000" dirty="0">
                <a:solidFill>
                  <a:schemeClr val="bg1"/>
                </a:solidFill>
              </a:rPr>
              <a:t> watch, after that drag drop the </a:t>
            </a:r>
            <a:r>
              <a:rPr lang="en-IN" sz="2000" dirty="0" err="1">
                <a:solidFill>
                  <a:schemeClr val="bg1"/>
                </a:solidFill>
              </a:rPr>
              <a:t>edmx</a:t>
            </a:r>
            <a:r>
              <a:rPr lang="en-IN" sz="2000" dirty="0">
                <a:solidFill>
                  <a:schemeClr val="bg1"/>
                </a:solidFill>
              </a:rPr>
              <a:t> file of our service to the folder. It will create external folder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 startAt="4"/>
            </a:pPr>
            <a:r>
              <a:rPr lang="en-US" sz="2000" dirty="0">
                <a:solidFill>
                  <a:schemeClr val="bg1"/>
                </a:solidFill>
              </a:rPr>
              <a:t>Add a new </a:t>
            </a:r>
            <a:r>
              <a:rPr lang="en-US" sz="2000" dirty="0" err="1">
                <a:solidFill>
                  <a:schemeClr val="bg1"/>
                </a:solidFill>
              </a:rPr>
              <a:t>CatalogService.cds</a:t>
            </a:r>
            <a:r>
              <a:rPr lang="en-US" sz="2000" dirty="0">
                <a:solidFill>
                  <a:schemeClr val="bg1"/>
                </a:solidFill>
              </a:rPr>
              <a:t> and CatalogService.js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S4HANA cloud </a:t>
            </a:r>
            <a:r>
              <a:rPr lang="en-US" sz="2000" dirty="0" err="1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sdk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is SAP’s portfolio of all the type safe API (node modules) to communicate to SAP APIs.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olidFill>
                  <a:schemeClr val="bg1"/>
                </a:solidFill>
              </a:rPr>
              <a:t>Code - </a:t>
            </a:r>
            <a:r>
              <a:rPr lang="en-US" sz="2000" dirty="0">
                <a:solidFill>
                  <a:schemeClr val="bg1"/>
                </a:solidFill>
                <a:hlinkClick r:id="rId3"/>
              </a:rPr>
              <a:t>https://github.com/soyuztechnologies/BTP_Architect_CLD200/tree/master/Day%2015/s4hanaextensions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 startAt="4"/>
            </a:pPr>
            <a:r>
              <a:rPr lang="en-IN" sz="2000" dirty="0">
                <a:solidFill>
                  <a:schemeClr val="bg1"/>
                </a:solidFill>
              </a:rPr>
              <a:t>Add the configuration to test our </a:t>
            </a:r>
            <a:r>
              <a:rPr lang="en-IN" sz="2000" dirty="0" err="1">
                <a:solidFill>
                  <a:schemeClr val="bg1"/>
                </a:solidFill>
              </a:rPr>
              <a:t>api</a:t>
            </a:r>
            <a:r>
              <a:rPr lang="en-IN" sz="2000" dirty="0">
                <a:solidFill>
                  <a:schemeClr val="bg1"/>
                </a:solidFill>
              </a:rPr>
              <a:t> locally – credentials 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olidFill>
                  <a:schemeClr val="bg1"/>
                </a:solidFill>
              </a:rPr>
              <a:t>cf</a:t>
            </a:r>
            <a:r>
              <a:rPr lang="en-US" sz="2000" dirty="0">
                <a:solidFill>
                  <a:schemeClr val="bg1"/>
                </a:solidFill>
              </a:rPr>
              <a:t> create-service </a:t>
            </a:r>
            <a:r>
              <a:rPr lang="en-US" sz="2000" dirty="0" err="1">
                <a:solidFill>
                  <a:schemeClr val="bg1"/>
                </a:solidFill>
              </a:rPr>
              <a:t>xsuaa</a:t>
            </a:r>
            <a:r>
              <a:rPr lang="en-US" sz="2000" dirty="0">
                <a:solidFill>
                  <a:schemeClr val="bg1"/>
                </a:solidFill>
              </a:rPr>
              <a:t> application </a:t>
            </a:r>
            <a:r>
              <a:rPr lang="en-US" sz="2000" dirty="0" err="1">
                <a:solidFill>
                  <a:schemeClr val="bg1"/>
                </a:solidFill>
              </a:rPr>
              <a:t>myxsuaa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olidFill>
                  <a:schemeClr val="bg1"/>
                </a:solidFill>
              </a:rPr>
              <a:t>cf</a:t>
            </a:r>
            <a:r>
              <a:rPr lang="en-US" sz="2000" dirty="0">
                <a:solidFill>
                  <a:schemeClr val="bg1"/>
                </a:solidFill>
              </a:rPr>
              <a:t> create-service-key </a:t>
            </a:r>
            <a:r>
              <a:rPr lang="en-US" sz="2000" dirty="0" err="1">
                <a:solidFill>
                  <a:schemeClr val="bg1"/>
                </a:solidFill>
              </a:rPr>
              <a:t>myxsuaa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myxsuaa</a:t>
            </a:r>
            <a:r>
              <a:rPr lang="en-US" sz="2000" dirty="0">
                <a:solidFill>
                  <a:schemeClr val="bg1"/>
                </a:solidFill>
              </a:rPr>
              <a:t>-key 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olidFill>
                  <a:schemeClr val="bg1"/>
                </a:solidFill>
              </a:rPr>
              <a:t>cds</a:t>
            </a:r>
            <a:r>
              <a:rPr lang="en-US" sz="2000" dirty="0">
                <a:solidFill>
                  <a:schemeClr val="bg1"/>
                </a:solidFill>
              </a:rPr>
              <a:t> bind --to </a:t>
            </a:r>
            <a:r>
              <a:rPr lang="en-US" sz="2000" dirty="0" err="1">
                <a:solidFill>
                  <a:schemeClr val="bg1"/>
                </a:solidFill>
              </a:rPr>
              <a:t>myxsuaa:myxsuaa-key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cds</a:t>
            </a:r>
            <a:r>
              <a:rPr lang="en-US" sz="2000" dirty="0">
                <a:solidFill>
                  <a:schemeClr val="bg1"/>
                </a:solidFill>
              </a:rPr>
              <a:t> run --profile hybrid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olidFill>
                  <a:schemeClr val="bg1"/>
                </a:solidFill>
              </a:rPr>
              <a:t>Repeat the same steps for the destination service</a:t>
            </a:r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60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69A4-C44A-E50D-C6AE-C5A543EB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83CFC7-F14C-13F2-A438-B871402A8140}"/>
              </a:ext>
            </a:extLst>
          </p:cNvPr>
          <p:cNvSpPr/>
          <p:nvPr/>
        </p:nvSpPr>
        <p:spPr>
          <a:xfrm>
            <a:off x="3766515" y="1772816"/>
            <a:ext cx="3816424" cy="23762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@sap-cloud-sdk/generator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 generate code to call  business API automatically from CAP to S/4HANA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9ECA0A-E1D8-0F6F-27C8-AC0DCFEFE898}"/>
              </a:ext>
            </a:extLst>
          </p:cNvPr>
          <p:cNvSpPr/>
          <p:nvPr/>
        </p:nvSpPr>
        <p:spPr>
          <a:xfrm>
            <a:off x="2710036" y="2276872"/>
            <a:ext cx="1056479" cy="11521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AF3B2FA-1775-BAA0-74F7-35D2927D4839}"/>
              </a:ext>
            </a:extLst>
          </p:cNvPr>
          <p:cNvSpPr/>
          <p:nvPr/>
        </p:nvSpPr>
        <p:spPr>
          <a:xfrm>
            <a:off x="7551398" y="2245432"/>
            <a:ext cx="1056479" cy="11521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A02C5-0E6C-9899-588A-307F29788ED6}"/>
              </a:ext>
            </a:extLst>
          </p:cNvPr>
          <p:cNvSpPr txBox="1"/>
          <p:nvPr/>
        </p:nvSpPr>
        <p:spPr>
          <a:xfrm>
            <a:off x="784998" y="262210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Edmx</a:t>
            </a:r>
            <a:r>
              <a:rPr lang="en-US" dirty="0">
                <a:highlight>
                  <a:srgbClr val="FFFF00"/>
                </a:highlight>
              </a:rPr>
              <a:t>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1091D-1369-7A14-0B09-8ED0F179FB35}"/>
              </a:ext>
            </a:extLst>
          </p:cNvPr>
          <p:cNvSpPr txBox="1"/>
          <p:nvPr/>
        </p:nvSpPr>
        <p:spPr>
          <a:xfrm>
            <a:off x="8758708" y="2405997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JS code to call the API</a:t>
            </a:r>
          </a:p>
        </p:txBody>
      </p:sp>
    </p:spTree>
    <p:extLst>
      <p:ext uri="{BB962C8B-B14F-4D97-AF65-F5344CB8AC3E}">
        <p14:creationId xmlns:p14="http://schemas.microsoft.com/office/powerpoint/2010/main" val="94278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69A4-C44A-E50D-C6AE-C5A543EB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EE33377-559A-D3A6-54E7-A70825382166}"/>
                  </a:ext>
                </a:extLst>
              </p14:cNvPr>
              <p14:cNvContentPartPr/>
              <p14:nvPr/>
            </p14:nvContentPartPr>
            <p14:xfrm>
              <a:off x="9778838" y="2759543"/>
              <a:ext cx="264960" cy="129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EE33377-559A-D3A6-54E7-A708253821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69838" y="2750903"/>
                <a:ext cx="282600" cy="14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8885E77-7B4F-5EE7-9171-1364B212CD86}"/>
              </a:ext>
            </a:extLst>
          </p:cNvPr>
          <p:cNvGrpSpPr/>
          <p:nvPr/>
        </p:nvGrpSpPr>
        <p:grpSpPr>
          <a:xfrm>
            <a:off x="271598" y="619703"/>
            <a:ext cx="11432520" cy="5736600"/>
            <a:chOff x="271598" y="619703"/>
            <a:chExt cx="11432520" cy="57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5E804A-C791-FD74-00F7-F38AA75DD36A}"/>
                    </a:ext>
                  </a:extLst>
                </p14:cNvPr>
                <p14:cNvContentPartPr/>
                <p14:nvPr/>
              </p14:nvContentPartPr>
              <p14:xfrm>
                <a:off x="445478" y="2989943"/>
                <a:ext cx="2522520" cy="1226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5E804A-C791-FD74-00F7-F38AA75DD36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6478" y="2981303"/>
                  <a:ext cx="2540160" cy="12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D5C4892-E532-8991-91AF-CBFD53982C5F}"/>
                    </a:ext>
                  </a:extLst>
                </p14:cNvPr>
                <p14:cNvContentPartPr/>
                <p14:nvPr/>
              </p14:nvContentPartPr>
              <p14:xfrm>
                <a:off x="552398" y="4501223"/>
                <a:ext cx="2288880" cy="951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D5C4892-E532-8991-91AF-CBFD53982C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3398" y="4492223"/>
                  <a:ext cx="2306520" cy="9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ED4B9E-C36D-AB4F-7179-245950C6C430}"/>
                    </a:ext>
                  </a:extLst>
                </p14:cNvPr>
                <p14:cNvContentPartPr/>
                <p14:nvPr/>
              </p14:nvContentPartPr>
              <p14:xfrm>
                <a:off x="4095878" y="920663"/>
                <a:ext cx="213840" cy="5356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ED4B9E-C36D-AB4F-7179-245950C6C4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86878" y="912023"/>
                  <a:ext cx="231480" cy="537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766A33A-7C27-3BBE-E625-CDD538645015}"/>
                    </a:ext>
                  </a:extLst>
                </p14:cNvPr>
                <p14:cNvContentPartPr/>
                <p14:nvPr/>
              </p14:nvContentPartPr>
              <p14:xfrm>
                <a:off x="8185478" y="619703"/>
                <a:ext cx="143640" cy="5535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766A33A-7C27-3BBE-E625-CDD5386450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76838" y="611063"/>
                  <a:ext cx="161280" cy="55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B3244EB-5406-A141-E487-2F1B9FABCA2C}"/>
                    </a:ext>
                  </a:extLst>
                </p14:cNvPr>
                <p14:cNvContentPartPr/>
                <p14:nvPr/>
              </p14:nvContentPartPr>
              <p14:xfrm>
                <a:off x="9042278" y="2285783"/>
                <a:ext cx="277560" cy="380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B3244EB-5406-A141-E487-2F1B9FABCA2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33638" y="2277143"/>
                  <a:ext cx="2952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4E7D39A-038C-03BD-40C4-101FB0968C18}"/>
                    </a:ext>
                  </a:extLst>
                </p14:cNvPr>
                <p14:cNvContentPartPr/>
                <p14:nvPr/>
              </p14:nvContentPartPr>
              <p14:xfrm>
                <a:off x="9408038" y="2289743"/>
                <a:ext cx="157320" cy="352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4E7D39A-038C-03BD-40C4-101FB0968C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99398" y="2281103"/>
                  <a:ext cx="1749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79A8D64-323F-3416-191B-9EDDACA142FF}"/>
                    </a:ext>
                  </a:extLst>
                </p14:cNvPr>
                <p14:cNvContentPartPr/>
                <p14:nvPr/>
              </p14:nvContentPartPr>
              <p14:xfrm>
                <a:off x="9419198" y="2292983"/>
                <a:ext cx="425160" cy="367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79A8D64-323F-3416-191B-9EDDACA142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10198" y="2283983"/>
                  <a:ext cx="4428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B8FA3D7-9D70-6F64-798A-234F119FF926}"/>
                    </a:ext>
                  </a:extLst>
                </p14:cNvPr>
                <p14:cNvContentPartPr/>
                <p14:nvPr/>
              </p14:nvContentPartPr>
              <p14:xfrm>
                <a:off x="10226318" y="2363903"/>
                <a:ext cx="14040" cy="276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B8FA3D7-9D70-6F64-798A-234F119FF9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17318" y="2355263"/>
                  <a:ext cx="316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72A7091-D672-0D7B-F108-6AAA0DF12762}"/>
                    </a:ext>
                  </a:extLst>
                </p14:cNvPr>
                <p14:cNvContentPartPr/>
                <p14:nvPr/>
              </p14:nvContentPartPr>
              <p14:xfrm>
                <a:off x="10227038" y="2338703"/>
                <a:ext cx="241920" cy="110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72A7091-D672-0D7B-F108-6AAA0DF1276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18398" y="2330063"/>
                  <a:ext cx="2595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5F92215-C3C3-4228-F597-26F20B514650}"/>
                    </a:ext>
                  </a:extLst>
                </p14:cNvPr>
                <p14:cNvContentPartPr/>
                <p14:nvPr/>
              </p14:nvContentPartPr>
              <p14:xfrm>
                <a:off x="10275278" y="2299103"/>
                <a:ext cx="623880" cy="356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5F92215-C3C3-4228-F597-26F20B5146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66638" y="2290103"/>
                  <a:ext cx="6415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DE8EE0-B921-C17E-3B58-10B44172BBD2}"/>
                    </a:ext>
                  </a:extLst>
                </p14:cNvPr>
                <p14:cNvContentPartPr/>
                <p14:nvPr/>
              </p14:nvContentPartPr>
              <p14:xfrm>
                <a:off x="8916278" y="1863503"/>
                <a:ext cx="2766600" cy="1200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DE8EE0-B921-C17E-3B58-10B44172BB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07638" y="1854503"/>
                  <a:ext cx="2784240" cy="12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E927CBF-78B5-14B0-7490-632B5B6082D9}"/>
                    </a:ext>
                  </a:extLst>
                </p14:cNvPr>
                <p14:cNvContentPartPr/>
                <p14:nvPr/>
              </p14:nvContentPartPr>
              <p14:xfrm>
                <a:off x="9185558" y="3218543"/>
                <a:ext cx="2518560" cy="1011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E927CBF-78B5-14B0-7490-632B5B6082D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76558" y="3209903"/>
                  <a:ext cx="2536200" cy="10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5FDC4B-DF4A-BEC5-9D8A-D16B1D6D2984}"/>
                    </a:ext>
                  </a:extLst>
                </p14:cNvPr>
                <p14:cNvContentPartPr/>
                <p14:nvPr/>
              </p14:nvContentPartPr>
              <p14:xfrm>
                <a:off x="9981878" y="3607343"/>
                <a:ext cx="26640" cy="300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5FDC4B-DF4A-BEC5-9D8A-D16B1D6D298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73238" y="3598703"/>
                  <a:ext cx="442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A69B281-66A8-AFE1-473A-831875D46056}"/>
                    </a:ext>
                  </a:extLst>
                </p14:cNvPr>
                <p14:cNvContentPartPr/>
                <p14:nvPr/>
              </p14:nvContentPartPr>
              <p14:xfrm>
                <a:off x="9982958" y="3509063"/>
                <a:ext cx="138600" cy="180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A69B281-66A8-AFE1-473A-831875D460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73958" y="3500423"/>
                  <a:ext cx="156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FBCB14D-834D-778C-FD1B-53480CA10F1B}"/>
                    </a:ext>
                  </a:extLst>
                </p14:cNvPr>
                <p14:cNvContentPartPr/>
                <p14:nvPr/>
              </p14:nvContentPartPr>
              <p14:xfrm>
                <a:off x="9954158" y="3732623"/>
                <a:ext cx="137160" cy="58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FBCB14D-834D-778C-FD1B-53480CA10F1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45158" y="3723983"/>
                  <a:ext cx="154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F13D944-C2AB-17E5-F0DB-C928EFE45D16}"/>
                    </a:ext>
                  </a:extLst>
                </p14:cNvPr>
                <p14:cNvContentPartPr/>
                <p14:nvPr/>
              </p14:nvContentPartPr>
              <p14:xfrm>
                <a:off x="10313078" y="3588623"/>
                <a:ext cx="361080" cy="317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F13D944-C2AB-17E5-F0DB-C928EFE45D1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04438" y="3579623"/>
                  <a:ext cx="3787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EE1C9B7-0B39-B186-2CF9-60DC93972D14}"/>
                    </a:ext>
                  </a:extLst>
                </p14:cNvPr>
                <p14:cNvContentPartPr/>
                <p14:nvPr/>
              </p14:nvContentPartPr>
              <p14:xfrm>
                <a:off x="5247518" y="916703"/>
                <a:ext cx="236520" cy="421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EE1C9B7-0B39-B186-2CF9-60DC93972D1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38518" y="908063"/>
                  <a:ext cx="2541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C7E8635-E75F-349E-C4F6-03389F088375}"/>
                    </a:ext>
                  </a:extLst>
                </p14:cNvPr>
                <p14:cNvContentPartPr/>
                <p14:nvPr/>
              </p14:nvContentPartPr>
              <p14:xfrm>
                <a:off x="5521838" y="1010663"/>
                <a:ext cx="500760" cy="273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C7E8635-E75F-349E-C4F6-03389F0883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13198" y="1001663"/>
                  <a:ext cx="5184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59A9528-C18D-6F1D-CCD0-A1BF18F8C45B}"/>
                    </a:ext>
                  </a:extLst>
                </p14:cNvPr>
                <p14:cNvContentPartPr/>
                <p14:nvPr/>
              </p14:nvContentPartPr>
              <p14:xfrm>
                <a:off x="6075158" y="981863"/>
                <a:ext cx="194400" cy="253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59A9528-C18D-6F1D-CCD0-A1BF18F8C45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66158" y="972863"/>
                  <a:ext cx="212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10180D6-054C-F4FB-8556-4F91C0E1614A}"/>
                    </a:ext>
                  </a:extLst>
                </p14:cNvPr>
                <p14:cNvContentPartPr/>
                <p14:nvPr/>
              </p14:nvContentPartPr>
              <p14:xfrm>
                <a:off x="5385758" y="1969703"/>
                <a:ext cx="2510640" cy="208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10180D6-054C-F4FB-8556-4F91C0E161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77118" y="1960703"/>
                  <a:ext cx="2528280" cy="21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9292B78-4247-CAB0-388A-F87367CF73C2}"/>
                    </a:ext>
                  </a:extLst>
                </p14:cNvPr>
                <p14:cNvContentPartPr/>
                <p14:nvPr/>
              </p14:nvContentPartPr>
              <p14:xfrm>
                <a:off x="5951678" y="1647863"/>
                <a:ext cx="230400" cy="382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9292B78-4247-CAB0-388A-F87367CF73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2678" y="1639223"/>
                  <a:ext cx="2480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7C26A33-C35B-1E8D-F602-C4BEA9665DAB}"/>
                    </a:ext>
                  </a:extLst>
                </p14:cNvPr>
                <p14:cNvContentPartPr/>
                <p14:nvPr/>
              </p14:nvContentPartPr>
              <p14:xfrm>
                <a:off x="6342998" y="1652183"/>
                <a:ext cx="39240" cy="280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7C26A33-C35B-1E8D-F602-C4BEA9665D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34358" y="1643543"/>
                  <a:ext cx="568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55F49D-7CB2-B2EA-2A9B-2BF116E979C8}"/>
                    </a:ext>
                  </a:extLst>
                </p14:cNvPr>
                <p14:cNvContentPartPr/>
                <p14:nvPr/>
              </p14:nvContentPartPr>
              <p14:xfrm>
                <a:off x="6485918" y="1638143"/>
                <a:ext cx="665640" cy="311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55F49D-7CB2-B2EA-2A9B-2BF116E979C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77278" y="1629143"/>
                  <a:ext cx="6832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D6F5192-0A81-6937-0CA7-58F632BF2DFB}"/>
                    </a:ext>
                  </a:extLst>
                </p14:cNvPr>
                <p14:cNvContentPartPr/>
                <p14:nvPr/>
              </p14:nvContentPartPr>
              <p14:xfrm>
                <a:off x="7245878" y="1563263"/>
                <a:ext cx="38160" cy="362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D6F5192-0A81-6937-0CA7-58F632BF2DF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37238" y="1554263"/>
                  <a:ext cx="558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A0A3C0F-B737-4E40-4A60-EFC617C7169B}"/>
                    </a:ext>
                  </a:extLst>
                </p14:cNvPr>
                <p14:cNvContentPartPr/>
                <p14:nvPr/>
              </p14:nvContentPartPr>
              <p14:xfrm>
                <a:off x="7426238" y="1583063"/>
                <a:ext cx="132120" cy="318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A0A3C0F-B737-4E40-4A60-EFC617C7169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17598" y="1574423"/>
                  <a:ext cx="1497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C5688D-31DE-438F-D5FA-884D99FF236C}"/>
                    </a:ext>
                  </a:extLst>
                </p14:cNvPr>
                <p14:cNvContentPartPr/>
                <p14:nvPr/>
              </p14:nvContentPartPr>
              <p14:xfrm>
                <a:off x="7478078" y="1661183"/>
                <a:ext cx="434160" cy="253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C5688D-31DE-438F-D5FA-884D99FF236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69078" y="1652543"/>
                  <a:ext cx="4518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C84A44-4F6F-2D54-086E-33EBC60D8A60}"/>
                    </a:ext>
                  </a:extLst>
                </p14:cNvPr>
                <p14:cNvContentPartPr/>
                <p14:nvPr/>
              </p14:nvContentPartPr>
              <p14:xfrm>
                <a:off x="7576718" y="2545343"/>
                <a:ext cx="1038240" cy="142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CC84A44-4F6F-2D54-086E-33EBC60D8A6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67718" y="2536703"/>
                  <a:ext cx="1055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4603B5E-DD53-53D3-1452-EB5406F6915E}"/>
                    </a:ext>
                  </a:extLst>
                </p14:cNvPr>
                <p14:cNvContentPartPr/>
                <p14:nvPr/>
              </p14:nvContentPartPr>
              <p14:xfrm>
                <a:off x="8487158" y="2455343"/>
                <a:ext cx="184320" cy="195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4603B5E-DD53-53D3-1452-EB5406F6915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78158" y="2446703"/>
                  <a:ext cx="201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89C5AFB-5991-DA27-B73B-CB6CC5076F47}"/>
                    </a:ext>
                  </a:extLst>
                </p14:cNvPr>
                <p14:cNvContentPartPr/>
                <p14:nvPr/>
              </p14:nvContentPartPr>
              <p14:xfrm>
                <a:off x="7553318" y="3046463"/>
                <a:ext cx="1647360" cy="72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89C5AFB-5991-DA27-B73B-CB6CC5076F4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44678" y="3037823"/>
                  <a:ext cx="16650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335ACA9-4A6D-77AA-D155-D418BD80BB45}"/>
                    </a:ext>
                  </a:extLst>
                </p14:cNvPr>
                <p14:cNvContentPartPr/>
                <p14:nvPr/>
              </p14:nvContentPartPr>
              <p14:xfrm>
                <a:off x="8884238" y="2921543"/>
                <a:ext cx="281880" cy="284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335ACA9-4A6D-77AA-D155-D418BD80BB4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75598" y="2912903"/>
                  <a:ext cx="2995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4F53BD3-469F-74A1-EA53-5CB989FE4E14}"/>
                    </a:ext>
                  </a:extLst>
                </p14:cNvPr>
                <p14:cNvContentPartPr/>
                <p14:nvPr/>
              </p14:nvContentPartPr>
              <p14:xfrm>
                <a:off x="7642238" y="3256703"/>
                <a:ext cx="1760760" cy="503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4F53BD3-469F-74A1-EA53-5CB989FE4E1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33238" y="3247703"/>
                  <a:ext cx="177840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7E922B0-5101-160C-6A21-B199CFE7E59E}"/>
                    </a:ext>
                  </a:extLst>
                </p14:cNvPr>
                <p14:cNvContentPartPr/>
                <p14:nvPr/>
              </p14:nvContentPartPr>
              <p14:xfrm>
                <a:off x="9127598" y="3574943"/>
                <a:ext cx="194400" cy="274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7E922B0-5101-160C-6A21-B199CFE7E59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18958" y="3566303"/>
                  <a:ext cx="2120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ABA0AF7-D3F8-A437-4C52-3CD9DB82FB1D}"/>
                    </a:ext>
                  </a:extLst>
                </p14:cNvPr>
                <p14:cNvContentPartPr/>
                <p14:nvPr/>
              </p14:nvContentPartPr>
              <p14:xfrm>
                <a:off x="5842238" y="2631383"/>
                <a:ext cx="127800" cy="189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ABA0AF7-D3F8-A437-4C52-3CD9DB82FB1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33598" y="2622743"/>
                  <a:ext cx="1454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B3DE9F7-7877-CA17-03E2-CAF59F79D39D}"/>
                    </a:ext>
                  </a:extLst>
                </p14:cNvPr>
                <p14:cNvContentPartPr/>
                <p14:nvPr/>
              </p14:nvContentPartPr>
              <p14:xfrm>
                <a:off x="6111158" y="2612303"/>
                <a:ext cx="151560" cy="195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B3DE9F7-7877-CA17-03E2-CAF59F79D39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02158" y="2603663"/>
                  <a:ext cx="169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D523CD7-4215-A730-F98C-C1348F6B405C}"/>
                    </a:ext>
                  </a:extLst>
                </p14:cNvPr>
                <p14:cNvContentPartPr/>
                <p14:nvPr/>
              </p14:nvContentPartPr>
              <p14:xfrm>
                <a:off x="6354518" y="2606903"/>
                <a:ext cx="156240" cy="163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D523CD7-4215-A730-F98C-C1348F6B40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45878" y="2597903"/>
                  <a:ext cx="1738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17EFA59-ED6A-0926-2B8D-41178CD7FE8A}"/>
                    </a:ext>
                  </a:extLst>
                </p14:cNvPr>
                <p14:cNvContentPartPr/>
                <p14:nvPr/>
              </p14:nvContentPartPr>
              <p14:xfrm>
                <a:off x="6557198" y="2517623"/>
                <a:ext cx="131400" cy="226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17EFA59-ED6A-0926-2B8D-41178CD7FE8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48198" y="2508983"/>
                  <a:ext cx="149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4509F21-DD47-AFFD-B0C5-BCC32B4339A4}"/>
                    </a:ext>
                  </a:extLst>
                </p14:cNvPr>
                <p14:cNvContentPartPr/>
                <p14:nvPr/>
              </p14:nvContentPartPr>
              <p14:xfrm>
                <a:off x="6757718" y="2606543"/>
                <a:ext cx="76680" cy="120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4509F21-DD47-AFFD-B0C5-BCC32B4339A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49078" y="2597543"/>
                  <a:ext cx="94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A23DFB6-AE09-19ED-CCEE-CB07D38AA9D0}"/>
                    </a:ext>
                  </a:extLst>
                </p14:cNvPr>
                <p14:cNvContentPartPr/>
                <p14:nvPr/>
              </p14:nvContentPartPr>
              <p14:xfrm>
                <a:off x="6949238" y="2496743"/>
                <a:ext cx="276480" cy="245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A23DFB6-AE09-19ED-CCEE-CB07D38AA9D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40238" y="2487743"/>
                  <a:ext cx="2941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C3251-A1CE-B67F-172B-0EB21E653CFB}"/>
                    </a:ext>
                  </a:extLst>
                </p14:cNvPr>
                <p14:cNvContentPartPr/>
                <p14:nvPr/>
              </p14:nvContentPartPr>
              <p14:xfrm>
                <a:off x="5868158" y="2958263"/>
                <a:ext cx="153000" cy="339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C3251-A1CE-B67F-172B-0EB21E653C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59158" y="2949623"/>
                  <a:ext cx="1706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5BA1F41-1D67-0CE0-5CF0-55B108650361}"/>
                    </a:ext>
                  </a:extLst>
                </p14:cNvPr>
                <p14:cNvContentPartPr/>
                <p14:nvPr/>
              </p14:nvContentPartPr>
              <p14:xfrm>
                <a:off x="6143918" y="2917223"/>
                <a:ext cx="637920" cy="366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5BA1F41-1D67-0CE0-5CF0-55B10865036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34918" y="2908223"/>
                  <a:ext cx="655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82F8A7A-F253-746E-604A-7364DE6AA4DC}"/>
                    </a:ext>
                  </a:extLst>
                </p14:cNvPr>
                <p14:cNvContentPartPr/>
                <p14:nvPr/>
              </p14:nvContentPartPr>
              <p14:xfrm>
                <a:off x="6863918" y="3069863"/>
                <a:ext cx="94680" cy="129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82F8A7A-F253-746E-604A-7364DE6AA4D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54918" y="3060863"/>
                  <a:ext cx="112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312A6B-3AF6-E197-E996-2104B7D8297C}"/>
                    </a:ext>
                  </a:extLst>
                </p14:cNvPr>
                <p14:cNvContentPartPr/>
                <p14:nvPr/>
              </p14:nvContentPartPr>
              <p14:xfrm>
                <a:off x="7059038" y="2897423"/>
                <a:ext cx="319680" cy="353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312A6B-3AF6-E197-E996-2104B7D8297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50398" y="2888783"/>
                  <a:ext cx="3373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1090982-2F61-E35A-8CD9-8F0E6F4C3D01}"/>
                    </a:ext>
                  </a:extLst>
                </p14:cNvPr>
                <p14:cNvContentPartPr/>
                <p14:nvPr/>
              </p14:nvContentPartPr>
              <p14:xfrm>
                <a:off x="2461118" y="1991303"/>
                <a:ext cx="2650680" cy="703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1090982-2F61-E35A-8CD9-8F0E6F4C3D0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52118" y="1982663"/>
                  <a:ext cx="2668320" cy="7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4C8F5CE-EF03-8BB1-F41B-C1F06C6962B8}"/>
                    </a:ext>
                  </a:extLst>
                </p14:cNvPr>
                <p14:cNvContentPartPr/>
                <p14:nvPr/>
              </p14:nvContentPartPr>
              <p14:xfrm>
                <a:off x="4898678" y="2564063"/>
                <a:ext cx="178200" cy="230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4C8F5CE-EF03-8BB1-F41B-C1F06C6962B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90038" y="2555063"/>
                  <a:ext cx="1958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237CF3C-13E7-0CC9-787A-5DF3E7AA6554}"/>
                    </a:ext>
                  </a:extLst>
                </p14:cNvPr>
                <p14:cNvContentPartPr/>
                <p14:nvPr/>
              </p14:nvContentPartPr>
              <p14:xfrm>
                <a:off x="3064118" y="3132503"/>
                <a:ext cx="2287080" cy="264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237CF3C-13E7-0CC9-787A-5DF3E7AA655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55478" y="3123863"/>
                  <a:ext cx="23047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ECA36C2-2D1D-1938-B514-7FB431362CC8}"/>
                    </a:ext>
                  </a:extLst>
                </p14:cNvPr>
                <p14:cNvContentPartPr/>
                <p14:nvPr/>
              </p14:nvContentPartPr>
              <p14:xfrm>
                <a:off x="5129078" y="3013703"/>
                <a:ext cx="218520" cy="300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ECA36C2-2D1D-1938-B514-7FB431362CC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20438" y="3005063"/>
                  <a:ext cx="2361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7E2AB5-B1DE-8E16-51A4-379F685FECFF}"/>
                    </a:ext>
                  </a:extLst>
                </p14:cNvPr>
                <p14:cNvContentPartPr/>
                <p14:nvPr/>
              </p14:nvContentPartPr>
              <p14:xfrm>
                <a:off x="2910758" y="3929183"/>
                <a:ext cx="2378520" cy="964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77E2AB5-B1DE-8E16-51A4-379F685FECF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02118" y="3920543"/>
                  <a:ext cx="2396160" cy="9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1BAA67E-7CBD-E0AB-AE7F-04509DB4D3EA}"/>
                    </a:ext>
                  </a:extLst>
                </p14:cNvPr>
                <p14:cNvContentPartPr/>
                <p14:nvPr/>
              </p14:nvContentPartPr>
              <p14:xfrm>
                <a:off x="5057798" y="3810743"/>
                <a:ext cx="343800" cy="388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1BAA67E-7CBD-E0AB-AE7F-04509DB4D3E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49158" y="3801743"/>
                  <a:ext cx="3614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7E68B56-740E-D528-C3F6-36D94C370C98}"/>
                    </a:ext>
                  </a:extLst>
                </p14:cNvPr>
                <p14:cNvContentPartPr/>
                <p14:nvPr/>
              </p14:nvContentPartPr>
              <p14:xfrm>
                <a:off x="7026998" y="3459023"/>
                <a:ext cx="203760" cy="100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7E68B56-740E-D528-C3F6-36D94C370C9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17998" y="3450383"/>
                  <a:ext cx="221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F071C-D658-820F-CD6C-6C7C6A5C47DE}"/>
                    </a:ext>
                  </a:extLst>
                </p14:cNvPr>
                <p14:cNvContentPartPr/>
                <p14:nvPr/>
              </p14:nvContentPartPr>
              <p14:xfrm>
                <a:off x="7077038" y="3759623"/>
                <a:ext cx="183600" cy="108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F071C-D658-820F-CD6C-6C7C6A5C47D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68038" y="3750623"/>
                  <a:ext cx="2012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6BF8CF2-6DF0-89E0-69F0-F37E7FD12EE1}"/>
                    </a:ext>
                  </a:extLst>
                </p14:cNvPr>
                <p14:cNvContentPartPr/>
                <p14:nvPr/>
              </p14:nvContentPartPr>
              <p14:xfrm>
                <a:off x="4833878" y="5053463"/>
                <a:ext cx="35640" cy="193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6BF8CF2-6DF0-89E0-69F0-F37E7FD12EE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25238" y="5044463"/>
                  <a:ext cx="53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7A84410-090C-EEE6-5494-5E7A5D4B416E}"/>
                    </a:ext>
                  </a:extLst>
                </p14:cNvPr>
                <p14:cNvContentPartPr/>
                <p14:nvPr/>
              </p14:nvContentPartPr>
              <p14:xfrm>
                <a:off x="4833518" y="4703903"/>
                <a:ext cx="465120" cy="624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7A84410-090C-EEE6-5494-5E7A5D4B416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24878" y="4694903"/>
                  <a:ext cx="48276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F32AF7E-3E03-F056-B32A-1C55521E6455}"/>
                    </a:ext>
                  </a:extLst>
                </p14:cNvPr>
                <p14:cNvContentPartPr/>
                <p14:nvPr/>
              </p14:nvContentPartPr>
              <p14:xfrm>
                <a:off x="5336438" y="5037263"/>
                <a:ext cx="168120" cy="274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F32AF7E-3E03-F056-B32A-1C55521E645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27798" y="5028263"/>
                  <a:ext cx="1857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E9B8383-4C41-6385-3D0C-0BCA74D55839}"/>
                    </a:ext>
                  </a:extLst>
                </p14:cNvPr>
                <p14:cNvContentPartPr/>
                <p14:nvPr/>
              </p14:nvContentPartPr>
              <p14:xfrm>
                <a:off x="5574038" y="5063903"/>
                <a:ext cx="31680" cy="210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E9B8383-4C41-6385-3D0C-0BCA74D558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65038" y="5054903"/>
                  <a:ext cx="493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A68465B-07DA-A76E-546D-FC0B5C1953FC}"/>
                    </a:ext>
                  </a:extLst>
                </p14:cNvPr>
                <p14:cNvContentPartPr/>
                <p14:nvPr/>
              </p14:nvContentPartPr>
              <p14:xfrm>
                <a:off x="5539118" y="4755023"/>
                <a:ext cx="72720" cy="67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A68465B-07DA-A76E-546D-FC0B5C1953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30478" y="4746383"/>
                  <a:ext cx="90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F02EC36-91D5-0277-E747-9E57F2D2AC8D}"/>
                    </a:ext>
                  </a:extLst>
                </p14:cNvPr>
                <p14:cNvContentPartPr/>
                <p14:nvPr/>
              </p14:nvContentPartPr>
              <p14:xfrm>
                <a:off x="5717318" y="4847183"/>
                <a:ext cx="12960" cy="452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F02EC36-91D5-0277-E747-9E57F2D2AC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08318" y="4838543"/>
                  <a:ext cx="3060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2574BFB-A837-107D-A185-CA1A6F1803E3}"/>
                    </a:ext>
                  </a:extLst>
                </p14:cNvPr>
                <p14:cNvContentPartPr/>
                <p14:nvPr/>
              </p14:nvContentPartPr>
              <p14:xfrm>
                <a:off x="5874278" y="5054903"/>
                <a:ext cx="162360" cy="212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2574BFB-A837-107D-A185-CA1A6F1803E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65638" y="5046263"/>
                  <a:ext cx="1800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EBDA1C3-9104-AF15-BE4E-E8ECFC39426D}"/>
                    </a:ext>
                  </a:extLst>
                </p14:cNvPr>
                <p14:cNvContentPartPr/>
                <p14:nvPr/>
              </p14:nvContentPartPr>
              <p14:xfrm>
                <a:off x="6121238" y="4956983"/>
                <a:ext cx="172800" cy="288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EBDA1C3-9104-AF15-BE4E-E8ECFC39426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12238" y="4948343"/>
                  <a:ext cx="1904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678F584-81E0-408A-B7E7-6BAF43604CE8}"/>
                    </a:ext>
                  </a:extLst>
                </p14:cNvPr>
                <p14:cNvContentPartPr/>
                <p14:nvPr/>
              </p14:nvContentPartPr>
              <p14:xfrm>
                <a:off x="6431558" y="4910543"/>
                <a:ext cx="184320" cy="532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678F584-81E0-408A-B7E7-6BAF43604CE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22558" y="4901543"/>
                  <a:ext cx="20196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CC4DC25-4866-8536-49CF-36EFA8CC5977}"/>
                    </a:ext>
                  </a:extLst>
                </p14:cNvPr>
                <p14:cNvContentPartPr/>
                <p14:nvPr/>
              </p14:nvContentPartPr>
              <p14:xfrm>
                <a:off x="6682478" y="4752143"/>
                <a:ext cx="95040" cy="435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CC4DC25-4866-8536-49CF-36EFA8CC59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73838" y="4743143"/>
                  <a:ext cx="1126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3EE6654-470A-978B-DBE4-B9AF59673E87}"/>
                    </a:ext>
                  </a:extLst>
                </p14:cNvPr>
                <p14:cNvContentPartPr/>
                <p14:nvPr/>
              </p14:nvContentPartPr>
              <p14:xfrm>
                <a:off x="6853118" y="4675103"/>
                <a:ext cx="475560" cy="516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3EE6654-470A-978B-DBE4-B9AF59673E8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44478" y="4666463"/>
                  <a:ext cx="4932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01BA28C-1B72-A07E-87E0-3A7EEA8FDB10}"/>
                    </a:ext>
                  </a:extLst>
                </p14:cNvPr>
                <p14:cNvContentPartPr/>
                <p14:nvPr/>
              </p14:nvContentPartPr>
              <p14:xfrm>
                <a:off x="7244438" y="4807943"/>
                <a:ext cx="318240" cy="353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01BA28C-1B72-A07E-87E0-3A7EEA8FDB1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35438" y="4798943"/>
                  <a:ext cx="3358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4C59A76-C2DC-79DB-437B-85C98295B0AD}"/>
                    </a:ext>
                  </a:extLst>
                </p14:cNvPr>
                <p14:cNvContentPartPr/>
                <p14:nvPr/>
              </p14:nvContentPartPr>
              <p14:xfrm>
                <a:off x="6576638" y="5576183"/>
                <a:ext cx="1362960" cy="481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4C59A76-C2DC-79DB-437B-85C98295B0A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567998" y="5567543"/>
                  <a:ext cx="13806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AA52AB1-133C-B876-FBFF-7996B8FA47A4}"/>
                    </a:ext>
                  </a:extLst>
                </p14:cNvPr>
                <p14:cNvContentPartPr/>
                <p14:nvPr/>
              </p14:nvContentPartPr>
              <p14:xfrm>
                <a:off x="4431398" y="6137783"/>
                <a:ext cx="4304520" cy="218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AA52AB1-133C-B876-FBFF-7996B8FA47A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22758" y="6128783"/>
                  <a:ext cx="4322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81B49AB-DEF8-2FD8-904A-F59C9C9AF377}"/>
                    </a:ext>
                  </a:extLst>
                </p14:cNvPr>
                <p14:cNvContentPartPr/>
                <p14:nvPr/>
              </p14:nvContentPartPr>
              <p14:xfrm>
                <a:off x="10148918" y="2317823"/>
                <a:ext cx="875160" cy="471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81B49AB-DEF8-2FD8-904A-F59C9C9AF37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39918" y="2308823"/>
                  <a:ext cx="8928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0725178-4D2D-4D92-F29F-E2C4B4747187}"/>
                    </a:ext>
                  </a:extLst>
                </p14:cNvPr>
                <p14:cNvContentPartPr/>
                <p14:nvPr/>
              </p14:nvContentPartPr>
              <p14:xfrm>
                <a:off x="10221278" y="2292263"/>
                <a:ext cx="645120" cy="522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0725178-4D2D-4D92-F29F-E2C4B474718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12638" y="2283263"/>
                  <a:ext cx="66276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CF72BB7-55CB-CF41-6AB2-C71FFAF527C2}"/>
                    </a:ext>
                  </a:extLst>
                </p14:cNvPr>
                <p14:cNvContentPartPr/>
                <p14:nvPr/>
              </p14:nvContentPartPr>
              <p14:xfrm>
                <a:off x="10095638" y="1923623"/>
                <a:ext cx="232560" cy="316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CF72BB7-55CB-CF41-6AB2-C71FFAF527C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086998" y="1914623"/>
                  <a:ext cx="2502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46AEC4B-B05B-FAE9-9FFD-0E3C42A47C89}"/>
                    </a:ext>
                  </a:extLst>
                </p14:cNvPr>
                <p14:cNvContentPartPr/>
                <p14:nvPr/>
              </p14:nvContentPartPr>
              <p14:xfrm>
                <a:off x="10154678" y="1961063"/>
                <a:ext cx="409320" cy="295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46AEC4B-B05B-FAE9-9FFD-0E3C42A47C8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45678" y="1952423"/>
                  <a:ext cx="4269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45414E5-2EBA-F55D-96D3-D6EB9104FD4A}"/>
                    </a:ext>
                  </a:extLst>
                </p14:cNvPr>
                <p14:cNvContentPartPr/>
                <p14:nvPr/>
              </p14:nvContentPartPr>
              <p14:xfrm>
                <a:off x="10665878" y="1982663"/>
                <a:ext cx="58680" cy="252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45414E5-2EBA-F55D-96D3-D6EB9104FD4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656878" y="1974023"/>
                  <a:ext cx="763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201A16E-366D-F579-593B-97DBB9381688}"/>
                    </a:ext>
                  </a:extLst>
                </p14:cNvPr>
                <p14:cNvContentPartPr/>
                <p14:nvPr/>
              </p14:nvContentPartPr>
              <p14:xfrm>
                <a:off x="523598" y="1646423"/>
                <a:ext cx="2092320" cy="1079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201A16E-366D-F579-593B-97DBB938168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4598" y="1637423"/>
                  <a:ext cx="2109960" cy="10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D13BA3-5811-C149-4F4E-9A46775EFD24}"/>
                    </a:ext>
                  </a:extLst>
                </p14:cNvPr>
                <p14:cNvContentPartPr/>
                <p14:nvPr/>
              </p14:nvContentPartPr>
              <p14:xfrm>
                <a:off x="896558" y="1491983"/>
                <a:ext cx="1578240" cy="977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D13BA3-5811-C149-4F4E-9A46775EFD2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87558" y="1482983"/>
                  <a:ext cx="1595880" cy="9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2B6FEA-BDEC-0E6F-CB45-21DF1D6A490C}"/>
                    </a:ext>
                  </a:extLst>
                </p14:cNvPr>
                <p14:cNvContentPartPr/>
                <p14:nvPr/>
              </p14:nvContentPartPr>
              <p14:xfrm>
                <a:off x="597398" y="1110023"/>
                <a:ext cx="227160" cy="482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2B6FEA-BDEC-0E6F-CB45-21DF1D6A490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88758" y="1101023"/>
                  <a:ext cx="2448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BF911E3-8F18-261D-5B90-7A8537865954}"/>
                    </a:ext>
                  </a:extLst>
                </p14:cNvPr>
                <p14:cNvContentPartPr/>
                <p14:nvPr/>
              </p14:nvContentPartPr>
              <p14:xfrm>
                <a:off x="832838" y="1255103"/>
                <a:ext cx="195480" cy="254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BF911E3-8F18-261D-5B90-7A853786595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23838" y="1246103"/>
                  <a:ext cx="2131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64487A-053E-A294-B549-459EAB839F69}"/>
                    </a:ext>
                  </a:extLst>
                </p14:cNvPr>
                <p14:cNvContentPartPr/>
                <p14:nvPr/>
              </p14:nvContentPartPr>
              <p14:xfrm>
                <a:off x="1070798" y="1235663"/>
                <a:ext cx="351360" cy="355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64487A-053E-A294-B549-459EAB839F6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61798" y="1227023"/>
                  <a:ext cx="3690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26096D8-4754-97BF-7D8E-329A34AA3DB6}"/>
                    </a:ext>
                  </a:extLst>
                </p14:cNvPr>
                <p14:cNvContentPartPr/>
                <p14:nvPr/>
              </p14:nvContentPartPr>
              <p14:xfrm>
                <a:off x="1559318" y="1333943"/>
                <a:ext cx="48960" cy="19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26096D8-4754-97BF-7D8E-329A34AA3DB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50318" y="1324943"/>
                  <a:ext cx="66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7144A5F-4B66-585C-6371-CED315AD1B7C}"/>
                    </a:ext>
                  </a:extLst>
                </p14:cNvPr>
                <p14:cNvContentPartPr/>
                <p14:nvPr/>
              </p14:nvContentPartPr>
              <p14:xfrm>
                <a:off x="1925798" y="1002743"/>
                <a:ext cx="295920" cy="425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7144A5F-4B66-585C-6371-CED315AD1B7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17158" y="994103"/>
                  <a:ext cx="3135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2D6EBD3-704E-0BA5-AA89-C26EFA18A129}"/>
                    </a:ext>
                  </a:extLst>
                </p14:cNvPr>
                <p14:cNvContentPartPr/>
                <p14:nvPr/>
              </p14:nvContentPartPr>
              <p14:xfrm>
                <a:off x="2273558" y="996263"/>
                <a:ext cx="590760" cy="489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2D6EBD3-704E-0BA5-AA89-C26EFA18A12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264558" y="987263"/>
                  <a:ext cx="60840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1C2B3BC-2DD2-0EE0-0323-261F4985A8A5}"/>
                    </a:ext>
                  </a:extLst>
                </p14:cNvPr>
                <p14:cNvContentPartPr/>
                <p14:nvPr/>
              </p14:nvContentPartPr>
              <p14:xfrm>
                <a:off x="4397198" y="4144463"/>
                <a:ext cx="4971600" cy="2211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1C2B3BC-2DD2-0EE0-0323-261F4985A8A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88558" y="4135823"/>
                  <a:ext cx="4989240" cy="22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8830A0A-F51E-7E64-3840-D0B21EE2ACAB}"/>
                    </a:ext>
                  </a:extLst>
                </p14:cNvPr>
                <p14:cNvContentPartPr/>
                <p14:nvPr/>
              </p14:nvContentPartPr>
              <p14:xfrm>
                <a:off x="4813718" y="1345463"/>
                <a:ext cx="3954960" cy="3247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8830A0A-F51E-7E64-3840-D0B21EE2ACA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05078" y="1336823"/>
                  <a:ext cx="3972600" cy="32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974C68C-0FE2-FB63-A512-0BC3F42E7FD4}"/>
                    </a:ext>
                  </a:extLst>
                </p14:cNvPr>
                <p14:cNvContentPartPr/>
                <p14:nvPr/>
              </p14:nvContentPartPr>
              <p14:xfrm>
                <a:off x="7591838" y="919223"/>
                <a:ext cx="219600" cy="357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974C68C-0FE2-FB63-A512-0BC3F42E7FD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82838" y="910583"/>
                  <a:ext cx="2372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A77C137-73C1-AAD9-8CA0-4E06B68B926E}"/>
                    </a:ext>
                  </a:extLst>
                </p14:cNvPr>
                <p14:cNvContentPartPr/>
                <p14:nvPr/>
              </p14:nvContentPartPr>
              <p14:xfrm>
                <a:off x="7794518" y="1377503"/>
                <a:ext cx="2880" cy="1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A77C137-73C1-AAD9-8CA0-4E06B68B926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785518" y="1368863"/>
                  <a:ext cx="205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317F750-81EE-F3CC-8655-8E6826F29294}"/>
                    </a:ext>
                  </a:extLst>
                </p14:cNvPr>
                <p14:cNvContentPartPr/>
                <p14:nvPr/>
              </p14:nvContentPartPr>
              <p14:xfrm>
                <a:off x="7946798" y="957023"/>
                <a:ext cx="161280" cy="333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317F750-81EE-F3CC-8655-8E6826F2929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937798" y="948383"/>
                  <a:ext cx="1789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EEA8649-5CC6-EEE2-08DE-4129F3E0A501}"/>
                    </a:ext>
                  </a:extLst>
                </p14:cNvPr>
                <p14:cNvContentPartPr/>
                <p14:nvPr/>
              </p14:nvContentPartPr>
              <p14:xfrm>
                <a:off x="8096198" y="1427903"/>
                <a:ext cx="20880" cy="19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EEA8649-5CC6-EEE2-08DE-4129F3E0A50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087198" y="1419263"/>
                  <a:ext cx="38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EBB9C79-DED9-6700-1E28-CF8A4366B2EF}"/>
                    </a:ext>
                  </a:extLst>
                </p14:cNvPr>
                <p14:cNvContentPartPr/>
                <p14:nvPr/>
              </p14:nvContentPartPr>
              <p14:xfrm>
                <a:off x="8334518" y="1239623"/>
                <a:ext cx="452520" cy="585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EBB9C79-DED9-6700-1E28-CF8A4366B2E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25878" y="1230983"/>
                  <a:ext cx="47016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2EBF0EF-4206-7070-2B68-C4766FD001CF}"/>
                    </a:ext>
                  </a:extLst>
                </p14:cNvPr>
                <p14:cNvContentPartPr/>
                <p14:nvPr/>
              </p14:nvContentPartPr>
              <p14:xfrm>
                <a:off x="8239118" y="1538063"/>
                <a:ext cx="299520" cy="424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2EBF0EF-4206-7070-2B68-C4766FD001C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230118" y="1529063"/>
                  <a:ext cx="3171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4AD41C1-67E8-6CE5-8900-BD1BFFBB0FBF}"/>
                    </a:ext>
                  </a:extLst>
                </p14:cNvPr>
                <p14:cNvContentPartPr/>
                <p14:nvPr/>
              </p14:nvContentPartPr>
              <p14:xfrm>
                <a:off x="8742038" y="895823"/>
                <a:ext cx="222120" cy="709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4AD41C1-67E8-6CE5-8900-BD1BFFBB0FB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733038" y="887183"/>
                  <a:ext cx="239760" cy="7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0AB3395-CCF8-E5C9-7871-B105FB102510}"/>
                    </a:ext>
                  </a:extLst>
                </p14:cNvPr>
                <p14:cNvContentPartPr/>
                <p14:nvPr/>
              </p14:nvContentPartPr>
              <p14:xfrm>
                <a:off x="8979998" y="1042703"/>
                <a:ext cx="95400" cy="298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0AB3395-CCF8-E5C9-7871-B105FB10251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71358" y="1033703"/>
                  <a:ext cx="1130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95FDF1B-0E53-6937-66AD-DE0451617FBE}"/>
                    </a:ext>
                  </a:extLst>
                </p14:cNvPr>
                <p14:cNvContentPartPr/>
                <p14:nvPr/>
              </p14:nvContentPartPr>
              <p14:xfrm>
                <a:off x="9139118" y="1040543"/>
                <a:ext cx="153720" cy="252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95FDF1B-0E53-6937-66AD-DE0451617FB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130118" y="1031543"/>
                  <a:ext cx="171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F149755-C1DB-9843-CC32-B6F003CA1869}"/>
                    </a:ext>
                  </a:extLst>
                </p14:cNvPr>
                <p14:cNvContentPartPr/>
                <p14:nvPr/>
              </p14:nvContentPartPr>
              <p14:xfrm>
                <a:off x="9337478" y="1031183"/>
                <a:ext cx="95040" cy="279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F149755-C1DB-9843-CC32-B6F003CA186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328838" y="1022183"/>
                  <a:ext cx="1126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006FD19-6C0D-6666-12F2-5A0C1304CD6D}"/>
                    </a:ext>
                  </a:extLst>
                </p14:cNvPr>
                <p14:cNvContentPartPr/>
                <p14:nvPr/>
              </p14:nvContentPartPr>
              <p14:xfrm>
                <a:off x="9505598" y="1032623"/>
                <a:ext cx="149760" cy="277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006FD19-6C0D-6666-12F2-5A0C1304CD6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496598" y="1023983"/>
                  <a:ext cx="1674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079B472-20DD-EE53-70B5-1880C60B86CE}"/>
                    </a:ext>
                  </a:extLst>
                </p14:cNvPr>
                <p14:cNvContentPartPr/>
                <p14:nvPr/>
              </p14:nvContentPartPr>
              <p14:xfrm>
                <a:off x="9694598" y="814103"/>
                <a:ext cx="291960" cy="520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079B472-20DD-EE53-70B5-1880C60B86C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85598" y="805103"/>
                  <a:ext cx="30960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A82E4AF-CB50-10A5-3A5A-93073C50DA27}"/>
                    </a:ext>
                  </a:extLst>
                </p14:cNvPr>
                <p14:cNvContentPartPr/>
                <p14:nvPr/>
              </p14:nvContentPartPr>
              <p14:xfrm>
                <a:off x="9914918" y="991943"/>
                <a:ext cx="314640" cy="328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A82E4AF-CB50-10A5-3A5A-93073C50DA2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905918" y="983303"/>
                  <a:ext cx="3322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BCFA0B8-402C-3C6E-B1FB-222A0EBB6BA7}"/>
                    </a:ext>
                  </a:extLst>
                </p14:cNvPr>
                <p14:cNvContentPartPr/>
                <p14:nvPr/>
              </p14:nvContentPartPr>
              <p14:xfrm>
                <a:off x="8739158" y="1446263"/>
                <a:ext cx="1800000" cy="51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BCFA0B8-402C-3C6E-B1FB-222A0EBB6BA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730158" y="1437623"/>
                  <a:ext cx="1817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697E957-F576-51C2-E741-591F56E2F604}"/>
                    </a:ext>
                  </a:extLst>
                </p14:cNvPr>
                <p14:cNvContentPartPr/>
                <p14:nvPr/>
              </p14:nvContentPartPr>
              <p14:xfrm>
                <a:off x="271598" y="1853423"/>
                <a:ext cx="1781640" cy="620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697E957-F576-51C2-E741-591F56E2F60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62598" y="1844783"/>
                  <a:ext cx="17992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D1D5AC8-2C66-10BC-81FA-2A9402F8B608}"/>
                    </a:ext>
                  </a:extLst>
                </p14:cNvPr>
                <p14:cNvContentPartPr/>
                <p14:nvPr/>
              </p14:nvContentPartPr>
              <p14:xfrm>
                <a:off x="1678478" y="2130983"/>
                <a:ext cx="3459600" cy="415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D1D5AC8-2C66-10BC-81FA-2A9402F8B60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669838" y="2121983"/>
                  <a:ext cx="34772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9DB17FF-1804-73B0-B886-9FE77C5FD8F4}"/>
                    </a:ext>
                  </a:extLst>
                </p14:cNvPr>
                <p14:cNvContentPartPr/>
                <p14:nvPr/>
              </p14:nvContentPartPr>
              <p14:xfrm>
                <a:off x="5041238" y="2385863"/>
                <a:ext cx="627120" cy="529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9DB17FF-1804-73B0-B886-9FE77C5FD8F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032598" y="2377223"/>
                  <a:ext cx="64476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D221F48-9060-F9F0-2A53-2CDF9959FDCB}"/>
                    </a:ext>
                  </a:extLst>
                </p14:cNvPr>
                <p14:cNvContentPartPr/>
                <p14:nvPr/>
              </p14:nvContentPartPr>
              <p14:xfrm>
                <a:off x="7302398" y="2514023"/>
                <a:ext cx="2741760" cy="367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D221F48-9060-F9F0-2A53-2CDF9959FDC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293758" y="2505383"/>
                  <a:ext cx="27594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E01D18F-69DE-57D6-7431-5258B30394E2}"/>
                    </a:ext>
                  </a:extLst>
                </p14:cNvPr>
                <p14:cNvContentPartPr/>
                <p14:nvPr/>
              </p14:nvContentPartPr>
              <p14:xfrm>
                <a:off x="9563558" y="2398823"/>
                <a:ext cx="440640" cy="466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E01D18F-69DE-57D6-7431-5258B30394E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554918" y="2389823"/>
                  <a:ext cx="4582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B620351-0E3D-9BA2-401C-302AB10EDD8F}"/>
                    </a:ext>
                  </a:extLst>
                </p14:cNvPr>
                <p14:cNvContentPartPr/>
                <p14:nvPr/>
              </p14:nvContentPartPr>
              <p14:xfrm>
                <a:off x="6218798" y="3645143"/>
                <a:ext cx="6840" cy="639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B620351-0E3D-9BA2-401C-302AB10EDD8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10158" y="3636143"/>
                  <a:ext cx="2448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FB269E9-45AA-D043-F26E-EA8112B0F819}"/>
                    </a:ext>
                  </a:extLst>
                </p14:cNvPr>
                <p14:cNvContentPartPr/>
                <p14:nvPr/>
              </p14:nvContentPartPr>
              <p14:xfrm>
                <a:off x="6074438" y="3544703"/>
                <a:ext cx="100800" cy="188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FB269E9-45AA-D043-F26E-EA8112B0F81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065798" y="3535703"/>
                  <a:ext cx="1184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9A026BF-3249-1E50-D5A9-01E572155FBF}"/>
                    </a:ext>
                  </a:extLst>
                </p14:cNvPr>
                <p14:cNvContentPartPr/>
                <p14:nvPr/>
              </p14:nvContentPartPr>
              <p14:xfrm>
                <a:off x="6081278" y="3576023"/>
                <a:ext cx="291960" cy="64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9A026BF-3249-1E50-D5A9-01E572155FB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072638" y="3567383"/>
                  <a:ext cx="309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A69BAA5-CC1E-81A3-1FB0-66536C7CB3ED}"/>
                    </a:ext>
                  </a:extLst>
                </p14:cNvPr>
                <p14:cNvContentPartPr/>
                <p14:nvPr/>
              </p14:nvContentPartPr>
              <p14:xfrm>
                <a:off x="6695078" y="3713903"/>
                <a:ext cx="227520" cy="140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A69BAA5-CC1E-81A3-1FB0-66536C7CB3E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686078" y="3704903"/>
                  <a:ext cx="245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FE45E64-754B-9C75-6B8B-3EDFD9BB3066}"/>
                    </a:ext>
                  </a:extLst>
                </p14:cNvPr>
                <p14:cNvContentPartPr/>
                <p14:nvPr/>
              </p14:nvContentPartPr>
              <p14:xfrm>
                <a:off x="6640718" y="3707423"/>
                <a:ext cx="267480" cy="227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FE45E64-754B-9C75-6B8B-3EDFD9BB306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632078" y="3698783"/>
                  <a:ext cx="285120" cy="245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31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8196</TotalTime>
  <Words>569</Words>
  <Application>Microsoft Office PowerPoint</Application>
  <PresentationFormat>Custom</PresentationFormat>
  <Paragraphs>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Amasis MT Pro Black</vt:lpstr>
      <vt:lpstr>Arial</vt:lpstr>
      <vt:lpstr>Arial Black</vt:lpstr>
      <vt:lpstr>BentonSansRegular</vt:lpstr>
      <vt:lpstr>Calibri</vt:lpstr>
      <vt:lpstr>Consolas</vt:lpstr>
      <vt:lpstr>Cooper Black</vt:lpstr>
      <vt:lpstr>Segoe UI</vt:lpstr>
      <vt:lpstr>Segoe UI Light</vt:lpstr>
      <vt:lpstr>Office Theme</vt:lpstr>
      <vt:lpstr>SAP BTP Extension Suite Training</vt:lpstr>
      <vt:lpstr>PowerPoint Presentation</vt:lpstr>
      <vt:lpstr>Agenda – Day 16</vt:lpstr>
      <vt:lpstr>SAP Business API HUB</vt:lpstr>
      <vt:lpstr>Hands-on : Find SAP Sales Order API in APIHUB &amp; Test in POSTMAN</vt:lpstr>
      <vt:lpstr>Scenario 2: </vt:lpstr>
      <vt:lpstr>Hands on: Initialize CAPM Extension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312</cp:revision>
  <dcterms:created xsi:type="dcterms:W3CDTF">2013-09-12T13:05:01Z</dcterms:created>
  <dcterms:modified xsi:type="dcterms:W3CDTF">2025-05-08T07:38:53Z</dcterms:modified>
</cp:coreProperties>
</file>