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notesSlides/notesSlide1.xml" ContentType="application/vnd.openxmlformats-officedocument.presentationml.notesSlide+xml"/>
  <Override PartName="/ppt/ink/ink25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4122" r:id="rId3"/>
    <p:sldId id="277" r:id="rId4"/>
    <p:sldId id="4729" r:id="rId5"/>
    <p:sldId id="4730" r:id="rId6"/>
    <p:sldId id="4780" r:id="rId7"/>
    <p:sldId id="4755" r:id="rId8"/>
    <p:sldId id="4756" r:id="rId9"/>
    <p:sldId id="4779" r:id="rId10"/>
    <p:sldId id="4775" r:id="rId11"/>
    <p:sldId id="4778" r:id="rId12"/>
    <p:sldId id="4757" r:id="rId13"/>
    <p:sldId id="4754" r:id="rId14"/>
    <p:sldId id="282" r:id="rId15"/>
    <p:sldId id="280" r:id="rId16"/>
    <p:sldId id="4711"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0.406"/>
    </inkml:context>
    <inkml:brush xml:id="br0">
      <inkml:brushProperty name="width" value="0.05" units="cm"/>
      <inkml:brushProperty name="height" value="0.05" units="cm"/>
      <inkml:brushProperty name="color" value="#FFC114"/>
    </inkml:brush>
  </inkml:definitions>
  <inkml:trace contextRef="#ctx0" brushRef="#br0">235 279 24575,'1'0'0,"0"-1"0,-1 1 0,1 0 0,0-1 0,0 1 0,-1 0 0,1-1 0,0 1 0,0-1 0,-1 0 0,1 1 0,-1-1 0,1 1 0,0-1 0,-1 0 0,1 0 0,-1 1 0,1-3 0,11-19 0,-5 7 0,-7 15 0,1-1 0,-1 1 0,0-1 0,1 1 0,-1-1 0,0 1 0,1-1 0,-1 1 0,1-1 0,-1 1 0,0 0 0,1-1 0,-1 1 0,1 0 0,0-1 0,-1 1 0,1 0 0,-1 0 0,1-1 0,-1 1 0,1 0 0,0 0 0,-1 0 0,2 0 0,-2 0 0,1 0 0,-1 1 0,0-1 0,1 1 0,-1-1 0,0 1 0,1-1 0,-1 1 0,0-1 0,0 1 0,1-1 0,-1 1 0,0-1 0,0 1 0,0-1 0,0 1 0,0 0 0,0-1 0,0 2 0,-1 32 0,-32 112 0,1-5 0,-1 75 0,9 1 0,5 246 0,19-397 0,-3 1 0,-2-1 0,-4 0 0,-2 0 0,-36 116 0,45-177 0,-5 18 0,7-23 0,0 1 0,0-1 0,0 0 0,0 1 0,0-1 0,0 1 0,1-1 0,-1 0 0,0 1 0,0-1 0,0 0 0,0 1 0,0-1 0,1 0 0,-1 1 0,0-1 0,0 0 0,0 0 0,1 1 0,-1-1 0,0 0 0,0 0 0,1 1 0,-1-1 0,0 0 0,1 0 0,-1 0 0,0 1 0,1-1 0,-1 0 0,0 0 0,1 0 0,-1 0 0,0 0 0,1 0 0,-1 0 0,1 0 0,-1 0 0,0 0 0,1 0 0,-1 0 0,0 0 0,1 0 0,-1 0 0,0 0 0,1 0 0,-1 0 0,0-1 0,1 1 0,-1 0 0,0 0 0,1 0 0,-1-1 0,0 1 0,1-1 0,51-19 0,-21 7 0,62-17 0,-18 16 0,109-7 0,79 11 0,-242 9 0,936 12 0,-661-4 0,-165 1 0,18-1 0,-148-7 0,0 0 0,0 0 0,1 0 0,-1 0 0,0 0 0,0 0 0,0 0 0,0 0 0,0-1 0,0 1 0,0 0 0,0-1 0,0 1 0,0-1 0,1 0 0,-2 1 0,1-1 0,-1 1 0,0 0 0,0-1 0,0 1 0,0-1 0,0 1 0,0 0 0,1-1 0,-1 1 0,0 0 0,0-1 0,0 1 0,0-1 0,0 1 0,-1 0 0,1-1 0,0 1 0,0-1 0,0 1 0,0 0 0,0-1 0,0 1 0,-1 0 0,1-1 0,0 1 0,0 0 0,-1-1 0,-3-4 0,0 0 0,0 1 0,-1-1 0,-5-4 0,-1 0 0,3-1 0,0 0 0,0 0 0,1-1 0,1 0 0,0 0 0,0-1 0,1 0 0,0 0 0,1 0 0,1 0 0,0-1 0,-2-17 0,0-17 0,2 0 0,5-50 0,-1 65 0,58-603 0,-51 572 0,62-338 0,-33 212 0,-14 53 0,-22 134 0,-1 0 0,1 0 0,-1-1 0,0 1 0,1 0 0,-1 0 0,0 0 0,-1 0 0,1 0 0,0 0 0,0 0 0,-1 0 0,0 0 0,1 0 0,-1 0 0,0 0 0,0 0 0,-2-3 0,1 4 0,1-1 0,-1 1 0,0 0 0,0-1 0,-1 1 0,1 0 0,0 0 0,0 0 0,0 1 0,-1-1 0,1 1 0,0-1 0,-1 1 0,1 0 0,0-1 0,-5 2 0,-28 0 0,0 2 0,-66 13 0,21-1 0,-1024 87 0,215-70 0,868-32 0,12-1 0,0 1 0,-1-1 0,1 2 0,0 0 0,-1 0 0,1 0 0,0 1 0,0 1 0,-12 4 0,21-7 0,-1 0 0,1 0 0,0 0 0,-1 1 0,1-1 0,0 0 0,0 0 0,-1 0 0,1 1 0,0-1 0,-1 0 0,1 0 0,0 1 0,0-1 0,-1 0 0,1 1 0,0-1 0,0 0 0,0 1 0,0-1 0,-1 0 0,1 1 0,0-1 0,0 0 0,0 1 0,0-1 0,0 1 0,0-1 0,0 0 0,0 1 0,0-1 0,0 1 0,10 8 0,21 4 0,-28-11 0,13 4-1365,-2 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3.368"/>
    </inkml:context>
    <inkml:brush xml:id="br0">
      <inkml:brushProperty name="width" value="0.05" units="cm"/>
      <inkml:brushProperty name="height" value="0.05" units="cm"/>
      <inkml:brushProperty name="color" value="#FFC114"/>
    </inkml:brush>
  </inkml:definitions>
  <inkml:trace contextRef="#ctx0" brushRef="#br0">0 1 24575,'4'0'0,"3"0"0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01.788"/>
    </inkml:context>
    <inkml:brush xml:id="br0">
      <inkml:brushProperty name="width" value="0.05" units="cm"/>
      <inkml:brushProperty name="height" value="0.05" units="cm"/>
      <inkml:brushProperty name="color" value="#FFC114"/>
    </inkml:brush>
  </inkml:definitions>
  <inkml:trace contextRef="#ctx0" brushRef="#br0">1 1 24575,'3'0'0,"4"0"0,4 0 0,3 0 0,3 0 0,10 0 0,11 0 0,4 0 0,5 0 0,0 0 0,-1 0 0,-6 0 0,-3 0 0,-8 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03.789"/>
    </inkml:context>
    <inkml:brush xml:id="br0">
      <inkml:brushProperty name="width" value="0.05" units="cm"/>
      <inkml:brushProperty name="height" value="0.05" units="cm"/>
      <inkml:brushProperty name="color" value="#FFC114"/>
    </inkml:brush>
  </inkml:definitions>
  <inkml:trace contextRef="#ctx0" brushRef="#br0">914 222 24575,'-1'-9'0,"0"0"0,-1 0 0,0 1 0,-1-1 0,0 1 0,0 0 0,-1 0 0,0 0 0,0 0 0,-1 0 0,0 1 0,-11-12 0,11 13 0,-1 1 0,0 0 0,0 1 0,-1-1 0,1 1 0,-1 0 0,0 1 0,0-1 0,0 2 0,-14-5 0,-6 1 0,-48-4 0,-6-3 0,43 5 0,0 1 0,0 2 0,-66 0 0,85 5 0,1 0 0,0 2 0,0 0 0,-20 6 0,29-6 0,1 1 0,0 0 0,0 1 0,0 0 0,0 0 0,1 1 0,0 0 0,-1 0 0,2 1 0,-12 11 0,-6 7 0,2 2 0,0 0 0,2 1 0,-21 36 0,35-48 0,1 1 0,0-1 0,2 1 0,-1 0 0,2 0 0,0 1 0,1 24 0,-2 7 0,2-42 0,-4 50 0,3 106 0,3-155 0,0 0 0,1 0 0,0 0 0,0 0 0,1 0 0,0 0 0,0 0 0,0-1 0,1 0 0,0 1 0,0-2 0,1 1 0,0 0 0,0-1 0,0 0 0,0 0 0,1 0 0,0-1 0,0 0 0,9 5 0,14 6 0,0-1 0,1-1 0,41 11 0,-48-16 0,26 9 0,0-2 0,0-3 0,1-1 0,78 5 0,-115-15 0,7 0 0,0 0 0,1-2 0,32-4 0,-47 3 0,0 1 0,0-1 0,-1 0 0,1 0 0,0 0 0,-1-1 0,0 0 0,0 0 0,0 0 0,0-1 0,0 1 0,-1-1 0,1-1 0,-1 1 0,0 0 0,-1-1 0,4-5 0,85-146 0,-78 137 0,-1-1 0,-1 0 0,-1-1 0,-1 0 0,0-1 0,-2 0 0,-1-1 0,7-29 0,-6-6 0,-2 0 0,-3-116 0,-4 169 0,0 0 0,0 0 0,0 0 0,-1 0 0,1 0 0,-1 0 0,0 1 0,-1-1 0,1 1 0,-1 0 0,0 0 0,0-1 0,0 2 0,-1-1 0,1 0 0,-1 1 0,0 0 0,0 0 0,0 0 0,-1 0 0,1 0 0,-7-2 0,-10-4 0,-1 0 0,0 1 0,-34-6 0,53 13 0,-62-14-1365,39 9-5461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10.138"/>
    </inkml:context>
    <inkml:brush xml:id="br0">
      <inkml:brushProperty name="width" value="0.05" units="cm"/>
      <inkml:brushProperty name="height" value="0.05" units="cm"/>
      <inkml:brushProperty name="color" value="#FFC114"/>
    </inkml:brush>
  </inkml:definitions>
  <inkml:trace contextRef="#ctx0" brushRef="#br0">1 154 24575,'5'41'0,"1"-9"0,3 501 0,-11-322 0,1-111 0,2 112 0,-1-207 0,0-1 0,1 1 0,-1 0 0,1-1 0,0 1 0,1-1 0,-1 1 0,1-1 0,3 7 0,-4-9 0,1 0 0,-1 0 0,1 0 0,0 0 0,0 0 0,0 0 0,0-1 0,1 1 0,-1-1 0,0 1 0,0-1 0,1 0 0,-1 0 0,1 0 0,-1 0 0,1-1 0,0 1 0,2 0 0,37 3 0,0-1 0,0-2 0,50-5 0,-16 0 0,134 1 0,-206 3 0,-1 0 0,1 0 0,-1 0 0,0-1 0,1 1 0,-1-1 0,0 0 0,0 0 0,1 0 0,-1 0 0,0-1 0,0 1 0,0-1 0,-1 0 0,1 0 0,0 0 0,-1 0 0,1 0 0,-1-1 0,1 1 0,-1-1 0,0 0 0,0 1 0,0-1 0,-1 0 0,1 0 0,-1 0 0,0 0 0,1-1 0,-1 1 0,-1 0 0,1 0 0,0-1 0,-1 1 0,0 0 0,1-5 0,-2-165 0,-2 70 0,2 10 0,12-332 0,-3 154 0,-9 212 0,2 55 0,-2 0 0,1 0 0,0 0 0,-1 0 0,0 0 0,0 0 0,0 0 0,0 0 0,-1 0 0,1 0 0,-1 1 0,0-1 0,0 1 0,-1-1 0,-3-4 0,2 4 0,-1 0 0,1 0 0,-1 1 0,0-1 0,0 1 0,-1 0 0,1 1 0,-1-1 0,-11-2 0,-3 0 0,0 1 0,-1 1 0,1 1 0,-38 1 0,2 0 0,-178-11 0,224 12-195,0-1 0,0-1 0,0 0 0,0 0 0,1-1 0,-16-6 0,10 2-6631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10.790"/>
    </inkml:context>
    <inkml:brush xml:id="br0">
      <inkml:brushProperty name="width" value="0.05" units="cm"/>
      <inkml:brushProperty name="height" value="0.05" units="cm"/>
      <inkml:brushProperty name="color" value="#FFC114"/>
    </inkml:brush>
  </inkml:definitions>
  <inkml:trace contextRef="#ctx0" brushRef="#br0">94 9 24575,'0'-4'0,"-6"0"0,-6 3 0,-3 9 0,0 8 0,1 14 0,2 5 0,3 4 0,3-3 0,2-10 0,3-10-8191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11.256"/>
    </inkml:context>
    <inkml:brush xml:id="br0">
      <inkml:brushProperty name="width" value="0.05" units="cm"/>
      <inkml:brushProperty name="height" value="0.05" units="cm"/>
      <inkml:brushProperty name="color" value="#FFC114"/>
    </inkml:brush>
  </inkml:definitions>
  <inkml:trace contextRef="#ctx0" brushRef="#br0">1 0 24575,'3'0'0,"4"0"0,7 0 0,8 3 0,0 5 0,-1 3 0,-4 6 0,-5 4 0,-1 1 0,-3 0 0,-2-1 0,3 6 0,1-2-8191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12.042"/>
    </inkml:context>
    <inkml:brush xml:id="br0">
      <inkml:brushProperty name="width" value="0.05" units="cm"/>
      <inkml:brushProperty name="height" value="0.05" units="cm"/>
      <inkml:brushProperty name="color" value="#FFC114"/>
    </inkml:brush>
  </inkml:definitions>
  <inkml:trace contextRef="#ctx0" brushRef="#br0">0 1 24575,'3'67'0,"2"0"0,18 84 0,-21-141 0,0 0 0,1 0 0,0-1 0,1 1 0,0-1 0,1 0 0,-1 0 0,2 0 0,-1 0 0,14 13 0,-10-12 0,1-1 0,0-1 0,0 0 0,1 0 0,0-1 0,0 0 0,19 7 0,3-1 0,1-3 0,1 0 0,0-2 0,0-2 0,43 2 0,-77-7 0,4-1-113,0 1-1,0 0 0,1-1 0,-1 0 0,0 0 1,0-1-1,1 1 0,-1-1 0,0-1 1,0 1-1,7-3 0,1-4-6712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14.540"/>
    </inkml:context>
    <inkml:brush xml:id="br0">
      <inkml:brushProperty name="width" value="0.05" units="cm"/>
      <inkml:brushProperty name="height" value="0.05" units="cm"/>
      <inkml:brushProperty name="color" value="#FFC114"/>
    </inkml:brush>
  </inkml:definitions>
  <inkml:trace contextRef="#ctx0" brushRef="#br0">0 24 24575,'3'3'0,"11"1"0,5-1 0,10 0 0,5 0 0,16-2 0,21-3 0,24-2 0,26 0 0,30 1 0,27 1 0,14 0 0,-1 1-840,-14 1 840,-22 0 0,-27-6 0,-33-3 0,-33 1-7351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14.979"/>
    </inkml:context>
    <inkml:brush xml:id="br0">
      <inkml:brushProperty name="width" value="0.05" units="cm"/>
      <inkml:brushProperty name="height" value="0.05" units="cm"/>
      <inkml:brushProperty name="color" value="#FFC114"/>
    </inkml:brush>
  </inkml:definitions>
  <inkml:trace contextRef="#ctx0" brushRef="#br0">1 0 24575,'11'0'0,"1"1"0,0 1 0,15 3 0,9 2 0,286 24-229,-2-24-245,-206-6 306,1008 0-1197,-1098-1-4590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35.933"/>
    </inkml:context>
    <inkml:brush xml:id="br0">
      <inkml:brushProperty name="width" value="0.05" units="cm"/>
      <inkml:brushProperty name="height" value="0.05" units="cm"/>
      <inkml:brushProperty name="color" value="#FFC114"/>
    </inkml:brush>
  </inkml:definitions>
  <inkml:trace contextRef="#ctx0" brushRef="#br0">365 19 24575,'-21'8'0,"0"1"0,1 1 0,0 1 0,1 1 0,0 0 0,1 2 0,0 0 0,1 1 0,1 1 0,-21 24 0,20-18 0,1 0 0,0 1 0,2 0 0,1 1 0,1 1 0,1 0 0,1 0 0,-9 34 0,16-46 0,0 0 0,1 1 0,1-1 0,0 0 0,0 1 0,2-1 0,-1 1 0,2-1 0,4 20 0,-4-26 0,0 1 0,1-1 0,0 1 0,0-1 0,1 0 0,0-1 0,0 1 0,1-1 0,0 1 0,0-1 0,0-1 0,1 1 0,0-1 0,0 0 0,0 0 0,1-1 0,10 6 0,-1-3 0,-1 0 0,2-2 0,-1 0 0,0 0 0,1-2 0,0 0 0,0-1 0,0-1 0,0 0 0,31-4 0,-23 1 0,-1-2 0,1-1 0,0-1 0,-1-1 0,0-1 0,39-19 0,-48 19 0,1-1 0,-2 0 0,1-2 0,-1 1 0,0-2 0,-1 0 0,-1 0 0,0-1 0,-1-1 0,16-23 0,-17 20 0,-1-1 0,0-1 0,-2 1 0,0-1 0,-1-1 0,-1 1 0,0-1 0,2-40 0,-4 20 0,-1 0 0,-3-1 0,-1 0 0,-2 1 0,-11-47 0,12 81 0,1 14 0,1 15 0,5 37 0,15 85 0,24 57 0,-41-196 0,-1 0 0,1 0 0,0 0 0,0 0 0,1-1 0,0 1 0,0-1 0,5 8 0,-7-12 0,0 0 0,0 0 0,0 0 0,0 0 0,0 0 0,1 0 0,-1 0 0,0-1 0,0 1 0,1 0 0,-1-1 0,1 1 0,-1-1 0,0 1 0,1-1 0,-1 0 0,1 0 0,-1 1 0,1-1 0,-1 0 0,1 0 0,-1-1 0,1 1 0,-1 0 0,1 0 0,-1-1 0,1 1 0,-1-1 0,1 1 0,-1-1 0,0 0 0,1 1 0,-1-1 0,0 0 0,0 0 0,0 0 0,1 0 0,-1 0 0,1-1 0,10-10 0,0-1 0,-1 0 0,0 0 0,15-27 0,-17 25 0,1 1 0,1 0 0,0 0 0,20-19 0,-28 31 0,-1 0 0,0 0 0,1 0 0,-1 1 0,1-1 0,-1 1 0,1-1 0,0 1 0,-1 0 0,1 0 0,0 0 0,0 1 0,0-1 0,0 1 0,0-1 0,0 1 0,0 0 0,0 0 0,0 0 0,0 0 0,4 2 0,-4-1 0,1 1 0,-1-1 0,1 1 0,-1 0 0,0 1 0,0-1 0,0 0 0,0 1 0,0 0 0,0-1 0,-1 1 0,1 0 0,-1 0 0,0 1 0,0-1 0,2 4 0,20 49 0,2 7 0,-23-58 0,0 1 0,1-1 0,-1 0 0,1 0 0,0 0 0,1-1 0,-1 1 0,7 4 0,-8-7 0,1 0 0,0 0 0,0 0 0,0-1 0,0 0 0,0 0 0,0 0 0,1 0 0,-1-1 0,0 1 0,0-1 0,1 0 0,-1 0 0,0-1 0,0 1 0,1-1 0,-1 0 0,0 0 0,0 0 0,4-3 0,10-3 0,-1 0 0,0-2 0,16-10 0,-18 9 0,25-23 0,-27 21 0,26-17 0,-31 24 0,1 1 0,0 0 0,0 1 0,10-3 0,-14 4 0,1 1 0,0-1 0,-1 0 0,1 0 0,-1-1 0,0 1 0,0-1 0,0 0 0,0-1 0,0 1 0,-1-1 0,0 0 0,7-7 0,-5 2 0,-1 0 0,0 0 0,0 0 0,-1-1 0,5-13 0,-8 20 0,0-1 0,0 0 0,0 1 0,0-1 0,0 0 0,-1 0 0,0 0 0,0 0 0,0 1 0,0-1 0,0 0 0,-1 0 0,0 0 0,1 0 0,-2 1 0,1-1 0,-2-4 0,2 7 0,0 0 0,0 0 0,0 0 0,0 0 0,0-1 0,0 1 0,0 1 0,0-1 0,-1 0 0,1 0 0,0 0 0,0 1 0,-1-1 0,1 0 0,-1 1 0,1 0 0,-1-1 0,1 1 0,-1 0 0,1 0 0,-1-1 0,1 1 0,-1 0 0,1 1 0,-1-1 0,1 0 0,-1 0 0,1 1 0,-1-1 0,1 0 0,0 1 0,-1 0 0,1-1 0,0 1 0,-1 0 0,1 0 0,0 0 0,-2 1 0,-3 3 0,0-1 0,0 1 0,1 0 0,0 0 0,0 1 0,-7 10 0,4-2 0,0 0 0,0 1 0,1 0 0,1 1 0,-4 18 0,7-25 0,1 0 0,0 0 0,1 0 0,0 0 0,1 0 0,0 0 0,0 0 0,1 0 0,0 0 0,0 0 0,4 9 0,-4-14 0,0 0 0,1-1 0,0 1 0,-1-1 0,2 1 0,-1-1 0,0 0 0,1 0 0,-1 0 0,1 0 0,0 0 0,0-1 0,0 1 0,0-1 0,0 0 0,1 0 0,5 3 0,-3-3 0,0 0 0,0 0 0,1-1 0,-1 1 0,0-2 0,1 1 0,-1-1 0,0 0 0,1 0 0,8-1 0,-6-1 0,-1 1 0,1-1 0,-1 0 0,1-1 0,-1 0 0,0-1 0,0 1 0,0-1 0,0-1 0,-1 0 0,0 0 0,0 0 0,0-1 0,-1 0 0,1 0 0,5-9 0,-8 10 0,-1-1 0,-1 1 0,1-1 0,-1 0 0,0 0 0,0 0 0,-1 0 0,1 0 0,-2 0 0,2-11 0,-3-1 0,0 0 0,-5-24 0,-1-4 0,7 45 0,-1 0 0,1-1 0,0 1 0,0 0 0,0-1 0,0 1 0,0 0 0,0-1 0,1 1 0,-1 0 0,0-1 0,1 1 0,-1 0 0,1-1 0,-1 1 0,1 0 0,-1 0 0,1 0 0,2-2 0,-3 2 0,1 0 0,0 1 0,0-1 0,0 1 0,1 0 0,-1-1 0,0 1 0,0 0 0,0-1 0,0 1 0,0 0 0,0 0 0,0 0 0,1 0 0,-1 0 0,0 0 0,0 0 0,2 1 0,5 2 0,1-1 0,-1 2 0,0-1 0,13 9 0,-19-11 0,23 13 0,-1 1 0,0 0 0,-1 2 0,-1 1 0,0 1 0,-2 0 0,0 2 0,17 23 0,-21-12 0,-15-15 0,-1-17 0,-1 0 0,1 1 0,0-1 0,0 1 0,-1-1 0,1 1 0,0-1 0,-1 0 0,1 1 0,0-1 0,-1 0 0,1 1 0,-1-1 0,1 0 0,0 0 0,-1 1 0,1-1 0,-1 0 0,1 0 0,-1 0 0,1 1 0,-1-1 0,1 0 0,-1 0 0,1 0 0,-1 0 0,1 0 0,-1 0 0,-1-1 0,0 1 0,0-1 0,0 1 0,0-1 0,0 0 0,0 0 0,0 0 0,1 0 0,-1 0 0,0 0 0,1 0 0,-1-1 0,1 1 0,-1-1 0,1 1 0,0-1 0,0 1 0,-2-3 0,-18-33 0,18 31 0,0-1 0,1 0 0,-1 0 0,2 0 0,-1-1 0,1 1 0,0 0 0,1 0 0,-1-1 0,1 1 0,1 0 0,0-1 0,0 1 0,0 0 0,1 0 0,4-14 0,-4 16 0,1 0 0,0 0 0,-1 0 0,1 1 0,1-1 0,-1 1 0,1 0 0,0 0 0,0 0 0,0 0 0,0 0 0,1 1 0,-1 0 0,1 0 0,0 0 0,0 1 0,0-1 0,0 1 0,0 1 0,1-1 0,-1 1 0,10-2 0,-1 2 0,1 1 0,20 1 0,-24 0 0,0 0 0,-1-1 0,1-1 0,0 1 0,17-5 0,-24 4 0,-1 0 0,0 0 0,1 0 0,-1 1 0,1-1 0,-1 1 0,1 0 0,-1 0 0,1 0 0,-1 0 0,0 1 0,1 0 0,-1-1 0,1 1 0,-1 0 0,0 1 0,0-1 0,1 0 0,-1 1 0,0 0 0,0 0 0,-1 0 0,1 0 0,0 0 0,-1 1 0,1-1 0,-1 1 0,0-1 0,0 1 0,0 0 0,0 0 0,0 0 0,1 3 0,3 6 0,0 1 0,-1-1 0,0 1 0,5 24 0,-9-30 0,0-1 0,0 0 0,0 1 0,-1-1 0,0 1 0,0-1 0,-1 1 0,0-1 0,0 1 0,0-1 0,-1 0 0,-2 8 0,4-13 0,-1-1 0,1 1 0,0 0 0,0-1 0,0 1 0,-1 0 0,1-1 0,0 1 0,-1-1 0,1 1 0,-1-1 0,1 1 0,-1-1 0,1 1 0,0-1 0,-1 1 0,0-1 0,1 0 0,-1 1 0,1-1 0,-1 0 0,1 1 0,-1-1 0,0 0 0,1 0 0,-1 0 0,0 1 0,1-1 0,-1 0 0,0 0 0,1 0 0,-1 0 0,-1 0 0,2-1 0,-1 0 0,0 1 0,1-1 0,-1 0 0,0 1 0,1-1 0,-1 0 0,1 0 0,-1 0 0,1 1 0,-1-1 0,1 0 0,0 0 0,-1 0 0,1 0 0,0 0 0,0 0 0,0 0 0,0 0 0,0 0 0,0 0 0,0 0 0,0 0 0,0-1 0,2-11 0,0-1 0,1 1 0,1-1 0,0 1 0,1 0 0,0 0 0,1 1 0,7-13 0,-1 5 0,1 0 0,1 1 0,30-32 0,-38 45 0,-1 1 0,1 0 0,0 0 0,1 0 0,-1 1 0,1 0 0,12-5 0,-18 8 0,1 1 0,-1-1 0,1 1 0,-1 0 0,0-1 0,1 1 0,-1 0 0,1 0 0,-1 0 0,1 0 0,-1 0 0,1 1 0,-1-1 0,1 0 0,-1 1 0,1-1 0,-1 1 0,3 0 0,-3 1 0,1-1 0,-1 0 0,0 1 0,1-1 0,-1 1 0,0 0 0,0-1 0,0 1 0,0 0 0,0 0 0,0 0 0,-1 0 0,1 0 0,-1 0 0,1 0 0,-1 0 0,1 3 0,0 36 0,-2-33 0,1-1 0,0 0 0,1 0 0,-1 1 0,1-1 0,3 7 0,-4-12 0,1 1 0,0-1 0,1 0 0,-1 0 0,0 0 0,0 0 0,1-1 0,-1 1 0,1 0 0,0-1 0,-1 1 0,1-1 0,0 1 0,0-1 0,0 0 0,0 1 0,0-1 0,0 0 0,0-1 0,1 1 0,-1 0 0,0-1 0,4 1 0,1 0 0,1 0 0,0 0 0,0-1 0,0 0 0,0-1 0,0 0 0,9-2 0,57-18 0,-55 15 0,-3 1 0,0-1 0,0 0 0,-1-1 0,0 0 0,0-2 0,16-10 0,-26 14 0,0 1 0,0-1 0,0 1 0,0-2 0,-1 1 0,1 0 0,-1-1 0,-1 0 0,1 0 0,-1 0 0,0 0 0,0 0 0,-1-1 0,0 1 0,0-1 0,-1 0 0,2-12 0,-2 11 0,0 1 0,-1-1 0,0 0 0,0 1 0,0-1 0,-1 0 0,-1 1 0,1 0 0,-1-1 0,0 1 0,-4-8 0,6 14 0,0 1 0,0-1 0,0 1 0,-1 0 0,1-1 0,0 1 0,0 0 0,-1-1 0,1 1 0,0 0 0,0-1 0,-1 1 0,1 0 0,0-1 0,-1 1 0,1 0 0,0 0 0,-1-1 0,1 1 0,-1 0 0,1 0 0,0 0 0,-1 0 0,1-1 0,-1 1 0,1 0 0,-1 0 0,1 0 0,0 0 0,-1 0 0,1 0 0,-1 0 0,1 0 0,-1 0 0,1 0 0,0 1 0,-1-1 0,1 0 0,-1 0 0,1 0 0,0 0 0,-1 1 0,1-1 0,-1 0 0,1 0 0,0 1 0,-1-1 0,1 0 0,0 1 0,0-1 0,-1 1 0,-10 21 0,5 1 0,1 0 0,1 0 0,2 0 0,-1 45 0,14 94 0,37 173 0,-24-186 0,-21-127 0,0-10 0,-1-1 0,-1 1 0,0 0 0,-1 0 0,-1 22 0,1-33 0,0 0 0,-1 0 0,1 0 0,0 1 0,0-1 0,-1 0 0,1 0 0,0 0 0,-1 0 0,1 0 0,-1 0 0,1 0 0,-1 0 0,0 0 0,0 0 0,1-1 0,-1 1 0,0 0 0,0 0 0,0 0 0,-1 0 0,1-1 0,0 0 0,0 0 0,0 1 0,1-1 0,-1 0 0,0 0 0,0-1 0,0 1 0,0 0 0,0 0 0,0 0 0,0-1 0,0 1 0,0 0 0,0-1 0,1 1 0,-1-1 0,0 1 0,-1-2 0,-2-1 0,1 0 0,-1 0 0,1 0 0,0-1 0,0 1 0,0-1 0,0 0 0,-3-8 0,0-3 0,2-1 0,-1 1 0,2-1 0,0 0 0,1 0 0,1 0 0,1 0 0,0 0 0,0 0 0,2 0 0,0 0 0,5-18 0,1 2 0,2 1 0,0 0 0,3 0 0,31-56 0,-27 59 0,1 0 0,1 2 0,40-42 0,-45 54 0,1 0 0,0 1 0,1 1 0,0 0 0,1 1 0,0 1 0,24-10 0,-33 17 38,-1 1 0,1 0 0,0 0 0,0 0 0,0 1 0,0 0 0,0 1 0,12 0 0,-17 0-99,0 0 0,-1 1 0,1-1 0,0 1 0,-1-1 0,1 1 0,0 0 0,-1 0 0,1 0 0,-1 1 0,1-1 0,-1 0 0,1 1 0,-1 0 0,0-1 0,0 1 0,0 0 0,0 0 1,0 0-1,-1 0 0,1 1 0,0-1 0,-1 0 0,0 1 0,1-1 0,-1 1 0,1 3 0,1 15-6765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20.311"/>
    </inkml:context>
    <inkml:brush xml:id="br0">
      <inkml:brushProperty name="width" value="0.05" units="cm"/>
      <inkml:brushProperty name="height" value="0.05" units="cm"/>
      <inkml:brushProperty name="color" value="#FFC114"/>
    </inkml:brush>
  </inkml:definitions>
  <inkml:trace contextRef="#ctx0" brushRef="#br0">894 325 24575,'0'0'0,"1"-1"0,-1 1 0,0 0 0,1-1 0,-1 1 0,0 0 0,0-1 0,1 1 0,-1 0 0,0-1 0,0 1 0,0-1 0,0 1 0,1 0 0,-1-1 0,0 1 0,0-1 0,0 1 0,0-1 0,0 1 0,0 0 0,0-1 0,0 1 0,0-1 0,0 1 0,0-1 0,0 1 0,-1-1 0,1 1 0,0 0 0,0-1 0,0 1 0,0-1 0,-1 0 0,-6-18 0,-28-50 0,22 46 0,2 0 0,0-1 0,2 0 0,-14-50 0,22 64 0,1 6 0,0 1 0,0 0 0,-1 0 0,1 0 0,-1 0 0,1-1 0,-1 1 0,0 0 0,-1 0 0,1 0 0,0 1 0,-3-4 0,3 7 0,0 1 0,1-1 0,-1 1 0,0 0 0,1 0 0,-1 0 0,1-1 0,-1 1 0,1 0 0,0 4 0,0-5 0,-53 581-260,34 3-223,-7 353 443,-45-2-1576,-51-63 1592,-28-4 104,-70 468-708,131-665 2951,87-661-2211,1-1 22,0 1 0,-2 0 0,-4 17 0,5-29-134,1-8 0,1-12 0,1 15 0,0-1 0,1 1 0,0 0 0,0 0 0,0 1 0,1-1 0,0 0 0,0 1 0,0 0 0,1-1 0,0 1 0,0 1 0,0-1 0,6-5 0,-3 5 0,0 1 0,0-1 0,0 1 0,1 0 0,-1 1 0,1 0 0,0 0 0,0 0 0,0 1 0,12-1 0,307-33 17,-191 24-244,1581-100-5642,3 65 4972,-1564 44 187,1058-43 708,-1203 45 27,27-1 1298,70-15 0,-105 17-1244,0-1-1,0 1 1,0-1 0,0 0 0,0 0 0,0 0 0,-1-1 0,1 1-1,0 0 1,0-1 0,-1 0 0,1 0 0,-1 0 0,0 0 0,0 0-1,1 0 1,-1 0 0,-1-1 0,1 1 0,2-5 0,0-15-4909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3.511"/>
    </inkml:context>
    <inkml:brush xml:id="br0">
      <inkml:brushProperty name="width" value="0.05" units="cm"/>
      <inkml:brushProperty name="height" value="0.05" units="cm"/>
      <inkml:brushProperty name="color" value="#FFC114"/>
    </inkml:brush>
  </inkml:definitions>
  <inkml:trace contextRef="#ctx0" brushRef="#br0">1 0 24575,'3'0'0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21.754"/>
    </inkml:context>
    <inkml:brush xml:id="br0">
      <inkml:brushProperty name="width" value="0.05" units="cm"/>
      <inkml:brushProperty name="height" value="0.05" units="cm"/>
      <inkml:brushProperty name="color" value="#FFC114"/>
    </inkml:brush>
  </inkml:definitions>
  <inkml:trace contextRef="#ctx0" brushRef="#br0">15 740 24575,'-1'0'0,"1"0"0,-1 0 0,1 0 0,-1 0 0,0 0 0,1 0 0,-1 0 0,0-1 0,1 1 0,-1 0 0,1 0 0,-1-1 0,0 1 0,1 0 0,-1-1 0,1 1 0,-1 0 0,1-1 0,-1 1 0,1-1 0,-1 1 0,1-1 0,0 1 0,-1-2 0,1 2 0,0-1 0,0 1 0,-1 0 0,1-1 0,0 1 0,0-1 0,1 1 0,-1-1 0,0 1 0,0-1 0,0 1 0,0 0 0,0-1 0,0 1 0,0-1 0,1 1 0,-1 0 0,0-1 0,0 1 0,1 0 0,-1-1 0,0 1 0,1 0 0,-1-1 0,0 1 0,1 0 0,-1-1 0,0 1 0,1 0 0,-1 0 0,0 0 0,1-1 0,-1 1 0,1 0 0,-1 0 0,1 0 0,28-9 0,0 1 0,0 2 0,1 1 0,29-1 0,15-3 0,74-13-58,1161-168-3646,5 24 503,-941 127 3279,683-87-547,-821 83 2053,-183 31 214,-1-3 0,71-31 0,-119 45-1753,0-1 0,0 1 0,0-1 0,0 0 0,0 1 0,-1-1 1,5-5-1,-14 10-26,-4 7-23,10-7 4,0 0 0,0 0 0,0 0 0,1 0 0,-1 0 0,1 0 0,0 0 0,0 0 0,0 0 0,0 0 0,0 0 0,2 6 0,14 39 0,-7-22 0,-3-6 0,-2 1 0,-1-1 0,0 1 0,-2 0 0,0 0 0,-3 23 0,-21 127 0,1-23 0,9 234 0,6-73 0,-65 488-307,-35-3 0,7 111-403,-1 1-1,75-731 669,-117 871-673,99-288 3507,43-711-2792,-1-1 0,-10 53 0,7-73 0,-1-1 0,0 0 0,-2-1 0,-1 0 0,-18 34 0,11-31 342,9-19-684,7-14-1023,3-3-5461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22.768"/>
    </inkml:context>
    <inkml:brush xml:id="br0">
      <inkml:brushProperty name="width" value="0.05" units="cm"/>
      <inkml:brushProperty name="height" value="0.05" units="cm"/>
      <inkml:brushProperty name="color" value="#FFC114"/>
    </inkml:brush>
  </inkml:definitions>
  <inkml:trace contextRef="#ctx0" brushRef="#br0">148 0 24575,'-1'15'0,"0"0"0,-6 24 0,-2 20 0,6-41 0,0 0 0,-1 0 0,-1 0 0,-1-1 0,-1 0 0,0 0 0,-15 26 0,10-21 0,1 1 0,2 0 0,-10 31 0,13-27 0,0 1 0,2 1 0,1-1 0,1 29 0,2-54 90,0-2-151,0-1 1,0 1-1,0-1 0,0 1 1,0 0-1,0-1 0,0 1 1,0-1-1,0 1 1,0-1-1,0 1 0,0-1 1,0 1-1,0-1 1,1 1-1,-1-1 0,0 1 1,0-1-1,1 1 0,-1-1 1,0 1-1,1-1 1,0 1-1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24.111"/>
    </inkml:context>
    <inkml:brush xml:id="br0">
      <inkml:brushProperty name="width" value="0.05" units="cm"/>
      <inkml:brushProperty name="height" value="0.05" units="cm"/>
      <inkml:brushProperty name="color" value="#FFC114"/>
    </inkml:brush>
  </inkml:definitions>
  <inkml:trace contextRef="#ctx0" brushRef="#br0">1 904 24575,'4'-4'0,"1"0"0,0 1 0,0 0 0,0 0 0,6-3 0,240-77-275,10 19-279,-199 49 423,1498-292-5061,11 67 4627,-1232 193-833,338-54 2438,-615 88-1045,-21 2-1106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24.905"/>
    </inkml:context>
    <inkml:brush xml:id="br0">
      <inkml:brushProperty name="width" value="0.05" units="cm"/>
      <inkml:brushProperty name="height" value="0.05" units="cm"/>
      <inkml:brushProperty name="color" value="#FFC114"/>
    </inkml:brush>
  </inkml:definitions>
  <inkml:trace contextRef="#ctx0" brushRef="#br0">1 579 24575,'159'-7'-24,"183"-32"0,-217 22-305,1588-186-7103,234-30 4582,-1506 166 4520,-361 55-872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25.764"/>
    </inkml:context>
    <inkml:brush xml:id="br0">
      <inkml:brushProperty name="width" value="0.05" units="cm"/>
      <inkml:brushProperty name="height" value="0.05" units="cm"/>
      <inkml:brushProperty name="color" value="#FFC114"/>
    </inkml:brush>
  </inkml:definitions>
  <inkml:trace contextRef="#ctx0" brushRef="#br0">10 358 24575,'-10'0'0,"12"0"0,22 0 0,337-34-706,-169 12 134,928-71-4596,7 20 3529,-680 45 2032,-360 23-399,1026-78-71,-921 64-339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26.540"/>
    </inkml:context>
    <inkml:brush xml:id="br0">
      <inkml:brushProperty name="width" value="0.05" units="cm"/>
      <inkml:brushProperty name="height" value="0.05" units="cm"/>
      <inkml:brushProperty name="color" value="#FFC114"/>
    </inkml:brush>
  </inkml:definitions>
  <inkml:trace contextRef="#ctx0" brushRef="#br0">1 400 24575,'-1'2'0,"8"2"0,11 2 0,45-1 0,95-2 0,-112-4 0,605-35-1977,-506 25 1359,1859-157-5219,-1907 159 5813,574-57-868,-6-23 649,-544 67 1578,-30 4-1270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27.552"/>
    </inkml:context>
    <inkml:brush xml:id="br0">
      <inkml:brushProperty name="width" value="0.05" units="cm"/>
      <inkml:brushProperty name="height" value="0.05" units="cm"/>
      <inkml:brushProperty name="color" value="#FFC114"/>
    </inkml:brush>
  </inkml:definitions>
  <inkml:trace contextRef="#ctx0" brushRef="#br0">371 222 24575,'0'-6'0,"2"-1"0,-1 1 0,0-1 0,1 1 0,1 0 0,-1-1 0,1 1 0,6-11 0,9-22 0,-16 35 0,-1 0 0,0-1 0,0 1 0,0-1 0,0 1 0,-1-1 0,0 1 0,0-1 0,0 1 0,-1-1 0,1 1 0,-1-1 0,0 1 0,0-1 0,-3-5 0,2 7 0,1 0 0,-1 1 0,0-1 0,0 1 0,0-1 0,0 1 0,-1 0 0,1 0 0,0 0 0,-1 0 0,0 1 0,1-1 0,-1 1 0,0-1 0,0 1 0,0 0 0,0 0 0,0 0 0,0 1 0,0-1 0,0 1 0,0-1 0,-5 1 0,-4 1 0,0-1 0,0 2 0,0-1 0,1 2 0,-1-1 0,0 2 0,-14 6 0,-6 3 0,-38 24 0,57-30 0,1 1 0,0 1 0,0 0 0,1 1 0,0 0 0,-16 19 0,23-24 0,0 0 0,0 0 0,1 0 0,0 0 0,0 1 0,1-1 0,-1 1 0,1 0 0,0 0 0,1 0 0,-1 0 0,1 0 0,0 0 0,1 0 0,0 0 0,0 0 0,0 0 0,2 11 0,-1-13 0,0 0 0,0 0 0,1-1 0,-1 1 0,1-1 0,0 1 0,0-1 0,0 1 0,0-1 0,0 0 0,1 0 0,0 0 0,-1-1 0,1 1 0,0 0 0,5 2 0,-3-2 0,0-1 0,0 1 0,1-1 0,-1 0 0,1 0 0,0-1 0,0 0 0,0 0 0,-1 0 0,7 0 0,-2-1 0,0 0 0,0-1 0,0 0 0,0-1 0,0 0 0,0 0 0,-1-1 0,1 0 0,-1-1 0,0 0 0,0 0 0,13-9 0,-13 6 0,0-1 0,-1 0 0,0-1 0,0 1 0,-1-2 0,0 1 0,9-16 0,-1-3 0,14-42 0,-6 13 0,-22 56 0,-1 0 0,0 0 0,1 0 0,-1 0 0,1 0 0,-1 0 0,1 0 0,0 0 0,-1 0 0,1 0 0,0 0 0,0 0 0,-1 1 0,1-1 0,0 0 0,0 0 0,0 1 0,0-1 0,1 0 0,-1 1 0,-1 0 0,1 0 0,-1 1 0,1-1 0,0 0 0,-1 0 0,1 1 0,-1-1 0,1 0 0,-1 1 0,1-1 0,-1 1 0,0-1 0,1 1 0,-1-1 0,1 0 0,-1 1 0,0-1 0,1 1 0,-1 0 0,0-1 0,0 1 0,1-1 0,-1 2 0,3 8 0,0 1 0,3 20 0,-4-23 0,6 40 176,0-4-946,15 49-1,-16-73-6055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27.969"/>
    </inkml:context>
    <inkml:brush xml:id="br0">
      <inkml:brushProperty name="width" value="0.05" units="cm"/>
      <inkml:brushProperty name="height" value="0.05" units="cm"/>
      <inkml:brushProperty name="color" value="#FFC114"/>
    </inkml:brush>
  </inkml:definitions>
  <inkml:trace contextRef="#ctx0" brushRef="#br0">1 161 24575,'0'0'0,"0"0"0,0-1 0,1 1 0,-1 0 0,0 0 0,0 0 0,0-1 0,1 1 0,-1 0 0,0 0 0,0 0 0,1 0 0,-1 0 0,0 0 0,1-1 0,-1 1 0,0 0 0,0 0 0,1 0 0,-1 0 0,0 0 0,0 0 0,1 0 0,-1 0 0,0 0 0,1 0 0,-1 1 0,0-1 0,0 0 0,1 0 0,-1 0 0,0 0 0,0 0 0,1 0 0,-1 1 0,0-1 0,0 0 0,1 0 0,-1 0 0,0 0 0,0 1 0,0-1 0,0 0 0,1 0 0,-1 1 0,0-1 0,0 0 0,0 0 0,0 1 0,0-1 0,0 0 0,0 1 0,0-1 0,1 0 0,-1 0 0,0 1 0,4 21 0,-3-17 0,10 83 0,-4 0 0,-6 118 0,-8-335 0,-2 3 0,9 108 0,1-123 0,0 127 0,0 0 0,2 1 0,-1-1 0,2 0 0,0 1 0,1-1 0,10-21 0,-14 33 0,0 0 0,1 0 0,-1 0 0,1 0 0,-1 0 0,1 0 0,-1 1 0,1-1 0,0 0 0,0 1 0,0 0 0,0-1 0,0 1 0,0 0 0,0 0 0,4-1 0,-5 2 0,0 0 0,1 0 0,-1 0 0,0 0 0,0 0 0,1 0 0,-1 0 0,0 1 0,0-1 0,0 1 0,1-1 0,-1 1 0,0-1 0,0 1 0,0-1 0,0 1 0,0 0 0,0 0 0,0 0 0,0 0 0,0-1 0,0 1 0,-1 0 0,1 0 0,0 0 0,-1 1 0,1-1 0,-1 0 0,1 0 0,-1 0 0,1 0 0,0 3 0,1 5-54,1 1-1,-1 0 0,0 0 1,-1 0-1,0 0 1,-1 0-1,0 0 0,-1 0 1,0 0-1,0 0 1,-1-1-1,0 1 0,-1 0 1,0-1-1,0 1 0,-1-1 1,-1 0-1,1 0 1,-1-1-1,-1 1 0,0-1 1,0 0-1,0-1 1,-15 14-1,6-9-6771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28.428"/>
    </inkml:context>
    <inkml:brush xml:id="br0">
      <inkml:brushProperty name="width" value="0.05" units="cm"/>
      <inkml:brushProperty name="height" value="0.05" units="cm"/>
      <inkml:brushProperty name="color" value="#FFC114"/>
    </inkml:brush>
  </inkml:definitions>
  <inkml:trace contextRef="#ctx0" brushRef="#br0">1 151 24575,'0'1'0,"1"-1"0,0 0 0,0 1 0,0-1 0,-1 0 0,1 1 0,0-1 0,0 1 0,-1-1 0,1 1 0,-1 0 0,1-1 0,0 1 0,-1 0 0,1-1 0,-1 1 0,1 0 0,-1 0 0,0-1 0,1 1 0,-1 0 0,0 0 0,1 0 0,-1 0 0,0-1 0,0 1 0,0 2 0,4 27 0,-4-26 0,7 102 0,4 152 0,-19-432 0,2 113 0,3-1 0,9-101 0,-5 154 0,1 1 0,0-1 0,0 1 0,1 0 0,0-1 0,0 1 0,1 0 0,4-7 0,-7 13 0,1 0 0,-1 0 0,0 1 0,0-1 0,1 0 0,-1 1 0,1-1 0,0 1 0,-1-1 0,1 1 0,0 0 0,0 0 0,0 0 0,0 0 0,0 0 0,0 0 0,0 1 0,0-1 0,0 0 0,0 1 0,0 0 0,0 0 0,1-1 0,-1 1 0,0 0 0,0 1 0,0-1 0,0 0 0,1 1 0,-1-1 0,0 1 0,0 0 0,0-1 0,0 1 0,0 0 0,3 2 0,-1-1 0,-1 1 0,1-1 0,0 1 0,-1 0 0,1 0 0,-1 0 0,0 1 0,0-1 0,0 1 0,-1 0 0,1-1 0,-1 1 0,0 0 0,0 1 0,0-1 0,-1 0 0,1 0 0,-1 1 0,0-1 0,0 1 0,-1-1 0,1 1 0,-1-1 0,0 1 0,-1 5 0,1-4 0,-1 1 0,-1 0 0,1-1 0,-1 1 0,0-1 0,-1 1 0,1-1 0,-1 0 0,-1 0 0,1 0 0,-1-1 0,0 1 0,0-1 0,-1 0 0,1 0 0,-7 5 0,3-4-227,1 0-1,-1-1 1,-1 0-1,1-1 1,-18 7-1,8-5-6598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28.661"/>
    </inkml:context>
    <inkml:brush xml:id="br0">
      <inkml:brushProperty name="width" value="0.05" units="cm"/>
      <inkml:brushProperty name="height" value="0.05" units="cm"/>
      <inkml:brushProperty name="color" value="#FFC114"/>
    </inkml:brush>
  </inkml:definitions>
  <inkml:trace contextRef="#ctx0" brushRef="#br0">1 9 24575,'0'-3'0,"3"-2"0,1 5 0,0 4 0,2 4 0,1 5 0,1 6 0,0 6 0,2 8 0,2 5 0,2 5 0,-2 1 0,-2 3 0,0-1 0,-1-1 0,-3-3 0,-2-2 0,-2-8-8191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4.031"/>
    </inkml:context>
    <inkml:brush xml:id="br0">
      <inkml:brushProperty name="width" value="0.05" units="cm"/>
      <inkml:brushProperty name="height" value="0.05" units="cm"/>
      <inkml:brushProperty name="color" value="#FFC114"/>
    </inkml:brush>
  </inkml:definitions>
  <inkml:trace contextRef="#ctx0" brushRef="#br0">0 19 24575,'0'-1'0,"0"0"0,0-1 0,0 1 0,0 0 0,1 0 0,-1 0 0,0 0 0,1-1 0,-1 1 0,0 0 0,1 0 0,0 0 0,-1 0 0,2-2 0,3 3 0,2 11 0,-1 9 0,-1 0 0,-1 1 0,2 39 0,-2-21 0,74 887 0,-69-260 0,-10-469 0,4-147-1365,1-35-5461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29.070"/>
    </inkml:context>
    <inkml:brush xml:id="br0">
      <inkml:brushProperty name="width" value="0.05" units="cm"/>
      <inkml:brushProperty name="height" value="0.05" units="cm"/>
      <inkml:brushProperty name="color" value="#FFC114"/>
    </inkml:brush>
  </inkml:definitions>
  <inkml:trace contextRef="#ctx0" brushRef="#br0">5 168 24575,'2'-1'0,"-1"0"0,1-1 0,0 1 0,0 0 0,0 0 0,0 0 0,0 0 0,0 0 0,0 1 0,0-1 0,0 1 0,0-1 0,0 1 0,0 0 0,0 0 0,4 0 0,40 6 0,-21-2 0,-16-4 0,-1 0 0,1 0 0,0-1 0,-1 0 0,1-1 0,-1 0 0,1 0 0,-1-1 0,0 0 0,9-4 0,-14 5 0,0 0 0,1 0 0,-1 0 0,-1 0 0,1-1 0,0 1 0,0-1 0,-1 1 0,0-1 0,1 0 0,2-5 0,-4 5 0,0 1 0,0 0 0,0-1 0,-1 1 0,1-1 0,-1 1 0,1-1 0,-1 1 0,0-1 0,0 1 0,0-1 0,0 0 0,-1 1 0,1-1 0,-1 1 0,1-1 0,-1 1 0,-2-4 0,2 2 0,-1 1 0,0-1 0,0 0 0,-1 1 0,1-1 0,-1 1 0,1 0 0,-1 0 0,0 0 0,-1 0 0,1 1 0,0-1 0,-1 1 0,1 0 0,-1 0 0,0 0 0,0 0 0,1 1 0,-1-1 0,0 1 0,-1 0 0,1 0 0,0 0 0,0 1 0,0 0 0,0 0 0,-1 0 0,1 0 0,0 0 0,-7 2 0,5 0 0,-1-1 0,0 1 0,1 0 0,-1 0 0,1 1 0,-1-1 0,1 2 0,0-1 0,0 1 0,1-1 0,-1 2 0,1-1 0,0 1 0,0-1 0,0 1 0,1 1 0,-1-1 0,-3 7 0,4-3 0,0 1 0,0-1 0,1 1 0,0 0 0,0 0 0,1 0 0,1 0 0,0 0 0,0 0 0,1 1 0,0-1 0,1 0 0,0 0 0,0 1 0,4 10 0,-2-12 0,0 0 0,0 0 0,1-1 0,0 1 0,0-1 0,1 0 0,0 0 0,0 0 0,1-1 0,0 0 0,1 0 0,-1-1 0,1 1 0,0-2 0,1 1 0,14 8 0,-8-7-341,1-1 0,1 0-1,22 6 1,2-3-6485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30.013"/>
    </inkml:context>
    <inkml:brush xml:id="br0">
      <inkml:brushProperty name="width" value="0.05" units="cm"/>
      <inkml:brushProperty name="height" value="0.05" units="cm"/>
      <inkml:brushProperty name="color" value="#FFC114"/>
    </inkml:brush>
  </inkml:definitions>
  <inkml:trace contextRef="#ctx0" brushRef="#br0">165 400 24575,'0'0'0,"0"-1"0,0 1 0,0 0 0,0-1 0,0 1 0,0 0 0,0-1 0,0 1 0,0 0 0,0-1 0,0 1 0,0 0 0,-1-1 0,1 1 0,0 0 0,0-1 0,0 1 0,0 0 0,0-1 0,-1 1 0,1 0 0,0 0 0,0-1 0,0 1 0,-1 0 0,1 0 0,0-1 0,-1 1 0,1 0 0,0 0 0,0 0 0,-1 0 0,1-1 0,0 1 0,-1 0 0,1 0 0,0 0 0,-1 0 0,1 0 0,0 0 0,-1 0 0,1 0 0,0 0 0,-1 0 0,1 0 0,0 0 0,-1 0 0,1 0 0,0 0 0,-1 1 0,0-1 0,-1 1 0,1-1 0,0 1 0,0-1 0,0 1 0,-1 0 0,1 0 0,0 0 0,0 0 0,0 0 0,-1 1 0,-3 7 0,0-1 0,1 0 0,1 1 0,-1 0 0,1 0 0,-2 14 0,-9 61 0,8-39 0,-12 120 0,13-199 0,-12-50 0,2 16 0,12 53 0,-9-47 0,-7-108 0,18 152 0,1 1 0,1-1 0,1 0 0,0 1 0,1-1 0,1 1 0,1 0 0,0 0 0,1 0 0,1 1 0,10-18 0,-12 26 0,2 0 0,-1 1 0,1-1 0,0 1 0,1 1 0,0-1 0,0 1 0,0 1 0,1-1 0,0 1 0,0 1 0,0 0 0,0 0 0,14-3 0,-3 1 0,1 1 0,-1 2 0,1 0 0,-1 1 0,1 1 0,22 1 0,-30 2 0,0 0 0,0 0 0,0 2 0,-1-1 0,1 2 0,-1-1 0,0 2 0,0 0 0,0 0 0,-1 1 0,12 9 0,-18-11 0,1-1 0,-1 1 0,0 0 0,-1 0 0,1 1 0,-1-1 0,0 1 0,-1 0 0,1 0 0,2 7 0,-5-8 0,1-1 0,-1 1 0,0 0 0,0 0 0,-1 0 0,1-1 0,-1 1 0,0 0 0,0 0 0,-1 0 0,1 0 0,-1-1 0,0 1 0,-1 0 0,-2 7 0,-1-2 0,-1 0 0,1-1 0,-1 0 0,-1 0 0,0-1 0,0 0 0,0 0 0,-1 0 0,-12 8 0,-13 8 0,-38 22 0,68-45 0,-25 15 0,-18 13 0,45-29 0,1 0 0,0 0 0,-1 0 0,1 1 0,0-1 0,0 0 0,-1 0 0,1 0 0,0 0 0,0 1 0,0-1 0,-1 0 0,1 0 0,0 1 0,0-1 0,0 0 0,0 1 0,-1-1 0,1 0 0,0 0 0,0 1 0,0-1 0,0 0 0,0 1 0,0-1 0,0 0 0,0 1 0,0-1 0,0 0 0,0 0 0,0 1 0,0-1 0,0 1 0,10 3 0,22-2 0,-29-2 0,45-1 0,6 0 0,73 9 0,-112-6 0,1 1 0,-1 0 0,1 1 0,-1 1 0,-1 0 0,1 1 0,-1 1 0,0 0 0,17 12 0,-28-18 0,-1 1 0,1 0 0,-1 0 0,0 0 0,0 0 0,0 0 0,0 0 0,0 0 0,0 1 0,-1-1 0,1 1 0,-1-1 0,0 1 0,1-1 0,-1 1 0,0 0 0,-1 0 0,1 0 0,0 0 0,-1-1 0,0 1 0,1 0 0,-2 5 0,1-4 0,-1 0 0,-1 0 0,1 0 0,-1 0 0,0 0 0,1-1 0,-2 1 0,1-1 0,0 1 0,-1-1 0,1 1 0,-1-1 0,0 0 0,0-1 0,-7 6 0,0-1 38,-1 0 0,1-1 0,-2 0 0,1-1 0,-1 0 0,1-1 0,-1 0 0,-14 2 0,5-2-465,1-1 0,-1 0 1,-42-2-1,25-4-6399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30.465"/>
    </inkml:context>
    <inkml:brush xml:id="br0">
      <inkml:brushProperty name="width" value="0.05" units="cm"/>
      <inkml:brushProperty name="height" value="0.05" units="cm"/>
      <inkml:brushProperty name="color" value="#FFC114"/>
    </inkml:brush>
  </inkml:definitions>
  <inkml:trace contextRef="#ctx0" brushRef="#br0">238 150 24575,'4'0'0,"1"-1"0,0 1 0,0 0 0,0-1 0,-1 0 0,1 0 0,0-1 0,7-2 0,-11 3 0,0 0 0,0 1 0,0-1 0,0 0 0,0 0 0,0 0 0,0 0 0,0 0 0,0 0 0,0 0 0,0 0 0,-1 0 0,1 0 0,0 0 0,-1-1 0,1 1 0,-1 0 0,1-1 0,-1 1 0,0 0 0,1-1 0,-1 1 0,0 0 0,0-1 0,0 1 0,0 0 0,0-1 0,0 1 0,-1 0 0,1-1 0,0 1 0,-1 0 0,1-1 0,-1 1 0,0-2 0,-2-3 0,0-1 0,0 0 0,-1 1 0,1 0 0,-1 0 0,-1 0 0,1 0 0,-1 1 0,0 0 0,-1 0 0,-9-8 0,11 11 0,1 0 0,-1 0 0,1 0 0,-1 0 0,0 1 0,0-1 0,1 1 0,-1 0 0,0 0 0,0 1 0,0-1 0,0 1 0,0 0 0,0 0 0,0 0 0,0 1 0,0-1 0,0 1 0,0 0 0,0 0 0,0 0 0,-7 4 0,1 1 0,-1 1 0,1 0 0,0 0 0,0 1 0,1 1 0,0-1 0,1 2 0,0-1 0,0 1 0,1 0 0,0 1 0,1-1 0,0 1 0,1 1 0,0-1 0,1 1 0,-5 21 0,8-30 0,0 1 0,1-1 0,0 0 0,0 0 0,0 1 0,0-1 0,1 0 0,-1 0 0,1 1 0,0-1 0,0 0 0,0 0 0,0 0 0,0 0 0,1 0 0,-1 0 0,1 0 0,3 4 0,-2-4 0,1 0 0,-1 0 0,1-1 0,-1 1 0,1-1 0,0 0 0,-1 0 0,1 0 0,0 0 0,1-1 0,-1 0 0,7 2 0,-1-2 0,-1 0 0,1 0 0,-1-1 0,1 0 0,-1-1 0,1 0 0,-1 0 0,0-1 0,0 0 0,1-1 0,-1 0 0,12-6 0,-14 5 0,0-1 0,0 0 0,-1 0 0,1 0 0,-1-1 0,0 0 0,-1 0 0,9-13 0,0-3 0,16-36 0,-28 54 0,-2 3 0,1-1 0,0 0 0,0 1 0,0-1 0,0 1 0,0-1 0,0 1 0,0-1 0,0 1 0,1 0 0,-1 0 0,0 0 0,3-2 0,-3 3 0,-1 0 0,1-1 0,-1 1 0,0 0 0,1 0 0,-1 0 0,1 0 0,-1 0 0,0 0 0,1 0 0,-1 0 0,0 0 0,1 1 0,-1-1 0,1 0 0,-1 0 0,0 0 0,1 0 0,-1 0 0,0 1 0,1-1 0,-1 0 0,1 1 0,8 14 0,2 19 227,-7-20-625,1-1 0,0 1 0,12 20 0,-8-21-6428</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30.826"/>
    </inkml:context>
    <inkml:brush xml:id="br0">
      <inkml:brushProperty name="width" value="0.05" units="cm"/>
      <inkml:brushProperty name="height" value="0.05" units="cm"/>
      <inkml:brushProperty name="color" value="#FFC114"/>
    </inkml:brush>
  </inkml:definitions>
  <inkml:trace contextRef="#ctx0" brushRef="#br0">15 90 24575,'-3'-6'0,"1"1"0,0-1 0,0 0 0,-2-10 0,3 14 0,1 0 0,0 0 0,-1-1 0,1 1 0,0 0 0,0 0 0,0 0 0,1 0 0,-1 0 0,1-1 0,-1 1 0,1 0 0,-1 0 0,1 0 0,0 0 0,1-2 0,-1 4 0,-1-1 0,1 1 0,-1-1 0,1 1 0,-1 0 0,1-1 0,-1 1 0,1 0 0,-1-1 0,1 1 0,0 0 0,-1 0 0,1-1 0,0 1 0,-1 0 0,1 0 0,-1 0 0,1 0 0,0 0 0,-1 0 0,1 0 0,0 0 0,-1 0 0,1 0 0,0 0 0,-1 0 0,1 1 0,-1-1 0,1 0 0,0 0 0,-1 1 0,1-1 0,-1 0 0,1 1 0,-1-1 0,1 1 0,0 0 0,18 18 0,-5 4 0,0 1 0,-2 0 0,-1 0 0,-1 1 0,8 29 0,-9-27 0,-9-25 0,1 0 0,0 0 0,-1 0 0,1 0 0,0 0 0,0 0 0,1 0 0,-1 0 0,0 0 0,3 2 0,-4-4 0,0 0 0,0 0 0,1 0 0,-1 1 0,0-1 0,0 0 0,1 0 0,-1 0 0,0 0 0,0 0 0,0 0 0,1 0 0,-1 0 0,0 0 0,0 0 0,1 0 0,-1 0 0,0 0 0,0 0 0,1 0 0,-1 0 0,0 0 0,0-1 0,0 1 0,1 0 0,-1 0 0,0 0 0,0 0 0,0 0 0,1 0 0,-1-1 0,0 1 0,7-15 0,7-35 0,-7 21 0,17-44 0,-21 66 0,0 0 0,0 0 0,1 0 0,0 1 0,1 0 0,-1-1 0,1 2 0,0-1 0,0 0 0,1 1 0,8-6 0,-13 10 0,1 0 0,-1 0 0,1 0 0,-1 0 0,1 1 0,0-1 0,-1 0 0,1 1 0,0-1 0,0 1 0,-1 0 0,1-1 0,0 1 0,0 0 0,0 0 0,-1 0 0,1 1 0,0-1 0,0 0 0,2 1 0,-2 0 0,1 0 0,-1 1 0,0-1 0,1 1 0,-1-1 0,0 1 0,0 0 0,0 0 0,0 0 0,0 0 0,-1 0 0,3 3 0,1 5 0,1 0 0,-2 0 0,1 0 0,-1 1 0,3 15 0,14 85-1365,-17-92-5461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31.295"/>
    </inkml:context>
    <inkml:brush xml:id="br0">
      <inkml:brushProperty name="width" value="0.05" units="cm"/>
      <inkml:brushProperty name="height" value="0.05" units="cm"/>
      <inkml:brushProperty name="color" value="#FFC114"/>
    </inkml:brush>
  </inkml:definitions>
  <inkml:trace contextRef="#ctx0" brushRef="#br0">184 186 24575,'2'0'0,"-1"-1"0,1 1 0,-1 0 0,0-1 0,1 1 0,-1-1 0,0 0 0,1 1 0,-1-1 0,0 0 0,0 0 0,1 0 0,-1 0 0,0 0 0,0 0 0,0 0 0,0 0 0,0-1 0,-1 1 0,1 0 0,0 0 0,0-1 0,-1 1 0,1 0 0,-1-1 0,0 1 0,1-2 0,1-5 0,0 1 0,0-1 0,0-13 0,-1 13 0,-1-1 0,0 0 0,-1 0 0,1 0 0,-2 0 0,1 1 0,-4-10 0,5 16 0,-1 0 0,0 0 0,0 0 0,0 0 0,0 1 0,0-1 0,0 0 0,0 1 0,0-1 0,-1 0 0,1 1 0,0 0 0,-1-1 0,0 1 0,1 0 0,-1 0 0,0 0 0,0 0 0,1 0 0,-1 0 0,0 0 0,0 1 0,0-1 0,0 1 0,0-1 0,0 1 0,0 0 0,0 0 0,0 0 0,0 0 0,0 0 0,0 0 0,0 0 0,0 1 0,0-1 0,0 1 0,-2 0 0,-4 2 0,0 1 0,1-1 0,-1 1 0,1 0 0,0 1 0,0 0 0,1 0 0,-1 0 0,1 1 0,0 0 0,1 0 0,-1 0 0,-5 10 0,4-5 0,0 0 0,1 0 0,0 1 0,1 0 0,0 0 0,1 0 0,0 0 0,-1 14 0,4-22 0,1 1 0,0-1 0,0 0 0,0 1 0,0-1 0,1 1 0,0-1 0,0 0 0,0 1 0,0-1 0,1 0 0,0 0 0,0 0 0,4 7 0,-4-9 0,-1 0 0,0-1 0,1 1 0,-1 0 0,1-1 0,-1 0 0,1 1 0,0-1 0,0 0 0,-1 0 0,1 0 0,0 0 0,0 0 0,0 0 0,0 0 0,0-1 0,0 1 0,0-1 0,1 0 0,-1 1 0,0-1 0,0 0 0,0 0 0,0 0 0,0-1 0,1 1 0,-1 0 0,0-1 0,0 0 0,0 1 0,0-1 0,2-1 0,4-2 0,-1 0 0,0-1 0,0 0 0,-1 0 0,0-1 0,0 1 0,0-1 0,0-1 0,-1 1 0,0-1 0,0 0 0,-1 0 0,0 0 0,5-14 0,-8 20 0,0-1 0,0 0 0,0 0 0,0 0 0,0 1 0,0-1 0,0 0 0,0 1 0,1 0 0,-1-1 0,1 1 0,-1-1 0,1 1 0,0 0 0,-1 0 0,1 0 0,0 0 0,2-1 0,-3 2 0,1 0 0,-1 1 0,1-1 0,-1 0 0,1 0 0,-1 1 0,1-1 0,-1 1 0,1-1 0,-1 1 0,0 0 0,1-1 0,-1 1 0,0 0 0,1 0 0,-1 0 0,0 0 0,0 0 0,0 0 0,0 0 0,0 0 0,0 1 0,0-1 0,1 2 0,17 27 237,-11-17-771,1 0 0,20 23 0,-17-25-6292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32.074"/>
    </inkml:context>
    <inkml:brush xml:id="br0">
      <inkml:brushProperty name="width" value="0.05" units="cm"/>
      <inkml:brushProperty name="height" value="0.05" units="cm"/>
      <inkml:brushProperty name="color" value="#FFC114"/>
    </inkml:brush>
  </inkml:definitions>
  <inkml:trace contextRef="#ctx0" brushRef="#br0">51 255 24575,'-17'-29'0,"13"23"0,0 0 0,0 0 0,1 0 0,0-1 0,0 1 0,0-1 0,1 0 0,0 0 0,0 0 0,1 0 0,-2-14 0,3 20 0,0 1 0,0 0 0,0-1 0,0 1 0,0 0 0,0-1 0,0 1 0,0 0 0,0-1 0,0 1 0,0 0 0,0-1 0,1 1 0,-1 0 0,0 0 0,0-1 0,0 1 0,0 0 0,0-1 0,1 1 0,-1 0 0,0 0 0,0-1 0,1 1 0,-1 0 0,0 0 0,0 0 0,1 0 0,-1-1 0,0 1 0,0 0 0,1 0 0,-1 0 0,0 0 0,1 0 0,-1 0 0,1-1 0,11 9 0,10 18 0,-21-25 0,14 21 0,15 30 0,4 6 0,-34-57 0,1 0 0,-1 0 0,1 0 0,-1 0 0,1 0 0,0 0 0,0-1 0,-1 1 0,1 0 0,0 0 0,0 0 0,0-1 0,0 1 0,0 0 0,0-1 0,0 1 0,0-1 0,0 0 0,0 1 0,0-1 0,0 0 0,1 1 0,-1-1 0,0 0 0,0 0 0,0 0 0,0 0 0,0 0 0,1 0 0,-1 0 0,0-1 0,0 1 0,0 0 0,0-1 0,0 1 0,0 0 0,0-1 0,0 0 0,0 1 0,0-1 0,0 1 0,0-1 0,0 0 0,0 0 0,0 0 0,1-1 0,5-6 0,0-1 0,-1 0 0,0 0 0,7-12 0,-3 4 0,-7 12 0,5-8 0,2-1 0,0 2 0,12-14 0,-20 24 0,1-1 0,-1 1 0,0 0 0,1 0 0,0 0 0,-1 0 0,1 0 0,0 1 0,0-1 0,0 1 0,0 0 0,0 0 0,0 0 0,0 0 0,0 1 0,0-1 0,1 1 0,-1-1 0,0 1 0,0 0 0,1 1 0,4 0 0,-5 0 0,0 0 0,0 1 0,0-1 0,-1 1 0,1 0 0,0 0 0,-1 0 0,0 0 0,1 0 0,-1 1 0,0-1 0,0 1 0,0-1 0,0 1 0,1 3 0,4 7 0,10 29 0,-8-20 0,-7-17 0,0 0 0,0-1 0,1 0 0,-1 1 0,1-1 0,0 0 0,1 0 0,-1 0 0,0-1 0,1 1 0,0-1 0,0 0 0,0 0 0,0 0 0,1-1 0,-1 1 0,1-1 0,-1 0 0,1 0 0,0-1 0,0 1 0,-1-1 0,1 0 0,0-1 0,0 1 0,0-1 0,1 0 0,-1 0 0,0 0 0,0-1 0,9-2 0,-1 0 0,0-1 0,-1 0 0,1-1 0,-1 0 0,0-1 0,0-1 0,-1 0 0,1 0 0,-2-1 0,1-1 0,10-11 0,-13 13 0,-1 0 0,0-1 0,-1-1 0,0 1 0,0-1 0,-1 0 0,0 0 0,0 0 0,-1-1 0,0 0 0,-1 1 0,0-2 0,-1 1 0,3-20 0,-5 28 0,0-1 0,0 0 0,0 0 0,0 1 0,0-1 0,-1 0 0,1 1 0,-1-1 0,0 0 0,0 1 0,0-1 0,0 1 0,0 0 0,-1-1 0,1 1 0,-1 0 0,1 0 0,-1-1 0,0 1 0,0 1 0,0-1 0,0 0 0,0 0 0,0 1 0,-1-1 0,1 1 0,0 0 0,-1 0 0,1-1 0,-1 2 0,-4-2 0,2 1 0,0 0 0,1 0 0,-1 1 0,0 0 0,0 0 0,1 0 0,-1 1 0,0-1 0,1 1 0,-1 0 0,0 1 0,1-1 0,0 1 0,-1 0 0,1 0 0,0 0 0,-6 5 0,-3 2 0,2 1 0,-1 0 0,2 1 0,-1 1 0,-8 12 0,16-20 0,0 1 0,0-1 0,1 1 0,0 0 0,0 0 0,0-1 0,1 1 0,-2 7 0,3-10 0,-1 1 0,1 0 0,0 0 0,0-1 0,1 1 0,-1 0 0,0 0 0,1-1 0,0 1 0,-1 0 0,1-1 0,0 1 0,1-1 0,-1 1 0,0-1 0,3 4 0,-1-4 0,-1 1 0,1 0 0,0-1 0,0 0 0,0 1 0,1-1 0,-1 0 0,0-1 0,1 1 0,-1-1 0,1 1 0,-1-1 0,1 0 0,0 0 0,0-1 0,-1 1 0,1-1 0,0 0 0,0 0 0,0 0 0,-1 0 0,5-2 0,-2 2 0,0-1 0,0-1 0,0 1 0,-1-1 0,1 0 0,-1 0 0,1 0 0,-1-1 0,0 0 0,0 0 0,0 0 0,0-1 0,6-6 0,-5 2 0,-1 1 0,0-1 0,-1-1 0,0 1 0,0 0 0,0-1 0,-1 0 0,2-10 0,-5 25 0,0-1 0,1 0 0,0 0 0,0 1 0,0-1 0,4 9 0,18 41 0,-18-46 34,0-1 1,0 0-1,1-1 0,0 1 0,1-1 0,-1 0 0,1 0 0,1-1 0,12 9 1,-14-12-149,-1 1 0,1-2 0,0 1 0,0-1 1,0 0-1,1 0 0,-1 0 0,0-1 1,1 0-1,-1 0 0,1-1 0,-1 0 1,1 0-1,12-2 0,8-4-6712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0.088"/>
    </inkml:context>
    <inkml:brush xml:id="br0">
      <inkml:brushProperty name="width" value="0.05" units="cm"/>
      <inkml:brushProperty name="height" value="0.05" units="cm"/>
      <inkml:brushProperty name="color" value="#FFC114"/>
    </inkml:brush>
  </inkml:definitions>
  <inkml:trace contextRef="#ctx0" brushRef="#br0">119 275 24575,'-32'198'0,"22"-146"0,-57 245 0,59-275 0,7-17 0,4-14 0,50-184 0,-24 80 0,-3 14 0,29-97 0,-40 153 0,1 0 0,31-55 0,-43 90 0,1 0 0,1 0 0,9-11 0,-14 18 0,0 0 0,0 0 0,1 0 0,-1 0 0,0 0 0,1 0 0,-1 0 0,1 0 0,-1 0 0,1 1 0,-1-1 0,3 0 0,-4 1 0,1 0 0,0 0 0,-1 0 0,1 0 0,0 0 0,0 1 0,-1-1 0,1 0 0,0 0 0,-1 1 0,1-1 0,0 0 0,-1 1 0,1-1 0,-1 0 0,1 1 0,-1-1 0,1 1 0,-1-1 0,1 1 0,-1-1 0,1 1 0,-1-1 0,1 1 0,-1 0 0,0-1 0,1 1 0,-1 0 0,0 0 0,3 6 0,0 1 0,-1-1 0,0 1 0,-1-1 0,1 1 0,-1 14 0,-2 53 0,0-51 0,-21 256 0,8-139 0,13-132 0,-1 27 0,2-35 0,0 1 0,0-1 0,0 0 0,0 1 0,0-1 0,0 0 0,0 0 0,1 1 0,-1-1 0,0 0 0,1 0 0,-1 1 0,1-1 0,0 0 0,-1 0 0,1 0 0,0 0 0,0 0 0,0 0 0,1 1 0,-2-2 0,0 0 0,1 0 0,-1 1 0,1-1 0,-1 0 0,1 0 0,-1 0 0,1 0 0,-1 0 0,1 0 0,-1 0 0,1-1 0,-1 1 0,1 0 0,-1 0 0,1 0 0,-1 0 0,1-1 0,-1 1 0,0 0 0,1 0 0,-1-1 0,1 1 0,-1 0 0,0-1 0,1 1 0,-1 0 0,1-1 0,10-14 0,-10 13 0,34-57 0,-3-1 0,27-69 0,-6 9 0,-40 95 0,-5 5 0,2 1 0,0 0 0,1 1 0,13-17 0,-23 34 0,0-1 0,0 1 0,0-1 0,1 1 0,-1 0 0,0 0 0,0 0 0,1 0 0,-1 0 0,1 0 0,-1 0 0,1 0 0,-1 0 0,1 1 0,0-1 0,-1 0 0,1 1 0,2-1 0,-3 1 0,0 1 0,0-1 0,0 0 0,0 1 0,0-1 0,0 1 0,0-1 0,0 1 0,0-1 0,-1 1 0,1 0 0,0-1 0,0 1 0,-1 0 0,1 0 0,0-1 0,-1 1 0,1 0 0,-1 0 0,1 0 0,-1 0 0,1 1 0,2 6 0,-1 1 0,1-1 0,-2 0 0,1 1 0,0 14 0,3 103 245,12 137-1855,-12-232-5216</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0.528"/>
    </inkml:context>
    <inkml:brush xml:id="br0">
      <inkml:brushProperty name="width" value="0.05" units="cm"/>
      <inkml:brushProperty name="height" value="0.05" units="cm"/>
      <inkml:brushProperty name="color" value="#FFC114"/>
    </inkml:brush>
  </inkml:definitions>
  <inkml:trace contextRef="#ctx0" brushRef="#br0">75 417 24575,'16'-16'0,"-3"5"0,-2-1 0,1 0 0,-2-1 0,0 0 0,0 0 0,12-25 0,-13 18 0,-1-1 0,-1 1 0,-1-1 0,-1 0 0,-1-1 0,-1 1 0,-1-1 0,0-33 0,-3 50 0,1 0 0,-1 1 0,1-1 0,-1 0 0,-1 0 0,1 1 0,-1-1 0,-3-7 0,4 11 0,1 0 0,-1 0 0,0 0 0,1 0 0,-1 0 0,0 0 0,0 0 0,0 1 0,0-1 0,0 0 0,0 0 0,0 1 0,0-1 0,0 0 0,0 1 0,-1-1 0,1 1 0,0 0 0,0-1 0,0 1 0,-1 0 0,1 0 0,0 0 0,0-1 0,-1 1 0,1 1 0,0-1 0,0 0 0,-1 0 0,1 0 0,0 1 0,0-1 0,0 0 0,0 1 0,-1-1 0,1 1 0,0 0 0,-1 0 0,-8 5 0,1 1 0,0 0 0,0 1 0,1-1 0,0 2 0,0-1 0,1 1 0,0 0 0,-7 12 0,0 3 0,1 0 0,-17 44 0,25-55 0,0 1 0,1-1 0,-4 29 0,7-39 0,1 1 0,0-1 0,0 1 0,0-1 0,1 1 0,-1-1 0,1 1 0,0-1 0,2 6 0,-2-7 0,0 0 0,0-1 0,0 1 0,0-1 0,0 1 0,0-1 0,0 0 0,1 1 0,-1-1 0,1 0 0,-1 0 0,1 0 0,-1 0 0,1 0 0,0 0 0,-1 0 0,1-1 0,0 1 0,2 0 0,-1 0 0,1-1 0,-1 0 0,0 0 0,1 0 0,-1-1 0,0 1 0,1-1 0,-1 1 0,0-1 0,0 0 0,1 0 0,-1-1 0,0 1 0,0-1 0,0 1 0,3-4 0,8-5 0,25-23 0,-30 25 0,28-31 0,-27 27 0,24-21 0,-34 33 0,1-1 0,-1 1 0,0-1 0,1 1 0,-1 0 0,0-1 0,1 1 0,-1 0 0,1-1 0,-1 1 0,1 0 0,-1-1 0,1 1 0,-1 0 0,1 0 0,-1-1 0,1 1 0,-1 0 0,1 0 0,-1 0 0,1 0 0,-1 0 0,1 0 0,-1 0 0,1 0 0,0 0 0,-1 0 0,1 0 0,-1 0 0,1 0 0,-1 1 0,1-1 0,-1 0 0,1 0 0,-1 0 0,1 1 0,-1-1 0,1 0 0,-1 1 0,0-1 0,1 0 0,-1 1 0,1-1 0,-1 1 0,0-1 0,1 1 0,-1-1 0,0 0 0,0 1 0,1-1 0,-1 1 0,0-1 0,0 1 0,0 0 0,0-1 0,1 1 0,-1-1 0,0 1 0,2 38 0,-3-33 0,1 14 0,-1-3 0,3 31 0,-1-43 0,0-1 0,0 1 0,0-1 0,0 0 0,0 1 0,1-1 0,0 0 0,0 0 0,0 0 0,1 0 0,4 6 0,-6-8-76,0-1 1,1 0-1,-1 0 0,0 0 0,0 0 0,0-1 0,1 1 0,-1 0 1,1 0-1,-1-1 0,0 1 0,1-1 0,-1 1 0,1-1 1,-1 0-1,1 1 0,2-1 0,9-1-6750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1.298"/>
    </inkml:context>
    <inkml:brush xml:id="br0">
      <inkml:brushProperty name="width" value="0.05" units="cm"/>
      <inkml:brushProperty name="height" value="0.05" units="cm"/>
      <inkml:brushProperty name="color" value="#FFC114"/>
    </inkml:brush>
  </inkml:definitions>
  <inkml:trace contextRef="#ctx0" brushRef="#br0">1 142 24575,'0'-9'0,"0"0"0,0 1 0,1-1 0,0 1 0,1-1 0,0 1 0,0 0 0,1 0 0,0 0 0,5-9 0,-8 17 0,0-1 0,0 1 0,0 0 0,0 0 0,0-1 0,0 1 0,1 0 0,-1 0 0,0-1 0,0 1 0,0 0 0,0 0 0,1 0 0,-1-1 0,0 1 0,0 0 0,0 0 0,1 0 0,-1 0 0,0-1 0,0 1 0,1 0 0,-1 0 0,0 0 0,0 0 0,1 0 0,-1 0 0,0 0 0,0 0 0,1 0 0,-1 0 0,0 0 0,0 0 0,1 0 0,-1 0 0,0 0 0,0 0 0,1 0 0,-1 0 0,0 0 0,0 0 0,1 0 0,-1 1 0,0-1 0,0 0 0,1 0 0,-1 0 0,0 0 0,0 1 0,0-1 0,1 0 0,-1 0 0,0 0 0,0 1 0,0-1 0,0 0 0,0 0 0,1 1 0,-1-1 0,0 0 0,0 0 0,0 1 0,0-1 0,0 0 0,0 1 0,6 22 0,-5-18 0,4 27 0,2 37 0,-4-25 0,-3-43 0,0 0 0,0 0 0,0 0 0,0-1 0,0 1 0,0 0 0,0 0 0,0 0 0,0 0 0,1 0 0,-1-1 0,0 1 0,1 0 0,-1 0 0,0 0 0,1-1 0,-1 1 0,1 0 0,-1-1 0,1 1 0,-1 0 0,1-1 0,0 1 0,-1-1 0,1 1 0,0-1 0,0 1 0,-1-1 0,1 1 0,0-1 0,0 0 0,-1 1 0,1-1 0,0 0 0,0 0 0,0 0 0,0 0 0,0 1 0,-1-1 0,1 0 0,0-1 0,0 1 0,0 0 0,0 0 0,-1 0 0,1 0 0,0-1 0,0 1 0,0 0 0,1-1 0,6-3 0,0 0 0,0-1 0,-1 0 0,10-7 0,1-2 0,-8 8 0,0 0 0,0 0 0,1 0 0,0 1 0,16-6 0,-24 10 0,0 1 0,0-1 0,0 1 0,0-1 0,0 1 0,0 0 0,-1 0 0,1 0 0,0 0 0,0 1 0,0-1 0,0 1 0,0 0 0,0 0 0,-1 0 0,1 0 0,0 0 0,-1 0 0,1 1 0,-1 0 0,1-1 0,-1 1 0,3 3 0,2 3 0,-1 0 0,0 0 0,-1 0 0,0 1 0,0 0 0,-1 0 0,6 17 0,-8-18 0,1 0 0,1 1 0,-1-2 0,1 1 0,1 0 0,-1-1 0,1 0 0,0 0 0,1 0 0,10 9 0,-14-14 0,0-1 0,0 0 0,1 1 0,-1-1 0,0 0 0,1-1 0,-1 1 0,1 0 0,0-1 0,-1 1 0,1-1 0,-1 0 0,1 0 0,0 0 0,-1 0 0,1 0 0,-1 0 0,1-1 0,-1 0 0,1 1 0,-1-1 0,1 0 0,-1 0 0,1 0 0,-1 0 0,0-1 0,0 1 0,1-1 0,-1 1 0,3-5 0,5-3 0,0 0 0,0-2 0,-1 1 0,11-18 0,10-20 0,-1 0 0,35-87 0,-63 134 0,-1-1 0,1 1 0,0 0 0,-1-1 0,0 1 0,1-1 0,-1 1 0,0-1 0,1 1 0,-1-1 0,0 1 0,0-1 0,0 1 0,0 0 0,-1-1 0,1 1 0,0-1 0,-1 1 0,1-1 0,-1 1 0,1-1 0,-1 1 0,0-2 0,0 3 0,1 0 0,-1-1 0,1 1 0,0 0 0,-1-1 0,1 1 0,-1 0 0,1 0 0,-1 0 0,1-1 0,-1 1 0,1 0 0,-1 0 0,0 0 0,1 0 0,-1 0 0,1 0 0,-1 0 0,1 0 0,-1 0 0,1 0 0,-1 0 0,0 1 0,-1-1 0,0 1 0,1 0 0,-1 0 0,0 0 0,1 0 0,-1 0 0,1 0 0,-1 0 0,1 1 0,-2 0 0,0 2 0,0 1 0,0-1 0,0 0 0,0 1 0,1-1 0,-1 1 0,1 0 0,0 0 0,1 0 0,-1 0 0,1 0 0,0 0 0,1 0 0,-1 1 0,1-1 0,0 0 0,0 0 0,0 1 0,2 6 0,-2-11 0,1 0 0,-1 0 0,0-1 0,1 1 0,-1 0 0,0 0 0,1 0 0,-1-1 0,1 1 0,0 0 0,-1-1 0,1 1 0,-1 0 0,1-1 0,0 1 0,-1-1 0,1 1 0,0-1 0,0 1 0,-1-1 0,1 0 0,0 1 0,0-1 0,0 0 0,0 0 0,1 1 0,23-5 0,4-1 0,-28 5 0,1 1 0,-1-1 0,0 0 0,0 1 0,0-1 0,1 0 0,-1 1 0,0-1 0,0 1 0,0 0 0,0-1 0,0 1 0,0 0 0,0 0 0,0 0 0,-1 0 0,1-1 0,0 1 0,0 0 0,-1 0 0,1 1 0,1 1 0,1 4 0,-1 0 0,1 0 0,-1 1 0,-1-1 0,1 1 0,0 12 0,-1 52 0,-2-41 0,2 32 0,-5 161 0,1-181 0,-2-1 0,-2 0 0,-13 49 0,18-86 0,0 1 0,-1-1 0,1 1 0,-1-1 0,0 0 0,0 0 0,-6 7 0,8-11 0,1-1 0,-1 1 0,1-1 0,-1 1 0,0 0 0,1-1 0,-1 1 0,0-1 0,0 0 0,1 1 0,-1-1 0,0 1 0,0-1 0,0 0 0,1 0 0,-1 1 0,0-1 0,0 0 0,0 0 0,0 0 0,0 0 0,-1 0 0,1-1 0,0 0 0,0 1 0,0-1 0,0 0 0,-1 0 0,1 0 0,0 0 0,0 0 0,1 0 0,-1 0 0,0 0 0,0 0 0,0-1 0,1 1 0,-1 0 0,1 0 0,-1-1 0,1 1 0,-1-2 0,-2-9 0,0 0 0,0 0 0,1 0 0,1 0 0,0 0 0,1 0 0,0-1 0,1 1 0,1 0 0,0 0 0,6-22 0,1 5 0,1-1 0,1 2 0,24-43 0,-23 48-151,2 1-1,1 0 0,0 1 0,1 1 1,2 0-1,0 1 0,1 1 1,31-23-1,-17 21-6674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1.593"/>
    </inkml:context>
    <inkml:brush xml:id="br0">
      <inkml:brushProperty name="width" value="0.05" units="cm"/>
      <inkml:brushProperty name="height" value="0.05" units="cm"/>
      <inkml:brushProperty name="color" value="#FFC114"/>
    </inkml:brush>
  </inkml:definitions>
  <inkml:trace contextRef="#ctx0" brushRef="#br0">150 56 24575,'0'-2'0,"0"0"0,1 1 0,-1-1 0,0 0 0,-1 0 0,1 1 0,0-1 0,0 0 0,-1 1 0,1-1 0,-1 0 0,1 1 0,-1-1 0,0 0 0,0 1 0,0-1 0,0 1 0,0 0 0,0-1 0,0 1 0,0 0 0,0 0 0,-1-1 0,1 1 0,0 0 0,-1 0 0,1 0 0,-1 1 0,1-1 0,-1 0 0,0 1 0,1-1 0,-1 0 0,1 1 0,-4-1 0,1 1 0,1 0 0,0 1 0,0-1 0,-1 1 0,1 0 0,0-1 0,0 1 0,0 1 0,0-1 0,0 0 0,0 1 0,0-1 0,1 1 0,-1 0 0,0 0 0,1 0 0,0 0 0,-4 4 0,0 3 0,0 0 0,0 0 0,1 0 0,0 1 0,0 0 0,1 0 0,1 0 0,0 0 0,-2 14 0,2-11 0,1 1 0,1 0 0,0-1 0,1 1 0,0 0 0,4 24 0,-3-35 0,-1 0 0,1 0 0,0 0 0,0 0 0,0 0 0,0 0 0,0 0 0,1 0 0,0-1 0,-1 1 0,1-1 0,0 1 0,0-1 0,0 0 0,0 1 0,1-1 0,-1 0 0,1-1 0,-1 1 0,4 1 0,-4-2 0,1 0 0,0 0 0,0 0 0,0-1 0,-1 0 0,1 1 0,0-1 0,0 0 0,0 0 0,0-1 0,0 1 0,-1-1 0,1 1 0,0-1 0,0 0 0,-1 0 0,1 0 0,0 0 0,-1 0 0,1-1 0,-1 1 0,3-3 0,4-3 0,1-1 0,-1-1 0,-1 0 0,1 0 0,-1 0 0,-1-1 0,0 0 0,-1 0 0,1-1 0,-2 0 0,0 0 0,0-1 0,-1 1 0,0-1 0,-1 0 0,-1 0 0,0 0 0,0 0 0,-1-21 0,-1 30-50,0 0-1,0-1 1,-1 1-1,0 0 0,0 0 1,1 0-1,-2 0 1,1 0-1,0 0 1,-1 0-1,1 0 0,-1 0 1,0 0-1,0 1 1,0-1-1,0 1 1,0 0-1,-1-1 0,1 1 1,-1 0-1,0 0 1,1 1-1,-1-1 1,0 0-1,0 1 1,-4-2-1,-24-7-6775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4.316"/>
    </inkml:context>
    <inkml:brush xml:id="br0">
      <inkml:brushProperty name="width" value="0.05" units="cm"/>
      <inkml:brushProperty name="height" value="0.05" units="cm"/>
      <inkml:brushProperty name="color" value="#FFC114"/>
    </inkml:brush>
  </inkml:definitions>
  <inkml:trace contextRef="#ctx0" brushRef="#br0">0 1 24575,'16'3'0,"20"1"0,5 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3.589"/>
    </inkml:context>
    <inkml:brush xml:id="br0">
      <inkml:brushProperty name="width" value="0.05" units="cm"/>
      <inkml:brushProperty name="height" value="0.05" units="cm"/>
      <inkml:brushProperty name="color" value="#FFC114"/>
    </inkml:brush>
  </inkml:definitions>
  <inkml:trace contextRef="#ctx0" brushRef="#br0">83 1 24575,'-4'3'0,"0"0"0,-1 0 0,1 0 0,-1-1 0,0 1 0,0-1 0,-6 2 0,6-3 0,1 1 0,-1 0 0,1 0 0,-1 0 0,1 0 0,-7 6 0,11-8 0,0 0 0,0 0 0,0 0 0,0 0 0,-1 0 0,1 1 0,0-1 0,0 0 0,0 0 0,0 0 0,0 0 0,0 0 0,0 0 0,0 1 0,0-1 0,0 0 0,0 0 0,-1 0 0,1 0 0,0 0 0,0 0 0,0 1 0,0-1 0,0 0 0,0 0 0,0 0 0,0 0 0,0 0 0,0 1 0,1-1 0,-1 0 0,0 0 0,0 0 0,0 0 0,0 0 0,0 0 0,0 1 0,0-1 0,0 0 0,0 0 0,0 0 0,0 0 0,0 0 0,1 0 0,-1 0 0,0 1 0,0-1 0,10 3 0,14 0 0,289-3 0,2-23 0,-203 13 0,-52 3-1365,-44 2-5461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3.954"/>
    </inkml:context>
    <inkml:brush xml:id="br0">
      <inkml:brushProperty name="width" value="0.05" units="cm"/>
      <inkml:brushProperty name="height" value="0.05" units="cm"/>
      <inkml:brushProperty name="color" value="#FFC114"/>
    </inkml:brush>
  </inkml:definitions>
  <inkml:trace contextRef="#ctx0" brushRef="#br0">69 10 24575,'-9'0'0,"0"-1"0,0 0 0,-12-3 0,6 0 0,10 5 0,10 5 0,17 9 0,-20-14 0,63 36 0,-38-23 0,42 30 0,-62-39 0,0 0 0,-1 1 0,0 0 0,0 0 0,0 0 0,-1 1 0,0 0 0,0 0 0,-1 1 0,7 13 0,-9-15 18,-1 0 0,1 0 0,-1 1 0,0-1 0,-1 1 0,1-1 0,-1 1 0,0-1 0,-1 1 0,0-1 0,0 0 0,0 1 0,-1-1 0,0 0 0,0 0 0,0 0 0,-1 0 0,-5 8 0,-4 6-445,-1-2 0,0 0 1,-31 32-1,20-26-6399</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4.733"/>
    </inkml:context>
    <inkml:brush xml:id="br0">
      <inkml:brushProperty name="width" value="0.05" units="cm"/>
      <inkml:brushProperty name="height" value="0.05" units="cm"/>
      <inkml:brushProperty name="color" value="#FFC114"/>
    </inkml:brush>
  </inkml:definitions>
  <inkml:trace contextRef="#ctx0" brushRef="#br0">0 110 24575,'40'-48'0,"-47"63"0,1 0 0,1 1 0,0-1 0,1 1 0,1 0 0,0 0 0,2 0 0,-1 0 0,3 21 0,-1-27 0,1 1 0,0-1 0,1 1 0,0-1 0,1 0 0,0 0 0,0 0 0,1 0 0,0 0 0,1-1 0,0 0 0,1 0 0,0 0 0,0-1 0,11 11 0,-14-16 0,1 1 0,0-1 0,-1 0 0,2 0 0,-1-1 0,0 1 0,0-1 0,1 0 0,-1 0 0,1 0 0,0-1 0,-1 0 0,1 0 0,0 0 0,0 0 0,8 0 0,-6-2 0,-1 0 0,0 0 0,1 0 0,-1-1 0,0 0 0,0 0 0,0-1 0,0 0 0,0 0 0,-1 0 0,8-6 0,-1 0 0,-1 0 0,-1-1 0,0-1 0,0 0 0,-1 0 0,0-1 0,-1 0 0,0 0 0,-1-1 0,9-21 0,-13 24 0,0 0 0,0-1 0,-1 1 0,0-1 0,-1 1 0,0-1 0,-1 1 0,0-1 0,0 1 0,-1-1 0,-1 0 0,0 1 0,-3-11 0,3 15 0,-1 0 0,1 0 0,-1 0 0,0 0 0,0 1 0,0-1 0,-1 1 0,0 0 0,0 0 0,-1 0 0,1 1 0,-1 0 0,0 0 0,0 0 0,0 0 0,-1 1 0,1-1 0,-1 2 0,0-1 0,0 0 0,0 1 0,-11-2 0,-22-1-1365,3 5-5461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5.499"/>
    </inkml:context>
    <inkml:brush xml:id="br0">
      <inkml:brushProperty name="width" value="0.05" units="cm"/>
      <inkml:brushProperty name="height" value="0.05" units="cm"/>
      <inkml:brushProperty name="color" value="#FFC114"/>
    </inkml:brush>
  </inkml:definitions>
  <inkml:trace contextRef="#ctx0" brushRef="#br0">5 87 24575,'-3'0'0,"2"0"0,4 0 0,8 0 0,8 0 0,10-3 0,13-2 0,12 1 0,12-2 0,7 0 0,3-3 0,2 1 0,-3-1 0,-6 0 0,-7 2 0,-12-1 0,-11 1 0,-12 2-8191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5.735"/>
    </inkml:context>
    <inkml:brush xml:id="br0">
      <inkml:brushProperty name="width" value="0.05" units="cm"/>
      <inkml:brushProperty name="height" value="0.05" units="cm"/>
      <inkml:brushProperty name="color" value="#FFC114"/>
    </inkml:brush>
  </inkml:definitions>
  <inkml:trace contextRef="#ctx0" brushRef="#br0">5 0 24575,'-3'0'0,"2"0"0,4 0 0,5 3 0,4 5 0,4 3 0,4 4 0,3 1 0,0 5 0,-1 2 0,-4 4 0,-4 2 0,-12 0 0,-12 2 0,-14 1 0,-3-5-8191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6.191"/>
    </inkml:context>
    <inkml:brush xml:id="br0">
      <inkml:brushProperty name="width" value="0.05" units="cm"/>
      <inkml:brushProperty name="height" value="0.05" units="cm"/>
      <inkml:brushProperty name="color" value="#FFC114"/>
    </inkml:brush>
  </inkml:definitions>
  <inkml:trace contextRef="#ctx0" brushRef="#br0">1 15 24575,'0'-3'0,"0"-4"0,0 2 0,0 5 0,0 9 0,0 9 0,0 8 0,3 5 0,1 7 0,0 7 0,-1 1 0,2 3 0,1-8-8191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6.726"/>
    </inkml:context>
    <inkml:brush xml:id="br0">
      <inkml:brushProperty name="width" value="0.05" units="cm"/>
      <inkml:brushProperty name="height" value="0.05" units="cm"/>
      <inkml:brushProperty name="color" value="#FFC114"/>
    </inkml:brush>
  </inkml:definitions>
  <inkml:trace contextRef="#ctx0" brushRef="#br0">42 53 24575,'-15'0'0,"-8"1"0,20-1 0,11-1 0,444-28 325,-98 9-2015,-313 17-5136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6.964"/>
    </inkml:context>
    <inkml:brush xml:id="br0">
      <inkml:brushProperty name="width" value="0.05" units="cm"/>
      <inkml:brushProperty name="height" value="0.05" units="cm"/>
      <inkml:brushProperty name="color" value="#FFC114"/>
    </inkml:brush>
  </inkml:definitions>
  <inkml:trace contextRef="#ctx0" brushRef="#br0">20 53 24575,'-2'-2'0,"0"0"0,0-1 0,0 1 0,0-1 0,0 0 0,1 1 0,-1-1 0,1 0 0,-2-5 0,3 7 0,0 0 0,0 1 0,0-1 0,0 0 0,0 1 0,0-1 0,0 0 0,0 1 0,0-1 0,0 0 0,0 1 0,0-1 0,1 0 0,-1 1 0,0-1 0,0 1 0,1-1 0,-1 1 0,0-1 0,1 0 0,0 0 0,0 0 0,0 0 0,1 1 0,-1-1 0,0 1 0,0-1 0,0 0 0,0 1 0,1 0 0,-1-1 0,0 1 0,1 0 0,-1 0 0,2-1 0,3 1 0,0 1 0,0-1 0,0 1 0,0 1 0,0-1 0,0 1 0,0 0 0,0 0 0,-1 0 0,1 1 0,-1 0 0,1 0 0,-1 0 0,0 1 0,0 0 0,-1 0 0,6 5 0,-2-1 0,-1-1 0,0 1 0,-1 0 0,1 1 0,-2 0 0,1 0 0,-1 0 0,0 0 0,4 15 0,-8-21 22,0 1-1,0 0 0,-1-1 1,0 1-1,1 0 0,-1 0 1,-1-1-1,1 1 0,0 0 1,-1-1-1,0 1 0,0 0 1,0-1-1,0 1 0,-3 4 1,1-2-236,-1 0 1,0 0 0,0-1-1,0 0 1,0 1 0,-1-1-1,-7 5 1,-18 13-6613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7.458"/>
    </inkml:context>
    <inkml:brush xml:id="br0">
      <inkml:brushProperty name="width" value="0.05" units="cm"/>
      <inkml:brushProperty name="height" value="0.05" units="cm"/>
      <inkml:brushProperty name="color" value="#FFC114"/>
    </inkml:brush>
  </inkml:definitions>
  <inkml:trace contextRef="#ctx0" brushRef="#br0">29 159 24575,'0'-10'0,"0"0"0,1 0 0,0 0 0,0 0 0,4-13 0,-3 19 0,0-1 0,0 1 0,0-1 0,1 1 0,-1 0 0,1 0 0,0 0 0,1 1 0,-1-1 0,1 0 0,-1 1 0,9-5 0,-7 4 0,0 0 0,1 1 0,0 0 0,0 0 0,0 1 0,0-1 0,0 1 0,0 1 0,0-1 0,1 1 0,7 0 0,-12 0 0,0 1 0,0 1 0,0-1 0,1 0 0,-1 0 0,0 1 0,0-1 0,0 1 0,0 0 0,0 0 0,0-1 0,0 1 0,-1 1 0,1-1 0,0 0 0,0 0 0,-1 1 0,1-1 0,-1 1 0,1-1 0,-1 1 0,1-1 0,-1 1 0,0 0 0,0 0 0,0 0 0,0 0 0,0 0 0,-1 0 0,1 0 0,0 0 0,-1 0 0,0 0 0,1 0 0,-1 0 0,0 0 0,0 3 0,0 3 0,-1 1 0,1-1 0,-1 0 0,-1 1 0,0-1 0,0 0 0,-1 0 0,0 0 0,0 0 0,-7 12 0,-4 3 0,0-1 0,-19 23 0,-22 14 0,38-44 0,2 2 0,-17 21 0,31-37 0,1 0 0,-1-1 0,1 1 0,-1 0 0,1-1 0,0 1 0,-1 0 0,1-1 0,0 1 0,-1 0 0,1 0 0,0-1 0,0 1 0,0 0 0,0 0 0,0-1 0,0 1 0,0 0 0,0 0 0,0-1 0,0 1 0,0 0 0,1 0 0,-1-1 0,0 1 0,1 1 0,0-1 0,0 1 0,0-1 0,0 0 0,1 0 0,-1 0 0,0 0 0,1 0 0,-1 0 0,0-1 0,1 1 0,-1 0 0,3 0 0,7 2 0,0-1 0,-1 0 0,14 1 0,-16-2 0,32 4-1365,-2-1-5461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7.897"/>
    </inkml:context>
    <inkml:brush xml:id="br0">
      <inkml:brushProperty name="width" value="0.05" units="cm"/>
      <inkml:brushProperty name="height" value="0.05" units="cm"/>
      <inkml:brushProperty name="color" value="#FFC114"/>
    </inkml:brush>
  </inkml:definitions>
  <inkml:trace contextRef="#ctx0" brushRef="#br0">9 37 24575,'-3'0'0,"-1"3"0,3 5 0,5 0 0,5-1 0,10 1 0,11 0 0,13-2 0,15-2 0,10-4 0,8-6 0,8-2 0,2-2 0,-2-3 0,-3 1 0,-8-1 0,-11-1 0,-15 2-8191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4.800"/>
    </inkml:context>
    <inkml:brush xml:id="br0">
      <inkml:brushProperty name="width" value="0.05" units="cm"/>
      <inkml:brushProperty name="height" value="0.05" units="cm"/>
      <inkml:brushProperty name="color" value="#FFC114"/>
    </inkml:brush>
  </inkml:definitions>
  <inkml:trace contextRef="#ctx0" brushRef="#br0">544 0 24575,'183'9'0,"-43"-1"0,-81-8 0,-35-1 0,1 1 0,-1 1 0,30 6 0,-53-7 0,1 0 0,-1 1 0,0-1 0,1 1 0,-1-1 0,0 1 0,0 0 0,0 0 0,1-1 0,-1 1 0,0 0 0,0 0 0,0 0 0,0 0 0,-1 0 0,1 0 0,0 0 0,0 0 0,0 1 0,-1-1 0,1 0 0,-1 0 0,1 1 0,-1-1 0,0 0 0,1 1 0,-1-1 0,0 0 0,0 4 0,0 3 0,0 0 0,-1 1 0,0-1 0,-2 9 0,-1 7 0,2 15 0,1 0 0,7 47 0,17 80 0,-6-52 0,16 338 0,-31 1 0,-2-448 0,0 361 0,0-363 0,0 0 0,0 0 0,0 0 0,0 0 0,-1 0 0,1 0 0,-1 0 0,0 0 0,0 0 0,0 0 0,0 0 0,0 0 0,-1 0 0,1-1 0,-1 1 0,-3 4 0,2-5 0,1-1 0,-1 1 0,0-1 0,1 1 0,-1-1 0,0 0 0,0 0 0,0 0 0,0 0 0,0 0 0,0-1 0,0 0 0,0 1 0,-1-1 0,1 0 0,0 0 0,-3-1 0,-361-33 0,59 4 0,-31-1-1365,279 25-5461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8.132"/>
    </inkml:context>
    <inkml:brush xml:id="br0">
      <inkml:brushProperty name="width" value="0.05" units="cm"/>
      <inkml:brushProperty name="height" value="0.05" units="cm"/>
      <inkml:brushProperty name="color" value="#FFC114"/>
    </inkml:brush>
  </inkml:definitions>
  <inkml:trace contextRef="#ctx0" brushRef="#br0">1 35 24575,'0'-2'0,"0"1"0,0 0 0,0-1 0,0 1 0,0 0 0,1 0 0,-1-1 0,0 1 0,1 0 0,-1 0 0,1 0 0,-1-1 0,1 1 0,0 0 0,-1 0 0,1 0 0,0 0 0,0 0 0,0 0 0,0 0 0,2-1 0,-1 1 0,0 0 0,0 0 0,1 0 0,-1 0 0,0 0 0,1 1 0,-1-1 0,1 1 0,-1 0 0,5-1 0,5 2 0,0 0 0,0 1 0,19 4 0,-27-5 0,9 2 0,-1 1 0,0 0 0,1 1 0,-1 0 0,-1 1 0,1 1 0,16 11 0,-25-16 0,0 1 0,0-1 0,0 1 0,0 0 0,0 0 0,0 0 0,-1 0 0,0 0 0,0 0 0,0 1 0,0-1 0,0 1 0,0 0 0,-1-1 0,0 1 0,0 0 0,0 0 0,0 0 0,-1 0 0,1 0 0,-1 0 0,0-1 0,0 1 0,0 0 0,-1 0 0,0 0 0,1 0 0,-4 7 0,1-3 43,-1-1 0,0 1-1,0-1 1,-1 0 0,1 0-1,-2-1 1,-10 11 0,0-2-897,-30 22 1,9-12-5973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8.763"/>
    </inkml:context>
    <inkml:brush xml:id="br0">
      <inkml:brushProperty name="width" value="0.05" units="cm"/>
      <inkml:brushProperty name="height" value="0.05" units="cm"/>
      <inkml:brushProperty name="color" value="#FFC114"/>
    </inkml:brush>
  </inkml:definitions>
  <inkml:trace contextRef="#ctx0" brushRef="#br0">98 181 24575,'-3'0'0,"0"0"0,-1-1 0,1 1 0,0-1 0,0 0 0,0 0 0,0 0 0,0-1 0,0 1 0,0-1 0,0 0 0,1 1 0,-1-1 0,1 0 0,-1-1 0,1 1 0,0 0 0,-3-4 0,4 5 0,-1-1 0,1 0 0,0 0 0,-1 0 0,1 0 0,0-1 0,0 1 0,1 0 0,-1 0 0,0-1 0,1 1 0,-1 0 0,1-1 0,0 1 0,0-1 0,0 1 0,0 0 0,0-1 0,0 1 0,1 0 0,-1-1 0,1 1 0,-1 0 0,3-5 0,1 1 0,1 0 0,0 0 0,0 0 0,0 0 0,1 1 0,-1 0 0,1 0 0,1 1 0,-1-1 0,0 1 0,1 1 0,0-1 0,12-3 0,-8 3 0,0 0 0,0 1 0,0 1 0,0 0 0,0 0 0,1 1 0,-1 0 0,19 2 0,-27-1 0,1 1 0,-1-1 0,0 1 0,1 0 0,-1 0 0,0 0 0,1 1 0,-1-1 0,0 1 0,0-1 0,0 1 0,0 0 0,-1 0 0,1 1 0,0-1 0,-1 0 0,3 4 0,-3-2 0,1 0 0,-1 0 0,0 1 0,0-1 0,0 1 0,0-1 0,-1 1 0,0 0 0,0 0 0,0-1 0,0 6 0,-1 4 0,-1 1 0,0-1 0,0 0 0,-2 0 0,1 0 0,-2 0 0,-7 19 0,5-19 0,-1-1 0,-15 24 0,-1 1 0,22-37 0,0 1 0,1 0 0,-1 0 0,1 0 0,-1 0 0,1 0 0,0 0 0,0 0 0,0 0 0,0 0 0,0 0 0,1 0 0,-1 0 0,0 0 0,1 0 0,0 0 0,-1 0 0,1 0 0,0 0 0,2 3 0,3 5 0,1 1 0,12 12 0,0 3 0,-13-17 0,-1 0 0,0 0 0,0 0 0,-1 1 0,4 16 0,-7-24 0,-1 1 0,1-1 0,-1 1 0,1-1 0,-1 1 0,0-1 0,0 1 0,0-1 0,-1 1 0,1-1 0,-1 1 0,1-1 0,-1 1 0,0-1 0,0 0 0,0 1 0,0-1 0,0 0 0,0 0 0,-1 0 0,1 0 0,-1 0 0,1 0 0,-1 0 0,0 0 0,0-1 0,0 1 0,-4 2 0,-2 0 0,-1 0 0,0 0 0,0-1 0,0 0 0,0 0 0,-1-1 0,1-1 0,-17 1 0,-78-3 0,51-3-1365,4-1-5461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9.294"/>
    </inkml:context>
    <inkml:brush xml:id="br0">
      <inkml:brushProperty name="width" value="0.05" units="cm"/>
      <inkml:brushProperty name="height" value="0.05" units="cm"/>
      <inkml:brushProperty name="color" value="#FFC114"/>
    </inkml:brush>
  </inkml:definitions>
  <inkml:trace contextRef="#ctx0" brushRef="#br0">46 55 24575,'-3'0'0,"-1"-3"0,-4-1 0,1-3 0,1-4 0,-2 1 0,1-2 0,4 5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9.431"/>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49.641"/>
    </inkml:context>
    <inkml:brush xml:id="br0">
      <inkml:brushProperty name="width" value="0.05" units="cm"/>
      <inkml:brushProperty name="height" value="0.05" units="cm"/>
      <inkml:brushProperty name="color" value="#FFC114"/>
    </inkml:brush>
  </inkml:definitions>
  <inkml:trace contextRef="#ctx0" brushRef="#br0">4 1 24575,'0'3'0,"-3"1"0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15.907"/>
    </inkml:context>
    <inkml:brush xml:id="br0">
      <inkml:brushProperty name="width" value="0.05" units="cm"/>
      <inkml:brushProperty name="height" value="0.05" units="cm"/>
      <inkml:brushProperty name="color" value="#FFC114"/>
    </inkml:brush>
  </inkml:definitions>
  <inkml:trace contextRef="#ctx0" brushRef="#br0">309 55 24575,'2'-1'0,"0"-1"0,-1 1 0,1-1 0,-1 0 0,0 1 0,1-1 0,-1 0 0,0 0 0,0 0 0,0 0 0,0 0 0,-1 0 0,1 0 0,0 0 0,-1 0 0,0 0 0,1-3 0,-1 4 0,0 0 0,0 0 0,-1 1 0,1-1 0,0 0 0,0 1 0,-1-1 0,1 0 0,-1 1 0,1-1 0,0 0 0,-1 1 0,1-1 0,-1 1 0,1-1 0,-1 1 0,0-1 0,1 1 0,-2-2 0,0 1 0,0 1 0,0-1 0,0 0 0,0 1 0,-1-1 0,1 1 0,0-1 0,0 1 0,-4 0 0,-9 1 0,-1 0 0,1 1 0,0 1 0,0 0 0,1 1 0,-22 8 0,15-3 0,0 0 0,1 2 0,-32 22 0,49-31 0,0-1 0,0 2 0,1-1 0,-1 0 0,1 1 0,0-1 0,-1 1 0,1-1 0,0 1 0,1 0 0,-1 0 0,0 0 0,1 0 0,0 0 0,-1 1 0,1-1 0,1 0 0,-2 6 0,2-6 0,0 0 0,1 0 0,-1 0 0,1-1 0,-1 1 0,1 0 0,0 0 0,0-1 0,1 1 0,-1 0 0,0-1 0,1 1 0,-1-1 0,1 0 0,0 1 0,0-1 0,0 0 0,0 0 0,0 0 0,1-1 0,-1 1 0,3 2 0,10 4 0,1 0 0,-1-1 0,19 5 0,-17-6 0,0 1 0,0 0 0,28 18 0,-41-23 0,-1 1 0,1 0 0,-1 0 0,1 0 0,-1 0 0,0 0 0,-1 1 0,1-1 0,0 1 0,-1 0 0,0 0 0,0 0 0,0 0 0,0 0 0,-1 0 0,1 1 0,-1-1 0,0 1 0,0 8 0,-1-10 0,-1 1 0,1-1 0,-1 1 0,0-1 0,0 1 0,0-1 0,-1 0 0,1 1 0,-1-1 0,0 0 0,0 0 0,0 0 0,0-1 0,0 1 0,-1 0 0,1-1 0,-1 1 0,0-1 0,1 0 0,-7 4 0,-5 2 0,0 0 0,0 0 0,-17 6 0,8-5 0,-44 17 0,59-23 0,1-1 0,0-1 0,0 1 0,-1-1 0,1-1 0,-1 1 0,-7-2 0,15 1 0,0 0 0,0 0 0,0 0 0,1 0 0,-1 0 0,0 0 0,0 0 0,0 0 0,0 0 0,0-1 0,1 1 0,-1 0 0,0 0 0,0 0 0,0 0 0,0 0 0,0-1 0,0 1 0,0 0 0,0 0 0,0 0 0,1 0 0,-1-1 0,0 1 0,0 0 0,0 0 0,0 0 0,0-1 0,0 1 0,0 0 0,0 0 0,0 0 0,0 0 0,0-1 0,-1 1 0,1 0 0,0 0 0,0 0 0,0 0 0,0-1 0,0 1 0,0 0 0,0 0 0,0 0 0,0 0 0,-1-1 0,1 1 0,0 0 0,0 0 0,0 0 0,0 0 0,0 0 0,-1 0 0,1 0 0,0 0 0,0 0 0,0-1 0,-1 1 0,1 0 0,0 0 0,0 0 0,0 0 0,0 0 0,-1 0 0,1 0 0,1 0 0,-1 0 0,1-1 0,0 1 0,-1 0 0,1 0 0,0-1 0,-1 1 0,1 0 0,0 0 0,-1 0 0,1 0 0,0 0 0,-1 0 0,1 0 0,0 0 0,0 0 0,-1 0 0,1 1 0,0-1 0,-1 0 0,1 0 0,0 1 0,-1-1 0,1 0 0,-1 1 0,1-1 0,0 1 0,2 3 0,-1 0 0,1 0 0,-1 0 0,0 0 0,-1 0 0,1 0 0,-1 1 0,1-1 0,-1 0 0,-1 1 0,1-1 0,-1 1 0,1 0 0,-1 4 0,0-2 0,1 1 0,0 0 0,4 14 0,-2-12 0,1 0 0,0 0 0,1 0 0,0-1 0,0 0 0,1 1 0,1-2 0,-1 1 0,1-1 0,1 0 0,-1-1 0,1 1 0,1-2 0,-1 1 0,1-1 0,0 0 0,1-1 0,14 6 0,-11-5 91,25 8 127,-36-13-338,0-1 1,1 1-1,-1-1 1,0 0-1,1 1 0,-1-1 1,0 0-1,1 0 1,-1-1-1,0 1 1,1 0-1,-1-1 1,4 0-1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17.290"/>
    </inkml:context>
    <inkml:brush xml:id="br0">
      <inkml:brushProperty name="width" value="0.05" units="cm"/>
      <inkml:brushProperty name="height" value="0.05" units="cm"/>
      <inkml:brushProperty name="color" value="#FFC114"/>
    </inkml:brush>
  </inkml:definitions>
  <inkml:trace contextRef="#ctx0" brushRef="#br0">55 58 24575,'-3'-3'0,"-4"-4"0,-1-4 0,1-4 0,-2 2 0,1 5 0,2 8 0,2 6 0,1 6 0,5 4 0,2 2 0,0 1 0,0 1 0,-2-4-8191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17.476"/>
    </inkml:context>
    <inkml:brush xml:id="br0">
      <inkml:brushProperty name="width" value="0.05" units="cm"/>
      <inkml:brushProperty name="height" value="0.05" units="cm"/>
      <inkml:brushProperty name="color" value="#FFC114"/>
    </inkml:brush>
  </inkml:definitions>
  <inkml:trace contextRef="#ctx0" brushRef="#br0">0 23 24575,'3'-3'0,"2"-5"0,2 0 0,0 4 0,-1 6 0,2 5 0,-1 6 0,-2 2 0,3 3 0,-2 4 0,2 2 0,0-4-8191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18.048"/>
    </inkml:context>
    <inkml:brush xml:id="br0">
      <inkml:brushProperty name="width" value="0.05" units="cm"/>
      <inkml:brushProperty name="height" value="0.05" units="cm"/>
      <inkml:brushProperty name="color" value="#FFC114"/>
    </inkml:brush>
  </inkml:definitions>
  <inkml:trace contextRef="#ctx0" brushRef="#br0">5 210 24575,'4'2'0,"0"0"0,0 0 0,1 0 0,-1-1 0,1 0 0,-1 0 0,1 0 0,0-1 0,7 1 0,-8-2 0,0-1 0,-1 1 0,1-1 0,-1 1 0,1-1 0,-1 0 0,0 0 0,1-1 0,-1 1 0,0 0 0,-1-1 0,1 0 0,0 0 0,-1 0 0,1 0 0,-1 0 0,0-1 0,0 1 0,-1 0 0,1-1 0,-1 0 0,1 1 0,-1-1 0,1-4 0,1-6 0,0 0 0,-1 1 0,0-1 0,-1 0 0,-2-21 0,2 33 0,-1 0 0,0 0 0,-1 0 0,1 0 0,0 0 0,0 0 0,-1 0 0,1 0 0,-1 0 0,0 1 0,1-1 0,-1 0 0,0 0 0,0 1 0,0-1 0,0 0 0,-1 1 0,1-1 0,0 1 0,-1 0 0,1-1 0,-1 1 0,1 0 0,-1 0 0,1 0 0,-1 0 0,0 0 0,-3-1 0,2 1 0,1 1 0,0 0 0,-1 0 0,1 1 0,0-1 0,0 1 0,-1-1 0,1 1 0,0-1 0,0 1 0,-1 0 0,1 0 0,0 0 0,0 0 0,0 1 0,0-1 0,1 1 0,-1-1 0,0 1 0,0-1 0,1 1 0,-1 0 0,1 0 0,-2 3 0,-4 6 0,0 2 0,1-1 0,0 0 0,1 1 0,1 0 0,0 0 0,0 1 0,2-1 0,0 1 0,-1 25 0,2-21 0,1 0 0,1 0 0,1 0 0,1 0 0,0 0 0,1 0 0,12 30 0,-14-42-91,0-1 0,1 1 0,0-1 0,0 1 0,1-1 0,-1 0 0,1-1 0,0 1 0,1-1 0,-1 1 0,1-1 0,-1 0 0,1-1 0,9 6 0,2-3-6735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18.611"/>
    </inkml:context>
    <inkml:brush xml:id="br0">
      <inkml:brushProperty name="width" value="0.05" units="cm"/>
      <inkml:brushProperty name="height" value="0.05" units="cm"/>
      <inkml:brushProperty name="color" value="#FFC114"/>
    </inkml:brush>
  </inkml:definitions>
  <inkml:trace contextRef="#ctx0" brushRef="#br0">1 0 24575,'32'155'0,"-7"37"0,-20-170 0,-1-21 0,-1-13 0,4-42 0,2 0 0,3 0 0,21-58 0,-32 110 0,0-1 0,0 0 0,0 1 0,1-1 0,-1 0 0,1 1 0,0 0 0,0-1 0,-1 1 0,2 0 0,-1 0 0,2-2 0,-3 4 0,-1-1 0,1 1 0,0 0 0,-1-1 0,1 1 0,-1 0 0,1 0 0,-1 0 0,1 0 0,0 0 0,-1 0 0,1 0 0,-1 0 0,1 0 0,0 0 0,-1 0 0,1 0 0,-1 0 0,1 0 0,0 0 0,-1 1 0,1-1 0,0 0 0,0 2 0,0-1 0,1 0 0,-1 0 0,0 0 0,0 0 0,0 1 0,0-1 0,0 0 0,0 1 0,-1-1 0,1 1 0,1 2 0,4 17 0,0 0 0,-1 0 0,-1 0 0,2 29 0,8 38 0,-14-87 0,0 0 0,0 0 0,0 0 0,0 0 0,1 0 0,-1 0 0,0 0 0,1-1 0,-1 1 0,0 0 0,1 0 0,0 0 0,-1 0 0,1-1 0,-1 1 0,1 0 0,0-1 0,1 2 0,-2-2 0,1 0 0,-1 0 0,1 0 0,-1 0 0,1 0 0,-1 0 0,1 0 0,-1 0 0,1 0 0,-1-1 0,1 1 0,-1 0 0,1 0 0,-1 0 0,0-1 0,1 1 0,-1 0 0,1-1 0,-1 1 0,0 0 0,1-1 0,-1 1 0,0 0 0,1-1 0,18-32 0,13-47 0,13-26 0,-43 103 0,-1 1 0,1-1 0,0 0 0,0 0 0,0 1 0,0-1 0,0 1 0,5-5 0,-6 7 0,-1 0 0,1-1 0,0 1 0,0 0 0,-1-1 0,1 1 0,0 0 0,0 0 0,-1 0 0,1 0 0,0 0 0,0 0 0,0 0 0,-1 0 0,1 0 0,0 0 0,0 0 0,-1 1 0,1-1 0,0 0 0,0 0 0,-1 1 0,1-1 0,0 0 0,-1 1 0,1-1 0,0 1 0,-1-1 0,1 1 0,-1-1 0,1 1 0,-1 0 0,1-1 0,-1 1 0,1 0 0,-1-1 0,0 1 0,1 0 0,-1-1 0,0 1 0,1 1 0,7 16 0,-1 0 0,-1 0 0,-1 1 0,0 0 0,2 22 0,2 4 0,-7-35 22,5 26-716,20 53 1,-19-68-6133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5.210"/>
    </inkml:context>
    <inkml:brush xml:id="br0">
      <inkml:brushProperty name="width" value="0.05" units="cm"/>
      <inkml:brushProperty name="height" value="0.05" units="cm"/>
      <inkml:brushProperty name="color" value="#FFC114"/>
    </inkml:brush>
  </inkml:definitions>
  <inkml:trace contextRef="#ctx0" brushRef="#br0">0 1 24575,'6'110'0,"32"185"0,-12-125 0,33 475 0,-41-385-1365,-18-240-5461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19.046"/>
    </inkml:context>
    <inkml:brush xml:id="br0">
      <inkml:brushProperty name="width" value="0.05" units="cm"/>
      <inkml:brushProperty name="height" value="0.05" units="cm"/>
      <inkml:brushProperty name="color" value="#FFC114"/>
    </inkml:brush>
  </inkml:definitions>
  <inkml:trace contextRef="#ctx0" brushRef="#br0">0 51 24575,'2'3'0,"1"1"0,-1-1 0,0 1 0,0-1 0,-1 1 0,1-1 0,-1 1 0,0 0 0,0 0 0,1 5 0,1 5 0,12 39 0,-3 1 0,-2 0 0,-2 0 0,0 81 0,-17-304 0,-2-76 0,11 243 0,0-1 0,0 0 0,0 1 0,1-1 0,-1 0 0,1 1 0,0-1 0,0 1 0,0-1 0,0 1 0,0 0 0,0-1 0,1 1 0,2-4 0,-3 5 0,0 1 0,0-1 0,0 1 0,0-1 0,0 1 0,0-1 0,1 1 0,-1 0 0,0-1 0,0 1 0,0 0 0,1 0 0,-1 0 0,0 0 0,0 0 0,1 0 0,-1 0 0,0 1 0,0-1 0,0 0 0,0 1 0,1-1 0,-1 1 0,0-1 0,0 1 0,0-1 0,0 1 0,0 0 0,0 0 0,0-1 0,0 1 0,0 0 0,0 1 0,8 7 0,0 0 0,-1 0 0,0 1 0,-1 0 0,0 0 0,0 1 0,-1 0 0,-1 0 0,0 1 0,0-1 0,-1 1 0,3 19 0,-6-27 25,-1 0-1,1 0 0,-1 1 1,0-1-1,-1 0 1,1 1-1,-1-1 0,0 0 1,0 0-1,0 1 0,0-1 1,-1 0-1,-2 5 1,2-7-107,1 1 1,-1-1 0,1 0 0,-1 1-1,0-1 1,0 0 0,0 0-1,0 0 1,0 0 0,-1-1 0,1 1-1,0-1 1,-1 1 0,1-1 0,-1 0-1,0 0 1,1 0 0,-1 0 0,0 0-1,-4 0 1,-10-1-6745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19.283"/>
    </inkml:context>
    <inkml:brush xml:id="br0">
      <inkml:brushProperty name="width" value="0.05" units="cm"/>
      <inkml:brushProperty name="height" value="0.05" units="cm"/>
      <inkml:brushProperty name="color" value="#FFC114"/>
    </inkml:brush>
  </inkml:definitions>
  <inkml:trace contextRef="#ctx0" brushRef="#br0">1 0 24575,'0'4'0,"3"3"0,1 4 0,0 3 0,2 6 0,1 5 0,1 5 0,3 7 0,0 3 0,1 4 0,1 1 0,-1-2 0,0 0 0,-2-9-8191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19.798"/>
    </inkml:context>
    <inkml:brush xml:id="br0">
      <inkml:brushProperty name="width" value="0.05" units="cm"/>
      <inkml:brushProperty name="height" value="0.05" units="cm"/>
      <inkml:brushProperty name="color" value="#FFC114"/>
    </inkml:brush>
  </inkml:definitions>
  <inkml:trace contextRef="#ctx0" brushRef="#br0">168 462 24575,'0'-17'0,"0"-1"0,-1 0 0,-1 1 0,0-1 0,-2 1 0,0-1 0,0 1 0,-2 0 0,0 1 0,-12-23 0,17 37 0,-1 0 0,1 0 0,0 0 0,-1 0 0,1 0 0,-1 0 0,0 0 0,1 1 0,-1-1 0,0 1 0,0-1 0,0 1 0,0 0 0,0 0 0,-1 0 0,1 0 0,-3-1 0,4 2 0,-1 0 0,0 0 0,1 0 0,-1 0 0,1 0 0,-1 0 0,1 1 0,-1-1 0,0 1 0,1-1 0,-1 1 0,1-1 0,-1 1 0,1 0 0,0 0 0,-1 0 0,1 0 0,0 0 0,0 0 0,-1 0 0,1 0 0,0 0 0,0 0 0,0 1 0,0-1 0,-1 3 0,-5 9 0,1 0 0,0 0 0,1 0 0,0 1 0,1-1 0,1 1 0,-3 26 0,2-6 0,2 1 0,3 37 0,0-65 0,0 0 0,0 0 0,0 0 0,1 0 0,0 0 0,0 0 0,1-1 0,0 1 0,0-1 0,5 7 0,-7-11 0,0 0 0,1 0 0,-1-1 0,1 1 0,-1 0 0,1-1 0,0 1 0,-1-1 0,1 1 0,0-1 0,0 0 0,0 0 0,0 0 0,0 0 0,0 0 0,1 0 0,-1 0 0,0-1 0,0 1 0,1-1 0,-1 0 0,0 0 0,0 0 0,1 0 0,-1 0 0,0 0 0,1 0 0,-1-1 0,0 1 0,0-1 0,0 0 0,1 0 0,-1 0 0,2-1 0,5-4 0,0 0 0,0 0 0,-1-1 0,0 0 0,0 0 0,-1-1 0,0 0 0,0 0 0,-1-1 0,9-16 0,1-3 0,-2-1 0,13-39 0,-15 34 0,-2-1 0,12-70 0,-20 86 0,0 0 0,-1-1 0,-1 1 0,-1 0 0,-1-1 0,-1 1 0,-5-23 0,7 38 0,-1 1 0,1-1 0,0 0 0,-1 1 0,0-1 0,0 1 0,0 0 0,0-1 0,-5-3 0,7 7 0,0-1 0,0 1 0,-1 0 0,1 0 0,0-1 0,-1 1 0,1 0 0,0 0 0,-1 0 0,1-1 0,0 1 0,-1 0 0,1 0 0,0 0 0,-1 0 0,1 0 0,0 0 0,-1 0 0,1 0 0,-1 0 0,1 0 0,0 0 0,-1 0 0,1 0 0,0 0 0,-1 0 0,1 0 0,-1 0 0,1 0 0,0 1 0,-1-1 0,1 0 0,-1 1 0,0 0 0,0 0 0,0 1 0,1-1 0,-1 1 0,0 0 0,0-1 0,1 1 0,-1-1 0,1 1 0,0 0 0,-1 0 0,1 2 0,-2 21 0,0-1 0,2 1 0,1-1 0,4 25 0,22 101 0,-9-66 0,10 72-1365,-20-116-5461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0.253"/>
    </inkml:context>
    <inkml:brush xml:id="br0">
      <inkml:brushProperty name="width" value="0.05" units="cm"/>
      <inkml:brushProperty name="height" value="0.05" units="cm"/>
      <inkml:brushProperty name="color" value="#FFC114"/>
    </inkml:brush>
  </inkml:definitions>
  <inkml:trace contextRef="#ctx0" brushRef="#br0">30 23 24575,'-3'-3'0,"-1"-5"0,-3 0 0,0 4 0,0 6 0,6 5 0,2 9 0,1 3 0,1 3 0,-1 3 0,0 1 0,-1-1 0,-1-5-8191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0.423"/>
    </inkml:context>
    <inkml:brush xml:id="br0">
      <inkml:brushProperty name="width" value="0.05" units="cm"/>
      <inkml:brushProperty name="height" value="0.05" units="cm"/>
      <inkml:brushProperty name="color" value="#FFC114"/>
    </inkml:brush>
  </inkml:definitions>
  <inkml:trace contextRef="#ctx0" brushRef="#br0">1 4 24575,'0'-3'0,"0"2"0,0 4 0,0 5 0,0 5 0,0 5 0,0 3 0,0 5 0,0-3-8191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1.017"/>
    </inkml:context>
    <inkml:brush xml:id="br0">
      <inkml:brushProperty name="width" value="0.05" units="cm"/>
      <inkml:brushProperty name="height" value="0.05" units="cm"/>
      <inkml:brushProperty name="color" value="#FFC114"/>
    </inkml:brush>
  </inkml:definitions>
  <inkml:trace contextRef="#ctx0" brushRef="#br0">8 24 24575,'-3'-3'0,"-1"-5"0,3 0 0,2 4 0,1 6 0,0 5 0,2 2 0,2-3 0,-5-7 0,-1-6 0,-2 2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1.411"/>
    </inkml:context>
    <inkml:brush xml:id="br0">
      <inkml:brushProperty name="width" value="0.05" units="cm"/>
      <inkml:brushProperty name="height" value="0.05" units="cm"/>
      <inkml:brushProperty name="color" value="#FFC114"/>
    </inkml:brush>
  </inkml:definitions>
  <inkml:trace contextRef="#ctx0" brushRef="#br0">0 77 24575,'4'0'0,"3"0"0,1 3 0,2 1 0,0-3 0,-6-5 0,-3-5 0,-5-4 0,-1-3 0,0-2 0,3 3 0,3 6 0,4 8 0,1 8 0,2 2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1.938"/>
    </inkml:context>
    <inkml:brush xml:id="br0">
      <inkml:brushProperty name="width" value="0.05" units="cm"/>
      <inkml:brushProperty name="height" value="0.05" units="cm"/>
      <inkml:brushProperty name="color" value="#FFC114"/>
    </inkml:brush>
  </inkml:definitions>
  <inkml:trace contextRef="#ctx0" brushRef="#br0">0 23 24575,'0'-3'0,"0"-5"0,3 0 0,2 4 0,-1 6 0,-1 6 0,2 7 0,1 8 0,-2 9 0,0 8 0,-2 7 0,-1 5 0,3 0 0,0 0 0,0-3 0,-1-2 0,2-8 0,1-9-8191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2.338"/>
    </inkml:context>
    <inkml:brush xml:id="br0">
      <inkml:brushProperty name="width" value="0.05" units="cm"/>
      <inkml:brushProperty name="height" value="0.05" units="cm"/>
      <inkml:brushProperty name="color" value="#FFC114"/>
    </inkml:brush>
  </inkml:definitions>
  <inkml:trace contextRef="#ctx0" brushRef="#br0">41 45 24575,'-1'0'0,"1"0"0,0 0 0,-1-1 0,1 1 0,-1 0 0,1 0 0,0-1 0,-1 1 0,1 0 0,-1 0 0,1 0 0,-1 0 0,1 0 0,0 0 0,-1-1 0,1 1 0,-1 0 0,1 0 0,-1 0 0,1 1 0,-1-1 0,1 0 0,0 0 0,-1 0 0,1 0 0,-1 0 0,1 0 0,-1 1 0,1-1 0,0 0 0,-1 0 0,1 1 0,0-1 0,-1 0 0,1 1 0,0-1 0,-1 0 0,1 1 0,0-1 0,-1 0 0,1 1 0,0-1 0,0 1 0,0-1 0,-1 0 0,1 1 0,-10 22 0,6-4 0,1 0 0,0 0 0,1 1 0,1-1 0,1 0 0,1 1 0,1-1 0,0 0 0,1 0 0,8 23 0,-9-35 0,1 1 0,1-1 0,-1 0 0,1-1 0,0 1 0,1-1 0,9 11 0,-13-15 0,0-1 0,0 0 0,0 0 0,0 0 0,1 0 0,-1 1 0,0-1 0,1-1 0,-1 1 0,1 0 0,-1 0 0,1-1 0,-1 1 0,1 0 0,-1-1 0,1 0 0,0 1 0,-1-1 0,1 0 0,0 0 0,-1 0 0,1 0 0,0 0 0,-1 0 0,1 0 0,0-1 0,-1 1 0,1-1 0,-1 1 0,1-1 0,0 1 0,-1-1 0,1 0 0,-1 0 0,0 0 0,1 0 0,-1 0 0,0 0 0,0 0 0,1 0 0,0-3 0,4-3 0,-1-1 0,0 0 0,0 0 0,-1-1 0,0 0 0,6-17 0,10-57 0,-20 83 0,7-31 0,-2 13 0,-1-1 0,-1 0 0,0-1 0,-2 1 0,-1-39 0,0 56 0,0 1 0,0-1 0,-1 1 0,1-1 0,-1 0 0,1 1 0,-1-1 0,1 1 0,-1-1 0,0 1 0,0-1 0,0 1 0,0 0 0,0-1 0,-2-1 0,2 3 0,0-1 0,1 1 0,-1-1 0,0 1 0,0 0 0,0-1 0,0 1 0,0 0 0,1 0 0,-1 0 0,0 0 0,0 0 0,0 0 0,0 0 0,0 0 0,0 0 0,0 0 0,0 0 0,0 0 0,-1 1 0,-1 1 0,0-1 0,0 1 0,0 0 0,0 0 0,0 0 0,1 0 0,-1 0 0,1 1 0,0-1 0,-1 1 0,1 0 0,0 0 0,-2 5 0,-5 13-1365,2 1-5461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2.718"/>
    </inkml:context>
    <inkml:brush xml:id="br0">
      <inkml:brushProperty name="width" value="0.05" units="cm"/>
      <inkml:brushProperty name="height" value="0.05" units="cm"/>
      <inkml:brushProperty name="color" value="#FFC114"/>
    </inkml:brush>
  </inkml:definitions>
  <inkml:trace contextRef="#ctx0" brushRef="#br0">0 92 24575,'4'-4'0,"6"-4"0,-9 8 0,-1 0 0,0 1 0,1-1 0,-1 0 0,0 1 0,1-1 0,-1 1 0,0-1 0,1 0 0,-1 1 0,0-1 0,0 1 0,0-1 0,1 1 0,-1-1 0,0 1 0,0-1 0,0 1 0,0-1 0,0 1 0,0-1 0,0 1 0,0-1 0,0 1 0,0-1 0,0 1 0,-1-1 0,1 1 0,0 0 0,-7 60 0,4-47 0,1 1 0,1-1 0,0 1 0,2 20 0,0-30 0,0 0 0,0 0 0,0 0 0,1-1 0,0 1 0,-1 0 0,2-1 0,-1 1 0,1-1 0,-1 1 0,1-1 0,1 0 0,-1 0 0,0-1 0,1 1 0,7 5 0,-9-7 0,0-1 0,0 1 0,0-1 0,0 0 0,0 0 0,0 0 0,1 0 0,-1 0 0,0 0 0,1-1 0,-1 1 0,0-1 0,1 1 0,-1-1 0,1 0 0,-1 0 0,0 0 0,1 0 0,-1-1 0,1 1 0,-1-1 0,0 1 0,1-1 0,-1 0 0,0 0 0,0 0 0,1 0 0,-1 0 0,0-1 0,0 1 0,0-1 0,-1 1 0,1-1 0,3-3 0,3-4 0,0-1 0,0 0 0,-1 0 0,-1-1 0,8-17 0,-2 5 0,15-51 0,-24 64 0,0 0 0,-1 0 0,-1-1 0,1 1 0,-2-1 0,1 1 0,-3-21 0,2 29 0,0 1 0,-1-1 0,1 0 0,0 0 0,-1 0 0,1 1 0,-1-1 0,1 0 0,-1 0 0,0 1 0,0-1 0,1 1 0,-1-1 0,-1 1 0,1-1 0,0 1 0,0-1 0,0 1 0,-1 0 0,1 0 0,-1 0 0,1-1 0,-1 1 0,1 1 0,-1-1 0,0 0 0,1 0 0,-1 1 0,0-1 0,0 1 0,1-1 0,-1 1 0,0 0 0,0 0 0,0-1 0,1 1 0,-1 1 0,0-1 0,0 0 0,0 0 0,0 1 0,1-1 0,-1 1 0,-2 0 0,0 1 0,-1 0 0,0 0 0,0 1 0,1-1 0,-1 1 0,1 0 0,0 0 0,0 1 0,0-1 0,0 1 0,0 0 0,1 0 0,0 0 0,-5 8 0,0 8-1365,2 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5.893"/>
    </inkml:context>
    <inkml:brush xml:id="br0">
      <inkml:brushProperty name="width" value="0.05" units="cm"/>
      <inkml:brushProperty name="height" value="0.05" units="cm"/>
      <inkml:brushProperty name="color" value="#FFC114"/>
    </inkml:brush>
  </inkml:definitions>
  <inkml:trace contextRef="#ctx0" brushRef="#br0">79 169 24575,'-76'-139'0,"76"139"0,-1-1 0,1 0 0,0 1 0,-1-1 0,1 1 0,0-1 0,0 0 0,-1 0 0,1 1 0,0-1 0,0 0 0,0 1 0,0-1 0,0 0 0,0 0 0,0 1 0,0-1 0,0 0 0,0 1 0,1-1 0,-1 0 0,0 0 0,0 1 0,1-1 0,-1 1 0,0-1 0,1 0 0,-1 1 0,1-1 0,-1 1 0,1-1 0,-1 0 0,1 1 0,-1 0 0,1-1 0,-1 1 0,1-1 0,0 1 0,-1 0 0,1-1 0,0 1 0,-1 0 0,1-1 0,0 1 0,-1 0 0,1 0 0,0 0 0,-1 0 0,2 0 0,6-2 0,0 1 0,0 1 0,14 0 0,-14 0 0,539 1 0,-154 1 0,-383-2 0,-4 0 0,0 0 0,0 0 0,0 0 0,0 1 0,11 2 0,-16-2 0,1 0 0,-1-1 0,1 1 0,-1 0 0,0 0 0,1-1 0,-1 1 0,0 0 0,0 0 0,0 1 0,0-1 0,0 0 0,0 0 0,0 0 0,0 1 0,0-1 0,-1 0 0,1 1 0,0-1 0,-1 1 0,1-1 0,-1 1 0,0-1 0,1 1 0,-1-1 0,0 1 0,0 2 0,-3 177 0,-2-64 0,33 355 0,-4-180 0,-23 0 0,-12-192 0,-4-1 0,-38 137 0,52-232 0,0 1 0,-1 0 0,1-1 0,-1 1 0,0-1 0,-5 7 0,6-10 0,0 1 0,0-1 0,0 0 0,-1 0 0,1 0 0,0 0 0,-1 0 0,1 0 0,-1 0 0,1 0 0,-1 0 0,0-1 0,1 1 0,-1-1 0,0 1 0,1-1 0,-1 0 0,0 0 0,0 0 0,1 0 0,-1 0 0,-2 0 0,-133-16 0,-16 0 0,-396-8 0,519 21-1365,10-1-5461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3.083"/>
    </inkml:context>
    <inkml:brush xml:id="br0">
      <inkml:brushProperty name="width" value="0.05" units="cm"/>
      <inkml:brushProperty name="height" value="0.05" units="cm"/>
      <inkml:brushProperty name="color" value="#FFC114"/>
    </inkml:brush>
  </inkml:definitions>
  <inkml:trace contextRef="#ctx0" brushRef="#br0">37 116 24575,'1'-2'0,"1"0"0,-1-1 0,0 1 0,0 0 0,0 0 0,-1-1 0,1 1 0,0 0 0,0-4 0,-2-6 0,0 12 0,1 0 0,0 0 0,0 0 0,0 0 0,-1-1 0,1 1 0,0 0 0,0 0 0,0 0 0,-1 0 0,1 0 0,0-1 0,0 1 0,-1 0 0,1 0 0,0 0 0,0 0 0,-1 0 0,1 0 0,0 0 0,0 0 0,-1 0 0,1 0 0,0 0 0,0 0 0,-1 0 0,1 0 0,0 0 0,0 0 0,-1 1 0,1-1 0,0 0 0,0 0 0,0 0 0,-1 0 0,1 0 0,0 1 0,-3 1 0,1 0 0,0 0 0,0 0 0,-1 0 0,2 0 0,-1 1 0,0-1 0,0 1 0,1 0 0,-1-1 0,1 1 0,0 0 0,0 0 0,0 0 0,0-1 0,0 6 0,-6 51 0,6-54 0,0 12 0,1 0 0,1 0 0,0 1 0,4 16 0,-4-28 0,0-1 0,0 1 0,1-1 0,0 0 0,0 1 0,0-1 0,1 0 0,-1 0 0,1 0 0,0-1 0,1 1 0,-1-1 0,1 0 0,0 0 0,0 0 0,6 4 0,-8-6 0,1-1 0,0 0 0,0 0 0,-1 0 0,1 0 0,0 0 0,0-1 0,0 1 0,0-1 0,0 0 0,0 0 0,0 0 0,0 0 0,0-1 0,0 1 0,0-1 0,0 1 0,0-1 0,0 0 0,0-1 0,0 1 0,-1 0 0,1-1 0,0 1 0,-1-1 0,0 0 0,4-3 0,3-3 0,0 0 0,0-1 0,-1 0 0,-1 0 0,11-17 0,-9 11 0,0 0 0,-1-1 0,-1 0 0,-1 0 0,6-24 0,-9 30 0,-1 1 0,0-1 0,-1 1 0,-1-1 0,1 0 0,-1 0 0,-1 1 0,0-1 0,0 0 0,-1 1 0,-4-13 0,5 19-42,0 0-1,-1 0 0,0 0 1,1 0-1,-1 0 0,0 0 1,0 1-1,-1-1 0,1 0 1,-1 1-1,1 0 0,-1 0 1,0 0-1,0 0 0,0 0 1,0 0-1,0 1 0,0-1 1,0 1-1,0 0 0,-1 0 1,1 0-1,-1 1 0,1-1 1,0 1-1,-1 0 0,1-1 1,-1 2-1,1-1 0,-1 0 1,-3 2-1,-13 2-6783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3.676"/>
    </inkml:context>
    <inkml:brush xml:id="br0">
      <inkml:brushProperty name="width" value="0.05" units="cm"/>
      <inkml:brushProperty name="height" value="0.05" units="cm"/>
      <inkml:brushProperty name="color" value="#FFC114"/>
    </inkml:brush>
  </inkml:definitions>
  <inkml:trace contextRef="#ctx0" brushRef="#br0">31 8 24575,'0'-3'0,"3"-1"0,1 4 0,0 4 0,0 5 0,-5 7 0,-5 7 0,-4 9 0,-4 8 0,0-2-8191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5.598"/>
    </inkml:context>
    <inkml:brush xml:id="br0">
      <inkml:brushProperty name="width" value="0.05" units="cm"/>
      <inkml:brushProperty name="height" value="0.05" units="cm"/>
      <inkml:brushProperty name="color" value="#FFC114"/>
    </inkml:brush>
  </inkml:definitions>
  <inkml:trace contextRef="#ctx0" brushRef="#br0">1 15 24575,'0'-3'0,"0"-4"0,0 2 0,0 5 0,0 6 0,0 5 0,0 6 0,0 4 0,0 5 0,0 4 0,0 2 0,0 0 0,0-3 0,3-3 0,1-6-8191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5.786"/>
    </inkml:context>
    <inkml:brush xml:id="br0">
      <inkml:brushProperty name="width" value="0.05" units="cm"/>
      <inkml:brushProperty name="height" value="0.05" units="cm"/>
      <inkml:brushProperty name="color" value="#FFC114"/>
    </inkml:brush>
  </inkml:definitions>
  <inkml:trace contextRef="#ctx0" brushRef="#br0">1 1 24575,'0'3'0,"0"4"0,0 4 0,0 4 0,0 4 0,0 7 0,3 0 0,1 4 0,0-5-8191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6.491"/>
    </inkml:context>
    <inkml:brush xml:id="br0">
      <inkml:brushProperty name="width" value="0.05" units="cm"/>
      <inkml:brushProperty name="height" value="0.05" units="cm"/>
      <inkml:brushProperty name="color" value="#FFC114"/>
    </inkml:brush>
  </inkml:definitions>
  <inkml:trace contextRef="#ctx0" brushRef="#br0">57 187 24575,'-1'-5'0,"1"6"0,0 0 0,0 0 0,1-1 0,-1 1 0,0 0 0,1-1 0,-1 1 0,0-1 0,1 1 0,-1 0 0,1-1 0,-1 1 0,1-1 0,-1 1 0,1-1 0,-1 0 0,1 1 0,0-1 0,-1 1 0,2-1 0,0 1 0,0 0 0,0 0 0,0 0 0,0-1 0,0 1 0,1-1 0,-1 0 0,0 1 0,0-1 0,1 0 0,-1 0 0,0 0 0,0-1 0,1 1 0,-1-1 0,0 1 0,0-1 0,0 0 0,0 1 0,0-1 0,0 0 0,0 0 0,0-1 0,0 1 0,0 0 0,0-1 0,-1 1 0,1-1 0,0 1 0,-1-1 0,0 0 0,2-2 0,1-2 0,0 0 0,0 0 0,0 0 0,-1 0 0,0-1 0,-1 0 0,1 1 0,2-15 0,-4 15 0,0 0 0,-1 1 0,1-1 0,-1 0 0,-1 0 0,1 0 0,-1 1 0,0-1 0,0 0 0,-1 1 0,-2-7 0,4 11 0,-1-1 0,-1 0 0,1 0 0,0 0 0,0 1 0,-1-1 0,1 1 0,-1-1 0,1 1 0,-1-1 0,1 1 0,-1 0 0,0 0 0,0 0 0,0 0 0,0 0 0,1 0 0,-1 0 0,0 1 0,-1-1 0,1 1 0,0-1 0,0 1 0,0 0 0,0 0 0,0 0 0,0 0 0,0 0 0,0 1 0,0-1 0,0 0 0,0 1 0,-4 1 0,1 0 0,1 0 0,-1 0 0,0 1 0,1-1 0,0 1 0,-1 0 0,1 0 0,0 1 0,1-1 0,-1 1 0,1 0 0,-1 0 0,1 0 0,0 0 0,1 1 0,-1-1 0,1 1 0,0 0 0,0 0 0,-2 4 0,0 6 0,0 0 0,0-1 0,1 1 0,1 0 0,0 26 0,2-34 19,0-1 0,1 1 0,-1 0 0,2-1 0,-1 1 0,1 0 0,0-1 0,0 0 0,1 1 0,-1-1 0,1 0 0,1 0 0,-1-1 0,1 1 0,0-1 0,1 1 0,4 4 0,-2-4-151,1 0 1,-1-1 0,1 0-1,-1 0 1,1-1 0,1 0 0,-1 0-1,1-1 1,-1 0 0,1 0 0,0-1-1,9 1 1,14 1-6695</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7.009"/>
    </inkml:context>
    <inkml:brush xml:id="br0">
      <inkml:brushProperty name="width" value="0.05" units="cm"/>
      <inkml:brushProperty name="height" value="0.05" units="cm"/>
      <inkml:brushProperty name="color" value="#FFC114"/>
    </inkml:brush>
  </inkml:definitions>
  <inkml:trace contextRef="#ctx0" brushRef="#br0">27 26 24575,'0'-1'0,"0"0"0,0-1 0,0 1 0,0 0 0,-1 0 0,1 0 0,-1-1 0,1 1 0,-1 0 0,1 0 0,-1 0 0,1 0 0,-1 0 0,0 0 0,0 0 0,0 0 0,0 0 0,0 0 0,1 0 0,-1 0 0,-1 1 0,0-2 0,2 2 0,0 0 0,-1 0 0,1 0 0,0 0 0,-1-1 0,1 1 0,0 0 0,-1 0 0,1 0 0,0 0 0,0 0 0,-1 0 0,1 0 0,0 0 0,-1 0 0,1 0 0,0 0 0,-1 0 0,1 1 0,0-1 0,0 0 0,-1 0 0,1 0 0,0 0 0,-1 0 0,1 1 0,0-1 0,0 0 0,0 0 0,-1 0 0,1 1 0,-1 0 0,1 0 0,0 0 0,-1 0 0,1 0 0,0 1 0,0-1 0,-1 0 0,1 0 0,0 0 0,0 0 0,0 0 0,0 1 0,1-1 0,-1 1 0,42 201 0,-42-202 0,0 0 0,0 0 0,0 0 0,0 0 0,0 0 0,0 0 0,1 0 0,-1 0 0,0-1 0,0 1 0,1 0 0,-1 0 0,1 0 0,-1 0 0,0-1 0,1 1 0,0 0 0,-1 0 0,1-1 0,-1 1 0,2 0 0,-2-1 0,1 0 0,0-1 0,-1 1 0,1 0 0,-1-1 0,1 1 0,-1 0 0,1-1 0,-1 1 0,1-1 0,-1 1 0,1-1 0,-1 1 0,0-1 0,1 1 0,-1-1 0,0 1 0,1-1 0,-1 0 0,0 1 0,0-1 0,15-41 0,22-95 0,-26 116 0,-4 19 0,-2 12 0,-2 4 0,-2-5 0,1 0 0,0-1 0,0 1 0,6 10 0,-8-18 0,1 0 0,-1 0 0,1 1 0,-1-1 0,1 0 0,0 0 0,-1 0 0,1 0 0,0 0 0,0 0 0,0-1 0,0 1 0,0 0 0,0 0 0,0-1 0,0 1 0,0 0 0,0-1 0,0 1 0,1-1 0,-1 1 0,0-1 0,0 0 0,0 0 0,1 1 0,-1-1 0,0 0 0,1 0 0,-1 0 0,0 0 0,0 0 0,1-1 0,-1 1 0,0 0 0,0-1 0,3 0 0,3-3 0,0 0 0,0 0 0,0-1 0,0 0 0,-1 0 0,0-1 0,7-7 0,-7 6 0,0 1 0,0 0 0,0 1 0,1 0 0,0 0 0,11-6 0,-16 10 0,-1 1 0,1 0 0,0-1 0,-1 1 0,1 0 0,-1 0 0,1 0 0,0 0 0,-1 0 0,1 0 0,-1 1 0,1-1 0,-1 0 0,1 1 0,0-1 0,-1 1 0,0 0 0,1-1 0,-1 1 0,1 0 0,-1 0 0,0 0 0,1 0 0,-1 0 0,0 0 0,0 0 0,0 1 0,0-1 0,0 0 0,0 1 0,0 1 0,5 5 0,-1 1 0,0 0 0,5 14 0,-10-23 0,46 135-1365,-37-114-5461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7.426"/>
    </inkml:context>
    <inkml:brush xml:id="br0">
      <inkml:brushProperty name="width" value="0.05" units="cm"/>
      <inkml:brushProperty name="height" value="0.05" units="cm"/>
      <inkml:brushProperty name="color" value="#FFC114"/>
    </inkml:brush>
  </inkml:definitions>
  <inkml:trace contextRef="#ctx0" brushRef="#br0">2 148 24575,'-1'-21'0,"1"1"0,5 36 0,-1 6 0,43 216 0,-39-216 0,-3-19 0,-3-15 0,-2-6 0,-2 0 0,0 0 0,-1 0 0,0 1 0,-8-20 0,-3-21 0,13 53 0,-14-83 0,14 75 0,0 1 0,1 0 0,0 0 0,1-1 0,2-12 0,-3 23 0,0 0 0,1 1 0,-1-1 0,1 0 0,-1 1 0,1-1 0,-1 1 0,1-1 0,0 1 0,0-1 0,0 1 0,0 0 0,0-1 0,0 1 0,0 0 0,0 0 0,0-1 0,1 1 0,1-1 0,-2 2 0,1-1 0,-1 1 0,0 0 0,1 0 0,-1-1 0,0 1 0,1 0 0,-1 0 0,0 0 0,1 1 0,-1-1 0,1 0 0,-1 0 0,0 1 0,0-1 0,1 1 0,-1-1 0,2 2 0,3 2 0,0 0 0,-1 0 0,1 0 0,-1 1 0,0 0 0,0 0 0,6 9 0,-7-10 27,-1 0-1,0 1 0,-1 0 0,1-1 1,-1 1-1,0 0 0,0 1 0,-1-1 1,1 0-1,-1 0 0,0 1 0,0 9 1,-1-12-88,0-1 0,-1 1 0,1 0 0,-1-1 0,1 1 0,-1-1 0,0 1 0,0-1 0,0 1 0,0-1 0,-1 0 0,1 0 0,-1 1 0,1-1 0,-1 0 0,0 0 0,0-1 0,0 1 1,0 0-1,0 0 0,0-1 0,0 0 0,0 1 0,-1-1 0,1 0 0,-1 0 0,-4 1 0,-8 3-6765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7.661"/>
    </inkml:context>
    <inkml:brush xml:id="br0">
      <inkml:brushProperty name="width" value="0.05" units="cm"/>
      <inkml:brushProperty name="height" value="0.05" units="cm"/>
      <inkml:brushProperty name="color" value="#FFC114"/>
    </inkml:brush>
  </inkml:definitions>
  <inkml:trace contextRef="#ctx0" brushRef="#br0">1 1 24575,'0'3'0,"0"4"0,0 4 0,3 4 0,1 1 0,0 5 0,0 2 0,-2 3 0,2 1 0,1-2 0,-1-2 0,-1-1 0,-1-5-8191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8.040"/>
    </inkml:context>
    <inkml:brush xml:id="br0">
      <inkml:brushProperty name="width" value="0.05" units="cm"/>
      <inkml:brushProperty name="height" value="0.05" units="cm"/>
      <inkml:brushProperty name="color" value="#FFC114"/>
    </inkml:brush>
  </inkml:definitions>
  <inkml:trace contextRef="#ctx0" brushRef="#br0">2 211 24575,'0'-14'0,"-1"10"0,1 0 0,0 0 0,0 0 0,0 0 0,0 0 0,1 0 0,-1 0 0,1 0 0,0 0 0,0 1 0,1-1 0,1-4 0,-3 8 0,1 0 0,-1-1 0,0 1 0,0 0 0,1 0 0,-1 0 0,0-1 0,0 1 0,1 0 0,-1 0 0,0 0 0,1 0 0,-1 0 0,0 0 0,0-1 0,1 1 0,-1 0 0,0 0 0,1 0 0,-1 0 0,0 0 0,1 0 0,-1 0 0,0 0 0,1 0 0,-1 1 0,0-1 0,1 0 0,-1 0 0,0 0 0,1 0 0,-1 0 0,0 1 0,0-1 0,1 0 0,-1 0 0,0 0 0,0 1 0,1-1 0,-1 0 0,0 0 0,0 1 0,0-1 0,1 0 0,-1 0 0,0 1 0,0-1 0,0 1 0,10 17 0,-9-16 0,29 66 0,-10-22 0,28 47 0,-41-80 0,2 0 0,-1-1 0,2 0 0,0-1 0,0 0 0,1 0 0,0-1 0,13 9 0,-21-17 0,0 0 0,1 0 0,-1 0 0,1 0 0,-1 0 0,1-1 0,0 0 0,0 0 0,-1 0 0,1 0 0,0 0 0,0-1 0,6 1 0,-8-2 0,1 1 0,-1-1 0,1 0 0,-1 0 0,1 1 0,-1-2 0,0 1 0,1 0 0,-1 0 0,0-1 0,0 1 0,0-1 0,0 0 0,0 1 0,-1-1 0,1 0 0,0 0 0,-1 0 0,1 0 0,-1-1 0,2-3 0,5-11 0,0-2 0,-1 1 0,-2-1 0,1 0 0,-2 0 0,2-25 0,3-120 0,-8 135 0,0 11 0,-1-1 0,0 0 0,-6-30 0,6 48 0,0 0 0,0 1 0,0-1 0,0 1 0,0-1 0,0 0 0,0 1 0,0-1 0,0 1 0,-1-1 0,1 1 0,0-1 0,0 1 0,-1-1 0,1 1 0,0-1 0,-1 1 0,1-1 0,0 1 0,-1-1 0,1 1 0,-1 0 0,1-1 0,-1 0 0,-4 13 0,0 24 0,4 21-1365,1-29-5461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8.539"/>
    </inkml:context>
    <inkml:brush xml:id="br0">
      <inkml:brushProperty name="width" value="0.05" units="cm"/>
      <inkml:brushProperty name="height" value="0.05" units="cm"/>
      <inkml:brushProperty name="color" value="#FFC114"/>
    </inkml:brush>
  </inkml:definitions>
  <inkml:trace contextRef="#ctx0" brushRef="#br0">171 140 24575,'0'-10'0,"-1"-1"0,0 1 0,-1-1 0,1 1 0,-2 0 0,0 0 0,0 0 0,-1 0 0,0 1 0,-7-13 0,10 21 0,0-1 0,1 1 0,-1 0 0,0 0 0,0 0 0,0 0 0,0 0 0,0 1 0,0-1 0,0 0 0,0 0 0,0 1 0,-1-1 0,1 0 0,0 1 0,0-1 0,-1 1 0,1 0 0,0-1 0,-1 1 0,1 0 0,0 0 0,-1 0 0,-1 0 0,1 0 0,-1 1 0,1 0 0,-1 0 0,1 0 0,0 0 0,-1 0 0,1 0 0,0 1 0,0-1 0,0 1 0,-4 3 0,-1 3 0,0 0 0,0 1 0,0 0 0,1 0 0,-4 10 0,4-7 0,1 0 0,0 0 0,1 1 0,-5 21 0,8-29 0,0 0 0,1 0 0,-1 1 0,1-1 0,0 0 0,0 0 0,1 0 0,-1 1 0,1-1 0,0 0 0,1 0 0,-1 0 0,1 0 0,4 7 0,-5-10 0,0 0 0,0-1 0,0 1 0,0-1 0,1 1 0,-1-1 0,1 1 0,-1-1 0,1 0 0,0 0 0,-1 0 0,1 0 0,0 0 0,0 0 0,0 0 0,0-1 0,0 1 0,0-1 0,0 1 0,4-1 0,-3 0 0,1 0 0,0 0 0,0-1 0,-1 0 0,1 0 0,0 0 0,-1 0 0,1-1 0,-1 1 0,6-4 0,-1 0 0,0 0 0,-1-1 0,1 0 0,-1 0 0,-1-1 0,1 0 0,-1 0 0,7-10 0,-7 4 0,0 1 0,-1-1 0,6-19 0,-7 19 0,0 0 0,12-23 0,-16 36 0,0-1 0,1 1 0,-1 0 0,0-1 0,0 1 0,0 0 0,0 0 0,1-1 0,-1 1 0,0 0 0,0 0 0,1 0 0,-1-1 0,0 1 0,0 0 0,1 0 0,-1 0 0,0 0 0,1-1 0,-1 1 0,0 0 0,1 0 0,-1 0 0,0 0 0,0 0 0,1 0 0,-1 0 0,0 0 0,1 0 0,-1 0 0,0 0 0,1 0 0,-1 0 0,0 0 0,1 0 0,-1 0 0,0 1 0,1-1 0,-1 0 0,0 0 0,0 0 0,1 0 0,-1 1 0,0-1 0,0 0 0,1 0 0,-1 0 0,0 1 0,0-1 0,0 0 0,1 0 0,-1 1 0,0-1 0,0 0 0,0 1 0,0-1 0,0 0 0,1 1 0,-1-1 0,0 0 0,0 1 0,0-1 0,0 1 0,9 25 0,-8-23 0,10 44 299,-6-26-1131,11 31 0,-8-34-5994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6.272"/>
    </inkml:context>
    <inkml:brush xml:id="br0">
      <inkml:brushProperty name="width" value="0.05" units="cm"/>
      <inkml:brushProperty name="height" value="0.05" units="cm"/>
      <inkml:brushProperty name="color" value="#FFC114"/>
    </inkml:brush>
  </inkml:definitions>
  <inkml:trace contextRef="#ctx0" brushRef="#br0">0 19 24575,'3'-16'0,"-3"16"0,0 0 0,0 0 0,0-1 0,0 1 0,1 0 0,-1 0 0,0 0 0,0 0 0,0-1 0,0 1 0,0 0 0,1 0 0,-1 0 0,0 0 0,0 0 0,0 0 0,1 0 0,-1-1 0,0 1 0,0 0 0,0 0 0,1 0 0,-1 0 0,0 0 0,0 0 0,0 0 0,1 0 0,-1 0 0,0 0 0,0 0 0,0 0 0,1 0 0,-1 0 0,0 1 0,2-1 0,-1 2 0,0-1 0,0 0 0,1 0 0,-1 0 0,0 1 0,0-1 0,0 0 0,0 1 0,-1-1 0,1 1 0,0-1 0,-1 1 0,2 2 0,11 44 0,-1 2 0,-3 0 0,4 53 0,-5-30 0,41 720 0,-50-742-682,-9 73-1,6-101-6143</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9.271"/>
    </inkml:context>
    <inkml:brush xml:id="br0">
      <inkml:brushProperty name="width" value="0.05" units="cm"/>
      <inkml:brushProperty name="height" value="0.05" units="cm"/>
      <inkml:brushProperty name="color" value="#FFC114"/>
    </inkml:brush>
  </inkml:definitions>
  <inkml:trace contextRef="#ctx0" brushRef="#br0">2 121 24575,'-1'-33'0,"1"25"0,2 27 0,6 40 0,1 31 0,-9-89 0,0-1 0,0 1 0,0-1 0,0 0 0,0 1 0,0-1 0,0 1 0,0-1 0,0 1 0,0-1 0,0 1 0,0-1 0,0 1 0,0-1 0,1 0 0,-1 1 0,0-1 0,0 1 0,0-1 0,1 0 0,-1 1 0,0-1 0,1 1 0,-1-1 0,0 0 0,1 1 0,0-1 0,8-8 0,14-32 0,-17 27 0,6-9 0,15-25 0,-24 43 0,0 0 0,0 0 0,0 1 0,0-1 0,0 1 0,1 0 0,-1-1 0,7-2 0,-9 5 0,0 0 0,0 1 0,0-1 0,-1 1 0,1-1 0,0 1 0,0 0 0,0-1 0,0 1 0,0 0 0,1 0 0,-1 0 0,0 0 0,0 0 0,0 0 0,0 0 0,0 0 0,0 0 0,0 0 0,0 0 0,0 1 0,0-1 0,0 0 0,0 1 0,0-1 0,0 1 0,0-1 0,0 1 0,-1-1 0,1 1 0,0 0 0,0-1 0,1 2 0,1 3 0,0 0 0,-1 0 0,1-1 0,-1 2 0,3 8 0,9 18 0,-13-31 0,0 0 0,-1 1 0,1-1 0,0 0 0,0 0 0,0 0 0,-1 0 0,1 0 0,0-1 0,0 1 0,1 0 0,-1 0 0,0-1 0,0 1 0,0 0 0,0-1 0,1 1 0,-1-1 0,2 1 0,-1-1 0,0 0 0,0 0 0,0-1 0,0 1 0,0 0 0,0-1 0,0 1 0,0-1 0,0 0 0,-1 1 0,1-1 0,0 0 0,0 0 0,2-3 0,24-21 0,-11 8 0,-15 16 0,0-1 0,0 0 0,0 1 0,0-1 0,0 1 0,0 0 0,1 0 0,-1 0 0,0 0 0,1 0 0,-1 0 0,0 0 0,1 1 0,-1-1 0,1 1 0,3 0 0,-4 0 0,0 1 0,0 0 0,0 0 0,-1 0 0,1 0 0,0 0 0,-1 0 0,1 0 0,-1 0 0,1 1 0,-1-1 0,1 0 0,-1 1 0,0-1 0,0 1 0,0 0 0,0-1 0,0 1 0,0 0 0,0 0 0,-1 0 0,2 2 0,7 23 0,-6-15 0,2 1 0,0-1 0,13 24 0,-17-34 0,0 0 0,1 1 0,-1-1 0,1 0 0,0 0 0,0 0 0,0-1 0,0 1 0,0 0 0,0-1 0,0 1 0,1-1 0,-1 1 0,0-1 0,1 0 0,-1 0 0,1 0 0,-1-1 0,1 1 0,0-1 0,-1 1 0,1-1 0,0 0 0,-1 0 0,5 0 0,-3-1 0,0 0 0,0-1 0,0 1 0,-1-1 0,1 0 0,0 0 0,-1 0 0,1 0 0,-1-1 0,0 1 0,4-5 0,30-34 0,-22 21 0,24-45 0,-34 55 0,-1 1 0,0-1 0,0 0 0,-1-1 0,-1 1 0,1 0 0,0-15 0,-3 23 0,0 0 0,1 1 0,-1-1 0,0 1 0,-1-1 0,1 1 0,0-1 0,0 1 0,-1-1 0,1 0 0,0 1 0,-1 0 0,0-1 0,1 1 0,-1-1 0,0 1 0,-1-2 0,2 3 0,-1-1 0,0 1 0,1 0 0,-1-1 0,0 1 0,1 0 0,-1-1 0,0 1 0,0 0 0,1 0 0,-1 0 0,0 0 0,0 0 0,1 0 0,-1 0 0,0 0 0,0 0 0,0 0 0,1 0 0,-1 0 0,0 0 0,0 1 0,0-1 0,-3 2 0,0 0 0,0 0 0,0 0 0,1 1 0,0 0 0,-1-1 0,1 1 0,0 0 0,0 0 0,-3 6 0,2-4 0,1 0 0,0 0 0,0 0 0,1 1 0,-1-1 0,1 1 0,1 0 0,-1 0 0,1 0 0,0 0 0,0-1 0,1 2 0,0-1 0,0 0 0,0 0 0,1 0 0,-1 0 0,2-1 0,-1 1 0,1 0 0,-1 0 0,2-1 0,-1 1 0,0-1 0,1 1 0,0-1 0,1 0 0,-1 0 0,1 0 0,0-1 0,0 1 0,8 6 0,11 4-1365,-2-1-5461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9.682"/>
    </inkml:context>
    <inkml:brush xml:id="br0">
      <inkml:brushProperty name="width" value="0.05" units="cm"/>
      <inkml:brushProperty name="height" value="0.05" units="cm"/>
      <inkml:brushProperty name="color" value="#FFC114"/>
    </inkml:brush>
  </inkml:definitions>
  <inkml:trace contextRef="#ctx0" brushRef="#br0">19 16 24575,'0'-3'0,"-4"-5"0,0 3 0,0 5 0,1 6 0,1 8 0,0 4 0,5 3 0,1 1 0,3-1 0,0-3-8191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29.836"/>
    </inkml:context>
    <inkml:brush xml:id="br0">
      <inkml:brushProperty name="width" value="0.05" units="cm"/>
      <inkml:brushProperty name="height" value="0.05" units="cm"/>
      <inkml:brushProperty name="color" value="#FFC114"/>
    </inkml:brush>
  </inkml:definitions>
  <inkml:trace contextRef="#ctx0" brushRef="#br0">1 9 24575,'0'-3'0,"3"-1"0,1 3 0,0 5 0,-1 5 0,3 4 0,0 6 0,-2 6 0,0 5 0,-2-3-8191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0.479"/>
    </inkml:context>
    <inkml:brush xml:id="br0">
      <inkml:brushProperty name="width" value="0.05" units="cm"/>
      <inkml:brushProperty name="height" value="0.05" units="cm"/>
      <inkml:brushProperty name="color" value="#FFC114"/>
    </inkml:brush>
  </inkml:definitions>
  <inkml:trace contextRef="#ctx0" brushRef="#br0">5 10 24575,'0'-3'0,"0"2"0,0 5 0,0-3 0,-3-3 0,2-2 0,4 0 0,2 3 0,3 6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0.898"/>
    </inkml:context>
    <inkml:brush xml:id="br0">
      <inkml:brushProperty name="width" value="0.05" units="cm"/>
      <inkml:brushProperty name="height" value="0.05" units="cm"/>
      <inkml:brushProperty name="color" value="#FFC114"/>
    </inkml:brush>
  </inkml:definitions>
  <inkml:trace contextRef="#ctx0" brushRef="#br0">15 58 24575,'-3'0'0,"-1"-3"0,0-5 0,1-3 0,3-3 0,6 1 0,5 5 0,3 8 0,-1 6 0,1 3 0,-2-1-8191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1.746"/>
    </inkml:context>
    <inkml:brush xml:id="br0">
      <inkml:brushProperty name="width" value="0.05" units="cm"/>
      <inkml:brushProperty name="height" value="0.05" units="cm"/>
      <inkml:brushProperty name="color" value="#FFC114"/>
    </inkml:brush>
  </inkml:definitions>
  <inkml:trace contextRef="#ctx0" brushRef="#br0">1 32 24575,'0'-3'0,"0"-4"0,0-4 0,3 3 0,1 6 0,0 6 0,2 9 0,0 8 0,2 11 0,0 5 0,-1-4-8191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2.388"/>
    </inkml:context>
    <inkml:brush xml:id="br0">
      <inkml:brushProperty name="width" value="0.05" units="cm"/>
      <inkml:brushProperty name="height" value="0.05" units="cm"/>
      <inkml:brushProperty name="color" value="#FFC114"/>
    </inkml:brush>
  </inkml:definitions>
  <inkml:trace contextRef="#ctx0" brushRef="#br0">70 187 24575,'-2'17'0,"-1"-1"0,-8 26 0,-1 6 0,1 10 0,-20 83 0,38-179 0,32-88 0,74-158 0,-110 277 0,1-1 0,0 1 0,0 1 0,10-13 0,-13 18 0,0 0 0,-1 0 0,1 0 0,0 0 0,0 0 0,0 0 0,0 1 0,0-1 0,0 0 0,0 1 0,0-1 0,0 0 0,0 1 0,0-1 0,0 1 0,0 0 0,1-1 0,-1 1 0,0 0 0,0 0 0,0 0 0,1 0 0,-1 0 0,0 0 0,0 0 0,1 0 0,-1 0 0,0 0 0,0 1 0,0-1 0,1 1 0,-1-1 0,0 1 0,0-1 0,0 1 0,0-1 0,0 1 0,0 0 0,0 0 0,1 1 0,4 4 0,-1 1 0,0-1 0,-1 1 0,0 0 0,0 0 0,5 13 0,14 51 0,-14-43 0,48 180-1365,-48-177-5461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2.560"/>
    </inkml:context>
    <inkml:brush xml:id="br0">
      <inkml:brushProperty name="width" value="0.05" units="cm"/>
      <inkml:brushProperty name="height" value="0.05" units="cm"/>
      <inkml:brushProperty name="color" value="#FFC114"/>
    </inkml:brush>
  </inkml:definitions>
  <inkml:trace contextRef="#ctx0" brushRef="#br0">12 77 24575,'-3'-4'0,"-2"-3"0,1-4 0,4 0 0,5-2 0,5 2 0,7 3 0,9 2 0,7 3 0,8 1 0,5 2 0,-5 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3.171"/>
    </inkml:context>
    <inkml:brush xml:id="br0">
      <inkml:brushProperty name="width" value="0.05" units="cm"/>
      <inkml:brushProperty name="height" value="0.05" units="cm"/>
      <inkml:brushProperty name="color" value="#FFC114"/>
    </inkml:brush>
  </inkml:definitions>
  <inkml:trace contextRef="#ctx0" brushRef="#br0">20 258 24575,'0'-1'0,"0"0"0,0 1 0,1-1 0,-1 0 0,0 1 0,0-1 0,0 0 0,0 1 0,0-1 0,0 0 0,-1 1 0,1-1 0,0 0 0,0 1 0,0-1 0,-1 0 0,1 1 0,0-1 0,-1 1 0,1-1 0,0 0 0,-1 1 0,1-1 0,-1 1 0,1-1 0,-1 1 0,1-1 0,-1 1 0,0-1 0,0 1 0,0 1 0,1-1 0,-1 1 0,0-1 0,1 1 0,-1 0 0,1-1 0,-1 1 0,1-1 0,-1 1 0,1 0 0,-1 0 0,1-1 0,0 1 0,-1 0 0,1 0 0,0-1 0,0 1 0,-1 0 0,1 0 0,0 0 0,0-1 0,0 1 0,0 1 0,-2 27 0,1-1 0,1 0 0,2 0 0,1 0 0,10 45 0,-11-146 0,-3 2 0,-1-55 0,3 105 0,1-1 0,1 1 0,9-35 0,-10 51 0,-1-1 0,2 1 0,-1-1 0,1 1 0,0 0 0,0 0 0,0 0 0,0 0 0,1 1 0,0-1 0,6-4 0,-8 7 0,0 1 0,0-1 0,0 1 0,1-1 0,-1 1 0,1 0 0,-1 0 0,1 0 0,-1 0 0,1 0 0,0 1 0,-1-1 0,1 1 0,0-1 0,0 1 0,-1 0 0,1 0 0,0 1 0,-1-1 0,1 0 0,0 1 0,0 0 0,-1 0 0,1-1 0,4 4 0,1 1 0,0 0 0,0 0 0,-1 1 0,0 0 0,0 1 0,0 0 0,-1 0 0,0 0 0,0 0 0,-1 1 0,0 0 0,-1 0 0,1 1 0,-1-1 0,-1 1 0,0 0 0,0 0 0,-1 0 0,0 1 0,1 17 0,-3-23 0,0 0 0,0 0 0,0 0 0,-1 0 0,0-1 0,1 1 0,-2 0 0,1 0 0,0 0 0,-1-1 0,0 1 0,1-1 0,-6 7 0,0-1 0,-1 0 0,0-1 0,-12 10 0,18-16 0,1-2 0,1 0 0,0 0 0,0 0 0,0 0 0,0 0 0,0 1 0,0-1 0,0 0 0,0 0 0,0 0 0,0 0 0,0 0 0,-1 0 0,1 1 0,0-1 0,0 0 0,0 0 0,0 0 0,0 0 0,0 1 0,0-1 0,0 0 0,0 0 0,0 0 0,0 0 0,0 0 0,1 1 0,-1-1 0,0 0 0,0 0 0,0 0 0,0 0 0,0 0 0,0 0 0,0 1 0,0-1 0,0 0 0,0 0 0,1 0 0,-1 0 0,0 0 0,0 0 0,0 0 0,0 1 0,11 4 0,18 5 0,-25-9 0,11 3 0,0 2 0,-1-1 0,1 2 0,13 8 0,-24-13 0,-1 0 0,1 1 0,-1-1 0,1 1 0,-1 0 0,0 0 0,0 0 0,0 0 0,0 0 0,0 1 0,-1 0 0,0-1 0,0 1 0,0 0 0,0 0 0,0 0 0,-1 0 0,0 0 0,2 7 0,-3-9 0,-1 0 0,1 1 0,0-1 0,-1 0 0,0 1 0,1-1 0,-1 0 0,0 0 0,0 0 0,0 1 0,0-1 0,-1 0 0,1-1 0,-1 1 0,1 0 0,-1 0 0,1 0 0,-1-1 0,0 1 0,0-1 0,0 0 0,0 1 0,0-1 0,0 0 0,0 0 0,-3 1 0,-6 2 0,1 0 0,-1-1 0,1 0 0,-14 2 0,10-3-341,1-1 0,0-1-1,-15 0 1,-3-3-6485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3.484"/>
    </inkml:context>
    <inkml:brush xml:id="br0">
      <inkml:brushProperty name="width" value="0.05" units="cm"/>
      <inkml:brushProperty name="height" value="0.05" units="cm"/>
      <inkml:brushProperty name="color" value="#FFC114"/>
    </inkml:brush>
  </inkml:definitions>
  <inkml:trace contextRef="#ctx0" brushRef="#br0">9 1 24575,'-3'0'0,"-1"3"0,3 4 0,2 5 0,0 2 0,4 6 0,1 5 0,-1 5 0,-1 0 0,-1-5-8191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6.956"/>
    </inkml:context>
    <inkml:brush xml:id="br0">
      <inkml:brushProperty name="width" value="0.05" units="cm"/>
      <inkml:brushProperty name="height" value="0.05" units="cm"/>
      <inkml:brushProperty name="color" value="#FFC114"/>
    </inkml:brush>
  </inkml:definitions>
  <inkml:trace contextRef="#ctx0" brushRef="#br0">110 388 24575,'-12'-14'0,"1"0"0,1-1 0,0 0 0,1-1 0,1 0 0,-9-24 0,11 26 0,0-1 0,1 0 0,1 0 0,0 0 0,1-1 0,-1-17 0,3 28 0,1 1 0,0-1 0,0 0 0,1 1 0,-1-1 0,1 1 0,0-1 0,0 1 0,1-1 0,-1 1 0,1 0 0,0 0 0,0 0 0,0 0 0,1 0 0,-1 0 0,1 0 0,0 1 0,0-1 0,1 1 0,-1 0 0,0 0 0,1 0 0,0 0 0,5-2 0,2 0 0,1 0 0,0 1 0,1 0 0,-1 1 0,1 0 0,-1 1 0,18-1 0,95 2 0,-100 2 0,318 30 0,-169-12 0,-149-17 0,389 25 0,-412-27 0,3 0 0,0 0 0,0 0 0,-1 1 0,1-1 0,0 1 0,0 0 0,5 2 0,-9-3 0,0 1 0,0 0 0,0 0 0,0-1 0,0 1 0,0 0 0,0 0 0,0 0 0,0 0 0,0 0 0,-1 0 0,1 1 0,0-1 0,-1 0 0,1 0 0,-1 0 0,1 1 0,-1-1 0,0 0 0,1 1 0,-1-1 0,0 0 0,0 1 0,0-1 0,0 0 0,0 1 0,0-1 0,0 0 0,-1 1 0,0 1 0,-14 169 0,6 197 0,5-48 0,-27 242 0,30-537 0,-1 25 0,-1 1 0,-3-1 0,-18 76 0,22-120 0,0 0 0,0 0 0,-1-1 0,0 1 0,-1-1 0,1 1 0,-1-1 0,-1 0 0,1 0 0,-1-1 0,0 1 0,0-1 0,0 0 0,-1-1 0,0 1 0,1-1 0,-2 0 0,1-1 0,0 1 0,-1-1 0,0 0 0,-7 1 0,-7 3 0,-1-1 0,0-2 0,0 0 0,-37 1 0,-92-6 0,128 0 0,-49-3 0,0-3 0,1-3 0,-77-21 0,125 24-682,-27-12-1,21 6-6143</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3.864"/>
    </inkml:context>
    <inkml:brush xml:id="br0">
      <inkml:brushProperty name="width" value="0.05" units="cm"/>
      <inkml:brushProperty name="height" value="0.05" units="cm"/>
      <inkml:brushProperty name="color" value="#FFC114"/>
    </inkml:brush>
  </inkml:definitions>
  <inkml:trace contextRef="#ctx0" brushRef="#br0">114 22 24575,'0'-3'0,"-3"-2"0,-1-2 0,-3 0 0,-4 7 0,1 7 0,-2 8 0,-1 8 0,-2 7 0,-5 6 0,2-1-8191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5.241"/>
    </inkml:context>
    <inkml:brush xml:id="br0">
      <inkml:brushProperty name="width" value="0.05" units="cm"/>
      <inkml:brushProperty name="height" value="0.05" units="cm"/>
      <inkml:brushProperty name="color" value="#FFC114"/>
    </inkml:brush>
  </inkml:definitions>
  <inkml:trace contextRef="#ctx0" brushRef="#br0">1 51 24575,'0'-4'0,"0"-3"0,0-4 0,0-3 0,0 3 0,3 8 0,1 6 0,0 7 0,2 4 0,3 6 0,1 6 0,0 2 0,0-4-8191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5.458"/>
    </inkml:context>
    <inkml:brush xml:id="br0">
      <inkml:brushProperty name="width" value="0.05" units="cm"/>
      <inkml:brushProperty name="height" value="0.05" units="cm"/>
      <inkml:brushProperty name="color" value="#FFC114"/>
    </inkml:brush>
  </inkml:definitions>
  <inkml:trace contextRef="#ctx0" brushRef="#br0">0 88 24575,'3'-7'0,"2"-4"0,-1-4 0,-1-3 0,-1-1 0,0 6 0,-2 8 0,1 8 0,-1 7 0,2 7 0,2 8 0,3 5 0,0 5 0,-1-5-8191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6.103"/>
    </inkml:context>
    <inkml:brush xml:id="br0">
      <inkml:brushProperty name="width" value="0.05" units="cm"/>
      <inkml:brushProperty name="height" value="0.05" units="cm"/>
      <inkml:brushProperty name="color" value="#FFC114"/>
    </inkml:brush>
  </inkml:definitions>
  <inkml:trace contextRef="#ctx0" brushRef="#br0">299 147 24575,'13'-39'0,"-12"35"0,0-1 0,0 1 0,-1-1 0,0 1 0,0-1 0,0 0 0,-1 1 0,1-1 0,-1 1 0,0-1 0,0 1 0,-4-9 0,3 11 0,0-1 0,1 0 0,-1 1 0,-1-1 0,1 1 0,0-1 0,0 1 0,-1 0 0,0 0 0,1 0 0,-1 1 0,0-1 0,0 0 0,0 1 0,0 0 0,0 0 0,0 0 0,0 0 0,-4 0 0,0-1 0,0 1 0,-1 1 0,1 0 0,-1 0 0,1 0 0,0 1 0,-1 0 0,1 0 0,0 1 0,0 0 0,-1 0 0,1 0 0,1 1 0,-1 1 0,0-1 0,1 1 0,-12 9 0,13-10 0,1 1 0,-1 0 0,1 0 0,0 1 0,1 0 0,-1-1 0,1 1 0,0 0 0,0 0 0,0 1 0,1-1 0,0 1 0,0-1 0,0 1 0,1 0 0,0 0 0,0-1 0,0 1 0,1 0 0,0 0 0,0 0 0,0 0 0,2 7 0,-1-6 0,1-1 0,0 1 0,0-1 0,0 0 0,1 1 0,0-1 0,1 0 0,-1 0 0,1-1 0,0 1 0,0-1 0,10 9 0,2 0 0,0-2 0,35 20 0,-34-22 0,0 1 0,-1 0 0,20 19 0,-35-29 0,0 0 0,0-1 0,0 1 0,0 0 0,0 0 0,0 0 0,0 0 0,-1 0 0,1 1 0,0-1 0,-1 0 0,1 0 0,-1 0 0,1 1 0,-1-1 0,0 0 0,1 0 0,-1 1 0,0-1 0,0 0 0,0 1 0,0 2 0,-1-3 0,1 0 0,-1 0 0,0 0 0,0 1 0,0-1 0,1 0 0,-1 0 0,0 0 0,0 0 0,-1 0 0,1 0 0,0-1 0,0 1 0,0 0 0,-1-1 0,1 1 0,-2 0 0,-7 3 0,0-2 0,0 1 0,0-1 0,-16 1 0,2-1-227,0-2-1,0 0 1,0-1-1,0-2 1,-32-7-1,28 3-6598</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6.628"/>
    </inkml:context>
    <inkml:brush xml:id="br0">
      <inkml:brushProperty name="width" value="0.05" units="cm"/>
      <inkml:brushProperty name="height" value="0.05" units="cm"/>
      <inkml:brushProperty name="color" value="#FFC114"/>
    </inkml:brush>
  </inkml:definitions>
  <inkml:trace contextRef="#ctx0" brushRef="#br0">186 181 24575,'6'-8'0,"-1"1"0,1-1 0,-1 1 0,0-2 0,-1 1 0,0 0 0,0-1 0,-1 0 0,4-16 0,-6 21 0,-1 1 0,1-1 0,-1 1 0,0-1 0,0 0 0,0 1 0,0-1 0,-1 0 0,0 1 0,1-1 0,-1 1 0,-2-5 0,2 6 0,-1 0 0,1 0 0,-1 0 0,1 0 0,-1 0 0,0 0 0,1 0 0,-1 0 0,0 1 0,0-1 0,0 1 0,0 0 0,-1-1 0,1 1 0,0 0 0,-1 0 0,1 0 0,0 1 0,-5-2 0,3 2 0,-1 0 0,1 0 0,-1 0 0,0 0 0,1 1 0,-1 0 0,0 0 0,1 0 0,-1 0 0,1 1 0,0-1 0,0 1 0,-1 0 0,1 1 0,0-1 0,1 1 0,-1 0 0,0 0 0,-3 3 0,-4 4 0,1 1 0,-1 0 0,2 1 0,-14 19 0,18-21 0,0-1 0,1 0 0,0 1 0,0 0 0,1 0 0,0 0 0,1 0 0,0 0 0,0 15 0,2-22 0,0 0 0,0 1 0,0-1 0,1 0 0,-1 1 0,1-1 0,0 0 0,0 0 0,0 0 0,0 0 0,0 0 0,1 0 0,0 0 0,2 3 0,-2-4 0,0 0 0,0 0 0,0-1 0,0 1 0,0-1 0,1 1 0,-1-1 0,1 0 0,-1 0 0,1 0 0,-1 0 0,1 0 0,0-1 0,-1 1 0,1-1 0,0 0 0,-1 0 0,1 0 0,0 0 0,2 0 0,5-2 0,-1 1 0,0-1 0,1-1 0,-1 0 0,-1 0 0,1-1 0,0 0 0,-1 0 0,0-1 0,0 0 0,0-1 0,7-6 0,-8 7 0,-1-1 0,0 0 0,0 0 0,0-1 0,-1 1 0,0-1 0,-1 0 0,1 0 0,-1-1 0,-1 1 0,1-1 0,-1 0 0,3-14 0,-6 9 0,-4 17 0,-7 21 0,10-17 0,0-1 0,0 1 0,1-1 0,0 1 0,0 0 0,1-1 0,0 1 0,3 14 0,-3-19 0,0 0 0,0-1 0,1 1 0,-1 0 0,0-1 0,1 1 0,0-1 0,-1 0 0,1 1 0,0-1 0,0 0 0,0 0 0,0 0 0,1-1 0,-1 1 0,1 0 0,-1-1 0,1 1 0,-1-1 0,1 0 0,0 0 0,-1 0 0,1 0 0,0-1 0,0 1 0,0-1 0,3 1 0,15-2-1365,-1-3-5461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6.808"/>
    </inkml:context>
    <inkml:brush xml:id="br0">
      <inkml:brushProperty name="width" value="0.05" units="cm"/>
      <inkml:brushProperty name="height" value="0.05" units="cm"/>
      <inkml:brushProperty name="color" value="#FFC114"/>
    </inkml:brush>
  </inkml:definitions>
  <inkml:trace contextRef="#ctx0" brushRef="#br0">58 67 24575,'-4'-6'0,"0"-9"0,-3-4 0,-3 1 0,-1 9 0,3 13 0,2 12 0,2 12 0,2 8 0,1 7 0,1 6 0,0 0 0,0 2 0,4-3 0,0-2 0,3-6 0,1-4 0,-2-7-8191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7.242"/>
    </inkml:context>
    <inkml:brush xml:id="br0">
      <inkml:brushProperty name="width" value="0.05" units="cm"/>
      <inkml:brushProperty name="height" value="0.05" units="cm"/>
      <inkml:brushProperty name="color" value="#FFC114"/>
    </inkml:brush>
  </inkml:definitions>
  <inkml:trace contextRef="#ctx0" brushRef="#br0">147 252 24575,'8'-9'0,"0"0"0,-1 0 0,0 0 0,-1-1 0,0 0 0,0 0 0,-1-1 0,6-14 0,-9 19 0,0-1 0,0 1 0,-1-1 0,0 1 0,0-1 0,-1 0 0,1 1 0,-1-1 0,-1 0 0,1 1 0,-1-1 0,-1 0 0,1 1 0,-1 0 0,0-1 0,-3-6 0,4 11 0,0 0 0,0 0 0,0 0 0,0 0 0,-1 0 0,1 0 0,0 1 0,-1-1 0,0 1 0,1-1 0,-1 1 0,0-1 0,0 1 0,1 0 0,-1 0 0,0 0 0,0 0 0,0 0 0,-1 0 0,-1 0 0,1 0 0,0 1 0,0 0 0,0 0 0,0 0 0,0 1 0,1-1 0,-1 1 0,0 0 0,0-1 0,0 1 0,0 0 0,1 1 0,-4 1 0,-3 3 0,0 0 0,0 0 0,1 1 0,0 0 0,0 1 0,1-1 0,-8 12 0,7-7 0,1 0 0,0 0 0,1 1 0,0-1 0,-4 17 0,7-23 0,1 1 0,1 0 0,-1 0 0,1-1 0,0 1 0,1 0 0,-1 0 0,1 0 0,1 0 0,-1 0 0,1 0 0,3 9 0,-4-15 0,1 1 0,0-1 0,-1 1 0,1-1 0,0 1 0,0-1 0,0 0 0,0 1 0,0-1 0,0 0 0,0 0 0,0 0 0,0 0 0,1 0 0,-1 0 0,0 0 0,1 0 0,-1 0 0,1 0 0,1 0 0,0-1 0,-1 1 0,1-1 0,-1 0 0,1 1 0,0-1 0,-1-1 0,1 1 0,0 0 0,-1-1 0,1 1 0,3-2 0,7-3 0,-1 0 0,0-1 0,0-1 0,10-7 0,-12 7 0,0 1 0,-1 1 0,0-1 0,0 1 0,0 0 0,0 1 0,16-5 0,-22 9 0,-1-1 0,0 1 0,1-1 0,-1 1 0,1 0 0,-1 0 0,1 0 0,-1 1 0,0-1 0,1 1 0,-1-1 0,0 1 0,1 0 0,-1 0 0,0 0 0,0 0 0,1 0 0,-1 0 0,0 0 0,0 1 0,0-1 0,-1 1 0,1 0 0,0-1 0,-1 1 0,1 0 0,-1 0 0,1 0 0,0 3 0,18 31 320,-16-26-882,1 1 0,14 17 1,-9-15-6265</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7.542"/>
    </inkml:context>
    <inkml:brush xml:id="br0">
      <inkml:brushProperty name="width" value="0.05" units="cm"/>
      <inkml:brushProperty name="height" value="0.05" units="cm"/>
      <inkml:brushProperty name="color" value="#FFC114"/>
    </inkml:brush>
  </inkml:definitions>
  <inkml:trace contextRef="#ctx0" brushRef="#br0">0 116 24575,'0'-8'0,"0"-1"0,1 1 0,0-1 0,1 1 0,3-13 0,-5 20 0,1 0 0,-1 0 0,0 0 0,1 0 0,-1 0 0,1 0 0,-1 1 0,1-1 0,-1 0 0,1 0 0,-1 0 0,1 1 0,0-1 0,0 0 0,-1 1 0,1-1 0,0 1 0,0-1 0,0 1 0,0-1 0,0 1 0,1-1 0,0 1 0,-1 1 0,1-1 0,-1 0 0,1 1 0,-1-1 0,1 1 0,-1 0 0,1-1 0,-1 1 0,1 0 0,-1 0 0,0 0 0,1 0 0,-1 0 0,0 0 0,0 0 0,0 1 0,0-1 0,1 2 0,9 9 0,-1 1 0,0 1 0,-1 0 0,-1 0 0,0 0 0,-1 1 0,0 1 0,-1-1 0,-1 1 0,-1 0 0,5 29 0,-9-44 0,0 1 0,0-1 0,0 1 0,0-1 0,0 1 0,0-1 0,0 1 0,0-1 0,-1 1 0,1-1 0,-1 1 0,1-1 0,-1 1 0,1-1 0,-1 0 0,0 1 0,0-1 0,0 0 0,0 0 0,0 1 0,0-1 0,-2 1 0,2-1 0,0-1 0,0 0 0,0 1 0,0-1 0,0 0 0,0 0 0,0 0 0,0 0 0,0 0 0,0 0 0,-1 0 0,1 0 0,0-1 0,0 1 0,0 0 0,0 0 0,0-1 0,0 1 0,0-1 0,0 1 0,1-1 0,-1 0 0,0 1 0,0-1 0,0 0 0,0 1 0,1-1 0,-1 0 0,0 0 0,1 0 0,-1 0 0,0-1 0,-3-3 17,1-1-1,0 0 0,0 1 0,0-1 1,0-1-1,1 1 0,0 0 0,1 0 1,-1-1-1,1 1 0,1-1 0,-1 0 1,1 1-1,0-1 0,0 1 0,1-1 1,0 1-1,0-1 0,1 1 0,2-9 1,0 3-188,1 0 0,0 1 1,1-1-1,0 1 0,0 0 1,1 1-1,1-1 0,0 2 1,14-16-1,-5 10-6655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8.030"/>
    </inkml:context>
    <inkml:brush xml:id="br0">
      <inkml:brushProperty name="width" value="0.05" units="cm"/>
      <inkml:brushProperty name="height" value="0.05" units="cm"/>
      <inkml:brushProperty name="color" value="#FFC114"/>
    </inkml:brush>
  </inkml:definitions>
  <inkml:trace contextRef="#ctx0" brushRef="#br0">18 7 24575,'0'0'0,"0"0"0,0 0 0,0 0 0,0 0 0,0-1 0,0 1 0,0 0 0,0 0 0,0 0 0,0-1 0,0 1 0,0 0 0,0 0 0,0 0 0,0-1 0,0 1 0,0 0 0,0 0 0,0 0 0,0 0 0,0-1 0,0 1 0,0 0 0,0 0 0,0 0 0,0-1 0,0 1 0,0 0 0,-1 0 0,1 0 0,0 0 0,0 0 0,0-1 0,0 1 0,0 0 0,-1 0 0,1 0 0,0 0 0,0 0 0,0 0 0,0 0 0,-1 0 0,1 0 0,0-1 0,0 1 0,0 0 0,-1 0 0,1 0 0,0 0 0,0 0 0,0 0 0,-1 0 0,1 0 0,0 0 0,0 1 0,0-1 0,-1 0 0,1 0 0,0 0 0,0 0 0,0 0 0,-1 0 0,-7 12 0,7-7 0,0 0 0,1 0 0,0-1 0,0 1 0,0 0 0,0 0 0,1 0 0,-1 0 0,1 0 0,0 0 0,1-1 0,-1 1 0,5 8 0,-4-10 0,-1 1 0,1-1 0,0 0 0,0 0 0,1-1 0,-1 1 0,0 0 0,1-1 0,0 1 0,-1-1 0,1 0 0,0 0 0,0 0 0,1 0 0,-1 0 0,0-1 0,0 1 0,1-1 0,4 1 0,-4-1 0,0-1 0,-1 1 0,1-1 0,0 0 0,0 0 0,0-1 0,-1 1 0,1-1 0,0 0 0,-1 0 0,1 0 0,0 0 0,-1-1 0,1 1 0,-1-1 0,0 0 0,0 0 0,1 0 0,2-3 0,3-4 0,-1 0 0,0 0 0,-1 0 0,10-17 0,-5 9 0,-12 17 0,0 0 0,0 0 0,0 0 0,0-1 0,0 1 0,0 0 0,0 0 0,0 0 0,0-1 0,0 1 0,1 0 0,-1 0 0,0 0 0,0 0 0,0-1 0,0 1 0,0 0 0,1 0 0,-1 0 0,0 0 0,0 0 0,0 0 0,0 0 0,1 0 0,-1-1 0,0 1 0,0 0 0,0 0 0,1 0 0,-1 0 0,0 0 0,0 0 0,0 0 0,1 0 0,-1 0 0,0 0 0,0 0 0,0 0 0,1 0 0,-1 0 0,0 1 0,0-1 0,0 0 0,0 0 0,1 0 0,-1 0 0,0 0 0,0 0 0,5 14 0,-3 20 0,-2-34 0,2 108 0,6-1 0,28 145 0,-31-232 0,-3-15 0,0 0 0,-1 1 0,0-1 0,0 1 0,0-1 0,0 1 0,-1-1 0,0 1 0,-1-1 0,1 1 0,-2 6 0,2-11 0,-1-1 0,1 1 0,0-1 0,-1 1 0,1-1 0,0 1 0,-1-1 0,1 0 0,-1 1 0,1-1 0,-1 0 0,1 1 0,-1-1 0,1 0 0,-1 1 0,1-1 0,-1 0 0,1 0 0,-1 0 0,1 0 0,-1 1 0,0-1 0,1 0 0,-1 0 0,1 0 0,-1 0 0,1 0 0,-1 0 0,0-1 0,1 1 0,-1 0 0,1 0 0,-1 0 0,1 0 0,-1-1 0,1 1 0,-1 0 0,1-1 0,-1 1 0,1 0 0,-1-1 0,1 1 0,0 0 0,-1-1 0,-21-19 0,10 7 0,1-2 0,1 1 0,0-1 0,1-1 0,0 0 0,-6-17 0,6 7 0,0 1 0,1-1 0,-5-37 0,11 48 0,1-1 0,0 1 0,1-1 0,3-27 0,-2 35 0,1 0 0,-1 0 0,1 0 0,1 1 0,0-1 0,0 1 0,0 0 0,1 0 0,0 0 0,0 0 0,7-7 0,-8 10-91,1 1 0,0 0 0,0 0 0,0 0 0,0 1 0,1-1 0,-1 1 0,1 0 0,0 1 0,-1-1 0,1 1 0,0 0 0,0 0 0,9-1 0,11 1-6735</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8.328"/>
    </inkml:context>
    <inkml:brush xml:id="br0">
      <inkml:brushProperty name="width" value="0.05" units="cm"/>
      <inkml:brushProperty name="height" value="0.05" units="cm"/>
      <inkml:brushProperty name="color" value="#FFC114"/>
    </inkml:brush>
  </inkml:definitions>
  <inkml:trace contextRef="#ctx0" brushRef="#br0">15 4 24575,'-3'-3'0,"-1"2"0,0 4 0,1 5 0,3 4 0,3 4 0,0 1 0,3 1 0,1-2-8191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7.566"/>
    </inkml:context>
    <inkml:brush xml:id="br0">
      <inkml:brushProperty name="width" value="0.05" units="cm"/>
      <inkml:brushProperty name="height" value="0.05" units="cm"/>
      <inkml:brushProperty name="color" value="#FFC114"/>
    </inkml:brush>
  </inkml:definitions>
  <inkml:trace contextRef="#ctx0" brushRef="#br0">0 21 24575,'0'-1'0,"0"0"0,0 0 0,0 0 0,0 1 0,0-1 0,0 0 0,1 0 0,-1 0 0,0 0 0,0 0 0,1 1 0,-1-1 0,0 0 0,1 0 0,-1 1 0,1-1 0,-1 0 0,1 0 0,-1 1 0,1-1 0,0 1 0,-1-1 0,1 0 0,0 1 0,0-1 0,0 1 0,0 0 0,-1 0 0,1 0 0,0 0 0,0 0 0,-1 0 0,1 0 0,0 0 0,0 0 0,-1 1 0,1-1 0,0 0 0,0 1 0,-1-1 0,1 0 0,0 1 0,-1-1 0,1 1 0,-1-1 0,1 1 0,-1-1 0,1 1 0,-1-1 0,1 1 0,-1 0 0,1-1 0,-1 1 0,0 0 0,1-1 0,-1 2 0,8 15 0,-1 0 0,-1 1 0,0 0 0,-2 0 0,0 0 0,2 23 0,-2-14 0,22 162 158,1 194-1,-24 194-765,-4-339-464,1-216-5754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8.482"/>
    </inkml:context>
    <inkml:brush xml:id="br0">
      <inkml:brushProperty name="width" value="0.05" units="cm"/>
      <inkml:brushProperty name="height" value="0.05" units="cm"/>
      <inkml:brushProperty name="color" value="#FFC114"/>
    </inkml:brush>
  </inkml:definitions>
  <inkml:trace contextRef="#ctx0" brushRef="#br0">0 42 24575,'3'-6'0,"4"-3"0,1-2 0,3 1 0,-2 4 0,-1 8 0,-3 8 0,2 10 0,-1 7 0,-2-1-8191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9.074"/>
    </inkml:context>
    <inkml:brush xml:id="br0">
      <inkml:brushProperty name="width" value="0.05" units="cm"/>
      <inkml:brushProperty name="height" value="0.05" units="cm"/>
      <inkml:brushProperty name="color" value="#FFC114"/>
    </inkml:brush>
  </inkml:definitions>
  <inkml:trace contextRef="#ctx0" brushRef="#br0">57 98 24575,'-1'-11'0,"0"13"0,1-1 0,-1-1 0,1 1 0,0-1 0,0 1 0,0-1 0,-1 1 0,1-1 0,0 0 0,-1 1 0,1-1 0,0 1 0,-1-1 0,1 0 0,-1 1 0,1-1 0,0 0 0,-1 1 0,1-1 0,-1 0 0,1 1 0,-1-1 0,1 0 0,-1 0 0,1 0 0,-1 0 0,1 0 0,-1 1 0,0-1 0,1 0 0,-1 0 0,1 0 0,-1 0 0,1 0 0,-1-1 0,1 1 0,-1 0 0,1 0 0,-1 0 0,1 0 0,-1-1 0,1 1 0,-1 0 0,1 0 0,-1-1 0,1 1 0,-1 0 0,1-1 0,0 1 0,-1-1 0,1 1 0,-1 0 0,1-1 0,0 1 0,-1-2 0,-3-2 0,1 0 0,-1-1 0,1 0 0,0 0 0,1 0 0,-4-8 0,5 11 0,0 0 0,0 1 0,1-1 0,-1 0 0,0 0 0,1 0 0,0 0 0,-1 0 0,1 1 0,0-1 0,0 0 0,0 0 0,0 0 0,1 0 0,-1 0 0,0 0 0,1 0 0,0 1 0,-1-1 0,1 0 0,0 0 0,0 1 0,1-3 0,-2 3-45,1 1-1,-1 0 1,1-1-1,-1 1 1,0 0-1,1 0 1,-1 0-1,1-1 1,-1 1-1,1 0 1,-1 0-1,1 0 1,-1 0-1,1 0 1,-1 0-1,1 0 1,-1 0-1,1 0 1,-1 0-1,1 0 1,-1 0-1,1 0 1,-1 0-1,0 0 0,1 0 1,-1 1-1,1-1 1,-1 0-1,1 1 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39.420"/>
    </inkml:context>
    <inkml:brush xml:id="br0">
      <inkml:brushProperty name="width" value="0.05" units="cm"/>
      <inkml:brushProperty name="height" value="0.05" units="cm"/>
      <inkml:brushProperty name="color" value="#FFC114"/>
    </inkml:brush>
  </inkml:definitions>
  <inkml:trace contextRef="#ctx0" brushRef="#br0">0 53 24575,'4'0'0,"3"0"0,1 3 0,-1 4 0,-5 1 0,-2-4 0,-2-6 0,0-5 0,3-5 0,5-1 0,1-1 0,2 3 0,4 2 0,1 3 0,0 6 0,-4 2-8191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0.037"/>
    </inkml:context>
    <inkml:brush xml:id="br0">
      <inkml:brushProperty name="width" value="0.05" units="cm"/>
      <inkml:brushProperty name="height" value="0.05" units="cm"/>
      <inkml:brushProperty name="color" value="#FFC114"/>
    </inkml:brush>
  </inkml:definitions>
  <inkml:trace contextRef="#ctx0" brushRef="#br0">2 121 24575,'4'-7'0,"0"1"0,-1-1 0,0 0 0,0 0 0,-1 0 0,0 0 0,0-1 0,1-12 0,0 6 0,3-12 0,-4 21 0,-5 18 0,0 1 0,-7 30 0,2 0 0,1 0 0,0 75 0,7-118 0,0 0 0,0 0 0,0 0 0,0 0 0,0 0 0,0 1 0,1-1 0,-1 0 0,0 0 0,1 0 0,-1 0 0,0 0 0,1 0 0,-1 0 0,1 0 0,0 0 0,-1 0 0,1 0 0,0 0 0,1 0 0,-1 0 0,-1-1 0,1 0 0,0 0 0,0 0 0,-1 1 0,1-1 0,0 0 0,0 0 0,0 0 0,0-1 0,-1 1 0,1 0 0,0 0 0,0 0 0,-1-1 0,1 1 0,0 0 0,0-1 0,-1 1 0,1 0 0,1-1 0,5-5 0,0 1 0,0-1 0,11-13 0,-13 14 0,3-4 0,1 1 0,0 0 0,0 1 0,13-8 0,-19 13 0,1 0 0,0 0 0,0 0 0,0 0 0,0 1 0,0 0 0,0-1 0,0 2 0,0-1 0,1 0 0,-1 1 0,0 0 0,0 0 0,1 0 0,3 1 0,-6-1 0,0 1 0,0-1 0,0 1 0,-1 0 0,1 0 0,0 0 0,-1 0 0,1 0 0,-1 0 0,1 0 0,-1 0 0,1 0 0,-1 1 0,0-1 0,0 1 0,2 2 0,-1 0 0,0 0 0,0 0 0,0 1 0,-1-1 0,0 0 0,2 9 0,-2 1 0,0 0 0,-1 0 0,-2 23 0,1-26-114,0 0 1,-1 0-1,0 0 0,-1 0 0,0 0 1,0-1-1,-1 1 0,-1-1 0,0 0 1,0-1-1,-14 19 0,4-12-6712</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0.215"/>
    </inkml:context>
    <inkml:brush xml:id="br0">
      <inkml:brushProperty name="width" value="0.05" units="cm"/>
      <inkml:brushProperty name="height" value="0.05" units="cm"/>
      <inkml:brushProperty name="color" value="#FFC114"/>
    </inkml:brush>
  </inkml:definitions>
  <inkml:trace contextRef="#ctx0" brushRef="#br0">1 118 24575,'3'-13'0,"1"-6"0,3-4 0,4-1 0,2 4 0,6 5 0,6 11 0,1 10 0,3 7 0,0 0 0,0 3 0,3 0 0,1-1 0,-5-5-8191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0.557"/>
    </inkml:context>
    <inkml:brush xml:id="br0">
      <inkml:brushProperty name="width" value="0.05" units="cm"/>
      <inkml:brushProperty name="height" value="0.05" units="cm"/>
      <inkml:brushProperty name="color" value="#FFC114"/>
    </inkml:brush>
  </inkml:definitions>
  <inkml:trace contextRef="#ctx0" brushRef="#br0">71 0 24575,'-1'3'0,"0"-1"0,1 1 0,-2-1 0,1 0 0,0 1 0,0-1 0,-1 0 0,0 0 0,1 0 0,-1 0 0,-3 2 0,-7 11 0,6-4 0,0 1 0,1 0 0,1 0 0,-1 0 0,2 1 0,0-1 0,0 1 0,1 0 0,1 0 0,0 0 0,1 0 0,0 0 0,3 18 0,-2-27 0,0-1 0,-1 1 0,2 0 0,-1-1 0,0 0 0,0 1 0,1-1 0,0 0 0,0 1 0,0-1 0,0 0 0,0 0 0,1-1 0,-1 1 0,1 0 0,-1-1 0,1 0 0,0 1 0,0-1 0,0 0 0,1-1 0,-1 1 0,0-1 0,1 1 0,-1-1 0,7 2 0,-3-3 0,0 1 0,0-1 0,1 0 0,-1 0 0,0 0 0,0-1 0,0-1 0,1 1 0,-2-1 0,1 0 0,0-1 0,11-5 0,-9 3 0,1-1 0,-2 0 0,1 0 0,-1-1 0,0 0 0,0-1 0,-1 1 0,0-2 0,0 1 0,-1-1 0,0 0 0,8-17 0,-12 22 0,0 0 0,0-1 0,0 0 0,-1 1 0,1-1 0,-1 0 0,0 0 0,0 0 0,-1 0 0,0 1 0,0-1 0,0 0 0,0 0 0,-1 0 0,0 0 0,0 0 0,0 0 0,0 1 0,-1-1 0,0 0 0,0 1 0,0-1 0,0 1 0,-1 0 0,0 0 0,0 0 0,0 0 0,0 0 0,-6-4 0,6 6 18,0 0 0,-1 0 0,1 0 0,0 0 0,-1 1 0,1-1 0,-1 1 0,0 0 0,1 0 0,-1 1 0,0-1 0,0 1 0,0 0 0,1 0 0,-1 0 0,0 0 0,0 0 0,-4 2 0,5-1-82,0-1 1,1 1 0,-1 0 0,1-1 0,-1 1-1,1 0 1,-1 1 0,1-1 0,0 0 0,0 1-1,0-1 1,-1 1 0,2 0 0,-1 0-1,0 0 1,0 0 0,0 0 0,1 0 0,-1 0-1,1 1 1,0-1 0,0 0 0,0 1 0,0-1-1,0 1 1,-1 4 0,2 7-6763</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0.935"/>
    </inkml:context>
    <inkml:brush xml:id="br0">
      <inkml:brushProperty name="width" value="0.05" units="cm"/>
      <inkml:brushProperty name="height" value="0.05" units="cm"/>
      <inkml:brushProperty name="color" value="#FFC114"/>
    </inkml:brush>
  </inkml:definitions>
  <inkml:trace contextRef="#ctx0" brushRef="#br0">104 129 24575,'0'-12'0,"1"3"0,-1-1 0,-1 1 0,-2-19 0,3 27 0,0 0 0,0-1 0,-1 1 0,1 0 0,-1-1 0,1 1 0,-1 0 0,1 0 0,-1-1 0,1 1 0,-1 0 0,0 0 0,0 0 0,0 0 0,0 0 0,0 0 0,0 0 0,0 0 0,0 0 0,0 0 0,0 1 0,0-1 0,0 0 0,-1 1 0,1-1 0,0 1 0,-1-1 0,1 1 0,0 0 0,-1 0 0,1-1 0,0 1 0,-3 0 0,2 1 0,-1 0 0,1-1 0,0 1 0,0 0 0,-1 0 0,1 0 0,0 1 0,0-1 0,0 0 0,0 1 0,0-1 0,1 1 0,-1 0 0,0 0 0,1 0 0,-1 0 0,1 0 0,0 0 0,-2 3 0,-2 4 0,0 1 0,-6 20 0,9-25 0,1 0 0,-1 0 0,1 0 0,0 0 0,1 0 0,-1 1 0,1-1 0,0 0 0,1 1 0,-1-1 0,1 0 0,0 0 0,0 0 0,1 0 0,0 1 0,0-2 0,0 1 0,0 0 0,1 0 0,-1-1 0,6 8 0,-3-7 0,1 0 0,-1 1 0,1-1 0,0-1 0,0 1 0,0-1 0,1-1 0,0 1 0,-1-1 0,1 0 0,0 0 0,1-1 0,-1 0 0,14 2 0,-14-3 0,0 0 0,0 0 0,0-1 0,-1 0 0,1-1 0,0 1 0,0-1 0,0-1 0,0 1 0,0-1 0,-1 0 0,1-1 0,-1 0 0,0 0 0,0 0 0,0-1 0,0 1 0,8-8 0,-8 5 0,-1 1 0,0-1 0,-1 0 0,1 0 0,-1 0 0,0-1 0,-1 0 0,0 1 0,0-1 0,0-1 0,-1 1 0,0 0 0,0 0 0,-1-1 0,0 1 0,1-15 0,-2 12 0,-1-1 0,0 1 0,0-1 0,-1 1 0,-6-18 0,7 24 0,0 1 0,-1 0 0,1-1 0,-1 1 0,0 0 0,0 0 0,0 0 0,0 0 0,-4-3 0,5 5 0,-1 0 0,1 0 0,-1 0 0,1 0 0,-1 0 0,1 1 0,-1-1 0,0 0 0,1 1 0,-1-1 0,0 1 0,0 0 0,1-1 0,-1 1 0,0 0 0,0 0 0,1 0 0,-1 0 0,-3 1 0,3 0-68,0-1 0,0 1-1,0 0 1,0 0 0,0 0 0,0 1-1,0-1 1,0 0 0,1 1 0,-1-1-1,0 1 1,1-1 0,-1 1 0,1 0-1,0 0 1,-1 0 0,1-1-1,0 1 1,-1 4 0,-4 9-6758</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1.283"/>
    </inkml:context>
    <inkml:brush xml:id="br0">
      <inkml:brushProperty name="width" value="0.05" units="cm"/>
      <inkml:brushProperty name="height" value="0.05" units="cm"/>
      <inkml:brushProperty name="color" value="#FFC114"/>
    </inkml:brush>
  </inkml:definitions>
  <inkml:trace contextRef="#ctx0" brushRef="#br0">163 103 24575,'0'-2'0,"-1"0"0,1 0 0,-1 0 0,1 0 0,-1 1 0,0-1 0,0 0 0,0 0 0,0 0 0,0 1 0,0-1 0,-1 1 0,1-1 0,0 1 0,-1-1 0,1 1 0,-4-2 0,1 0 0,1 0 0,-2 1 0,1-1 0,0 1 0,0 0 0,-7-2 0,8 3 0,0 0 0,0 1 0,0-1 0,-1 1 0,1 0 0,0 0 0,0 0 0,0 0 0,0 0 0,0 1 0,0-1 0,-1 1 0,1 0 0,0 0 0,1 0 0,-1 1 0,0-1 0,0 0 0,-4 4 0,3-2 0,1 0 0,0 1 0,0-1 0,0 0 0,0 1 0,1 0 0,-1 0 0,1 0 0,0 0 0,0 0 0,0 0 0,-2 8 0,3-6 0,-1 0 0,1 0 0,1 1 0,-1-1 0,1 1 0,0-1 0,0 0 0,1 1 0,1 7 0,-1-10 0,0 0 0,0 0 0,1 0 0,-1-1 0,1 1 0,0 0 0,0-1 0,0 1 0,0-1 0,1 0 0,-1 1 0,1-1 0,0 0 0,5 3 0,-3-2 0,0-1 0,0-1 0,0 1 0,0-1 0,1 0 0,-1 0 0,1 0 0,-1-1 0,1 0 0,0 0 0,-1 0 0,1-1 0,0 0 0,7 0 0,-4-1 0,0-1 0,0 1 0,0-2 0,-1 1 0,1-1 0,-1 0 0,1-1 0,14-9 0,-15 8 0,-2 1 0,1-2 0,0 1 0,-1-1 0,0 0 0,-1 0 0,1 0 0,-1-1 0,7-12 0,-9 15 0,-1-1 0,0 0 0,0 0 0,0 0 0,-1 0 0,0 0 0,0-1 0,0 1 0,0 0 0,-1-1 0,0 1 0,0 0 0,0 0 0,-1-1 0,-2-7 0,2 8 14,0 1 0,0 0-1,-1 0 1,0 0 0,1 0-1,-2 1 1,1-1-1,0 0 1,-1 1 0,0 0-1,1-1 1,-1 1 0,-1 0-1,1 1 1,0-1 0,-1 0-1,1 1 1,-1 0 0,0 0-1,0 0 1,0 0 0,0 1-1,0-1 1,-7 0 0,5 1-121,-1 0 0,1 0 1,-1 1-1,1 0 0,-1 1 1,1-1-1,-1 1 0,1 0 1,-1 1-1,1 0 0,0 0 1,-1 0-1,1 1 0,0 0 1,-7 4-1,-7 8-6719</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1.669"/>
    </inkml:context>
    <inkml:brush xml:id="br0">
      <inkml:brushProperty name="width" value="0.05" units="cm"/>
      <inkml:brushProperty name="height" value="0.05" units="cm"/>
      <inkml:brushProperty name="color" value="#FFC114"/>
    </inkml:brush>
  </inkml:definitions>
  <inkml:trace contextRef="#ctx0" brushRef="#br0">40 0 24575,'0'3'0,"0"5"0,0 3 0,-3 6 0,-4 10 0,-7 6 0,-1-2-8191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2.916"/>
    </inkml:context>
    <inkml:brush xml:id="br0">
      <inkml:brushProperty name="width" value="0.05" units="cm"/>
      <inkml:brushProperty name="height" value="0.05" units="cm"/>
      <inkml:brushProperty name="color" value="#FFC114"/>
    </inkml:brush>
  </inkml:definitions>
  <inkml:trace contextRef="#ctx0" brushRef="#br0">0 23 24575,'0'-3'0,"0"-4"0,4-2 0,0 6 0,0 4 0,-1 7 0,-1 4 0,0 4 0,-1 1 0,-1 2 0,3 1 0,1-4-8191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1.263"/>
    </inkml:context>
    <inkml:brush xml:id="br0">
      <inkml:brushProperty name="width" value="0.05" units="cm"/>
      <inkml:brushProperty name="height" value="0.05" units="cm"/>
      <inkml:brushProperty name="color" value="#FFC114"/>
    </inkml:brush>
  </inkml:definitions>
  <inkml:trace contextRef="#ctx0" brushRef="#br0">68 456 24575,'-9'20'0,"1"1"0,1 0 0,-5 26 0,0-3 0,10-35 0,-16 42 0,61-153 0,39-136 0,4-15 0,-85 251 0,20-43 0,-20 43 0,0 0 0,1 0 0,-1 0 0,0 0 0,1 0 0,-1 1 0,1-1 0,-1 1 0,1-1 0,0 1 0,-1-1 0,1 1 0,0 0 0,0 0 0,0 0 0,0 0 0,0 0 0,4 0 0,-4 1 0,-1 0 0,1 0 0,0 1 0,-1-1 0,1 1 0,0 0 0,-1-1 0,1 1 0,0 0 0,-1 0 0,1 0 0,-1 0 0,0 0 0,1 0 0,-1 1 0,0-1 0,1 0 0,-1 1 0,0-1 0,0 1 0,0-1 0,-1 1 0,2 2 0,18 41 0,-20-45 0,36 114 0,-5 2 0,25 183 0,-56-294 11,3 9-287,-2 0 1,0 0 0,0 0 0,-3 19 0,-1-13-6551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8.190"/>
    </inkml:context>
    <inkml:brush xml:id="br0">
      <inkml:brushProperty name="width" value="0.05" units="cm"/>
      <inkml:brushProperty name="height" value="0.05" units="cm"/>
      <inkml:brushProperty name="color" value="#FFC114"/>
    </inkml:brush>
  </inkml:definitions>
  <inkml:trace contextRef="#ctx0" brushRef="#br0">66 441 24575,'-39'-188'0,"16"68"0,22 116 0,0 0 0,0 0 0,1 0 0,-1 0 0,1-1 0,0 1 0,0 0 0,1 0 0,-1 0 0,3-6 0,-2 7 0,0 1 0,0-1 0,1 1 0,-1 0 0,1 0 0,-1-1 0,1 1 0,0 0 0,0 1 0,0-1 0,0 0 0,0 0 0,1 1 0,-1-1 0,0 1 0,1 0 0,2-1 0,16-6 0,1 2 0,0 1 0,0 0 0,1 2 0,33-2 0,-31 3 0,124-8 0,-1 7 0,158 17 0,-282-12 0,0 1 0,0 1 0,0 1 0,24 8 0,-41-10 0,0 0 0,0 0 0,0 1 0,0-1 0,0 2 0,-1-1 0,1 1 0,-1 0 0,-1 0 0,1 0 0,-1 1 0,0 0 0,0 0 0,0 0 0,-1 1 0,5 10 0,2 12 0,-1 2 0,-1-1 0,-2 1 0,-2 0 0,3 35 0,2 9 0,17 54 0,64 188 0,-24-97 0,-49-152 0,-4 1 0,-2 1 0,-4 1 0,0 93 0,-10-107 0,-1 1 0,-3-1 0,-3 0 0,-2 0 0,-33 96 0,41-144 0,0 0 0,-1-1 0,-1 1 0,1-1 0,-1 0 0,-1 0 0,0 0 0,0-1 0,-9 9 0,10-11 0,-1-1 0,0 0 0,0 0 0,0 0 0,0-1 0,-1 0 0,1 0 0,-1-1 0,0 0 0,1 0 0,-1 0 0,0-1 0,-8 1 0,-27 0 0,0-2 0,1-1 0,-1-3 0,-59-11 0,-161-53 0,198 50 0,-74-23-1365,85 23-5461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3.070"/>
    </inkml:context>
    <inkml:brush xml:id="br0">
      <inkml:brushProperty name="width" value="0.05" units="cm"/>
      <inkml:brushProperty name="height" value="0.05" units="cm"/>
      <inkml:brushProperty name="color" value="#FFC114"/>
    </inkml:brush>
  </inkml:definitions>
  <inkml:trace contextRef="#ctx0" brushRef="#br0">1 5 24575,'3'0'0,"1"-3"0,3 2 0,0 7 0,2 6 0,0 8 0,-2 5 0,1 6 0,-1-3-8191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4.942"/>
    </inkml:context>
    <inkml:brush xml:id="br0">
      <inkml:brushProperty name="width" value="0.05" units="cm"/>
      <inkml:brushProperty name="height" value="0.05" units="cm"/>
      <inkml:brushProperty name="color" value="#FFC114"/>
    </inkml:brush>
  </inkml:definitions>
  <inkml:trace contextRef="#ctx0" brushRef="#br0">231 126 24575,'3'-3'0,"0"0"0,-1-1 0,0 1 0,1-1 0,-1 1 0,-1-1 0,1 0 0,0 0 0,-1 0 0,0 0 0,1-7 0,-1 8 0,-1 0 0,1 0 0,-1 0 0,0 0 0,0 0 0,-1 0 0,1 0 0,0 0 0,-1 0 0,0 0 0,0 0 0,0 0 0,0 0 0,0 0 0,0 1 0,-3-4 0,3 4 0,-1 0 0,1 0 0,-1 1 0,0-1 0,0 1 0,0-1 0,0 1 0,0 0 0,0-1 0,0 1 0,0 0 0,-1 1 0,1-1 0,0 0 0,-1 0 0,1 1 0,0 0 0,-1-1 0,1 1 0,-1 0 0,1 0 0,0 0 0,-1 1 0,1-1 0,-1 0 0,1 1 0,0 0 0,-1-1 0,1 1 0,0 0 0,0 0 0,0 1 0,0-1 0,-3 2 0,-3 3 0,-1 0 0,1 0 0,1 1 0,-1-1 0,1 2 0,1-1 0,-7 9 0,0 4 0,0 0 0,2 1 0,0 1 0,1-1 0,1 2 0,2-1 0,0 1 0,1 0 0,1 1 0,1-1 0,1 1 0,2 0 0,0-1 0,3 32 0,-1-47 0,1 0 0,-1-1 0,1 1 0,0-1 0,1 0 0,0 1 0,0-1 0,1 0 0,-1-1 0,1 1 0,9 10 0,-8-12 0,-1-1 0,1 0 0,0 0 0,1 0 0,-1 0 0,1-1 0,-1 0 0,1 0 0,0-1 0,0 1 0,0-1 0,0-1 0,1 1 0,9 0 0,0 0 0,1-2 0,-1 0 0,0-1 0,1-1 0,-1 0 0,0-1 0,0-1 0,0 0 0,23-11 0,-19 7 0,0-2 0,0 0 0,-1-1 0,0-1 0,-1-1 0,25-23 0,-32 25 0,-1 0 0,0 0 0,-1-1 0,-1 0 0,1-1 0,-2 0 0,0 0 0,-1-1 0,8-22 0,-11 26 0,-1 1 0,0-1 0,0 0 0,-1 1 0,0-1 0,-1 0 0,0 0 0,0 1 0,-1-1 0,0 0 0,-1 0 0,0 1 0,-1-1 0,0 1 0,-7-14 0,10 21 0,-1 0 0,0 1 0,0-1 0,0 0 0,0 1 0,0-1 0,0 1 0,-1 0 0,1-1 0,-1 1 0,1 0 0,-1 0 0,1 0 0,-3-1 0,4 1 0,-1 1 0,1 0 0,0 0 0,-1 0 0,1 0 0,-1 0 0,1 0 0,0 0 0,-1 0 0,1 0 0,-1 0 0,1 0 0,0 0 0,-1 1 0,1-1 0,0 0 0,-1 0 0,1 0 0,0 0 0,-1 1 0,1-1 0,0 0 0,-1 0 0,1 1 0,-1-1 0,-5 18 0,5 0 0,1 0 0,0 0 0,1 0 0,8 34 0,-2-10 0,-6-29 0,1-1 0,1 1 0,0-1 0,1 0 0,6 12 0,-9-21 0,0-1 0,1 1 0,-1-1 0,1 0 0,-1 0 0,1 1 0,0-1 0,0 0 0,0-1 0,0 1 0,0 0 0,5 2 0,-5-3 0,-1-1 0,1 1 0,0-1 0,0 1 0,0-1 0,0 0 0,0 0 0,0 0 0,-1 0 0,1 0 0,0 0 0,0 0 0,0-1 0,0 1 0,0-1 0,-1 1 0,1-1 0,0 0 0,0 0 0,2-1 0,3-3 0,0 0 0,-1 0 0,0-1 0,0 1 0,0-1 0,-1-1 0,0 1 0,0-1 0,0 0 0,-1 0 0,0 0 0,-1 0 0,1-1 0,-1 0 0,3-14 0,-1 4 0,-2 0 0,0-1 0,-1 0 0,0 1 0,-3-36 0,-5 21 0,6 31 0,0 1 0,0 0 0,-1-1 0,1 1 0,-1 0 0,1 0 0,-1 0 0,1-1 0,-1 1 0,0 0 0,1 0 0,-1 0 0,0 0 0,0 0 0,0 0 0,0 0 0,0 1 0,0-1 0,0 0 0,0 0 0,-3 0 0,-2 3-1365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5.274"/>
    </inkml:context>
    <inkml:brush xml:id="br0">
      <inkml:brushProperty name="width" value="0.05" units="cm"/>
      <inkml:brushProperty name="height" value="0.05" units="cm"/>
      <inkml:brushProperty name="color" value="#FFC114"/>
    </inkml:brush>
  </inkml:definitions>
  <inkml:trace contextRef="#ctx0" brushRef="#br0">15 65 24575,'-1'0'0,"0"0"0,1 0 0,-1-1 0,0 1 0,0 0 0,1 0 0,-1-1 0,0 1 0,1 0 0,-1-1 0,1 1 0,-1-1 0,1 1 0,-1-1 0,1 1 0,-1-1 0,1 1 0,-1-1 0,1 0 0,-1 1 0,1-1 0,0 0 0,-1 1 0,1-1 0,0 0 0,0 1 0,0-1 0,0 0 0,-1 0 0,1 1 0,0-1 0,0 0 0,0 0 0,0 1 0,1-1 0,-1-1 0,0-1 0,0 1 0,0-1 0,1 0 0,-1 1 0,1-1 0,0 1 0,-1-1 0,3-4 0,-2 6 0,0 0 0,0 0 0,-1 0 0,1 0 0,0 0 0,0 0 0,0 0 0,0 0 0,0 0 0,1 0 0,-1 1 0,0-1 0,0 0 0,0 1 0,1-1 0,-1 1 0,0-1 0,1 1 0,-1 0 0,0-1 0,1 1 0,-1 0 0,2 0 0,0 1 0,-1-1 0,1 1 0,0-1 0,0 1 0,-1 0 0,1 0 0,0 1 0,-1-1 0,1 0 0,3 4 0,1 0 0,0 2 0,0-1 0,0 1 0,-1 0 0,11 15 0,-11-11 0,0-1 0,0 1 0,-2 0 0,1 1 0,-1-1 0,-1 1 0,0 0 0,-1 0 0,0 0 0,-1 0 0,0 20 0,-1-31 0,0 1 0,0-1 0,0 0 0,0 0 0,0 0 0,0 0 0,0 0 0,0 0 0,-1 0 0,1 0 0,0 0 0,-1 0 0,1 0 0,-1 0 0,1 0 0,-1 0 0,0 0 0,1 0 0,-1-1 0,0 1 0,1 0 0,-1 0 0,0-1 0,0 1 0,0 0 0,-2 0 0,3-1 0,-1 0 0,0 0 0,0-1 0,0 1 0,0 0 0,0-1 0,1 1 0,-1 0 0,0-1 0,0 1 0,0-1 0,1 1 0,-1-1 0,0 0 0,1 1 0,-1-1 0,0 0 0,1 1 0,-1-1 0,1 0 0,-1 0 0,1 1 0,0-1 0,-1 0 0,1 0 0,0 0 0,-1 0 0,1 0 0,0 1 0,0-1 0,0-2 0,-2-3 23,1 0 0,0-1 0,1 1-1,-1-1 1,1 1 0,0-1 0,1 1-1,0 0 1,0-1 0,0 1 0,1-1-1,-1 1 1,2 0 0,2-7 0,1 2-237,0 1 1,0 1 0,0-1-1,1 1 1,1 0 0,0 1-1,9-9 1,2 0-6613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5.585"/>
    </inkml:context>
    <inkml:brush xml:id="br0">
      <inkml:brushProperty name="width" value="0.05" units="cm"/>
      <inkml:brushProperty name="height" value="0.05" units="cm"/>
      <inkml:brushProperty name="color" value="#FFC114"/>
    </inkml:brush>
  </inkml:definitions>
  <inkml:trace contextRef="#ctx0" brushRef="#br0">0 57 24575,'2'9'0,"-1"-1"0,2 1 0,-1 0 0,1-1 0,0 1 0,1-1 0,0 0 0,6 9 0,0 2 0,11 22 0,-11-23 0,0 1 0,-1 0 0,-1 0 0,0 0 0,-2 1 0,5 28 0,-10-46 0,-1 0 0,0 0 0,0 0 0,0 0 0,0 0 0,0 0 0,0 0 0,-1 0 0,1 0 0,-1-1 0,1 1 0,-2 3 0,1-4 0,1-1 0,0 1 0,-1 0 0,1-1 0,-1 1 0,0-1 0,1 1 0,-1-1 0,0 1 0,1-1 0,-1 1 0,0-1 0,1 1 0,-1-1 0,0 0 0,0 0 0,1 1 0,-1-1 0,0 0 0,-1 0 0,-1 0 0,1 0 0,-1 0 0,1-1 0,0 1 0,-1-1 0,1 0 0,0 0 0,0 0 0,0 0 0,0 0 0,0 0 0,0 0 0,0-1 0,0 1 0,0-1 0,0 0 0,1 1 0,-3-3 0,-1-3 0,0 0 0,1-1 0,0 1 0,0-1 0,0 0 0,1 0 0,0 0 0,1 0 0,-1-1 0,2 1 0,-1-1 0,1 1 0,1-1 0,-1 1 0,1-1 0,1 0 0,0 1 0,0-1 0,1 1 0,-1-1 0,6-11 0,-3 8 0,1-1 0,0 1 0,1 0 0,0 0 0,1 0 0,0 1 0,1 0 0,0 0 0,1 1 0,0 0 0,1 1 0,0 0 0,13-9 0,-18 15-68,0-1 0,0 2-1,0-1 1,0 1 0,0-1 0,0 1-1,1 1 1,-1-1 0,1 1 0,-1 0-1,1 0 1,0 1 0,-1-1 0,1 1-1,0 1 1,-1-1 0,1 1-1,0 0 1,5 1 0,10 7-6758</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6.072"/>
    </inkml:context>
    <inkml:brush xml:id="br0">
      <inkml:brushProperty name="width" value="0.05" units="cm"/>
      <inkml:brushProperty name="height" value="0.05" units="cm"/>
      <inkml:brushProperty name="color" value="#FFC114"/>
    </inkml:brush>
  </inkml:definitions>
  <inkml:trace contextRef="#ctx0" brushRef="#br0">27 140 24575,'-3'-3'0,"0"-1"0,1 1 0,-1-1 0,1 0 0,0 0 0,0 0 0,0 0 0,0 0 0,1 0 0,0 0 0,0 0 0,0-1 0,0 1 0,0-8 0,1-2 0,1 0 0,0 0 0,5-17 0,-7 56 0,7 46 0,-4-50-682,9 33-1,-4-34-6143</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6.227"/>
    </inkml:context>
    <inkml:brush xml:id="br0">
      <inkml:brushProperty name="width" value="0.05" units="cm"/>
      <inkml:brushProperty name="height" value="0.05" units="cm"/>
      <inkml:brushProperty name="color" value="#FFC114"/>
    </inkml:brush>
  </inkml:definitions>
  <inkml:trace contextRef="#ctx0" brushRef="#br0">0 15 24575,'0'-3'0,"0"-4"0,0 2 0,0 9 0,0 6 0,0 4 0,0 7 0,0 5 0,0 5 0,0-3-8191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6.517"/>
    </inkml:context>
    <inkml:brush xml:id="br0">
      <inkml:brushProperty name="width" value="0.05" units="cm"/>
      <inkml:brushProperty name="height" value="0.05" units="cm"/>
      <inkml:brushProperty name="color" value="#FFC114"/>
    </inkml:brush>
  </inkml:definitions>
  <inkml:trace contextRef="#ctx0" brushRef="#br0">8 49 24575,'-3'-3'0,"-1"-5"0,3 0 0,5-2 0,5 0 0,4 3 0,0 5 0,-3 2-8191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6.713"/>
    </inkml:context>
    <inkml:brush xml:id="br0">
      <inkml:brushProperty name="width" value="0.05" units="cm"/>
      <inkml:brushProperty name="height" value="0.05" units="cm"/>
      <inkml:brushProperty name="color" value="#FFC114"/>
    </inkml:brush>
  </inkml:definitions>
  <inkml:trace contextRef="#ctx0" brushRef="#br0">0 1 24575,'0'3'0,"0"4"0,0 4 0,0 4 0,4-2 0,3-5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7.314"/>
    </inkml:context>
    <inkml:brush xml:id="br0">
      <inkml:brushProperty name="width" value="0.05" units="cm"/>
      <inkml:brushProperty name="height" value="0.05" units="cm"/>
      <inkml:brushProperty name="color" value="#FFC114"/>
    </inkml:brush>
  </inkml:definitions>
  <inkml:trace contextRef="#ctx0" brushRef="#br0">1 32 24575,'3'-3'0,"1"-4"0,0-4 0,-1 3 0,0 6 0,-2 6 0,0 6 0,-1 4 0,0 3 0,0 2 0,0 0 0,0 1 0,0-4-8191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7.452"/>
    </inkml:context>
    <inkml:brush xml:id="br0">
      <inkml:brushProperty name="width" value="0.05" units="cm"/>
      <inkml:brushProperty name="height" value="0.05" units="cm"/>
      <inkml:brushProperty name="color" value="#FFC114"/>
    </inkml:brush>
  </inkml:definitions>
  <inkml:trace contextRef="#ctx0" brushRef="#br0">0 9 24575,'3'0'0,"1"-3"0,3-2 0,4 5 0,-1 4 0,-1 4 0,-3 5 0,-2 3 0,-2 5 0,-1-2-8191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36.072"/>
    </inkml:context>
    <inkml:brush xml:id="br0">
      <inkml:brushProperty name="width" value="0.05" units="cm"/>
      <inkml:brushProperty name="height" value="0.05" units="cm"/>
      <inkml:brushProperty name="color" value="#FFC114"/>
    </inkml:brush>
  </inkml:definitions>
  <inkml:trace contextRef="#ctx0" brushRef="#br0">91 146 24575,'-2'-2'0,"-1"1"0,1-1 0,-1 0 0,0 1 0,0-1 0,0 1 0,0 0 0,0 0 0,0 0 0,0 0 0,-5 0 0,1 0 0,0 0 0,-1 0 0,-12 2 0,19-1 0,1 0 0,0 0 0,-1 0 0,1 0 0,0-1 0,-1 1 0,1 0 0,0 1 0,-1-1 0,1 0 0,0 0 0,0 0 0,-1 0 0,1 0 0,0 0 0,-1 0 0,1 0 0,0 0 0,0 1 0,-1-1 0,1 0 0,0 0 0,0 0 0,-1 0 0,1 1 0,0-1 0,0 0 0,0 0 0,-1 1 0,1-1 0,8 6 0,16 1 0,33-3 0,0-3 0,95-9 0,-19-1 0,1928-28-2382,2 33-600,-1669 4 2864,928-32-1586,-756-9 6700,-598 36-2509,-46-6-4149,60 10-5164</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7.815"/>
    </inkml:context>
    <inkml:brush xml:id="br0">
      <inkml:brushProperty name="width" value="0.05" units="cm"/>
      <inkml:brushProperty name="height" value="0.05" units="cm"/>
      <inkml:brushProperty name="color" value="#FFC114"/>
    </inkml:brush>
  </inkml:definitions>
  <inkml:trace contextRef="#ctx0" brushRef="#br0">197 34 24575,'3'-12'0,"-2"11"0,-1 1 0,0-1 0,0 1 0,1 0 0,-1-1 0,0 1 0,0-1 0,1 1 0,-1-1 0,0 1 0,0-1 0,0 1 0,0-1 0,0 1 0,0-1 0,0 1 0,0-1 0,0 1 0,0-1 0,0 1 0,0-1 0,0 1 0,0-1 0,0 1 0,-1-1 0,1 1 0,0-1 0,0 1 0,-1-1 0,1 1 0,0 0 0,0-1 0,-1 1 0,1 0 0,-1-1 0,1 1 0,0 0 0,-1-1 0,1 1 0,-1 0 0,1-1 0,0 1 0,-1 0 0,1 0 0,-1 0 0,1 0 0,-1-1 0,1 1 0,-1 0 0,1 0 0,-2 0 0,-1-1 0,0 1 0,0 0 0,0-1 0,0 1 0,0 0 0,0 0 0,0 1 0,-1-1 0,1 1 0,0-1 0,0 1 0,0 0 0,1 0 0,-1 0 0,0 1 0,0-1 0,0 1 0,1-1 0,-1 1 0,1 0 0,-1 0 0,1 0 0,-4 4 0,-4 5 0,0 1 0,1-1 0,-12 22 0,9-13 0,1 1 0,-15 39 0,21-48 0,2 1 0,-1-1 0,2 1 0,-1-1 0,2 1 0,-1 23 0,3-32 20,-1 1 0,1 0 0,0-1 1,0 1-1,0 0 0,1-1 0,-1 1 0,1-1 0,0 0 0,1 0 0,-1 1 0,1-2 0,0 1 0,0 0 0,0 0 0,5 4 1,-3-4-177,0 0 1,1 0 0,0 0 0,0-1 0,0 0 0,0 0 0,0 0-1,1-1 1,-1 0 0,12 2 0,8 0-6671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7.984"/>
    </inkml:context>
    <inkml:brush xml:id="br0">
      <inkml:brushProperty name="width" value="0.05" units="cm"/>
      <inkml:brushProperty name="height" value="0.05" units="cm"/>
      <inkml:brushProperty name="color" value="#FFC114"/>
    </inkml:brush>
  </inkml:definitions>
  <inkml:trace contextRef="#ctx0" brushRef="#br0">32 71 24575,'-3'0'0,"-4"0"0,-4 0 0,2-3 0,7-1 0,7-4 0,4 1 0,9-2 0,6 0 0,6-1 0,0 1 0,2 2 0,-5 2-8191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8.387"/>
    </inkml:context>
    <inkml:brush xml:id="br0">
      <inkml:brushProperty name="width" value="0.05" units="cm"/>
      <inkml:brushProperty name="height" value="0.05" units="cm"/>
      <inkml:brushProperty name="color" value="#FFC114"/>
    </inkml:brush>
  </inkml:definitions>
  <inkml:trace contextRef="#ctx0" brushRef="#br0">59 36 24575,'-12'-17'0,"11"15"0,1 0 0,-1 0 0,0 1 0,-1-1 0,1 0 0,0 1 0,0-1 0,-1 1 0,-2-3 0,-4 6 0,-1 13 0,5-2 0,0 0 0,2 1 0,-1-1 0,2 1 0,0-1 0,0 1 0,3 21 0,-1-4 0,-1-9 0,1 1 0,1 0 0,6 27 0,-7-44 0,0 0 0,1 0 0,0 0 0,0-1 0,0 1 0,1 0 0,0-1 0,0 0 0,0 0 0,1 0 0,-1 0 0,1 0 0,0-1 0,1 0 0,-1 0 0,1 0 0,7 5 0,-8-8 0,0 1 0,0-1 0,1 0 0,-1 0 0,0-1 0,1 1 0,-1-1 0,1 0 0,-1 0 0,0-1 0,1 1 0,-1-1 0,0 0 0,1 0 0,-1 0 0,0-1 0,0 1 0,0-1 0,0 0 0,0 0 0,6-5 0,2-1 0,0 0 0,-1-1 0,0-1 0,-1 1 0,14-18 0,-15 15 0,-2 0 0,1 0 0,-1-1 0,-1 0 0,-1 0 0,0 0 0,4-16 0,-3 6 0,-2 0 0,0-1 0,1-34 0,-5 55 38,0 0 0,-1 0 0,1 0 0,-1-1 0,0 1 0,0 0 0,0 0 0,-2-4 0,3 6-53,-1 1 1,1-1 0,0 1 0,0 0-1,-1-1 1,1 1 0,0 0 0,-1-1 0,1 1-1,0-1 1,-1 1 0,1 0 0,0 0-1,-1-1 1,1 1 0,-1 0 0,1 0 0,0 0-1,-1-1 1,1 1 0,-1 0 0,1 0-1,-1 0 1,0 0-51,0 0 0,1 1 0,-1-1 0,0 0 0,1 1 0,-1-1 0,1 1 0,-1-1 0,0 1 0,1-1 0,-1 1 0,1-1 0,0 1 0,-1 0 0,1-1 0,-1 1 0,1 0 0,0-1 0,0 1 0,-1 1 0,-3 9-6761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8.933"/>
    </inkml:context>
    <inkml:brush xml:id="br0">
      <inkml:brushProperty name="width" value="0.05" units="cm"/>
      <inkml:brushProperty name="height" value="0.05" units="cm"/>
      <inkml:brushProperty name="color" value="#FFC114"/>
    </inkml:brush>
  </inkml:definitions>
  <inkml:trace contextRef="#ctx0" brushRef="#br0">39 185 24575,'-18'46'0,"12"-22"0,1 0 0,2 0 0,0 0 0,1 48 0,0-115 0,3 0 0,7-58 0,-6 87 0,1 1 0,0 0 0,1 0 0,0 0 0,1 1 0,0-1 0,1 1 0,0 0 0,1 1 0,0 0 0,1 0 0,15-16 0,-19 23 0,1 0 0,-1 1 0,1-1 0,0 1 0,0 0 0,0 1 0,1-1 0,-1 1 0,1 0 0,-1 0 0,9-1 0,-12 2 0,0 1 0,0 0 0,0 0 0,0 0 0,0 0 0,1 0 0,-1 0 0,0 0 0,0 1 0,0-1 0,0 1 0,0-1 0,0 1 0,0 0 0,0 0 0,0 0 0,-1 0 0,1 0 0,0 0 0,0 0 0,-1 1 0,1-1 0,-1 0 0,1 1 0,-1 0 0,0-1 0,0 1 0,1 0 0,-1 0 0,0 0 0,-1-1 0,1 1 0,0 0 0,0 3 0,1 2 0,-1-1 0,0 1 0,0 0 0,0-1 0,-1 1 0,0 0 0,-1 0 0,1 0 0,-1-1 0,-1 1 0,1 0 0,-1-1 0,0 1 0,-1-1 0,1 0 0,-7 11 0,-4 3 0,-1 0 0,0-1 0,-23 23 0,29-33 0,8-9 0,-1 1 0,0 0 0,1-1 0,-1 1 0,1 0 0,-1-1 0,1 1 0,-1 0 0,1 0 0,0-1 0,-1 1 0,1 0 0,0 0 0,0 0 0,0 0 0,-1-1 0,1 1 0,0 0 0,0 0 0,0 0 0,0 0 0,0 0 0,1-1 0,-1 1 0,0 0 0,0 0 0,0 0 0,1-1 0,-1 1 0,1 0 0,-1 0 0,0 0 0,1-1 0,-1 1 0,1 0 0,0-1 0,-1 1 0,1-1 0,1 2 0,3 2 0,1 0 0,-1 0 0,1-1 0,10 4 0,5 5 0,21 24 338,5 3-2041,-35-31-5123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9.170"/>
    </inkml:context>
    <inkml:brush xml:id="br0">
      <inkml:brushProperty name="width" value="0.05" units="cm"/>
      <inkml:brushProperty name="height" value="0.05" units="cm"/>
      <inkml:brushProperty name="color" value="#FFC114"/>
    </inkml:brush>
  </inkml:definitions>
  <inkml:trace contextRef="#ctx0" brushRef="#br0">0 32 24575,'0'-3'0,"0"-4"0,0-4 0,0 3 0,0 5 0,0 8 0,0 5 0,0 4 0,0 3 0,0 2 0,3-3 0,1-4-8191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9.296"/>
    </inkml:context>
    <inkml:brush xml:id="br0">
      <inkml:brushProperty name="width" value="0.05" units="cm"/>
      <inkml:brushProperty name="height" value="0.05" units="cm"/>
      <inkml:brushProperty name="color" value="#FFC114"/>
    </inkml:brush>
  </inkml:definitions>
  <inkml:trace contextRef="#ctx0" brushRef="#br0">1 29 24575,'3'-3'0,"1"-5"0,3 0 0,3 1 0,4 5 0,-2 5 0,-2 6 0,-3 5 0,-2 5 0,-3 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49.859"/>
    </inkml:context>
    <inkml:brush xml:id="br0">
      <inkml:brushProperty name="width" value="0.05" units="cm"/>
      <inkml:brushProperty name="height" value="0.05" units="cm"/>
      <inkml:brushProperty name="color" value="#FFC114"/>
    </inkml:brush>
  </inkml:definitions>
  <inkml:trace contextRef="#ctx0" brushRef="#br0">49 25 24575,'0'-3'0,"3"-1"0,1-3 0,3 0 0,0 4 0,-3 8 0,-7 11 0,-5 8 0,-8 9 0,-7 9 0,0-4-8191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1.756"/>
    </inkml:context>
    <inkml:brush xml:id="br0">
      <inkml:brushProperty name="width" value="0.05" units="cm"/>
      <inkml:brushProperty name="height" value="0.05" units="cm"/>
      <inkml:brushProperty name="color" value="#FFC114"/>
    </inkml:brush>
  </inkml:definitions>
  <inkml:trace contextRef="#ctx0" brushRef="#br0">15 0 24575,'-3'0'0,"-1"3"0,0 4 0,1 8 0,3 3 0,3 3 0,1 0 0,-2 0 0,4-1 0,0 0 0,-1-1 0,1-3 0,1-5-8191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1.920"/>
    </inkml:context>
    <inkml:brush xml:id="br0">
      <inkml:brushProperty name="width" value="0.05" units="cm"/>
      <inkml:brushProperty name="height" value="0.05" units="cm"/>
      <inkml:brushProperty name="color" value="#FFC114"/>
    </inkml:brush>
  </inkml:definitions>
  <inkml:trace contextRef="#ctx0" brushRef="#br0">0 150 24575,'0'-3'0,"3"-8"0,2-4 0,-1-3 0,2-2 0,0 0 0,-1 0 0,2 3 0,0 2 0,-2 6 0,2 8 0,0 10 0,-2 10 0,-2 5 0,-1 5 0,0 3 0,-2-1 0,0-5-8191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2.520"/>
    </inkml:context>
    <inkml:brush xml:id="br0">
      <inkml:brushProperty name="width" value="0.05" units="cm"/>
      <inkml:brushProperty name="height" value="0.05" units="cm"/>
      <inkml:brushProperty name="color" value="#FFC114"/>
    </inkml:brush>
  </inkml:definitions>
  <inkml:trace contextRef="#ctx0" brushRef="#br0">252 166 24575,'5'-7'0,"-1"0"0,0 0 0,-1 0 0,0-1 0,0 1 0,0-1 0,-1 0 0,0 1 0,2-17 0,-4 22 0,1-1 0,-1 0 0,1 0 0,-1 0 0,0 0 0,0 0 0,-1 1 0,1-1 0,-1 0 0,1 0 0,-1 0 0,0 1 0,0-1 0,0 0 0,0 1 0,0-1 0,-4-4 0,3 5 0,0 0 0,0 0 0,-1 0 0,1 0 0,-1 1 0,0-1 0,1 1 0,-1-1 0,0 1 0,0 0 0,1 0 0,-1 0 0,0 1 0,0-1 0,0 1 0,0-1 0,-4 1 0,-4 1 0,0 0 0,-1 0 0,1 1 0,0 1 0,1 0 0,-1 0 0,1 1 0,-1 0 0,1 1 0,0 0 0,0 1 0,1 0 0,0 1 0,0 0 0,1 0 0,-1 0 0,1 1 0,1 1 0,-8 10 0,12-16 0,1 0 0,0 0 0,0 1 0,0-1 0,1 1 0,-1-1 0,1 1 0,0 0 0,0 0 0,0 0 0,0-1 0,1 1 0,-1 0 0,1 0 0,0 0 0,1 0 0,0 6 0,0-5 0,1-1 0,0 1 0,0-1 0,0 0 0,0 1 0,1-1 0,-1 0 0,1-1 0,0 1 0,1 0 0,-1-1 0,6 5 0,7 4 0,1-1 0,0-1 0,0-1 0,1 0 0,31 11 0,-12-8 0,-25-9 0,1 1 0,-1 0 0,0 1 0,0 1 0,16 10 0,-27-16 0,0 1 0,-1-1 0,1 1 0,0-1 0,0 1 0,-1-1 0,1 1 0,0 0 0,-1 0 0,1-1 0,0 1 0,-1 0 0,1 0 0,-1 0 0,1 0 0,-1 0 0,0-1 0,1 1 0,-1 0 0,0 0 0,0 0 0,0 0 0,0 0 0,0 0 0,0 2 0,0-2 0,-1 0 0,1 0 0,-1 1 0,0-1 0,0 0 0,1 0 0,-1 0 0,0 0 0,0 0 0,0 0 0,0 0 0,0-1 0,0 1 0,-1 0 0,-1 1 0,-5 1 0,0 1 0,0-1 0,-1 0 0,-12 2 0,-5-1-273,0-1 0,0-1 0,0-1 0,-52-5 0,49-1-6553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37.834"/>
    </inkml:context>
    <inkml:brush xml:id="br0">
      <inkml:brushProperty name="width" value="0.05" units="cm"/>
      <inkml:brushProperty name="height" value="0.05" units="cm"/>
      <inkml:brushProperty name="color" value="#FFC114"/>
    </inkml:brush>
  </inkml:definitions>
  <inkml:trace contextRef="#ctx0" brushRef="#br0">79 47 24575,'-1'-1'0,"-32"-29"0,31 29 0,0-1 0,0 0 0,0 1 0,-1 0 0,1-1 0,0 1 0,-1 0 0,1 0 0,-1 0 0,1 0 0,-1 1 0,1-1 0,-5 0 0,7 1 0,-1 0 0,1 0 0,0 1 0,-1-1 0,1 0 0,0 0 0,-1 0 0,1 0 0,0 0 0,0 0 0,-1 0 0,1 0 0,0 1 0,0-1 0,-1 0 0,1 0 0,0 0 0,0 1 0,-1-1 0,1 0 0,0 0 0,0 0 0,0 1 0,0-1 0,-1 0 0,1 1 0,0-1 0,0 0 0,0 0 0,0 1 0,0-1 0,0 0 0,0 1 0,0-1 0,0 0 0,0 0 0,0 1 0,0-1 0,0 0 0,0 1 0,0-1 0,0 0 0,0 1 0,0-1 0,0 0 0,0 0 0,1 1 0,-1-1 0,0 0 0,0 0 0,0 1 0,0-1 0,1 0 0,-1 0 0,0 1 0,0-1 0,1 0 0,-1 0 0,1 1 0,15 16 0,-15-15 0,18 15 0,1-1 0,0 0 0,37 20 0,74 31 0,-105-54 0,185 78 0,27 13 0,-231-100 0,0-1 0,0 1 0,-1 1 0,1-1 0,-1 1 0,0 0 0,-1 0 0,1 1 0,-1 0 0,7 9 0,-11-12 0,1 0 0,-1 0 0,0 0 0,0 0 0,0 0 0,0 0 0,0 0 0,-1 1 0,1-1 0,-1 0 0,0 0 0,0 0 0,0 1 0,0-1 0,-1 0 0,1 0 0,-1 0 0,0 0 0,0 0 0,0 1 0,0-2 0,-1 1 0,1 0 0,-1 0 0,0 0 0,0-1 0,-3 5 0,-8 7 0,0 0 0,-1 0 0,0-2 0,-1 0 0,0 0 0,-28 14 0,-107 47 0,134-66 0,-252 103-397,222-92-571,3-1-5858</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3.093"/>
    </inkml:context>
    <inkml:brush xml:id="br0">
      <inkml:brushProperty name="width" value="0.05" units="cm"/>
      <inkml:brushProperty name="height" value="0.05" units="cm"/>
      <inkml:brushProperty name="color" value="#FFC114"/>
    </inkml:brush>
  </inkml:definitions>
  <inkml:trace contextRef="#ctx0" brushRef="#br0">1 51 24575,'0'0'0,"0"0"0,0-1 0,0 1 0,0 0 0,0-1 0,0 1 0,0 0 0,0-1 0,0 1 0,0 0 0,0-1 0,0 1 0,0 0 0,0 0 0,1-1 0,-1 1 0,0 0 0,0-1 0,0 1 0,0 0 0,1 0 0,-1 0 0,0-1 0,0 1 0,0 0 0,1 0 0,-1-1 0,0 1 0,0 0 0,1 0 0,-1 0 0,0 0 0,1 0 0,-1 0 0,0-1 0,0 1 0,1 0 0,-1 0 0,0 0 0,1 0 0,-1 0 0,0 0 0,1 0 0,-1 0 0,0 0 0,1 0 0,-1 0 0,0 1 0,0-1 0,1 0 0,-1 0 0,0 0 0,1 0 0,-1 0 0,0 1 0,0-1 0,1 0 0,-1 0 0,0 1 0,16 12 0,-10-1 0,-1-1 0,0 1 0,0 0 0,-2 0 0,1 0 0,2 24 0,10 30 0,-16-66 0,0 0 0,0 1 0,0-1 0,0 0 0,0 0 0,0 0 0,0 1 0,0-1 0,0 0 0,0 0 0,0 0 0,0 1 0,0-1 0,0 0 0,0 0 0,0 0 0,0 0 0,1 1 0,-1-1 0,0 0 0,0 0 0,0 0 0,0 0 0,1 0 0,-1 1 0,0-1 0,0 0 0,0 0 0,0 0 0,1 0 0,-1 0 0,0 0 0,0 0 0,0 0 0,1 0 0,-1 0 0,0 0 0,0 0 0,0 0 0,1 0 0,-1 0 0,0 0 0,0 0 0,0 0 0,1 0 0,-1 0 0,0 0 0,8-12 0,5-24 0,-12 30 0,5-14 0,1 0 0,0 1 0,1 0 0,1 1 0,1 0 0,1 0 0,14-18 0,-24 35 0,-1 0 0,1 0 0,0 0 0,0 0 0,-1 0 0,1 0 0,0 1 0,0-1 0,0 0 0,0 0 0,0 1 0,0-1 0,1 1 0,-1-1 0,0 1 0,0-1 0,0 1 0,0 0 0,1 0 0,-1-1 0,0 1 0,0 0 0,2 0 0,-1 1 0,-1-1 0,0 1 0,0 0 0,0-1 0,0 1 0,0 0 0,0 0 0,-1 0 0,1 0 0,0 0 0,0 0 0,-1 0 0,1 0 0,0 0 0,-1 0 0,1 0 0,-1 0 0,1 3 0,2 4 0,-1 2 0,-1-1 0,1 0 0,-1 17 0,-1-13 0,0-8 0,-1 0 0,1-1 0,1 1 0,-1 0 0,1 0 0,1 8 0,-1-13 0,-1 1 0,0-1 0,1 1 0,-1 0 0,0-1 0,1 1 0,-1-1 0,0 1 0,1-1 0,-1 1 0,1-1 0,-1 1 0,1-1 0,-1 0 0,1 1 0,0-1 0,-1 0 0,1 1 0,-1-1 0,1 0 0,1 0 0,-1 1 0,1-1 0,0 0 0,-1-1 0,1 1 0,-1 0 0,1 0 0,-1-1 0,1 1 0,-1-1 0,1 1 0,-1-1 0,3-1 0,13-8 0,28-23 0,-29 20 0,0 2 0,22-13 0,-33 22 0,0-1 0,0 1 0,0 0 0,0 0 0,1 1 0,-1-1 0,1 1 0,-1 1 0,1-1 0,-1 1 0,1 0 0,8 1 0,-12-1 16,1 1 1,-1-1-1,0 1 0,0 0 0,0 0 1,0 0-1,0 0 0,0 0 0,0 0 0,0 1 1,-1-1-1,1 0 0,0 1 0,-1 0 0,1-1 1,-1 1-1,0 0 0,1 0 0,-1 0 1,1 3-1,2 3-388,-1 0 1,0 1-1,3 14 1,-5-20 151,3 16-6606</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3.498"/>
    </inkml:context>
    <inkml:brush xml:id="br0">
      <inkml:brushProperty name="width" value="0.05" units="cm"/>
      <inkml:brushProperty name="height" value="0.05" units="cm"/>
      <inkml:brushProperty name="color" value="#FFC114"/>
    </inkml:brush>
  </inkml:definitions>
  <inkml:trace contextRef="#ctx0" brushRef="#br0">186 39 24575,'-3'-1'0,"1"0"0,0 1 0,-1-1 0,1 0 0,0 0 0,0-1 0,0 1 0,0 0 0,-3-3 0,-9-5 0,11 8 0,-1-1 0,1 1 0,-1-1 0,0 1 0,1 0 0,-1 1 0,0-1 0,0 0 0,1 1 0,-1 0 0,0 0 0,0 0 0,0 1 0,0-1 0,1 1 0,-1 0 0,0 0 0,1 0 0,-1 0 0,0 1 0,1-1 0,0 1 0,-6 4 0,4-2 0,1 0 0,0 0 0,0 0 0,0 1 0,1 0 0,-1-1 0,1 1 0,0 1 0,1-1 0,-1 0 0,1 0 0,0 1 0,0 0 0,1-1 0,-1 7 0,0-3 0,1 1 0,0-1 0,0 1 0,1-1 0,0 0 0,1 1 0,4 18 0,-5-25 0,1 0 0,0 0 0,0-1 0,1 1 0,-1 0 0,1 0 0,-1-1 0,1 1 0,0 0 0,0-1 0,0 0 0,0 1 0,1-1 0,-1 0 0,0 0 0,1-1 0,0 1 0,-1 0 0,1-1 0,0 1 0,0-1 0,0 0 0,0 0 0,0 0 0,0-1 0,0 1 0,6 0 0,-3-1 0,0 0 0,-1 0 0,1-1 0,0 0 0,0 0 0,-1 0 0,1-1 0,-1 0 0,1 0 0,-1 0 0,1-1 0,-1 1 0,0-1 0,-1-1 0,1 1 0,0-1 0,-1 1 0,0-1 0,0-1 0,0 1 0,0 0 0,4-8 0,-4 6 0,0 0 0,0-1 0,-1 1 0,0-1 0,0 0 0,-1 0 0,1 0 0,-2 0 0,1-1 0,-1 1 0,0 0 0,0-1 0,-1 1 0,0-1 0,-1 1 0,1 0 0,-3-11 0,2 15-42,0-1-1,0 1 0,-1 0 1,1 0-1,-1 0 0,1 1 1,-1-1-1,0 0 0,0 1 1,0-1-1,0 1 0,-1-1 1,1 1-1,-1 0 0,1 0 1,-1 0-1,0 1 0,0-1 1,0 0-1,0 1 0,0 0 1,0 0-1,0 0 0,0 0 1,0 0-1,-1 1 0,1-1 1,0 1-1,0 0 0,-1 0 1,-5 1-1,-4 3-6783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3.732"/>
    </inkml:context>
    <inkml:brush xml:id="br0">
      <inkml:brushProperty name="width" value="0.05" units="cm"/>
      <inkml:brushProperty name="height" value="0.05" units="cm"/>
      <inkml:brushProperty name="color" value="#FFC114"/>
    </inkml:brush>
  </inkml:definitions>
  <inkml:trace contextRef="#ctx0" brushRef="#br0">19 16 24575,'0'-3'0,"0"-5"0,0 3 0,0 5 0,0 6 0,-3 8 0,-1 4 0,0 6 0,1 5 0,1 4 0,1 2 0,0-2 0,1 1 0,0-7-8191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4.014"/>
    </inkml:context>
    <inkml:brush xml:id="br0">
      <inkml:brushProperty name="width" value="0.05" units="cm"/>
      <inkml:brushProperty name="height" value="0.05" units="cm"/>
      <inkml:brushProperty name="color" value="#FFC114"/>
    </inkml:brush>
  </inkml:definitions>
  <inkml:trace contextRef="#ctx0" brushRef="#br0">87 0 24575,'0'0'0,"0"0"0,0 0 0,1 0 0,-1 0 0,0 0 0,0 0 0,1 0 0,-1 0 0,0 0 0,0 0 0,1 0 0,-1 0 0,0 0 0,0 1 0,1-1 0,-1 0 0,0 0 0,0 0 0,1 0 0,-1 0 0,0 1 0,0-1 0,0 0 0,1 0 0,-1 0 0,0 1 0,0-1 0,0 0 0,0 0 0,0 0 0,0 1 0,1-1 0,-1 0 0,0 0 0,0 1 0,0-1 0,-4 12 0,-11 10 0,11-19 0,0 0 0,0 1 0,-1-1 0,0-1 0,1 1 0,-1-1 0,0 0 0,-9 3 0,-7 3 0,21-7 0,0-1 0,-1 0 0,1 0 0,0 1 0,-1-1 0,1 1 0,0-1 0,0 0 0,-1 1 0,1-1 0,0 1 0,0-1 0,0 0 0,0 1 0,0-1 0,-1 1 0,1-1 0,0 1 0,0-1 0,0 0 0,0 1 0,0-1 0,1 1 0,-1-1 0,0 1 0,0-1 0,0 1 0,0-1 0,0 0 0,0 1 0,1-1 0,-1 1 0,0-1 0,0 0 0,1 1 0,-1-1 0,0 0 0,1 1 0,13 18 0,-12-17 0,44 50-1365,-31-36-5461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4.393"/>
    </inkml:context>
    <inkml:brush xml:id="br0">
      <inkml:brushProperty name="width" value="0.05" units="cm"/>
      <inkml:brushProperty name="height" value="0.05" units="cm"/>
      <inkml:brushProperty name="color" value="#FFC114"/>
    </inkml:brush>
  </inkml:definitions>
  <inkml:trace contextRef="#ctx0" brushRef="#br0">40 87 24575,'-3'-1'0,"-1"0"0,1 0 0,0 0 0,0-1 0,0 1 0,0-1 0,0 0 0,1 0 0,-1 0 0,0 0 0,-3-5 0,6 7 0,0 0 0,0-1 0,0 1 0,0-1 0,0 1 0,0 0 0,0-1 0,0 1 0,0 0 0,1-1 0,-1 1 0,0 0 0,0-1 0,0 1 0,1 0 0,-1-1 0,0 1 0,0 0 0,1-1 0,-1 1 0,0 0 0,1 0 0,-1 0 0,0-1 0,1 1 0,-1 0 0,0 0 0,1 0 0,-1 0 0,0 0 0,1-1 0,0 1 0,17-5 0,-12 3 0,-2 0 0,0 1 0,-1-1 0,1-1 0,-1 1 0,1 0 0,5-6 0,-8 7 0,-1 1 0,1 0 0,-1-1 0,0 1 0,1 0 0,-1-1 0,1 1 0,-1-1 0,0 1 0,1-1 0,-1 1 0,0-1 0,1 1 0,-1-1 0,0 1 0,0-1 0,0 1 0,1-1 0,-1 0 0,0 1 0,0-1 0,0 1 0,0-1 0,0 0 0,0 1 0,0-1 0,0 1 0,0-1 0,0 1 0,-1-1 0,1 0 0,0 1 0,0-1 0,0 1 0,-1-1 0,1 1 0,0-1 0,-1 1 0,1-1 0,0 1 0,-1-1 0,1 1 0,-1 0 0,1-1 0,-1 1 0,1 0 0,-1-1 0,1 1 0,-1 0 0,1-1 0,-1 1 0,1 0 0,-1 0 0,1 0 0,-1 0 0,0 0 0,1-1 0,-2 1 0,1 0 0,0 0 0,-1 0 0,1 0 0,0 0 0,-1 0 0,1 0 0,0 0 0,-1 0 0,1 1 0,0-1 0,-1 1 0,1-1 0,0 1 0,0-1 0,-1 1 0,1 0 0,0-1 0,0 1 0,0 0 0,0 0 0,0 0 0,0 0 0,0 0 0,0 0 0,0 0 0,0 0 0,1 0 0,-1 0 0,0 0 0,0 3 0,-2 1 0,0 1 0,1 0 0,0 0 0,0 0 0,-2 9 0,2-6 57,1 1 0,0 0 0,0 0 0,1 0 0,1 11 0,0-18-135,-1 0 0,1 0 1,-1 0-1,1-1 1,0 1-1,0 0 1,0 0-1,0-1 0,1 1 1,-1 0-1,1-1 1,0 1-1,-1-1 1,1 0-1,0 0 0,0 0 1,1 0-1,-1 0 1,0 0-1,1 0 1,3 2-1,8 1-6748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4.719"/>
    </inkml:context>
    <inkml:brush xml:id="br0">
      <inkml:brushProperty name="width" value="0.05" units="cm"/>
      <inkml:brushProperty name="height" value="0.05" units="cm"/>
      <inkml:brushProperty name="color" value="#FFC114"/>
    </inkml:brush>
  </inkml:definitions>
  <inkml:trace contextRef="#ctx0" brushRef="#br0">3 23 24575,'15'36'0,"-1"-5"0,-4-5 0,-2 1 0,0 0 0,-2 0 0,4 35 0,-10-59 0,0 0 0,-1-1 0,1 1 0,0 0 0,-1 0 0,1 0 0,-1 0 0,0-1 0,0 1 0,0 0 0,-1-1 0,1 1 0,-1-1 0,-2 4 0,4-5 0,-1 0 0,0-1 0,1 1 0,-1 0 0,0-1 0,0 1 0,0-1 0,1 1 0,-1-1 0,0 1 0,0-1 0,0 0 0,0 1 0,0-1 0,0 0 0,0 0 0,0 0 0,0 0 0,0 0 0,0 0 0,0 0 0,0 0 0,0 0 0,0 0 0,0 0 0,0 0 0,0-1 0,1 1 0,-1 0 0,0-1 0,0 1 0,0-1 0,0 1 0,0-1 0,1 0 0,-1 1 0,0-1 0,0 0 0,1 1 0,-1-1 0,1 0 0,-1 0 0,1 1 0,-2-3 0,-1-1 0,1 0 0,-1-1 0,1 1 0,0-1 0,0 0 0,1 0 0,-1 1 0,1-1 0,0 0 0,0 0 0,1 0 0,-1 0 0,1-7 0,1 0 0,-1 0 0,2 0 0,0 0 0,5-17 0,-4 19 34,1 1 1,0 0-1,0 0 0,1 0 0,0 0 0,1 1 0,0 0 0,0 0 0,10-8 1,-11 11-167,0-1 1,1 2 0,0-1-1,0 1 1,1 0 0,-1 0 0,1 1-1,0-1 1,0 2 0,0-1 0,0 1-1,14-3 1,-5 4-6695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5.200"/>
    </inkml:context>
    <inkml:brush xml:id="br0">
      <inkml:brushProperty name="width" value="0.05" units="cm"/>
      <inkml:brushProperty name="height" value="0.05" units="cm"/>
      <inkml:brushProperty name="color" value="#FFC114"/>
    </inkml:brush>
  </inkml:definitions>
  <inkml:trace contextRef="#ctx0" brushRef="#br0">9 9 24575,'-4'0'0,"0"-3"0,3-1 0,2 3 0,1 5 0,3 1 0,1 4 0,-1 3 0,2 3 0,0 1 0,-2-1-8191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5.376"/>
    </inkml:context>
    <inkml:brush xml:id="br0">
      <inkml:brushProperty name="width" value="0.05" units="cm"/>
      <inkml:brushProperty name="height" value="0.05" units="cm"/>
      <inkml:brushProperty name="color" value="#FFC114"/>
    </inkml:brush>
  </inkml:definitions>
  <inkml:trace contextRef="#ctx0" brushRef="#br0">0 5 24575,'3'-3'0,"1"2"0,0 4 0,-1 8 0,-1 5 0,0 6 0,-2 3 0,1-3-8191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5.636"/>
    </inkml:context>
    <inkml:brush xml:id="br0">
      <inkml:brushProperty name="width" value="0.05" units="cm"/>
      <inkml:brushProperty name="height" value="0.05" units="cm"/>
      <inkml:brushProperty name="color" value="#FFC114"/>
    </inkml:brush>
  </inkml:definitions>
  <inkml:trace contextRef="#ctx0" brushRef="#br0">0 0 24575,'0'4'0,"3"0"0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5.809"/>
    </inkml:context>
    <inkml:brush xml:id="br0">
      <inkml:brushProperty name="width" value="0.05" units="cm"/>
      <inkml:brushProperty name="height" value="0.05" units="cm"/>
      <inkml:brushProperty name="color" value="#FFC114"/>
    </inkml:brush>
  </inkml:definitions>
  <inkml:trace contextRef="#ctx0" brushRef="#br0">4 1 24575,'-3'0'0,"2"0"0,5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37.944"/>
    </inkml:context>
    <inkml:brush xml:id="br0">
      <inkml:brushProperty name="width" value="0.05" units="cm"/>
      <inkml:brushProperty name="height" value="0.05" units="cm"/>
      <inkml:brushProperty name="color" value="#FFC114"/>
    </inkml:brush>
  </inkml:definitions>
  <inkml:trace contextRef="#ctx0" brushRef="#br0">1 5 24575,'0'-1'0,"0"1"0,1 0 0,-1-1 0,0 1 0,1 0 0,-1-1 0,0 1 0,1 0 0,-1 0 0,0 0 0,1-1 0,-1 1 0,1 0 0,-1 0 0,0 0 0,1 0 0,-1 0 0,1 0 0,-1 0 0,0 0 0,1 0 0,-1 0 0,1 0 0,-1 0 0,1 0 0,-1 0 0,0 0 0,1 0 0,-1 0 0,1 0 0,-1 0 0,0 1 0,1-1 0,-1 0 0,1 1 0,20 6 0,-20-6 0,38 15 0,82 33 0,172 96 0,-276-135 0,-1 0 0,0 1 0,26 24 0,-41-35 0,-1 1 0,0-1 0,0 0 0,1 1 0,-1-1 0,0 0 0,0 1 0,0-1 0,1 0 0,-1 1 0,0-1 0,0 1 0,0-1 0,0 0 0,0 1 0,0-1 0,0 1 0,0-1 0,0 0 0,0 1 0,0-1 0,0 1 0,0-1 0,0 0 0,0 1 0,0-1 0,-1 0 0,1 1 0,0-1 0,0 1 0,0-1 0,-1 0 0,1 1 0,0-1 0,0 0 0,-1 0 0,1 1 0,0-1 0,-1 0 0,1 0 0,0 1 0,-1-1 0,-18 10 0,13-7 0,-107 44 0,7-3 0,95-39 19,-126 66-1403</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6.451"/>
    </inkml:context>
    <inkml:brush xml:id="br0">
      <inkml:brushProperty name="width" value="0.05" units="cm"/>
      <inkml:brushProperty name="height" value="0.05" units="cm"/>
      <inkml:brushProperty name="color" value="#FFC114"/>
    </inkml:brush>
  </inkml:definitions>
  <inkml:trace contextRef="#ctx0" brushRef="#br0">156 418 24575,'0'-3'0,"1"-1"0,0 1 0,-1 0 0,1 0 0,1 0 0,-1 0 0,0 0 0,3-4 0,3-9 0,26-61 0,-22 53 0,0-2 0,-2 1 0,0-2 0,7-39 0,-16 62 0,2-9 0,0 0 0,-1 0 0,-1-1 0,-1-14 0,1 26 0,-1 0 0,1-1 0,-1 1 0,1 0 0,-1 0 0,0 0 0,0 0 0,0 0 0,0 0 0,0 0 0,0 0 0,-1 0 0,-2-3 0,3 4 0,0 0 0,0 1 0,-1-1 0,1 0 0,-1 1 0,1-1 0,-1 1 0,1-1 0,-1 1 0,1-1 0,-1 1 0,1 0 0,-1 0 0,1 0 0,-1 0 0,0 0 0,1 0 0,-1 1 0,1-1 0,-1 0 0,1 1 0,-3 0 0,-1 1 0,-1 1 0,0 0 0,1 0 0,-1 0 0,1 1 0,0 0 0,0 0 0,0 0 0,1 0 0,-1 1 0,-3 6 0,-5 5 0,2 1 0,-12 22 0,6-6 0,2 2 0,2 0 0,1 0 0,1 1 0,3 1 0,0 0 0,-2 43 0,4 21 0,9 144 0,4-182 0,-4-40 0,0 38 0,-3-60 10,1-1 0,-1 0 0,0 1-1,0-1 1,0 1 0,0-1 0,0 0-1,0 1 1,0-1 0,0 1 0,0-1-1,0 0 1,0 1 0,0-1 0,0 1-1,0-1 1,-1 0 0,1 1 0,0-1-1,0 0 1,0 1 0,-1-1 0,1 0-1,0 1 1,0-1 0,-1 0 0,1 1-1,0-1 1,0 0 0,-1 0 0,1 0-1,0 1 1,-1-1 0,0 0 0,-7-10-1717,2-5-5119</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6.940"/>
    </inkml:context>
    <inkml:brush xml:id="br0">
      <inkml:brushProperty name="width" value="0.05" units="cm"/>
      <inkml:brushProperty name="height" value="0.05" units="cm"/>
      <inkml:brushProperty name="color" value="#FFC114"/>
    </inkml:brush>
  </inkml:definitions>
  <inkml:trace contextRef="#ctx0" brushRef="#br0">0 293 24575,'0'-10'0,"0"-1"0,1 1 0,0 0 0,1-1 0,-1 1 0,5-10 0,-4 15 0,0 1 0,0-1 0,0 1 0,1 0 0,0 0 0,0 0 0,0 0 0,0 1 0,0-1 0,1 1 0,-1 0 0,1 0 0,0 0 0,0 0 0,6-2 0,4-2 0,0 1 0,0 1 0,1 0 0,-1 1 0,1 1 0,18-2 0,97-4 0,-58 6 0,-31 1 0,-19 2 0,-1-1 0,0-1 0,1-1 0,-1-1 0,31-10 0,-50 13 0,0 0 0,0 0 0,0 0 0,0 0 0,0 0 0,-1 0 0,1 0 0,0-1 0,-1 1 0,1-1 0,-1 1 0,1-1 0,-1 1 0,0-1 0,0 0 0,0 0 0,0 0 0,0 0 0,0 1 0,0-1 0,0-4 0,-1 4 0,0 1 0,0-1 0,0 1 0,0-1 0,0 1 0,-1-1 0,1 1 0,-1 0 0,1-1 0,-1 1 0,1-1 0,-1 1 0,0 0 0,0 0 0,0-1 0,0 1 0,0 0 0,0 0 0,0 0 0,0 0 0,0 0 0,0 0 0,0 0 0,-1 1 0,1-1 0,0 0 0,-1 1 0,1-1 0,-1 1 0,1-1 0,-3 0 0,-2 0 0,-1 0 0,1 0 0,-1 0 0,1 1 0,-1-1 0,1 2 0,-1-1 0,0 1 0,1 0 0,-1 0 0,1 1 0,0 0 0,-1 0 0,1 0 0,0 1 0,0 0 0,-9 6 0,8-5 0,1 0 0,-1 1 0,1 0 0,0 1 0,1-1 0,-1 1 0,1 0 0,0 1 0,0-1 0,1 1 0,0 0 0,0 0 0,1 0 0,-4 12 0,6-17 0,0 1 0,0 0 0,1-1 0,0 1 0,-1 0 0,1-1 0,0 1 0,0 0 0,1-1 0,-1 1 0,0 0 0,1-1 0,0 1 0,-1 0 0,1-1 0,0 1 0,0-1 0,1 1 0,-1-1 0,0 0 0,1 0 0,0 1 0,-1-1 0,1 0 0,0 0 0,0 0 0,0-1 0,0 1 0,0 0 0,1-1 0,-1 0 0,0 1 0,1-1 0,-1 0 0,1 0 0,-1 0 0,5 0 0,0 1 0,0 0 0,1-1 0,0 0 0,-1 0 0,1 0 0,-1-1 0,1 0 0,0-1 0,-1 0 0,1 0 0,-1-1 0,12-3 0,-11 1 0,0-1 0,-1 1 0,1-1 0,-1-1 0,0 1 0,0-1 0,-1-1 0,0 1 0,0-1 0,0 0 0,6-11 0,9-9 0,-21 27 0,0-1 0,0 1 0,0 0 0,0 0 0,0 0 0,0 0 0,1-1 0,-1 1 0,0 0 0,0 0 0,0 0 0,0 0 0,0 0 0,1-1 0,-1 1 0,0 0 0,0 0 0,0 0 0,1 0 0,-1 0 0,0 0 0,0 0 0,0 0 0,1 0 0,-1 0 0,0 0 0,0 0 0,0 0 0,1 0 0,-1 0 0,0 0 0,0 0 0,0 0 0,1 0 0,-1 0 0,3 8 0,-2 15 0,-1-21 0,0 8 49,0 1 0,0-1 0,1 0-1,1 1 1,0-1 0,6 18 0,-7-24-127,1-1 0,-1 1 1,1-1-1,0 0 1,1 0-1,-1 0 1,0 0-1,1 0 0,-1 0 1,1-1-1,0 1 1,0-1-1,0 0 1,0 0-1,1 0 0,-1 0 1,0-1-1,1 1 1,-1-1-1,1 0 1,6 2-1,9 0-6748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7.139"/>
    </inkml:context>
    <inkml:brush xml:id="br0">
      <inkml:brushProperty name="width" value="0.05" units="cm"/>
      <inkml:brushProperty name="height" value="0.05" units="cm"/>
      <inkml:brushProperty name="color" value="#FFC114"/>
    </inkml:brush>
  </inkml:definitions>
  <inkml:trace contextRef="#ctx0" brushRef="#br0">60 106 24575,'-5'-20'0,"4"12"0,-1-1 0,0 1 0,-1 0 0,0 0 0,0 0 0,-1 0 0,-8-13 0,12 21 0,0-1 0,0 1 0,0 0 0,0-1 0,0 1 0,-1 0 0,1-1 0,0 1 0,0 0 0,0-1 0,-1 1 0,1 0 0,0-1 0,0 1 0,-1 0 0,1 0 0,0 0 0,0-1 0,-1 1 0,1 0 0,0 0 0,-1 0 0,1-1 0,0 1 0,-1 0 0,1 0 0,0 0 0,-1 0 0,1 0 0,-1 0 0,1 0 0,0 0 0,-1 0 0,1 0 0,0 0 0,-1 0 0,1 0 0,0 0 0,-1 0 0,1 0 0,-1 0 0,1 1 0,0-1 0,-1 0 0,1 0 0,0 0 0,0 1 0,-1-1 0,1 0 0,0 0 0,-1 1 0,1-1 0,0 0 0,0 0 0,0 1 0,-1-1 0,1 0 0,0 1 0,0-1 0,0 0 0,0 1 0,0-1 0,-1 0 0,1 1 0,0-1 0,0 1 0,-4 27 0,4-27 0,-3 59 0,3 1 0,7 61 0,4-65-1365,-3-35-5461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7.530"/>
    </inkml:context>
    <inkml:brush xml:id="br0">
      <inkml:brushProperty name="width" value="0.05" units="cm"/>
      <inkml:brushProperty name="height" value="0.05" units="cm"/>
      <inkml:brushProperty name="color" value="#FFC114"/>
    </inkml:brush>
  </inkml:definitions>
  <inkml:trace contextRef="#ctx0" brushRef="#br0">196 170 24575,'0'-13'0,"-1"1"0,-1 0 0,0 0 0,0 0 0,-1 1 0,0-1 0,-1 1 0,-6-12 0,8 19 0,0 0 0,0 0 0,-1 1 0,1-1 0,-1 1 0,0-1 0,0 1 0,0 0 0,-1 0 0,1 1 0,-5-4 0,5 5 0,0-1 0,1 1 0,-1 0 0,0 0 0,0 1 0,0-1 0,0 0 0,0 1 0,0 0 0,0 0 0,0 0 0,0 0 0,0 0 0,0 1 0,0-1 0,0 1 0,0 0 0,-3 1 0,3-1 0,1 0 0,-1 1 0,0-1 0,1 1 0,-1 0 0,1 0 0,0 0 0,-1 0 0,1 0 0,0 1 0,0-1 0,1 0 0,-1 1 0,0 0 0,1-1 0,-1 1 0,1 0 0,0 0 0,0 0 0,0 0 0,1 0 0,-1 0 0,0 0 0,1 0 0,0 0 0,0 0 0,0 0 0,1 3 0,-1 2 0,1 0 0,0 0 0,0 0 0,1 0 0,0 0 0,0-1 0,1 1 0,0-1 0,7 13 0,-1-8 0,0 0 0,15 14 0,-17-20 0,-1 1 0,1 1 0,-1-1 0,0 1 0,-1 0 0,0 1 0,0-1 0,3 10 0,-7-17 0,-1 1 0,1 0 0,-1-1 0,0 1 0,0 0 0,0-1 0,0 1 0,0 0 0,0-1 0,0 1 0,0-1 0,0 1 0,-1 0 0,1-1 0,-1 1 0,1-1 0,-1 1 0,0-1 0,0 1 0,-1 2 0,0-2 0,-1 1 0,1-1 0,0 0 0,-1 0 0,1 0 0,-1 0 0,0 0 0,0 0 0,0-1 0,-4 2 0,3-1 0,-1 0 0,1-1 0,-1 0 0,0 1 0,0-2 0,1 1 0,-1-1 0,0 1 0,0-1 0,0 0 0,0-1 0,0 1 0,1-1 0,-8-2 0,8 1-195,1 0 0,-1 0 0,1 0 0,0 0 0,0-1 0,-4-3 0,-2-4-6631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7.939"/>
    </inkml:context>
    <inkml:brush xml:id="br0">
      <inkml:brushProperty name="width" value="0.05" units="cm"/>
      <inkml:brushProperty name="height" value="0.05" units="cm"/>
      <inkml:brushProperty name="color" value="#FFC114"/>
    </inkml:brush>
  </inkml:definitions>
  <inkml:trace contextRef="#ctx0" brushRef="#br0">10 146 24575,'39'-15'0,"-28"13"0,1 0 0,-1-1 0,0-1 0,0 0 0,14-7 0,-22 9 0,1 1 0,-1-1 0,0 0 0,-1-1 0,1 1 0,0 0 0,-1-1 0,1 0 0,-1 1 0,0-1 0,0 0 0,0 0 0,0 0 0,0-1 0,-1 1 0,0 0 0,1-1 0,-1 1 0,0-1 0,-1 1 0,2-6 0,-2 8 0,0-1 0,0 1 0,0 0 0,0-1 0,0 1 0,0 0 0,0-1 0,-1 1 0,1-1 0,0 1 0,-1 0 0,1 0 0,-1-1 0,1 1 0,-1 0 0,0 0 0,0 0 0,1-1 0,-1 1 0,0 0 0,0 0 0,0 0 0,0 0 0,0 1 0,0-1 0,0 0 0,-1 0 0,1 1 0,0-1 0,0 0 0,-1 1 0,1-1 0,0 1 0,-1 0 0,1-1 0,0 1 0,-1 0 0,1 0 0,0 0 0,-1 0 0,1 0 0,-1 0 0,1 0 0,-2 1 0,-4 0 0,0 0 0,-1 1 0,1-1 0,0 1 0,1 1 0,-1-1 0,-8 6 0,10-5 0,-1 0 0,1 0 0,1 1 0,-1 0 0,0 0 0,1 0 0,0 0 0,0 1 0,0-1 0,1 1 0,-1 0 0,1 1 0,0-1 0,1 0 0,-1 1 0,-2 10 0,4-12 0,0 1 0,1 0 0,-1-1 0,1 1 0,0 0 0,1-1 0,-1 1 0,1 0 0,0-1 0,0 1 0,0-1 0,1 1 0,-1-1 0,1 1 0,0-1 0,1 0 0,-1 0 0,1 0 0,-1 0 0,1-1 0,0 1 0,5 3 0,4 3-195,0 0 0,1-1 0,0-1 0,0 0 0,1-1 0,23 9 0,2 0-6631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4:59.401"/>
    </inkml:context>
    <inkml:brush xml:id="br0">
      <inkml:brushProperty name="width" value="0.05" units="cm"/>
      <inkml:brushProperty name="height" value="0.05" units="cm"/>
      <inkml:brushProperty name="color" value="#FFC114"/>
    </inkml:brush>
  </inkml:definitions>
  <inkml:trace contextRef="#ctx0" brushRef="#br0">18 151 24575,'0'-15'0,"-1"5"0,1 1 0,1-1 0,-1 1 0,2-1 0,2-11 0,-3 18 0,0 0 0,1-1 0,-1 1 0,1 0 0,0 1 0,-1-1 0,1 0 0,1 0 0,-1 1 0,0-1 0,1 1 0,-1 0 0,1 0 0,0 0 0,0 0 0,0 0 0,0 0 0,5-2 0,3 1 0,0-1 0,0 1 0,0 1 0,0 0 0,0 1 0,16-1 0,68 6 0,-87-4 0,0 1 0,0 0 0,-1 1 0,1-1 0,10 5 0,-17-6 0,0 1 0,1-1 0,-1 1 0,0-1 0,0 1 0,0 0 0,0-1 0,0 1 0,0 0 0,-1 0 0,1-1 0,0 1 0,0 0 0,0 0 0,-1 0 0,1 0 0,-1 0 0,1 0 0,-1 1 0,1-1 0,-1 0 0,1 0 0,-1 0 0,0 0 0,0 0 0,1 1 0,-1-1 0,0 0 0,0 0 0,0 0 0,-1 1 0,1-1 0,0 0 0,0 0 0,-1 0 0,1 1 0,0-1 0,-1 0 0,1 0 0,-1 0 0,0 0 0,1 0 0,-1 0 0,0 1 0,-11 15 0,-1 0 0,-1-1 0,0-1 0,0 0 0,-26 19 0,-3 5 0,20-17 0,-63 63 0,77-73 0,-1-1 0,1 1 0,1 1 0,0 0 0,-11 26 0,18-37 0,0 1 0,0 0 0,0-1 0,0 1 0,1 0 0,-1-1 0,1 1 0,0 0 0,-1-1 0,1 1 0,1 0 0,-1 0 0,0-1 0,1 1 0,-1 0 0,1-1 0,0 1 0,0 0 0,0-1 0,0 1 0,2 2 0,0-2 0,-1 0 0,1-1 0,0 1 0,0-1 0,0 1 0,0-1 0,0 0 0,0 0 0,1-1 0,-1 1 0,1-1 0,-1 1 0,1-1 0,7 1 0,6 1 0,0-1 0,1 0 0,-1-1 0,1-2 0,26-2 0,-15-1 0,0-2 0,42-14 0,-60 17 0,0-2 0,-1 1 0,16-10 0,-23 13 0,-1-1 0,0 1 0,0-1 0,1 0 0,-1 1 0,0-1 0,0 0 0,0 0 0,-1 0 0,1 0 0,0-1 0,-1 1 0,0 0 0,1-1 0,-1 1 0,0-1 0,0 0 0,0 1 0,-1-1 0,2-3 0,-3 4 0,1 1 0,0 0 0,-1-1 0,1 1 0,-1 0 0,0 0 0,1 0 0,-1 0 0,0 0 0,0-1 0,1 1 0,-1 0 0,0 1 0,0-1 0,0 0 0,0 0 0,0 0 0,-1 1 0,1-1 0,0 0 0,0 1 0,0-1 0,-1 1 0,1-1 0,0 1 0,0 0 0,-1 0 0,1-1 0,0 1 0,-1 0 0,-1 0 0,-3 0 0,-1-1 0,1 1 0,-1 0 0,1 1 0,-9 1 0,11-1 0,0 0 0,0 0 0,0 0 0,0 1 0,0-1 0,1 1 0,-1 0 0,0 0 0,1 0 0,0 1 0,-1 0 0,1-1 0,0 1 0,0 0 0,1 0 0,-1 0 0,1 1 0,-1-1 0,1 1 0,0-1 0,-2 7 0,2-4 0,0 1 0,1-1 0,0 1 0,0 0 0,0 0 0,1-1 0,0 1 0,1 0 0,-1-1 0,1 1 0,1 0 0,2 10 0,4 5 0,1-1 0,18 34 0,-16-37 0,-2 0 0,-1 1 0,12 35 0,-20-52 10,1 1 0,-1-1 0,0 0 0,0 1 0,0-1 0,0 1 1,0-1-1,0 1 0,-1-1 0,1 1 0,-1-1 0,1 0 0,-1 1 0,0-1 0,0 0 0,0 0 0,0 1 0,-1-1 0,1 0 0,-1 0 0,1 0 0,-1-1 0,0 1 0,1 0 0,-1-1 0,0 1 0,0-1 0,0 1 0,0-1 0,-1 0 0,1 0 0,0 0 1,-3 1-1,-8 3-352,0-1 1,0 0 0,-1-1-1,-20 2 1,1-1-6485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05.293"/>
    </inkml:context>
    <inkml:brush xml:id="br0">
      <inkml:brushProperty name="width" value="0.05" units="cm"/>
      <inkml:brushProperty name="height" value="0.05" units="cm"/>
      <inkml:brushProperty name="color" value="#FFC114"/>
    </inkml:brush>
  </inkml:definitions>
  <inkml:trace contextRef="#ctx0" brushRef="#br0">511 106 24575,'3'0'0,"1"0"0,0-1 0,-1 1 0,1-1 0,-1 0 0,1 0 0,-1 0 0,1-1 0,-1 1 0,0-1 0,1 0 0,-1 0 0,5-4 0,-7 5 0,0 0 0,1 0 0,-1-1 0,0 1 0,0 0 0,0-1 0,0 1 0,0 0 0,0-1 0,-1 0 0,1 1 0,0-1 0,-1 1 0,1-1 0,-1 0 0,0 1 0,0-1 0,1 0 0,-1 1 0,0-1 0,0 0 0,0 0 0,-1 1 0,1-1 0,0 0 0,-1 1 0,1-1 0,-1 1 0,1-1 0,-1 0 0,-2-2 0,1 1 0,0 1 0,0-1 0,0 1 0,0 0 0,-1-1 0,1 1 0,-1 0 0,0 1 0,1-1 0,-1 0 0,0 1 0,0-1 0,0 1 0,0 0 0,0 0 0,0 0 0,-1 1 0,1-1 0,-6 0 0,-4 1 0,0-1 0,0 2 0,-21 3 0,0 0 0,1 3 0,1 0 0,-1 2 0,1 2 0,1 1 0,0 1 0,-41 24 0,68-35 0,0 1 0,1-1 0,-1 1 0,1-1 0,0 1 0,0 0 0,0 1 0,0-1 0,0 0 0,1 1 0,0-1 0,-1 1 0,1 0 0,0 0 0,1 0 0,-1 0 0,1 0 0,-1 5 0,2-5 0,0 0 0,0 0 0,0 0 0,1 0 0,-1 0 0,1 0 0,0-1 0,1 1 0,-1 0 0,1 0 0,-1-1 0,1 1 0,0-1 0,0 0 0,1 1 0,-1-1 0,1 0 0,-1 0 0,7 5 0,2 1 0,1 1 0,0-1 0,0-1 0,1 0 0,16 6 0,71 26 0,-74-31 0,-1 0 0,0 2 0,-1 1 0,38 24 0,-59-35 0,-1 1 0,0-1 0,0 1 0,1 0 0,-1 0 0,0 0 0,-1 0 0,1 1 0,0-1 0,-1 0 0,1 1 0,-1-1 0,1 1 0,-1 0 0,0-1 0,0 1 0,-1 0 0,1-1 0,0 1 0,-1 0 0,0 0 0,1 4 0,-2-5 0,0 1 0,0 0 0,0-1 0,0 1 0,0-1 0,0 1 0,-1-1 0,1 0 0,-1 0 0,1 1 0,-1-1 0,0 0 0,0 0 0,0-1 0,0 1 0,0 0 0,-1-1 0,1 1 0,0-1 0,-1 0 0,1 0 0,-1 1 0,-3-1 0,-9 4 0,1-1 0,-1 0 0,0-2 0,0 0 0,0 0 0,-21-2 0,-91-9 0,102 5 114,0 0 0,-30-9 0,47 10-285,-1 0 0,1 0 1,0-1-1,-1 0 0,2-1 1,-1 1-1,0-1 0,1-1 1,-10-9-1,1-5-6655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05.576"/>
    </inkml:context>
    <inkml:brush xml:id="br0">
      <inkml:brushProperty name="width" value="0.05" units="cm"/>
      <inkml:brushProperty name="height" value="0.05" units="cm"/>
      <inkml:brushProperty name="color" value="#FFC114"/>
    </inkml:brush>
  </inkml:definitions>
  <inkml:trace contextRef="#ctx0" brushRef="#br0">1 8 24575,'0'0'0,"0"0"0,0 0 0,0-1 0,0 1 0,0 0 0,0 0 0,0-1 0,0 1 0,0 0 0,0 0 0,0-1 0,0 1 0,0 0 0,0 0 0,0 0 0,0-1 0,0 1 0,0 0 0,1 0 0,-1-1 0,0 1 0,0 0 0,0 0 0,0 0 0,0-1 0,1 1 0,-1 0 0,0 0 0,0 0 0,0 0 0,1 0 0,-1-1 0,0 1 0,0 0 0,0 0 0,1 0 0,-1 0 0,0 0 0,0 0 0,1 0 0,-1 0 0,0 0 0,0 0 0,1 0 0,-1 0 0,0 0 0,0 0 0,1 0 0,-1 0 0,0 0 0,0 0 0,1 0 0,-1 0 0,0 0 0,0 1 0,1-1 0,-1 0 0,0 0 0,0 0 0,1 0 0,11 12 0,-6 4 0,0 0 0,-1 0 0,-1 0 0,0 1 0,-1 0 0,-1-1 0,0 25 0,2 3 0,13 301-1365,-17-311-5461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05.948"/>
    </inkml:context>
    <inkml:brush xml:id="br0">
      <inkml:brushProperty name="width" value="0.05" units="cm"/>
      <inkml:brushProperty name="height" value="0.05" units="cm"/>
      <inkml:brushProperty name="color" value="#FFC114"/>
    </inkml:brush>
  </inkml:definitions>
  <inkml:trace contextRef="#ctx0" brushRef="#br0">18 258 24575,'-4'-10'0,"1"0"0,0 0 0,1-1 0,0 1 0,1 0 0,0-1 0,0 1 0,1-1 0,0 1 0,1-1 0,0 1 0,1-1 0,0 1 0,5-15 0,-6 22 0,1 0 0,-1 1 0,0-1 0,1 0 0,-1 1 0,1-1 0,0 0 0,0 1 0,0 0 0,0 0 0,1-1 0,-1 1 0,0 1 0,1-1 0,0 0 0,-1 0 0,1 1 0,0 0 0,0-1 0,0 1 0,0 0 0,0 1 0,0-1 0,0 0 0,0 1 0,0 0 0,0 0 0,0 0 0,0 0 0,0 0 0,0 0 0,0 1 0,0-1 0,5 3 0,5 0 0,-1 2 0,1 0 0,-1 0 0,0 1 0,-1 0 0,21 16 0,-10-6 0,-1 2 0,32 34 0,-42-40 0,-1 0 0,-1 1 0,0 0 0,-1 0 0,0 1 0,7 18 0,-14-30 0,0 0 0,0 0 0,-1 0 0,1 0 0,0 0 0,-1 1 0,1-1 0,-1 0 0,0 0 0,0 1 0,0-1 0,0 0 0,0 0 0,-1 1 0,1-1 0,0 0 0,-1 0 0,0 0 0,0 0 0,1 0 0,-1 1 0,0-1 0,-2 2 0,0-2 0,1 0 0,-1 1 0,0-1 0,1 0 0,-1-1 0,0 1 0,-1 0 0,1-1 0,0 0 0,0 0 0,0 0 0,-1 0 0,1 0 0,-6 0 0,4 0 0,0-1 0,-1 1 0,1-1 0,0 0 0,0-1 0,0 1 0,0-1 0,-1 0 0,1 0 0,0-1 0,0 1 0,1-1 0,-1 0 0,0 0 0,-6-5 0,8 5 0,1 0 0,-1-1 0,0 0 0,1 1 0,-1-1 0,1 0 0,0 0 0,0 0 0,0 0 0,1-1 0,-1 1 0,1 0 0,0-1 0,-1 1 0,2-1 0,-1 0 0,0 1 0,1-1 0,-1 0 0,1 1 0,0-1 0,1-5 0,1-1 0,0-1 0,0 1 0,1 0 0,1 0 0,-1 0 0,2 1 0,-1-1 0,1 1 0,1 0 0,0 0 0,0 1 0,8-9 0,2 0 0,1 0 0,0 0 0,2 2 0,23-16 0,-30 23-341,0 1 0,0 1-1,16-6 1,-2 3-6485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06.371"/>
    </inkml:context>
    <inkml:brush xml:id="br0">
      <inkml:brushProperty name="width" value="0.05" units="cm"/>
      <inkml:brushProperty name="height" value="0.05" units="cm"/>
      <inkml:brushProperty name="color" value="#FFC114"/>
    </inkml:brush>
  </inkml:definitions>
  <inkml:trace contextRef="#ctx0" brushRef="#br0">8 68 24575,'-3'0'0,"-1"-3"0,3-1 0,5 0 0,5 0 0,4-1 0,6-1 0,3 1 0,3 2 0,2-2 0,1-1 0,0 2 0,-2 1 0,-6-3 0,-2 1 0,-5 1-8191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9.272"/>
    </inkml:context>
    <inkml:brush xml:id="br0">
      <inkml:brushProperty name="width" value="0.05" units="cm"/>
      <inkml:brushProperty name="height" value="0.05" units="cm"/>
      <inkml:brushProperty name="color" value="#FFC114"/>
    </inkml:brush>
  </inkml:definitions>
  <inkml:trace contextRef="#ctx0" brushRef="#br0">43 56 24575,'-2'0'0,"-1"-1"0,1 0 0,0 0 0,-1 0 0,1 0 0,0 0 0,0-1 0,0 1 0,0-1 0,0 1 0,0-1 0,0 1 0,1-1 0,-4-4 0,-4-12 0,9 17 0,0 1 0,0-1 0,0 0 0,0 1 0,0-1 0,0 1 0,0-1 0,0 1 0,1-1 0,-1 1 0,0-1 0,0 1 0,0-1 0,0 1 0,1-1 0,-1 1 0,0-1 0,1 1 0,-1 0 0,0-1 0,1 1 0,-1-1 0,0 1 0,1 0 0,-1-1 0,1 1 0,-1 0 0,1 0 0,0-1 0,0 1 0,-1 0 0,1 0 0,0-1 0,0 1 0,-1 0 0,1 0 0,0 0 0,0 0 0,0 0 0,-1 1 0,1-1 0,0 0 0,0 0 0,0 0 0,-1 1 0,1-1 0,0 0 0,-1 1 0,1-1 0,0 1 0,-1-1 0,1 1 0,0-1 0,-1 1 0,1-1 0,-1 1 0,1 0 0,0 0 0,14 22 0,-15-22 0,11 19 0,-2 1 0,-1 0 0,10 39 0,9 70 0,-15-30 0,-5 2 0,-7 147 0,35-358 0,-17 42 0,30-97 0,-34 125 0,1 1 0,21-40 0,-31 70 0,0-1 0,0 1 0,1 0 0,0 0 0,13-13 0,-17 19 0,-1 1 0,0 0 0,1 0 0,-1 0 0,0 0 0,1 0 0,-1 1 0,1-1 0,-1 0 0,1 1 0,0-1 0,-1 1 0,1-1 0,0 1 0,-1 0 0,1 0 0,0-1 0,-1 1 0,1 1 0,0-1 0,0 0 0,-1 0 0,1 1 0,0-1 0,-1 1 0,1-1 0,-1 1 0,1-1 0,-1 1 0,1 0 0,-1 0 0,1 0 0,-1 0 0,0 0 0,1 0 0,-1 0 0,0 1 0,0-1 0,0 0 0,0 1 0,1 1 0,6 9 0,0-1 0,-1 1 0,0 1 0,-1 0 0,8 25 0,14 75 0,-11-42 0,-3-16-682,39 92-1,-37-114-6143</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06.790"/>
    </inkml:context>
    <inkml:brush xml:id="br0">
      <inkml:brushProperty name="width" value="0.05" units="cm"/>
      <inkml:brushProperty name="height" value="0.05" units="cm"/>
      <inkml:brushProperty name="color" value="#FFC114"/>
    </inkml:brush>
  </inkml:definitions>
  <inkml:trace contextRef="#ctx0" brushRef="#br0">234 195 24575,'1'-13'0,"1"-1"0,4-22 0,-4 29 0,0 0 0,0 0 0,-1 0 0,0-1 0,-1 1 0,0-1 0,0 1 0,0 0 0,-1-1 0,0 1 0,0 0 0,-5-13 0,6 19 0,-1-1 0,0 1 0,0-1 0,1 1 0,-1-1 0,0 1 0,-1 0 0,1-1 0,0 1 0,0 0 0,0 0 0,-1 0 0,1 0 0,-1 0 0,1 0 0,-1 0 0,1 0 0,-1 1 0,1-1 0,-1 1 0,0-1 0,1 1 0,-1 0 0,0-1 0,1 1 0,-1 0 0,0 0 0,1 0 0,-1 0 0,0 0 0,0 1 0,1-1 0,-1 0 0,0 1 0,1 0 0,-1-1 0,1 1 0,-1 0 0,1-1 0,-2 2 0,-6 3 0,1 0 0,0 0 0,1 1 0,-1 0 0,-12 13 0,7-4 0,1 1 0,1 0 0,0 1 0,1 0 0,1 0 0,1 1 0,0 0 0,1 1 0,1 0 0,-3 21 0,2-5 0,1 1 0,3 0 0,0 0 0,5 59 0,4-50 0,2-1 0,2 1 0,2-2 0,21 53 0,5 19 0,-34-103 86,-1 0-1,0 0 0,1 15 1,-4-23-193,1-1 0,-1 1 1,-1-1-1,1 1 0,0-1 1,-1 1-1,0-1 0,0 1 1,0-1-1,0 1 0,0-1 1,-1 0-1,1 0 0,-1 0 1,-4 6-1,-5 3-6719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06.945"/>
    </inkml:context>
    <inkml:brush xml:id="br0">
      <inkml:brushProperty name="width" value="0.05" units="cm"/>
      <inkml:brushProperty name="height" value="0.05" units="cm"/>
      <inkml:brushProperty name="color" value="#FFC114"/>
    </inkml:brush>
  </inkml:definitions>
  <inkml:trace contextRef="#ctx0" brushRef="#br0">0 36 24575,'3'0'0,"8"-3"0,7-1 0,8-3 0,5-1 0,4 2 0,1 2 0,-4 1-8191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07.351"/>
    </inkml:context>
    <inkml:brush xml:id="br0">
      <inkml:brushProperty name="width" value="0.05" units="cm"/>
      <inkml:brushProperty name="height" value="0.05" units="cm"/>
      <inkml:brushProperty name="color" value="#FFC114"/>
    </inkml:brush>
  </inkml:definitions>
  <inkml:trace contextRef="#ctx0" brushRef="#br0">1 21 24575,'0'-1'0,"0"0"0,0 0 0,0 0 0,0 0 0,0 0 0,0 0 0,0 0 0,0 1 0,0-1 0,0 0 0,1 0 0,-1 0 0,0 0 0,1 0 0,-1 1 0,1-1 0,-1 0 0,1 0 0,-1 0 0,1 1 0,-1-1 0,2 0 0,-2 0 0,1 1 0,0 0 0,-1 0 0,1 0 0,0 0 0,0 0 0,-1 0 0,1 1 0,0-1 0,-1 0 0,1 0 0,0 0 0,-1 1 0,1-1 0,-1 0 0,1 1 0,0-1 0,-1 0 0,1 1 0,-1-1 0,2 2 0,2 1 0,-1 1 0,1 0 0,0 0 0,-1 0 0,0 1 0,3 4 0,1 7 0,-1 0 0,6 30 0,-7-27 0,11 28 0,-16-47 0,0 0 0,0 1 0,0-1 0,0 0 0,0 0 0,0 1 0,0-1 0,0 0 0,1 0 0,-1 1 0,0-1 0,0 0 0,0 0 0,0 1 0,1-1 0,-1 0 0,0 0 0,0 0 0,0 1 0,1-1 0,-1 0 0,0 0 0,0 0 0,1 0 0,-1 0 0,0 0 0,0 1 0,1-1 0,-1 0 0,0 0 0,0 0 0,1 0 0,-1 0 0,1 0 0,5-9 0,2-25 0,-5 24 0,0-3 0,1-1 0,1 2 0,1-1 0,-1 1 0,2 0 0,8-13 0,-13 22 0,0 1 0,0-1 0,0 1 0,1 0 0,-1-1 0,1 1 0,-1 0 0,1 1 0,0-1 0,0 0 0,-1 1 0,1-1 0,5 0 0,-6 1 0,1 1 0,0 0 0,-1 0 0,1 0 0,-1 0 0,1 0 0,0 1 0,-1-1 0,1 1 0,-1-1 0,1 1 0,-1 0 0,0 0 0,1 0 0,-1 1 0,0-1 0,0 0 0,1 1 0,1 2 0,2 1 31,0 1 0,-1 0 0,0 0 0,0 0 0,0 1 0,-1 0 0,0 0 0,0 0 0,-1 0 0,3 9 0,4 12-779,6 38 0,-15-61 538,6 27-6616</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09.163"/>
    </inkml:context>
    <inkml:brush xml:id="br0">
      <inkml:brushProperty name="width" value="0.05" units="cm"/>
      <inkml:brushProperty name="height" value="0.05" units="cm"/>
      <inkml:brushProperty name="color" value="#FFC114"/>
    </inkml:brush>
  </inkml:definitions>
  <inkml:trace contextRef="#ctx0" brushRef="#br0">1 8 24575,'0'-3'0,"3"-1"0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08.992"/>
    </inkml:context>
    <inkml:brush xml:id="br0">
      <inkml:brushProperty name="width" value="0.05" units="cm"/>
      <inkml:brushProperty name="height" value="0.05" units="cm"/>
      <inkml:brushProperty name="color" value="#FFC114"/>
    </inkml:brush>
  </inkml:definitions>
  <inkml:trace contextRef="#ctx0" brushRef="#br0">215 20 24575,'0'-1'0,"0"0"0,0 0 0,0 0 0,0 0 0,0 0 0,1-1 0,-1 1 0,0 0 0,1 0 0,-1 0 0,0 0 0,1 0 0,-1 0 0,2-1 0,-2 1 0,1 1 0,-1 0 0,0 0 0,1-1 0,-1 1 0,0 0 0,1 0 0,-1 0 0,1 0 0,-1-1 0,0 1 0,1 0 0,-1 0 0,1 0 0,-1 0 0,0 0 0,1 0 0,-1 0 0,1 0 0,-1 0 0,1 0 0,-1 0 0,0 0 0,1 1 0,0-1 0,1 1 0,0 0 0,-1 0 0,1 0 0,0 1 0,0-1 0,-1 0 0,1 1 0,-1-1 0,1 1 0,-1 0 0,0 0 0,1-1 0,0 4 0,5 9 0,-1 1 0,0 0 0,-2 0 0,6 28 0,4 66 0,-13-107 0,1 21 0,-1-1 0,-1 1 0,0-1 0,-2 1 0,-1-1 0,0 1 0,-2-1 0,-12 36 0,14-50 0,0 0 0,-1-1 0,0 1 0,0-1 0,-1 0 0,0 0 0,0 0 0,0-1 0,-1 1 0,0-1 0,0-1 0,-1 1 0,1-1 0,-1 0 0,0-1 0,-1 1 0,1-1 0,-1-1 0,0 0 0,0 0 0,0 0 0,0-1 0,0 0 0,-1-1 0,1 0 0,-9 0 0,7-1-273,0 0 0,0-1 0,0 0 0,-14-4 0,-6-4-6553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09.758"/>
    </inkml:context>
    <inkml:brush xml:id="br0">
      <inkml:brushProperty name="width" value="0.05" units="cm"/>
      <inkml:brushProperty name="height" value="0.05" units="cm"/>
      <inkml:brushProperty name="color" value="#FFC114"/>
    </inkml:brush>
  </inkml:definitions>
  <inkml:trace contextRef="#ctx0" brushRef="#br0">324 93 24575,'0'-4'0,"0"1"0,-1-1 0,1 1 0,-1-1 0,1 1 0,-1-1 0,0 1 0,0-1 0,-1 1 0,1-1 0,-1 1 0,1 0 0,-1 0 0,0 0 0,0 0 0,-1 0 0,-2-2 0,2 2 0,-1 0 0,0 0 0,0 0 0,0 1 0,-1-1 0,1 1 0,0 0 0,-1 1 0,0-1 0,1 1 0,-8-1 0,1 0 0,0 1 0,1 1 0,-1 0 0,0 0 0,0 1 0,0 1 0,1 0 0,-1 0 0,1 1 0,-19 7 0,21-6 0,0 0 0,-1 1 0,2 0 0,-1 0 0,0 1 0,1 0 0,0 0 0,1 1 0,-12 13 0,16-16 0,0-1 0,-1 1 0,1-1 0,1 1 0,-1 0 0,1 0 0,-1-1 0,1 1 0,0 0 0,0 0 0,1 1 0,-1-1 0,1 0 0,0 0 0,0 0 0,0 0 0,1 0 0,0 0 0,-1 0 0,1 0 0,1 0 0,-1 0 0,0 0 0,4 5 0,0 0 0,1-1 0,0 1 0,0-1 0,1 0 0,0-1 0,1 1 0,-1-2 0,13 9 0,75 44 0,-58-38 0,-15-9 0,23 13 0,-42-23 0,-1 0 0,1 0 0,-1 0 0,0 0 0,0 0 0,1 0 0,-1 1 0,-1-1 0,1 1 0,0-1 0,0 1 0,1 4 0,-3-6 0,0 0 0,0 0 0,0 1 0,0-1 0,0 0 0,0 0 0,0 0 0,0 0 0,0 0 0,0 0 0,-1 0 0,1 0 0,0 0 0,-1 0 0,1 0 0,-1 0 0,0 0 0,1 0 0,-1 0 0,0 0 0,1 0 0,-1-1 0,0 1 0,0 0 0,0 0 0,1-1 0,-1 1 0,0-1 0,0 1 0,0-1 0,0 1 0,0-1 0,0 1 0,0-1 0,0 0 0,-1 0 0,0 1 0,-7 1 0,0 0 0,0-1 0,-11 1 0,19-2 0,-32 2 171,-50-4 0,71 1-361,1 0 0,0-1 1,-1-1-1,1 0 0,0 0 1,0-1-1,1 0 1,-12-7-1,9 2-6636</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11.035"/>
    </inkml:context>
    <inkml:brush xml:id="br0">
      <inkml:brushProperty name="width" value="0.05" units="cm"/>
      <inkml:brushProperty name="height" value="0.05" units="cm"/>
      <inkml:brushProperty name="color" value="#FFC114"/>
    </inkml:brush>
  </inkml:definitions>
  <inkml:trace contextRef="#ctx0" brushRef="#br0">104 15 24575,'2'1'0,"0"1"0,0-1 0,-1 0 0,1 1 0,0-1 0,-1 1 0,1 0 0,-1-1 0,1 1 0,-1 0 0,0 0 0,0 0 0,0 0 0,0 0 0,1 4 0,0-4 0,-2 0 0,1 0 0,0 1 0,0-1 0,0 0 0,-1 0 0,1 0 0,-1 0 0,0 1 0,0-1 0,0 0 0,0 0 0,0 1 0,0-1 0,0 0 0,-1 0 0,1 0 0,-1 1 0,0-1 0,-1 3 0,0-3 0,0 0 0,0 0 0,-1 0 0,1 0 0,-1 0 0,1-1 0,-1 1 0,1-1 0,-1 0 0,0 0 0,0 0 0,0 0 0,1 0 0,-1 0 0,0-1 0,0 0 0,0 1 0,0-1 0,0 0 0,0 0 0,0-1 0,0 1 0,0-1 0,0 1 0,-4-3 0,4 3 0,0-1 0,0 0 0,0-1 0,0 1 0,0-1 0,0 1 0,1-1 0,-1 0 0,1 0 0,-1 0 0,1 0 0,0 0 0,-1 0 0,1-1 0,1 1 0,-1-1 0,0 0 0,0 1 0,1-1 0,0 0 0,-1 0 0,1 0 0,0 0 0,0-4 0,1 5 0,0-1 0,0 1 0,0 0 0,1 0 0,-1 0 0,0 0 0,1 0 0,0 0 0,0 0 0,-1 0 0,1 0 0,0 1 0,0-1 0,1 0 0,-1 0 0,0 1 0,1-1 0,-1 1 0,1-1 0,-1 1 0,1-1 0,-1 1 0,1 0 0,0 0 0,0 0 0,0 0 0,0 0 0,3-1 0,-1 1 0,-1 0 0,1 0 0,-1 0 0,1 0 0,-1 0 0,1 1 0,0-1 0,0 1 0,-1 0 0,1 0 0,0 1 0,-1-1 0,1 1 0,0 0 0,5 2 0,-6-2 0,-1 0 0,0 0 0,0 0 0,0 0 0,0 1 0,0-1 0,0 1 0,0 0 0,0-1 0,0 1 0,-1 0 0,1 0 0,-1 0 0,1 0 0,-1 1 0,0-1 0,0 0 0,0 0 0,0 1 0,0-1 0,-1 1 0,1-1 0,-1 0 0,1 1 0,-1-1 0,0 1 0,0-1 0,0 1 0,-1-1 0,1 1 0,-1 4 0,0-4 0,-1 0 0,1 0 0,0 0 0,-1-1 0,1 1 0,-1 0 0,0-1 0,0 1 0,0-1 0,0 0 0,0 0 0,-1 0 0,1 0 0,-1 0 0,1 0 0,-1 0 0,0-1 0,1 0 0,-1 1 0,0-1 0,0 0 0,0 0 0,0-1 0,0 1 0,-4 0 0,5-1 0,1 1 0,0-1 0,0 0 0,-1 0 0,1 0 0,0 0 0,0 0 0,0 0 0,-1-1 0,1 1 0,0 0 0,0-1 0,-1 1 0,1 0 0,0-1 0,0 0 0,0 1 0,0-1 0,0 0 0,0 1 0,0-1 0,0 0 0,0 0 0,0 0 0,1 0 0,-1 0 0,0 0 0,0 0 0,1 0 0,-1 0 0,1 0 0,-1 0 0,1 0 0,-1-2 0,1 1 0,0 1 0,0 0 0,0 0 0,0-1 0,0 1 0,1 0 0,-1-1 0,1 1 0,-1 0 0,1 0 0,-1 0 0,1-1 0,-1 1 0,1 0 0,0 0 0,0 0 0,0 0 0,-1 0 0,1 0 0,0 0 0,0 1 0,0-1 0,1 0 0,-1 0 0,0 1 0,0-1 0,0 1 0,0-1 0,1 1 0,-1-1 0,0 1 0,3-1 0,13-2-1365,-1 2-5461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12.684"/>
    </inkml:context>
    <inkml:brush xml:id="br0">
      <inkml:brushProperty name="width" value="0.05" units="cm"/>
      <inkml:brushProperty name="height" value="0.05" units="cm"/>
      <inkml:brushProperty name="color" value="#FFC114"/>
    </inkml:brush>
  </inkml:definitions>
  <inkml:trace contextRef="#ctx0" brushRef="#br0">223 1 24575,'-3'6'0,"-4"8"0,-8 9 0,-6 12 0,-7 9 0,-1 13 0,-3 10 0,2 8 0,3 4 0,5 5 0,14-1 0,13 3 0,16-6 0,20-3 0,18-5 0,21-6 0,18-8 0,-7-14-8191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11.611"/>
    </inkml:context>
    <inkml:brush xml:id="br0">
      <inkml:brushProperty name="width" value="0.05" units="cm"/>
      <inkml:brushProperty name="height" value="0.05" units="cm"/>
      <inkml:brushProperty name="color" value="#FFC114"/>
    </inkml:brush>
  </inkml:definitions>
  <inkml:trace contextRef="#ctx0" brushRef="#br0">260 418 24575,'1'-3'0,"0"-1"0,0 1 0,1 0 0,-1-1 0,1 1 0,-1 0 0,1 0 0,0 0 0,0 1 0,0-1 0,4-3 0,4-7 0,6-11 0,-2-2 0,0 1 0,-2-1 0,-1-1 0,-1 0 0,-1-1 0,-1 0 0,4-34 0,-11 59 0,-1 0 0,1-1 0,-1 1 0,0 0 0,0 0 0,-1-1 0,1 1 0,0 0 0,-1-1 0,0 1 0,0 0 0,0 0 0,0 0 0,-1 0 0,1 0 0,-1 0 0,1 0 0,-1 0 0,0 1 0,0-1 0,-1 1 0,1-1 0,0 1 0,-1 0 0,1 0 0,-1 0 0,0 0 0,0 1 0,1-1 0,-1 1 0,0-1 0,-1 1 0,1 0 0,0 0 0,0 0 0,0 1 0,-1-1 0,1 1 0,0 0 0,-6 0 0,-6 1 0,1 0 0,0 1 0,0 0 0,1 1 0,-1 1 0,1 1 0,-1-1 0,1 2 0,0 0 0,1 1 0,0 0 0,0 0 0,0 1 0,1 1 0,0 0 0,1 1 0,0 0 0,0 0 0,1 1 0,1 1 0,0-1 0,0 1 0,1 0 0,1 1 0,0 0 0,-8 26 0,9-15 0,1 0 0,0 0 0,2 0 0,2 0 0,0 1 0,1-1 0,1 0 0,1 1 0,2-2 0,11 40 0,11 14 0,67 135 0,-42-103 0,-40-82 0,10 32 0,-19-49 0,-1 0 0,0 0 0,0 0 0,-1 0 0,0 1 0,-1 19 0,-1-27 17,1-1-1,0 0 0,-1 1 0,0-1 1,1 0-1,-1 1 0,0-1 0,0 0 1,-1 0-1,1 0 0,0 0 0,-1 0 1,1 0-1,-1 0 0,1-1 0,-1 1 1,0 0-1,0-1 0,0 1 0,-2 0 1,0 0-160,1 0 1,-1-1 0,1 0 0,-1 1-1,1-1 1,-1-1 0,0 1 0,0 0 0,1-1-1,-1 0 1,-7 0 0,-10-3-6684</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11.800"/>
    </inkml:context>
    <inkml:brush xml:id="br0">
      <inkml:brushProperty name="width" value="0.05" units="cm"/>
      <inkml:brushProperty name="height" value="0.05" units="cm"/>
      <inkml:brushProperty name="color" value="#FFC114"/>
    </inkml:brush>
  </inkml:definitions>
  <inkml:trace contextRef="#ctx0" brushRef="#br0">0 39 24575,'3'-3'0,"5"-1"0,3-3 0,3-1 0,6 2 0,2 2 0,1 1 0,2 1 0,0 1 0,3 1 0,2 0 0,2 0 0,-4 1-8191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9.616"/>
    </inkml:context>
    <inkml:brush xml:id="br0">
      <inkml:brushProperty name="width" value="0.05" units="cm"/>
      <inkml:brushProperty name="height" value="0.05" units="cm"/>
      <inkml:brushProperty name="color" value="#FFC114"/>
    </inkml:brush>
  </inkml:definitions>
  <inkml:trace contextRef="#ctx0" brushRef="#br0">92 45 24575,'1'-1'0,"0"0"0,0-1 0,0 1 0,0-1 0,0 1 0,-1-1 0,1 1 0,-1-1 0,1 1 0,-1-1 0,1 0 0,-1 1 0,0-1 0,0 0 0,0 1 0,0-1 0,0 0 0,0 1 0,-1-3 0,1 3 0,0 1 0,0-1 0,0 0 0,-1 1 0,1-1 0,0 1 0,0-1 0,-1 1 0,1-1 0,-1 1 0,1-1 0,0 1 0,-1-1 0,1 1 0,-1-1 0,1 1 0,-1 0 0,1-1 0,-1 1 0,1 0 0,-1-1 0,0 1 0,1 0 0,-1 0 0,1 0 0,-1 0 0,0-1 0,1 1 0,-1 0 0,1 0 0,-1 0 0,0 0 0,1 0 0,-1 0 0,0 1 0,1-1 0,-1 0 0,1 0 0,-1 0 0,1 0 0,-1 1 0,0-1 0,1 0 0,-1 1 0,1-1 0,-1 0 0,1 1 0,-1-1 0,1 1 0,0-1 0,-1 1 0,-4 3 0,0 0 0,1 1 0,0-1 0,0 1 0,0 0 0,1 0 0,-1 0 0,1 0 0,-2 7 0,-2 2 0,2 0 0,-7 23 0,9-24 0,1 0 0,0 0 0,0 0 0,1 0 0,1 0 0,1 1 0,0-1 0,0 0 0,1 0 0,1 0 0,0 0 0,7 18 0,-7-25 0,0 0 0,0 0 0,0 0 0,1 0 0,0 0 0,0-1 0,0 0 0,0 0 0,1 0 0,0 0 0,0-1 0,1 0 0,-1 0 0,1 0 0,0-1 0,0 1 0,0-1 0,0-1 0,0 1 0,1-1 0,-1 0 0,1-1 0,-1 0 0,1 0 0,13 0 0,-16 0 0,0-1 0,0 0 0,0-1 0,0 1 0,0-1 0,0 0 0,0 0 0,0 0 0,0 0 0,-1-1 0,1 0 0,0 0 0,-1 0 0,1 0 0,-1 0 0,0 0 0,1-1 0,-1 0 0,0 0 0,-1 0 0,1 0 0,-1 0 0,1 0 0,-1-1 0,0 1 0,0-1 0,0 0 0,-1 1 0,1-1 0,-1 0 0,0 0 0,0 0 0,1-5 0,-1-2 0,0 0 0,0 0 0,-1-1 0,-1 1 0,1 0 0,-2 0 0,0 0 0,0 0 0,-1 1 0,0-1 0,-6-12 0,4 12 34,0 1 1,-1 0-1,0 1 0,-1-1 0,0 1 0,0 1 0,-1-1 0,0 1 0,-11-8 1,15 13-96,1 1 0,0-1 0,-1 1 0,0 0 0,1 0 0,-1 0 0,0 1 0,0-1 0,0 1 0,0 0 0,-1 0 0,1 0 0,0 1 0,0-1 0,0 1 0,-1 0 0,1 0 0,0 1 1,0-1-1,0 1 0,0 0 0,0 0 0,-1 1 0,2-1 0,-1 1 0,0 0 0,-6 3 0,-7 8-6765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12.201"/>
    </inkml:context>
    <inkml:brush xml:id="br0">
      <inkml:brushProperty name="width" value="0.05" units="cm"/>
      <inkml:brushProperty name="height" value="0.05" units="cm"/>
      <inkml:brushProperty name="color" value="#FFC114"/>
    </inkml:brush>
  </inkml:definitions>
  <inkml:trace contextRef="#ctx0" brushRef="#br0">13 2 24575,'0'0'0,"-1"-1"0,1 1 0,-1 0 0,1 0 0,0 0 0,-1 0 0,1 0 0,-1 0 0,1 0 0,-1 0 0,1 0 0,0 0 0,-1 0 0,1 0 0,-1 0 0,1 1 0,-1-1 0,1 0 0,0 0 0,-1 0 0,1 0 0,0 1 0,-1-1 0,1 0 0,0 1 0,-1-1 0,1 0 0,0 0 0,-1 1 0,1 0 0,7 10 0,0-3 0,2 6 0,0 1 0,-1 0 0,-1 0 0,0 1 0,6 21 0,-8-19 0,0 1 0,5 31 0,-10-60 0,1-1 0,1 1 0,0 0 0,0 0 0,1 0 0,0 0 0,0 0 0,1 1 0,1-1 0,10-16 0,-11 19 0,1-1 0,1 1 0,-1 0 0,1 0 0,1 0 0,-1 1 0,1 0 0,0 0 0,0 1 0,1-1 0,0 2 0,13-7 0,-19 10 0,1 0 0,-1 1 0,0-1 0,1 1 0,-1-1 0,1 1 0,-1 0 0,0 0 0,1 0 0,-1 0 0,1 1 0,-1-1 0,0 1 0,1-1 0,-1 1 0,0 0 0,3 1 0,-1 0 0,-1 0 0,1 1 0,-1-1 0,0 1 0,1 0 0,-2 0 0,1 0 0,0 0 0,3 5 0,1 3 0,-1 1 0,0 0 0,-1 0 0,0 1 0,4 16 0,-3-4-682,5 43-1,-7-25-6143</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5:15:13.046"/>
    </inkml:context>
    <inkml:brush xml:id="br0">
      <inkml:brushProperty name="width" value="0.05" units="cm"/>
      <inkml:brushProperty name="height" value="0.05" units="cm"/>
      <inkml:brushProperty name="color" value="#FFC114"/>
    </inkml:brush>
  </inkml:definitions>
  <inkml:trace contextRef="#ctx0" brushRef="#br0">0 9 24575,'0'-3'0,"3"-1"0,4 3 0,7 11 0,8 13 0,6 12 0,4 16 0,3 15 0,-1 14 0,-3 10 0,-7 7 0,-14 4 0,-21 3 0,-24-4 0,-6-19-8191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7T06:28:07.058"/>
    </inkml:context>
    <inkml:brush xml:id="br0">
      <inkml:brushProperty name="width" value="0.05" units="cm"/>
      <inkml:brushProperty name="height" value="0.05" units="cm"/>
      <inkml:brushProperty name="color" value="#F6630D"/>
    </inkml:brush>
  </inkml:definitions>
  <inkml:trace contextRef="#ctx0" brushRef="#br0">0 0 24575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50.064"/>
    </inkml:context>
    <inkml:brush xml:id="br0">
      <inkml:brushProperty name="width" value="0.05" units="cm"/>
      <inkml:brushProperty name="height" value="0.05" units="cm"/>
      <inkml:brushProperty name="color" value="#FFC114"/>
    </inkml:brush>
  </inkml:definitions>
  <inkml:trace contextRef="#ctx0" brushRef="#br0">8 141 24575,'-4'-28'0,"3"24"0,0 0 0,0 0 0,1 1 0,0-1 0,-1 0 0,2-6 0,-1 9 0,0 1 0,0 0 0,0 0 0,0 0 0,0 0 0,0 0 0,0-1 0,0 1 0,0 0 0,0 0 0,0 0 0,0 0 0,0 0 0,0-1 0,0 1 0,0 0 0,0 0 0,0 0 0,1 0 0,-1 0 0,0 0 0,0-1 0,0 1 0,0 0 0,0 0 0,0 0 0,1 0 0,-1 0 0,0 0 0,0 0 0,0 0 0,0 0 0,0 0 0,1 0 0,-1 0 0,0 0 0,0 0 0,0 0 0,0 0 0,1 0 0,-1 0 0,0 0 0,0 0 0,8 5 0,5 11 0,8 19 0,-1 1 0,-2 0 0,-2 1 0,15 48 0,-10-5 0,-19-72 0,-1 1 0,0-1 0,0 1 0,-1-1 0,0 1 0,-1 0 0,-1 11 0,-4-10 0,1-18 0,-1-19 0,4-3 0,2-1 0,0 1 0,2 0 0,1 0 0,10-40 0,-8 48 0,1 1 0,1 0 0,1 0 0,1 1 0,0 0 0,2 1 0,0 0 0,15-19 0,-23 35 0,-1 0 0,1 0 0,-1 0 0,1 0 0,0 0 0,0 1 0,1 0 0,-1-1 0,0 1 0,1 0 0,-1 1 0,1-1 0,0 0 0,0 1 0,-1 0 0,8-1 0,-8 2 0,0 0 0,1 0 0,-1 1 0,0-1 0,1 1 0,-1 0 0,0 0 0,0 0 0,0 0 0,0 1 0,0-1 0,0 1 0,0 0 0,0 0 0,-1 0 0,1 0 0,-1 0 0,1 0 0,-1 1 0,3 3 0,9 12 0,-1 1 0,-1 0 0,-1 0 0,-1 2 0,0-1 0,10 33 0,28 134 0,-37-119-1365,-10-52-5461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50.235"/>
    </inkml:context>
    <inkml:brush xml:id="br0">
      <inkml:brushProperty name="width" value="0.05" units="cm"/>
      <inkml:brushProperty name="height" value="0.05" units="cm"/>
      <inkml:brushProperty name="color" value="#FFC114"/>
    </inkml:brush>
  </inkml:definitions>
  <inkml:trace contextRef="#ctx0" brushRef="#br0">7 3 24575,'-3'0'0,"-1"-3"0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50.583"/>
    </inkml:context>
    <inkml:brush xml:id="br0">
      <inkml:brushProperty name="width" value="0.05" units="cm"/>
      <inkml:brushProperty name="height" value="0.05" units="cm"/>
      <inkml:brushProperty name="color" value="#FFC114"/>
    </inkml:brush>
  </inkml:definitions>
  <inkml:trace contextRef="#ctx0" brushRef="#br0">13 115 24575,'-1'-2'0,"0"1"0,0 0 0,0-1 0,-1 1 0,1-1 0,1 1 0,-1-1 0,0 1 0,0-1 0,1 0 0,-1 1 0,1-1 0,-1 0 0,1 1 0,-1-1 0,1 0 0,0 0 0,0 1 0,0-1 0,0 0 0,1 0 0,-1 0 0,0 1 0,1-1 0,-1 0 0,1 1 0,-1-1 0,1 0 0,0 1 0,0-1 0,0 1 0,0-1 0,0 1 0,0-1 0,2-1 0,1-1 0,0 0 0,0 0 0,0 0 0,1 1 0,-1-1 0,1 1 0,0 0 0,0 1 0,0-1 0,6-1 0,6-1 0,0 2 0,-1 0 0,1 0 0,0 2 0,0 0 0,34 3 0,-43-2 0,1 1 0,0 0 0,-1 1 0,0 0 0,1 1 0,-1-1 0,0 2 0,0-1 0,0 1 0,-1 0 0,1 1 0,-1-1 0,0 1 0,-1 1 0,11 9 0,-15-12 0,0 0 0,0 0 0,0 0 0,0 1 0,0-1 0,-1 1 0,1-1 0,-1 1 0,0-1 0,0 1 0,0 0 0,-1-1 0,1 1 0,-1 0 0,0 5 0,-1-3 0,0 1 0,0 0 0,0-1 0,-1 0 0,0 1 0,-1-1 0,1 0 0,-4 6 0,-7 9 0,-1-1 0,0-1 0,-29 30 0,-7 1 0,-24 27 0,66-68 0,0 1 0,1 1 0,0-1 0,1 1 0,0 1 0,-4 12 0,8-21 10,1 0 0,0 0 0,0 0 0,1 0 0,-1 1 0,1-1 1,-1 0-1,1 1 0,0-1 0,0 0 0,0 1 0,1-1 0,-1 0 0,1 1 0,0-1 0,0 0 0,0 0 0,0 0 0,1 0 0,-1 0 0,1 0 0,0 0 0,-1 0 0,2-1 0,-1 1 0,0-1 0,0 1 0,1-1 0,-1 0 0,1 0 0,0 0 0,-1 0 1,5 1-1,5 3-224,0 0 1,0-2 0,0 1-1,1-2 1,0 0 0,-1 0-1,16 1 1,11-1-6613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51.069"/>
    </inkml:context>
    <inkml:brush xml:id="br0">
      <inkml:brushProperty name="width" value="0.05" units="cm"/>
      <inkml:brushProperty name="height" value="0.05" units="cm"/>
      <inkml:brushProperty name="color" value="#FFC114"/>
    </inkml:brush>
  </inkml:definitions>
  <inkml:trace contextRef="#ctx0" brushRef="#br0">20 255 24575,'-5'0'0,"-9"0"0,19 0 0,19-3 0,121-10 0,54-8 0,-166 15 0,0-1 0,-1-1 0,59-24 0,-87 30 0,0 0 0,-1 0 0,1-1 0,-1 1 0,0 0 0,0-1 0,0 0 0,0 0 0,0 0 0,0 0 0,3-6 0,-5 8 0,-1 0 0,1 0 0,-1 0 0,1-1 0,-1 1 0,1 0 0,-1 0 0,0 0 0,1-1 0,-1 1 0,0 0 0,0-1 0,0 1 0,0 0 0,0 0 0,0-1 0,-1 1 0,1 0 0,0 0 0,-1-1 0,1 1 0,-1 0 0,1 0 0,-1 0 0,1 0 0,-1 0 0,0 0 0,1 0 0,-1 0 0,0 0 0,0 0 0,0 0 0,0 0 0,0 0 0,0 1 0,0-1 0,0 0 0,0 1 0,0-1 0,-2 0 0,0 0 0,1 0 0,0 1 0,-1-1 0,1 0 0,0 1 0,-1 0 0,1 0 0,-1-1 0,1 2 0,-1-1 0,1 0 0,0 0 0,-1 1 0,1-1 0,-1 1 0,1 0 0,0 0 0,0 0 0,-1 0 0,1 0 0,0 0 0,0 0 0,0 1 0,-3 2 0,-1 1 0,0 1 0,0-1 0,1 2 0,-1-1 0,1 0 0,-4 8 0,1 1 0,1-1 0,0 1 0,1 0 0,1 1 0,0-1 0,2 1 0,-1 0 0,-1 29 0,4-36 0,1 1 0,0 0 0,0 0 0,1-1 0,0 1 0,1 0 0,0-1 0,1 1 0,-1-1 0,2 0 0,0 0 0,0 0 0,0 0 0,1-1 0,10 14 0,-10-16 0,0-1 0,1-1 0,-1 1 0,1-1 0,0 0 0,0 0 0,0 0 0,0-1 0,1 0 0,-1 0 0,1-1 0,0 0 0,13 3 0,-10-4 0,1 0 0,-1-1 0,0 0 0,0-1 0,0 0 0,0 0 0,0-1 0,0 0 0,12-5 0,-10 3 0,-1-1 0,0 0 0,0 0 0,0-2 0,-1 1 0,0-1 0,0 0 0,-1-1 0,0 0 0,0-1 0,-1 0 0,0 0 0,0-1 0,-1 0 0,0 0 0,9-21 0,-12 19 0,0 0 0,-2-1 0,1 0 0,-2 1 0,1-1 0,-2 0 0,0 0 0,0 0 0,-1 1 0,-1-1 0,0 0 0,-1 1 0,0-1 0,-1 1 0,0 0 0,-1 0 0,0 0 0,-1 1 0,-1 0 0,0 0 0,0 0 0,-1 1 0,0 0 0,-1 1 0,0-1 0,0 2 0,-1-1 0,0 2 0,-13-9 0,18 13-151,0 1-1,1 0 0,-1 0 0,0 0 1,0 0-1,0 1 0,0 0 1,-8-1-1,-7 2-6674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1.417"/>
    </inkml:context>
    <inkml:brush xml:id="br0">
      <inkml:brushProperty name="width" value="0.05" units="cm"/>
      <inkml:brushProperty name="height" value="0.05" units="cm"/>
      <inkml:brushProperty name="color" value="#FFC114"/>
    </inkml:brush>
  </inkml:definitions>
  <inkml:trace contextRef="#ctx0" brushRef="#br0">12 151 24575,'-3'-7'0,"-1"-4"0,0-4 0,4-3 0,5-1 0,5 0 0,3 2 0,6 2 0,7 3 0,4 3 0,3 4 0,3 2 0,1 2 0,-2 1 0,-8 1-8191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51.506"/>
    </inkml:context>
    <inkml:brush xml:id="br0">
      <inkml:brushProperty name="width" value="0.05" units="cm"/>
      <inkml:brushProperty name="height" value="0.05" units="cm"/>
      <inkml:brushProperty name="color" value="#FFC114"/>
    </inkml:brush>
  </inkml:definitions>
  <inkml:trace contextRef="#ctx0" brushRef="#br0">1 121 24575,'16'-21'0,"-13"17"0,0 0 0,0 0 0,0 1 0,0-1 0,0 1 0,1 0 0,4-4 0,-7 7 0,1-1 0,-1 0 0,1 1 0,0-1 0,-1 1 0,1-1 0,0 1 0,-1 0 0,1 0 0,0-1 0,0 1 0,-1 1 0,1-1 0,0 0 0,0 0 0,-1 1 0,1-1 0,0 1 0,-1-1 0,1 1 0,-1 0 0,1-1 0,-1 1 0,3 1 0,2 3 0,-1-1 0,1 0 0,-1 1 0,0 0 0,0 0 0,0 1 0,-1-1 0,0 1 0,0 0 0,-1 0 0,1 1 0,-1-1 0,3 11 0,1 3 0,-2-1 0,0 1 0,3 30 0,-3 3 0,-3 0 0,-4 54 0,5-133 0,2 0 0,0 1 0,13-34 0,38-90 0,-55 147 0,42-91 0,-37 82 0,1 0 0,0 0 0,0 1 0,1 0 0,17-18 0,-23 27 0,-1-1 0,1 0 0,0 1 0,0 0 0,0-1 0,0 1 0,0 0 0,0 0 0,0 0 0,0 0 0,0 0 0,0 0 0,1 1 0,-1-1 0,0 1 0,0-1 0,1 1 0,-1 0 0,0 0 0,1 0 0,-1 0 0,0 0 0,1 1 0,-1-1 0,0 1 0,0 0 0,1-1 0,-1 1 0,0 0 0,0 0 0,0 0 0,0 1 0,0-1 0,0 0 0,-1 1 0,1-1 0,0 1 0,-1 0 0,1-1 0,-1 1 0,1 0 0,-1 0 0,0 0 0,0 0 0,1 2 0,5 11 0,-1 0 0,-1-1 0,0 2 0,4 21 0,5 69 0,-7-49 0,15 67 0,-18-107 0,1 1 0,1-1 0,0 0 0,17 30 0,-21-42-151,1-1-1,0 1 0,1-1 0,-1 0 1,1 0-1,0 0 0,0-1 1,4 4-1,8 2-6674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51.706"/>
    </inkml:context>
    <inkml:brush xml:id="br0">
      <inkml:brushProperty name="width" value="0.05" units="cm"/>
      <inkml:brushProperty name="height" value="0.05" units="cm"/>
      <inkml:brushProperty name="color" value="#FFC114"/>
    </inkml:brush>
  </inkml:definitions>
  <inkml:trace contextRef="#ctx0" brushRef="#br0">21 112 24575,'1'-29'0,"-1"16"0,0 1 0,0 0 0,-1-1 0,-2-11 0,-1 16 0,0 13 0,0 16 0,0 51 0,3 1 0,8 71 0,28 146 0,-29-242 0,2 1-1365,-1-11-5461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52.440"/>
    </inkml:context>
    <inkml:brush xml:id="br0">
      <inkml:brushProperty name="width" value="0.05" units="cm"/>
      <inkml:brushProperty name="height" value="0.05" units="cm"/>
      <inkml:brushProperty name="color" value="#FFC114"/>
    </inkml:brush>
  </inkml:definitions>
  <inkml:trace contextRef="#ctx0" brushRef="#br0">0 756 24575,'0'-2'0,"0"0"0,0 0 0,1 0 0,-1 0 0,1 0 0,-1 0 0,1 0 0,0 0 0,-1 0 0,1 0 0,0 1 0,0-1 0,0 0 0,1 1 0,-1-1 0,0 0 0,3-1 0,-1 0 0,1 0 0,0 1 0,-1-1 0,1 1 0,0 0 0,0 0 0,8-2 0,5 0 0,0 0 0,0 1 0,21 0 0,-35 3 0,91-7 0,137-15 0,-220 20 0,-1 0 0,1-1 0,0 0 0,19-9 0,-28 11 0,-1 0 0,1 0 0,-1 0 0,1 0 0,-1 0 0,1 0 0,-1 0 0,0 0 0,0-1 0,0 1 0,1 0 0,-1-1 0,-1 1 0,1-1 0,0 1 0,1-4 0,-2 4 0,0-1 0,0 1 0,0-1 0,0 0 0,0 1 0,-1-1 0,1 1 0,0-1 0,-1 1 0,0-1 0,1 1 0,-1-1 0,0 1 0,1-1 0,-1 1 0,0 0 0,0-1 0,0 1 0,0 0 0,-1 0 0,1 0 0,-1-1 0,-4-3 0,-1 0 0,1 1 0,-1 0 0,1 0 0,-1 1 0,0 0 0,0 0 0,-1 0 0,1 1 0,-1 0 0,1 1 0,-1 0 0,1 0 0,-1 0 0,0 1 0,1 0 0,-1 1 0,0 0 0,1 0 0,-1 0 0,0 1 0,1 0 0,0 1 0,0-1 0,0 1 0,0 1 0,0 0 0,0-1 0,1 2 0,0-1 0,-11 11 0,8-4 0,0 1 0,1 0 0,1 0 0,0 1 0,0 0 0,2 0 0,-1 0 0,2 1 0,-1 0 0,2 0 0,0 0 0,-1 23 0,2-25 0,2 0 0,0-1 0,0 1 0,1 0 0,0-1 0,1 1 0,0-1 0,1 1 0,0-1 0,1 0 0,1 0 0,-1 0 0,2-1 0,-1 0 0,14 18 0,-17-24 0,1-2 0,0 1 0,-1 0 0,1-1 0,0 1 0,0-1 0,0 0 0,0 0 0,1 0 0,-1 0 0,0 0 0,1-1 0,0 0 0,-1 1 0,1-1 0,0-1 0,-1 1 0,1 0 0,0-1 0,0 0 0,0 0 0,-1 0 0,1 0 0,0-1 0,0 0 0,-1 1 0,7-3 0,-4 0 0,0 0 0,0 0 0,-1-1 0,1 1 0,-1-1 0,0-1 0,0 1 0,0-1 0,-1 1 0,1-1 0,-1 0 0,0-1 0,-1 1 0,1-1 0,2-8 0,3-7 0,-2 0 0,8-35 0,-1 3 0,-6 36 0,-8 17 0,0 0 0,0 0 0,0 0 0,0 0 0,0 0 0,0 0 0,1 0 0,-1 0 0,0-1 0,0 1 0,0 0 0,0 0 0,0 0 0,1 0 0,-1 0 0,0 0 0,0 0 0,0 0 0,0 0 0,0 0 0,0 0 0,1 0 0,-1 0 0,0 0 0,0 0 0,0 1 0,0-1 0,0 0 0,1 0 0,-1 0 0,0 0 0,0 0 0,0 0 0,0 0 0,0 0 0,0 0 0,0 0 0,0 1 0,1-1 0,-1 0 0,0 0 0,0 0 0,0 0 0,0 0 0,0 0 0,0 1 0,0-1 0,0 0 0,0 0 0,0 0 0,7 31 0,-6-25 0,2 13 0,0 0 0,2 0 0,0-1 0,1 0 0,16 33 0,-19-45 0,1-1 0,-1 0 0,1 0 0,-1-1 0,1 1 0,1-1 0,-1 0 0,1 0 0,-1 0 0,6 3 0,-6-5 0,0 0 0,0-1 0,0 1 0,0-1 0,0 0 0,0 0 0,1 0 0,-1 0 0,0-1 0,0 0 0,1 0 0,-1 0 0,0 0 0,0-1 0,8-1 0,0-1 0,0-2 0,0 1 0,-1-1 0,1-1 0,-1 0 0,0-1 0,-1 0 0,0 0 0,0-1 0,0-1 0,-1 0 0,0 0 0,-1 0 0,14-22 0,-5 5 0,-2 0 0,0-2 0,-2 0 0,-1 0 0,8-32 0,-7 10 0,-1-1 0,-3 0 0,-2 0 0,-3 0 0,-2-1 0,-2 0 0,-10-85 0,9 132 0,-3-23 0,-12-43 0,15 65 0,-1 0 0,0 1 0,0-1 0,0 0 0,-1 1 0,0 0 0,0 0 0,0 0 0,-1 0 0,0 0 0,0 1 0,0 0 0,0-1 0,-5-2 0,7 6 0,0 0 0,0 0 0,1 1 0,-1-1 0,0 0 0,0 1 0,0 0 0,0-1 0,0 1 0,0 0 0,0 0 0,0 0 0,0 0 0,0 0 0,0 1 0,1-1 0,-1 1 0,0-1 0,0 1 0,0 0 0,0-1 0,1 1 0,-1 0 0,0 0 0,1 0 0,-1 1 0,1-1 0,-1 0 0,1 1 0,-1-1 0,1 0 0,-2 4 0,-3 2 0,1 1 0,-1 0 0,1 0 0,1 0 0,-6 14 0,-1 8 0,2 1 0,1 1 0,2 0 0,0 0 0,3 0 0,0 0 0,4 54 0,4-20 0,3 0 0,27 112 0,-24-139-341,1-1 0,1 0-1,23 41 1,-12-35-6485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52.941"/>
    </inkml:context>
    <inkml:brush xml:id="br0">
      <inkml:brushProperty name="width" value="0.05" units="cm"/>
      <inkml:brushProperty name="height" value="0.05" units="cm"/>
      <inkml:brushProperty name="color" value="#FFC114"/>
    </inkml:brush>
  </inkml:definitions>
  <inkml:trace contextRef="#ctx0" brushRef="#br0">459 240 24575,'3'-5'0,"1"1"0,-1 0 0,0-1 0,-1 0 0,1 1 0,-1-1 0,0 0 0,0-1 0,0 1 0,-1 0 0,2-8 0,-2 3 0,1 0 0,-2 0 0,1 0 0,-1 0 0,-2-12 0,1 18 0,1 0 0,-1-1 0,-1 1 0,1 0 0,-1 0 0,1 0 0,-1 1 0,0-1 0,0 0 0,-1 1 0,1-1 0,-1 1 0,0 0 0,-6-6 0,4 5 0,-1 0 0,1 0 0,-1 1 0,0 0 0,-1 0 0,1 0 0,0 1 0,-12-3 0,2 2 0,0 1 0,0 0 0,0 1 0,0 1 0,0 0 0,0 1 0,-20 4 0,18-1 0,-1 1 0,0 0 0,1 1 0,0 1 0,1 1 0,-1 0 0,-17 12 0,29-16 0,0 0 0,0 1 0,0 0 0,1-1 0,-1 2 0,1-1 0,1 1 0,-1-1 0,1 1 0,0 1 0,0-1 0,1 0 0,0 1 0,0 0 0,0 0 0,1 0 0,0 0 0,0 0 0,1 0 0,0 1 0,0 11 0,2-5 0,1-1 0,0 0 0,1 0 0,1 0 0,0 0 0,0 0 0,2-1 0,-1 0 0,2 0 0,-1 0 0,1-1 0,12 13 0,8 9 0,1-1 0,50 42 0,62 39 0,37 34 0,-172-143 0,0 1 0,-1 0 0,0 0 0,0 0 0,0 1 0,0 0 0,-1-1 0,3 8 0,-5-11 0,-1-1 0,0 1 0,1-1 0,-1 1 0,0 0 0,0-1 0,0 1 0,0-1 0,0 1 0,0 0 0,0-1 0,-1 1 0,1-1 0,-1 1 0,1 0 0,-1-1 0,1 1 0,-1-1 0,0 0 0,0 1 0,0-1 0,0 0 0,0 1 0,0-1 0,0 0 0,0 0 0,0 0 0,-1 0 0,1 0 0,0 0 0,-1 0 0,1 0 0,0-1 0,-1 1 0,1-1 0,-1 1 0,-2 0 0,-13 5-114,-1-1 1,1-1-1,-1-1 0,0 0 0,1-1 1,-1-1-1,0-1 0,0 0 0,0-1 1,0-1-1,-30-8 0,23 2-6712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54.177"/>
    </inkml:context>
    <inkml:brush xml:id="br0">
      <inkml:brushProperty name="width" value="0.05" units="cm"/>
      <inkml:brushProperty name="height" value="0.05" units="cm"/>
      <inkml:brushProperty name="color" value="#FFC114"/>
    </inkml:brush>
  </inkml:definitions>
  <inkml:trace contextRef="#ctx0" brushRef="#br0">92 478 24575,'12'-2'0,"0"-1"0,0 1 0,0-2 0,0 0 0,0 0 0,-1-1 0,0-1 0,11-6 0,-16 8 0,0 0 0,0 0 0,-1 0 0,1-1 0,-1 0 0,0 0 0,0 0 0,-1-1 0,0 0 0,5-7 0,-8 11 0,0 1 0,0-1 0,0 0 0,0 0 0,-1 0 0,1 0 0,-1 0 0,1 0 0,-1 0 0,0 0 0,1 0 0,-1 0 0,0 0 0,0 0 0,-1 0 0,1 0 0,0 0 0,-1 0 0,1 0 0,-1 1 0,1-1 0,-1 0 0,0 0 0,0 0 0,0 0 0,0 1 0,0-1 0,0 1 0,-1-1 0,1 0 0,-1 1 0,1 0 0,-1-1 0,1 1 0,-1 0 0,0 0 0,1 0 0,-1 0 0,0 0 0,-2-1 0,-1 0 0,0 1 0,0-1 0,0 1 0,-1 0 0,1 0 0,0 0 0,0 1 0,-1 0 0,1 0 0,0 0 0,-1 1 0,1-1 0,0 1 0,0 1 0,0-1 0,0 1 0,0-1 0,0 2 0,0-1 0,-5 3 0,0 1 0,1 0 0,0 1 0,0-1 0,1 2 0,-1-1 0,1 1 0,1 1 0,-11 13 0,12-12 0,0 0 0,1 1 0,0 0 0,0-1 0,1 2 0,1-1 0,0 0 0,0 1 0,1-1 0,1 1 0,0 0 0,0-1 0,1 1 0,1 0 0,0 0 0,0-1 0,1 1 0,1 0 0,0-1 0,0 0 0,2 0 0,-1 0 0,1 0 0,1-1 0,-1 0 0,2 0 0,0 0 0,0-1 0,0 0 0,1 0 0,1-1 0,-1 0 0,1 0 0,1-1 0,-1 0 0,1-1 0,16 8 0,-8-6 0,0-1 0,1-1 0,0 0 0,0-2 0,0 0 0,26 2 0,-11-4 0,1-1 0,58-7 0,-76 4 0,-1 0 0,1-1 0,-1-1 0,0-1 0,0 0 0,-1-1 0,0-1 0,0 0 0,0-1 0,-1-1 0,0 0 0,-1-1 0,0-1 0,0 0 0,-1 0 0,-1-1 0,0-1 0,-1 1 0,0-2 0,-1 0 0,0 0 0,-1-1 0,-1 1 0,0-2 0,5-17 0,-1-2 0,7-37 0,-15 56 0,-1 1 0,-1 0 0,0 0 0,-1-1 0,-2-18 0,2 32 0,0-1 0,0 1 0,-1-1 0,1 1 0,-1-1 0,1 1 0,-1 0 0,0-1 0,0 1 0,0 0 0,0 0 0,0 0 0,-1 0 0,1 0 0,-1 0 0,1 0 0,-1 0 0,0 0 0,1 1 0,-1-1 0,0 1 0,0-1 0,0 1 0,-1 0 0,1 0 0,0 0 0,0 0 0,-1 0 0,1 0 0,0 1 0,-1-1 0,1 1 0,-1-1 0,1 1 0,0 0 0,-1 0 0,1 0 0,-1 1 0,1-1 0,-1 0 0,1 1 0,0 0 0,-1-1 0,1 1 0,0 0 0,0 0 0,-4 2 0,-6 4 0,1 0 0,-1 1 0,1 0 0,1 0 0,-1 1 0,2 1 0,-11 11 0,0 4 0,-34 53 0,46-64 0,0 0 0,1 1 0,0 0 0,1 0 0,1 1 0,-5 23 0,9-34 0,0 0 0,1 0 0,0-1 0,0 1 0,0 0 0,1 0 0,-1-1 0,1 1 0,0 0 0,1-1 0,2 8 0,-3-9 0,1 0 0,0 0 0,0 0 0,1 0 0,-1 0 0,1-1 0,-1 1 0,1-1 0,0 1 0,0-1 0,0 0 0,0 0 0,0 0 0,0-1 0,1 1 0,6 1 0,-2 0 0,1-1 0,-1 0 0,0-1 0,1 1 0,0-2 0,-1 1 0,1-1 0,-1-1 0,1 1 0,0-1 0,-1-1 0,1 0 0,-1 0 0,0-1 0,0 1 0,0-2 0,0 1 0,0-1 0,-1-1 0,10-6 0,-9 5 0,-1 0 0,0-1 0,0 0 0,-1 0 0,0 0 0,0-1 0,-1 0 0,1 0 0,-2 0 0,1 0 0,-1-1 0,-1 0 0,0 0 0,0 0 0,0 0 0,-1-1 0,-1 1 0,1-10 0,-3 3 0,-4 23 0,-5 27 0,6-8 0,2 1 0,2 51 0,0-71 0,1 0 0,0 0 0,0-1 0,0 1 0,1 0 0,0-1 0,0 1 0,1-1 0,0 0 0,0 0 0,0 0 0,1 0 0,0-1 0,0 1 0,0-1 0,1 0 0,6 5 0,-7-6 0,0-2 0,1 1 0,-1 0 0,1-1 0,0 0 0,0 0 0,0-1 0,-1 1 0,2-1 0,-1 0 0,0 0 0,10 0 0,-7-1 0,0-1 0,0 0 0,0 0 0,0-1 0,-1 0 0,1 0 0,12-7 0,-5 2 0,0-1 0,0-1 0,-1-1 0,-1 0 0,0 0 0,0-2 0,15-17 0,-14 11 0,0-1 0,-1 0 0,-1-1 0,-1-1 0,0 0 0,-2 0 0,-1-1 0,0 0 0,-2 0 0,4-24 0,-1-8 0,-3 0 0,-2 0 0,-4-65 0,0 116 0,-1-21 0,-5-35 0,5 54 0,0-1 0,0 1 0,0 0 0,-1-1 0,0 1 0,0 0 0,0 0 0,-1 0 0,0 0 0,0 1 0,0-1 0,-5-5 0,7 9 0,0 0 0,0 0 0,0 0 0,0 1 0,-1-1 0,1 0 0,0 1 0,0-1 0,0 0 0,-1 1 0,1 0 0,0-1 0,0 1 0,-1 0 0,1-1 0,0 1 0,-1 0 0,1 0 0,0 0 0,-1 0 0,1 0 0,-3 1 0,2 0 0,0 0 0,-1 0 0,1 0 0,0 1 0,0-1 0,0 0 0,0 1 0,0 0 0,0-1 0,0 1 0,-1 3 0,-4 3 0,1 1 0,0 0 0,1 0 0,-6 16 0,2-1 0,1 1 0,1-1 0,2 1 0,0 0 0,2 1 0,1-1 0,1 35 0,2-20 0,3 0 0,1-1 0,21 78 0,-21-98 0,2 0 0,0-1 0,0 0 0,2 0 0,0-1 0,1 0 0,15 18 0,-18-26 0,0-1 0,1-1 0,0 1 0,0-1 0,1 0 0,0-1 0,0 0 0,0-1 0,1 0 0,0 0 0,0-1 0,0 0 0,0-1 0,16 4 0,-11-5 0,1 0 0,0-1 0,0 0 0,0-1 0,-1-1 0,1-1 0,0 0 0,0-1 0,-1 0 0,0-2 0,0 1 0,17-9 0,-21 8 0,0-1 0,0 0 0,-1-1 0,0 0 0,0 0 0,0-1 0,-1 0 0,-1-1 0,1 0 0,-1-1 0,-1 1 0,0-1 0,0-1 0,-1 1 0,0-1 0,4-14 0,-3 5 0,-1-1 0,-1 0 0,-1 0 0,0 0 0,-2 0 0,-1-1 0,0 1 0,-1-1 0,-5-25 0,5 44 0,-1-1 0,0 1 0,0-1 0,0 1 0,0 0 0,0-1 0,-1 1 0,1 0 0,-1 0 0,0 0 0,0 0 0,0 0 0,0 0 0,-1 1 0,-5-6 0,6 7 0,-1-1 0,0 1 0,0-1 0,0 1 0,0 0 0,0 0 0,-1 1 0,1-1 0,0 1 0,0-1 0,0 1 0,-1 0 0,1 0 0,0 0 0,0 1 0,-1-1 0,-4 2 0,-5 2 0,0 1 0,0 0 0,0 1 0,1 0 0,0 1 0,1 1 0,-1-1 0,1 2 0,1 0 0,0 0 0,0 1 0,0 0 0,2 0 0,-1 1 0,1 0 0,-8 17 0,9-17 0,2 1 0,-1 0 0,2 0 0,0 0 0,0 1 0,1-1 0,-3 24 0,5-27 0,1 0 0,0 0 0,1 0 0,0 0 0,0 0 0,1 0 0,0 0 0,0 0 0,1-1 0,0 1 0,8 13 0,-3-9 0,1-1 0,0 1 0,1-2 0,0 1 0,1-2 0,0 1 0,1-1 0,0-1 0,1 0 0,0-1 0,20 10 0,-16-10 0,1-1 0,-1 0 0,1-1 0,1-1 0,-1 0 0,1-2 0,0 0 0,36 0 0,-44-4-227,-1 0-1,1 0 1,-1-1-1,1 0 1,12-6-1,5-3-6598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56.414"/>
    </inkml:context>
    <inkml:brush xml:id="br0">
      <inkml:brushProperty name="width" value="0.05" units="cm"/>
      <inkml:brushProperty name="height" value="0.05" units="cm"/>
      <inkml:brushProperty name="color" value="#FFC114"/>
    </inkml:brush>
  </inkml:definitions>
  <inkml:trace contextRef="#ctx0" brushRef="#br0">119 0 24575,'-10'0'0,"0"1"0,0 0 0,0 0 0,0 1 0,0 0 0,0 1 0,1 0 0,-1 0 0,-10 6 0,11 1 0,13-2 0,-1-6 0,0-1 0,1 1 0,-1-1 0,0 0 0,1 0 0,4 1 0,36 5 0,2-2 0,77 0 0,-70-4 0,690 10-2975,247 6-2535,1380 74 460,-1323-47 4357,-955-40 768,810 14 2647,-885-19-2558,39 1 606,-1-3-1,0-2 1,90-20 0,-145 25-766,40-13 903,-38 12-718,0 0 0,0 0 0,0 0 1,0 0-1,0 0 0,0-1 0,0 1 0,-1-1 0,1 1 0,0-1 0,-1 0 0,1 1 0,1-5 0,-2 5-130,-1 0 1,0-1 0,0 1-1,0-1 1,0 1 0,0-1 0,0 1-1,0-1 1,-1 1 0,1-1-1,0 1 1,-1-1 0,1 1 0,-1 0-1,0-1 1,1 1 0,-1 0-1,0 0 1,0-1 0,0 1 0,0 0-1,0 0 1,0 0 0,0 0-1,0 0 1,0 0 0,0 0 0,-3-1-1,-19-14-5351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56.761"/>
    </inkml:context>
    <inkml:brush xml:id="br0">
      <inkml:brushProperty name="width" value="0.05" units="cm"/>
      <inkml:brushProperty name="height" value="0.05" units="cm"/>
      <inkml:brushProperty name="color" value="#FFC114"/>
    </inkml:brush>
  </inkml:definitions>
  <inkml:trace contextRef="#ctx0" brushRef="#br0">230 131 24575,'-55'-27'0,"17"9"0,2-1 0,-57-40 0,85 52 0,13 6 0,17 9 0,-20-7 0,170 66 0,99 40 0,-12 20 0,-243-117 0,0-1 0,0 2 0,-1 0 0,26 25 0,-38-33 0,0 1 0,0 0 0,0 0 0,-1 0 0,1 0 0,-1 0 0,0 0 0,0 1 0,0-1 0,1 9 0,-2-10 0,-1 1 0,0-1 0,0 1 0,0-1 0,-1 0 0,1 1 0,-1-1 0,1 0 0,-1 1 0,0-1 0,0 0 0,-1 0 0,1 0 0,-1 0 0,0 0 0,-3 5 0,-3 2 49,0-1 0,0-1-1,-1 0 1,0 0-1,0 0 1,-17 9 0,-64 31-1534,85-45 1264,-70 31-6605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09.348"/>
    </inkml:context>
    <inkml:brush xml:id="br0">
      <inkml:brushProperty name="width" value="0.05" units="cm"/>
      <inkml:brushProperty name="height" value="0.05" units="cm"/>
      <inkml:brushProperty name="color" value="#FFC114"/>
    </inkml:brush>
  </inkml:definitions>
  <inkml:trace contextRef="#ctx0" brushRef="#br0">674 93 24575,'-4'-4'0,"-12"-11"0,-1 0 0,-19-13 0,29 24 0,1 0 0,-1 1 0,0-1 0,0 1 0,0 1 0,0-1 0,0 1 0,-1 1 0,-14-3 0,1 4 0,0 0 0,-1 1 0,1 2 0,0 0 0,0 1 0,0 1 0,1 1 0,0 0 0,0 2 0,-26 13 0,18-6 0,1 2 0,1 0 0,0 2 0,1 1 0,1 0 0,-28 33 0,45-46 0,1 1 0,-1 0 0,1 0 0,1 1 0,0 0 0,-6 13 0,10-19 0,0 0 0,0-1 0,0 1 0,0 0 0,1 0 0,-1 0 0,1 0 0,0 0 0,0 0 0,0 0 0,0 0 0,1 0 0,-1-1 0,1 1 0,0 0 0,-1 0 0,1 0 0,0-1 0,1 1 0,-1 0 0,1-1 0,-1 1 0,1-1 0,0 1 0,-1-1 0,5 3 0,1 1 0,0 0 0,1-1 0,-1 0 0,1-1 0,1 0 0,-1 0 0,0-1 0,1 0 0,0 0 0,-1-1 0,13 2 0,2-1 0,1-1 0,0 0 0,27-3 0,-14-3-455,0-1 0,68-18 0,-55 8-6371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09.897"/>
    </inkml:context>
    <inkml:brush xml:id="br0">
      <inkml:brushProperty name="width" value="0.05" units="cm"/>
      <inkml:brushProperty name="height" value="0.05" units="cm"/>
      <inkml:brushProperty name="color" value="#FFC114"/>
    </inkml:brush>
  </inkml:definitions>
  <inkml:trace contextRef="#ctx0" brushRef="#br0">16 683 24575,'1'0'0,"1"0"0,-1 0 0,0 1 0,0-1 0,1 1 0,-1-1 0,0 1 0,1 0 0,-1-1 0,0 1 0,0 0 0,0 0 0,0 0 0,0 0 0,0 0 0,0 0 0,0 0 0,0 0 0,1 3 0,13 26 0,-12-24 0,9 26 0,-1 1 0,-2 0 0,8 52 0,2 7 0,-15-76 0,2 9 0,-9-48 0,-119-834 0,118 831 0,2 15 0,0-1 0,1 1 0,0 0 0,1 0 0,0-1 0,1 1 0,0 0 0,4-17 0,-4 26 0,-1 1 0,1-1 0,-1 1 0,1-1 0,0 1 0,-1-1 0,1 1 0,0 0 0,0 0 0,0-1 0,0 1 0,0 0 0,1 0 0,-1 0 0,0 0 0,0 0 0,1 0 0,-1 1 0,0-1 0,1 0 0,1 0 0,-1 1 0,1-1 0,-1 1 0,1 0 0,0 0 0,-1 0 0,1 0 0,-1 0 0,1 1 0,-1-1 0,1 1 0,4 1 0,3 3 0,0 0 0,0 0 0,0 1 0,15 12 0,-3 0-170,-1 1-1,-1 1 0,-1 1 1,0 0-1,-2 1 0,-1 2 1,23 39-1,-18-20-6655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0.067"/>
    </inkml:context>
    <inkml:brush xml:id="br0">
      <inkml:brushProperty name="width" value="0.05" units="cm"/>
      <inkml:brushProperty name="height" value="0.05" units="cm"/>
      <inkml:brushProperty name="color" value="#FFC114"/>
    </inkml:brush>
  </inkml:definitions>
  <inkml:trace contextRef="#ctx0" brushRef="#br0">0 52 24575,'3'0'0,"5"0"0,3 0 0,7 0 0,5-3 0,10-1 0,4-3 0,3 0 0,3-2 0,1 0 0,-1 2 0,-8 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1.839"/>
    </inkml:context>
    <inkml:brush xml:id="br0">
      <inkml:brushProperty name="width" value="0.05" units="cm"/>
      <inkml:brushProperty name="height" value="0.05" units="cm"/>
      <inkml:brushProperty name="color" value="#FFC114"/>
    </inkml:brush>
  </inkml:definitions>
  <inkml:trace contextRef="#ctx0" brushRef="#br0">33 66 24575,'1'122'0,"-2"133"0,-1-224 0,-2-1 0,0 0 0,-2 0 0,-10 33 0,26-98 0,-1-1 0,7-64 0,-3-84 0,3-18 0,-15 194 0,0 1 0,1-1 0,0 1 0,0-1 0,5-9 0,-7 16 0,1 0 0,-1 0 0,1 0 0,-1 0 0,1 0 0,0 1 0,-1-1 0,1 0 0,0 0 0,0 0 0,-1 1 0,1-1 0,0 0 0,0 1 0,0-1 0,0 1 0,0-1 0,2 0 0,-2 1 0,1 0 0,-1 1 0,0-1 0,0 0 0,0 0 0,1 1 0,-1-1 0,0 1 0,0-1 0,0 1 0,0-1 0,0 1 0,0 0 0,0-1 0,0 1 0,0 0 0,0 0 0,0 0 0,0 0 0,-1 0 0,2 1 0,3 6 0,0 0 0,0 0 0,-1 0 0,0 1 0,0-1 0,-1 1 0,0 0 0,0 0 0,-1 0 0,-1 0 0,2 18 0,-3-15 0,1 0 0,-2 0 0,0 0 0,0 0 0,-1 0 0,0 0 0,-1 0 0,-8 20 0,8-25-76,-1-1 1,1 0-1,-1 0 0,0 0 0,0 0 0,-1-1 0,1 1 0,-1-1 1,-1 0-1,1-1 0,-1 1 0,1-1 0,-1 0 0,0-1 1,-1 1-1,1-1 0,-10 3 0,-4 0-6750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0.659"/>
    </inkml:context>
    <inkml:brush xml:id="br0">
      <inkml:brushProperty name="width" value="0.05" units="cm"/>
      <inkml:brushProperty name="height" value="0.05" units="cm"/>
      <inkml:brushProperty name="color" value="#FFC114"/>
    </inkml:brush>
  </inkml:definitions>
  <inkml:trace contextRef="#ctx0" brushRef="#br0">479 109 24575,'1'-3'0,"1"-1"0,-1 1 0,1 0 0,0 0 0,0 0 0,0 0 0,0 0 0,1 0 0,-1 0 0,1 1 0,-1-1 0,1 1 0,4-3 0,4-5 0,-10 9 0,0 0 0,1 0 0,-1-1 0,0 1 0,0 0 0,-1-1 0,1 1 0,0 0 0,0-1 0,-1 1 0,1-1 0,0 1 0,-1-1 0,0 0 0,1 1 0,-1-1 0,0 1 0,0-3 0,0 3 0,0 0 0,-1 0 0,1 0 0,-1-1 0,1 1 0,-1 0 0,0 0 0,1 0 0,-1 0 0,0 0 0,0 0 0,0 1 0,0-1 0,1 0 0,-1 0 0,0 1 0,-1-1 0,1 0 0,0 1 0,0-1 0,0 1 0,0-1 0,0 1 0,0 0 0,-2-1 0,-6-1 0,1 1 0,-1 0 0,1 0 0,-1 1 0,1 0 0,-1 0 0,-14 3 0,-61 16 0,70-15 0,-81 26 0,85-27 0,1 2 0,-1-1 0,1 1 0,0 1 0,1-1 0,-1 2 0,-10 10 0,16-16 0,2 1 0,-1 1 0,0-1 0,0 0 0,1 0 0,-1 1 0,1-1 0,-1 1 0,1-1 0,0 1 0,0-1 0,1 1 0,-1 0 0,0 0 0,1-1 0,-1 1 0,1 0 0,0 0 0,1 4 0,0-2 0,0-1 0,0 0 0,0 0 0,1 0 0,0 0 0,0-1 0,0 1 0,0 0 0,1-1 0,-1 0 0,6 6 0,6 4 0,0-1 0,1-1 0,0 0 0,28 14 0,43 17 0,13 8 0,-97-49 0,1 1 0,-1-1 0,0 0 0,0 1 0,0 0 0,0-1 0,0 1 0,0 0 0,-1 0 0,1 0 0,-1 0 0,1 1 0,-1-1 0,0 0 0,0 1 0,2 3 0,-3-5 0,0 1 0,0-1 0,0 1 0,0-1 0,-1 1 0,1-1 0,0 0 0,-1 1 0,1-1 0,-1 1 0,1-1 0,-1 0 0,0 1 0,0-1 0,1 0 0,-1 0 0,0 1 0,0-1 0,0 0 0,0 0 0,-1 0 0,1 0 0,0 0 0,0-1 0,0 1 0,-1 0 0,1-1 0,0 1 0,-3 0 0,-15 6 0,0-1 0,0-1 0,0 0 0,-1-2 0,-37 3 0,34-4 0,-21 1-341,0-1 0,0-2-1,-55-8 1,53 1-6485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0.969"/>
    </inkml:context>
    <inkml:brush xml:id="br0">
      <inkml:brushProperty name="width" value="0.05" units="cm"/>
      <inkml:brushProperty name="height" value="0.05" units="cm"/>
      <inkml:brushProperty name="color" value="#FFC114"/>
    </inkml:brush>
  </inkml:definitions>
  <inkml:trace contextRef="#ctx0" brushRef="#br0">207 92 24575,'26'-16'0,"-22"14"0,1 0 0,-1 0 0,0 0 0,0-1 0,6-5 0,-9 7 0,0 0 0,0 0 0,-1 0 0,1 0 0,0 0 0,-1 0 0,1 0 0,-1 0 0,1 0 0,-1 0 0,0-1 0,1 1 0,-1 0 0,0 0 0,0 0 0,0 0 0,0-1 0,0 1 0,0 0 0,0 0 0,0 0 0,-1 0 0,1-1 0,0 1 0,-1 0 0,1 0 0,-1 0 0,0-1 0,1 0 0,-1 1 0,0-1 0,0 1 0,0 0 0,0-1 0,0 1 0,0 0 0,0 0 0,0-1 0,-1 1 0,1 0 0,0 0 0,-1 0 0,1 1 0,0-1 0,-1 0 0,1 0 0,-1 1 0,-2-1 0,1 0 0,-1 1 0,1-1 0,0 1 0,-1 0 0,1 0 0,-1 1 0,1-1 0,0 1 0,-4 0 0,-4 3 0,0 0 0,0 0 0,1 1 0,-16 9 0,14-6 0,0 1 0,0 0 0,1 1 0,0 0 0,0 0 0,2 1 0,-1 0 0,1 1 0,-9 16 0,15-23 0,0 0 0,1-1 0,0 1 0,0 0 0,0 0 0,0 1 0,1-1 0,0 0 0,0 0 0,0 1 0,1-1 0,0 1 0,0-1 0,0 0 0,1 1 0,0-1 0,0 0 0,0 1 0,0-1 0,1 0 0,0 0 0,0 0 0,0 0 0,1-1 0,0 1 0,0 0 0,0-1 0,6 6 0,-2-3-227,1 0-1,-1 0 1,2-1-1,-1 0 1,13 6-1,13 5-6598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1.674"/>
    </inkml:context>
    <inkml:brush xml:id="br0">
      <inkml:brushProperty name="width" value="0.05" units="cm"/>
      <inkml:brushProperty name="height" value="0.05" units="cm"/>
      <inkml:brushProperty name="color" value="#FFC114"/>
    </inkml:brush>
  </inkml:definitions>
  <inkml:trace contextRef="#ctx0" brushRef="#br0">335 520 24575,'1'-2'0,"1"0"0,-1 1 0,0-1 0,0 0 0,0 1 0,0-1 0,0 0 0,0 0 0,0 0 0,-1 0 0,1 0 0,-1 0 0,1 0 0,-1 0 0,0 0 0,0 0 0,0 0 0,0-1 0,0 1 0,0 0 0,-1 0 0,1 0 0,-1 0 0,1 0 0,-1 0 0,-1-3 0,0 2 0,1 1 0,-1-1 0,1 1 0,-1 0 0,0-1 0,0 1 0,0 0 0,0 0 0,0 0 0,0 1 0,-1-1 0,1 0 0,-1 1 0,1 0 0,-1-1 0,1 1 0,-1 0 0,-5-1 0,-2 1 0,0 0 0,0 1 0,0 1 0,-1-1 0,1 2 0,0-1 0,0 1 0,1 1 0,-1 0 0,-16 7 0,4 0 0,2 0 0,0 1 0,-32 24 0,47-31 0,0 0 0,0 1 0,0 0 0,0 0 0,1 0 0,0 0 0,0 1 0,0 0 0,1 0 0,-5 10 0,7-13 0,0-1 0,0 1 0,1-1 0,-1 1 0,1-1 0,-1 1 0,1 0 0,0-1 0,0 1 0,0-1 0,1 1 0,-1 0 0,0-1 0,1 1 0,0-1 0,0 1 0,0-1 0,0 1 0,0-1 0,0 0 0,0 1 0,1-1 0,-1 0 0,1 0 0,0 0 0,-1 0 0,1 0 0,0 0 0,5 2 0,-1 0 0,1 0 0,0 0 0,0-1 0,0 0 0,0 0 0,0-1 0,1 0 0,-1 0 0,13 1 0,0-2 0,-1 0 0,33-3 0,-48 2 0,-1 0 0,1-1 0,-1 1 0,1-1 0,-1 0 0,1 0 0,-1 0 0,1 0 0,-1-1 0,0 0 0,0 1 0,0-1 0,0 0 0,0 0 0,0-1 0,0 1 0,-1-1 0,1 1 0,-1-1 0,0 0 0,0 0 0,0 0 0,0 0 0,0 0 0,0 0 0,-1-1 0,0 1 0,0 0 0,0-1 0,0 1 0,0-1 0,-1 0 0,1 1 0,-1-1 0,0 1 0,0-1 0,0 0 0,-1 1 0,1-1 0,-2-3 0,2 6 0,0 1 0,0-1 0,0 1 0,-1-1 0,1 1 0,0-1 0,0 1 0,0 0 0,0-1 0,-1 1 0,1-1 0,0 1 0,0 0 0,-1-1 0,1 1 0,0 0 0,-1-1 0,1 1 0,0 0 0,-1-1 0,1 1 0,0 0 0,-1 0 0,1-1 0,-1 1 0,-5 8 0,1 19 0,5-22 0,0 0 0,0 0 0,1 0 0,0 1 0,0-1 0,0 0 0,0 0 0,1-1 0,0 1 0,0 0 0,0 0 0,1-1 0,0 0 0,0 1 0,5 5 0,-3-5 0,0 0 0,1-1 0,-1 0 0,1 0 0,0-1 0,0 1 0,0-1 0,0-1 0,1 1 0,10 2 0,1-1 0,2-1 0,-1-1 0,0 0 0,0-2 0,1 0 0,-1-1 0,28-6 0,-29 4 0,-1-2 0,0 0 0,0-1 0,0 0 0,0-2 0,-1 0 0,-1-1 0,1 0 0,-1-1 0,-1-1 0,0 0 0,-1-1 0,0-1 0,0 0 0,-2-1 0,0 0 0,0 0 0,-1-1 0,10-21 0,-7 9 0,-1-1 0,-1 0 0,-1-1 0,-2 0 0,-1-1 0,-1 1 0,-1-1 0,-2-1 0,-1 1 0,-3-51 0,-1 66 0,1 1 0,-7-24 0,6 33 0,1-1 0,-1 0 0,-1 1 0,1 0 0,-1-1 0,0 1 0,0 0 0,-1 1 0,-3-6 0,6 9 0,0 0 0,0 0 0,-1-1 0,1 1 0,0 0 0,-1 0 0,1 0 0,0 1 0,-1-1 0,1 0 0,-1 1 0,0-1 0,1 0 0,-1 1 0,1 0 0,-1-1 0,0 1 0,1 0 0,-1 0 0,0 0 0,1 0 0,-4 0 0,2 1 0,0 0 0,0 1 0,0-1 0,0 0 0,1 1 0,-1 0 0,0 0 0,1-1 0,-1 1 0,1 1 0,-3 2 0,-3 5 0,0 0 0,0 1 0,1-1 0,-10 22 0,6-6 0,0 1 0,2 0 0,2 0 0,0 0 0,2 1 0,0 0 0,2 0 0,2 0 0,1 30 0,1-37 0,2-1 0,0 0 0,1 0 0,1 0 0,13 32 0,-13-38 0,2-1 0,0 0 0,0-1 0,1 0 0,1 0 0,0-1 0,0 0 0,19 17 0,-22-23-124,0 0 0,1-1 0,0 1 0,0-1 0,0-1 0,0 1-1,1-1 1,0 0 0,-1-1 0,17 3 0,-6-3-6702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2.170"/>
    </inkml:context>
    <inkml:brush xml:id="br0">
      <inkml:brushProperty name="width" value="0.05" units="cm"/>
      <inkml:brushProperty name="height" value="0.05" units="cm"/>
      <inkml:brushProperty name="color" value="#FFC114"/>
    </inkml:brush>
  </inkml:definitions>
  <inkml:trace contextRef="#ctx0" brushRef="#br0">71 197 24575,'-1'-7'0,"1"7"0,0 0 0,0-1 0,0 1 0,0 0 0,0 0 0,0-1 0,0 1 0,-1 0 0,1-1 0,1 1 0,-1 0 0,0-1 0,0 1 0,0 0 0,0 0 0,0-1 0,0 1 0,0 0 0,0-1 0,0 1 0,0 0 0,1 0 0,-1-1 0,0 1 0,0 0 0,0 0 0,1 0 0,-1-1 0,0 1 0,0 0 0,0 0 0,1 0 0,-1-1 0,0 1 0,1 0 0,-1 0 0,0 0 0,0 0 0,1 0 0,-1 0 0,0 0 0,1 0 0,-1 0 0,0 0 0,0 0 0,1 0 0,-1 0 0,0 0 0,1 0 0,-1 0 0,0 0 0,0 0 0,1 0 0,20-2 0,1 0 0,26 2 0,-28 1 0,-1-1 0,0-1 0,35-6 0,-48 6 0,-1-1 0,1 1 0,-1-1 0,0-1 0,0 1 0,0-1 0,0 0 0,0 0 0,0 0 0,-1-1 0,1 1 0,-1-1 0,0-1 0,0 1 0,-1 0 0,1-1 0,3-5 0,-6 8 0,0 0 0,0 0 0,0 0 0,0-1 0,0 1 0,0 0 0,0 0 0,-1 0 0,1-1 0,-1 1 0,1 0 0,-1-1 0,0 1 0,0 0 0,0-1 0,0 1 0,-1 0 0,1-1 0,-1 1 0,1 0 0,-1 0 0,0-1 0,0 1 0,0 0 0,0 0 0,0 0 0,0 0 0,0 0 0,-1 0 0,1 1 0,-1-1 0,-3-2 0,0 0 0,0 0 0,0 1 0,-1-1 0,1 1 0,-1 1 0,0-1 0,0 1 0,0 0 0,0 0 0,0 1 0,-7-1 0,-2 0 0,0 2 0,0-1 0,1 2 0,-1 0 0,0 1 0,1 1 0,-1 0 0,-23 8 0,30-8 0,0 0 0,0 0 0,1 1 0,-1 0 0,1 0 0,0 1 0,0 0 0,1 0 0,-1 1 0,1 0 0,0 0 0,1 0 0,-1 1 0,1-1 0,1 1 0,-7 13 0,8-15 0,2 0 0,-1 0 0,0 1 0,1-1 0,0 0 0,0 1 0,1-1 0,0 1 0,0-1 0,0 0 0,0 1 0,1-1 0,0 1 0,0-1 0,3 7 0,-1-5 0,0 1 0,1-1 0,0 0 0,0 0 0,1-1 0,0 1 0,0-1 0,0 0 0,10 7 0,1 1 0,2-2 0,0 0 0,0-1 0,1-1 0,0 0 0,40 12 0,14-2-1365,-5-6-5461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3.233"/>
    </inkml:context>
    <inkml:brush xml:id="br0">
      <inkml:brushProperty name="width" value="0.05" units="cm"/>
      <inkml:brushProperty name="height" value="0.05" units="cm"/>
      <inkml:brushProperty name="color" value="#FFC114"/>
    </inkml:brush>
  </inkml:definitions>
  <inkml:trace contextRef="#ctx0" brushRef="#br0">1 68 24575,'5'-3'0,"0"0"0,0 1 0,0-1 0,1 1 0,-1 0 0,1 0 0,-1 1 0,1-1 0,0 1 0,11 0 0,1-2 0,120-16 0,22-4 0,-149 22 0,-9 4 0,-11 12 0,0-2 0,-1 7 0,1 1 0,1 1 0,1 0 0,-9 43 0,-3 92 0,16-133-195,2 0 0,0 0 0,1 0 0,2 0 0,0 0 0,8 29 0,-7-41-6631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3.441"/>
    </inkml:context>
    <inkml:brush xml:id="br0">
      <inkml:brushProperty name="width" value="0.05" units="cm"/>
      <inkml:brushProperty name="height" value="0.05" units="cm"/>
      <inkml:brushProperty name="color" value="#FFC114"/>
    </inkml:brush>
  </inkml:definitions>
  <inkml:trace contextRef="#ctx0" brushRef="#br0">1 76 24575,'0'-4'0,"3"-3"0,8-1 0,7 1 0,8-2 0,8 1 0,5-1 0,8 1 0,5 1 0,3 3 0,2 1 0,-9 2-8191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6.408"/>
    </inkml:context>
    <inkml:brush xml:id="br0">
      <inkml:brushProperty name="width" value="0.05" units="cm"/>
      <inkml:brushProperty name="height" value="0.05" units="cm"/>
      <inkml:brushProperty name="color" value="#FFC114"/>
    </inkml:brush>
  </inkml:definitions>
  <inkml:trace contextRef="#ctx0" brushRef="#br0">133 204 24575,'6'-2'0,"0"1"0,0-1 0,-1 0 0,1-1 0,-1 1 0,1-1 0,-1 0 0,0-1 0,0 1 0,8-8 0,-10 8 0,7-5 0,0 0 0,-1-1 0,0-1 0,13-16 0,-20 23 0,0 0 0,0 0 0,0 0 0,0 0 0,-1-1 0,1 1 0,-1-1 0,0 1 0,0-1 0,0 1 0,0-1 0,0 0 0,-1 1 0,0-1 0,0 0 0,0 1 0,0-1 0,-1 0 0,1 1 0,-3-8 0,3 10 0,-1-1 0,0 1 0,0-1 0,0 1 0,0-1 0,0 1 0,0 0 0,0 0 0,-1-1 0,1 1 0,0 0 0,-1 0 0,1 0 0,-1 0 0,1 1 0,-1-1 0,1 0 0,-1 1 0,0-1 0,1 1 0,-1-1 0,0 1 0,0 0 0,1 0 0,-1 0 0,0 0 0,1 0 0,-1 0 0,0 0 0,0 0 0,-2 1 0,-5 1 0,1 1 0,-1-1 0,0 1 0,-12 7 0,8-3 0,0 0 0,0 1 0,1 0 0,0 1 0,0 1 0,1 0 0,1 1 0,-18 21 0,22-24 0,0 0 0,1 1 0,0 0 0,0 0 0,1 1 0,0-1 0,0 1 0,2 0 0,-1 0 0,1 0 0,0 0 0,1 0 0,0 19 0,1-26 0,1 1 0,-1-1 0,1 0 0,0 0 0,0 0 0,0 0 0,1 0 0,-1 0 0,1 0 0,-1 0 0,1 0 0,0-1 0,0 1 0,0-1 0,1 1 0,-1-1 0,0 0 0,1 0 0,0 0 0,-1 0 0,1-1 0,0 1 0,0-1 0,0 1 0,0-1 0,0 0 0,4 1 0,5 1 0,0 0 0,0-1 0,1-1 0,-1 1 0,0-2 0,13 0 0,-17-1 0,-1 0 0,0 0 0,1-1 0,-1 1 0,0-2 0,0 1 0,0-1 0,0 0 0,-1 0 0,1-1 0,-1 0 0,0 0 0,0 0 0,0-1 0,-1 0 0,1 0 0,-1-1 0,0 1 0,-1-1 0,8-12 0,1-7 0,0 0 0,-2-1 0,0 0 0,6-31 0,-13 46 0,6-11 0,-3 20 0,0 13 0,18 65 0,-20-57 0,1 0 0,0 0 0,2 0 0,0 0 0,1-1 0,14 19 0,-19-30-97,1-1-1,0 1 1,0-1-1,0 0 1,1-1-1,0 1 1,0-1-1,1 0 1,-1-1-1,1 1 1,0-1-1,0-1 0,9 4 1,0-3-6729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6.797"/>
    </inkml:context>
    <inkml:brush xml:id="br0">
      <inkml:brushProperty name="width" value="0.05" units="cm"/>
      <inkml:brushProperty name="height" value="0.05" units="cm"/>
      <inkml:brushProperty name="color" value="#FFC114"/>
    </inkml:brush>
  </inkml:definitions>
  <inkml:trace contextRef="#ctx0" brushRef="#br0">20 237 24575,'0'-22'0,"-1"15"0,0 0 0,1 0 0,1-1 0,-1 1 0,1 0 0,0 0 0,0 0 0,5-11 0,-6 18 0,0-1 0,0 1 0,0 0 0,0 0 0,0-1 0,0 1 0,0 0 0,0 0 0,0-1 0,1 1 0,-1 0 0,0 0 0,0-1 0,0 1 0,0 0 0,1 0 0,-1 0 0,0-1 0,0 1 0,0 0 0,1 0 0,-1 0 0,0 0 0,0-1 0,1 1 0,-1 0 0,0 0 0,0 0 0,1 0 0,-1 0 0,0 0 0,0 0 0,1 0 0,-1 0 0,0 0 0,1 0 0,-1 0 0,0 0 0,0 0 0,1 0 0,-1 0 0,0 0 0,0 0 0,1 0 0,-1 1 0,0-1 0,0 0 0,1 0 0,-1 0 0,0 0 0,0 1 0,0-1 0,1 0 0,-1 0 0,0 0 0,0 1 0,0-1 0,0 0 0,1 0 0,-1 1 0,0-1 0,0 0 0,0 0 0,0 1 0,7 19 0,8 67 0,4 118 0,-13-124 0,-3-49 0,-1-21 0,0 1 0,-1 0 0,-1 0 0,0 0 0,-1 0 0,-3 20 0,4-32 0,0 0 0,0 0 0,0 1 0,0-1 0,0 0 0,0 1 0,0-1 0,0 0 0,0 1 0,0-1 0,0 0 0,-1 1 0,1-1 0,0 0 0,0 0 0,0 1 0,0-1 0,-1 0 0,1 0 0,0 1 0,0-1 0,0 0 0,-1 0 0,1 0 0,0 1 0,0-1 0,-1 0 0,1 0 0,0 0 0,0 0 0,-1 0 0,1 1 0,0-1 0,-1 0 0,1 0 0,0 0 0,-1 0 0,1 0 0,0 0 0,-1 0 0,1 0 0,0 0 0,0 0 0,-1 0 0,1 0 0,0 0 0,-1-1 0,1 1 0,0 0 0,-1 0 0,1 0 0,0 0 0,0 0 0,-1-1 0,1 1 0,0 0 0,0 0 0,0-1 0,-1 1 0,1 0 0,0 0 0,0-1 0,0 1 0,-1 0 0,1-1 0,-11-19 0,1-10 0,0 0 0,-9-62 0,2-65 0,16 152 0,-6-136 0,7 123 0,1-1 0,1 1 0,1-1 0,0 1 0,9-26 0,-11 40 0,1 0 0,-1 0 0,1 0 0,0 1 0,0-1 0,0 1 0,1 0 0,-1-1 0,1 1 0,0 0 0,-1 0 0,2 1 0,-1-1 0,5-2 0,-6 3 0,0 1 0,1 1 0,-1-1 0,0 0 0,1 0 0,-1 1 0,1 0 0,-1-1 0,1 1 0,-1 0 0,1 0 0,-1 0 0,1 1 0,-1-1 0,1 0 0,-1 1 0,0 0 0,1-1 0,-1 1 0,0 0 0,1 0 0,-1 1 0,0-1 0,3 2 0,3 4 0,0 0 0,0 0 0,0 1 0,-1 0 0,0 0 0,-1 1 0,0-1 0,0 1 0,-1 1 0,0-1 0,-1 1 0,0 0 0,0 0 0,2 12 0,-4-13 0,0 0 0,0 0 0,-1 1 0,0-1 0,0 1 0,-1-1 0,-1 0 0,1 1 0,-1-1 0,-1 1 0,0-1 0,0 0 0,-1 0 0,0 0 0,-1 0 0,-5 9 0,6-13-195,0-1 0,0 0 0,0 0 0,-1-1 0,1 1 0,-8 5 0,-4 0-6631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7.237"/>
    </inkml:context>
    <inkml:brush xml:id="br0">
      <inkml:brushProperty name="width" value="0.05" units="cm"/>
      <inkml:brushProperty name="height" value="0.05" units="cm"/>
      <inkml:brushProperty name="color" value="#FFC114"/>
    </inkml:brush>
  </inkml:definitions>
  <inkml:trace contextRef="#ctx0" brushRef="#br0">1 148 24575,'3'0'0,"1"1"0,-1-1 0,0 1 0,1 0 0,-1 0 0,0 0 0,0 0 0,0 1 0,0-1 0,0 1 0,0 0 0,0 0 0,-1 0 0,1 0 0,-1 0 0,1 1 0,-1-1 0,0 1 0,0 0 0,0-1 0,0 1 0,0 0 0,-1 0 0,1 0 0,0 4 0,5 9 0,-1 2 0,0-1 0,3 26 0,-6-28 0,9 47 0,-3 1 0,-3 0 0,-3 113 0,-4-216 0,-2 1 0,-9-47 0,-1 2 0,6 27 0,0 5 0,2 0 0,2 0 0,5-79 0,-1 125 0,0 1 0,0-1 0,0 1 0,0 0 0,1-1 0,0 1 0,0 0 0,0 0 0,6-9 0,-7 13 0,1-1 0,-1 1 0,1-1 0,-1 1 0,1-1 0,0 1 0,0 0 0,-1 0 0,1 0 0,0 0 0,0 0 0,0 0 0,0 1 0,0-1 0,0 1 0,0-1 0,0 1 0,0 0 0,0 0 0,1 0 0,-1 0 0,0 0 0,0 0 0,0 0 0,0 1 0,0-1 0,0 1 0,3 0 0,3 3 0,0-1 0,0 1 0,-1 0 0,1 1 0,-1 0 0,0 0 0,0 0 0,-1 1 0,1 0 0,-1 0 0,-1 1 0,8 10 0,-5-6 0,-2-1 0,1 1 0,-1 0 0,-1 1 0,0-1 0,-1 1 0,0 0 0,2 13 0,-5-18-44,0-1 0,-1 1 0,0-1 0,-1 1 0,1-1 0,-1 0 0,0 1 0,-1-1 0,1 0 0,-1 0 0,0 1 0,-1-2 0,0 1 0,0 0 0,0 0 0,0-1 0,-1 0 0,0 0-1,0 0 1,-1 0 0,1 0 0,-1-1 0,0 0 0,0 0 0,0 0 0,-1-1 0,0 0 0,1 0 0,-1 0 0,-12 4 0,-6 0-6782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7.663"/>
    </inkml:context>
    <inkml:brush xml:id="br0">
      <inkml:brushProperty name="width" value="0.05" units="cm"/>
      <inkml:brushProperty name="height" value="0.05" units="cm"/>
      <inkml:brushProperty name="color" value="#FFC114"/>
    </inkml:brush>
  </inkml:definitions>
  <inkml:trace contextRef="#ctx0" brushRef="#br0">8 38 24575,'-3'0'0,"-1"-3"0,4-2 0,4 1 0,5 1 0,7-2 0,3-1 0,6 2 0,1 0 0,3 2 0,2 1 0,-1 0 0,-2 1 0,-3 1 0,-3-1 0,-5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2.291"/>
    </inkml:context>
    <inkml:brush xml:id="br0">
      <inkml:brushProperty name="width" value="0.05" units="cm"/>
      <inkml:brushProperty name="height" value="0.05" units="cm"/>
      <inkml:brushProperty name="color" value="#FFC114"/>
    </inkml:brush>
  </inkml:definitions>
  <inkml:trace contextRef="#ctx0" brushRef="#br0">1 181 24575,'0'5'0,"1"0"0,0 0 0,1 0 0,-1 0 0,5 8 0,0 5 0,17 54 0,-11-39 0,-1 0 0,-2 1 0,-2 0 0,7 65 0,-33-192 0,10 42 0,3 0 0,1 0 0,3-1 0,2 0 0,9-67 0,-8 114 0,0 0 0,0-1 0,1 1 0,0 0 0,-1 0 0,2 0 0,-1 0 0,1 0 0,-1 1 0,6-7 0,-7 10 0,0 0 0,0 0 0,0 0 0,0 0 0,0 0 0,1 0 0,-1 1 0,0-1 0,1 0 0,-1 1 0,0-1 0,1 1 0,-1-1 0,1 1 0,-1-1 0,3 1 0,-2 0 0,0 0 0,1 1 0,-1-1 0,0 1 0,0-1 0,0 1 0,0 0 0,0 0 0,0 0 0,0 0 0,0 0 0,0 0 0,0 0 0,2 3 0,3 2 0,0 0 0,-1 1 0,0 0 0,0 0 0,-1 1 0,0 0 0,0 0 0,-1 0 0,0 0 0,0 1 0,-1-1 0,4 18 0,-6-20 0,1-1 0,-1 0 0,-1 1 0,1-1 0,-1 1 0,0 0 0,0-1 0,0 1 0,-1-1 0,0 1 0,0-1 0,-1 1 0,1-1 0,-1 0 0,0 0 0,0 0 0,-1 0 0,0 0 0,0 0 0,0-1 0,0 1 0,-6 5 0,-12 6-1365,1-4-5461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8.039"/>
    </inkml:context>
    <inkml:brush xml:id="br0">
      <inkml:brushProperty name="width" value="0.05" units="cm"/>
      <inkml:brushProperty name="height" value="0.05" units="cm"/>
      <inkml:brushProperty name="color" value="#FFC114"/>
    </inkml:brush>
  </inkml:definitions>
  <inkml:trace contextRef="#ctx0" brushRef="#br0">14 74 24575,'-1'-1'0,"-1"0"0,1 0 0,0 0 0,0 0 0,1 0 0,-1 0 0,0 0 0,0-1 0,0 1 0,1 0 0,-1 0 0,1-1 0,-1 1 0,1 0 0,-1-1 0,1 1 0,0-1 0,0 1 0,-1 0 0,1-1 0,0 1 0,1-1 0,-1 1 0,0 0 0,0-1 0,0 1 0,1-1 0,-1 1 0,1 0 0,-1-1 0,1 1 0,0 0 0,-1 0 0,1-1 0,0 1 0,0 0 0,0 0 0,1-1 0,0-1 0,1 1 0,0 0 0,0 0 0,0 0 0,0 0 0,0 0 0,0 1 0,0 0 0,1-1 0,-1 1 0,0 0 0,1 0 0,-1 1 0,6-1 0,-5 0 0,1 1 0,0 0 0,-1 1 0,1-1 0,-1 1 0,1 0 0,0 0 0,-1 0 0,0 1 0,1 0 0,-1-1 0,0 2 0,0-1 0,0 0 0,0 1 0,0 0 0,0-1 0,-1 2 0,1-1 0,-1 0 0,0 1 0,0-1 0,0 1 0,-1 0 0,1 0 0,-1 0 0,0 0 0,0 0 0,-1 1 0,1-1 0,-1 1 0,0-1 0,0 1 0,0-1 0,-1 1 0,1 0 0,-1-1 0,0 1 0,-1 7 0,-2 3 0,0-1 0,-1 1 0,-1-1 0,0 0 0,-1 0 0,-1 0 0,-15 24 0,11-19 0,0 0 0,-10 31 0,20-49 8,1 1-1,-1-1 1,1 0-1,-1 1 0,1-1 1,0 1-1,0-1 1,0 0-1,0 1 0,0-1 1,0 1-1,0-1 1,0 0-1,0 1 1,1-1-1,-1 1 0,1-1 1,-1 0-1,1 0 1,-1 1-1,1-1 0,1 2 1,0-1 5,0 0 0,0-1 0,0 1 0,0-1 1,0 0-1,0 1 0,0-1 0,0 0 0,1 0 0,-1-1 0,0 1 0,3 0 1,5 1-299,0-1 1,0 0-1,0 0 1,0-1-1,13-2 1,3-2-6542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8.212"/>
    </inkml:context>
    <inkml:brush xml:id="br0">
      <inkml:brushProperty name="width" value="0.05" units="cm"/>
      <inkml:brushProperty name="height" value="0.05" units="cm"/>
      <inkml:brushProperty name="color" value="#FFC114"/>
    </inkml:brush>
  </inkml:definitions>
  <inkml:trace contextRef="#ctx0" brushRef="#br0">68 69 24575,'-3'-3'0,"-8"-4"0,-4-4 0,-4-4 0,6 2 0,7 2 0,8 4 0,7 5 0,2 4-8191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19.809"/>
    </inkml:context>
    <inkml:brush xml:id="br0">
      <inkml:brushProperty name="width" value="0.05" units="cm"/>
      <inkml:brushProperty name="height" value="0.05" units="cm"/>
      <inkml:brushProperty name="color" value="#FFC114"/>
    </inkml:brush>
  </inkml:definitions>
  <inkml:trace contextRef="#ctx0" brushRef="#br0">338 57 24575,'17'-26'0,"-16"23"0,1 0 0,-1 0 0,1 1 0,0-1 0,-1 0 0,1 1 0,0 0 0,0-1 0,5-3 0,-4 6 0,-5 6 0,-5 6 0,-31 40 0,-86 91 0,-63 29 0,187-171 0,-19 19 0,18-20 0,1 1 0,0-1 0,0 0 0,-1 1 0,1-1 0,0 1 0,0-1 0,0 0 0,0 1 0,0-1 0,-1 1 0,1-1 0,0 1 0,0-1 0,0 1 0,0-1 0,0 0 0,0 1 0,1-1 0,-1 1 0,0-1 0,0 1 0,0-1 0,0 1 0,0-1 0,1 0 0,-1 1 0,0-1 0,0 0 0,1 1 0,-1-1 0,0 0 0,1 1 0,-1-1 0,0 0 0,1 1 0,-1-1 0,0 0 0,1 0 0,-1 1 0,1-1 0,-1 0 0,0 0 0,1 0 0,-1 0 0,1 0 0,-1 0 0,1 1 0,-1-1 0,1 0 0,-1 0 0,0 0 0,1-1 0,0 1 0,16 2 0,1 0 0,22-2 0,18 2 0,-31 1 0,0 0 0,-1 3 0,1 0 0,-1 1 0,27 12 0,-35-11 0,0 2 0,0-1 0,-1 2 0,0 0 0,-1 1 0,0 1 0,21 23 0,-18-16-1365,-3-2-5461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20.823"/>
    </inkml:context>
    <inkml:brush xml:id="br0">
      <inkml:brushProperty name="width" value="0.05" units="cm"/>
      <inkml:brushProperty name="height" value="0.05" units="cm"/>
      <inkml:brushProperty name="color" value="#FFC114"/>
    </inkml:brush>
  </inkml:definitions>
  <inkml:trace contextRef="#ctx0" brushRef="#br0">11 126 24575,'-5'-38'0,"3"33"0,1-1 0,0 0 0,0 0 0,1 0 0,0 0 0,0 0 0,1-8 0,-1 12 0,1 0 0,0 1 0,0-1 0,0 0 0,-1 1 0,2-1 0,-1 0 0,0 1 0,0-1 0,0 1 0,1-1 0,-1 1 0,1 0 0,-1 0 0,1 0 0,-1 0 0,1 0 0,0 0 0,-1 0 0,1 0 0,0 0 0,0 1 0,0-1 0,0 1 0,0 0 0,-1-1 0,5 1 0,-2 0 0,1 0 0,-1 0 0,0 1 0,1-1 0,-1 1 0,0 0 0,0 0 0,0 1 0,0-1 0,0 1 0,0 0 0,0 0 0,0 0 0,0 0 0,-1 1 0,0 0 0,1-1 0,4 7 0,3 3 0,0 0 0,-1 1 0,14 23 0,-6-2 0,-1 1 0,-2 1 0,-2 0 0,-1 1 0,12 69 0,-22-99 0,4 30 0,-6-35 0,0-1 0,0 1 0,0-1 0,0 1 0,0-1 0,0 1 0,0-1 0,0 1 0,-1-1 0,1 1 0,0-1 0,-1 1 0,1-1 0,-1 0 0,0 1 0,1-1 0,-1 0 0,-1 2 0,1-3 0,1 0 0,-1 0 0,1 0 0,0 0 0,-1 0 0,1-1 0,0 1 0,-1 0 0,1 0 0,-1-1 0,1 1 0,0 0 0,0-1 0,-1 1 0,1 0 0,0-1 0,-1 1 0,1 0 0,0-1 0,0 1 0,0 0 0,0-1 0,-1 1 0,1-1 0,0 1 0,0 0 0,0-1 0,0 1 0,0-1 0,0 1 0,0-1 0,0 1 0,0-1 0,-3-18 0,2 4 0,1 0 0,0 1 0,1-1 0,1 0 0,1 0 0,0 1 0,5-17 0,1 5 0,2-1 0,24-45 0,-26 56 0,0 0 0,16-18 0,-22 30 0,0 1 0,0 0 0,0-1 0,0 1 0,0 0 0,1 1 0,0-1 0,-1 1 0,1 0 0,0-1 0,0 2 0,0-1 0,0 0 0,0 1 0,9-2 0,-11 3 0,0 0 0,0 0 0,0 0 0,0 0 0,0 1 0,-1-1 0,1 0 0,0 1 0,0 0 0,0-1 0,-1 1 0,1 0 0,0 0 0,-1 0 0,1 0 0,0 0 0,1 2 0,0 0 0,0 0 0,-1 1 0,1-1 0,0 1 0,-1-1 0,0 1 0,2 5 0,2 6 0,-1 0 0,0 1 0,2 16 0,-6-29 0,40 205-1365,-37-191-5461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21.197"/>
    </inkml:context>
    <inkml:brush xml:id="br0">
      <inkml:brushProperty name="width" value="0.05" units="cm"/>
      <inkml:brushProperty name="height" value="0.05" units="cm"/>
      <inkml:brushProperty name="color" value="#FFC114"/>
    </inkml:brush>
  </inkml:definitions>
  <inkml:trace contextRef="#ctx0" brushRef="#br0">64 0 24575,'-7'11'0,"0"-1"0,0 1 0,1 0 0,1 0 0,0 1 0,0 0 0,2 0 0,-4 15 0,5-20 0,-1 2 0,1 0 0,0 1 0,1-1 0,0 1 0,0-1 0,1 1 0,0-1 0,1 1 0,0-1 0,1 1 0,5 17 0,-6-22 0,1-1 0,0 1 0,0-1 0,1 0 0,-1 0 0,1 0 0,0 0 0,0-1 0,0 1 0,0-1 0,1 0 0,0 0 0,-1 0 0,1 0 0,0 0 0,0-1 0,1 0 0,-1 0 0,0 0 0,1 0 0,-1-1 0,1 0 0,-1 0 0,1 0 0,9 0 0,-8-1 0,0 0 0,0 0 0,1-1 0,-1 0 0,0-1 0,0 0 0,0 1 0,0-2 0,-1 1 0,1-1 0,-1 0 0,1 0 0,-1 0 0,0-1 0,0 0 0,0 0 0,-1 0 0,1 0 0,-1-1 0,0 0 0,6-10 0,-4 7 0,-1-1 0,1 0 0,-2 0 0,1-1 0,-2 1 0,1-1 0,-1 0 0,-1 0 0,1 0 0,-2 0 0,1 0 0,-1-16 0,-2 21 13,1-1 1,-1 1-1,0 0 0,0 0 0,-1 0 0,0 0 0,0 0 0,0 0 0,0 0 1,-1 1-1,0-1 0,1 1 0,-2 0 0,1 0 0,0 0 0,-1 0 0,0 0 1,0 1-1,0 0 0,0 0 0,-1 0 0,1 0 0,-1 0 0,0 1 0,-7-3 1,5 3-109,0 0 0,0 0 0,0 0 0,0 1 1,0 0-1,-1 1 0,1 0 0,0 0 0,-1 0 0,1 1 1,0 0-1,0 0 0,0 1 0,0 0 0,0 0 1,0 1-1,-12 6 0,2 2-6731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1:21.726"/>
    </inkml:context>
    <inkml:brush xml:id="br0">
      <inkml:brushProperty name="width" value="0.05" units="cm"/>
      <inkml:brushProperty name="height" value="0.05" units="cm"/>
      <inkml:brushProperty name="color" value="#FFC114"/>
    </inkml:brush>
  </inkml:definitions>
  <inkml:trace contextRef="#ctx0" brushRef="#br0">64 40 24575,'-4'-3'0,"1"1"0,-1-1 0,0 1 0,0-1 0,-1 1 0,-4-1 0,5 1 0,-1 0 0,1 0 0,0 0 0,0-1 0,-5-3 0,9 6 0,0 0 0,0 0 0,0 0 0,0 0 0,0 0 0,0 0 0,0 0 0,0 0 0,0 0 0,0 0 0,1 0 0,-1-1 0,0 1 0,0 0 0,0 0 0,0 0 0,0 0 0,0 0 0,0 0 0,0 0 0,0 0 0,0 0 0,0 0 0,0 0 0,0 0 0,0-1 0,0 1 0,0 0 0,0 0 0,0 0 0,0 0 0,0 0 0,0 0 0,0 0 0,0 0 0,0 0 0,0-1 0,0 1 0,0 0 0,0 0 0,0 0 0,0 0 0,0 0 0,0 0 0,0 0 0,0 0 0,0 0 0,0 0 0,0 0 0,0-1 0,0 1 0,0 0 0,0 0 0,0 0 0,-1 0 0,1 0 0,0 0 0,0 0 0,0 0 0,0 0 0,0 0 0,0 0 0,0 0 0,0 0 0,0 0 0,0 0 0,-1 0 0,13 1 0,14 7 0,260 106 0,-266-107 0,15 6 0,-34-13 0,1 1 0,0 0 0,-1 0 0,1 0 0,-1 0 0,1 0 0,-1 0 0,0 0 0,1 0 0,-1 0 0,0 1 0,0-1 0,0 1 0,2 2 0,-3-3 0,0 1 0,0-1 0,1 1 0,-1-1 0,-1 1 0,1-1 0,0 1 0,0-1 0,0 1 0,-1-1 0,1 1 0,-1-1 0,1 0 0,-1 1 0,0-1 0,0 1 0,-1 1 0,-21 26 0,15-19 0,-34 43 0,14-19 0,-36 56 0,56-75 19,-114 173-1403,114-178-5442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14.433"/>
    </inkml:context>
    <inkml:brush xml:id="br0">
      <inkml:brushProperty name="width" value="0.05" units="cm"/>
      <inkml:brushProperty name="height" value="0.05" units="cm"/>
      <inkml:brushProperty name="color" value="#FFC114"/>
    </inkml:brush>
  </inkml:definitions>
  <inkml:trace contextRef="#ctx0" brushRef="#br0">795 1 24575,'7'7'0,"-6"-6"0,0 0 0,0-1 0,0 1 0,0 0 0,0 0 0,0 0 0,-1 0 0,1 0 0,0 0 0,-1 0 0,1 0 0,0 2 0,-1-2 0,-1-1 0,1 1 0,0 0 0,-1-1 0,1 1 0,-1 0 0,1-1 0,-1 1 0,0-1 0,1 1 0,-1-1 0,1 1 0,-1-1 0,0 1 0,1-1 0,-1 1 0,0-1 0,0 0 0,1 0 0,-1 1 0,0-1 0,0 0 0,1 0 0,-1 0 0,-1 0 0,-78 20 0,28-7 0,-54 21 0,44-9 0,0 3 0,-75 47 0,106-55 0,0 1 0,2 1 0,1 2 0,1 1 0,-46 53 0,64-66 0,0 0 0,1 1 0,0 0 0,1 0 0,0 1 0,1 0 0,1 0 0,0 1 0,1-1 0,-3 21 0,6-25 0,0-1 0,1 1 0,0-1 0,1 0 0,0 1 0,0-1 0,1 1 0,0-1 0,1 0 0,0 0 0,0 0 0,1-1 0,0 1 0,1-1 0,0 0 0,0 0 0,11 12 0,-3-6 0,1-1 0,1 0 0,0-1 0,1-1 0,0 0 0,1-1 0,0-1 0,0 0 0,1-2 0,0 0 0,0-1 0,34 7 0,-8-5 0,1-2 0,0-2 0,0-1 0,63-6 0,-61 0 0,0-2 0,0-2 0,0-3 0,-1-1 0,-1-2 0,56-24 0,-82 27 0,0 0 0,0 0 0,-1-2 0,0 0 0,-1-1 0,29-31 0,-36 33 0,0-1 0,-1 0 0,-1-1 0,0 0 0,0 0 0,-1-1 0,-1 1 0,0-2 0,-1 1 0,5-27 0,-7 24 27,-1 0-1,-1 1 0,-1-1 0,0 0 1,-1 0-1,-1 0 0,0 0 0,-2 1 1,1-1-1,-2 1 0,-1 0 0,-11-25 1,8 23-183,-1 1 1,0-1 0,-2 2 0,0 0 0,-1 0 0,0 1 0,-1 0-1,-1 2 1,0-1 0,-20-12 0,-12-3-6671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14.960"/>
    </inkml:context>
    <inkml:brush xml:id="br0">
      <inkml:brushProperty name="width" value="0.05" units="cm"/>
      <inkml:brushProperty name="height" value="0.05" units="cm"/>
      <inkml:brushProperty name="color" value="#FFC114"/>
    </inkml:brush>
  </inkml:definitions>
  <inkml:trace contextRef="#ctx0" brushRef="#br0">307 1 24575,'0'43'0,"-9"72"0,5-96 0,0-1 0,0 0 0,-2 1 0,-1-2 0,0 1 0,-12 22 0,-6-1 0,-50 60 0,53-72 0,0 1 0,2 1 0,1 0 0,-19 41 0,32-57 0,2-5 0,1 0 0,0 0 0,0 0 0,-2 12 0,4-18 0,1-1 0,0 1 0,0 0 0,0 0 0,0 0 0,0 0 0,0-1 0,0 1 0,1 0 0,-1 0 0,0 0 0,1-1 0,0 1 0,-1 0 0,1-1 0,0 1 0,0 0 0,0-1 0,0 1 0,0-1 0,0 0 0,1 1 0,-1-1 0,0 0 0,4 2 0,3 2 0,1 0 0,1 0 0,-1-1 0,1-1 0,-1 0 0,19 4 0,66 6 0,-45-8 0,101 22 0,-57-8 0,-88-18 0,0 0 0,1 0 0,-1 0 0,0-1 0,1 0 0,-1 0 0,0 0 0,1-1 0,-1 0 0,0 0 0,1 0 0,-1 0 0,0-1 0,0 0 0,0 0 0,-1 0 0,1-1 0,0 1 0,-1-1 0,1-1 0,-1 1 0,0 0 0,0-1 0,-1 0 0,1 0 0,3-5 0,11-14 0,-2-2 0,0 0 0,-1-1 0,-2 0 0,-1-2 0,-1 1 0,-1-1 0,-1-1 0,-2 1 0,-1-1 0,-1-1 0,-1 1 0,-2-1 0,-1 1 0,-4-42 0,1 57 57,0 0 0,-1 0 0,-1 0 0,-1 0 0,-11-25 0,13 33-179,-1-1 0,0 1 0,0 0 0,0 0 0,-1 0 0,0 0 0,0 1 0,0 0 0,-1 0 1,0 0-1,0 1 0,0 0 0,-7-4 0,-4 1-6704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15.411"/>
    </inkml:context>
    <inkml:brush xml:id="br0">
      <inkml:brushProperty name="width" value="0.05" units="cm"/>
      <inkml:brushProperty name="height" value="0.05" units="cm"/>
      <inkml:brushProperty name="color" value="#FFC114"/>
    </inkml:brush>
  </inkml:definitions>
  <inkml:trace contextRef="#ctx0" brushRef="#br0">433 253 24575,'8'-15'0,"-2"-1"0,0 0 0,0-1 0,2-18 0,-6 27 0,-1 0 0,0 0 0,-1 0 0,1 0 0,-2-1 0,1 1 0,-1 0 0,0 0 0,-1 0 0,0 1 0,-3-9 0,4 13 0,0 0 0,-1 0 0,1 0 0,-1 0 0,0 1 0,0-1 0,0 1 0,0-1 0,0 1 0,-1 0 0,1 0 0,-1 0 0,1 0 0,-1 0 0,0 1 0,0-1 0,-4-1 0,2 1 0,0 1 0,0 0 0,-1 0 0,1 0 0,-1 1 0,1 0 0,-1 0 0,1 0 0,-9 1 0,-1 2 0,0 1 0,0 0 0,1 1 0,-1 1 0,1 0 0,-18 12 0,12-6 0,2 1 0,0 1 0,0 1 0,1 0 0,1 1 0,1 1 0,0 1 0,1 0 0,1 0 0,1 2 0,-20 40 0,27-47 0,0 0 0,1 0 0,1 0 0,0 1 0,0-1 0,1 1 0,1-1 0,1 1 0,1 17 0,0-20 0,1 0 0,0 0 0,1 0 0,0-1 0,1 1 0,0-1 0,1 0 0,0 0 0,0-1 0,1 1 0,0-1 0,13 14 0,-9-13 0,1 0 0,0-1 0,1 0 0,0-1 0,0 0 0,1-1 0,0 0 0,0-1 0,1 0 0,0-2 0,0 1 0,0-1 0,0-1 0,1-1 0,-1 0 0,1-1 0,16 0 0,-18-1 0,-1-1 0,1 0 0,-1 0 0,1-1 0,-1-1 0,0 0 0,0-1 0,0 0 0,0-1 0,-1 0 0,0-1 0,0 0 0,0-1 0,-1 0 0,0 0 0,0-1 0,-1-1 0,0 0 0,0 0 0,8-12 0,-9 7 0,0 1 0,-1-1 0,-1-1 0,-1 1 0,0-1 0,-1 0 0,0 0 0,-1 0 0,-1 0 0,0-1 0,-1 1 0,-2-20 0,1 21 0,-2 1 0,1-1 0,-2 0 0,0 1 0,0-1 0,-1 1 0,-1 0 0,0 0 0,-1 1 0,0 0 0,-1 0 0,-1 0 0,-16-20 0,20 28-91,0-1 0,0 1 0,-1 0 0,1 1 0,-1-1 0,0 1 0,0 0 0,0 0 0,-1 1 0,1 0 0,-1 0 0,1 0 0,-1 0 0,-11-1 0,-8 2-6735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15.957"/>
    </inkml:context>
    <inkml:brush xml:id="br0">
      <inkml:brushProperty name="width" value="0.05" units="cm"/>
      <inkml:brushProperty name="height" value="0.05" units="cm"/>
      <inkml:brushProperty name="color" value="#FFC114"/>
    </inkml:brush>
  </inkml:definitions>
  <inkml:trace contextRef="#ctx0" brushRef="#br0">267 121 24575,'-1'23'0,"-1"0"0,-1-1 0,-1 1 0,-9 29 0,-35 86 0,18-71 0,-40 70 0,-9 15 0,79-151 0,-4 6 0,2-1 0,-1 1 0,1-1 0,0 1 0,-1 7 0,3-13 0,0 0 0,0 0 0,0 0 0,0 1 0,0-1 0,0 0 0,0 0 0,0 0 0,0 0 0,1 1 0,-1-1 0,0 0 0,1 0 0,-1 0 0,1 0 0,-1 0 0,1 0 0,-1 0 0,1 0 0,0 0 0,0 0 0,0 0 0,-1-1 0,1 1 0,0 0 0,0 0 0,0-1 0,0 1 0,0-1 0,0 1 0,0-1 0,0 1 0,0-1 0,1 1 0,-1-1 0,0 0 0,2 0 0,13 2 0,0-1 0,0 0 0,30-4 0,-26 1 0,36 2 0,-26 3 0,6 1 0,-1-1 0,64-5 0,-88 1 0,0 0 0,0-1 0,0-1 0,-1 0 0,1-1 0,-1 1 0,0-2 0,0 0 0,0 0 0,0-1 0,-1 0 0,0 0 0,10-10 0,-10 7 0,1 0 0,-2-1 0,1 0 0,-2 0 0,1-1 0,-1 0 0,-1 0 0,0-1 0,-1 0 0,0 0 0,0 0 0,-2 0 0,1-1 0,-2 0 0,1 1 0,-2-1 0,0 0 0,0 0 0,-1 0 0,-1 0 0,0 0 0,-4-14 0,-9-38 0,-4 0 0,-2 1 0,-3 2 0,-38-73 0,52 116-341,-2 1 0,0 1-1,-20-25 1,24 34-6485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2.714"/>
    </inkml:context>
    <inkml:brush xml:id="br0">
      <inkml:brushProperty name="width" value="0.05" units="cm"/>
      <inkml:brushProperty name="height" value="0.05" units="cm"/>
      <inkml:brushProperty name="color" value="#FFC114"/>
    </inkml:brush>
  </inkml:definitions>
  <inkml:trace contextRef="#ctx0" brushRef="#br0">30 0 24575,'-3'0'0,"-4"0"0,-5 0 0,4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16.424"/>
    </inkml:context>
    <inkml:brush xml:id="br0">
      <inkml:brushProperty name="width" value="0.05" units="cm"/>
      <inkml:brushProperty name="height" value="0.05" units="cm"/>
      <inkml:brushProperty name="color" value="#FFC114"/>
    </inkml:brush>
  </inkml:definitions>
  <inkml:trace contextRef="#ctx0" brushRef="#br0">436 349 24575,'7'-15'0,"-1"0"0,0-1 0,-1 1 0,-1-1 0,-1 0 0,0-1 0,1-26 0,-3 32 0,-1 0 0,0 1 0,-1-1 0,0 1 0,-1-1 0,0 1 0,-1-1 0,0 1 0,0 0 0,-1 0 0,-1 1 0,-9-18 0,11 24 0,0-1 0,1 1 0,-2-1 0,1 1 0,0 0 0,-1 0 0,1 1 0,-1-1 0,0 1 0,0-1 0,0 1 0,0 1 0,0-1 0,0 0 0,-6-1 0,3 2 0,1 1 0,0-1 0,-1 1 0,1 0 0,-1 1 0,1-1 0,0 1 0,-1 0 0,-10 4 0,2 1 0,1 0 0,-1 1 0,1 1 0,1 0 0,0 1 0,0 0 0,-23 22 0,17-12 0,1 2 0,1 0 0,1 1 0,0 1 0,-15 30 0,23-37 0,1 0 0,0 0 0,1 0 0,1 1 0,1 0 0,0 0 0,1 0 0,1 1 0,-1 22 0,4-31 0,-1 0 0,1-1 0,1 1 0,0-1 0,0 0 0,0 1 0,1-1 0,0 0 0,1 0 0,0-1 0,0 1 0,1-1 0,9 12 0,-6-11 0,0 0 0,0 0 0,0-1 0,1 0 0,1-1 0,-1 0 0,1-1 0,0 1 0,18 5 0,-11-5 0,0-1 0,0-1 0,1-1 0,-1-1 0,1 0 0,0-1 0,-1-1 0,1 0 0,0-1 0,-1-2 0,1 1 0,-1-2 0,22-7 0,-26 6 0,0 0 0,0-1 0,0-1 0,-1 0 0,0 0 0,0-1 0,-1-1 0,0 0 0,0-1 0,-1 0 0,-1 0 0,1-1 0,-2 0 0,1-1 0,-2 0 0,0 0 0,0 0 0,-1-1 0,0 0 0,-1-1 0,-1 1 0,0-1 0,-1 0 0,-1 0 0,0 0 0,0 0 0,-2 0 0,0 0 0,-3-27 0,1 29 0,0 0 0,-1 0 0,0 0 0,-1 1 0,0-1 0,-1 1 0,-1 0 0,1 0 0,-2 0 0,0 1 0,0 0 0,-16-17 0,17 22 0,1 0 0,0 0 0,-1 1 0,0 0 0,0 0 0,-1 0 0,1 1 0,-1 0 0,1 0 0,-1 0 0,0 1 0,0 0 0,0 1 0,0 0 0,0 0 0,-1 0 0,1 1 0,0 0 0,0 0 0,0 1 0,-1 0 0,1 0 0,-8 3 0,-16 7-1365,5 2-5461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16.924"/>
    </inkml:context>
    <inkml:brush xml:id="br0">
      <inkml:brushProperty name="width" value="0.05" units="cm"/>
      <inkml:brushProperty name="height" value="0.05" units="cm"/>
      <inkml:brushProperty name="color" value="#FFC114"/>
    </inkml:brush>
  </inkml:definitions>
  <inkml:trace contextRef="#ctx0" brushRef="#br0">57 166 24575,'6'32'0,"1"-3"0,-4 14 0,-1-1 0,-9 79 0,-24 83 0,-4 60 0,34-255 0,0 0 0,1 0 0,1 1 0,0-1 0,3 16 0,-3-23 0,-1 1 0,1-1 0,0 0 0,0 0 0,0 0 0,0 0 0,1 0 0,-1 0 0,0 0 0,1 0 0,0-1 0,-1 1 0,1 0 0,0-1 0,0 1 0,0-1 0,0 0 0,0 0 0,0 0 0,0 0 0,0 0 0,0 0 0,1 0 0,-1-1 0,0 1 0,0-1 0,5 0 0,12 1 0,0-2 0,0-1 0,0 0 0,0-1 0,26-9 0,26-3 0,-61 14 0,12-2 0,-1-1 0,40-13 0,-54 14 0,0 0 0,-1 0 0,1 0 0,-1-1 0,0 0 0,0 0 0,0-1 0,-1 0 0,0 0 0,0 0 0,0 0 0,8-12 0,-1-5 0,0-1 0,-1 0 0,-2 0 0,0-1 0,-1 0 0,-2-1 0,0 0 0,-2 0 0,2-30 0,-4-2 0,-1 0 0,-15-113 0,6 120 0,-14-56 0,17 89 0,-1-1 0,0 1 0,-1 1 0,-1-1 0,0 1 0,-19-25 0,24 37 43,0 0 0,0 1-1,0-1 1,-1 1 0,1 0-1,-1 0 1,-5-2 0,8 4-121,-1 0 0,1 0 1,-1 0-1,0 1 1,1-1-1,-1 1 1,0-1-1,1 1 0,-1 0 1,0 0-1,0-1 1,0 1-1,1 0 1,-1 1-1,0-1 0,0 0 1,1 1-1,-1-1 1,0 0-1,1 1 1,-3 1-1,-8 5-6748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17.796"/>
    </inkml:context>
    <inkml:brush xml:id="br0">
      <inkml:brushProperty name="width" value="0.05" units="cm"/>
      <inkml:brushProperty name="height" value="0.05" units="cm"/>
      <inkml:brushProperty name="color" value="#FFC114"/>
    </inkml:brush>
  </inkml:definitions>
  <inkml:trace contextRef="#ctx0" brushRef="#br0">164 915 24575,'-15'-7'0,"1"-1"0,0-1 0,1 0 0,-1-1 0,2-1 0,0 0 0,-12-13 0,19 18 0,0 0 0,1-1 0,-1 1 0,1-1 0,1 0 0,-1 0 0,1-1 0,0 1 0,1-1 0,0 1 0,0-1 0,1 0 0,0 0 0,0 0 0,1 0 0,0-12 0,3-2 0,1 1 0,1 0 0,1 0 0,0 0 0,16-31 0,56-93 0,-58 113 0,0 1 0,3 1 0,0 2 0,1 0 0,2 1 0,1 1 0,1 2 0,41-28 0,-46 37 0,1 1 0,1 1 0,1 1 0,-1 2 0,1 0 0,1 2 0,0 0 0,0 2 0,1 1 0,-1 2 0,49-1 0,-61 4 0,-1 0 0,0 1 0,0 1 0,0 0 0,-1 1 0,1 0 0,0 1 0,-1 1 0,0 0 0,0 1 0,-1 0 0,1 1 0,-1 1 0,-1 0 0,1 0 0,-1 1 0,-1 0 0,0 1 0,0 1 0,-1-1 0,0 1 0,7 13 0,7 20 0,-1 1 0,-3 1 0,25 86 0,-7-19 0,-20-66 167,-3-10-933,18 73 0,-28-87-6060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18.168"/>
    </inkml:context>
    <inkml:brush xml:id="br0">
      <inkml:brushProperty name="width" value="0.05" units="cm"/>
      <inkml:brushProperty name="height" value="0.05" units="cm"/>
      <inkml:brushProperty name="color" value="#FFC114"/>
    </inkml:brush>
  </inkml:definitions>
  <inkml:trace contextRef="#ctx0" brushRef="#br0">12 98 24575,'-3'3'0,"2"-3"0,1 0 0,-1 0 0,1 1 0,0-1 0,-1 0 0,1 0 0,-1 1 0,1-1 0,-1 0 0,1 1 0,0-1 0,-1 1 0,1-1 0,0 0 0,0 1 0,-1-1 0,1 1 0,0-1 0,0 1 0,-1-1 0,1 1 0,0-1 0,0 1 0,0-1 0,0 1 0,0-1 0,0 1 0,0-1 0,0 1 0,0-1 0,0 1 0,0-1 0,0 1 0,0-1 0,0 1 0,1-1 0,-1 1 0,0-1 0,0 0 0,1 1 0,-1-1 0,0 1 0,0-1 0,1 1 0,-1-1 0,0 0 0,1 1 0,-1-1 0,1 0 0,-1 1 0,0-1 0,1 0 0,-1 0 0,1 1 0,5 5 0,7 9 0,0-1 0,1 0 0,1-1 0,0 0 0,33 20 0,-45-32 0,-1 0 0,0 0 0,1 0 0,-1-1 0,1 1 0,-1 0 0,0-1 0,1 0 0,-1 0 0,1 1 0,0-2 0,-1 1 0,1 0 0,-1 0 0,1-1 0,-1 1 0,0-1 0,1 0 0,-1 0 0,0 0 0,1 0 0,-1 0 0,0 0 0,0-1 0,0 1 0,0-1 0,3-2 0,6-6 0,-2-1 0,1 1 0,14-23 0,-7 11 0,17-25 0,-20 27 0,32-37 0,-45 56 10,0 0 0,0 1-1,0-1 1,0 0 0,0 0-1,0 1 1,0-1 0,0 0 0,0 1-1,0-1 1,0 1 0,0 0-1,2-1 1,-3 1-2,1 0 0,-1 0 0,1 0-1,-1 0 1,1 0 0,-1 0 0,1 0 0,-1 0 0,0 1-1,1-1 1,-1 0 0,1 0 0,-1 0 0,0 1 0,1-1-1,-1 0 1,1 1 0,-1-1 0,0 0 0,1 1 0,-1-1-1,0 0 1,1 1 0,0 3-120,1-1 0,-1 1 0,0-1 0,0 1 0,0 0 0,0 5 0,1 0-793,2 11-5921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18.650"/>
    </inkml:context>
    <inkml:brush xml:id="br0">
      <inkml:brushProperty name="width" value="0.05" units="cm"/>
      <inkml:brushProperty name="height" value="0.05" units="cm"/>
      <inkml:brushProperty name="color" value="#FFC114"/>
    </inkml:brush>
  </inkml:definitions>
  <inkml:trace contextRef="#ctx0" brushRef="#br0">217 273 24575,'1'-8'0,"0"0"0,1 1 0,-1-1 0,2 0 0,-1 1 0,1-1 0,0 1 0,7-13 0,-5 12 0,-1 0 0,0-1 0,-1 0 0,0 0 0,3-13 0,-6 20 0,0 0 0,0 0 0,0 0 0,0-1 0,-1 1 0,1 0 0,-1 0 0,1 0 0,-1 0 0,0 0 0,0 0 0,1 0 0,-2 0 0,1 0 0,0 0 0,0 0 0,0 1 0,-1-1 0,1 0 0,-1 1 0,0-1 0,1 1 0,-1 0 0,0-1 0,0 1 0,0 0 0,0 0 0,0 0 0,0 0 0,0 1 0,-3-2 0,-10-2 0,1 0 0,-1 1 0,-23-2 0,19 3 0,10 1 0,1 0 0,-1-1 0,1 0 0,0 0 0,0 0 0,0-1 0,0-1 0,0 1 0,0-1 0,1-1 0,0 1 0,0-1 0,-9-8 0,16 13 0,0 0 0,0 0 0,0-1 0,0 1 0,-1 0 0,1 0 0,0-1 0,0 1 0,0 0 0,0 0 0,-1 0 0,1-1 0,0 1 0,0 0 0,-1 0 0,1 0 0,0 0 0,0 0 0,-1 0 0,1-1 0,0 1 0,0 0 0,-1 0 0,1 0 0,0 0 0,-1 0 0,1 0 0,0 0 0,0 0 0,-1 0 0,1 0 0,-1 0 0,1 10 0,9 20 0,-8-26 0,85 220 342,-67-184-769,1-1 0,2 0 1,39 49-1,-45-68-6399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19.087"/>
    </inkml:context>
    <inkml:brush xml:id="br0">
      <inkml:brushProperty name="width" value="0.05" units="cm"/>
      <inkml:brushProperty name="height" value="0.05" units="cm"/>
      <inkml:brushProperty name="color" value="#FFC114"/>
    </inkml:brush>
  </inkml:definitions>
  <inkml:trace contextRef="#ctx0" brushRef="#br0">11 114 24575,'-4'-5'0,"-2"0"0,7 10 0,5 10 0,13 45 0,3 0 0,2-2 0,36 61 0,-44-91 0,1-2 0,1 0 0,1-1 0,1-1 0,1-1 0,1-1 0,2-1 0,33 24 0,-43-36 0,-1-1 0,2 0 0,-1-1 0,1-1 0,0 0 0,0-1 0,1-1 0,0 0 0,-1-1 0,1-1 0,0 0 0,19-1 0,-15-2 0,0-1 0,0-1 0,0-1 0,0 0 0,-1-2 0,0 0 0,0-1 0,-1-1 0,25-14 0,-20 8 0,-1-1 0,0-1 0,-1-1 0,-1-1 0,0 0 0,-2-2 0,0 0 0,-1-1 0,-1-1 0,-1 0 0,-1-2 0,14-30 0,-16 26 0,-1 1 0,-2-2 0,-1 1 0,0-1 0,-3 0 0,0-1 0,-2 1 0,-1-1 0,-1 0 0,-7-58 0,5 84 342,0 8-2049,0 4-5119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01.788"/>
    </inkml:context>
    <inkml:brush xml:id="br0">
      <inkml:brushProperty name="width" value="0.05" units="cm"/>
      <inkml:brushProperty name="height" value="0.05" units="cm"/>
      <inkml:brushProperty name="color" value="#FFC114"/>
    </inkml:brush>
  </inkml:definitions>
  <inkml:trace contextRef="#ctx0" brushRef="#br0">237 0 24575,'-6'11'0,"1"0"0,0 0 0,1 0 0,0 1 0,0-1 0,1 1 0,1 0 0,0 0 0,0 23 0,0-15 0,-6 91-465,8 140 1,26 115-771,-18-272 1152,60 954-992,-68 7 0,-59-181 1075,-21-2 0,1-6 0,10 126-1787,64-924-220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02.531"/>
    </inkml:context>
    <inkml:brush xml:id="br0">
      <inkml:brushProperty name="width" value="0.05" units="cm"/>
      <inkml:brushProperty name="height" value="0.05" units="cm"/>
      <inkml:brushProperty name="color" value="#FFC114"/>
    </inkml:brush>
  </inkml:definitions>
  <inkml:trace contextRef="#ctx0" brushRef="#br0">290 104 24575,'10'-12'0,"-2"0"0,1 0 0,-1-1 0,10-22 0,-8 15 0,-46 72 0,-36 70 0,-19 62 0,91-184 0,-47 98-682,-51 157-1,89-224-6143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02.739"/>
    </inkml:context>
    <inkml:brush xml:id="br0">
      <inkml:brushProperty name="width" value="0.05" units="cm"/>
      <inkml:brushProperty name="height" value="0.05" units="cm"/>
      <inkml:brushProperty name="color" value="#FFC114"/>
    </inkml:brush>
  </inkml:definitions>
  <inkml:trace contextRef="#ctx0" brushRef="#br0">0 84 24575,'0'-3'0,"3"-8"0,2-4 0,2-3 0,3 1 0,7 4 0,6 7 0,5 11 0,8 13 0,10 14 0,9 11 0,8 12 0,6 14 0,3 13 0,3 11 0,0 9 0,-7 6 0,-13-16-8191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04.448"/>
    </inkml:context>
    <inkml:brush xml:id="br0">
      <inkml:brushProperty name="width" value="0.05" units="cm"/>
      <inkml:brushProperty name="height" value="0.05" units="cm"/>
      <inkml:brushProperty name="color" value="#FFC114"/>
    </inkml:brush>
  </inkml:definitions>
  <inkml:trace contextRef="#ctx0" brushRef="#br0">286 0 24575,'-22'410'0,"-78"203"0,-33-6 0,122-565 0,6-27 0,1 0 0,1 0 0,0 0 0,-1 29 0,4-43 0,0 0 0,0 0 0,0 0 0,0 0 0,1 0 0,-1 0 0,0 0 0,1 0 0,-1 0 0,1 0 0,-1 0 0,1 0 0,-1 0 0,1-1 0,0 1 0,-1 0 0,1 0 0,0-1 0,0 1 0,-1 0 0,1-1 0,0 1 0,0-1 0,0 1 0,0-1 0,0 0 0,0 1 0,0-1 0,0 0 0,0 1 0,0-1 0,0 0 0,1 0 0,4 0 0,1 1 0,-1-2 0,1 1 0,7-2 0,-8 1 0,58-7 0,218-21 0,801 32-1815,-528 7 1154,-444-9 661,481-9 0,-570 7 56,90-8-179,-97 6 265,0 1 0,-1-2 0,1 0 0,-1 0 0,16-8 0,-29 11-140,0 1 1,0 0-1,0-1 0,1 1 1,-1-1-1,0 0 0,0 1 1,0-1-1,0 0 0,0 1 1,-1-1-1,1 0 0,0 0 1,0 0-1,0 0 0,-1 0 1,1 0-1,0 0 1,-1 0-1,1 0 0,-1 0 1,1 0-1,-1-1 0,0 1 1,0 0-1,1 0 0,-1 0 1,0-1-1,0 0 0,-5-12-6572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2.916"/>
    </inkml:context>
    <inkml:brush xml:id="br0">
      <inkml:brushProperty name="width" value="0.05" units="cm"/>
      <inkml:brushProperty name="height" value="0.05" units="cm"/>
      <inkml:brushProperty name="color" value="#FFC114"/>
    </inkml:brush>
  </inkml:definitions>
  <inkml:trace contextRef="#ctx0" brushRef="#br0">1 33 24575,'0'-3'0,"3"-2"0,1-2 0,3 0 0,3 1 0,1 1-8191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05.208"/>
    </inkml:context>
    <inkml:brush xml:id="br0">
      <inkml:brushProperty name="width" value="0.05" units="cm"/>
      <inkml:brushProperty name="height" value="0.05" units="cm"/>
      <inkml:brushProperty name="color" value="#FFC114"/>
    </inkml:brush>
  </inkml:definitions>
  <inkml:trace contextRef="#ctx0" brushRef="#br0">0 0 24575,'2240'25'-3125,"-2190"-24"3122,560 23-751,-581-23 1137,-13 1 34,-1-1-1,0-1 1,0 0-1,26-5 0,-36 2 281,-12 0-267,-11 0-243,8 3-184,-1-1 0,1 1 1,0 1-1,0 0 0,0 0 1,-1 1-1,1 0 0,1 1 1,-1 0-1,0 1 1,1 0-1,-1 0 0,1 1 1,0 0-1,1 0 0,-1 1 1,1 1-1,1-1 0,-1 1 1,1 1-1,0-1 0,0 1 1,1 0-1,0 1 0,1-1 1,0 1-1,0 0 0,1 1 1,0-1-1,-4 14 0,-7 33-3,2 1 0,-9 89 0,5 118 0,16-244 0,-2 122 0,7 1 0,5-1 0,45 222 0,-16-50 0,-37-307 0,-1 0 0,0 1 0,0-1 0,0 0 0,-1 1 0,-2 6 0,3-12 0,-1 0 0,0 1 0,0-1 0,0 0 0,0 0 0,0 0 0,0-1 0,-1 1 0,1 0 0,-1 0 0,1-1 0,-1 1 0,0-1 0,1 1 0,-1-1 0,0 0 0,0 0 0,0 0 0,0 0 0,0 0 0,0 0 0,0 0 0,-5 0 0,-8 1 0,-1 0 0,0-2 0,0 0 0,0-1 0,0 0 0,1-1 0,-18-5 0,-11-1 0,-34-3-1365,3 1-5461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06.076"/>
    </inkml:context>
    <inkml:brush xml:id="br0">
      <inkml:brushProperty name="width" value="0.05" units="cm"/>
      <inkml:brushProperty name="height" value="0.05" units="cm"/>
      <inkml:brushProperty name="color" value="#FFC114"/>
    </inkml:brush>
  </inkml:definitions>
  <inkml:trace contextRef="#ctx0" brushRef="#br0">17 37 24575,'0'-2'0,"0"0"0,0 1 0,1-1 0,0 0 0,-1 0 0,1 0 0,0 1 0,-1-1 0,1 0 0,0 1 0,0-1 0,1 1 0,-1-1 0,0 1 0,0 0 0,1-1 0,-1 1 0,1 0 0,-1 0 0,1 0 0,1-1 0,-2 1 0,0 1 0,0 0 0,-1-1 0,1 1 0,0 0 0,0 0 0,0 0 0,0-1 0,-1 1 0,1 0 0,0 0 0,0 0 0,0 0 0,0 0 0,-1 0 0,1 1 0,0-1 0,0 0 0,0 0 0,0 1 0,-1-1 0,1 0 0,0 1 0,0-1 0,-1 1 0,1-1 0,0 1 0,-1-1 0,1 1 0,0-1 0,-1 1 0,1 0 0,-1-1 0,1 1 0,-1 0 0,1-1 0,-1 1 0,0 0 0,1 0 0,-1 0 0,0-1 0,0 1 0,0 0 0,1 0 0,-1 0 0,0 0 0,0-1 0,0 3 0,3 20 0,-1 1 0,-1-1 0,-4 38 0,-14 72 0,7-67 0,-30 185-1365,35-221-5461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06.578"/>
    </inkml:context>
    <inkml:brush xml:id="br0">
      <inkml:brushProperty name="width" value="0.05" units="cm"/>
      <inkml:brushProperty name="height" value="0.05" units="cm"/>
      <inkml:brushProperty name="color" value="#FFC114"/>
    </inkml:brush>
  </inkml:definitions>
  <inkml:trace contextRef="#ctx0" brushRef="#br0">255 25 24575,'-6'-3'0,"0"0"0,0-1 0,0 2 0,-1-1 0,1 1 0,-1 0 0,1 0 0,-1 1 0,0 0 0,0 0 0,-10 1 0,12 0 0,0 0 0,0 1 0,0 0 0,0 0 0,0 0 0,0 1 0,1-1 0,-1 1 0,0 0 0,1 1 0,0-1 0,-1 1 0,-4 3 0,3 0 0,0 0 0,0 0 0,1 0 0,0 0 0,0 1 0,0 0 0,-5 10 0,2 2 0,0 0 0,1 1 0,1-1 0,1 1 0,-5 35 0,8-41 0,1 0 0,0 1 0,1-1 0,1 1 0,0-1 0,1 0 0,1 0 0,0 0 0,7 22 0,-5-26 0,-1-1 0,1 1 0,1-1 0,-1 0 0,2 0 0,-1 0 0,1-1 0,0 0 0,1 0 0,0-1 0,0 0 0,1 0 0,12 7 0,-7-6 0,0-1 0,0-1 0,0 0 0,1-1 0,0 0 0,0-1 0,22 3 0,-30-6 0,-1-1 0,1 1 0,0-1 0,-1 0 0,1 0 0,0-1 0,-1 0 0,1 0 0,0-1 0,-1 0 0,0 0 0,1 0 0,-1-1 0,0 0 0,0 0 0,0-1 0,-1 1 0,1-1 0,7-8 0,-11 10 0,0 0 0,1 0 0,-2-1 0,1 1 0,0-1 0,0 0 0,-1 0 0,1 1 0,-1-1 0,0 0 0,0 0 0,0 0 0,0 0 0,-1 0 0,1-1 0,-1 1 0,0 0 0,0 0 0,0 0 0,0-4 0,-2-1 0,-1 0 0,1 0 0,-2 0 0,1 1 0,-8-14 0,6 12 0,0 0 0,1 0 0,1 0 0,-5-12 0,8 19 0,0 0 0,-1 0 0,1 0 0,0 0 0,0 1 0,0-1 0,0 0 0,0 0 0,1 0 0,-1 0 0,1 1 0,-1-1 0,1 0 0,-1 0 0,1 1 0,0-1 0,0 1 0,0-1 0,1-1 0,1 0 0,-1 1 0,0 0 0,1-1 0,0 1 0,0 0 0,-1 0 0,1 1 0,1-1 0,4-2 0,2 1 0,0 0 0,0 1 0,0 0 0,0 0 0,20 0 0,-24 2 0,0 0 0,0 0 0,0 1 0,0 0 0,0 0 0,-1 0 0,1 1 0,0 0 0,-1 0 0,0 0 0,1 1 0,-1 0 0,0 0 0,0 0 0,0 0 0,-1 1 0,1 0 0,-1 0 0,4 5 0,-3-2 0,0 0 0,-1 0 0,0 1 0,0-1 0,-1 1 0,0 0 0,0 0 0,-1 0 0,0 1 0,0-1 0,-1 1 0,1 13 0,-2 2-170,-2-1-1,0 0 0,-1 1 1,-1-1-1,-1 0 0,-2-1 1,-9 25-1,-3-1-6655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23.456"/>
    </inkml:context>
    <inkml:brush xml:id="br0">
      <inkml:brushProperty name="width" value="0.05" units="cm"/>
      <inkml:brushProperty name="height" value="0.05" units="cm"/>
      <inkml:brushProperty name="color" value="#FFC114"/>
    </inkml:brush>
  </inkml:definitions>
  <inkml:trace contextRef="#ctx0" brushRef="#br0">55 492 24575,'-1'-8'0,"1"-1"0,-1 1 0,-4-13 0,4 17 0,0 6 0,3 25 0,14 126 0,-6 251 0,-51 153 0,27-464 0,6-51 0,-2 69 0,10-109 0,0 0 0,0-1 0,0 1 0,0 0 0,1-1 0,-1 1 0,1-1 0,-1 1 0,1-1 0,0 1 0,-1-1 0,1 1 0,0-1 0,0 1 0,0-1 0,0 0 0,1 0 0,-1 1 0,0-1 0,0 0 0,1 0 0,-1 0 0,0 0 0,1-1 0,-1 1 0,1 0 0,-1-1 0,1 1 0,0-1 0,-1 1 0,1-1 0,-1 0 0,1 1 0,0-1 0,2 0 0,8 0 0,1 0 0,-1 0 0,23-5 0,-18 3 0,307-18-251,4 20-290,-147 1 233,81-1-788,2108 1 188,-2357-3 1327,-15-5 290,-24-10 805,10 6-1052,9 5-462,1 0 0,0-1 0,1 1 0,-1-2 0,1 1 0,1 0 0,-1-1 0,1 0 0,1 0 0,-1 0 0,2-1 0,-1 1 0,-2-16 0,0-11 0,1-1 0,1-40 0,1 21 0,-6-97-21,-35-1047-576,44 1163 648,5-40 1,-7 58 90,1 18-136,-1 0 0,1-1 0,0 1 0,0 0 0,-1-1-1,1 1 1,0 0 0,-1-1 0,1 1 0,0 0 0,-1 0 0,1 0-1,0-1 1,-1 1 0,1 0 0,0 0 0,-1 0 0,1 0 0,-1 0-1,1-1 1,-1 1 0,1 0 0,0 0 0,-1 0 0,-3 1 24,0 0-1,1 0 1,-1 0 0,1 0 0,-1 1-1,-5 3 1,-2 0-12,-41 16-6,-1-1-1,-1-4 1,-109 20-1,-176 3-184,299-35 114,-848 40-2082,-1-39 1558,797-6 678,-346 0-307,427 1 329,7 0-165,-1 0 1,0 0-1,1 0 1,-1-1-1,-8-1 1,6-2-4949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24.584"/>
    </inkml:context>
    <inkml:brush xml:id="br0">
      <inkml:brushProperty name="width" value="0.05" units="cm"/>
      <inkml:brushProperty name="height" value="0.05" units="cm"/>
      <inkml:brushProperty name="color" value="#FFC114"/>
    </inkml:brush>
  </inkml:definitions>
  <inkml:trace contextRef="#ctx0" brushRef="#br0">32 384 24575,'2'0'0,"0"-1"0,0 0 0,0 1 0,-1-1 0,1 0 0,0 0 0,-1 0 0,1 0 0,-1 0 0,1 0 0,-1 0 0,0-1 0,1 1 0,-1 0 0,0-1 0,0 1 0,0-1 0,0 0 0,0 1 0,0-1 0,-1 0 0,2-1 0,-1 0 0,0 1 0,0 0 0,0 0 0,1 0 0,-1 0 0,1 0 0,-1 0 0,1 0 0,2-2 0,-4 4 0,0 0 0,1 0 0,-1 0 0,0 0 0,0 0 0,0 0 0,0 0 0,1 0 0,-1 0 0,0 0 0,0 0 0,0 0 0,1 0 0,-1 1 0,0-1 0,0 0 0,0 0 0,0 0 0,0 0 0,1 0 0,-1 0 0,0 0 0,0 0 0,0 0 0,0 1 0,0-1 0,0 0 0,1 0 0,-1 0 0,0 0 0,0 0 0,0 1 0,0-1 0,0 0 0,0 0 0,0 0 0,0 0 0,0 1 0,0-1 0,0 0 0,0 0 0,0 0 0,0 1 0,2 9 0,-2-9 0,2 39 0,-2 0 0,-2 0 0,-9 48 0,5-34 0,-15 120 0,-26 314 0,46-442 0,5 64 0,-3-95 0,1-1 0,1 1 0,0-1 0,1 0 0,1 0 0,0-1 0,0 1 0,13 20 0,-13-28 0,0 0 0,0 0 0,1 0 0,0-1 0,0 0 0,0 0 0,1-1 0,-1 1 0,1-1 0,0-1 0,0 1 0,0-1 0,1-1 0,-1 1 0,1-1 0,0 0 0,0-1 0,13 1 0,12 0 0,-1-2 0,1-1 0,36-7 0,1342-124-2625,-621 92 2081,49-3-12,-821 42 854,33-3 8,-48 3-184,0 1 0,0-1 1,-1 1-1,1-1 0,0 0 0,0 0 1,-1 0-1,1-1 0,-1 1 0,1-1 0,-1 1 1,0-1-1,4-3 0,-5 4-95,-1 0 0,0 1 0,1-1 0,-1 0 0,0 0 0,0 1 0,0-1 0,1 0 0,-1 0 0,0 0 0,0 1 0,0-1 0,0 0 0,0 0 0,0 0 0,0 1 0,-1-1 0,1 0 0,0 0 0,0 1 0,-1-1 0,1 0 0,0 0 0,-1 1 0,1-1 0,-1 0 0,0 0 0,-18-21 532,11 13-464,2 0-95,0 0 0,1 0 0,0-1 0,1 0 0,-1 0 0,2 0 0,0-1 0,0 1 0,1-1 0,-2-17 0,1-14 0,3-59 0,1 71 0,58-584 0,-33 412 0,-24 185 0,2-8 0,-2-1 0,0 0 0,-3-30 0,1 54 0,-1-1 0,0 1 0,1-1 0,-1 1 0,0 0 0,0-1 0,0 1 0,0 0 0,-1 0 0,1 0 0,-1 0 0,1 0 0,-1 0 0,0 0 0,1 1 0,-1-1 0,0 0 0,0 1 0,0 0 0,-1-1 0,1 1 0,0 0 0,0 0 0,-5-1 0,-5-2 0,0 1 0,1 1 0,-24-2 0,31 4 0,-434-9 0,281 11 0,-2085-14-3606,1799 7 3613,422 5-4599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25.580"/>
    </inkml:context>
    <inkml:brush xml:id="br0">
      <inkml:brushProperty name="width" value="0.05" units="cm"/>
      <inkml:brushProperty name="height" value="0.05" units="cm"/>
      <inkml:brushProperty name="color" value="#FFC114"/>
    </inkml:brush>
  </inkml:definitions>
  <inkml:trace contextRef="#ctx0" brushRef="#br0">233 314 24575,'-1'-83'0,"-53"392"0,-15 92 0,-30 285 0,95-658 0,1 0 0,1 0 0,2 0 0,3 32 0,-2-52 0,0 0 0,1 0 0,0 0 0,1-1 0,0 1 0,0-1 0,0 0 0,6 9 0,-5-11 0,-1-1 0,1 1 0,0-1 0,0 0 0,0 0 0,0-1 0,1 1 0,0-1 0,-1 0 0,1 0 0,0-1 0,11 5 0,4-1 0,1-1 0,-1-1 0,1-1 0,0-1 0,38 0 0,109-14 0,-151 10 0,196-23-220,279-23-555,378 45 45,-2 51-639,32 2 587,-862-49 797,176 2 654,-210-3-705,5 0 246,0-1 0,-1 0 0,1 0-1,9-3 1,-17 4-167,0 0 0,0 0-1,0 0 1,0-1-1,0 1 1,0 0 0,0-1-1,0 1 1,-1-1 0,1 1-1,0-1 1,0 1 0,0-1-1,-1 1 1,1-1 0,0 0-1,-1 0 1,1 1 0,-1-1-1,1 0 1,-1 0 0,1 0-1,-1 1 1,1-1 0,-1 0-1,0 0 1,1 0 0,-1 0-1,0 0 1,0 0 0,0 0-1,0 0 1,0 0 0,0 0-1,0 0 1,0 0 0,0 0-1,0 0 1,0 0 0,-1 0-1,1 1 1,0-1 0,-1 0-1,1 0 1,-1-1 0,-5-7-10,1 1 1,-1 1 0,0-1 0,0 1 0,-1 0-1,-8-6 1,-6-7-54,-40-40 20,21 22 0,-48-59 0,77 82 0,0 0 0,1 0 0,1-1 0,0 0 0,1-1 0,1 0 0,1 0 0,-6-22 0,7 8 0,0 0 0,2 0 0,2 0 0,2-43 0,22-127 0,-11 116 0,32-312 0,-26-3 0,-18 387 0,-1 0 0,0 0 0,0 0 0,-5-18 0,4 26 0,1 1 0,-1 0 0,1 1 0,-1-1 0,0 0 0,0 0 0,-1 1 0,1 0 0,-1-1 0,0 1 0,0 0 0,0 0 0,0 0 0,0 1 0,-1-1 0,1 1 0,-7-4 0,-6 0 0,-2 0 0,1 1 0,0 1 0,-1 1 0,0 0 0,-29 0 0,17 1 0,-757-17-1510,576 20 1315,-168-2 31,-965 22-2759,1219-15 2780,-131 25 0,243-29 198,1 1 0,-1 0-1,1 0 1,0 1 0,0 1 0,0 0-1,-12 7 1,0 8-3606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26.462"/>
    </inkml:context>
    <inkml:brush xml:id="br0">
      <inkml:brushProperty name="width" value="0.05" units="cm"/>
      <inkml:brushProperty name="height" value="0.05" units="cm"/>
      <inkml:brushProperty name="color" value="#FFC114"/>
    </inkml:brush>
  </inkml:definitions>
  <inkml:trace contextRef="#ctx0" brushRef="#br0">96 109 24575,'0'-7'0,"-1"-1"0,0 0 0,0 0 0,-1 0 0,-4-15 0,5 20 0,-1 0 0,1 0 0,0 0 0,-1 0 0,1 1 0,-1-1 0,0 0 0,0 1 0,0-1 0,0 1 0,0 0 0,-1-1 0,1 1 0,-1 0 0,0 1 0,-4-4 0,6 5 0,0-1 0,0 1 0,0 0 0,1 0 0,-1 0 0,0-1 0,0 1 0,0 0 0,0 0 0,0 0 0,1 0 0,-1 1 0,0-1 0,0 0 0,0 0 0,0 0 0,1 1 0,-1-1 0,0 0 0,0 1 0,1-1 0,-1 1 0,0-1 0,0 1 0,1-1 0,-1 1 0,0-1 0,1 1 0,-1 0 0,1-1 0,-1 1 0,1 0 0,-1 0 0,1-1 0,0 1 0,-1 1 0,-1 2 0,0 1 0,1 0 0,-1 0 0,0 10 0,-5 51 0,3 0 0,7 92 0,-1-101 0,52 1078-2078,-14-381 953,19 697 341,-36-863 331,-21-493 597,7 86 1205,-5-159-6593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26.907"/>
    </inkml:context>
    <inkml:brush xml:id="br0">
      <inkml:brushProperty name="width" value="0.05" units="cm"/>
      <inkml:brushProperty name="height" value="0.05" units="cm"/>
      <inkml:brushProperty name="color" value="#FFC114"/>
    </inkml:brush>
  </inkml:definitions>
  <inkml:trace contextRef="#ctx0" brushRef="#br0">414 1 24575,'-3'0'0,"-4"3"0,-4 7 0,-7 8 0,-6 11 0,-5 12 0,-4 13 0,-3 11 0,-4 8 0,-2 7 0,4 2 0,1 0 0,4-2 0,5-5 0,7-9 0,7-16-8191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27.111"/>
    </inkml:context>
    <inkml:brush xml:id="br0">
      <inkml:brushProperty name="width" value="0.05" units="cm"/>
      <inkml:brushProperty name="height" value="0.05" units="cm"/>
      <inkml:brushProperty name="color" value="#FFC114"/>
    </inkml:brush>
  </inkml:definitions>
  <inkml:trace contextRef="#ctx0" brushRef="#br0">0 9 24575,'3'-3'0,"4"-1"0,7 3 0,5 11 0,4 16 0,6 20 0,6 20 0,8 21 0,4 20 0,5 17 0,5 13-666,3 10 666,-10-19-7525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27.966"/>
    </inkml:context>
    <inkml:brush xml:id="br0">
      <inkml:brushProperty name="width" value="0.05" units="cm"/>
      <inkml:brushProperty name="height" value="0.05" units="cm"/>
      <inkml:brushProperty name="color" value="#FFC114"/>
    </inkml:brush>
  </inkml:definitions>
  <inkml:trace contextRef="#ctx0" brushRef="#br0">8 28 24575,'-3'-3'0,"-1"-4"0,3-1 0,5 1 0,5 5 0,1 8 0,-1 7 0,-3 11 0,2 6 0,-2 9 0,0 6 0,-3 5 0,2 7 0,0 3 0,0-3 0,-2-2 0,-1-3 0,-1-12-8191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3.073"/>
    </inkml:context>
    <inkml:brush xml:id="br0">
      <inkml:brushProperty name="width" value="0.05" units="cm"/>
      <inkml:brushProperty name="height" value="0.05" units="cm"/>
      <inkml:brushProperty name="color" value="#FFC114"/>
    </inkml:brush>
  </inkml:definitions>
  <inkml:trace contextRef="#ctx0" brushRef="#br0">1 3 24575,'3'-3'0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28.407"/>
    </inkml:context>
    <inkml:brush xml:id="br0">
      <inkml:brushProperty name="width" value="0.05" units="cm"/>
      <inkml:brushProperty name="height" value="0.05" units="cm"/>
      <inkml:brushProperty name="color" value="#FFC114"/>
    </inkml:brush>
  </inkml:definitions>
  <inkml:trace contextRef="#ctx0" brushRef="#br0">91 9 24575,'0'0'0,"0"-1"0,0 1 0,1 0 0,-1 0 0,-1-1 0,1 1 0,0 0 0,0-1 0,0 1 0,0 0 0,0-1 0,0 1 0,0 0 0,0 0 0,0-1 0,0 1 0,-1 0 0,1 0 0,0-1 0,0 1 0,0 0 0,-1 0 0,1-1 0,0 1 0,0 0 0,-1 0 0,1 0 0,0 0 0,0-1 0,-1 1 0,1 0 0,0 0 0,0 0 0,-1 0 0,1 0 0,0 0 0,-1 0 0,1 0 0,0 0 0,-1 0 0,1 0 0,0 0 0,0 0 0,-1 0 0,1 0 0,0 0 0,-1 0 0,1 0 0,0 0 0,0 0 0,-1 1 0,1-1 0,0 0 0,-1 0 0,1 0 0,0 0 0,0 1 0,0-1 0,-1 0 0,1 0 0,0 1 0,0-1 0,-16 14 0,8 0 0,0 0 0,1 1 0,0-1 0,1 1 0,1 1 0,1-1 0,-4 20 0,4-11 0,1 0 0,1 0 0,2 0 0,1 28 0,1-39 0,-1 0 0,2 0 0,0 0 0,0 0 0,1-1 0,1 1 0,0-1 0,1 0 0,0 0 0,8 11 0,-11-18 0,1-1 0,-1 1 0,1-1 0,0 0 0,0-1 0,0 1 0,1-1 0,-1 1 0,1-1 0,0-1 0,0 1 0,0-1 0,0 0 0,0 0 0,1 0 0,-1-1 0,0 1 0,1-1 0,0-1 0,-1 1 0,1-1 0,-1 0 0,1 0 0,-1-1 0,1 1 0,7-3 0,-7 1 0,1 0 0,-1-1 0,0 0 0,0 0 0,0 0 0,-1-1 0,1 0 0,-1 0 0,0 0 0,0 0 0,0-1 0,0 0 0,-1 0 0,0-1 0,0 1 0,-1-1 0,1 0 0,-1 1 0,3-8 0,0-3 0,0-1 0,0 1 0,-2-1 0,0 0 0,-1-1 0,2-19 0,-5 21 38,0 0 0,0 0 0,-2 0 0,0 1 0,-1-1 0,0 0 0,-1 1 0,-12-29 0,13 38-69,0 1 0,0-1-1,-1 1 1,1-1 0,-1 1 0,0 0 0,-1 0 0,1 1 0,-1-1 0,-9-6 0,10 9-49,0 0 0,0 0-1,-1 0 1,1 0 0,0 1-1,-1 0 1,1 0 0,0 0-1,-1 0 1,0 1 0,1 0 0,-1 0-1,1 0 1,-1 0 0,1 1-1,-9 2 1,-11 4-6746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28.778"/>
    </inkml:context>
    <inkml:brush xml:id="br0">
      <inkml:brushProperty name="width" value="0.05" units="cm"/>
      <inkml:brushProperty name="height" value="0.05" units="cm"/>
      <inkml:brushProperty name="color" value="#FFC114"/>
    </inkml:brush>
  </inkml:definitions>
  <inkml:trace contextRef="#ctx0" brushRef="#br0">184 94 24575,'0'-2'0,"-1"1"0,1 0 0,-1 0 0,1 0 0,-1 0 0,1 0 0,-1-1 0,0 1 0,1 0 0,-1 0 0,0 1 0,0-1 0,0 0 0,0 0 0,0 0 0,0 0 0,0 1 0,0-1 0,0 1 0,0-1 0,0 0 0,-2 1 0,0-2 0,1 1 0,-1 0 0,0 0 0,0 0 0,1 1 0,-1-1 0,0 1 0,-5-1 0,5 2 0,0 0 0,0 0 0,0 0 0,1 0 0,-1 0 0,0 0 0,0 1 0,1 0 0,-1-1 0,1 1 0,-1 0 0,1 0 0,0 0 0,0 1 0,0-1 0,-3 4 0,-3 6 0,1-1 0,-8 17 0,12-23 0,-6 14 0,0 1 0,2 1 0,0-1 0,1 1 0,1 0 0,1 1 0,-2 30 0,5-42 0,1 1 0,0-1 0,1 0 0,-1 0 0,2 0 0,0 0 0,0 0 0,1 0 0,0 0 0,0-1 0,1 1 0,1-1 0,-1 0 0,2 0 0,-1-1 0,1 1 0,13 13 0,-14-17 0,-1-1 0,1-1 0,0 1 0,0-1 0,0 1 0,1-2 0,-1 1 0,1 0 0,-1-1 0,1 0 0,0-1 0,0 1 0,0-1 0,0 0 0,0 0 0,0-1 0,0 0 0,0 0 0,0 0 0,1-1 0,-1 0 0,0 0 0,-1-1 0,1 1 0,0-1 0,0-1 0,5-2 0,1-1 0,-1 0 0,0-1 0,-1-1 0,0 0 0,0 0 0,-1-1 0,0 0 0,0 0 0,-1-1 0,0 0 0,-1-1 0,6-11 0,-2 0 0,-1 0 0,-1 0 0,-1-1 0,-1 0 0,7-42 0,-12 49 0,0-1 0,-1 1 0,0-1 0,-2 1 0,0-1 0,0 1 0,-2 0 0,0 0 0,-7-21 0,8 32 0,0 1 0,0-1 0,0 1 0,0 0 0,-1-1 0,0 1 0,1 0 0,-2 1 0,1-1 0,0 0 0,-1 1 0,0 0 0,1 0 0,-1 0 0,0 0 0,-1 1 0,-5-3 0,6 3 0,0 1 0,-1 0 0,1 0 0,0 0 0,-1 1 0,1-1 0,0 1 0,-1 0 0,1 0 0,-1 1 0,1 0 0,0-1 0,-1 1 0,1 1 0,0-1 0,0 0 0,0 1 0,0 0 0,-5 3 0,-16 13-1365,4 2-5461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29.153"/>
    </inkml:context>
    <inkml:brush xml:id="br0">
      <inkml:brushProperty name="width" value="0.05" units="cm"/>
      <inkml:brushProperty name="height" value="0.05" units="cm"/>
      <inkml:brushProperty name="color" value="#FFC114"/>
    </inkml:brush>
  </inkml:definitions>
  <inkml:trace contextRef="#ctx0" brushRef="#br0">165 178 24575,'-3'-1'0,"1"0"0,0 0 0,-1-1 0,1 1 0,0-1 0,-1 0 0,1 0 0,0 0 0,0 0 0,1 0 0,-1 0 0,-2-3 0,-5-6 0,7 8 0,-1 1 0,0-1 0,0 1 0,-1 0 0,1 0 0,0 0 0,-1 0 0,1 0 0,-1 1 0,0-1 0,1 1 0,-6-1 0,7 2 0,0 0 0,0 0 0,0 0 0,1 0 0,-1 0 0,0 1 0,0-1 0,0 1 0,0-1 0,0 1 0,1 0 0,-1-1 0,0 1 0,0 0 0,1 0 0,-1 0 0,1 1 0,-1-1 0,1 0 0,-1 1 0,1-1 0,0 1 0,0-1 0,0 1 0,0-1 0,-2 4 0,-3 6 0,1 1 0,1 0 0,0-1 0,0 1 0,1 1 0,1-1 0,0 0 0,1 1 0,-1 15 0,2-9 0,1 0 0,1 0 0,1-1 0,0 1 0,9 26 0,-9-33 0,2-1 0,0 0 0,0-1 0,1 1 0,0-1 0,1 0 0,0-1 0,0 1 0,1-1 0,0-1 0,1 0 0,16 12 0,-20-16 0,0-1 0,1 0 0,-1 0 0,1 0 0,0-1 0,0 0 0,0 0 0,0 0 0,0-1 0,0 0 0,1 0 0,-1 0 0,0-1 0,0 0 0,1 0 0,-1-1 0,0 0 0,0 0 0,1 0 0,-1-1 0,0 0 0,0 0 0,-1-1 0,1 1 0,8-6 0,-6 3 0,-1-1 0,1 0 0,-1-1 0,0 0 0,-1 0 0,0 0 0,0-1 0,0 0 0,-1 0 0,0 0 0,-1-1 0,0 1 0,0-1 0,-1 0 0,0 0 0,0-1 0,-1 1 0,0-1 0,0-9 0,0-4 0,-1 1 0,-1-1 0,-1 0 0,-1 1 0,-1 0 0,-1 0 0,-8-25 0,8 32 0,-1 0 0,-1 0 0,0 1 0,-1-1 0,-1 2 0,0-1 0,-1 1 0,-11-14 0,16 23 0,1 0 0,-1 0 0,0 0 0,-1 1 0,1-1 0,-1 1 0,1 0 0,-1 1 0,0-1 0,0 1 0,0 0 0,0 0 0,0 0 0,-1 1 0,1 0 0,-1 0 0,1 0 0,-1 1 0,1 0 0,0 0 0,-1 0 0,1 0 0,-1 1 0,1 0 0,-1 0 0,-7 4 0,-21 11-1365,5 3-5461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29.527"/>
    </inkml:context>
    <inkml:brush xml:id="br0">
      <inkml:brushProperty name="width" value="0.05" units="cm"/>
      <inkml:brushProperty name="height" value="0.05" units="cm"/>
      <inkml:brushProperty name="color" value="#FFC114"/>
    </inkml:brush>
  </inkml:definitions>
  <inkml:trace contextRef="#ctx0" brushRef="#br0">127 127 24575,'-5'-52'0,"4"48"0,1 1 0,-1 0 0,0-1 0,0 1 0,0 0 0,-1 0 0,1 0 0,-1 0 0,0 0 0,0 0 0,0 0 0,-4-4 0,5 7 0,0-1 0,0 1 0,0-1 0,0 1 0,0-1 0,0 1 0,0 0 0,0-1 0,-1 1 0,1 0 0,0 0 0,0 0 0,0 0 0,0 0 0,0 0 0,-1 0 0,1 1 0,0-1 0,0 0 0,0 1 0,0-1 0,0 0 0,0 1 0,0 0 0,0-1 0,0 1 0,0-1 0,0 1 0,0 0 0,0 0 0,1 0 0,-1-1 0,-1 2 0,-3 4 0,1-1 0,-1 1 0,-7 12 0,6-5 0,0 0 0,1 0 0,0 0 0,1 1 0,1 0 0,0 0 0,1 0 0,0 0 0,1 1 0,1-1 0,0 0 0,1 1 0,0-1 0,1 0 0,1 0 0,1 0 0,0 0 0,7 16 0,-6-17 0,1 0 0,0-1 0,1 0 0,0 0 0,1-1 0,0 0 0,1 0 0,15 14 0,-16-19 0,0 0 0,0 0 0,0 0 0,1-1 0,-1 0 0,1 0 0,0-1 0,1-1 0,-1 0 0,1 0 0,0 0 0,12 1 0,-16-4 0,0 1 0,0-1 0,0 0 0,0 0 0,0-1 0,-1 1 0,1-1 0,0-1 0,0 1 0,-1-1 0,1 0 0,-1 0 0,1-1 0,-1 1 0,0-1 0,0 0 0,0-1 0,0 1 0,-1-1 0,8-8 0,-6 5 0,-1-1 0,0 1 0,0-1 0,-1 0 0,0 0 0,0-1 0,-1 1 0,0-1 0,-1 0 0,0 1 0,0-1 0,-1 0 0,1-10 0,-2-1 0,0 0 0,-1 0 0,-1 0 0,0 0 0,-2 1 0,-1-1 0,0 1 0,-1 0 0,-1 0 0,-1 1 0,0 0 0,-2 0 0,0 1 0,-13-18 0,18 30 0,1 0 0,-1-1 0,-1 2 0,1-1 0,-1 1 0,1-1 0,-1 2 0,0-1 0,-1 1 0,1-1 0,-1 2 0,-7-3 0,11 4 0,0 0 0,0 1 0,0-1 0,0 1 0,0 0 0,0 0 0,0 0 0,0 0 0,0 0 0,0 1 0,0-1 0,0 1 0,0 0 0,0 0 0,0 0 0,0 1 0,0-1 0,0 0 0,1 1 0,-1 0 0,1 0 0,-1 0 0,1 0 0,0 0 0,0 0 0,0 1 0,0-1 0,0 1 0,-2 3 0,-9 22-1365,4 1-5461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29.912"/>
    </inkml:context>
    <inkml:brush xml:id="br0">
      <inkml:brushProperty name="width" value="0.05" units="cm"/>
      <inkml:brushProperty name="height" value="0.05" units="cm"/>
      <inkml:brushProperty name="color" value="#FFC114"/>
    </inkml:brush>
  </inkml:definitions>
  <inkml:trace contextRef="#ctx0" brushRef="#br0">349 90 24575,'-14'-12'0,"-2"1"0,0 1 0,0 0 0,-31-14 0,38 20 0,0 1 0,0-1 0,0 1 0,0 1 0,-1 0 0,1 0 0,0 1 0,-1 0 0,-11 1 0,16 0 0,0 1 0,0-1 0,0 1 0,0 0 0,1 1 0,-1-1 0,0 1 0,1 0 0,-1 0 0,1 1 0,0-1 0,0 1 0,0 0 0,0 0 0,0 0 0,0 1 0,1-1 0,0 1 0,-5 6 0,2 1 0,0-1 0,0 1 0,1 1 0,0-1 0,1 1 0,1 0 0,0 0 0,0 0 0,1 0 0,1 0 0,0 0 0,1 1 0,0-1 0,1 0 0,0 1 0,1-1 0,3 14 0,-1-13 0,-1 0 0,2 0 0,0-1 0,0 0 0,1 0 0,1 0 0,0 0 0,0-1 0,1 0 0,1-1 0,0 0 0,0 0 0,1-1 0,0 0 0,17 11 0,-16-13 0,2-1 0,-1-1 0,1 0 0,-1 0 0,1-1 0,1-1 0,-1 0 0,0-1 0,1 0 0,-1-1 0,1-1 0,-1 0 0,1-1 0,0 0 0,-1-1 0,19-5 0,-22 4 0,0 0 0,0 0 0,0-1 0,0 0 0,-1-1 0,1 0 0,-1-1 0,-1 0 0,1 0 0,-1-1 0,0 0 0,0 0 0,-1-1 0,0 0 0,0 0 0,-1-1 0,0 0 0,-1 0 0,0 0 0,0-1 0,4-13 0,-5 9 0,-1 1 0,-1-1 0,0 0 0,-1 0 0,0-1 0,-2 1 0,1 0 0,-2 0 0,1 0 0,-7-20 0,6 26 0,-1-1 0,0 1 0,-1 0 0,1 0 0,-2 0 0,1 1 0,-11-15 0,11 18 0,0 0 0,0 0 0,0 1 0,-1-1 0,1 1 0,-1 0 0,0 0 0,0 0 0,0 1 0,0-1 0,0 1 0,0 0 0,-8-1 0,8 2-52,-1 1-1,0 0 1,1 0-1,-1 0 1,0 1-1,1-1 1,-1 1-1,1 1 1,-1-1-1,1 1 1,0 0-1,-1 0 1,1 0-1,0 1 1,1 0-1,-1 0 1,0 0-1,1 1 1,-1-1-1,1 1 0,0 0 1,1 0-1,-1 1 1,1-1-1,-6 10 1,-5 12-6774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30.317"/>
    </inkml:context>
    <inkml:brush xml:id="br0">
      <inkml:brushProperty name="width" value="0.05" units="cm"/>
      <inkml:brushProperty name="height" value="0.05" units="cm"/>
      <inkml:brushProperty name="color" value="#FFC114"/>
    </inkml:brush>
  </inkml:definitions>
  <inkml:trace contextRef="#ctx0" brushRef="#br0">344 242 24575,'-1'-6'0,"0"0"0,0 0 0,0 0 0,-1 1 0,1-1 0,-1 1 0,-1-1 0,1 1 0,-1 0 0,0 0 0,-6-9 0,-2 1 0,0 0 0,-22-21 0,24 26 0,0 1 0,-1 0 0,0 0 0,0 1 0,0 0 0,0 1 0,-1 0 0,0 1 0,-12-4 0,19 7 0,0 0 0,0 0 0,-1 1 0,1-1 0,0 1 0,-1 0 0,1 0 0,0 0 0,-1 1 0,1-1 0,0 1 0,0 0 0,0 0 0,-1 1 0,1-1 0,0 1 0,1 0 0,-1 0 0,0 0 0,1 1 0,-1-1 0,1 1 0,-1 0 0,1 0 0,0 0 0,0 0 0,-3 6 0,1 0 0,0 0 0,1 0 0,0 0 0,0 1 0,1-1 0,0 1 0,1 0 0,0 0 0,1 0 0,0 0 0,1 0 0,0 0 0,0 0 0,1 0 0,0 0 0,1 0 0,0 0 0,5 13 0,-2-6 0,1 0 0,1-1 0,1 0 0,0 0 0,1-1 0,0 0 0,2-1 0,0 0 0,22 22 0,-22-26 0,1 0 0,0-1 0,0 0 0,1-2 0,0 1 0,0-1 0,1-1 0,0-1 0,0 0 0,0 0 0,30 4 0,-36-8 0,1 0 0,-1 0 0,1-1 0,-1-1 0,1 1 0,-1-1 0,1-1 0,-1 1 0,1-1 0,-1-1 0,0 0 0,0 0 0,0 0 0,-1-1 0,1-1 0,-1 1 0,0-1 0,0 0 0,0 0 0,-1-1 0,0 0 0,7-8 0,-6 4 0,0 0 0,-1 0 0,0-1 0,-1 1 0,0-1 0,-1 0 0,0-1 0,-1 1 0,0-1 0,0 1 0,0-14 0,-2 9 0,0 0 0,-1 0 0,-1 0 0,-1 0 0,0 1 0,-1-1 0,0 1 0,-8-19 0,7 22 0,-1 1 0,0-1 0,-1 1 0,0 0 0,-1 1 0,0 0 0,-1 0 0,0 0 0,0 1 0,-15-13 0,15 17 0,1 0 0,-1 0 0,0 0 0,0 1 0,0 0 0,-1 1 0,1-1 0,-1 2 0,0-1 0,0 1 0,0 1 0,0 0 0,0 0 0,0 0 0,-12 2 0,18-1-41,-1 0 0,1 0-1,0 0 1,0 1-1,-1 0 1,1-1 0,0 1-1,0 0 1,0 0 0,0 1-1,0-1 1,0 1-1,0 0 1,1-1 0,-1 1-1,0 0 1,1 0 0,0 1-1,-1-1 1,1 1-1,0-1 1,0 1 0,0-1-1,1 1 1,-1 0 0,1 0-1,-1 0 1,1 0-1,0 0 1,0 0 0,0 1-1,0 3 1,1 17-6785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30.687"/>
    </inkml:context>
    <inkml:brush xml:id="br0">
      <inkml:brushProperty name="width" value="0.05" units="cm"/>
      <inkml:brushProperty name="height" value="0.05" units="cm"/>
      <inkml:brushProperty name="color" value="#FFC114"/>
    </inkml:brush>
  </inkml:definitions>
  <inkml:trace contextRef="#ctx0" brushRef="#br0">434 219 24575,'0'-3'0,"-1"0"0,1-1 0,-1 1 0,0 0 0,0 0 0,0 0 0,-1 1 0,1-1 0,0 0 0,-1 0 0,-2-2 0,-24-29 0,23 29 0,-9-11 0,-2 0 0,0 2 0,-1 0 0,-27-17 0,32 24 0,-1 0 0,1 0 0,-2 1 0,1 1 0,-1 0 0,0 1 0,-24-5 0,34 9 0,0 0 0,0 0 0,-1 0 0,1 0 0,0 0 0,0 1 0,0 0 0,0-1 0,0 2 0,0-1 0,0 0 0,0 1 0,0 0 0,1 0 0,-7 4 0,5-2 0,0 1 0,0 0 0,0 0 0,0 0 0,1 0 0,0 1 0,0-1 0,-6 13 0,4-5 0,1 0 0,0 1 0,1 0 0,1 0 0,0 0 0,0 0 0,2 0 0,-1 25 0,3-24 0,1 0 0,0 0 0,1 0 0,1-1 0,0 1 0,1-1 0,1 0 0,0 0 0,1-1 0,0 0 0,1 0 0,0-1 0,1 0 0,1 0 0,20 20 0,-20-23 0,0-1 0,1 0 0,-1 0 0,2-1 0,-1-1 0,1 0 0,0 0 0,0-1 0,0-1 0,1 0 0,-1 0 0,1-2 0,0 1 0,0-2 0,0 0 0,0 0 0,1-1 0,18-3 0,-20 1 0,0 0 0,-1-1 0,1-1 0,0 0 0,-1 0 0,0-1 0,0-1 0,-1 0 0,1 0 0,-1-1 0,-1 0 0,1-1 0,-1 0 0,14-17 0,-14 14 0,-1 0 0,0-1 0,-1 0 0,0-1 0,-1 1 0,0-1 0,-1 0 0,-1-1 0,0 1 0,0-1 0,-2 0 0,2-22 0,-3 24 31,-1 0 0,0-1 0,-1 1 0,0 0 0,-1 0 0,-1 0 0,0 0 0,0 1 1,-1-1-1,-11-20 0,11 25-126,0 0 0,0 1 0,-1 0 0,0 0 1,0 0-1,-1 0 0,0 1 0,0 0 0,0 0 0,0 0 1,-1 1-1,0 0 0,1 0 0,-2 1 0,1 0 1,0 0-1,-13-3 0,-12 0-6731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31.095"/>
    </inkml:context>
    <inkml:brush xml:id="br0">
      <inkml:brushProperty name="width" value="0.05" units="cm"/>
      <inkml:brushProperty name="height" value="0.05" units="cm"/>
      <inkml:brushProperty name="color" value="#FFC114"/>
    </inkml:brush>
  </inkml:definitions>
  <inkml:trace contextRef="#ctx0" brushRef="#br0">402 140 24575,'-1'-2'0,"1"1"0,-1-1 0,1 0 0,-1 0 0,0 1 0,1-1 0,-1 0 0,0 1 0,0-1 0,0 1 0,0-1 0,-1 1 0,1-1 0,0 1 0,-3-2 0,-24-19 0,22 18 0,-18-13 0,-38-19 0,50 30 0,1 0 0,-1 1 0,-1 1 0,1 0 0,-24-4 0,31 8 0,1 0 0,-1 0 0,0 0 0,0 1 0,1-1 0,-1 1 0,0 0 0,1 1 0,-1-1 0,1 1 0,-1 0 0,1 0 0,0 0 0,0 0 0,0 1 0,0 0 0,0 0 0,0 0 0,1 0 0,-1 1 0,1-1 0,0 1 0,0 0 0,1 0 0,-5 7 0,-1 5 0,0 1 0,1-1 0,0 1 0,2 0 0,-6 28 0,6-20 0,1 0 0,1 0 0,2 0 0,0 1 0,2-1 0,0 1 0,8 33 0,-7-48 0,0 1 0,1-1 0,1-1 0,0 1 0,0 0 0,1-1 0,1 0 0,-1 0 0,2-1 0,-1 1 0,1-1 0,1-1 0,-1 1 0,1-1 0,1-1 0,0 0 0,0 0 0,17 10 0,-18-13 0,-1-1 0,1 0 0,0-1 0,-1 1 0,1-1 0,1-1 0,-1 0 0,0 0 0,0 0 0,0-1 0,16-2 0,-12 0 0,1 0 0,-1-1 0,0-1 0,0 0 0,0-1 0,0 0 0,11-8 0,-3 1 0,-1-1 0,-1 0 0,-1-2 0,0 0 0,0-1 0,-2 0 0,0-2 0,15-22 0,-22 28 29,-1 0-1,0-1 1,-1 0-1,-1 0 0,0 0 1,-1-1-1,0 0 1,-1 1-1,0-1 1,-1 0-1,0-28 1,-2 34-107,-1 0 0,0-1 1,0 1-1,-1 0 1,0 0-1,0 0 1,-1 0-1,0 1 0,0-1 1,-1 0-1,0 1 1,-1 0-1,1 0 1,-1 1-1,0-1 0,-1 1 1,0 0-1,0 0 1,0 1-1,-1 0 1,-10-7-1,-10-3-6748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31.579"/>
    </inkml:context>
    <inkml:brush xml:id="br0">
      <inkml:brushProperty name="width" value="0.05" units="cm"/>
      <inkml:brushProperty name="height" value="0.05" units="cm"/>
      <inkml:brushProperty name="color" value="#FFC114"/>
    </inkml:brush>
  </inkml:definitions>
  <inkml:trace contextRef="#ctx0" brushRef="#br0">548 100 24575,'-17'-7'0,"1"0"0,0-1 0,-20-13 0,20 11 0,-2 0 0,-25-10 0,33 17 0,0-1 0,0 2 0,0-1 0,-1 1 0,1 1 0,-1 0 0,1 1 0,-1-1 0,1 2 0,-1 0 0,1 0 0,-1 1 0,1 0 0,0 1 0,0 0 0,0 0 0,0 1 0,0 1 0,1 0 0,0 0 0,0 1 0,0 0 0,1 0 0,0 1 0,0 0 0,0 0 0,-7 11 0,2-1 0,1 0 0,0 1 0,2 0 0,0 0 0,1 1 0,1 1 0,1-1 0,0 1 0,2 1 0,0-1 0,1 1 0,1 0 0,2 0 0,0 32 0,2-37 0,0-1 0,1 1 0,1-1 0,1 1 0,0-1 0,1 0 0,0 0 0,14 25 0,-13-29 0,1-1 0,0 0 0,1 0 0,0-1 0,0 0 0,1 0 0,0-1 0,1 0 0,0-1 0,0 0 0,1 0 0,12 5 0,-11-6 0,1-1 0,0 0 0,1-1 0,-1-1 0,1 0 0,0 0 0,0-1 0,0-1 0,0-1 0,0 0 0,0-1 0,0 0 0,-1-1 0,1 0 0,0-1 0,-1-1 0,1 0 0,-1-1 0,0-1 0,-1 0 0,1 0 0,-1-1 0,0-1 0,-1 0 0,0-1 0,0 0 0,17-19 0,-15 13 0,0-1 0,-1-1 0,-1 0 0,10-21 0,29-74 0,-19 40 0,-38 92 0,1 0 0,1 0 0,-2 22 0,-7 85 0,13-109-124,0 1 0,1-1 0,1 1 0,1 0 0,1-1 0,0 0-1,1 0 1,1 0 0,1 0 0,11 23 0,5-4-6702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53:32.155"/>
    </inkml:context>
    <inkml:brush xml:id="br0">
      <inkml:brushProperty name="width" value="0.05" units="cm"/>
      <inkml:brushProperty name="height" value="0.05" units="cm"/>
      <inkml:brushProperty name="color" value="#FFC114"/>
    </inkml:brush>
  </inkml:definitions>
  <inkml:trace contextRef="#ctx0" brushRef="#br0">112 356 24575,'-6'-13'0,"6"10"0,-1 1 0,1 0 0,-1 0 0,0 0 0,0 0 0,0 0 0,0 0 0,0 0 0,0 0 0,-1 0 0,1 0 0,0 1 0,-1-1 0,0 0 0,1 1 0,-1-1 0,0 1 0,0 0 0,0 0 0,-2-2 0,3 4 0,1-1 0,-1 0 0,0 0 0,0 0 0,1 0 0,-1 0 0,0 1 0,0-1 0,1 0 0,-1 1 0,0-1 0,1 1 0,-1-1 0,0 0 0,1 1 0,-1-1 0,1 1 0,-1 0 0,1-1 0,-1 1 0,1-1 0,-1 1 0,1 0 0,0-1 0,-1 1 0,1 1 0,-9 22 0,8-19 0,-12 44 0,3 1 0,-5 59 0,3 103 0,12-131 0,0-365 0,4 188 0,19-103 0,-21 186 0,4-25 0,15-47 0,-18 75 0,0 1 0,1-1 0,0 1 0,0 0 0,1 0 0,0 0 0,1 1 0,0 0 0,0 0 0,9-8 0,-11 13 0,-1 0 0,1 0 0,-1 1 0,1 0 0,0 0 0,0 0 0,0 0 0,0 0 0,0 1 0,1 0 0,-1 0 0,0 0 0,1 0 0,7 0 0,-5 2 0,-1-1 0,1 1 0,0 0 0,0 1 0,-1 0 0,1 0 0,-1 0 0,12 6 0,-5 0 0,1 0 0,-1 1 0,-1 0 0,1 1 0,-2 1 0,1 0 0,14 19 0,-20-22 0,0 0 0,0 1 0,-1 0 0,0 0 0,-1 0 0,0 0 0,0 0 0,3 18 0,-6-21 0,0-1 0,0 1 0,-1 0 0,0 0 0,0 0 0,0 0 0,-1 0 0,0 0 0,0 0 0,-1 0 0,0-1 0,0 1 0,0-1 0,0 1 0,-7 9 0,-1-1 0,-1-2 0,0 0 0,0 0 0,-1-1 0,-1 0 0,-20 13 0,14-9 0,-34 31 0,51-45 0,1 0 0,0 1 0,0-1 0,-1 0 0,1 1 0,0-1 0,0 1 0,0 0 0,1-1 0,-1 1 0,0 0 0,1-1 0,-1 1 0,1 0 0,-1 0 0,1 0 0,0-1 0,0 1 0,0 0 0,0 0 0,0 3 0,1-3 0,0 1 0,0-1 0,0 0 0,1 1 0,-1-1 0,1 0 0,-1 0 0,1 0 0,0 0 0,-1 0 0,1 0 0,0-1 0,0 1 0,1 0 0,1 0 0,84 50 0,27 17 0,-105-61 0,0 0 0,0 0 0,-1 1 0,0 0 0,0 1 0,-1 0 0,0 0 0,6 12 0,-12-20 0,-1 1 0,1 0 0,-1 0 0,0 0 0,0 0 0,0 0 0,0 1 0,0-1 0,-1 0 0,1 0 0,-1 1 0,0-1 0,0 0 0,0 0 0,-1 1 0,1-1 0,-1 0 0,0 0 0,1 0 0,-3 5 0,0-4 0,1 0 0,-1 0 0,1-1 0,-1 1 0,0-1 0,-1 0 0,1 0 0,0 0 0,-1 0 0,1-1 0,-1 1 0,0-1 0,0 0 0,-8 3 0,-10 2-273,0-1 0,-1-2 0,1 0 0,-32 2 0,-31 0-6553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3:40:43.213"/>
    </inkml:context>
    <inkml:brush xml:id="br0">
      <inkml:brushProperty name="width" value="0.05" units="cm"/>
      <inkml:brushProperty name="height" value="0.05" units="cm"/>
      <inkml:brushProperty name="color" value="#FFC114"/>
    </inkml:brush>
  </inkml:definitions>
  <inkml:trace contextRef="#ctx0" brushRef="#br0">0 1 24575,'4'0'0,"3"0"0,4 0 0,0 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7T04:53:37.475"/>
    </inkml:context>
    <inkml:brush xml:id="br0">
      <inkml:brushProperty name="width" value="0.05" units="cm"/>
      <inkml:brushProperty name="height" value="0.05" units="cm"/>
      <inkml:brushProperty name="color" value="#F6630D"/>
    </inkml:brush>
  </inkml:definitions>
  <inkml:trace contextRef="#ctx0" brushRef="#br0">1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09:52:23.643"/>
    </inkml:context>
    <inkml:brush xml:id="br0">
      <inkml:brushProperty name="width" value="0.1" units="cm"/>
      <inkml:brushProperty name="height" value="0.1" units="cm"/>
      <inkml:brushProperty name="color" value="#F6630D"/>
    </inkml:brush>
  </inkml:definitions>
  <inkml:trace contextRef="#ctx0" brushRef="#br0">1 0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09:58:27.302"/>
    </inkml:context>
    <inkml:brush xml:id="br0">
      <inkml:brushProperty name="width" value="0.1" units="cm"/>
      <inkml:brushProperty name="height" value="0.1" units="cm"/>
      <inkml:brushProperty name="color" value="#F6630D"/>
    </inkml:brush>
  </inkml:definitions>
  <inkml:trace contextRef="#ctx0" brushRef="#br0">0 0 24575,'0'0'-8191</inkml:trace>
</inkml:ink>
</file>

<file path=ppt/ink/ink93.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2-21T04:46:13.009"/>
    </inkml:context>
    <inkml:brush xml:id="br0">
      <inkml:brushProperty name="width" value="0.05292" units="cm"/>
      <inkml:brushProperty name="height" value="0.05292" units="cm"/>
      <inkml:brushProperty name="color" value="#FFC000"/>
    </inkml:brush>
  </inkml:definitions>
  <inkml:trace contextRef="#ctx0" brushRef="#br0">4338 13450 0,'0'0'15,"0"-13"-15,-13-1 16,13 1 0,13 0-1,-13 0-15,13 13 0,0-14 0,1 1 16,-1 13-16,0-13 16,14 13-16,-14-13 0,13 13 15,1-13-15,26-1 16,-27 14-16,-13 0 15,14 14-15,-14-1 0,0 0 16,0 0-16,-13 14 0,-66 145 31,40-133-15,-14 1-16,14 0 16,-14-14-16,14 0 0,-1 1 15,1-14-15,12 0 16,67-52 15,-26 12-31,13-12 0,-1-1 16,1 0-16,13 1 0,-14-1 15,14 0-15,-13 1 16,13-1-16,-13 0 0,-14 14 16,1-1-16,-1 1 0,0 13 15,-12-14 1,-28 27-1,1 13-15,-13 1 16,13-1-16,-14 13 16,1 1-16,12-1 15,-12 1-15,-1-1 0,1 1 16,13 12-16,0-12 0,13 12 16,13 67-1,13-79 1,1-14-16,-1-13 0,14 0 15,-14 0-15,54-13 16,-27-14 0,-27 14-16,-13 13 15,0-13-15</inkml:trace>
  <inkml:trace contextRef="#ctx0" brushRef="#br0" timeOffset="1397.28">3915 14296 0,'0'0'16,"0"-13"-16,-13 0 15,-1 13 1,14 26-16,0 40 16,14-26-16,-14 13 15,13 0-15,-13 79 16,13-53-16,-13 1 15,0 290 17,0-277-32,-13-1 0,0 1 15,-27 79-15,27-106 16,-1 13-16,1-26 0,0 13 16,13-26-16,-13-1 0,13 1 15,0-13-15,0-14 16,0 0-16,13-13 0,0 0 15,14-13-15,-1 0 16,14-1-16,-1-12 0,14 13 16,0-14-16,13 1 0,14-1 15,-1 1-15,14-1 16,13 1-16,-1-1 0,14 1 16,0 0-16,0-1 0,14 1 15,-14 12-15,13-12 16,-13 13-16,0 0 15,0-1-15,0 1 0,0 13 16,-13-13-16,0 0 0,-14 13 16,-12 0-16,-1 0 0,-26-14 15,0 14-15,-13 0 16,12-13 0,-52 0-1,0 0-15,-13 0 0,0-14 16,0 1-16,13-1 0,-66-224 31,52 185-15,1-14-16,0 14 15,0-13-15,13 0 0,-14-1 16,1 14-16,13-13 16,-13 13-16,13-14 0,-13 14 15,13 0-15,-13 13 0,13-13 16,0 13-16,0-13 15,0 13-15,0 14 0,0-14 16,0 13-16,0 0 16,0 1-16,0 12 0,0 1 15,0 12-15,0 1 0,-14 0 16,1 13 0,0 0-16,0 0 15,-67 13 1,14 0-1,27 1-15,-14-1 16,-14 0-16,-12 14 0,0-14 16,-14 13-16,-13 1 15,1-1-15,-14 1 16,13-1-16,-13-13 0,-14 14 16,14-1-16,0 1 0,0-1 15,0-13-15,0 14 16,27-1-16,-14-13 0,27 14 15,-160 26 1,200-40 0,12 0-16,1-13 0,-1 13 15,14 1 1,0-14 0,26 0 15,0 0-16</inkml:trace>
  <inkml:trace contextRef="#ctx0" brushRef="#br0" timeOffset="2664.79">4510 14455 0,'0'0'16,"0"-13"-16,-13 13 31,13-27 0,0 14-15,-13 13 0,13 13-1,-27 66 16,27-52-31,-13-1 0,13 1 16,0-14-16,-13 14 16,13-1-16,0-13 0,0 14 15,0-1-15,0-13 16,13 1-16,0 38 16,-13-38-1</inkml:trace>
  <inkml:trace contextRef="#ctx0" brushRef="#br0" timeOffset="3049.87">4669 14481 0,'0'-13'16,"0"26"-16,0-39 0,0 13 15,0 52 17,0-12-17,0-14-15,0 13 16,0 1-16,0-1 0,0 1 16,0-1-16,13-13 0,0 1 15,-13-1-15,13 0 16,1 0-16,25-13 15,-26-13-15,14 0 16,-1 0-16,-12-14 0,12 14 16,-13-13-16,1-14 0,-14 13 15,-14-26 1,-105 1 0,80 52-1,-1 13-15,0 0 0</inkml:trace>
  <inkml:trace contextRef="#ctx0" brushRef="#br0" timeOffset="4569.1">7168 12789 0,'-13'-14'16,"0"-12"15,79-27 0,-40 53-31,41-13 16,-41-1-16,1 14 16,12 0-16,-12 14 0,-14-1 15,0 0-15,-13 14 0,-13-1 16,-106 133 15,-93 26 0,199-172-31,13 0 16,26-26 0,27-27-1,-13 14-15,0-14 16,-1 1-16,14-1 0,0 0 15,-13-13-15,13 1 16,-14 12-16,107-92 31,-133 105-31,0 27 0,-13-13 16,-26 39 0,-27 14-1,40-14-15,-14 1 16,1-1-16,13 1 0,-1-1 15,1 1-15,0-1 16,39 80 15,-12-93-31,-1 0 0,13 1 16,-12-14-16,12 0 0,0 0 16,41 0-1,-41-14-15,40-12 16,-13-14-16</inkml:trace>
  <inkml:trace contextRef="#ctx0" brushRef="#br0" timeOffset="4771.18">7962 12709 0,'0'0'16,"-13"0"-16,13-13 15,13 13-15,0 0 0,14-13 16,-1 13-16,-13-14 0</inkml:trace>
  <inkml:trace contextRef="#ctx0" brushRef="#br0" timeOffset="4947.41">7975 12868 0,'13'0'16,"-26"0"-16,53 0 15,-27 0-15,13-13 0,-12 13 16,39-27-16,-27 27 15</inkml:trace>
  <inkml:trace contextRef="#ctx0" brushRef="#br0" timeOffset="5221.84">8570 12537 0,'0'0'0,"-13"-13"15,0 13-15,13 13 16,0 0 0,13 80-1,0-67 1,-13 1-16,0-1 0,13-12 15,1 78 1</inkml:trace>
  <inkml:trace contextRef="#ctx0" brushRef="#br0" timeOffset="5485.2">8954 12511 0,'-13'-27'16,"26"54"-16,-40-67 0,14 40 15,0 0-15,0 13 0,-1 1 16,1-1-16,0 13 16,13-13-16,0 14 0,0-1 15,0 1-15,13 26 16,14 0-1,-1-40-15,-13 0 0,14 0 16</inkml:trace>
  <inkml:trace contextRef="#ctx0" brushRef="#br0" timeOffset="5992.04">8874 12445 0</inkml:trace>
  <inkml:trace contextRef="#ctx0" brushRef="#br0" timeOffset="5996.77">9390 12233 0,'0'106'141</inkml:trace>
  <inkml:trace contextRef="#ctx0" brushRef="#br0" timeOffset="6813.91">8941 12511 0,'0'0'16,"0"-13"-16,13-1 15,-13 1-15,13 13 16,0-13-16,0 13 16,1 0-16,-1 0 15,0 0-15,0 0 0,1 0 16,-1 0-16,13 0 15,-12 13-15,-1 0 0,0 1 16,0-1-16,-13 0 0,13 13 16,-13-12-16,0 12 15,0-13-15,0 14 0,0-14 16,0 0-16,0 14 0,-13-14 16,13 0-16,-13 0 15,0-13-15,0 14 0,-1-1 16,-39 0-1,40-13 1,-27 13 0,27-13-1,0 0 1,0 0 0,13-13-16,0 0 31</inkml:trace>
  <inkml:trace contextRef="#ctx0" brushRef="#br0" timeOffset="7154.91">9523 12379 0,'0'-14'0,"-14"14"16,28 14-16,-28-41 0,1 27 0,13-13 16</inkml:trace>
  <inkml:trace contextRef="#ctx0" brushRef="#br0" timeOffset="7375.85">9562 12656 0,'0'0'0,"-13"0"31,13 27 0,0-14-15,0 13-16,0 1 0,-13 39 16,0-40-1,13 14-15</inkml:trace>
  <inkml:trace contextRef="#ctx0" brushRef="#br0" timeOffset="9520.29">7446 13767 0,'-13'0'16,"13"-13"-16,0-27 47,26-26-16,-12 40-31,12 12 0,-13 1 16,14 0-16,-1-13 15,1 26-15,-1 0 0,-13 0 16,0 0-16,1 13 0,-14 0 16,0 13-16,0 1 15,-40 39-15,27-26 16,-14-14-16,-65 93 31,79-106-31,-1 1 0,14-1 16,40-53 15,119-105 0,-133 105-31,80-92 31,-93 119-31,0-14 0,-13 14 16,14 13-16,-14-13 0,-14 13 16,1 0-1,0 13-15,-14 13 16,1-12-16,13 12 0,13 0 16,-13 1-16,-1-1 15,41 67 1,-14-80-1,13-13-15,-12 13 16,12-13-16,1 0 16,12 0-16,-12-13 0,-1 0 15,1 13-15,-14-13 0,13-1 16,-12-12-16</inkml:trace>
  <inkml:trace contextRef="#ctx0" brushRef="#br0" timeOffset="9742.77">8160 13542 0,'0'0'15,"0"-13"-15,0 0 0,27 0 16,-14 13-16,13 0 16,-12-14-16,12 14 0,1 0 15</inkml:trace>
  <inkml:trace contextRef="#ctx0" brushRef="#br0" timeOffset="9929.21">8213 13727 0,'-13'0'0,"26"0"15,-26-13 1,13 0-16,26 13 0,-12-13 16,-1-14-16,40 1 15,-27 13-15</inkml:trace>
  <inkml:trace contextRef="#ctx0" brushRef="#br0" timeOffset="10467.17">8663 13450 0,'0'0'0,"-13"-27"0,-1 14 0,1-13 16,13-1-16,0 1 0,13-1 16,1 14-16,12-13 15,-13 12-15,27 1 0,-14 0 16,14 13-16,-13 0 15,12 13-15,-12 0 0,-14 14 16,13-1-16,-26 54 16,-53 92-1,27-120 1,0-25-16,-1 13 16,1-14-16,-14 14 15,14-27-15,-1 0 16,27-26-1,0-14-15,13 14 0,1-13 16,144-159 15,-131 185-15,-1 0 0,-13 13-16,1 0 0,-1 14 15,-13-1-15,13-13 16,0 14-16,67 65 31</inkml:trace>
  <inkml:trace contextRef="#ctx0" brushRef="#br0" timeOffset="10822.1">9284 13331 0,'0'0'0,"-13"-13"0,0 13 0,0 13 16,0 0-16,-1 0 15,14 0-15,-13 14 0,26 105 32,14-105-17,-14-14-15,13 0 16,-12 13-16,12-26 15,-13 0-15,1 0 0,12 0 16,-13-13-16,0 0 0,-13 0 16,14-14-16,-14 1 15,0-1-15,0 1 0,0 0 16,0-1-16,-14 14 0,1-14 16,0 14-16,0 13 0,0-13 15,-27 13 1</inkml:trace>
  <inkml:trace contextRef="#ctx0" brushRef="#br0" timeOffset="11028.9">9628 13344 0,'0'0'0,"-26"-13"16,13 13-1,13-13-15,13 13 32</inkml:trace>
  <inkml:trace contextRef="#ctx0" brushRef="#br0" timeOffset="11172.94">9681 13595 0,'0'13'16,"0"-26"-16,13 53 0,-13-14 15,-13 1-15</inkml:trace>
  <inkml:trace contextRef="#ctx0" brushRef="#br0" timeOffset="12420.12">4219 14455 0,'0'-13'0,"0"-1"47,26 41-32,-12-14-15,12 0 16,1 0-16,12 14 15,1-14-15,0 14 0,-1-1 16,173 67 15,-172-93-31,26 26 16,-13-13-16,-27-13 16,-13 0-16,1 14 0,-1-14 15</inkml:trace>
  <inkml:trace contextRef="#ctx0" brushRef="#br0" timeOffset="12839.9">4867 14336 0,'0'0'0,"0"-13"0,-13 13 15,0 13 1,-1 0 0,1 0-16,-13 0 0,12 14 15,-25-1-15,12 14 0,1-14 16,-1 14-16,-12 0 15,12 0-15,1-1 16,-93 107 15,106-120-31,-1 1 0,1-14 0,0 0 16,13 13 15,0-52 16,13 13-47</inkml:trace>
  <inkml:trace contextRef="#ctx0" brushRef="#br0" timeOffset="13694.9">5251 15010 0,'0'-13'15,"0"26"-15,0-39 0,0 13 16,-14-1-16,14-12 0,0 13 16,0-14-16,14 14 0,-1-13 15,-13 12-15,13 1 0,14-13 16,-14 12-16,0 14 15,80 0 17,-80 14-32,0 12 0,0 1 15,-13 12-15,0 1 0,0 0 16,0 12-16,0-12 16,-13 13-16,0-13 15,0-1-15,-14 1 0,14 0 16,0-14-16,-14 1 0,14-14 15,0 0-15,-14 0 32,14-13-32,13-13 0,0 0 15,0 0-15,13-14 0,1 14 16,-14-13-16,13-1 16,13 14-16,40-27 31,-39 40-31,-14 0 0,13 13 15,-12 1-15,-1-1 16,13 0-16,-12 14 0,-1-1 16,0-13-16,0 14 0,-13-14 15,13 0-15,1 0 16,-1 1-16,0-14 31</inkml:trace>
  <inkml:trace contextRef="#ctx0" brushRef="#br0" timeOffset="14087.28">5727 14931 0,'-13'0'0,"26"0"16,-40 0-16,27 26 16,0-12-16,-13-1 15,13 13-15,0 1 0,0-1 16,0 1-16,13-1 0,1 0 16,38 67 15,-25-80-31,-14-13 15,0 0-15,1 0 16,12-13-16,-13 0 0,14 0 0,-14-1 16,0-12-16,0-1 15,1 1-15,-28-80 32,-25 67-32,12 25 15,14 1-15,-27 0 16,14 13-16,-1 0 0,1 13 15,13 0-15,-14-13 0,14 14 16</inkml:trace>
  <inkml:trace contextRef="#ctx0" brushRef="#br0" timeOffset="15678.78">7486 14812 0,'-13'-13'0,"26"26"0,-40-40 15,27 14-15,-13 0 16,13 0-16,0-14 0,0 14 16,0 0-16,13-14 0,1 14 15,-1-13-15,0 13 16,0-1-16,14 1 0,-1 0 16,1 13-16,-1-13 15,0 13-15,1 0 0,-14 13 16,0 0-16,1 0 15,-14 14-15,0-1 0,-14 1 0,1-1 16,0 1-16,-14-1 16,-52 53-1,53-52-15,12-14 16,1 0-16,13 0 16,-13-13-16,26 0 15,27-26 1,145-146 15,-159 132-15,1 14-16,-1 0 0,-12-1 15,-1 14-15,0-14 0,-13 14 16,0 0 0,-66 39-1,39 1 1,-39 65-1,66-65 1,0-1-16,0 1 16,14-14-16,-1 13 0,0 1 15,0-14-15,14 0 0,12 1 16,-12-14-16,-1 0 16,14 0-16,-14 0 0,14-14 15,-13 14-15,-1-13 16</inkml:trace>
  <inkml:trace contextRef="#ctx0" brushRef="#br0" timeOffset="15926.05">8134 14627 0,'0'0'16,"-13"0"-16,-1 0 0,14-13 16,0-1-16,27 1 47,-14 0-47</inkml:trace>
  <inkml:trace contextRef="#ctx0" brushRef="#br0" timeOffset="16079.12">8107 14759 0,'0'0'16,"14"-13"-1,12 0 1,40-14-1</inkml:trace>
  <inkml:trace contextRef="#ctx0" brushRef="#br0" timeOffset="16710.8">8597 14375 0,'-14'-13'0,"28"26"15,-41-39-15,27 13 0,27 92 63,-27-26-48,0 0-15,-14-40 16,14 0-16,0 1 16,-13 12 15,40-26-31,-14 0 15,0-13-15,0 13 0,40-27 16,-39 27 0,12-13-16,0 0 15,1 13-15,13-27 16,-14 14-16,-13 13 16,0-13-16,-13 0 0,14 0 0,-14-1 15,0-39 1,-14 40-16,14 0 15,0 0-15,0 0 0,-13-1 16,0 41 15,13 92 1,0-93-32,0 14 0,0-14 15,26 93 16,-26-105-31,14-1 16</inkml:trace>
  <inkml:trace contextRef="#ctx0" brushRef="#br0" timeOffset="17089.34">9205 14389 0,'0'-14'16,"0"28"-16,0-41 0,-26 27 16,12 0-16,1 0 15,-26 80 17,39-67-17,0 13-15,13 1 0,0-14 0,0 13 16,0-12-16,1-1 0,12 0 15,67-13 17,-80-13-32,0 0 15,0-1-15,1-12 0,-14-1 16,0 14-16,0-13 0,0-1 16,-67-52 15,41 79-31,13 0 15,-14 13-15,14-13 16,0 13-16</inkml:trace>
  <inkml:trace contextRef="#ctx0" brushRef="#br0" timeOffset="17367.34">9575 14270 0,'0'0'16,"-13"-14"-16,13 1 0</inkml:trace>
  <inkml:trace contextRef="#ctx0" brushRef="#br0" timeOffset="17490.57">9655 14547 0,'0'14'0,"0"-1"16,-13 27 0</inkml:trace>
  <inkml:trace contextRef="#ctx0" brushRef="#br0" timeOffset="18721.64">5370 14891 0,'0'-13'0,"0"26"0,-14-26 16,28 26-1,-1 0-15,0 14 0,14-1 16,-1 1-16,14-1 0,-14 14 16,27-14-16,-13 14 15,-1-14-15,14 1 16,-13-1-16,0 1 0,-1-1 15,-12-12-15,-1 12 0,-13-13 16,1 0-16</inkml:trace>
  <inkml:trace contextRef="#ctx0" brushRef="#br0" timeOffset="19047.49">5727 14799 0,'-13'26'0,"26"-52"16,-40 79-16,1 13 0,13-27 15,-14 14-15,14 0 16,0-13-16,-14 13 0,14 0 15,-13 0-15,-1-14 16,14 1-16,0 0 0,-14-14 16,14 0-16,0 1 15,0-14-15,13 0 0,-14 14 16,1-27 0</inkml:trace>
  <inkml:trace contextRef="#ctx0" brushRef="#br0" timeOffset="19980.14">4232 15235 0,'0'27'0,"0"12"16,0-105-16,13 185 0,-13-92 16,0-1-16,0 0 15,0-12-15,0-1 0,0 0 16,0 0-16,14-13 16,-1 0-1,0-13-15,0 0 0,1 0 16,12-1-16,0 1 0,1 0 15,-1 0-15,1 0 16,-1-1-16,1 1 0,-14 0 16,0 13-16,0-13 0,1-14 31,-41-12 0,14 25-15,0-12-16,0 13 15,-1-1-15,14 1 0,-13 0 16,0-27 15,13 53-15,0 14-16,13-14 0,-13 14 0,13 12 16,-13-12-16,14 12 15,-14 1-15,13-13 0,-13 12 16,13-12-16,-13 12 0,13-12 15,-13-14-15,0 13 16,27 14 0</inkml:trace>
  <inkml:trace contextRef="#ctx0" brushRef="#br0" timeOffset="20328.91">4669 15235 0,'0'13'0,"0"14"15,0-67-15,0 119 0,0-52 16,13-1-16,0 1 15,0-1-15,1-13 0,12 1 16,-13-1-16,0 0 16,1-13-16,-1 0 0,0 0 15,40-106 17,-53 80-17,0-1-15,-13 14 0,0-13 16,-1 26-16,-12 0 15,-1 0-15</inkml:trace>
  <inkml:trace contextRef="#ctx0" brushRef="#br0" timeOffset="33361.21">635 13278 0,'-13'0'0,"13"-13"15,-14 13 1,1 0-16,13-14 16,0 1 31,-159 53-16,133-27-31,-14 0 15,14 1-15,13 12 0,-14-13 16,1 53 0,26-52-16,0-1 15,0 0-15,39 0 16,-25-13-16,12 0 0,1 0 16,-1-13-16,0 13 15,14-26-15,-13 12 0,78-131 47,-65-67-16,-27 173-31,-13-1 0,0 13 0,0 14 16,-39 26 15,12 199 0,27-159-31,13 53 0,1-67 16,-1 1-16,0 0 16,14-14-16</inkml:trace>
  <inkml:trace contextRef="#ctx0" brushRef="#br0" timeOffset="33819.25">926 13225 0,'0'0'16,"13"-27"-16,-13 14 15,0 0-15,-13-13 16,13 12 0,-13 14-16,13-13 15,-14 13-15,-25 40 31,-27 92 1,66-105-32,-14-1 0,14 14 15,14-27 1,-1 0-16,13-13 16,1 0-16,-14-13 15,-13 0-15,13-1 0,0-12 16,14-67-1,-27 67 1,0-1-16,0 14 16,0 26-1,0 14 1,0-1-16,0-12 16,0 12-16,0-13 0,13 14 15,-13-14-15,13 0 0,0 0 16,14-13-16,-14 0 15</inkml:trace>
  <inkml:trace contextRef="#ctx0" brushRef="#br0" timeOffset="34004.75">1124 13159 0,'0'26'16,"0"-52"-16,0 79 0,13 13 16,-13-40-16,14-12 15,-1 12-15,-13-13 0</inkml:trace>
  <inkml:trace contextRef="#ctx0" brushRef="#br0" timeOffset="34475.26">1137 13291 0,'-13'-13'15,"26"26"-15,-39-66 0,13 40 16,13 0-16,0-1 16,13 1-16,0 13 15,14-13-15,-1 0 0,1 0 16,12-1-16,-12 14 16,39-26-16,-40 13 15,27-14 1,-53 14-1,-13 13 1,0 0-16,-1 0 0,-12 13 16,13 0-16,-27 1 15,0 39 17,40-27-32,0-13 15,53 27 1,-39-40-1,-1 0-15,0 0 16,0 0-16,0-13 0,1-1 16,25-91 15,-25 91-15,-14 133 30,26-79-30,-13-27-16</inkml:trace>
  <inkml:trace contextRef="#ctx0" brushRef="#br0" timeOffset="35491.3">1918 13013 0,'-13'-13'0,"26"26"15,-26-39-15,-1 13 0,14-1 16,0 1 0,0 26-1,0 1-15,14-1 16,-14 13-16,0-12 0,13 12 15,0 119 17,-13-105-17,0-27-15,0-39 47,13-14-31,0-13-16,1 14 15,-14 12-15,13-12 0,0 12 16,0 1-16,-13 12 16,14 1-16,12 13 15,-13 13 1,0 133 15,-13-133-31,14 14 16,-14-14-16,13 13 31,27-105 0,-27 52-31,0 1 16,0 0-16,14-1 0,-14 14 16,0 0-16,0-1 0,1 14 15,12 14 1,-26-1-16,27 79 31,-27-52-15,13-27-16</inkml:trace>
  <inkml:trace contextRef="#ctx0" brushRef="#br0" timeOffset="35927.48">2566 12934 0,'13'-26'0,"-26"52"15,13-52 1,-93 39 15,80 0-15,13 0-16,-13 0 0,0 14 15,13-14-15,-14 14 0,14-14 16,0 0-16,0 13 0,14-12 16,-1 12-1,0-26-15,0 13 16,0-13-16,1 0 0,12 0 0,-13-13 16,1 13-16,-1-13 15,0-14-15,13 1 16,-12-27-1,-14 0 17,0 66-32,0 1 15,0 12-15,0-13 0,0 14 16,0-14-16,0 0 16,0 14-16,13-27 15,0 13-15,0-13 0,1 0 16</inkml:trace>
  <inkml:trace contextRef="#ctx0" brushRef="#br0" timeOffset="36107.15">2791 12696 0,'0'13'0,"0"-26"0,0 53 16,-14-1-16,14 1 15,0 13-15,0-13 0,-13-1 0,13 1 16,27 52 0</inkml:trace>
  <inkml:trace contextRef="#ctx0" brushRef="#br0" timeOffset="36547.66">2804 12987 0,'0'-13'16,"0"26"-16,0-40 16,0 14-16,13 13 15,0-26 1,1 26-16,-1-13 0,0-1 16,27 14-1,-27 0-15,0 0 0,0 14 16,-13-1-16,14 0 15,-14 27-15,0-14 16,0-13-16,-14 14 16,14-14-16,0 0 0,0 0 15,-13-26 17,13 0-17,13 0-15,-13-14 0,14 1 16,-1-1-16,0 1 15,0 0-15,14 12 0,-14-12 16,0 26-16,0 0 16,1 0-16,-1 0 0,0 26 15,0 1-15,-13-1 16,0 27-16,0-26 16,0-1-16,13 0 15,-13-12-15</inkml:trace>
  <inkml:trace contextRef="#ctx0" brushRef="#br0" timeOffset="36892.78">3584 12669 0,'0'0'16,"-13"-13"-16,0-66 31,26 92-15,-13 14-1,13 12-15,-13 1 16,0 0-16,0-1 0,0 14 16,0-13-16,0 0 0,0-1 15,0 1-15,0-14 16,0 1-16,0-14 0</inkml:trace>
  <inkml:trace contextRef="#ctx0" brushRef="#br0" timeOffset="37488">3531 12921 0,'0'-27'0,"0"54"0,-13-80 0,13 40 31,26-1-15,146-12 15,-105 13-16,-41 13-15,-13-13 16,0 13-16,1-14 0,-41-12 47,14 26-31,13 13-16,0 0 15,-13 1-15,13-1 16,0 0-16,0 0 0,0 0 15,13 14-15,0-14 0,0 0 16,1-13-16,-1 14 16,66-14-1,-66-14 1,-13 1-16,14 0 16,-14 0-16,0-14 0,0 14 15,-27 0 1,27 26-1,0 13-15,0 14 0,0 0 16,0 13-16,0 0 16,0-1-16,0 1 0,0-13 15,0 13-15,0-27 16,0 1-16,0-1 0,0-12 16,0-1-16,-39-119 31,25 66-16,14 1-15,0-14 16,0 13-16,0 0 0,0 1 16,14 12-16,-1 1 0</inkml:trace>
  <inkml:trace contextRef="#ctx0" brushRef="#br0" timeOffset="38171.18">4179 12722 0,'0'0'0,"0"-13"16,0 0 0,0 26-1,14 27 1,-14-14-16,0 14 16,0-14-16,13 14 0,-13 0 15,0-1-15,0 1 0,0-13 16,0 52 15,-27-158 0,14 12-15,13 28-16,-13-14 16,13 0-16,0 13 0,0 1 15,13-1-15,-13 13 16,79 27 15,-65 27-31,-14-1 0,13 1 16,-13 26-1,0-27-15,-40 54 32,40-67-17</inkml:trace>
  <inkml:trace contextRef="#ctx0" brushRef="#br0" timeOffset="38532.18">4417 12736 0,'0'0'0,"-13"26"16,13-13-16,-13 1 0,0-1 15,-1 0-15,14 0 16,14-13 15,25-13-15,-12 0-16,-1 0 0,1-1 15,-14 1-15,13 0 16,-12-14-16,-1 14 16,-13 0-16,0-14 0,-13 14 15,-1 0-15,1 13 16,-13 0-16,13 0 0,-1 0 15,1 0-15,0 13 16,0 0-16,-1 27 16,14 40-1,14-67 1,-1 0-16,13 0 16,1 0-16,-1-13 0</inkml:trace>
  <inkml:trace contextRef="#ctx0" brushRef="#br0" timeOffset="38694.24">4907 12775 0,'0'-13'16,"-13"13"0,13-13-16,39-27 31</inkml:trace>
  <inkml:trace contextRef="#ctx0" brushRef="#br0" timeOffset="38842.93">5171 12736 0,'13'0'0,"1"0"0,-1 0 16,0-14-16,0 14 15,1-13-15,12-13 16,-13 12-16</inkml:trace>
  <inkml:trace contextRef="#ctx0" brushRef="#br0" timeOffset="39172.86">5634 12352 0,'-13'0'16,"26"0"-16,-39 0 0,26 13 62</inkml:trace>
  <inkml:trace contextRef="#ctx0" brushRef="#br0" timeOffset="40155.46">516 13542 0,'-53'0'16,"106"0"-16,-93 0 0,80 0 16,26-13-16,40 0 0,13 0 15,225-53-15,-133 26 16,27-13-16,14 13 15,-1-13-15,13-13 0,1 13 16,-27 0-16,0 14 16,595-160 15,-846 199-15</inkml:trace>
  <inkml:trace contextRef="#ctx0" brushRef="#br0" timeOffset="40536.5">1177 12934 0,'0'0'0,"-26"13"16,39 0-16,27-13 16,12 0-16,28 14 0,26-14 15,39 13-15,27 0 16,1402 0 15,-1376-13-15,-26-13-16,-40 13 0,-13 0 15,-39-13-15,26 0 16,-93 13-16,-26 0 16,-1-14-16</inkml:trace>
  <inkml:trace contextRef="#ctx0" brushRef="#br0" timeOffset="42754.57">8835 12101 0,'-40'0'15,"80"0"-15,-133 0 0,54 13 0,-14 0 16,0 14-16,0-1 16,13 27-16,-13-13 0,14 26 15,12 0-15,1 0 0,-1 13 16,40 265 15,186-159 0,-146-171-31,13-14 0,13 0 16,-13 0-16,14-27 16,-1 14-16,-13-27 0,0 1 15,-13-1-15,-13-13 0,0-13 16,-14 0-16,-13-14 15,-13 14-15,-13-92 16,-53 25 0,26 81-16,-145-41 15</inkml:trace>
  <inkml:trace contextRef="#ctx0" brushRef="#br0" timeOffset="43241.06">8623 12273 0,'0'0'0,"0"-13"15,-13-1-15,13 1 16,0 0-16,0 0 0,-13-14 16,13 14-16,0-13 0,0-1 15,-14 14-15,1-14 16,0 1-16,0-1 16,-14 1-16,14-14 0,-27 14 0,14-1 15,-14 1-15,-52-27 16,39 40-16,-198-14 47,92 160-16,146-94-31,-1-12 16,-25 237 15,39-211-31,0-13 15,13 13-15,-13-14 0,13 1 16,-13 0-16,0-14 0,13 1 16,-13-14-16</inkml:trace>
  <inkml:trace contextRef="#ctx0" brushRef="#br0" timeOffset="43633.07">7486 12405 0,'0'0'16,"39"13"15,-25 0-16,-1 1-15,-13-1 0,13 0 16,0 0 0,40 14 15,13-67 0,-52 27-31,-1 0 16,0-1-16,0 1 0,0-13 15,-13 13-15,14-14 16,-1 14 0,27 53-1</inkml:trace>
  <inkml:trace contextRef="#ctx0" brushRef="#br0" timeOffset="44778.91">8689 12881 0,'-13'0'16,"26"0"-16,-13 0 46,133-26-30,-107 12 0,14 14-16,-1-13 15,1 13-15,-14-13 0,1 13 16,-14-13-16</inkml:trace>
  <inkml:trace contextRef="#ctx0" brushRef="#br0" timeOffset="44927.06">8703 13000 0,'13'0'0,"-26"0"0,39 0 0,0-13 16,1 0-16,13 13 0,12-14 15,-12 1-15,13 0 0</inkml:trace>
  <inkml:trace contextRef="#ctx0" brushRef="#br0" timeOffset="56442.82">7539 15923 0,'0'0'15,"0"-13"1,0-1 0,13-12 15,-13 13-16,0-1-15,13 1 0,-13 0 16,13 0-16,-13-1 16,14-12-16,-1 13 0,-13-14 15,13 14-15,0 0 0,0 0 16,-13-1-16,14 1 0,-1 0 16,0 13-16,14 13 15,-14 0-15,-13 1 16,13 12-16,0-13 15,-13 14-15,13-1 0,-13 1 16,14-1-16,-14-13 0,13 14 16,0 13-1,-13-27-15,0 0 0,13 0 47,1-66-16,-1 40-31,40-106 32,-40 93-32,0-1 0,14 1 15,-1-1 1,-13 14-16,-13 0 0,14 13 16,-1 0-16,-13 53 46,13 79-14,-13-106-32,13-12 15,-13-1-15,13 13 0,1-26 16,-14 14-16,13-1 0,0 0 16,40-13 15,-27-13-31</inkml:trace>
  <inkml:trace contextRef="#ctx0" brushRef="#br0" timeOffset="57573.05">8266 15632 0,'0'0'16,"0"-13"-16,0 26 63,0 66-32,0-52-31,0-14 0,0 13 15,0-13-15,13 14 0,-13-14 16,14 0-16,-1 14 16,0-27-16,0 13 15,53-26 17,-52 0-32,-1-1 0,0-12 15,0 13-15,-13-14 0,13 1 16,-13-1-16,14 1 15,-14-1-15,0 1 0,0 13 16,0-14-16,13 14 16,-13 0-16,0 53 47,0 65-16,13-91-31,0-1 0,14 26 15,-14-25-15,0-1 16,0 0-16,14 0 16,-14-13-16,27 0 15,-14 0-15,-12 0 16,12 0-16,-13-13 0,14 0 16,-14 0-16,53-93 31,-53-92 0,-13 158-31,0 0 0,-13 14 16,0-1-16,13 1 15,-13 13-15,-1 13 0,1 0 16,0 0-16,-14 26 16,27 1-16,0-1 15,0 93 16,80 79 1,-67-171-32,0-14 15,0 13-15,1-12 0,12-1 16,-13 0-16,1-13 0,-1 13 16,13-13-16,-13 0 0,14-13 15,66-66 16,-1-133 1,-92 173-32,0-1 15,0 13-15,0-12 0,-13-1 16,0 14 0,-14-1-16,1 14 15,13 13 1,-1 13-16,1 0 15,13 1-15,-13 12 0,13 1 16,-13-1-16,13 14 16,53 158 15,-27-145-31,0-13 16,1-27-1,-14 0-15,0 0 16,14-13-16,-14 0 0,0 0 0</inkml:trace>
  <inkml:trace contextRef="#ctx0" brushRef="#br0" timeOffset="58046.31">7711 16253 0,'0'0'16,"39"0"0,1-13-16,13 13 15,13-13-15,106-14 16,-53 14-16,0 0 0,26 0 15,1 0-15,-1-1 0,14 1 16,397-79 15,-503 78-31,-14 1 16,-12 13-16,-27-13 16,-14 0-16,-12 13 0,-14 0 15</inkml:trace>
  <inkml:trace contextRef="#ctx0" brushRef="#br0" timeOffset="70873">1243 15367 0,'-13'0'78,"39"66"16,-12-39-79,-1-1-15,-13 1 0,13 12 16,0-12-16,14 26 15,-14-27-15,0-13 16,0 14-16,1-1 16,-1-12-16,-13-1 15,13-13-15,-13 13 16,13-39 15,-13-1-15,0 1-16,0 12 15,0-12-15,14 13 16,-14-14-16,0 1 0,0-1 16,0-25-16,0 25 15,0 1-15,0-1 16,0 1-16,0 13 16,0-1-16,0 1 0,0 0 15,0 26 48</inkml:trace>
  <inkml:trace contextRef="#ctx0" brushRef="#br0" timeOffset="71509.05">1759 15407 0,'-13'0'0,"13"-13"15,26-27 32,-52 27 0,-1 13-31,14 0-16,0 0 15,0 13-15,-1 0 16,14 14-16,-13-14 0,13 13 16,0 1-16,0-1 0,0 1 15,0-1-15,0 1 0,0-14 16,13 13-16,-13-12 16,14-1-16,-1 0 0,-13 0 15,13-13-15,0 13 16,1-13-16,-1-13 15,26-106 17,-39 93-17,0-1-15,0 1 0,0-14 16,0 27-16,0 53 47,14-1-32,-1-12-15,-13-1 0,13 1 16,0 12 0,1-25-16,12 38 31</inkml:trace>
  <inkml:trace contextRef="#ctx0" brushRef="#br0" timeOffset="71940.23">1957 15314 0,'-13'0'0,"26"0"0,-26-13 16,26 40 15,14-1-15,-14 1-16,0-14 15,1 13-15,12 27 16,-13-40-16,-13 14 16,13-14-16,-13 13 0,0-12 15,0-1-15,0 0 0,-13 0 32,0-13-17,13-13 1,-13-13-16,13-1 0,-13 1 15,13-1-15,-14-12 0,14-1 16,0 14-16,0-14 0,14 13 16,12-12-1,-13 26-15,0-1 0,1 1 16,-1 13-16,0 0 16,0 0-16,14 27 31</inkml:trace>
  <inkml:trace contextRef="#ctx0" brushRef="#br0" timeOffset="72802.87">1442 16624 0,'-14'0'15,"28"0"-15,-14 39 63,0-25-63,13-1 15,0 0-15,-13 0 0,13 0 32,1-39-17,-14 13 1,13-14-16,-13 1 15,0-14-15,13 1 16,-13-14-16,0-13 0,0 13 16,0-14-16,-13 15 0,0-15 15,-1 28-15,14-14 16,-13 26-16,0 1 0,13 0 16,-13 12-16,-1 14 15,1 53 1,13-26-1,0-1-15,0 14 0,13-14 16,1 14-16,-14 0 0,92 145 31,-79-146-15,1-12-16,12-1 16,-13 1-16,1-14 0,-1 0 15,0 0-15,0-13 0</inkml:trace>
  <inkml:trace contextRef="#ctx0" brushRef="#br0" timeOffset="73527.33">1733 16412 0,'-14'0'0,"54"13"62,-27-13-62,0 0 16,14 0-16,-1-13 16,-12 13-16,-14-13 15,13 0-15,0 13 16,-13-14-16,0 1 0,0 0 15,0 0-15,0-1 0,-13 14 16,0-13-16,-1 0 0,1 13 16,0 0-16,-14 0 15,14 13-15,-13 14 16,13-14-16,13 13 16,0-12-16,0 12 0,0 1 15,0-14-15,0 13 16,79 54-1,-66-80 1,0 0-16,14 0 16,-1 0-16,-12 0 0,12 0 15,-13-14-15,0 1 0,1-13 16,-1-1-16,0 1 16,0-1-16,-13-12 0,0-1 15,0 0-15,0-39 16,-13 52-16,13-12 15,-13 12-15,0 1 0,13-1 16,-14 14-16,14 0 0,-13 13 16,0-13-1,13 26 1,0 27 0,0-27-16,13 13 15,0 14-15,1-14 16,65 133-1,-66-132 1,14-1-16,-14 1 16,-13-1-16,13-13 0,0 0 15,1 1-15,-14-1 16,13-13 0</inkml:trace>
  <inkml:trace contextRef="#ctx0" brushRef="#br0" timeOffset="73757.22">2050 16240 0,'-13'-13'0,"26"26"16,-39-26-16,39 13 15,0-13 1,0 13-16,0 0 0,1 0 15,12-14-15,1 14 16,-14 0-16,26-13 16,-25 13-16,-1-13 15</inkml:trace>
  <inkml:trace contextRef="#ctx0" brushRef="#br0" timeOffset="80508.89">1653 17206 0,'0'0'0,"13"-14"0,-13 1 15,14 0-15,-14 0 31,-53-1 1,40 14-32,-27 27 15,13-14-15,14 0 16,-13 14-16,-1-1 0,14 14 16,0-14-16,0 14 15,-1 132 16,54-132-31,-13-27 16,-1-13-16,0 0 0,1 0 16,-1 0-16,1 0 15,12-13-15,-25-1 0,12-12 16</inkml:trace>
  <inkml:trace contextRef="#ctx0" brushRef="#br0" timeOffset="80931.89">1865 17325 0,'0'0'0,"0"-14"16,-13 14-16,-1-13 15,-12 40 16,26-14-15,-13 0-16,13 27 0,0-27 16,0 13-16,0-12 15,13 12-15,-13-13 0,13 0 16,0-13-16,1 14 16,12-14-16,-13 0 15,1 0-15,-1-14 16,0 14-16,0-26 0,0 13 15,-13 0-15,0-1 0,0-12 16,0 13-16,-13-14 0,0 14 16,0 0-16,0 0 15,-1-1-15,1 14 16,0 0-16,0 0 0,-1 0 16,1 0-16,13 14 15</inkml:trace>
  <inkml:trace contextRef="#ctx0" brushRef="#br0" timeOffset="81408.12">2076 17219 0,'0'0'16,"27"66"47,-14-26-48,-13-14-15,0-13 16,0 0-16,0 1 15,0-1-15,0 0 16,0-66 31,13 14-31,-13 12-16,14 1 15,-14 12-15,13-12 0,0 13 16,13 0-1,54 52 17,-67-12-32,0-14 15,-13 13-15,14-12 16,-14-1-16,0 0 16,0 13-16</inkml:trace>
  <inkml:trace contextRef="#ctx0" brushRef="#br0" timeOffset="81867.95">2566 17166 0,'0'-13'15,"0"26"-15,0-40 0,-13 27 16,13-13-16,-14 13 0,1-13 16,0 13-1,-40 26 17,40-12-17,0-1-15,13 0 16,0 0-16,0 1 0,0-1 15,13-13-15,0 13 16,13-13-16,-12 13 0,-1-13 16,13 0-16,-12 13 0,12-13 15,-13 0-15,0 0 0,1 14 16,-1-14-16,-13 13 16,-40 27 15,1-14-16,25-26-15,-12 0 16,13 13-16,-1-13 0,1 0 0,0 0 16,0-13-16,0 0 15</inkml:trace>
  <inkml:trace contextRef="#ctx0" brushRef="#br0" timeOffset="82203.89">2672 16928 0,'0'-13'15,"0"26"-15,0-40 16,0 41 15,26 78 0,-13-39-15,-13-26-16,13-1 16,-13 0-16,14 1 0,-1 13 15,0-27-15,0 13 16,1-13-16,-14 1 16,13-14-16,-13 13 15,13-13-15,0-13 16,1-1-1,-14-12-15</inkml:trace>
  <inkml:trace contextRef="#ctx0" brushRef="#br0" timeOffset="82386">2658 17087 0,'-13'13'15,"26"-26"-15,40 13 47,-26-14-31,-14 14-16,0-13 0,0 13 15,-13-13-15</inkml:trace>
  <inkml:trace contextRef="#ctx0" brushRef="#br0" timeOffset="84977.4">1018 15195 0,'-13'14'0,"-13"12"16,65-66-16,-105 107 0,53-41 0,0 0 15,0 1-15,-1 13 16,-12 26-16,13 13 16,13-39-1,0-1-15,13 1 0,-13 0 0,13-1 16,14 14-16,-14-13 15,0 0-15,53 145 32,-53-146-17,1 1-15,-1 0 0,0-1 16,-13 14-16,13-13 0,1 0 16,-14-1-16,0 1 0,0 0 15,0-1-15,0 28 16,0-41-16,0 14 15,0-14-15,0-13 16,39 93 15,-39-93-31,13-13 16,14 0-16,-14 0 16,0-13-16,1 0 0,12 0 15,-13-1-15,0 1 16,1 0-1,-14 0-15</inkml:trace>
  <inkml:trace contextRef="#ctx0" brushRef="#br0" timeOffset="85768.96">1256 17007 0,'0'0'0,"14"-13"15,-1 0-15,-26-1 47,-1 14-31,1 0-16,0 14 0,0-1 15,-14 0-15,14 0 16,-13-13-16,12 14 16,-12 12-16,13-13 15,13 1-15,-13-1 16,13 0-16,0 13 15,0-12 1,0-1-16,0 0 0,13 0 16,-13 14-16,13-14 15,-13 0-15,13 0 0,-13 14 16,13-14-16,1 27 16,-1-27-16,-13 13 0,13-12 15,40 118 16,-40-106-15,0-12-16,1 38 16,-1-38-16,-13 12 15,13 14-15,0-14 16,-13 1-16,0-1 0,14 1 16,-14 12-1,0-25-15,13-1 0,-13 0 16,0 0-16,13-13 15,-13 13-15,13-13 16,67-52 15,-67 38-15,0 1-16</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07.065"/>
    </inkml:context>
    <inkml:brush xml:id="br0">
      <inkml:brushProperty name="width" value="0.05" units="cm"/>
      <inkml:brushProperty name="height" value="0.05" units="cm"/>
      <inkml:brushProperty name="color" value="#FFC114"/>
    </inkml:brush>
  </inkml:definitions>
  <inkml:trace contextRef="#ctx0" brushRef="#br0">0 63 24575,'0'-1'0,"1"0"0,-1 0 0,0 0 0,1 1 0,-1-1 0,1 0 0,-1 0 0,1 1 0,0-1 0,-1 0 0,1 0 0,0 1 0,-1-1 0,1 1 0,0-1 0,0 1 0,-1-1 0,1 1 0,0-1 0,0 1 0,0 0 0,0 0 0,0-1 0,0 1 0,-1 0 0,1 0 0,0 0 0,1 0 0,32-3 0,-30 3 0,99-12 0,-16 1 0,591-5-10,-504 16-70,60 2-329,229-3 368,-401-1-1234,-22-2-5101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7:58.379"/>
    </inkml:context>
    <inkml:brush xml:id="br0">
      <inkml:brushProperty name="width" value="0.05" units="cm"/>
      <inkml:brushProperty name="height" value="0.05" units="cm"/>
      <inkml:brushProperty name="color" value="#FFC114"/>
    </inkml:brush>
  </inkml:definitions>
  <inkml:trace contextRef="#ctx0" brushRef="#br0">1 77 24575,'25'-1'0,"0"-2"0,0-1 0,0-1 0,47-15 0,26-6 0,-32 17 0,1 2 0,126 6 0,-111 2 0,717 1-1365,-775-2-5461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7:58.859"/>
    </inkml:context>
    <inkml:brush xml:id="br0">
      <inkml:brushProperty name="width" value="0.05" units="cm"/>
      <inkml:brushProperty name="height" value="0.05" units="cm"/>
      <inkml:brushProperty name="color" value="#FFC114"/>
    </inkml:brush>
  </inkml:definitions>
  <inkml:trace contextRef="#ctx0" brushRef="#br0">1 106 24575,'92'-1'0,"101"-13"0,19-6 0,99-16 0,-304 34 2,-1 0 0,0 0 0,0-1-1,0 0 1,10-6 0,-1 1-1378,-4 3-5450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7:59.467"/>
    </inkml:context>
    <inkml:brush xml:id="br0">
      <inkml:brushProperty name="width" value="0.05" units="cm"/>
      <inkml:brushProperty name="height" value="0.05" units="cm"/>
      <inkml:brushProperty name="color" value="#FFC114"/>
    </inkml:brush>
  </inkml:definitions>
  <inkml:trace contextRef="#ctx0" brushRef="#br0">1 0 24575,'3'0'0,"4"0"0,11 0 0,8 0 0,12 0 0,21 10 0,13 5 0,23 4 0,19-1 0,10 2 0,14-2 0,12-4 0,-11-2 0,-19 1 0,-17 1 0,-24-2 0,-22-3 0,-20-3-8191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7:59.878"/>
    </inkml:context>
    <inkml:brush xml:id="br0">
      <inkml:brushProperty name="width" value="0.05" units="cm"/>
      <inkml:brushProperty name="height" value="0.05" units="cm"/>
      <inkml:brushProperty name="color" value="#FFC114"/>
    </inkml:brush>
  </inkml:definitions>
  <inkml:trace contextRef="#ctx0" brushRef="#br0">1 32 24575,'6'0'0,"8"0"0,5-3 0,6-5 0,1 0 0,0 1 0,-5 1-8191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1T04:58:01.308"/>
    </inkml:context>
    <inkml:brush xml:id="br0">
      <inkml:brushProperty name="width" value="0.05" units="cm"/>
      <inkml:brushProperty name="height" value="0.05" units="cm"/>
      <inkml:brushProperty name="color" value="#FFC114"/>
    </inkml:brush>
  </inkml:definitions>
  <inkml:trace contextRef="#ctx0" brushRef="#br0">0 0 24575,'22'0'0,"19"0"0,22 0 0,19 3 0,16 1 0,11 0 0,0 0 0,-2-2 0,-11-1 0,-16 0 0,-22-1-8191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2/21/2025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734245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2/21/2025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2/21/2025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customXml" Target="../ink/ink149.xml"/><Relationship Id="rId299" Type="http://schemas.openxmlformats.org/officeDocument/2006/relationships/customXml" Target="../ink/ink240.xml"/><Relationship Id="rId21" Type="http://schemas.openxmlformats.org/officeDocument/2006/relationships/customXml" Target="../ink/ink101.xml"/><Relationship Id="rId63" Type="http://schemas.openxmlformats.org/officeDocument/2006/relationships/customXml" Target="../ink/ink122.xml"/><Relationship Id="rId159" Type="http://schemas.openxmlformats.org/officeDocument/2006/relationships/customXml" Target="../ink/ink170.xml"/><Relationship Id="rId170" Type="http://schemas.openxmlformats.org/officeDocument/2006/relationships/image" Target="../media/image178.png"/><Relationship Id="rId226" Type="http://schemas.openxmlformats.org/officeDocument/2006/relationships/image" Target="../media/image206.png"/><Relationship Id="rId268" Type="http://schemas.openxmlformats.org/officeDocument/2006/relationships/image" Target="../media/image227.png"/><Relationship Id="rId32" Type="http://schemas.openxmlformats.org/officeDocument/2006/relationships/image" Target="../media/image109.png"/><Relationship Id="rId74" Type="http://schemas.openxmlformats.org/officeDocument/2006/relationships/image" Target="../media/image130.png"/><Relationship Id="rId128" Type="http://schemas.openxmlformats.org/officeDocument/2006/relationships/image" Target="../media/image157.png"/><Relationship Id="rId5" Type="http://schemas.openxmlformats.org/officeDocument/2006/relationships/customXml" Target="../ink/ink93.xml"/><Relationship Id="rId181" Type="http://schemas.openxmlformats.org/officeDocument/2006/relationships/customXml" Target="../ink/ink181.xml"/><Relationship Id="rId237" Type="http://schemas.openxmlformats.org/officeDocument/2006/relationships/customXml" Target="../ink/ink209.xml"/><Relationship Id="rId279" Type="http://schemas.openxmlformats.org/officeDocument/2006/relationships/customXml" Target="../ink/ink230.xml"/><Relationship Id="rId43" Type="http://schemas.openxmlformats.org/officeDocument/2006/relationships/customXml" Target="../ink/ink112.xml"/><Relationship Id="rId139" Type="http://schemas.openxmlformats.org/officeDocument/2006/relationships/customXml" Target="../ink/ink160.xml"/><Relationship Id="rId290" Type="http://schemas.openxmlformats.org/officeDocument/2006/relationships/image" Target="../media/image238.png"/><Relationship Id="rId304" Type="http://schemas.openxmlformats.org/officeDocument/2006/relationships/image" Target="../media/image245.png"/><Relationship Id="rId85" Type="http://schemas.openxmlformats.org/officeDocument/2006/relationships/customXml" Target="../ink/ink133.xml"/><Relationship Id="rId150" Type="http://schemas.openxmlformats.org/officeDocument/2006/relationships/image" Target="../media/image168.png"/><Relationship Id="rId192" Type="http://schemas.openxmlformats.org/officeDocument/2006/relationships/image" Target="../media/image189.png"/><Relationship Id="rId206" Type="http://schemas.openxmlformats.org/officeDocument/2006/relationships/image" Target="../media/image196.png"/><Relationship Id="rId248" Type="http://schemas.openxmlformats.org/officeDocument/2006/relationships/image" Target="../media/image217.png"/><Relationship Id="rId12" Type="http://schemas.openxmlformats.org/officeDocument/2006/relationships/image" Target="../media/image99.png"/><Relationship Id="rId108" Type="http://schemas.openxmlformats.org/officeDocument/2006/relationships/image" Target="../media/image147.png"/><Relationship Id="rId315" Type="http://schemas.openxmlformats.org/officeDocument/2006/relationships/customXml" Target="../ink/ink248.xml"/><Relationship Id="rId54" Type="http://schemas.openxmlformats.org/officeDocument/2006/relationships/image" Target="../media/image120.png"/><Relationship Id="rId96" Type="http://schemas.openxmlformats.org/officeDocument/2006/relationships/image" Target="../media/image141.png"/><Relationship Id="rId161" Type="http://schemas.openxmlformats.org/officeDocument/2006/relationships/customXml" Target="../ink/ink171.xml"/><Relationship Id="rId217" Type="http://schemas.openxmlformats.org/officeDocument/2006/relationships/customXml" Target="../ink/ink199.xml"/><Relationship Id="rId259" Type="http://schemas.openxmlformats.org/officeDocument/2006/relationships/customXml" Target="../ink/ink220.xml"/><Relationship Id="rId23" Type="http://schemas.openxmlformats.org/officeDocument/2006/relationships/customXml" Target="../ink/ink102.xml"/><Relationship Id="rId119" Type="http://schemas.openxmlformats.org/officeDocument/2006/relationships/customXml" Target="../ink/ink150.xml"/><Relationship Id="rId270" Type="http://schemas.openxmlformats.org/officeDocument/2006/relationships/image" Target="../media/image228.png"/><Relationship Id="rId65" Type="http://schemas.openxmlformats.org/officeDocument/2006/relationships/customXml" Target="../ink/ink123.xml"/><Relationship Id="rId130" Type="http://schemas.openxmlformats.org/officeDocument/2006/relationships/image" Target="../media/image158.png"/><Relationship Id="rId172" Type="http://schemas.openxmlformats.org/officeDocument/2006/relationships/image" Target="../media/image179.png"/><Relationship Id="rId228" Type="http://schemas.openxmlformats.org/officeDocument/2006/relationships/image" Target="../media/image207.png"/><Relationship Id="rId281" Type="http://schemas.openxmlformats.org/officeDocument/2006/relationships/customXml" Target="../ink/ink231.xml"/><Relationship Id="rId34" Type="http://schemas.openxmlformats.org/officeDocument/2006/relationships/image" Target="../media/image110.png"/><Relationship Id="rId55" Type="http://schemas.openxmlformats.org/officeDocument/2006/relationships/customXml" Target="../ink/ink118.xml"/><Relationship Id="rId76" Type="http://schemas.openxmlformats.org/officeDocument/2006/relationships/image" Target="../media/image131.png"/><Relationship Id="rId97" Type="http://schemas.openxmlformats.org/officeDocument/2006/relationships/customXml" Target="../ink/ink139.xml"/><Relationship Id="rId120" Type="http://schemas.openxmlformats.org/officeDocument/2006/relationships/image" Target="../media/image153.png"/><Relationship Id="rId141" Type="http://schemas.openxmlformats.org/officeDocument/2006/relationships/customXml" Target="../ink/ink161.xml"/><Relationship Id="rId7" Type="http://schemas.openxmlformats.org/officeDocument/2006/relationships/customXml" Target="../ink/ink94.xml"/><Relationship Id="rId162" Type="http://schemas.openxmlformats.org/officeDocument/2006/relationships/image" Target="../media/image174.png"/><Relationship Id="rId183" Type="http://schemas.openxmlformats.org/officeDocument/2006/relationships/customXml" Target="../ink/ink182.xml"/><Relationship Id="rId218" Type="http://schemas.openxmlformats.org/officeDocument/2006/relationships/image" Target="../media/image202.png"/><Relationship Id="rId239" Type="http://schemas.openxmlformats.org/officeDocument/2006/relationships/customXml" Target="../ink/ink210.xml"/><Relationship Id="rId250" Type="http://schemas.openxmlformats.org/officeDocument/2006/relationships/image" Target="../media/image218.png"/><Relationship Id="rId271" Type="http://schemas.openxmlformats.org/officeDocument/2006/relationships/customXml" Target="../ink/ink226.xml"/><Relationship Id="rId292" Type="http://schemas.openxmlformats.org/officeDocument/2006/relationships/image" Target="../media/image239.png"/><Relationship Id="rId306" Type="http://schemas.openxmlformats.org/officeDocument/2006/relationships/image" Target="../media/image246.png"/><Relationship Id="rId24" Type="http://schemas.openxmlformats.org/officeDocument/2006/relationships/image" Target="../media/image105.png"/><Relationship Id="rId45" Type="http://schemas.openxmlformats.org/officeDocument/2006/relationships/customXml" Target="../ink/ink113.xml"/><Relationship Id="rId66" Type="http://schemas.openxmlformats.org/officeDocument/2006/relationships/image" Target="../media/image126.png"/><Relationship Id="rId87" Type="http://schemas.openxmlformats.org/officeDocument/2006/relationships/customXml" Target="../ink/ink134.xml"/><Relationship Id="rId110" Type="http://schemas.openxmlformats.org/officeDocument/2006/relationships/image" Target="../media/image148.png"/><Relationship Id="rId131" Type="http://schemas.openxmlformats.org/officeDocument/2006/relationships/customXml" Target="../ink/ink156.xml"/><Relationship Id="rId152" Type="http://schemas.openxmlformats.org/officeDocument/2006/relationships/image" Target="../media/image169.png"/><Relationship Id="rId173" Type="http://schemas.openxmlformats.org/officeDocument/2006/relationships/customXml" Target="../ink/ink177.xml"/><Relationship Id="rId194" Type="http://schemas.openxmlformats.org/officeDocument/2006/relationships/image" Target="../media/image190.png"/><Relationship Id="rId208" Type="http://schemas.openxmlformats.org/officeDocument/2006/relationships/image" Target="../media/image197.png"/><Relationship Id="rId229" Type="http://schemas.openxmlformats.org/officeDocument/2006/relationships/customXml" Target="../ink/ink205.xml"/><Relationship Id="rId240" Type="http://schemas.openxmlformats.org/officeDocument/2006/relationships/image" Target="../media/image213.png"/><Relationship Id="rId261" Type="http://schemas.openxmlformats.org/officeDocument/2006/relationships/customXml" Target="../ink/ink221.xml"/><Relationship Id="rId14" Type="http://schemas.openxmlformats.org/officeDocument/2006/relationships/image" Target="../media/image100.png"/><Relationship Id="rId35" Type="http://schemas.openxmlformats.org/officeDocument/2006/relationships/customXml" Target="../ink/ink108.xml"/><Relationship Id="rId56" Type="http://schemas.openxmlformats.org/officeDocument/2006/relationships/image" Target="../media/image121.png"/><Relationship Id="rId77" Type="http://schemas.openxmlformats.org/officeDocument/2006/relationships/customXml" Target="../ink/ink129.xml"/><Relationship Id="rId100" Type="http://schemas.openxmlformats.org/officeDocument/2006/relationships/image" Target="../media/image143.png"/><Relationship Id="rId282" Type="http://schemas.openxmlformats.org/officeDocument/2006/relationships/image" Target="../media/image234.png"/><Relationship Id="rId317" Type="http://schemas.openxmlformats.org/officeDocument/2006/relationships/customXml" Target="../ink/ink249.xml"/><Relationship Id="rId8" Type="http://schemas.openxmlformats.org/officeDocument/2006/relationships/image" Target="../media/image97.png"/><Relationship Id="rId98" Type="http://schemas.openxmlformats.org/officeDocument/2006/relationships/image" Target="../media/image142.png"/><Relationship Id="rId121" Type="http://schemas.openxmlformats.org/officeDocument/2006/relationships/customXml" Target="../ink/ink151.xml"/><Relationship Id="rId142" Type="http://schemas.openxmlformats.org/officeDocument/2006/relationships/image" Target="../media/image164.png"/><Relationship Id="rId163" Type="http://schemas.openxmlformats.org/officeDocument/2006/relationships/customXml" Target="../ink/ink172.xml"/><Relationship Id="rId184" Type="http://schemas.openxmlformats.org/officeDocument/2006/relationships/image" Target="../media/image185.png"/><Relationship Id="rId219" Type="http://schemas.openxmlformats.org/officeDocument/2006/relationships/customXml" Target="../ink/ink200.xml"/><Relationship Id="rId230" Type="http://schemas.openxmlformats.org/officeDocument/2006/relationships/image" Target="../media/image208.png"/><Relationship Id="rId251" Type="http://schemas.openxmlformats.org/officeDocument/2006/relationships/customXml" Target="../ink/ink216.xml"/><Relationship Id="rId25" Type="http://schemas.openxmlformats.org/officeDocument/2006/relationships/customXml" Target="../ink/ink103.xml"/><Relationship Id="rId46" Type="http://schemas.openxmlformats.org/officeDocument/2006/relationships/image" Target="../media/image116.png"/><Relationship Id="rId67" Type="http://schemas.openxmlformats.org/officeDocument/2006/relationships/customXml" Target="../ink/ink124.xml"/><Relationship Id="rId272" Type="http://schemas.openxmlformats.org/officeDocument/2006/relationships/image" Target="../media/image229.png"/><Relationship Id="rId293" Type="http://schemas.openxmlformats.org/officeDocument/2006/relationships/customXml" Target="../ink/ink237.xml"/><Relationship Id="rId307" Type="http://schemas.openxmlformats.org/officeDocument/2006/relationships/customXml" Target="../ink/ink244.xml"/><Relationship Id="rId88" Type="http://schemas.openxmlformats.org/officeDocument/2006/relationships/image" Target="../media/image137.png"/><Relationship Id="rId111" Type="http://schemas.openxmlformats.org/officeDocument/2006/relationships/customXml" Target="../ink/ink146.xml"/><Relationship Id="rId132" Type="http://schemas.openxmlformats.org/officeDocument/2006/relationships/image" Target="../media/image159.png"/><Relationship Id="rId153" Type="http://schemas.openxmlformats.org/officeDocument/2006/relationships/customXml" Target="../ink/ink167.xml"/><Relationship Id="rId174" Type="http://schemas.openxmlformats.org/officeDocument/2006/relationships/image" Target="../media/image180.png"/><Relationship Id="rId195" Type="http://schemas.openxmlformats.org/officeDocument/2006/relationships/customXml" Target="../ink/ink188.xml"/><Relationship Id="rId209" Type="http://schemas.openxmlformats.org/officeDocument/2006/relationships/customXml" Target="../ink/ink195.xml"/><Relationship Id="rId220" Type="http://schemas.openxmlformats.org/officeDocument/2006/relationships/image" Target="../media/image203.png"/><Relationship Id="rId241" Type="http://schemas.openxmlformats.org/officeDocument/2006/relationships/customXml" Target="../ink/ink211.xml"/><Relationship Id="rId15" Type="http://schemas.openxmlformats.org/officeDocument/2006/relationships/customXml" Target="../ink/ink98.xml"/><Relationship Id="rId36" Type="http://schemas.openxmlformats.org/officeDocument/2006/relationships/image" Target="../media/image111.png"/><Relationship Id="rId57" Type="http://schemas.openxmlformats.org/officeDocument/2006/relationships/customXml" Target="../ink/ink119.xml"/><Relationship Id="rId262" Type="http://schemas.openxmlformats.org/officeDocument/2006/relationships/image" Target="../media/image224.png"/><Relationship Id="rId283" Type="http://schemas.openxmlformats.org/officeDocument/2006/relationships/customXml" Target="../ink/ink232.xml"/><Relationship Id="rId318" Type="http://schemas.openxmlformats.org/officeDocument/2006/relationships/image" Target="../media/image252.png"/><Relationship Id="rId78" Type="http://schemas.openxmlformats.org/officeDocument/2006/relationships/image" Target="../media/image132.png"/><Relationship Id="rId99" Type="http://schemas.openxmlformats.org/officeDocument/2006/relationships/customXml" Target="../ink/ink140.xml"/><Relationship Id="rId101" Type="http://schemas.openxmlformats.org/officeDocument/2006/relationships/customXml" Target="../ink/ink141.xml"/><Relationship Id="rId122" Type="http://schemas.openxmlformats.org/officeDocument/2006/relationships/image" Target="../media/image154.png"/><Relationship Id="rId143" Type="http://schemas.openxmlformats.org/officeDocument/2006/relationships/customXml" Target="../ink/ink162.xml"/><Relationship Id="rId164" Type="http://schemas.openxmlformats.org/officeDocument/2006/relationships/image" Target="../media/image175.png"/><Relationship Id="rId185" Type="http://schemas.openxmlformats.org/officeDocument/2006/relationships/customXml" Target="../ink/ink183.xml"/><Relationship Id="rId9" Type="http://schemas.openxmlformats.org/officeDocument/2006/relationships/customXml" Target="../ink/ink95.xml"/><Relationship Id="rId210" Type="http://schemas.openxmlformats.org/officeDocument/2006/relationships/image" Target="../media/image198.png"/><Relationship Id="rId26" Type="http://schemas.openxmlformats.org/officeDocument/2006/relationships/image" Target="../media/image106.png"/><Relationship Id="rId231" Type="http://schemas.openxmlformats.org/officeDocument/2006/relationships/customXml" Target="../ink/ink206.xml"/><Relationship Id="rId252" Type="http://schemas.openxmlformats.org/officeDocument/2006/relationships/image" Target="../media/image219.png"/><Relationship Id="rId273" Type="http://schemas.openxmlformats.org/officeDocument/2006/relationships/customXml" Target="../ink/ink227.xml"/><Relationship Id="rId294" Type="http://schemas.openxmlformats.org/officeDocument/2006/relationships/image" Target="../media/image240.png"/><Relationship Id="rId308" Type="http://schemas.openxmlformats.org/officeDocument/2006/relationships/image" Target="../media/image247.png"/><Relationship Id="rId47" Type="http://schemas.openxmlformats.org/officeDocument/2006/relationships/customXml" Target="../ink/ink114.xml"/><Relationship Id="rId68" Type="http://schemas.openxmlformats.org/officeDocument/2006/relationships/image" Target="../media/image127.png"/><Relationship Id="rId89" Type="http://schemas.openxmlformats.org/officeDocument/2006/relationships/customXml" Target="../ink/ink135.xml"/><Relationship Id="rId112" Type="http://schemas.openxmlformats.org/officeDocument/2006/relationships/image" Target="../media/image149.png"/><Relationship Id="rId133" Type="http://schemas.openxmlformats.org/officeDocument/2006/relationships/customXml" Target="../ink/ink157.xml"/><Relationship Id="rId154" Type="http://schemas.openxmlformats.org/officeDocument/2006/relationships/image" Target="../media/image170.png"/><Relationship Id="rId175" Type="http://schemas.openxmlformats.org/officeDocument/2006/relationships/customXml" Target="../ink/ink178.xml"/><Relationship Id="rId196" Type="http://schemas.openxmlformats.org/officeDocument/2006/relationships/image" Target="../media/image191.png"/><Relationship Id="rId200" Type="http://schemas.openxmlformats.org/officeDocument/2006/relationships/image" Target="../media/image193.png"/><Relationship Id="rId16" Type="http://schemas.openxmlformats.org/officeDocument/2006/relationships/image" Target="../media/image101.png"/><Relationship Id="rId221" Type="http://schemas.openxmlformats.org/officeDocument/2006/relationships/customXml" Target="../ink/ink201.xml"/><Relationship Id="rId242" Type="http://schemas.openxmlformats.org/officeDocument/2006/relationships/image" Target="../media/image214.png"/><Relationship Id="rId263" Type="http://schemas.openxmlformats.org/officeDocument/2006/relationships/customXml" Target="../ink/ink222.xml"/><Relationship Id="rId284" Type="http://schemas.openxmlformats.org/officeDocument/2006/relationships/image" Target="../media/image235.png"/><Relationship Id="rId319" Type="http://schemas.openxmlformats.org/officeDocument/2006/relationships/customXml" Target="../ink/ink250.xml"/><Relationship Id="rId37" Type="http://schemas.openxmlformats.org/officeDocument/2006/relationships/customXml" Target="../ink/ink109.xml"/><Relationship Id="rId58" Type="http://schemas.openxmlformats.org/officeDocument/2006/relationships/image" Target="../media/image122.png"/><Relationship Id="rId79" Type="http://schemas.openxmlformats.org/officeDocument/2006/relationships/customXml" Target="../ink/ink130.xml"/><Relationship Id="rId102" Type="http://schemas.openxmlformats.org/officeDocument/2006/relationships/image" Target="../media/image144.png"/><Relationship Id="rId123" Type="http://schemas.openxmlformats.org/officeDocument/2006/relationships/customXml" Target="../ink/ink152.xml"/><Relationship Id="rId144" Type="http://schemas.openxmlformats.org/officeDocument/2006/relationships/image" Target="../media/image165.png"/><Relationship Id="rId90" Type="http://schemas.openxmlformats.org/officeDocument/2006/relationships/image" Target="../media/image138.png"/><Relationship Id="rId165" Type="http://schemas.openxmlformats.org/officeDocument/2006/relationships/customXml" Target="../ink/ink173.xml"/><Relationship Id="rId186" Type="http://schemas.openxmlformats.org/officeDocument/2006/relationships/image" Target="../media/image186.png"/><Relationship Id="rId211" Type="http://schemas.openxmlformats.org/officeDocument/2006/relationships/customXml" Target="../ink/ink196.xml"/><Relationship Id="rId232" Type="http://schemas.openxmlformats.org/officeDocument/2006/relationships/image" Target="../media/image209.png"/><Relationship Id="rId253" Type="http://schemas.openxmlformats.org/officeDocument/2006/relationships/customXml" Target="../ink/ink217.xml"/><Relationship Id="rId274" Type="http://schemas.openxmlformats.org/officeDocument/2006/relationships/image" Target="../media/image230.png"/><Relationship Id="rId295" Type="http://schemas.openxmlformats.org/officeDocument/2006/relationships/customXml" Target="../ink/ink238.xml"/><Relationship Id="rId309" Type="http://schemas.openxmlformats.org/officeDocument/2006/relationships/customXml" Target="../ink/ink245.xml"/><Relationship Id="rId27" Type="http://schemas.openxmlformats.org/officeDocument/2006/relationships/customXml" Target="../ink/ink104.xml"/><Relationship Id="rId48" Type="http://schemas.openxmlformats.org/officeDocument/2006/relationships/image" Target="../media/image117.png"/><Relationship Id="rId69" Type="http://schemas.openxmlformats.org/officeDocument/2006/relationships/customXml" Target="../ink/ink125.xml"/><Relationship Id="rId113" Type="http://schemas.openxmlformats.org/officeDocument/2006/relationships/customXml" Target="../ink/ink147.xml"/><Relationship Id="rId134" Type="http://schemas.openxmlformats.org/officeDocument/2006/relationships/image" Target="../media/image160.png"/><Relationship Id="rId320" Type="http://schemas.openxmlformats.org/officeDocument/2006/relationships/image" Target="../media/image253.png"/><Relationship Id="rId80" Type="http://schemas.openxmlformats.org/officeDocument/2006/relationships/image" Target="../media/image133.png"/><Relationship Id="rId155" Type="http://schemas.openxmlformats.org/officeDocument/2006/relationships/customXml" Target="../ink/ink168.xml"/><Relationship Id="rId176" Type="http://schemas.openxmlformats.org/officeDocument/2006/relationships/image" Target="../media/image181.png"/><Relationship Id="rId197" Type="http://schemas.openxmlformats.org/officeDocument/2006/relationships/customXml" Target="../ink/ink189.xml"/><Relationship Id="rId201" Type="http://schemas.openxmlformats.org/officeDocument/2006/relationships/customXml" Target="../ink/ink191.xml"/><Relationship Id="rId222" Type="http://schemas.openxmlformats.org/officeDocument/2006/relationships/image" Target="../media/image204.png"/><Relationship Id="rId243" Type="http://schemas.openxmlformats.org/officeDocument/2006/relationships/customXml" Target="../ink/ink212.xml"/><Relationship Id="rId264" Type="http://schemas.openxmlformats.org/officeDocument/2006/relationships/image" Target="../media/image225.png"/><Relationship Id="rId285" Type="http://schemas.openxmlformats.org/officeDocument/2006/relationships/customXml" Target="../ink/ink233.xml"/><Relationship Id="rId17" Type="http://schemas.openxmlformats.org/officeDocument/2006/relationships/customXml" Target="../ink/ink99.xml"/><Relationship Id="rId38" Type="http://schemas.openxmlformats.org/officeDocument/2006/relationships/image" Target="../media/image112.png"/><Relationship Id="rId59" Type="http://schemas.openxmlformats.org/officeDocument/2006/relationships/customXml" Target="../ink/ink120.xml"/><Relationship Id="rId103" Type="http://schemas.openxmlformats.org/officeDocument/2006/relationships/customXml" Target="../ink/ink142.xml"/><Relationship Id="rId124" Type="http://schemas.openxmlformats.org/officeDocument/2006/relationships/image" Target="../media/image155.png"/><Relationship Id="rId310" Type="http://schemas.openxmlformats.org/officeDocument/2006/relationships/image" Target="../media/image248.png"/><Relationship Id="rId70" Type="http://schemas.openxmlformats.org/officeDocument/2006/relationships/image" Target="../media/image128.png"/><Relationship Id="rId91" Type="http://schemas.openxmlformats.org/officeDocument/2006/relationships/customXml" Target="../ink/ink136.xml"/><Relationship Id="rId145" Type="http://schemas.openxmlformats.org/officeDocument/2006/relationships/customXml" Target="../ink/ink163.xml"/><Relationship Id="rId166" Type="http://schemas.openxmlformats.org/officeDocument/2006/relationships/image" Target="../media/image176.png"/><Relationship Id="rId187" Type="http://schemas.openxmlformats.org/officeDocument/2006/relationships/customXml" Target="../ink/ink184.xml"/><Relationship Id="rId1" Type="http://schemas.openxmlformats.org/officeDocument/2006/relationships/slideLayout" Target="../slideLayouts/slideLayout2.xml"/><Relationship Id="rId212" Type="http://schemas.openxmlformats.org/officeDocument/2006/relationships/image" Target="../media/image199.png"/><Relationship Id="rId233" Type="http://schemas.openxmlformats.org/officeDocument/2006/relationships/customXml" Target="../ink/ink207.xml"/><Relationship Id="rId254" Type="http://schemas.openxmlformats.org/officeDocument/2006/relationships/image" Target="../media/image220.png"/><Relationship Id="rId28" Type="http://schemas.openxmlformats.org/officeDocument/2006/relationships/image" Target="../media/image107.png"/><Relationship Id="rId49" Type="http://schemas.openxmlformats.org/officeDocument/2006/relationships/customXml" Target="../ink/ink115.xml"/><Relationship Id="rId114" Type="http://schemas.openxmlformats.org/officeDocument/2006/relationships/image" Target="../media/image150.png"/><Relationship Id="rId275" Type="http://schemas.openxmlformats.org/officeDocument/2006/relationships/customXml" Target="../ink/ink228.xml"/><Relationship Id="rId296" Type="http://schemas.openxmlformats.org/officeDocument/2006/relationships/image" Target="../media/image241.png"/><Relationship Id="rId300" Type="http://schemas.openxmlformats.org/officeDocument/2006/relationships/image" Target="../media/image243.png"/><Relationship Id="rId60" Type="http://schemas.openxmlformats.org/officeDocument/2006/relationships/image" Target="../media/image123.png"/><Relationship Id="rId81" Type="http://schemas.openxmlformats.org/officeDocument/2006/relationships/customXml" Target="../ink/ink131.xml"/><Relationship Id="rId135" Type="http://schemas.openxmlformats.org/officeDocument/2006/relationships/customXml" Target="../ink/ink158.xml"/><Relationship Id="rId156" Type="http://schemas.openxmlformats.org/officeDocument/2006/relationships/image" Target="../media/image171.png"/><Relationship Id="rId177" Type="http://schemas.openxmlformats.org/officeDocument/2006/relationships/customXml" Target="../ink/ink179.xml"/><Relationship Id="rId198" Type="http://schemas.openxmlformats.org/officeDocument/2006/relationships/image" Target="../media/image192.png"/><Relationship Id="rId321" Type="http://schemas.openxmlformats.org/officeDocument/2006/relationships/customXml" Target="../ink/ink251.xml"/><Relationship Id="rId202" Type="http://schemas.openxmlformats.org/officeDocument/2006/relationships/image" Target="../media/image194.png"/><Relationship Id="rId223" Type="http://schemas.openxmlformats.org/officeDocument/2006/relationships/customXml" Target="../ink/ink202.xml"/><Relationship Id="rId244" Type="http://schemas.openxmlformats.org/officeDocument/2006/relationships/image" Target="../media/image215.png"/><Relationship Id="rId18" Type="http://schemas.openxmlformats.org/officeDocument/2006/relationships/image" Target="../media/image102.png"/><Relationship Id="rId39" Type="http://schemas.openxmlformats.org/officeDocument/2006/relationships/customXml" Target="../ink/ink110.xml"/><Relationship Id="rId265" Type="http://schemas.openxmlformats.org/officeDocument/2006/relationships/customXml" Target="../ink/ink223.xml"/><Relationship Id="rId286" Type="http://schemas.openxmlformats.org/officeDocument/2006/relationships/image" Target="../media/image236.png"/><Relationship Id="rId50" Type="http://schemas.openxmlformats.org/officeDocument/2006/relationships/image" Target="../media/image118.png"/><Relationship Id="rId104" Type="http://schemas.openxmlformats.org/officeDocument/2006/relationships/image" Target="../media/image145.png"/><Relationship Id="rId125" Type="http://schemas.openxmlformats.org/officeDocument/2006/relationships/customXml" Target="../ink/ink153.xml"/><Relationship Id="rId146" Type="http://schemas.openxmlformats.org/officeDocument/2006/relationships/image" Target="../media/image166.png"/><Relationship Id="rId167" Type="http://schemas.openxmlformats.org/officeDocument/2006/relationships/customXml" Target="../ink/ink174.xml"/><Relationship Id="rId188" Type="http://schemas.openxmlformats.org/officeDocument/2006/relationships/image" Target="../media/image187.png"/><Relationship Id="rId311" Type="http://schemas.openxmlformats.org/officeDocument/2006/relationships/customXml" Target="../ink/ink246.xml"/><Relationship Id="rId71" Type="http://schemas.openxmlformats.org/officeDocument/2006/relationships/customXml" Target="../ink/ink126.xml"/><Relationship Id="rId92" Type="http://schemas.openxmlformats.org/officeDocument/2006/relationships/image" Target="../media/image139.png"/><Relationship Id="rId213" Type="http://schemas.openxmlformats.org/officeDocument/2006/relationships/customXml" Target="../ink/ink197.xml"/><Relationship Id="rId234" Type="http://schemas.openxmlformats.org/officeDocument/2006/relationships/image" Target="../media/image210.png"/><Relationship Id="rId2" Type="http://schemas.openxmlformats.org/officeDocument/2006/relationships/customXml" Target="../ink/ink91.xml"/><Relationship Id="rId29" Type="http://schemas.openxmlformats.org/officeDocument/2006/relationships/customXml" Target="../ink/ink105.xml"/><Relationship Id="rId255" Type="http://schemas.openxmlformats.org/officeDocument/2006/relationships/customXml" Target="../ink/ink218.xml"/><Relationship Id="rId276" Type="http://schemas.openxmlformats.org/officeDocument/2006/relationships/image" Target="../media/image231.png"/><Relationship Id="rId297" Type="http://schemas.openxmlformats.org/officeDocument/2006/relationships/customXml" Target="../ink/ink239.xml"/><Relationship Id="rId40" Type="http://schemas.openxmlformats.org/officeDocument/2006/relationships/image" Target="../media/image113.png"/><Relationship Id="rId115" Type="http://schemas.openxmlformats.org/officeDocument/2006/relationships/customXml" Target="../ink/ink148.xml"/><Relationship Id="rId136" Type="http://schemas.openxmlformats.org/officeDocument/2006/relationships/image" Target="../media/image161.png"/><Relationship Id="rId157" Type="http://schemas.openxmlformats.org/officeDocument/2006/relationships/customXml" Target="../ink/ink169.xml"/><Relationship Id="rId178" Type="http://schemas.openxmlformats.org/officeDocument/2006/relationships/image" Target="../media/image182.png"/><Relationship Id="rId301" Type="http://schemas.openxmlformats.org/officeDocument/2006/relationships/customXml" Target="../ink/ink241.xml"/><Relationship Id="rId322" Type="http://schemas.openxmlformats.org/officeDocument/2006/relationships/image" Target="../media/image254.png"/><Relationship Id="rId61" Type="http://schemas.openxmlformats.org/officeDocument/2006/relationships/customXml" Target="../ink/ink121.xml"/><Relationship Id="rId82" Type="http://schemas.openxmlformats.org/officeDocument/2006/relationships/image" Target="../media/image134.png"/><Relationship Id="rId199" Type="http://schemas.openxmlformats.org/officeDocument/2006/relationships/customXml" Target="../ink/ink190.xml"/><Relationship Id="rId203" Type="http://schemas.openxmlformats.org/officeDocument/2006/relationships/customXml" Target="../ink/ink192.xml"/><Relationship Id="rId19" Type="http://schemas.openxmlformats.org/officeDocument/2006/relationships/customXml" Target="../ink/ink100.xml"/><Relationship Id="rId224" Type="http://schemas.openxmlformats.org/officeDocument/2006/relationships/image" Target="../media/image205.png"/><Relationship Id="rId245" Type="http://schemas.openxmlformats.org/officeDocument/2006/relationships/customXml" Target="../ink/ink213.xml"/><Relationship Id="rId266" Type="http://schemas.openxmlformats.org/officeDocument/2006/relationships/image" Target="../media/image226.png"/><Relationship Id="rId287" Type="http://schemas.openxmlformats.org/officeDocument/2006/relationships/customXml" Target="../ink/ink234.xml"/><Relationship Id="rId30" Type="http://schemas.openxmlformats.org/officeDocument/2006/relationships/image" Target="../media/image108.png"/><Relationship Id="rId105" Type="http://schemas.openxmlformats.org/officeDocument/2006/relationships/customXml" Target="../ink/ink143.xml"/><Relationship Id="rId126" Type="http://schemas.openxmlformats.org/officeDocument/2006/relationships/image" Target="../media/image156.png"/><Relationship Id="rId147" Type="http://schemas.openxmlformats.org/officeDocument/2006/relationships/customXml" Target="../ink/ink164.xml"/><Relationship Id="rId168" Type="http://schemas.openxmlformats.org/officeDocument/2006/relationships/image" Target="../media/image177.png"/><Relationship Id="rId312" Type="http://schemas.openxmlformats.org/officeDocument/2006/relationships/image" Target="../media/image249.png"/><Relationship Id="rId51" Type="http://schemas.openxmlformats.org/officeDocument/2006/relationships/customXml" Target="../ink/ink116.xml"/><Relationship Id="rId72" Type="http://schemas.openxmlformats.org/officeDocument/2006/relationships/image" Target="../media/image129.png"/><Relationship Id="rId93" Type="http://schemas.openxmlformats.org/officeDocument/2006/relationships/customXml" Target="../ink/ink137.xml"/><Relationship Id="rId189" Type="http://schemas.openxmlformats.org/officeDocument/2006/relationships/customXml" Target="../ink/ink185.xml"/><Relationship Id="rId3" Type="http://schemas.openxmlformats.org/officeDocument/2006/relationships/image" Target="../media/image410.png"/><Relationship Id="rId214" Type="http://schemas.openxmlformats.org/officeDocument/2006/relationships/image" Target="../media/image200.png"/><Relationship Id="rId235" Type="http://schemas.openxmlformats.org/officeDocument/2006/relationships/customXml" Target="../ink/ink208.xml"/><Relationship Id="rId256" Type="http://schemas.openxmlformats.org/officeDocument/2006/relationships/image" Target="../media/image221.png"/><Relationship Id="rId277" Type="http://schemas.openxmlformats.org/officeDocument/2006/relationships/customXml" Target="../ink/ink229.xml"/><Relationship Id="rId298" Type="http://schemas.openxmlformats.org/officeDocument/2006/relationships/image" Target="../media/image242.png"/><Relationship Id="rId116" Type="http://schemas.openxmlformats.org/officeDocument/2006/relationships/image" Target="../media/image151.png"/><Relationship Id="rId137" Type="http://schemas.openxmlformats.org/officeDocument/2006/relationships/customXml" Target="../ink/ink159.xml"/><Relationship Id="rId158" Type="http://schemas.openxmlformats.org/officeDocument/2006/relationships/image" Target="../media/image172.png"/><Relationship Id="rId302" Type="http://schemas.openxmlformats.org/officeDocument/2006/relationships/image" Target="../media/image244.png"/><Relationship Id="rId20" Type="http://schemas.openxmlformats.org/officeDocument/2006/relationships/image" Target="../media/image103.png"/><Relationship Id="rId41" Type="http://schemas.openxmlformats.org/officeDocument/2006/relationships/customXml" Target="../ink/ink111.xml"/><Relationship Id="rId62" Type="http://schemas.openxmlformats.org/officeDocument/2006/relationships/image" Target="../media/image124.png"/><Relationship Id="rId83" Type="http://schemas.openxmlformats.org/officeDocument/2006/relationships/customXml" Target="../ink/ink132.xml"/><Relationship Id="rId179" Type="http://schemas.openxmlformats.org/officeDocument/2006/relationships/customXml" Target="../ink/ink180.xml"/><Relationship Id="rId190" Type="http://schemas.openxmlformats.org/officeDocument/2006/relationships/image" Target="../media/image188.png"/><Relationship Id="rId204" Type="http://schemas.openxmlformats.org/officeDocument/2006/relationships/image" Target="../media/image195.png"/><Relationship Id="rId225" Type="http://schemas.openxmlformats.org/officeDocument/2006/relationships/customXml" Target="../ink/ink203.xml"/><Relationship Id="rId246" Type="http://schemas.openxmlformats.org/officeDocument/2006/relationships/image" Target="../media/image216.png"/><Relationship Id="rId267" Type="http://schemas.openxmlformats.org/officeDocument/2006/relationships/customXml" Target="../ink/ink224.xml"/><Relationship Id="rId288" Type="http://schemas.openxmlformats.org/officeDocument/2006/relationships/image" Target="../media/image237.png"/><Relationship Id="rId106" Type="http://schemas.openxmlformats.org/officeDocument/2006/relationships/image" Target="../media/image146.png"/><Relationship Id="rId127" Type="http://schemas.openxmlformats.org/officeDocument/2006/relationships/customXml" Target="../ink/ink154.xml"/><Relationship Id="rId313" Type="http://schemas.openxmlformats.org/officeDocument/2006/relationships/customXml" Target="../ink/ink247.xml"/><Relationship Id="rId10" Type="http://schemas.openxmlformats.org/officeDocument/2006/relationships/image" Target="../media/image98.png"/><Relationship Id="rId31" Type="http://schemas.openxmlformats.org/officeDocument/2006/relationships/customXml" Target="../ink/ink106.xml"/><Relationship Id="rId52" Type="http://schemas.openxmlformats.org/officeDocument/2006/relationships/image" Target="../media/image119.png"/><Relationship Id="rId73" Type="http://schemas.openxmlformats.org/officeDocument/2006/relationships/customXml" Target="../ink/ink127.xml"/><Relationship Id="rId94" Type="http://schemas.openxmlformats.org/officeDocument/2006/relationships/image" Target="../media/image140.png"/><Relationship Id="rId148" Type="http://schemas.openxmlformats.org/officeDocument/2006/relationships/image" Target="../media/image167.png"/><Relationship Id="rId169" Type="http://schemas.openxmlformats.org/officeDocument/2006/relationships/customXml" Target="../ink/ink175.xml"/><Relationship Id="rId4" Type="http://schemas.openxmlformats.org/officeDocument/2006/relationships/customXml" Target="../ink/ink92.xml"/><Relationship Id="rId180" Type="http://schemas.openxmlformats.org/officeDocument/2006/relationships/image" Target="../media/image183.png"/><Relationship Id="rId215" Type="http://schemas.openxmlformats.org/officeDocument/2006/relationships/customXml" Target="../ink/ink198.xml"/><Relationship Id="rId236" Type="http://schemas.openxmlformats.org/officeDocument/2006/relationships/image" Target="../media/image211.png"/><Relationship Id="rId257" Type="http://schemas.openxmlformats.org/officeDocument/2006/relationships/customXml" Target="../ink/ink219.xml"/><Relationship Id="rId278" Type="http://schemas.openxmlformats.org/officeDocument/2006/relationships/image" Target="../media/image232.png"/><Relationship Id="rId303" Type="http://schemas.openxmlformats.org/officeDocument/2006/relationships/customXml" Target="../ink/ink242.xml"/><Relationship Id="rId42" Type="http://schemas.openxmlformats.org/officeDocument/2006/relationships/image" Target="../media/image114.png"/><Relationship Id="rId84" Type="http://schemas.openxmlformats.org/officeDocument/2006/relationships/image" Target="../media/image135.png"/><Relationship Id="rId138" Type="http://schemas.openxmlformats.org/officeDocument/2006/relationships/image" Target="../media/image162.png"/><Relationship Id="rId191" Type="http://schemas.openxmlformats.org/officeDocument/2006/relationships/customXml" Target="../ink/ink186.xml"/><Relationship Id="rId205" Type="http://schemas.openxmlformats.org/officeDocument/2006/relationships/customXml" Target="../ink/ink193.xml"/><Relationship Id="rId247" Type="http://schemas.openxmlformats.org/officeDocument/2006/relationships/customXml" Target="../ink/ink214.xml"/><Relationship Id="rId107" Type="http://schemas.openxmlformats.org/officeDocument/2006/relationships/customXml" Target="../ink/ink144.xml"/><Relationship Id="rId289" Type="http://schemas.openxmlformats.org/officeDocument/2006/relationships/customXml" Target="../ink/ink235.xml"/><Relationship Id="rId11" Type="http://schemas.openxmlformats.org/officeDocument/2006/relationships/customXml" Target="../ink/ink96.xml"/><Relationship Id="rId53" Type="http://schemas.openxmlformats.org/officeDocument/2006/relationships/customXml" Target="../ink/ink117.xml"/><Relationship Id="rId149" Type="http://schemas.openxmlformats.org/officeDocument/2006/relationships/customXml" Target="../ink/ink165.xml"/><Relationship Id="rId314" Type="http://schemas.openxmlformats.org/officeDocument/2006/relationships/image" Target="../media/image250.png"/><Relationship Id="rId95" Type="http://schemas.openxmlformats.org/officeDocument/2006/relationships/customXml" Target="../ink/ink138.xml"/><Relationship Id="rId160" Type="http://schemas.openxmlformats.org/officeDocument/2006/relationships/image" Target="../media/image173.png"/><Relationship Id="rId216" Type="http://schemas.openxmlformats.org/officeDocument/2006/relationships/image" Target="../media/image201.png"/><Relationship Id="rId258" Type="http://schemas.openxmlformats.org/officeDocument/2006/relationships/image" Target="../media/image222.png"/><Relationship Id="rId22" Type="http://schemas.openxmlformats.org/officeDocument/2006/relationships/image" Target="../media/image104.png"/><Relationship Id="rId64" Type="http://schemas.openxmlformats.org/officeDocument/2006/relationships/image" Target="../media/image125.png"/><Relationship Id="rId118" Type="http://schemas.openxmlformats.org/officeDocument/2006/relationships/image" Target="../media/image152.png"/><Relationship Id="rId171" Type="http://schemas.openxmlformats.org/officeDocument/2006/relationships/customXml" Target="../ink/ink176.xml"/><Relationship Id="rId227" Type="http://schemas.openxmlformats.org/officeDocument/2006/relationships/customXml" Target="../ink/ink204.xml"/><Relationship Id="rId269" Type="http://schemas.openxmlformats.org/officeDocument/2006/relationships/customXml" Target="../ink/ink225.xml"/><Relationship Id="rId33" Type="http://schemas.openxmlformats.org/officeDocument/2006/relationships/customXml" Target="../ink/ink107.xml"/><Relationship Id="rId129" Type="http://schemas.openxmlformats.org/officeDocument/2006/relationships/customXml" Target="../ink/ink155.xml"/><Relationship Id="rId280" Type="http://schemas.openxmlformats.org/officeDocument/2006/relationships/image" Target="../media/image233.png"/><Relationship Id="rId75" Type="http://schemas.openxmlformats.org/officeDocument/2006/relationships/customXml" Target="../ink/ink128.xml"/><Relationship Id="rId140" Type="http://schemas.openxmlformats.org/officeDocument/2006/relationships/image" Target="../media/image163.png"/><Relationship Id="rId182" Type="http://schemas.openxmlformats.org/officeDocument/2006/relationships/image" Target="../media/image184.png"/><Relationship Id="rId6" Type="http://schemas.openxmlformats.org/officeDocument/2006/relationships/image" Target="../media/image96.png"/><Relationship Id="rId238" Type="http://schemas.openxmlformats.org/officeDocument/2006/relationships/image" Target="../media/image212.png"/><Relationship Id="rId291" Type="http://schemas.openxmlformats.org/officeDocument/2006/relationships/customXml" Target="../ink/ink236.xml"/><Relationship Id="rId305" Type="http://schemas.openxmlformats.org/officeDocument/2006/relationships/customXml" Target="../ink/ink243.xml"/><Relationship Id="rId44" Type="http://schemas.openxmlformats.org/officeDocument/2006/relationships/image" Target="../media/image115.png"/><Relationship Id="rId86" Type="http://schemas.openxmlformats.org/officeDocument/2006/relationships/image" Target="../media/image136.png"/><Relationship Id="rId151" Type="http://schemas.openxmlformats.org/officeDocument/2006/relationships/customXml" Target="../ink/ink166.xml"/><Relationship Id="rId193" Type="http://schemas.openxmlformats.org/officeDocument/2006/relationships/customXml" Target="../ink/ink187.xml"/><Relationship Id="rId207" Type="http://schemas.openxmlformats.org/officeDocument/2006/relationships/customXml" Target="../ink/ink194.xml"/><Relationship Id="rId249" Type="http://schemas.openxmlformats.org/officeDocument/2006/relationships/customXml" Target="../ink/ink215.xml"/><Relationship Id="rId13" Type="http://schemas.openxmlformats.org/officeDocument/2006/relationships/customXml" Target="../ink/ink97.xml"/><Relationship Id="rId109" Type="http://schemas.openxmlformats.org/officeDocument/2006/relationships/customXml" Target="../ink/ink145.xml"/><Relationship Id="rId260" Type="http://schemas.openxmlformats.org/officeDocument/2006/relationships/image" Target="../media/image223.png"/><Relationship Id="rId316" Type="http://schemas.openxmlformats.org/officeDocument/2006/relationships/image" Target="../media/image25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3/03Nodemicroservice.zip" TargetMode="External"/><Relationship Id="rId2" Type="http://schemas.openxmlformats.org/officeDocument/2006/relationships/hyperlink" Target="https://github.com/soyuztechnologies/BTP_Architect_Training/blob/master/Day%203/02basicnode.zip" TargetMode="External"/><Relationship Id="rId1" Type="http://schemas.openxmlformats.org/officeDocument/2006/relationships/slideLayout" Target="../slideLayouts/slideLayout2.xml"/><Relationship Id="rId5" Type="http://schemas.openxmlformats.org/officeDocument/2006/relationships/image" Target="../media/image256.png"/><Relationship Id="rId4" Type="http://schemas.openxmlformats.org/officeDocument/2006/relationships/image" Target="../media/image255.png"/></Relationships>
</file>

<file path=ppt/slides/_rels/slide13.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customXml" Target="../ink/ink25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7.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58.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264.jpeg"/><Relationship Id="rId3" Type="http://schemas.openxmlformats.org/officeDocument/2006/relationships/image" Target="../media/image259.jpeg"/><Relationship Id="rId7" Type="http://schemas.openxmlformats.org/officeDocument/2006/relationships/image" Target="../media/image263.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62.tiff"/><Relationship Id="rId5" Type="http://schemas.openxmlformats.org/officeDocument/2006/relationships/image" Target="../media/image261.tiff"/><Relationship Id="rId4" Type="http://schemas.openxmlformats.org/officeDocument/2006/relationships/image" Target="../media/image260.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7" Type="http://schemas.openxmlformats.org/officeDocument/2006/relationships/image" Target="../media/image64.png"/><Relationship Id="rId21" Type="http://schemas.openxmlformats.org/officeDocument/2006/relationships/image" Target="../media/image16.png"/><Relationship Id="rId42" Type="http://schemas.openxmlformats.org/officeDocument/2006/relationships/customXml" Target="../ink/ink21.xml"/><Relationship Id="rId63" Type="http://schemas.openxmlformats.org/officeDocument/2006/relationships/image" Target="../media/image37.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5.png"/><Relationship Id="rId170" Type="http://schemas.openxmlformats.org/officeDocument/2006/relationships/customXml" Target="../ink/ink85.xml"/><Relationship Id="rId107" Type="http://schemas.openxmlformats.org/officeDocument/2006/relationships/image" Target="../media/image59.png"/><Relationship Id="rId11" Type="http://schemas.openxmlformats.org/officeDocument/2006/relationships/image" Target="../media/image11.png"/><Relationship Id="rId32" Type="http://schemas.openxmlformats.org/officeDocument/2006/relationships/customXml" Target="../ink/ink16.xml"/><Relationship Id="rId53" Type="http://schemas.openxmlformats.org/officeDocument/2006/relationships/image" Target="../media/image32.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80.png"/><Relationship Id="rId5" Type="http://schemas.openxmlformats.org/officeDocument/2006/relationships/image" Target="../media/image8.png"/><Relationship Id="rId95" Type="http://schemas.openxmlformats.org/officeDocument/2006/relationships/image" Target="../media/image53.png"/><Relationship Id="rId160" Type="http://schemas.openxmlformats.org/officeDocument/2006/relationships/customXml" Target="../ink/ink80.xml"/><Relationship Id="rId22" Type="http://schemas.openxmlformats.org/officeDocument/2006/relationships/customXml" Target="../ink/ink11.xml"/><Relationship Id="rId43" Type="http://schemas.openxmlformats.org/officeDocument/2006/relationships/image" Target="../media/image27.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5.png"/><Relationship Id="rId85" Type="http://schemas.openxmlformats.org/officeDocument/2006/relationships/image" Target="../media/image48.png"/><Relationship Id="rId150" Type="http://schemas.openxmlformats.org/officeDocument/2006/relationships/customXml" Target="../ink/ink75.xml"/><Relationship Id="rId171" Type="http://schemas.openxmlformats.org/officeDocument/2006/relationships/image" Target="../media/image91.png"/><Relationship Id="rId12" Type="http://schemas.openxmlformats.org/officeDocument/2006/relationships/customXml" Target="../ink/ink6.xml"/><Relationship Id="rId33" Type="http://schemas.openxmlformats.org/officeDocument/2006/relationships/image" Target="../media/image22.png"/><Relationship Id="rId108" Type="http://schemas.openxmlformats.org/officeDocument/2006/relationships/customXml" Target="../ink/ink54.xml"/><Relationship Id="rId129" Type="http://schemas.openxmlformats.org/officeDocument/2006/relationships/image" Target="../media/image70.png"/><Relationship Id="rId54" Type="http://schemas.openxmlformats.org/officeDocument/2006/relationships/customXml" Target="../ink/ink27.xml"/><Relationship Id="rId75" Type="http://schemas.openxmlformats.org/officeDocument/2006/relationships/image" Target="../media/image43.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6.png"/><Relationship Id="rId6" Type="http://schemas.openxmlformats.org/officeDocument/2006/relationships/customXml" Target="../ink/ink3.xml"/><Relationship Id="rId23" Type="http://schemas.openxmlformats.org/officeDocument/2006/relationships/image" Target="../media/image17.png"/><Relationship Id="rId28" Type="http://schemas.openxmlformats.org/officeDocument/2006/relationships/customXml" Target="../ink/ink14.xml"/><Relationship Id="rId49" Type="http://schemas.openxmlformats.org/officeDocument/2006/relationships/image" Target="../media/image30.png"/><Relationship Id="rId114" Type="http://schemas.openxmlformats.org/officeDocument/2006/relationships/customXml" Target="../ink/ink57.xml"/><Relationship Id="rId119" Type="http://schemas.openxmlformats.org/officeDocument/2006/relationships/image" Target="../media/image65.png"/><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38.png"/><Relationship Id="rId81" Type="http://schemas.openxmlformats.org/officeDocument/2006/relationships/image" Target="../media/image46.png"/><Relationship Id="rId86" Type="http://schemas.openxmlformats.org/officeDocument/2006/relationships/customXml" Target="../ink/ink43.xml"/><Relationship Id="rId130" Type="http://schemas.openxmlformats.org/officeDocument/2006/relationships/customXml" Target="../ink/ink65.xml"/><Relationship Id="rId135" Type="http://schemas.openxmlformats.org/officeDocument/2006/relationships/image" Target="../media/image73.png"/><Relationship Id="rId151" Type="http://schemas.openxmlformats.org/officeDocument/2006/relationships/image" Target="../media/image81.png"/><Relationship Id="rId156" Type="http://schemas.openxmlformats.org/officeDocument/2006/relationships/customXml" Target="../ink/ink78.xml"/><Relationship Id="rId177" Type="http://schemas.openxmlformats.org/officeDocument/2006/relationships/image" Target="../media/image94.png"/><Relationship Id="rId172" Type="http://schemas.openxmlformats.org/officeDocument/2006/relationships/customXml" Target="../ink/ink86.xml"/><Relationship Id="rId13" Type="http://schemas.openxmlformats.org/officeDocument/2006/relationships/image" Target="../media/image12.png"/><Relationship Id="rId18" Type="http://schemas.openxmlformats.org/officeDocument/2006/relationships/customXml" Target="../ink/ink9.xml"/><Relationship Id="rId39" Type="http://schemas.openxmlformats.org/officeDocument/2006/relationships/image" Target="../media/image25.png"/><Relationship Id="rId109" Type="http://schemas.openxmlformats.org/officeDocument/2006/relationships/image" Target="../media/image60.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3.png"/><Relationship Id="rId76" Type="http://schemas.openxmlformats.org/officeDocument/2006/relationships/customXml" Target="../ink/ink38.xml"/><Relationship Id="rId97" Type="http://schemas.openxmlformats.org/officeDocument/2006/relationships/image" Target="../media/image54.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8.png"/><Relationship Id="rId141" Type="http://schemas.openxmlformats.org/officeDocument/2006/relationships/image" Target="../media/image76.png"/><Relationship Id="rId146" Type="http://schemas.openxmlformats.org/officeDocument/2006/relationships/customXml" Target="../ink/ink73.xml"/><Relationship Id="rId167" Type="http://schemas.openxmlformats.org/officeDocument/2006/relationships/image" Target="../media/image89.png"/><Relationship Id="rId7" Type="http://schemas.openxmlformats.org/officeDocument/2006/relationships/image" Target="../media/image9.png"/><Relationship Id="rId71" Type="http://schemas.openxmlformats.org/officeDocument/2006/relationships/image" Target="../media/image41.png"/><Relationship Id="rId92" Type="http://schemas.openxmlformats.org/officeDocument/2006/relationships/customXml" Target="../ink/ink46.xml"/><Relationship Id="rId162" Type="http://schemas.openxmlformats.org/officeDocument/2006/relationships/customXml" Target="../ink/ink81.xml"/><Relationship Id="rId2" Type="http://schemas.openxmlformats.org/officeDocument/2006/relationships/customXml" Target="../ink/ink1.xml"/><Relationship Id="rId29" Type="http://schemas.openxmlformats.org/officeDocument/2006/relationships/image" Target="../media/image20.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8.png"/><Relationship Id="rId66" Type="http://schemas.openxmlformats.org/officeDocument/2006/relationships/customXml" Target="../ink/ink33.xml"/><Relationship Id="rId87" Type="http://schemas.openxmlformats.org/officeDocument/2006/relationships/image" Target="../media/image49.png"/><Relationship Id="rId110" Type="http://schemas.openxmlformats.org/officeDocument/2006/relationships/customXml" Target="../ink/ink55.xml"/><Relationship Id="rId115" Type="http://schemas.openxmlformats.org/officeDocument/2006/relationships/image" Target="../media/image63.png"/><Relationship Id="rId131" Type="http://schemas.openxmlformats.org/officeDocument/2006/relationships/image" Target="../media/image71.png"/><Relationship Id="rId136" Type="http://schemas.openxmlformats.org/officeDocument/2006/relationships/customXml" Target="../ink/ink68.xml"/><Relationship Id="rId157" Type="http://schemas.openxmlformats.org/officeDocument/2006/relationships/image" Target="../media/image84.png"/><Relationship Id="rId178" Type="http://schemas.openxmlformats.org/officeDocument/2006/relationships/customXml" Target="../ink/ink89.xml"/><Relationship Id="rId61" Type="http://schemas.openxmlformats.org/officeDocument/2006/relationships/image" Target="../media/image36.png"/><Relationship Id="rId82" Type="http://schemas.openxmlformats.org/officeDocument/2006/relationships/customXml" Target="../ink/ink41.xml"/><Relationship Id="rId152" Type="http://schemas.openxmlformats.org/officeDocument/2006/relationships/customXml" Target="../ink/ink76.xml"/><Relationship Id="rId173" Type="http://schemas.openxmlformats.org/officeDocument/2006/relationships/image" Target="../media/image92.png"/><Relationship Id="rId19" Type="http://schemas.openxmlformats.org/officeDocument/2006/relationships/image" Target="../media/image15.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3.png"/><Relationship Id="rId56" Type="http://schemas.openxmlformats.org/officeDocument/2006/relationships/customXml" Target="../ink/ink28.xml"/><Relationship Id="rId77" Type="http://schemas.openxmlformats.org/officeDocument/2006/relationships/image" Target="../media/image44.png"/><Relationship Id="rId100" Type="http://schemas.openxmlformats.org/officeDocument/2006/relationships/customXml" Target="../ink/ink50.xml"/><Relationship Id="rId105" Type="http://schemas.openxmlformats.org/officeDocument/2006/relationships/image" Target="../media/image58.png"/><Relationship Id="rId126" Type="http://schemas.openxmlformats.org/officeDocument/2006/relationships/customXml" Target="../ink/ink63.xml"/><Relationship Id="rId147" Type="http://schemas.openxmlformats.org/officeDocument/2006/relationships/image" Target="../media/image79.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31.png"/><Relationship Id="rId72" Type="http://schemas.openxmlformats.org/officeDocument/2006/relationships/customXml" Target="../ink/ink36.xml"/><Relationship Id="rId93" Type="http://schemas.openxmlformats.org/officeDocument/2006/relationships/image" Target="../media/image52.png"/><Relationship Id="rId98" Type="http://schemas.openxmlformats.org/officeDocument/2006/relationships/customXml" Target="../ink/ink49.xml"/><Relationship Id="rId121" Type="http://schemas.openxmlformats.org/officeDocument/2006/relationships/image" Target="../media/image66.png"/><Relationship Id="rId142" Type="http://schemas.openxmlformats.org/officeDocument/2006/relationships/customXml" Target="../ink/ink71.xml"/><Relationship Id="rId163" Type="http://schemas.openxmlformats.org/officeDocument/2006/relationships/image" Target="../media/image87.png"/><Relationship Id="rId3" Type="http://schemas.openxmlformats.org/officeDocument/2006/relationships/image" Target="../media/image7.png"/><Relationship Id="rId25" Type="http://schemas.openxmlformats.org/officeDocument/2006/relationships/image" Target="../media/image18.png"/><Relationship Id="rId46" Type="http://schemas.openxmlformats.org/officeDocument/2006/relationships/customXml" Target="../ink/ink23.xml"/><Relationship Id="rId67" Type="http://schemas.openxmlformats.org/officeDocument/2006/relationships/image" Target="../media/image39.png"/><Relationship Id="rId116" Type="http://schemas.openxmlformats.org/officeDocument/2006/relationships/customXml" Target="../ink/ink58.xml"/><Relationship Id="rId137" Type="http://schemas.openxmlformats.org/officeDocument/2006/relationships/image" Target="../media/image74.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6.png"/><Relationship Id="rId62" Type="http://schemas.openxmlformats.org/officeDocument/2006/relationships/customXml" Target="../ink/ink31.xml"/><Relationship Id="rId83" Type="http://schemas.openxmlformats.org/officeDocument/2006/relationships/image" Target="../media/image47.png"/><Relationship Id="rId88" Type="http://schemas.openxmlformats.org/officeDocument/2006/relationships/customXml" Target="../ink/ink44.xml"/><Relationship Id="rId111" Type="http://schemas.openxmlformats.org/officeDocument/2006/relationships/image" Target="../media/image61.png"/><Relationship Id="rId132" Type="http://schemas.openxmlformats.org/officeDocument/2006/relationships/customXml" Target="../ink/ink66.xml"/><Relationship Id="rId153" Type="http://schemas.openxmlformats.org/officeDocument/2006/relationships/image" Target="../media/image82.png"/><Relationship Id="rId174" Type="http://schemas.openxmlformats.org/officeDocument/2006/relationships/customXml" Target="../ink/ink87.xml"/><Relationship Id="rId179" Type="http://schemas.openxmlformats.org/officeDocument/2006/relationships/image" Target="../media/image95.png"/><Relationship Id="rId15" Type="http://schemas.openxmlformats.org/officeDocument/2006/relationships/image" Target="../media/image13.png"/><Relationship Id="rId36" Type="http://schemas.openxmlformats.org/officeDocument/2006/relationships/customXml" Target="../ink/ink18.xml"/><Relationship Id="rId57" Type="http://schemas.openxmlformats.org/officeDocument/2006/relationships/image" Target="../media/image34.png"/><Relationship Id="rId106" Type="http://schemas.openxmlformats.org/officeDocument/2006/relationships/customXml" Target="../ink/ink53.xml"/><Relationship Id="rId127" Type="http://schemas.openxmlformats.org/officeDocument/2006/relationships/image" Target="../media/image69.png"/><Relationship Id="rId10" Type="http://schemas.openxmlformats.org/officeDocument/2006/relationships/customXml" Target="../ink/ink5.xml"/><Relationship Id="rId31" Type="http://schemas.openxmlformats.org/officeDocument/2006/relationships/image" Target="../media/image21.png"/><Relationship Id="rId52" Type="http://schemas.openxmlformats.org/officeDocument/2006/relationships/customXml" Target="../ink/ink26.xml"/><Relationship Id="rId73" Type="http://schemas.openxmlformats.org/officeDocument/2006/relationships/image" Target="../media/image42.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5.png"/><Relationship Id="rId101" Type="http://schemas.openxmlformats.org/officeDocument/2006/relationships/image" Target="../media/image56.png"/><Relationship Id="rId122" Type="http://schemas.openxmlformats.org/officeDocument/2006/relationships/customXml" Target="../ink/ink61.xml"/><Relationship Id="rId143" Type="http://schemas.openxmlformats.org/officeDocument/2006/relationships/image" Target="../media/image77.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90.png"/><Relationship Id="rId4" Type="http://schemas.openxmlformats.org/officeDocument/2006/relationships/customXml" Target="../ink/ink2.xml"/><Relationship Id="rId9" Type="http://schemas.openxmlformats.org/officeDocument/2006/relationships/image" Target="../media/image10.png"/><Relationship Id="rId26" Type="http://schemas.openxmlformats.org/officeDocument/2006/relationships/customXml" Target="../ink/ink13.xml"/><Relationship Id="rId47" Type="http://schemas.openxmlformats.org/officeDocument/2006/relationships/image" Target="../media/image29.png"/><Relationship Id="rId68" Type="http://schemas.openxmlformats.org/officeDocument/2006/relationships/customXml" Target="../ink/ink34.xml"/><Relationship Id="rId89" Type="http://schemas.openxmlformats.org/officeDocument/2006/relationships/image" Target="../media/image50.png"/><Relationship Id="rId112" Type="http://schemas.openxmlformats.org/officeDocument/2006/relationships/customXml" Target="../ink/ink56.xml"/><Relationship Id="rId133" Type="http://schemas.openxmlformats.org/officeDocument/2006/relationships/image" Target="../media/image72.png"/><Relationship Id="rId154" Type="http://schemas.openxmlformats.org/officeDocument/2006/relationships/customXml" Target="../ink/ink77.xml"/><Relationship Id="rId175" Type="http://schemas.openxmlformats.org/officeDocument/2006/relationships/image" Target="../media/image93.png"/><Relationship Id="rId16" Type="http://schemas.openxmlformats.org/officeDocument/2006/relationships/customXml" Target="../ink/ink8.xml"/><Relationship Id="rId37" Type="http://schemas.openxmlformats.org/officeDocument/2006/relationships/image" Target="../media/image24.png"/><Relationship Id="rId58" Type="http://schemas.openxmlformats.org/officeDocument/2006/relationships/customXml" Target="../ink/ink29.xml"/><Relationship Id="rId79" Type="http://schemas.openxmlformats.org/officeDocument/2006/relationships/image" Target="../media/image45.png"/><Relationship Id="rId102" Type="http://schemas.openxmlformats.org/officeDocument/2006/relationships/customXml" Target="../ink/ink51.xml"/><Relationship Id="rId123" Type="http://schemas.openxmlformats.org/officeDocument/2006/relationships/image" Target="../media/image67.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8.png"/><Relationship Id="rId27" Type="http://schemas.openxmlformats.org/officeDocument/2006/relationships/image" Target="../media/image19.png"/><Relationship Id="rId48" Type="http://schemas.openxmlformats.org/officeDocument/2006/relationships/customXml" Target="../ink/ink24.xml"/><Relationship Id="rId69" Type="http://schemas.openxmlformats.org/officeDocument/2006/relationships/image" Target="../media/image40.png"/><Relationship Id="rId113" Type="http://schemas.openxmlformats.org/officeDocument/2006/relationships/image" Target="../media/image62.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3.png"/><Relationship Id="rId176" Type="http://schemas.openxmlformats.org/officeDocument/2006/relationships/customXml" Target="../ink/ink88.xml"/><Relationship Id="rId17" Type="http://schemas.openxmlformats.org/officeDocument/2006/relationships/image" Target="../media/image14.png"/><Relationship Id="rId38" Type="http://schemas.openxmlformats.org/officeDocument/2006/relationships/customXml" Target="../ink/ink19.xml"/><Relationship Id="rId59" Type="http://schemas.openxmlformats.org/officeDocument/2006/relationships/image" Target="../media/image35.png"/><Relationship Id="rId103" Type="http://schemas.openxmlformats.org/officeDocument/2006/relationships/image" Target="../media/image57.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1.png"/><Relationship Id="rId145" Type="http://schemas.openxmlformats.org/officeDocument/2006/relationships/image" Target="../media/image78.png"/><Relationship Id="rId166" Type="http://schemas.openxmlformats.org/officeDocument/2006/relationships/customXml" Target="../ink/ink8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90.xml"/><Relationship Id="rId2" Type="http://schemas.openxmlformats.org/officeDocument/2006/relationships/hyperlink" Target="https://npmjs.com/" TargetMode="External"/><Relationship Id="rId1" Type="http://schemas.openxmlformats.org/officeDocument/2006/relationships/slideLayout" Target="../slideLayouts/slideLayout2.xml"/><Relationship Id="rId4" Type="http://schemas.openxmlformats.org/officeDocument/2006/relationships/image" Target="../media/image65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E42-0215-A8F1-5457-1689734D7529}"/>
              </a:ext>
            </a:extLst>
          </p:cNvPr>
          <p:cNvSpPr>
            <a:spLocks noGrp="1"/>
          </p:cNvSpPr>
          <p:nvPr>
            <p:ph type="title"/>
          </p:nvPr>
        </p:nvSpPr>
        <p:spPr/>
        <p:txBody>
          <a:bodyPr/>
          <a:lstStyle/>
          <a:p>
            <a:r>
              <a:rPr lang="en-US" dirty="0"/>
              <a:t>Variables</a:t>
            </a:r>
          </a:p>
        </p:txBody>
      </p:sp>
      <p:sp>
        <p:nvSpPr>
          <p:cNvPr id="3" name="Rectangle 2">
            <a:extLst>
              <a:ext uri="{FF2B5EF4-FFF2-40B4-BE49-F238E27FC236}">
                <a16:creationId xmlns:a16="http://schemas.microsoft.com/office/drawing/2014/main" id="{5443A62D-D5E5-E82E-7672-6A2CE46C26B4}"/>
              </a:ext>
            </a:extLst>
          </p:cNvPr>
          <p:cNvSpPr/>
          <p:nvPr/>
        </p:nvSpPr>
        <p:spPr>
          <a:xfrm>
            <a:off x="333772" y="1052736"/>
            <a:ext cx="3096344" cy="122413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Scalar Variables</a:t>
            </a:r>
          </a:p>
        </p:txBody>
      </p:sp>
      <p:sp>
        <p:nvSpPr>
          <p:cNvPr id="4" name="Rectangle 3">
            <a:extLst>
              <a:ext uri="{FF2B5EF4-FFF2-40B4-BE49-F238E27FC236}">
                <a16:creationId xmlns:a16="http://schemas.microsoft.com/office/drawing/2014/main" id="{530557ED-2B72-2CD0-073F-A560A6B4B0C5}"/>
              </a:ext>
            </a:extLst>
          </p:cNvPr>
          <p:cNvSpPr/>
          <p:nvPr/>
        </p:nvSpPr>
        <p:spPr>
          <a:xfrm>
            <a:off x="4126555" y="1052736"/>
            <a:ext cx="3096344" cy="122413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Arrays</a:t>
            </a:r>
          </a:p>
          <a:p>
            <a:pPr algn="ctr"/>
            <a:r>
              <a:rPr lang="en-US" dirty="0"/>
              <a:t>[ ] </a:t>
            </a:r>
          </a:p>
        </p:txBody>
      </p:sp>
      <p:sp>
        <p:nvSpPr>
          <p:cNvPr id="5" name="Rectangle 4">
            <a:extLst>
              <a:ext uri="{FF2B5EF4-FFF2-40B4-BE49-F238E27FC236}">
                <a16:creationId xmlns:a16="http://schemas.microsoft.com/office/drawing/2014/main" id="{74B0008C-8EC5-C812-CCEA-D9945916A41D}"/>
              </a:ext>
            </a:extLst>
          </p:cNvPr>
          <p:cNvSpPr/>
          <p:nvPr/>
        </p:nvSpPr>
        <p:spPr>
          <a:xfrm>
            <a:off x="8326660" y="1038692"/>
            <a:ext cx="3096344" cy="122413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Object</a:t>
            </a:r>
          </a:p>
          <a:p>
            <a:pPr algn="ctr"/>
            <a:r>
              <a:rPr lang="en-US" dirty="0"/>
              <a:t>{ }</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531F9D75-BF39-0F59-524D-4C7AE3A0EEA4}"/>
                  </a:ext>
                </a:extLst>
              </p14:cNvPr>
              <p14:cNvContentPartPr/>
              <p14:nvPr/>
            </p14:nvContentPartPr>
            <p14:xfrm>
              <a:off x="2367653" y="1404670"/>
              <a:ext cx="360" cy="360"/>
            </p14:xfrm>
          </p:contentPart>
        </mc:Choice>
        <mc:Fallback xmlns="">
          <p:pic>
            <p:nvPicPr>
              <p:cNvPr id="11" name="Ink 10">
                <a:extLst>
                  <a:ext uri="{FF2B5EF4-FFF2-40B4-BE49-F238E27FC236}">
                    <a16:creationId xmlns:a16="http://schemas.microsoft.com/office/drawing/2014/main" id="{531F9D75-BF39-0F59-524D-4C7AE3A0EEA4}"/>
                  </a:ext>
                </a:extLst>
              </p:cNvPr>
              <p:cNvPicPr/>
              <p:nvPr/>
            </p:nvPicPr>
            <p:blipFill>
              <a:blip r:embed="rId3"/>
              <a:stretch>
                <a:fillRect/>
              </a:stretch>
            </p:blipFill>
            <p:spPr>
              <a:xfrm>
                <a:off x="2350013" y="13866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8" name="Ink 47">
                <a:extLst>
                  <a:ext uri="{FF2B5EF4-FFF2-40B4-BE49-F238E27FC236}">
                    <a16:creationId xmlns:a16="http://schemas.microsoft.com/office/drawing/2014/main" id="{E45BC232-460C-9556-94F3-7633C5975C40}"/>
                  </a:ext>
                </a:extLst>
              </p14:cNvPr>
              <p14:cNvContentPartPr/>
              <p14:nvPr/>
            </p14:nvContentPartPr>
            <p14:xfrm>
              <a:off x="4444853" y="1895350"/>
              <a:ext cx="360" cy="360"/>
            </p14:xfrm>
          </p:contentPart>
        </mc:Choice>
        <mc:Fallback xmlns="">
          <p:pic>
            <p:nvPicPr>
              <p:cNvPr id="48" name="Ink 47">
                <a:extLst>
                  <a:ext uri="{FF2B5EF4-FFF2-40B4-BE49-F238E27FC236}">
                    <a16:creationId xmlns:a16="http://schemas.microsoft.com/office/drawing/2014/main" id="{E45BC232-460C-9556-94F3-7633C5975C40}"/>
                  </a:ext>
                </a:extLst>
              </p:cNvPr>
              <p:cNvPicPr/>
              <p:nvPr/>
            </p:nvPicPr>
            <p:blipFill>
              <a:blip r:embed="rId3"/>
              <a:stretch>
                <a:fillRect/>
              </a:stretch>
            </p:blipFill>
            <p:spPr>
              <a:xfrm>
                <a:off x="4426853" y="1877350"/>
                <a:ext cx="36000" cy="36000"/>
              </a:xfrm>
              <a:prstGeom prst="rect">
                <a:avLst/>
              </a:prstGeom>
            </p:spPr>
          </p:pic>
        </mc:Fallback>
      </mc:AlternateContent>
      <p:sp>
        <p:nvSpPr>
          <p:cNvPr id="6" name="TextBox 5">
            <a:extLst>
              <a:ext uri="{FF2B5EF4-FFF2-40B4-BE49-F238E27FC236}">
                <a16:creationId xmlns:a16="http://schemas.microsoft.com/office/drawing/2014/main" id="{8DBD45BD-07EA-37C0-EFC3-C4519095749E}"/>
              </a:ext>
            </a:extLst>
          </p:cNvPr>
          <p:cNvSpPr txBox="1"/>
          <p:nvPr/>
        </p:nvSpPr>
        <p:spPr>
          <a:xfrm>
            <a:off x="189756" y="2492896"/>
            <a:ext cx="3600040" cy="2062103"/>
          </a:xfrm>
          <a:prstGeom prst="rect">
            <a:avLst/>
          </a:prstGeom>
          <a:noFill/>
        </p:spPr>
        <p:txBody>
          <a:bodyPr wrap="square" rtlCol="0">
            <a:spAutoFit/>
          </a:bodyPr>
          <a:lstStyle/>
          <a:p>
            <a:pPr marL="342900" indent="-342900">
              <a:buFont typeface="Arial" panose="020B0604020202020204" pitchFamily="34" charset="0"/>
              <a:buChar char="•"/>
            </a:pPr>
            <a:r>
              <a:rPr lang="en-IN" sz="1600" dirty="0">
                <a:solidFill>
                  <a:schemeClr val="bg1"/>
                </a:solidFill>
              </a:rPr>
              <a:t>Single value, assigning a value will overwrite existing value</a:t>
            </a:r>
          </a:p>
          <a:p>
            <a:pPr marL="342900" indent="-342900">
              <a:buFont typeface="Arial" panose="020B0604020202020204" pitchFamily="34" charset="0"/>
              <a:buChar char="•"/>
            </a:pPr>
            <a:r>
              <a:rPr lang="en-IN" sz="1600" dirty="0">
                <a:solidFill>
                  <a:schemeClr val="bg1"/>
                </a:solidFill>
              </a:rPr>
              <a:t>We don’t have to provide data types, based on the value it auto </a:t>
            </a:r>
            <a:r>
              <a:rPr lang="en-IN" sz="1600" dirty="0" err="1">
                <a:solidFill>
                  <a:schemeClr val="bg1"/>
                </a:solidFill>
              </a:rPr>
              <a:t>determinte</a:t>
            </a:r>
            <a:r>
              <a:rPr lang="en-IN" sz="1600" dirty="0">
                <a:solidFill>
                  <a:schemeClr val="bg1"/>
                </a:solidFill>
              </a:rPr>
              <a:t> </a:t>
            </a:r>
            <a:r>
              <a:rPr lang="en-IN" sz="1600" i="1" dirty="0" err="1">
                <a:solidFill>
                  <a:schemeClr val="bg1"/>
                </a:solidFill>
              </a:rPr>
              <a:t>typeof</a:t>
            </a:r>
            <a:r>
              <a:rPr lang="en-IN" sz="1600" i="1" dirty="0">
                <a:solidFill>
                  <a:schemeClr val="bg1"/>
                </a:solidFill>
              </a:rPr>
              <a:t>(var)</a:t>
            </a:r>
            <a:endParaRPr lang="en-IN" sz="1600" dirty="0">
              <a:solidFill>
                <a:schemeClr val="bg1"/>
              </a:solidFill>
            </a:endParaRPr>
          </a:p>
          <a:p>
            <a:pPr marL="342900" indent="-342900">
              <a:buFont typeface="Arial" panose="020B0604020202020204" pitchFamily="34" charset="0"/>
              <a:buChar char="•"/>
            </a:pPr>
            <a:r>
              <a:rPr lang="en-IN" sz="1600" dirty="0">
                <a:solidFill>
                  <a:schemeClr val="bg1"/>
                </a:solidFill>
              </a:rPr>
              <a:t>A NULL gets assigned if you don’t give value @ start</a:t>
            </a:r>
          </a:p>
          <a:p>
            <a:pPr marL="342900" indent="-342900">
              <a:buFont typeface="Arial" panose="020B0604020202020204" pitchFamily="34" charset="0"/>
              <a:buChar char="•"/>
            </a:pPr>
            <a:endParaRPr lang="en-IN" sz="1600" dirty="0">
              <a:solidFill>
                <a:schemeClr val="bg1"/>
              </a:solidFill>
            </a:endParaRPr>
          </a:p>
        </p:txBody>
      </p:sp>
      <p:sp>
        <p:nvSpPr>
          <p:cNvPr id="141" name="TextBox 140">
            <a:extLst>
              <a:ext uri="{FF2B5EF4-FFF2-40B4-BE49-F238E27FC236}">
                <a16:creationId xmlns:a16="http://schemas.microsoft.com/office/drawing/2014/main" id="{25501032-648A-708D-6701-C23C63A186E8}"/>
              </a:ext>
            </a:extLst>
          </p:cNvPr>
          <p:cNvSpPr txBox="1"/>
          <p:nvPr/>
        </p:nvSpPr>
        <p:spPr>
          <a:xfrm>
            <a:off x="3972466" y="2366106"/>
            <a:ext cx="3600040" cy="1077218"/>
          </a:xfrm>
          <a:prstGeom prst="rect">
            <a:avLst/>
          </a:prstGeom>
          <a:noFill/>
        </p:spPr>
        <p:txBody>
          <a:bodyPr wrap="square" rtlCol="0">
            <a:spAutoFit/>
          </a:bodyPr>
          <a:lstStyle/>
          <a:p>
            <a:pPr marL="342900" indent="-342900">
              <a:buFont typeface="Arial" panose="020B0604020202020204" pitchFamily="34" charset="0"/>
              <a:buChar char="•"/>
            </a:pPr>
            <a:r>
              <a:rPr lang="en-IN" sz="1600" dirty="0">
                <a:solidFill>
                  <a:schemeClr val="bg1"/>
                </a:solidFill>
              </a:rPr>
              <a:t>Multiple values of same data type and represented using []</a:t>
            </a:r>
          </a:p>
          <a:p>
            <a:pPr marL="342900" indent="-342900">
              <a:buFont typeface="Arial" panose="020B0604020202020204" pitchFamily="34" charset="0"/>
              <a:buChar char="•"/>
            </a:pPr>
            <a:r>
              <a:rPr lang="en-IN" sz="1600" dirty="0">
                <a:solidFill>
                  <a:schemeClr val="bg1"/>
                </a:solidFill>
              </a:rPr>
              <a:t>Its index always starts with 0</a:t>
            </a:r>
          </a:p>
          <a:p>
            <a:pPr marL="342900" indent="-342900">
              <a:buFont typeface="Arial" panose="020B0604020202020204" pitchFamily="34" charset="0"/>
              <a:buChar char="•"/>
            </a:pPr>
            <a:r>
              <a:rPr lang="en-IN" sz="1600" dirty="0">
                <a:solidFill>
                  <a:schemeClr val="bg1"/>
                </a:solidFill>
              </a:rPr>
              <a:t>We can loop an array also</a:t>
            </a:r>
          </a:p>
        </p:txBody>
      </p:sp>
      <p:sp>
        <p:nvSpPr>
          <p:cNvPr id="235" name="TextBox 234">
            <a:extLst>
              <a:ext uri="{FF2B5EF4-FFF2-40B4-BE49-F238E27FC236}">
                <a16:creationId xmlns:a16="http://schemas.microsoft.com/office/drawing/2014/main" id="{3ABAC3D6-3109-99CF-3564-C651E64047E4}"/>
              </a:ext>
            </a:extLst>
          </p:cNvPr>
          <p:cNvSpPr txBox="1"/>
          <p:nvPr/>
        </p:nvSpPr>
        <p:spPr>
          <a:xfrm>
            <a:off x="8182644" y="2351782"/>
            <a:ext cx="3600040" cy="1569660"/>
          </a:xfrm>
          <a:prstGeom prst="rect">
            <a:avLst/>
          </a:prstGeom>
          <a:noFill/>
        </p:spPr>
        <p:txBody>
          <a:bodyPr wrap="square" rtlCol="0">
            <a:spAutoFit/>
          </a:bodyPr>
          <a:lstStyle/>
          <a:p>
            <a:pPr marL="342900" indent="-342900">
              <a:buFont typeface="Arial" panose="020B0604020202020204" pitchFamily="34" charset="0"/>
              <a:buChar char="•"/>
            </a:pPr>
            <a:r>
              <a:rPr lang="en-IN" sz="1600" dirty="0">
                <a:solidFill>
                  <a:schemeClr val="bg1"/>
                </a:solidFill>
              </a:rPr>
              <a:t>It is a key value pair separated with comma</a:t>
            </a:r>
          </a:p>
          <a:p>
            <a:pPr marL="342900" indent="-342900">
              <a:buFont typeface="Arial" panose="020B0604020202020204" pitchFamily="34" charset="0"/>
              <a:buChar char="•"/>
            </a:pPr>
            <a:r>
              <a:rPr lang="en-IN" sz="1600" dirty="0">
                <a:solidFill>
                  <a:schemeClr val="bg1"/>
                </a:solidFill>
              </a:rPr>
              <a:t>Contains multiple values of different data type</a:t>
            </a:r>
          </a:p>
          <a:p>
            <a:pPr marL="342900" indent="-342900">
              <a:buFont typeface="Arial" panose="020B0604020202020204" pitchFamily="34" charset="0"/>
              <a:buChar char="•"/>
            </a:pPr>
            <a:r>
              <a:rPr lang="en-IN" sz="1600" dirty="0">
                <a:solidFill>
                  <a:schemeClr val="bg1"/>
                </a:solidFill>
              </a:rPr>
              <a:t>We can access </a:t>
            </a:r>
            <a:r>
              <a:rPr lang="en-IN" sz="1600" dirty="0" err="1">
                <a:solidFill>
                  <a:schemeClr val="bg1"/>
                </a:solidFill>
              </a:rPr>
              <a:t>obj.prop</a:t>
            </a:r>
            <a:r>
              <a:rPr lang="en-IN" sz="1600" dirty="0">
                <a:solidFill>
                  <a:schemeClr val="bg1"/>
                </a:solidFill>
              </a:rPr>
              <a:t>, </a:t>
            </a:r>
            <a:r>
              <a:rPr lang="en-IN" sz="1600" dirty="0" err="1">
                <a:solidFill>
                  <a:schemeClr val="bg1"/>
                </a:solidFill>
              </a:rPr>
              <a:t>obj</a:t>
            </a:r>
            <a:r>
              <a:rPr lang="en-IN" sz="1600" dirty="0">
                <a:solidFill>
                  <a:schemeClr val="bg1"/>
                </a:solidFill>
              </a:rPr>
              <a:t>[prop]</a:t>
            </a:r>
          </a:p>
          <a:p>
            <a:endParaRPr lang="en-IN" sz="1600" dirty="0">
              <a:solidFill>
                <a:schemeClr val="bg1"/>
              </a:solidFill>
            </a:endParaRPr>
          </a:p>
        </p:txBody>
      </p:sp>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D694EA9A-4F7A-617D-E17E-7F112860BB39}"/>
                  </a:ext>
                </a:extLst>
              </p14:cNvPr>
              <p14:cNvContentPartPr/>
              <p14:nvPr/>
            </p14:nvContentPartPr>
            <p14:xfrm>
              <a:off x="100080" y="4241880"/>
              <a:ext cx="3390120" cy="2204640"/>
            </p14:xfrm>
          </p:contentPart>
        </mc:Choice>
        <mc:Fallback>
          <p:pic>
            <p:nvPicPr>
              <p:cNvPr id="10" name="Ink 9">
                <a:extLst>
                  <a:ext uri="{FF2B5EF4-FFF2-40B4-BE49-F238E27FC236}">
                    <a16:creationId xmlns:a16="http://schemas.microsoft.com/office/drawing/2014/main" id="{D694EA9A-4F7A-617D-E17E-7F112860BB39}"/>
                  </a:ext>
                </a:extLst>
              </p:cNvPr>
              <p:cNvPicPr/>
              <p:nvPr/>
            </p:nvPicPr>
            <p:blipFill>
              <a:blip r:embed="rId6"/>
              <a:stretch>
                <a:fillRect/>
              </a:stretch>
            </p:blipFill>
            <p:spPr>
              <a:xfrm>
                <a:off x="90720" y="4232520"/>
                <a:ext cx="3408840" cy="2223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6" name="Ink 145">
                <a:extLst>
                  <a:ext uri="{FF2B5EF4-FFF2-40B4-BE49-F238E27FC236}">
                    <a16:creationId xmlns:a16="http://schemas.microsoft.com/office/drawing/2014/main" id="{201710CC-1F98-FF2E-70D5-275C9CCF5CA0}"/>
                  </a:ext>
                </a:extLst>
              </p14:cNvPr>
              <p14:cNvContentPartPr/>
              <p14:nvPr/>
            </p14:nvContentPartPr>
            <p14:xfrm>
              <a:off x="5335120" y="3187652"/>
              <a:ext cx="684360" cy="22680"/>
            </p14:xfrm>
          </p:contentPart>
        </mc:Choice>
        <mc:Fallback>
          <p:pic>
            <p:nvPicPr>
              <p:cNvPr id="146" name="Ink 145">
                <a:extLst>
                  <a:ext uri="{FF2B5EF4-FFF2-40B4-BE49-F238E27FC236}">
                    <a16:creationId xmlns:a16="http://schemas.microsoft.com/office/drawing/2014/main" id="{201710CC-1F98-FF2E-70D5-275C9CCF5CA0}"/>
                  </a:ext>
                </a:extLst>
              </p:cNvPr>
              <p:cNvPicPr/>
              <p:nvPr/>
            </p:nvPicPr>
            <p:blipFill>
              <a:blip r:embed="rId8"/>
              <a:stretch>
                <a:fillRect/>
              </a:stretch>
            </p:blipFill>
            <p:spPr>
              <a:xfrm>
                <a:off x="5326120" y="3179012"/>
                <a:ext cx="702000" cy="40320"/>
              </a:xfrm>
              <a:prstGeom prst="rect">
                <a:avLst/>
              </a:prstGeom>
            </p:spPr>
          </p:pic>
        </mc:Fallback>
      </mc:AlternateContent>
      <p:grpSp>
        <p:nvGrpSpPr>
          <p:cNvPr id="232" name="Group 231">
            <a:extLst>
              <a:ext uri="{FF2B5EF4-FFF2-40B4-BE49-F238E27FC236}">
                <a16:creationId xmlns:a16="http://schemas.microsoft.com/office/drawing/2014/main" id="{167F7EF2-2FD1-111B-78FB-A1BBECA238FB}"/>
              </a:ext>
            </a:extLst>
          </p:cNvPr>
          <p:cNvGrpSpPr/>
          <p:nvPr/>
        </p:nvGrpSpPr>
        <p:grpSpPr>
          <a:xfrm>
            <a:off x="4552120" y="2632892"/>
            <a:ext cx="2891520" cy="985320"/>
            <a:chOff x="4552120" y="2632892"/>
            <a:chExt cx="2891520" cy="985320"/>
          </a:xfrm>
        </p:grpSpPr>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637DDD43-BEC8-214C-E4D3-F4CBE5E27C89}"/>
                    </a:ext>
                  </a:extLst>
                </p14:cNvPr>
                <p14:cNvContentPartPr/>
                <p14:nvPr/>
              </p14:nvContentPartPr>
              <p14:xfrm>
                <a:off x="4552120" y="2656292"/>
                <a:ext cx="540720" cy="27720"/>
              </p14:xfrm>
            </p:contentPart>
          </mc:Choice>
          <mc:Fallback>
            <p:pic>
              <p:nvPicPr>
                <p:cNvPr id="12" name="Ink 11">
                  <a:extLst>
                    <a:ext uri="{FF2B5EF4-FFF2-40B4-BE49-F238E27FC236}">
                      <a16:creationId xmlns:a16="http://schemas.microsoft.com/office/drawing/2014/main" id="{637DDD43-BEC8-214C-E4D3-F4CBE5E27C89}"/>
                    </a:ext>
                  </a:extLst>
                </p:cNvPr>
                <p:cNvPicPr/>
                <p:nvPr/>
              </p:nvPicPr>
              <p:blipFill>
                <a:blip r:embed="rId10"/>
                <a:stretch>
                  <a:fillRect/>
                </a:stretch>
              </p:blipFill>
              <p:spPr>
                <a:xfrm>
                  <a:off x="4543480" y="2647652"/>
                  <a:ext cx="5583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5" name="Ink 24">
                  <a:extLst>
                    <a:ext uri="{FF2B5EF4-FFF2-40B4-BE49-F238E27FC236}">
                      <a16:creationId xmlns:a16="http://schemas.microsoft.com/office/drawing/2014/main" id="{0D1CB922-CC15-C728-7F24-935ADDBACF36}"/>
                    </a:ext>
                  </a:extLst>
                </p14:cNvPr>
                <p14:cNvContentPartPr/>
                <p14:nvPr/>
              </p14:nvContentPartPr>
              <p14:xfrm>
                <a:off x="5551840" y="2632892"/>
                <a:ext cx="317520" cy="38160"/>
              </p14:xfrm>
            </p:contentPart>
          </mc:Choice>
          <mc:Fallback>
            <p:pic>
              <p:nvPicPr>
                <p:cNvPr id="25" name="Ink 24">
                  <a:extLst>
                    <a:ext uri="{FF2B5EF4-FFF2-40B4-BE49-F238E27FC236}">
                      <a16:creationId xmlns:a16="http://schemas.microsoft.com/office/drawing/2014/main" id="{0D1CB922-CC15-C728-7F24-935ADDBACF36}"/>
                    </a:ext>
                  </a:extLst>
                </p:cNvPr>
                <p:cNvPicPr/>
                <p:nvPr/>
              </p:nvPicPr>
              <p:blipFill>
                <a:blip r:embed="rId12"/>
                <a:stretch>
                  <a:fillRect/>
                </a:stretch>
              </p:blipFill>
              <p:spPr>
                <a:xfrm>
                  <a:off x="5543200" y="2624252"/>
                  <a:ext cx="3351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6" name="Ink 25">
                  <a:extLst>
                    <a:ext uri="{FF2B5EF4-FFF2-40B4-BE49-F238E27FC236}">
                      <a16:creationId xmlns:a16="http://schemas.microsoft.com/office/drawing/2014/main" id="{8941396C-19D1-C22A-FCB3-8A92D57BD903}"/>
                    </a:ext>
                  </a:extLst>
                </p14:cNvPr>
                <p14:cNvContentPartPr/>
                <p14:nvPr/>
              </p14:nvContentPartPr>
              <p14:xfrm>
                <a:off x="6564880" y="2644412"/>
                <a:ext cx="496800" cy="65160"/>
              </p14:xfrm>
            </p:contentPart>
          </mc:Choice>
          <mc:Fallback>
            <p:pic>
              <p:nvPicPr>
                <p:cNvPr id="26" name="Ink 25">
                  <a:extLst>
                    <a:ext uri="{FF2B5EF4-FFF2-40B4-BE49-F238E27FC236}">
                      <a16:creationId xmlns:a16="http://schemas.microsoft.com/office/drawing/2014/main" id="{8941396C-19D1-C22A-FCB3-8A92D57BD903}"/>
                    </a:ext>
                  </a:extLst>
                </p:cNvPr>
                <p:cNvPicPr/>
                <p:nvPr/>
              </p:nvPicPr>
              <p:blipFill>
                <a:blip r:embed="rId14"/>
                <a:stretch>
                  <a:fillRect/>
                </a:stretch>
              </p:blipFill>
              <p:spPr>
                <a:xfrm>
                  <a:off x="6556240" y="2635412"/>
                  <a:ext cx="5144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4" name="Ink 33">
                  <a:extLst>
                    <a:ext uri="{FF2B5EF4-FFF2-40B4-BE49-F238E27FC236}">
                      <a16:creationId xmlns:a16="http://schemas.microsoft.com/office/drawing/2014/main" id="{5C253D09-E5EE-6FC4-7EB3-F08B7F565CBD}"/>
                    </a:ext>
                  </a:extLst>
                </p14:cNvPr>
                <p14:cNvContentPartPr/>
                <p14:nvPr/>
              </p14:nvContentPartPr>
              <p14:xfrm>
                <a:off x="7393960" y="2712092"/>
                <a:ext cx="49680" cy="11880"/>
              </p14:xfrm>
            </p:contentPart>
          </mc:Choice>
          <mc:Fallback>
            <p:pic>
              <p:nvPicPr>
                <p:cNvPr id="34" name="Ink 33">
                  <a:extLst>
                    <a:ext uri="{FF2B5EF4-FFF2-40B4-BE49-F238E27FC236}">
                      <a16:creationId xmlns:a16="http://schemas.microsoft.com/office/drawing/2014/main" id="{5C253D09-E5EE-6FC4-7EB3-F08B7F565CBD}"/>
                    </a:ext>
                  </a:extLst>
                </p:cNvPr>
                <p:cNvPicPr/>
                <p:nvPr/>
              </p:nvPicPr>
              <p:blipFill>
                <a:blip r:embed="rId16"/>
                <a:stretch>
                  <a:fillRect/>
                </a:stretch>
              </p:blipFill>
              <p:spPr>
                <a:xfrm>
                  <a:off x="7385320" y="2703092"/>
                  <a:ext cx="673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3" name="Ink 42">
                  <a:extLst>
                    <a:ext uri="{FF2B5EF4-FFF2-40B4-BE49-F238E27FC236}">
                      <a16:creationId xmlns:a16="http://schemas.microsoft.com/office/drawing/2014/main" id="{4EEECBD8-F47C-E3D0-420D-A5BD1A73B54D}"/>
                    </a:ext>
                  </a:extLst>
                </p14:cNvPr>
                <p14:cNvContentPartPr/>
                <p14:nvPr/>
              </p14:nvContentPartPr>
              <p14:xfrm>
                <a:off x="4953520" y="2901092"/>
                <a:ext cx="311760" cy="7200"/>
              </p14:xfrm>
            </p:contentPart>
          </mc:Choice>
          <mc:Fallback>
            <p:pic>
              <p:nvPicPr>
                <p:cNvPr id="43" name="Ink 42">
                  <a:extLst>
                    <a:ext uri="{FF2B5EF4-FFF2-40B4-BE49-F238E27FC236}">
                      <a16:creationId xmlns:a16="http://schemas.microsoft.com/office/drawing/2014/main" id="{4EEECBD8-F47C-E3D0-420D-A5BD1A73B54D}"/>
                    </a:ext>
                  </a:extLst>
                </p:cNvPr>
                <p:cNvPicPr/>
                <p:nvPr/>
              </p:nvPicPr>
              <p:blipFill>
                <a:blip r:embed="rId18"/>
                <a:stretch>
                  <a:fillRect/>
                </a:stretch>
              </p:blipFill>
              <p:spPr>
                <a:xfrm>
                  <a:off x="4944520" y="2892092"/>
                  <a:ext cx="3294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6" name="Ink 45">
                  <a:extLst>
                    <a:ext uri="{FF2B5EF4-FFF2-40B4-BE49-F238E27FC236}">
                      <a16:creationId xmlns:a16="http://schemas.microsoft.com/office/drawing/2014/main" id="{02787E37-4998-0323-2075-EB0B6525DE7E}"/>
                    </a:ext>
                  </a:extLst>
                </p14:cNvPr>
                <p14:cNvContentPartPr/>
                <p14:nvPr/>
              </p14:nvContentPartPr>
              <p14:xfrm>
                <a:off x="5973040" y="2907572"/>
                <a:ext cx="146520" cy="360"/>
              </p14:xfrm>
            </p:contentPart>
          </mc:Choice>
          <mc:Fallback>
            <p:pic>
              <p:nvPicPr>
                <p:cNvPr id="46" name="Ink 45">
                  <a:extLst>
                    <a:ext uri="{FF2B5EF4-FFF2-40B4-BE49-F238E27FC236}">
                      <a16:creationId xmlns:a16="http://schemas.microsoft.com/office/drawing/2014/main" id="{02787E37-4998-0323-2075-EB0B6525DE7E}"/>
                    </a:ext>
                  </a:extLst>
                </p:cNvPr>
                <p:cNvPicPr/>
                <p:nvPr/>
              </p:nvPicPr>
              <p:blipFill>
                <a:blip r:embed="rId20"/>
                <a:stretch>
                  <a:fillRect/>
                </a:stretch>
              </p:blipFill>
              <p:spPr>
                <a:xfrm>
                  <a:off x="5964400" y="2898932"/>
                  <a:ext cx="164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61" name="Ink 60">
                  <a:extLst>
                    <a:ext uri="{FF2B5EF4-FFF2-40B4-BE49-F238E27FC236}">
                      <a16:creationId xmlns:a16="http://schemas.microsoft.com/office/drawing/2014/main" id="{167D5A02-A02D-BC29-03EF-1557ACFED827}"/>
                    </a:ext>
                  </a:extLst>
                </p14:cNvPr>
                <p14:cNvContentPartPr/>
                <p14:nvPr/>
              </p14:nvContentPartPr>
              <p14:xfrm>
                <a:off x="6367600" y="2663492"/>
                <a:ext cx="369000" cy="337680"/>
              </p14:xfrm>
            </p:contentPart>
          </mc:Choice>
          <mc:Fallback>
            <p:pic>
              <p:nvPicPr>
                <p:cNvPr id="61" name="Ink 60">
                  <a:extLst>
                    <a:ext uri="{FF2B5EF4-FFF2-40B4-BE49-F238E27FC236}">
                      <a16:creationId xmlns:a16="http://schemas.microsoft.com/office/drawing/2014/main" id="{167D5A02-A02D-BC29-03EF-1557ACFED827}"/>
                    </a:ext>
                  </a:extLst>
                </p:cNvPr>
                <p:cNvPicPr/>
                <p:nvPr/>
              </p:nvPicPr>
              <p:blipFill>
                <a:blip r:embed="rId22"/>
                <a:stretch>
                  <a:fillRect/>
                </a:stretch>
              </p:blipFill>
              <p:spPr>
                <a:xfrm>
                  <a:off x="6358960" y="2654852"/>
                  <a:ext cx="38664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25" name="Ink 224">
                  <a:extLst>
                    <a:ext uri="{FF2B5EF4-FFF2-40B4-BE49-F238E27FC236}">
                      <a16:creationId xmlns:a16="http://schemas.microsoft.com/office/drawing/2014/main" id="{E8205891-CECC-8CCA-F400-AC49E6D4ABDC}"/>
                    </a:ext>
                  </a:extLst>
                </p14:cNvPr>
                <p14:cNvContentPartPr/>
                <p14:nvPr/>
              </p14:nvContentPartPr>
              <p14:xfrm>
                <a:off x="6795280" y="2825852"/>
                <a:ext cx="243720" cy="493560"/>
              </p14:xfrm>
            </p:contentPart>
          </mc:Choice>
          <mc:Fallback>
            <p:pic>
              <p:nvPicPr>
                <p:cNvPr id="225" name="Ink 224">
                  <a:extLst>
                    <a:ext uri="{FF2B5EF4-FFF2-40B4-BE49-F238E27FC236}">
                      <a16:creationId xmlns:a16="http://schemas.microsoft.com/office/drawing/2014/main" id="{E8205891-CECC-8CCA-F400-AC49E6D4ABDC}"/>
                    </a:ext>
                  </a:extLst>
                </p:cNvPr>
                <p:cNvPicPr/>
                <p:nvPr/>
              </p:nvPicPr>
              <p:blipFill>
                <a:blip r:embed="rId24"/>
                <a:stretch>
                  <a:fillRect/>
                </a:stretch>
              </p:blipFill>
              <p:spPr>
                <a:xfrm>
                  <a:off x="6786640" y="2816852"/>
                  <a:ext cx="261360" cy="5112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26" name="Ink 225">
                  <a:extLst>
                    <a:ext uri="{FF2B5EF4-FFF2-40B4-BE49-F238E27FC236}">
                      <a16:creationId xmlns:a16="http://schemas.microsoft.com/office/drawing/2014/main" id="{D38CBC30-778C-1087-0687-9E0FDE29E584}"/>
                    </a:ext>
                  </a:extLst>
                </p14:cNvPr>
                <p14:cNvContentPartPr/>
                <p14:nvPr/>
              </p14:nvContentPartPr>
              <p14:xfrm>
                <a:off x="6906520" y="3391412"/>
                <a:ext cx="34200" cy="74520"/>
              </p14:xfrm>
            </p:contentPart>
          </mc:Choice>
          <mc:Fallback>
            <p:pic>
              <p:nvPicPr>
                <p:cNvPr id="226" name="Ink 225">
                  <a:extLst>
                    <a:ext uri="{FF2B5EF4-FFF2-40B4-BE49-F238E27FC236}">
                      <a16:creationId xmlns:a16="http://schemas.microsoft.com/office/drawing/2014/main" id="{D38CBC30-778C-1087-0687-9E0FDE29E584}"/>
                    </a:ext>
                  </a:extLst>
                </p:cNvPr>
                <p:cNvPicPr/>
                <p:nvPr/>
              </p:nvPicPr>
              <p:blipFill>
                <a:blip r:embed="rId26"/>
                <a:stretch>
                  <a:fillRect/>
                </a:stretch>
              </p:blipFill>
              <p:spPr>
                <a:xfrm>
                  <a:off x="6897520" y="3382412"/>
                  <a:ext cx="5184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7" name="Ink 226">
                  <a:extLst>
                    <a:ext uri="{FF2B5EF4-FFF2-40B4-BE49-F238E27FC236}">
                      <a16:creationId xmlns:a16="http://schemas.microsoft.com/office/drawing/2014/main" id="{09763898-8FBB-E2E1-1256-1E2D6E03B0B3}"/>
                    </a:ext>
                  </a:extLst>
                </p14:cNvPr>
                <p14:cNvContentPartPr/>
                <p14:nvPr/>
              </p14:nvContentPartPr>
              <p14:xfrm>
                <a:off x="6946480" y="3368012"/>
                <a:ext cx="59040" cy="64080"/>
              </p14:xfrm>
            </p:contentPart>
          </mc:Choice>
          <mc:Fallback>
            <p:pic>
              <p:nvPicPr>
                <p:cNvPr id="227" name="Ink 226">
                  <a:extLst>
                    <a:ext uri="{FF2B5EF4-FFF2-40B4-BE49-F238E27FC236}">
                      <a16:creationId xmlns:a16="http://schemas.microsoft.com/office/drawing/2014/main" id="{09763898-8FBB-E2E1-1256-1E2D6E03B0B3}"/>
                    </a:ext>
                  </a:extLst>
                </p:cNvPr>
                <p:cNvPicPr/>
                <p:nvPr/>
              </p:nvPicPr>
              <p:blipFill>
                <a:blip r:embed="rId28"/>
                <a:stretch>
                  <a:fillRect/>
                </a:stretch>
              </p:blipFill>
              <p:spPr>
                <a:xfrm>
                  <a:off x="6937840" y="3359012"/>
                  <a:ext cx="7668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28" name="Ink 227">
                  <a:extLst>
                    <a:ext uri="{FF2B5EF4-FFF2-40B4-BE49-F238E27FC236}">
                      <a16:creationId xmlns:a16="http://schemas.microsoft.com/office/drawing/2014/main" id="{24ACAB06-2E8F-EB94-EB58-A71F43770F0D}"/>
                    </a:ext>
                  </a:extLst>
                </p14:cNvPr>
                <p14:cNvContentPartPr/>
                <p14:nvPr/>
              </p14:nvContentPartPr>
              <p14:xfrm>
                <a:off x="6986080" y="3427052"/>
                <a:ext cx="188640" cy="191160"/>
              </p14:xfrm>
            </p:contentPart>
          </mc:Choice>
          <mc:Fallback>
            <p:pic>
              <p:nvPicPr>
                <p:cNvPr id="228" name="Ink 227">
                  <a:extLst>
                    <a:ext uri="{FF2B5EF4-FFF2-40B4-BE49-F238E27FC236}">
                      <a16:creationId xmlns:a16="http://schemas.microsoft.com/office/drawing/2014/main" id="{24ACAB06-2E8F-EB94-EB58-A71F43770F0D}"/>
                    </a:ext>
                  </a:extLst>
                </p:cNvPr>
                <p:cNvPicPr/>
                <p:nvPr/>
              </p:nvPicPr>
              <p:blipFill>
                <a:blip r:embed="rId30"/>
                <a:stretch>
                  <a:fillRect/>
                </a:stretch>
              </p:blipFill>
              <p:spPr>
                <a:xfrm>
                  <a:off x="6977080" y="3418412"/>
                  <a:ext cx="20628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0" name="Ink 229">
                  <a:extLst>
                    <a:ext uri="{FF2B5EF4-FFF2-40B4-BE49-F238E27FC236}">
                      <a16:creationId xmlns:a16="http://schemas.microsoft.com/office/drawing/2014/main" id="{6D7AD6C5-53DB-EF0A-57B4-C369AE4E53A5}"/>
                    </a:ext>
                  </a:extLst>
                </p14:cNvPr>
                <p14:cNvContentPartPr/>
                <p14:nvPr/>
              </p14:nvContentPartPr>
              <p14:xfrm>
                <a:off x="4716640" y="3405812"/>
                <a:ext cx="635400" cy="15120"/>
              </p14:xfrm>
            </p:contentPart>
          </mc:Choice>
          <mc:Fallback>
            <p:pic>
              <p:nvPicPr>
                <p:cNvPr id="230" name="Ink 229">
                  <a:extLst>
                    <a:ext uri="{FF2B5EF4-FFF2-40B4-BE49-F238E27FC236}">
                      <a16:creationId xmlns:a16="http://schemas.microsoft.com/office/drawing/2014/main" id="{6D7AD6C5-53DB-EF0A-57B4-C369AE4E53A5}"/>
                    </a:ext>
                  </a:extLst>
                </p:cNvPr>
                <p:cNvPicPr/>
                <p:nvPr/>
              </p:nvPicPr>
              <p:blipFill>
                <a:blip r:embed="rId32"/>
                <a:stretch>
                  <a:fillRect/>
                </a:stretch>
              </p:blipFill>
              <p:spPr>
                <a:xfrm>
                  <a:off x="4707640" y="3396812"/>
                  <a:ext cx="6530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1" name="Ink 230">
                  <a:extLst>
                    <a:ext uri="{FF2B5EF4-FFF2-40B4-BE49-F238E27FC236}">
                      <a16:creationId xmlns:a16="http://schemas.microsoft.com/office/drawing/2014/main" id="{559655F9-50B3-AE34-45A8-CE820694B343}"/>
                    </a:ext>
                  </a:extLst>
                </p14:cNvPr>
                <p14:cNvContentPartPr/>
                <p14:nvPr/>
              </p14:nvContentPartPr>
              <p14:xfrm>
                <a:off x="5828320" y="3440372"/>
                <a:ext cx="720720" cy="20160"/>
              </p14:xfrm>
            </p:contentPart>
          </mc:Choice>
          <mc:Fallback>
            <p:pic>
              <p:nvPicPr>
                <p:cNvPr id="231" name="Ink 230">
                  <a:extLst>
                    <a:ext uri="{FF2B5EF4-FFF2-40B4-BE49-F238E27FC236}">
                      <a16:creationId xmlns:a16="http://schemas.microsoft.com/office/drawing/2014/main" id="{559655F9-50B3-AE34-45A8-CE820694B343}"/>
                    </a:ext>
                  </a:extLst>
                </p:cNvPr>
                <p:cNvPicPr/>
                <p:nvPr/>
              </p:nvPicPr>
              <p:blipFill>
                <a:blip r:embed="rId34"/>
                <a:stretch>
                  <a:fillRect/>
                </a:stretch>
              </p:blipFill>
              <p:spPr>
                <a:xfrm>
                  <a:off x="5819680" y="3431372"/>
                  <a:ext cx="738360" cy="37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
            <p14:nvContentPartPr>
              <p14:cNvPr id="256" name="Ink 255">
                <a:extLst>
                  <a:ext uri="{FF2B5EF4-FFF2-40B4-BE49-F238E27FC236}">
                    <a16:creationId xmlns:a16="http://schemas.microsoft.com/office/drawing/2014/main" id="{98093C61-56EF-6171-AF10-0C4BDE80036B}"/>
                  </a:ext>
                </a:extLst>
              </p14:cNvPr>
              <p14:cNvContentPartPr/>
              <p14:nvPr/>
            </p14:nvContentPartPr>
            <p14:xfrm>
              <a:off x="6025960" y="5170532"/>
              <a:ext cx="1255680" cy="349560"/>
            </p14:xfrm>
          </p:contentPart>
        </mc:Choice>
        <mc:Fallback>
          <p:pic>
            <p:nvPicPr>
              <p:cNvPr id="256" name="Ink 255">
                <a:extLst>
                  <a:ext uri="{FF2B5EF4-FFF2-40B4-BE49-F238E27FC236}">
                    <a16:creationId xmlns:a16="http://schemas.microsoft.com/office/drawing/2014/main" id="{98093C61-56EF-6171-AF10-0C4BDE80036B}"/>
                  </a:ext>
                </a:extLst>
              </p:cNvPr>
              <p:cNvPicPr/>
              <p:nvPr/>
            </p:nvPicPr>
            <p:blipFill>
              <a:blip r:embed="rId36"/>
              <a:stretch>
                <a:fillRect/>
              </a:stretch>
            </p:blipFill>
            <p:spPr>
              <a:xfrm>
                <a:off x="6016960" y="5161532"/>
                <a:ext cx="1273320" cy="367200"/>
              </a:xfrm>
              <a:prstGeom prst="rect">
                <a:avLst/>
              </a:prstGeom>
            </p:spPr>
          </p:pic>
        </mc:Fallback>
      </mc:AlternateContent>
      <p:grpSp>
        <p:nvGrpSpPr>
          <p:cNvPr id="278" name="Group 277">
            <a:extLst>
              <a:ext uri="{FF2B5EF4-FFF2-40B4-BE49-F238E27FC236}">
                <a16:creationId xmlns:a16="http://schemas.microsoft.com/office/drawing/2014/main" id="{05CE81BC-0505-3DB0-79D5-8B01CFB2B0BD}"/>
              </a:ext>
            </a:extLst>
          </p:cNvPr>
          <p:cNvGrpSpPr/>
          <p:nvPr/>
        </p:nvGrpSpPr>
        <p:grpSpPr>
          <a:xfrm>
            <a:off x="4973320" y="3878132"/>
            <a:ext cx="2611800" cy="2774160"/>
            <a:chOff x="4973320" y="3878132"/>
            <a:chExt cx="2611800" cy="2774160"/>
          </a:xfrm>
        </p:grpSpPr>
        <mc:AlternateContent xmlns:mc="http://schemas.openxmlformats.org/markup-compatibility/2006">
          <mc:Choice xmlns:p14="http://schemas.microsoft.com/office/powerpoint/2010/main" Requires="p14">
            <p:contentPart p14:bwMode="auto" r:id="rId37">
              <p14:nvContentPartPr>
                <p14:cNvPr id="233" name="Ink 232">
                  <a:extLst>
                    <a:ext uri="{FF2B5EF4-FFF2-40B4-BE49-F238E27FC236}">
                      <a16:creationId xmlns:a16="http://schemas.microsoft.com/office/drawing/2014/main" id="{35386013-D97C-82F6-20AE-61D9616164DD}"/>
                    </a:ext>
                  </a:extLst>
                </p14:cNvPr>
                <p14:cNvContentPartPr/>
                <p14:nvPr/>
              </p14:nvContentPartPr>
              <p14:xfrm>
                <a:off x="5519800" y="4172252"/>
                <a:ext cx="2026800" cy="2480040"/>
              </p14:xfrm>
            </p:contentPart>
          </mc:Choice>
          <mc:Fallback>
            <p:pic>
              <p:nvPicPr>
                <p:cNvPr id="233" name="Ink 232">
                  <a:extLst>
                    <a:ext uri="{FF2B5EF4-FFF2-40B4-BE49-F238E27FC236}">
                      <a16:creationId xmlns:a16="http://schemas.microsoft.com/office/drawing/2014/main" id="{35386013-D97C-82F6-20AE-61D9616164DD}"/>
                    </a:ext>
                  </a:extLst>
                </p:cNvPr>
                <p:cNvPicPr/>
                <p:nvPr/>
              </p:nvPicPr>
              <p:blipFill>
                <a:blip r:embed="rId38"/>
                <a:stretch>
                  <a:fillRect/>
                </a:stretch>
              </p:blipFill>
              <p:spPr>
                <a:xfrm>
                  <a:off x="5511160" y="4163612"/>
                  <a:ext cx="2044440" cy="24976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34" name="Ink 233">
                  <a:extLst>
                    <a:ext uri="{FF2B5EF4-FFF2-40B4-BE49-F238E27FC236}">
                      <a16:creationId xmlns:a16="http://schemas.microsoft.com/office/drawing/2014/main" id="{129DFB35-9F2F-FB33-C523-5A31A69BFAFE}"/>
                    </a:ext>
                  </a:extLst>
                </p14:cNvPr>
                <p14:cNvContentPartPr/>
                <p14:nvPr/>
              </p14:nvContentPartPr>
              <p14:xfrm>
                <a:off x="5796640" y="3878132"/>
                <a:ext cx="1788480" cy="2556360"/>
              </p14:xfrm>
            </p:contentPart>
          </mc:Choice>
          <mc:Fallback>
            <p:pic>
              <p:nvPicPr>
                <p:cNvPr id="234" name="Ink 233">
                  <a:extLst>
                    <a:ext uri="{FF2B5EF4-FFF2-40B4-BE49-F238E27FC236}">
                      <a16:creationId xmlns:a16="http://schemas.microsoft.com/office/drawing/2014/main" id="{129DFB35-9F2F-FB33-C523-5A31A69BFAFE}"/>
                    </a:ext>
                  </a:extLst>
                </p:cNvPr>
                <p:cNvPicPr/>
                <p:nvPr/>
              </p:nvPicPr>
              <p:blipFill>
                <a:blip r:embed="rId40"/>
                <a:stretch>
                  <a:fillRect/>
                </a:stretch>
              </p:blipFill>
              <p:spPr>
                <a:xfrm>
                  <a:off x="5787640" y="3869132"/>
                  <a:ext cx="1806120" cy="2574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37" name="Ink 236">
                  <a:extLst>
                    <a:ext uri="{FF2B5EF4-FFF2-40B4-BE49-F238E27FC236}">
                      <a16:creationId xmlns:a16="http://schemas.microsoft.com/office/drawing/2014/main" id="{26A72EAF-69E8-46C8-292A-896A31EE423C}"/>
                    </a:ext>
                  </a:extLst>
                </p14:cNvPr>
                <p14:cNvContentPartPr/>
                <p14:nvPr/>
              </p14:nvContentPartPr>
              <p14:xfrm>
                <a:off x="7281640" y="6374372"/>
                <a:ext cx="53280" cy="216720"/>
              </p14:xfrm>
            </p:contentPart>
          </mc:Choice>
          <mc:Fallback>
            <p:pic>
              <p:nvPicPr>
                <p:cNvPr id="237" name="Ink 236">
                  <a:extLst>
                    <a:ext uri="{FF2B5EF4-FFF2-40B4-BE49-F238E27FC236}">
                      <a16:creationId xmlns:a16="http://schemas.microsoft.com/office/drawing/2014/main" id="{26A72EAF-69E8-46C8-292A-896A31EE423C}"/>
                    </a:ext>
                  </a:extLst>
                </p:cNvPr>
                <p:cNvPicPr/>
                <p:nvPr/>
              </p:nvPicPr>
              <p:blipFill>
                <a:blip r:embed="rId42"/>
                <a:stretch>
                  <a:fillRect/>
                </a:stretch>
              </p:blipFill>
              <p:spPr>
                <a:xfrm>
                  <a:off x="7273000" y="6365372"/>
                  <a:ext cx="709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39" name="Ink 238">
                  <a:extLst>
                    <a:ext uri="{FF2B5EF4-FFF2-40B4-BE49-F238E27FC236}">
                      <a16:creationId xmlns:a16="http://schemas.microsoft.com/office/drawing/2014/main" id="{E3D010B6-7291-FBCA-D558-4CA11DB20A68}"/>
                    </a:ext>
                  </a:extLst>
                </p14:cNvPr>
                <p14:cNvContentPartPr/>
                <p14:nvPr/>
              </p14:nvContentPartPr>
              <p14:xfrm>
                <a:off x="5828320" y="4365212"/>
                <a:ext cx="1749600" cy="325440"/>
              </p14:xfrm>
            </p:contentPart>
          </mc:Choice>
          <mc:Fallback>
            <p:pic>
              <p:nvPicPr>
                <p:cNvPr id="239" name="Ink 238">
                  <a:extLst>
                    <a:ext uri="{FF2B5EF4-FFF2-40B4-BE49-F238E27FC236}">
                      <a16:creationId xmlns:a16="http://schemas.microsoft.com/office/drawing/2014/main" id="{E3D010B6-7291-FBCA-D558-4CA11DB20A68}"/>
                    </a:ext>
                  </a:extLst>
                </p:cNvPr>
                <p:cNvPicPr/>
                <p:nvPr/>
              </p:nvPicPr>
              <p:blipFill>
                <a:blip r:embed="rId44"/>
                <a:stretch>
                  <a:fillRect/>
                </a:stretch>
              </p:blipFill>
              <p:spPr>
                <a:xfrm>
                  <a:off x="5819680" y="4356212"/>
                  <a:ext cx="176724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41" name="Ink 240">
                  <a:extLst>
                    <a:ext uri="{FF2B5EF4-FFF2-40B4-BE49-F238E27FC236}">
                      <a16:creationId xmlns:a16="http://schemas.microsoft.com/office/drawing/2014/main" id="{7E6EAAC1-D0E1-47E3-89D1-E63D9C1F547B}"/>
                    </a:ext>
                  </a:extLst>
                </p14:cNvPr>
                <p14:cNvContentPartPr/>
                <p14:nvPr/>
              </p14:nvContentPartPr>
              <p14:xfrm>
                <a:off x="5768920" y="4869932"/>
                <a:ext cx="1730880" cy="208440"/>
              </p14:xfrm>
            </p:contentPart>
          </mc:Choice>
          <mc:Fallback>
            <p:pic>
              <p:nvPicPr>
                <p:cNvPr id="241" name="Ink 240">
                  <a:extLst>
                    <a:ext uri="{FF2B5EF4-FFF2-40B4-BE49-F238E27FC236}">
                      <a16:creationId xmlns:a16="http://schemas.microsoft.com/office/drawing/2014/main" id="{7E6EAAC1-D0E1-47E3-89D1-E63D9C1F547B}"/>
                    </a:ext>
                  </a:extLst>
                </p:cNvPr>
                <p:cNvPicPr/>
                <p:nvPr/>
              </p:nvPicPr>
              <p:blipFill>
                <a:blip r:embed="rId46"/>
                <a:stretch>
                  <a:fillRect/>
                </a:stretch>
              </p:blipFill>
              <p:spPr>
                <a:xfrm>
                  <a:off x="5760280" y="4861292"/>
                  <a:ext cx="17485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43" name="Ink 242">
                  <a:extLst>
                    <a:ext uri="{FF2B5EF4-FFF2-40B4-BE49-F238E27FC236}">
                      <a16:creationId xmlns:a16="http://schemas.microsoft.com/office/drawing/2014/main" id="{BE02ECB6-C00F-7977-1A87-76EBDBC3CAC0}"/>
                    </a:ext>
                  </a:extLst>
                </p14:cNvPr>
                <p14:cNvContentPartPr/>
                <p14:nvPr/>
              </p14:nvContentPartPr>
              <p14:xfrm>
                <a:off x="5706280" y="5449532"/>
                <a:ext cx="1679760" cy="129240"/>
              </p14:xfrm>
            </p:contentPart>
          </mc:Choice>
          <mc:Fallback>
            <p:pic>
              <p:nvPicPr>
                <p:cNvPr id="243" name="Ink 242">
                  <a:extLst>
                    <a:ext uri="{FF2B5EF4-FFF2-40B4-BE49-F238E27FC236}">
                      <a16:creationId xmlns:a16="http://schemas.microsoft.com/office/drawing/2014/main" id="{BE02ECB6-C00F-7977-1A87-76EBDBC3CAC0}"/>
                    </a:ext>
                  </a:extLst>
                </p:cNvPr>
                <p:cNvPicPr/>
                <p:nvPr/>
              </p:nvPicPr>
              <p:blipFill>
                <a:blip r:embed="rId48"/>
                <a:stretch>
                  <a:fillRect/>
                </a:stretch>
              </p:blipFill>
              <p:spPr>
                <a:xfrm>
                  <a:off x="5697280" y="5440892"/>
                  <a:ext cx="169740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44" name="Ink 243">
                  <a:extLst>
                    <a:ext uri="{FF2B5EF4-FFF2-40B4-BE49-F238E27FC236}">
                      <a16:creationId xmlns:a16="http://schemas.microsoft.com/office/drawing/2014/main" id="{C06CF818-36CD-41EC-4EF6-953D9BFA540F}"/>
                    </a:ext>
                  </a:extLst>
                </p14:cNvPr>
                <p14:cNvContentPartPr/>
                <p14:nvPr/>
              </p14:nvContentPartPr>
              <p14:xfrm>
                <a:off x="5545000" y="5953892"/>
                <a:ext cx="1705680" cy="151200"/>
              </p14:xfrm>
            </p:contentPart>
          </mc:Choice>
          <mc:Fallback>
            <p:pic>
              <p:nvPicPr>
                <p:cNvPr id="244" name="Ink 243">
                  <a:extLst>
                    <a:ext uri="{FF2B5EF4-FFF2-40B4-BE49-F238E27FC236}">
                      <a16:creationId xmlns:a16="http://schemas.microsoft.com/office/drawing/2014/main" id="{C06CF818-36CD-41EC-4EF6-953D9BFA540F}"/>
                    </a:ext>
                  </a:extLst>
                </p:cNvPr>
                <p:cNvPicPr/>
                <p:nvPr/>
              </p:nvPicPr>
              <p:blipFill>
                <a:blip r:embed="rId50"/>
                <a:stretch>
                  <a:fillRect/>
                </a:stretch>
              </p:blipFill>
              <p:spPr>
                <a:xfrm>
                  <a:off x="5536000" y="5944892"/>
                  <a:ext cx="172332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45" name="Ink 244">
                  <a:extLst>
                    <a:ext uri="{FF2B5EF4-FFF2-40B4-BE49-F238E27FC236}">
                      <a16:creationId xmlns:a16="http://schemas.microsoft.com/office/drawing/2014/main" id="{4F7370F6-99F0-B4F7-2298-A0AB2E06ED16}"/>
                    </a:ext>
                  </a:extLst>
                </p14:cNvPr>
                <p14:cNvContentPartPr/>
                <p14:nvPr/>
              </p14:nvContentPartPr>
              <p14:xfrm>
                <a:off x="6037120" y="4242092"/>
                <a:ext cx="170280" cy="126720"/>
              </p14:xfrm>
            </p:contentPart>
          </mc:Choice>
          <mc:Fallback>
            <p:pic>
              <p:nvPicPr>
                <p:cNvPr id="245" name="Ink 244">
                  <a:extLst>
                    <a:ext uri="{FF2B5EF4-FFF2-40B4-BE49-F238E27FC236}">
                      <a16:creationId xmlns:a16="http://schemas.microsoft.com/office/drawing/2014/main" id="{4F7370F6-99F0-B4F7-2298-A0AB2E06ED16}"/>
                    </a:ext>
                  </a:extLst>
                </p:cNvPr>
                <p:cNvPicPr/>
                <p:nvPr/>
              </p:nvPicPr>
              <p:blipFill>
                <a:blip r:embed="rId52"/>
                <a:stretch>
                  <a:fillRect/>
                </a:stretch>
              </p:blipFill>
              <p:spPr>
                <a:xfrm>
                  <a:off x="6028480" y="4233092"/>
                  <a:ext cx="18792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46" name="Ink 245">
                  <a:extLst>
                    <a:ext uri="{FF2B5EF4-FFF2-40B4-BE49-F238E27FC236}">
                      <a16:creationId xmlns:a16="http://schemas.microsoft.com/office/drawing/2014/main" id="{4902E08B-89EC-0896-C249-198316F64A77}"/>
                    </a:ext>
                  </a:extLst>
                </p14:cNvPr>
                <p14:cNvContentPartPr/>
                <p14:nvPr/>
              </p14:nvContentPartPr>
              <p14:xfrm>
                <a:off x="6275440" y="4231292"/>
                <a:ext cx="47880" cy="206640"/>
              </p14:xfrm>
            </p:contentPart>
          </mc:Choice>
          <mc:Fallback>
            <p:pic>
              <p:nvPicPr>
                <p:cNvPr id="246" name="Ink 245">
                  <a:extLst>
                    <a:ext uri="{FF2B5EF4-FFF2-40B4-BE49-F238E27FC236}">
                      <a16:creationId xmlns:a16="http://schemas.microsoft.com/office/drawing/2014/main" id="{4902E08B-89EC-0896-C249-198316F64A77}"/>
                    </a:ext>
                  </a:extLst>
                </p:cNvPr>
                <p:cNvPicPr/>
                <p:nvPr/>
              </p:nvPicPr>
              <p:blipFill>
                <a:blip r:embed="rId54"/>
                <a:stretch>
                  <a:fillRect/>
                </a:stretch>
              </p:blipFill>
              <p:spPr>
                <a:xfrm>
                  <a:off x="6266800" y="4222652"/>
                  <a:ext cx="655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47" name="Ink 246">
                  <a:extLst>
                    <a:ext uri="{FF2B5EF4-FFF2-40B4-BE49-F238E27FC236}">
                      <a16:creationId xmlns:a16="http://schemas.microsoft.com/office/drawing/2014/main" id="{DB738095-C984-D917-F8D7-CFF3720A9D7A}"/>
                    </a:ext>
                  </a:extLst>
                </p14:cNvPr>
                <p14:cNvContentPartPr/>
                <p14:nvPr/>
              </p14:nvContentPartPr>
              <p14:xfrm>
                <a:off x="6407200" y="4228052"/>
                <a:ext cx="65520" cy="205200"/>
              </p14:xfrm>
            </p:contentPart>
          </mc:Choice>
          <mc:Fallback>
            <p:pic>
              <p:nvPicPr>
                <p:cNvPr id="247" name="Ink 246">
                  <a:extLst>
                    <a:ext uri="{FF2B5EF4-FFF2-40B4-BE49-F238E27FC236}">
                      <a16:creationId xmlns:a16="http://schemas.microsoft.com/office/drawing/2014/main" id="{DB738095-C984-D917-F8D7-CFF3720A9D7A}"/>
                    </a:ext>
                  </a:extLst>
                </p:cNvPr>
                <p:cNvPicPr/>
                <p:nvPr/>
              </p:nvPicPr>
              <p:blipFill>
                <a:blip r:embed="rId56"/>
                <a:stretch>
                  <a:fillRect/>
                </a:stretch>
              </p:blipFill>
              <p:spPr>
                <a:xfrm>
                  <a:off x="6398560" y="4219052"/>
                  <a:ext cx="831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48" name="Ink 247">
                  <a:extLst>
                    <a:ext uri="{FF2B5EF4-FFF2-40B4-BE49-F238E27FC236}">
                      <a16:creationId xmlns:a16="http://schemas.microsoft.com/office/drawing/2014/main" id="{5758F688-7E96-737A-62EC-DD531B82486A}"/>
                    </a:ext>
                  </a:extLst>
                </p14:cNvPr>
                <p14:cNvContentPartPr/>
                <p14:nvPr/>
              </p14:nvContentPartPr>
              <p14:xfrm>
                <a:off x="6512320" y="4180892"/>
                <a:ext cx="46800" cy="173160"/>
              </p14:xfrm>
            </p:contentPart>
          </mc:Choice>
          <mc:Fallback>
            <p:pic>
              <p:nvPicPr>
                <p:cNvPr id="248" name="Ink 247">
                  <a:extLst>
                    <a:ext uri="{FF2B5EF4-FFF2-40B4-BE49-F238E27FC236}">
                      <a16:creationId xmlns:a16="http://schemas.microsoft.com/office/drawing/2014/main" id="{5758F688-7E96-737A-62EC-DD531B82486A}"/>
                    </a:ext>
                  </a:extLst>
                </p:cNvPr>
                <p:cNvPicPr/>
                <p:nvPr/>
              </p:nvPicPr>
              <p:blipFill>
                <a:blip r:embed="rId58"/>
                <a:stretch>
                  <a:fillRect/>
                </a:stretch>
              </p:blipFill>
              <p:spPr>
                <a:xfrm>
                  <a:off x="6503680" y="4172252"/>
                  <a:ext cx="644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49" name="Ink 248">
                  <a:extLst>
                    <a:ext uri="{FF2B5EF4-FFF2-40B4-BE49-F238E27FC236}">
                      <a16:creationId xmlns:a16="http://schemas.microsoft.com/office/drawing/2014/main" id="{229AD71D-358B-8430-6149-49653CC2F99A}"/>
                    </a:ext>
                  </a:extLst>
                </p14:cNvPr>
                <p14:cNvContentPartPr/>
                <p14:nvPr/>
              </p14:nvContentPartPr>
              <p14:xfrm>
                <a:off x="6649120" y="4221932"/>
                <a:ext cx="92520" cy="152280"/>
              </p14:xfrm>
            </p:contentPart>
          </mc:Choice>
          <mc:Fallback>
            <p:pic>
              <p:nvPicPr>
                <p:cNvPr id="249" name="Ink 248">
                  <a:extLst>
                    <a:ext uri="{FF2B5EF4-FFF2-40B4-BE49-F238E27FC236}">
                      <a16:creationId xmlns:a16="http://schemas.microsoft.com/office/drawing/2014/main" id="{229AD71D-358B-8430-6149-49653CC2F99A}"/>
                    </a:ext>
                  </a:extLst>
                </p:cNvPr>
                <p:cNvPicPr/>
                <p:nvPr/>
              </p:nvPicPr>
              <p:blipFill>
                <a:blip r:embed="rId60"/>
                <a:stretch>
                  <a:fillRect/>
                </a:stretch>
              </p:blipFill>
              <p:spPr>
                <a:xfrm>
                  <a:off x="6640480" y="4213292"/>
                  <a:ext cx="1101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50" name="Ink 249">
                  <a:extLst>
                    <a:ext uri="{FF2B5EF4-FFF2-40B4-BE49-F238E27FC236}">
                      <a16:creationId xmlns:a16="http://schemas.microsoft.com/office/drawing/2014/main" id="{7441A056-4150-F282-B908-F47984939937}"/>
                    </a:ext>
                  </a:extLst>
                </p14:cNvPr>
                <p14:cNvContentPartPr/>
                <p14:nvPr/>
              </p14:nvContentPartPr>
              <p14:xfrm>
                <a:off x="6006160" y="4704332"/>
                <a:ext cx="276120" cy="277200"/>
              </p14:xfrm>
            </p:contentPart>
          </mc:Choice>
          <mc:Fallback>
            <p:pic>
              <p:nvPicPr>
                <p:cNvPr id="250" name="Ink 249">
                  <a:extLst>
                    <a:ext uri="{FF2B5EF4-FFF2-40B4-BE49-F238E27FC236}">
                      <a16:creationId xmlns:a16="http://schemas.microsoft.com/office/drawing/2014/main" id="{7441A056-4150-F282-B908-F47984939937}"/>
                    </a:ext>
                  </a:extLst>
                </p:cNvPr>
                <p:cNvPicPr/>
                <p:nvPr/>
              </p:nvPicPr>
              <p:blipFill>
                <a:blip r:embed="rId62"/>
                <a:stretch>
                  <a:fillRect/>
                </a:stretch>
              </p:blipFill>
              <p:spPr>
                <a:xfrm>
                  <a:off x="5997160" y="4695692"/>
                  <a:ext cx="29376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51" name="Ink 250">
                  <a:extLst>
                    <a:ext uri="{FF2B5EF4-FFF2-40B4-BE49-F238E27FC236}">
                      <a16:creationId xmlns:a16="http://schemas.microsoft.com/office/drawing/2014/main" id="{C6953B0E-8B32-DFF0-70BB-6B71AE7E1D64}"/>
                    </a:ext>
                  </a:extLst>
                </p14:cNvPr>
                <p14:cNvContentPartPr/>
                <p14:nvPr/>
              </p14:nvContentPartPr>
              <p14:xfrm>
                <a:off x="6321880" y="4801172"/>
                <a:ext cx="146160" cy="107280"/>
              </p14:xfrm>
            </p:contentPart>
          </mc:Choice>
          <mc:Fallback>
            <p:pic>
              <p:nvPicPr>
                <p:cNvPr id="251" name="Ink 250">
                  <a:extLst>
                    <a:ext uri="{FF2B5EF4-FFF2-40B4-BE49-F238E27FC236}">
                      <a16:creationId xmlns:a16="http://schemas.microsoft.com/office/drawing/2014/main" id="{C6953B0E-8B32-DFF0-70BB-6B71AE7E1D64}"/>
                    </a:ext>
                  </a:extLst>
                </p:cNvPr>
                <p:cNvPicPr/>
                <p:nvPr/>
              </p:nvPicPr>
              <p:blipFill>
                <a:blip r:embed="rId64"/>
                <a:stretch>
                  <a:fillRect/>
                </a:stretch>
              </p:blipFill>
              <p:spPr>
                <a:xfrm>
                  <a:off x="6313240" y="4792532"/>
                  <a:ext cx="1638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52" name="Ink 251">
                  <a:extLst>
                    <a:ext uri="{FF2B5EF4-FFF2-40B4-BE49-F238E27FC236}">
                      <a16:creationId xmlns:a16="http://schemas.microsoft.com/office/drawing/2014/main" id="{12BCA564-18BF-FAF6-F664-C41B6A7DD13B}"/>
                    </a:ext>
                  </a:extLst>
                </p14:cNvPr>
                <p14:cNvContentPartPr/>
                <p14:nvPr/>
              </p14:nvContentPartPr>
              <p14:xfrm>
                <a:off x="6481000" y="4796132"/>
                <a:ext cx="141840" cy="93240"/>
              </p14:xfrm>
            </p:contentPart>
          </mc:Choice>
          <mc:Fallback>
            <p:pic>
              <p:nvPicPr>
                <p:cNvPr id="252" name="Ink 251">
                  <a:extLst>
                    <a:ext uri="{FF2B5EF4-FFF2-40B4-BE49-F238E27FC236}">
                      <a16:creationId xmlns:a16="http://schemas.microsoft.com/office/drawing/2014/main" id="{12BCA564-18BF-FAF6-F664-C41B6A7DD13B}"/>
                    </a:ext>
                  </a:extLst>
                </p:cNvPr>
                <p:cNvPicPr/>
                <p:nvPr/>
              </p:nvPicPr>
              <p:blipFill>
                <a:blip r:embed="rId66"/>
                <a:stretch>
                  <a:fillRect/>
                </a:stretch>
              </p:blipFill>
              <p:spPr>
                <a:xfrm>
                  <a:off x="6472000" y="4787132"/>
                  <a:ext cx="1594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53" name="Ink 252">
                  <a:extLst>
                    <a:ext uri="{FF2B5EF4-FFF2-40B4-BE49-F238E27FC236}">
                      <a16:creationId xmlns:a16="http://schemas.microsoft.com/office/drawing/2014/main" id="{0255BD9C-AB86-915B-7F84-AFC8E3A3E7D1}"/>
                    </a:ext>
                  </a:extLst>
                </p14:cNvPr>
                <p14:cNvContentPartPr/>
                <p14:nvPr/>
              </p14:nvContentPartPr>
              <p14:xfrm>
                <a:off x="6670000" y="4781372"/>
                <a:ext cx="112320" cy="106200"/>
              </p14:xfrm>
            </p:contentPart>
          </mc:Choice>
          <mc:Fallback>
            <p:pic>
              <p:nvPicPr>
                <p:cNvPr id="253" name="Ink 252">
                  <a:extLst>
                    <a:ext uri="{FF2B5EF4-FFF2-40B4-BE49-F238E27FC236}">
                      <a16:creationId xmlns:a16="http://schemas.microsoft.com/office/drawing/2014/main" id="{0255BD9C-AB86-915B-7F84-AFC8E3A3E7D1}"/>
                    </a:ext>
                  </a:extLst>
                </p:cNvPr>
                <p:cNvPicPr/>
                <p:nvPr/>
              </p:nvPicPr>
              <p:blipFill>
                <a:blip r:embed="rId68"/>
                <a:stretch>
                  <a:fillRect/>
                </a:stretch>
              </p:blipFill>
              <p:spPr>
                <a:xfrm>
                  <a:off x="6661360" y="4772732"/>
                  <a:ext cx="1299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54" name="Ink 253">
                  <a:extLst>
                    <a:ext uri="{FF2B5EF4-FFF2-40B4-BE49-F238E27FC236}">
                      <a16:creationId xmlns:a16="http://schemas.microsoft.com/office/drawing/2014/main" id="{B1053349-7A60-7899-2419-52D0F10E1E00}"/>
                    </a:ext>
                  </a:extLst>
                </p14:cNvPr>
                <p14:cNvContentPartPr/>
                <p14:nvPr/>
              </p14:nvContentPartPr>
              <p14:xfrm>
                <a:off x="6810040" y="4749692"/>
                <a:ext cx="361800" cy="113400"/>
              </p14:xfrm>
            </p:contentPart>
          </mc:Choice>
          <mc:Fallback>
            <p:pic>
              <p:nvPicPr>
                <p:cNvPr id="254" name="Ink 253">
                  <a:extLst>
                    <a:ext uri="{FF2B5EF4-FFF2-40B4-BE49-F238E27FC236}">
                      <a16:creationId xmlns:a16="http://schemas.microsoft.com/office/drawing/2014/main" id="{B1053349-7A60-7899-2419-52D0F10E1E00}"/>
                    </a:ext>
                  </a:extLst>
                </p:cNvPr>
                <p:cNvPicPr/>
                <p:nvPr/>
              </p:nvPicPr>
              <p:blipFill>
                <a:blip r:embed="rId70"/>
                <a:stretch>
                  <a:fillRect/>
                </a:stretch>
              </p:blipFill>
              <p:spPr>
                <a:xfrm>
                  <a:off x="6801040" y="4741052"/>
                  <a:ext cx="37944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58" name="Ink 257">
                  <a:extLst>
                    <a:ext uri="{FF2B5EF4-FFF2-40B4-BE49-F238E27FC236}">
                      <a16:creationId xmlns:a16="http://schemas.microsoft.com/office/drawing/2014/main" id="{40F36FE0-1371-EF5B-E02B-97F9BA3FBCD9}"/>
                    </a:ext>
                  </a:extLst>
                </p14:cNvPr>
                <p14:cNvContentPartPr/>
                <p14:nvPr/>
              </p14:nvContentPartPr>
              <p14:xfrm>
                <a:off x="5923720" y="5643932"/>
                <a:ext cx="237960" cy="306000"/>
              </p14:xfrm>
            </p:contentPart>
          </mc:Choice>
          <mc:Fallback>
            <p:pic>
              <p:nvPicPr>
                <p:cNvPr id="258" name="Ink 257">
                  <a:extLst>
                    <a:ext uri="{FF2B5EF4-FFF2-40B4-BE49-F238E27FC236}">
                      <a16:creationId xmlns:a16="http://schemas.microsoft.com/office/drawing/2014/main" id="{40F36FE0-1371-EF5B-E02B-97F9BA3FBCD9}"/>
                    </a:ext>
                  </a:extLst>
                </p:cNvPr>
                <p:cNvPicPr/>
                <p:nvPr/>
              </p:nvPicPr>
              <p:blipFill>
                <a:blip r:embed="rId72"/>
                <a:stretch>
                  <a:fillRect/>
                </a:stretch>
              </p:blipFill>
              <p:spPr>
                <a:xfrm>
                  <a:off x="5915080" y="5634932"/>
                  <a:ext cx="25560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59" name="Ink 258">
                  <a:extLst>
                    <a:ext uri="{FF2B5EF4-FFF2-40B4-BE49-F238E27FC236}">
                      <a16:creationId xmlns:a16="http://schemas.microsoft.com/office/drawing/2014/main" id="{A1A488DD-3429-BE43-B3CC-53CC2C2429F9}"/>
                    </a:ext>
                  </a:extLst>
                </p14:cNvPr>
                <p14:cNvContentPartPr/>
                <p14:nvPr/>
              </p14:nvContentPartPr>
              <p14:xfrm>
                <a:off x="6281560" y="5737532"/>
                <a:ext cx="118080" cy="150480"/>
              </p14:xfrm>
            </p:contentPart>
          </mc:Choice>
          <mc:Fallback>
            <p:pic>
              <p:nvPicPr>
                <p:cNvPr id="259" name="Ink 258">
                  <a:extLst>
                    <a:ext uri="{FF2B5EF4-FFF2-40B4-BE49-F238E27FC236}">
                      <a16:creationId xmlns:a16="http://schemas.microsoft.com/office/drawing/2014/main" id="{A1A488DD-3429-BE43-B3CC-53CC2C2429F9}"/>
                    </a:ext>
                  </a:extLst>
                </p:cNvPr>
                <p:cNvPicPr/>
                <p:nvPr/>
              </p:nvPicPr>
              <p:blipFill>
                <a:blip r:embed="rId74"/>
                <a:stretch>
                  <a:fillRect/>
                </a:stretch>
              </p:blipFill>
              <p:spPr>
                <a:xfrm>
                  <a:off x="6272560" y="5728532"/>
                  <a:ext cx="1357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260" name="Ink 259">
                  <a:extLst>
                    <a:ext uri="{FF2B5EF4-FFF2-40B4-BE49-F238E27FC236}">
                      <a16:creationId xmlns:a16="http://schemas.microsoft.com/office/drawing/2014/main" id="{03C1C9AB-6E02-317D-F534-F253622E616C}"/>
                    </a:ext>
                  </a:extLst>
                </p14:cNvPr>
                <p14:cNvContentPartPr/>
                <p14:nvPr/>
              </p14:nvContentPartPr>
              <p14:xfrm>
                <a:off x="6452920" y="5737892"/>
                <a:ext cx="320760" cy="314280"/>
              </p14:xfrm>
            </p:contentPart>
          </mc:Choice>
          <mc:Fallback>
            <p:pic>
              <p:nvPicPr>
                <p:cNvPr id="260" name="Ink 259">
                  <a:extLst>
                    <a:ext uri="{FF2B5EF4-FFF2-40B4-BE49-F238E27FC236}">
                      <a16:creationId xmlns:a16="http://schemas.microsoft.com/office/drawing/2014/main" id="{03C1C9AB-6E02-317D-F534-F253622E616C}"/>
                    </a:ext>
                  </a:extLst>
                </p:cNvPr>
                <p:cNvPicPr/>
                <p:nvPr/>
              </p:nvPicPr>
              <p:blipFill>
                <a:blip r:embed="rId76"/>
                <a:stretch>
                  <a:fillRect/>
                </a:stretch>
              </p:blipFill>
              <p:spPr>
                <a:xfrm>
                  <a:off x="6444280" y="5729252"/>
                  <a:ext cx="33840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261" name="Ink 260">
                  <a:extLst>
                    <a:ext uri="{FF2B5EF4-FFF2-40B4-BE49-F238E27FC236}">
                      <a16:creationId xmlns:a16="http://schemas.microsoft.com/office/drawing/2014/main" id="{092E748D-860E-7F7D-B97B-3512D35C0926}"/>
                    </a:ext>
                  </a:extLst>
                </p14:cNvPr>
                <p14:cNvContentPartPr/>
                <p14:nvPr/>
              </p14:nvContentPartPr>
              <p14:xfrm>
                <a:off x="6866560" y="5749052"/>
                <a:ext cx="79920" cy="117360"/>
              </p14:xfrm>
            </p:contentPart>
          </mc:Choice>
          <mc:Fallback>
            <p:pic>
              <p:nvPicPr>
                <p:cNvPr id="261" name="Ink 260">
                  <a:extLst>
                    <a:ext uri="{FF2B5EF4-FFF2-40B4-BE49-F238E27FC236}">
                      <a16:creationId xmlns:a16="http://schemas.microsoft.com/office/drawing/2014/main" id="{092E748D-860E-7F7D-B97B-3512D35C0926}"/>
                    </a:ext>
                  </a:extLst>
                </p:cNvPr>
                <p:cNvPicPr/>
                <p:nvPr/>
              </p:nvPicPr>
              <p:blipFill>
                <a:blip r:embed="rId78"/>
                <a:stretch>
                  <a:fillRect/>
                </a:stretch>
              </p:blipFill>
              <p:spPr>
                <a:xfrm>
                  <a:off x="6857920" y="5740052"/>
                  <a:ext cx="975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263" name="Ink 262">
                  <a:extLst>
                    <a:ext uri="{FF2B5EF4-FFF2-40B4-BE49-F238E27FC236}">
                      <a16:creationId xmlns:a16="http://schemas.microsoft.com/office/drawing/2014/main" id="{AA7641C9-2F45-F709-00C6-8B51FD1ACE26}"/>
                    </a:ext>
                  </a:extLst>
                </p14:cNvPr>
                <p14:cNvContentPartPr/>
                <p14:nvPr/>
              </p14:nvContentPartPr>
              <p14:xfrm>
                <a:off x="5338000" y="4381052"/>
                <a:ext cx="307080" cy="19800"/>
              </p14:xfrm>
            </p:contentPart>
          </mc:Choice>
          <mc:Fallback>
            <p:pic>
              <p:nvPicPr>
                <p:cNvPr id="263" name="Ink 262">
                  <a:extLst>
                    <a:ext uri="{FF2B5EF4-FFF2-40B4-BE49-F238E27FC236}">
                      <a16:creationId xmlns:a16="http://schemas.microsoft.com/office/drawing/2014/main" id="{AA7641C9-2F45-F709-00C6-8B51FD1ACE26}"/>
                    </a:ext>
                  </a:extLst>
                </p:cNvPr>
                <p:cNvPicPr/>
                <p:nvPr/>
              </p:nvPicPr>
              <p:blipFill>
                <a:blip r:embed="rId80"/>
                <a:stretch>
                  <a:fillRect/>
                </a:stretch>
              </p:blipFill>
              <p:spPr>
                <a:xfrm>
                  <a:off x="5329000" y="4372412"/>
                  <a:ext cx="3247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264" name="Ink 263">
                  <a:extLst>
                    <a:ext uri="{FF2B5EF4-FFF2-40B4-BE49-F238E27FC236}">
                      <a16:creationId xmlns:a16="http://schemas.microsoft.com/office/drawing/2014/main" id="{2661541E-898A-DDEE-B02C-4E4B44E28C58}"/>
                    </a:ext>
                  </a:extLst>
                </p14:cNvPr>
                <p14:cNvContentPartPr/>
                <p14:nvPr/>
              </p14:nvContentPartPr>
              <p14:xfrm>
                <a:off x="5573080" y="4311572"/>
                <a:ext cx="96120" cy="165240"/>
              </p14:xfrm>
            </p:contentPart>
          </mc:Choice>
          <mc:Fallback>
            <p:pic>
              <p:nvPicPr>
                <p:cNvPr id="264" name="Ink 263">
                  <a:extLst>
                    <a:ext uri="{FF2B5EF4-FFF2-40B4-BE49-F238E27FC236}">
                      <a16:creationId xmlns:a16="http://schemas.microsoft.com/office/drawing/2014/main" id="{2661541E-898A-DDEE-B02C-4E4B44E28C58}"/>
                    </a:ext>
                  </a:extLst>
                </p:cNvPr>
                <p:cNvPicPr/>
                <p:nvPr/>
              </p:nvPicPr>
              <p:blipFill>
                <a:blip r:embed="rId82"/>
                <a:stretch>
                  <a:fillRect/>
                </a:stretch>
              </p:blipFill>
              <p:spPr>
                <a:xfrm>
                  <a:off x="5564440" y="4302572"/>
                  <a:ext cx="1137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265" name="Ink 264">
                  <a:extLst>
                    <a:ext uri="{FF2B5EF4-FFF2-40B4-BE49-F238E27FC236}">
                      <a16:creationId xmlns:a16="http://schemas.microsoft.com/office/drawing/2014/main" id="{DB660AA3-4B2D-1918-1780-F9C1C8493AC3}"/>
                    </a:ext>
                  </a:extLst>
                </p14:cNvPr>
                <p14:cNvContentPartPr/>
                <p14:nvPr/>
              </p14:nvContentPartPr>
              <p14:xfrm>
                <a:off x="4973320" y="4341812"/>
                <a:ext cx="129960" cy="158400"/>
              </p14:xfrm>
            </p:contentPart>
          </mc:Choice>
          <mc:Fallback>
            <p:pic>
              <p:nvPicPr>
                <p:cNvPr id="265" name="Ink 264">
                  <a:extLst>
                    <a:ext uri="{FF2B5EF4-FFF2-40B4-BE49-F238E27FC236}">
                      <a16:creationId xmlns:a16="http://schemas.microsoft.com/office/drawing/2014/main" id="{DB660AA3-4B2D-1918-1780-F9C1C8493AC3}"/>
                    </a:ext>
                  </a:extLst>
                </p:cNvPr>
                <p:cNvPicPr/>
                <p:nvPr/>
              </p:nvPicPr>
              <p:blipFill>
                <a:blip r:embed="rId84"/>
                <a:stretch>
                  <a:fillRect/>
                </a:stretch>
              </p:blipFill>
              <p:spPr>
                <a:xfrm>
                  <a:off x="4964320" y="4333172"/>
                  <a:ext cx="1476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66" name="Ink 265">
                  <a:extLst>
                    <a:ext uri="{FF2B5EF4-FFF2-40B4-BE49-F238E27FC236}">
                      <a16:creationId xmlns:a16="http://schemas.microsoft.com/office/drawing/2014/main" id="{91D63000-5228-1104-1431-634AC52C693F}"/>
                    </a:ext>
                  </a:extLst>
                </p14:cNvPr>
                <p14:cNvContentPartPr/>
                <p14:nvPr/>
              </p14:nvContentPartPr>
              <p14:xfrm>
                <a:off x="5267800" y="4856612"/>
                <a:ext cx="278640" cy="31320"/>
              </p14:xfrm>
            </p:contentPart>
          </mc:Choice>
          <mc:Fallback>
            <p:pic>
              <p:nvPicPr>
                <p:cNvPr id="266" name="Ink 265">
                  <a:extLst>
                    <a:ext uri="{FF2B5EF4-FFF2-40B4-BE49-F238E27FC236}">
                      <a16:creationId xmlns:a16="http://schemas.microsoft.com/office/drawing/2014/main" id="{91D63000-5228-1104-1431-634AC52C693F}"/>
                    </a:ext>
                  </a:extLst>
                </p:cNvPr>
                <p:cNvPicPr/>
                <p:nvPr/>
              </p:nvPicPr>
              <p:blipFill>
                <a:blip r:embed="rId86"/>
                <a:stretch>
                  <a:fillRect/>
                </a:stretch>
              </p:blipFill>
              <p:spPr>
                <a:xfrm>
                  <a:off x="5259160" y="4847972"/>
                  <a:ext cx="29628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267" name="Ink 266">
                  <a:extLst>
                    <a:ext uri="{FF2B5EF4-FFF2-40B4-BE49-F238E27FC236}">
                      <a16:creationId xmlns:a16="http://schemas.microsoft.com/office/drawing/2014/main" id="{114E67C1-8EFD-3173-26E5-74E7F4C9E527}"/>
                    </a:ext>
                  </a:extLst>
                </p14:cNvPr>
                <p14:cNvContentPartPr/>
                <p14:nvPr/>
              </p14:nvContentPartPr>
              <p14:xfrm>
                <a:off x="5530600" y="4821692"/>
                <a:ext cx="58320" cy="98280"/>
              </p14:xfrm>
            </p:contentPart>
          </mc:Choice>
          <mc:Fallback>
            <p:pic>
              <p:nvPicPr>
                <p:cNvPr id="267" name="Ink 266">
                  <a:extLst>
                    <a:ext uri="{FF2B5EF4-FFF2-40B4-BE49-F238E27FC236}">
                      <a16:creationId xmlns:a16="http://schemas.microsoft.com/office/drawing/2014/main" id="{114E67C1-8EFD-3173-26E5-74E7F4C9E527}"/>
                    </a:ext>
                  </a:extLst>
                </p:cNvPr>
                <p:cNvPicPr/>
                <p:nvPr/>
              </p:nvPicPr>
              <p:blipFill>
                <a:blip r:embed="rId88"/>
                <a:stretch>
                  <a:fillRect/>
                </a:stretch>
              </p:blipFill>
              <p:spPr>
                <a:xfrm>
                  <a:off x="5521960" y="4812692"/>
                  <a:ext cx="759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268" name="Ink 267">
                  <a:extLst>
                    <a:ext uri="{FF2B5EF4-FFF2-40B4-BE49-F238E27FC236}">
                      <a16:creationId xmlns:a16="http://schemas.microsoft.com/office/drawing/2014/main" id="{B65BD1DA-AD74-18D0-297E-F5E0118EBACB}"/>
                    </a:ext>
                  </a:extLst>
                </p14:cNvPr>
                <p14:cNvContentPartPr/>
                <p14:nvPr/>
              </p14:nvContentPartPr>
              <p14:xfrm>
                <a:off x="5032360" y="4836092"/>
                <a:ext cx="9360" cy="109440"/>
              </p14:xfrm>
            </p:contentPart>
          </mc:Choice>
          <mc:Fallback>
            <p:pic>
              <p:nvPicPr>
                <p:cNvPr id="268" name="Ink 267">
                  <a:extLst>
                    <a:ext uri="{FF2B5EF4-FFF2-40B4-BE49-F238E27FC236}">
                      <a16:creationId xmlns:a16="http://schemas.microsoft.com/office/drawing/2014/main" id="{B65BD1DA-AD74-18D0-297E-F5E0118EBACB}"/>
                    </a:ext>
                  </a:extLst>
                </p:cNvPr>
                <p:cNvPicPr/>
                <p:nvPr/>
              </p:nvPicPr>
              <p:blipFill>
                <a:blip r:embed="rId90"/>
                <a:stretch>
                  <a:fillRect/>
                </a:stretch>
              </p:blipFill>
              <p:spPr>
                <a:xfrm>
                  <a:off x="5023720" y="4827092"/>
                  <a:ext cx="270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269" name="Ink 268">
                  <a:extLst>
                    <a:ext uri="{FF2B5EF4-FFF2-40B4-BE49-F238E27FC236}">
                      <a16:creationId xmlns:a16="http://schemas.microsoft.com/office/drawing/2014/main" id="{ED31B880-10F5-8A76-3727-D733687DB866}"/>
                    </a:ext>
                  </a:extLst>
                </p14:cNvPr>
                <p14:cNvContentPartPr/>
                <p14:nvPr/>
              </p14:nvContentPartPr>
              <p14:xfrm>
                <a:off x="5273920" y="5329292"/>
                <a:ext cx="308160" cy="19440"/>
              </p14:xfrm>
            </p:contentPart>
          </mc:Choice>
          <mc:Fallback>
            <p:pic>
              <p:nvPicPr>
                <p:cNvPr id="269" name="Ink 268">
                  <a:extLst>
                    <a:ext uri="{FF2B5EF4-FFF2-40B4-BE49-F238E27FC236}">
                      <a16:creationId xmlns:a16="http://schemas.microsoft.com/office/drawing/2014/main" id="{ED31B880-10F5-8A76-3727-D733687DB866}"/>
                    </a:ext>
                  </a:extLst>
                </p:cNvPr>
                <p:cNvPicPr/>
                <p:nvPr/>
              </p:nvPicPr>
              <p:blipFill>
                <a:blip r:embed="rId92"/>
                <a:stretch>
                  <a:fillRect/>
                </a:stretch>
              </p:blipFill>
              <p:spPr>
                <a:xfrm>
                  <a:off x="5265280" y="5320652"/>
                  <a:ext cx="3258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270" name="Ink 269">
                  <a:extLst>
                    <a:ext uri="{FF2B5EF4-FFF2-40B4-BE49-F238E27FC236}">
                      <a16:creationId xmlns:a16="http://schemas.microsoft.com/office/drawing/2014/main" id="{BAE414BC-FDDA-120B-0EAC-7A96ABD667ED}"/>
                    </a:ext>
                  </a:extLst>
                </p14:cNvPr>
                <p14:cNvContentPartPr/>
                <p14:nvPr/>
              </p14:nvContentPartPr>
              <p14:xfrm>
                <a:off x="5538160" y="5256932"/>
                <a:ext cx="71280" cy="101520"/>
              </p14:xfrm>
            </p:contentPart>
          </mc:Choice>
          <mc:Fallback>
            <p:pic>
              <p:nvPicPr>
                <p:cNvPr id="270" name="Ink 269">
                  <a:extLst>
                    <a:ext uri="{FF2B5EF4-FFF2-40B4-BE49-F238E27FC236}">
                      <a16:creationId xmlns:a16="http://schemas.microsoft.com/office/drawing/2014/main" id="{BAE414BC-FDDA-120B-0EAC-7A96ABD667ED}"/>
                    </a:ext>
                  </a:extLst>
                </p:cNvPr>
                <p:cNvPicPr/>
                <p:nvPr/>
              </p:nvPicPr>
              <p:blipFill>
                <a:blip r:embed="rId94"/>
                <a:stretch>
                  <a:fillRect/>
                </a:stretch>
              </p:blipFill>
              <p:spPr>
                <a:xfrm>
                  <a:off x="5529520" y="5247932"/>
                  <a:ext cx="889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271" name="Ink 270">
                  <a:extLst>
                    <a:ext uri="{FF2B5EF4-FFF2-40B4-BE49-F238E27FC236}">
                      <a16:creationId xmlns:a16="http://schemas.microsoft.com/office/drawing/2014/main" id="{41B29DBC-3A5E-BEC6-4818-19E672FAE8F8}"/>
                    </a:ext>
                  </a:extLst>
                </p14:cNvPr>
                <p14:cNvContentPartPr/>
                <p14:nvPr/>
              </p14:nvContentPartPr>
              <p14:xfrm>
                <a:off x="5035240" y="5291132"/>
                <a:ext cx="76680" cy="154080"/>
              </p14:xfrm>
            </p:contentPart>
          </mc:Choice>
          <mc:Fallback>
            <p:pic>
              <p:nvPicPr>
                <p:cNvPr id="271" name="Ink 270">
                  <a:extLst>
                    <a:ext uri="{FF2B5EF4-FFF2-40B4-BE49-F238E27FC236}">
                      <a16:creationId xmlns:a16="http://schemas.microsoft.com/office/drawing/2014/main" id="{41B29DBC-3A5E-BEC6-4818-19E672FAE8F8}"/>
                    </a:ext>
                  </a:extLst>
                </p:cNvPr>
                <p:cNvPicPr/>
                <p:nvPr/>
              </p:nvPicPr>
              <p:blipFill>
                <a:blip r:embed="rId96"/>
                <a:stretch>
                  <a:fillRect/>
                </a:stretch>
              </p:blipFill>
              <p:spPr>
                <a:xfrm>
                  <a:off x="5026600" y="5282132"/>
                  <a:ext cx="943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272" name="Ink 271">
                  <a:extLst>
                    <a:ext uri="{FF2B5EF4-FFF2-40B4-BE49-F238E27FC236}">
                      <a16:creationId xmlns:a16="http://schemas.microsoft.com/office/drawing/2014/main" id="{7A561646-ED9B-AF93-C83A-C44FC7CC7181}"/>
                    </a:ext>
                  </a:extLst>
                </p14:cNvPr>
                <p14:cNvContentPartPr/>
                <p14:nvPr/>
              </p14:nvContentPartPr>
              <p14:xfrm>
                <a:off x="5279320" y="5729612"/>
                <a:ext cx="297000" cy="32040"/>
              </p14:xfrm>
            </p:contentPart>
          </mc:Choice>
          <mc:Fallback>
            <p:pic>
              <p:nvPicPr>
                <p:cNvPr id="272" name="Ink 271">
                  <a:extLst>
                    <a:ext uri="{FF2B5EF4-FFF2-40B4-BE49-F238E27FC236}">
                      <a16:creationId xmlns:a16="http://schemas.microsoft.com/office/drawing/2014/main" id="{7A561646-ED9B-AF93-C83A-C44FC7CC7181}"/>
                    </a:ext>
                  </a:extLst>
                </p:cNvPr>
                <p:cNvPicPr/>
                <p:nvPr/>
              </p:nvPicPr>
              <p:blipFill>
                <a:blip r:embed="rId98"/>
                <a:stretch>
                  <a:fillRect/>
                </a:stretch>
              </p:blipFill>
              <p:spPr>
                <a:xfrm>
                  <a:off x="5270680" y="5720972"/>
                  <a:ext cx="3146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273" name="Ink 272">
                  <a:extLst>
                    <a:ext uri="{FF2B5EF4-FFF2-40B4-BE49-F238E27FC236}">
                      <a16:creationId xmlns:a16="http://schemas.microsoft.com/office/drawing/2014/main" id="{F36A951A-6BBB-2593-B5A4-367EE6B9DC48}"/>
                    </a:ext>
                  </a:extLst>
                </p14:cNvPr>
                <p14:cNvContentPartPr/>
                <p14:nvPr/>
              </p14:nvContentPartPr>
              <p14:xfrm>
                <a:off x="5499280" y="5651492"/>
                <a:ext cx="96840" cy="113760"/>
              </p14:xfrm>
            </p:contentPart>
          </mc:Choice>
          <mc:Fallback>
            <p:pic>
              <p:nvPicPr>
                <p:cNvPr id="273" name="Ink 272">
                  <a:extLst>
                    <a:ext uri="{FF2B5EF4-FFF2-40B4-BE49-F238E27FC236}">
                      <a16:creationId xmlns:a16="http://schemas.microsoft.com/office/drawing/2014/main" id="{F36A951A-6BBB-2593-B5A4-367EE6B9DC48}"/>
                    </a:ext>
                  </a:extLst>
                </p:cNvPr>
                <p:cNvPicPr/>
                <p:nvPr/>
              </p:nvPicPr>
              <p:blipFill>
                <a:blip r:embed="rId100"/>
                <a:stretch>
                  <a:fillRect/>
                </a:stretch>
              </p:blipFill>
              <p:spPr>
                <a:xfrm>
                  <a:off x="5490640" y="5642492"/>
                  <a:ext cx="1144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274" name="Ink 273">
                  <a:extLst>
                    <a:ext uri="{FF2B5EF4-FFF2-40B4-BE49-F238E27FC236}">
                      <a16:creationId xmlns:a16="http://schemas.microsoft.com/office/drawing/2014/main" id="{B4815E9E-54C6-7D1C-151B-B9C6D579A944}"/>
                    </a:ext>
                  </a:extLst>
                </p14:cNvPr>
                <p14:cNvContentPartPr/>
                <p14:nvPr/>
              </p14:nvContentPartPr>
              <p14:xfrm>
                <a:off x="4977640" y="5710532"/>
                <a:ext cx="119880" cy="217440"/>
              </p14:xfrm>
            </p:contentPart>
          </mc:Choice>
          <mc:Fallback>
            <p:pic>
              <p:nvPicPr>
                <p:cNvPr id="274" name="Ink 273">
                  <a:extLst>
                    <a:ext uri="{FF2B5EF4-FFF2-40B4-BE49-F238E27FC236}">
                      <a16:creationId xmlns:a16="http://schemas.microsoft.com/office/drawing/2014/main" id="{B4815E9E-54C6-7D1C-151B-B9C6D579A944}"/>
                    </a:ext>
                  </a:extLst>
                </p:cNvPr>
                <p:cNvPicPr/>
                <p:nvPr/>
              </p:nvPicPr>
              <p:blipFill>
                <a:blip r:embed="rId102"/>
                <a:stretch>
                  <a:fillRect/>
                </a:stretch>
              </p:blipFill>
              <p:spPr>
                <a:xfrm>
                  <a:off x="4968640" y="5701532"/>
                  <a:ext cx="1375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75" name="Ink 274">
                  <a:extLst>
                    <a:ext uri="{FF2B5EF4-FFF2-40B4-BE49-F238E27FC236}">
                      <a16:creationId xmlns:a16="http://schemas.microsoft.com/office/drawing/2014/main" id="{C5901081-B81E-54F8-69E6-ABE7BFDFF19C}"/>
                    </a:ext>
                  </a:extLst>
                </p14:cNvPr>
                <p14:cNvContentPartPr/>
                <p14:nvPr/>
              </p14:nvContentPartPr>
              <p14:xfrm>
                <a:off x="5068720" y="6124532"/>
                <a:ext cx="16920" cy="19800"/>
              </p14:xfrm>
            </p:contentPart>
          </mc:Choice>
          <mc:Fallback>
            <p:pic>
              <p:nvPicPr>
                <p:cNvPr id="275" name="Ink 274">
                  <a:extLst>
                    <a:ext uri="{FF2B5EF4-FFF2-40B4-BE49-F238E27FC236}">
                      <a16:creationId xmlns:a16="http://schemas.microsoft.com/office/drawing/2014/main" id="{C5901081-B81E-54F8-69E6-ABE7BFDFF19C}"/>
                    </a:ext>
                  </a:extLst>
                </p:cNvPr>
                <p:cNvPicPr/>
                <p:nvPr/>
              </p:nvPicPr>
              <p:blipFill>
                <a:blip r:embed="rId104"/>
                <a:stretch>
                  <a:fillRect/>
                </a:stretch>
              </p:blipFill>
              <p:spPr>
                <a:xfrm>
                  <a:off x="5059720" y="6115892"/>
                  <a:ext cx="345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276" name="Ink 275">
                  <a:extLst>
                    <a:ext uri="{FF2B5EF4-FFF2-40B4-BE49-F238E27FC236}">
                      <a16:creationId xmlns:a16="http://schemas.microsoft.com/office/drawing/2014/main" id="{0A924A01-FE3E-5121-38A6-71ABCFB74DED}"/>
                    </a:ext>
                  </a:extLst>
                </p14:cNvPr>
                <p14:cNvContentPartPr/>
                <p14:nvPr/>
              </p14:nvContentPartPr>
              <p14:xfrm>
                <a:off x="5045680" y="6321812"/>
                <a:ext cx="360" cy="360"/>
              </p14:xfrm>
            </p:contentPart>
          </mc:Choice>
          <mc:Fallback>
            <p:pic>
              <p:nvPicPr>
                <p:cNvPr id="276" name="Ink 275">
                  <a:extLst>
                    <a:ext uri="{FF2B5EF4-FFF2-40B4-BE49-F238E27FC236}">
                      <a16:creationId xmlns:a16="http://schemas.microsoft.com/office/drawing/2014/main" id="{0A924A01-FE3E-5121-38A6-71ABCFB74DED}"/>
                    </a:ext>
                  </a:extLst>
                </p:cNvPr>
                <p:cNvPicPr/>
                <p:nvPr/>
              </p:nvPicPr>
              <p:blipFill>
                <a:blip r:embed="rId106"/>
                <a:stretch>
                  <a:fillRect/>
                </a:stretch>
              </p:blipFill>
              <p:spPr>
                <a:xfrm>
                  <a:off x="5036680" y="631281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277" name="Ink 276">
                  <a:extLst>
                    <a:ext uri="{FF2B5EF4-FFF2-40B4-BE49-F238E27FC236}">
                      <a16:creationId xmlns:a16="http://schemas.microsoft.com/office/drawing/2014/main" id="{85EE8103-C6F2-2BA3-78B2-C42B4672328E}"/>
                    </a:ext>
                  </a:extLst>
                </p14:cNvPr>
                <p14:cNvContentPartPr/>
                <p14:nvPr/>
              </p14:nvContentPartPr>
              <p14:xfrm>
                <a:off x="5044240" y="6505772"/>
                <a:ext cx="1440" cy="2880"/>
              </p14:xfrm>
            </p:contentPart>
          </mc:Choice>
          <mc:Fallback>
            <p:pic>
              <p:nvPicPr>
                <p:cNvPr id="277" name="Ink 276">
                  <a:extLst>
                    <a:ext uri="{FF2B5EF4-FFF2-40B4-BE49-F238E27FC236}">
                      <a16:creationId xmlns:a16="http://schemas.microsoft.com/office/drawing/2014/main" id="{85EE8103-C6F2-2BA3-78B2-C42B4672328E}"/>
                    </a:ext>
                  </a:extLst>
                </p:cNvPr>
                <p:cNvPicPr/>
                <p:nvPr/>
              </p:nvPicPr>
              <p:blipFill>
                <a:blip r:embed="rId108"/>
                <a:stretch>
                  <a:fillRect/>
                </a:stretch>
              </p:blipFill>
              <p:spPr>
                <a:xfrm>
                  <a:off x="5035600" y="6497132"/>
                  <a:ext cx="19080" cy="20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9">
            <p14:nvContentPartPr>
              <p14:cNvPr id="279" name="Ink 278">
                <a:extLst>
                  <a:ext uri="{FF2B5EF4-FFF2-40B4-BE49-F238E27FC236}">
                    <a16:creationId xmlns:a16="http://schemas.microsoft.com/office/drawing/2014/main" id="{22096E79-AF14-A151-B10C-DF0110672D56}"/>
                  </a:ext>
                </a:extLst>
              </p14:cNvPr>
              <p14:cNvContentPartPr/>
              <p14:nvPr/>
            </p14:nvContentPartPr>
            <p14:xfrm>
              <a:off x="8223400" y="3992972"/>
              <a:ext cx="118080" cy="288720"/>
            </p14:xfrm>
          </p:contentPart>
        </mc:Choice>
        <mc:Fallback>
          <p:pic>
            <p:nvPicPr>
              <p:cNvPr id="279" name="Ink 278">
                <a:extLst>
                  <a:ext uri="{FF2B5EF4-FFF2-40B4-BE49-F238E27FC236}">
                    <a16:creationId xmlns:a16="http://schemas.microsoft.com/office/drawing/2014/main" id="{22096E79-AF14-A151-B10C-DF0110672D56}"/>
                  </a:ext>
                </a:extLst>
              </p:cNvPr>
              <p:cNvPicPr/>
              <p:nvPr/>
            </p:nvPicPr>
            <p:blipFill>
              <a:blip r:embed="rId110"/>
              <a:stretch>
                <a:fillRect/>
              </a:stretch>
            </p:blipFill>
            <p:spPr>
              <a:xfrm>
                <a:off x="8214760" y="3983972"/>
                <a:ext cx="135720" cy="306360"/>
              </a:xfrm>
              <a:prstGeom prst="rect">
                <a:avLst/>
              </a:prstGeom>
            </p:spPr>
          </p:pic>
        </mc:Fallback>
      </mc:AlternateContent>
      <p:grpSp>
        <p:nvGrpSpPr>
          <p:cNvPr id="297" name="Group 296">
            <a:extLst>
              <a:ext uri="{FF2B5EF4-FFF2-40B4-BE49-F238E27FC236}">
                <a16:creationId xmlns:a16="http://schemas.microsoft.com/office/drawing/2014/main" id="{E27E864F-4852-3E26-88A5-7FF788876231}"/>
              </a:ext>
            </a:extLst>
          </p:cNvPr>
          <p:cNvGrpSpPr/>
          <p:nvPr/>
        </p:nvGrpSpPr>
        <p:grpSpPr>
          <a:xfrm>
            <a:off x="8571520" y="4280972"/>
            <a:ext cx="1168920" cy="293760"/>
            <a:chOff x="8571520" y="4280972"/>
            <a:chExt cx="1168920" cy="293760"/>
          </a:xfrm>
        </p:grpSpPr>
        <mc:AlternateContent xmlns:mc="http://schemas.openxmlformats.org/markup-compatibility/2006">
          <mc:Choice xmlns:p14="http://schemas.microsoft.com/office/powerpoint/2010/main" Requires="p14">
            <p:contentPart p14:bwMode="auto" r:id="rId111">
              <p14:nvContentPartPr>
                <p14:cNvPr id="280" name="Ink 279">
                  <a:extLst>
                    <a:ext uri="{FF2B5EF4-FFF2-40B4-BE49-F238E27FC236}">
                      <a16:creationId xmlns:a16="http://schemas.microsoft.com/office/drawing/2014/main" id="{01D3405F-E3C0-F075-F8B1-CC9DED9C7271}"/>
                    </a:ext>
                  </a:extLst>
                </p14:cNvPr>
                <p14:cNvContentPartPr/>
                <p14:nvPr/>
              </p14:nvContentPartPr>
              <p14:xfrm>
                <a:off x="8571520" y="4373492"/>
                <a:ext cx="20160" cy="39240"/>
              </p14:xfrm>
            </p:contentPart>
          </mc:Choice>
          <mc:Fallback>
            <p:pic>
              <p:nvPicPr>
                <p:cNvPr id="280" name="Ink 279">
                  <a:extLst>
                    <a:ext uri="{FF2B5EF4-FFF2-40B4-BE49-F238E27FC236}">
                      <a16:creationId xmlns:a16="http://schemas.microsoft.com/office/drawing/2014/main" id="{01D3405F-E3C0-F075-F8B1-CC9DED9C7271}"/>
                    </a:ext>
                  </a:extLst>
                </p:cNvPr>
                <p:cNvPicPr/>
                <p:nvPr/>
              </p:nvPicPr>
              <p:blipFill>
                <a:blip r:embed="rId112"/>
                <a:stretch>
                  <a:fillRect/>
                </a:stretch>
              </p:blipFill>
              <p:spPr>
                <a:xfrm>
                  <a:off x="8562520" y="4364852"/>
                  <a:ext cx="378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281" name="Ink 280">
                  <a:extLst>
                    <a:ext uri="{FF2B5EF4-FFF2-40B4-BE49-F238E27FC236}">
                      <a16:creationId xmlns:a16="http://schemas.microsoft.com/office/drawing/2014/main" id="{B4403842-1ABD-4628-AC0A-3D7D38284D95}"/>
                    </a:ext>
                  </a:extLst>
                </p14:cNvPr>
                <p14:cNvContentPartPr/>
                <p14:nvPr/>
              </p14:nvContentPartPr>
              <p14:xfrm>
                <a:off x="8611120" y="4353332"/>
                <a:ext cx="28440" cy="43920"/>
              </p14:xfrm>
            </p:contentPart>
          </mc:Choice>
          <mc:Fallback>
            <p:pic>
              <p:nvPicPr>
                <p:cNvPr id="281" name="Ink 280">
                  <a:extLst>
                    <a:ext uri="{FF2B5EF4-FFF2-40B4-BE49-F238E27FC236}">
                      <a16:creationId xmlns:a16="http://schemas.microsoft.com/office/drawing/2014/main" id="{B4403842-1ABD-4628-AC0A-3D7D38284D95}"/>
                    </a:ext>
                  </a:extLst>
                </p:cNvPr>
                <p:cNvPicPr/>
                <p:nvPr/>
              </p:nvPicPr>
              <p:blipFill>
                <a:blip r:embed="rId114"/>
                <a:stretch>
                  <a:fillRect/>
                </a:stretch>
              </p:blipFill>
              <p:spPr>
                <a:xfrm>
                  <a:off x="8602120" y="4344332"/>
                  <a:ext cx="460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82" name="Ink 281">
                  <a:extLst>
                    <a:ext uri="{FF2B5EF4-FFF2-40B4-BE49-F238E27FC236}">
                      <a16:creationId xmlns:a16="http://schemas.microsoft.com/office/drawing/2014/main" id="{5668716F-3F6C-C0A7-7F6A-34196ACD1E0E}"/>
                    </a:ext>
                  </a:extLst>
                </p14:cNvPr>
                <p14:cNvContentPartPr/>
                <p14:nvPr/>
              </p14:nvContentPartPr>
              <p14:xfrm>
                <a:off x="8727760" y="4384292"/>
                <a:ext cx="48600" cy="162720"/>
              </p14:xfrm>
            </p:contentPart>
          </mc:Choice>
          <mc:Fallback>
            <p:pic>
              <p:nvPicPr>
                <p:cNvPr id="282" name="Ink 281">
                  <a:extLst>
                    <a:ext uri="{FF2B5EF4-FFF2-40B4-BE49-F238E27FC236}">
                      <a16:creationId xmlns:a16="http://schemas.microsoft.com/office/drawing/2014/main" id="{5668716F-3F6C-C0A7-7F6A-34196ACD1E0E}"/>
                    </a:ext>
                  </a:extLst>
                </p:cNvPr>
                <p:cNvPicPr/>
                <p:nvPr/>
              </p:nvPicPr>
              <p:blipFill>
                <a:blip r:embed="rId116"/>
                <a:stretch>
                  <a:fillRect/>
                </a:stretch>
              </p:blipFill>
              <p:spPr>
                <a:xfrm>
                  <a:off x="8718760" y="4375292"/>
                  <a:ext cx="6624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283" name="Ink 282">
                  <a:extLst>
                    <a:ext uri="{FF2B5EF4-FFF2-40B4-BE49-F238E27FC236}">
                      <a16:creationId xmlns:a16="http://schemas.microsoft.com/office/drawing/2014/main" id="{2FBA7A42-CFD1-5722-1F0E-EBD79F9495B5}"/>
                    </a:ext>
                  </a:extLst>
                </p14:cNvPr>
                <p14:cNvContentPartPr/>
                <p14:nvPr/>
              </p14:nvContentPartPr>
              <p14:xfrm>
                <a:off x="8834680" y="4374572"/>
                <a:ext cx="173160" cy="145440"/>
              </p14:xfrm>
            </p:contentPart>
          </mc:Choice>
          <mc:Fallback>
            <p:pic>
              <p:nvPicPr>
                <p:cNvPr id="283" name="Ink 282">
                  <a:extLst>
                    <a:ext uri="{FF2B5EF4-FFF2-40B4-BE49-F238E27FC236}">
                      <a16:creationId xmlns:a16="http://schemas.microsoft.com/office/drawing/2014/main" id="{2FBA7A42-CFD1-5722-1F0E-EBD79F9495B5}"/>
                    </a:ext>
                  </a:extLst>
                </p:cNvPr>
                <p:cNvPicPr/>
                <p:nvPr/>
              </p:nvPicPr>
              <p:blipFill>
                <a:blip r:embed="rId118"/>
                <a:stretch>
                  <a:fillRect/>
                </a:stretch>
              </p:blipFill>
              <p:spPr>
                <a:xfrm>
                  <a:off x="8826040" y="4365572"/>
                  <a:ext cx="1908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284" name="Ink 283">
                  <a:extLst>
                    <a:ext uri="{FF2B5EF4-FFF2-40B4-BE49-F238E27FC236}">
                      <a16:creationId xmlns:a16="http://schemas.microsoft.com/office/drawing/2014/main" id="{1F80D4A8-CC02-F0A7-464F-E7E8E9F0203E}"/>
                    </a:ext>
                  </a:extLst>
                </p14:cNvPr>
                <p14:cNvContentPartPr/>
                <p14:nvPr/>
              </p14:nvContentPartPr>
              <p14:xfrm>
                <a:off x="9025480" y="4408772"/>
                <a:ext cx="70920" cy="165960"/>
              </p14:xfrm>
            </p:contentPart>
          </mc:Choice>
          <mc:Fallback>
            <p:pic>
              <p:nvPicPr>
                <p:cNvPr id="284" name="Ink 283">
                  <a:extLst>
                    <a:ext uri="{FF2B5EF4-FFF2-40B4-BE49-F238E27FC236}">
                      <a16:creationId xmlns:a16="http://schemas.microsoft.com/office/drawing/2014/main" id="{1F80D4A8-CC02-F0A7-464F-E7E8E9F0203E}"/>
                    </a:ext>
                  </a:extLst>
                </p:cNvPr>
                <p:cNvPicPr/>
                <p:nvPr/>
              </p:nvPicPr>
              <p:blipFill>
                <a:blip r:embed="rId120"/>
                <a:stretch>
                  <a:fillRect/>
                </a:stretch>
              </p:blipFill>
              <p:spPr>
                <a:xfrm>
                  <a:off x="9016480" y="4399772"/>
                  <a:ext cx="8856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285" name="Ink 284">
                  <a:extLst>
                    <a:ext uri="{FF2B5EF4-FFF2-40B4-BE49-F238E27FC236}">
                      <a16:creationId xmlns:a16="http://schemas.microsoft.com/office/drawing/2014/main" id="{733E264D-259A-712A-735E-31E19D3C9DAA}"/>
                    </a:ext>
                  </a:extLst>
                </p14:cNvPr>
                <p14:cNvContentPartPr/>
                <p14:nvPr/>
              </p14:nvContentPartPr>
              <p14:xfrm>
                <a:off x="9156880" y="4334972"/>
                <a:ext cx="41040" cy="142920"/>
              </p14:xfrm>
            </p:contentPart>
          </mc:Choice>
          <mc:Fallback>
            <p:pic>
              <p:nvPicPr>
                <p:cNvPr id="285" name="Ink 284">
                  <a:extLst>
                    <a:ext uri="{FF2B5EF4-FFF2-40B4-BE49-F238E27FC236}">
                      <a16:creationId xmlns:a16="http://schemas.microsoft.com/office/drawing/2014/main" id="{733E264D-259A-712A-735E-31E19D3C9DAA}"/>
                    </a:ext>
                  </a:extLst>
                </p:cNvPr>
                <p:cNvPicPr/>
                <p:nvPr/>
              </p:nvPicPr>
              <p:blipFill>
                <a:blip r:embed="rId122"/>
                <a:stretch>
                  <a:fillRect/>
                </a:stretch>
              </p:blipFill>
              <p:spPr>
                <a:xfrm>
                  <a:off x="9148240" y="4325972"/>
                  <a:ext cx="586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286" name="Ink 285">
                  <a:extLst>
                    <a:ext uri="{FF2B5EF4-FFF2-40B4-BE49-F238E27FC236}">
                      <a16:creationId xmlns:a16="http://schemas.microsoft.com/office/drawing/2014/main" id="{A37D5945-B60F-0326-9EFC-71A8AD616B21}"/>
                    </a:ext>
                  </a:extLst>
                </p14:cNvPr>
                <p14:cNvContentPartPr/>
                <p14:nvPr/>
              </p14:nvContentPartPr>
              <p14:xfrm>
                <a:off x="9313840" y="4313372"/>
                <a:ext cx="117360" cy="224640"/>
              </p14:xfrm>
            </p:contentPart>
          </mc:Choice>
          <mc:Fallback>
            <p:pic>
              <p:nvPicPr>
                <p:cNvPr id="286" name="Ink 285">
                  <a:extLst>
                    <a:ext uri="{FF2B5EF4-FFF2-40B4-BE49-F238E27FC236}">
                      <a16:creationId xmlns:a16="http://schemas.microsoft.com/office/drawing/2014/main" id="{A37D5945-B60F-0326-9EFC-71A8AD616B21}"/>
                    </a:ext>
                  </a:extLst>
                </p:cNvPr>
                <p:cNvPicPr/>
                <p:nvPr/>
              </p:nvPicPr>
              <p:blipFill>
                <a:blip r:embed="rId124"/>
                <a:stretch>
                  <a:fillRect/>
                </a:stretch>
              </p:blipFill>
              <p:spPr>
                <a:xfrm>
                  <a:off x="9304840" y="4304732"/>
                  <a:ext cx="1350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287" name="Ink 286">
                  <a:extLst>
                    <a:ext uri="{FF2B5EF4-FFF2-40B4-BE49-F238E27FC236}">
                      <a16:creationId xmlns:a16="http://schemas.microsoft.com/office/drawing/2014/main" id="{D3380E46-6FE4-E92C-343A-3FD9F3EA11A5}"/>
                    </a:ext>
                  </a:extLst>
                </p14:cNvPr>
                <p14:cNvContentPartPr/>
                <p14:nvPr/>
              </p14:nvContentPartPr>
              <p14:xfrm>
                <a:off x="9488440" y="4280972"/>
                <a:ext cx="10800" cy="58680"/>
              </p14:xfrm>
            </p:contentPart>
          </mc:Choice>
          <mc:Fallback>
            <p:pic>
              <p:nvPicPr>
                <p:cNvPr id="287" name="Ink 286">
                  <a:extLst>
                    <a:ext uri="{FF2B5EF4-FFF2-40B4-BE49-F238E27FC236}">
                      <a16:creationId xmlns:a16="http://schemas.microsoft.com/office/drawing/2014/main" id="{D3380E46-6FE4-E92C-343A-3FD9F3EA11A5}"/>
                    </a:ext>
                  </a:extLst>
                </p:cNvPr>
                <p:cNvPicPr/>
                <p:nvPr/>
              </p:nvPicPr>
              <p:blipFill>
                <a:blip r:embed="rId126"/>
                <a:stretch>
                  <a:fillRect/>
                </a:stretch>
              </p:blipFill>
              <p:spPr>
                <a:xfrm>
                  <a:off x="9479800" y="4271972"/>
                  <a:ext cx="2844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288" name="Ink 287">
                  <a:extLst>
                    <a:ext uri="{FF2B5EF4-FFF2-40B4-BE49-F238E27FC236}">
                      <a16:creationId xmlns:a16="http://schemas.microsoft.com/office/drawing/2014/main" id="{0F3D40E3-A8C8-478A-A0BB-7455E97DBE7D}"/>
                    </a:ext>
                  </a:extLst>
                </p14:cNvPr>
                <p14:cNvContentPartPr/>
                <p14:nvPr/>
              </p14:nvContentPartPr>
              <p14:xfrm>
                <a:off x="9551440" y="4280972"/>
                <a:ext cx="360" cy="40680"/>
              </p14:xfrm>
            </p:contentPart>
          </mc:Choice>
          <mc:Fallback>
            <p:pic>
              <p:nvPicPr>
                <p:cNvPr id="288" name="Ink 287">
                  <a:extLst>
                    <a:ext uri="{FF2B5EF4-FFF2-40B4-BE49-F238E27FC236}">
                      <a16:creationId xmlns:a16="http://schemas.microsoft.com/office/drawing/2014/main" id="{0F3D40E3-A8C8-478A-A0BB-7455E97DBE7D}"/>
                    </a:ext>
                  </a:extLst>
                </p:cNvPr>
                <p:cNvPicPr/>
                <p:nvPr/>
              </p:nvPicPr>
              <p:blipFill>
                <a:blip r:embed="rId128"/>
                <a:stretch>
                  <a:fillRect/>
                </a:stretch>
              </p:blipFill>
              <p:spPr>
                <a:xfrm>
                  <a:off x="9542800" y="4271972"/>
                  <a:ext cx="1800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89" name="Ink 288">
                  <a:extLst>
                    <a:ext uri="{FF2B5EF4-FFF2-40B4-BE49-F238E27FC236}">
                      <a16:creationId xmlns:a16="http://schemas.microsoft.com/office/drawing/2014/main" id="{0ACE1BC5-20DA-8B0E-05D6-06A2A1E4451D}"/>
                    </a:ext>
                  </a:extLst>
                </p14:cNvPr>
                <p14:cNvContentPartPr/>
                <p14:nvPr/>
              </p14:nvContentPartPr>
              <p14:xfrm>
                <a:off x="9719920" y="4372772"/>
                <a:ext cx="6120" cy="9000"/>
              </p14:xfrm>
            </p:contentPart>
          </mc:Choice>
          <mc:Fallback>
            <p:pic>
              <p:nvPicPr>
                <p:cNvPr id="289" name="Ink 288">
                  <a:extLst>
                    <a:ext uri="{FF2B5EF4-FFF2-40B4-BE49-F238E27FC236}">
                      <a16:creationId xmlns:a16="http://schemas.microsoft.com/office/drawing/2014/main" id="{0ACE1BC5-20DA-8B0E-05D6-06A2A1E4451D}"/>
                    </a:ext>
                  </a:extLst>
                </p:cNvPr>
                <p:cNvPicPr/>
                <p:nvPr/>
              </p:nvPicPr>
              <p:blipFill>
                <a:blip r:embed="rId130"/>
                <a:stretch>
                  <a:fillRect/>
                </a:stretch>
              </p:blipFill>
              <p:spPr>
                <a:xfrm>
                  <a:off x="9710920" y="4364132"/>
                  <a:ext cx="2376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90" name="Ink 289">
                  <a:extLst>
                    <a:ext uri="{FF2B5EF4-FFF2-40B4-BE49-F238E27FC236}">
                      <a16:creationId xmlns:a16="http://schemas.microsoft.com/office/drawing/2014/main" id="{B9CD0745-4920-12D8-1991-37729829D958}"/>
                    </a:ext>
                  </a:extLst>
                </p14:cNvPr>
                <p14:cNvContentPartPr/>
                <p14:nvPr/>
              </p14:nvContentPartPr>
              <p14:xfrm>
                <a:off x="9722800" y="4531172"/>
                <a:ext cx="17640" cy="30960"/>
              </p14:xfrm>
            </p:contentPart>
          </mc:Choice>
          <mc:Fallback>
            <p:pic>
              <p:nvPicPr>
                <p:cNvPr id="290" name="Ink 289">
                  <a:extLst>
                    <a:ext uri="{FF2B5EF4-FFF2-40B4-BE49-F238E27FC236}">
                      <a16:creationId xmlns:a16="http://schemas.microsoft.com/office/drawing/2014/main" id="{B9CD0745-4920-12D8-1991-37729829D958}"/>
                    </a:ext>
                  </a:extLst>
                </p:cNvPr>
                <p:cNvPicPr/>
                <p:nvPr/>
              </p:nvPicPr>
              <p:blipFill>
                <a:blip r:embed="rId132"/>
                <a:stretch>
                  <a:fillRect/>
                </a:stretch>
              </p:blipFill>
              <p:spPr>
                <a:xfrm>
                  <a:off x="9713800" y="4522172"/>
                  <a:ext cx="35280" cy="48600"/>
                </a:xfrm>
                <a:prstGeom prst="rect">
                  <a:avLst/>
                </a:prstGeom>
              </p:spPr>
            </p:pic>
          </mc:Fallback>
        </mc:AlternateContent>
      </p:grpSp>
      <p:grpSp>
        <p:nvGrpSpPr>
          <p:cNvPr id="296" name="Group 295">
            <a:extLst>
              <a:ext uri="{FF2B5EF4-FFF2-40B4-BE49-F238E27FC236}">
                <a16:creationId xmlns:a16="http://schemas.microsoft.com/office/drawing/2014/main" id="{7B6BF658-2EA7-10C9-8FE9-732B5B417E9A}"/>
              </a:ext>
            </a:extLst>
          </p:cNvPr>
          <p:cNvGrpSpPr/>
          <p:nvPr/>
        </p:nvGrpSpPr>
        <p:grpSpPr>
          <a:xfrm>
            <a:off x="10012240" y="4359812"/>
            <a:ext cx="196560" cy="176040"/>
            <a:chOff x="10012240" y="4359812"/>
            <a:chExt cx="196560" cy="176040"/>
          </a:xfrm>
        </p:grpSpPr>
        <mc:AlternateContent xmlns:mc="http://schemas.openxmlformats.org/markup-compatibility/2006">
          <mc:Choice xmlns:p14="http://schemas.microsoft.com/office/powerpoint/2010/main" Requires="p14">
            <p:contentPart p14:bwMode="auto" r:id="rId133">
              <p14:nvContentPartPr>
                <p14:cNvPr id="291" name="Ink 290">
                  <a:extLst>
                    <a:ext uri="{FF2B5EF4-FFF2-40B4-BE49-F238E27FC236}">
                      <a16:creationId xmlns:a16="http://schemas.microsoft.com/office/drawing/2014/main" id="{1DEF54F5-DCD9-9D37-31DF-4A090B6E55F3}"/>
                    </a:ext>
                  </a:extLst>
                </p14:cNvPr>
                <p14:cNvContentPartPr/>
                <p14:nvPr/>
              </p14:nvContentPartPr>
              <p14:xfrm>
                <a:off x="10012240" y="4359812"/>
                <a:ext cx="22680" cy="176040"/>
              </p14:xfrm>
            </p:contentPart>
          </mc:Choice>
          <mc:Fallback>
            <p:pic>
              <p:nvPicPr>
                <p:cNvPr id="291" name="Ink 290">
                  <a:extLst>
                    <a:ext uri="{FF2B5EF4-FFF2-40B4-BE49-F238E27FC236}">
                      <a16:creationId xmlns:a16="http://schemas.microsoft.com/office/drawing/2014/main" id="{1DEF54F5-DCD9-9D37-31DF-4A090B6E55F3}"/>
                    </a:ext>
                  </a:extLst>
                </p:cNvPr>
                <p:cNvPicPr/>
                <p:nvPr/>
              </p:nvPicPr>
              <p:blipFill>
                <a:blip r:embed="rId134"/>
                <a:stretch>
                  <a:fillRect/>
                </a:stretch>
              </p:blipFill>
              <p:spPr>
                <a:xfrm>
                  <a:off x="10003240" y="4350812"/>
                  <a:ext cx="403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92" name="Ink 291">
                  <a:extLst>
                    <a:ext uri="{FF2B5EF4-FFF2-40B4-BE49-F238E27FC236}">
                      <a16:creationId xmlns:a16="http://schemas.microsoft.com/office/drawing/2014/main" id="{1183E7DE-922A-D550-1B18-0B2EA2E7FC09}"/>
                    </a:ext>
                  </a:extLst>
                </p14:cNvPr>
                <p14:cNvContentPartPr/>
                <p14:nvPr/>
              </p14:nvContentPartPr>
              <p14:xfrm>
                <a:off x="10135720" y="4371332"/>
                <a:ext cx="73080" cy="140040"/>
              </p14:xfrm>
            </p:contentPart>
          </mc:Choice>
          <mc:Fallback>
            <p:pic>
              <p:nvPicPr>
                <p:cNvPr id="292" name="Ink 291">
                  <a:extLst>
                    <a:ext uri="{FF2B5EF4-FFF2-40B4-BE49-F238E27FC236}">
                      <a16:creationId xmlns:a16="http://schemas.microsoft.com/office/drawing/2014/main" id="{1183E7DE-922A-D550-1B18-0B2EA2E7FC09}"/>
                    </a:ext>
                  </a:extLst>
                </p:cNvPr>
                <p:cNvPicPr/>
                <p:nvPr/>
              </p:nvPicPr>
              <p:blipFill>
                <a:blip r:embed="rId136"/>
                <a:stretch>
                  <a:fillRect/>
                </a:stretch>
              </p:blipFill>
              <p:spPr>
                <a:xfrm>
                  <a:off x="10126720" y="4362692"/>
                  <a:ext cx="90720" cy="157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7">
            <p14:nvContentPartPr>
              <p14:cNvPr id="293" name="Ink 292">
                <a:extLst>
                  <a:ext uri="{FF2B5EF4-FFF2-40B4-BE49-F238E27FC236}">
                    <a16:creationId xmlns:a16="http://schemas.microsoft.com/office/drawing/2014/main" id="{6AB5418E-09B1-E17D-F440-222905A8166F}"/>
                  </a:ext>
                </a:extLst>
              </p14:cNvPr>
              <p14:cNvContentPartPr/>
              <p14:nvPr/>
            </p14:nvContentPartPr>
            <p14:xfrm>
              <a:off x="10341280" y="4361252"/>
              <a:ext cx="84600" cy="123120"/>
            </p14:xfrm>
          </p:contentPart>
        </mc:Choice>
        <mc:Fallback>
          <p:pic>
            <p:nvPicPr>
              <p:cNvPr id="293" name="Ink 292">
                <a:extLst>
                  <a:ext uri="{FF2B5EF4-FFF2-40B4-BE49-F238E27FC236}">
                    <a16:creationId xmlns:a16="http://schemas.microsoft.com/office/drawing/2014/main" id="{6AB5418E-09B1-E17D-F440-222905A8166F}"/>
                  </a:ext>
                </a:extLst>
              </p:cNvPr>
              <p:cNvPicPr/>
              <p:nvPr/>
            </p:nvPicPr>
            <p:blipFill>
              <a:blip r:embed="rId138"/>
              <a:stretch>
                <a:fillRect/>
              </a:stretch>
            </p:blipFill>
            <p:spPr>
              <a:xfrm>
                <a:off x="10332280" y="4352252"/>
                <a:ext cx="10224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94" name="Ink 293">
                <a:extLst>
                  <a:ext uri="{FF2B5EF4-FFF2-40B4-BE49-F238E27FC236}">
                    <a16:creationId xmlns:a16="http://schemas.microsoft.com/office/drawing/2014/main" id="{F7BE700B-BC86-AB9D-F177-E8332323BDE6}"/>
                  </a:ext>
                </a:extLst>
              </p14:cNvPr>
              <p14:cNvContentPartPr/>
              <p14:nvPr/>
            </p14:nvContentPartPr>
            <p14:xfrm>
              <a:off x="10545040" y="4359452"/>
              <a:ext cx="93960" cy="139680"/>
            </p14:xfrm>
          </p:contentPart>
        </mc:Choice>
        <mc:Fallback>
          <p:pic>
            <p:nvPicPr>
              <p:cNvPr id="294" name="Ink 293">
                <a:extLst>
                  <a:ext uri="{FF2B5EF4-FFF2-40B4-BE49-F238E27FC236}">
                    <a16:creationId xmlns:a16="http://schemas.microsoft.com/office/drawing/2014/main" id="{F7BE700B-BC86-AB9D-F177-E8332323BDE6}"/>
                  </a:ext>
                </a:extLst>
              </p:cNvPr>
              <p:cNvPicPr/>
              <p:nvPr/>
            </p:nvPicPr>
            <p:blipFill>
              <a:blip r:embed="rId140"/>
              <a:stretch>
                <a:fillRect/>
              </a:stretch>
            </p:blipFill>
            <p:spPr>
              <a:xfrm>
                <a:off x="10536040" y="4350452"/>
                <a:ext cx="1116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95" name="Ink 294">
                <a:extLst>
                  <a:ext uri="{FF2B5EF4-FFF2-40B4-BE49-F238E27FC236}">
                    <a16:creationId xmlns:a16="http://schemas.microsoft.com/office/drawing/2014/main" id="{FA5DFCF7-A759-D968-C845-100EF7F784F7}"/>
                  </a:ext>
                </a:extLst>
              </p14:cNvPr>
              <p14:cNvContentPartPr/>
              <p14:nvPr/>
            </p14:nvContentPartPr>
            <p14:xfrm>
              <a:off x="10816840" y="4476812"/>
              <a:ext cx="16560" cy="58680"/>
            </p14:xfrm>
          </p:contentPart>
        </mc:Choice>
        <mc:Fallback>
          <p:pic>
            <p:nvPicPr>
              <p:cNvPr id="295" name="Ink 294">
                <a:extLst>
                  <a:ext uri="{FF2B5EF4-FFF2-40B4-BE49-F238E27FC236}">
                    <a16:creationId xmlns:a16="http://schemas.microsoft.com/office/drawing/2014/main" id="{FA5DFCF7-A759-D968-C845-100EF7F784F7}"/>
                  </a:ext>
                </a:extLst>
              </p:cNvPr>
              <p:cNvPicPr/>
              <p:nvPr/>
            </p:nvPicPr>
            <p:blipFill>
              <a:blip r:embed="rId142"/>
              <a:stretch>
                <a:fillRect/>
              </a:stretch>
            </p:blipFill>
            <p:spPr>
              <a:xfrm>
                <a:off x="10808200" y="4468172"/>
                <a:ext cx="34200" cy="76320"/>
              </a:xfrm>
              <a:prstGeom prst="rect">
                <a:avLst/>
              </a:prstGeom>
            </p:spPr>
          </p:pic>
        </mc:Fallback>
      </mc:AlternateContent>
      <p:grpSp>
        <p:nvGrpSpPr>
          <p:cNvPr id="311" name="Group 310">
            <a:extLst>
              <a:ext uri="{FF2B5EF4-FFF2-40B4-BE49-F238E27FC236}">
                <a16:creationId xmlns:a16="http://schemas.microsoft.com/office/drawing/2014/main" id="{5AA9A98E-D163-6307-0489-9A76106C98B8}"/>
              </a:ext>
            </a:extLst>
          </p:cNvPr>
          <p:cNvGrpSpPr/>
          <p:nvPr/>
        </p:nvGrpSpPr>
        <p:grpSpPr>
          <a:xfrm>
            <a:off x="8531920" y="4783532"/>
            <a:ext cx="1269720" cy="237600"/>
            <a:chOff x="8531920" y="4783532"/>
            <a:chExt cx="1269720" cy="237600"/>
          </a:xfrm>
        </p:grpSpPr>
        <mc:AlternateContent xmlns:mc="http://schemas.openxmlformats.org/markup-compatibility/2006">
          <mc:Choice xmlns:p14="http://schemas.microsoft.com/office/powerpoint/2010/main" Requires="p14">
            <p:contentPart p14:bwMode="auto" r:id="rId143">
              <p14:nvContentPartPr>
                <p14:cNvPr id="298" name="Ink 297">
                  <a:extLst>
                    <a:ext uri="{FF2B5EF4-FFF2-40B4-BE49-F238E27FC236}">
                      <a16:creationId xmlns:a16="http://schemas.microsoft.com/office/drawing/2014/main" id="{D2E2CBC6-1673-55A1-51E5-A50B41018B44}"/>
                    </a:ext>
                  </a:extLst>
                </p14:cNvPr>
                <p14:cNvContentPartPr/>
                <p14:nvPr/>
              </p14:nvContentPartPr>
              <p14:xfrm>
                <a:off x="8531920" y="4783532"/>
                <a:ext cx="2880" cy="90360"/>
              </p14:xfrm>
            </p:contentPart>
          </mc:Choice>
          <mc:Fallback>
            <p:pic>
              <p:nvPicPr>
                <p:cNvPr id="298" name="Ink 297">
                  <a:extLst>
                    <a:ext uri="{FF2B5EF4-FFF2-40B4-BE49-F238E27FC236}">
                      <a16:creationId xmlns:a16="http://schemas.microsoft.com/office/drawing/2014/main" id="{D2E2CBC6-1673-55A1-51E5-A50B41018B44}"/>
                    </a:ext>
                  </a:extLst>
                </p:cNvPr>
                <p:cNvPicPr/>
                <p:nvPr/>
              </p:nvPicPr>
              <p:blipFill>
                <a:blip r:embed="rId144"/>
                <a:stretch>
                  <a:fillRect/>
                </a:stretch>
              </p:blipFill>
              <p:spPr>
                <a:xfrm>
                  <a:off x="8523280" y="4774532"/>
                  <a:ext cx="2052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299" name="Ink 298">
                  <a:extLst>
                    <a:ext uri="{FF2B5EF4-FFF2-40B4-BE49-F238E27FC236}">
                      <a16:creationId xmlns:a16="http://schemas.microsoft.com/office/drawing/2014/main" id="{6F039914-8FE5-0B9D-4C2A-9F3DEF338E5C}"/>
                    </a:ext>
                  </a:extLst>
                </p14:cNvPr>
                <p14:cNvContentPartPr/>
                <p14:nvPr/>
              </p14:nvContentPartPr>
              <p14:xfrm>
                <a:off x="8584480" y="4795412"/>
                <a:ext cx="4320" cy="59040"/>
              </p14:xfrm>
            </p:contentPart>
          </mc:Choice>
          <mc:Fallback>
            <p:pic>
              <p:nvPicPr>
                <p:cNvPr id="299" name="Ink 298">
                  <a:extLst>
                    <a:ext uri="{FF2B5EF4-FFF2-40B4-BE49-F238E27FC236}">
                      <a16:creationId xmlns:a16="http://schemas.microsoft.com/office/drawing/2014/main" id="{6F039914-8FE5-0B9D-4C2A-9F3DEF338E5C}"/>
                    </a:ext>
                  </a:extLst>
                </p:cNvPr>
                <p:cNvPicPr/>
                <p:nvPr/>
              </p:nvPicPr>
              <p:blipFill>
                <a:blip r:embed="rId146"/>
                <a:stretch>
                  <a:fillRect/>
                </a:stretch>
              </p:blipFill>
              <p:spPr>
                <a:xfrm>
                  <a:off x="8575840" y="4786772"/>
                  <a:ext cx="2196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300" name="Ink 299">
                  <a:extLst>
                    <a:ext uri="{FF2B5EF4-FFF2-40B4-BE49-F238E27FC236}">
                      <a16:creationId xmlns:a16="http://schemas.microsoft.com/office/drawing/2014/main" id="{AF8314F3-9D37-ADCD-96FD-A469B8F3A667}"/>
                    </a:ext>
                  </a:extLst>
                </p14:cNvPr>
                <p14:cNvContentPartPr/>
                <p14:nvPr/>
              </p14:nvContentPartPr>
              <p14:xfrm>
                <a:off x="8682760" y="4873172"/>
                <a:ext cx="70200" cy="134280"/>
              </p14:xfrm>
            </p:contentPart>
          </mc:Choice>
          <mc:Fallback>
            <p:pic>
              <p:nvPicPr>
                <p:cNvPr id="300" name="Ink 299">
                  <a:extLst>
                    <a:ext uri="{FF2B5EF4-FFF2-40B4-BE49-F238E27FC236}">
                      <a16:creationId xmlns:a16="http://schemas.microsoft.com/office/drawing/2014/main" id="{AF8314F3-9D37-ADCD-96FD-A469B8F3A667}"/>
                    </a:ext>
                  </a:extLst>
                </p:cNvPr>
                <p:cNvPicPr/>
                <p:nvPr/>
              </p:nvPicPr>
              <p:blipFill>
                <a:blip r:embed="rId148"/>
                <a:stretch>
                  <a:fillRect/>
                </a:stretch>
              </p:blipFill>
              <p:spPr>
                <a:xfrm>
                  <a:off x="8674120" y="4864532"/>
                  <a:ext cx="878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301" name="Ink 300">
                  <a:extLst>
                    <a:ext uri="{FF2B5EF4-FFF2-40B4-BE49-F238E27FC236}">
                      <a16:creationId xmlns:a16="http://schemas.microsoft.com/office/drawing/2014/main" id="{CBA601DC-7C55-0008-C670-6C826942CF38}"/>
                    </a:ext>
                  </a:extLst>
                </p14:cNvPr>
                <p14:cNvContentPartPr/>
                <p14:nvPr/>
              </p14:nvContentPartPr>
              <p14:xfrm>
                <a:off x="8811640" y="4884692"/>
                <a:ext cx="156960" cy="93600"/>
              </p14:xfrm>
            </p:contentPart>
          </mc:Choice>
          <mc:Fallback>
            <p:pic>
              <p:nvPicPr>
                <p:cNvPr id="301" name="Ink 300">
                  <a:extLst>
                    <a:ext uri="{FF2B5EF4-FFF2-40B4-BE49-F238E27FC236}">
                      <a16:creationId xmlns:a16="http://schemas.microsoft.com/office/drawing/2014/main" id="{CBA601DC-7C55-0008-C670-6C826942CF38}"/>
                    </a:ext>
                  </a:extLst>
                </p:cNvPr>
                <p:cNvPicPr/>
                <p:nvPr/>
              </p:nvPicPr>
              <p:blipFill>
                <a:blip r:embed="rId150"/>
                <a:stretch>
                  <a:fillRect/>
                </a:stretch>
              </p:blipFill>
              <p:spPr>
                <a:xfrm>
                  <a:off x="8802640" y="4875692"/>
                  <a:ext cx="17460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302" name="Ink 301">
                  <a:extLst>
                    <a:ext uri="{FF2B5EF4-FFF2-40B4-BE49-F238E27FC236}">
                      <a16:creationId xmlns:a16="http://schemas.microsoft.com/office/drawing/2014/main" id="{47B156C2-01CE-3EC4-0DB3-AB70D8D999C3}"/>
                    </a:ext>
                  </a:extLst>
                </p14:cNvPr>
                <p14:cNvContentPartPr/>
                <p14:nvPr/>
              </p14:nvContentPartPr>
              <p14:xfrm>
                <a:off x="9004960" y="4874252"/>
                <a:ext cx="52200" cy="146880"/>
              </p14:xfrm>
            </p:contentPart>
          </mc:Choice>
          <mc:Fallback>
            <p:pic>
              <p:nvPicPr>
                <p:cNvPr id="302" name="Ink 301">
                  <a:extLst>
                    <a:ext uri="{FF2B5EF4-FFF2-40B4-BE49-F238E27FC236}">
                      <a16:creationId xmlns:a16="http://schemas.microsoft.com/office/drawing/2014/main" id="{47B156C2-01CE-3EC4-0DB3-AB70D8D999C3}"/>
                    </a:ext>
                  </a:extLst>
                </p:cNvPr>
                <p:cNvPicPr/>
                <p:nvPr/>
              </p:nvPicPr>
              <p:blipFill>
                <a:blip r:embed="rId152"/>
                <a:stretch>
                  <a:fillRect/>
                </a:stretch>
              </p:blipFill>
              <p:spPr>
                <a:xfrm>
                  <a:off x="8996320" y="4865252"/>
                  <a:ext cx="698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303" name="Ink 302">
                  <a:extLst>
                    <a:ext uri="{FF2B5EF4-FFF2-40B4-BE49-F238E27FC236}">
                      <a16:creationId xmlns:a16="http://schemas.microsoft.com/office/drawing/2014/main" id="{868D8592-BDAB-339D-3430-B30860AAC025}"/>
                    </a:ext>
                  </a:extLst>
                </p14:cNvPr>
                <p14:cNvContentPartPr/>
                <p14:nvPr/>
              </p14:nvContentPartPr>
              <p14:xfrm>
                <a:off x="9117280" y="4867772"/>
                <a:ext cx="12960" cy="85320"/>
              </p14:xfrm>
            </p:contentPart>
          </mc:Choice>
          <mc:Fallback>
            <p:pic>
              <p:nvPicPr>
                <p:cNvPr id="303" name="Ink 302">
                  <a:extLst>
                    <a:ext uri="{FF2B5EF4-FFF2-40B4-BE49-F238E27FC236}">
                      <a16:creationId xmlns:a16="http://schemas.microsoft.com/office/drawing/2014/main" id="{868D8592-BDAB-339D-3430-B30860AAC025}"/>
                    </a:ext>
                  </a:extLst>
                </p:cNvPr>
                <p:cNvPicPr/>
                <p:nvPr/>
              </p:nvPicPr>
              <p:blipFill>
                <a:blip r:embed="rId154"/>
                <a:stretch>
                  <a:fillRect/>
                </a:stretch>
              </p:blipFill>
              <p:spPr>
                <a:xfrm>
                  <a:off x="9108640" y="4859132"/>
                  <a:ext cx="306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304" name="Ink 303">
                  <a:extLst>
                    <a:ext uri="{FF2B5EF4-FFF2-40B4-BE49-F238E27FC236}">
                      <a16:creationId xmlns:a16="http://schemas.microsoft.com/office/drawing/2014/main" id="{D52F4688-194B-36BB-67EC-EEA71862FFC9}"/>
                    </a:ext>
                  </a:extLst>
                </p14:cNvPr>
                <p14:cNvContentPartPr/>
                <p14:nvPr/>
              </p14:nvContentPartPr>
              <p14:xfrm>
                <a:off x="9129880" y="4792172"/>
                <a:ext cx="140760" cy="181080"/>
              </p14:xfrm>
            </p:contentPart>
          </mc:Choice>
          <mc:Fallback>
            <p:pic>
              <p:nvPicPr>
                <p:cNvPr id="304" name="Ink 303">
                  <a:extLst>
                    <a:ext uri="{FF2B5EF4-FFF2-40B4-BE49-F238E27FC236}">
                      <a16:creationId xmlns:a16="http://schemas.microsoft.com/office/drawing/2014/main" id="{D52F4688-194B-36BB-67EC-EEA71862FFC9}"/>
                    </a:ext>
                  </a:extLst>
                </p:cNvPr>
                <p:cNvPicPr/>
                <p:nvPr/>
              </p:nvPicPr>
              <p:blipFill>
                <a:blip r:embed="rId156"/>
                <a:stretch>
                  <a:fillRect/>
                </a:stretch>
              </p:blipFill>
              <p:spPr>
                <a:xfrm>
                  <a:off x="9121240" y="4783172"/>
                  <a:ext cx="1584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305" name="Ink 304">
                  <a:extLst>
                    <a:ext uri="{FF2B5EF4-FFF2-40B4-BE49-F238E27FC236}">
                      <a16:creationId xmlns:a16="http://schemas.microsoft.com/office/drawing/2014/main" id="{B430A3DE-3798-DCBF-3CD2-7C5A9E70B9F4}"/>
                    </a:ext>
                  </a:extLst>
                </p14:cNvPr>
                <p14:cNvContentPartPr/>
                <p14:nvPr/>
              </p14:nvContentPartPr>
              <p14:xfrm>
                <a:off x="9332560" y="4883252"/>
                <a:ext cx="102600" cy="97560"/>
              </p14:xfrm>
            </p:contentPart>
          </mc:Choice>
          <mc:Fallback>
            <p:pic>
              <p:nvPicPr>
                <p:cNvPr id="305" name="Ink 304">
                  <a:extLst>
                    <a:ext uri="{FF2B5EF4-FFF2-40B4-BE49-F238E27FC236}">
                      <a16:creationId xmlns:a16="http://schemas.microsoft.com/office/drawing/2014/main" id="{B430A3DE-3798-DCBF-3CD2-7C5A9E70B9F4}"/>
                    </a:ext>
                  </a:extLst>
                </p:cNvPr>
                <p:cNvPicPr/>
                <p:nvPr/>
              </p:nvPicPr>
              <p:blipFill>
                <a:blip r:embed="rId158"/>
                <a:stretch>
                  <a:fillRect/>
                </a:stretch>
              </p:blipFill>
              <p:spPr>
                <a:xfrm>
                  <a:off x="9323920" y="4874612"/>
                  <a:ext cx="1202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306" name="Ink 305">
                  <a:extLst>
                    <a:ext uri="{FF2B5EF4-FFF2-40B4-BE49-F238E27FC236}">
                      <a16:creationId xmlns:a16="http://schemas.microsoft.com/office/drawing/2014/main" id="{02989F5B-DF13-49EF-B771-3FE1A66DE1E3}"/>
                    </a:ext>
                  </a:extLst>
                </p14:cNvPr>
                <p14:cNvContentPartPr/>
                <p14:nvPr/>
              </p14:nvContentPartPr>
              <p14:xfrm>
                <a:off x="9472240" y="4877132"/>
                <a:ext cx="232560" cy="101520"/>
              </p14:xfrm>
            </p:contentPart>
          </mc:Choice>
          <mc:Fallback>
            <p:pic>
              <p:nvPicPr>
                <p:cNvPr id="306" name="Ink 305">
                  <a:extLst>
                    <a:ext uri="{FF2B5EF4-FFF2-40B4-BE49-F238E27FC236}">
                      <a16:creationId xmlns:a16="http://schemas.microsoft.com/office/drawing/2014/main" id="{02989F5B-DF13-49EF-B771-3FE1A66DE1E3}"/>
                    </a:ext>
                  </a:extLst>
                </p:cNvPr>
                <p:cNvPicPr/>
                <p:nvPr/>
              </p:nvPicPr>
              <p:blipFill>
                <a:blip r:embed="rId160"/>
                <a:stretch>
                  <a:fillRect/>
                </a:stretch>
              </p:blipFill>
              <p:spPr>
                <a:xfrm>
                  <a:off x="9463600" y="4868492"/>
                  <a:ext cx="2502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307" name="Ink 306">
                  <a:extLst>
                    <a:ext uri="{FF2B5EF4-FFF2-40B4-BE49-F238E27FC236}">
                      <a16:creationId xmlns:a16="http://schemas.microsoft.com/office/drawing/2014/main" id="{5E5F9379-1E98-3DD8-72BB-CFC5BE1C4967}"/>
                    </a:ext>
                  </a:extLst>
                </p14:cNvPr>
                <p14:cNvContentPartPr/>
                <p14:nvPr/>
              </p14:nvContentPartPr>
              <p14:xfrm>
                <a:off x="9749080" y="4809812"/>
                <a:ext cx="7920" cy="43560"/>
              </p14:xfrm>
            </p:contentPart>
          </mc:Choice>
          <mc:Fallback>
            <p:pic>
              <p:nvPicPr>
                <p:cNvPr id="307" name="Ink 306">
                  <a:extLst>
                    <a:ext uri="{FF2B5EF4-FFF2-40B4-BE49-F238E27FC236}">
                      <a16:creationId xmlns:a16="http://schemas.microsoft.com/office/drawing/2014/main" id="{5E5F9379-1E98-3DD8-72BB-CFC5BE1C4967}"/>
                    </a:ext>
                  </a:extLst>
                </p:cNvPr>
                <p:cNvPicPr/>
                <p:nvPr/>
              </p:nvPicPr>
              <p:blipFill>
                <a:blip r:embed="rId162"/>
                <a:stretch>
                  <a:fillRect/>
                </a:stretch>
              </p:blipFill>
              <p:spPr>
                <a:xfrm>
                  <a:off x="9740080" y="4800812"/>
                  <a:ext cx="255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308" name="Ink 307">
                  <a:extLst>
                    <a:ext uri="{FF2B5EF4-FFF2-40B4-BE49-F238E27FC236}">
                      <a16:creationId xmlns:a16="http://schemas.microsoft.com/office/drawing/2014/main" id="{CFB8EC84-DEDB-3BD6-4C24-0F7D1665B6EF}"/>
                    </a:ext>
                  </a:extLst>
                </p14:cNvPr>
                <p14:cNvContentPartPr/>
                <p14:nvPr/>
              </p14:nvContentPartPr>
              <p14:xfrm>
                <a:off x="9788320" y="4825292"/>
                <a:ext cx="13320" cy="46080"/>
              </p14:xfrm>
            </p:contentPart>
          </mc:Choice>
          <mc:Fallback>
            <p:pic>
              <p:nvPicPr>
                <p:cNvPr id="308" name="Ink 307">
                  <a:extLst>
                    <a:ext uri="{FF2B5EF4-FFF2-40B4-BE49-F238E27FC236}">
                      <a16:creationId xmlns:a16="http://schemas.microsoft.com/office/drawing/2014/main" id="{CFB8EC84-DEDB-3BD6-4C24-0F7D1665B6EF}"/>
                    </a:ext>
                  </a:extLst>
                </p:cNvPr>
                <p:cNvPicPr/>
                <p:nvPr/>
              </p:nvPicPr>
              <p:blipFill>
                <a:blip r:embed="rId164"/>
                <a:stretch>
                  <a:fillRect/>
                </a:stretch>
              </p:blipFill>
              <p:spPr>
                <a:xfrm>
                  <a:off x="9779680" y="4816652"/>
                  <a:ext cx="30960" cy="63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5">
            <p14:nvContentPartPr>
              <p14:cNvPr id="309" name="Ink 308">
                <a:extLst>
                  <a:ext uri="{FF2B5EF4-FFF2-40B4-BE49-F238E27FC236}">
                    <a16:creationId xmlns:a16="http://schemas.microsoft.com/office/drawing/2014/main" id="{D356016A-EA57-0049-4DFA-85B70AFD75F8}"/>
                  </a:ext>
                </a:extLst>
              </p14:cNvPr>
              <p14:cNvContentPartPr/>
              <p14:nvPr/>
            </p14:nvContentPartPr>
            <p14:xfrm>
              <a:off x="9964720" y="4857692"/>
              <a:ext cx="6120" cy="4320"/>
            </p14:xfrm>
          </p:contentPart>
        </mc:Choice>
        <mc:Fallback>
          <p:pic>
            <p:nvPicPr>
              <p:cNvPr id="309" name="Ink 308">
                <a:extLst>
                  <a:ext uri="{FF2B5EF4-FFF2-40B4-BE49-F238E27FC236}">
                    <a16:creationId xmlns:a16="http://schemas.microsoft.com/office/drawing/2014/main" id="{D356016A-EA57-0049-4DFA-85B70AFD75F8}"/>
                  </a:ext>
                </a:extLst>
              </p:cNvPr>
              <p:cNvPicPr/>
              <p:nvPr/>
            </p:nvPicPr>
            <p:blipFill>
              <a:blip r:embed="rId166"/>
              <a:stretch>
                <a:fillRect/>
              </a:stretch>
            </p:blipFill>
            <p:spPr>
              <a:xfrm>
                <a:off x="9956080" y="4848692"/>
                <a:ext cx="237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310" name="Ink 309">
                <a:extLst>
                  <a:ext uri="{FF2B5EF4-FFF2-40B4-BE49-F238E27FC236}">
                    <a16:creationId xmlns:a16="http://schemas.microsoft.com/office/drawing/2014/main" id="{32A1964C-9669-3982-35C8-E2A534CEA3DD}"/>
                  </a:ext>
                </a:extLst>
              </p14:cNvPr>
              <p14:cNvContentPartPr/>
              <p14:nvPr/>
            </p14:nvContentPartPr>
            <p14:xfrm>
              <a:off x="9974080" y="4972172"/>
              <a:ext cx="25920" cy="20880"/>
            </p14:xfrm>
          </p:contentPart>
        </mc:Choice>
        <mc:Fallback>
          <p:pic>
            <p:nvPicPr>
              <p:cNvPr id="310" name="Ink 309">
                <a:extLst>
                  <a:ext uri="{FF2B5EF4-FFF2-40B4-BE49-F238E27FC236}">
                    <a16:creationId xmlns:a16="http://schemas.microsoft.com/office/drawing/2014/main" id="{32A1964C-9669-3982-35C8-E2A534CEA3DD}"/>
                  </a:ext>
                </a:extLst>
              </p:cNvPr>
              <p:cNvPicPr/>
              <p:nvPr/>
            </p:nvPicPr>
            <p:blipFill>
              <a:blip r:embed="rId168"/>
              <a:stretch>
                <a:fillRect/>
              </a:stretch>
            </p:blipFill>
            <p:spPr>
              <a:xfrm>
                <a:off x="9965440" y="4963532"/>
                <a:ext cx="4356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312" name="Ink 311">
                <a:extLst>
                  <a:ext uri="{FF2B5EF4-FFF2-40B4-BE49-F238E27FC236}">
                    <a16:creationId xmlns:a16="http://schemas.microsoft.com/office/drawing/2014/main" id="{6C0DEAE1-8247-F3CE-E8E8-9FF170DC8A8B}"/>
                  </a:ext>
                </a:extLst>
              </p14:cNvPr>
              <p14:cNvContentPartPr/>
              <p14:nvPr/>
            </p14:nvContentPartPr>
            <p14:xfrm>
              <a:off x="10275400" y="4797212"/>
              <a:ext cx="16920" cy="51120"/>
            </p14:xfrm>
          </p:contentPart>
        </mc:Choice>
        <mc:Fallback>
          <p:pic>
            <p:nvPicPr>
              <p:cNvPr id="312" name="Ink 311">
                <a:extLst>
                  <a:ext uri="{FF2B5EF4-FFF2-40B4-BE49-F238E27FC236}">
                    <a16:creationId xmlns:a16="http://schemas.microsoft.com/office/drawing/2014/main" id="{6C0DEAE1-8247-F3CE-E8E8-9FF170DC8A8B}"/>
                  </a:ext>
                </a:extLst>
              </p:cNvPr>
              <p:cNvPicPr/>
              <p:nvPr/>
            </p:nvPicPr>
            <p:blipFill>
              <a:blip r:embed="rId170"/>
              <a:stretch>
                <a:fillRect/>
              </a:stretch>
            </p:blipFill>
            <p:spPr>
              <a:xfrm>
                <a:off x="10266760" y="4788572"/>
                <a:ext cx="34560" cy="68760"/>
              </a:xfrm>
              <a:prstGeom prst="rect">
                <a:avLst/>
              </a:prstGeom>
            </p:spPr>
          </p:pic>
        </mc:Fallback>
      </mc:AlternateContent>
      <p:grpSp>
        <p:nvGrpSpPr>
          <p:cNvPr id="318" name="Group 317">
            <a:extLst>
              <a:ext uri="{FF2B5EF4-FFF2-40B4-BE49-F238E27FC236}">
                <a16:creationId xmlns:a16="http://schemas.microsoft.com/office/drawing/2014/main" id="{FCAABA2A-9F98-180B-0CA8-802B4250ABE6}"/>
              </a:ext>
            </a:extLst>
          </p:cNvPr>
          <p:cNvGrpSpPr/>
          <p:nvPr/>
        </p:nvGrpSpPr>
        <p:grpSpPr>
          <a:xfrm>
            <a:off x="10421200" y="4755812"/>
            <a:ext cx="432720" cy="215640"/>
            <a:chOff x="10421200" y="4755812"/>
            <a:chExt cx="432720" cy="215640"/>
          </a:xfrm>
        </p:grpSpPr>
        <mc:AlternateContent xmlns:mc="http://schemas.openxmlformats.org/markup-compatibility/2006">
          <mc:Choice xmlns:p14="http://schemas.microsoft.com/office/powerpoint/2010/main" Requires="p14">
            <p:contentPart p14:bwMode="auto" r:id="rId171">
              <p14:nvContentPartPr>
                <p14:cNvPr id="313" name="Ink 312">
                  <a:extLst>
                    <a:ext uri="{FF2B5EF4-FFF2-40B4-BE49-F238E27FC236}">
                      <a16:creationId xmlns:a16="http://schemas.microsoft.com/office/drawing/2014/main" id="{2CF0C2D9-EE84-A0A1-BA79-9D1049D4FEB1}"/>
                    </a:ext>
                  </a:extLst>
                </p14:cNvPr>
                <p14:cNvContentPartPr/>
                <p14:nvPr/>
              </p14:nvContentPartPr>
              <p14:xfrm>
                <a:off x="10421200" y="4787852"/>
                <a:ext cx="132840" cy="183600"/>
              </p14:xfrm>
            </p:contentPart>
          </mc:Choice>
          <mc:Fallback>
            <p:pic>
              <p:nvPicPr>
                <p:cNvPr id="313" name="Ink 312">
                  <a:extLst>
                    <a:ext uri="{FF2B5EF4-FFF2-40B4-BE49-F238E27FC236}">
                      <a16:creationId xmlns:a16="http://schemas.microsoft.com/office/drawing/2014/main" id="{2CF0C2D9-EE84-A0A1-BA79-9D1049D4FEB1}"/>
                    </a:ext>
                  </a:extLst>
                </p:cNvPr>
                <p:cNvPicPr/>
                <p:nvPr/>
              </p:nvPicPr>
              <p:blipFill>
                <a:blip r:embed="rId172"/>
                <a:stretch>
                  <a:fillRect/>
                </a:stretch>
              </p:blipFill>
              <p:spPr>
                <a:xfrm>
                  <a:off x="10412200" y="4779212"/>
                  <a:ext cx="1504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314" name="Ink 313">
                  <a:extLst>
                    <a:ext uri="{FF2B5EF4-FFF2-40B4-BE49-F238E27FC236}">
                      <a16:creationId xmlns:a16="http://schemas.microsoft.com/office/drawing/2014/main" id="{691636F6-A2C6-3112-0BCF-DAC3356A244C}"/>
                    </a:ext>
                  </a:extLst>
                </p14:cNvPr>
                <p14:cNvContentPartPr/>
                <p14:nvPr/>
              </p14:nvContentPartPr>
              <p14:xfrm>
                <a:off x="10468720" y="4880012"/>
                <a:ext cx="79200" cy="27720"/>
              </p14:xfrm>
            </p:contentPart>
          </mc:Choice>
          <mc:Fallback>
            <p:pic>
              <p:nvPicPr>
                <p:cNvPr id="314" name="Ink 313">
                  <a:extLst>
                    <a:ext uri="{FF2B5EF4-FFF2-40B4-BE49-F238E27FC236}">
                      <a16:creationId xmlns:a16="http://schemas.microsoft.com/office/drawing/2014/main" id="{691636F6-A2C6-3112-0BCF-DAC3356A244C}"/>
                    </a:ext>
                  </a:extLst>
                </p:cNvPr>
                <p:cNvPicPr/>
                <p:nvPr/>
              </p:nvPicPr>
              <p:blipFill>
                <a:blip r:embed="rId174"/>
                <a:stretch>
                  <a:fillRect/>
                </a:stretch>
              </p:blipFill>
              <p:spPr>
                <a:xfrm>
                  <a:off x="10459720" y="4871372"/>
                  <a:ext cx="968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315" name="Ink 314">
                  <a:extLst>
                    <a:ext uri="{FF2B5EF4-FFF2-40B4-BE49-F238E27FC236}">
                      <a16:creationId xmlns:a16="http://schemas.microsoft.com/office/drawing/2014/main" id="{959701B9-CAD5-F22D-B1CE-13855EC93591}"/>
                    </a:ext>
                  </a:extLst>
                </p14:cNvPr>
                <p14:cNvContentPartPr/>
                <p14:nvPr/>
              </p14:nvContentPartPr>
              <p14:xfrm>
                <a:off x="10643320" y="4775252"/>
                <a:ext cx="136080" cy="177840"/>
              </p14:xfrm>
            </p:contentPart>
          </mc:Choice>
          <mc:Fallback>
            <p:pic>
              <p:nvPicPr>
                <p:cNvPr id="315" name="Ink 314">
                  <a:extLst>
                    <a:ext uri="{FF2B5EF4-FFF2-40B4-BE49-F238E27FC236}">
                      <a16:creationId xmlns:a16="http://schemas.microsoft.com/office/drawing/2014/main" id="{959701B9-CAD5-F22D-B1CE-13855EC93591}"/>
                    </a:ext>
                  </a:extLst>
                </p:cNvPr>
                <p:cNvPicPr/>
                <p:nvPr/>
              </p:nvPicPr>
              <p:blipFill>
                <a:blip r:embed="rId176"/>
                <a:stretch>
                  <a:fillRect/>
                </a:stretch>
              </p:blipFill>
              <p:spPr>
                <a:xfrm>
                  <a:off x="10634320" y="4766252"/>
                  <a:ext cx="1537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316" name="Ink 315">
                  <a:extLst>
                    <a:ext uri="{FF2B5EF4-FFF2-40B4-BE49-F238E27FC236}">
                      <a16:creationId xmlns:a16="http://schemas.microsoft.com/office/drawing/2014/main" id="{ED9C96B2-0B6D-1798-1D1A-E180D877D36E}"/>
                    </a:ext>
                  </a:extLst>
                </p14:cNvPr>
                <p14:cNvContentPartPr/>
                <p14:nvPr/>
              </p14:nvContentPartPr>
              <p14:xfrm>
                <a:off x="10844560" y="4755812"/>
                <a:ext cx="9360" cy="60120"/>
              </p14:xfrm>
            </p:contentPart>
          </mc:Choice>
          <mc:Fallback>
            <p:pic>
              <p:nvPicPr>
                <p:cNvPr id="316" name="Ink 315">
                  <a:extLst>
                    <a:ext uri="{FF2B5EF4-FFF2-40B4-BE49-F238E27FC236}">
                      <a16:creationId xmlns:a16="http://schemas.microsoft.com/office/drawing/2014/main" id="{ED9C96B2-0B6D-1798-1D1A-E180D877D36E}"/>
                    </a:ext>
                  </a:extLst>
                </p:cNvPr>
                <p:cNvPicPr/>
                <p:nvPr/>
              </p:nvPicPr>
              <p:blipFill>
                <a:blip r:embed="rId178"/>
                <a:stretch>
                  <a:fillRect/>
                </a:stretch>
              </p:blipFill>
              <p:spPr>
                <a:xfrm>
                  <a:off x="10835920" y="4747172"/>
                  <a:ext cx="27000" cy="77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9">
            <p14:nvContentPartPr>
              <p14:cNvPr id="317" name="Ink 316">
                <a:extLst>
                  <a:ext uri="{FF2B5EF4-FFF2-40B4-BE49-F238E27FC236}">
                    <a16:creationId xmlns:a16="http://schemas.microsoft.com/office/drawing/2014/main" id="{EBFFDCDC-7F11-0876-A2F1-6CFB5A297B9B}"/>
                  </a:ext>
                </a:extLst>
              </p14:cNvPr>
              <p14:cNvContentPartPr/>
              <p14:nvPr/>
            </p14:nvContentPartPr>
            <p14:xfrm>
              <a:off x="10997560" y="4912772"/>
              <a:ext cx="41400" cy="52560"/>
            </p14:xfrm>
          </p:contentPart>
        </mc:Choice>
        <mc:Fallback>
          <p:pic>
            <p:nvPicPr>
              <p:cNvPr id="317" name="Ink 316">
                <a:extLst>
                  <a:ext uri="{FF2B5EF4-FFF2-40B4-BE49-F238E27FC236}">
                    <a16:creationId xmlns:a16="http://schemas.microsoft.com/office/drawing/2014/main" id="{EBFFDCDC-7F11-0876-A2F1-6CFB5A297B9B}"/>
                  </a:ext>
                </a:extLst>
              </p:cNvPr>
              <p:cNvPicPr/>
              <p:nvPr/>
            </p:nvPicPr>
            <p:blipFill>
              <a:blip r:embed="rId180"/>
              <a:stretch>
                <a:fillRect/>
              </a:stretch>
            </p:blipFill>
            <p:spPr>
              <a:xfrm>
                <a:off x="10988920" y="4903772"/>
                <a:ext cx="59040" cy="70200"/>
              </a:xfrm>
              <a:prstGeom prst="rect">
                <a:avLst/>
              </a:prstGeom>
            </p:spPr>
          </p:pic>
        </mc:Fallback>
      </mc:AlternateContent>
      <p:grpSp>
        <p:nvGrpSpPr>
          <p:cNvPr id="339" name="Group 338">
            <a:extLst>
              <a:ext uri="{FF2B5EF4-FFF2-40B4-BE49-F238E27FC236}">
                <a16:creationId xmlns:a16="http://schemas.microsoft.com/office/drawing/2014/main" id="{2FCFB11F-26F9-ED43-C120-9D7C6CE32E81}"/>
              </a:ext>
            </a:extLst>
          </p:cNvPr>
          <p:cNvGrpSpPr/>
          <p:nvPr/>
        </p:nvGrpSpPr>
        <p:grpSpPr>
          <a:xfrm>
            <a:off x="8545240" y="5214812"/>
            <a:ext cx="1149840" cy="357840"/>
            <a:chOff x="8545240" y="5214812"/>
            <a:chExt cx="1149840" cy="357840"/>
          </a:xfrm>
        </p:grpSpPr>
        <mc:AlternateContent xmlns:mc="http://schemas.openxmlformats.org/markup-compatibility/2006">
          <mc:Choice xmlns:p14="http://schemas.microsoft.com/office/powerpoint/2010/main" Requires="p14">
            <p:contentPart p14:bwMode="auto" r:id="rId181">
              <p14:nvContentPartPr>
                <p14:cNvPr id="319" name="Ink 318">
                  <a:extLst>
                    <a:ext uri="{FF2B5EF4-FFF2-40B4-BE49-F238E27FC236}">
                      <a16:creationId xmlns:a16="http://schemas.microsoft.com/office/drawing/2014/main" id="{E82D8BA7-7C60-2E9A-2060-B61938F405FF}"/>
                    </a:ext>
                  </a:extLst>
                </p14:cNvPr>
                <p14:cNvContentPartPr/>
                <p14:nvPr/>
              </p14:nvContentPartPr>
              <p14:xfrm>
                <a:off x="8545240" y="5231372"/>
                <a:ext cx="20880" cy="45360"/>
              </p14:xfrm>
            </p:contentPart>
          </mc:Choice>
          <mc:Fallback>
            <p:pic>
              <p:nvPicPr>
                <p:cNvPr id="319" name="Ink 318">
                  <a:extLst>
                    <a:ext uri="{FF2B5EF4-FFF2-40B4-BE49-F238E27FC236}">
                      <a16:creationId xmlns:a16="http://schemas.microsoft.com/office/drawing/2014/main" id="{E82D8BA7-7C60-2E9A-2060-B61938F405FF}"/>
                    </a:ext>
                  </a:extLst>
                </p:cNvPr>
                <p:cNvPicPr/>
                <p:nvPr/>
              </p:nvPicPr>
              <p:blipFill>
                <a:blip r:embed="rId182"/>
                <a:stretch>
                  <a:fillRect/>
                </a:stretch>
              </p:blipFill>
              <p:spPr>
                <a:xfrm>
                  <a:off x="8536600" y="5222732"/>
                  <a:ext cx="3852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320" name="Ink 319">
                  <a:extLst>
                    <a:ext uri="{FF2B5EF4-FFF2-40B4-BE49-F238E27FC236}">
                      <a16:creationId xmlns:a16="http://schemas.microsoft.com/office/drawing/2014/main" id="{AE1927C9-CEF0-0289-18B6-A4DBA19B799B}"/>
                    </a:ext>
                  </a:extLst>
                </p14:cNvPr>
                <p14:cNvContentPartPr/>
                <p14:nvPr/>
              </p14:nvContentPartPr>
              <p14:xfrm>
                <a:off x="8611120" y="5218052"/>
                <a:ext cx="16920" cy="54360"/>
              </p14:xfrm>
            </p:contentPart>
          </mc:Choice>
          <mc:Fallback>
            <p:pic>
              <p:nvPicPr>
                <p:cNvPr id="320" name="Ink 319">
                  <a:extLst>
                    <a:ext uri="{FF2B5EF4-FFF2-40B4-BE49-F238E27FC236}">
                      <a16:creationId xmlns:a16="http://schemas.microsoft.com/office/drawing/2014/main" id="{AE1927C9-CEF0-0289-18B6-A4DBA19B799B}"/>
                    </a:ext>
                  </a:extLst>
                </p:cNvPr>
                <p:cNvPicPr/>
                <p:nvPr/>
              </p:nvPicPr>
              <p:blipFill>
                <a:blip r:embed="rId184"/>
                <a:stretch>
                  <a:fillRect/>
                </a:stretch>
              </p:blipFill>
              <p:spPr>
                <a:xfrm>
                  <a:off x="8602120" y="5209052"/>
                  <a:ext cx="345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321" name="Ink 320">
                  <a:extLst>
                    <a:ext uri="{FF2B5EF4-FFF2-40B4-BE49-F238E27FC236}">
                      <a16:creationId xmlns:a16="http://schemas.microsoft.com/office/drawing/2014/main" id="{681A7C2E-75A8-4DC2-63AB-EF4157172027}"/>
                    </a:ext>
                  </a:extLst>
                </p14:cNvPr>
                <p14:cNvContentPartPr/>
                <p14:nvPr/>
              </p14:nvContentPartPr>
              <p14:xfrm>
                <a:off x="8727400" y="5275652"/>
                <a:ext cx="113760" cy="158760"/>
              </p14:xfrm>
            </p:contentPart>
          </mc:Choice>
          <mc:Fallback>
            <p:pic>
              <p:nvPicPr>
                <p:cNvPr id="321" name="Ink 320">
                  <a:extLst>
                    <a:ext uri="{FF2B5EF4-FFF2-40B4-BE49-F238E27FC236}">
                      <a16:creationId xmlns:a16="http://schemas.microsoft.com/office/drawing/2014/main" id="{681A7C2E-75A8-4DC2-63AB-EF4157172027}"/>
                    </a:ext>
                  </a:extLst>
                </p:cNvPr>
                <p:cNvPicPr/>
                <p:nvPr/>
              </p:nvPicPr>
              <p:blipFill>
                <a:blip r:embed="rId186"/>
                <a:stretch>
                  <a:fillRect/>
                </a:stretch>
              </p:blipFill>
              <p:spPr>
                <a:xfrm>
                  <a:off x="8718760" y="5267012"/>
                  <a:ext cx="13140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322" name="Ink 321">
                  <a:extLst>
                    <a:ext uri="{FF2B5EF4-FFF2-40B4-BE49-F238E27FC236}">
                      <a16:creationId xmlns:a16="http://schemas.microsoft.com/office/drawing/2014/main" id="{C4D6C864-9B66-19F7-4A0B-EEDDCD8F6819}"/>
                    </a:ext>
                  </a:extLst>
                </p14:cNvPr>
                <p14:cNvContentPartPr/>
                <p14:nvPr/>
              </p14:nvContentPartPr>
              <p14:xfrm>
                <a:off x="8880040" y="5309492"/>
                <a:ext cx="127080" cy="104760"/>
              </p14:xfrm>
            </p:contentPart>
          </mc:Choice>
          <mc:Fallback>
            <p:pic>
              <p:nvPicPr>
                <p:cNvPr id="322" name="Ink 321">
                  <a:extLst>
                    <a:ext uri="{FF2B5EF4-FFF2-40B4-BE49-F238E27FC236}">
                      <a16:creationId xmlns:a16="http://schemas.microsoft.com/office/drawing/2014/main" id="{C4D6C864-9B66-19F7-4A0B-EEDDCD8F6819}"/>
                    </a:ext>
                  </a:extLst>
                </p:cNvPr>
                <p:cNvPicPr/>
                <p:nvPr/>
              </p:nvPicPr>
              <p:blipFill>
                <a:blip r:embed="rId188"/>
                <a:stretch>
                  <a:fillRect/>
                </a:stretch>
              </p:blipFill>
              <p:spPr>
                <a:xfrm>
                  <a:off x="8871400" y="5300852"/>
                  <a:ext cx="14472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323" name="Ink 322">
                  <a:extLst>
                    <a:ext uri="{FF2B5EF4-FFF2-40B4-BE49-F238E27FC236}">
                      <a16:creationId xmlns:a16="http://schemas.microsoft.com/office/drawing/2014/main" id="{180B9971-8620-F6D4-CD29-7376EAAE9DE6}"/>
                    </a:ext>
                  </a:extLst>
                </p14:cNvPr>
                <p14:cNvContentPartPr/>
                <p14:nvPr/>
              </p14:nvContentPartPr>
              <p14:xfrm>
                <a:off x="9031240" y="5238572"/>
                <a:ext cx="20880" cy="171000"/>
              </p14:xfrm>
            </p:contentPart>
          </mc:Choice>
          <mc:Fallback>
            <p:pic>
              <p:nvPicPr>
                <p:cNvPr id="323" name="Ink 322">
                  <a:extLst>
                    <a:ext uri="{FF2B5EF4-FFF2-40B4-BE49-F238E27FC236}">
                      <a16:creationId xmlns:a16="http://schemas.microsoft.com/office/drawing/2014/main" id="{180B9971-8620-F6D4-CD29-7376EAAE9DE6}"/>
                    </a:ext>
                  </a:extLst>
                </p:cNvPr>
                <p:cNvPicPr/>
                <p:nvPr/>
              </p:nvPicPr>
              <p:blipFill>
                <a:blip r:embed="rId190"/>
                <a:stretch>
                  <a:fillRect/>
                </a:stretch>
              </p:blipFill>
              <p:spPr>
                <a:xfrm>
                  <a:off x="9022600" y="5229572"/>
                  <a:ext cx="3852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324" name="Ink 323">
                  <a:extLst>
                    <a:ext uri="{FF2B5EF4-FFF2-40B4-BE49-F238E27FC236}">
                      <a16:creationId xmlns:a16="http://schemas.microsoft.com/office/drawing/2014/main" id="{B756FB6F-17EF-99F9-BF92-C4D7500993D2}"/>
                    </a:ext>
                  </a:extLst>
                </p14:cNvPr>
                <p14:cNvContentPartPr/>
                <p14:nvPr/>
              </p14:nvContentPartPr>
              <p14:xfrm>
                <a:off x="9143920" y="5316692"/>
                <a:ext cx="125640" cy="119160"/>
              </p14:xfrm>
            </p:contentPart>
          </mc:Choice>
          <mc:Fallback>
            <p:pic>
              <p:nvPicPr>
                <p:cNvPr id="324" name="Ink 323">
                  <a:extLst>
                    <a:ext uri="{FF2B5EF4-FFF2-40B4-BE49-F238E27FC236}">
                      <a16:creationId xmlns:a16="http://schemas.microsoft.com/office/drawing/2014/main" id="{B756FB6F-17EF-99F9-BF92-C4D7500993D2}"/>
                    </a:ext>
                  </a:extLst>
                </p:cNvPr>
                <p:cNvPicPr/>
                <p:nvPr/>
              </p:nvPicPr>
              <p:blipFill>
                <a:blip r:embed="rId192"/>
                <a:stretch>
                  <a:fillRect/>
                </a:stretch>
              </p:blipFill>
              <p:spPr>
                <a:xfrm>
                  <a:off x="9134920" y="5307692"/>
                  <a:ext cx="1432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325" name="Ink 324">
                  <a:extLst>
                    <a:ext uri="{FF2B5EF4-FFF2-40B4-BE49-F238E27FC236}">
                      <a16:creationId xmlns:a16="http://schemas.microsoft.com/office/drawing/2014/main" id="{DFE41263-CE30-EBFF-A936-3F9CE2BD5A42}"/>
                    </a:ext>
                  </a:extLst>
                </p14:cNvPr>
                <p14:cNvContentPartPr/>
                <p14:nvPr/>
              </p14:nvContentPartPr>
              <p14:xfrm>
                <a:off x="9314920" y="5319572"/>
                <a:ext cx="64440" cy="105840"/>
              </p14:xfrm>
            </p:contentPart>
          </mc:Choice>
          <mc:Fallback>
            <p:pic>
              <p:nvPicPr>
                <p:cNvPr id="325" name="Ink 324">
                  <a:extLst>
                    <a:ext uri="{FF2B5EF4-FFF2-40B4-BE49-F238E27FC236}">
                      <a16:creationId xmlns:a16="http://schemas.microsoft.com/office/drawing/2014/main" id="{DFE41263-CE30-EBFF-A936-3F9CE2BD5A42}"/>
                    </a:ext>
                  </a:extLst>
                </p:cNvPr>
                <p:cNvPicPr/>
                <p:nvPr/>
              </p:nvPicPr>
              <p:blipFill>
                <a:blip r:embed="rId194"/>
                <a:stretch>
                  <a:fillRect/>
                </a:stretch>
              </p:blipFill>
              <p:spPr>
                <a:xfrm>
                  <a:off x="9305920" y="5310572"/>
                  <a:ext cx="820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326" name="Ink 325">
                  <a:extLst>
                    <a:ext uri="{FF2B5EF4-FFF2-40B4-BE49-F238E27FC236}">
                      <a16:creationId xmlns:a16="http://schemas.microsoft.com/office/drawing/2014/main" id="{E911AAE1-B2A2-A2C9-F52E-CB666BDA5148}"/>
                    </a:ext>
                  </a:extLst>
                </p14:cNvPr>
                <p14:cNvContentPartPr/>
                <p14:nvPr/>
              </p14:nvContentPartPr>
              <p14:xfrm>
                <a:off x="9460000" y="5339012"/>
                <a:ext cx="101160" cy="233640"/>
              </p14:xfrm>
            </p:contentPart>
          </mc:Choice>
          <mc:Fallback>
            <p:pic>
              <p:nvPicPr>
                <p:cNvPr id="326" name="Ink 325">
                  <a:extLst>
                    <a:ext uri="{FF2B5EF4-FFF2-40B4-BE49-F238E27FC236}">
                      <a16:creationId xmlns:a16="http://schemas.microsoft.com/office/drawing/2014/main" id="{E911AAE1-B2A2-A2C9-F52E-CB666BDA5148}"/>
                    </a:ext>
                  </a:extLst>
                </p:cNvPr>
                <p:cNvPicPr/>
                <p:nvPr/>
              </p:nvPicPr>
              <p:blipFill>
                <a:blip r:embed="rId196"/>
                <a:stretch>
                  <a:fillRect/>
                </a:stretch>
              </p:blipFill>
              <p:spPr>
                <a:xfrm>
                  <a:off x="9451360" y="5330012"/>
                  <a:ext cx="1188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327" name="Ink 326">
                  <a:extLst>
                    <a:ext uri="{FF2B5EF4-FFF2-40B4-BE49-F238E27FC236}">
                      <a16:creationId xmlns:a16="http://schemas.microsoft.com/office/drawing/2014/main" id="{774F3BF5-F1FA-C076-C73C-D09CF06BE96F}"/>
                    </a:ext>
                  </a:extLst>
                </p14:cNvPr>
                <p14:cNvContentPartPr/>
                <p14:nvPr/>
              </p14:nvContentPartPr>
              <p14:xfrm>
                <a:off x="9632080" y="5215172"/>
                <a:ext cx="7200" cy="32760"/>
              </p14:xfrm>
            </p:contentPart>
          </mc:Choice>
          <mc:Fallback>
            <p:pic>
              <p:nvPicPr>
                <p:cNvPr id="327" name="Ink 326">
                  <a:extLst>
                    <a:ext uri="{FF2B5EF4-FFF2-40B4-BE49-F238E27FC236}">
                      <a16:creationId xmlns:a16="http://schemas.microsoft.com/office/drawing/2014/main" id="{774F3BF5-F1FA-C076-C73C-D09CF06BE96F}"/>
                    </a:ext>
                  </a:extLst>
                </p:cNvPr>
                <p:cNvPicPr/>
                <p:nvPr/>
              </p:nvPicPr>
              <p:blipFill>
                <a:blip r:embed="rId198"/>
                <a:stretch>
                  <a:fillRect/>
                </a:stretch>
              </p:blipFill>
              <p:spPr>
                <a:xfrm>
                  <a:off x="9623440" y="5206172"/>
                  <a:ext cx="248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328" name="Ink 327">
                  <a:extLst>
                    <a:ext uri="{FF2B5EF4-FFF2-40B4-BE49-F238E27FC236}">
                      <a16:creationId xmlns:a16="http://schemas.microsoft.com/office/drawing/2014/main" id="{6AD552BD-D87B-4F24-E063-07618C44A78D}"/>
                    </a:ext>
                  </a:extLst>
                </p14:cNvPr>
                <p14:cNvContentPartPr/>
                <p14:nvPr/>
              </p14:nvContentPartPr>
              <p14:xfrm>
                <a:off x="9670240" y="5214812"/>
                <a:ext cx="24840" cy="30600"/>
              </p14:xfrm>
            </p:contentPart>
          </mc:Choice>
          <mc:Fallback>
            <p:pic>
              <p:nvPicPr>
                <p:cNvPr id="328" name="Ink 327">
                  <a:extLst>
                    <a:ext uri="{FF2B5EF4-FFF2-40B4-BE49-F238E27FC236}">
                      <a16:creationId xmlns:a16="http://schemas.microsoft.com/office/drawing/2014/main" id="{6AD552BD-D87B-4F24-E063-07618C44A78D}"/>
                    </a:ext>
                  </a:extLst>
                </p:cNvPr>
                <p:cNvPicPr/>
                <p:nvPr/>
              </p:nvPicPr>
              <p:blipFill>
                <a:blip r:embed="rId200"/>
                <a:stretch>
                  <a:fillRect/>
                </a:stretch>
              </p:blipFill>
              <p:spPr>
                <a:xfrm>
                  <a:off x="9661240" y="5205812"/>
                  <a:ext cx="42480" cy="48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1">
            <p14:nvContentPartPr>
              <p14:cNvPr id="329" name="Ink 328">
                <a:extLst>
                  <a:ext uri="{FF2B5EF4-FFF2-40B4-BE49-F238E27FC236}">
                    <a16:creationId xmlns:a16="http://schemas.microsoft.com/office/drawing/2014/main" id="{264CE649-B96A-CF77-5CDF-30F0EB104F3E}"/>
                  </a:ext>
                </a:extLst>
              </p14:cNvPr>
              <p14:cNvContentPartPr/>
              <p14:nvPr/>
            </p14:nvContentPartPr>
            <p14:xfrm>
              <a:off x="9860320" y="5273492"/>
              <a:ext cx="20520" cy="35640"/>
            </p14:xfrm>
          </p:contentPart>
        </mc:Choice>
        <mc:Fallback>
          <p:pic>
            <p:nvPicPr>
              <p:cNvPr id="329" name="Ink 328">
                <a:extLst>
                  <a:ext uri="{FF2B5EF4-FFF2-40B4-BE49-F238E27FC236}">
                    <a16:creationId xmlns:a16="http://schemas.microsoft.com/office/drawing/2014/main" id="{264CE649-B96A-CF77-5CDF-30F0EB104F3E}"/>
                  </a:ext>
                </a:extLst>
              </p:cNvPr>
              <p:cNvPicPr/>
              <p:nvPr/>
            </p:nvPicPr>
            <p:blipFill>
              <a:blip r:embed="rId202"/>
              <a:stretch>
                <a:fillRect/>
              </a:stretch>
            </p:blipFill>
            <p:spPr>
              <a:xfrm>
                <a:off x="9851320" y="5264852"/>
                <a:ext cx="381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330" name="Ink 329">
                <a:extLst>
                  <a:ext uri="{FF2B5EF4-FFF2-40B4-BE49-F238E27FC236}">
                    <a16:creationId xmlns:a16="http://schemas.microsoft.com/office/drawing/2014/main" id="{34EA27FF-E7AA-6BA3-037F-17ACF514648B}"/>
                  </a:ext>
                </a:extLst>
              </p14:cNvPr>
              <p14:cNvContentPartPr/>
              <p14:nvPr/>
            </p14:nvContentPartPr>
            <p14:xfrm>
              <a:off x="9867520" y="5401652"/>
              <a:ext cx="35640" cy="27360"/>
            </p14:xfrm>
          </p:contentPart>
        </mc:Choice>
        <mc:Fallback>
          <p:pic>
            <p:nvPicPr>
              <p:cNvPr id="330" name="Ink 329">
                <a:extLst>
                  <a:ext uri="{FF2B5EF4-FFF2-40B4-BE49-F238E27FC236}">
                    <a16:creationId xmlns:a16="http://schemas.microsoft.com/office/drawing/2014/main" id="{34EA27FF-E7AA-6BA3-037F-17ACF514648B}"/>
                  </a:ext>
                </a:extLst>
              </p:cNvPr>
              <p:cNvPicPr/>
              <p:nvPr/>
            </p:nvPicPr>
            <p:blipFill>
              <a:blip r:embed="rId204"/>
              <a:stretch>
                <a:fillRect/>
              </a:stretch>
            </p:blipFill>
            <p:spPr>
              <a:xfrm>
                <a:off x="9858520" y="5393012"/>
                <a:ext cx="53280" cy="45000"/>
              </a:xfrm>
              <a:prstGeom prst="rect">
                <a:avLst/>
              </a:prstGeom>
            </p:spPr>
          </p:pic>
        </mc:Fallback>
      </mc:AlternateContent>
      <p:grpSp>
        <p:nvGrpSpPr>
          <p:cNvPr id="337" name="Group 336">
            <a:extLst>
              <a:ext uri="{FF2B5EF4-FFF2-40B4-BE49-F238E27FC236}">
                <a16:creationId xmlns:a16="http://schemas.microsoft.com/office/drawing/2014/main" id="{896775C9-8FE4-FFE8-0B50-BDA1109CF0C8}"/>
              </a:ext>
            </a:extLst>
          </p:cNvPr>
          <p:cNvGrpSpPr/>
          <p:nvPr/>
        </p:nvGrpSpPr>
        <p:grpSpPr>
          <a:xfrm>
            <a:off x="10090720" y="5240012"/>
            <a:ext cx="716040" cy="216000"/>
            <a:chOff x="10090720" y="5240012"/>
            <a:chExt cx="716040" cy="216000"/>
          </a:xfrm>
        </p:grpSpPr>
        <mc:AlternateContent xmlns:mc="http://schemas.openxmlformats.org/markup-compatibility/2006">
          <mc:Choice xmlns:p14="http://schemas.microsoft.com/office/powerpoint/2010/main" Requires="p14">
            <p:contentPart p14:bwMode="auto" r:id="rId205">
              <p14:nvContentPartPr>
                <p14:cNvPr id="331" name="Ink 330">
                  <a:extLst>
                    <a:ext uri="{FF2B5EF4-FFF2-40B4-BE49-F238E27FC236}">
                      <a16:creationId xmlns:a16="http://schemas.microsoft.com/office/drawing/2014/main" id="{40135AE5-B68D-8CF5-91C5-0CA420B29419}"/>
                    </a:ext>
                  </a:extLst>
                </p14:cNvPr>
                <p14:cNvContentPartPr/>
                <p14:nvPr/>
              </p14:nvContentPartPr>
              <p14:xfrm>
                <a:off x="10090720" y="5278532"/>
                <a:ext cx="86760" cy="177480"/>
              </p14:xfrm>
            </p:contentPart>
          </mc:Choice>
          <mc:Fallback>
            <p:pic>
              <p:nvPicPr>
                <p:cNvPr id="331" name="Ink 330">
                  <a:extLst>
                    <a:ext uri="{FF2B5EF4-FFF2-40B4-BE49-F238E27FC236}">
                      <a16:creationId xmlns:a16="http://schemas.microsoft.com/office/drawing/2014/main" id="{40135AE5-B68D-8CF5-91C5-0CA420B29419}"/>
                    </a:ext>
                  </a:extLst>
                </p:cNvPr>
                <p:cNvPicPr/>
                <p:nvPr/>
              </p:nvPicPr>
              <p:blipFill>
                <a:blip r:embed="rId206"/>
                <a:stretch>
                  <a:fillRect/>
                </a:stretch>
              </p:blipFill>
              <p:spPr>
                <a:xfrm>
                  <a:off x="10082080" y="5269532"/>
                  <a:ext cx="1044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332" name="Ink 331">
                  <a:extLst>
                    <a:ext uri="{FF2B5EF4-FFF2-40B4-BE49-F238E27FC236}">
                      <a16:creationId xmlns:a16="http://schemas.microsoft.com/office/drawing/2014/main" id="{4C5EBF74-8DA6-FB90-3B2B-CC52AB361CC7}"/>
                    </a:ext>
                  </a:extLst>
                </p14:cNvPr>
                <p14:cNvContentPartPr/>
                <p14:nvPr/>
              </p14:nvContentPartPr>
              <p14:xfrm>
                <a:off x="10130320" y="5240012"/>
                <a:ext cx="104040" cy="42480"/>
              </p14:xfrm>
            </p:contentPart>
          </mc:Choice>
          <mc:Fallback>
            <p:pic>
              <p:nvPicPr>
                <p:cNvPr id="332" name="Ink 331">
                  <a:extLst>
                    <a:ext uri="{FF2B5EF4-FFF2-40B4-BE49-F238E27FC236}">
                      <a16:creationId xmlns:a16="http://schemas.microsoft.com/office/drawing/2014/main" id="{4C5EBF74-8DA6-FB90-3B2B-CC52AB361CC7}"/>
                    </a:ext>
                  </a:extLst>
                </p:cNvPr>
                <p:cNvPicPr/>
                <p:nvPr/>
              </p:nvPicPr>
              <p:blipFill>
                <a:blip r:embed="rId208"/>
                <a:stretch>
                  <a:fillRect/>
                </a:stretch>
              </p:blipFill>
              <p:spPr>
                <a:xfrm>
                  <a:off x="10121680" y="5231012"/>
                  <a:ext cx="1216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333" name="Ink 332">
                  <a:extLst>
                    <a:ext uri="{FF2B5EF4-FFF2-40B4-BE49-F238E27FC236}">
                      <a16:creationId xmlns:a16="http://schemas.microsoft.com/office/drawing/2014/main" id="{B669AD4A-D137-0F39-2C40-27F086C49741}"/>
                    </a:ext>
                  </a:extLst>
                </p14:cNvPr>
                <p14:cNvContentPartPr/>
                <p14:nvPr/>
              </p14:nvContentPartPr>
              <p14:xfrm>
                <a:off x="10295920" y="5308772"/>
                <a:ext cx="106560" cy="112320"/>
              </p14:xfrm>
            </p:contentPart>
          </mc:Choice>
          <mc:Fallback>
            <p:pic>
              <p:nvPicPr>
                <p:cNvPr id="333" name="Ink 332">
                  <a:extLst>
                    <a:ext uri="{FF2B5EF4-FFF2-40B4-BE49-F238E27FC236}">
                      <a16:creationId xmlns:a16="http://schemas.microsoft.com/office/drawing/2014/main" id="{B669AD4A-D137-0F39-2C40-27F086C49741}"/>
                    </a:ext>
                  </a:extLst>
                </p:cNvPr>
                <p:cNvPicPr/>
                <p:nvPr/>
              </p:nvPicPr>
              <p:blipFill>
                <a:blip r:embed="rId210"/>
                <a:stretch>
                  <a:fillRect/>
                </a:stretch>
              </p:blipFill>
              <p:spPr>
                <a:xfrm>
                  <a:off x="10287280" y="5299772"/>
                  <a:ext cx="1242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334" name="Ink 333">
                  <a:extLst>
                    <a:ext uri="{FF2B5EF4-FFF2-40B4-BE49-F238E27FC236}">
                      <a16:creationId xmlns:a16="http://schemas.microsoft.com/office/drawing/2014/main" id="{393F689B-5E33-AC30-0022-FD3BEC2D6680}"/>
                    </a:ext>
                  </a:extLst>
                </p14:cNvPr>
                <p14:cNvContentPartPr/>
                <p14:nvPr/>
              </p14:nvContentPartPr>
              <p14:xfrm>
                <a:off x="10488160" y="5314892"/>
                <a:ext cx="117000" cy="105480"/>
              </p14:xfrm>
            </p:contentPart>
          </mc:Choice>
          <mc:Fallback>
            <p:pic>
              <p:nvPicPr>
                <p:cNvPr id="334" name="Ink 333">
                  <a:extLst>
                    <a:ext uri="{FF2B5EF4-FFF2-40B4-BE49-F238E27FC236}">
                      <a16:creationId xmlns:a16="http://schemas.microsoft.com/office/drawing/2014/main" id="{393F689B-5E33-AC30-0022-FD3BEC2D6680}"/>
                    </a:ext>
                  </a:extLst>
                </p:cNvPr>
                <p:cNvPicPr/>
                <p:nvPr/>
              </p:nvPicPr>
              <p:blipFill>
                <a:blip r:embed="rId212"/>
                <a:stretch>
                  <a:fillRect/>
                </a:stretch>
              </p:blipFill>
              <p:spPr>
                <a:xfrm>
                  <a:off x="10479160" y="5305892"/>
                  <a:ext cx="13464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335" name="Ink 334">
                  <a:extLst>
                    <a:ext uri="{FF2B5EF4-FFF2-40B4-BE49-F238E27FC236}">
                      <a16:creationId xmlns:a16="http://schemas.microsoft.com/office/drawing/2014/main" id="{4C5DDEFB-DD68-B649-1DEB-8DD1433A5EF0}"/>
                    </a:ext>
                  </a:extLst>
                </p14:cNvPr>
                <p14:cNvContentPartPr/>
                <p14:nvPr/>
              </p14:nvContentPartPr>
              <p14:xfrm>
                <a:off x="10696960" y="5311292"/>
                <a:ext cx="109800" cy="97560"/>
              </p14:xfrm>
            </p:contentPart>
          </mc:Choice>
          <mc:Fallback>
            <p:pic>
              <p:nvPicPr>
                <p:cNvPr id="335" name="Ink 334">
                  <a:extLst>
                    <a:ext uri="{FF2B5EF4-FFF2-40B4-BE49-F238E27FC236}">
                      <a16:creationId xmlns:a16="http://schemas.microsoft.com/office/drawing/2014/main" id="{4C5DDEFB-DD68-B649-1DEB-8DD1433A5EF0}"/>
                    </a:ext>
                  </a:extLst>
                </p:cNvPr>
                <p:cNvPicPr/>
                <p:nvPr/>
              </p:nvPicPr>
              <p:blipFill>
                <a:blip r:embed="rId214"/>
                <a:stretch>
                  <a:fillRect/>
                </a:stretch>
              </p:blipFill>
              <p:spPr>
                <a:xfrm>
                  <a:off x="10688320" y="5302292"/>
                  <a:ext cx="127440" cy="115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5">
            <p14:nvContentPartPr>
              <p14:cNvPr id="336" name="Ink 335">
                <a:extLst>
                  <a:ext uri="{FF2B5EF4-FFF2-40B4-BE49-F238E27FC236}">
                    <a16:creationId xmlns:a16="http://schemas.microsoft.com/office/drawing/2014/main" id="{DA2417A4-788D-98A3-53F4-7BC0E7A5384A}"/>
                  </a:ext>
                </a:extLst>
              </p14:cNvPr>
              <p14:cNvContentPartPr/>
              <p14:nvPr/>
            </p14:nvContentPartPr>
            <p14:xfrm>
              <a:off x="10918720" y="5361332"/>
              <a:ext cx="14760" cy="47160"/>
            </p14:xfrm>
          </p:contentPart>
        </mc:Choice>
        <mc:Fallback>
          <p:pic>
            <p:nvPicPr>
              <p:cNvPr id="336" name="Ink 335">
                <a:extLst>
                  <a:ext uri="{FF2B5EF4-FFF2-40B4-BE49-F238E27FC236}">
                    <a16:creationId xmlns:a16="http://schemas.microsoft.com/office/drawing/2014/main" id="{DA2417A4-788D-98A3-53F4-7BC0E7A5384A}"/>
                  </a:ext>
                </a:extLst>
              </p:cNvPr>
              <p:cNvPicPr/>
              <p:nvPr/>
            </p:nvPicPr>
            <p:blipFill>
              <a:blip r:embed="rId216"/>
              <a:stretch>
                <a:fillRect/>
              </a:stretch>
            </p:blipFill>
            <p:spPr>
              <a:xfrm>
                <a:off x="10910080" y="5352332"/>
                <a:ext cx="32400" cy="64800"/>
              </a:xfrm>
              <a:prstGeom prst="rect">
                <a:avLst/>
              </a:prstGeom>
            </p:spPr>
          </p:pic>
        </mc:Fallback>
      </mc:AlternateContent>
      <p:grpSp>
        <p:nvGrpSpPr>
          <p:cNvPr id="360" name="Group 359">
            <a:extLst>
              <a:ext uri="{FF2B5EF4-FFF2-40B4-BE49-F238E27FC236}">
                <a16:creationId xmlns:a16="http://schemas.microsoft.com/office/drawing/2014/main" id="{8230B932-5C3C-7938-8637-4457B0980237}"/>
              </a:ext>
            </a:extLst>
          </p:cNvPr>
          <p:cNvGrpSpPr/>
          <p:nvPr/>
        </p:nvGrpSpPr>
        <p:grpSpPr>
          <a:xfrm>
            <a:off x="8551720" y="5616212"/>
            <a:ext cx="921600" cy="273240"/>
            <a:chOff x="8551720" y="5616212"/>
            <a:chExt cx="921600" cy="273240"/>
          </a:xfrm>
        </p:grpSpPr>
        <mc:AlternateContent xmlns:mc="http://schemas.openxmlformats.org/markup-compatibility/2006">
          <mc:Choice xmlns:p14="http://schemas.microsoft.com/office/powerpoint/2010/main" Requires="p14">
            <p:contentPart p14:bwMode="auto" r:id="rId217">
              <p14:nvContentPartPr>
                <p14:cNvPr id="340" name="Ink 339">
                  <a:extLst>
                    <a:ext uri="{FF2B5EF4-FFF2-40B4-BE49-F238E27FC236}">
                      <a16:creationId xmlns:a16="http://schemas.microsoft.com/office/drawing/2014/main" id="{29E7BEC0-6DCE-14F2-3897-CD5C10D2A518}"/>
                    </a:ext>
                  </a:extLst>
                </p14:cNvPr>
                <p14:cNvContentPartPr/>
                <p14:nvPr/>
              </p14:nvContentPartPr>
              <p14:xfrm>
                <a:off x="8551720" y="5636012"/>
                <a:ext cx="9720" cy="39600"/>
              </p14:xfrm>
            </p:contentPart>
          </mc:Choice>
          <mc:Fallback>
            <p:pic>
              <p:nvPicPr>
                <p:cNvPr id="340" name="Ink 339">
                  <a:extLst>
                    <a:ext uri="{FF2B5EF4-FFF2-40B4-BE49-F238E27FC236}">
                      <a16:creationId xmlns:a16="http://schemas.microsoft.com/office/drawing/2014/main" id="{29E7BEC0-6DCE-14F2-3897-CD5C10D2A518}"/>
                    </a:ext>
                  </a:extLst>
                </p:cNvPr>
                <p:cNvPicPr/>
                <p:nvPr/>
              </p:nvPicPr>
              <p:blipFill>
                <a:blip r:embed="rId218"/>
                <a:stretch>
                  <a:fillRect/>
                </a:stretch>
              </p:blipFill>
              <p:spPr>
                <a:xfrm>
                  <a:off x="8542720" y="5627372"/>
                  <a:ext cx="2736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341" name="Ink 340">
                  <a:extLst>
                    <a:ext uri="{FF2B5EF4-FFF2-40B4-BE49-F238E27FC236}">
                      <a16:creationId xmlns:a16="http://schemas.microsoft.com/office/drawing/2014/main" id="{DDA74163-A5D0-9E7D-E704-1E4133517EF5}"/>
                    </a:ext>
                  </a:extLst>
                </p14:cNvPr>
                <p14:cNvContentPartPr/>
                <p14:nvPr/>
              </p14:nvContentPartPr>
              <p14:xfrm>
                <a:off x="8597800" y="5616212"/>
                <a:ext cx="22320" cy="44280"/>
              </p14:xfrm>
            </p:contentPart>
          </mc:Choice>
          <mc:Fallback>
            <p:pic>
              <p:nvPicPr>
                <p:cNvPr id="341" name="Ink 340">
                  <a:extLst>
                    <a:ext uri="{FF2B5EF4-FFF2-40B4-BE49-F238E27FC236}">
                      <a16:creationId xmlns:a16="http://schemas.microsoft.com/office/drawing/2014/main" id="{DDA74163-A5D0-9E7D-E704-1E4133517EF5}"/>
                    </a:ext>
                  </a:extLst>
                </p:cNvPr>
                <p:cNvPicPr/>
                <p:nvPr/>
              </p:nvPicPr>
              <p:blipFill>
                <a:blip r:embed="rId220"/>
                <a:stretch>
                  <a:fillRect/>
                </a:stretch>
              </p:blipFill>
              <p:spPr>
                <a:xfrm>
                  <a:off x="8589160" y="5607572"/>
                  <a:ext cx="3996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343" name="Ink 342">
                  <a:extLst>
                    <a:ext uri="{FF2B5EF4-FFF2-40B4-BE49-F238E27FC236}">
                      <a16:creationId xmlns:a16="http://schemas.microsoft.com/office/drawing/2014/main" id="{3D58BDB6-AA92-B27F-56CA-A76971185DCA}"/>
                    </a:ext>
                  </a:extLst>
                </p14:cNvPr>
                <p14:cNvContentPartPr/>
                <p14:nvPr/>
              </p14:nvContentPartPr>
              <p14:xfrm>
                <a:off x="8738200" y="5677772"/>
                <a:ext cx="262800" cy="211680"/>
              </p14:xfrm>
            </p:contentPart>
          </mc:Choice>
          <mc:Fallback>
            <p:pic>
              <p:nvPicPr>
                <p:cNvPr id="343" name="Ink 342">
                  <a:extLst>
                    <a:ext uri="{FF2B5EF4-FFF2-40B4-BE49-F238E27FC236}">
                      <a16:creationId xmlns:a16="http://schemas.microsoft.com/office/drawing/2014/main" id="{3D58BDB6-AA92-B27F-56CA-A76971185DCA}"/>
                    </a:ext>
                  </a:extLst>
                </p:cNvPr>
                <p:cNvPicPr/>
                <p:nvPr/>
              </p:nvPicPr>
              <p:blipFill>
                <a:blip r:embed="rId222"/>
                <a:stretch>
                  <a:fillRect/>
                </a:stretch>
              </p:blipFill>
              <p:spPr>
                <a:xfrm>
                  <a:off x="8729200" y="5668772"/>
                  <a:ext cx="2804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344" name="Ink 343">
                  <a:extLst>
                    <a:ext uri="{FF2B5EF4-FFF2-40B4-BE49-F238E27FC236}">
                      <a16:creationId xmlns:a16="http://schemas.microsoft.com/office/drawing/2014/main" id="{625C88D4-F1C5-9A7F-CB9F-94A4B686713E}"/>
                    </a:ext>
                  </a:extLst>
                </p14:cNvPr>
                <p14:cNvContentPartPr/>
                <p14:nvPr/>
              </p14:nvContentPartPr>
              <p14:xfrm>
                <a:off x="9046720" y="5719532"/>
                <a:ext cx="81000" cy="91080"/>
              </p14:xfrm>
            </p:contentPart>
          </mc:Choice>
          <mc:Fallback>
            <p:pic>
              <p:nvPicPr>
                <p:cNvPr id="344" name="Ink 343">
                  <a:extLst>
                    <a:ext uri="{FF2B5EF4-FFF2-40B4-BE49-F238E27FC236}">
                      <a16:creationId xmlns:a16="http://schemas.microsoft.com/office/drawing/2014/main" id="{625C88D4-F1C5-9A7F-CB9F-94A4B686713E}"/>
                    </a:ext>
                  </a:extLst>
                </p:cNvPr>
                <p:cNvPicPr/>
                <p:nvPr/>
              </p:nvPicPr>
              <p:blipFill>
                <a:blip r:embed="rId224"/>
                <a:stretch>
                  <a:fillRect/>
                </a:stretch>
              </p:blipFill>
              <p:spPr>
                <a:xfrm>
                  <a:off x="9037720" y="5710532"/>
                  <a:ext cx="9864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345" name="Ink 344">
                  <a:extLst>
                    <a:ext uri="{FF2B5EF4-FFF2-40B4-BE49-F238E27FC236}">
                      <a16:creationId xmlns:a16="http://schemas.microsoft.com/office/drawing/2014/main" id="{DB0683FA-6741-2EDF-CFAE-4161C1C98D1C}"/>
                    </a:ext>
                  </a:extLst>
                </p14:cNvPr>
                <p14:cNvContentPartPr/>
                <p14:nvPr/>
              </p14:nvContentPartPr>
              <p14:xfrm>
                <a:off x="9183520" y="5696132"/>
                <a:ext cx="104040" cy="144720"/>
              </p14:xfrm>
            </p:contentPart>
          </mc:Choice>
          <mc:Fallback>
            <p:pic>
              <p:nvPicPr>
                <p:cNvPr id="345" name="Ink 344">
                  <a:extLst>
                    <a:ext uri="{FF2B5EF4-FFF2-40B4-BE49-F238E27FC236}">
                      <a16:creationId xmlns:a16="http://schemas.microsoft.com/office/drawing/2014/main" id="{DB0683FA-6741-2EDF-CFAE-4161C1C98D1C}"/>
                    </a:ext>
                  </a:extLst>
                </p:cNvPr>
                <p:cNvPicPr/>
                <p:nvPr/>
              </p:nvPicPr>
              <p:blipFill>
                <a:blip r:embed="rId226"/>
                <a:stretch>
                  <a:fillRect/>
                </a:stretch>
              </p:blipFill>
              <p:spPr>
                <a:xfrm>
                  <a:off x="9174520" y="5687132"/>
                  <a:ext cx="1216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346" name="Ink 345">
                  <a:extLst>
                    <a:ext uri="{FF2B5EF4-FFF2-40B4-BE49-F238E27FC236}">
                      <a16:creationId xmlns:a16="http://schemas.microsoft.com/office/drawing/2014/main" id="{4CEEDBBC-8886-2CF6-EF30-9423332247DC}"/>
                    </a:ext>
                  </a:extLst>
                </p14:cNvPr>
                <p14:cNvContentPartPr/>
                <p14:nvPr/>
              </p14:nvContentPartPr>
              <p14:xfrm>
                <a:off x="9397360" y="5659772"/>
                <a:ext cx="12240" cy="69120"/>
              </p14:xfrm>
            </p:contentPart>
          </mc:Choice>
          <mc:Fallback>
            <p:pic>
              <p:nvPicPr>
                <p:cNvPr id="346" name="Ink 345">
                  <a:extLst>
                    <a:ext uri="{FF2B5EF4-FFF2-40B4-BE49-F238E27FC236}">
                      <a16:creationId xmlns:a16="http://schemas.microsoft.com/office/drawing/2014/main" id="{4CEEDBBC-8886-2CF6-EF30-9423332247DC}"/>
                    </a:ext>
                  </a:extLst>
                </p:cNvPr>
                <p:cNvPicPr/>
                <p:nvPr/>
              </p:nvPicPr>
              <p:blipFill>
                <a:blip r:embed="rId228"/>
                <a:stretch>
                  <a:fillRect/>
                </a:stretch>
              </p:blipFill>
              <p:spPr>
                <a:xfrm>
                  <a:off x="9388360" y="5650772"/>
                  <a:ext cx="298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347" name="Ink 346">
                  <a:extLst>
                    <a:ext uri="{FF2B5EF4-FFF2-40B4-BE49-F238E27FC236}">
                      <a16:creationId xmlns:a16="http://schemas.microsoft.com/office/drawing/2014/main" id="{4FCD90D1-C3E8-0544-FFAE-035E278D258E}"/>
                    </a:ext>
                  </a:extLst>
                </p14:cNvPr>
                <p14:cNvContentPartPr/>
                <p14:nvPr/>
              </p14:nvContentPartPr>
              <p14:xfrm>
                <a:off x="9472960" y="5678132"/>
                <a:ext cx="360" cy="48600"/>
              </p14:xfrm>
            </p:contentPart>
          </mc:Choice>
          <mc:Fallback>
            <p:pic>
              <p:nvPicPr>
                <p:cNvPr id="347" name="Ink 346">
                  <a:extLst>
                    <a:ext uri="{FF2B5EF4-FFF2-40B4-BE49-F238E27FC236}">
                      <a16:creationId xmlns:a16="http://schemas.microsoft.com/office/drawing/2014/main" id="{4FCD90D1-C3E8-0544-FFAE-035E278D258E}"/>
                    </a:ext>
                  </a:extLst>
                </p:cNvPr>
                <p:cNvPicPr/>
                <p:nvPr/>
              </p:nvPicPr>
              <p:blipFill>
                <a:blip r:embed="rId230"/>
                <a:stretch>
                  <a:fillRect/>
                </a:stretch>
              </p:blipFill>
              <p:spPr>
                <a:xfrm>
                  <a:off x="9463960" y="5669132"/>
                  <a:ext cx="18000" cy="66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1">
            <p14:nvContentPartPr>
              <p14:cNvPr id="348" name="Ink 347">
                <a:extLst>
                  <a:ext uri="{FF2B5EF4-FFF2-40B4-BE49-F238E27FC236}">
                    <a16:creationId xmlns:a16="http://schemas.microsoft.com/office/drawing/2014/main" id="{E7356E5B-A4E3-0BE2-4058-3C02A633B061}"/>
                  </a:ext>
                </a:extLst>
              </p14:cNvPr>
              <p14:cNvContentPartPr/>
              <p14:nvPr/>
            </p14:nvContentPartPr>
            <p14:xfrm>
              <a:off x="9673840" y="5718812"/>
              <a:ext cx="18000" cy="17640"/>
            </p14:xfrm>
          </p:contentPart>
        </mc:Choice>
        <mc:Fallback>
          <p:pic>
            <p:nvPicPr>
              <p:cNvPr id="348" name="Ink 347">
                <a:extLst>
                  <a:ext uri="{FF2B5EF4-FFF2-40B4-BE49-F238E27FC236}">
                    <a16:creationId xmlns:a16="http://schemas.microsoft.com/office/drawing/2014/main" id="{E7356E5B-A4E3-0BE2-4058-3C02A633B061}"/>
                  </a:ext>
                </a:extLst>
              </p:cNvPr>
              <p:cNvPicPr/>
              <p:nvPr/>
            </p:nvPicPr>
            <p:blipFill>
              <a:blip r:embed="rId232"/>
              <a:stretch>
                <a:fillRect/>
              </a:stretch>
            </p:blipFill>
            <p:spPr>
              <a:xfrm>
                <a:off x="9664840" y="5710172"/>
                <a:ext cx="356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349" name="Ink 348">
                <a:extLst>
                  <a:ext uri="{FF2B5EF4-FFF2-40B4-BE49-F238E27FC236}">
                    <a16:creationId xmlns:a16="http://schemas.microsoft.com/office/drawing/2014/main" id="{F4BD805F-4326-78F2-C9A7-53BF18909EC8}"/>
                  </a:ext>
                </a:extLst>
              </p14:cNvPr>
              <p14:cNvContentPartPr/>
              <p14:nvPr/>
            </p14:nvContentPartPr>
            <p14:xfrm>
              <a:off x="9703000" y="5841212"/>
              <a:ext cx="3960" cy="20880"/>
            </p14:xfrm>
          </p:contentPart>
        </mc:Choice>
        <mc:Fallback>
          <p:pic>
            <p:nvPicPr>
              <p:cNvPr id="349" name="Ink 348">
                <a:extLst>
                  <a:ext uri="{FF2B5EF4-FFF2-40B4-BE49-F238E27FC236}">
                    <a16:creationId xmlns:a16="http://schemas.microsoft.com/office/drawing/2014/main" id="{F4BD805F-4326-78F2-C9A7-53BF18909EC8}"/>
                  </a:ext>
                </a:extLst>
              </p:cNvPr>
              <p:cNvPicPr/>
              <p:nvPr/>
            </p:nvPicPr>
            <p:blipFill>
              <a:blip r:embed="rId234"/>
              <a:stretch>
                <a:fillRect/>
              </a:stretch>
            </p:blipFill>
            <p:spPr>
              <a:xfrm>
                <a:off x="9694000" y="5832572"/>
                <a:ext cx="21600" cy="38520"/>
              </a:xfrm>
              <a:prstGeom prst="rect">
                <a:avLst/>
              </a:prstGeom>
            </p:spPr>
          </p:pic>
        </mc:Fallback>
      </mc:AlternateContent>
      <p:grpSp>
        <p:nvGrpSpPr>
          <p:cNvPr id="359" name="Group 358">
            <a:extLst>
              <a:ext uri="{FF2B5EF4-FFF2-40B4-BE49-F238E27FC236}">
                <a16:creationId xmlns:a16="http://schemas.microsoft.com/office/drawing/2014/main" id="{8ED21C9A-6E98-5A4C-CE6F-E299BD46BE34}"/>
              </a:ext>
            </a:extLst>
          </p:cNvPr>
          <p:cNvGrpSpPr/>
          <p:nvPr/>
        </p:nvGrpSpPr>
        <p:grpSpPr>
          <a:xfrm>
            <a:off x="9933040" y="5639252"/>
            <a:ext cx="691560" cy="191160"/>
            <a:chOff x="9933040" y="5639252"/>
            <a:chExt cx="691560" cy="191160"/>
          </a:xfrm>
        </p:grpSpPr>
        <mc:AlternateContent xmlns:mc="http://schemas.openxmlformats.org/markup-compatibility/2006">
          <mc:Choice xmlns:p14="http://schemas.microsoft.com/office/powerpoint/2010/main" Requires="p14">
            <p:contentPart p14:bwMode="auto" r:id="rId235">
              <p14:nvContentPartPr>
                <p14:cNvPr id="350" name="Ink 349">
                  <a:extLst>
                    <a:ext uri="{FF2B5EF4-FFF2-40B4-BE49-F238E27FC236}">
                      <a16:creationId xmlns:a16="http://schemas.microsoft.com/office/drawing/2014/main" id="{09C5ED03-44F8-EF9C-8499-8B017A23BC35}"/>
                    </a:ext>
                  </a:extLst>
                </p14:cNvPr>
                <p14:cNvContentPartPr/>
                <p14:nvPr/>
              </p14:nvContentPartPr>
              <p14:xfrm>
                <a:off x="9933040" y="5672012"/>
                <a:ext cx="7200" cy="43200"/>
              </p14:xfrm>
            </p:contentPart>
          </mc:Choice>
          <mc:Fallback>
            <p:pic>
              <p:nvPicPr>
                <p:cNvPr id="350" name="Ink 349">
                  <a:extLst>
                    <a:ext uri="{FF2B5EF4-FFF2-40B4-BE49-F238E27FC236}">
                      <a16:creationId xmlns:a16="http://schemas.microsoft.com/office/drawing/2014/main" id="{09C5ED03-44F8-EF9C-8499-8B017A23BC35}"/>
                    </a:ext>
                  </a:extLst>
                </p:cNvPr>
                <p:cNvPicPr/>
                <p:nvPr/>
              </p:nvPicPr>
              <p:blipFill>
                <a:blip r:embed="rId236"/>
                <a:stretch>
                  <a:fillRect/>
                </a:stretch>
              </p:blipFill>
              <p:spPr>
                <a:xfrm>
                  <a:off x="9924400" y="5663372"/>
                  <a:ext cx="248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351" name="Ink 350">
                  <a:extLst>
                    <a:ext uri="{FF2B5EF4-FFF2-40B4-BE49-F238E27FC236}">
                      <a16:creationId xmlns:a16="http://schemas.microsoft.com/office/drawing/2014/main" id="{63B7F4A8-1199-A98F-F000-9B663C10106B}"/>
                    </a:ext>
                  </a:extLst>
                </p14:cNvPr>
                <p14:cNvContentPartPr/>
                <p14:nvPr/>
              </p14:nvContentPartPr>
              <p14:xfrm>
                <a:off x="9979480" y="5674172"/>
                <a:ext cx="20880" cy="29880"/>
              </p14:xfrm>
            </p:contentPart>
          </mc:Choice>
          <mc:Fallback>
            <p:pic>
              <p:nvPicPr>
                <p:cNvPr id="351" name="Ink 350">
                  <a:extLst>
                    <a:ext uri="{FF2B5EF4-FFF2-40B4-BE49-F238E27FC236}">
                      <a16:creationId xmlns:a16="http://schemas.microsoft.com/office/drawing/2014/main" id="{63B7F4A8-1199-A98F-F000-9B663C10106B}"/>
                    </a:ext>
                  </a:extLst>
                </p:cNvPr>
                <p:cNvPicPr/>
                <p:nvPr/>
              </p:nvPicPr>
              <p:blipFill>
                <a:blip r:embed="rId238"/>
                <a:stretch>
                  <a:fillRect/>
                </a:stretch>
              </p:blipFill>
              <p:spPr>
                <a:xfrm>
                  <a:off x="9970480" y="5665532"/>
                  <a:ext cx="3852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352" name="Ink 351">
                  <a:extLst>
                    <a:ext uri="{FF2B5EF4-FFF2-40B4-BE49-F238E27FC236}">
                      <a16:creationId xmlns:a16="http://schemas.microsoft.com/office/drawing/2014/main" id="{E67D23B8-04C4-4069-D681-4022EE84E2E7}"/>
                    </a:ext>
                  </a:extLst>
                </p14:cNvPr>
                <p14:cNvContentPartPr/>
                <p14:nvPr/>
              </p14:nvContentPartPr>
              <p14:xfrm>
                <a:off x="10099360" y="5678132"/>
                <a:ext cx="73440" cy="152280"/>
              </p14:xfrm>
            </p:contentPart>
          </mc:Choice>
          <mc:Fallback>
            <p:pic>
              <p:nvPicPr>
                <p:cNvPr id="352" name="Ink 351">
                  <a:extLst>
                    <a:ext uri="{FF2B5EF4-FFF2-40B4-BE49-F238E27FC236}">
                      <a16:creationId xmlns:a16="http://schemas.microsoft.com/office/drawing/2014/main" id="{E67D23B8-04C4-4069-D681-4022EE84E2E7}"/>
                    </a:ext>
                  </a:extLst>
                </p:cNvPr>
                <p:cNvPicPr/>
                <p:nvPr/>
              </p:nvPicPr>
              <p:blipFill>
                <a:blip r:embed="rId240"/>
                <a:stretch>
                  <a:fillRect/>
                </a:stretch>
              </p:blipFill>
              <p:spPr>
                <a:xfrm>
                  <a:off x="10090360" y="5669132"/>
                  <a:ext cx="910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353" name="Ink 352">
                  <a:extLst>
                    <a:ext uri="{FF2B5EF4-FFF2-40B4-BE49-F238E27FC236}">
                      <a16:creationId xmlns:a16="http://schemas.microsoft.com/office/drawing/2014/main" id="{32E67904-6E43-9241-DCEB-0B4ECC130336}"/>
                    </a:ext>
                  </a:extLst>
                </p14:cNvPr>
                <p14:cNvContentPartPr/>
                <p14:nvPr/>
              </p14:nvContentPartPr>
              <p14:xfrm>
                <a:off x="10112680" y="5756972"/>
                <a:ext cx="63360" cy="25920"/>
              </p14:xfrm>
            </p:contentPart>
          </mc:Choice>
          <mc:Fallback>
            <p:pic>
              <p:nvPicPr>
                <p:cNvPr id="353" name="Ink 352">
                  <a:extLst>
                    <a:ext uri="{FF2B5EF4-FFF2-40B4-BE49-F238E27FC236}">
                      <a16:creationId xmlns:a16="http://schemas.microsoft.com/office/drawing/2014/main" id="{32E67904-6E43-9241-DCEB-0B4ECC130336}"/>
                    </a:ext>
                  </a:extLst>
                </p:cNvPr>
                <p:cNvPicPr/>
                <p:nvPr/>
              </p:nvPicPr>
              <p:blipFill>
                <a:blip r:embed="rId242"/>
                <a:stretch>
                  <a:fillRect/>
                </a:stretch>
              </p:blipFill>
              <p:spPr>
                <a:xfrm>
                  <a:off x="10103680" y="5747972"/>
                  <a:ext cx="810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354" name="Ink 353">
                  <a:extLst>
                    <a:ext uri="{FF2B5EF4-FFF2-40B4-BE49-F238E27FC236}">
                      <a16:creationId xmlns:a16="http://schemas.microsoft.com/office/drawing/2014/main" id="{3A731FB8-983D-5113-0E50-75DBB547757A}"/>
                    </a:ext>
                  </a:extLst>
                </p14:cNvPr>
                <p14:cNvContentPartPr/>
                <p14:nvPr/>
              </p14:nvContentPartPr>
              <p14:xfrm>
                <a:off x="10234720" y="5683892"/>
                <a:ext cx="119520" cy="143640"/>
              </p14:xfrm>
            </p:contentPart>
          </mc:Choice>
          <mc:Fallback>
            <p:pic>
              <p:nvPicPr>
                <p:cNvPr id="354" name="Ink 353">
                  <a:extLst>
                    <a:ext uri="{FF2B5EF4-FFF2-40B4-BE49-F238E27FC236}">
                      <a16:creationId xmlns:a16="http://schemas.microsoft.com/office/drawing/2014/main" id="{3A731FB8-983D-5113-0E50-75DBB547757A}"/>
                    </a:ext>
                  </a:extLst>
                </p:cNvPr>
                <p:cNvPicPr/>
                <p:nvPr/>
              </p:nvPicPr>
              <p:blipFill>
                <a:blip r:embed="rId244"/>
                <a:stretch>
                  <a:fillRect/>
                </a:stretch>
              </p:blipFill>
              <p:spPr>
                <a:xfrm>
                  <a:off x="10225720" y="5674892"/>
                  <a:ext cx="1371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355" name="Ink 354">
                  <a:extLst>
                    <a:ext uri="{FF2B5EF4-FFF2-40B4-BE49-F238E27FC236}">
                      <a16:creationId xmlns:a16="http://schemas.microsoft.com/office/drawing/2014/main" id="{C1F969BA-D03F-FC11-120F-81358F55F09C}"/>
                    </a:ext>
                  </a:extLst>
                </p14:cNvPr>
                <p14:cNvContentPartPr/>
                <p14:nvPr/>
              </p14:nvContentPartPr>
              <p14:xfrm>
                <a:off x="10419400" y="5643572"/>
                <a:ext cx="100440" cy="150840"/>
              </p14:xfrm>
            </p:contentPart>
          </mc:Choice>
          <mc:Fallback>
            <p:pic>
              <p:nvPicPr>
                <p:cNvPr id="355" name="Ink 354">
                  <a:extLst>
                    <a:ext uri="{FF2B5EF4-FFF2-40B4-BE49-F238E27FC236}">
                      <a16:creationId xmlns:a16="http://schemas.microsoft.com/office/drawing/2014/main" id="{C1F969BA-D03F-FC11-120F-81358F55F09C}"/>
                    </a:ext>
                  </a:extLst>
                </p:cNvPr>
                <p:cNvPicPr/>
                <p:nvPr/>
              </p:nvPicPr>
              <p:blipFill>
                <a:blip r:embed="rId246"/>
                <a:stretch>
                  <a:fillRect/>
                </a:stretch>
              </p:blipFill>
              <p:spPr>
                <a:xfrm>
                  <a:off x="10410400" y="5634932"/>
                  <a:ext cx="11808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356" name="Ink 355">
                  <a:extLst>
                    <a:ext uri="{FF2B5EF4-FFF2-40B4-BE49-F238E27FC236}">
                      <a16:creationId xmlns:a16="http://schemas.microsoft.com/office/drawing/2014/main" id="{72AEFBAC-C2CB-75C7-D257-CA7C6FBA0E9C}"/>
                    </a:ext>
                  </a:extLst>
                </p14:cNvPr>
                <p14:cNvContentPartPr/>
                <p14:nvPr/>
              </p14:nvContentPartPr>
              <p14:xfrm>
                <a:off x="10558360" y="5639252"/>
                <a:ext cx="2880" cy="33840"/>
              </p14:xfrm>
            </p:contentPart>
          </mc:Choice>
          <mc:Fallback>
            <p:pic>
              <p:nvPicPr>
                <p:cNvPr id="356" name="Ink 355">
                  <a:extLst>
                    <a:ext uri="{FF2B5EF4-FFF2-40B4-BE49-F238E27FC236}">
                      <a16:creationId xmlns:a16="http://schemas.microsoft.com/office/drawing/2014/main" id="{72AEFBAC-C2CB-75C7-D257-CA7C6FBA0E9C}"/>
                    </a:ext>
                  </a:extLst>
                </p:cNvPr>
                <p:cNvPicPr/>
                <p:nvPr/>
              </p:nvPicPr>
              <p:blipFill>
                <a:blip r:embed="rId248"/>
                <a:stretch>
                  <a:fillRect/>
                </a:stretch>
              </p:blipFill>
              <p:spPr>
                <a:xfrm>
                  <a:off x="10549360" y="5630252"/>
                  <a:ext cx="2052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357" name="Ink 356">
                  <a:extLst>
                    <a:ext uri="{FF2B5EF4-FFF2-40B4-BE49-F238E27FC236}">
                      <a16:creationId xmlns:a16="http://schemas.microsoft.com/office/drawing/2014/main" id="{141784DF-CD11-DC49-8515-C6A61AE81B7E}"/>
                    </a:ext>
                  </a:extLst>
                </p14:cNvPr>
                <p14:cNvContentPartPr/>
                <p14:nvPr/>
              </p14:nvContentPartPr>
              <p14:xfrm>
                <a:off x="10597600" y="5647172"/>
                <a:ext cx="27000" cy="23760"/>
              </p14:xfrm>
            </p:contentPart>
          </mc:Choice>
          <mc:Fallback>
            <p:pic>
              <p:nvPicPr>
                <p:cNvPr id="357" name="Ink 356">
                  <a:extLst>
                    <a:ext uri="{FF2B5EF4-FFF2-40B4-BE49-F238E27FC236}">
                      <a16:creationId xmlns:a16="http://schemas.microsoft.com/office/drawing/2014/main" id="{141784DF-CD11-DC49-8515-C6A61AE81B7E}"/>
                    </a:ext>
                  </a:extLst>
                </p:cNvPr>
                <p:cNvPicPr/>
                <p:nvPr/>
              </p:nvPicPr>
              <p:blipFill>
                <a:blip r:embed="rId250"/>
                <a:stretch>
                  <a:fillRect/>
                </a:stretch>
              </p:blipFill>
              <p:spPr>
                <a:xfrm>
                  <a:off x="10588960" y="5638532"/>
                  <a:ext cx="44640" cy="41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1">
            <p14:nvContentPartPr>
              <p14:cNvPr id="358" name="Ink 357">
                <a:extLst>
                  <a:ext uri="{FF2B5EF4-FFF2-40B4-BE49-F238E27FC236}">
                    <a16:creationId xmlns:a16="http://schemas.microsoft.com/office/drawing/2014/main" id="{700C0B77-CF70-56BE-FEB6-20C4E43474E8}"/>
                  </a:ext>
                </a:extLst>
              </p14:cNvPr>
              <p14:cNvContentPartPr/>
              <p14:nvPr/>
            </p14:nvContentPartPr>
            <p14:xfrm>
              <a:off x="10797400" y="5786492"/>
              <a:ext cx="26640" cy="57600"/>
            </p14:xfrm>
          </p:contentPart>
        </mc:Choice>
        <mc:Fallback>
          <p:pic>
            <p:nvPicPr>
              <p:cNvPr id="358" name="Ink 357">
                <a:extLst>
                  <a:ext uri="{FF2B5EF4-FFF2-40B4-BE49-F238E27FC236}">
                    <a16:creationId xmlns:a16="http://schemas.microsoft.com/office/drawing/2014/main" id="{700C0B77-CF70-56BE-FEB6-20C4E43474E8}"/>
                  </a:ext>
                </a:extLst>
              </p:cNvPr>
              <p:cNvPicPr/>
              <p:nvPr/>
            </p:nvPicPr>
            <p:blipFill>
              <a:blip r:embed="rId252"/>
              <a:stretch>
                <a:fillRect/>
              </a:stretch>
            </p:blipFill>
            <p:spPr>
              <a:xfrm>
                <a:off x="10788760" y="5777852"/>
                <a:ext cx="44280" cy="75240"/>
              </a:xfrm>
              <a:prstGeom prst="rect">
                <a:avLst/>
              </a:prstGeom>
            </p:spPr>
          </p:pic>
        </mc:Fallback>
      </mc:AlternateContent>
      <p:grpSp>
        <p:nvGrpSpPr>
          <p:cNvPr id="381" name="Group 380">
            <a:extLst>
              <a:ext uri="{FF2B5EF4-FFF2-40B4-BE49-F238E27FC236}">
                <a16:creationId xmlns:a16="http://schemas.microsoft.com/office/drawing/2014/main" id="{B5186F7C-13A7-5A2B-CC6A-FEB6775FAC44}"/>
              </a:ext>
            </a:extLst>
          </p:cNvPr>
          <p:cNvGrpSpPr/>
          <p:nvPr/>
        </p:nvGrpSpPr>
        <p:grpSpPr>
          <a:xfrm>
            <a:off x="8513560" y="6024452"/>
            <a:ext cx="1414800" cy="217080"/>
            <a:chOff x="8513560" y="6024452"/>
            <a:chExt cx="1414800" cy="217080"/>
          </a:xfrm>
        </p:grpSpPr>
        <mc:AlternateContent xmlns:mc="http://schemas.openxmlformats.org/markup-compatibility/2006">
          <mc:Choice xmlns:p14="http://schemas.microsoft.com/office/powerpoint/2010/main" Requires="p14">
            <p:contentPart p14:bwMode="auto" r:id="rId253">
              <p14:nvContentPartPr>
                <p14:cNvPr id="361" name="Ink 360">
                  <a:extLst>
                    <a:ext uri="{FF2B5EF4-FFF2-40B4-BE49-F238E27FC236}">
                      <a16:creationId xmlns:a16="http://schemas.microsoft.com/office/drawing/2014/main" id="{C11F6807-D722-187C-40FD-A8BDDA86D523}"/>
                    </a:ext>
                  </a:extLst>
                </p14:cNvPr>
                <p14:cNvContentPartPr/>
                <p14:nvPr/>
              </p14:nvContentPartPr>
              <p14:xfrm>
                <a:off x="8513560" y="6032372"/>
                <a:ext cx="14400" cy="69480"/>
              </p14:xfrm>
            </p:contentPart>
          </mc:Choice>
          <mc:Fallback>
            <p:pic>
              <p:nvPicPr>
                <p:cNvPr id="361" name="Ink 360">
                  <a:extLst>
                    <a:ext uri="{FF2B5EF4-FFF2-40B4-BE49-F238E27FC236}">
                      <a16:creationId xmlns:a16="http://schemas.microsoft.com/office/drawing/2014/main" id="{C11F6807-D722-187C-40FD-A8BDDA86D523}"/>
                    </a:ext>
                  </a:extLst>
                </p:cNvPr>
                <p:cNvPicPr/>
                <p:nvPr/>
              </p:nvPicPr>
              <p:blipFill>
                <a:blip r:embed="rId254"/>
                <a:stretch>
                  <a:fillRect/>
                </a:stretch>
              </p:blipFill>
              <p:spPr>
                <a:xfrm>
                  <a:off x="8504920" y="6023372"/>
                  <a:ext cx="3204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362" name="Ink 361">
                  <a:extLst>
                    <a:ext uri="{FF2B5EF4-FFF2-40B4-BE49-F238E27FC236}">
                      <a16:creationId xmlns:a16="http://schemas.microsoft.com/office/drawing/2014/main" id="{8AA46D01-24B4-71CF-6CD6-10B7BE871C6D}"/>
                    </a:ext>
                  </a:extLst>
                </p14:cNvPr>
                <p14:cNvContentPartPr/>
                <p14:nvPr/>
              </p14:nvContentPartPr>
              <p14:xfrm>
                <a:off x="8538760" y="6024452"/>
                <a:ext cx="27000" cy="61560"/>
              </p14:xfrm>
            </p:contentPart>
          </mc:Choice>
          <mc:Fallback>
            <p:pic>
              <p:nvPicPr>
                <p:cNvPr id="362" name="Ink 361">
                  <a:extLst>
                    <a:ext uri="{FF2B5EF4-FFF2-40B4-BE49-F238E27FC236}">
                      <a16:creationId xmlns:a16="http://schemas.microsoft.com/office/drawing/2014/main" id="{8AA46D01-24B4-71CF-6CD6-10B7BE871C6D}"/>
                    </a:ext>
                  </a:extLst>
                </p:cNvPr>
                <p:cNvPicPr/>
                <p:nvPr/>
              </p:nvPicPr>
              <p:blipFill>
                <a:blip r:embed="rId256"/>
                <a:stretch>
                  <a:fillRect/>
                </a:stretch>
              </p:blipFill>
              <p:spPr>
                <a:xfrm>
                  <a:off x="8529760" y="6015812"/>
                  <a:ext cx="446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363" name="Ink 362">
                  <a:extLst>
                    <a:ext uri="{FF2B5EF4-FFF2-40B4-BE49-F238E27FC236}">
                      <a16:creationId xmlns:a16="http://schemas.microsoft.com/office/drawing/2014/main" id="{E53FA53E-51A3-392B-EC3E-64B1BB4D5CFA}"/>
                    </a:ext>
                  </a:extLst>
                </p14:cNvPr>
                <p14:cNvContentPartPr/>
                <p14:nvPr/>
              </p14:nvContentPartPr>
              <p14:xfrm>
                <a:off x="8684920" y="6084572"/>
                <a:ext cx="112680" cy="153360"/>
              </p14:xfrm>
            </p:contentPart>
          </mc:Choice>
          <mc:Fallback>
            <p:pic>
              <p:nvPicPr>
                <p:cNvPr id="363" name="Ink 362">
                  <a:extLst>
                    <a:ext uri="{FF2B5EF4-FFF2-40B4-BE49-F238E27FC236}">
                      <a16:creationId xmlns:a16="http://schemas.microsoft.com/office/drawing/2014/main" id="{E53FA53E-51A3-392B-EC3E-64B1BB4D5CFA}"/>
                    </a:ext>
                  </a:extLst>
                </p:cNvPr>
                <p:cNvPicPr/>
                <p:nvPr/>
              </p:nvPicPr>
              <p:blipFill>
                <a:blip r:embed="rId258"/>
                <a:stretch>
                  <a:fillRect/>
                </a:stretch>
              </p:blipFill>
              <p:spPr>
                <a:xfrm>
                  <a:off x="8675920" y="6075572"/>
                  <a:ext cx="1303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364" name="Ink 363">
                  <a:extLst>
                    <a:ext uri="{FF2B5EF4-FFF2-40B4-BE49-F238E27FC236}">
                      <a16:creationId xmlns:a16="http://schemas.microsoft.com/office/drawing/2014/main" id="{5D559617-A623-B02D-22DC-2EAAF1A26765}"/>
                    </a:ext>
                  </a:extLst>
                </p14:cNvPr>
                <p14:cNvContentPartPr/>
                <p14:nvPr/>
              </p14:nvContentPartPr>
              <p14:xfrm>
                <a:off x="8827840" y="6138932"/>
                <a:ext cx="196920" cy="85320"/>
              </p14:xfrm>
            </p:contentPart>
          </mc:Choice>
          <mc:Fallback>
            <p:pic>
              <p:nvPicPr>
                <p:cNvPr id="364" name="Ink 363">
                  <a:extLst>
                    <a:ext uri="{FF2B5EF4-FFF2-40B4-BE49-F238E27FC236}">
                      <a16:creationId xmlns:a16="http://schemas.microsoft.com/office/drawing/2014/main" id="{5D559617-A623-B02D-22DC-2EAAF1A26765}"/>
                    </a:ext>
                  </a:extLst>
                </p:cNvPr>
                <p:cNvPicPr/>
                <p:nvPr/>
              </p:nvPicPr>
              <p:blipFill>
                <a:blip r:embed="rId260"/>
                <a:stretch>
                  <a:fillRect/>
                </a:stretch>
              </p:blipFill>
              <p:spPr>
                <a:xfrm>
                  <a:off x="8819200" y="6129932"/>
                  <a:ext cx="21456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365" name="Ink 364">
                  <a:extLst>
                    <a:ext uri="{FF2B5EF4-FFF2-40B4-BE49-F238E27FC236}">
                      <a16:creationId xmlns:a16="http://schemas.microsoft.com/office/drawing/2014/main" id="{6EC75878-6B29-B316-42BC-76D2325D42D1}"/>
                    </a:ext>
                  </a:extLst>
                </p14:cNvPr>
                <p14:cNvContentPartPr/>
                <p14:nvPr/>
              </p14:nvContentPartPr>
              <p14:xfrm>
                <a:off x="9090280" y="6136772"/>
                <a:ext cx="81360" cy="92880"/>
              </p14:xfrm>
            </p:contentPart>
          </mc:Choice>
          <mc:Fallback>
            <p:pic>
              <p:nvPicPr>
                <p:cNvPr id="365" name="Ink 364">
                  <a:extLst>
                    <a:ext uri="{FF2B5EF4-FFF2-40B4-BE49-F238E27FC236}">
                      <a16:creationId xmlns:a16="http://schemas.microsoft.com/office/drawing/2014/main" id="{6EC75878-6B29-B316-42BC-76D2325D42D1}"/>
                    </a:ext>
                  </a:extLst>
                </p:cNvPr>
                <p:cNvPicPr/>
                <p:nvPr/>
              </p:nvPicPr>
              <p:blipFill>
                <a:blip r:embed="rId262"/>
                <a:stretch>
                  <a:fillRect/>
                </a:stretch>
              </p:blipFill>
              <p:spPr>
                <a:xfrm>
                  <a:off x="9081640" y="6128132"/>
                  <a:ext cx="990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366" name="Ink 365">
                  <a:extLst>
                    <a:ext uri="{FF2B5EF4-FFF2-40B4-BE49-F238E27FC236}">
                      <a16:creationId xmlns:a16="http://schemas.microsoft.com/office/drawing/2014/main" id="{E33B7280-3C1E-4AEC-1E86-D2F8EF0D57BD}"/>
                    </a:ext>
                  </a:extLst>
                </p14:cNvPr>
                <p14:cNvContentPartPr/>
                <p14:nvPr/>
              </p14:nvContentPartPr>
              <p14:xfrm>
                <a:off x="9255520" y="6105812"/>
                <a:ext cx="6840" cy="91440"/>
              </p14:xfrm>
            </p:contentPart>
          </mc:Choice>
          <mc:Fallback>
            <p:pic>
              <p:nvPicPr>
                <p:cNvPr id="366" name="Ink 365">
                  <a:extLst>
                    <a:ext uri="{FF2B5EF4-FFF2-40B4-BE49-F238E27FC236}">
                      <a16:creationId xmlns:a16="http://schemas.microsoft.com/office/drawing/2014/main" id="{E33B7280-3C1E-4AEC-1E86-D2F8EF0D57BD}"/>
                    </a:ext>
                  </a:extLst>
                </p:cNvPr>
                <p:cNvPicPr/>
                <p:nvPr/>
              </p:nvPicPr>
              <p:blipFill>
                <a:blip r:embed="rId264"/>
                <a:stretch>
                  <a:fillRect/>
                </a:stretch>
              </p:blipFill>
              <p:spPr>
                <a:xfrm>
                  <a:off x="9246880" y="6096812"/>
                  <a:ext cx="244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367" name="Ink 366">
                  <a:extLst>
                    <a:ext uri="{FF2B5EF4-FFF2-40B4-BE49-F238E27FC236}">
                      <a16:creationId xmlns:a16="http://schemas.microsoft.com/office/drawing/2014/main" id="{4D64D750-3B6E-B152-1A8F-8210F498DC4A}"/>
                    </a:ext>
                  </a:extLst>
                </p14:cNvPr>
                <p14:cNvContentPartPr/>
                <p14:nvPr/>
              </p14:nvContentPartPr>
              <p14:xfrm>
                <a:off x="9310240" y="6157292"/>
                <a:ext cx="34200" cy="64800"/>
              </p14:xfrm>
            </p:contentPart>
          </mc:Choice>
          <mc:Fallback>
            <p:pic>
              <p:nvPicPr>
                <p:cNvPr id="367" name="Ink 366">
                  <a:extLst>
                    <a:ext uri="{FF2B5EF4-FFF2-40B4-BE49-F238E27FC236}">
                      <a16:creationId xmlns:a16="http://schemas.microsoft.com/office/drawing/2014/main" id="{4D64D750-3B6E-B152-1A8F-8210F498DC4A}"/>
                    </a:ext>
                  </a:extLst>
                </p:cNvPr>
                <p:cNvPicPr/>
                <p:nvPr/>
              </p:nvPicPr>
              <p:blipFill>
                <a:blip r:embed="rId266"/>
                <a:stretch>
                  <a:fillRect/>
                </a:stretch>
              </p:blipFill>
              <p:spPr>
                <a:xfrm>
                  <a:off x="9301240" y="6148292"/>
                  <a:ext cx="5184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368" name="Ink 367">
                  <a:extLst>
                    <a:ext uri="{FF2B5EF4-FFF2-40B4-BE49-F238E27FC236}">
                      <a16:creationId xmlns:a16="http://schemas.microsoft.com/office/drawing/2014/main" id="{FAB149E9-1C4D-DB2A-CB9F-A9C53F1D5713}"/>
                    </a:ext>
                  </a:extLst>
                </p14:cNvPr>
                <p14:cNvContentPartPr/>
                <p14:nvPr/>
              </p14:nvContentPartPr>
              <p14:xfrm>
                <a:off x="9465040" y="6145772"/>
                <a:ext cx="25560" cy="70920"/>
              </p14:xfrm>
            </p:contentPart>
          </mc:Choice>
          <mc:Fallback>
            <p:pic>
              <p:nvPicPr>
                <p:cNvPr id="368" name="Ink 367">
                  <a:extLst>
                    <a:ext uri="{FF2B5EF4-FFF2-40B4-BE49-F238E27FC236}">
                      <a16:creationId xmlns:a16="http://schemas.microsoft.com/office/drawing/2014/main" id="{FAB149E9-1C4D-DB2A-CB9F-A9C53F1D5713}"/>
                    </a:ext>
                  </a:extLst>
                </p:cNvPr>
                <p:cNvPicPr/>
                <p:nvPr/>
              </p:nvPicPr>
              <p:blipFill>
                <a:blip r:embed="rId268"/>
                <a:stretch>
                  <a:fillRect/>
                </a:stretch>
              </p:blipFill>
              <p:spPr>
                <a:xfrm>
                  <a:off x="9456400" y="6137132"/>
                  <a:ext cx="432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369" name="Ink 368">
                  <a:extLst>
                    <a:ext uri="{FF2B5EF4-FFF2-40B4-BE49-F238E27FC236}">
                      <a16:creationId xmlns:a16="http://schemas.microsoft.com/office/drawing/2014/main" id="{B38CE531-9DD4-488F-3F00-5AFD20361E99}"/>
                    </a:ext>
                  </a:extLst>
                </p14:cNvPr>
                <p14:cNvContentPartPr/>
                <p14:nvPr/>
              </p14:nvContentPartPr>
              <p14:xfrm>
                <a:off x="9550720" y="6129212"/>
                <a:ext cx="66600" cy="112320"/>
              </p14:xfrm>
            </p:contentPart>
          </mc:Choice>
          <mc:Fallback>
            <p:pic>
              <p:nvPicPr>
                <p:cNvPr id="369" name="Ink 368">
                  <a:extLst>
                    <a:ext uri="{FF2B5EF4-FFF2-40B4-BE49-F238E27FC236}">
                      <a16:creationId xmlns:a16="http://schemas.microsoft.com/office/drawing/2014/main" id="{B38CE531-9DD4-488F-3F00-5AFD20361E99}"/>
                    </a:ext>
                  </a:extLst>
                </p:cNvPr>
                <p:cNvPicPr/>
                <p:nvPr/>
              </p:nvPicPr>
              <p:blipFill>
                <a:blip r:embed="rId270"/>
                <a:stretch>
                  <a:fillRect/>
                </a:stretch>
              </p:blipFill>
              <p:spPr>
                <a:xfrm>
                  <a:off x="9541720" y="6120572"/>
                  <a:ext cx="842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370" name="Ink 369">
                  <a:extLst>
                    <a:ext uri="{FF2B5EF4-FFF2-40B4-BE49-F238E27FC236}">
                      <a16:creationId xmlns:a16="http://schemas.microsoft.com/office/drawing/2014/main" id="{797B60C2-3A99-2CBD-84A1-0EC5F6410412}"/>
                    </a:ext>
                  </a:extLst>
                </p14:cNvPr>
                <p14:cNvContentPartPr/>
                <p14:nvPr/>
              </p14:nvContentPartPr>
              <p14:xfrm>
                <a:off x="9680320" y="6068732"/>
                <a:ext cx="14040" cy="27720"/>
              </p14:xfrm>
            </p:contentPart>
          </mc:Choice>
          <mc:Fallback>
            <p:pic>
              <p:nvPicPr>
                <p:cNvPr id="370" name="Ink 369">
                  <a:extLst>
                    <a:ext uri="{FF2B5EF4-FFF2-40B4-BE49-F238E27FC236}">
                      <a16:creationId xmlns:a16="http://schemas.microsoft.com/office/drawing/2014/main" id="{797B60C2-3A99-2CBD-84A1-0EC5F6410412}"/>
                    </a:ext>
                  </a:extLst>
                </p:cNvPr>
                <p:cNvPicPr/>
                <p:nvPr/>
              </p:nvPicPr>
              <p:blipFill>
                <a:blip r:embed="rId272"/>
                <a:stretch>
                  <a:fillRect/>
                </a:stretch>
              </p:blipFill>
              <p:spPr>
                <a:xfrm>
                  <a:off x="9671320" y="6060092"/>
                  <a:ext cx="316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371" name="Ink 370">
                  <a:extLst>
                    <a:ext uri="{FF2B5EF4-FFF2-40B4-BE49-F238E27FC236}">
                      <a16:creationId xmlns:a16="http://schemas.microsoft.com/office/drawing/2014/main" id="{33CB73F1-262A-1C44-EF55-36C990A105D0}"/>
                    </a:ext>
                  </a:extLst>
                </p14:cNvPr>
                <p14:cNvContentPartPr/>
                <p14:nvPr/>
              </p14:nvContentPartPr>
              <p14:xfrm>
                <a:off x="9742600" y="6070172"/>
                <a:ext cx="6840" cy="36000"/>
              </p14:xfrm>
            </p:contentPart>
          </mc:Choice>
          <mc:Fallback>
            <p:pic>
              <p:nvPicPr>
                <p:cNvPr id="371" name="Ink 370">
                  <a:extLst>
                    <a:ext uri="{FF2B5EF4-FFF2-40B4-BE49-F238E27FC236}">
                      <a16:creationId xmlns:a16="http://schemas.microsoft.com/office/drawing/2014/main" id="{33CB73F1-262A-1C44-EF55-36C990A105D0}"/>
                    </a:ext>
                  </a:extLst>
                </p:cNvPr>
                <p:cNvPicPr/>
                <p:nvPr/>
              </p:nvPicPr>
              <p:blipFill>
                <a:blip r:embed="rId274"/>
                <a:stretch>
                  <a:fillRect/>
                </a:stretch>
              </p:blipFill>
              <p:spPr>
                <a:xfrm>
                  <a:off x="9733600" y="6061532"/>
                  <a:ext cx="244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372" name="Ink 371">
                  <a:extLst>
                    <a:ext uri="{FF2B5EF4-FFF2-40B4-BE49-F238E27FC236}">
                      <a16:creationId xmlns:a16="http://schemas.microsoft.com/office/drawing/2014/main" id="{DDE1C6E2-D0B6-226B-F349-4CC2F31DD366}"/>
                    </a:ext>
                  </a:extLst>
                </p14:cNvPr>
                <p14:cNvContentPartPr/>
                <p14:nvPr/>
              </p14:nvContentPartPr>
              <p14:xfrm>
                <a:off x="9926920" y="6117692"/>
                <a:ext cx="1440" cy="2880"/>
              </p14:xfrm>
            </p:contentPart>
          </mc:Choice>
          <mc:Fallback>
            <p:pic>
              <p:nvPicPr>
                <p:cNvPr id="372" name="Ink 371">
                  <a:extLst>
                    <a:ext uri="{FF2B5EF4-FFF2-40B4-BE49-F238E27FC236}">
                      <a16:creationId xmlns:a16="http://schemas.microsoft.com/office/drawing/2014/main" id="{DDE1C6E2-D0B6-226B-F349-4CC2F31DD366}"/>
                    </a:ext>
                  </a:extLst>
                </p:cNvPr>
                <p:cNvPicPr/>
                <p:nvPr/>
              </p:nvPicPr>
              <p:blipFill>
                <a:blip r:embed="rId276"/>
                <a:stretch>
                  <a:fillRect/>
                </a:stretch>
              </p:blipFill>
              <p:spPr>
                <a:xfrm>
                  <a:off x="9917920" y="6108692"/>
                  <a:ext cx="19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373" name="Ink 372">
                  <a:extLst>
                    <a:ext uri="{FF2B5EF4-FFF2-40B4-BE49-F238E27FC236}">
                      <a16:creationId xmlns:a16="http://schemas.microsoft.com/office/drawing/2014/main" id="{1BE6416E-7D18-9A7F-820B-AD966F95308C}"/>
                    </a:ext>
                  </a:extLst>
                </p14:cNvPr>
                <p14:cNvContentPartPr/>
                <p14:nvPr/>
              </p14:nvContentPartPr>
              <p14:xfrm>
                <a:off x="9918640" y="6216332"/>
                <a:ext cx="1800" cy="360"/>
              </p14:xfrm>
            </p:contentPart>
          </mc:Choice>
          <mc:Fallback>
            <p:pic>
              <p:nvPicPr>
                <p:cNvPr id="373" name="Ink 372">
                  <a:extLst>
                    <a:ext uri="{FF2B5EF4-FFF2-40B4-BE49-F238E27FC236}">
                      <a16:creationId xmlns:a16="http://schemas.microsoft.com/office/drawing/2014/main" id="{1BE6416E-7D18-9A7F-820B-AD966F95308C}"/>
                    </a:ext>
                  </a:extLst>
                </p:cNvPr>
                <p:cNvPicPr/>
                <p:nvPr/>
              </p:nvPicPr>
              <p:blipFill>
                <a:blip r:embed="rId278"/>
                <a:stretch>
                  <a:fillRect/>
                </a:stretch>
              </p:blipFill>
              <p:spPr>
                <a:xfrm>
                  <a:off x="9909640" y="6207692"/>
                  <a:ext cx="19440" cy="18000"/>
                </a:xfrm>
                <a:prstGeom prst="rect">
                  <a:avLst/>
                </a:prstGeom>
              </p:spPr>
            </p:pic>
          </mc:Fallback>
        </mc:AlternateContent>
      </p:grpSp>
      <p:grpSp>
        <p:nvGrpSpPr>
          <p:cNvPr id="379" name="Group 378">
            <a:extLst>
              <a:ext uri="{FF2B5EF4-FFF2-40B4-BE49-F238E27FC236}">
                <a16:creationId xmlns:a16="http://schemas.microsoft.com/office/drawing/2014/main" id="{10F8F337-F696-7595-2510-99321125BCDD}"/>
              </a:ext>
            </a:extLst>
          </p:cNvPr>
          <p:cNvGrpSpPr/>
          <p:nvPr/>
        </p:nvGrpSpPr>
        <p:grpSpPr>
          <a:xfrm>
            <a:off x="10156960" y="5961092"/>
            <a:ext cx="643680" cy="345240"/>
            <a:chOff x="10156960" y="5961092"/>
            <a:chExt cx="643680" cy="345240"/>
          </a:xfrm>
        </p:grpSpPr>
        <mc:AlternateContent xmlns:mc="http://schemas.openxmlformats.org/markup-compatibility/2006">
          <mc:Choice xmlns:p14="http://schemas.microsoft.com/office/powerpoint/2010/main" Requires="p14">
            <p:contentPart p14:bwMode="auto" r:id="rId279">
              <p14:nvContentPartPr>
                <p14:cNvPr id="374" name="Ink 373">
                  <a:extLst>
                    <a:ext uri="{FF2B5EF4-FFF2-40B4-BE49-F238E27FC236}">
                      <a16:creationId xmlns:a16="http://schemas.microsoft.com/office/drawing/2014/main" id="{7CE260CF-8F65-ECC5-60A7-93F4ABC476ED}"/>
                    </a:ext>
                  </a:extLst>
                </p14:cNvPr>
                <p14:cNvContentPartPr/>
                <p14:nvPr/>
              </p14:nvContentPartPr>
              <p14:xfrm>
                <a:off x="10180000" y="5961092"/>
                <a:ext cx="96480" cy="345240"/>
              </p14:xfrm>
            </p:contentPart>
          </mc:Choice>
          <mc:Fallback>
            <p:pic>
              <p:nvPicPr>
                <p:cNvPr id="374" name="Ink 373">
                  <a:extLst>
                    <a:ext uri="{FF2B5EF4-FFF2-40B4-BE49-F238E27FC236}">
                      <a16:creationId xmlns:a16="http://schemas.microsoft.com/office/drawing/2014/main" id="{7CE260CF-8F65-ECC5-60A7-93F4ABC476ED}"/>
                    </a:ext>
                  </a:extLst>
                </p:cNvPr>
                <p:cNvPicPr/>
                <p:nvPr/>
              </p:nvPicPr>
              <p:blipFill>
                <a:blip r:embed="rId280"/>
                <a:stretch>
                  <a:fillRect/>
                </a:stretch>
              </p:blipFill>
              <p:spPr>
                <a:xfrm>
                  <a:off x="10171360" y="5952452"/>
                  <a:ext cx="11412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375" name="Ink 374">
                  <a:extLst>
                    <a:ext uri="{FF2B5EF4-FFF2-40B4-BE49-F238E27FC236}">
                      <a16:creationId xmlns:a16="http://schemas.microsoft.com/office/drawing/2014/main" id="{9522C3B4-BB28-E7DF-5C30-96F5C4C72BB0}"/>
                    </a:ext>
                  </a:extLst>
                </p14:cNvPr>
                <p14:cNvContentPartPr/>
                <p14:nvPr/>
              </p14:nvContentPartPr>
              <p14:xfrm>
                <a:off x="10156960" y="6111212"/>
                <a:ext cx="273600" cy="105480"/>
              </p14:xfrm>
            </p:contentPart>
          </mc:Choice>
          <mc:Fallback>
            <p:pic>
              <p:nvPicPr>
                <p:cNvPr id="375" name="Ink 374">
                  <a:extLst>
                    <a:ext uri="{FF2B5EF4-FFF2-40B4-BE49-F238E27FC236}">
                      <a16:creationId xmlns:a16="http://schemas.microsoft.com/office/drawing/2014/main" id="{9522C3B4-BB28-E7DF-5C30-96F5C4C72BB0}"/>
                    </a:ext>
                  </a:extLst>
                </p:cNvPr>
                <p:cNvPicPr/>
                <p:nvPr/>
              </p:nvPicPr>
              <p:blipFill>
                <a:blip r:embed="rId282"/>
                <a:stretch>
                  <a:fillRect/>
                </a:stretch>
              </p:blipFill>
              <p:spPr>
                <a:xfrm>
                  <a:off x="10147960" y="6102212"/>
                  <a:ext cx="29124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376" name="Ink 375">
                  <a:extLst>
                    <a:ext uri="{FF2B5EF4-FFF2-40B4-BE49-F238E27FC236}">
                      <a16:creationId xmlns:a16="http://schemas.microsoft.com/office/drawing/2014/main" id="{B2355DC9-BD94-4137-75B7-87F6E3EB1A41}"/>
                    </a:ext>
                  </a:extLst>
                </p14:cNvPr>
                <p14:cNvContentPartPr/>
                <p14:nvPr/>
              </p14:nvContentPartPr>
              <p14:xfrm>
                <a:off x="10484200" y="6046772"/>
                <a:ext cx="21600" cy="129600"/>
              </p14:xfrm>
            </p:contentPart>
          </mc:Choice>
          <mc:Fallback>
            <p:pic>
              <p:nvPicPr>
                <p:cNvPr id="376" name="Ink 375">
                  <a:extLst>
                    <a:ext uri="{FF2B5EF4-FFF2-40B4-BE49-F238E27FC236}">
                      <a16:creationId xmlns:a16="http://schemas.microsoft.com/office/drawing/2014/main" id="{B2355DC9-BD94-4137-75B7-87F6E3EB1A41}"/>
                    </a:ext>
                  </a:extLst>
                </p:cNvPr>
                <p:cNvPicPr/>
                <p:nvPr/>
              </p:nvPicPr>
              <p:blipFill>
                <a:blip r:embed="rId284"/>
                <a:stretch>
                  <a:fillRect/>
                </a:stretch>
              </p:blipFill>
              <p:spPr>
                <a:xfrm>
                  <a:off x="10475560" y="6038132"/>
                  <a:ext cx="392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377" name="Ink 376">
                  <a:extLst>
                    <a:ext uri="{FF2B5EF4-FFF2-40B4-BE49-F238E27FC236}">
                      <a16:creationId xmlns:a16="http://schemas.microsoft.com/office/drawing/2014/main" id="{BA2F961E-7F17-29DB-32E2-2045A1B7137B}"/>
                    </a:ext>
                  </a:extLst>
                </p14:cNvPr>
                <p14:cNvContentPartPr/>
                <p14:nvPr/>
              </p14:nvContentPartPr>
              <p14:xfrm>
                <a:off x="10560160" y="6089612"/>
                <a:ext cx="70920" cy="132480"/>
              </p14:xfrm>
            </p:contentPart>
          </mc:Choice>
          <mc:Fallback>
            <p:pic>
              <p:nvPicPr>
                <p:cNvPr id="377" name="Ink 376">
                  <a:extLst>
                    <a:ext uri="{FF2B5EF4-FFF2-40B4-BE49-F238E27FC236}">
                      <a16:creationId xmlns:a16="http://schemas.microsoft.com/office/drawing/2014/main" id="{BA2F961E-7F17-29DB-32E2-2045A1B7137B}"/>
                    </a:ext>
                  </a:extLst>
                </p:cNvPr>
                <p:cNvPicPr/>
                <p:nvPr/>
              </p:nvPicPr>
              <p:blipFill>
                <a:blip r:embed="rId286"/>
                <a:stretch>
                  <a:fillRect/>
                </a:stretch>
              </p:blipFill>
              <p:spPr>
                <a:xfrm>
                  <a:off x="10551160" y="6080972"/>
                  <a:ext cx="8856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378" name="Ink 377">
                  <a:extLst>
                    <a:ext uri="{FF2B5EF4-FFF2-40B4-BE49-F238E27FC236}">
                      <a16:creationId xmlns:a16="http://schemas.microsoft.com/office/drawing/2014/main" id="{A69B50B3-FD10-AC10-17D5-6D043A15F08B}"/>
                    </a:ext>
                  </a:extLst>
                </p14:cNvPr>
                <p14:cNvContentPartPr/>
                <p14:nvPr/>
              </p14:nvContentPartPr>
              <p14:xfrm>
                <a:off x="10732240" y="6091772"/>
                <a:ext cx="68400" cy="106200"/>
              </p14:xfrm>
            </p:contentPart>
          </mc:Choice>
          <mc:Fallback>
            <p:pic>
              <p:nvPicPr>
                <p:cNvPr id="378" name="Ink 377">
                  <a:extLst>
                    <a:ext uri="{FF2B5EF4-FFF2-40B4-BE49-F238E27FC236}">
                      <a16:creationId xmlns:a16="http://schemas.microsoft.com/office/drawing/2014/main" id="{A69B50B3-FD10-AC10-17D5-6D043A15F08B}"/>
                    </a:ext>
                  </a:extLst>
                </p:cNvPr>
                <p:cNvPicPr/>
                <p:nvPr/>
              </p:nvPicPr>
              <p:blipFill>
                <a:blip r:embed="rId288"/>
                <a:stretch>
                  <a:fillRect/>
                </a:stretch>
              </p:blipFill>
              <p:spPr>
                <a:xfrm>
                  <a:off x="10723240" y="6083132"/>
                  <a:ext cx="86040" cy="123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9">
            <p14:nvContentPartPr>
              <p14:cNvPr id="382" name="Ink 381">
                <a:extLst>
                  <a:ext uri="{FF2B5EF4-FFF2-40B4-BE49-F238E27FC236}">
                    <a16:creationId xmlns:a16="http://schemas.microsoft.com/office/drawing/2014/main" id="{52BDEDF6-1BA7-366F-F395-82F584173BE3}"/>
                  </a:ext>
                </a:extLst>
              </p14:cNvPr>
              <p14:cNvContentPartPr/>
              <p14:nvPr/>
            </p14:nvContentPartPr>
            <p14:xfrm>
              <a:off x="8269120" y="6339812"/>
              <a:ext cx="150480" cy="304200"/>
            </p14:xfrm>
          </p:contentPart>
        </mc:Choice>
        <mc:Fallback>
          <p:pic>
            <p:nvPicPr>
              <p:cNvPr id="382" name="Ink 381">
                <a:extLst>
                  <a:ext uri="{FF2B5EF4-FFF2-40B4-BE49-F238E27FC236}">
                    <a16:creationId xmlns:a16="http://schemas.microsoft.com/office/drawing/2014/main" id="{52BDEDF6-1BA7-366F-F395-82F584173BE3}"/>
                  </a:ext>
                </a:extLst>
              </p:cNvPr>
              <p:cNvPicPr/>
              <p:nvPr/>
            </p:nvPicPr>
            <p:blipFill>
              <a:blip r:embed="rId290"/>
              <a:stretch>
                <a:fillRect/>
              </a:stretch>
            </p:blipFill>
            <p:spPr>
              <a:xfrm>
                <a:off x="8260120" y="6330812"/>
                <a:ext cx="168120" cy="321840"/>
              </a:xfrm>
              <a:prstGeom prst="rect">
                <a:avLst/>
              </a:prstGeom>
            </p:spPr>
          </p:pic>
        </mc:Fallback>
      </mc:AlternateContent>
      <p:grpSp>
        <p:nvGrpSpPr>
          <p:cNvPr id="390" name="Group 389">
            <a:extLst>
              <a:ext uri="{FF2B5EF4-FFF2-40B4-BE49-F238E27FC236}">
                <a16:creationId xmlns:a16="http://schemas.microsoft.com/office/drawing/2014/main" id="{060D2935-4E75-287D-31F3-144762876D19}"/>
              </a:ext>
            </a:extLst>
          </p:cNvPr>
          <p:cNvGrpSpPr/>
          <p:nvPr/>
        </p:nvGrpSpPr>
        <p:grpSpPr>
          <a:xfrm>
            <a:off x="9065440" y="3725492"/>
            <a:ext cx="872640" cy="369720"/>
            <a:chOff x="9065440" y="3725492"/>
            <a:chExt cx="872640" cy="369720"/>
          </a:xfrm>
        </p:grpSpPr>
        <mc:AlternateContent xmlns:mc="http://schemas.openxmlformats.org/markup-compatibility/2006">
          <mc:Choice xmlns:p14="http://schemas.microsoft.com/office/powerpoint/2010/main" Requires="p14">
            <p:contentPart p14:bwMode="auto" r:id="rId291">
              <p14:nvContentPartPr>
                <p14:cNvPr id="383" name="Ink 382">
                  <a:extLst>
                    <a:ext uri="{FF2B5EF4-FFF2-40B4-BE49-F238E27FC236}">
                      <a16:creationId xmlns:a16="http://schemas.microsoft.com/office/drawing/2014/main" id="{EF57D81D-714A-A3F9-8D4E-4FA391196389}"/>
                    </a:ext>
                  </a:extLst>
                </p14:cNvPr>
                <p14:cNvContentPartPr/>
                <p14:nvPr/>
              </p14:nvContentPartPr>
              <p14:xfrm>
                <a:off x="9065440" y="3810092"/>
                <a:ext cx="208440" cy="198000"/>
              </p14:xfrm>
            </p:contentPart>
          </mc:Choice>
          <mc:Fallback>
            <p:pic>
              <p:nvPicPr>
                <p:cNvPr id="383" name="Ink 382">
                  <a:extLst>
                    <a:ext uri="{FF2B5EF4-FFF2-40B4-BE49-F238E27FC236}">
                      <a16:creationId xmlns:a16="http://schemas.microsoft.com/office/drawing/2014/main" id="{EF57D81D-714A-A3F9-8D4E-4FA391196389}"/>
                    </a:ext>
                  </a:extLst>
                </p:cNvPr>
                <p:cNvPicPr/>
                <p:nvPr/>
              </p:nvPicPr>
              <p:blipFill>
                <a:blip r:embed="rId292"/>
                <a:stretch>
                  <a:fillRect/>
                </a:stretch>
              </p:blipFill>
              <p:spPr>
                <a:xfrm>
                  <a:off x="9056800" y="3801092"/>
                  <a:ext cx="22608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384" name="Ink 383">
                  <a:extLst>
                    <a:ext uri="{FF2B5EF4-FFF2-40B4-BE49-F238E27FC236}">
                      <a16:creationId xmlns:a16="http://schemas.microsoft.com/office/drawing/2014/main" id="{20F9B063-ED4C-C5C5-93B8-033FE86271DA}"/>
                    </a:ext>
                  </a:extLst>
                </p14:cNvPr>
                <p14:cNvContentPartPr/>
                <p14:nvPr/>
              </p14:nvContentPartPr>
              <p14:xfrm>
                <a:off x="9294760" y="3773012"/>
                <a:ext cx="27360" cy="213480"/>
              </p14:xfrm>
            </p:contentPart>
          </mc:Choice>
          <mc:Fallback>
            <p:pic>
              <p:nvPicPr>
                <p:cNvPr id="384" name="Ink 383">
                  <a:extLst>
                    <a:ext uri="{FF2B5EF4-FFF2-40B4-BE49-F238E27FC236}">
                      <a16:creationId xmlns:a16="http://schemas.microsoft.com/office/drawing/2014/main" id="{20F9B063-ED4C-C5C5-93B8-033FE86271DA}"/>
                    </a:ext>
                  </a:extLst>
                </p:cNvPr>
                <p:cNvPicPr/>
                <p:nvPr/>
              </p:nvPicPr>
              <p:blipFill>
                <a:blip r:embed="rId294"/>
                <a:stretch>
                  <a:fillRect/>
                </a:stretch>
              </p:blipFill>
              <p:spPr>
                <a:xfrm>
                  <a:off x="9286120" y="3764372"/>
                  <a:ext cx="450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385" name="Ink 384">
                  <a:extLst>
                    <a:ext uri="{FF2B5EF4-FFF2-40B4-BE49-F238E27FC236}">
                      <a16:creationId xmlns:a16="http://schemas.microsoft.com/office/drawing/2014/main" id="{D413F7BA-50E8-A0A0-4CD4-E33A928E1B17}"/>
                    </a:ext>
                  </a:extLst>
                </p14:cNvPr>
                <p14:cNvContentPartPr/>
                <p14:nvPr/>
              </p14:nvContentPartPr>
              <p14:xfrm>
                <a:off x="9288640" y="3860852"/>
                <a:ext cx="167760" cy="133560"/>
              </p14:xfrm>
            </p:contentPart>
          </mc:Choice>
          <mc:Fallback>
            <p:pic>
              <p:nvPicPr>
                <p:cNvPr id="385" name="Ink 384">
                  <a:extLst>
                    <a:ext uri="{FF2B5EF4-FFF2-40B4-BE49-F238E27FC236}">
                      <a16:creationId xmlns:a16="http://schemas.microsoft.com/office/drawing/2014/main" id="{D413F7BA-50E8-A0A0-4CD4-E33A928E1B17}"/>
                    </a:ext>
                  </a:extLst>
                </p:cNvPr>
                <p:cNvPicPr/>
                <p:nvPr/>
              </p:nvPicPr>
              <p:blipFill>
                <a:blip r:embed="rId296"/>
                <a:stretch>
                  <a:fillRect/>
                </a:stretch>
              </p:blipFill>
              <p:spPr>
                <a:xfrm>
                  <a:off x="9280000" y="3851852"/>
                  <a:ext cx="1854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386" name="Ink 385">
                  <a:extLst>
                    <a:ext uri="{FF2B5EF4-FFF2-40B4-BE49-F238E27FC236}">
                      <a16:creationId xmlns:a16="http://schemas.microsoft.com/office/drawing/2014/main" id="{A520E3FA-5D0E-47B4-0E13-2E6CB2C6CA16}"/>
                    </a:ext>
                  </a:extLst>
                </p14:cNvPr>
                <p14:cNvContentPartPr/>
                <p14:nvPr/>
              </p14:nvContentPartPr>
              <p14:xfrm>
                <a:off x="9496360" y="3922772"/>
                <a:ext cx="91080" cy="24480"/>
              </p14:xfrm>
            </p:contentPart>
          </mc:Choice>
          <mc:Fallback>
            <p:pic>
              <p:nvPicPr>
                <p:cNvPr id="386" name="Ink 385">
                  <a:extLst>
                    <a:ext uri="{FF2B5EF4-FFF2-40B4-BE49-F238E27FC236}">
                      <a16:creationId xmlns:a16="http://schemas.microsoft.com/office/drawing/2014/main" id="{A520E3FA-5D0E-47B4-0E13-2E6CB2C6CA16}"/>
                    </a:ext>
                  </a:extLst>
                </p:cNvPr>
                <p:cNvPicPr/>
                <p:nvPr/>
              </p:nvPicPr>
              <p:blipFill>
                <a:blip r:embed="rId298"/>
                <a:stretch>
                  <a:fillRect/>
                </a:stretch>
              </p:blipFill>
              <p:spPr>
                <a:xfrm>
                  <a:off x="9487360" y="3914132"/>
                  <a:ext cx="1087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387" name="Ink 386">
                  <a:extLst>
                    <a:ext uri="{FF2B5EF4-FFF2-40B4-BE49-F238E27FC236}">
                      <a16:creationId xmlns:a16="http://schemas.microsoft.com/office/drawing/2014/main" id="{7BC8DF6D-31F3-28FF-B7E7-5DC27CC9D696}"/>
                    </a:ext>
                  </a:extLst>
                </p14:cNvPr>
                <p14:cNvContentPartPr/>
                <p14:nvPr/>
              </p14:nvContentPartPr>
              <p14:xfrm>
                <a:off x="9691120" y="3725492"/>
                <a:ext cx="90720" cy="369720"/>
              </p14:xfrm>
            </p:contentPart>
          </mc:Choice>
          <mc:Fallback>
            <p:pic>
              <p:nvPicPr>
                <p:cNvPr id="387" name="Ink 386">
                  <a:extLst>
                    <a:ext uri="{FF2B5EF4-FFF2-40B4-BE49-F238E27FC236}">
                      <a16:creationId xmlns:a16="http://schemas.microsoft.com/office/drawing/2014/main" id="{7BC8DF6D-31F3-28FF-B7E7-5DC27CC9D696}"/>
                    </a:ext>
                  </a:extLst>
                </p:cNvPr>
                <p:cNvPicPr/>
                <p:nvPr/>
              </p:nvPicPr>
              <p:blipFill>
                <a:blip r:embed="rId300"/>
                <a:stretch>
                  <a:fillRect/>
                </a:stretch>
              </p:blipFill>
              <p:spPr>
                <a:xfrm>
                  <a:off x="9682120" y="3716492"/>
                  <a:ext cx="10836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388" name="Ink 387">
                  <a:extLst>
                    <a:ext uri="{FF2B5EF4-FFF2-40B4-BE49-F238E27FC236}">
                      <a16:creationId xmlns:a16="http://schemas.microsoft.com/office/drawing/2014/main" id="{A1EC7B75-2359-8876-EC07-A3F7C3D014EA}"/>
                    </a:ext>
                  </a:extLst>
                </p14:cNvPr>
                <p14:cNvContentPartPr/>
                <p14:nvPr/>
              </p14:nvContentPartPr>
              <p14:xfrm>
                <a:off x="9656920" y="3940772"/>
                <a:ext cx="69480" cy="12960"/>
              </p14:xfrm>
            </p:contentPart>
          </mc:Choice>
          <mc:Fallback>
            <p:pic>
              <p:nvPicPr>
                <p:cNvPr id="388" name="Ink 387">
                  <a:extLst>
                    <a:ext uri="{FF2B5EF4-FFF2-40B4-BE49-F238E27FC236}">
                      <a16:creationId xmlns:a16="http://schemas.microsoft.com/office/drawing/2014/main" id="{A1EC7B75-2359-8876-EC07-A3F7C3D014EA}"/>
                    </a:ext>
                  </a:extLst>
                </p:cNvPr>
                <p:cNvPicPr/>
                <p:nvPr/>
              </p:nvPicPr>
              <p:blipFill>
                <a:blip r:embed="rId302"/>
                <a:stretch>
                  <a:fillRect/>
                </a:stretch>
              </p:blipFill>
              <p:spPr>
                <a:xfrm>
                  <a:off x="9647920" y="3932132"/>
                  <a:ext cx="871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389" name="Ink 388">
                  <a:extLst>
                    <a:ext uri="{FF2B5EF4-FFF2-40B4-BE49-F238E27FC236}">
                      <a16:creationId xmlns:a16="http://schemas.microsoft.com/office/drawing/2014/main" id="{57FAF05D-87AC-DA2D-BBE1-4AF5EA249E5A}"/>
                    </a:ext>
                  </a:extLst>
                </p14:cNvPr>
                <p14:cNvContentPartPr/>
                <p14:nvPr/>
              </p14:nvContentPartPr>
              <p14:xfrm>
                <a:off x="9814600" y="3926372"/>
                <a:ext cx="123480" cy="83880"/>
              </p14:xfrm>
            </p:contentPart>
          </mc:Choice>
          <mc:Fallback>
            <p:pic>
              <p:nvPicPr>
                <p:cNvPr id="389" name="Ink 388">
                  <a:extLst>
                    <a:ext uri="{FF2B5EF4-FFF2-40B4-BE49-F238E27FC236}">
                      <a16:creationId xmlns:a16="http://schemas.microsoft.com/office/drawing/2014/main" id="{57FAF05D-87AC-DA2D-BBE1-4AF5EA249E5A}"/>
                    </a:ext>
                  </a:extLst>
                </p:cNvPr>
                <p:cNvPicPr/>
                <p:nvPr/>
              </p:nvPicPr>
              <p:blipFill>
                <a:blip r:embed="rId304"/>
                <a:stretch>
                  <a:fillRect/>
                </a:stretch>
              </p:blipFill>
              <p:spPr>
                <a:xfrm>
                  <a:off x="9805960" y="3917372"/>
                  <a:ext cx="141120" cy="101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5">
            <p14:nvContentPartPr>
              <p14:cNvPr id="392" name="Ink 391">
                <a:extLst>
                  <a:ext uri="{FF2B5EF4-FFF2-40B4-BE49-F238E27FC236}">
                    <a16:creationId xmlns:a16="http://schemas.microsoft.com/office/drawing/2014/main" id="{8DC525DF-04A7-9103-9143-EEA91FF4B96F}"/>
                  </a:ext>
                </a:extLst>
              </p14:cNvPr>
              <p14:cNvContentPartPr/>
              <p14:nvPr/>
            </p14:nvContentPartPr>
            <p14:xfrm>
              <a:off x="10492480" y="3726932"/>
              <a:ext cx="1440" cy="2880"/>
            </p14:xfrm>
          </p:contentPart>
        </mc:Choice>
        <mc:Fallback>
          <p:pic>
            <p:nvPicPr>
              <p:cNvPr id="392" name="Ink 391">
                <a:extLst>
                  <a:ext uri="{FF2B5EF4-FFF2-40B4-BE49-F238E27FC236}">
                    <a16:creationId xmlns:a16="http://schemas.microsoft.com/office/drawing/2014/main" id="{8DC525DF-04A7-9103-9143-EEA91FF4B96F}"/>
                  </a:ext>
                </a:extLst>
              </p:cNvPr>
              <p:cNvPicPr/>
              <p:nvPr/>
            </p:nvPicPr>
            <p:blipFill>
              <a:blip r:embed="rId306"/>
              <a:stretch>
                <a:fillRect/>
              </a:stretch>
            </p:blipFill>
            <p:spPr>
              <a:xfrm>
                <a:off x="10483840" y="3718292"/>
                <a:ext cx="19080" cy="20520"/>
              </a:xfrm>
              <a:prstGeom prst="rect">
                <a:avLst/>
              </a:prstGeom>
            </p:spPr>
          </p:pic>
        </mc:Fallback>
      </mc:AlternateContent>
      <p:grpSp>
        <p:nvGrpSpPr>
          <p:cNvPr id="401" name="Group 400">
            <a:extLst>
              <a:ext uri="{FF2B5EF4-FFF2-40B4-BE49-F238E27FC236}">
                <a16:creationId xmlns:a16="http://schemas.microsoft.com/office/drawing/2014/main" id="{48D7847B-19F8-3CCD-4401-BE92130F7797}"/>
              </a:ext>
            </a:extLst>
          </p:cNvPr>
          <p:cNvGrpSpPr/>
          <p:nvPr/>
        </p:nvGrpSpPr>
        <p:grpSpPr>
          <a:xfrm>
            <a:off x="10425520" y="3821612"/>
            <a:ext cx="434160" cy="385560"/>
            <a:chOff x="10425520" y="3821612"/>
            <a:chExt cx="434160" cy="385560"/>
          </a:xfrm>
        </p:grpSpPr>
        <mc:AlternateContent xmlns:mc="http://schemas.openxmlformats.org/markup-compatibility/2006">
          <mc:Choice xmlns:p14="http://schemas.microsoft.com/office/powerpoint/2010/main" Requires="p14">
            <p:contentPart p14:bwMode="auto" r:id="rId307">
              <p14:nvContentPartPr>
                <p14:cNvPr id="391" name="Ink 390">
                  <a:extLst>
                    <a:ext uri="{FF2B5EF4-FFF2-40B4-BE49-F238E27FC236}">
                      <a16:creationId xmlns:a16="http://schemas.microsoft.com/office/drawing/2014/main" id="{AB6E38F8-D85A-2E3E-45B7-84725FBABC40}"/>
                    </a:ext>
                  </a:extLst>
                </p14:cNvPr>
                <p14:cNvContentPartPr/>
                <p14:nvPr/>
              </p14:nvContentPartPr>
              <p14:xfrm>
                <a:off x="10474120" y="3867332"/>
                <a:ext cx="109800" cy="218520"/>
              </p14:xfrm>
            </p:contentPart>
          </mc:Choice>
          <mc:Fallback>
            <p:pic>
              <p:nvPicPr>
                <p:cNvPr id="391" name="Ink 390">
                  <a:extLst>
                    <a:ext uri="{FF2B5EF4-FFF2-40B4-BE49-F238E27FC236}">
                      <a16:creationId xmlns:a16="http://schemas.microsoft.com/office/drawing/2014/main" id="{AB6E38F8-D85A-2E3E-45B7-84725FBABC40}"/>
                    </a:ext>
                  </a:extLst>
                </p:cNvPr>
                <p:cNvPicPr/>
                <p:nvPr/>
              </p:nvPicPr>
              <p:blipFill>
                <a:blip r:embed="rId308"/>
                <a:stretch>
                  <a:fillRect/>
                </a:stretch>
              </p:blipFill>
              <p:spPr>
                <a:xfrm>
                  <a:off x="10465480" y="3858332"/>
                  <a:ext cx="1274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393" name="Ink 392">
                  <a:extLst>
                    <a:ext uri="{FF2B5EF4-FFF2-40B4-BE49-F238E27FC236}">
                      <a16:creationId xmlns:a16="http://schemas.microsoft.com/office/drawing/2014/main" id="{8B107395-BDFE-436F-5CB8-C75832B59B53}"/>
                    </a:ext>
                  </a:extLst>
                </p14:cNvPr>
                <p14:cNvContentPartPr/>
                <p14:nvPr/>
              </p14:nvContentPartPr>
              <p14:xfrm>
                <a:off x="10613080" y="3821612"/>
                <a:ext cx="117000" cy="165960"/>
              </p14:xfrm>
            </p:contentPart>
          </mc:Choice>
          <mc:Fallback>
            <p:pic>
              <p:nvPicPr>
                <p:cNvPr id="393" name="Ink 392">
                  <a:extLst>
                    <a:ext uri="{FF2B5EF4-FFF2-40B4-BE49-F238E27FC236}">
                      <a16:creationId xmlns:a16="http://schemas.microsoft.com/office/drawing/2014/main" id="{8B107395-BDFE-436F-5CB8-C75832B59B53}"/>
                    </a:ext>
                  </a:extLst>
                </p:cNvPr>
                <p:cNvPicPr/>
                <p:nvPr/>
              </p:nvPicPr>
              <p:blipFill>
                <a:blip r:embed="rId310"/>
                <a:stretch>
                  <a:fillRect/>
                </a:stretch>
              </p:blipFill>
              <p:spPr>
                <a:xfrm>
                  <a:off x="10604080" y="3812972"/>
                  <a:ext cx="1346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394" name="Ink 393">
                  <a:extLst>
                    <a:ext uri="{FF2B5EF4-FFF2-40B4-BE49-F238E27FC236}">
                      <a16:creationId xmlns:a16="http://schemas.microsoft.com/office/drawing/2014/main" id="{B1C5EC65-B8FE-0349-0204-0E4BA62E2D71}"/>
                    </a:ext>
                  </a:extLst>
                </p14:cNvPr>
                <p14:cNvContentPartPr/>
                <p14:nvPr/>
              </p14:nvContentPartPr>
              <p14:xfrm>
                <a:off x="10810360" y="3902252"/>
                <a:ext cx="49320" cy="45720"/>
              </p14:xfrm>
            </p:contentPart>
          </mc:Choice>
          <mc:Fallback>
            <p:pic>
              <p:nvPicPr>
                <p:cNvPr id="394" name="Ink 393">
                  <a:extLst>
                    <a:ext uri="{FF2B5EF4-FFF2-40B4-BE49-F238E27FC236}">
                      <a16:creationId xmlns:a16="http://schemas.microsoft.com/office/drawing/2014/main" id="{B1C5EC65-B8FE-0349-0204-0E4BA62E2D71}"/>
                    </a:ext>
                  </a:extLst>
                </p:cNvPr>
                <p:cNvPicPr/>
                <p:nvPr/>
              </p:nvPicPr>
              <p:blipFill>
                <a:blip r:embed="rId312"/>
                <a:stretch>
                  <a:fillRect/>
                </a:stretch>
              </p:blipFill>
              <p:spPr>
                <a:xfrm>
                  <a:off x="10801720" y="3893252"/>
                  <a:ext cx="6696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398" name="Ink 397">
                  <a:extLst>
                    <a:ext uri="{FF2B5EF4-FFF2-40B4-BE49-F238E27FC236}">
                      <a16:creationId xmlns:a16="http://schemas.microsoft.com/office/drawing/2014/main" id="{39AD0568-5C1E-9C59-D22A-660D98CE1B6A}"/>
                    </a:ext>
                  </a:extLst>
                </p14:cNvPr>
                <p14:cNvContentPartPr/>
                <p14:nvPr/>
              </p14:nvContentPartPr>
              <p14:xfrm>
                <a:off x="10425520" y="3828452"/>
                <a:ext cx="142920" cy="378720"/>
              </p14:xfrm>
            </p:contentPart>
          </mc:Choice>
          <mc:Fallback>
            <p:pic>
              <p:nvPicPr>
                <p:cNvPr id="398" name="Ink 397">
                  <a:extLst>
                    <a:ext uri="{FF2B5EF4-FFF2-40B4-BE49-F238E27FC236}">
                      <a16:creationId xmlns:a16="http://schemas.microsoft.com/office/drawing/2014/main" id="{39AD0568-5C1E-9C59-D22A-660D98CE1B6A}"/>
                    </a:ext>
                  </a:extLst>
                </p:cNvPr>
                <p:cNvPicPr/>
                <p:nvPr/>
              </p:nvPicPr>
              <p:blipFill>
                <a:blip r:embed="rId314"/>
                <a:stretch>
                  <a:fillRect/>
                </a:stretch>
              </p:blipFill>
              <p:spPr>
                <a:xfrm>
                  <a:off x="10416880" y="3819812"/>
                  <a:ext cx="160560" cy="396360"/>
                </a:xfrm>
                <a:prstGeom prst="rect">
                  <a:avLst/>
                </a:prstGeom>
              </p:spPr>
            </p:pic>
          </mc:Fallback>
        </mc:AlternateContent>
      </p:grpSp>
      <p:grpSp>
        <p:nvGrpSpPr>
          <p:cNvPr id="400" name="Group 399">
            <a:extLst>
              <a:ext uri="{FF2B5EF4-FFF2-40B4-BE49-F238E27FC236}">
                <a16:creationId xmlns:a16="http://schemas.microsoft.com/office/drawing/2014/main" id="{5F471586-DF11-14AC-436E-B0C7FF81C8FE}"/>
              </a:ext>
            </a:extLst>
          </p:cNvPr>
          <p:cNvGrpSpPr/>
          <p:nvPr/>
        </p:nvGrpSpPr>
        <p:grpSpPr>
          <a:xfrm>
            <a:off x="11017360" y="3704612"/>
            <a:ext cx="489600" cy="420480"/>
            <a:chOff x="11017360" y="3704612"/>
            <a:chExt cx="489600" cy="420480"/>
          </a:xfrm>
        </p:grpSpPr>
        <mc:AlternateContent xmlns:mc="http://schemas.openxmlformats.org/markup-compatibility/2006">
          <mc:Choice xmlns:p14="http://schemas.microsoft.com/office/powerpoint/2010/main" Requires="p14">
            <p:contentPart p14:bwMode="auto" r:id="rId315">
              <p14:nvContentPartPr>
                <p14:cNvPr id="395" name="Ink 394">
                  <a:extLst>
                    <a:ext uri="{FF2B5EF4-FFF2-40B4-BE49-F238E27FC236}">
                      <a16:creationId xmlns:a16="http://schemas.microsoft.com/office/drawing/2014/main" id="{5D1C2D41-01C0-D081-B7A4-782FF7F16AC7}"/>
                    </a:ext>
                  </a:extLst>
                </p14:cNvPr>
                <p14:cNvContentPartPr/>
                <p14:nvPr/>
              </p14:nvContentPartPr>
              <p14:xfrm>
                <a:off x="11017360" y="3704612"/>
                <a:ext cx="144360" cy="420480"/>
              </p14:xfrm>
            </p:contentPart>
          </mc:Choice>
          <mc:Fallback>
            <p:pic>
              <p:nvPicPr>
                <p:cNvPr id="395" name="Ink 394">
                  <a:extLst>
                    <a:ext uri="{FF2B5EF4-FFF2-40B4-BE49-F238E27FC236}">
                      <a16:creationId xmlns:a16="http://schemas.microsoft.com/office/drawing/2014/main" id="{5D1C2D41-01C0-D081-B7A4-782FF7F16AC7}"/>
                    </a:ext>
                  </a:extLst>
                </p:cNvPr>
                <p:cNvPicPr/>
                <p:nvPr/>
              </p:nvPicPr>
              <p:blipFill>
                <a:blip r:embed="rId316"/>
                <a:stretch>
                  <a:fillRect/>
                </a:stretch>
              </p:blipFill>
              <p:spPr>
                <a:xfrm>
                  <a:off x="11008720" y="3695972"/>
                  <a:ext cx="16200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396" name="Ink 395">
                  <a:extLst>
                    <a:ext uri="{FF2B5EF4-FFF2-40B4-BE49-F238E27FC236}">
                      <a16:creationId xmlns:a16="http://schemas.microsoft.com/office/drawing/2014/main" id="{3D710E7C-CB8A-0689-03D8-89EADF3675D4}"/>
                    </a:ext>
                  </a:extLst>
                </p14:cNvPr>
                <p14:cNvContentPartPr/>
                <p14:nvPr/>
              </p14:nvContentPartPr>
              <p14:xfrm>
                <a:off x="11018800" y="3919892"/>
                <a:ext cx="97200" cy="14040"/>
              </p14:xfrm>
            </p:contentPart>
          </mc:Choice>
          <mc:Fallback>
            <p:pic>
              <p:nvPicPr>
                <p:cNvPr id="396" name="Ink 395">
                  <a:extLst>
                    <a:ext uri="{FF2B5EF4-FFF2-40B4-BE49-F238E27FC236}">
                      <a16:creationId xmlns:a16="http://schemas.microsoft.com/office/drawing/2014/main" id="{3D710E7C-CB8A-0689-03D8-89EADF3675D4}"/>
                    </a:ext>
                  </a:extLst>
                </p:cNvPr>
                <p:cNvPicPr/>
                <p:nvPr/>
              </p:nvPicPr>
              <p:blipFill>
                <a:blip r:embed="rId318"/>
                <a:stretch>
                  <a:fillRect/>
                </a:stretch>
              </p:blipFill>
              <p:spPr>
                <a:xfrm>
                  <a:off x="11009800" y="3911252"/>
                  <a:ext cx="1148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397" name="Ink 396">
                  <a:extLst>
                    <a:ext uri="{FF2B5EF4-FFF2-40B4-BE49-F238E27FC236}">
                      <a16:creationId xmlns:a16="http://schemas.microsoft.com/office/drawing/2014/main" id="{1CD46D5A-2011-AEB3-A499-5C7BDA87C675}"/>
                    </a:ext>
                  </a:extLst>
                </p14:cNvPr>
                <p14:cNvContentPartPr/>
                <p14:nvPr/>
              </p14:nvContentPartPr>
              <p14:xfrm>
                <a:off x="11217880" y="3913412"/>
                <a:ext cx="131040" cy="97200"/>
              </p14:xfrm>
            </p:contentPart>
          </mc:Choice>
          <mc:Fallback>
            <p:pic>
              <p:nvPicPr>
                <p:cNvPr id="397" name="Ink 396">
                  <a:extLst>
                    <a:ext uri="{FF2B5EF4-FFF2-40B4-BE49-F238E27FC236}">
                      <a16:creationId xmlns:a16="http://schemas.microsoft.com/office/drawing/2014/main" id="{1CD46D5A-2011-AEB3-A499-5C7BDA87C675}"/>
                    </a:ext>
                  </a:extLst>
                </p:cNvPr>
                <p:cNvPicPr/>
                <p:nvPr/>
              </p:nvPicPr>
              <p:blipFill>
                <a:blip r:embed="rId320"/>
                <a:stretch>
                  <a:fillRect/>
                </a:stretch>
              </p:blipFill>
              <p:spPr>
                <a:xfrm>
                  <a:off x="11209240" y="3904772"/>
                  <a:ext cx="14868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399" name="Ink 398">
                  <a:extLst>
                    <a:ext uri="{FF2B5EF4-FFF2-40B4-BE49-F238E27FC236}">
                      <a16:creationId xmlns:a16="http://schemas.microsoft.com/office/drawing/2014/main" id="{0104A0B2-9FC6-B008-97A4-1A83070C2A8C}"/>
                    </a:ext>
                  </a:extLst>
                </p14:cNvPr>
                <p14:cNvContentPartPr/>
                <p14:nvPr/>
              </p14:nvContentPartPr>
              <p14:xfrm>
                <a:off x="11420200" y="3779492"/>
                <a:ext cx="86760" cy="302040"/>
              </p14:xfrm>
            </p:contentPart>
          </mc:Choice>
          <mc:Fallback>
            <p:pic>
              <p:nvPicPr>
                <p:cNvPr id="399" name="Ink 398">
                  <a:extLst>
                    <a:ext uri="{FF2B5EF4-FFF2-40B4-BE49-F238E27FC236}">
                      <a16:creationId xmlns:a16="http://schemas.microsoft.com/office/drawing/2014/main" id="{0104A0B2-9FC6-B008-97A4-1A83070C2A8C}"/>
                    </a:ext>
                  </a:extLst>
                </p:cNvPr>
                <p:cNvPicPr/>
                <p:nvPr/>
              </p:nvPicPr>
              <p:blipFill>
                <a:blip r:embed="rId322"/>
                <a:stretch>
                  <a:fillRect/>
                </a:stretch>
              </p:blipFill>
              <p:spPr>
                <a:xfrm>
                  <a:off x="11411200" y="3770852"/>
                  <a:ext cx="104400" cy="319680"/>
                </a:xfrm>
                <a:prstGeom prst="rect">
                  <a:avLst/>
                </a:prstGeom>
              </p:spPr>
            </p:pic>
          </mc:Fallback>
        </mc:AlternateContent>
      </p:grpSp>
    </p:spTree>
    <p:extLst>
      <p:ext uri="{BB962C8B-B14F-4D97-AF65-F5344CB8AC3E}">
        <p14:creationId xmlns:p14="http://schemas.microsoft.com/office/powerpoint/2010/main" val="101537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1278-0C66-8D99-D7D6-FC561D087145}"/>
              </a:ext>
            </a:extLst>
          </p:cNvPr>
          <p:cNvSpPr>
            <a:spLocks noGrp="1"/>
          </p:cNvSpPr>
          <p:nvPr>
            <p:ph type="title"/>
          </p:nvPr>
        </p:nvSpPr>
        <p:spPr/>
        <p:txBody>
          <a:bodyPr/>
          <a:lstStyle/>
          <a:p>
            <a:r>
              <a:rPr lang="en-IN" dirty="0"/>
              <a:t>Functions</a:t>
            </a:r>
          </a:p>
        </p:txBody>
      </p:sp>
      <p:sp>
        <p:nvSpPr>
          <p:cNvPr id="3" name="TextBox 2">
            <a:extLst>
              <a:ext uri="{FF2B5EF4-FFF2-40B4-BE49-F238E27FC236}">
                <a16:creationId xmlns:a16="http://schemas.microsoft.com/office/drawing/2014/main" id="{0AE5B6EA-205E-8279-335E-B3932FDBB2C5}"/>
              </a:ext>
            </a:extLst>
          </p:cNvPr>
          <p:cNvSpPr txBox="1"/>
          <p:nvPr/>
        </p:nvSpPr>
        <p:spPr>
          <a:xfrm>
            <a:off x="189756" y="908720"/>
            <a:ext cx="11737304" cy="5693866"/>
          </a:xfrm>
          <a:prstGeom prst="rect">
            <a:avLst/>
          </a:prstGeom>
          <a:noFill/>
        </p:spPr>
        <p:txBody>
          <a:bodyPr wrap="square" rtlCol="0">
            <a:spAutoFit/>
          </a:bodyPr>
          <a:lstStyle/>
          <a:p>
            <a:r>
              <a:rPr lang="en-IN" dirty="0">
                <a:solidFill>
                  <a:schemeClr val="bg1"/>
                </a:solidFill>
              </a:rPr>
              <a:t>Anonymous function</a:t>
            </a:r>
          </a:p>
          <a:p>
            <a:endParaRPr lang="en-IN" dirty="0">
              <a:solidFill>
                <a:schemeClr val="bg1"/>
              </a:solidFill>
            </a:endParaRPr>
          </a:p>
          <a:p>
            <a:r>
              <a:rPr lang="en-IN" sz="2000" i="1" dirty="0">
                <a:solidFill>
                  <a:schemeClr val="bg1"/>
                </a:solidFill>
                <a:effectLst>
                  <a:outerShdw blurRad="38100" dist="38100" dir="2700000" algn="tl">
                    <a:srgbClr val="000000">
                      <a:alpha val="43137"/>
                    </a:srgbClr>
                  </a:outerShdw>
                </a:effectLst>
              </a:rPr>
              <a:t>function(p1,p2..){</a:t>
            </a:r>
          </a:p>
          <a:p>
            <a:r>
              <a:rPr lang="en-IN" sz="2000" i="1" dirty="0">
                <a:solidFill>
                  <a:schemeClr val="bg1"/>
                </a:solidFill>
                <a:effectLst>
                  <a:outerShdw blurRad="38100" dist="38100" dir="2700000" algn="tl">
                    <a:srgbClr val="000000">
                      <a:alpha val="43137"/>
                    </a:srgbClr>
                  </a:outerShdw>
                </a:effectLst>
              </a:rPr>
              <a:t>	--code</a:t>
            </a:r>
          </a:p>
          <a:p>
            <a:r>
              <a:rPr lang="en-IN" sz="2000" i="1" dirty="0">
                <a:solidFill>
                  <a:schemeClr val="bg1"/>
                </a:solidFill>
                <a:effectLst>
                  <a:outerShdw blurRad="38100" dist="38100" dir="2700000" algn="tl">
                    <a:srgbClr val="000000">
                      <a:alpha val="43137"/>
                    </a:srgbClr>
                  </a:outerShdw>
                </a:effectLst>
              </a:rPr>
              <a:t>}</a:t>
            </a:r>
          </a:p>
          <a:p>
            <a:endParaRPr lang="en-IN" dirty="0">
              <a:solidFill>
                <a:schemeClr val="bg1"/>
              </a:solidFill>
            </a:endParaRPr>
          </a:p>
          <a:p>
            <a:r>
              <a:rPr lang="en-IN" dirty="0">
                <a:solidFill>
                  <a:schemeClr val="bg1"/>
                </a:solidFill>
              </a:rPr>
              <a:t>Named function</a:t>
            </a:r>
          </a:p>
          <a:p>
            <a:endParaRPr lang="en-IN" dirty="0">
              <a:solidFill>
                <a:schemeClr val="bg1"/>
              </a:solidFill>
            </a:endParaRPr>
          </a:p>
          <a:p>
            <a:r>
              <a:rPr lang="en-IN" sz="1600" i="1" dirty="0">
                <a:solidFill>
                  <a:schemeClr val="bg1"/>
                </a:solidFill>
                <a:effectLst>
                  <a:outerShdw blurRad="38100" dist="38100" dir="2700000" algn="tl">
                    <a:srgbClr val="000000">
                      <a:alpha val="43137"/>
                    </a:srgbClr>
                  </a:outerShdw>
                </a:effectLst>
              </a:rPr>
              <a:t>function </a:t>
            </a:r>
            <a:r>
              <a:rPr lang="en-IN" sz="1600" b="1" i="1" dirty="0" err="1">
                <a:solidFill>
                  <a:srgbClr val="FFC000"/>
                </a:solidFill>
                <a:effectLst>
                  <a:outerShdw blurRad="38100" dist="38100" dir="2700000" algn="tl">
                    <a:srgbClr val="000000">
                      <a:alpha val="43137"/>
                    </a:srgbClr>
                  </a:outerShdw>
                </a:effectLst>
              </a:rPr>
              <a:t>nameOfAnubhavFunction</a:t>
            </a:r>
            <a:r>
              <a:rPr lang="en-IN" sz="1600" i="1" dirty="0">
                <a:solidFill>
                  <a:schemeClr val="bg1"/>
                </a:solidFill>
                <a:effectLst>
                  <a:outerShdw blurRad="38100" dist="38100" dir="2700000" algn="tl">
                    <a:srgbClr val="000000">
                      <a:alpha val="43137"/>
                    </a:srgbClr>
                  </a:outerShdw>
                </a:effectLst>
              </a:rPr>
              <a:t>(p1,p2..){</a:t>
            </a:r>
          </a:p>
          <a:p>
            <a:r>
              <a:rPr lang="en-IN" sz="1600" i="1" dirty="0">
                <a:solidFill>
                  <a:schemeClr val="bg1"/>
                </a:solidFill>
                <a:effectLst>
                  <a:outerShdw blurRad="38100" dist="38100" dir="2700000" algn="tl">
                    <a:srgbClr val="000000">
                      <a:alpha val="43137"/>
                    </a:srgbClr>
                  </a:outerShdw>
                </a:effectLst>
              </a:rPr>
              <a:t>	--code</a:t>
            </a:r>
          </a:p>
          <a:p>
            <a:r>
              <a:rPr lang="en-IN" sz="1600" i="1" dirty="0">
                <a:solidFill>
                  <a:schemeClr val="bg1"/>
                </a:solidFill>
                <a:effectLst>
                  <a:outerShdw blurRad="38100" dist="38100" dir="2700000" algn="tl">
                    <a:srgbClr val="000000">
                      <a:alpha val="43137"/>
                    </a:srgbClr>
                  </a:outerShdw>
                </a:effectLst>
              </a:rPr>
              <a:t>}</a:t>
            </a:r>
          </a:p>
          <a:p>
            <a:endParaRPr lang="en-IN" dirty="0">
              <a:solidFill>
                <a:schemeClr val="bg1"/>
              </a:solidFill>
            </a:endParaRPr>
          </a:p>
          <a:p>
            <a:r>
              <a:rPr lang="en-IN" sz="1600" i="1" dirty="0">
                <a:solidFill>
                  <a:schemeClr val="bg1"/>
                </a:solidFill>
                <a:effectLst>
                  <a:outerShdw blurRad="38100" dist="38100" dir="2700000" algn="tl">
                    <a:srgbClr val="000000">
                      <a:alpha val="43137"/>
                    </a:srgbClr>
                  </a:outerShdw>
                </a:effectLst>
              </a:rPr>
              <a:t>var </a:t>
            </a:r>
            <a:r>
              <a:rPr lang="en-IN" sz="1600" b="1" i="1" dirty="0" err="1">
                <a:solidFill>
                  <a:srgbClr val="FFC000"/>
                </a:solidFill>
                <a:effectLst>
                  <a:outerShdw blurRad="38100" dist="38100" dir="2700000" algn="tl">
                    <a:srgbClr val="000000">
                      <a:alpha val="43137"/>
                    </a:srgbClr>
                  </a:outerShdw>
                </a:effectLst>
              </a:rPr>
              <a:t>nameOfAnubhavFunction</a:t>
            </a:r>
            <a:r>
              <a:rPr lang="en-IN" sz="1600" b="1" i="1" dirty="0">
                <a:solidFill>
                  <a:srgbClr val="FFC000"/>
                </a:solidFill>
                <a:effectLst>
                  <a:outerShdw blurRad="38100" dist="38100" dir="2700000" algn="tl">
                    <a:srgbClr val="000000">
                      <a:alpha val="43137"/>
                    </a:srgbClr>
                  </a:outerShdw>
                </a:effectLst>
              </a:rPr>
              <a:t> = function</a:t>
            </a:r>
            <a:r>
              <a:rPr lang="en-IN" sz="1600" i="1" dirty="0">
                <a:solidFill>
                  <a:schemeClr val="bg1"/>
                </a:solidFill>
                <a:effectLst>
                  <a:outerShdw blurRad="38100" dist="38100" dir="2700000" algn="tl">
                    <a:srgbClr val="000000">
                      <a:alpha val="43137"/>
                    </a:srgbClr>
                  </a:outerShdw>
                </a:effectLst>
              </a:rPr>
              <a:t>(p1,p2..){</a:t>
            </a:r>
          </a:p>
          <a:p>
            <a:r>
              <a:rPr lang="en-IN" sz="1600" i="1" dirty="0">
                <a:solidFill>
                  <a:schemeClr val="bg1"/>
                </a:solidFill>
                <a:effectLst>
                  <a:outerShdw blurRad="38100" dist="38100" dir="2700000" algn="tl">
                    <a:srgbClr val="000000">
                      <a:alpha val="43137"/>
                    </a:srgbClr>
                  </a:outerShdw>
                </a:effectLst>
              </a:rPr>
              <a:t>	--code</a:t>
            </a:r>
          </a:p>
          <a:p>
            <a:r>
              <a:rPr lang="en-IN" sz="1600" i="1" dirty="0">
                <a:solidFill>
                  <a:schemeClr val="bg1"/>
                </a:solidFill>
                <a:effectLst>
                  <a:outerShdw blurRad="38100" dist="38100" dir="2700000" algn="tl">
                    <a:srgbClr val="000000">
                      <a:alpha val="43137"/>
                    </a:srgbClr>
                  </a:outerShdw>
                </a:effectLst>
              </a:rPr>
              <a:t>}</a:t>
            </a:r>
          </a:p>
          <a:p>
            <a:endParaRPr lang="en-IN" sz="1600" i="1" dirty="0">
              <a:solidFill>
                <a:schemeClr val="bg1"/>
              </a:solidFill>
              <a:effectLst>
                <a:outerShdw blurRad="38100" dist="38100" dir="2700000" algn="tl">
                  <a:srgbClr val="000000">
                    <a:alpha val="43137"/>
                  </a:srgbClr>
                </a:outerShdw>
              </a:effectLst>
            </a:endParaRPr>
          </a:p>
          <a:p>
            <a:r>
              <a:rPr lang="en-IN" sz="1600" i="1" dirty="0">
                <a:solidFill>
                  <a:schemeClr val="bg1"/>
                </a:solidFill>
                <a:effectLst>
                  <a:outerShdw blurRad="38100" dist="38100" dir="2700000" algn="tl">
                    <a:srgbClr val="000000">
                      <a:alpha val="43137"/>
                    </a:srgbClr>
                  </a:outerShdw>
                </a:effectLst>
              </a:rPr>
              <a:t>var </a:t>
            </a:r>
            <a:r>
              <a:rPr lang="en-IN" sz="1600" b="1" i="1" dirty="0" err="1">
                <a:solidFill>
                  <a:srgbClr val="FFC000"/>
                </a:solidFill>
                <a:effectLst>
                  <a:outerShdw blurRad="38100" dist="38100" dir="2700000" algn="tl">
                    <a:srgbClr val="000000">
                      <a:alpha val="43137"/>
                    </a:srgbClr>
                  </a:outerShdw>
                </a:effectLst>
              </a:rPr>
              <a:t>nameOfAnubhavFunction</a:t>
            </a:r>
            <a:r>
              <a:rPr lang="en-IN" sz="1600" b="1" i="1" dirty="0">
                <a:solidFill>
                  <a:srgbClr val="FFC000"/>
                </a:solidFill>
                <a:effectLst>
                  <a:outerShdw blurRad="38100" dist="38100" dir="2700000" algn="tl">
                    <a:srgbClr val="000000">
                      <a:alpha val="43137"/>
                    </a:srgbClr>
                  </a:outerShdw>
                </a:effectLst>
              </a:rPr>
              <a:t> = </a:t>
            </a:r>
            <a:r>
              <a:rPr lang="en-IN" sz="1600" i="1" dirty="0">
                <a:solidFill>
                  <a:schemeClr val="bg1"/>
                </a:solidFill>
                <a:effectLst>
                  <a:outerShdw blurRad="38100" dist="38100" dir="2700000" algn="tl">
                    <a:srgbClr val="000000">
                      <a:alpha val="43137"/>
                    </a:srgbClr>
                  </a:outerShdw>
                </a:effectLst>
              </a:rPr>
              <a:t>(p1,p2..)</a:t>
            </a:r>
            <a:r>
              <a:rPr lang="en-IN" sz="1600" i="1" dirty="0">
                <a:solidFill>
                  <a:srgbClr val="FFC000"/>
                </a:solidFill>
                <a:effectLst>
                  <a:outerShdw blurRad="38100" dist="38100" dir="2700000" algn="tl">
                    <a:srgbClr val="000000">
                      <a:alpha val="43137"/>
                    </a:srgbClr>
                  </a:outerShdw>
                </a:effectLst>
              </a:rPr>
              <a:t> </a:t>
            </a:r>
            <a:r>
              <a:rPr lang="en-IN" sz="1600" b="1" i="1" dirty="0">
                <a:solidFill>
                  <a:srgbClr val="FFC000"/>
                </a:solidFill>
                <a:effectLst>
                  <a:outerShdw blurRad="38100" dist="38100" dir="2700000" algn="tl">
                    <a:srgbClr val="000000">
                      <a:alpha val="43137"/>
                    </a:srgbClr>
                  </a:outerShdw>
                </a:effectLst>
              </a:rPr>
              <a:t>=&gt;</a:t>
            </a:r>
            <a:r>
              <a:rPr lang="en-IN" sz="1600" i="1" dirty="0">
                <a:solidFill>
                  <a:schemeClr val="bg1"/>
                </a:solidFill>
                <a:effectLst>
                  <a:outerShdw blurRad="38100" dist="38100" dir="2700000" algn="tl">
                    <a:srgbClr val="000000">
                      <a:alpha val="43137"/>
                    </a:srgbClr>
                  </a:outerShdw>
                </a:effectLst>
              </a:rPr>
              <a:t> {</a:t>
            </a:r>
          </a:p>
          <a:p>
            <a:r>
              <a:rPr lang="en-IN" sz="1600" i="1" dirty="0">
                <a:solidFill>
                  <a:schemeClr val="bg1"/>
                </a:solidFill>
                <a:effectLst>
                  <a:outerShdw blurRad="38100" dist="38100" dir="2700000" algn="tl">
                    <a:srgbClr val="000000">
                      <a:alpha val="43137"/>
                    </a:srgbClr>
                  </a:outerShdw>
                </a:effectLst>
              </a:rPr>
              <a:t>	--code</a:t>
            </a:r>
          </a:p>
          <a:p>
            <a:r>
              <a:rPr lang="en-IN" sz="1600"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321154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5FE-E470-0E03-4F29-7271AACA672B}"/>
              </a:ext>
            </a:extLst>
          </p:cNvPr>
          <p:cNvSpPr>
            <a:spLocks noGrp="1"/>
          </p:cNvSpPr>
          <p:nvPr>
            <p:ph type="title"/>
          </p:nvPr>
        </p:nvSpPr>
        <p:spPr/>
        <p:txBody>
          <a:bodyPr/>
          <a:lstStyle/>
          <a:p>
            <a:r>
              <a:rPr lang="en-US" dirty="0"/>
              <a:t>Hands on: Node JS</a:t>
            </a:r>
          </a:p>
        </p:txBody>
      </p:sp>
      <p:sp>
        <p:nvSpPr>
          <p:cNvPr id="3" name="TextBox 2">
            <a:extLst>
              <a:ext uri="{FF2B5EF4-FFF2-40B4-BE49-F238E27FC236}">
                <a16:creationId xmlns:a16="http://schemas.microsoft.com/office/drawing/2014/main" id="{15CEA730-A4E9-FF73-F878-8FE032C7DC28}"/>
              </a:ext>
            </a:extLst>
          </p:cNvPr>
          <p:cNvSpPr txBox="1"/>
          <p:nvPr/>
        </p:nvSpPr>
        <p:spPr>
          <a:xfrm>
            <a:off x="189756" y="1052736"/>
            <a:ext cx="11593288" cy="2677656"/>
          </a:xfrm>
          <a:prstGeom prst="rect">
            <a:avLst/>
          </a:prstGeom>
          <a:noFill/>
        </p:spPr>
        <p:txBody>
          <a:bodyPr wrap="square" rtlCol="0">
            <a:spAutoFit/>
          </a:bodyPr>
          <a:lstStyle/>
          <a:p>
            <a:r>
              <a:rPr lang="en-US" b="1" dirty="0">
                <a:solidFill>
                  <a:schemeClr val="bg1"/>
                </a:solidFill>
              </a:rPr>
              <a:t>Solution:</a:t>
            </a:r>
          </a:p>
          <a:p>
            <a:r>
              <a:rPr lang="en-US" dirty="0">
                <a:hlinkClick r:id="rId2"/>
              </a:rPr>
              <a:t>https://github.com/soyuztechnologies/BTP_Architect_Training/blob/master/Day%203/02basicnode.zip</a:t>
            </a:r>
            <a:endParaRPr lang="en-US" dirty="0"/>
          </a:p>
          <a:p>
            <a:endParaRPr lang="en-US" dirty="0"/>
          </a:p>
          <a:p>
            <a:r>
              <a:rPr lang="en-US" b="1" dirty="0">
                <a:solidFill>
                  <a:schemeClr val="bg1"/>
                </a:solidFill>
              </a:rPr>
              <a:t>Node Microservice Solution:</a:t>
            </a:r>
          </a:p>
          <a:p>
            <a:r>
              <a:rPr lang="en-US" dirty="0">
                <a:hlinkClick r:id="rId3"/>
              </a:rPr>
              <a:t>https://github.com/soyuztechnologies/BTP_Architect_Training/blob/master/Day%203/03Nodemicroservice.zip</a:t>
            </a:r>
            <a:r>
              <a:rPr lang="en-US" dirty="0"/>
              <a:t> </a:t>
            </a:r>
          </a:p>
        </p:txBody>
      </p:sp>
      <p:pic>
        <p:nvPicPr>
          <p:cNvPr id="2052" name="Picture 4" descr="Node.js - Wikipedia">
            <a:extLst>
              <a:ext uri="{FF2B5EF4-FFF2-40B4-BE49-F238E27FC236}">
                <a16:creationId xmlns:a16="http://schemas.microsoft.com/office/drawing/2014/main" id="{70CE5CA1-BBAA-EDD7-6748-2F2AFDF924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868" y="3998203"/>
            <a:ext cx="384031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ervices in Java? Never.. There has been an ever growing number… | by  Elliot Forbes | codeburst">
            <a:extLst>
              <a:ext uri="{FF2B5EF4-FFF2-40B4-BE49-F238E27FC236}">
                <a16:creationId xmlns:a16="http://schemas.microsoft.com/office/drawing/2014/main" id="{D4A1178E-F45B-050D-39A4-B6A645AFC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351025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2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Asynchronous Non Blocking IO</a:t>
            </a:r>
          </a:p>
        </p:txBody>
      </p:sp>
      <p:sp>
        <p:nvSpPr>
          <p:cNvPr id="3" name="Smiley Face 2">
            <a:extLst>
              <a:ext uri="{FF2B5EF4-FFF2-40B4-BE49-F238E27FC236}">
                <a16:creationId xmlns:a16="http://schemas.microsoft.com/office/drawing/2014/main" id="{23F09E78-AA74-3678-D25B-92FF67C93EDD}"/>
              </a:ext>
            </a:extLst>
          </p:cNvPr>
          <p:cNvSpPr/>
          <p:nvPr/>
        </p:nvSpPr>
        <p:spPr>
          <a:xfrm>
            <a:off x="477788" y="980728"/>
            <a:ext cx="648072" cy="555843"/>
          </a:xfrm>
          <a:prstGeom prst="smileyFac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4FEA13A-38FD-7EC1-5C20-62ADCBD3CB21}"/>
              </a:ext>
            </a:extLst>
          </p:cNvPr>
          <p:cNvSpPr/>
          <p:nvPr/>
        </p:nvSpPr>
        <p:spPr>
          <a:xfrm>
            <a:off x="2133972" y="980728"/>
            <a:ext cx="2088232" cy="5558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facebook</a:t>
            </a:r>
            <a:endParaRPr lang="en-US" dirty="0"/>
          </a:p>
        </p:txBody>
      </p:sp>
      <p:sp>
        <p:nvSpPr>
          <p:cNvPr id="5" name="Rectangle 4">
            <a:extLst>
              <a:ext uri="{FF2B5EF4-FFF2-40B4-BE49-F238E27FC236}">
                <a16:creationId xmlns:a16="http://schemas.microsoft.com/office/drawing/2014/main" id="{29791722-3782-ABEB-B511-CB8389E863B8}"/>
              </a:ext>
            </a:extLst>
          </p:cNvPr>
          <p:cNvSpPr/>
          <p:nvPr/>
        </p:nvSpPr>
        <p:spPr>
          <a:xfrm>
            <a:off x="5185320" y="980728"/>
            <a:ext cx="2088232" cy="5558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7" name="Straight Connector 6">
            <a:extLst>
              <a:ext uri="{FF2B5EF4-FFF2-40B4-BE49-F238E27FC236}">
                <a16:creationId xmlns:a16="http://schemas.microsoft.com/office/drawing/2014/main" id="{BEFB5958-506C-45ED-5749-264B44D95C33}"/>
              </a:ext>
            </a:extLst>
          </p:cNvPr>
          <p:cNvCxnSpPr>
            <a:cxnSpLocks/>
            <a:stCxn id="4" idx="2"/>
          </p:cNvCxnSpPr>
          <p:nvPr/>
        </p:nvCxnSpPr>
        <p:spPr>
          <a:xfrm>
            <a:off x="3178088" y="1536571"/>
            <a:ext cx="0" cy="5132789"/>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91CEE19D-4E71-14C3-5BF5-82F2991F4018}"/>
              </a:ext>
            </a:extLst>
          </p:cNvPr>
          <p:cNvCxnSpPr>
            <a:cxnSpLocks/>
          </p:cNvCxnSpPr>
          <p:nvPr/>
        </p:nvCxnSpPr>
        <p:spPr>
          <a:xfrm>
            <a:off x="6229436" y="1536571"/>
            <a:ext cx="0" cy="5132789"/>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F23021A6-8368-AC5A-65F8-DAA5793D837D}"/>
              </a:ext>
            </a:extLst>
          </p:cNvPr>
          <p:cNvCxnSpPr>
            <a:cxnSpLocks/>
          </p:cNvCxnSpPr>
          <p:nvPr/>
        </p:nvCxnSpPr>
        <p:spPr>
          <a:xfrm>
            <a:off x="779512" y="1536570"/>
            <a:ext cx="0" cy="5132789"/>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21A06438-EBB0-10A3-B33C-1C3103DA645B}"/>
                  </a:ext>
                </a:extLst>
              </p14:cNvPr>
              <p14:cNvContentPartPr/>
              <p14:nvPr/>
            </p14:nvContentPartPr>
            <p14:xfrm>
              <a:off x="3082253" y="974830"/>
              <a:ext cx="360" cy="360"/>
            </p14:xfrm>
          </p:contentPart>
        </mc:Choice>
        <mc:Fallback xmlns="">
          <p:pic>
            <p:nvPicPr>
              <p:cNvPr id="8" name="Ink 7">
                <a:extLst>
                  <a:ext uri="{FF2B5EF4-FFF2-40B4-BE49-F238E27FC236}">
                    <a16:creationId xmlns:a16="http://schemas.microsoft.com/office/drawing/2014/main" id="{21A06438-EBB0-10A3-B33C-1C3103DA645B}"/>
                  </a:ext>
                </a:extLst>
              </p:cNvPr>
              <p:cNvPicPr/>
              <p:nvPr/>
            </p:nvPicPr>
            <p:blipFill>
              <a:blip r:embed="rId3"/>
              <a:stretch>
                <a:fillRect/>
              </a:stretch>
            </p:blipFill>
            <p:spPr>
              <a:xfrm>
                <a:off x="3073253" y="965830"/>
                <a:ext cx="18000" cy="18000"/>
              </a:xfrm>
              <a:prstGeom prst="rect">
                <a:avLst/>
              </a:prstGeom>
            </p:spPr>
          </p:pic>
        </mc:Fallback>
      </mc:AlternateContent>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JS and Node JS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First Node based Microservice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617371"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Micro Service Architecture</a:t>
            </a:r>
          </a:p>
        </p:txBody>
      </p:sp>
      <p:sp>
        <p:nvSpPr>
          <p:cNvPr id="3" name="TextBox 2">
            <a:extLst>
              <a:ext uri="{FF2B5EF4-FFF2-40B4-BE49-F238E27FC236}">
                <a16:creationId xmlns:a16="http://schemas.microsoft.com/office/drawing/2014/main" id="{6B46F0C4-CAEF-2FAE-6F66-A0938CABF11C}"/>
              </a:ext>
            </a:extLst>
          </p:cNvPr>
          <p:cNvSpPr txBox="1"/>
          <p:nvPr/>
        </p:nvSpPr>
        <p:spPr>
          <a:xfrm>
            <a:off x="189756" y="1148458"/>
            <a:ext cx="7280328" cy="3200876"/>
          </a:xfrm>
          <a:prstGeom prst="rect">
            <a:avLst/>
          </a:prstGeom>
          <a:noFill/>
        </p:spPr>
        <p:txBody>
          <a:bodyPr wrap="square" rtlCol="0">
            <a:spAutoFit/>
          </a:bodyPr>
          <a:lstStyle/>
          <a:p>
            <a:pPr defTabSz="914400">
              <a:spcBef>
                <a:spcPts val="300"/>
              </a:spcBef>
              <a:spcAft>
                <a:spcPts val="300"/>
              </a:spcAft>
            </a:pPr>
            <a:r>
              <a:rPr lang="en-US" sz="1800" dirty="0">
                <a:solidFill>
                  <a:schemeClr val="bg1"/>
                </a:solidFill>
                <a:latin typeface="Arial" panose="020B0604020202020204" pitchFamily="34" charset="0"/>
              </a:rPr>
              <a:t>Characteristics of the traditional model</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SAP systems are one large logical system with a single (SQL) DB</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Transactional consistency for all data is guaranteed</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Big, infrequent releases with high risk</a:t>
            </a:r>
          </a:p>
          <a:p>
            <a:pPr defTabSz="914400">
              <a:spcBef>
                <a:spcPts val="300"/>
              </a:spcBef>
              <a:spcAft>
                <a:spcPts val="300"/>
              </a:spcAft>
            </a:pPr>
            <a:r>
              <a:rPr lang="en-US" sz="1800" dirty="0">
                <a:solidFill>
                  <a:schemeClr val="bg1"/>
                </a:solidFill>
                <a:latin typeface="Arial" panose="020B0604020202020204" pitchFamily="34" charset="0"/>
              </a:rPr>
              <a:t>Hard to apply cloud requirements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Monolith must be built, tested, deployed, and scaled as a whole</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Vertical scaling* is limited, cost is non-linear</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Systems often poorly utilized (dev-test, non-peak-times)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High availability setup requires almost double the infrastructure</a:t>
            </a:r>
            <a:endParaRPr lang="en-US" dirty="0">
              <a:solidFill>
                <a:schemeClr val="bg1"/>
              </a:solidFill>
              <a:latin typeface="Arial"/>
            </a:endParaRPr>
          </a:p>
        </p:txBody>
      </p:sp>
      <p:pic>
        <p:nvPicPr>
          <p:cNvPr id="4" name="Picture 3">
            <a:extLst>
              <a:ext uri="{FF2B5EF4-FFF2-40B4-BE49-F238E27FC236}">
                <a16:creationId xmlns:a16="http://schemas.microsoft.com/office/drawing/2014/main" id="{41C72253-0E4B-D1B3-5E5D-58873937ED3D}"/>
              </a:ext>
            </a:extLst>
          </p:cNvPr>
          <p:cNvPicPr>
            <a:picLocks noChangeAspect="1"/>
          </p:cNvPicPr>
          <p:nvPr/>
        </p:nvPicPr>
        <p:blipFill>
          <a:blip r:embed="rId2"/>
          <a:stretch>
            <a:fillRect/>
          </a:stretch>
        </p:blipFill>
        <p:spPr>
          <a:xfrm>
            <a:off x="8865308" y="1453313"/>
            <a:ext cx="2293819" cy="2758679"/>
          </a:xfrm>
          <a:prstGeom prst="rect">
            <a:avLst/>
          </a:prstGeom>
        </p:spPr>
      </p:pic>
      <p:sp>
        <p:nvSpPr>
          <p:cNvPr id="5" name="TextBox 4">
            <a:extLst>
              <a:ext uri="{FF2B5EF4-FFF2-40B4-BE49-F238E27FC236}">
                <a16:creationId xmlns:a16="http://schemas.microsoft.com/office/drawing/2014/main" id="{31E330A4-D61C-27E3-CBEC-3967F0681B93}"/>
              </a:ext>
            </a:extLst>
          </p:cNvPr>
          <p:cNvSpPr txBox="1"/>
          <p:nvPr/>
        </p:nvSpPr>
        <p:spPr>
          <a:xfrm>
            <a:off x="0" y="4712868"/>
            <a:ext cx="12192000" cy="1200329"/>
          </a:xfrm>
          <a:prstGeom prst="rect">
            <a:avLst/>
          </a:prstGeom>
          <a:solidFill>
            <a:srgbClr val="5B9BD5"/>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FFFFFF"/>
                </a:solidFill>
                <a:effectLst/>
                <a:uLnTx/>
                <a:uFillTx/>
                <a:latin typeface="Arial-ItalicMT"/>
              </a:rPr>
              <a:t>“Microservice architecture is an approach to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developing a single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application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as a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suite of small services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each running in its own process 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communicating with lightweight mechanisms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often an HTTP REST API. These services are built around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business capabilities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independently deployable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by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fully automated deployment </a:t>
            </a:r>
            <a:r>
              <a:rPr kumimoji="0" lang="en-US" sz="1800" b="0" i="1" u="none" strike="noStrike" kern="0" cap="none" spc="0" normalizeH="0" baseline="0" noProof="0" dirty="0">
                <a:ln>
                  <a:noFill/>
                </a:ln>
                <a:solidFill>
                  <a:srgbClr val="FFFFFF"/>
                </a:solidFill>
                <a:effectLst/>
                <a:uLnTx/>
                <a:uFillTx/>
                <a:latin typeface="Arial-ItalicMT"/>
              </a:rPr>
              <a:t>machinery.” </a:t>
            </a:r>
            <a:endParaRPr kumimoji="0" lang="en-US" sz="1800" b="0" i="0" u="none" strike="noStrike" kern="0" cap="none" spc="0" normalizeH="0" baseline="0" noProof="0" dirty="0">
              <a:ln>
                <a:noFill/>
              </a:ln>
              <a:solidFill>
                <a:srgbClr val="FFFFFF"/>
              </a:solidFill>
              <a:effectLst/>
              <a:uLnTx/>
              <a:uFillTx/>
              <a:latin typeface="Arial"/>
            </a:endParaRPr>
          </a:p>
        </p:txBody>
      </p:sp>
    </p:spTree>
    <p:extLst>
      <p:ext uri="{BB962C8B-B14F-4D97-AF65-F5344CB8AC3E}">
        <p14:creationId xmlns:p14="http://schemas.microsoft.com/office/powerpoint/2010/main" val="59099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Advantage of Microservices</a:t>
            </a:r>
          </a:p>
        </p:txBody>
      </p:sp>
      <p:sp>
        <p:nvSpPr>
          <p:cNvPr id="3" name="TextBox 2">
            <a:extLst>
              <a:ext uri="{FF2B5EF4-FFF2-40B4-BE49-F238E27FC236}">
                <a16:creationId xmlns:a16="http://schemas.microsoft.com/office/drawing/2014/main" id="{6662F91A-002F-E92F-75AE-69250A955D1B}"/>
              </a:ext>
            </a:extLst>
          </p:cNvPr>
          <p:cNvSpPr txBox="1"/>
          <p:nvPr/>
        </p:nvSpPr>
        <p:spPr>
          <a:xfrm>
            <a:off x="655321" y="1199418"/>
            <a:ext cx="11696243" cy="1200329"/>
          </a:xfrm>
          <a:prstGeom prst="rect">
            <a:avLst/>
          </a:prstGeom>
          <a:noFill/>
        </p:spPr>
        <p:txBody>
          <a:bodyPr wrap="square" rtlCol="0">
            <a:spAutoFit/>
          </a:bodyPr>
          <a:lstStyle/>
          <a:p>
            <a:pPr defTabSz="914400"/>
            <a:r>
              <a:rPr lang="en-US" sz="1800" dirty="0">
                <a:solidFill>
                  <a:schemeClr val="bg1"/>
                </a:solidFill>
                <a:latin typeface="Arial" panose="020B0604020202020204" pitchFamily="34" charset="0"/>
              </a:rPr>
              <a:t>Each microservice runs in a </a:t>
            </a:r>
            <a:r>
              <a:rPr lang="en-US" sz="1800" b="1" dirty="0">
                <a:solidFill>
                  <a:schemeClr val="bg1"/>
                </a:solidFill>
                <a:latin typeface="Arial" panose="020B0604020202020204" pitchFamily="34" charset="0"/>
              </a:rPr>
              <a:t>separate process / container</a:t>
            </a:r>
            <a:r>
              <a:rPr lang="en-US" sz="1800" dirty="0">
                <a:solidFill>
                  <a:schemeClr val="bg1"/>
                </a:solidFill>
                <a:latin typeface="Arial" panose="020B0604020202020204" pitchFamily="34" charset="0"/>
              </a:rPr>
              <a:t>.</a:t>
            </a:r>
          </a:p>
          <a:p>
            <a:pPr defTabSz="914400"/>
            <a:r>
              <a:rPr lang="en-US" sz="1800" dirty="0">
                <a:solidFill>
                  <a:schemeClr val="bg1"/>
                </a:solidFill>
                <a:latin typeface="Arial" panose="020B0604020202020204" pitchFamily="34" charset="0"/>
              </a:rPr>
              <a:t>This enables them to</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Be deployed individually and frequently</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(Auto)scale independently to varying loads</a:t>
            </a:r>
            <a:endParaRPr lang="en-US" dirty="0">
              <a:solidFill>
                <a:schemeClr val="bg1"/>
              </a:solidFill>
              <a:latin typeface="Arial"/>
            </a:endParaRPr>
          </a:p>
        </p:txBody>
      </p:sp>
      <p:pic>
        <p:nvPicPr>
          <p:cNvPr id="4" name="Picture 3">
            <a:extLst>
              <a:ext uri="{FF2B5EF4-FFF2-40B4-BE49-F238E27FC236}">
                <a16:creationId xmlns:a16="http://schemas.microsoft.com/office/drawing/2014/main" id="{7F16E9B3-B747-B1D0-3792-6B0F2B11B96E}"/>
              </a:ext>
            </a:extLst>
          </p:cNvPr>
          <p:cNvPicPr>
            <a:picLocks noChangeAspect="1"/>
          </p:cNvPicPr>
          <p:nvPr/>
        </p:nvPicPr>
        <p:blipFill rotWithShape="1">
          <a:blip r:embed="rId2"/>
          <a:srcRect t="12736" b="9086"/>
          <a:stretch/>
        </p:blipFill>
        <p:spPr>
          <a:xfrm>
            <a:off x="655321" y="2614192"/>
            <a:ext cx="8794242" cy="1376219"/>
          </a:xfrm>
          <a:prstGeom prst="rect">
            <a:avLst/>
          </a:prstGeom>
        </p:spPr>
      </p:pic>
      <p:sp>
        <p:nvSpPr>
          <p:cNvPr id="5" name="TextBox 4">
            <a:extLst>
              <a:ext uri="{FF2B5EF4-FFF2-40B4-BE49-F238E27FC236}">
                <a16:creationId xmlns:a16="http://schemas.microsoft.com/office/drawing/2014/main" id="{1C6873DE-5BCB-B93C-F7C3-ADF84D51A7DD}"/>
              </a:ext>
            </a:extLst>
          </p:cNvPr>
          <p:cNvSpPr txBox="1"/>
          <p:nvPr/>
        </p:nvSpPr>
        <p:spPr>
          <a:xfrm>
            <a:off x="655321" y="4204857"/>
            <a:ext cx="5154929" cy="1815882"/>
          </a:xfrm>
          <a:prstGeom prst="rect">
            <a:avLst/>
          </a:prstGeom>
          <a:noFill/>
        </p:spPr>
        <p:txBody>
          <a:bodyPr wrap="square">
            <a:spAutoFit/>
          </a:bodyPr>
          <a:lstStyle/>
          <a:p>
            <a:pPr defTabSz="914400"/>
            <a:r>
              <a:rPr lang="en-US" sz="2000" b="1" dirty="0">
                <a:solidFill>
                  <a:schemeClr val="bg1"/>
                </a:solidFill>
                <a:latin typeface="Arial" panose="020B0604020202020204" pitchFamily="34" charset="0"/>
              </a:rPr>
              <a:t>You can use technologies and languages that best fit the problem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Microservices are self-contained, i.e. no shared data stores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Using the right tools impacts productivity and performance</a:t>
            </a:r>
            <a:endParaRPr lang="en-US" sz="1800" dirty="0">
              <a:solidFill>
                <a:schemeClr val="bg1"/>
              </a:solidFill>
              <a:latin typeface="Arial"/>
            </a:endParaRPr>
          </a:p>
        </p:txBody>
      </p:sp>
      <p:pic>
        <p:nvPicPr>
          <p:cNvPr id="6" name="Picture 5">
            <a:extLst>
              <a:ext uri="{FF2B5EF4-FFF2-40B4-BE49-F238E27FC236}">
                <a16:creationId xmlns:a16="http://schemas.microsoft.com/office/drawing/2014/main" id="{20C37240-3625-D23D-C6E5-2860D5257C30}"/>
              </a:ext>
            </a:extLst>
          </p:cNvPr>
          <p:cNvPicPr>
            <a:picLocks noChangeAspect="1"/>
          </p:cNvPicPr>
          <p:nvPr/>
        </p:nvPicPr>
        <p:blipFill>
          <a:blip r:embed="rId3"/>
          <a:stretch>
            <a:fillRect/>
          </a:stretch>
        </p:blipFill>
        <p:spPr>
          <a:xfrm>
            <a:off x="6096000" y="4153999"/>
            <a:ext cx="5656272" cy="1917599"/>
          </a:xfrm>
          <a:prstGeom prst="rect">
            <a:avLst/>
          </a:prstGeom>
        </p:spPr>
      </p:pic>
    </p:spTree>
    <p:extLst>
      <p:ext uri="{BB962C8B-B14F-4D97-AF65-F5344CB8AC3E}">
        <p14:creationId xmlns:p14="http://schemas.microsoft.com/office/powerpoint/2010/main" val="31085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B79-A359-E03D-829F-E21B103E48B9}"/>
              </a:ext>
            </a:extLst>
          </p:cNvPr>
          <p:cNvSpPr>
            <a:spLocks noGrp="1"/>
          </p:cNvSpPr>
          <p:nvPr>
            <p:ph type="title"/>
          </p:nvPr>
        </p:nvSpPr>
        <p:spPr/>
        <p:txBody>
          <a:bodyPr/>
          <a:lstStyle/>
          <a:p>
            <a:endParaRPr lang="en-IN"/>
          </a:p>
        </p:txBody>
      </p:sp>
      <p:grpSp>
        <p:nvGrpSpPr>
          <p:cNvPr id="28" name="Group 27">
            <a:extLst>
              <a:ext uri="{FF2B5EF4-FFF2-40B4-BE49-F238E27FC236}">
                <a16:creationId xmlns:a16="http://schemas.microsoft.com/office/drawing/2014/main" id="{6ADFDF7B-DF25-2E4E-A165-33EE842C7F3D}"/>
              </a:ext>
            </a:extLst>
          </p:cNvPr>
          <p:cNvGrpSpPr/>
          <p:nvPr/>
        </p:nvGrpSpPr>
        <p:grpSpPr>
          <a:xfrm>
            <a:off x="625960" y="2807132"/>
            <a:ext cx="3737520" cy="779400"/>
            <a:chOff x="625960" y="2807132"/>
            <a:chExt cx="3737520" cy="77940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0F5A47FD-43E7-5FDE-1398-8D8F47C50104}"/>
                    </a:ext>
                  </a:extLst>
                </p14:cNvPr>
                <p14:cNvContentPartPr/>
                <p14:nvPr/>
              </p14:nvContentPartPr>
              <p14:xfrm>
                <a:off x="625960" y="2820452"/>
                <a:ext cx="873360" cy="720360"/>
              </p14:xfrm>
            </p:contentPart>
          </mc:Choice>
          <mc:Fallback>
            <p:pic>
              <p:nvPicPr>
                <p:cNvPr id="7" name="Ink 6">
                  <a:extLst>
                    <a:ext uri="{FF2B5EF4-FFF2-40B4-BE49-F238E27FC236}">
                      <a16:creationId xmlns:a16="http://schemas.microsoft.com/office/drawing/2014/main" id="{0F5A47FD-43E7-5FDE-1398-8D8F47C50104}"/>
                    </a:ext>
                  </a:extLst>
                </p:cNvPr>
                <p:cNvPicPr/>
                <p:nvPr/>
              </p:nvPicPr>
              <p:blipFill>
                <a:blip r:embed="rId3"/>
                <a:stretch>
                  <a:fillRect/>
                </a:stretch>
              </p:blipFill>
              <p:spPr>
                <a:xfrm>
                  <a:off x="616960" y="2811452"/>
                  <a:ext cx="891000" cy="73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74AB4EBB-39D4-1912-EBB9-08125D464B68}"/>
                    </a:ext>
                  </a:extLst>
                </p14:cNvPr>
                <p14:cNvContentPartPr/>
                <p14:nvPr/>
              </p14:nvContentPartPr>
              <p14:xfrm>
                <a:off x="890200" y="3033212"/>
                <a:ext cx="162720" cy="257400"/>
              </p14:xfrm>
            </p:contentPart>
          </mc:Choice>
          <mc:Fallback>
            <p:pic>
              <p:nvPicPr>
                <p:cNvPr id="8" name="Ink 7">
                  <a:extLst>
                    <a:ext uri="{FF2B5EF4-FFF2-40B4-BE49-F238E27FC236}">
                      <a16:creationId xmlns:a16="http://schemas.microsoft.com/office/drawing/2014/main" id="{74AB4EBB-39D4-1912-EBB9-08125D464B68}"/>
                    </a:ext>
                  </a:extLst>
                </p:cNvPr>
                <p:cNvPicPr/>
                <p:nvPr/>
              </p:nvPicPr>
              <p:blipFill>
                <a:blip r:embed="rId5"/>
                <a:stretch>
                  <a:fillRect/>
                </a:stretch>
              </p:blipFill>
              <p:spPr>
                <a:xfrm>
                  <a:off x="881200" y="3024572"/>
                  <a:ext cx="18036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B88EDC84-4894-3961-C5C3-F23E40927596}"/>
                    </a:ext>
                  </a:extLst>
                </p14:cNvPr>
                <p14:cNvContentPartPr/>
                <p14:nvPr/>
              </p14:nvContentPartPr>
              <p14:xfrm>
                <a:off x="949600" y="3162812"/>
                <a:ext cx="97920" cy="54360"/>
              </p14:xfrm>
            </p:contentPart>
          </mc:Choice>
          <mc:Fallback>
            <p:pic>
              <p:nvPicPr>
                <p:cNvPr id="9" name="Ink 8">
                  <a:extLst>
                    <a:ext uri="{FF2B5EF4-FFF2-40B4-BE49-F238E27FC236}">
                      <a16:creationId xmlns:a16="http://schemas.microsoft.com/office/drawing/2014/main" id="{B88EDC84-4894-3961-C5C3-F23E40927596}"/>
                    </a:ext>
                  </a:extLst>
                </p:cNvPr>
                <p:cNvPicPr/>
                <p:nvPr/>
              </p:nvPicPr>
              <p:blipFill>
                <a:blip r:embed="rId7"/>
                <a:stretch>
                  <a:fillRect/>
                </a:stretch>
              </p:blipFill>
              <p:spPr>
                <a:xfrm>
                  <a:off x="940960" y="3153812"/>
                  <a:ext cx="1155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3ABE16AB-4D77-A75E-2F00-1A95466D1993}"/>
                    </a:ext>
                  </a:extLst>
                </p14:cNvPr>
                <p14:cNvContentPartPr/>
                <p14:nvPr/>
              </p14:nvContentPartPr>
              <p14:xfrm>
                <a:off x="1073440" y="3153812"/>
                <a:ext cx="58680" cy="225720"/>
              </p14:xfrm>
            </p:contentPart>
          </mc:Choice>
          <mc:Fallback>
            <p:pic>
              <p:nvPicPr>
                <p:cNvPr id="10" name="Ink 9">
                  <a:extLst>
                    <a:ext uri="{FF2B5EF4-FFF2-40B4-BE49-F238E27FC236}">
                      <a16:creationId xmlns:a16="http://schemas.microsoft.com/office/drawing/2014/main" id="{3ABE16AB-4D77-A75E-2F00-1A95466D1993}"/>
                    </a:ext>
                  </a:extLst>
                </p:cNvPr>
                <p:cNvPicPr/>
                <p:nvPr/>
              </p:nvPicPr>
              <p:blipFill>
                <a:blip r:embed="rId9"/>
                <a:stretch>
                  <a:fillRect/>
                </a:stretch>
              </p:blipFill>
              <p:spPr>
                <a:xfrm>
                  <a:off x="1064800" y="3144812"/>
                  <a:ext cx="763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26550A02-4EB5-3847-C5BA-02EE86A2FBAA}"/>
                    </a:ext>
                  </a:extLst>
                </p14:cNvPr>
                <p14:cNvContentPartPr/>
                <p14:nvPr/>
              </p14:nvContentPartPr>
              <p14:xfrm>
                <a:off x="1164160" y="3125372"/>
                <a:ext cx="79200" cy="195480"/>
              </p14:xfrm>
            </p:contentPart>
          </mc:Choice>
          <mc:Fallback>
            <p:pic>
              <p:nvPicPr>
                <p:cNvPr id="11" name="Ink 10">
                  <a:extLst>
                    <a:ext uri="{FF2B5EF4-FFF2-40B4-BE49-F238E27FC236}">
                      <a16:creationId xmlns:a16="http://schemas.microsoft.com/office/drawing/2014/main" id="{26550A02-4EB5-3847-C5BA-02EE86A2FBAA}"/>
                    </a:ext>
                  </a:extLst>
                </p:cNvPr>
                <p:cNvPicPr/>
                <p:nvPr/>
              </p:nvPicPr>
              <p:blipFill>
                <a:blip r:embed="rId11"/>
                <a:stretch>
                  <a:fillRect/>
                </a:stretch>
              </p:blipFill>
              <p:spPr>
                <a:xfrm>
                  <a:off x="1155520" y="3116372"/>
                  <a:ext cx="968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7CF4F2F3-53F6-02C4-AEF2-1FE2DAF854CE}"/>
                    </a:ext>
                  </a:extLst>
                </p14:cNvPr>
                <p14:cNvContentPartPr/>
                <p14:nvPr/>
              </p14:nvContentPartPr>
              <p14:xfrm>
                <a:off x="1548280" y="3433892"/>
                <a:ext cx="10800" cy="360"/>
              </p14:xfrm>
            </p:contentPart>
          </mc:Choice>
          <mc:Fallback>
            <p:pic>
              <p:nvPicPr>
                <p:cNvPr id="12" name="Ink 11">
                  <a:extLst>
                    <a:ext uri="{FF2B5EF4-FFF2-40B4-BE49-F238E27FC236}">
                      <a16:creationId xmlns:a16="http://schemas.microsoft.com/office/drawing/2014/main" id="{7CF4F2F3-53F6-02C4-AEF2-1FE2DAF854CE}"/>
                    </a:ext>
                  </a:extLst>
                </p:cNvPr>
                <p:cNvPicPr/>
                <p:nvPr/>
              </p:nvPicPr>
              <p:blipFill>
                <a:blip r:embed="rId13"/>
                <a:stretch>
                  <a:fillRect/>
                </a:stretch>
              </p:blipFill>
              <p:spPr>
                <a:xfrm>
                  <a:off x="1539280" y="3424892"/>
                  <a:ext cx="28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462D544A-6962-08FB-E7D5-5034713EBC43}"/>
                    </a:ext>
                  </a:extLst>
                </p14:cNvPr>
                <p14:cNvContentPartPr/>
                <p14:nvPr/>
              </p14:nvContentPartPr>
              <p14:xfrm>
                <a:off x="1670680" y="3435332"/>
                <a:ext cx="12960" cy="11880"/>
              </p14:xfrm>
            </p:contentPart>
          </mc:Choice>
          <mc:Fallback>
            <p:pic>
              <p:nvPicPr>
                <p:cNvPr id="13" name="Ink 12">
                  <a:extLst>
                    <a:ext uri="{FF2B5EF4-FFF2-40B4-BE49-F238E27FC236}">
                      <a16:creationId xmlns:a16="http://schemas.microsoft.com/office/drawing/2014/main" id="{462D544A-6962-08FB-E7D5-5034713EBC43}"/>
                    </a:ext>
                  </a:extLst>
                </p:cNvPr>
                <p:cNvPicPr/>
                <p:nvPr/>
              </p:nvPicPr>
              <p:blipFill>
                <a:blip r:embed="rId15"/>
                <a:stretch>
                  <a:fillRect/>
                </a:stretch>
              </p:blipFill>
              <p:spPr>
                <a:xfrm>
                  <a:off x="1662040" y="3426332"/>
                  <a:ext cx="3060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6C572ECF-9E00-26C3-6552-FE5FEEDF5A2A}"/>
                    </a:ext>
                  </a:extLst>
                </p14:cNvPr>
                <p14:cNvContentPartPr/>
                <p14:nvPr/>
              </p14:nvContentPartPr>
              <p14:xfrm>
                <a:off x="1756000" y="3452612"/>
                <a:ext cx="1440" cy="1440"/>
              </p14:xfrm>
            </p:contentPart>
          </mc:Choice>
          <mc:Fallback>
            <p:pic>
              <p:nvPicPr>
                <p:cNvPr id="14" name="Ink 13">
                  <a:extLst>
                    <a:ext uri="{FF2B5EF4-FFF2-40B4-BE49-F238E27FC236}">
                      <a16:creationId xmlns:a16="http://schemas.microsoft.com/office/drawing/2014/main" id="{6C572ECF-9E00-26C3-6552-FE5FEEDF5A2A}"/>
                    </a:ext>
                  </a:extLst>
                </p:cNvPr>
                <p:cNvPicPr/>
                <p:nvPr/>
              </p:nvPicPr>
              <p:blipFill>
                <a:blip r:embed="rId17"/>
                <a:stretch>
                  <a:fillRect/>
                </a:stretch>
              </p:blipFill>
              <p:spPr>
                <a:xfrm>
                  <a:off x="1747360" y="3443612"/>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8EB78575-8988-1D94-2BF7-90CAC8B3B3D5}"/>
                    </a:ext>
                  </a:extLst>
                </p14:cNvPr>
                <p14:cNvContentPartPr/>
                <p14:nvPr/>
              </p14:nvContentPartPr>
              <p14:xfrm>
                <a:off x="1835200" y="3446852"/>
                <a:ext cx="12240" cy="360"/>
              </p14:xfrm>
            </p:contentPart>
          </mc:Choice>
          <mc:Fallback>
            <p:pic>
              <p:nvPicPr>
                <p:cNvPr id="15" name="Ink 14">
                  <a:extLst>
                    <a:ext uri="{FF2B5EF4-FFF2-40B4-BE49-F238E27FC236}">
                      <a16:creationId xmlns:a16="http://schemas.microsoft.com/office/drawing/2014/main" id="{8EB78575-8988-1D94-2BF7-90CAC8B3B3D5}"/>
                    </a:ext>
                  </a:extLst>
                </p:cNvPr>
                <p:cNvPicPr/>
                <p:nvPr/>
              </p:nvPicPr>
              <p:blipFill>
                <a:blip r:embed="rId19"/>
                <a:stretch>
                  <a:fillRect/>
                </a:stretch>
              </p:blipFill>
              <p:spPr>
                <a:xfrm>
                  <a:off x="1826200" y="3438212"/>
                  <a:ext cx="29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58233DA3-C02B-F291-FEBD-32616FF55999}"/>
                    </a:ext>
                  </a:extLst>
                </p14:cNvPr>
                <p14:cNvContentPartPr/>
                <p14:nvPr/>
              </p14:nvContentPartPr>
              <p14:xfrm>
                <a:off x="1960120" y="3446852"/>
                <a:ext cx="4320" cy="360"/>
              </p14:xfrm>
            </p:contentPart>
          </mc:Choice>
          <mc:Fallback>
            <p:pic>
              <p:nvPicPr>
                <p:cNvPr id="16" name="Ink 15">
                  <a:extLst>
                    <a:ext uri="{FF2B5EF4-FFF2-40B4-BE49-F238E27FC236}">
                      <a16:creationId xmlns:a16="http://schemas.microsoft.com/office/drawing/2014/main" id="{58233DA3-C02B-F291-FEBD-32616FF55999}"/>
                    </a:ext>
                  </a:extLst>
                </p:cNvPr>
                <p:cNvPicPr/>
                <p:nvPr/>
              </p:nvPicPr>
              <p:blipFill>
                <a:blip r:embed="rId21"/>
                <a:stretch>
                  <a:fillRect/>
                </a:stretch>
              </p:blipFill>
              <p:spPr>
                <a:xfrm>
                  <a:off x="1951120" y="3438212"/>
                  <a:ext cx="21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198DB0A2-BD44-EB61-42D2-863EA0EC7E04}"/>
                    </a:ext>
                  </a:extLst>
                </p14:cNvPr>
                <p14:cNvContentPartPr/>
                <p14:nvPr/>
              </p14:nvContentPartPr>
              <p14:xfrm>
                <a:off x="2006200" y="3453692"/>
                <a:ext cx="1440" cy="360"/>
              </p14:xfrm>
            </p:contentPart>
          </mc:Choice>
          <mc:Fallback>
            <p:pic>
              <p:nvPicPr>
                <p:cNvPr id="17" name="Ink 16">
                  <a:extLst>
                    <a:ext uri="{FF2B5EF4-FFF2-40B4-BE49-F238E27FC236}">
                      <a16:creationId xmlns:a16="http://schemas.microsoft.com/office/drawing/2014/main" id="{198DB0A2-BD44-EB61-42D2-863EA0EC7E04}"/>
                    </a:ext>
                  </a:extLst>
                </p:cNvPr>
                <p:cNvPicPr/>
                <p:nvPr/>
              </p:nvPicPr>
              <p:blipFill>
                <a:blip r:embed="rId23"/>
                <a:stretch>
                  <a:fillRect/>
                </a:stretch>
              </p:blipFill>
              <p:spPr>
                <a:xfrm>
                  <a:off x="1997560" y="3444692"/>
                  <a:ext cx="19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72BC2BF4-779F-3A6B-DEE1-79D2C9FCD9B6}"/>
                    </a:ext>
                  </a:extLst>
                </p14:cNvPr>
                <p14:cNvContentPartPr/>
                <p14:nvPr/>
              </p14:nvContentPartPr>
              <p14:xfrm>
                <a:off x="1999720" y="2841692"/>
                <a:ext cx="48960" cy="729360"/>
              </p14:xfrm>
            </p:contentPart>
          </mc:Choice>
          <mc:Fallback>
            <p:pic>
              <p:nvPicPr>
                <p:cNvPr id="18" name="Ink 17">
                  <a:extLst>
                    <a:ext uri="{FF2B5EF4-FFF2-40B4-BE49-F238E27FC236}">
                      <a16:creationId xmlns:a16="http://schemas.microsoft.com/office/drawing/2014/main" id="{72BC2BF4-779F-3A6B-DEE1-79D2C9FCD9B6}"/>
                    </a:ext>
                  </a:extLst>
                </p:cNvPr>
                <p:cNvPicPr/>
                <p:nvPr/>
              </p:nvPicPr>
              <p:blipFill>
                <a:blip r:embed="rId25"/>
                <a:stretch>
                  <a:fillRect/>
                </a:stretch>
              </p:blipFill>
              <p:spPr>
                <a:xfrm>
                  <a:off x="1990720" y="2832692"/>
                  <a:ext cx="66600" cy="747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9C8BEFFD-572E-92A2-97E8-65C166DB7F40}"/>
                    </a:ext>
                  </a:extLst>
                </p14:cNvPr>
                <p14:cNvContentPartPr/>
                <p14:nvPr/>
              </p14:nvContentPartPr>
              <p14:xfrm>
                <a:off x="2104840" y="2854652"/>
                <a:ext cx="33480" cy="4320"/>
              </p14:xfrm>
            </p:contentPart>
          </mc:Choice>
          <mc:Fallback>
            <p:pic>
              <p:nvPicPr>
                <p:cNvPr id="19" name="Ink 18">
                  <a:extLst>
                    <a:ext uri="{FF2B5EF4-FFF2-40B4-BE49-F238E27FC236}">
                      <a16:creationId xmlns:a16="http://schemas.microsoft.com/office/drawing/2014/main" id="{9C8BEFFD-572E-92A2-97E8-65C166DB7F40}"/>
                    </a:ext>
                  </a:extLst>
                </p:cNvPr>
                <p:cNvPicPr/>
                <p:nvPr/>
              </p:nvPicPr>
              <p:blipFill>
                <a:blip r:embed="rId27"/>
                <a:stretch>
                  <a:fillRect/>
                </a:stretch>
              </p:blipFill>
              <p:spPr>
                <a:xfrm>
                  <a:off x="2095840" y="2846012"/>
                  <a:ext cx="511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47262203-C659-51CA-37D0-57B4F25D9A72}"/>
                    </a:ext>
                  </a:extLst>
                </p14:cNvPr>
                <p14:cNvContentPartPr/>
                <p14:nvPr/>
              </p14:nvContentPartPr>
              <p14:xfrm>
                <a:off x="2080360" y="2874452"/>
                <a:ext cx="413280" cy="690840"/>
              </p14:xfrm>
            </p:contentPart>
          </mc:Choice>
          <mc:Fallback>
            <p:pic>
              <p:nvPicPr>
                <p:cNvPr id="20" name="Ink 19">
                  <a:extLst>
                    <a:ext uri="{FF2B5EF4-FFF2-40B4-BE49-F238E27FC236}">
                      <a16:creationId xmlns:a16="http://schemas.microsoft.com/office/drawing/2014/main" id="{47262203-C659-51CA-37D0-57B4F25D9A72}"/>
                    </a:ext>
                  </a:extLst>
                </p:cNvPr>
                <p:cNvPicPr/>
                <p:nvPr/>
              </p:nvPicPr>
              <p:blipFill>
                <a:blip r:embed="rId29"/>
                <a:stretch>
                  <a:fillRect/>
                </a:stretch>
              </p:blipFill>
              <p:spPr>
                <a:xfrm>
                  <a:off x="2071360" y="2865452"/>
                  <a:ext cx="430920" cy="7084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94F2DD00-97A2-0509-0376-196298B8EC23}"/>
                    </a:ext>
                  </a:extLst>
                </p14:cNvPr>
                <p14:cNvContentPartPr/>
                <p14:nvPr/>
              </p14:nvContentPartPr>
              <p14:xfrm>
                <a:off x="2591920" y="2960132"/>
                <a:ext cx="53280" cy="540720"/>
              </p14:xfrm>
            </p:contentPart>
          </mc:Choice>
          <mc:Fallback>
            <p:pic>
              <p:nvPicPr>
                <p:cNvPr id="21" name="Ink 20">
                  <a:extLst>
                    <a:ext uri="{FF2B5EF4-FFF2-40B4-BE49-F238E27FC236}">
                      <a16:creationId xmlns:a16="http://schemas.microsoft.com/office/drawing/2014/main" id="{94F2DD00-97A2-0509-0376-196298B8EC23}"/>
                    </a:ext>
                  </a:extLst>
                </p:cNvPr>
                <p:cNvPicPr/>
                <p:nvPr/>
              </p:nvPicPr>
              <p:blipFill>
                <a:blip r:embed="rId31"/>
                <a:stretch>
                  <a:fillRect/>
                </a:stretch>
              </p:blipFill>
              <p:spPr>
                <a:xfrm>
                  <a:off x="2582920" y="2951492"/>
                  <a:ext cx="70920" cy="558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60048DD0-0666-069A-FC10-6BAA46754A37}"/>
                    </a:ext>
                  </a:extLst>
                </p14:cNvPr>
                <p14:cNvContentPartPr/>
                <p14:nvPr/>
              </p14:nvContentPartPr>
              <p14:xfrm>
                <a:off x="2596600" y="2899652"/>
                <a:ext cx="409680" cy="679320"/>
              </p14:xfrm>
            </p:contentPart>
          </mc:Choice>
          <mc:Fallback>
            <p:pic>
              <p:nvPicPr>
                <p:cNvPr id="23" name="Ink 22">
                  <a:extLst>
                    <a:ext uri="{FF2B5EF4-FFF2-40B4-BE49-F238E27FC236}">
                      <a16:creationId xmlns:a16="http://schemas.microsoft.com/office/drawing/2014/main" id="{60048DD0-0666-069A-FC10-6BAA46754A37}"/>
                    </a:ext>
                  </a:extLst>
                </p:cNvPr>
                <p:cNvPicPr/>
                <p:nvPr/>
              </p:nvPicPr>
              <p:blipFill>
                <a:blip r:embed="rId33"/>
                <a:stretch>
                  <a:fillRect/>
                </a:stretch>
              </p:blipFill>
              <p:spPr>
                <a:xfrm>
                  <a:off x="2587600" y="2891012"/>
                  <a:ext cx="427320" cy="696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A98095D1-C6EC-81A7-1B13-CF15706C141E}"/>
                    </a:ext>
                  </a:extLst>
                </p14:cNvPr>
                <p14:cNvContentPartPr/>
                <p14:nvPr/>
              </p14:nvContentPartPr>
              <p14:xfrm>
                <a:off x="3223360" y="3006212"/>
                <a:ext cx="46440" cy="482040"/>
              </p14:xfrm>
            </p:contentPart>
          </mc:Choice>
          <mc:Fallback>
            <p:pic>
              <p:nvPicPr>
                <p:cNvPr id="24" name="Ink 23">
                  <a:extLst>
                    <a:ext uri="{FF2B5EF4-FFF2-40B4-BE49-F238E27FC236}">
                      <a16:creationId xmlns:a16="http://schemas.microsoft.com/office/drawing/2014/main" id="{A98095D1-C6EC-81A7-1B13-CF15706C141E}"/>
                    </a:ext>
                  </a:extLst>
                </p:cNvPr>
                <p:cNvPicPr/>
                <p:nvPr/>
              </p:nvPicPr>
              <p:blipFill>
                <a:blip r:embed="rId35"/>
                <a:stretch>
                  <a:fillRect/>
                </a:stretch>
              </p:blipFill>
              <p:spPr>
                <a:xfrm>
                  <a:off x="3214360" y="2997212"/>
                  <a:ext cx="64080" cy="499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55559094-6C52-66F3-D50D-5597DCEA8DBE}"/>
                    </a:ext>
                  </a:extLst>
                </p14:cNvPr>
                <p14:cNvContentPartPr/>
                <p14:nvPr/>
              </p14:nvContentPartPr>
              <p14:xfrm>
                <a:off x="3170800" y="2807132"/>
                <a:ext cx="482400" cy="720720"/>
              </p14:xfrm>
            </p:contentPart>
          </mc:Choice>
          <mc:Fallback>
            <p:pic>
              <p:nvPicPr>
                <p:cNvPr id="25" name="Ink 24">
                  <a:extLst>
                    <a:ext uri="{FF2B5EF4-FFF2-40B4-BE49-F238E27FC236}">
                      <a16:creationId xmlns:a16="http://schemas.microsoft.com/office/drawing/2014/main" id="{55559094-6C52-66F3-D50D-5597DCEA8DBE}"/>
                    </a:ext>
                  </a:extLst>
                </p:cNvPr>
                <p:cNvPicPr/>
                <p:nvPr/>
              </p:nvPicPr>
              <p:blipFill>
                <a:blip r:embed="rId37"/>
                <a:stretch>
                  <a:fillRect/>
                </a:stretch>
              </p:blipFill>
              <p:spPr>
                <a:xfrm>
                  <a:off x="3161800" y="2798132"/>
                  <a:ext cx="500040" cy="7383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56207476-431D-3E87-7A3F-1EDA4E9F1725}"/>
                    </a:ext>
                  </a:extLst>
                </p14:cNvPr>
                <p14:cNvContentPartPr/>
                <p14:nvPr/>
              </p14:nvContentPartPr>
              <p14:xfrm>
                <a:off x="3815200" y="2933132"/>
                <a:ext cx="47160" cy="574560"/>
              </p14:xfrm>
            </p:contentPart>
          </mc:Choice>
          <mc:Fallback>
            <p:pic>
              <p:nvPicPr>
                <p:cNvPr id="26" name="Ink 25">
                  <a:extLst>
                    <a:ext uri="{FF2B5EF4-FFF2-40B4-BE49-F238E27FC236}">
                      <a16:creationId xmlns:a16="http://schemas.microsoft.com/office/drawing/2014/main" id="{56207476-431D-3E87-7A3F-1EDA4E9F1725}"/>
                    </a:ext>
                  </a:extLst>
                </p:cNvPr>
                <p:cNvPicPr/>
                <p:nvPr/>
              </p:nvPicPr>
              <p:blipFill>
                <a:blip r:embed="rId39"/>
                <a:stretch>
                  <a:fillRect/>
                </a:stretch>
              </p:blipFill>
              <p:spPr>
                <a:xfrm>
                  <a:off x="3806200" y="2924492"/>
                  <a:ext cx="64800" cy="592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D9091A56-34C8-2E4F-3733-BAC3FF2C41CB}"/>
                    </a:ext>
                  </a:extLst>
                </p14:cNvPr>
                <p14:cNvContentPartPr/>
                <p14:nvPr/>
              </p14:nvContentPartPr>
              <p14:xfrm>
                <a:off x="3863800" y="2827652"/>
                <a:ext cx="499680" cy="758880"/>
              </p14:xfrm>
            </p:contentPart>
          </mc:Choice>
          <mc:Fallback>
            <p:pic>
              <p:nvPicPr>
                <p:cNvPr id="27" name="Ink 26">
                  <a:extLst>
                    <a:ext uri="{FF2B5EF4-FFF2-40B4-BE49-F238E27FC236}">
                      <a16:creationId xmlns:a16="http://schemas.microsoft.com/office/drawing/2014/main" id="{D9091A56-34C8-2E4F-3733-BAC3FF2C41CB}"/>
                    </a:ext>
                  </a:extLst>
                </p:cNvPr>
                <p:cNvPicPr/>
                <p:nvPr/>
              </p:nvPicPr>
              <p:blipFill>
                <a:blip r:embed="rId41"/>
                <a:stretch>
                  <a:fillRect/>
                </a:stretch>
              </p:blipFill>
              <p:spPr>
                <a:xfrm>
                  <a:off x="3854800" y="2818652"/>
                  <a:ext cx="517320" cy="776520"/>
                </a:xfrm>
                <a:prstGeom prst="rect">
                  <a:avLst/>
                </a:prstGeom>
              </p:spPr>
            </p:pic>
          </mc:Fallback>
        </mc:AlternateContent>
      </p:grpSp>
      <p:grpSp>
        <p:nvGrpSpPr>
          <p:cNvPr id="40" name="Group 39">
            <a:extLst>
              <a:ext uri="{FF2B5EF4-FFF2-40B4-BE49-F238E27FC236}">
                <a16:creationId xmlns:a16="http://schemas.microsoft.com/office/drawing/2014/main" id="{48DF3F01-B941-1DE6-3F88-41613ADF9C6C}"/>
              </a:ext>
            </a:extLst>
          </p:cNvPr>
          <p:cNvGrpSpPr/>
          <p:nvPr/>
        </p:nvGrpSpPr>
        <p:grpSpPr>
          <a:xfrm>
            <a:off x="868240" y="1582772"/>
            <a:ext cx="3011040" cy="780480"/>
            <a:chOff x="868240" y="1582772"/>
            <a:chExt cx="3011040" cy="780480"/>
          </a:xfrm>
        </p:grpSpPr>
        <mc:AlternateContent xmlns:mc="http://schemas.openxmlformats.org/markup-compatibility/2006">
          <mc:Choice xmlns:p14="http://schemas.microsoft.com/office/powerpoint/2010/main" Requires="p14">
            <p:contentPart p14:bwMode="auto" r:id="rId42">
              <p14:nvContentPartPr>
                <p14:cNvPr id="3" name="Ink 2">
                  <a:extLst>
                    <a:ext uri="{FF2B5EF4-FFF2-40B4-BE49-F238E27FC236}">
                      <a16:creationId xmlns:a16="http://schemas.microsoft.com/office/drawing/2014/main" id="{3FAA7168-3EB9-5737-66B7-B2F34B939A50}"/>
                    </a:ext>
                  </a:extLst>
                </p14:cNvPr>
                <p14:cNvContentPartPr/>
                <p14:nvPr/>
              </p14:nvContentPartPr>
              <p14:xfrm>
                <a:off x="868240" y="2157692"/>
                <a:ext cx="2461680" cy="54000"/>
              </p14:xfrm>
            </p:contentPart>
          </mc:Choice>
          <mc:Fallback>
            <p:pic>
              <p:nvPicPr>
                <p:cNvPr id="3" name="Ink 2">
                  <a:extLst>
                    <a:ext uri="{FF2B5EF4-FFF2-40B4-BE49-F238E27FC236}">
                      <a16:creationId xmlns:a16="http://schemas.microsoft.com/office/drawing/2014/main" id="{3FAA7168-3EB9-5737-66B7-B2F34B939A50}"/>
                    </a:ext>
                  </a:extLst>
                </p:cNvPr>
                <p:cNvPicPr/>
                <p:nvPr/>
              </p:nvPicPr>
              <p:blipFill>
                <a:blip r:embed="rId43"/>
                <a:stretch>
                  <a:fillRect/>
                </a:stretch>
              </p:blipFill>
              <p:spPr>
                <a:xfrm>
                  <a:off x="859600" y="2149052"/>
                  <a:ext cx="247932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 name="Ink 3">
                  <a:extLst>
                    <a:ext uri="{FF2B5EF4-FFF2-40B4-BE49-F238E27FC236}">
                      <a16:creationId xmlns:a16="http://schemas.microsoft.com/office/drawing/2014/main" id="{DC19A695-89DE-93DC-A877-60CCB0E3CC71}"/>
                    </a:ext>
                  </a:extLst>
                </p14:cNvPr>
                <p14:cNvContentPartPr/>
                <p14:nvPr/>
              </p14:nvContentPartPr>
              <p14:xfrm>
                <a:off x="3162160" y="2048612"/>
                <a:ext cx="298080" cy="314640"/>
              </p14:xfrm>
            </p:contentPart>
          </mc:Choice>
          <mc:Fallback>
            <p:pic>
              <p:nvPicPr>
                <p:cNvPr id="4" name="Ink 3">
                  <a:extLst>
                    <a:ext uri="{FF2B5EF4-FFF2-40B4-BE49-F238E27FC236}">
                      <a16:creationId xmlns:a16="http://schemas.microsoft.com/office/drawing/2014/main" id="{DC19A695-89DE-93DC-A877-60CCB0E3CC71}"/>
                    </a:ext>
                  </a:extLst>
                </p:cNvPr>
                <p:cNvPicPr/>
                <p:nvPr/>
              </p:nvPicPr>
              <p:blipFill>
                <a:blip r:embed="rId45"/>
                <a:stretch>
                  <a:fillRect/>
                </a:stretch>
              </p:blipFill>
              <p:spPr>
                <a:xfrm>
                  <a:off x="3153520" y="2039612"/>
                  <a:ext cx="3157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 name="Ink 4">
                  <a:extLst>
                    <a:ext uri="{FF2B5EF4-FFF2-40B4-BE49-F238E27FC236}">
                      <a16:creationId xmlns:a16="http://schemas.microsoft.com/office/drawing/2014/main" id="{66D47016-35F6-19A2-0050-3AE35577B422}"/>
                    </a:ext>
                  </a:extLst>
                </p14:cNvPr>
                <p14:cNvContentPartPr/>
                <p14:nvPr/>
              </p14:nvContentPartPr>
              <p14:xfrm>
                <a:off x="3176920" y="2096852"/>
                <a:ext cx="210240" cy="173880"/>
              </p14:xfrm>
            </p:contentPart>
          </mc:Choice>
          <mc:Fallback>
            <p:pic>
              <p:nvPicPr>
                <p:cNvPr id="5" name="Ink 4">
                  <a:extLst>
                    <a:ext uri="{FF2B5EF4-FFF2-40B4-BE49-F238E27FC236}">
                      <a16:creationId xmlns:a16="http://schemas.microsoft.com/office/drawing/2014/main" id="{66D47016-35F6-19A2-0050-3AE35577B422}"/>
                    </a:ext>
                  </a:extLst>
                </p:cNvPr>
                <p:cNvPicPr/>
                <p:nvPr/>
              </p:nvPicPr>
              <p:blipFill>
                <a:blip r:embed="rId47"/>
                <a:stretch>
                  <a:fillRect/>
                </a:stretch>
              </p:blipFill>
              <p:spPr>
                <a:xfrm>
                  <a:off x="3168280" y="2088212"/>
                  <a:ext cx="2278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BD33F445-BAF8-A509-986A-833CAB36D185}"/>
                    </a:ext>
                  </a:extLst>
                </p14:cNvPr>
                <p14:cNvContentPartPr/>
                <p14:nvPr/>
              </p14:nvContentPartPr>
              <p14:xfrm>
                <a:off x="1142200" y="1670252"/>
                <a:ext cx="212040" cy="265320"/>
              </p14:xfrm>
            </p:contentPart>
          </mc:Choice>
          <mc:Fallback>
            <p:pic>
              <p:nvPicPr>
                <p:cNvPr id="29" name="Ink 28">
                  <a:extLst>
                    <a:ext uri="{FF2B5EF4-FFF2-40B4-BE49-F238E27FC236}">
                      <a16:creationId xmlns:a16="http://schemas.microsoft.com/office/drawing/2014/main" id="{BD33F445-BAF8-A509-986A-833CAB36D185}"/>
                    </a:ext>
                  </a:extLst>
                </p:cNvPr>
                <p:cNvPicPr/>
                <p:nvPr/>
              </p:nvPicPr>
              <p:blipFill>
                <a:blip r:embed="rId49"/>
                <a:stretch>
                  <a:fillRect/>
                </a:stretch>
              </p:blipFill>
              <p:spPr>
                <a:xfrm>
                  <a:off x="1133200" y="1661252"/>
                  <a:ext cx="2296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AF917062-F0CC-6161-9787-BF1006DD2173}"/>
                    </a:ext>
                  </a:extLst>
                </p14:cNvPr>
                <p14:cNvContentPartPr/>
                <p14:nvPr/>
              </p14:nvContentPartPr>
              <p14:xfrm>
                <a:off x="1394560" y="1779692"/>
                <a:ext cx="97920" cy="149040"/>
              </p14:xfrm>
            </p:contentPart>
          </mc:Choice>
          <mc:Fallback>
            <p:pic>
              <p:nvPicPr>
                <p:cNvPr id="30" name="Ink 29">
                  <a:extLst>
                    <a:ext uri="{FF2B5EF4-FFF2-40B4-BE49-F238E27FC236}">
                      <a16:creationId xmlns:a16="http://schemas.microsoft.com/office/drawing/2014/main" id="{AF917062-F0CC-6161-9787-BF1006DD2173}"/>
                    </a:ext>
                  </a:extLst>
                </p:cNvPr>
                <p:cNvPicPr/>
                <p:nvPr/>
              </p:nvPicPr>
              <p:blipFill>
                <a:blip r:embed="rId51"/>
                <a:stretch>
                  <a:fillRect/>
                </a:stretch>
              </p:blipFill>
              <p:spPr>
                <a:xfrm>
                  <a:off x="1385560" y="1770692"/>
                  <a:ext cx="11556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5EFEC4EC-CE07-2C7D-6C0F-A49360EA96CB}"/>
                    </a:ext>
                  </a:extLst>
                </p14:cNvPr>
                <p14:cNvContentPartPr/>
                <p14:nvPr/>
              </p14:nvContentPartPr>
              <p14:xfrm>
                <a:off x="1549720" y="1771412"/>
                <a:ext cx="187920" cy="178560"/>
              </p14:xfrm>
            </p:contentPart>
          </mc:Choice>
          <mc:Fallback>
            <p:pic>
              <p:nvPicPr>
                <p:cNvPr id="31" name="Ink 30">
                  <a:extLst>
                    <a:ext uri="{FF2B5EF4-FFF2-40B4-BE49-F238E27FC236}">
                      <a16:creationId xmlns:a16="http://schemas.microsoft.com/office/drawing/2014/main" id="{5EFEC4EC-CE07-2C7D-6C0F-A49360EA96CB}"/>
                    </a:ext>
                  </a:extLst>
                </p:cNvPr>
                <p:cNvPicPr/>
                <p:nvPr/>
              </p:nvPicPr>
              <p:blipFill>
                <a:blip r:embed="rId53"/>
                <a:stretch>
                  <a:fillRect/>
                </a:stretch>
              </p:blipFill>
              <p:spPr>
                <a:xfrm>
                  <a:off x="1540720" y="1762772"/>
                  <a:ext cx="20556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BDF4B1C8-26F5-29A4-CB3F-386597B57F83}"/>
                    </a:ext>
                  </a:extLst>
                </p14:cNvPr>
                <p14:cNvContentPartPr/>
                <p14:nvPr/>
              </p14:nvContentPartPr>
              <p14:xfrm>
                <a:off x="1687960" y="1656572"/>
                <a:ext cx="2880" cy="1440"/>
              </p14:xfrm>
            </p:contentPart>
          </mc:Choice>
          <mc:Fallback>
            <p:pic>
              <p:nvPicPr>
                <p:cNvPr id="32" name="Ink 31">
                  <a:extLst>
                    <a:ext uri="{FF2B5EF4-FFF2-40B4-BE49-F238E27FC236}">
                      <a16:creationId xmlns:a16="http://schemas.microsoft.com/office/drawing/2014/main" id="{BDF4B1C8-26F5-29A4-CB3F-386597B57F83}"/>
                    </a:ext>
                  </a:extLst>
                </p:cNvPr>
                <p:cNvPicPr/>
                <p:nvPr/>
              </p:nvPicPr>
              <p:blipFill>
                <a:blip r:embed="rId55"/>
                <a:stretch>
                  <a:fillRect/>
                </a:stretch>
              </p:blipFill>
              <p:spPr>
                <a:xfrm>
                  <a:off x="1678960" y="1647572"/>
                  <a:ext cx="2052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722308BA-1FC0-E3CD-0FB1-3E0D86DC5DD9}"/>
                    </a:ext>
                  </a:extLst>
                </p14:cNvPr>
                <p14:cNvContentPartPr/>
                <p14:nvPr/>
              </p14:nvContentPartPr>
              <p14:xfrm>
                <a:off x="1777960" y="1735052"/>
                <a:ext cx="135720" cy="233280"/>
              </p14:xfrm>
            </p:contentPart>
          </mc:Choice>
          <mc:Fallback>
            <p:pic>
              <p:nvPicPr>
                <p:cNvPr id="33" name="Ink 32">
                  <a:extLst>
                    <a:ext uri="{FF2B5EF4-FFF2-40B4-BE49-F238E27FC236}">
                      <a16:creationId xmlns:a16="http://schemas.microsoft.com/office/drawing/2014/main" id="{722308BA-1FC0-E3CD-0FB1-3E0D86DC5DD9}"/>
                    </a:ext>
                  </a:extLst>
                </p:cNvPr>
                <p:cNvPicPr/>
                <p:nvPr/>
              </p:nvPicPr>
              <p:blipFill>
                <a:blip r:embed="rId57"/>
                <a:stretch>
                  <a:fillRect/>
                </a:stretch>
              </p:blipFill>
              <p:spPr>
                <a:xfrm>
                  <a:off x="1768960" y="1726412"/>
                  <a:ext cx="1533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4" name="Ink 33">
                  <a:extLst>
                    <a:ext uri="{FF2B5EF4-FFF2-40B4-BE49-F238E27FC236}">
                      <a16:creationId xmlns:a16="http://schemas.microsoft.com/office/drawing/2014/main" id="{BAC0572B-EC77-2664-0645-80FA2C914A3E}"/>
                    </a:ext>
                  </a:extLst>
                </p14:cNvPr>
                <p14:cNvContentPartPr/>
                <p14:nvPr/>
              </p14:nvContentPartPr>
              <p14:xfrm>
                <a:off x="1821520" y="1756652"/>
                <a:ext cx="315720" cy="190800"/>
              </p14:xfrm>
            </p:contentPart>
          </mc:Choice>
          <mc:Fallback>
            <p:pic>
              <p:nvPicPr>
                <p:cNvPr id="34" name="Ink 33">
                  <a:extLst>
                    <a:ext uri="{FF2B5EF4-FFF2-40B4-BE49-F238E27FC236}">
                      <a16:creationId xmlns:a16="http://schemas.microsoft.com/office/drawing/2014/main" id="{BAC0572B-EC77-2664-0645-80FA2C914A3E}"/>
                    </a:ext>
                  </a:extLst>
                </p:cNvPr>
                <p:cNvPicPr/>
                <p:nvPr/>
              </p:nvPicPr>
              <p:blipFill>
                <a:blip r:embed="rId59"/>
                <a:stretch>
                  <a:fillRect/>
                </a:stretch>
              </p:blipFill>
              <p:spPr>
                <a:xfrm>
                  <a:off x="1812880" y="1747652"/>
                  <a:ext cx="3333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5" name="Ink 34">
                  <a:extLst>
                    <a:ext uri="{FF2B5EF4-FFF2-40B4-BE49-F238E27FC236}">
                      <a16:creationId xmlns:a16="http://schemas.microsoft.com/office/drawing/2014/main" id="{DA11BC21-24DD-3DF1-A484-799FD6CAB58A}"/>
                    </a:ext>
                  </a:extLst>
                </p14:cNvPr>
                <p14:cNvContentPartPr/>
                <p14:nvPr/>
              </p14:nvContentPartPr>
              <p14:xfrm>
                <a:off x="2118160" y="1752332"/>
                <a:ext cx="229320" cy="210240"/>
              </p14:xfrm>
            </p:contentPart>
          </mc:Choice>
          <mc:Fallback>
            <p:pic>
              <p:nvPicPr>
                <p:cNvPr id="35" name="Ink 34">
                  <a:extLst>
                    <a:ext uri="{FF2B5EF4-FFF2-40B4-BE49-F238E27FC236}">
                      <a16:creationId xmlns:a16="http://schemas.microsoft.com/office/drawing/2014/main" id="{DA11BC21-24DD-3DF1-A484-799FD6CAB58A}"/>
                    </a:ext>
                  </a:extLst>
                </p:cNvPr>
                <p:cNvPicPr/>
                <p:nvPr/>
              </p:nvPicPr>
              <p:blipFill>
                <a:blip r:embed="rId61"/>
                <a:stretch>
                  <a:fillRect/>
                </a:stretch>
              </p:blipFill>
              <p:spPr>
                <a:xfrm>
                  <a:off x="2109520" y="1743692"/>
                  <a:ext cx="24696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6" name="Ink 35">
                  <a:extLst>
                    <a:ext uri="{FF2B5EF4-FFF2-40B4-BE49-F238E27FC236}">
                      <a16:creationId xmlns:a16="http://schemas.microsoft.com/office/drawing/2014/main" id="{FF7C23D4-A518-FBFD-0DB5-41200D111AA9}"/>
                    </a:ext>
                  </a:extLst>
                </p14:cNvPr>
                <p14:cNvContentPartPr/>
                <p14:nvPr/>
              </p14:nvContentPartPr>
              <p14:xfrm>
                <a:off x="2393560" y="1663772"/>
                <a:ext cx="23040" cy="266760"/>
              </p14:xfrm>
            </p:contentPart>
          </mc:Choice>
          <mc:Fallback>
            <p:pic>
              <p:nvPicPr>
                <p:cNvPr id="36" name="Ink 35">
                  <a:extLst>
                    <a:ext uri="{FF2B5EF4-FFF2-40B4-BE49-F238E27FC236}">
                      <a16:creationId xmlns:a16="http://schemas.microsoft.com/office/drawing/2014/main" id="{FF7C23D4-A518-FBFD-0DB5-41200D111AA9}"/>
                    </a:ext>
                  </a:extLst>
                </p:cNvPr>
                <p:cNvPicPr/>
                <p:nvPr/>
              </p:nvPicPr>
              <p:blipFill>
                <a:blip r:embed="rId63"/>
                <a:stretch>
                  <a:fillRect/>
                </a:stretch>
              </p:blipFill>
              <p:spPr>
                <a:xfrm>
                  <a:off x="2384920" y="1655132"/>
                  <a:ext cx="4068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2609A8BD-0EAB-A3A5-7404-F1F46D4EDDAA}"/>
                    </a:ext>
                  </a:extLst>
                </p14:cNvPr>
                <p14:cNvContentPartPr/>
                <p14:nvPr/>
              </p14:nvContentPartPr>
              <p14:xfrm>
                <a:off x="2361520" y="1582772"/>
                <a:ext cx="363960" cy="364680"/>
              </p14:xfrm>
            </p:contentPart>
          </mc:Choice>
          <mc:Fallback>
            <p:pic>
              <p:nvPicPr>
                <p:cNvPr id="37" name="Ink 36">
                  <a:extLst>
                    <a:ext uri="{FF2B5EF4-FFF2-40B4-BE49-F238E27FC236}">
                      <a16:creationId xmlns:a16="http://schemas.microsoft.com/office/drawing/2014/main" id="{2609A8BD-0EAB-A3A5-7404-F1F46D4EDDAA}"/>
                    </a:ext>
                  </a:extLst>
                </p:cNvPr>
                <p:cNvPicPr/>
                <p:nvPr/>
              </p:nvPicPr>
              <p:blipFill>
                <a:blip r:embed="rId65"/>
                <a:stretch>
                  <a:fillRect/>
                </a:stretch>
              </p:blipFill>
              <p:spPr>
                <a:xfrm>
                  <a:off x="2352520" y="1573772"/>
                  <a:ext cx="38160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8" name="Ink 37">
                  <a:extLst>
                    <a:ext uri="{FF2B5EF4-FFF2-40B4-BE49-F238E27FC236}">
                      <a16:creationId xmlns:a16="http://schemas.microsoft.com/office/drawing/2014/main" id="{FA541A66-F3DE-E9E4-D277-2AF8CF60380E}"/>
                    </a:ext>
                  </a:extLst>
                </p14:cNvPr>
                <p14:cNvContentPartPr/>
                <p14:nvPr/>
              </p14:nvContentPartPr>
              <p14:xfrm>
                <a:off x="2887120" y="1597892"/>
                <a:ext cx="202320" cy="330120"/>
              </p14:xfrm>
            </p:contentPart>
          </mc:Choice>
          <mc:Fallback>
            <p:pic>
              <p:nvPicPr>
                <p:cNvPr id="38" name="Ink 37">
                  <a:extLst>
                    <a:ext uri="{FF2B5EF4-FFF2-40B4-BE49-F238E27FC236}">
                      <a16:creationId xmlns:a16="http://schemas.microsoft.com/office/drawing/2014/main" id="{FA541A66-F3DE-E9E4-D277-2AF8CF60380E}"/>
                    </a:ext>
                  </a:extLst>
                </p:cNvPr>
                <p:cNvPicPr/>
                <p:nvPr/>
              </p:nvPicPr>
              <p:blipFill>
                <a:blip r:embed="rId67"/>
                <a:stretch>
                  <a:fillRect/>
                </a:stretch>
              </p:blipFill>
              <p:spPr>
                <a:xfrm>
                  <a:off x="2878120" y="1589252"/>
                  <a:ext cx="21996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Ink 38">
                  <a:extLst>
                    <a:ext uri="{FF2B5EF4-FFF2-40B4-BE49-F238E27FC236}">
                      <a16:creationId xmlns:a16="http://schemas.microsoft.com/office/drawing/2014/main" id="{DEF44CF2-1941-9FD5-DE77-A7E623681F35}"/>
                    </a:ext>
                  </a:extLst>
                </p14:cNvPr>
                <p14:cNvContentPartPr/>
                <p14:nvPr/>
              </p14:nvContentPartPr>
              <p14:xfrm>
                <a:off x="3177280" y="1637132"/>
                <a:ext cx="702000" cy="322920"/>
              </p14:xfrm>
            </p:contentPart>
          </mc:Choice>
          <mc:Fallback>
            <p:pic>
              <p:nvPicPr>
                <p:cNvPr id="39" name="Ink 38">
                  <a:extLst>
                    <a:ext uri="{FF2B5EF4-FFF2-40B4-BE49-F238E27FC236}">
                      <a16:creationId xmlns:a16="http://schemas.microsoft.com/office/drawing/2014/main" id="{DEF44CF2-1941-9FD5-DE77-A7E623681F35}"/>
                    </a:ext>
                  </a:extLst>
                </p:cNvPr>
                <p:cNvPicPr/>
                <p:nvPr/>
              </p:nvPicPr>
              <p:blipFill>
                <a:blip r:embed="rId69"/>
                <a:stretch>
                  <a:fillRect/>
                </a:stretch>
              </p:blipFill>
              <p:spPr>
                <a:xfrm>
                  <a:off x="3168280" y="1628132"/>
                  <a:ext cx="719640" cy="340560"/>
                </a:xfrm>
                <a:prstGeom prst="rect">
                  <a:avLst/>
                </a:prstGeom>
              </p:spPr>
            </p:pic>
          </mc:Fallback>
        </mc:AlternateContent>
      </p:grpSp>
      <p:grpSp>
        <p:nvGrpSpPr>
          <p:cNvPr id="43" name="Group 42">
            <a:extLst>
              <a:ext uri="{FF2B5EF4-FFF2-40B4-BE49-F238E27FC236}">
                <a16:creationId xmlns:a16="http://schemas.microsoft.com/office/drawing/2014/main" id="{D4FDC2D7-F1AF-D04D-2DE8-56BF5E38A31A}"/>
              </a:ext>
            </a:extLst>
          </p:cNvPr>
          <p:cNvGrpSpPr/>
          <p:nvPr/>
        </p:nvGrpSpPr>
        <p:grpSpPr>
          <a:xfrm>
            <a:off x="937360" y="3873452"/>
            <a:ext cx="2508120" cy="235440"/>
            <a:chOff x="937360" y="3873452"/>
            <a:chExt cx="2508120" cy="235440"/>
          </a:xfrm>
        </p:grpSpPr>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A5C59C8D-B7A1-7DC1-880C-D022B9ACFEEB}"/>
                    </a:ext>
                  </a:extLst>
                </p14:cNvPr>
                <p14:cNvContentPartPr/>
                <p14:nvPr/>
              </p14:nvContentPartPr>
              <p14:xfrm>
                <a:off x="937360" y="3940412"/>
                <a:ext cx="2462040" cy="92160"/>
              </p14:xfrm>
            </p:contentPart>
          </mc:Choice>
          <mc:Fallback>
            <p:pic>
              <p:nvPicPr>
                <p:cNvPr id="41" name="Ink 40">
                  <a:extLst>
                    <a:ext uri="{FF2B5EF4-FFF2-40B4-BE49-F238E27FC236}">
                      <a16:creationId xmlns:a16="http://schemas.microsoft.com/office/drawing/2014/main" id="{A5C59C8D-B7A1-7DC1-880C-D022B9ACFEEB}"/>
                    </a:ext>
                  </a:extLst>
                </p:cNvPr>
                <p:cNvPicPr/>
                <p:nvPr/>
              </p:nvPicPr>
              <p:blipFill>
                <a:blip r:embed="rId71"/>
                <a:stretch>
                  <a:fillRect/>
                </a:stretch>
              </p:blipFill>
              <p:spPr>
                <a:xfrm>
                  <a:off x="928720" y="3931412"/>
                  <a:ext cx="247968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1DB2B241-FAA8-DCF6-90BF-8A013B41A434}"/>
                    </a:ext>
                  </a:extLst>
                </p14:cNvPr>
                <p14:cNvContentPartPr/>
                <p14:nvPr/>
              </p14:nvContentPartPr>
              <p14:xfrm>
                <a:off x="3134080" y="3873452"/>
                <a:ext cx="311400" cy="235440"/>
              </p14:xfrm>
            </p:contentPart>
          </mc:Choice>
          <mc:Fallback>
            <p:pic>
              <p:nvPicPr>
                <p:cNvPr id="42" name="Ink 41">
                  <a:extLst>
                    <a:ext uri="{FF2B5EF4-FFF2-40B4-BE49-F238E27FC236}">
                      <a16:creationId xmlns:a16="http://schemas.microsoft.com/office/drawing/2014/main" id="{1DB2B241-FAA8-DCF6-90BF-8A013B41A434}"/>
                    </a:ext>
                  </a:extLst>
                </p:cNvPr>
                <p:cNvPicPr/>
                <p:nvPr/>
              </p:nvPicPr>
              <p:blipFill>
                <a:blip r:embed="rId73"/>
                <a:stretch>
                  <a:fillRect/>
                </a:stretch>
              </p:blipFill>
              <p:spPr>
                <a:xfrm>
                  <a:off x="3125080" y="3864452"/>
                  <a:ext cx="329040" cy="253080"/>
                </a:xfrm>
                <a:prstGeom prst="rect">
                  <a:avLst/>
                </a:prstGeom>
              </p:spPr>
            </p:pic>
          </mc:Fallback>
        </mc:AlternateContent>
      </p:grpSp>
      <p:grpSp>
        <p:nvGrpSpPr>
          <p:cNvPr id="54" name="Group 53">
            <a:extLst>
              <a:ext uri="{FF2B5EF4-FFF2-40B4-BE49-F238E27FC236}">
                <a16:creationId xmlns:a16="http://schemas.microsoft.com/office/drawing/2014/main" id="{E70B8772-8312-838E-ADD0-7837239BF2CD}"/>
              </a:ext>
            </a:extLst>
          </p:cNvPr>
          <p:cNvGrpSpPr/>
          <p:nvPr/>
        </p:nvGrpSpPr>
        <p:grpSpPr>
          <a:xfrm>
            <a:off x="704800" y="4536932"/>
            <a:ext cx="1695240" cy="378720"/>
            <a:chOff x="704800" y="4536932"/>
            <a:chExt cx="1695240" cy="378720"/>
          </a:xfrm>
        </p:grpSpPr>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C7FAA61D-B769-0CF9-D8B5-FE53864ED5F6}"/>
                    </a:ext>
                  </a:extLst>
                </p14:cNvPr>
                <p14:cNvContentPartPr/>
                <p14:nvPr/>
              </p14:nvContentPartPr>
              <p14:xfrm>
                <a:off x="704800" y="4755452"/>
                <a:ext cx="242640" cy="152280"/>
              </p14:xfrm>
            </p:contentPart>
          </mc:Choice>
          <mc:Fallback>
            <p:pic>
              <p:nvPicPr>
                <p:cNvPr id="44" name="Ink 43">
                  <a:extLst>
                    <a:ext uri="{FF2B5EF4-FFF2-40B4-BE49-F238E27FC236}">
                      <a16:creationId xmlns:a16="http://schemas.microsoft.com/office/drawing/2014/main" id="{C7FAA61D-B769-0CF9-D8B5-FE53864ED5F6}"/>
                    </a:ext>
                  </a:extLst>
                </p:cNvPr>
                <p:cNvPicPr/>
                <p:nvPr/>
              </p:nvPicPr>
              <p:blipFill>
                <a:blip r:embed="rId75"/>
                <a:stretch>
                  <a:fillRect/>
                </a:stretch>
              </p:blipFill>
              <p:spPr>
                <a:xfrm>
                  <a:off x="696160" y="4746812"/>
                  <a:ext cx="2602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87644711-C72B-64E4-A78E-0E254C05B3BF}"/>
                    </a:ext>
                  </a:extLst>
                </p14:cNvPr>
                <p14:cNvContentPartPr/>
                <p14:nvPr/>
              </p14:nvContentPartPr>
              <p14:xfrm>
                <a:off x="994240" y="4536932"/>
                <a:ext cx="117360" cy="378720"/>
              </p14:xfrm>
            </p:contentPart>
          </mc:Choice>
          <mc:Fallback>
            <p:pic>
              <p:nvPicPr>
                <p:cNvPr id="45" name="Ink 44">
                  <a:extLst>
                    <a:ext uri="{FF2B5EF4-FFF2-40B4-BE49-F238E27FC236}">
                      <a16:creationId xmlns:a16="http://schemas.microsoft.com/office/drawing/2014/main" id="{87644711-C72B-64E4-A78E-0E254C05B3BF}"/>
                    </a:ext>
                  </a:extLst>
                </p:cNvPr>
                <p:cNvPicPr/>
                <p:nvPr/>
              </p:nvPicPr>
              <p:blipFill>
                <a:blip r:embed="rId77"/>
                <a:stretch>
                  <a:fillRect/>
                </a:stretch>
              </p:blipFill>
              <p:spPr>
                <a:xfrm>
                  <a:off x="985600" y="4528292"/>
                  <a:ext cx="13500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B2BBA799-8F45-4828-D0BF-A2024E4C9C59}"/>
                    </a:ext>
                  </a:extLst>
                </p14:cNvPr>
                <p14:cNvContentPartPr/>
                <p14:nvPr/>
              </p14:nvContentPartPr>
              <p14:xfrm>
                <a:off x="920800" y="4770212"/>
                <a:ext cx="122040" cy="18720"/>
              </p14:xfrm>
            </p:contentPart>
          </mc:Choice>
          <mc:Fallback>
            <p:pic>
              <p:nvPicPr>
                <p:cNvPr id="46" name="Ink 45">
                  <a:extLst>
                    <a:ext uri="{FF2B5EF4-FFF2-40B4-BE49-F238E27FC236}">
                      <a16:creationId xmlns:a16="http://schemas.microsoft.com/office/drawing/2014/main" id="{B2BBA799-8F45-4828-D0BF-A2024E4C9C59}"/>
                    </a:ext>
                  </a:extLst>
                </p:cNvPr>
                <p:cNvPicPr/>
                <p:nvPr/>
              </p:nvPicPr>
              <p:blipFill>
                <a:blip r:embed="rId79"/>
                <a:stretch>
                  <a:fillRect/>
                </a:stretch>
              </p:blipFill>
              <p:spPr>
                <a:xfrm>
                  <a:off x="911800" y="4761572"/>
                  <a:ext cx="1396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0034A7F5-79B2-8F03-82BE-DC4F69D27EC8}"/>
                    </a:ext>
                  </a:extLst>
                </p14:cNvPr>
                <p14:cNvContentPartPr/>
                <p14:nvPr/>
              </p14:nvContentPartPr>
              <p14:xfrm>
                <a:off x="1432720" y="4716932"/>
                <a:ext cx="193680" cy="175680"/>
              </p14:xfrm>
            </p:contentPart>
          </mc:Choice>
          <mc:Fallback>
            <p:pic>
              <p:nvPicPr>
                <p:cNvPr id="47" name="Ink 46">
                  <a:extLst>
                    <a:ext uri="{FF2B5EF4-FFF2-40B4-BE49-F238E27FC236}">
                      <a16:creationId xmlns:a16="http://schemas.microsoft.com/office/drawing/2014/main" id="{0034A7F5-79B2-8F03-82BE-DC4F69D27EC8}"/>
                    </a:ext>
                  </a:extLst>
                </p:cNvPr>
                <p:cNvPicPr/>
                <p:nvPr/>
              </p:nvPicPr>
              <p:blipFill>
                <a:blip r:embed="rId81"/>
                <a:stretch>
                  <a:fillRect/>
                </a:stretch>
              </p:blipFill>
              <p:spPr>
                <a:xfrm>
                  <a:off x="1423720" y="4708292"/>
                  <a:ext cx="21132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8" name="Ink 47">
                  <a:extLst>
                    <a:ext uri="{FF2B5EF4-FFF2-40B4-BE49-F238E27FC236}">
                      <a16:creationId xmlns:a16="http://schemas.microsoft.com/office/drawing/2014/main" id="{5B856059-ECEC-E8A6-7C08-11259CA26F84}"/>
                    </a:ext>
                  </a:extLst>
                </p14:cNvPr>
                <p14:cNvContentPartPr/>
                <p14:nvPr/>
              </p14:nvContentPartPr>
              <p14:xfrm>
                <a:off x="1681840" y="4742852"/>
                <a:ext cx="97920" cy="132120"/>
              </p14:xfrm>
            </p:contentPart>
          </mc:Choice>
          <mc:Fallback>
            <p:pic>
              <p:nvPicPr>
                <p:cNvPr id="48" name="Ink 47">
                  <a:extLst>
                    <a:ext uri="{FF2B5EF4-FFF2-40B4-BE49-F238E27FC236}">
                      <a16:creationId xmlns:a16="http://schemas.microsoft.com/office/drawing/2014/main" id="{5B856059-ECEC-E8A6-7C08-11259CA26F84}"/>
                    </a:ext>
                  </a:extLst>
                </p:cNvPr>
                <p:cNvPicPr/>
                <p:nvPr/>
              </p:nvPicPr>
              <p:blipFill>
                <a:blip r:embed="rId83"/>
                <a:stretch>
                  <a:fillRect/>
                </a:stretch>
              </p:blipFill>
              <p:spPr>
                <a:xfrm>
                  <a:off x="1673200" y="4733852"/>
                  <a:ext cx="1155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9" name="Ink 48">
                  <a:extLst>
                    <a:ext uri="{FF2B5EF4-FFF2-40B4-BE49-F238E27FC236}">
                      <a16:creationId xmlns:a16="http://schemas.microsoft.com/office/drawing/2014/main" id="{7AA5B337-C753-240E-5CB1-3EE33A0EEBF4}"/>
                    </a:ext>
                  </a:extLst>
                </p14:cNvPr>
                <p14:cNvContentPartPr/>
                <p14:nvPr/>
              </p14:nvContentPartPr>
              <p14:xfrm>
                <a:off x="1885960" y="4595612"/>
                <a:ext cx="336960" cy="266760"/>
              </p14:xfrm>
            </p:contentPart>
          </mc:Choice>
          <mc:Fallback>
            <p:pic>
              <p:nvPicPr>
                <p:cNvPr id="49" name="Ink 48">
                  <a:extLst>
                    <a:ext uri="{FF2B5EF4-FFF2-40B4-BE49-F238E27FC236}">
                      <a16:creationId xmlns:a16="http://schemas.microsoft.com/office/drawing/2014/main" id="{7AA5B337-C753-240E-5CB1-3EE33A0EEBF4}"/>
                    </a:ext>
                  </a:extLst>
                </p:cNvPr>
                <p:cNvPicPr/>
                <p:nvPr/>
              </p:nvPicPr>
              <p:blipFill>
                <a:blip r:embed="rId85"/>
                <a:stretch>
                  <a:fillRect/>
                </a:stretch>
              </p:blipFill>
              <p:spPr>
                <a:xfrm>
                  <a:off x="1876960" y="4586972"/>
                  <a:ext cx="35460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0" name="Ink 49">
                  <a:extLst>
                    <a:ext uri="{FF2B5EF4-FFF2-40B4-BE49-F238E27FC236}">
                      <a16:creationId xmlns:a16="http://schemas.microsoft.com/office/drawing/2014/main" id="{C7285CA5-0E26-F992-15DC-09B86EFC92DF}"/>
                    </a:ext>
                  </a:extLst>
                </p14:cNvPr>
                <p14:cNvContentPartPr/>
                <p14:nvPr/>
              </p14:nvContentPartPr>
              <p14:xfrm>
                <a:off x="2263600" y="4737812"/>
                <a:ext cx="136440" cy="148320"/>
              </p14:xfrm>
            </p:contentPart>
          </mc:Choice>
          <mc:Fallback>
            <p:pic>
              <p:nvPicPr>
                <p:cNvPr id="50" name="Ink 49">
                  <a:extLst>
                    <a:ext uri="{FF2B5EF4-FFF2-40B4-BE49-F238E27FC236}">
                      <a16:creationId xmlns:a16="http://schemas.microsoft.com/office/drawing/2014/main" id="{C7285CA5-0E26-F992-15DC-09B86EFC92DF}"/>
                    </a:ext>
                  </a:extLst>
                </p:cNvPr>
                <p:cNvPicPr/>
                <p:nvPr/>
              </p:nvPicPr>
              <p:blipFill>
                <a:blip r:embed="rId87"/>
                <a:stretch>
                  <a:fillRect/>
                </a:stretch>
              </p:blipFill>
              <p:spPr>
                <a:xfrm>
                  <a:off x="2254960" y="4728812"/>
                  <a:ext cx="15408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AD209CB0-A051-B6CA-E07D-DB6E594B1B20}"/>
                    </a:ext>
                  </a:extLst>
                </p14:cNvPr>
                <p14:cNvContentPartPr/>
                <p14:nvPr/>
              </p14:nvContentPartPr>
              <p14:xfrm>
                <a:off x="1104760" y="4705412"/>
                <a:ext cx="144360" cy="197280"/>
              </p14:xfrm>
            </p:contentPart>
          </mc:Choice>
          <mc:Fallback>
            <p:pic>
              <p:nvPicPr>
                <p:cNvPr id="52" name="Ink 51">
                  <a:extLst>
                    <a:ext uri="{FF2B5EF4-FFF2-40B4-BE49-F238E27FC236}">
                      <a16:creationId xmlns:a16="http://schemas.microsoft.com/office/drawing/2014/main" id="{AD209CB0-A051-B6CA-E07D-DB6E594B1B20}"/>
                    </a:ext>
                  </a:extLst>
                </p:cNvPr>
                <p:cNvPicPr/>
                <p:nvPr/>
              </p:nvPicPr>
              <p:blipFill>
                <a:blip r:embed="rId89"/>
                <a:stretch>
                  <a:fillRect/>
                </a:stretch>
              </p:blipFill>
              <p:spPr>
                <a:xfrm>
                  <a:off x="1096120" y="4696412"/>
                  <a:ext cx="16200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6D6733B4-E546-E14E-544E-828518093281}"/>
                    </a:ext>
                  </a:extLst>
                </p14:cNvPr>
                <p14:cNvContentPartPr/>
                <p14:nvPr/>
              </p14:nvContentPartPr>
              <p14:xfrm>
                <a:off x="1157320" y="4808012"/>
                <a:ext cx="140760" cy="27360"/>
              </p14:xfrm>
            </p:contentPart>
          </mc:Choice>
          <mc:Fallback>
            <p:pic>
              <p:nvPicPr>
                <p:cNvPr id="53" name="Ink 52">
                  <a:extLst>
                    <a:ext uri="{FF2B5EF4-FFF2-40B4-BE49-F238E27FC236}">
                      <a16:creationId xmlns:a16="http://schemas.microsoft.com/office/drawing/2014/main" id="{6D6733B4-E546-E14E-544E-828518093281}"/>
                    </a:ext>
                  </a:extLst>
                </p:cNvPr>
                <p:cNvPicPr/>
                <p:nvPr/>
              </p:nvPicPr>
              <p:blipFill>
                <a:blip r:embed="rId91"/>
                <a:stretch>
                  <a:fillRect/>
                </a:stretch>
              </p:blipFill>
              <p:spPr>
                <a:xfrm>
                  <a:off x="1148680" y="4799372"/>
                  <a:ext cx="158400" cy="45000"/>
                </a:xfrm>
                <a:prstGeom prst="rect">
                  <a:avLst/>
                </a:prstGeom>
              </p:spPr>
            </p:pic>
          </mc:Fallback>
        </mc:AlternateContent>
      </p:grpSp>
      <p:grpSp>
        <p:nvGrpSpPr>
          <p:cNvPr id="62" name="Group 61">
            <a:extLst>
              <a:ext uri="{FF2B5EF4-FFF2-40B4-BE49-F238E27FC236}">
                <a16:creationId xmlns:a16="http://schemas.microsoft.com/office/drawing/2014/main" id="{F9CEB75A-423C-5026-EB90-C46199ECB16F}"/>
              </a:ext>
            </a:extLst>
          </p:cNvPr>
          <p:cNvGrpSpPr/>
          <p:nvPr/>
        </p:nvGrpSpPr>
        <p:grpSpPr>
          <a:xfrm>
            <a:off x="2741320" y="4702532"/>
            <a:ext cx="474840" cy="244440"/>
            <a:chOff x="2741320" y="4702532"/>
            <a:chExt cx="474840" cy="244440"/>
          </a:xfrm>
        </p:grpSpPr>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7585ECDC-E78E-E7C0-1FD8-9D4B4AB353CA}"/>
                    </a:ext>
                  </a:extLst>
                </p14:cNvPr>
                <p14:cNvContentPartPr/>
                <p14:nvPr/>
              </p14:nvContentPartPr>
              <p14:xfrm>
                <a:off x="2741320" y="4702532"/>
                <a:ext cx="211680" cy="140400"/>
              </p14:xfrm>
            </p:contentPart>
          </mc:Choice>
          <mc:Fallback>
            <p:pic>
              <p:nvPicPr>
                <p:cNvPr id="55" name="Ink 54">
                  <a:extLst>
                    <a:ext uri="{FF2B5EF4-FFF2-40B4-BE49-F238E27FC236}">
                      <a16:creationId xmlns:a16="http://schemas.microsoft.com/office/drawing/2014/main" id="{7585ECDC-E78E-E7C0-1FD8-9D4B4AB353CA}"/>
                    </a:ext>
                  </a:extLst>
                </p:cNvPr>
                <p:cNvPicPr/>
                <p:nvPr/>
              </p:nvPicPr>
              <p:blipFill>
                <a:blip r:embed="rId93"/>
                <a:stretch>
                  <a:fillRect/>
                </a:stretch>
              </p:blipFill>
              <p:spPr>
                <a:xfrm>
                  <a:off x="2732680" y="4693892"/>
                  <a:ext cx="2293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6D4EFFD9-F229-8C38-7C8E-34B6482AD8DD}"/>
                    </a:ext>
                  </a:extLst>
                </p14:cNvPr>
                <p14:cNvContentPartPr/>
                <p14:nvPr/>
              </p14:nvContentPartPr>
              <p14:xfrm>
                <a:off x="2966320" y="4703612"/>
                <a:ext cx="81000" cy="243360"/>
              </p14:xfrm>
            </p:contentPart>
          </mc:Choice>
          <mc:Fallback>
            <p:pic>
              <p:nvPicPr>
                <p:cNvPr id="56" name="Ink 55">
                  <a:extLst>
                    <a:ext uri="{FF2B5EF4-FFF2-40B4-BE49-F238E27FC236}">
                      <a16:creationId xmlns:a16="http://schemas.microsoft.com/office/drawing/2014/main" id="{6D4EFFD9-F229-8C38-7C8E-34B6482AD8DD}"/>
                    </a:ext>
                  </a:extLst>
                </p:cNvPr>
                <p:cNvPicPr/>
                <p:nvPr/>
              </p:nvPicPr>
              <p:blipFill>
                <a:blip r:embed="rId95"/>
                <a:stretch>
                  <a:fillRect/>
                </a:stretch>
              </p:blipFill>
              <p:spPr>
                <a:xfrm>
                  <a:off x="2957680" y="4694612"/>
                  <a:ext cx="986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ABE68795-1E94-EDEC-BAF7-FF9AE97A8F90}"/>
                    </a:ext>
                  </a:extLst>
                </p14:cNvPr>
                <p14:cNvContentPartPr/>
                <p14:nvPr/>
              </p14:nvContentPartPr>
              <p14:xfrm>
                <a:off x="3104560" y="4702892"/>
                <a:ext cx="111600" cy="242640"/>
              </p14:xfrm>
            </p:contentPart>
          </mc:Choice>
          <mc:Fallback>
            <p:pic>
              <p:nvPicPr>
                <p:cNvPr id="57" name="Ink 56">
                  <a:extLst>
                    <a:ext uri="{FF2B5EF4-FFF2-40B4-BE49-F238E27FC236}">
                      <a16:creationId xmlns:a16="http://schemas.microsoft.com/office/drawing/2014/main" id="{ABE68795-1E94-EDEC-BAF7-FF9AE97A8F90}"/>
                    </a:ext>
                  </a:extLst>
                </p:cNvPr>
                <p:cNvPicPr/>
                <p:nvPr/>
              </p:nvPicPr>
              <p:blipFill>
                <a:blip r:embed="rId97"/>
                <a:stretch>
                  <a:fillRect/>
                </a:stretch>
              </p:blipFill>
              <p:spPr>
                <a:xfrm>
                  <a:off x="3095920" y="4694252"/>
                  <a:ext cx="129240" cy="260280"/>
                </a:xfrm>
                <a:prstGeom prst="rect">
                  <a:avLst/>
                </a:prstGeom>
              </p:spPr>
            </p:pic>
          </mc:Fallback>
        </mc:AlternateContent>
      </p:grpSp>
      <p:grpSp>
        <p:nvGrpSpPr>
          <p:cNvPr id="61" name="Group 60">
            <a:extLst>
              <a:ext uri="{FF2B5EF4-FFF2-40B4-BE49-F238E27FC236}">
                <a16:creationId xmlns:a16="http://schemas.microsoft.com/office/drawing/2014/main" id="{6D799DE8-59B4-FA94-9BF2-8E5BBCA7AB65}"/>
              </a:ext>
            </a:extLst>
          </p:cNvPr>
          <p:cNvGrpSpPr/>
          <p:nvPr/>
        </p:nvGrpSpPr>
        <p:grpSpPr>
          <a:xfrm>
            <a:off x="3615040" y="4566812"/>
            <a:ext cx="232920" cy="255600"/>
            <a:chOff x="3615040" y="4566812"/>
            <a:chExt cx="232920" cy="255600"/>
          </a:xfrm>
        </p:grpSpPr>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74814E6F-35F4-6640-2EBF-E3D38CE3D9FF}"/>
                    </a:ext>
                  </a:extLst>
                </p14:cNvPr>
                <p14:cNvContentPartPr/>
                <p14:nvPr/>
              </p14:nvContentPartPr>
              <p14:xfrm>
                <a:off x="3615040" y="4729532"/>
                <a:ext cx="101880" cy="13680"/>
              </p14:xfrm>
            </p:contentPart>
          </mc:Choice>
          <mc:Fallback>
            <p:pic>
              <p:nvPicPr>
                <p:cNvPr id="58" name="Ink 57">
                  <a:extLst>
                    <a:ext uri="{FF2B5EF4-FFF2-40B4-BE49-F238E27FC236}">
                      <a16:creationId xmlns:a16="http://schemas.microsoft.com/office/drawing/2014/main" id="{74814E6F-35F4-6640-2EBF-E3D38CE3D9FF}"/>
                    </a:ext>
                  </a:extLst>
                </p:cNvPr>
                <p:cNvPicPr/>
                <p:nvPr/>
              </p:nvPicPr>
              <p:blipFill>
                <a:blip r:embed="rId99"/>
                <a:stretch>
                  <a:fillRect/>
                </a:stretch>
              </p:blipFill>
              <p:spPr>
                <a:xfrm>
                  <a:off x="3606400" y="4720532"/>
                  <a:ext cx="1195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DF76091F-BCDF-1F52-7981-BBAE976E7476}"/>
                    </a:ext>
                  </a:extLst>
                </p14:cNvPr>
                <p14:cNvContentPartPr/>
                <p14:nvPr/>
              </p14:nvContentPartPr>
              <p14:xfrm>
                <a:off x="3771280" y="4676972"/>
                <a:ext cx="76680" cy="145440"/>
              </p14:xfrm>
            </p:contentPart>
          </mc:Choice>
          <mc:Fallback>
            <p:pic>
              <p:nvPicPr>
                <p:cNvPr id="59" name="Ink 58">
                  <a:extLst>
                    <a:ext uri="{FF2B5EF4-FFF2-40B4-BE49-F238E27FC236}">
                      <a16:creationId xmlns:a16="http://schemas.microsoft.com/office/drawing/2014/main" id="{DF76091F-BCDF-1F52-7981-BBAE976E7476}"/>
                    </a:ext>
                  </a:extLst>
                </p:cNvPr>
                <p:cNvPicPr/>
                <p:nvPr/>
              </p:nvPicPr>
              <p:blipFill>
                <a:blip r:embed="rId101"/>
                <a:stretch>
                  <a:fillRect/>
                </a:stretch>
              </p:blipFill>
              <p:spPr>
                <a:xfrm>
                  <a:off x="3762280" y="4667972"/>
                  <a:ext cx="943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6FB24EE5-F6C1-F2FC-3855-B64197C28A89}"/>
                    </a:ext>
                  </a:extLst>
                </p14:cNvPr>
                <p14:cNvContentPartPr/>
                <p14:nvPr/>
              </p14:nvContentPartPr>
              <p14:xfrm>
                <a:off x="3804400" y="4566812"/>
                <a:ext cx="24480" cy="25200"/>
              </p14:xfrm>
            </p:contentPart>
          </mc:Choice>
          <mc:Fallback>
            <p:pic>
              <p:nvPicPr>
                <p:cNvPr id="60" name="Ink 59">
                  <a:extLst>
                    <a:ext uri="{FF2B5EF4-FFF2-40B4-BE49-F238E27FC236}">
                      <a16:creationId xmlns:a16="http://schemas.microsoft.com/office/drawing/2014/main" id="{6FB24EE5-F6C1-F2FC-3855-B64197C28A89}"/>
                    </a:ext>
                  </a:extLst>
                </p:cNvPr>
                <p:cNvPicPr/>
                <p:nvPr/>
              </p:nvPicPr>
              <p:blipFill>
                <a:blip r:embed="rId103"/>
                <a:stretch>
                  <a:fillRect/>
                </a:stretch>
              </p:blipFill>
              <p:spPr>
                <a:xfrm>
                  <a:off x="3795760" y="4557812"/>
                  <a:ext cx="42120" cy="42840"/>
                </a:xfrm>
                <a:prstGeom prst="rect">
                  <a:avLst/>
                </a:prstGeom>
              </p:spPr>
            </p:pic>
          </mc:Fallback>
        </mc:AlternateContent>
      </p:grpSp>
      <p:grpSp>
        <p:nvGrpSpPr>
          <p:cNvPr id="67" name="Group 66">
            <a:extLst>
              <a:ext uri="{FF2B5EF4-FFF2-40B4-BE49-F238E27FC236}">
                <a16:creationId xmlns:a16="http://schemas.microsoft.com/office/drawing/2014/main" id="{55D24F09-3547-5914-443C-0AA8E7447732}"/>
              </a:ext>
            </a:extLst>
          </p:cNvPr>
          <p:cNvGrpSpPr/>
          <p:nvPr/>
        </p:nvGrpSpPr>
        <p:grpSpPr>
          <a:xfrm>
            <a:off x="4167280" y="4590932"/>
            <a:ext cx="802800" cy="242280"/>
            <a:chOff x="4167280" y="4590932"/>
            <a:chExt cx="802800" cy="242280"/>
          </a:xfrm>
        </p:grpSpPr>
        <mc:AlternateContent xmlns:mc="http://schemas.openxmlformats.org/markup-compatibility/2006">
          <mc:Choice xmlns:p14="http://schemas.microsoft.com/office/powerpoint/2010/main" Requires="p14">
            <p:contentPart p14:bwMode="auto" r:id="rId104">
              <p14:nvContentPartPr>
                <p14:cNvPr id="63" name="Ink 62">
                  <a:extLst>
                    <a:ext uri="{FF2B5EF4-FFF2-40B4-BE49-F238E27FC236}">
                      <a16:creationId xmlns:a16="http://schemas.microsoft.com/office/drawing/2014/main" id="{5784B7B6-0846-A31E-C97B-B24672AA83C5}"/>
                    </a:ext>
                  </a:extLst>
                </p14:cNvPr>
                <p14:cNvContentPartPr/>
                <p14:nvPr/>
              </p14:nvContentPartPr>
              <p14:xfrm>
                <a:off x="4167280" y="4590932"/>
                <a:ext cx="188640" cy="223560"/>
              </p14:xfrm>
            </p:contentPart>
          </mc:Choice>
          <mc:Fallback>
            <p:pic>
              <p:nvPicPr>
                <p:cNvPr id="63" name="Ink 62">
                  <a:extLst>
                    <a:ext uri="{FF2B5EF4-FFF2-40B4-BE49-F238E27FC236}">
                      <a16:creationId xmlns:a16="http://schemas.microsoft.com/office/drawing/2014/main" id="{5784B7B6-0846-A31E-C97B-B24672AA83C5}"/>
                    </a:ext>
                  </a:extLst>
                </p:cNvPr>
                <p:cNvPicPr/>
                <p:nvPr/>
              </p:nvPicPr>
              <p:blipFill>
                <a:blip r:embed="rId105"/>
                <a:stretch>
                  <a:fillRect/>
                </a:stretch>
              </p:blipFill>
              <p:spPr>
                <a:xfrm>
                  <a:off x="4158280" y="4582292"/>
                  <a:ext cx="2062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4" name="Ink 63">
                  <a:extLst>
                    <a:ext uri="{FF2B5EF4-FFF2-40B4-BE49-F238E27FC236}">
                      <a16:creationId xmlns:a16="http://schemas.microsoft.com/office/drawing/2014/main" id="{E64BCD3D-FAB7-9E43-DDEC-D6CB628C529D}"/>
                    </a:ext>
                  </a:extLst>
                </p14:cNvPr>
                <p14:cNvContentPartPr/>
                <p14:nvPr/>
              </p14:nvContentPartPr>
              <p14:xfrm>
                <a:off x="4377160" y="4611812"/>
                <a:ext cx="207000" cy="167760"/>
              </p14:xfrm>
            </p:contentPart>
          </mc:Choice>
          <mc:Fallback>
            <p:pic>
              <p:nvPicPr>
                <p:cNvPr id="64" name="Ink 63">
                  <a:extLst>
                    <a:ext uri="{FF2B5EF4-FFF2-40B4-BE49-F238E27FC236}">
                      <a16:creationId xmlns:a16="http://schemas.microsoft.com/office/drawing/2014/main" id="{E64BCD3D-FAB7-9E43-DDEC-D6CB628C529D}"/>
                    </a:ext>
                  </a:extLst>
                </p:cNvPr>
                <p:cNvPicPr/>
                <p:nvPr/>
              </p:nvPicPr>
              <p:blipFill>
                <a:blip r:embed="rId107"/>
                <a:stretch>
                  <a:fillRect/>
                </a:stretch>
              </p:blipFill>
              <p:spPr>
                <a:xfrm>
                  <a:off x="4368520" y="4603172"/>
                  <a:ext cx="2246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5" name="Ink 64">
                  <a:extLst>
                    <a:ext uri="{FF2B5EF4-FFF2-40B4-BE49-F238E27FC236}">
                      <a16:creationId xmlns:a16="http://schemas.microsoft.com/office/drawing/2014/main" id="{87F44188-1F69-74AC-C7EE-18F9966515BF}"/>
                    </a:ext>
                  </a:extLst>
                </p14:cNvPr>
                <p14:cNvContentPartPr/>
                <p14:nvPr/>
              </p14:nvContentPartPr>
              <p14:xfrm>
                <a:off x="4647520" y="4657172"/>
                <a:ext cx="101160" cy="118800"/>
              </p14:xfrm>
            </p:contentPart>
          </mc:Choice>
          <mc:Fallback>
            <p:pic>
              <p:nvPicPr>
                <p:cNvPr id="65" name="Ink 64">
                  <a:extLst>
                    <a:ext uri="{FF2B5EF4-FFF2-40B4-BE49-F238E27FC236}">
                      <a16:creationId xmlns:a16="http://schemas.microsoft.com/office/drawing/2014/main" id="{87F44188-1F69-74AC-C7EE-18F9966515BF}"/>
                    </a:ext>
                  </a:extLst>
                </p:cNvPr>
                <p:cNvPicPr/>
                <p:nvPr/>
              </p:nvPicPr>
              <p:blipFill>
                <a:blip r:embed="rId109"/>
                <a:stretch>
                  <a:fillRect/>
                </a:stretch>
              </p:blipFill>
              <p:spPr>
                <a:xfrm>
                  <a:off x="4638520" y="4648172"/>
                  <a:ext cx="1188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6" name="Ink 65">
                  <a:extLst>
                    <a:ext uri="{FF2B5EF4-FFF2-40B4-BE49-F238E27FC236}">
                      <a16:creationId xmlns:a16="http://schemas.microsoft.com/office/drawing/2014/main" id="{6276EC74-7DDC-6D57-6444-2D258C721F01}"/>
                    </a:ext>
                  </a:extLst>
                </p14:cNvPr>
                <p14:cNvContentPartPr/>
                <p14:nvPr/>
              </p14:nvContentPartPr>
              <p14:xfrm>
                <a:off x="4825360" y="4610012"/>
                <a:ext cx="144720" cy="223200"/>
              </p14:xfrm>
            </p:contentPart>
          </mc:Choice>
          <mc:Fallback>
            <p:pic>
              <p:nvPicPr>
                <p:cNvPr id="66" name="Ink 65">
                  <a:extLst>
                    <a:ext uri="{FF2B5EF4-FFF2-40B4-BE49-F238E27FC236}">
                      <a16:creationId xmlns:a16="http://schemas.microsoft.com/office/drawing/2014/main" id="{6276EC74-7DDC-6D57-6444-2D258C721F01}"/>
                    </a:ext>
                  </a:extLst>
                </p:cNvPr>
                <p:cNvPicPr/>
                <p:nvPr/>
              </p:nvPicPr>
              <p:blipFill>
                <a:blip r:embed="rId111"/>
                <a:stretch>
                  <a:fillRect/>
                </a:stretch>
              </p:blipFill>
              <p:spPr>
                <a:xfrm>
                  <a:off x="4816360" y="4601372"/>
                  <a:ext cx="162360" cy="240840"/>
                </a:xfrm>
                <a:prstGeom prst="rect">
                  <a:avLst/>
                </a:prstGeom>
              </p:spPr>
            </p:pic>
          </mc:Fallback>
        </mc:AlternateContent>
      </p:grpSp>
      <p:grpSp>
        <p:nvGrpSpPr>
          <p:cNvPr id="89" name="Group 88">
            <a:extLst>
              <a:ext uri="{FF2B5EF4-FFF2-40B4-BE49-F238E27FC236}">
                <a16:creationId xmlns:a16="http://schemas.microsoft.com/office/drawing/2014/main" id="{A5F6B4EB-CEE4-9904-87B4-DF62B11EBA83}"/>
              </a:ext>
            </a:extLst>
          </p:cNvPr>
          <p:cNvGrpSpPr/>
          <p:nvPr/>
        </p:nvGrpSpPr>
        <p:grpSpPr>
          <a:xfrm>
            <a:off x="1832320" y="5189612"/>
            <a:ext cx="1043280" cy="631440"/>
            <a:chOff x="1832320" y="5189612"/>
            <a:chExt cx="1043280" cy="631440"/>
          </a:xfrm>
        </p:grpSpPr>
        <mc:AlternateContent xmlns:mc="http://schemas.openxmlformats.org/markup-compatibility/2006">
          <mc:Choice xmlns:p14="http://schemas.microsoft.com/office/powerpoint/2010/main" Requires="p14">
            <p:contentPart p14:bwMode="auto" r:id="rId112">
              <p14:nvContentPartPr>
                <p14:cNvPr id="78" name="Ink 77">
                  <a:extLst>
                    <a:ext uri="{FF2B5EF4-FFF2-40B4-BE49-F238E27FC236}">
                      <a16:creationId xmlns:a16="http://schemas.microsoft.com/office/drawing/2014/main" id="{AE87502E-8B9F-BCDA-46F8-CE3D2ED6CB3B}"/>
                    </a:ext>
                  </a:extLst>
                </p14:cNvPr>
                <p14:cNvContentPartPr/>
                <p14:nvPr/>
              </p14:nvContentPartPr>
              <p14:xfrm>
                <a:off x="1832320" y="5229572"/>
                <a:ext cx="438840" cy="329760"/>
              </p14:xfrm>
            </p:contentPart>
          </mc:Choice>
          <mc:Fallback>
            <p:pic>
              <p:nvPicPr>
                <p:cNvPr id="78" name="Ink 77">
                  <a:extLst>
                    <a:ext uri="{FF2B5EF4-FFF2-40B4-BE49-F238E27FC236}">
                      <a16:creationId xmlns:a16="http://schemas.microsoft.com/office/drawing/2014/main" id="{AE87502E-8B9F-BCDA-46F8-CE3D2ED6CB3B}"/>
                    </a:ext>
                  </a:extLst>
                </p:cNvPr>
                <p:cNvPicPr/>
                <p:nvPr/>
              </p:nvPicPr>
              <p:blipFill>
                <a:blip r:embed="rId113"/>
                <a:stretch>
                  <a:fillRect/>
                </a:stretch>
              </p:blipFill>
              <p:spPr>
                <a:xfrm>
                  <a:off x="1823680" y="5220932"/>
                  <a:ext cx="45648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9" name="Ink 78">
                  <a:extLst>
                    <a:ext uri="{FF2B5EF4-FFF2-40B4-BE49-F238E27FC236}">
                      <a16:creationId xmlns:a16="http://schemas.microsoft.com/office/drawing/2014/main" id="{1433857A-8109-2ED1-F5CB-492D9164B7FE}"/>
                    </a:ext>
                  </a:extLst>
                </p14:cNvPr>
                <p14:cNvContentPartPr/>
                <p14:nvPr/>
              </p14:nvContentPartPr>
              <p14:xfrm>
                <a:off x="1876240" y="5519012"/>
                <a:ext cx="276120" cy="302040"/>
              </p14:xfrm>
            </p:contentPart>
          </mc:Choice>
          <mc:Fallback>
            <p:pic>
              <p:nvPicPr>
                <p:cNvPr id="79" name="Ink 78">
                  <a:extLst>
                    <a:ext uri="{FF2B5EF4-FFF2-40B4-BE49-F238E27FC236}">
                      <a16:creationId xmlns:a16="http://schemas.microsoft.com/office/drawing/2014/main" id="{1433857A-8109-2ED1-F5CB-492D9164B7FE}"/>
                    </a:ext>
                  </a:extLst>
                </p:cNvPr>
                <p:cNvPicPr/>
                <p:nvPr/>
              </p:nvPicPr>
              <p:blipFill>
                <a:blip r:embed="rId115"/>
                <a:stretch>
                  <a:fillRect/>
                </a:stretch>
              </p:blipFill>
              <p:spPr>
                <a:xfrm>
                  <a:off x="1867600" y="5510372"/>
                  <a:ext cx="29376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0" name="Ink 79">
                  <a:extLst>
                    <a:ext uri="{FF2B5EF4-FFF2-40B4-BE49-F238E27FC236}">
                      <a16:creationId xmlns:a16="http://schemas.microsoft.com/office/drawing/2014/main" id="{CD188B4B-6071-320A-DB01-715F5CFE3D97}"/>
                    </a:ext>
                  </a:extLst>
                </p14:cNvPr>
                <p14:cNvContentPartPr/>
                <p14:nvPr/>
              </p14:nvContentPartPr>
              <p14:xfrm>
                <a:off x="2291320" y="5270252"/>
                <a:ext cx="221400" cy="245880"/>
              </p14:xfrm>
            </p:contentPart>
          </mc:Choice>
          <mc:Fallback>
            <p:pic>
              <p:nvPicPr>
                <p:cNvPr id="80" name="Ink 79">
                  <a:extLst>
                    <a:ext uri="{FF2B5EF4-FFF2-40B4-BE49-F238E27FC236}">
                      <a16:creationId xmlns:a16="http://schemas.microsoft.com/office/drawing/2014/main" id="{CD188B4B-6071-320A-DB01-715F5CFE3D97}"/>
                    </a:ext>
                  </a:extLst>
                </p:cNvPr>
                <p:cNvPicPr/>
                <p:nvPr/>
              </p:nvPicPr>
              <p:blipFill>
                <a:blip r:embed="rId117"/>
                <a:stretch>
                  <a:fillRect/>
                </a:stretch>
              </p:blipFill>
              <p:spPr>
                <a:xfrm>
                  <a:off x="2282680" y="5261612"/>
                  <a:ext cx="23904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1" name="Ink 80">
                  <a:extLst>
                    <a:ext uri="{FF2B5EF4-FFF2-40B4-BE49-F238E27FC236}">
                      <a16:creationId xmlns:a16="http://schemas.microsoft.com/office/drawing/2014/main" id="{64D53A03-C206-C04C-DEB8-BC4645082CA0}"/>
                    </a:ext>
                  </a:extLst>
                </p14:cNvPr>
                <p14:cNvContentPartPr/>
                <p14:nvPr/>
              </p14:nvContentPartPr>
              <p14:xfrm>
                <a:off x="2305000" y="5449532"/>
                <a:ext cx="233280" cy="305280"/>
              </p14:xfrm>
            </p:contentPart>
          </mc:Choice>
          <mc:Fallback>
            <p:pic>
              <p:nvPicPr>
                <p:cNvPr id="81" name="Ink 80">
                  <a:extLst>
                    <a:ext uri="{FF2B5EF4-FFF2-40B4-BE49-F238E27FC236}">
                      <a16:creationId xmlns:a16="http://schemas.microsoft.com/office/drawing/2014/main" id="{64D53A03-C206-C04C-DEB8-BC4645082CA0}"/>
                    </a:ext>
                  </a:extLst>
                </p:cNvPr>
                <p:cNvPicPr/>
                <p:nvPr/>
              </p:nvPicPr>
              <p:blipFill>
                <a:blip r:embed="rId119"/>
                <a:stretch>
                  <a:fillRect/>
                </a:stretch>
              </p:blipFill>
              <p:spPr>
                <a:xfrm>
                  <a:off x="2296360" y="5440532"/>
                  <a:ext cx="25092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2" name="Ink 81">
                  <a:extLst>
                    <a:ext uri="{FF2B5EF4-FFF2-40B4-BE49-F238E27FC236}">
                      <a16:creationId xmlns:a16="http://schemas.microsoft.com/office/drawing/2014/main" id="{60E9AB82-81DD-BB07-0FD2-72319B2401CF}"/>
                    </a:ext>
                  </a:extLst>
                </p14:cNvPr>
                <p14:cNvContentPartPr/>
                <p14:nvPr/>
              </p14:nvContentPartPr>
              <p14:xfrm>
                <a:off x="2605960" y="5189612"/>
                <a:ext cx="231840" cy="238320"/>
              </p14:xfrm>
            </p:contentPart>
          </mc:Choice>
          <mc:Fallback>
            <p:pic>
              <p:nvPicPr>
                <p:cNvPr id="82" name="Ink 81">
                  <a:extLst>
                    <a:ext uri="{FF2B5EF4-FFF2-40B4-BE49-F238E27FC236}">
                      <a16:creationId xmlns:a16="http://schemas.microsoft.com/office/drawing/2014/main" id="{60E9AB82-81DD-BB07-0FD2-72319B2401CF}"/>
                    </a:ext>
                  </a:extLst>
                </p:cNvPr>
                <p:cNvPicPr/>
                <p:nvPr/>
              </p:nvPicPr>
              <p:blipFill>
                <a:blip r:embed="rId121"/>
                <a:stretch>
                  <a:fillRect/>
                </a:stretch>
              </p:blipFill>
              <p:spPr>
                <a:xfrm>
                  <a:off x="2596960" y="5180612"/>
                  <a:ext cx="24948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3" name="Ink 82">
                  <a:extLst>
                    <a:ext uri="{FF2B5EF4-FFF2-40B4-BE49-F238E27FC236}">
                      <a16:creationId xmlns:a16="http://schemas.microsoft.com/office/drawing/2014/main" id="{7E15CDE1-8F76-26E5-A0DA-D0F7E8517924}"/>
                    </a:ext>
                  </a:extLst>
                </p14:cNvPr>
                <p14:cNvContentPartPr/>
                <p14:nvPr/>
              </p14:nvContentPartPr>
              <p14:xfrm>
                <a:off x="2676880" y="5393732"/>
                <a:ext cx="198720" cy="364680"/>
              </p14:xfrm>
            </p:contentPart>
          </mc:Choice>
          <mc:Fallback>
            <p:pic>
              <p:nvPicPr>
                <p:cNvPr id="83" name="Ink 82">
                  <a:extLst>
                    <a:ext uri="{FF2B5EF4-FFF2-40B4-BE49-F238E27FC236}">
                      <a16:creationId xmlns:a16="http://schemas.microsoft.com/office/drawing/2014/main" id="{7E15CDE1-8F76-26E5-A0DA-D0F7E8517924}"/>
                    </a:ext>
                  </a:extLst>
                </p:cNvPr>
                <p:cNvPicPr/>
                <p:nvPr/>
              </p:nvPicPr>
              <p:blipFill>
                <a:blip r:embed="rId123"/>
                <a:stretch>
                  <a:fillRect/>
                </a:stretch>
              </p:blipFill>
              <p:spPr>
                <a:xfrm>
                  <a:off x="2667880" y="5384732"/>
                  <a:ext cx="216360" cy="382320"/>
                </a:xfrm>
                <a:prstGeom prst="rect">
                  <a:avLst/>
                </a:prstGeom>
              </p:spPr>
            </p:pic>
          </mc:Fallback>
        </mc:AlternateContent>
      </p:grpSp>
      <p:grpSp>
        <p:nvGrpSpPr>
          <p:cNvPr id="88" name="Group 87">
            <a:extLst>
              <a:ext uri="{FF2B5EF4-FFF2-40B4-BE49-F238E27FC236}">
                <a16:creationId xmlns:a16="http://schemas.microsoft.com/office/drawing/2014/main" id="{E08CA7E4-182A-44D3-D3C7-DAA431D36880}"/>
              </a:ext>
            </a:extLst>
          </p:cNvPr>
          <p:cNvGrpSpPr/>
          <p:nvPr/>
        </p:nvGrpSpPr>
        <p:grpSpPr>
          <a:xfrm>
            <a:off x="7901560" y="5301572"/>
            <a:ext cx="535680" cy="780120"/>
            <a:chOff x="7901560" y="5301572"/>
            <a:chExt cx="535680" cy="780120"/>
          </a:xfrm>
        </p:grpSpPr>
        <mc:AlternateContent xmlns:mc="http://schemas.openxmlformats.org/markup-compatibility/2006">
          <mc:Choice xmlns:p14="http://schemas.microsoft.com/office/powerpoint/2010/main" Requires="p14">
            <p:contentPart p14:bwMode="auto" r:id="rId124">
              <p14:nvContentPartPr>
                <p14:cNvPr id="84" name="Ink 83">
                  <a:extLst>
                    <a:ext uri="{FF2B5EF4-FFF2-40B4-BE49-F238E27FC236}">
                      <a16:creationId xmlns:a16="http://schemas.microsoft.com/office/drawing/2014/main" id="{9EA21E5F-FB16-474C-B12A-037DC8FA7B51}"/>
                    </a:ext>
                  </a:extLst>
                </p14:cNvPr>
                <p14:cNvContentPartPr/>
                <p14:nvPr/>
              </p14:nvContentPartPr>
              <p14:xfrm>
                <a:off x="7959880" y="5301572"/>
                <a:ext cx="448200" cy="329760"/>
              </p14:xfrm>
            </p:contentPart>
          </mc:Choice>
          <mc:Fallback>
            <p:pic>
              <p:nvPicPr>
                <p:cNvPr id="84" name="Ink 83">
                  <a:extLst>
                    <a:ext uri="{FF2B5EF4-FFF2-40B4-BE49-F238E27FC236}">
                      <a16:creationId xmlns:a16="http://schemas.microsoft.com/office/drawing/2014/main" id="{9EA21E5F-FB16-474C-B12A-037DC8FA7B51}"/>
                    </a:ext>
                  </a:extLst>
                </p:cNvPr>
                <p:cNvPicPr/>
                <p:nvPr/>
              </p:nvPicPr>
              <p:blipFill>
                <a:blip r:embed="rId125"/>
                <a:stretch>
                  <a:fillRect/>
                </a:stretch>
              </p:blipFill>
              <p:spPr>
                <a:xfrm>
                  <a:off x="7951240" y="5292932"/>
                  <a:ext cx="46584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5" name="Ink 84">
                  <a:extLst>
                    <a:ext uri="{FF2B5EF4-FFF2-40B4-BE49-F238E27FC236}">
                      <a16:creationId xmlns:a16="http://schemas.microsoft.com/office/drawing/2014/main" id="{B16B6FFA-7111-4F1F-FD7D-4D5826D85CEC}"/>
                    </a:ext>
                  </a:extLst>
                </p14:cNvPr>
                <p14:cNvContentPartPr/>
                <p14:nvPr/>
              </p14:nvContentPartPr>
              <p14:xfrm>
                <a:off x="8291080" y="5602532"/>
                <a:ext cx="146160" cy="85680"/>
              </p14:xfrm>
            </p:contentPart>
          </mc:Choice>
          <mc:Fallback>
            <p:pic>
              <p:nvPicPr>
                <p:cNvPr id="85" name="Ink 84">
                  <a:extLst>
                    <a:ext uri="{FF2B5EF4-FFF2-40B4-BE49-F238E27FC236}">
                      <a16:creationId xmlns:a16="http://schemas.microsoft.com/office/drawing/2014/main" id="{B16B6FFA-7111-4F1F-FD7D-4D5826D85CEC}"/>
                    </a:ext>
                  </a:extLst>
                </p:cNvPr>
                <p:cNvPicPr/>
                <p:nvPr/>
              </p:nvPicPr>
              <p:blipFill>
                <a:blip r:embed="rId127"/>
                <a:stretch>
                  <a:fillRect/>
                </a:stretch>
              </p:blipFill>
              <p:spPr>
                <a:xfrm>
                  <a:off x="8282440" y="5593892"/>
                  <a:ext cx="16380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6" name="Ink 85">
                  <a:extLst>
                    <a:ext uri="{FF2B5EF4-FFF2-40B4-BE49-F238E27FC236}">
                      <a16:creationId xmlns:a16="http://schemas.microsoft.com/office/drawing/2014/main" id="{8058A3D4-2BA4-7C1B-12F9-BAB2CDB60DB9}"/>
                    </a:ext>
                  </a:extLst>
                </p14:cNvPr>
                <p14:cNvContentPartPr/>
                <p14:nvPr/>
              </p14:nvContentPartPr>
              <p14:xfrm>
                <a:off x="7901560" y="5789372"/>
                <a:ext cx="96840" cy="178200"/>
              </p14:xfrm>
            </p:contentPart>
          </mc:Choice>
          <mc:Fallback>
            <p:pic>
              <p:nvPicPr>
                <p:cNvPr id="86" name="Ink 85">
                  <a:extLst>
                    <a:ext uri="{FF2B5EF4-FFF2-40B4-BE49-F238E27FC236}">
                      <a16:creationId xmlns:a16="http://schemas.microsoft.com/office/drawing/2014/main" id="{8058A3D4-2BA4-7C1B-12F9-BAB2CDB60DB9}"/>
                    </a:ext>
                  </a:extLst>
                </p:cNvPr>
                <p:cNvPicPr/>
                <p:nvPr/>
              </p:nvPicPr>
              <p:blipFill>
                <a:blip r:embed="rId129"/>
                <a:stretch>
                  <a:fillRect/>
                </a:stretch>
              </p:blipFill>
              <p:spPr>
                <a:xfrm>
                  <a:off x="7892560" y="5780372"/>
                  <a:ext cx="11448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7" name="Ink 86">
                  <a:extLst>
                    <a:ext uri="{FF2B5EF4-FFF2-40B4-BE49-F238E27FC236}">
                      <a16:creationId xmlns:a16="http://schemas.microsoft.com/office/drawing/2014/main" id="{3240B7D7-A0C5-EB65-D3DA-CC7AC9451495}"/>
                    </a:ext>
                  </a:extLst>
                </p14:cNvPr>
                <p14:cNvContentPartPr/>
                <p14:nvPr/>
              </p14:nvContentPartPr>
              <p14:xfrm>
                <a:off x="7982200" y="5820332"/>
                <a:ext cx="395280" cy="261360"/>
              </p14:xfrm>
            </p:contentPart>
          </mc:Choice>
          <mc:Fallback>
            <p:pic>
              <p:nvPicPr>
                <p:cNvPr id="87" name="Ink 86">
                  <a:extLst>
                    <a:ext uri="{FF2B5EF4-FFF2-40B4-BE49-F238E27FC236}">
                      <a16:creationId xmlns:a16="http://schemas.microsoft.com/office/drawing/2014/main" id="{3240B7D7-A0C5-EB65-D3DA-CC7AC9451495}"/>
                    </a:ext>
                  </a:extLst>
                </p:cNvPr>
                <p:cNvPicPr/>
                <p:nvPr/>
              </p:nvPicPr>
              <p:blipFill>
                <a:blip r:embed="rId131"/>
                <a:stretch>
                  <a:fillRect/>
                </a:stretch>
              </p:blipFill>
              <p:spPr>
                <a:xfrm>
                  <a:off x="7973560" y="5811692"/>
                  <a:ext cx="412920" cy="279000"/>
                </a:xfrm>
                <a:prstGeom prst="rect">
                  <a:avLst/>
                </a:prstGeom>
              </p:spPr>
            </p:pic>
          </mc:Fallback>
        </mc:AlternateContent>
      </p:grpSp>
      <p:grpSp>
        <p:nvGrpSpPr>
          <p:cNvPr id="107" name="Group 106">
            <a:extLst>
              <a:ext uri="{FF2B5EF4-FFF2-40B4-BE49-F238E27FC236}">
                <a16:creationId xmlns:a16="http://schemas.microsoft.com/office/drawing/2014/main" id="{F300BF3F-9F05-85A8-568C-FCC8C8CC883B}"/>
              </a:ext>
            </a:extLst>
          </p:cNvPr>
          <p:cNvGrpSpPr/>
          <p:nvPr/>
        </p:nvGrpSpPr>
        <p:grpSpPr>
          <a:xfrm>
            <a:off x="6993640" y="1821092"/>
            <a:ext cx="4080960" cy="3200040"/>
            <a:chOff x="6993640" y="1821092"/>
            <a:chExt cx="4080960" cy="3200040"/>
          </a:xfrm>
        </p:grpSpPr>
        <mc:AlternateContent xmlns:mc="http://schemas.openxmlformats.org/markup-compatibility/2006">
          <mc:Choice xmlns:p14="http://schemas.microsoft.com/office/powerpoint/2010/main" Requires="p14">
            <p:contentPart p14:bwMode="auto" r:id="rId132">
              <p14:nvContentPartPr>
                <p14:cNvPr id="68" name="Ink 67">
                  <a:extLst>
                    <a:ext uri="{FF2B5EF4-FFF2-40B4-BE49-F238E27FC236}">
                      <a16:creationId xmlns:a16="http://schemas.microsoft.com/office/drawing/2014/main" id="{E0B7CECF-75EC-EC4C-8D4E-3917710C4CC9}"/>
                    </a:ext>
                  </a:extLst>
                </p14:cNvPr>
                <p14:cNvContentPartPr/>
                <p14:nvPr/>
              </p14:nvContentPartPr>
              <p14:xfrm>
                <a:off x="7065280" y="2335172"/>
                <a:ext cx="105120" cy="2432160"/>
              </p14:xfrm>
            </p:contentPart>
          </mc:Choice>
          <mc:Fallback>
            <p:pic>
              <p:nvPicPr>
                <p:cNvPr id="68" name="Ink 67">
                  <a:extLst>
                    <a:ext uri="{FF2B5EF4-FFF2-40B4-BE49-F238E27FC236}">
                      <a16:creationId xmlns:a16="http://schemas.microsoft.com/office/drawing/2014/main" id="{E0B7CECF-75EC-EC4C-8D4E-3917710C4CC9}"/>
                    </a:ext>
                  </a:extLst>
                </p:cNvPr>
                <p:cNvPicPr/>
                <p:nvPr/>
              </p:nvPicPr>
              <p:blipFill>
                <a:blip r:embed="rId133"/>
                <a:stretch>
                  <a:fillRect/>
                </a:stretch>
              </p:blipFill>
              <p:spPr>
                <a:xfrm>
                  <a:off x="7056280" y="2326172"/>
                  <a:ext cx="122760" cy="2449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9" name="Ink 68">
                  <a:extLst>
                    <a:ext uri="{FF2B5EF4-FFF2-40B4-BE49-F238E27FC236}">
                      <a16:creationId xmlns:a16="http://schemas.microsoft.com/office/drawing/2014/main" id="{762813BF-117B-F621-4492-64EE7771B189}"/>
                    </a:ext>
                  </a:extLst>
                </p14:cNvPr>
                <p14:cNvContentPartPr/>
                <p14:nvPr/>
              </p14:nvContentPartPr>
              <p14:xfrm>
                <a:off x="6993640" y="2271452"/>
                <a:ext cx="127440" cy="267120"/>
              </p14:xfrm>
            </p:contentPart>
          </mc:Choice>
          <mc:Fallback>
            <p:pic>
              <p:nvPicPr>
                <p:cNvPr id="69" name="Ink 68">
                  <a:extLst>
                    <a:ext uri="{FF2B5EF4-FFF2-40B4-BE49-F238E27FC236}">
                      <a16:creationId xmlns:a16="http://schemas.microsoft.com/office/drawing/2014/main" id="{762813BF-117B-F621-4492-64EE7771B189}"/>
                    </a:ext>
                  </a:extLst>
                </p:cNvPr>
                <p:cNvPicPr/>
                <p:nvPr/>
              </p:nvPicPr>
              <p:blipFill>
                <a:blip r:embed="rId135"/>
                <a:stretch>
                  <a:fillRect/>
                </a:stretch>
              </p:blipFill>
              <p:spPr>
                <a:xfrm>
                  <a:off x="6984640" y="2262452"/>
                  <a:ext cx="1450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0" name="Ink 69">
                  <a:extLst>
                    <a:ext uri="{FF2B5EF4-FFF2-40B4-BE49-F238E27FC236}">
                      <a16:creationId xmlns:a16="http://schemas.microsoft.com/office/drawing/2014/main" id="{042CE545-7626-B908-DB55-674D1763C361}"/>
                    </a:ext>
                  </a:extLst>
                </p14:cNvPr>
                <p14:cNvContentPartPr/>
                <p14:nvPr/>
              </p14:nvContentPartPr>
              <p14:xfrm>
                <a:off x="7078240" y="2186852"/>
                <a:ext cx="254520" cy="252000"/>
              </p14:xfrm>
            </p:contentPart>
          </mc:Choice>
          <mc:Fallback>
            <p:pic>
              <p:nvPicPr>
                <p:cNvPr id="70" name="Ink 69">
                  <a:extLst>
                    <a:ext uri="{FF2B5EF4-FFF2-40B4-BE49-F238E27FC236}">
                      <a16:creationId xmlns:a16="http://schemas.microsoft.com/office/drawing/2014/main" id="{042CE545-7626-B908-DB55-674D1763C361}"/>
                    </a:ext>
                  </a:extLst>
                </p:cNvPr>
                <p:cNvPicPr/>
                <p:nvPr/>
              </p:nvPicPr>
              <p:blipFill>
                <a:blip r:embed="rId137"/>
                <a:stretch>
                  <a:fillRect/>
                </a:stretch>
              </p:blipFill>
              <p:spPr>
                <a:xfrm>
                  <a:off x="7069240" y="2178212"/>
                  <a:ext cx="27216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2" name="Ink 71">
                  <a:extLst>
                    <a:ext uri="{FF2B5EF4-FFF2-40B4-BE49-F238E27FC236}">
                      <a16:creationId xmlns:a16="http://schemas.microsoft.com/office/drawing/2014/main" id="{7F7DAC12-54E8-DF00-85B0-EDCF34114493}"/>
                    </a:ext>
                  </a:extLst>
                </p14:cNvPr>
                <p14:cNvContentPartPr/>
                <p14:nvPr/>
              </p14:nvContentPartPr>
              <p14:xfrm>
                <a:off x="7725520" y="4302212"/>
                <a:ext cx="1085400" cy="648000"/>
              </p14:xfrm>
            </p:contentPart>
          </mc:Choice>
          <mc:Fallback>
            <p:pic>
              <p:nvPicPr>
                <p:cNvPr id="72" name="Ink 71">
                  <a:extLst>
                    <a:ext uri="{FF2B5EF4-FFF2-40B4-BE49-F238E27FC236}">
                      <a16:creationId xmlns:a16="http://schemas.microsoft.com/office/drawing/2014/main" id="{7F7DAC12-54E8-DF00-85B0-EDCF34114493}"/>
                    </a:ext>
                  </a:extLst>
                </p:cNvPr>
                <p:cNvPicPr/>
                <p:nvPr/>
              </p:nvPicPr>
              <p:blipFill>
                <a:blip r:embed="rId139"/>
                <a:stretch>
                  <a:fillRect/>
                </a:stretch>
              </p:blipFill>
              <p:spPr>
                <a:xfrm>
                  <a:off x="7716880" y="4293212"/>
                  <a:ext cx="1103040" cy="6656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3" name="Ink 72">
                  <a:extLst>
                    <a:ext uri="{FF2B5EF4-FFF2-40B4-BE49-F238E27FC236}">
                      <a16:creationId xmlns:a16="http://schemas.microsoft.com/office/drawing/2014/main" id="{D0318318-1EE6-E32F-FC2E-25C585529E05}"/>
                    </a:ext>
                  </a:extLst>
                </p14:cNvPr>
                <p14:cNvContentPartPr/>
                <p14:nvPr/>
              </p14:nvContentPartPr>
              <p14:xfrm>
                <a:off x="7867720" y="4315172"/>
                <a:ext cx="1092960" cy="705960"/>
              </p14:xfrm>
            </p:contentPart>
          </mc:Choice>
          <mc:Fallback>
            <p:pic>
              <p:nvPicPr>
                <p:cNvPr id="73" name="Ink 72">
                  <a:extLst>
                    <a:ext uri="{FF2B5EF4-FFF2-40B4-BE49-F238E27FC236}">
                      <a16:creationId xmlns:a16="http://schemas.microsoft.com/office/drawing/2014/main" id="{D0318318-1EE6-E32F-FC2E-25C585529E05}"/>
                    </a:ext>
                  </a:extLst>
                </p:cNvPr>
                <p:cNvPicPr/>
                <p:nvPr/>
              </p:nvPicPr>
              <p:blipFill>
                <a:blip r:embed="rId141"/>
                <a:stretch>
                  <a:fillRect/>
                </a:stretch>
              </p:blipFill>
              <p:spPr>
                <a:xfrm>
                  <a:off x="7858720" y="4306172"/>
                  <a:ext cx="1110600" cy="7236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5" name="Ink 74">
                  <a:extLst>
                    <a:ext uri="{FF2B5EF4-FFF2-40B4-BE49-F238E27FC236}">
                      <a16:creationId xmlns:a16="http://schemas.microsoft.com/office/drawing/2014/main" id="{F26ABD1B-DCB1-67B1-6AFE-1128EBA6BC17}"/>
                    </a:ext>
                  </a:extLst>
                </p14:cNvPr>
                <p14:cNvContentPartPr/>
                <p14:nvPr/>
              </p14:nvContentPartPr>
              <p14:xfrm>
                <a:off x="8039440" y="4525772"/>
                <a:ext cx="27360" cy="228240"/>
              </p14:xfrm>
            </p:contentPart>
          </mc:Choice>
          <mc:Fallback>
            <p:pic>
              <p:nvPicPr>
                <p:cNvPr id="75" name="Ink 74">
                  <a:extLst>
                    <a:ext uri="{FF2B5EF4-FFF2-40B4-BE49-F238E27FC236}">
                      <a16:creationId xmlns:a16="http://schemas.microsoft.com/office/drawing/2014/main" id="{F26ABD1B-DCB1-67B1-6AFE-1128EBA6BC17}"/>
                    </a:ext>
                  </a:extLst>
                </p:cNvPr>
                <p:cNvPicPr/>
                <p:nvPr/>
              </p:nvPicPr>
              <p:blipFill>
                <a:blip r:embed="rId143"/>
                <a:stretch>
                  <a:fillRect/>
                </a:stretch>
              </p:blipFill>
              <p:spPr>
                <a:xfrm>
                  <a:off x="8030800" y="4516772"/>
                  <a:ext cx="450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6" name="Ink 75">
                  <a:extLst>
                    <a:ext uri="{FF2B5EF4-FFF2-40B4-BE49-F238E27FC236}">
                      <a16:creationId xmlns:a16="http://schemas.microsoft.com/office/drawing/2014/main" id="{CAF2B616-2706-07C1-5CAA-14F9F0E23833}"/>
                    </a:ext>
                  </a:extLst>
                </p14:cNvPr>
                <p14:cNvContentPartPr/>
                <p14:nvPr/>
              </p14:nvContentPartPr>
              <p14:xfrm>
                <a:off x="8085160" y="4523252"/>
                <a:ext cx="231120" cy="251640"/>
              </p14:xfrm>
            </p:contentPart>
          </mc:Choice>
          <mc:Fallback>
            <p:pic>
              <p:nvPicPr>
                <p:cNvPr id="76" name="Ink 75">
                  <a:extLst>
                    <a:ext uri="{FF2B5EF4-FFF2-40B4-BE49-F238E27FC236}">
                      <a16:creationId xmlns:a16="http://schemas.microsoft.com/office/drawing/2014/main" id="{CAF2B616-2706-07C1-5CAA-14F9F0E23833}"/>
                    </a:ext>
                  </a:extLst>
                </p:cNvPr>
                <p:cNvPicPr/>
                <p:nvPr/>
              </p:nvPicPr>
              <p:blipFill>
                <a:blip r:embed="rId145"/>
                <a:stretch>
                  <a:fillRect/>
                </a:stretch>
              </p:blipFill>
              <p:spPr>
                <a:xfrm>
                  <a:off x="8076160" y="4514612"/>
                  <a:ext cx="24876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0" name="Ink 89">
                  <a:extLst>
                    <a:ext uri="{FF2B5EF4-FFF2-40B4-BE49-F238E27FC236}">
                      <a16:creationId xmlns:a16="http://schemas.microsoft.com/office/drawing/2014/main" id="{D2C95B18-7D65-0CF9-7C29-F8BDF226849C}"/>
                    </a:ext>
                  </a:extLst>
                </p14:cNvPr>
                <p14:cNvContentPartPr/>
                <p14:nvPr/>
              </p14:nvContentPartPr>
              <p14:xfrm>
                <a:off x="7861240" y="3407972"/>
                <a:ext cx="1298880" cy="673560"/>
              </p14:xfrm>
            </p:contentPart>
          </mc:Choice>
          <mc:Fallback>
            <p:pic>
              <p:nvPicPr>
                <p:cNvPr id="90" name="Ink 89">
                  <a:extLst>
                    <a:ext uri="{FF2B5EF4-FFF2-40B4-BE49-F238E27FC236}">
                      <a16:creationId xmlns:a16="http://schemas.microsoft.com/office/drawing/2014/main" id="{D2C95B18-7D65-0CF9-7C29-F8BDF226849C}"/>
                    </a:ext>
                  </a:extLst>
                </p:cNvPr>
                <p:cNvPicPr/>
                <p:nvPr/>
              </p:nvPicPr>
              <p:blipFill>
                <a:blip r:embed="rId147"/>
                <a:stretch>
                  <a:fillRect/>
                </a:stretch>
              </p:blipFill>
              <p:spPr>
                <a:xfrm>
                  <a:off x="7852600" y="3398972"/>
                  <a:ext cx="1316520" cy="691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1" name="Ink 90">
                  <a:extLst>
                    <a:ext uri="{FF2B5EF4-FFF2-40B4-BE49-F238E27FC236}">
                      <a16:creationId xmlns:a16="http://schemas.microsoft.com/office/drawing/2014/main" id="{AA3F7417-B8EF-4484-0BFA-ED610E90B150}"/>
                    </a:ext>
                  </a:extLst>
                </p14:cNvPr>
                <p14:cNvContentPartPr/>
                <p14:nvPr/>
              </p14:nvContentPartPr>
              <p14:xfrm>
                <a:off x="7908760" y="2743052"/>
                <a:ext cx="1269000" cy="594720"/>
              </p14:xfrm>
            </p:contentPart>
          </mc:Choice>
          <mc:Fallback>
            <p:pic>
              <p:nvPicPr>
                <p:cNvPr id="91" name="Ink 90">
                  <a:extLst>
                    <a:ext uri="{FF2B5EF4-FFF2-40B4-BE49-F238E27FC236}">
                      <a16:creationId xmlns:a16="http://schemas.microsoft.com/office/drawing/2014/main" id="{AA3F7417-B8EF-4484-0BFA-ED610E90B150}"/>
                    </a:ext>
                  </a:extLst>
                </p:cNvPr>
                <p:cNvPicPr/>
                <p:nvPr/>
              </p:nvPicPr>
              <p:blipFill>
                <a:blip r:embed="rId149"/>
                <a:stretch>
                  <a:fillRect/>
                </a:stretch>
              </p:blipFill>
              <p:spPr>
                <a:xfrm>
                  <a:off x="7900120" y="2734052"/>
                  <a:ext cx="1286640" cy="6123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2" name="Ink 91">
                  <a:extLst>
                    <a:ext uri="{FF2B5EF4-FFF2-40B4-BE49-F238E27FC236}">
                      <a16:creationId xmlns:a16="http://schemas.microsoft.com/office/drawing/2014/main" id="{A4F0AD0C-8F0C-7D30-E377-E510FE5945AA}"/>
                    </a:ext>
                  </a:extLst>
                </p14:cNvPr>
                <p14:cNvContentPartPr/>
                <p14:nvPr/>
              </p14:nvContentPartPr>
              <p14:xfrm>
                <a:off x="7954840" y="1821092"/>
                <a:ext cx="1482480" cy="705960"/>
              </p14:xfrm>
            </p:contentPart>
          </mc:Choice>
          <mc:Fallback>
            <p:pic>
              <p:nvPicPr>
                <p:cNvPr id="92" name="Ink 91">
                  <a:extLst>
                    <a:ext uri="{FF2B5EF4-FFF2-40B4-BE49-F238E27FC236}">
                      <a16:creationId xmlns:a16="http://schemas.microsoft.com/office/drawing/2014/main" id="{A4F0AD0C-8F0C-7D30-E377-E510FE5945AA}"/>
                    </a:ext>
                  </a:extLst>
                </p:cNvPr>
                <p:cNvPicPr/>
                <p:nvPr/>
              </p:nvPicPr>
              <p:blipFill>
                <a:blip r:embed="rId151"/>
                <a:stretch>
                  <a:fillRect/>
                </a:stretch>
              </p:blipFill>
              <p:spPr>
                <a:xfrm>
                  <a:off x="7946200" y="1812452"/>
                  <a:ext cx="1500120" cy="723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3" name="Ink 92">
                  <a:extLst>
                    <a:ext uri="{FF2B5EF4-FFF2-40B4-BE49-F238E27FC236}">
                      <a16:creationId xmlns:a16="http://schemas.microsoft.com/office/drawing/2014/main" id="{5882A62A-1197-00EE-1E97-F69020AB2BB2}"/>
                    </a:ext>
                  </a:extLst>
                </p14:cNvPr>
                <p14:cNvContentPartPr/>
                <p14:nvPr/>
              </p14:nvContentPartPr>
              <p14:xfrm>
                <a:off x="8543800" y="2493212"/>
                <a:ext cx="70920" cy="1663920"/>
              </p14:xfrm>
            </p:contentPart>
          </mc:Choice>
          <mc:Fallback>
            <p:pic>
              <p:nvPicPr>
                <p:cNvPr id="93" name="Ink 92">
                  <a:extLst>
                    <a:ext uri="{FF2B5EF4-FFF2-40B4-BE49-F238E27FC236}">
                      <a16:creationId xmlns:a16="http://schemas.microsoft.com/office/drawing/2014/main" id="{5882A62A-1197-00EE-1E97-F69020AB2BB2}"/>
                    </a:ext>
                  </a:extLst>
                </p:cNvPr>
                <p:cNvPicPr/>
                <p:nvPr/>
              </p:nvPicPr>
              <p:blipFill>
                <a:blip r:embed="rId153"/>
                <a:stretch>
                  <a:fillRect/>
                </a:stretch>
              </p:blipFill>
              <p:spPr>
                <a:xfrm>
                  <a:off x="8534800" y="2484212"/>
                  <a:ext cx="88560" cy="16815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4" name="Ink 93">
                  <a:extLst>
                    <a:ext uri="{FF2B5EF4-FFF2-40B4-BE49-F238E27FC236}">
                      <a16:creationId xmlns:a16="http://schemas.microsoft.com/office/drawing/2014/main" id="{0424C95F-22A6-E107-A363-39E8A12B8C35}"/>
                    </a:ext>
                  </a:extLst>
                </p14:cNvPr>
                <p14:cNvContentPartPr/>
                <p14:nvPr/>
              </p14:nvContentPartPr>
              <p14:xfrm>
                <a:off x="8389720" y="2585012"/>
                <a:ext cx="149400" cy="291240"/>
              </p14:xfrm>
            </p:contentPart>
          </mc:Choice>
          <mc:Fallback>
            <p:pic>
              <p:nvPicPr>
                <p:cNvPr id="94" name="Ink 93">
                  <a:extLst>
                    <a:ext uri="{FF2B5EF4-FFF2-40B4-BE49-F238E27FC236}">
                      <a16:creationId xmlns:a16="http://schemas.microsoft.com/office/drawing/2014/main" id="{0424C95F-22A6-E107-A363-39E8A12B8C35}"/>
                    </a:ext>
                  </a:extLst>
                </p:cNvPr>
                <p:cNvPicPr/>
                <p:nvPr/>
              </p:nvPicPr>
              <p:blipFill>
                <a:blip r:embed="rId155"/>
                <a:stretch>
                  <a:fillRect/>
                </a:stretch>
              </p:blipFill>
              <p:spPr>
                <a:xfrm>
                  <a:off x="8380720" y="2576372"/>
                  <a:ext cx="16704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5" name="Ink 94">
                  <a:extLst>
                    <a:ext uri="{FF2B5EF4-FFF2-40B4-BE49-F238E27FC236}">
                      <a16:creationId xmlns:a16="http://schemas.microsoft.com/office/drawing/2014/main" id="{5F734FA9-17A7-A3B1-0BA3-E86FDE71633C}"/>
                    </a:ext>
                  </a:extLst>
                </p14:cNvPr>
                <p14:cNvContentPartPr/>
                <p14:nvPr/>
              </p14:nvContentPartPr>
              <p14:xfrm>
                <a:off x="8558560" y="2503292"/>
                <a:ext cx="158400" cy="316440"/>
              </p14:xfrm>
            </p:contentPart>
          </mc:Choice>
          <mc:Fallback>
            <p:pic>
              <p:nvPicPr>
                <p:cNvPr id="95" name="Ink 94">
                  <a:extLst>
                    <a:ext uri="{FF2B5EF4-FFF2-40B4-BE49-F238E27FC236}">
                      <a16:creationId xmlns:a16="http://schemas.microsoft.com/office/drawing/2014/main" id="{5F734FA9-17A7-A3B1-0BA3-E86FDE71633C}"/>
                    </a:ext>
                  </a:extLst>
                </p:cNvPr>
                <p:cNvPicPr/>
                <p:nvPr/>
              </p:nvPicPr>
              <p:blipFill>
                <a:blip r:embed="rId157"/>
                <a:stretch>
                  <a:fillRect/>
                </a:stretch>
              </p:blipFill>
              <p:spPr>
                <a:xfrm>
                  <a:off x="8549560" y="2494652"/>
                  <a:ext cx="1760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6" name="Ink 95">
                  <a:extLst>
                    <a:ext uri="{FF2B5EF4-FFF2-40B4-BE49-F238E27FC236}">
                      <a16:creationId xmlns:a16="http://schemas.microsoft.com/office/drawing/2014/main" id="{74EFF464-CC4F-297E-8CE4-9C2C287DB4F8}"/>
                    </a:ext>
                  </a:extLst>
                </p14:cNvPr>
                <p14:cNvContentPartPr/>
                <p14:nvPr/>
              </p14:nvContentPartPr>
              <p14:xfrm>
                <a:off x="8252920" y="2055452"/>
                <a:ext cx="29880" cy="190800"/>
              </p14:xfrm>
            </p:contentPart>
          </mc:Choice>
          <mc:Fallback>
            <p:pic>
              <p:nvPicPr>
                <p:cNvPr id="96" name="Ink 95">
                  <a:extLst>
                    <a:ext uri="{FF2B5EF4-FFF2-40B4-BE49-F238E27FC236}">
                      <a16:creationId xmlns:a16="http://schemas.microsoft.com/office/drawing/2014/main" id="{74EFF464-CC4F-297E-8CE4-9C2C287DB4F8}"/>
                    </a:ext>
                  </a:extLst>
                </p:cNvPr>
                <p:cNvPicPr/>
                <p:nvPr/>
              </p:nvPicPr>
              <p:blipFill>
                <a:blip r:embed="rId159"/>
                <a:stretch>
                  <a:fillRect/>
                </a:stretch>
              </p:blipFill>
              <p:spPr>
                <a:xfrm>
                  <a:off x="8243920" y="2046812"/>
                  <a:ext cx="475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7" name="Ink 96">
                  <a:extLst>
                    <a:ext uri="{FF2B5EF4-FFF2-40B4-BE49-F238E27FC236}">
                      <a16:creationId xmlns:a16="http://schemas.microsoft.com/office/drawing/2014/main" id="{901D1790-50D2-1A09-3A47-8CF75D4DA6DD}"/>
                    </a:ext>
                  </a:extLst>
                </p14:cNvPr>
                <p14:cNvContentPartPr/>
                <p14:nvPr/>
              </p14:nvContentPartPr>
              <p14:xfrm>
                <a:off x="8394040" y="2068772"/>
                <a:ext cx="118440" cy="183600"/>
              </p14:xfrm>
            </p:contentPart>
          </mc:Choice>
          <mc:Fallback>
            <p:pic>
              <p:nvPicPr>
                <p:cNvPr id="97" name="Ink 96">
                  <a:extLst>
                    <a:ext uri="{FF2B5EF4-FFF2-40B4-BE49-F238E27FC236}">
                      <a16:creationId xmlns:a16="http://schemas.microsoft.com/office/drawing/2014/main" id="{901D1790-50D2-1A09-3A47-8CF75D4DA6DD}"/>
                    </a:ext>
                  </a:extLst>
                </p:cNvPr>
                <p:cNvPicPr/>
                <p:nvPr/>
              </p:nvPicPr>
              <p:blipFill>
                <a:blip r:embed="rId161"/>
                <a:stretch>
                  <a:fillRect/>
                </a:stretch>
              </p:blipFill>
              <p:spPr>
                <a:xfrm>
                  <a:off x="8385400" y="2060132"/>
                  <a:ext cx="1360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8" name="Ink 97">
                  <a:extLst>
                    <a:ext uri="{FF2B5EF4-FFF2-40B4-BE49-F238E27FC236}">
                      <a16:creationId xmlns:a16="http://schemas.microsoft.com/office/drawing/2014/main" id="{E8B31D0C-F086-D585-83A1-813ACAB55BEC}"/>
                    </a:ext>
                  </a:extLst>
                </p14:cNvPr>
                <p14:cNvContentPartPr/>
                <p14:nvPr/>
              </p14:nvContentPartPr>
              <p14:xfrm>
                <a:off x="8584480" y="2045012"/>
                <a:ext cx="151920" cy="207360"/>
              </p14:xfrm>
            </p:contentPart>
          </mc:Choice>
          <mc:Fallback>
            <p:pic>
              <p:nvPicPr>
                <p:cNvPr id="98" name="Ink 97">
                  <a:extLst>
                    <a:ext uri="{FF2B5EF4-FFF2-40B4-BE49-F238E27FC236}">
                      <a16:creationId xmlns:a16="http://schemas.microsoft.com/office/drawing/2014/main" id="{E8B31D0C-F086-D585-83A1-813ACAB55BEC}"/>
                    </a:ext>
                  </a:extLst>
                </p:cNvPr>
                <p:cNvPicPr/>
                <p:nvPr/>
              </p:nvPicPr>
              <p:blipFill>
                <a:blip r:embed="rId163"/>
                <a:stretch>
                  <a:fillRect/>
                </a:stretch>
              </p:blipFill>
              <p:spPr>
                <a:xfrm>
                  <a:off x="8575840" y="2036012"/>
                  <a:ext cx="16956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9" name="Ink 98">
                  <a:extLst>
                    <a:ext uri="{FF2B5EF4-FFF2-40B4-BE49-F238E27FC236}">
                      <a16:creationId xmlns:a16="http://schemas.microsoft.com/office/drawing/2014/main" id="{2402183A-A413-1F13-7A83-17FFBDAE7D89}"/>
                    </a:ext>
                  </a:extLst>
                </p14:cNvPr>
                <p14:cNvContentPartPr/>
                <p14:nvPr/>
              </p14:nvContentPartPr>
              <p14:xfrm>
                <a:off x="8788600" y="2021252"/>
                <a:ext cx="138960" cy="210240"/>
              </p14:xfrm>
            </p:contentPart>
          </mc:Choice>
          <mc:Fallback>
            <p:pic>
              <p:nvPicPr>
                <p:cNvPr id="99" name="Ink 98">
                  <a:extLst>
                    <a:ext uri="{FF2B5EF4-FFF2-40B4-BE49-F238E27FC236}">
                      <a16:creationId xmlns:a16="http://schemas.microsoft.com/office/drawing/2014/main" id="{2402183A-A413-1F13-7A83-17FFBDAE7D89}"/>
                    </a:ext>
                  </a:extLst>
                </p:cNvPr>
                <p:cNvPicPr/>
                <p:nvPr/>
              </p:nvPicPr>
              <p:blipFill>
                <a:blip r:embed="rId165"/>
                <a:stretch>
                  <a:fillRect/>
                </a:stretch>
              </p:blipFill>
              <p:spPr>
                <a:xfrm>
                  <a:off x="8779600" y="2012612"/>
                  <a:ext cx="15660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Ink 99">
                  <a:extLst>
                    <a:ext uri="{FF2B5EF4-FFF2-40B4-BE49-F238E27FC236}">
                      <a16:creationId xmlns:a16="http://schemas.microsoft.com/office/drawing/2014/main" id="{EB4964D3-407A-BD6E-7672-D74A0526B657}"/>
                    </a:ext>
                  </a:extLst>
                </p14:cNvPr>
                <p14:cNvContentPartPr/>
                <p14:nvPr/>
              </p14:nvContentPartPr>
              <p14:xfrm>
                <a:off x="8959960" y="2033132"/>
                <a:ext cx="146160" cy="191880"/>
              </p14:xfrm>
            </p:contentPart>
          </mc:Choice>
          <mc:Fallback>
            <p:pic>
              <p:nvPicPr>
                <p:cNvPr id="100" name="Ink 99">
                  <a:extLst>
                    <a:ext uri="{FF2B5EF4-FFF2-40B4-BE49-F238E27FC236}">
                      <a16:creationId xmlns:a16="http://schemas.microsoft.com/office/drawing/2014/main" id="{EB4964D3-407A-BD6E-7672-D74A0526B657}"/>
                    </a:ext>
                  </a:extLst>
                </p:cNvPr>
                <p:cNvPicPr/>
                <p:nvPr/>
              </p:nvPicPr>
              <p:blipFill>
                <a:blip r:embed="rId167"/>
                <a:stretch>
                  <a:fillRect/>
                </a:stretch>
              </p:blipFill>
              <p:spPr>
                <a:xfrm>
                  <a:off x="8951320" y="2024492"/>
                  <a:ext cx="1638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Ink 100">
                  <a:extLst>
                    <a:ext uri="{FF2B5EF4-FFF2-40B4-BE49-F238E27FC236}">
                      <a16:creationId xmlns:a16="http://schemas.microsoft.com/office/drawing/2014/main" id="{5A05FB37-17C2-EBD5-9557-DF7AB6F0C987}"/>
                    </a:ext>
                  </a:extLst>
                </p14:cNvPr>
                <p14:cNvContentPartPr/>
                <p14:nvPr/>
              </p14:nvContentPartPr>
              <p14:xfrm>
                <a:off x="9202600" y="2059412"/>
                <a:ext cx="205560" cy="183600"/>
              </p14:xfrm>
            </p:contentPart>
          </mc:Choice>
          <mc:Fallback>
            <p:pic>
              <p:nvPicPr>
                <p:cNvPr id="101" name="Ink 100">
                  <a:extLst>
                    <a:ext uri="{FF2B5EF4-FFF2-40B4-BE49-F238E27FC236}">
                      <a16:creationId xmlns:a16="http://schemas.microsoft.com/office/drawing/2014/main" id="{5A05FB37-17C2-EBD5-9557-DF7AB6F0C987}"/>
                    </a:ext>
                  </a:extLst>
                </p:cNvPr>
                <p:cNvPicPr/>
                <p:nvPr/>
              </p:nvPicPr>
              <p:blipFill>
                <a:blip r:embed="rId169"/>
                <a:stretch>
                  <a:fillRect/>
                </a:stretch>
              </p:blipFill>
              <p:spPr>
                <a:xfrm>
                  <a:off x="9193960" y="2050772"/>
                  <a:ext cx="22320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2" name="Ink 101">
                  <a:extLst>
                    <a:ext uri="{FF2B5EF4-FFF2-40B4-BE49-F238E27FC236}">
                      <a16:creationId xmlns:a16="http://schemas.microsoft.com/office/drawing/2014/main" id="{A22A7928-A210-873D-DB0B-7BCE8B085017}"/>
                    </a:ext>
                  </a:extLst>
                </p14:cNvPr>
                <p14:cNvContentPartPr/>
                <p14:nvPr/>
              </p14:nvContentPartPr>
              <p14:xfrm>
                <a:off x="9507160" y="2083892"/>
                <a:ext cx="198000" cy="198360"/>
              </p14:xfrm>
            </p:contentPart>
          </mc:Choice>
          <mc:Fallback>
            <p:pic>
              <p:nvPicPr>
                <p:cNvPr id="102" name="Ink 101">
                  <a:extLst>
                    <a:ext uri="{FF2B5EF4-FFF2-40B4-BE49-F238E27FC236}">
                      <a16:creationId xmlns:a16="http://schemas.microsoft.com/office/drawing/2014/main" id="{A22A7928-A210-873D-DB0B-7BCE8B085017}"/>
                    </a:ext>
                  </a:extLst>
                </p:cNvPr>
                <p:cNvPicPr/>
                <p:nvPr/>
              </p:nvPicPr>
              <p:blipFill>
                <a:blip r:embed="rId171"/>
                <a:stretch>
                  <a:fillRect/>
                </a:stretch>
              </p:blipFill>
              <p:spPr>
                <a:xfrm>
                  <a:off x="9498520" y="2074892"/>
                  <a:ext cx="2156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3" name="Ink 102">
                  <a:extLst>
                    <a:ext uri="{FF2B5EF4-FFF2-40B4-BE49-F238E27FC236}">
                      <a16:creationId xmlns:a16="http://schemas.microsoft.com/office/drawing/2014/main" id="{5A382933-8812-CE6A-D224-EC7B14A0E162}"/>
                    </a:ext>
                  </a:extLst>
                </p14:cNvPr>
                <p14:cNvContentPartPr/>
                <p14:nvPr/>
              </p14:nvContentPartPr>
              <p14:xfrm>
                <a:off x="9843040" y="2105132"/>
                <a:ext cx="219600" cy="196920"/>
              </p14:xfrm>
            </p:contentPart>
          </mc:Choice>
          <mc:Fallback>
            <p:pic>
              <p:nvPicPr>
                <p:cNvPr id="103" name="Ink 102">
                  <a:extLst>
                    <a:ext uri="{FF2B5EF4-FFF2-40B4-BE49-F238E27FC236}">
                      <a16:creationId xmlns:a16="http://schemas.microsoft.com/office/drawing/2014/main" id="{5A382933-8812-CE6A-D224-EC7B14A0E162}"/>
                    </a:ext>
                  </a:extLst>
                </p:cNvPr>
                <p:cNvPicPr/>
                <p:nvPr/>
              </p:nvPicPr>
              <p:blipFill>
                <a:blip r:embed="rId173"/>
                <a:stretch>
                  <a:fillRect/>
                </a:stretch>
              </p:blipFill>
              <p:spPr>
                <a:xfrm>
                  <a:off x="9834040" y="2096492"/>
                  <a:ext cx="23724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4" name="Ink 103">
                  <a:extLst>
                    <a:ext uri="{FF2B5EF4-FFF2-40B4-BE49-F238E27FC236}">
                      <a16:creationId xmlns:a16="http://schemas.microsoft.com/office/drawing/2014/main" id="{7936C713-0E99-116D-3F4A-04B67F99BDDF}"/>
                    </a:ext>
                  </a:extLst>
                </p14:cNvPr>
                <p14:cNvContentPartPr/>
                <p14:nvPr/>
              </p14:nvContentPartPr>
              <p14:xfrm>
                <a:off x="10150480" y="2127092"/>
                <a:ext cx="210960" cy="228240"/>
              </p14:xfrm>
            </p:contentPart>
          </mc:Choice>
          <mc:Fallback>
            <p:pic>
              <p:nvPicPr>
                <p:cNvPr id="104" name="Ink 103">
                  <a:extLst>
                    <a:ext uri="{FF2B5EF4-FFF2-40B4-BE49-F238E27FC236}">
                      <a16:creationId xmlns:a16="http://schemas.microsoft.com/office/drawing/2014/main" id="{7936C713-0E99-116D-3F4A-04B67F99BDDF}"/>
                    </a:ext>
                  </a:extLst>
                </p:cNvPr>
                <p:cNvPicPr/>
                <p:nvPr/>
              </p:nvPicPr>
              <p:blipFill>
                <a:blip r:embed="rId175"/>
                <a:stretch>
                  <a:fillRect/>
                </a:stretch>
              </p:blipFill>
              <p:spPr>
                <a:xfrm>
                  <a:off x="10141480" y="2118452"/>
                  <a:ext cx="2286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5" name="Ink 104">
                  <a:extLst>
                    <a:ext uri="{FF2B5EF4-FFF2-40B4-BE49-F238E27FC236}">
                      <a16:creationId xmlns:a16="http://schemas.microsoft.com/office/drawing/2014/main" id="{6F43BF69-3AB4-8764-900F-4F21ED9702BF}"/>
                    </a:ext>
                  </a:extLst>
                </p14:cNvPr>
                <p14:cNvContentPartPr/>
                <p14:nvPr/>
              </p14:nvContentPartPr>
              <p14:xfrm>
                <a:off x="10498960" y="2108372"/>
                <a:ext cx="261000" cy="295560"/>
              </p14:xfrm>
            </p:contentPart>
          </mc:Choice>
          <mc:Fallback>
            <p:pic>
              <p:nvPicPr>
                <p:cNvPr id="105" name="Ink 104">
                  <a:extLst>
                    <a:ext uri="{FF2B5EF4-FFF2-40B4-BE49-F238E27FC236}">
                      <a16:creationId xmlns:a16="http://schemas.microsoft.com/office/drawing/2014/main" id="{6F43BF69-3AB4-8764-900F-4F21ED9702BF}"/>
                    </a:ext>
                  </a:extLst>
                </p:cNvPr>
                <p:cNvPicPr/>
                <p:nvPr/>
              </p:nvPicPr>
              <p:blipFill>
                <a:blip r:embed="rId177"/>
                <a:stretch>
                  <a:fillRect/>
                </a:stretch>
              </p:blipFill>
              <p:spPr>
                <a:xfrm>
                  <a:off x="10490320" y="2099372"/>
                  <a:ext cx="27864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6" name="Ink 105">
                  <a:extLst>
                    <a:ext uri="{FF2B5EF4-FFF2-40B4-BE49-F238E27FC236}">
                      <a16:creationId xmlns:a16="http://schemas.microsoft.com/office/drawing/2014/main" id="{44F750B1-8814-5415-340C-5E35509CBEF1}"/>
                    </a:ext>
                  </a:extLst>
                </p14:cNvPr>
                <p14:cNvContentPartPr/>
                <p14:nvPr/>
              </p14:nvContentPartPr>
              <p14:xfrm>
                <a:off x="10879840" y="2088932"/>
                <a:ext cx="194760" cy="327240"/>
              </p14:xfrm>
            </p:contentPart>
          </mc:Choice>
          <mc:Fallback>
            <p:pic>
              <p:nvPicPr>
                <p:cNvPr id="106" name="Ink 105">
                  <a:extLst>
                    <a:ext uri="{FF2B5EF4-FFF2-40B4-BE49-F238E27FC236}">
                      <a16:creationId xmlns:a16="http://schemas.microsoft.com/office/drawing/2014/main" id="{44F750B1-8814-5415-340C-5E35509CBEF1}"/>
                    </a:ext>
                  </a:extLst>
                </p:cNvPr>
                <p:cNvPicPr/>
                <p:nvPr/>
              </p:nvPicPr>
              <p:blipFill>
                <a:blip r:embed="rId179"/>
                <a:stretch>
                  <a:fillRect/>
                </a:stretch>
              </p:blipFill>
              <p:spPr>
                <a:xfrm>
                  <a:off x="10871200" y="2079932"/>
                  <a:ext cx="212400" cy="344880"/>
                </a:xfrm>
                <a:prstGeom prst="rect">
                  <a:avLst/>
                </a:prstGeom>
              </p:spPr>
            </p:pic>
          </mc:Fallback>
        </mc:AlternateContent>
      </p:grpSp>
    </p:spTree>
    <p:extLst>
      <p:ext uri="{BB962C8B-B14F-4D97-AF65-F5344CB8AC3E}">
        <p14:creationId xmlns:p14="http://schemas.microsoft.com/office/powerpoint/2010/main" val="306860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D62-24A2-87EB-6701-3FF539B6593C}"/>
              </a:ext>
            </a:extLst>
          </p:cNvPr>
          <p:cNvSpPr>
            <a:spLocks noGrp="1"/>
          </p:cNvSpPr>
          <p:nvPr>
            <p:ph type="title"/>
          </p:nvPr>
        </p:nvSpPr>
        <p:spPr/>
        <p:txBody>
          <a:bodyPr/>
          <a:lstStyle/>
          <a:p>
            <a:r>
              <a:rPr lang="en-US" dirty="0"/>
              <a:t>What is Node JS</a:t>
            </a:r>
          </a:p>
        </p:txBody>
      </p:sp>
      <p:sp>
        <p:nvSpPr>
          <p:cNvPr id="3" name="TextBox 2">
            <a:extLst>
              <a:ext uri="{FF2B5EF4-FFF2-40B4-BE49-F238E27FC236}">
                <a16:creationId xmlns:a16="http://schemas.microsoft.com/office/drawing/2014/main" id="{288C8D8E-8A81-3154-D2B6-08A6D238AF5F}"/>
              </a:ext>
            </a:extLst>
          </p:cNvPr>
          <p:cNvSpPr txBox="1"/>
          <p:nvPr/>
        </p:nvSpPr>
        <p:spPr>
          <a:xfrm>
            <a:off x="184163" y="784925"/>
            <a:ext cx="11809312" cy="1323439"/>
          </a:xfrm>
          <a:prstGeom prst="rect">
            <a:avLst/>
          </a:prstGeom>
          <a:noFill/>
        </p:spPr>
        <p:txBody>
          <a:bodyPr wrap="square" rtlCol="0">
            <a:spAutoFit/>
          </a:bodyPr>
          <a:lstStyle/>
          <a:p>
            <a:r>
              <a:rPr lang="en-US" sz="2000" dirty="0">
                <a:solidFill>
                  <a:schemeClr val="bg1"/>
                </a:solidFill>
              </a:rPr>
              <a:t>Node JS is an open source, cross platform, java script runtime environment and used for executing java script code outside the web browser. Java and JavaScript are different by their nature, design and use cases. Java Script was dominantly used as a web programming language. All the browser’s directly understand java script.</a:t>
            </a:r>
            <a:endParaRPr lang="en-IN" sz="2000" dirty="0">
              <a:solidFill>
                <a:schemeClr val="bg1"/>
              </a:solidFill>
            </a:endParaRPr>
          </a:p>
        </p:txBody>
      </p:sp>
      <p:sp>
        <p:nvSpPr>
          <p:cNvPr id="4" name="Rectangle 3">
            <a:extLst>
              <a:ext uri="{FF2B5EF4-FFF2-40B4-BE49-F238E27FC236}">
                <a16:creationId xmlns:a16="http://schemas.microsoft.com/office/drawing/2014/main" id="{353855E1-A3F8-D260-84DC-05B1AA59992E}"/>
              </a:ext>
            </a:extLst>
          </p:cNvPr>
          <p:cNvSpPr/>
          <p:nvPr/>
        </p:nvSpPr>
        <p:spPr>
          <a:xfrm>
            <a:off x="997153" y="3078010"/>
            <a:ext cx="1851305"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Client</a:t>
            </a:r>
          </a:p>
          <a:p>
            <a:pPr algn="ctr"/>
            <a:r>
              <a:rPr lang="en-US" dirty="0">
                <a:solidFill>
                  <a:schemeClr val="bg1"/>
                </a:solidFill>
              </a:rPr>
              <a:t>Browser</a:t>
            </a:r>
          </a:p>
        </p:txBody>
      </p:sp>
      <p:sp>
        <p:nvSpPr>
          <p:cNvPr id="5" name="Rectangle 4">
            <a:extLst>
              <a:ext uri="{FF2B5EF4-FFF2-40B4-BE49-F238E27FC236}">
                <a16:creationId xmlns:a16="http://schemas.microsoft.com/office/drawing/2014/main" id="{10ED48F1-346E-46DB-BD1C-52CFDA1176E5}"/>
              </a:ext>
            </a:extLst>
          </p:cNvPr>
          <p:cNvSpPr/>
          <p:nvPr/>
        </p:nvSpPr>
        <p:spPr>
          <a:xfrm>
            <a:off x="8753114" y="2773207"/>
            <a:ext cx="1851305" cy="16561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Server</a:t>
            </a:r>
          </a:p>
        </p:txBody>
      </p:sp>
      <p:cxnSp>
        <p:nvCxnSpPr>
          <p:cNvPr id="6" name="Straight Arrow Connector 5">
            <a:extLst>
              <a:ext uri="{FF2B5EF4-FFF2-40B4-BE49-F238E27FC236}">
                <a16:creationId xmlns:a16="http://schemas.microsoft.com/office/drawing/2014/main" id="{0FA95269-180B-B318-BCA4-E9FE3667C93E}"/>
              </a:ext>
            </a:extLst>
          </p:cNvPr>
          <p:cNvCxnSpPr/>
          <p:nvPr/>
        </p:nvCxnSpPr>
        <p:spPr>
          <a:xfrm>
            <a:off x="2848458" y="3222026"/>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4634BA-A5D6-557F-A36C-C6D265132562}"/>
              </a:ext>
            </a:extLst>
          </p:cNvPr>
          <p:cNvSpPr txBox="1"/>
          <p:nvPr/>
        </p:nvSpPr>
        <p:spPr>
          <a:xfrm>
            <a:off x="4864682" y="2933994"/>
            <a:ext cx="1851305" cy="338554"/>
          </a:xfrm>
          <a:prstGeom prst="rect">
            <a:avLst/>
          </a:prstGeom>
          <a:noFill/>
        </p:spPr>
        <p:txBody>
          <a:bodyPr wrap="square" rtlCol="0">
            <a:spAutoFit/>
          </a:bodyPr>
          <a:lstStyle/>
          <a:p>
            <a:r>
              <a:rPr lang="en-US" sz="1600" b="1" dirty="0">
                <a:solidFill>
                  <a:schemeClr val="bg1"/>
                </a:solidFill>
              </a:rPr>
              <a:t>request</a:t>
            </a:r>
          </a:p>
        </p:txBody>
      </p:sp>
      <p:sp>
        <p:nvSpPr>
          <p:cNvPr id="8" name="Rectangle: Rounded Corners 7">
            <a:extLst>
              <a:ext uri="{FF2B5EF4-FFF2-40B4-BE49-F238E27FC236}">
                <a16:creationId xmlns:a16="http://schemas.microsoft.com/office/drawing/2014/main" id="{1B0F89F6-0104-2F97-D7CD-2134BBAEB4AF}"/>
              </a:ext>
            </a:extLst>
          </p:cNvPr>
          <p:cNvSpPr/>
          <p:nvPr/>
        </p:nvSpPr>
        <p:spPr>
          <a:xfrm>
            <a:off x="8647727" y="3078010"/>
            <a:ext cx="1080120" cy="288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port</a:t>
            </a:r>
          </a:p>
        </p:txBody>
      </p:sp>
      <p:sp>
        <p:nvSpPr>
          <p:cNvPr id="9" name="Arrow: Curved Down 8">
            <a:extLst>
              <a:ext uri="{FF2B5EF4-FFF2-40B4-BE49-F238E27FC236}">
                <a16:creationId xmlns:a16="http://schemas.microsoft.com/office/drawing/2014/main" id="{051411B0-5836-ED37-0E38-E0CFE898C72C}"/>
              </a:ext>
            </a:extLst>
          </p:cNvPr>
          <p:cNvSpPr/>
          <p:nvPr/>
        </p:nvSpPr>
        <p:spPr>
          <a:xfrm>
            <a:off x="10841346" y="372608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Arrow: Curved Down 9">
            <a:extLst>
              <a:ext uri="{FF2B5EF4-FFF2-40B4-BE49-F238E27FC236}">
                <a16:creationId xmlns:a16="http://schemas.microsoft.com/office/drawing/2014/main" id="{3508886E-3CBD-D8A6-7272-0F222CDA7CD3}"/>
              </a:ext>
            </a:extLst>
          </p:cNvPr>
          <p:cNvSpPr/>
          <p:nvPr/>
        </p:nvSpPr>
        <p:spPr>
          <a:xfrm rot="11262216">
            <a:off x="10774898" y="421090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owchart: Magnetic Disk 10">
            <a:extLst>
              <a:ext uri="{FF2B5EF4-FFF2-40B4-BE49-F238E27FC236}">
                <a16:creationId xmlns:a16="http://schemas.microsoft.com/office/drawing/2014/main" id="{709C22C8-7673-20D8-7478-FF290F494A59}"/>
              </a:ext>
            </a:extLst>
          </p:cNvPr>
          <p:cNvSpPr/>
          <p:nvPr/>
        </p:nvSpPr>
        <p:spPr>
          <a:xfrm>
            <a:off x="11469050" y="3784368"/>
            <a:ext cx="547770" cy="66484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166C5EB8-00F2-17AC-C5CC-2B2427FA2A75}"/>
              </a:ext>
            </a:extLst>
          </p:cNvPr>
          <p:cNvCxnSpPr>
            <a:stCxn id="5" idx="1"/>
          </p:cNvCxnSpPr>
          <p:nvPr/>
        </p:nvCxnSpPr>
        <p:spPr>
          <a:xfrm flipH="1">
            <a:off x="2848458" y="3601299"/>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9AA94F-66E0-070E-9EB3-6E0B2413EBAE}"/>
              </a:ext>
            </a:extLst>
          </p:cNvPr>
          <p:cNvSpPr txBox="1"/>
          <p:nvPr/>
        </p:nvSpPr>
        <p:spPr>
          <a:xfrm>
            <a:off x="4982160" y="3567548"/>
            <a:ext cx="1851305" cy="338554"/>
          </a:xfrm>
          <a:prstGeom prst="rect">
            <a:avLst/>
          </a:prstGeom>
          <a:noFill/>
        </p:spPr>
        <p:txBody>
          <a:bodyPr wrap="square" rtlCol="0">
            <a:spAutoFit/>
          </a:bodyPr>
          <a:lstStyle/>
          <a:p>
            <a:r>
              <a:rPr lang="en-US" sz="1600" b="1" dirty="0">
                <a:solidFill>
                  <a:schemeClr val="bg1"/>
                </a:solidFill>
              </a:rPr>
              <a:t>response</a:t>
            </a:r>
          </a:p>
        </p:txBody>
      </p:sp>
      <p:sp>
        <p:nvSpPr>
          <p:cNvPr id="14" name="TextBox 13">
            <a:extLst>
              <a:ext uri="{FF2B5EF4-FFF2-40B4-BE49-F238E27FC236}">
                <a16:creationId xmlns:a16="http://schemas.microsoft.com/office/drawing/2014/main" id="{489B97B1-5AEB-44C2-DAFE-6A45900D4FC7}"/>
              </a:ext>
            </a:extLst>
          </p:cNvPr>
          <p:cNvSpPr txBox="1"/>
          <p:nvPr/>
        </p:nvSpPr>
        <p:spPr>
          <a:xfrm>
            <a:off x="997153" y="2514318"/>
            <a:ext cx="2355361" cy="461665"/>
          </a:xfrm>
          <a:prstGeom prst="rect">
            <a:avLst/>
          </a:prstGeom>
          <a:noFill/>
        </p:spPr>
        <p:txBody>
          <a:bodyPr wrap="square" rtlCol="0">
            <a:spAutoFit/>
          </a:bodyPr>
          <a:lstStyle/>
          <a:p>
            <a:r>
              <a:rPr lang="en-US" b="1" dirty="0">
                <a:solidFill>
                  <a:schemeClr val="bg1"/>
                </a:solidFill>
              </a:rPr>
              <a:t>Java Script</a:t>
            </a:r>
          </a:p>
        </p:txBody>
      </p:sp>
      <p:sp>
        <p:nvSpPr>
          <p:cNvPr id="15" name="TextBox 14">
            <a:extLst>
              <a:ext uri="{FF2B5EF4-FFF2-40B4-BE49-F238E27FC236}">
                <a16:creationId xmlns:a16="http://schemas.microsoft.com/office/drawing/2014/main" id="{4CAE354E-96E3-BAA9-991E-CB8ED59A5557}"/>
              </a:ext>
            </a:extLst>
          </p:cNvPr>
          <p:cNvSpPr txBox="1"/>
          <p:nvPr/>
        </p:nvSpPr>
        <p:spPr>
          <a:xfrm>
            <a:off x="10753041" y="2437374"/>
            <a:ext cx="1240433" cy="1077218"/>
          </a:xfrm>
          <a:prstGeom prst="rect">
            <a:avLst/>
          </a:prstGeom>
          <a:noFill/>
        </p:spPr>
        <p:txBody>
          <a:bodyPr wrap="square" rtlCol="0">
            <a:spAutoFit/>
          </a:bodyPr>
          <a:lstStyle/>
          <a:p>
            <a:r>
              <a:rPr lang="en-US" sz="1600" b="1" dirty="0">
                <a:solidFill>
                  <a:schemeClr val="bg1"/>
                </a:solidFill>
              </a:rPr>
              <a:t>Java</a:t>
            </a:r>
          </a:p>
          <a:p>
            <a:r>
              <a:rPr lang="en-US" sz="1600" b="1" dirty="0">
                <a:solidFill>
                  <a:schemeClr val="bg1"/>
                </a:solidFill>
              </a:rPr>
              <a:t>ABAP</a:t>
            </a:r>
          </a:p>
          <a:p>
            <a:r>
              <a:rPr lang="en-US" sz="1600" b="1" dirty="0">
                <a:solidFill>
                  <a:schemeClr val="bg1"/>
                </a:solidFill>
              </a:rPr>
              <a:t>Python</a:t>
            </a:r>
          </a:p>
          <a:p>
            <a:r>
              <a:rPr lang="en-US" sz="1600" b="1" dirty="0">
                <a:solidFill>
                  <a:schemeClr val="bg1"/>
                </a:solidFill>
              </a:rPr>
              <a:t>C#</a:t>
            </a:r>
          </a:p>
        </p:txBody>
      </p:sp>
      <p:sp>
        <p:nvSpPr>
          <p:cNvPr id="16" name="Smiley Face 15">
            <a:extLst>
              <a:ext uri="{FF2B5EF4-FFF2-40B4-BE49-F238E27FC236}">
                <a16:creationId xmlns:a16="http://schemas.microsoft.com/office/drawing/2014/main" id="{14FE8CA4-4AE9-1CB8-C35E-A5A05246E8A7}"/>
              </a:ext>
            </a:extLst>
          </p:cNvPr>
          <p:cNvSpPr/>
          <p:nvPr/>
        </p:nvSpPr>
        <p:spPr>
          <a:xfrm>
            <a:off x="5440746" y="1997890"/>
            <a:ext cx="648072" cy="60735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8F9638D7-D6A4-590A-AF98-3A39BB96657A}"/>
              </a:ext>
            </a:extLst>
          </p:cNvPr>
          <p:cNvSpPr txBox="1"/>
          <p:nvPr/>
        </p:nvSpPr>
        <p:spPr>
          <a:xfrm>
            <a:off x="184162" y="4086122"/>
            <a:ext cx="2880320" cy="461665"/>
          </a:xfrm>
          <a:prstGeom prst="rect">
            <a:avLst/>
          </a:prstGeom>
          <a:noFill/>
        </p:spPr>
        <p:txBody>
          <a:bodyPr wrap="square" rtlCol="0">
            <a:spAutoFit/>
          </a:bodyPr>
          <a:lstStyle/>
          <a:p>
            <a:r>
              <a:rPr lang="en-US" b="1" dirty="0">
                <a:solidFill>
                  <a:schemeClr val="bg1"/>
                </a:solidFill>
              </a:rPr>
              <a:t>Ryan </a:t>
            </a:r>
            <a:r>
              <a:rPr lang="en-US" b="1" dirty="0" err="1">
                <a:solidFill>
                  <a:schemeClr val="bg1"/>
                </a:solidFill>
              </a:rPr>
              <a:t>Dyal</a:t>
            </a:r>
            <a:endParaRPr lang="en-US" b="1" dirty="0">
              <a:solidFill>
                <a:schemeClr val="bg1"/>
              </a:solidFill>
            </a:endParaRPr>
          </a:p>
        </p:txBody>
      </p:sp>
      <p:sp>
        <p:nvSpPr>
          <p:cNvPr id="18" name="Isosceles Triangle 17">
            <a:extLst>
              <a:ext uri="{FF2B5EF4-FFF2-40B4-BE49-F238E27FC236}">
                <a16:creationId xmlns:a16="http://schemas.microsoft.com/office/drawing/2014/main" id="{6CF3C11A-FF3A-8AAF-4E63-1A1823DB2C52}"/>
              </a:ext>
            </a:extLst>
          </p:cNvPr>
          <p:cNvSpPr/>
          <p:nvPr/>
        </p:nvSpPr>
        <p:spPr>
          <a:xfrm>
            <a:off x="6446811" y="2083261"/>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19" name="Rectangle: Rounded Corners 18">
            <a:extLst>
              <a:ext uri="{FF2B5EF4-FFF2-40B4-BE49-F238E27FC236}">
                <a16:creationId xmlns:a16="http://schemas.microsoft.com/office/drawing/2014/main" id="{86D29E3B-B157-D778-DD05-FF3B75F17DA9}"/>
              </a:ext>
            </a:extLst>
          </p:cNvPr>
          <p:cNvSpPr/>
          <p:nvPr/>
        </p:nvSpPr>
        <p:spPr>
          <a:xfrm>
            <a:off x="6715987" y="2487636"/>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Isosceles Triangle 19">
            <a:extLst>
              <a:ext uri="{FF2B5EF4-FFF2-40B4-BE49-F238E27FC236}">
                <a16:creationId xmlns:a16="http://schemas.microsoft.com/office/drawing/2014/main" id="{675CA06F-0A17-8B48-491A-070AEE866006}"/>
              </a:ext>
            </a:extLst>
          </p:cNvPr>
          <p:cNvSpPr/>
          <p:nvPr/>
        </p:nvSpPr>
        <p:spPr>
          <a:xfrm>
            <a:off x="9483231" y="2249157"/>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21" name="Rectangle: Rounded Corners 20">
            <a:extLst>
              <a:ext uri="{FF2B5EF4-FFF2-40B4-BE49-F238E27FC236}">
                <a16:creationId xmlns:a16="http://schemas.microsoft.com/office/drawing/2014/main" id="{A9626A74-77EC-EF8D-7966-DB7F5403244C}"/>
              </a:ext>
            </a:extLst>
          </p:cNvPr>
          <p:cNvSpPr/>
          <p:nvPr/>
        </p:nvSpPr>
        <p:spPr>
          <a:xfrm>
            <a:off x="9793687" y="2533660"/>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80859276-5271-0F1A-7628-4FB2D3A45C83}"/>
              </a:ext>
            </a:extLst>
          </p:cNvPr>
          <p:cNvSpPr txBox="1"/>
          <p:nvPr/>
        </p:nvSpPr>
        <p:spPr>
          <a:xfrm>
            <a:off x="9278073" y="1881824"/>
            <a:ext cx="2355361" cy="461665"/>
          </a:xfrm>
          <a:prstGeom prst="rect">
            <a:avLst/>
          </a:prstGeom>
          <a:noFill/>
        </p:spPr>
        <p:txBody>
          <a:bodyPr wrap="square" rtlCol="0">
            <a:spAutoFit/>
          </a:bodyPr>
          <a:lstStyle/>
          <a:p>
            <a:r>
              <a:rPr lang="en-US" b="1" dirty="0">
                <a:solidFill>
                  <a:schemeClr val="bg1"/>
                </a:solidFill>
              </a:rPr>
              <a:t>Java Script</a:t>
            </a:r>
          </a:p>
        </p:txBody>
      </p:sp>
      <p:sp>
        <p:nvSpPr>
          <p:cNvPr id="23" name="TextBox 22">
            <a:extLst>
              <a:ext uri="{FF2B5EF4-FFF2-40B4-BE49-F238E27FC236}">
                <a16:creationId xmlns:a16="http://schemas.microsoft.com/office/drawing/2014/main" id="{C62784A2-CDA0-FB54-F765-38D8D47BFB96}"/>
              </a:ext>
            </a:extLst>
          </p:cNvPr>
          <p:cNvSpPr txBox="1"/>
          <p:nvPr/>
        </p:nvSpPr>
        <p:spPr>
          <a:xfrm>
            <a:off x="400186" y="4603102"/>
            <a:ext cx="11616634" cy="1754326"/>
          </a:xfrm>
          <a:prstGeom prst="rect">
            <a:avLst/>
          </a:prstGeom>
          <a:noFill/>
        </p:spPr>
        <p:txBody>
          <a:bodyPr wrap="square" rtlCol="0">
            <a:spAutoFit/>
          </a:bodyPr>
          <a:lstStyle/>
          <a:p>
            <a:r>
              <a:rPr lang="en-US" sz="1800" dirty="0">
                <a:solidFill>
                  <a:schemeClr val="bg1"/>
                </a:solidFill>
              </a:rPr>
              <a:t>Node JS is also a great web framework for beginners because it works great with data-intensive applications like streaming, real-time apps. It is free and easy to learn node </a:t>
            </a:r>
            <a:r>
              <a:rPr lang="en-US" sz="1800" dirty="0" err="1">
                <a:solidFill>
                  <a:schemeClr val="bg1"/>
                </a:solidFill>
              </a:rPr>
              <a:t>js</a:t>
            </a:r>
            <a:r>
              <a:rPr lang="en-US" sz="1800" dirty="0">
                <a:solidFill>
                  <a:schemeClr val="bg1"/>
                </a:solidFill>
              </a:rPr>
              <a:t>.</a:t>
            </a:r>
          </a:p>
          <a:p>
            <a:endParaRPr lang="en-US" sz="1800" dirty="0">
              <a:solidFill>
                <a:schemeClr val="bg1"/>
              </a:solidFill>
            </a:endParaRPr>
          </a:p>
          <a:p>
            <a:r>
              <a:rPr lang="en-US" sz="1800" dirty="0">
                <a:solidFill>
                  <a:schemeClr val="bg1"/>
                </a:solidFill>
              </a:rPr>
              <a:t>Applications of node </a:t>
            </a:r>
            <a:r>
              <a:rPr lang="en-US" sz="1800" dirty="0" err="1">
                <a:solidFill>
                  <a:schemeClr val="bg1"/>
                </a:solidFill>
              </a:rPr>
              <a:t>js</a:t>
            </a:r>
            <a:r>
              <a:rPr lang="en-US" sz="1800" dirty="0">
                <a:solidFill>
                  <a:schemeClr val="bg1"/>
                </a:solidFill>
              </a:rPr>
              <a:t>?</a:t>
            </a:r>
          </a:p>
          <a:p>
            <a:r>
              <a:rPr lang="en-US" sz="1800" dirty="0">
                <a:solidFill>
                  <a:schemeClr val="bg1"/>
                </a:solidFill>
              </a:rPr>
              <a:t>Build business logic on server side, DB lookups, Send Emails, write validations, create microservices, add automations, show output, build servers, host web apps, make excel/pdf more…</a:t>
            </a:r>
          </a:p>
        </p:txBody>
      </p:sp>
    </p:spTree>
    <p:extLst>
      <p:ext uri="{BB962C8B-B14F-4D97-AF65-F5344CB8AC3E}">
        <p14:creationId xmlns:p14="http://schemas.microsoft.com/office/powerpoint/2010/main" val="36650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p:bldP spid="8" grpId="0" animBg="1"/>
      <p:bldP spid="9" grpId="0" animBg="1"/>
      <p:bldP spid="10" grpId="0" animBg="1"/>
      <p:bldP spid="11" grpId="0" animBg="1"/>
      <p:bldP spid="13" grpId="0"/>
      <p:bldP spid="14" grpId="0"/>
      <p:bldP spid="15" grpId="0"/>
      <p:bldP spid="16" grpId="0" animBg="1"/>
      <p:bldP spid="17" grpId="0"/>
      <p:bldP spid="18" grpId="0" animBg="1"/>
      <p:bldP spid="19" grpId="0" animBg="1"/>
      <p:bldP spid="20" grpId="0" animBg="1"/>
      <p:bldP spid="21" grpId="0" animBg="1"/>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F37FE60-FA85-C5A3-CCF3-E5FF5063CC48}"/>
                  </a:ext>
                </a:extLst>
              </p14:cNvPr>
              <p14:cNvContentPartPr/>
              <p14:nvPr/>
            </p14:nvContentPartPr>
            <p14:xfrm>
              <a:off x="2573213" y="6727630"/>
              <a:ext cx="360" cy="360"/>
            </p14:xfrm>
          </p:contentPart>
        </mc:Choice>
        <mc:Fallback xmlns="">
          <p:pic>
            <p:nvPicPr>
              <p:cNvPr id="4" name="Ink 3">
                <a:extLst>
                  <a:ext uri="{FF2B5EF4-FFF2-40B4-BE49-F238E27FC236}">
                    <a16:creationId xmlns:a16="http://schemas.microsoft.com/office/drawing/2014/main" id="{3F37FE60-FA85-C5A3-CCF3-E5FF5063CC48}"/>
                  </a:ext>
                </a:extLst>
              </p:cNvPr>
              <p:cNvPicPr/>
              <p:nvPr/>
            </p:nvPicPr>
            <p:blipFill>
              <a:blip r:embed="rId4"/>
              <a:stretch>
                <a:fillRect/>
              </a:stretch>
            </p:blipFill>
            <p:spPr>
              <a:xfrm>
                <a:off x="2564573" y="6718990"/>
                <a:ext cx="18000" cy="18000"/>
              </a:xfrm>
              <a:prstGeom prst="rect">
                <a:avLst/>
              </a:prstGeom>
            </p:spPr>
          </p:pic>
        </mc:Fallback>
      </mc:AlternateContent>
    </p:spTree>
    <p:extLst>
      <p:ext uri="{BB962C8B-B14F-4D97-AF65-F5344CB8AC3E}">
        <p14:creationId xmlns:p14="http://schemas.microsoft.com/office/powerpoint/2010/main" val="17825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2FD7-0B69-D09D-7F15-C70A4A3410B7}"/>
              </a:ext>
            </a:extLst>
          </p:cNvPr>
          <p:cNvSpPr>
            <a:spLocks noGrp="1"/>
          </p:cNvSpPr>
          <p:nvPr>
            <p:ph type="title"/>
          </p:nvPr>
        </p:nvSpPr>
        <p:spPr/>
        <p:txBody>
          <a:bodyPr/>
          <a:lstStyle/>
          <a:p>
            <a:r>
              <a:rPr lang="en-IN" dirty="0"/>
              <a:t>Rules</a:t>
            </a:r>
          </a:p>
        </p:txBody>
      </p:sp>
      <p:sp>
        <p:nvSpPr>
          <p:cNvPr id="3" name="TextBox 2">
            <a:extLst>
              <a:ext uri="{FF2B5EF4-FFF2-40B4-BE49-F238E27FC236}">
                <a16:creationId xmlns:a16="http://schemas.microsoft.com/office/drawing/2014/main" id="{FBF23587-633D-310F-60DF-659CC8ED2209}"/>
              </a:ext>
            </a:extLst>
          </p:cNvPr>
          <p:cNvSpPr txBox="1"/>
          <p:nvPr/>
        </p:nvSpPr>
        <p:spPr>
          <a:xfrm>
            <a:off x="189756" y="836712"/>
            <a:ext cx="11593288" cy="2031325"/>
          </a:xfrm>
          <a:prstGeom prst="rect">
            <a:avLst/>
          </a:prstGeom>
          <a:noFill/>
        </p:spPr>
        <p:txBody>
          <a:bodyPr wrap="square" rtlCol="0">
            <a:spAutoFit/>
          </a:bodyPr>
          <a:lstStyle/>
          <a:p>
            <a:pPr marL="342900" indent="-342900">
              <a:buFont typeface="Arial" panose="020B0604020202020204" pitchFamily="34" charset="0"/>
              <a:buChar char="•"/>
            </a:pPr>
            <a:r>
              <a:rPr lang="en-IN" sz="1800" dirty="0">
                <a:solidFill>
                  <a:schemeClr val="bg1"/>
                </a:solidFill>
              </a:rPr>
              <a:t>Every statement ends with semi-colon ;</a:t>
            </a:r>
          </a:p>
          <a:p>
            <a:pPr marL="342900" indent="-342900">
              <a:buFont typeface="Arial" panose="020B0604020202020204" pitchFamily="34" charset="0"/>
              <a:buChar char="•"/>
            </a:pPr>
            <a:r>
              <a:rPr lang="en-IN" sz="1800" dirty="0">
                <a:solidFill>
                  <a:schemeClr val="bg1"/>
                </a:solidFill>
              </a:rPr>
              <a:t>We follow camel case naming convention, first letter is small, next consecutive word, first letter is caps </a:t>
            </a:r>
            <a:r>
              <a:rPr lang="en-IN" sz="1800" dirty="0">
                <a:solidFill>
                  <a:schemeClr val="bg1"/>
                </a:solidFill>
                <a:sym typeface="Wingdings" panose="05000000000000000000" pitchFamily="2" charset="2"/>
              </a:rPr>
              <a:t> </a:t>
            </a:r>
            <a:r>
              <a:rPr lang="en-IN" sz="1800" dirty="0" err="1">
                <a:solidFill>
                  <a:schemeClr val="bg1"/>
                </a:solidFill>
                <a:sym typeface="Wingdings" panose="05000000000000000000" pitchFamily="2" charset="2"/>
              </a:rPr>
              <a:t>iloveindia</a:t>
            </a:r>
            <a:r>
              <a:rPr lang="en-IN" sz="1800" dirty="0">
                <a:solidFill>
                  <a:schemeClr val="bg1"/>
                </a:solidFill>
                <a:sym typeface="Wingdings" panose="05000000000000000000" pitchFamily="2" charset="2"/>
              </a:rPr>
              <a:t> -&gt; </a:t>
            </a:r>
            <a:r>
              <a:rPr lang="en-IN" sz="1800" dirty="0" err="1">
                <a:solidFill>
                  <a:schemeClr val="bg1"/>
                </a:solidFill>
                <a:sym typeface="Wingdings" panose="05000000000000000000" pitchFamily="2" charset="2"/>
              </a:rPr>
              <a:t>iLoveIndia</a:t>
            </a:r>
            <a:r>
              <a:rPr lang="en-IN" sz="1800" dirty="0">
                <a:solidFill>
                  <a:schemeClr val="bg1"/>
                </a:solidFill>
                <a:sym typeface="Wingdings" panose="05000000000000000000" pitchFamily="2" charset="2"/>
              </a:rPr>
              <a:t>, </a:t>
            </a:r>
            <a:r>
              <a:rPr lang="en-IN" sz="1800" dirty="0" err="1">
                <a:solidFill>
                  <a:schemeClr val="bg1"/>
                </a:solidFill>
                <a:sym typeface="Wingdings" panose="05000000000000000000" pitchFamily="2" charset="2"/>
              </a:rPr>
              <a:t>wearelearningjs</a:t>
            </a:r>
            <a:r>
              <a:rPr lang="en-IN" sz="1800" dirty="0">
                <a:solidFill>
                  <a:schemeClr val="bg1"/>
                </a:solidFill>
                <a:sym typeface="Wingdings" panose="05000000000000000000" pitchFamily="2" charset="2"/>
              </a:rPr>
              <a:t> -&gt; </a:t>
            </a:r>
            <a:r>
              <a:rPr lang="en-IN" sz="1800" dirty="0" err="1">
                <a:solidFill>
                  <a:schemeClr val="bg1"/>
                </a:solidFill>
                <a:sym typeface="Wingdings" panose="05000000000000000000" pitchFamily="2" charset="2"/>
              </a:rPr>
              <a:t>weAreLearningJS</a:t>
            </a:r>
            <a:endParaRPr lang="en-IN" sz="1800" dirty="0">
              <a:solidFill>
                <a:schemeClr val="bg1"/>
              </a:solidFill>
              <a:sym typeface="Wingdings" panose="05000000000000000000" pitchFamily="2" charset="2"/>
            </a:endParaRPr>
          </a:p>
          <a:p>
            <a:pPr marL="342900" indent="-342900">
              <a:buFont typeface="Arial" panose="020B0604020202020204" pitchFamily="34" charset="0"/>
              <a:buChar char="•"/>
            </a:pPr>
            <a:r>
              <a:rPr lang="en-IN" sz="1800" dirty="0">
                <a:solidFill>
                  <a:schemeClr val="bg1"/>
                </a:solidFill>
                <a:sym typeface="Wingdings" panose="05000000000000000000" pitchFamily="2" charset="2"/>
              </a:rPr>
              <a:t>In </a:t>
            </a:r>
            <a:r>
              <a:rPr lang="en-IN" sz="1800" dirty="0" err="1">
                <a:solidFill>
                  <a:schemeClr val="bg1"/>
                </a:solidFill>
                <a:sym typeface="Wingdings" panose="05000000000000000000" pitchFamily="2" charset="2"/>
              </a:rPr>
              <a:t>js</a:t>
            </a:r>
            <a:r>
              <a:rPr lang="en-IN" sz="1800" dirty="0">
                <a:solidFill>
                  <a:schemeClr val="bg1"/>
                </a:solidFill>
                <a:sym typeface="Wingdings" panose="05000000000000000000" pitchFamily="2" charset="2"/>
              </a:rPr>
              <a:t> the = is a assignment operator, == and === are comparison operator used in IF conditions, == compare only values and === compare value and data types</a:t>
            </a:r>
          </a:p>
          <a:p>
            <a:pPr marL="342900" indent="-342900">
              <a:buFont typeface="Arial" panose="020B0604020202020204" pitchFamily="34" charset="0"/>
              <a:buChar char="•"/>
            </a:pPr>
            <a:r>
              <a:rPr lang="en-IN" sz="1800" dirty="0">
                <a:solidFill>
                  <a:schemeClr val="bg1"/>
                </a:solidFill>
              </a:rPr>
              <a:t>There are 2 types of functions in </a:t>
            </a:r>
            <a:r>
              <a:rPr lang="en-IN" sz="1800" dirty="0" err="1">
                <a:solidFill>
                  <a:schemeClr val="bg1"/>
                </a:solidFill>
              </a:rPr>
              <a:t>js</a:t>
            </a:r>
            <a:r>
              <a:rPr lang="en-IN" sz="1800" dirty="0">
                <a:solidFill>
                  <a:schemeClr val="bg1"/>
                </a:solidFill>
              </a:rPr>
              <a:t> 1. Named  2. Anonymous</a:t>
            </a:r>
          </a:p>
          <a:p>
            <a:pPr marL="342900" indent="-342900">
              <a:buFont typeface="Arial" panose="020B0604020202020204" pitchFamily="34" charset="0"/>
              <a:buChar char="•"/>
            </a:pPr>
            <a:r>
              <a:rPr lang="en-IN" sz="1800" dirty="0">
                <a:solidFill>
                  <a:schemeClr val="bg1"/>
                </a:solidFill>
              </a:rPr>
              <a:t>Java Script Object Notation = JSON</a:t>
            </a:r>
          </a:p>
        </p:txBody>
      </p:sp>
    </p:spTree>
    <p:extLst>
      <p:ext uri="{BB962C8B-B14F-4D97-AF65-F5344CB8AC3E}">
        <p14:creationId xmlns:p14="http://schemas.microsoft.com/office/powerpoint/2010/main" val="2676593011"/>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8283</TotalTime>
  <Words>991</Words>
  <Application>Microsoft Office PowerPoint</Application>
  <PresentationFormat>Custom</PresentationFormat>
  <Paragraphs>145</Paragraphs>
  <Slides>16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Amasis MT Pro Black</vt:lpstr>
      <vt:lpstr>Arial</vt:lpstr>
      <vt:lpstr>Arial Black</vt:lpstr>
      <vt:lpstr>Arial-ItalicMT</vt:lpstr>
      <vt:lpstr>Calibri</vt:lpstr>
      <vt:lpstr>Cooper Black</vt:lpstr>
      <vt:lpstr>Segoe UI</vt:lpstr>
      <vt:lpstr>Segoe UI Light</vt:lpstr>
      <vt:lpstr>Wingdings</vt:lpstr>
      <vt:lpstr>Office Theme</vt:lpstr>
      <vt:lpstr>SAP BTP Extension Suite Training</vt:lpstr>
      <vt:lpstr>PowerPoint Presentation</vt:lpstr>
      <vt:lpstr>Agenda – Day 2</vt:lpstr>
      <vt:lpstr>Micro Service Architecture</vt:lpstr>
      <vt:lpstr>Advantage of Microservices</vt:lpstr>
      <vt:lpstr>PowerPoint Presentation</vt:lpstr>
      <vt:lpstr>What is Node JS</vt:lpstr>
      <vt:lpstr>NPM – Node Package manager</vt:lpstr>
      <vt:lpstr>Rules</vt:lpstr>
      <vt:lpstr>Variables</vt:lpstr>
      <vt:lpstr>Functions</vt:lpstr>
      <vt:lpstr>Hands on: Node JS</vt:lpstr>
      <vt:lpstr>Asynchronous Non Blocking IO</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213</cp:revision>
  <dcterms:created xsi:type="dcterms:W3CDTF">2013-09-12T13:05:01Z</dcterms:created>
  <dcterms:modified xsi:type="dcterms:W3CDTF">2025-02-21T05:15:18Z</dcterms:modified>
</cp:coreProperties>
</file>