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4122" r:id="rId3"/>
    <p:sldId id="277" r:id="rId4"/>
    <p:sldId id="4790" r:id="rId5"/>
    <p:sldId id="4752" r:id="rId6"/>
    <p:sldId id="4760" r:id="rId7"/>
    <p:sldId id="4761" r:id="rId8"/>
    <p:sldId id="4770" r:id="rId9"/>
    <p:sldId id="4758" r:id="rId10"/>
    <p:sldId id="4774" r:id="rId11"/>
    <p:sldId id="4775" r:id="rId12"/>
    <p:sldId id="4789" r:id="rId13"/>
    <p:sldId id="4776" r:id="rId14"/>
    <p:sldId id="4777" r:id="rId15"/>
    <p:sldId id="4769" r:id="rId16"/>
    <p:sldId id="4757" r:id="rId17"/>
    <p:sldId id="4788" r:id="rId18"/>
    <p:sldId id="4759" r:id="rId19"/>
    <p:sldId id="4787" r:id="rId20"/>
    <p:sldId id="4780" r:id="rId21"/>
    <p:sldId id="282" r:id="rId22"/>
    <p:sldId id="280" r:id="rId23"/>
    <p:sldId id="4711" r:id="rId24"/>
    <p:sldId id="4773"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817DAF-671E-40FA-9B34-C817E16E6842}">
          <p14:sldIdLst>
            <p14:sldId id="276"/>
            <p14:sldId id="4122"/>
            <p14:sldId id="277"/>
            <p14:sldId id="4790"/>
            <p14:sldId id="4752"/>
            <p14:sldId id="4760"/>
            <p14:sldId id="4761"/>
            <p14:sldId id="4770"/>
            <p14:sldId id="4758"/>
            <p14:sldId id="4774"/>
            <p14:sldId id="4775"/>
            <p14:sldId id="4789"/>
            <p14:sldId id="4776"/>
            <p14:sldId id="4777"/>
            <p14:sldId id="4769"/>
            <p14:sldId id="4757"/>
            <p14:sldId id="4788"/>
            <p14:sldId id="4759"/>
            <p14:sldId id="4787"/>
            <p14:sldId id="4780"/>
            <p14:sldId id="282"/>
            <p14:sldId id="280"/>
            <p14:sldId id="4711"/>
            <p14:sldId id="4773"/>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5250" autoAdjust="0"/>
  </p:normalViewPr>
  <p:slideViewPr>
    <p:cSldViewPr>
      <p:cViewPr varScale="1">
        <p:scale>
          <a:sx n="97" d="100"/>
          <a:sy n="97" d="100"/>
        </p:scale>
        <p:origin x="68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5.628"/>
    </inkml:context>
    <inkml:brush xml:id="br0">
      <inkml:brushProperty name="width" value="0.05" units="cm"/>
      <inkml:brushProperty name="height" value="0.05" units="cm"/>
      <inkml:brushProperty name="color" value="#FFC114"/>
    </inkml:brush>
  </inkml:definitions>
  <inkml:trace contextRef="#ctx0" brushRef="#br0">0 125 24575,'0'-3'0,"3"-4"0,2-4 0,5-4 0,1-1 0,-1-2 0,-2-1 0,1 3 0,1 4 0,-1 5-8191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0.287"/>
    </inkml:context>
    <inkml:brush xml:id="br0">
      <inkml:brushProperty name="width" value="0.05" units="cm"/>
      <inkml:brushProperty name="height" value="0.05" units="cm"/>
      <inkml:brushProperty name="color" value="#FFC114"/>
    </inkml:brush>
  </inkml:definitions>
  <inkml:trace contextRef="#ctx0" brushRef="#br0">1 53 24575,'38'-14'0,"-31"13"0,0 1 0,0 0 0,0 0 0,0 0 0,0 1 0,0 0 0,0 1 0,0-1 0,0 1 0,0 1 0,-1-1 0,13 8 0,0 0 0,0 2 0,30 25 0,-37-28 0,-2 0 0,1 1 0,-1 0 0,-1 1 0,0 0 0,14 23 0,-20-30 0,-2 0 0,1 0 0,0 0 0,-1 0 0,1 0 0,-1 0 0,0 0 0,-1 0 0,1 0 0,-1 0 0,0 1 0,0-1 0,0 0 0,0 0 0,-1 0 0,0 0 0,1 1 0,-2-1 0,1 0 0,0 0 0,-1 0 0,0-1 0,0 1 0,0 0 0,0-1 0,0 1 0,-4 3 0,1-2 0,0 0 0,-1 0 0,1 0 0,-1-1 0,0 0 0,0 0 0,-1 0 0,1-1 0,-1 0 0,0 0 0,-10 2 0,15-4 0,-1 0 0,1-1 0,0 1 0,0-1 0,-1 0 0,1 0 0,0 0 0,0 0 0,-1 0 0,1 0 0,0 0 0,0-1 0,0 1 0,-1-1 0,1 0 0,0 1 0,0-1 0,0 0 0,0 0 0,0-1 0,0 1 0,0 0 0,1-1 0,-1 1 0,0-1 0,1 1 0,-1-1 0,1 0 0,0 1 0,-1-1 0,1 0 0,0 0 0,0 0 0,0 0 0,0 0 0,1-1 0,-1 1 0,0 0 0,1 0 0,-1-3 0,1-2 0,-1 1 0,1 0 0,1-1 0,-1 1 0,1-1 0,0 1 0,0 0 0,1 0 0,0-1 0,0 1 0,1 0 0,5-10 0,4-5 0,0 1 0,17-19 0,0 2-682,68-64-1,-71 78-6143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29.415"/>
    </inkml:context>
    <inkml:brush xml:id="br0">
      <inkml:brushProperty name="width" value="0.05" units="cm"/>
      <inkml:brushProperty name="height" value="0.05" units="cm"/>
      <inkml:brushProperty name="color" value="#FFC114"/>
    </inkml:brush>
  </inkml:definitions>
  <inkml:trace contextRef="#ctx0" brushRef="#br0">29 0 24575,'-3'0'0,"-5"0"0,0 4 0,1 3 0,4 4 0,4 3 0,1 6 0,3 5 0,1 2 0,0 3 0,-2 1 0,-1 0 0,-4 0 0,-3-5-8191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29.729"/>
    </inkml:context>
    <inkml:brush xml:id="br0">
      <inkml:brushProperty name="width" value="0.05" units="cm"/>
      <inkml:brushProperty name="height" value="0.05" units="cm"/>
      <inkml:brushProperty name="color" value="#FFC114"/>
    </inkml:brush>
  </inkml:definitions>
  <inkml:trace contextRef="#ctx0" brushRef="#br0">68 329 24575,'-38'-143'0,"30"119"0,4 13 0,0 0 0,0-1 0,1 0 0,1 0 0,0 0 0,1 0 0,0-21 0,1 30 0,0 1 0,1 0 0,-1 0 0,1 0 0,0-1 0,0 1 0,0 0 0,0 0 0,0 0 0,0 0 0,0 1 0,1-1 0,-1 0 0,1 0 0,-1 1 0,1-1 0,0 1 0,0-1 0,-1 1 0,1 0 0,0 0 0,0 0 0,0 0 0,0 0 0,1 0 0,-1 1 0,0-1 0,0 0 0,0 1 0,1 0 0,-1 0 0,0 0 0,0 0 0,4 0 0,5 1 0,0 0 0,1 0 0,-1 1 0,0 1 0,15 5 0,-5-1 0,0 2 0,-1 0 0,0 1 0,25 17 0,-37-22 0,0 1 0,0 0 0,-1 1 0,0-1 0,0 1 0,0 1 0,-1-1 0,0 1 0,-1 0 0,0 0 0,0 1 0,5 13 0,-8-18 0,-1 0 0,0 0 0,-1-1 0,1 1 0,0 0 0,-1 0 0,0 0 0,0 0 0,0 0 0,-1 0 0,1 0 0,-1 0 0,0 0 0,0 0 0,-3 6 0,1-4 0,0 0 0,-1-1 0,0 0 0,1 0 0,-2 0 0,1 0 0,0-1 0,-1 0 0,-6 5 0,-5 2 0,0-2 0,-1 1 0,0-2 0,0 0 0,-31 9 0,20-10-1365,6-2-5461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0.102"/>
    </inkml:context>
    <inkml:brush xml:id="br0">
      <inkml:brushProperty name="width" value="0.05" units="cm"/>
      <inkml:brushProperty name="height" value="0.05" units="cm"/>
      <inkml:brushProperty name="color" value="#FFC114"/>
    </inkml:brush>
  </inkml:definitions>
  <inkml:trace contextRef="#ctx0" brushRef="#br0">166 5 24575,'-7'0'0,"1"1"0,0 0 0,0 0 0,-1 1 0,1 0 0,0 0 0,0 0 0,1 1 0,-1 0 0,0 0 0,1 0 0,0 1 0,0-1 0,0 2 0,0-1 0,0 0 0,1 1 0,0 0 0,0 0 0,0 0 0,1 0 0,-5 9 0,2-2 0,0 0 0,0 1 0,1-1 0,1 1 0,0 1 0,1-1 0,0 1 0,1-1 0,0 22 0,2-28 0,0-1 0,1 1 0,0-1 0,0 1 0,1-1 0,0 0 0,0 0 0,0 0 0,1 0 0,0 0 0,0 0 0,1-1 0,-1 1 0,1-1 0,0 0 0,1 0 0,-1 0 0,1-1 0,0 0 0,0 0 0,0 0 0,1 0 0,0-1 0,-1 0 0,1 0 0,0 0 0,0-1 0,0 0 0,1 0 0,-1-1 0,1 0 0,-1 0 0,0 0 0,1-1 0,0 0 0,-1 0 0,1 0 0,-1-1 0,11-2 0,-9 0 0,1-1 0,-1 1 0,0-1 0,0 0 0,0-1 0,-1 0 0,1 0 0,-1-1 0,0 0 0,-1 0 0,0-1 0,0 0 0,0 0 0,-1 0 0,0 0 0,0-1 0,-1 0 0,0 0 0,5-13 0,-7 13 0,1 0 0,-1 0 0,-1 1 0,0-1 0,0 0 0,0-1 0,-1 1 0,0 0 0,-1 0 0,0 0 0,0 0 0,-1 0 0,1 0 0,-2 1 0,1-1 0,-1 1 0,-1-1 0,1 1 0,-1 0 0,0 0 0,-1 0 0,-5-6 0,4 7-114,0-1 1,0 1-1,0 1 0,-1-1 0,0 1 1,0 1-1,0-1 0,-1 1 0,0 0 1,1 1-1,-17-5 0,4 3-6712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0.509"/>
    </inkml:context>
    <inkml:brush xml:id="br0">
      <inkml:brushProperty name="width" value="0.05" units="cm"/>
      <inkml:brushProperty name="height" value="0.05" units="cm"/>
      <inkml:brushProperty name="color" value="#FFC114"/>
    </inkml:brush>
  </inkml:definitions>
  <inkml:trace contextRef="#ctx0" brushRef="#br0">134 110 24575,'2'-1'0,"1"1"0,-1-1 0,0 1 0,0-1 0,0 0 0,0 0 0,0 0 0,0 0 0,0 0 0,0-1 0,0 1 0,0 0 0,0-1 0,-1 0 0,1 1 0,-1-1 0,1 0 0,-1 0 0,0 0 0,0 0 0,1 0 0,-1 0 0,1-4 0,-1 4 0,0-1 0,0 1 0,0-1 0,0 1 0,-1-1 0,1 1 0,-1-1 0,1 1 0,-1-1 0,0 0 0,0 1 0,0-1 0,-1 1 0,1-1 0,-1 0 0,1 1 0,-1-1 0,0 1 0,0-1 0,-2-3 0,2 5 0,-1-1 0,0 0 0,0 1 0,-1 0 0,1-1 0,0 1 0,0 0 0,-1 0 0,1 0 0,0 1 0,-1-1 0,1 0 0,-1 1 0,1 0 0,-1-1 0,1 1 0,-1 0 0,1 0 0,-1 1 0,1-1 0,0 0 0,-1 1 0,1 0 0,-1-1 0,1 1 0,-3 1 0,-5 2 0,0 0 0,1 0 0,0 1 0,0 0 0,-9 7 0,14-9 0,1-1 0,-1 1 0,1 0 0,-1 1 0,1-1 0,0 0 0,0 1 0,0 0 0,1 0 0,-1 0 0,1 0 0,0 0 0,0 0 0,-1 6 0,2-7 0,1 1 0,0 0 0,0-1 0,0 1 0,0 0 0,0-1 0,1 1 0,0 0 0,0-1 0,0 1 0,0-1 0,0 0 0,1 1 0,-1-1 0,1 0 0,0 0 0,0 0 0,4 4 0,8 9 0,0-1 0,2 0 0,0-1 0,35 23 0,20 17 0,-63-47 0,0 0 0,-1 1 0,0-1 0,0 1 0,9 16 0,-15-22 0,0 0 0,0 0 0,0 0 0,0 0 0,0 1 0,0-1 0,-1 0 0,0 0 0,1 1 0,-1-1 0,0 0 0,0 1 0,0-1 0,0 0 0,0 0 0,-1 1 0,1-1 0,-1 0 0,0 0 0,1 1 0,-1-1 0,0 0 0,0 0 0,0 0 0,-1 0 0,1 0 0,0 0 0,-1-1 0,1 1 0,-1 0 0,-3 2 0,-1 1 25,-1 0-1,1-1 0,-1 0 1,0 0-1,0 0 1,0-1-1,-1 0 0,1-1 1,-1 0-1,0 0 0,0 0 1,1-1-1,-13 0 1,13 0-132,0-1 0,0 0 1,0-1-1,0 0 0,0 0 1,0-1-1,0 1 0,1-1 1,-1-1-1,1 1 0,-1-1 1,1 0-1,0-1 0,0 0 1,-7-6-1,-5-8-6719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0.774"/>
    </inkml:context>
    <inkml:brush xml:id="br0">
      <inkml:brushProperty name="width" value="0.05" units="cm"/>
      <inkml:brushProperty name="height" value="0.05" units="cm"/>
      <inkml:brushProperty name="color" value="#FFC114"/>
    </inkml:brush>
  </inkml:definitions>
  <inkml:trace contextRef="#ctx0" brushRef="#br0">0 20 24575,'3'-4'0,"5"0"0,3 0 0,3 1 0,3 1 0,4 0 0,5 1 0,1 1 0,3 3 0,1 2 0,0-1 0,-3-1 0,0 0 0,-2-2 0,-2 0 0,-1-1 0,-9-3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0.961"/>
    </inkml:context>
    <inkml:brush xml:id="br0">
      <inkml:brushProperty name="width" value="0.05" units="cm"/>
      <inkml:brushProperty name="height" value="0.05" units="cm"/>
      <inkml:brushProperty name="color" value="#FFC114"/>
    </inkml:brush>
  </inkml:definitions>
  <inkml:trace contextRef="#ctx0" brushRef="#br0">58 1 24575,'-2'0'0,"0"0"0,0 0 0,-1 0 0,1 0 0,0 1 0,0-1 0,0 1 0,0 0 0,0-1 0,0 1 0,0 0 0,1 0 0,-1 0 0,0 0 0,0 1 0,1-1 0,-1 0 0,1 1 0,-3 1 0,2 0 0,0 0 0,0 1 0,1-1 0,-1 0 0,1 1 0,-1-1 0,1 1 0,0-1 0,0 1 0,0 4 0,0 7 0,0 0 0,1 0 0,1 0 0,3 19 0,8 62 209,22 143-1783,-30-218-5252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1.945"/>
    </inkml:context>
    <inkml:brush xml:id="br0">
      <inkml:brushProperty name="width" value="0.05" units="cm"/>
      <inkml:brushProperty name="height" value="0.05" units="cm"/>
      <inkml:brushProperty name="color" value="#FFC114"/>
    </inkml:brush>
  </inkml:definitions>
  <inkml:trace contextRef="#ctx0" brushRef="#br0">0 4 24575,'0'-3'0,"0"2"0,0 5 0,0 7 0,0 8 0,4 8 0,0 4 0,0 7 0,2 7 0,1 4 0,-2 3 0,2 0 0,0-4 0,-2-3 0,2-3 0,-1-6 0,0-6 0,-3-7-8191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2.212"/>
    </inkml:context>
    <inkml:brush xml:id="br0">
      <inkml:brushProperty name="width" value="0.05" units="cm"/>
      <inkml:brushProperty name="height" value="0.05" units="cm"/>
      <inkml:brushProperty name="color" value="#FFC114"/>
    </inkml:brush>
  </inkml:definitions>
  <inkml:trace contextRef="#ctx0" brushRef="#br0">21 274 24575,'-5'-15'0,"1"0"0,0 0 0,1-1 0,1 1 0,0-1 0,2 1 0,-1-1 0,3-18 0,-1 28 0,-1 1 0,2 0 0,-1-1 0,0 1 0,1 0 0,0 0 0,0 0 0,1 0 0,-1 1 0,1-1 0,0 0 0,1 1 0,-1 0 0,1 0 0,-1 0 0,1 0 0,0 1 0,1-1 0,-1 1 0,0 0 0,1 0 0,0 1 0,0 0 0,0-1 0,0 1 0,10-2 0,-2 2 0,0 0 0,0 0 0,1 1 0,-1 1 0,1 0 0,-1 1 0,0 1 0,1 0 0,-1 1 0,0 0 0,0 1 0,22 9 0,-28-9 0,1-1 0,-1 2 0,0-1 0,-1 1 0,1 0 0,-1 0 0,0 0 0,0 1 0,9 12 0,-12-13 0,0 0 0,0 0 0,-1 0 0,1 0 0,-1 0 0,-1 1 0,1-1 0,-1 1 0,0-1 0,0 1 0,0 0 0,-1-1 0,0 1 0,0 0 0,-1 7 0,-1-5 0,0-1 0,-1 1 0,1 0 0,-2-1 0,1 0 0,-1 0 0,0 0 0,0 0 0,-1 0 0,0-1 0,0 0 0,-1 0 0,0 0 0,0-1 0,0 0 0,0 0 0,-13 7 0,3-2 0,0-2 0,-1 1 0,0-2 0,0 0 0,-1-2 0,-32 8 0,23-10-1365,5-1-5461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2.617"/>
    </inkml:context>
    <inkml:brush xml:id="br0">
      <inkml:brushProperty name="width" value="0.05" units="cm"/>
      <inkml:brushProperty name="height" value="0.05" units="cm"/>
      <inkml:brushProperty name="color" value="#FFC114"/>
    </inkml:brush>
  </inkml:definitions>
  <inkml:trace contextRef="#ctx0" brushRef="#br0">1 13 24575,'1'-1'0,"0"0"0,0 0 0,0 0 0,0 0 0,0 0 0,0 0 0,1 0 0,-1 1 0,0-1 0,1 0 0,-1 1 0,0-1 0,1 1 0,-1-1 0,1 1 0,-1 0 0,0 0 0,1 0 0,-1-1 0,1 1 0,-1 1 0,1-1 0,-1 0 0,1 0 0,-1 0 0,1 1 0,-1-1 0,0 1 0,1-1 0,-1 1 0,0 0 0,1-1 0,-1 1 0,0 0 0,0 0 0,0 0 0,0 0 0,0 0 0,0 0 0,0 0 0,0 0 0,1 2 0,4 4 0,-1 1 0,0 0 0,0 1 0,-1-1 0,4 10 0,45 153 0,-15-42 0,-34-117 0,1 0 0,0-1 0,0 0 0,1 0 0,1 0 0,7 10 0,-12-19 0,-1 0 0,1 0 0,0 0 0,-1 0 0,1 0 0,0 0 0,0-1 0,1 1 0,-1-1 0,0 1 0,0-1 0,1 0 0,-1 0 0,1 0 0,-1 0 0,1 0 0,-1-1 0,1 1 0,-1-1 0,1 0 0,0 0 0,-1 1 0,1-2 0,-1 1 0,1 0 0,0 0 0,-1-1 0,1 0 0,-1 1 0,1-1 0,-1 0 0,1 0 0,-1 0 0,4-3 0,0-1 0,-1 1 0,0-1 0,0 0 0,0 0 0,-1 0 0,0-1 0,0 0 0,0 1 0,-1-1 0,1-1 0,2-8 0,5-13 0,8-37 0,-17 57 0,5-20 0,-1 1 0,3-43 0,-8 59 0,0 0 0,-2 0 0,1 0 0,-1 0 0,-1 1 0,0-1 0,0 0 0,-1 1 0,-7-16 0,0 10 0,10 15 0,-1 1 0,1 0 0,0-1 0,0 1 0,-1 0 0,1-1 0,0 1 0,-1 0 0,1-1 0,0 1 0,-1 0 0,1 0 0,0-1 0,-1 1 0,1 0 0,0 0 0,-1 0 0,1 0 0,-1-1 0,1 1 0,-1 0 0,1 0 0,0 0 0,-1 0 0,1 0 0,-1 0 0,1 0 0,-1 0 0,1 0 0,0 1 0,-1-1 0,1 0 0,-1 0 0,1 0 0,-1 0 0,1 0 0,-1 1 0,1-1-41,0 1 0,-1-1-1,1 1 1,0-1-1,0 0 1,0 1 0,0-1-1,-1 1 1,1-1 0,0 0-1,0 1 1,0-1-1,0 1 1,0-1 0,0 0-1,0 1 1,0-1 0,0 1-1,0-1 1,1 0-1,-1 1 1,0-1 0,0 1-1,0-1 1,0 0 0,1 1-1,-1-1 1,0 0-1,0 1 1,1-1 0,-1 0-1,0 1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2.868"/>
    </inkml:context>
    <inkml:brush xml:id="br0">
      <inkml:brushProperty name="width" value="0.05" units="cm"/>
      <inkml:brushProperty name="height" value="0.05" units="cm"/>
      <inkml:brushProperty name="color" value="#FFC114"/>
    </inkml:brush>
  </inkml:definitions>
  <inkml:trace contextRef="#ctx0" brushRef="#br0">9 58 24575,'-3'-3'0,"-2"-4"0,5-1 0,4 1 0,5 2 0,7 1 0,7 2 0,6 1 0,1 1 0,2-3 0,1-1 0,-2 0 0,-2 1 0,-4 1 0,-3 1 0,-8-3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0.647"/>
    </inkml:context>
    <inkml:brush xml:id="br0">
      <inkml:brushProperty name="width" value="0.05" units="cm"/>
      <inkml:brushProperty name="height" value="0.05" units="cm"/>
      <inkml:brushProperty name="color" value="#FFC114"/>
    </inkml:brush>
  </inkml:definitions>
  <inkml:trace contextRef="#ctx0" brushRef="#br0">93 3 24575,'0'0'0,"0"0"0,0 0 0,0 0 0,0 0 0,0-1 0,0 1 0,0 0 0,0 0 0,0 0 0,0 0 0,0 0 0,0 0 0,0 0 0,0 0 0,0-1 0,0 1 0,0 0 0,0 0 0,0 0 0,0 0 0,0 0 0,0 0 0,-1 0 0,1 0 0,0 0 0,0 0 0,0-1 0,0 1 0,0 0 0,0 0 0,0 0 0,0 0 0,0 0 0,-1 0 0,1 0 0,0 0 0,0 0 0,0 0 0,0 0 0,0 0 0,0 0 0,0 0 0,-1 0 0,1 0 0,0 0 0,0 0 0,0 0 0,0 0 0,0 0 0,0 0 0,0 0 0,0 0 0,-1 0 0,1 0 0,0 0 0,0 1 0,-9 5 0,-7 11 0,8-5 0,0 0 0,1 1 0,0 0 0,1 0 0,1 0 0,0 1 0,0 0 0,2 0 0,0 0 0,0 0 0,1 1 0,1-1 0,1 1 0,0 0 0,2 20 0,-1-31 0,0-1 0,0 1 0,0-1 0,1 1 0,-1-1 0,1 1 0,-1-1 0,1 0 0,0 0 0,1 0 0,-1 0 0,0 0 0,1 0 0,0-1 0,-1 1 0,1-1 0,4 3 0,-2-2 0,0-1 0,0 0 0,0 1 0,0-2 0,0 1 0,1-1 0,-1 0 0,1 0 0,-1 0 0,1-1 0,5 1 0,-4-1 0,-1-1 0,1 1 0,-1-1 0,1 0 0,-1-1 0,1 1 0,-1-1 0,0-1 0,0 1 0,1-1 0,-2 0 0,1 0 0,0-1 0,-1 0 0,0 0 0,1 0 0,-2-1 0,1 1 0,0-1 0,4-7 0,-5 5 0,-1-1 0,1 0 0,-1 1 0,-1-1 0,0 0 0,0-1 0,0 1 0,-1 0 0,-1 0 0,1-1 0,-1 1 0,0 0 0,-1-1 0,0 1 0,-1 0 0,1 0 0,-6-14 0,5 16 0,0 0 0,-1 1 0,1-1 0,-1 1 0,0-1 0,-1 1 0,1 0 0,-1 0 0,0 1 0,-1-1 0,1 1 0,-1 0 0,1 0 0,-1 0 0,0 1 0,-1 0 0,1 0 0,-1 0 0,1 0 0,-1 1 0,0 0 0,0 0 0,0 1 0,-7-2 0,-7 2-1365,2 1-5461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3.025"/>
    </inkml:context>
    <inkml:brush xml:id="br0">
      <inkml:brushProperty name="width" value="0.05" units="cm"/>
      <inkml:brushProperty name="height" value="0.05" units="cm"/>
      <inkml:brushProperty name="color" value="#FFC114"/>
    </inkml:brush>
  </inkml:definitions>
  <inkml:trace contextRef="#ctx0" brushRef="#br0">0 0 24575,'0'6'0,"0"9"0,0 7 0,0 7 0,3 7 0,1 7 0,3 3 0,1-1 0,1-1 0,0-3 0,-2-1 0,1-5 0,-1-5 0,-2-8-8191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3.414"/>
    </inkml:context>
    <inkml:brush xml:id="br0">
      <inkml:brushProperty name="width" value="0.05" units="cm"/>
      <inkml:brushProperty name="height" value="0.05" units="cm"/>
      <inkml:brushProperty name="color" value="#FFC114"/>
    </inkml:brush>
  </inkml:definitions>
  <inkml:trace contextRef="#ctx0" brushRef="#br0">0 16 24575,'0'-3'0,"0"-5"0,0 3 0,0 6 0,0 4 0,0 6 0,0 3 0,0 3 0,0 5 0,0-2-8191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3.725"/>
    </inkml:context>
    <inkml:brush xml:id="br0">
      <inkml:brushProperty name="width" value="0.05" units="cm"/>
      <inkml:brushProperty name="height" value="0.05" units="cm"/>
      <inkml:brushProperty name="color" value="#FFC114"/>
    </inkml:brush>
  </inkml:definitions>
  <inkml:trace contextRef="#ctx0" brushRef="#br0">0 33 24575,'0'-3'0,"0"-5"0,0-3 0,0 3 0,3 6 0,1 6 0,0 6 0,-1 7 0,2 4 0,1 5 0,-1 4 0,-2 6 0,3 3 0,-1 2 0,0-1 0,-2-7-8191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4.056"/>
    </inkml:context>
    <inkml:brush xml:id="br0">
      <inkml:brushProperty name="width" value="0.05" units="cm"/>
      <inkml:brushProperty name="height" value="0.05" units="cm"/>
      <inkml:brushProperty name="color" value="#FFC114"/>
    </inkml:brush>
  </inkml:definitions>
  <inkml:trace contextRef="#ctx0" brushRef="#br0">37 258 24575,'-7'-13'0,"2"-1"0,-1 0 0,2 0 0,0 0 0,-4-25 0,7 32 0,0 0 0,1 0 0,0 0 0,0 0 0,0 0 0,1 0 0,0 0 0,0 1 0,1-1 0,0 0 0,0 0 0,0 1 0,7-12 0,-6 14 0,0 0 0,0 1 0,0 0 0,1 0 0,-1 0 0,1 0 0,-1 1 0,1-1 0,0 1 0,0 0 0,0 0 0,0 0 0,1 1 0,-1-1 0,0 1 0,1 0 0,-1 0 0,1 1 0,-1-1 0,1 1 0,-1 0 0,1 0 0,8 2 0,1 0 0,0 1 0,0 0 0,0 1 0,0 1 0,-1 0 0,18 10 0,-14-6 0,-1 2 0,-1 0 0,1 1 0,-2 0 0,0 1 0,0 1 0,-1 0 0,-1 1 0,0 1 0,-2 0 0,1 0 0,-2 1 0,0 0 0,-1 0 0,-1 1 0,6 23 0,-11-36 0,-1 0 0,0 1 0,0-1 0,-1 1 0,0-1 0,0 1 0,0-1 0,0 1 0,-1-1 0,0 1 0,0-1 0,-1 0 0,1 0 0,-1 1 0,0-1 0,-1 0 0,1 0 0,-1-1 0,0 1 0,0-1 0,-1 1 0,1-1 0,-1 0 0,0 0 0,0 0 0,0-1 0,0 1 0,-1-1 0,-9 5 0,-1 0 0,-1-2 0,0 1 0,0-2 0,0 0 0,-1-1 0,0-1 0,0 0 0,-24 0 0,26-2-170,-1 0-1,1-1 0,0 0 1,0-2-1,0 0 0,0 0 1,-18-6-1,13-1-6655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4.369"/>
    </inkml:context>
    <inkml:brush xml:id="br0">
      <inkml:brushProperty name="width" value="0.05" units="cm"/>
      <inkml:brushProperty name="height" value="0.05" units="cm"/>
      <inkml:brushProperty name="color" value="#FFC114"/>
    </inkml:brush>
  </inkml:definitions>
  <inkml:trace contextRef="#ctx0" brushRef="#br0">165 107 24575,'4'-4'0,"0"-1"0,-1 0 0,0-1 0,1 1 0,-2-1 0,1 1 0,-1-1 0,2-6 0,-3 9 0,0 1 0,0-1 0,-1 0 0,1 0 0,-1 0 0,0 0 0,0 0 0,-1-4 0,1 6 0,0-1 0,0 1 0,-1 0 0,1 0 0,-1 0 0,1 0 0,-1 0 0,1 0 0,-1 0 0,1 0 0,-1 0 0,0 0 0,0 1 0,1-1 0,-1 0 0,0 0 0,0 1 0,0-1 0,0 0 0,0 1 0,-1-2 0,0 2 0,0 0 0,1-1 0,-1 1 0,0 0 0,0 0 0,1 0 0,-1 0 0,0 0 0,1 0 0,-1 0 0,0 1 0,0-1 0,1 1 0,-1-1 0,1 1 0,-1 0 0,1 0 0,-1-1 0,-2 3 0,-26 22 0,17-10 0,1 0 0,1 1 0,0 1 0,1-1 0,1 2 0,0-1 0,1 1 0,2 0 0,-1 1 0,2 0 0,0 0 0,2 0 0,0 0 0,1 1 0,1-1 0,1 27 0,1-40 20,0 1 0,1-1 0,-1 0 1,1 1-1,0-1 0,1 0 0,0 0 0,0 0 0,0 0 0,0-1 0,1 1 0,0-1 0,0 0 0,1 0 0,-1 0 0,10 6 1,-7-6-153,0 0 1,0-1 0,1 0-1,-1 0 1,1-1 0,0 0 0,0-1-1,0 1 1,1-1 0,-1-1 0,0 0-1,12 1 1,15-3-6695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4.542"/>
    </inkml:context>
    <inkml:brush xml:id="br0">
      <inkml:brushProperty name="width" value="0.05" units="cm"/>
      <inkml:brushProperty name="height" value="0.05" units="cm"/>
      <inkml:brushProperty name="color" value="#FFC114"/>
    </inkml:brush>
  </inkml:definitions>
  <inkml:trace contextRef="#ctx0" brushRef="#br0">16 0 24575,'-4'0'0,"-3"0"0,2 0 0,8 0 0,11 4 0,7 0 0,8 0 0,5-1 0,2-1 0,2 0 0,4-5 0,-6-1-8191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4.832"/>
    </inkml:context>
    <inkml:brush xml:id="br0">
      <inkml:brushProperty name="width" value="0.05" units="cm"/>
      <inkml:brushProperty name="height" value="0.05" units="cm"/>
      <inkml:brushProperty name="color" value="#FFC114"/>
    </inkml:brush>
  </inkml:definitions>
  <inkml:trace contextRef="#ctx0" brushRef="#br0">37 64 24575,'-1'-7'0,"-1"1"0,0-1 0,0 1 0,0 0 0,-1 0 0,0 0 0,-1 0 0,-4-7 0,4 13 0,1 7 0,1 9 0,2 38 0,11 92 0,-6-92 0,-3-36 0,0-1 0,1 1 0,1 0 0,6 18 0,-8-31 0,0-1 0,0 1 0,0-1 0,0 0 0,1 1 0,-1-1 0,1 0 0,0-1 0,1 1 0,-1 0 0,1-1 0,-1 0 0,1 0 0,0 0 0,0 0 0,1-1 0,-1 1 0,0-1 0,9 3 0,-6-3-105,-1-1 0,1 1 0,0-1 0,-1 0 0,1-1 0,0 0 0,0 0 0,-1 0 0,1-1 0,0 0 0,-1 0 0,12-4 0,2-3-6721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5.099"/>
    </inkml:context>
    <inkml:brush xml:id="br0">
      <inkml:brushProperty name="width" value="0.05" units="cm"/>
      <inkml:brushProperty name="height" value="0.05" units="cm"/>
      <inkml:brushProperty name="color" value="#FFC114"/>
    </inkml:brush>
  </inkml:definitions>
  <inkml:trace contextRef="#ctx0" brushRef="#br0">5 18 24575,'-3'0'0,"2"0"0,4 0 0,5 0 0,4 0 0,7 0 0,2 0 0,5 0 0,3-3 0,4-1 0,2 0 0,-2 1 0,-4 1 0,-6 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5.271"/>
    </inkml:context>
    <inkml:brush xml:id="br0">
      <inkml:brushProperty name="width" value="0.05" units="cm"/>
      <inkml:brushProperty name="height" value="0.05" units="cm"/>
      <inkml:brushProperty name="color" value="#FFC114"/>
    </inkml:brush>
  </inkml:definitions>
  <inkml:trace contextRef="#ctx0" brushRef="#br0">19 1 24575,'-3'0'0,"-1"3"0,0 4 0,1 8 0,0 3 0,2 3 0,3 3 0,2 4 0,0 7 0,0 3 0,1 2 0,1 0 0,-1-1 0,-1-6-8191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5.865"/>
    </inkml:context>
    <inkml:brush xml:id="br0">
      <inkml:brushProperty name="width" value="0.05" units="cm"/>
      <inkml:brushProperty name="height" value="0.05" units="cm"/>
      <inkml:brushProperty name="color" value="#FFC114"/>
    </inkml:brush>
  </inkml:definitions>
  <inkml:trace contextRef="#ctx0" brushRef="#br0">14 1 24575,'0'0'0,"-1"1"0,0-1 0,0 0 0,0 1 0,1-1 0,-1 1 0,0-1 0,0 1 0,1-1 0,-1 1 0,1 0 0,-1-1 0,0 1 0,1 0 0,-1-1 0,1 1 0,-1 0 0,1 0 0,0 0 0,-1-1 0,1 1 0,0 0 0,0 0 0,-1 0 0,1 0 0,0 0 0,0-1 0,0 1 0,0 0 0,0 1 0,0 28 0,2-21 20,0 0 0,0 0 0,0-1 1,1 1-1,0-1 0,1 0 0,0 0 0,0 0 0,1-1 0,0 1 0,0-1 0,1 0 0,0-1 0,0 1 0,1-1 0,10 8 1,-7-7-164,0-1 1,0 0 0,1-1 0,0 0-1,0 0 1,0-1 0,0-1 0,1 0 0,-1-1-1,1 0 1,21 1 0,-9-3-6684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1.194"/>
    </inkml:context>
    <inkml:brush xml:id="br0">
      <inkml:brushProperty name="width" value="0.05" units="cm"/>
      <inkml:brushProperty name="height" value="0.05" units="cm"/>
      <inkml:brushProperty name="color" value="#FFC114"/>
    </inkml:brush>
  </inkml:definitions>
  <inkml:trace contextRef="#ctx0" brushRef="#br0">14 23 24575,'0'-1'0,"0"0"0,-1 0 0,1 0 0,0 0 0,-1 0 0,1 0 0,-1 0 0,1 0 0,-1 0 0,1 0 0,-1 0 0,1 0 0,-1 1 0,-1-2 0,-3 1 0,4 10 0,13 162 0,-9-98 0,-3-63 0,1 0 0,0 0 0,1-1 0,0 1 0,0 0 0,8 17 0,-10-25 0,1-1 0,0 1 0,0 0 0,1 0 0,-1-1 0,0 1 0,1-1 0,-1 1 0,1-1 0,-1 1 0,1-1 0,0 0 0,-1 0 0,1 0 0,0 0 0,2 1 0,-2-1 0,1-1 0,-1 0 0,1 0 0,-1 1 0,1-1 0,-1-1 0,0 1 0,1 0 0,-1-1 0,1 1 0,-1-1 0,1 0 0,-1 1 0,0-1 0,0 0 0,4-3 0,3-1 0,0-1 0,-1 0 0,0-1 0,0 0 0,-1 0 0,0 0 0,0-1 0,-1 0 0,0 0 0,0-1 0,-1 0 0,8-18 0,-1-3 0,-1-1 0,11-54 0,-19 81 0,-2 11 0,1 27 0,1 7 0,-1-32 0,0-1 0,0 1 0,1-1 0,0 1 0,0-1 0,1 0 0,0 0 0,1-1 0,5 9 0,-8-14 0,-1 0 0,1 0 0,0 0 0,0 0 0,0 0 0,0 0 0,0 0 0,1-1 0,-1 1 0,0-1 0,1 0 0,-1 0 0,1 1 0,-1-2 0,1 1 0,0 0 0,-1 0 0,1-1 0,0 0 0,-1 1 0,1-1 0,0 0 0,0 0 0,-1 0 0,1-1 0,0 1 0,0-1 0,-1 0 0,1 1 0,-1-1 0,1 0 0,4-3 0,-1 0 15,-1 0 0,1 0 0,-1-1 0,0 0-1,0 0 1,0 0 0,-1-1 0,1 1 0,-1-1 0,-1 0-1,1 0 1,-1-1 0,0 1 0,-1-1 0,0 1 0,0-1 0,0 0-1,0 0 1,-1 0 0,-1 0 0,1 0 0,-1-13 0,-1 12-50,1 1 1,-1 0 0,0-1 0,-1 1 0,0 0 0,0 0 0,0 0 0,-1 0-1,-7-12 1,7 15-51,0-1 0,0 1-1,0 0 1,0 1 0,-1-1-1,0 1 1,1-1 0,-1 1-1,-1 0 1,1 0 0,0 1-1,-1 0 1,1-1 0,-1 1-1,-5-1 1,-6-1-6741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6.081"/>
    </inkml:context>
    <inkml:brush xml:id="br0">
      <inkml:brushProperty name="width" value="0.05" units="cm"/>
      <inkml:brushProperty name="height" value="0.05" units="cm"/>
      <inkml:brushProperty name="color" value="#FFC114"/>
    </inkml:brush>
  </inkml:definitions>
  <inkml:trace contextRef="#ctx0" brushRef="#br0">0 10 24575,'0'3'0,"3"1"0,5 0 0,3-1 0,3-1 0,6-1 0,5-3 0,5-2 0,3-3 0,3 0 0,-5 1-8191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6.240"/>
    </inkml:context>
    <inkml:brush xml:id="br0">
      <inkml:brushProperty name="width" value="0.05" units="cm"/>
      <inkml:brushProperty name="height" value="0.05" units="cm"/>
      <inkml:brushProperty name="color" value="#FFC114"/>
    </inkml:brush>
  </inkml:definitions>
  <inkml:trace contextRef="#ctx0" brushRef="#br0">12 57 24575,'-3'-3'0,"-2"-4"0,1-4 0,4-1 0,5 0 0,2 1-8191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6.816"/>
    </inkml:context>
    <inkml:brush xml:id="br0">
      <inkml:brushProperty name="width" value="0.05" units="cm"/>
      <inkml:brushProperty name="height" value="0.05" units="cm"/>
      <inkml:brushProperty name="color" value="#FFC114"/>
    </inkml:brush>
  </inkml:definitions>
  <inkml:trace contextRef="#ctx0" brushRef="#br0">8 20 24575,'-3'0'0,"-1"-3"0,4-1 0,4 0 0,5 0 0,7 2 0,4 1 0,8 0 0,5 1 0,7 0 0,5 0 0,5 0 0,0 0 0,-3 0 0,-5 0 0,-11 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7.003"/>
    </inkml:context>
    <inkml:brush xml:id="br0">
      <inkml:brushProperty name="width" value="0.05" units="cm"/>
      <inkml:brushProperty name="height" value="0.05" units="cm"/>
      <inkml:brushProperty name="color" value="#FFC114"/>
    </inkml:brush>
  </inkml:definitions>
  <inkml:trace contextRef="#ctx0" brushRef="#br0">40 1 24575,'-1'0'0,"0"0"0,-1 0 0,1 0 0,0 1 0,-1-1 0,1 0 0,0 0 0,0 1 0,0-1 0,-1 1 0,1-1 0,0 1 0,0 0 0,0 0 0,0-1 0,0 1 0,0 0 0,0 0 0,-1 2 0,0-1 0,1 0 0,-1 1 0,1 0 0,0-1 0,0 1 0,0 0 0,0 0 0,-1 4 0,1 7 0,0 1 0,1 27 0,0-24 0,0 45 0,-2-1 0,3-1 0,3 1 0,12 68 0,-7-98-1365,1-7-5461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7.315"/>
    </inkml:context>
    <inkml:brush xml:id="br0">
      <inkml:brushProperty name="width" value="0.05" units="cm"/>
      <inkml:brushProperty name="height" value="0.05" units="cm"/>
      <inkml:brushProperty name="color" value="#FFC114"/>
    </inkml:brush>
  </inkml:definitions>
  <inkml:trace contextRef="#ctx0" brushRef="#br0">197 141 24575,'4'-8'0,"-1"0"0,0 0 0,0 0 0,-1 0 0,-1 0 0,1 0 0,-1 0 0,0-1 0,-1 1 0,0 0 0,0-1 0,-1 1 0,-2-10 0,3 17 0,0 0 0,-1 1 0,1-1 0,0 0 0,-1 0 0,1 0 0,-1 0 0,1 1 0,-1-1 0,1 0 0,-1 0 0,1 1 0,-1-1 0,0 0 0,1 1 0,-1-1 0,0 1 0,1-1 0,-1 1 0,0-1 0,0 1 0,0 0 0,0-1 0,1 1 0,-1 0 0,0 0 0,0-1 0,-1 1 0,0 0 0,0 1 0,0-1 0,0 1 0,0-1 0,0 1 0,1 0 0,-1-1 0,0 1 0,0 0 0,0 0 0,1 0 0,-3 2 0,-4 4 0,1 0 0,-1 1 0,-10 14 0,-2 4 0,2 2 0,1 0 0,-18 40 0,28-52 0,1 0 0,0 0 0,2 1 0,-1 0 0,2 0 0,1 0 0,0 0 0,0 20 0,3-31 22,-1 0-1,1 0 0,0 0 1,0 0-1,1 0 0,0 0 1,0 0-1,0 0 0,0-1 1,1 1-1,0-1 0,1 0 1,-1 0-1,1 0 0,7 8 1,-4-7-178,-1-1 1,1 0 0,0 0 0,0-1 0,1 1 0,-1-1 0,1-1-1,0 0 1,0 0 0,14 3 0,10 0-6671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37.467"/>
    </inkml:context>
    <inkml:brush xml:id="br0">
      <inkml:brushProperty name="width" value="0.05" units="cm"/>
      <inkml:brushProperty name="height" value="0.05" units="cm"/>
      <inkml:brushProperty name="color" value="#FFC114"/>
    </inkml:brush>
  </inkml:definitions>
  <inkml:trace contextRef="#ctx0" brushRef="#br0">27 28 24575,'-6'0'0,"-5"0"0,2 0 0,9 0 0,11 0 0,9 0 0,8 0 0,9-3 0,3-1 0,5-3 0,-2-1 0,-8 2-8191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0.844"/>
    </inkml:context>
    <inkml:brush xml:id="br0">
      <inkml:brushProperty name="width" value="0.05" units="cm"/>
      <inkml:brushProperty name="height" value="0.05" units="cm"/>
      <inkml:brushProperty name="color" value="#FFC114"/>
    </inkml:brush>
  </inkml:definitions>
  <inkml:trace contextRef="#ctx0" brushRef="#br0">1 495 24575,'1'-3'0,"0"-1"0,1 1 0,-1 0 0,1 0 0,0 0 0,0 0 0,0 0 0,1 1 0,-1-1 0,1 0 0,-1 1 0,4-3 0,10-11 0,-6 0 0,-1 0 0,-1-1 0,0 0 0,-1 0 0,-1-1 0,6-26 0,-4 15 0,15-37 0,-19 57 0,1 0 0,0 0 0,0 0 0,1 1 0,0 0 0,0 0 0,1 1 0,7-8 0,2 3 0,0 0 0,2 0 0,-1 2 0,1 0 0,1 1 0,-1 0 0,2 2 0,25-7 0,-20 8 0,1 0 0,0 2 0,0 1 0,0 1 0,0 1 0,28 3 0,-45-1 0,0 0 0,-1 1 0,1 0 0,-1 0 0,0 1 0,1 0 0,-1 0 0,-1 1 0,1 0 0,0 0 0,8 7 0,-8-3 0,1-1 0,-2 1 0,1 1 0,-1-1 0,0 1 0,-1 0 0,0 1 0,6 13 0,9 26 0,-2 0 0,16 64 0,-11-31 0,-23-80-80,0 0 0,0 1-1,-1-1 1,1 1 0,-1-1-1,1 1 1,-1-1 0,0 1-1,0 0 1,0-1 0,0 1 0,-1-1-1,1 1 1,-1-1 0,1 1-1,-3 3 1,-3 5-6746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1.186"/>
    </inkml:context>
    <inkml:brush xml:id="br0">
      <inkml:brushProperty name="width" value="0.05" units="cm"/>
      <inkml:brushProperty name="height" value="0.05" units="cm"/>
      <inkml:brushProperty name="color" value="#FFC114"/>
    </inkml:brush>
  </inkml:definitions>
  <inkml:trace contextRef="#ctx0" brushRef="#br0">42 43 24575,'-13'-17'0,"11"15"0,1-1 0,-1 1 0,0 0 0,0 0 0,0 0 0,0-1 0,0 2 0,0-1 0,-1 0 0,-2-2 0,5 4 0,0 0 0,0 0 0,-1 0 0,1 0 0,0 0 0,0 0 0,0 0 0,0 0 0,0 0 0,0 0 0,0 0 0,0 0 0,0 0 0,0 0 0,0 0 0,-1 0 0,1 0 0,0 0 0,0 0 0,0 0 0,0 0 0,0 0 0,0 0 0,0 0 0,0 0 0,0 0 0,0 0 0,0 0 0,-1 0 0,1 0 0,0 0 0,0 0 0,0 0 0,0 0 0,0 0 0,0 0 0,0 0 0,0 0 0,0 0 0,0 1 0,0-1 0,0 0 0,0 0 0,0 0 0,0 0 0,0 0 0,0 0 0,0 0 0,-1 0 0,1 0 0,0 0 0,0 0 0,0 0 0,0 1 0,0-1 0,0 0 0,0 0 0,0 0 0,0 0 0,1 0 0,1 9 0,7 8 0,1-1 0,1 0 0,1 0 0,0-1 0,18 16 0,-22-24 0,0 1 0,1-1 0,0-1 0,0 0 0,0 0 0,1-1 0,0 0 0,21 7 0,-28-11 11,0-1 0,0 1-1,1-1 1,-1 1 0,0-1-1,1 0 1,-1 0 0,1 0-1,-1-1 1,0 1 0,1-1-1,-1 0 1,0 0 0,0 0-1,5-2 1,-3 0 6,-1 0 0,0 1 0,0-2 0,0 1 0,0-1 0,0 1 0,-1-1 0,1 0 1,2-5-1,3-6-302,-1 1 1,0-1-1,-2-1 1,1 0-1,3-18 1,-8 26-6542</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1.640"/>
    </inkml:context>
    <inkml:brush xml:id="br0">
      <inkml:brushProperty name="width" value="0.05" units="cm"/>
      <inkml:brushProperty name="height" value="0.05" units="cm"/>
      <inkml:brushProperty name="color" value="#FFC114"/>
    </inkml:brush>
  </inkml:definitions>
  <inkml:trace contextRef="#ctx0" brushRef="#br0">389 57 24575,'0'-2'0,"0"0"0,0 1 0,0-1 0,-1 0 0,1 1 0,-1-1 0,1 0 0,-1 1 0,1-1 0,-1 1 0,0-1 0,0 1 0,0-1 0,0 1 0,0-1 0,0 1 0,0 0 0,-3-2 0,1 0 0,-1 1 0,1 0 0,-1 0 0,1 0 0,-1 0 0,0 1 0,-7-2 0,-3 0 0,-1 0 0,1 2 0,-22-1 0,-34 5 0,-96 15 0,165-18 0,0 0 0,-1 0 0,1 0 0,0 1 0,-1-1 0,1 1 0,0-1 0,-1 1 0,1-1 0,0 1 0,0 0 0,0-1 0,-2 3 0,3-3 0,-1 0 0,1 1 0,0-1 0,-1 1 0,1-1 0,0 1 0,0-1 0,0 1 0,-1 0 0,1-1 0,0 1 0,0-1 0,0 1 0,0-1 0,0 1 0,0-1 0,0 1 0,0 0 0,0-1 0,0 1 0,0-1 0,1 2 0,1 2 0,0 0 0,1 0 0,-1 0 0,1 0 0,0 0 0,4 4 0,-6-7 0,26 34 0,-2 1 0,-1 0 0,33 71 0,-35-63 0,-18-36-105,1 1 0,0-1 0,1 0 0,0 0 0,0-1 0,1 0 0,-1 0 0,2 0 0,-1-1 0,1 0 0,0 0 0,15 8 0,-7-8-6721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2.058"/>
    </inkml:context>
    <inkml:brush xml:id="br0">
      <inkml:brushProperty name="width" value="0.05" units="cm"/>
      <inkml:brushProperty name="height" value="0.05" units="cm"/>
      <inkml:brushProperty name="color" value="#FFC114"/>
    </inkml:brush>
  </inkml:definitions>
  <inkml:trace contextRef="#ctx0" brushRef="#br0">14 7 24575,'0'0'0,"0"0"0,0 0 0,1 0 0,-1-1 0,0 1 0,0 0 0,0 0 0,0 0 0,0-1 0,0 1 0,0 0 0,0 0 0,0 0 0,0-1 0,0 1 0,0 0 0,0 0 0,0 0 0,0-1 0,0 1 0,0 0 0,-1 0 0,1 0 0,0 0 0,0-1 0,0 1 0,0 0 0,0 0 0,0 0 0,0 0 0,-1 0 0,1-1 0,0 1 0,0 0 0,0 0 0,0 0 0,-1 0 0,1 0 0,0 0 0,0 0 0,0 0 0,0-1 0,-1 1 0,1 0 0,0 0 0,0 0 0,0 0 0,-1 0 0,1 0 0,0 0 0,0 0 0,0 0 0,-1 0 0,1 0 0,0 1 0,0-1 0,0 0 0,-1 0 0,1 0 0,-7 11 0,7-6 0,0 0 0,0 0 0,1 0 0,0 0 0,0 0 0,0-1 0,1 1 0,-1 0 0,1-1 0,0 1 0,0-1 0,1 1 0,4 6 0,5 4 0,0 1 0,15 13 0,-9-11 0,0-2 0,2 0 0,0-1 0,0-1 0,1-1 0,1-1 0,0-1 0,36 13 0,-32-16 0,1 0 0,0-1 0,0-2 0,1-1 0,-1-1 0,1-1 0,39-3 0,-61 1 17,0 0 0,-1-1 0,1 0 0,-1-1 0,0 1 0,1-1 0,-1 0 0,0 0 0,0-1 0,0 0 0,0 1 0,-1-2 0,1 1 0,-1 0 0,1-1 0,3-5 0,2-2-76,-1-2 1,-1 1-1,0-1 1,8-20-1,16-25-1302,-24 46-5465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1.569"/>
    </inkml:context>
    <inkml:brush xml:id="br0">
      <inkml:brushProperty name="width" value="0.05" units="cm"/>
      <inkml:brushProperty name="height" value="0.05" units="cm"/>
      <inkml:brushProperty name="color" value="#FFC114"/>
    </inkml:brush>
  </inkml:definitions>
  <inkml:trace contextRef="#ctx0" brushRef="#br0">241 69 24575,'0'-3'0,"0"0"0,0 1 0,-1-1 0,1 0 0,-1 1 0,1-1 0,-1 0 0,0 1 0,0-1 0,0 1 0,0-1 0,0 1 0,-1-1 0,1 1 0,-1 0 0,1 0 0,-1-1 0,0 1 0,0 0 0,0 1 0,0-1 0,0 0 0,-1 1 0,1-1 0,0 1 0,-1 0 0,1-1 0,-1 1 0,1 1 0,-1-1 0,-3-1 0,0 1 0,0 0 0,0 1 0,1 0 0,-1 0 0,0 0 0,0 0 0,0 1 0,1 0 0,-1 0 0,1 1 0,-1-1 0,1 1 0,-11 5 0,8-2 0,1-1 0,0 1 0,0 0 0,1 1 0,-1 0 0,1 0 0,1 0 0,-1 1 0,1 0 0,0 0 0,0 0 0,1 1 0,-6 12 0,8-14 0,0 0 0,0 0 0,1 0 0,-1 1 0,2-1 0,-1 0 0,0 1 0,1-1 0,0 0 0,1 1 0,0-1 0,0 0 0,0 1 0,0-1 0,1 0 0,0 0 0,1 0 0,-1 0 0,5 6 0,1 0 0,1-1 0,0 0 0,1 0 0,0-1 0,1-1 0,0 0 0,0 0 0,16 8 0,19 16 0,-44-32 0,0 1 0,0 0 0,0 0 0,0-1 0,0 1 0,-1 0 0,1 0 0,-1 1 0,1-1 0,-1 0 0,0 0 0,1 1 0,-1-1 0,-1 1 0,1-1 0,0 1 0,-1-1 0,1 1 0,-1 0 0,1-1 0,-1 1 0,-1 3 0,1-4 0,-1 0 0,1 0 0,-1 0 0,0 0 0,0 0 0,0-1 0,0 1 0,0 0 0,0 0 0,-1-1 0,1 1 0,-1-1 0,1 1 0,-1-1 0,1 0 0,-1 0 0,0 0 0,0 0 0,1 0 0,-1 0 0,0 0 0,0 0 0,0 0 0,0-1 0,0 1 0,0-1 0,0 0 0,-4 0 0,-1 1-170,-1-1-1,1 0 0,0-1 1,0 0-1,0 0 0,0-1 1,-11-3-1,-2-2-6655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2.994"/>
    </inkml:context>
    <inkml:brush xml:id="br0">
      <inkml:brushProperty name="width" value="0.05" units="cm"/>
      <inkml:brushProperty name="height" value="0.05" units="cm"/>
      <inkml:brushProperty name="color" value="#FFC114"/>
    </inkml:brush>
  </inkml:definitions>
  <inkml:trace contextRef="#ctx0" brushRef="#br0">1 1 24575,'6'0'0,"1"0"0,0 0 0,0 1 0,-1 0 0,1 0 0,10 4 0,-14-4 0,-1 0 0,1 1 0,0-1 0,-1 1 0,1 0 0,-1 0 0,0 0 0,0 0 0,1 0 0,-1 1 0,-1-1 0,1 1 0,0-1 0,-1 1 0,1-1 0,-1 1 0,2 3 0,3 12 0,0 1 0,-1-1 0,5 38 0,0 61 0,-7-73 0,6 133 0,-8 1 0,-8-1 0,-34 202 0,27-304-1365,8-49-5461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3.244"/>
    </inkml:context>
    <inkml:brush xml:id="br0">
      <inkml:brushProperty name="width" value="0.05" units="cm"/>
      <inkml:brushProperty name="height" value="0.05" units="cm"/>
      <inkml:brushProperty name="color" value="#FFC114"/>
    </inkml:brush>
  </inkml:definitions>
  <inkml:trace contextRef="#ctx0" brushRef="#br0">0 52 24575,'1561'0'-830,"-1510"0"830,-13 2 0,-1-2 0,1-2 0,70-13 0,-105 14-82,0 1 0,0-1 1,-1 0-1,1 0 0,0 0 0,-1 0 0,1-1 1,-1 1-1,1-1 0,-1 1 0,0-1 1,0 0-1,0 0 0,4-3 0,0-8-6052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4.035"/>
    </inkml:context>
    <inkml:brush xml:id="br0">
      <inkml:brushProperty name="width" value="0.05" units="cm"/>
      <inkml:brushProperty name="height" value="0.05" units="cm"/>
      <inkml:brushProperty name="color" value="#FFC114"/>
    </inkml:brush>
  </inkml:definitions>
  <inkml:trace contextRef="#ctx0" brushRef="#br0">37 128 24575,'-14'-11'0,"12"9"0,0 0 0,0 0 0,-1 1 0,1-1 0,0 0 0,0-1 0,1 1 0,-1 0 0,-1-3 0,3 4 0,-1 1 0,1-1 0,0 1 0,0 0 0,0-1 0,0 1 0,0-1 0,0 1 0,0-1 0,0 1 0,0-1 0,0 1 0,0-1 0,0 1 0,1-1 0,-1 1 0,0-1 0,0 1 0,0-1 0,1 1 0,-1-1 0,1 0 0,17-10 0,0 5 0,-1 1 0,1 0 0,0 1 0,25-1 0,80-1 0,-78 5 0,840-5-505,-222 6-111,-3-29 309,-617 25 518,-65 22 980,17-15-1189,0 1 0,1 0 0,-1 0 0,1 0 0,0 0 0,1 1 0,-1 0 0,1 0 0,0 0 0,0 0 0,0 0 0,1 1 0,0-1 0,0 1 0,-2 9 0,-1 10-3,1 1-1,-2 34 1,4-27-1,-52 707 2,49-667 0,-2 165 0,7-235 0,0 0 0,0 0 0,0 0 0,0 0 0,-1 0 0,1-1 0,-1 1 0,0 0 0,0 0 0,-2 4 0,2-5 0,0-1 0,0 0 0,0 0 0,0 0 0,-1 0 0,1 0 0,0 0 0,-1 0 0,1 0 0,0 0 0,-1-1 0,1 1 0,-1 0 0,1-1 0,-1 1 0,1-1 0,-1 0 0,0 1 0,1-1 0,-1 0 0,-2 0 0,-43-1 0,-80-11 0,26 1 0,-307-1-1365,345 12-5461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4.347"/>
    </inkml:context>
    <inkml:brush xml:id="br0">
      <inkml:brushProperty name="width" value="0.05" units="cm"/>
      <inkml:brushProperty name="height" value="0.05" units="cm"/>
      <inkml:brushProperty name="color" value="#FFC114"/>
    </inkml:brush>
  </inkml:definitions>
  <inkml:trace contextRef="#ctx0" brushRef="#br0">18 213 24575,'-1'0'0,"0"0"0,-1-1 0,1 1 0,0-1 0,0 0 0,0 1 0,1-1 0,-1 0 0,0 1 0,0-1 0,0 0 0,0 0 0,1 0 0,-1 0 0,0 0 0,1 0 0,-1 0 0,1 0 0,-1-1 0,1 1 0,0 1 0,0-1 0,0 0 0,0 1 0,0-1 0,1 0 0,-1 1 0,0-1 0,0 0 0,1 1 0,-1-1 0,1 1 0,-1-1 0,0 1 0,1-1 0,-1 1 0,1-1 0,-1 1 0,1-1 0,-1 1 0,1 0 0,0-1 0,0 0 0,5-2 0,-1 1 0,1-1 0,0 1 0,0 0 0,10-2 0,314-43 0,-172 28 0,-65 7 0,278-51 0,-368 62 0,2 0 0,0 0 0,0-1 0,-1 1 0,1-1 0,0 0 0,-1 0 0,8-5 0,-9 0-1365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4.704"/>
    </inkml:context>
    <inkml:brush xml:id="br0">
      <inkml:brushProperty name="width" value="0.05" units="cm"/>
      <inkml:brushProperty name="height" value="0.05" units="cm"/>
      <inkml:brushProperty name="color" value="#FFC114"/>
    </inkml:brush>
  </inkml:definitions>
  <inkml:trace contextRef="#ctx0" brushRef="#br0">175 88 24575,'1'-2'0,"0"0"0,0 0 0,-1 0 0,1 0 0,1 0 0,-1 0 0,0 0 0,0 0 0,1 1 0,1-3 0,8-12 0,-10 15 0,0-1 0,0 1 0,-1-1 0,1 1 0,-1-1 0,1 0 0,-1 1 0,0-1 0,0 0 0,0 1 0,0-1 0,0 0 0,0 1 0,0-1 0,0 0 0,-1 1 0,1-1 0,-1 0 0,1 1 0,-1-1 0,0 1 0,-1-3 0,1 3 0,0 0 0,0 0 0,0 0 0,0 1 0,-1-1 0,1 0 0,0 1 0,0-1 0,-1 1 0,1-1 0,0 1 0,-1 0 0,1-1 0,0 1 0,-1 0 0,1 0 0,-1 0 0,1 0 0,0 0 0,-1 0 0,1 1 0,-1-1 0,1 0 0,0 1 0,-1-1 0,1 1 0,0-1 0,-2 2 0,-5 2 0,-1 0 0,1 1 0,1 1 0,-1-1 0,1 1 0,-1 0 0,2 1 0,-1 0 0,1 0 0,-10 15 0,4-4 0,1 0 0,1 0 0,-14 37 0,22-48 0,-1-1 0,1 1 0,1 0 0,-1 0 0,1 0 0,0 0 0,0 0 0,1 0 0,0 0 0,1 0 0,-1 0 0,1 0 0,0 0 0,1 0 0,0-1 0,0 1 0,0 0 0,1-1 0,0 1 0,0-1 0,1 0 0,0 0 0,0-1 0,0 1 0,1-1 0,0 1 0,0-1 0,0-1 0,0 1 0,1-1 0,6 4 0,2 0-105,0 0 0,1-2 0,-1 1 0,1-2 0,1 0 0,-1-1 0,1 0 0,0-1 0,0-1 0,0 0 0,0-2 0,29-1 0,-1-2-6721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5.093"/>
    </inkml:context>
    <inkml:brush xml:id="br0">
      <inkml:brushProperty name="width" value="0.05" units="cm"/>
      <inkml:brushProperty name="height" value="0.05" units="cm"/>
      <inkml:brushProperty name="color" value="#FFC114"/>
    </inkml:brush>
  </inkml:definitions>
  <inkml:trace contextRef="#ctx0" brushRef="#br0">232 89 24575,'1'-8'0,"0"8"0,-1-1 0,0 1 0,0-1 0,0 1 0,0-1 0,0 1 0,0-1 0,0 1 0,0-1 0,0 0 0,0 1 0,0-1 0,0 1 0,-1-1 0,1 1 0,0-1 0,0 1 0,0-1 0,-1 1 0,1-1 0,0 1 0,-1-1 0,1 1 0,0 0 0,-1-1 0,1 1 0,-1 0 0,1-1 0,0 1 0,-1 0 0,1-1 0,-1 1 0,1 0 0,-1 0 0,0-1 0,-3-1 0,1 0 0,-1 0 0,0 0 0,0 1 0,0-1 0,0 1 0,0 0 0,-1 0 0,1 1 0,0-1 0,0 1 0,-1 0 0,1 0 0,-7 1 0,5 1 0,0-1 0,0 1 0,0 0 0,1 1 0,-1-1 0,1 1 0,-1 0 0,1 0 0,-6 6 0,0 0 0,2 0 0,-1 1 0,1 0 0,1 0 0,0 1 0,0 0 0,1 1 0,-9 19 0,15-28 0,-1-1 0,1 1 0,0 0 0,0 0 0,1-1 0,-1 1 0,1 0 0,-1 0 0,1 0 0,0 0 0,0 0 0,0 0 0,0 0 0,1 0 0,-1 0 0,1-1 0,0 1 0,-1 0 0,2 0 0,-1 0 0,0-1 0,0 1 0,1-1 0,-1 1 0,4 3 0,-1-2 0,0-1 0,0 1 0,0-1 0,1 0 0,-1 0 0,1-1 0,0 1 0,0-1 0,0 0 0,0 0 0,0-1 0,0 1 0,8 0 0,1 0 0,1 0 0,1-2 0,-1 1 0,0-2 0,0 0 0,0-1 0,0 0 0,-1-1 0,27-10 0,-34 11 0,0-2 0,0 1 0,-1-1 0,1 0 0,-1 0 0,0 0 0,0-1 0,0 0 0,6-8 0,-8 9 0,-1-1 0,0 0 0,0 0 0,0 0 0,-1 0 0,1 0 0,-1 0 0,-1 0 0,1-1 0,-1 1 0,0-1 0,0 1 0,0-11 0,-1 8-59,0 1 0,0 0-1,-1 0 1,0 0-1,0-1 1,-1 1 0,1 0-1,-2 0 1,1 1 0,-1-1-1,0 0 1,0 1 0,-1 0-1,0 0 1,0 0-1,-1 0 1,1 0 0,-1 1-1,0 0 1,-1 0 0,1 0-1,-8-4 1,-3 1-6767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5.969"/>
    </inkml:context>
    <inkml:brush xml:id="br0">
      <inkml:brushProperty name="width" value="0.05" units="cm"/>
      <inkml:brushProperty name="height" value="0.05" units="cm"/>
      <inkml:brushProperty name="color" value="#FFC114"/>
    </inkml:brush>
  </inkml:definitions>
  <inkml:trace contextRef="#ctx0" brushRef="#br0">73 362 24575,'2'0'0,"-1"-1"0,0 1 0,1-1 0,-1 1 0,0-1 0,1 0 0,-1 0 0,0 0 0,0 0 0,0 0 0,0 0 0,0 0 0,0 0 0,0 0 0,1-2 0,12-18 0,-13 20 0,0 0 0,-1 0 0,1 0 0,-1 0 0,1 0 0,-1 0 0,1 0 0,-1 0 0,0 0 0,0 0 0,0 0 0,1 0 0,-1 0 0,0 0 0,0-1 0,0 1 0,-1-1 0,1 1 0,0 1 0,-1-1 0,1 1 0,0 0 0,-1-1 0,1 1 0,0-1 0,-1 1 0,1 0 0,-1-1 0,1 1 0,-1 0 0,1-1 0,-1 1 0,1 0 0,-1 0 0,1 0 0,-1-1 0,1 1 0,-1 0 0,1 0 0,-1 0 0,1 0 0,-2 0 0,0 0 0,-1 0 0,0 1 0,0-1 0,1 1 0,-1-1 0,0 1 0,1 0 0,-1 0 0,0 0 0,1 0 0,-1 1 0,-2 1 0,-1 3 0,0-1 0,1 1 0,0 0 0,0 0 0,1 0 0,-1 1 0,1 0 0,1-1 0,-1 2 0,1-1 0,0 0 0,1 0 0,0 1 0,0 0 0,0-1 0,1 1 0,1 0 0,-1 0 0,1 11 0,1-15 0,-1 1 0,0-1 0,1 1 0,0-1 0,0 1 0,0-1 0,1 0 0,-1 1 0,1-1 0,0 0 0,0 0 0,1 0 0,-1 0 0,1-1 0,0 1 0,0-1 0,0 1 0,0-1 0,1 0 0,-1 0 0,1-1 0,0 1 0,0-1 0,0 0 0,0 0 0,0 0 0,0 0 0,1-1 0,-1 1 0,0-1 0,1 0 0,-1-1 0,1 1 0,5-1 0,-4 0 0,0 0 0,-1-1 0,1 0 0,0 0 0,0-1 0,-1 0 0,1 0 0,-1 0 0,1 0 0,-1-1 0,0 0 0,0 0 0,0 0 0,0-1 0,-1 0 0,1 0 0,-1 0 0,6-7 0,-1 0 0,0-1 0,0-1 0,-1 1 0,-1-1 0,0-1 0,6-16 0,3-14 0,-1-2 0,-3 0 0,-1 0 0,-3-1 0,5-87 0,-13 130 0,0 0 0,-1 0 0,1 0 0,-1 1 0,0-1 0,0 0 0,-2-5 0,3 8 0,0 1 0,-1-1 0,1 1 0,0-1 0,0 1 0,-1-1 0,1 1 0,0 0 0,-1-1 0,1 1 0,-1-1 0,1 1 0,0 0 0,-1-1 0,1 1 0,-1 0 0,1 0 0,-1-1 0,1 1 0,-1 0 0,1 0 0,-2 0 0,1 0 0,0 0 0,1 0 0,-1 0 0,0 1 0,0-1 0,0 0 0,0 1 0,1-1 0,-1 1 0,0-1 0,0 1 0,1 0 0,-1-1 0,0 1 0,1-1 0,-1 1 0,1 0 0,-2 1 0,-3 6 0,0 1 0,0 0 0,1 0 0,0 0 0,1 0 0,0 0 0,0 1 0,1-1 0,-2 20 0,1 2 0,4 58 0,0-69 0,2 1 0,0-1 0,2 0 0,0 0 0,1 0 0,1-1 0,17 33 0,-18-40 0,0-2 0,1 1 0,0-1 0,0 0 0,2 0 0,-1-1 0,1 0 0,0 0 0,1-1 0,0 0 0,0-1 0,0 0 0,24 10 0,-30-15 0,1-1 0,0 1 0,0-1 0,0 0 0,0 0 0,0-1 0,0 0 0,0 0 0,0 0 0,0 0 0,-1-1 0,1 1 0,0-1 0,0-1 0,0 1 0,0-1 0,-1 0 0,1 0 0,-1 0 0,0 0 0,1-1 0,5-4 0,-2 0 0,1-1 0,-1 0 0,-1 0 0,0-1 0,0 0 0,0 0 0,-1 0 0,9-20 0,-10 20 0,1 1 0,0 0 0,0 1 0,0-1 0,1 1 0,12-9 0,-11 9 0,0 0 0,0-1 0,-1 0 0,0 0 0,9-15 0,-14 20 0,-1 1 0,0-1 0,0 0 0,0 0 0,0 0 0,0 0 0,-1-1 0,1 1 0,-1 0 0,0 0 0,0 0 0,0 0 0,0 0 0,-1 0 0,1-1 0,-1 1 0,0 0 0,0 0 0,0 0 0,0 1 0,0-1 0,-1 0 0,-2-5 0,0 3 0,0-1 0,0 1 0,-1-1 0,1 1 0,-1 1 0,0-1 0,-1 1 0,1 0 0,-1 0 0,0 0 0,0 1 0,0 0 0,0 0 0,0 0 0,-1 1 0,1 0 0,-1 0 0,-8 0 0,10 1 0,-1 0 0,1 1 0,-1 0 0,1 1 0,-1-1 0,1 1 0,0 0 0,-1 0 0,1 0 0,0 1 0,0 0 0,0 0 0,0 0 0,0 1 0,0 0 0,0 0 0,1 0 0,0 0 0,0 1 0,0-1 0,0 1 0,0 0 0,-3 5 0,2-1 0,0 0 0,1 0 0,-1 1 0,2 0 0,-1-1 0,1 1 0,1 0 0,0 1 0,0-1 0,1 0 0,0 1 0,0-1 0,1 0 0,0 1 0,1-1 0,0 1 0,0-1 0,1 0 0,1 0 0,3 10 0,-3-10 0,0 0 0,1-1 0,0 1 0,1-1 0,0 0 0,0 0 0,1-1 0,0 1 0,0-1 0,0-1 0,1 1 0,0-1 0,1 0 0,-1-1 0,1 1 0,0-2 0,0 1 0,1-1 0,-1 0 0,12 3 0,-9-5 31,0 1 0,0-2 0,1 1 0,-1-2 0,1 1 0,-1-2 0,1 1 0,-1-2 1,0 1-1,23-7 0,-20 3-245,0-1 1,0 0 0,-1 0-1,0-2 1,0 1 0,-1-2-1,22-18 1,-2-3-6613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1.558"/>
    </inkml:context>
    <inkml:brush xml:id="br0">
      <inkml:brushProperty name="width" value="0.05" units="cm"/>
      <inkml:brushProperty name="height" value="0.05" units="cm"/>
      <inkml:brushProperty name="color" value="#FFC114"/>
    </inkml:brush>
  </inkml:definitions>
  <inkml:trace contextRef="#ctx0" brushRef="#br0">414 1 24575,'-87'194'0,"-50"59"0,-31 63 0,155-291 314,5-10-509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2.601"/>
    </inkml:context>
    <inkml:brush xml:id="br0">
      <inkml:brushProperty name="width" value="0.05" units="cm"/>
      <inkml:brushProperty name="height" value="0.05" units="cm"/>
      <inkml:brushProperty name="color" value="#FFC114"/>
    </inkml:brush>
  </inkml:definitions>
  <inkml:trace contextRef="#ctx0" brushRef="#br0">1 5 24575,'0'-3'0,"0"2"0,0 4 0,0 5 0,0 4 0,0 6 0,0 3 0,0 5 0,0 4 0,0 2 0,0 3 0,0-2 0,3-3 0,4-4 0,4-3 0,0-5-8191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2.755"/>
    </inkml:context>
    <inkml:brush xml:id="br0">
      <inkml:brushProperty name="width" value="0.05" units="cm"/>
      <inkml:brushProperty name="height" value="0.05" units="cm"/>
      <inkml:brushProperty name="color" value="#FFC114"/>
    </inkml:brush>
  </inkml:definitions>
  <inkml:trace contextRef="#ctx0" brushRef="#br0">26 116 24575,'0'-6'0,"-3"-9"0,-2-4 0,-2-3 0,0 0 0,4 4 0,2 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2.007"/>
    </inkml:context>
    <inkml:brush xml:id="br0">
      <inkml:brushProperty name="width" value="0.05" units="cm"/>
      <inkml:brushProperty name="height" value="0.05" units="cm"/>
      <inkml:brushProperty name="color" value="#FFC114"/>
    </inkml:brush>
  </inkml:definitions>
  <inkml:trace contextRef="#ctx0" brushRef="#br0">8 180 24575,'0'0'0,"-1"0"0,1 0 0,0 0 0,0 0 0,0-1 0,-1 1 0,1 0 0,0 0 0,0 0 0,-1 0 0,1 0 0,0 0 0,0 0 0,0 0 0,-1 1 0,1-1 0,0 0 0,0 0 0,-1 0 0,1 0 0,0 0 0,0 0 0,0 0 0,0 0 0,-1 1 0,1-1 0,0 0 0,0 0 0,0 0 0,0 0 0,-1 1 0,1-1 0,0 0 0,0 0 0,0 0 0,0 1 0,0-1 0,0 0 0,6 8 0,13 5 0,-14-11 0,0-1 0,0 1 0,0-1 0,0 0 0,0 0 0,0 0 0,0-1 0,0 0 0,0 0 0,0 0 0,0 0 0,0-1 0,0 0 0,0 0 0,0-1 0,0 1 0,-1-1 0,1 0 0,0 0 0,-1 0 0,1-1 0,-1 0 0,0 0 0,0 0 0,0 0 0,0 0 0,-1-1 0,1 0 0,-1 0 0,0 0 0,0 0 0,-1 0 0,1-1 0,-1 1 0,0-1 0,0 1 0,2-7 0,-3 7 0,-1 0 0,1 0 0,-1 0 0,0 1 0,0-1 0,0 0 0,-1 0 0,1 0 0,-1 0 0,0 1 0,0-1 0,0 0 0,-1 1 0,1-1 0,-4-4 0,2 3 0,0 0 0,0 0 0,-1 1 0,0-1 0,0 1 0,0 0 0,0 0 0,0 1 0,-1-1 0,-5-2 0,7 4 0,0 0 0,-1 0 0,1 1 0,0-1 0,-1 1 0,1 0 0,-1 0 0,0 1 0,1-1 0,-1 1 0,1-1 0,-1 1 0,0 0 0,1 1 0,-6 0 0,7 0 0,-1 0 0,0 0 0,0 0 0,1 0 0,-1 1 0,0-1 0,1 1 0,0 0 0,-1 0 0,1 0 0,0 0 0,0 0 0,0 0 0,0 1 0,0-1 0,1 1 0,-1-1 0,1 1 0,-1 0 0,1-1 0,-1 4 0,-1 2-41,0 1 0,1-1-1,0 0 1,1 1-1,-1-1 1,1 1 0,1 0-1,0-1 1,0 1 0,1-1-1,0 1 1,0 0-1,1-1 1,0 0 0,1 1-1,0-1 1,0 0 0,0 0-1,1-1 1,0 1-1,1-1 1,0 0 0,0 0-1,1 0 1,-1-1 0,1 1-1,1-2 1,-1 1-1,1-1 1,0 0 0,0 0-1,9 4 1,15 6-6785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3.147"/>
    </inkml:context>
    <inkml:brush xml:id="br0">
      <inkml:brushProperty name="width" value="0.05" units="cm"/>
      <inkml:brushProperty name="height" value="0.05" units="cm"/>
      <inkml:brushProperty name="color" value="#FFC114"/>
    </inkml:brush>
  </inkml:definitions>
  <inkml:trace contextRef="#ctx0" brushRef="#br0">0 18 24575,'10'118'0,"-1"-6"0,-7-96 0,-2-16 0,0 0 0,0 0 0,0 0 0,0 0 0,0 0 0,0 1 0,0-1 0,0 0 0,0 0 0,0 0 0,0 0 0,0 0 0,0 0 0,0 0 0,0 0 0,1 0 0,-1 1 0,0-1 0,0 0 0,0 0 0,0 0 0,0 0 0,0 0 0,0 0 0,0 0 0,1 0 0,-1 0 0,0 0 0,0 0 0,0 0 0,0 0 0,0 0 0,0 0 0,1 0 0,-1 0 0,0 0 0,0 0 0,0 0 0,0 0 0,0 0 0,0 0 0,0 0 0,1 0 0,-1 0 0,0 0 0,0 0 0,0 0 0,0-1 0,14-19 0,-9 11 0,16-25 0,48-59 0,-58 80 0,0 1 0,1 1 0,0 0 0,1 0 0,0 2 0,1-1 0,21-10 0,-31 18 0,-1 0 0,1 1 0,0-1 0,-1 1 0,1 0 0,0 0 0,0 1 0,0-1 0,0 1 0,0 0 0,0 0 0,0 0 0,0 0 0,0 1 0,0 0 0,6 1 0,-5 0 0,-1 1 0,0-1 0,0 1 0,0-1 0,-1 1 0,1 0 0,0 1 0,-1-1 0,0 0 0,0 1 0,0 0 0,0 0 0,3 7 0,5 11 7,-1 1-1,12 40 0,-9-25-1390,-4-14-5442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3.442"/>
    </inkml:context>
    <inkml:brush xml:id="br0">
      <inkml:brushProperty name="width" value="0.05" units="cm"/>
      <inkml:brushProperty name="height" value="0.05" units="cm"/>
      <inkml:brushProperty name="color" value="#FFC114"/>
    </inkml:brush>
  </inkml:definitions>
  <inkml:trace contextRef="#ctx0" brushRef="#br0">107 243 24575,'1'-25'0,"7"-36"0,0-7 0,-7 55 0,0 3 0,-1-1 0,0 1 0,0 0 0,-3-15 0,3 25 0,0-1 0,0 1 0,0 0 0,0-1 0,0 1 0,0 0 0,0-1 0,0 1 0,0 0 0,0-1 0,0 1 0,-1 0 0,1-1 0,0 1 0,0 0 0,0-1 0,0 1 0,-1 0 0,1 0 0,0-1 0,0 1 0,-1 0 0,1 0 0,0-1 0,0 1 0,-1 0 0,1 0 0,0 0 0,-1-1 0,1 1 0,0 0 0,0 0 0,-1 0 0,1 0 0,-1 0 0,1 0 0,-10 10 0,-8 24 0,17-32 0,-16 41 0,1 1 0,3 0 0,1 1 0,2 0 0,3 1 0,-4 70 0,10-51 0,3 1 0,3-1 0,3 0 0,16 67 0,-18-106-1365,-1-6-5461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3.881"/>
    </inkml:context>
    <inkml:brush xml:id="br0">
      <inkml:brushProperty name="width" value="0.05" units="cm"/>
      <inkml:brushProperty name="height" value="0.05" units="cm"/>
      <inkml:brushProperty name="color" value="#FFC114"/>
    </inkml:brush>
  </inkml:definitions>
  <inkml:trace contextRef="#ctx0" brushRef="#br0">0 259 24575,'0'-5'0,"0"0"0,1 0 0,0 1 0,-1-1 0,2 0 0,-1 0 0,0 0 0,1 1 0,0-1 0,0 1 0,0-1 0,1 1 0,5-7 0,-3 5 0,0 1 0,1-1 0,-1 1 0,1 1 0,1-1 0,-1 1 0,0 0 0,9-4 0,10-2 0,0 1 0,1 2 0,52-10 0,155-15 0,-103 16 0,-118 15 0,-7 1 0,-1 0 0,0-1 0,0 1 0,0-1 0,1 0 0,-1 0 0,0-1 0,0 1 0,0-1 0,6-4 0,-8 3 0,-8 3 0,-7 4 0,5 1 0,0 1 0,0 0 0,0 1 0,1 0 0,0 0 0,0 1 0,1-1 0,-11 17 0,13-17 0,1 0 0,-1-1 0,1 1 0,0 1 0,1-1 0,-1 0 0,2 1 0,-1-1 0,1 1 0,0-1 0,0 1 0,1 9 0,1-14 0,-1-1 0,0 1 0,1-1 0,0 1 0,-1-1 0,1 1 0,0-1 0,0 0 0,0 0 0,1 1 0,-1-1 0,1 0 0,-1 0 0,1 0 0,0 0 0,-1 0 0,5 2 0,-2-1 0,0-1 0,0 1 0,1-1 0,-1 0 0,1 0 0,0 0 0,-1-1 0,9 2 0,1-1 0,1-1 0,-1 0 0,0-1 0,0-1 0,22-3 0,-27 2 0,0-1 0,-1 1 0,1-2 0,0 1 0,-1-1 0,0 0 0,0-1 0,0 0 0,-1 0 0,1 0 0,-1-1 0,11-13 0,-14 16 0,-1-1 0,1 0 0,-1 0 0,0-1 0,-1 1 0,1-1 0,-1 0 0,0 1 0,0-1 0,0 0 0,-1 0 0,0 0 0,1 0 0,-2 0 0,1-1 0,-1 1 0,0 0 0,0 0 0,0-1 0,-1 1 0,1 0 0,-1 0 0,-1 0 0,-1-5 0,1 5 25,0 1-1,-1-1 0,1 1 1,-1 0-1,0 0 1,0 0-1,0 1 0,-1-1 1,1 1-1,-1 0 0,0-1 1,0 2-1,-6-5 1,2 3-269,-1 0 0,0 0 0,1 1 0,-1 0 1,0 0-1,-10-1 0,-10 0-6582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4.505"/>
    </inkml:context>
    <inkml:brush xml:id="br0">
      <inkml:brushProperty name="width" value="0.05" units="cm"/>
      <inkml:brushProperty name="height" value="0.05" units="cm"/>
      <inkml:brushProperty name="color" value="#FFC114"/>
    </inkml:brush>
  </inkml:definitions>
  <inkml:trace contextRef="#ctx0" brushRef="#br0">467 7 24575,'5'-7'0,"-5"7"0,0 0 0,0 0 0,0 0 0,0 0 0,0 0 0,0 0 0,1 0 0,-1 0 0,0 0 0,0 0 0,0 0 0,0 0 0,0 0 0,0 0 0,0 0 0,0 0 0,1 0 0,-1 0 0,0 0 0,0 0 0,0 0 0,0 0 0,0 0 0,0 0 0,0 0 0,1 0 0,-1 1 0,0-1 0,0 0 0,0 0 0,0 0 0,0 0 0,0 0 0,0 0 0,0 0 0,0 0 0,0 0 0,0 0 0,0 1 0,0-1 0,1 0 0,-1 0 0,0 0 0,0 0 0,0 0 0,0 0 0,0 0 0,0 1 0,0-1 0,0 0 0,0 0 0,0 0 0,0 0 0,0 0 0,0 0 0,0 0 0,-1 0 0,1 1 0,0-1 0,0 0 0,0 0 0,0 0 0,0 0 0,0 0 0,0 0 0,0 0 0,0 1 0,-4 11 0,0 0 0,0-1 0,-1 1 0,-8 13 0,-2 5 0,-382 769 0,388-777 252,7-18-414,1-1 0,0 1 1,-1 0-1,0 0 0,0-1 1,0 1-1,0-1 0,-1 1 1,-3 3-1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7.456"/>
    </inkml:context>
    <inkml:brush xml:id="br0">
      <inkml:brushProperty name="width" value="0.05" units="cm"/>
      <inkml:brushProperty name="height" value="0.05" units="cm"/>
      <inkml:brushProperty name="color" value="#FFC114"/>
    </inkml:brush>
  </inkml:definitions>
  <inkml:trace contextRef="#ctx0" brushRef="#br0">9 57 24575,'-3'0'0,"-1"-3"0,3-1 0,8 0 0,9 0 0,12 2 0,12 1 0,16-3 0,11-1 0,9-2 0,4 0 0,1 1 0,-4 2 0,-6 1 0,-5 2 0,-14 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7.627"/>
    </inkml:context>
    <inkml:brush xml:id="br0">
      <inkml:brushProperty name="width" value="0.05" units="cm"/>
      <inkml:brushProperty name="height" value="0.05" units="cm"/>
      <inkml:brushProperty name="color" value="#FFC114"/>
    </inkml:brush>
  </inkml:definitions>
  <inkml:trace contextRef="#ctx0" brushRef="#br0">1 1 24575,'0'3'0,"3"4"0,4 1 0,7-1 0,11-2 0,13-1 0,13-2 0,13-1 0,8 0 0,-8-2-8191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3.883"/>
    </inkml:context>
    <inkml:brush xml:id="br0">
      <inkml:brushProperty name="width" value="0.05" units="cm"/>
      <inkml:brushProperty name="height" value="0.05" units="cm"/>
      <inkml:brushProperty name="color" value="#FFC114"/>
    </inkml:brush>
  </inkml:definitions>
  <inkml:trace contextRef="#ctx0" brushRef="#br0">12614 92 24575,'-10'-1'0,"1"0"0,-1 0 0,-12-4 0,-20-3 0,-163-1 0,-96-7 0,96 8 0,46-2 0,-330-16 0,0 19 0,35 26 0,389-16 0,-692 13 0,635-16 0,-973-12 0,9 4 0,719 9 0,-421 29 0,293-5 0,-70-6 0,-470 29 0,61-5 0,742-35 0,-151 2 0,320-10 0,-411 11 0,-7-3 0,326-9 0,123 3 0,0 1 0,-39 9 0,-32 4 0,37-11 0,-99-6 0,148-2 0,0 0 0,-31-10 0,33 9 0,0-1 0,0 2 0,-28-3 0,-195 15 0,59 1 0,174-10 69,4 0-189,-1 0 1,1 0-1,-1 0 1,0 0-1,1 0 1,-1-1-1,0 1 1,1 0-1,-1-1 1,0 1-1,-1-2 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4.226"/>
    </inkml:context>
    <inkml:brush xml:id="br0">
      <inkml:brushProperty name="width" value="0.05" units="cm"/>
      <inkml:brushProperty name="height" value="0.05" units="cm"/>
      <inkml:brushProperty name="color" value="#FFC114"/>
    </inkml:brush>
  </inkml:definitions>
  <inkml:trace contextRef="#ctx0" brushRef="#br0">683 45 24575,'-1'-2'0,"0"1"0,0-1 0,0 1 0,-1 0 0,1-1 0,0 1 0,-1 0 0,1 0 0,-1-1 0,1 1 0,-1 0 0,1 1 0,-1-1 0,0 0 0,0 0 0,1 1 0,-3-1 0,-4-3 0,5 2 0,-3-1 0,1 0 0,0 1 0,-1-1 0,0 1 0,1 0 0,-10-2 0,12 4 0,0 0 0,0 0 0,1 1 0,-1-1 0,0 1 0,0-1 0,0 1 0,1 0 0,-1 0 0,0 0 0,1 0 0,-1 1 0,1-1 0,-1 1 0,1-1 0,-4 5 0,-32 22 0,0 0 0,-2-3 0,-1-1 0,0-2 0,-62 23 0,-94 24 0,192-68 0,0 1 0,1 0 0,-1 1 0,0-1 0,1 1 0,-1 0 0,-3 4 0,7-6 0,0 0 0,1-1 0,-1 1 0,0 0 0,1 0 0,-1 0 0,1 0 0,-1 0 0,1 0 0,0 0 0,-1 0 0,1 0 0,0 0 0,0 0 0,0 0 0,0 0 0,0 0 0,0 0 0,0 0 0,0 0 0,0 0 0,0 0 0,0 0 0,1 0 0,-1 0 0,0 0 0,1 0 0,-1 0 0,1 0 0,-1 0 0,1 0 0,0 0 0,-1-1 0,1 1 0,0 0 0,-1 0 0,1-1 0,0 1 0,0 0 0,0-1 0,1 1 0,23 19 0,1-2 0,1 0 0,42 19 0,-36-19 0,39 20-1365,-3-3-5461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4.926"/>
    </inkml:context>
    <inkml:brush xml:id="br0">
      <inkml:brushProperty name="width" value="0.05" units="cm"/>
      <inkml:brushProperty name="height" value="0.05" units="cm"/>
      <inkml:brushProperty name="color" value="#FFC114"/>
    </inkml:brush>
  </inkml:definitions>
  <inkml:trace contextRef="#ctx0" brushRef="#br0">82 289 24575,'-5'-4'0,"0"0"0,1-1 0,0 1 0,0-1 0,0 0 0,0 0 0,1 0 0,0 0 0,0-1 0,-4-9 0,34 56 0,-16-12 0,-1 0 0,-1 1 0,-1 0 0,-2 1 0,3 34 0,-5-24 0,-3 1 0,-1-1 0,-8 58 0,7-87 0,-1 0 0,-1 0 0,1 0 0,-2 0 0,0-1 0,-5 12 0,9-22 0,0 0 0,-1-1 0,1 1 0,0 0 0,-1-1 0,1 1 0,-1 0 0,1-1 0,-1 1 0,1 0 0,-1-1 0,1 1 0,-1-1 0,0 1 0,1-1 0,-1 0 0,0 1 0,1-1 0,-1 0 0,0 1 0,0-1 0,0 0 0,0 0 0,1 0 0,-1 0 0,1-1 0,-1 1 0,1 0 0,-1 0 0,1-1 0,-1 1 0,1 0 0,-1-1 0,1 1 0,-1 0 0,1-1 0,-1 1 0,1-1 0,0 1 0,-1-1 0,1 1 0,0-1 0,-1 0 0,-1-4 0,-1 0 0,1 0 0,0 0 0,-2-9 0,-5-30 0,1-1 0,3 0 0,1 0 0,2 0 0,3-1 0,1 1 0,2 0 0,3 0 0,21-79 0,-23 105 0,2 0 0,0 1 0,1 0 0,1 0 0,1 1 0,0 1 0,23-28 0,-28 38 0,1 0 0,1 0 0,-1 0 0,1 1 0,0 0 0,0 0 0,1 0 0,-1 1 0,1 1 0,0-1 0,0 1 0,0 1 0,0-1 0,1 1 0,-1 1 0,1-1 0,-1 1 0,1 1 0,16 1 0,-12 1 0,-1 0 0,1 1 0,-1 0 0,0 1 0,0 0 0,0 1 0,-1 1 0,0 0 0,0 0 0,0 1 0,-1 1 0,0-1 0,0 2 0,15 16 0,-20-20 0,-1 1 0,0 0 0,0 0 0,0 0 0,-1 0 0,1 1 0,-2-1 0,1 1 0,-1 0 0,0 0 0,2 13 0,-3-14 0,-1 0 0,0 0 0,-1 0 0,0 0 0,0 0 0,0 0 0,0 0 0,-1 0 0,0-1 0,0 1 0,-1 0 0,1-1 0,-1 0 0,0 0 0,-8 9 0,-2 1 0,-1 0 0,0-1 0,-1-1 0,0-1 0,-2 0 0,1-1 0,-1-1 0,-29 14 0,10-9 0,-2 0 0,1-3 0,-52 11 0,75-20 0,-54 8 0,63-10 0,1-1 0,-1 1 0,1-1 0,0-1 0,-1 1 0,1-1 0,-1 1 0,1-1 0,0 0 0,0-1 0,-1 1 0,-3-3 0,8 4 0,-1 0 0,1 0 0,0 0 0,-1-1 0,1 1 0,0 0 0,-1 0 0,1 0 0,0-1 0,-1 1 0,1 0 0,0 0 0,0-1 0,-1 1 0,1 0 0,0-1 0,0 1 0,0 0 0,-1-1 0,1 1 0,0 0 0,0-1 0,0 1 0,0 0 0,0-1 0,0 1 0,0-1 0,0 1 0,0 0 0,0-1 0,0 1 0,0 0 0,0-1 0,0 0 0,12-7 0,21 1 0,-20 8 0,1 0 0,-1 1 0,1 0 0,-1 1 0,0 1 0,0 0 0,0 0 0,12 8 0,97 56 0,-111-61 0,26 16 122,112 63-1609,-112-68-5339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5.299"/>
    </inkml:context>
    <inkml:brush xml:id="br0">
      <inkml:brushProperty name="width" value="0.05" units="cm"/>
      <inkml:brushProperty name="height" value="0.05" units="cm"/>
      <inkml:brushProperty name="color" value="#FFC114"/>
    </inkml:brush>
  </inkml:definitions>
  <inkml:trace contextRef="#ctx0" brushRef="#br0">29 181 24575,'-16'-9'0,"4"2"0,13 5 0,9 0 0,5 1 0,-1 0 0,1-1 0,-1-1 0,0-1 0,0 0 0,21-9 0,-30 10 0,0 1 0,0-1 0,0 0 0,-1 0 0,1 0 0,-1-1 0,0 0 0,0 0 0,4-5 0,-7 7 0,1-1 0,0 1 0,-1-1 0,0 0 0,1 0 0,-1 0 0,0 0 0,-1 0 0,1 0 0,0 0 0,-1 0 0,0 0 0,1 0 0,-1 0 0,-1 0 0,1 0 0,-1-4 0,1 5 0,0 0 0,-1 0 0,1 0 0,-1 1 0,1-1 0,-1 0 0,0 1 0,0-1 0,1 0 0,-1 1 0,0-1 0,-1 1 0,1 0 0,0-1 0,0 1 0,0 0 0,-1-1 0,1 1 0,-1 0 0,1 0 0,-1 0 0,1 0 0,-1 1 0,0-1 0,1 0 0,-1 1 0,0-1 0,0 1 0,1-1 0,-3 1 0,2 0 0,0 0 0,-1 0 0,1 1 0,0-1 0,0 0 0,0 1 0,0 0 0,0-1 0,0 1 0,0 0 0,1 0 0,-1 0 0,0 0 0,0 1 0,1-1 0,-1 0 0,0 1 0,1-1 0,0 1 0,-1-1 0,1 1 0,0 0 0,0 0 0,0-1 0,-2 5 0,1-1-57,0 0 0,0 1 1,0-1-1,1 1 0,0-1 0,0 1 0,1-1 0,-1 1 0,1 0 0,0-1 0,1 1 1,-1 0-1,1-1 0,0 1 0,1-1 0,-1 1 0,1-1 0,0 0 0,0 0 1,1 1-1,0-2 0,0 1 0,4 5 0,9 6-6769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2.333"/>
    </inkml:context>
    <inkml:brush xml:id="br0">
      <inkml:brushProperty name="width" value="0.05" units="cm"/>
      <inkml:brushProperty name="height" value="0.05" units="cm"/>
      <inkml:brushProperty name="color" value="#FFC114"/>
    </inkml:brush>
  </inkml:definitions>
  <inkml:trace contextRef="#ctx0" brushRef="#br0">15 158 24575,'-15'-43'0,"66"163"0,7 18 0,-49-115 0,-5-16 0,-1 1 0,0 0 0,-1 0 0,1 0 0,-2 0 0,3 15 0,-4-23 0,0-1 0,0 1 0,0 0 0,0 0 0,-1 0 0,1 0 0,0 0 0,0 0 0,0-1 0,0 1 0,0 0 0,0 0 0,0 0 0,0 0 0,0 0 0,-1 0 0,1 0 0,0-1 0,0 1 0,0 0 0,0 0 0,0 0 0,0 0 0,-1 0 0,1 0 0,0 0 0,0 0 0,0 0 0,0 0 0,0 0 0,-1 0 0,1 0 0,0 0 0,0 0 0,0 0 0,0 0 0,0 0 0,-1 0 0,1 0 0,0 0 0,0 0 0,0 0 0,0 0 0,0 0 0,0 1 0,-1-1 0,1 0 0,0 0 0,0 0 0,0 0 0,0 0 0,0 0 0,0 0 0,0 1 0,0-1 0,-1 0 0,1 0 0,0 0 0,0 0 0,0 0 0,0 0 0,0 1 0,0-1 0,-8-12 0,5 4 0,1 0 0,-1-1 0,1 0 0,1 1 0,-1-1 0,2 0 0,-1 0 0,1 0 0,1 0 0,2-17 0,1 4 0,1 0 0,1 1 0,10-26 0,-7 26 0,1 0 0,1 1 0,0 0 0,28-35 0,-33 46 0,1 1 0,0 1 0,1-1 0,0 1 0,0 0 0,1 1 0,-1 0 0,1 0 0,1 1 0,-1 0 0,1 1 0,19-6 0,-26 9-80,0 0 0,0 1-1,1-1 1,-1 1 0,0 0-1,0 0 1,1 0 0,-1 0-1,0 1 1,0-1 0,0 1 0,0 0-1,1 0 1,-1 0 0,0 0-1,3 3 1,12 10-6746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5.659"/>
    </inkml:context>
    <inkml:brush xml:id="br0">
      <inkml:brushProperty name="width" value="0.05" units="cm"/>
      <inkml:brushProperty name="height" value="0.05" units="cm"/>
      <inkml:brushProperty name="color" value="#FFC114"/>
    </inkml:brush>
  </inkml:definitions>
  <inkml:trace contextRef="#ctx0" brushRef="#br0">225 126 24575,'14'-39'0,"-12"32"0,-1 0 0,0-1 0,-1 1 0,0 0 0,-1-13 0,1 18 0,0 1 0,0 0 0,0-1 0,-1 1 0,1 0 0,0-1 0,-1 1 0,0 0 0,1-1 0,-1 1 0,0 0 0,1 0 0,-1 0 0,0 0 0,0 0 0,0 0 0,0 0 0,0 0 0,0 0 0,0 0 0,0 0 0,0 0 0,-1 1 0,1-1 0,0 1 0,0-1 0,-1 1 0,1-1 0,0 1 0,-1 0 0,1-1 0,-1 1 0,1 0 0,0 0 0,-1 0 0,1 0 0,-3 1 0,-8 1 0,-1 1 0,0 1 0,1 0 0,0 1 0,0 0 0,0 0 0,1 2 0,-1-1 0,2 1 0,-1 1 0,-12 12 0,21-19 0,1 0 0,0 0 0,-1 1 0,1-1 0,0 1 0,0-1 0,0 1 0,0 0 0,0-1 0,0 1 0,1 0 0,-1-1 0,1 1 0,-1 0 0,1 0 0,-1 0 0,1-1 0,0 1 0,0 0 0,0 0 0,0 2 0,1-1 0,0-1 0,0 1 0,0-1 0,0 1 0,0-1 0,1 1 0,-1-1 0,1 1 0,-1-1 0,1 0 0,0 0 0,4 3 0,4 3 0,0 0 0,1-1 0,0-1 0,0 1 0,13 4 0,43 12 0,-49-18 0,1 1 0,30 16 0,-48-22 0,0 0 0,0 1 0,0-1 0,0 1 0,0 0 0,0-1 0,0 1 0,-1 0 0,1-1 0,0 1 0,0 0 0,-1 0 0,1 0 0,0 0 0,-1 0 0,1 0 0,-1 0 0,1 0 0,-1 0 0,1 1 0,-1-1 0,0 0 0,-1 0 0,1 0 0,0 0 0,0 0 0,0 0 0,-1-1 0,1 1 0,-1 0 0,1 0 0,-1 0 0,1 0 0,-1-1 0,1 1 0,-1 0 0,1-1 0,-1 1 0,-1 1 0,-3 2 0,-1-1 0,1 1 0,-1-1 0,0 0 0,-8 3 0,-13 4-195,0-1 0,0-1 0,-1-1 0,0-1 0,-1-2 0,-28 1 0,28-6-6631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6.205"/>
    </inkml:context>
    <inkml:brush xml:id="br0">
      <inkml:brushProperty name="width" value="0.05" units="cm"/>
      <inkml:brushProperty name="height" value="0.05" units="cm"/>
      <inkml:brushProperty name="color" value="#FFC114"/>
    </inkml:brush>
  </inkml:definitions>
  <inkml:trace contextRef="#ctx0" brushRef="#br0">94 26 24575,'-3'-1'0,"-1"1"0,1-1 0,-1 0 0,1 0 0,-1 0 0,1-1 0,0 1 0,-7-4 0,8 3 0,-1 0 0,0 1 0,0-1 0,0 1 0,0 0 0,-1 0 0,1 0 0,0 1 0,-7-2 0,9 3 0,0-1 0,0 0 0,1 0 0,-1 1 0,0-1 0,0 1 0,0-1 0,0 0 0,0 1 0,1 0 0,-1-1 0,0 1 0,1 0 0,-1-1 0,0 1 0,1 0 0,-1-1 0,1 1 0,-1 0 0,1 0 0,-1 0 0,1 0 0,0 0 0,-1-1 0,1 1 0,0 0 0,0 0 0,0 0 0,-1 2 0,-1 31 0,3-28 0,-1 8 0,6 166 0,-3-154 0,1-1 0,1 1 0,1-1 0,19 48 0,-25-72 0,1 1 0,-1-1 0,1 1 0,0-1 0,-1 0 0,1 1 0,0-1 0,0 0 0,0 0 0,0 1 0,0-1 0,0 0 0,0 0 0,0 0 0,0 0 0,1 0 0,-1-1 0,0 1 0,1 0 0,-1 0 0,0-1 0,3 1 0,-3-1 0,0 0 0,-1 0 0,1 0 0,-1 0 0,1 0 0,-1 0 0,1-1 0,0 1 0,-1 0 0,1 0 0,-1-1 0,1 1 0,-1 0 0,1-1 0,-1 1 0,1-1 0,-1 1 0,0-1 0,1 1 0,-1 0 0,1-2 0,6-19 0,-6-6 0,-1 0 0,-2 0 0,0 1 0,-9-40 0,2 12 0,4 23 0,2 18 0,1-1 0,0 1 0,1-1 0,0 1 0,1-1 0,0 0 0,4-17 0,-4 30 0,0-1 0,1 1 0,-1 0 0,1 0 0,-1 0 0,1 0 0,-1 0 0,1 0 0,0 0 0,-1 0 0,1 0 0,0 1 0,0-1 0,0 0 0,0 0 0,-1 1 0,1-1 0,0 0 0,0 1 0,1-1 0,-1 1 0,0-1 0,1 1 0,1-1 0,0 1 0,-1 0 0,1 0 0,0 0 0,0 0 0,-1 0 0,1 0 0,0 1 0,4 1 0,6 2 0,-1 1 0,0 1 0,14 8 0,-21-11 0,2 1 0,2 0 0,-1 0 0,0 1 0,1 1 0,-2-1 0,1 1 0,-1 0 0,0 1 0,10 12 0,-16-19 7,-1 1 0,1 0 1,-1 0-1,1 0 0,-1 0 0,0 0 0,1 0 0,-1 0 0,0-1 0,0 1 0,0 0 1,0 0-1,0 0 0,0 0 0,0 0 0,0 0 0,0 0 0,0 0 0,0 0 0,-1 0 1,1 0-1,0 0 0,-2 1 0,1 0 10,0 0 0,-1-1 0,1 1 0,-1 0 0,1-1 0,-1 1 0,0-1 0,1 0 1,-5 3-1,-3 0-444,1 0 0,-1-1 1,-15 5-1,3-4-6399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6.549"/>
    </inkml:context>
    <inkml:brush xml:id="br0">
      <inkml:brushProperty name="width" value="0.05" units="cm"/>
      <inkml:brushProperty name="height" value="0.05" units="cm"/>
      <inkml:brushProperty name="color" value="#FFC114"/>
    </inkml:brush>
  </inkml:definitions>
  <inkml:trace contextRef="#ctx0" brushRef="#br0">0 21 24575,'7'-1'0,"-6"1"0,-1 0 0,0 0 0,0-1 0,1 1 0,-1 0 0,0 0 0,1 0 0,-1 0 0,0 0 0,1 0 0,-1 0 0,0 0 0,0 0 0,1 0 0,-1 0 0,0 0 0,1 0 0,-1 1 0,0-1 0,0 0 0,1 0 0,-1 0 0,0 0 0,1 0 0,-1 1 0,0-1 0,0 0 0,0 0 0,1 0 0,-1 1 0,0-1 0,0 0 0,0 0 0,1 1 0,-1-1 0,0 0 0,0 0 0,0 1 0,0-1 0,0 0 0,0 1 0,0-1 0,0 0 0,0 1 0,0-1 0,0 0 0,0 0 0,0 1 0,0-1 0,0 0 0,0 1 0,0-1 0,0 0 0,0 1 0,4 43 0,-3-32 0,0 1 0,0 0 0,7 22 0,-7-32 0,0 0 0,0 1 0,1-1 0,-1 0 0,1 0 0,-1-1 0,1 1 0,0 0 0,0-1 0,1 1 0,-1-1 0,0 1 0,1-1 0,-1 0 0,1 0 0,0 0 0,0-1 0,0 1 0,4 1 0,-5-2 0,0-1 0,0 0 0,0 0 0,0 1 0,1-1 0,-1-1 0,0 1 0,0 0 0,0 0 0,0-1 0,0 1 0,0-1 0,0 0 0,0 1 0,0-1 0,0 0 0,0 0 0,-1-1 0,1 1 0,0 0 0,0 0 0,-1-1 0,1 1 0,-1-1 0,0 1 0,1-1 0,1-3 0,1-1 0,0 0 0,0 0 0,0-1 0,-1 1 0,0-1 0,4-11 0,-6 12 31,1 1 0,-1-1 0,0 0 0,-1 0 0,1 1 0,-1-1 0,0 0 0,-1 1 1,1-1-1,-3-9 0,2 13-103,0-1 1,0 1 0,0-1 0,0 1 0,-1 0 0,1-1 0,-1 1 0,0 0 0,1 0-1,-1 0 1,0 0 0,0 0 0,-1 0 0,1 1 0,0-1 0,0 1 0,-1 0 0,1-1 0,-1 1-1,1 0 1,-1 0 0,1 1 0,-5-2 0,-9-1-6755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6.954"/>
    </inkml:context>
    <inkml:brush xml:id="br0">
      <inkml:brushProperty name="width" value="0.05" units="cm"/>
      <inkml:brushProperty name="height" value="0.05" units="cm"/>
      <inkml:brushProperty name="color" value="#FFC114"/>
    </inkml:brush>
  </inkml:definitions>
  <inkml:trace contextRef="#ctx0" brushRef="#br0">22 73 24575,'-3'-3'0,"0"-1"0,0 1 0,0 0 0,0-1 0,-4-8 0,38 52 0,-23-26 0,1 1 0,-2 0 0,0 1 0,-1-1 0,0 1 0,-2 1 0,5 20 0,-11-47 0,1 0 0,0 0 0,0-11 0,2 11 0,1 0 0,0 0 0,1 0 0,0 0 0,0 0 0,1 1 0,1 0 0,-1 0 0,11-15 0,-11 19 0,0 0 0,0-1 0,0 1 0,1 1 0,0-1 0,0 1 0,1 0 0,-1 0 0,1 0 0,0 1 0,-1 0 0,2 0 0,-1 0 0,0 1 0,13-3 0,-17 5 10,0-1-1,0 1 1,1 0-1,-1 0 1,0 0-1,1 0 1,-1 0-1,0 1 1,1-1-1,-1 1 1,0-1-1,0 1 0,0 0 1,1 0-1,-1 0 1,0 0-1,3 3 1,-2-2 7,0 1 0,0 0 0,0 0 0,-1 0 0,1 1 0,-1-1 0,0 1 0,0-1 1,2 6-1,1 4-359,0 0 1,-2 1 0,1 0-1,1 24 1,-2-13-6485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7.329"/>
    </inkml:context>
    <inkml:brush xml:id="br0">
      <inkml:brushProperty name="width" value="0.05" units="cm"/>
      <inkml:brushProperty name="height" value="0.05" units="cm"/>
      <inkml:brushProperty name="color" value="#FFC114"/>
    </inkml:brush>
  </inkml:definitions>
  <inkml:trace contextRef="#ctx0" brushRef="#br0">209 109 24575,'0'-10'0,"0"1"0,0-1 0,-1 0 0,0 1 0,-1-1 0,-3-9 0,4 17 0,0 0 0,1 1 0,-1-1 0,0 0 0,0 0 0,-1 1 0,1-1 0,0 0 0,-1 1 0,1 0 0,0-1 0,-1 1 0,0 0 0,1-1 0,-1 1 0,0 0 0,0 0 0,1 1 0,-1-1 0,0 0 0,0 0 0,0 1 0,0 0 0,0-1 0,0 1 0,0 0 0,0 0 0,0 0 0,0 0 0,0 0 0,0 0 0,0 1 0,0-1 0,0 1 0,-3 0 0,0 1 0,-1 0 0,1 0 0,0 0 0,0 1 0,0-1 0,0 1 0,1 1 0,-1-1 0,1 1 0,-1 0 0,1 0 0,0 0 0,1 0 0,-6 8 0,7-9 0,0-1 0,0 1 0,1 0 0,-1 0 0,1 0 0,0 0 0,0 1 0,0-1 0,0 0 0,0 0 0,1 1 0,0-1 0,-1 0 0,1 1 0,0-1 0,0 0 0,1 0 0,-1 1 0,1-1 0,0 0 0,0 0 0,0 1 0,0-1 0,0 0 0,4 5 0,-2-3 0,1 0 0,0-1 0,1 1 0,-1-1 0,1 0 0,0 0 0,0 0 0,8 4 0,47 19 0,-46-21 0,0-1 0,0 2 0,19 12 0,-32-18 0,0-1 0,0 1 0,0 0 0,0-1 0,0 1 0,0 0 0,0 0 0,0 0 0,0 0 0,-1 0 0,1 0 0,0 0 0,-1 0 0,1 0 0,0 1 0,-1-1 0,1 0 0,-1 2 0,0-3 0,0 1 0,0 0 0,0-1 0,-1 1 0,1-1 0,0 1 0,0 0 0,-1-1 0,1 1 0,0-1 0,-1 1 0,1-1 0,-1 1 0,1-1 0,-1 1 0,1-1 0,-1 1 0,1-1 0,-1 0 0,1 1 0,-1-1 0,1 0 0,-1 0 0,-1 1 0,-4 1 0,0 0 0,0-1 0,0 1 0,0-1 0,-11 0 0,-4 0-195,0 0 0,-1-1 0,1-1 0,0-1 0,0-1 0,-33-9 0,36 4-6631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27.795"/>
    </inkml:context>
    <inkml:brush xml:id="br0">
      <inkml:brushProperty name="width" value="0.05" units="cm"/>
      <inkml:brushProperty name="height" value="0.05" units="cm"/>
      <inkml:brushProperty name="color" value="#FFC114"/>
    </inkml:brush>
  </inkml:definitions>
  <inkml:trace contextRef="#ctx0" brushRef="#br0">18 179 24575,'23'0'0,"1"-2"0,-1 0 0,-1-2 0,1 0 0,27-10 0,-47 13 0,0 0 0,0 0 0,0 0 0,-1-1 0,1 1 0,-1-1 0,1 0 0,-1 0 0,1 1 0,-1-2 0,0 1 0,0 0 0,0 0 0,0-1 0,0 1 0,-1-1 0,1 1 0,-1-1 0,1 0 0,-1 0 0,0 1 0,0-1 0,0 0 0,-1 0 0,2-5 0,-2 4 0,0 1 0,-1-1 0,1 1 0,-1-1 0,1 1 0,-1-1 0,0 1 0,0-1 0,-1 1 0,1 0 0,-1 0 0,0 0 0,1 0 0,-1 0 0,-1 0 0,1 0 0,0 0 0,-1 1 0,1-1 0,-1 1 0,-4-3 0,2 2 0,1 0 0,-1 1 0,0-1 0,0 1 0,0 0 0,-1 1 0,1-1 0,0 1 0,-1 0 0,1 1 0,0-1 0,-1 1 0,1 0 0,-1 0 0,1 1 0,-1 0 0,1 0 0,0 0 0,-1 0 0,-9 5 0,10-4 0,1 0 0,-1 0 0,0 1 0,1 0 0,0 0 0,-1 0 0,1 0 0,0 1 0,1-1 0,-1 1 0,1 0 0,0 0 0,-1 1 0,2-1 0,-1 0 0,0 1 0,1 0 0,0 0 0,0-1 0,1 1 0,-1 1 0,0 5 0,2-8 0,-1 0 0,1 1 0,0-1 0,1 0 0,-1 1 0,0-1 0,1 0 0,0 0 0,0 1 0,0-1 0,0 0 0,0 0 0,1 0 0,-1 0 0,3 3 0,0-1 0,0-1 0,0 1 0,0-1 0,1 1 0,0-1 0,-1-1 0,10 6 0,1-1 0,1 0 0,0-1 0,0-1 0,32 7 0,-22-7 171,42 4 0,-61-10-314,-1 1 1,1-1 0,0 0 0,-1-1-1,1 0 1,0 0 0,-1 0 0,1-1 0,-1 0-1,0 0 1,12-6 0,-8 1-6684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33.027"/>
    </inkml:context>
    <inkml:brush xml:id="br0">
      <inkml:brushProperty name="width" value="0.05" units="cm"/>
      <inkml:brushProperty name="height" value="0.05" units="cm"/>
      <inkml:brushProperty name="color" value="#FFC114"/>
    </inkml:brush>
  </inkml:definitions>
  <inkml:trace contextRef="#ctx0" brushRef="#br0">2 90 24575,'-1'-14'0,"1"-21"0,0 34 0,0-1 0,0 1 0,0-1 0,0 0 0,0 1 0,1-1 0,-1 1 0,1-1 0,-1 1 0,1-1 0,0 1 0,-1 0 0,1-1 0,0 1 0,2-2 0,-3 3 0,1-1 0,-1 1 0,1 0 0,-1 0 0,1 0 0,0 0 0,-1 0 0,1 0 0,-1 0 0,1 0 0,-1 0 0,1 0 0,0 0 0,-1 0 0,1 0 0,-1 0 0,1 1 0,-1-1 0,1 0 0,-1 0 0,1 1 0,-1-1 0,1 0 0,-1 1 0,1-1 0,0 1 0,14 12 0,-10-9 0,69 65 0,129 150 0,-187-198 0,28 45 0,-40-60 0,-1 0 0,0 0 0,0 0 0,-1 1 0,0-1 0,0 1 0,0-1 0,-1 1 0,0 0 0,0-1 0,-1 1 0,0 0 0,-1 9 0,0-12 0,0 0 0,-1-1 0,0 1 0,0-1 0,0 0 0,0 1 0,-1-1 0,1 0 0,-1 0 0,1 0 0,-1-1 0,0 1 0,0-1 0,-1 0 0,1 1 0,0-2 0,-1 1 0,1 0 0,-1-1 0,0 1 0,-5 1 0,3-1 0,0-1 0,0 1 0,0-1 0,0 0 0,0 0 0,-1-1 0,1 1 0,0-2 0,0 1 0,0-1 0,0 1 0,-1-2 0,-5-1 0,10 2 0,-1 0 0,1 0 0,0-1 0,0 1 0,-1-1 0,1 0 0,0 1 0,0-1 0,0 0 0,1 0 0,-1 0 0,0 0 0,1-1 0,-1 1 0,-1-4 0,1 1 0,1 0 0,-1 0 0,1 0 0,0 0 0,0 0 0,0-1 0,1-7 0,1-6 0,1-1 0,1 1 0,6-25 0,-7 34 0,10-44 0,4-20 0,50-142 0,-65 213 0,0 1 0,1-1 0,-1 0 0,1 1 0,-1-1 0,1 0 0,0 1 0,0 0 0,0-1 0,0 1 0,4-3 0,-5 5 0,0-1 0,0 1 0,0 0 0,0-1 0,0 1 0,0 0 0,0 0 0,0 0 0,0 0 0,1 0 0,-1 0 0,0 0 0,0 0 0,0 0 0,0 0 0,0 0 0,0 1 0,0-1 0,0 0 0,0 1 0,0-1 0,0 1 0,0 0 0,0-1 0,0 1 0,0-1 0,0 1 0,0 0 0,-1 0 0,1 0 0,0 0 0,-1-1 0,2 3 0,65 82 0,-54-69-1365,-1-3-5461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33.993"/>
    </inkml:context>
    <inkml:brush xml:id="br0">
      <inkml:brushProperty name="width" value="0.05" units="cm"/>
      <inkml:brushProperty name="height" value="0.05" units="cm"/>
      <inkml:brushProperty name="color" value="#FFC114"/>
    </inkml:brush>
  </inkml:definitions>
  <inkml:trace contextRef="#ctx0" brushRef="#br0">11 165 24575,'0'3'0,"1"0"0,-1 0 0,1 0 0,0 0 0,0 0 0,0 0 0,1 0 0,-1 0 0,1 0 0,1 2 0,23 29 0,-22-29 0,5 6 0,0-1 0,1 0 0,0 0 0,1-1 0,0-1 0,16 11 0,-23-17 0,1 0 0,-1 0 0,1 0 0,0 0 0,-1-1 0,1 0 0,0 0 0,0 0 0,7 0 0,-9-1 0,0 0 0,0 0 0,0-1 0,0 0 0,0 1 0,0-1 0,0 0 0,0 0 0,0-1 0,-1 1 0,1 0 0,0-1 0,-1 0 0,1 0 0,-1 0 0,4-3 0,-3 1 0,0 0 0,-1 0 0,1 0 0,-1 0 0,0 0 0,0-1 0,0 1 0,0-1 0,-1 0 0,0 1 0,0-1 0,0 0 0,-1 0 0,1 1 0,-1-1 0,0 0 0,0 0 0,-2-5 0,1 2 0,0 0 0,-1 1 0,0-1 0,0 0 0,-1 1 0,0-1 0,0 1 0,-1 0 0,1 0 0,-7-8 0,6 11 0,0-1 0,0 1 0,0 0 0,-1 0 0,1 0 0,-1 0 0,0 1 0,0 0 0,0 0 0,-1 0 0,1 1 0,-1-1 0,1 1 0,-12-2 0,13 3 0,-1 1 0,1 0 0,0 0 0,-1 0 0,1 0 0,0 1 0,-1 0 0,1 0 0,0 0 0,0 0 0,0 0 0,0 1 0,0 0 0,0 0 0,0 0 0,0 0 0,1 1 0,-1-1 0,1 1 0,0 0 0,-4 4 0,1 0 0,0-1 0,0 1 0,1 0 0,0 0 0,1 0 0,-1 1 0,1 0 0,1 0 0,0 0 0,0 0 0,0 0 0,1 1 0,0-1 0,1 1 0,0 0 0,0-1 0,1 1 0,0 0 0,0-1 0,1 1 0,0 0 0,1-1 0,0 1 0,0-1 0,1 0 0,0 1 0,1-1 0,-1-1 0,2 1 0,-1 0 0,1-1 0,0 0 0,0 0 0,1-1 0,7 8 0,0-3 0,0-1 0,0 1 0,1-2 0,1 0 0,-1-1 0,2-1 0,-1 0 0,22 7 0,-17-8 0,0-1 0,1 0 0,0-2 0,0 0 0,0-1 0,27-2 0,-40 0 0,1-1 0,-1 0 0,1-1 0,-1 0 0,1 0 0,-1-1 0,0 0 0,0 0 0,0-1 0,-1 0 0,11-7 0,-13 7 0,0 0 0,0-1 0,0 0 0,0 0 0,-1 0 0,0 0 0,0-1 0,-1 0 0,1 0 0,-1 0 0,0 0 0,-1 0 0,1-1 0,2-12 0,-1-7 0,-1 0 0,-1 0 0,-1 0 0,-2-29 0,-18-104 0,19 155 0,-1-2 0,0-1 0,0 1 0,-1-1 0,-3-8 0,5 15 0,-1-1 0,1 0 0,0 0 0,-1 0 0,1 1 0,0-1 0,-1 0 0,1 1 0,-1-1 0,1 0 0,-1 1 0,1-1 0,-1 1 0,0-1 0,1 0 0,-1 1 0,0 0 0,1-1 0,-1 1 0,0-1 0,0 1 0,1 0 0,-1 0 0,0-1 0,0 1 0,0 0 0,0 0 0,1 0 0,-1 0 0,0 0 0,0 0 0,0 0 0,1 0 0,-1 0 0,0 0 0,0 0 0,0 1 0,0-1 0,1 0 0,-1 1 0,0-1 0,1 0 0,-1 1 0,0-1 0,0 1 0,-7 7 0,0-1 0,0 1 0,1 1 0,0-1 0,1 1 0,0 0 0,0 1 0,-4 10 0,-3 3 0,9-17 0,-21 35 0,1 2 0,-35 89 0,57-128 0,1-1 0,0 1 0,0-1 0,1 1 0,-1 0 0,1 0 0,0-1 0,0 1 0,0 0 0,0 0 0,1-1 0,-1 1 0,1 0 0,0-1 0,0 1 0,1-1 0,1 6 0,-1-7 0,0 0 0,-1 0 0,1 0 0,0 0 0,0 0 0,0 0 0,0-1 0,1 1 0,-1-1 0,0 1 0,1-1 0,-1 0 0,1 0 0,-1 0 0,1 0 0,-1 0 0,1-1 0,0 1 0,-1-1 0,1 0 0,0 0 0,-1 0 0,1 0 0,5-1 0,-1 1 0,0-2 0,0 1 0,0-1 0,0 0 0,-1 0 0,1-1 0,-1 0 0,1 0 0,-1 0 0,0-1 0,0 0 0,0 0 0,-1-1 0,0 0 0,1 0 0,-2 0 0,1 0 0,-1-1 0,1 0 0,-1 0 0,-1 0 0,1 0 0,3-11 0,-1 2 0,-1-1 0,0 0 0,-1 0 0,-1-1 0,-1 1 0,0-1 0,-1 0 0,-2-32 0,-13 96 0,10-7 0,2 0 0,1 0 0,3 0 0,6 43 0,4-9 0,29 92 0,-37-141 0,-3-20 0,-1-1 0,1 1 0,0 0 0,0-1 0,1 1 0,2 4 0,0-5-1365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34.276"/>
    </inkml:context>
    <inkml:brush xml:id="br0">
      <inkml:brushProperty name="width" value="0.05" units="cm"/>
      <inkml:brushProperty name="height" value="0.05" units="cm"/>
      <inkml:brushProperty name="color" value="#FFC114"/>
    </inkml:brush>
  </inkml:definitions>
  <inkml:trace contextRef="#ctx0" brushRef="#br0">0 16 24575,'1'-3'0,"-1"-5"0,-1 3 0,1 5 0,1 6 0,-1 5 0,-1 3 0,1 3 0,1 5 0,-1 1 0,-1 4 0,1 2 0,1 1 0,-1 0 0,-1-1 0,1-3 0,1-5-8191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34.786"/>
    </inkml:context>
    <inkml:brush xml:id="br0">
      <inkml:brushProperty name="width" value="0.05" units="cm"/>
      <inkml:brushProperty name="height" value="0.05" units="cm"/>
      <inkml:brushProperty name="color" value="#FFC114"/>
    </inkml:brush>
  </inkml:definitions>
  <inkml:trace contextRef="#ctx0" brushRef="#br0">37 36 24575,'-2'-6'0,"4"17"0,16 32 0,-2 1 0,17 82 0,-29-104 0,0-1 0,-2 1 0,-1 0 0,-1 0 0,-1 0 0,-1-1 0,0 1 0,-8 27 0,10-47 0,-1 1 0,0-1 0,1 0 0,-1 0 0,0 0 0,0 0 0,0 0 0,0 0 0,0 0 0,-1 0 0,1 0 0,-1 0 0,1-1 0,-1 1 0,0-1 0,1 1 0,-1-1 0,0 0 0,0 1 0,-3 0 0,3-2 0,0 1 0,1-1 0,-1 0 0,0 0 0,1 0 0,-1-1 0,1 1 0,-1 0 0,0-1 0,1 1 0,-1-1 0,1 1 0,-1-1 0,1 0 0,-1 1 0,1-1 0,-1 0 0,1 0 0,0 0 0,0 0 0,-1 0 0,1-1 0,0 1 0,0 0 0,0 0 0,0-1 0,0 1 0,1-1 0,-2-1 0,-3-6 0,1 0 0,0 0 0,1-1 0,0 1 0,1-1 0,-1 0 0,2 0 0,-1 0 0,2 0 0,-1 0 0,1 0 0,1 0 0,0 0 0,2-11 0,2-5 0,1 1 0,1 0 0,2 0 0,14-30 0,-13 34 0,0 1 0,2 1 0,18-25 0,-24 36 0,0 1 0,1 0 0,-1 1 0,1 0 0,0 0 0,1 0 0,-1 1 0,1 0 0,0 0 0,17-6 0,-23 10-44,1 0 0,-1 1 0,1-1 0,-1 1 0,0-1 0,1 1 0,-1 0 0,1 0 0,-1 0 0,1 1 0,-1-1 0,1 0 0,-1 1 0,0 0 0,1-1 0,-1 1 0,0 0 0,1 0-1,-1 1 1,0-1 0,0 0 0,0 1 0,0-1 0,0 1 0,0 0 0,-1-1 0,1 1 0,0 0 0,-1 0 0,2 3 0,6 10-6782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2.869"/>
    </inkml:context>
    <inkml:brush xml:id="br0">
      <inkml:brushProperty name="width" value="0.05" units="cm"/>
      <inkml:brushProperty name="height" value="0.05" units="cm"/>
      <inkml:brushProperty name="color" value="#FFC114"/>
    </inkml:brush>
  </inkml:definitions>
  <inkml:trace contextRef="#ctx0" brushRef="#br0">198 89 24575,'4'-18'0,"-3"17"0,-1 0 0,1 0 0,-1-1 0,0 1 0,1 0 0,-1-1 0,0 1 0,0 0 0,0-1 0,0 1 0,0 0 0,0-1 0,0 1 0,0 0 0,-1-1 0,1 1 0,0 0 0,-1-1 0,0 0 0,0-1 0,0 0 0,-1 1 0,1-1 0,-1 1 0,1-1 0,-1 1 0,0 0 0,0 0 0,0 0 0,0 0 0,0 0 0,-1 0 0,1 0 0,0 1 0,-1-1 0,0 1 0,1 0 0,-1-1 0,0 1 0,1 1 0,-1-1 0,0 0 0,0 1 0,0-1 0,0 1 0,1 0 0,-1 0 0,0 0 0,0 0 0,0 1 0,0-1 0,0 1 0,0-1 0,1 1 0,-4 2 0,-1 0 0,0 0 0,0 0 0,0 1 0,1 0 0,0 1 0,-1-1 0,2 1 0,-1 0 0,0 1 0,1-1 0,0 1 0,-5 9 0,5-8 0,2 0 0,-1 1 0,1 0 0,0 0 0,0 0 0,1 0 0,0 0 0,1 1 0,0-1 0,0 0 0,0 1 0,1-1 0,1 1 0,1 7 0,-2-11 0,1 0 0,0 0 0,1 0 0,-1-1 0,1 1 0,0-1 0,0 1 0,0-1 0,0 0 0,1 0 0,0 0 0,0 0 0,0 0 0,0-1 0,1 1 0,-1-1 0,1 0 0,0 0 0,0 0 0,0 0 0,1-1 0,-1 0 0,0 0 0,1 0 0,6 2 0,22 1-1365,-2-5-5461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35.209"/>
    </inkml:context>
    <inkml:brush xml:id="br0">
      <inkml:brushProperty name="width" value="0.05" units="cm"/>
      <inkml:brushProperty name="height" value="0.05" units="cm"/>
      <inkml:brushProperty name="color" value="#FFC114"/>
    </inkml:brush>
  </inkml:definitions>
  <inkml:trace contextRef="#ctx0" brushRef="#br0">38 202 24575,'24'26'0,"-10"-10"0,29 24 0,-39-37 0,0 0 0,0 0 0,0 0 0,1 0 0,-1-1 0,1 0 0,-1 0 0,1 0 0,0-1 0,0 1 0,0-1 0,8 0 0,-9-1 0,-1 0 0,1 0 0,-1-1 0,1 1 0,-1-1 0,0 0 0,1 0 0,-1 0 0,0 0 0,0-1 0,0 0 0,0 1 0,0-1 0,0 0 0,0 0 0,0-1 0,-1 1 0,1 0 0,-1-1 0,0 0 0,0 1 0,0-1 0,0 0 0,0 0 0,-1 0 0,1-1 0,-1 1 0,0 0 0,1 0 0,0-7 0,0 0 0,0 0 0,-1 0 0,0 0 0,0 0 0,-1 0 0,0 0 0,-1-1 0,0 1 0,-3-13 0,1 12 0,-1 1 0,0-1 0,-1 1 0,0 0 0,0 1 0,-1-1 0,0 1 0,-8-10 0,11 16 0,0 0 0,0 0 0,-1 0 0,1 0 0,-1 1 0,1 0 0,-1-1 0,0 1 0,1 0 0,-8-2 0,8 4 0,1-1 0,-1 1 0,0-1 0,0 1 0,0 0 0,1 0 0,-1 0 0,0 1 0,0-1 0,0 1 0,1-1 0,-1 1 0,0 0 0,0 0 0,1 0 0,-1 0 0,-3 3 0,0 0 0,0 1 0,1 0 0,-1 0 0,1 0 0,0 1 0,1-1 0,-1 1 0,1 1 0,0-1 0,1 0 0,-5 12 0,-2 7 0,-12 46 0,15-43 0,1 1 0,1 0 0,-1 37 0,5-55 0,2 1 0,-1-1 0,1 0 0,1 0 0,0 0 0,0 0 0,1 0 0,0 0 0,1 0 0,1-1 0,8 16 0,-10-22-80,0 0 0,0 0-1,1-1 1,-1 1 0,1-1-1,0 1 1,0-1 0,0-1-1,0 1 1,1 0 0,-1-1 0,1 0-1,0 0 1,0 0 0,-1-1-1,7 2 1,17 2-6746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35.614"/>
    </inkml:context>
    <inkml:brush xml:id="br0">
      <inkml:brushProperty name="width" value="0.05" units="cm"/>
      <inkml:brushProperty name="height" value="0.05" units="cm"/>
      <inkml:brushProperty name="color" value="#FFC114"/>
    </inkml:brush>
  </inkml:definitions>
  <inkml:trace contextRef="#ctx0" brushRef="#br0">236 269 24575,'4'-5'0,"0"-1"0,0 1 0,-1-1 0,0 0 0,0 0 0,0 0 0,3-13 0,4-6 0,5-7 0,-9 21 0,-1 0 0,0 0 0,0 0 0,-1 0 0,-1-1 0,0 1 0,1-13 0,-4 22 0,1 0 0,-1 0 0,0 1 0,0-1 0,-1 0 0,1 0 0,0 0 0,-1 1 0,1-1 0,-1 0 0,1 1 0,-1-1 0,0 0 0,0 1 0,0-1 0,0 1 0,0-1 0,0 1 0,0-1 0,0 1 0,-2-2 0,0 1 0,0 1 0,0-1 0,0 1 0,1 0 0,-1-1 0,0 1 0,-1 1 0,1-1 0,0 0 0,0 1 0,-4-1 0,-7 1 0,1 1 0,0 0 0,0 1 0,-22 5 0,18-3 0,0 2 0,0 0 0,1 0 0,-24 13 0,34-15 0,0-1 0,1 1 0,-1 0 0,1 0 0,0 1 0,0-1 0,0 1 0,1 0 0,0 1 0,0-1 0,0 1 0,0 0 0,1 0 0,-5 12 0,7-14 0,1 0 0,-1 0 0,1 0 0,0 0 0,0 0 0,0 1 0,1-1 0,-1 0 0,1 0 0,0 0 0,0 0 0,0 0 0,1 0 0,-1 0 0,1-1 0,0 1 0,0 0 0,1-1 0,2 4 0,5 6 0,0-1 0,1-1 0,20 18 0,7 0 0,45 27 0,-50-35 0,0 1 0,43 39 0,-74-59 0,0 0 0,0 0 0,0 0 0,0 1 0,0-1 0,0 1 0,-1-1 0,1 1 0,-1 0 0,1 0 0,-1-1 0,1 7 0,-2-8 0,0 1 0,0-1 0,0 0 0,0 1 0,0-1 0,-1 1 0,1-1 0,-1 1 0,1-1 0,-1 0 0,1 1 0,-1-1 0,0 0 0,1 0 0,-1 1 0,0-1 0,0 0 0,0 0 0,0 0 0,0 0 0,0 0 0,0 0 0,-1 0 0,1 0 0,0-1 0,0 1 0,-1 0 0,-2 0 0,-6 3 43,0 0 0,-1-1-1,1 0 1,-1-1 0,0 0-1,0-1 1,-13 0 0,-6-1-897,-41-5 1,38 1-5973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35.833"/>
    </inkml:context>
    <inkml:brush xml:id="br0">
      <inkml:brushProperty name="width" value="0.05" units="cm"/>
      <inkml:brushProperty name="height" value="0.05" units="cm"/>
      <inkml:brushProperty name="color" value="#FFC114"/>
    </inkml:brush>
  </inkml:definitions>
  <inkml:trace contextRef="#ctx0" brushRef="#br0">1 22 24575,'3'-3'0,"4"-4"0,4-1 0,1 4 0,0 9 0,2 10 0,5 8 0,2 11 0,3 10 0,5 12 0,0 7 0,-2 7 0,-5 6 0,-10 0 0,-13-1 0,-19-4 0,-21-4 0,-4-15-8191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36.580"/>
    </inkml:context>
    <inkml:brush xml:id="br0">
      <inkml:brushProperty name="width" value="0.05" units="cm"/>
      <inkml:brushProperty name="height" value="0.05" units="cm"/>
      <inkml:brushProperty name="color" value="#FFC114"/>
    </inkml:brush>
  </inkml:definitions>
  <inkml:trace contextRef="#ctx0" brushRef="#br0">237 1 24575,'-1'3'0,"0"0"0,-1 1 0,1-1 0,-1 0 0,1 0 0,-1 0 0,0 0 0,0 0 0,0 0 0,-1-1 0,1 1 0,-6 4 0,-7 9 0,-11 20 0,1 1 0,1 2 0,3 0 0,1 1 0,-16 46 0,27-59 0,0 1 0,3-1 0,0 1 0,1 0 0,2 0 0,1 1 0,1-1 0,1 1 0,6 32 0,-4-47 0,1-1 0,1 1 0,0 0 0,1-1 0,0 0 0,1 0 0,0-1 0,1 0 0,1 0 0,0 0 0,0-1 0,1 0 0,1-1 0,11 11 0,-2-6 0,0-1 0,0 0 0,1-2 0,1 0 0,0-2 0,0 0 0,38 11 0,7-3-1365,-8-5-5461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5:13:56.729"/>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5:44:01.939"/>
    </inkml:context>
    <inkml:brush xml:id="br0">
      <inkml:brushProperty name="width" value="0.05" units="cm"/>
      <inkml:brushProperty name="height" value="0.05" units="cm"/>
      <inkml:brushProperty name="color" value="#FFC114"/>
    </inkml:brush>
  </inkml:definitions>
  <inkml:trace contextRef="#ctx0" brushRef="#br0">1 0 24575,'3'0'0,"5"0"0,5 0 0,15 0 0,16 0 0,19 0 0,10 0 0,10 0 0,17 0 0,8 0 0,-2 0 0,-9 0 0,-21 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39.665"/>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7:36:40.443"/>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3.073"/>
    </inkml:context>
    <inkml:brush xml:id="br0">
      <inkml:brushProperty name="width" value="0.05" units="cm"/>
      <inkml:brushProperty name="height" value="0.05" units="cm"/>
      <inkml:brushProperty name="color" value="#FFC114"/>
    </inkml:brush>
  </inkml:definitions>
  <inkml:trace contextRef="#ctx0" brushRef="#br0">12 8 24575,'0'-3'0,"-3"-1"0,-2 3 0,1 5 0,4 5 0,2 4 0,1 3 0,2 1 0,1 5 0,-1 2 0,-1-1 0,2 2 0,0 0 0,-1-1 0,-2-1 0,-1-5-8191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3.259"/>
    </inkml:context>
    <inkml:brush xml:id="br0">
      <inkml:brushProperty name="width" value="0.05" units="cm"/>
      <inkml:brushProperty name="height" value="0.05" units="cm"/>
      <inkml:brushProperty name="color" value="#FFC114"/>
    </inkml:brush>
  </inkml:definitions>
  <inkml:trace contextRef="#ctx0" brushRef="#br0">0 8 24575,'3'0'0,"1"-3"0,3-1 0,1 3 0,-2 5 0,-2 5 0,-1 7 0,2 1 0,0 4 0,-1 1 0,-1 0 0,2-4 0,1-4-8191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3.416"/>
    </inkml:context>
    <inkml:brush xml:id="br0">
      <inkml:brushProperty name="width" value="0.05" units="cm"/>
      <inkml:brushProperty name="height" value="0.05" units="cm"/>
      <inkml:brushProperty name="color" value="#FFC114"/>
    </inkml:brush>
  </inkml:definitions>
  <inkml:trace contextRef="#ctx0" brushRef="#br0">3 11 24575,'0'-3'0,"-3"-5"0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5.706"/>
    </inkml:context>
    <inkml:brush xml:id="br0">
      <inkml:brushProperty name="width" value="0.05" units="cm"/>
      <inkml:brushProperty name="height" value="0.05" units="cm"/>
      <inkml:brushProperty name="color" value="#FFC114"/>
    </inkml:brush>
  </inkml:definitions>
  <inkml:trace contextRef="#ctx0" brushRef="#br0">785 16 24575,'-34'-6'0,"4"-1"0,-3 5 0,0 2 0,-1 1 0,1 2 0,0 1 0,0 1 0,1 2 0,-1 2 0,1 0 0,1 3 0,0 0 0,1 2 0,0 1 0,1 2 0,1 0 0,-33 28 0,44-29 0,0 0 0,1 2 0,1 0 0,0 1 0,2 0 0,0 1 0,1 0 0,1 1 0,1 1 0,1 0 0,1 0 0,1 0 0,1 1 0,1 0 0,0 1 0,2-1 0,0 47 0,4-47 0,0-1 0,2 0 0,0-1 0,1 1 0,2 0 0,0-1 0,1 0 0,15 30 0,-13-35 0,0 0 0,1 0 0,1-1 0,1 0 0,0-1 0,0 0 0,2-1 0,0-1 0,0 0 0,28 17 0,-19-16 0,0-2 0,0-1 0,1-1 0,0-1 0,1-1 0,0-2 0,0 0 0,0-1 0,1-2 0,-1 0 0,1-2 0,47-5 0,-35 0 0,1-2 0,-1-1 0,0-2 0,-1-2 0,0-1 0,-1-2 0,60-34 0,-69 32 0,-1-1 0,0-1 0,-2-1 0,0-2 0,-1 0 0,-1-1 0,-1-2 0,-2 0 0,0-1 0,27-50 0,-38 60 0,0-1 0,-1-1 0,-1 1 0,0-1 0,-2 0 0,0 0 0,-1 0 0,0-1 0,-2 0 0,0 1 0,-1-1 0,-1 1 0,-1-1 0,-1 1 0,0-1 0,-1 1 0,-1 0 0,-1 1 0,-13-31 0,11 34 0,-1-1 0,0 1 0,-1 0 0,-1 1 0,0 0 0,-1 1 0,0 0 0,0 1 0,-2 0 0,1 1 0,-1 1 0,-1 0 0,1 1 0,-1 0 0,-1 1 0,0 1 0,-17-4 0,-4 0 0,0 3 0,0 1 0,0 1 0,0 2 0,-1 2 0,-60 6 0,41 4-1365,37-4-5461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3.809"/>
    </inkml:context>
    <inkml:brush xml:id="br0">
      <inkml:brushProperty name="width" value="0.05" units="cm"/>
      <inkml:brushProperty name="height" value="0.05" units="cm"/>
      <inkml:brushProperty name="color" value="#FFC114"/>
    </inkml:brush>
  </inkml:definitions>
  <inkml:trace contextRef="#ctx0" brushRef="#br0">6 110 24575,'10'0'0,"0"0"0,0-1 0,1 0 0,-1 0 0,18-6 0,-25 6 0,-1 0 0,0 0 0,0 0 0,0 0 0,1 0 0,-1 0 0,0-1 0,0 1 0,-1-1 0,1 0 0,0 1 0,0-1 0,-1 0 0,1 0 0,-1 0 0,0 0 0,1 0 0,-1-1 0,0 1 0,0 0 0,0 0 0,-1-1 0,1 1 0,-1 0 0,1-1 0,-1 1 0,0-1 0,0 1 0,0-1 0,0-2 0,0 3 0,0 0 0,0 1 0,0-1 0,-1 0 0,1 1 0,-1-1 0,1 1 0,-1-1 0,1 1 0,-1-1 0,0 1 0,0-1 0,0 1 0,1-1 0,-1 1 0,-1 0 0,1 0 0,0 0 0,0-1 0,0 1 0,-1 0 0,1 0 0,0 1 0,-1-1 0,1 0 0,-1 0 0,1 1 0,-1-1 0,1 1 0,-1-1 0,0 1 0,1 0 0,-1-1 0,0 1 0,1 0 0,-1 0 0,0 0 0,-2 1 0,0-1 0,1 1 0,-1-1 0,1 1 0,0 0 0,0 0 0,-1 0 0,1 1 0,0-1 0,0 1 0,0 0 0,0-1 0,0 1 0,1 1 0,-1-1 0,1 0 0,-1 1 0,1-1 0,-3 4 0,2 1 34,0 0 1,0 0-1,0 0 0,1 1 0,0-1 0,0 1 0,1-1 0,0 1 0,1 10 1,-1-14-113,1-1 0,0 1 1,0-1-1,1 1 1,-1-1-1,1 1 1,0 0-1,0-1 0,0 0 1,0 1-1,0-1 1,1 0-1,0 0 1,0 1-1,0-1 0,0-1 1,0 1-1,0 0 1,1 0-1,-1-1 1,5 4-1,9 2-6748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4.186"/>
    </inkml:context>
    <inkml:brush xml:id="br0">
      <inkml:brushProperty name="width" value="0.05" units="cm"/>
      <inkml:brushProperty name="height" value="0.05" units="cm"/>
      <inkml:brushProperty name="color" value="#FFC114"/>
    </inkml:brush>
  </inkml:definitions>
  <inkml:trace contextRef="#ctx0" brushRef="#br0">0 0 24575,'4'6'0,"0"0"0,0 0 0,-1 1 0,0-1 0,-1 1 0,1 0 0,-1-1 0,0 1 0,1 9 0,0-2 0,-1 0 0,1 16 0,-3-26 0,1-1 0,-1 1 0,-1-1 0,1 1 0,0-1 0,-1 1 0,0-1 0,0 0 0,0 1 0,0-1 0,0 0 0,-1 0 0,1 1 0,-4 3 0,5-7 0,0 1 0,-1-1 0,1 0 0,0 1 0,0-1 0,-1 0 0,1 1 0,0-1 0,-1 0 0,1 1 0,0-1 0,-1 0 0,1 0 0,0 0 0,-1 1 0,1-1 0,0 0 0,-1 0 0,1 0 0,-1 0 0,1 0 0,0 1 0,-1-1 0,1 0 0,-1 0 0,1 0 0,0 0 0,-1 0 0,1 0 0,-1-1 0,1 1 0,-1 0 0,1 0 0,0 0 0,-1 0 0,1 0 0,0-1 0,-1 1 0,1 0 0,0 0 0,-1 0 0,1-1 0,0 1 0,-1 0 0,1-1 0,0 1 0,-1 0 0,1-1 0,0 1 0,0 0 0,0-1 0,-1 1 0,1 0 0,0-1 0,0 1 0,0-1 0,0 1 0,0 0 0,0-1 0,0 1 0,0-1 0,0 1 0,0-1 0,0 0 0,-1-2 0,0-1 0,1 1 0,-1-1 0,1 0 0,0 1 0,1-6 0,1-3 0,1 1 0,1 0 0,0-1 0,10-19 0,-11 27 0,-1 0 0,0 0 0,1 0 0,0 0 0,-1 1 0,2 0 0,-1-1 0,0 1 0,1 0 0,-1 0 0,1 1 0,0-1 0,0 1 0,0 0 0,7-3 0,-9 4 0,-1 1 0,1 0 0,-1-1 0,1 1 0,0 0 0,-1 0 0,1 0 0,0 0 0,-1 0 0,1 1 0,-1-1 0,1 0 0,0 1 0,-1-1 0,1 1 0,-1 0 0,1-1 0,-1 1 0,2 1 0,0 1 0,0-1 0,0 1 0,-1-1 0,1 1 0,-1 0 0,0 0 0,0 0 0,2 5 0,2 5 0,0 0 0,-1 1 0,4 19 0,-9-32 0,9 47-1365,-7-29-5461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4.390"/>
    </inkml:context>
    <inkml:brush xml:id="br0">
      <inkml:brushProperty name="width" value="0.05" units="cm"/>
      <inkml:brushProperty name="height" value="0.05" units="cm"/>
      <inkml:brushProperty name="color" value="#FFC114"/>
    </inkml:brush>
  </inkml:definitions>
  <inkml:trace contextRef="#ctx0" brushRef="#br0">0 23 24575,'3'-3'0,"1"-4"0,3-1 0,1 4 0,1 6 0,0 8 0,-2 6 0,-2 10 0,-2 6 0,-1 5 0,1 4 0,1 2 0,0 0 0,-2-1 0,0-2 0,2-1 0,1-4 0,-1-9-8191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4.531"/>
    </inkml:context>
    <inkml:brush xml:id="br0">
      <inkml:brushProperty name="width" value="0.05" units="cm"/>
      <inkml:brushProperty name="height" value="0.05" units="cm"/>
      <inkml:brushProperty name="color" value="#FFC114"/>
    </inkml:brush>
  </inkml:definitions>
  <inkml:trace contextRef="#ctx0" brushRef="#br0">1 68 24575,'0'-3'0,"3"-5"0,5 0 0,3 1 0,6-1 0,7 0 0,2 2 0,3 2 0,3-2 0,2 1 0,-5 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49.141"/>
    </inkml:context>
    <inkml:brush xml:id="br0">
      <inkml:brushProperty name="width" value="0.05" units="cm"/>
      <inkml:brushProperty name="height" value="0.05" units="cm"/>
      <inkml:brushProperty name="color" value="#FFC114"/>
    </inkml:brush>
  </inkml:definitions>
  <inkml:trace contextRef="#ctx0" brushRef="#br0">95 89 24575,'-17'0'0,"12"1"0,-1-1 0,1 1 0,0-1 0,0-1 0,0 1 0,0-1 0,0 0 0,0 0 0,0 0 0,0-1 0,0 1 0,-5-4 0,9 5 0,1-1 0,-1 1 0,1 0 0,0-1 0,-1 1 0,1-1 0,0 1 0,-1-1 0,1 1 0,0 0 0,-1-1 0,1 1 0,0-1 0,0 0 0,-1 1 0,1-1 0,0 1 0,0-1 0,0 1 0,0-1 0,0 1 0,0-1 0,0 0 0,0 1 0,0-1 0,0 1 0,0-1 0,0 1 0,0-1 0,1 1 0,-1-1 0,0 1 0,0-1 0,1 1 0,-1-1 0,0 1 0,1-1 0,-1 1 0,0-1 0,1 1 0,-1-1 0,1 1 0,-1 0 0,0-1 0,1 1 0,-1 0 0,1 0 0,-1-1 0,1 1 0,0 0 0,30-16 0,-4 8 0,0 1 0,0 2 0,38-4 0,89 0 0,-119 8 0,994 15-1992,-993-13-4207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4.279"/>
    </inkml:context>
    <inkml:brush xml:id="br0">
      <inkml:brushProperty name="width" value="0.05" units="cm"/>
      <inkml:brushProperty name="height" value="0.05" units="cm"/>
      <inkml:brushProperty name="color" value="#FFC114"/>
    </inkml:brush>
  </inkml:definitions>
  <inkml:trace contextRef="#ctx0" brushRef="#br0">324 8 24575,'0'0'0,"0"-1"0,0 1 0,0 0 0,0 0 0,0 0 0,0-1 0,0 1 0,0 0 0,0 0 0,0 0 0,0-1 0,0 1 0,0 0 0,0 0 0,0 0 0,0-1 0,0 1 0,0 0 0,0 0 0,0 0 0,0-1 0,0 1 0,1 0 0,-1 0 0,0 0 0,0-1 0,0 1 0,0 0 0,0 0 0,1 0 0,-1 0 0,0 0 0,0-1 0,0 1 0,0 0 0,1 0 0,-1 0 0,0 0 0,0 0 0,0 0 0,1 0 0,-1 0 0,0 0 0,0 0 0,0 0 0,1 0 0,-1 0 0,0 0 0,0 0 0,0 0 0,1 0 0,-1 0 0,0 0 0,0 0 0,0 0 0,1 0 0,0 1 0,-1-1 0,1 1 0,-1-1 0,1 1 0,-1-1 0,1 1 0,-1-1 0,1 1 0,-1-1 0,0 1 0,1 0 0,-1-1 0,0 1 0,0 0 0,1-1 0,-1 1 0,0 0 0,0 1 0,0 12 0,-1 0 0,-1 0 0,0 0 0,-1 0 0,-1-1 0,0 1 0,-1-1 0,-6 15 0,-1 2 0,-118 292 332,-27 76-2029,151-379-5129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4.716"/>
    </inkml:context>
    <inkml:brush xml:id="br0">
      <inkml:brushProperty name="width" value="0.05" units="cm"/>
      <inkml:brushProperty name="height" value="0.05" units="cm"/>
      <inkml:brushProperty name="color" value="#FFC114"/>
    </inkml:brush>
  </inkml:definitions>
  <inkml:trace contextRef="#ctx0" brushRef="#br0">0 50 24575,'7'-14'0,"-6"10"0,0 1 0,1-1 0,-1 1 0,1 0 0,0 0 0,0 0 0,0 0 0,0 0 0,4-4 0,-5 7 0,-1 0 0,0 0 0,1 0 0,-1 0 0,0 0 0,1 1 0,-1-1 0,0 0 0,1 0 0,-1 0 0,0 0 0,1 0 0,-1 1 0,0-1 0,0 0 0,1 0 0,-1 0 0,0 1 0,0-1 0,1 0 0,-1 0 0,0 1 0,0-1 0,0 0 0,0 1 0,1-1 0,-1 0 0,0 1 0,0-1 0,0 0 0,0 0 0,0 1 0,0-1 0,0 0 0,0 1 0,0-1 0,0 1 0,0-1 0,0 0 0,0 1 0,0-1 0,2 18 0,-2-18 0,0 229 0,-2-145 0,14 157 0,-12-237 0,1-1 0,0 1 0,-1-1 0,1 1 0,0-1 0,3 5 0,-4-8 0,0 1 0,0-1 0,0 0 0,1 1 0,-1-1 0,0 0 0,0 0 0,1 1 0,-1-1 0,0 0 0,1 0 0,-1 1 0,0-1 0,1 0 0,-1 0 0,0 0 0,1 0 0,-1 0 0,1 1 0,-1-1 0,0 0 0,1 0 0,-1 0 0,1 0 0,13-8 0,4-12 0,-1 0 0,20-29 0,21-25 0,-50 65 0,0 0 0,1 1 0,1 0 0,-1 0 0,1 1 0,0 1 0,16-9 0,-23 14 0,1-1 0,0 1 0,-1 0 0,1 0 0,0 0 0,0 1 0,0-1 0,0 1 0,-1 0 0,1 0 0,0 0 0,0 0 0,0 1 0,0 0 0,0-1 0,-1 2 0,1-1 0,0 0 0,-1 1 0,1-1 0,-1 1 0,1 0 0,-1 0 0,0 1 0,0-1 0,0 1 0,3 2 0,0 2 29,0 0-1,0 0 0,-1 1 0,1 0 1,-2 0-1,1 0 0,4 12 1,19 66 28,-22-63-607,1-1 1,18 40-1,-12-38-6276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5.075"/>
    </inkml:context>
    <inkml:brush xml:id="br0">
      <inkml:brushProperty name="width" value="0.05" units="cm"/>
      <inkml:brushProperty name="height" value="0.05" units="cm"/>
      <inkml:brushProperty name="color" value="#FFC114"/>
    </inkml:brush>
  </inkml:definitions>
  <inkml:trace contextRef="#ctx0" brushRef="#br0">93 13 24575,'-1'-1'0,"0"0"0,0 0 0,-1 0 0,1 0 0,0 0 0,-1 0 0,1 0 0,-1 0 0,1 0 0,-1 1 0,1-1 0,-1 1 0,0-1 0,1 1 0,-1 0 0,0-1 0,1 1 0,-1 0 0,0 0 0,1 0 0,-1 0 0,0 1 0,1-1 0,-1 0 0,0 1 0,1-1 0,-1 1 0,1-1 0,-1 1 0,1 0 0,-1 0 0,1 0 0,-1 0 0,1 0 0,0 0 0,-1 0 0,1 0 0,-2 3 0,0 0 0,-1 0 0,1 0 0,0 0 0,1 1 0,-1 0 0,1-1 0,-1 1 0,1 0 0,1 0 0,-1 0 0,0 6 0,1 0 0,0 1 0,1-1 0,0 0 0,1 0 0,0 1 0,0-1 0,7 21 0,-6-26 0,0 0 0,0 0 0,1-1 0,-1 1 0,1 0 0,1-1 0,-1 0 0,1 1 0,0-1 0,0-1 0,0 1 0,1-1 0,0 1 0,0-1 0,7 4 0,-11-7 0,0 0 0,0-1 0,1 1 0,-1-1 0,0 1 0,0-1 0,0 1 0,0-1 0,0 0 0,1 0 0,-1 1 0,0-1 0,0 0 0,0 0 0,1 0 0,-1 0 0,0-1 0,0 1 0,0 0 0,1 0 0,-1-1 0,0 1 0,0-1 0,1 0 0,0 0 0,-1-1 0,1 1 0,-1-1 0,1 1 0,-1-1 0,0 0 0,0 1 0,0-1 0,0 0 0,0 0 0,0 0 0,1-3 0,1-6 0,-1 1 0,-1-1 0,1 1 0,-1-13 0,0 11-105,-1 0 0,0 0 0,-1 0 0,0 0 0,-1 0 0,0 1 0,-1-1 0,0 1 0,-1-1 0,0 1 0,0 0 0,-10-15 0,5 13-6721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5.900"/>
    </inkml:context>
    <inkml:brush xml:id="br0">
      <inkml:brushProperty name="width" value="0.05" units="cm"/>
      <inkml:brushProperty name="height" value="0.05" units="cm"/>
      <inkml:brushProperty name="color" value="#FFC114"/>
    </inkml:brush>
  </inkml:definitions>
  <inkml:trace contextRef="#ctx0" brushRef="#br0">1 178 24575,'0'-3'0,"1"0"0,-1 1 0,1-1 0,-1 0 0,1 1 0,0-1 0,0 1 0,1 0 0,-1-1 0,0 1 0,1 0 0,0 0 0,2-4 0,-4 6 0,1-1 0,-1 1 0,1-1 0,0 0 0,-1 1 0,1-1 0,-1 1 0,1 0 0,0-1 0,-1 1 0,1-1 0,0 1 0,0 0 0,-1-1 0,1 1 0,0 0 0,0 0 0,-1 0 0,1 0 0,0 0 0,0 0 0,-1 0 0,1 0 0,0 0 0,0 0 0,0 0 0,-1 0 0,1 0 0,0 1 0,0-1 0,-1 0 0,1 1 0,0-1 0,-1 0 0,1 1 0,0-1 0,-1 1 0,1-1 0,0 1 0,-1-1 0,1 1 0,-1 0 0,1-1 0,-1 1 0,0-1 0,1 1 0,-1 0 0,1 0 0,-1 0 0,5 8 0,-1 1 0,-1 0 0,0-1 0,0 1 0,-1 0 0,0 1 0,0-1 0,-1 13 0,0-4 0,-1 0 0,-1 0 0,-6 30 0,3-32 0,4-18 0,0 1 0,0 0 0,-1 0 0,1 0 0,0 0 0,0 0 0,0 0 0,0 0 0,0 0 0,0 0 0,0 0 0,0 0 0,0 0 0,0 0 0,0 0 0,0 0 0,0 0 0,0 0 0,0 0 0,0 0 0,-1 0 0,1 0 0,0 0 0,0 0 0,0 0 0,0 0 0,0 0 0,0 0 0,0 0 0,0 0 0,0 0 0,0 0 0,0 0 0,0 0 0,0 0 0,0 0 0,0 0 0,-1 0 0,1 0 0,0 0 0,0 0 0,0 0 0,0 0 0,0 0 0,0 1 0,0-1 0,0 0 0,0 0 0,0 0 0,0 0 0,0 0 0,0 0 0,0 0 0,0 0 0,0 0 0,0 0 0,0 0 0,0 0 0,0 0 0,0-2 0,0-1 0,0 0 0,1 0 0,-1 0 0,1 1 0,-1-1 0,1 0 0,1-3 0,15-37 0,2 2 0,2 0 0,39-59 0,-57 96 0,-1 0 0,1 1 0,0 0 0,1-1 0,-1 1 0,0 1 0,1-1 0,0 0 0,4-2 0,-7 5 0,0-1 0,0 1 0,0 0 0,0-1 0,0 1 0,0 0 0,0 0 0,0 0 0,0 0 0,-1 0 0,1 0 0,0 0 0,0 0 0,0 0 0,0 0 0,0 0 0,0 1 0,0-1 0,1 1 0,-1 0 0,0 0 0,1 0 0,-1 0 0,0 0 0,0 0 0,0 0 0,0 1 0,-1-1 0,1 0 0,0 1 0,0-1 0,-1 0 0,1 1 0,-1-1 0,1 1 0,-1 1 0,3 11 0,-1-1 0,-1 1 0,0 0 0,-3 25 0,2 12 0,0-50 0,0 0 0,0 0 0,0 0 0,0 0 0,0 1 0,0-1 0,0 0 0,1 0 0,-1 0 0,0 0 0,1 0 0,-1 0 0,1 0 0,-1 0 0,1 0 0,0 0 0,-1 0 0,1 0 0,1 1 0,-1-2 0,0 1 0,0-1 0,-1 0 0,1 0 0,0 1 0,0-1 0,0 0 0,0 0 0,-1 0 0,1 0 0,0 0 0,0 0 0,0 0 0,0 0 0,-1-1 0,1 1 0,0 0 0,0 0 0,0-1 0,0 0 0,6-2 0,0-2 0,-1 1 0,0-1 0,9-8 0,-10 10 0,47-47 0,-36 33 0,0 1 0,2 1 0,0 0 0,0 1 0,30-16 0,-45 29 0,0-1 0,1 1 0,-1-1 0,1 1 0,-1 0 0,0 1 0,1-1 0,-1 0 0,1 1 0,0 0 0,-1 0 0,6 1 0,-7-1 0,0 1 0,-1-1 0,1 1 0,0 0 0,0 0 0,-1 0 0,1 0 0,0 0 0,-1 0 0,1 0 0,-1 1 0,0-1 0,1 1 0,-1-1 0,0 1 0,0-1 0,0 1 0,0-1 0,0 1 0,0 0 0,0 0 0,-1 0 0,1-1 0,0 4 0,1 6 0,0 1 0,0-1 0,-2 1 0,0 20 0,-1-23 0,1 0 0,0 0 0,0 0 0,1-1 0,1 1 0,-1 0 0,1 0 0,0-1 0,5 11 0,-6-17 0,-1-1 0,1 0 0,0 1 0,0-1 0,0 0 0,0 1 0,0-1 0,0 0 0,0 0 0,0 0 0,1 0 0,-1 0 0,0 0 0,1 0 0,-1-1 0,1 1 0,-1 0 0,1-1 0,-1 1 0,3 0 0,-1-1 0,0 0 0,0 0 0,0 0 0,-1-1 0,1 1 0,0-1 0,0 1 0,-1-1 0,1 0 0,5-2 0,2-3 0,1 0 0,-1 0 0,0-1 0,12-12 0,-6 6 0,-1-2 0,-1 0 0,0-1 0,14-20 0,-22 26 0,0 0 0,-1 0 0,0 0 0,0 0 0,-1-1 0,0 1 0,-1-1 0,-1 0 0,3-16 0,-5 25 0,0 0 0,1 0 0,-1 0 0,0 1 0,0-1 0,-1 0 0,1 0 0,0 0 0,0 1 0,-1-1 0,1 0 0,-1 0 0,0 1 0,0-1 0,1 0 0,-3-2 0,2 3 0,0 1 0,1-1 0,-1 1 0,0-1 0,0 0 0,0 1 0,0-1 0,0 1 0,0 0 0,0-1 0,0 1 0,0 0 0,0-1 0,0 1 0,0 0 0,0 0 0,0 0 0,0 0 0,0 0 0,-2 1 0,-1 0 0,0 0 0,0 0 0,0 0 0,1 1 0,-1 0 0,1 0 0,-1 0 0,1 0 0,0 0 0,-1 1 0,1-1 0,1 1 0,-5 5 0,2-3 0,1 1 0,0 0 0,0 0 0,1 0 0,0 0 0,0 1 0,0 0 0,1-1 0,0 1 0,0 0 0,1 0 0,0 0 0,0 10 0,1-11 0,0-1 0,1 1 0,0-1 0,0 1 0,0-1 0,1 1 0,0-1 0,0 0 0,0 0 0,1 0 0,-1 0 0,1 0 0,1-1 0,-1 1 0,0-1 0,1 0 0,7 7 0,-3-5 38,-1 0 0,1-1 0,1 0 0,-1 0 0,1-1 0,0 0 0,0 0 0,18 4 0,-12-4-323,0-2 1,0 0-1,-1 0 1,1-1-1,17-2 1,0-2-6542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6.494"/>
    </inkml:context>
    <inkml:brush xml:id="br0">
      <inkml:brushProperty name="width" value="0.05" units="cm"/>
      <inkml:brushProperty name="height" value="0.05" units="cm"/>
      <inkml:brushProperty name="color" value="#FFC114"/>
    </inkml:brush>
  </inkml:definitions>
  <inkml:trace contextRef="#ctx0" brushRef="#br0">228 100 24575,'0'-8'0,"2"0"0,-1 0 0,1 0 0,0 0 0,1 0 0,0 0 0,0 1 0,1-1 0,0 1 0,0 0 0,6-8 0,-9 17 0,-3 6 0,-4 13 0,-55 144 0,-117 326 0,167-463-1365,2-9-5461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6.961"/>
    </inkml:context>
    <inkml:brush xml:id="br0">
      <inkml:brushProperty name="width" value="0.05" units="cm"/>
      <inkml:brushProperty name="height" value="0.05" units="cm"/>
      <inkml:brushProperty name="color" value="#FFC114"/>
    </inkml:brush>
  </inkml:definitions>
  <inkml:trace contextRef="#ctx0" brushRef="#br0">272 72 24575,'17'-22'0,"8"-6"0,-23 29 0,-4 6 0,-7 9 0,-57 92 0,7-12 0,-48 105 0,106-199 0,-15 30 0,2 1 0,2 1 0,-16 65 0,27-97 0,1 0 0,0 0 0,-1 1 0,1-1 0,0 0 0,0 1 0,0-1 0,0 0 0,1 0 0,-1 1 0,1-1 0,-1 0 0,1 0 0,0 0 0,0 1 0,0-1 0,0 0 0,0 0 0,0-1 0,3 4 0,-1-3 0,0 0 0,-1 0 0,1 0 0,0-1 0,0 1 0,0-1 0,0 0 0,0 0 0,1 0 0,-1-1 0,0 1 0,0-1 0,0 1 0,4-1 0,36-1 0,0-1 0,0-2 0,42-11 0,-21 5 0,-44 7 0,109-17 0,185-5 0,-309 25 0,0 1 0,0-2 0,0 1 0,-1 0 0,1-1 0,0 0 0,0 0 0,0-1 0,-1 1 0,1-1 0,0 0 0,-1 0 0,0 0 0,1-1 0,-1 0 0,0 0 0,0 0 0,-1 0 0,1 0 0,-1-1 0,1 0 0,-1 1 0,0-1 0,-1 0 0,1-1 0,-1 1 0,3-5 0,-1-1 0,1 0 0,-2-1 0,1 1 0,-1-1 0,-1 1 0,0-1 0,-1 0 0,1-20 0,-3 14 0,0 1 0,-1 0 0,-1-1 0,-1 1 0,-6-19 0,-9-11 0,-1 1 0,-50-80 0,62 112 0,-6-12 0,10 16 0,-1 0 0,0 0 0,-1 0 0,0 1 0,0 0 0,-1 0 0,-8-7 0,14 15-45,1-1-1,-1 1 1,1-1-1,-1 1 1,1-1-1,-1 1 1,0 0-1,1-1 1,-1 1-1,0 0 1,1-1-1,-1 1 1,0 0-1,1 0 1,-1 0-1,0 0 1,1 0-1,-1 0 1,0 0-1,0 0 1,1 0-1,-1 0 1,0 0-1,1 0 0,-1 1 1,0-1-1,0 0 1,1 0-1,-2 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6.821"/>
    </inkml:context>
    <inkml:brush xml:id="br0">
      <inkml:brushProperty name="width" value="0.05" units="cm"/>
      <inkml:brushProperty name="height" value="0.05" units="cm"/>
      <inkml:brushProperty name="color" value="#FFC114"/>
    </inkml:brush>
  </inkml:definitions>
  <inkml:trace contextRef="#ctx0" brushRef="#br0">269 47 24575,'3'-17'0,"-2"15"0,-1 0 0,1 0 0,-1 0 0,0-1 0,0 1 0,0 0 0,0 0 0,0-5 0,-7 2 0,-9 9 0,-1 3 0,2 2 0,-1 0 0,1 1 0,1 0 0,0 1 0,-15 15 0,7-4 0,1 1 0,-31 43 0,47-59 43,1 0 0,-1 1-1,1 0 1,1-1 0,-1 1-1,1 0 1,-3 17 0,5-21-125,1-1 1,-1 1 0,1 0 0,0 0-1,0-1 1,1 1 0,-1 0-1,1-1 1,0 1 0,0-1 0,0 1-1,0-1 1,1 1 0,-1-1 0,1 0-1,0 0 1,0 1 0,0-1 0,0-1-1,5 6 1,8 5-6745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7.191"/>
    </inkml:context>
    <inkml:brush xml:id="br0">
      <inkml:brushProperty name="width" value="0.05" units="cm"/>
      <inkml:brushProperty name="height" value="0.05" units="cm"/>
      <inkml:brushProperty name="color" value="#FFC114"/>
    </inkml:brush>
  </inkml:definitions>
  <inkml:trace contextRef="#ctx0" brushRef="#br0">108 148 24575,'0'-15'0,"1"-19"0,-1 32 0,0 0 0,0 1 0,0-1 0,-1 1 0,1-1 0,0 1 0,-1-1 0,1 0 0,-1 1 0,0 0 0,1-1 0,-1 1 0,0-1 0,0 1 0,-1-2 0,2 3 0,-1 0 0,1 0 0,0-1 0,-1 1 0,1 0 0,-1 0 0,1 0 0,0 0 0,-1 0 0,1 0 0,0 0 0,-1 0 0,1 0 0,-1 0 0,1 0 0,0 0 0,-1 0 0,1 0 0,0 0 0,-1 0 0,1 1 0,0-1 0,-1 0 0,1 0 0,0 0 0,-1 1 0,1-1 0,0 0 0,-1 0 0,1 1 0,0-1 0,0 0 0,-1 0 0,1 1 0,0 0 0,-10 13 0,8-11 0,-14 24 0,1 1 0,-11 30 0,22-49 0,1 0 0,0 0 0,1 0 0,0 0 0,0 0 0,1 0 0,0 0 0,0 1 0,1-1 0,1 0 0,2 15 0,-2-21 0,0-1 0,0 1 0,0-1 0,0 0 0,1 0 0,-1 1 0,1-1 0,0 0 0,0 0 0,0 0 0,0-1 0,0 1 0,0 0 0,0-1 0,0 1 0,1-1 0,-1 0 0,0 0 0,1 0 0,-1 0 0,1 0 0,0-1 0,-1 1 0,1-1 0,-1 1 0,1-1 0,4 0 0,1 0 0,0 0 0,0 0 0,0-1 0,0 0 0,0 0 0,0-1 0,-1 0 0,11-4 0,-9 1 0,-1 0 0,1 0 0,-1-1 0,0-1 0,0 1 0,-1-1 0,0 0 0,0-1 0,-1 0 0,1 0 0,-2 0 0,1-1 0,-1 0 0,-1 0 0,0 0 0,0 0 0,4-18 0,-5 19 0,-1 0 0,0-1 0,-1 1 0,0 0 0,0 0 0,-1-1 0,0 1 0,-1 0 0,1-1 0,-1 1 0,-1 0 0,0 0 0,0 0 0,-1 0 0,0 0 0,0 0 0,0 1 0,-1-1 0,0 1 0,-1 0 0,-10-12 0,1 7-1365,1 5-5461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7.593"/>
    </inkml:context>
    <inkml:brush xml:id="br0">
      <inkml:brushProperty name="width" value="0.05" units="cm"/>
      <inkml:brushProperty name="height" value="0.05" units="cm"/>
      <inkml:brushProperty name="color" value="#FFC114"/>
    </inkml:brush>
  </inkml:definitions>
  <inkml:trace contextRef="#ctx0" brushRef="#br0">1 84 24575,'0'-3'0,"0"0"0,1 0 0,-1 0 0,1 0 0,0 0 0,0 0 0,0 0 0,0 0 0,0 0 0,1 1 0,-1-1 0,1 0 0,0 1 0,0 0 0,0-1 0,0 1 0,0 0 0,0 0 0,0 0 0,1 0 0,-1 0 0,1 1 0,0-1 0,-1 1 0,1-1 0,0 1 0,0 0 0,0 0 0,0 1 0,5-2 0,-2 1 0,0 0 0,-1 0 0,1 1 0,0 0 0,0 0 0,0 0 0,0 0 0,0 1 0,-1 0 0,1 1 0,0-1 0,-1 1 0,1 0 0,-1 0 0,8 5 0,-7-2 0,0 1 0,1 0 0,-2 0 0,1 0 0,-1 1 0,0-1 0,0 1 0,-1 1 0,0-1 0,0 0 0,-1 1 0,0 0 0,3 12 0,-4-13 0,0 0 0,-1 0 0,0 0 0,0 0 0,0 0 0,-1 0 0,0 0 0,-1 0 0,1 0 0,-1 0 0,-1 0 0,1 0 0,-1-1 0,0 1 0,-1 0 0,-4 8 0,5-12 0,0-1 0,1 0 0,-1 1 0,-1-1 0,1 0 0,0 0 0,0 0 0,-1 0 0,1-1 0,-6 4 0,7-5 0,1 0 0,-1 0 0,0 1 0,1-1 0,-1 0 0,1 0 0,-1 0 0,1 0 0,-1 0 0,0 0 0,1 0 0,-1 0 0,1 0 0,-1 0 0,0 0 0,1 0 0,-1-1 0,1 1 0,-1 0 0,1 0 0,-1-1 0,1 1 0,-2-1 0,2 1 0,-1-1 0,0 0 0,1 0 0,-1 0 0,1-1 0,-1 1 0,1 0 0,-1 0 0,1 0 0,0 0 0,-1 0 0,1 0 0,0-1 0,0 1 0,0 0 0,0-2 0,1-9 0,0 0 0,1 0 0,0 0 0,1 0 0,0 0 0,1 1 0,8-18 0,-2 8 0,1 1 0,1 0 0,15-19 0,-22 32 0,0 1 0,0 0 0,1 0 0,0 1 0,0 0 0,12-9 0,-17 13 0,1 1 0,-1-1 0,0 0 0,1 1 0,-1-1 0,1 0 0,-1 1 0,1 0 0,-1-1 0,1 1 0,0 0 0,-1 0 0,1 0 0,-1 0 0,1 0 0,-1 0 0,1 0 0,0 0 0,-1 1 0,1-1 0,-1 1 0,1-1 0,-1 1 0,0 0 0,1-1 0,-1 1 0,1 0 0,-1 0 0,0 0 0,0 0 0,0 0 0,0 0 0,1 0 0,-1 1 0,-1-1 0,1 0 0,0 1 0,0-1 0,0 0 0,-1 1 0,1 1 0,6 13 0,-2 0 0,0 0 0,-1 0 0,0 1 0,1 18 0,3 12 0,-1-13-1365,-1-5-5461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7.796"/>
    </inkml:context>
    <inkml:brush xml:id="br0">
      <inkml:brushProperty name="width" value="0.05" units="cm"/>
      <inkml:brushProperty name="height" value="0.05" units="cm"/>
      <inkml:brushProperty name="color" value="#FFC114"/>
    </inkml:brush>
  </inkml:definitions>
  <inkml:trace contextRef="#ctx0" brushRef="#br0">1 1 24575,'0'9'0,"0"13"0,0 14 0,0 2-8191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8.093"/>
    </inkml:context>
    <inkml:brush xml:id="br0">
      <inkml:brushProperty name="width" value="0.05" units="cm"/>
      <inkml:brushProperty name="height" value="0.05" units="cm"/>
      <inkml:brushProperty name="color" value="#FFC114"/>
    </inkml:brush>
  </inkml:definitions>
  <inkml:trace contextRef="#ctx0" brushRef="#br0">0 24 24575,'4'-3'0,"6"-1"0,5 0 0,1-2 0,-7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8.606"/>
    </inkml:context>
    <inkml:brush xml:id="br0">
      <inkml:brushProperty name="width" value="0.05" units="cm"/>
      <inkml:brushProperty name="height" value="0.05" units="cm"/>
      <inkml:brushProperty name="color" value="#FFC114"/>
    </inkml:brush>
  </inkml:definitions>
  <inkml:trace contextRef="#ctx0" brushRef="#br0">108 14 24575,'-3'0'0,"2"0"0,1-3 0,-2-1 0,-4 0 0,-5 1 0,1 4 0,-2 2 0,1 3 0,0 1 0,1 2 0,0 0 0,1 1 0,2 2 0,3-4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8.871"/>
    </inkml:context>
    <inkml:brush xml:id="br0">
      <inkml:brushProperty name="width" value="0.05" units="cm"/>
      <inkml:brushProperty name="height" value="0.05" units="cm"/>
      <inkml:brushProperty name="color" value="#FFC114"/>
    </inkml:brush>
  </inkml:definitions>
  <inkml:trace contextRef="#ctx0" brushRef="#br0">1 39 24575,'0'-6'0,"0"4"0,0 1 0,-1-1 0,1 0 0,0 0 0,0 1 0,1-1 0,-1 0 0,0 0 0,1 1 0,-1-1 0,1 0 0,-1 1 0,1-1 0,0 0 0,-1 1 0,1-1 0,1-1 0,-2 3 0,1 0 0,-1 0 0,0 0 0,0 0 0,1 0 0,-1 0 0,0 0 0,0 0 0,0 0 0,1 0 0,-1 0 0,0 0 0,0 0 0,1 0 0,-1 1 0,0-1 0,0 0 0,0 0 0,1 0 0,-1 0 0,0 0 0,0 0 0,0 1 0,0-1 0,0 0 0,1 0 0,-1 0 0,0 1 0,0-1 0,0 0 0,0 0 0,0 0 0,0 1 0,0-1 0,0 0 0,0 0 0,0 0 0,1 1 0,-1-1 0,0 0 0,0 0 0,0 1 0,-1-1 0,4 14 0,-2-12 0,44 381 0,-36-283 0,-4-60-1365,0-9-5461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9.060"/>
    </inkml:context>
    <inkml:brush xml:id="br0">
      <inkml:brushProperty name="width" value="0.05" units="cm"/>
      <inkml:brushProperty name="height" value="0.05" units="cm"/>
      <inkml:brushProperty name="color" value="#FFC114"/>
    </inkml:brush>
  </inkml:definitions>
  <inkml:trace contextRef="#ctx0" brushRef="#br0">16 26 24575,'-3'0'0,"-4"0"0,2 0 0,5 0 0,6 0 0,7 0 0,9 0 0,9 0 0,9 0 0,7-3 0,8-4 0,4-1 0,-8 1-8191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9.545"/>
    </inkml:context>
    <inkml:brush xml:id="br0">
      <inkml:brushProperty name="width" value="0.05" units="cm"/>
      <inkml:brushProperty name="height" value="0.05" units="cm"/>
      <inkml:brushProperty name="color" value="#FFC114"/>
    </inkml:brush>
  </inkml:definitions>
  <inkml:trace contextRef="#ctx0" brushRef="#br0">253 126 24575,'0'-10'0,"0"1"0,-1-1 0,-1 1 0,0 0 0,0 0 0,0 0 0,-7-15 0,8 22 0,0 0 0,0 0 0,0 0 0,0 0 0,0 0 0,-1 0 0,1 0 0,0 0 0,-1 0 0,0 1 0,1-1 0,-1 1 0,0-1 0,0 1 0,0 0 0,0 0 0,0 0 0,0 0 0,0 0 0,0 0 0,0 0 0,0 1 0,-1-1 0,1 1 0,0-1 0,0 1 0,-1 0 0,1 0 0,0 0 0,-1 0 0,1 1 0,0-1 0,0 0 0,-1 1 0,1 0 0,-4 1 0,-3 3 0,0 0 0,0 0 0,1 1 0,-1 0 0,1 0 0,1 1 0,-1 0 0,1 0 0,0 1 0,1 0 0,-6 9 0,2-2 0,1 0 0,1 0 0,0 1 0,2 0 0,-9 29 0,13-38 0,0-1 0,1 1 0,0-1 0,1 1 0,-1 0 0,1-1 0,1 1 0,-1 0 0,1 0 0,0-1 0,1 1 0,2 8 0,-2-12 0,-1 0 0,1 0 0,0 1 0,-1-2 0,1 1 0,1 0 0,-1 0 0,0-1 0,1 1 0,-1-1 0,1 0 0,0 0 0,0 0 0,0 0 0,0 0 0,0-1 0,0 1 0,0-1 0,0 0 0,1 0 0,-1 0 0,1 0 0,-1 0 0,0-1 0,6 0 0,0 1 0,-1-2 0,1 1 0,0-2 0,-1 1 0,1-1 0,-1 0 0,0 0 0,0-1 0,0-1 0,0 1 0,0-1 0,-1 0 0,1-1 0,-1 0 0,0 0 0,-1 0 0,1-1 0,-1 0 0,9-12 0,-2 1 0,-1 0 0,0-1 0,-1-1 0,-1 0 0,-1 0 0,11-37 0,-13 37 0,-5 17 0,-2 3 0,-6 29 0,1 0 0,3-17-170,1-1-1,0 1 0,1 0 1,0 0-1,1 0 0,1 0 1,3 13-1,3-2-6655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9.825"/>
    </inkml:context>
    <inkml:brush xml:id="br0">
      <inkml:brushProperty name="width" value="0.05" units="cm"/>
      <inkml:brushProperty name="height" value="0.05" units="cm"/>
      <inkml:brushProperty name="color" value="#FFC114"/>
    </inkml:brush>
  </inkml:definitions>
  <inkml:trace contextRef="#ctx0" brushRef="#br0">73 218 24575,'0'-11'0,"1"0"0,5-19 0,1-9 0,-5 17 0,0 11 0,0 1 0,-1-1 0,-1 0 0,0 0 0,0 0 0,-1 0 0,-3-13 0,4 24 0,-1 0 0,1-1 0,0 1 0,0 0 0,0 0 0,0-1 0,0 1 0,0 0 0,-1 0 0,1 0 0,0-1 0,0 1 0,0 0 0,-1 0 0,1 0 0,0 0 0,0 0 0,-1-1 0,1 1 0,0 0 0,0 0 0,0 0 0,-1 0 0,1 0 0,0 0 0,-1 0 0,1 0 0,0 0 0,0 0 0,-1 0 0,1 0 0,0 0 0,0 0 0,-1 0 0,1 0 0,0 0 0,0 0 0,-1 0 0,1 1 0,0-1 0,0 0 0,0 0 0,-1 0 0,1 0 0,0 0 0,0 1 0,0-1 0,-1 0 0,1 0 0,0 0 0,0 1 0,0-1 0,0 0 0,0 0 0,-1 1 0,1-1 0,0 0 0,0 1 0,-10 14 0,-2 7 0,2 0 0,0 0 0,-10 39 0,16-46 0,0 0 0,2 1 0,0-1 0,0 1 0,1 0 0,3 26 0,-2-38 0,1 0 0,-1-1 0,1 1 0,0 0 0,0-1 0,1 1 0,-1-1 0,1 1 0,-1-1 0,1 0 0,0 0 0,1 0 0,-1 0 0,0 0 0,1 0 0,-1 0 0,1-1 0,0 0 0,0 1 0,4 1 0,-3-2 0,0 0 0,1 0 0,-1-1 0,1 0 0,0 0 0,-1 0 0,1 0 0,0-1 0,-1 1 0,1-1 0,0-1 0,-1 1 0,1-1 0,0 1 0,7-3 0,-1-1-151,1-1-1,-1 0 0,-1 0 0,1-1 1,-1-1-1,0 1 0,0-2 1,14-13-1,9-11-6674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7.350"/>
    </inkml:context>
    <inkml:brush xml:id="br0">
      <inkml:brushProperty name="width" value="0.05" units="cm"/>
      <inkml:brushProperty name="height" value="0.05" units="cm"/>
      <inkml:brushProperty name="color" value="#FFC114"/>
    </inkml:brush>
  </inkml:definitions>
  <inkml:trace contextRef="#ctx0" brushRef="#br0">18 150 24575,'0'0'0,"-1"0"0,0 1 0,1-1 0,-1 0 0,0 0 0,1 0 0,-1 0 0,0 0 0,1 0 0,-1 0 0,1 0 0,-1 0 0,0 0 0,1-1 0,-1 1 0,0 0 0,1 0 0,-1-1 0,1 1 0,-1 0 0,1 0 0,-1-1 0,1 1 0,-1-1 0,1 1 0,-1-1 0,1 1 0,-1 0 0,0-2 0,2 1 0,0 1 0,0-1 0,0 0 0,0 1 0,-1-1 0,1 0 0,0 1 0,0-1 0,0 1 0,0 0 0,1-1 0,-1 1 0,0 0 0,0 0 0,0-1 0,0 1 0,0 0 0,2 0 0,295-24 0,229-34 0,-517 57 0,32-9 0,-40 9 0,0 1 0,0-1 0,0 0 0,0 0 0,0 0 0,0 0 0,0 0 0,0 0 0,0-1 0,-1 1 0,1 0 0,0-1 0,-1 1 0,1-1 0,1-2 0,-3 3-62,0 1 0,0-1 0,0 1 0,0-1 0,1 1 0,-1-1 0,0 1 0,0-1 0,0 1 0,0-1 0,0 1 0,-1-1-1,1 1 1,0-1 0,0 1 0,0-1 0,0 1 0,0-1 0,-1 1 0,1-1 0,-1 1 0,-7-11-6764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59.981"/>
    </inkml:context>
    <inkml:brush xml:id="br0">
      <inkml:brushProperty name="width" value="0.05" units="cm"/>
      <inkml:brushProperty name="height" value="0.05" units="cm"/>
      <inkml:brushProperty name="color" value="#FFC114"/>
    </inkml:brush>
  </inkml:definitions>
  <inkml:trace contextRef="#ctx0" brushRef="#br0">20 158 24575,'1'-39'0,"0"23"0,-1 0 0,0-1 0,-1 1 0,-1 0 0,-4-21 0,6 37 0,0 1 0,0-1 0,-1 0 0,1 0 0,0 0 0,0 0 0,0 0 0,0 0 0,0 0 0,0 0 0,0 0 0,0 0 0,0 0 0,0 0 0,0 0 0,0 0 0,-1 0 0,1 0 0,0 0 0,0 0 0,0 0 0,0 0 0,0 0 0,0 0 0,0 0 0,0 0 0,0 0 0,0 0 0,-1 0 0,1 0 0,0 0 0,0 0 0,0 0 0,0 0 0,0 0 0,0 0 0,0 0 0,0 0 0,0 0 0,0 0 0,0 0 0,0 0 0,0 0 0,-1-1 0,1 1 0,0 0 0,0 0 0,0 0 0,0 0 0,0 0 0,0 0 0,0 0 0,0 0 0,0 0 0,0 0 0,0-1 0,0 1 0,0 0 0,0 0 0,0 0 0,-3 13 0,-1 18 0,3 21-273,2 1 0,2-1 0,2 0 0,17 72 0,-13-90-6553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0.107"/>
    </inkml:context>
    <inkml:brush xml:id="br0">
      <inkml:brushProperty name="width" value="0.05" units="cm"/>
      <inkml:brushProperty name="height" value="0.05" units="cm"/>
      <inkml:brushProperty name="color" value="#FFC114"/>
    </inkml:brush>
  </inkml:definitions>
  <inkml:trace contextRef="#ctx0" brushRef="#br0">0 176 24575,'0'-3'0,"0"-7"0,0-6 0,3-2 0,4-5 0,4-1 0,7 3 0,3 2 0,4 2 0,4 2 0,-3 6-8191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0.467"/>
    </inkml:context>
    <inkml:brush xml:id="br0">
      <inkml:brushProperty name="width" value="0.05" units="cm"/>
      <inkml:brushProperty name="height" value="0.05" units="cm"/>
      <inkml:brushProperty name="color" value="#FFC114"/>
    </inkml:brush>
  </inkml:definitions>
  <inkml:trace contextRef="#ctx0" brushRef="#br0">57 70 24575,'-1'-1'0,"1"0"0,0 1 0,0-1 0,0 0 0,-1 1 0,1-1 0,0 0 0,0 1 0,-1-1 0,1 1 0,-1-1 0,1 1 0,-1-1 0,1 1 0,-1-1 0,1 1 0,-1-1 0,1 1 0,-1-1 0,1 1 0,-1 0 0,0-1 0,1 1 0,-1 0 0,0 0 0,1 0 0,-1-1 0,0 1 0,1 0 0,-1 0 0,0 0 0,-1 0 0,1 0 0,0 0 0,0 0 0,-1 0 0,1 0 0,0 0 0,-1 0 0,1 0 0,0 1 0,0-1 0,0 0 0,-1 1 0,1-1 0,0 1 0,0-1 0,0 1 0,0 0 0,0-1 0,-1 2 0,0 1 0,0 1 0,0-1 0,0 0 0,1 1 0,-1 0 0,1-1 0,0 1 0,0 0 0,1-1 0,-1 1 0,1 0 0,0 0 0,0 4 0,6 52 0,-5-52 0,3 15 0,0-1 0,2 1 0,0-1 0,13 27 0,-16-41 0,1 0 0,0-1 0,0 1 0,0-1 0,1 0 0,0-1 0,1 1 0,0-1 0,0 0 0,0 0 0,0 0 0,1-1 0,0 0 0,14 7 0,-17-10 0,1-1 0,-1 1 0,0-1 0,1 0 0,-1 0 0,1 0 0,0-1 0,-1 0 0,1 0 0,-1 0 0,1 0 0,-1-1 0,1 0 0,-1 1 0,6-3 0,-3 0 0,0 0 0,-1 0 0,1-1 0,-1 0 0,0 0 0,0 0 0,-1-1 0,10-9 0,-1-2 0,-2 0 0,0-1 0,0-1 0,-2 0 0,15-33 0,-17 32 0,-1 0 0,-1 0 0,0-1 0,-2 1 0,0-1 0,-1 0 0,-1 0 0,-1-1 0,-2-21 0,-2 23-1365,-2 5-5461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0.823"/>
    </inkml:context>
    <inkml:brush xml:id="br0">
      <inkml:brushProperty name="width" value="0.05" units="cm"/>
      <inkml:brushProperty name="height" value="0.05" units="cm"/>
      <inkml:brushProperty name="color" value="#FFC114"/>
    </inkml:brush>
  </inkml:definitions>
  <inkml:trace contextRef="#ctx0" brushRef="#br0">144 113 24575,'0'-4'0,"1"0"0,-1-1 0,1 1 0,0 0 0,3-6 0,-3 8 0,0-1 0,0 1 0,-1 0 0,1 0 0,0 0 0,-1-1 0,0 1 0,1 0 0,-1-1 0,0 1 0,0 0 0,0-1 0,-1 1 0,1 0 0,0-1 0,-1 1 0,0 0 0,1 0 0,-1-1 0,-2-2 0,1 2 0,0 1 0,0 0 0,0-1 0,-1 1 0,0 0 0,1 0 0,-1 0 0,0 0 0,0 1 0,0-1 0,0 1 0,0 0 0,0 0 0,0 0 0,0 0 0,0 0 0,-1 1 0,1-1 0,0 1 0,0 0 0,-1 0 0,1 0 0,0 1 0,-1-1 0,1 1 0,0-1 0,0 1 0,0 0 0,0 0 0,-5 3 0,5-3 0,0 0 0,0 0 0,1 1 0,-1-1 0,0 1 0,1-1 0,-1 1 0,1 0 0,-1 0 0,1 0 0,0 0 0,0 0 0,0 1 0,0-1 0,0 1 0,1-1 0,-1 1 0,1 0 0,-1-1 0,1 1 0,0 0 0,0 0 0,1 0 0,-1 0 0,0 0 0,1 0 0,0 0 0,0 0 0,0 0 0,0 0 0,0 0 0,0 0 0,2 5 0,2 1 0,0 1 0,1-1 0,0 0 0,0 0 0,1 0 0,13 14 0,50 46 0,-40-42 0,-13-12 0,26 25 0,-40-38 0,0 1 0,0-1 0,-1 0 0,1 1 0,0-1 0,-1 1 0,0 0 0,1-1 0,-1 1 0,0 0 0,-1 0 0,1 0 0,0 0 0,-1-1 0,1 5 0,-2-6 0,1 1 0,-1 0 0,0-1 0,0 1 0,1 0 0,-1-1 0,0 1 0,0-1 0,0 1 0,-1-1 0,1 1 0,0-1 0,0 0 0,-1 0 0,1 0 0,-1 0 0,1 0 0,-1 0 0,0 0 0,1 0 0,-1 0 0,0-1 0,-3 2 0,-45 10 0,48-12 0,-94 9-1365,48-7-5461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07.145"/>
    </inkml:context>
    <inkml:brush xml:id="br0">
      <inkml:brushProperty name="width" value="0.05" units="cm"/>
      <inkml:brushProperty name="height" value="0.05" units="cm"/>
      <inkml:brushProperty name="color" value="#FFC114"/>
    </inkml:brush>
  </inkml:definitions>
  <inkml:trace contextRef="#ctx0" brushRef="#br0">549 5 24575,'-1'-1'0,"1"1"0,-1-1 0,0 1 0,1 0 0,-1-1 0,0 1 0,1 0 0,-1-1 0,0 1 0,0 0 0,1 0 0,-1 0 0,0 0 0,0 0 0,0 0 0,1 0 0,-1 0 0,0 0 0,0 0 0,1 0 0,-1 0 0,0 1 0,0-1 0,1 0 0,-1 1 0,0-1 0,1 0 0,-1 1 0,0-1 0,1 1 0,-1-1 0,1 1 0,-2 0 0,-20 23 0,18-18 0,-80 103 0,5 4 0,5 4 0,5 2 0,-105 254 0,157-322-1365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0.635"/>
    </inkml:context>
    <inkml:brush xml:id="br0">
      <inkml:brushProperty name="width" value="0.05" units="cm"/>
      <inkml:brushProperty name="height" value="0.05" units="cm"/>
      <inkml:brushProperty name="color" value="#FFC114"/>
    </inkml:brush>
  </inkml:definitions>
  <inkml:trace contextRef="#ctx0" brushRef="#br0">1 19 24575,'0'-2'0,"0"1"0,0 0 0,0 0 0,0 0 0,0-1 0,0 1 0,0 0 0,1 0 0,-1 0 0,0-1 0,1 1 0,-1 0 0,2-1 0,-2 2 0,0 0 0,0-1 0,0 1 0,1 0 0,-1 0 0,0 0 0,1 0 0,-1 0 0,0 0 0,0 0 0,1 0 0,-1 0 0,0 0 0,0 1 0,1-1 0,-1 0 0,0 0 0,0 0 0,0 0 0,1 0 0,-1 0 0,0 0 0,0 1 0,0-1 0,1 0 0,-1 0 0,0 0 0,0 0 0,0 1 0,1-1 0,-1 0 0,0 0 0,0 1 0,0-1 0,0 0 0,3 4 0,-1 0 0,0 0 0,0 0 0,0 1 0,2 7 0,7 47 0,-3 1 0,1 117 0,-6-81 0,3-46-1365,-2-32-5461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0.932"/>
    </inkml:context>
    <inkml:brush xml:id="br0">
      <inkml:brushProperty name="width" value="0.05" units="cm"/>
      <inkml:brushProperty name="height" value="0.05" units="cm"/>
      <inkml:brushProperty name="color" value="#FFC114"/>
    </inkml:brush>
  </inkml:definitions>
  <inkml:trace contextRef="#ctx0" brushRef="#br0">54 310 24575,'-1'-4'0,"-12"-32"0,2-1 0,2 0 0,1 0 0,-4-50 0,12 83 0,0 1 0,0 0 0,0-1 0,0 1 0,1 0 0,0 0 0,-1-1 0,1 1 0,0 0 0,0 0 0,1 0 0,-1 0 0,1 0 0,-1 0 0,1 1 0,0-1 0,2-2 0,-2 3 0,0 1 0,0-1 0,0 1 0,0 0 0,0 0 0,0 0 0,1 0 0,-1 0 0,0 1 0,0-1 0,1 0 0,-1 1 0,0 0 0,1 0 0,-1 0 0,1 0 0,-1 0 0,0 0 0,1 0 0,-1 1 0,0-1 0,1 1 0,3 1 0,8 4 0,-1 0 0,0 0 0,0 1 0,0 1 0,-1 0 0,0 1 0,13 12 0,-17-14 0,0 1 0,-1 0 0,0 0 0,0 1 0,-1-1 0,0 1 0,-1 1 0,0-1 0,0 1 0,5 16 0,-9-23 0,0 0 0,0 0 0,-1 0 0,0 0 0,1 0 0,-1 0 0,0 0 0,0 0 0,0 1 0,-1-1 0,1 0 0,-1 0 0,0 0 0,0 0 0,0 0 0,0-1 0,0 1 0,-1 0 0,-2 4 0,1-4 0,0 0 0,0 0 0,0 0 0,0-1 0,-1 1 0,1-1 0,-1 1 0,0-1 0,0 0 0,0-1 0,0 1 0,-7 1 0,0 0 0,0-1 0,-1-1 0,0 0 0,1 0 0,-1-1 0,1 0 0,-1-1 0,0-1 0,-17-3 0,-2-7-1365,4 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1.311"/>
    </inkml:context>
    <inkml:brush xml:id="br0">
      <inkml:brushProperty name="width" value="0.05" units="cm"/>
      <inkml:brushProperty name="height" value="0.05" units="cm"/>
      <inkml:brushProperty name="color" value="#FFC114"/>
    </inkml:brush>
  </inkml:definitions>
  <inkml:trace contextRef="#ctx0" brushRef="#br0">1 69 24575,'3'0'0,"1"1"0,-1 0 0,1-1 0,-1 2 0,1-1 0,-1 0 0,1 1 0,-1-1 0,0 1 0,0 0 0,0 0 0,0 0 0,0 0 0,0 1 0,-1-1 0,1 1 0,2 4 0,7 8 0,-2 0 0,12 20 0,-13-19 0,0-1 0,-2 0 0,0 0 0,0 0 0,-2 1 0,0 0 0,0 0 0,-2 0 0,2 19 0,-6-20 0,-6-20 0,-7-21 0,11 16 22,1 0-1,0 0 0,0-1 1,0 1-1,2-1 0,-1 1 1,1 0-1,1-1 0,0 1 1,0-1-1,1 1 0,1 0 1,-1 0-1,2 0 0,5-14 1,-3 11-165,1 1 1,0 0 0,0 0 0,1 1-1,1 0 1,-1 0 0,2 1 0,0 0 0,0 1-1,1 0 1,13-9 0,-6 7-6684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1.680"/>
    </inkml:context>
    <inkml:brush xml:id="br0">
      <inkml:brushProperty name="width" value="0.05" units="cm"/>
      <inkml:brushProperty name="height" value="0.05" units="cm"/>
      <inkml:brushProperty name="color" value="#FFC114"/>
    </inkml:brush>
  </inkml:definitions>
  <inkml:trace contextRef="#ctx0" brushRef="#br0">201 74 24575,'-7'-7'0,"1"0"0,-1 1 0,1 0 0,-1 0 0,0 0 0,-16-8 0,22 13 0,-1 0 0,0 1 0,-1-1 0,1 0 0,0 1 0,0 0 0,0-1 0,0 1 0,0 0 0,0 0 0,0 0 0,-1 0 0,1 1 0,0-1 0,0 0 0,0 1 0,0 0 0,0-1 0,0 1 0,0 0 0,0 0 0,0 0 0,0 0 0,1 1 0,-1-1 0,0 0 0,1 1 0,-1-1 0,1 1 0,-3 2 0,-5 8 0,1-1 0,0 1 0,0 1 0,2 0 0,-1 0 0,1 0 0,1 0 0,1 1 0,0 0 0,0 0 0,2 0 0,-1 1 0,2-1 0,0 1 0,2 25 0,-1-36 0,1 0 0,0 0 0,0 1 0,0-1 0,1 0 0,-1 0 0,1 0 0,0-1 0,0 1 0,0 0 0,1-1 0,-1 1 0,1-1 0,0 0 0,0 0 0,0 0 0,0 0 0,0 0 0,1-1 0,-1 0 0,1 1 0,0-1 0,-1 0 0,1-1 0,0 1 0,0-1 0,1 0 0,-1 0 0,0 0 0,0 0 0,0-1 0,1 0 0,-1 1 0,5-2 0,2 1 0,0-2 0,0 1 0,0-1 0,0 0 0,0-1 0,-1-1 0,0 0 0,1 0 0,-1-1 0,-1 0 0,1 0 0,11-10 0,-16 11 0,0 0 0,0-1 0,0 0 0,-1 0 0,0 0 0,0-1 0,0 1 0,-1-1 0,0 0 0,0 0 0,0-1 0,-1 1 0,0 0 0,0-1 0,0 1 0,-1-1 0,0 0 0,0 1 0,-1-1 0,0-12 0,-2 8 0,1 0 0,-2 0 0,1 0 0,-1 1 0,-1-1 0,0 1 0,0 0 0,-1 0 0,-1 0 0,1 1 0,-15-18 0,2 6-1365,2 4-5461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1.961"/>
    </inkml:context>
    <inkml:brush xml:id="br0">
      <inkml:brushProperty name="width" value="0.05" units="cm"/>
      <inkml:brushProperty name="height" value="0.05" units="cm"/>
      <inkml:brushProperty name="color" value="#FFC114"/>
    </inkml:brush>
  </inkml:definitions>
  <inkml:trace contextRef="#ctx0" brushRef="#br0">111 171 24575,'2'-3'0,"0"1"0,-1-1 0,1 1 0,-1-1 0,0 0 0,1 0 0,-2 0 0,1 0 0,0 0 0,0 0 0,0-4 0,1-39 0,-2 32 0,1 4 0,0-26 0,-1 35 0,0-1 0,0 1 0,0 0 0,0-1 0,0 1 0,-1 0 0,1 0 0,0-1 0,-1 1 0,1 0 0,-1 0 0,0-1 0,1 1 0,-1 0 0,0 0 0,0 0 0,1 0 0,-1 0 0,-2-2 0,2 3 0,0 0 0,1 0 0,-1-1 0,0 1 0,0 0 0,1 0 0,-1 0 0,0 0 0,0 0 0,1 0 0,-1 0 0,0 1 0,0-1 0,1 0 0,-1 0 0,0 0 0,1 1 0,-1-1 0,0 0 0,1 1 0,-1-1 0,1 1 0,-1-1 0,0 0 0,1 1 0,-1-1 0,1 1 0,-1 0 0,1-1 0,-1 1 0,1-1 0,-1 2 0,-12 23 0,13-25 0,-10 26 0,1 0 0,2 0 0,-8 50 0,-2 84 0,9 216 0,7-180 0,1-174-455,-2 0 0,-5 27 0,0-18-6371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7.600"/>
    </inkml:context>
    <inkml:brush xml:id="br0">
      <inkml:brushProperty name="width" value="0.05" units="cm"/>
      <inkml:brushProperty name="height" value="0.05" units="cm"/>
      <inkml:brushProperty name="color" value="#FFC114"/>
    </inkml:brush>
  </inkml:definitions>
  <inkml:trace contextRef="#ctx0" brushRef="#br0">3 18 24575,'0'0'0,"0"0"0,0-1 0,-1 1 0,1 0 0,0 0 0,0-1 0,-1 1 0,1 0 0,0 0 0,0-1 0,0 1 0,0 0 0,0 0 0,-1-1 0,1 1 0,0 0 0,0-1 0,0 1 0,0 0 0,0-1 0,0 1 0,0 0 0,0-1 0,0 1 0,0 0 0,0 0 0,0-1 0,0 1 0,1 0 0,-1-1 0,0 1 0,0 0 0,0-1 0,0 1 0,0 0 0,1 0 0,-1-1 0,0 1 0,0 0 0,0 0 0,1 0 0,-1-1 0,0 1 0,0 0 0,1 0 0,-1 0 0,0 0 0,0-1 0,1 1 0,-1 0 0,0 0 0,1 0 0,-1 0 0,0 0 0,1 0 0,-1 0 0,0 0 0,1 0 0,-1 0 0,24-4 0,-22 4 0,10 0 0,1 0 0,-1 0 0,0 1 0,1 1 0,-1 0 0,0 0 0,0 2 0,0-1 0,-1 1 0,1 1 0,-1 0 0,0 1 0,0 0 0,10 8 0,-16-10 0,0 0 0,0 0 0,0 0 0,0 1 0,-1 0 0,0 0 0,0 0 0,0 0 0,-1 1 0,0-1 0,0 1 0,0 0 0,-1 0 0,0 0 0,0 0 0,0 0 0,-1 1 0,0-1 0,0 0 0,0 1 0,-1-1 0,0 1 0,0-1 0,-1 1 0,0-1 0,0 0 0,0 1 0,-4 8 0,1-4 38,-1-1 0,0 1 0,-1-1 0,0 0 0,-1 0 0,0-1 0,0 1 0,-13 11 0,0-3-607,-1 0 0,-34 22 0,16-16-6257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2.258"/>
    </inkml:context>
    <inkml:brush xml:id="br0">
      <inkml:brushProperty name="width" value="0.05" units="cm"/>
      <inkml:brushProperty name="height" value="0.05" units="cm"/>
      <inkml:brushProperty name="color" value="#FFC114"/>
    </inkml:brush>
  </inkml:definitions>
  <inkml:trace contextRef="#ctx0" brushRef="#br0">1 178 24575,'32'-35'0,"-14"17"0,34-31 0,-45 44 0,0 0 0,1 0 0,-1 1 0,1 0 0,0 0 0,0 1 0,0 0 0,0 0 0,11-1 0,33-1 0,10-2 0,-57 7 0,0-2 0,0 1 0,0 0 0,0-1 0,0 0 0,-1 0 0,1-1 0,8-5 0,-13 8 0,0 0 0,0 0 0,1-1 0,-1 1 0,0 0 0,0 0 0,1 0 0,-1 0 0,0-1 0,0 1 0,1 0 0,-1 0 0,0 0 0,0 0 0,1 0 0,-1 0 0,0 0 0,1 0 0,-1 0 0,0 0 0,1 0 0,-1 0 0,0 0 0,0 0 0,1 0 0,-1 0 0,0 0 0,1 0 0,-1 0 0,0 0 0,0 0 0,1 1 0,3 9 0,-4 22 0,-1-25 0,-1 96-1365,1-84-5461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2.414"/>
    </inkml:context>
    <inkml:brush xml:id="br0">
      <inkml:brushProperty name="width" value="0.05" units="cm"/>
      <inkml:brushProperty name="height" value="0.05" units="cm"/>
      <inkml:brushProperty name="color" value="#FFC114"/>
    </inkml:brush>
  </inkml:definitions>
  <inkml:trace contextRef="#ctx0" brushRef="#br0">20 218 24575,'0'-6'0,"-4"-11"0,0-10 0,0-5 0,1-1 0,1 2 0,0 3 0,1 3 0,1 7-8191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2.617"/>
    </inkml:context>
    <inkml:brush xml:id="br0">
      <inkml:brushProperty name="width" value="0.05" units="cm"/>
      <inkml:brushProperty name="height" value="0.05" units="cm"/>
      <inkml:brushProperty name="color" value="#FFC114"/>
    </inkml:brush>
  </inkml:definitions>
  <inkml:trace contextRef="#ctx0" brushRef="#br0">1 16 24575,'0'-3'0,"3"-4"0,4 2 0,2 5 0,-2 9 0,1 9 0,0 10 0,-2 11 0,-2 4 0,2 5 0,-1 2 0,3 4 0,-1-3 0,-1-9-8191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8:13.011"/>
    </inkml:context>
    <inkml:brush xml:id="br0">
      <inkml:brushProperty name="width" value="0.05" units="cm"/>
      <inkml:brushProperty name="height" value="0.05" units="cm"/>
      <inkml:brushProperty name="color" value="#FFC114"/>
    </inkml:brush>
  </inkml:definitions>
  <inkml:trace contextRef="#ctx0" brushRef="#br0">2 112 24575,'-1'-7'0,"1"5"0,6 4 0,-2-1 0,17 7 0,0-1 0,0-1 0,1-1 0,-1-1 0,1-1 0,0-1 0,1-1 0,39-3 0,-57 2 0,0-1 0,1-1 0,-1 1 0,0-1 0,0 0 0,0 0 0,0 0 0,-1-1 0,1 0 0,-1 0 0,1 0 0,3-4 0,-7 6 0,1-1 0,-1 1 0,0-1 0,0 1 0,0-1 0,1 1 0,-2-1 0,1 0 0,0 0 0,0 1 0,-1-1 0,1 0 0,-1 0 0,1 0 0,-1 0 0,0 0 0,1 0 0,-1 1 0,0-1 0,-1 0 0,1 0 0,0 0 0,0 0 0,-1 0 0,1 0 0,-1 0 0,0 1 0,1-1 0,-1 0 0,0 0 0,0 1 0,0-1 0,0 0 0,-1 1 0,-1-3 0,-1 0 0,0 0 0,0 0 0,-1 1 0,1-1 0,-1 1 0,0 0 0,0 0 0,0 0 0,0 1 0,-1 0 0,1 0 0,0 0 0,-1 1 0,0-1 0,1 1 0,-1 1 0,0-1 0,1 1 0,-12 1 0,13-1 0,0 1 0,0-1 0,0 1 0,0 0 0,0 0 0,0 0 0,1 1 0,-1-1 0,0 1 0,1 0 0,0 0 0,-1 0 0,1 0 0,0 1 0,0-1 0,0 1 0,0 0 0,1 0 0,-1 0 0,1 0 0,-1 1 0,1-1 0,0 0 0,1 1 0,-1 0 0,1-1 0,-1 1 0,1 0 0,-1 4 0,1-1 0,1 1 0,0-1 0,0 0 0,1 0 0,0 0 0,0 0 0,0 0 0,1 0 0,0 0 0,1 0 0,-1 0 0,1-1 0,0 1 0,1-1 0,0 0 0,0 0 0,0 0 0,1-1 0,-1 1 0,8 5 0,-2-2 0,0 0 0,1 0 0,0-1 0,0-1 0,1 0 0,0 0 0,1-1 0,-1-1 0,24 7 0,-24-9-124,1 0 0,0-2 0,0 1 0,0-2 0,0 0 0,0 0-1,0-1 1,0-1 0,0 0 0,18-5 0,10-8-6702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6.243"/>
    </inkml:context>
    <inkml:brush xml:id="br0">
      <inkml:brushProperty name="width" value="0.05" units="cm"/>
      <inkml:brushProperty name="height" value="0.05" units="cm"/>
      <inkml:brushProperty name="color" value="#FFC114"/>
    </inkml:brush>
  </inkml:definitions>
  <inkml:trace contextRef="#ctx0" brushRef="#br0">0 110 24575,'532'-9'-949,"-258"2"602,865-27-308,268-4-244,1081 54-1749,-626 4 933,1155-21 827,-2105-20 1836,-498 8-662,-138 3 2074,146-2 2147,-367 12-5872,-37 0-5461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6.523"/>
    </inkml:context>
    <inkml:brush xml:id="br0">
      <inkml:brushProperty name="width" value="0.05" units="cm"/>
      <inkml:brushProperty name="height" value="0.05" units="cm"/>
      <inkml:brushProperty name="color" value="#FFC114"/>
    </inkml:brush>
  </inkml:definitions>
  <inkml:trace contextRef="#ctx0" brushRef="#br0">71 46 24575,'-5'-5'0,"-1"1"0,1 0 0,-1 0 0,-11-5 0,-15-11 0,73 35 0,-32-11 0,40 18 0,-1 2 0,55 36 0,-91-52 0,0 0 0,0 1 0,-1 1 0,-1 0 0,0 0 0,0 1 0,-1 0 0,0 1 0,-1 0 0,0 0 0,-1 1 0,-1 0 0,8 20 0,-12-26-54,-1 0-1,0 1 0,0-1 1,0 1-1,-1 0 1,0-1-1,0 1 0,-1-1 1,0 1-1,0-1 1,-1 1-1,0-1 0,-1 0 1,1 0-1,-1 0 0,0 0 1,-1 0-1,0-1 1,0 0-1,0 1 0,-1-1 1,0-1-1,0 1 1,-7 5-1,-30 26-6771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7.069"/>
    </inkml:context>
    <inkml:brush xml:id="br0">
      <inkml:brushProperty name="width" value="0.05" units="cm"/>
      <inkml:brushProperty name="height" value="0.05" units="cm"/>
      <inkml:brushProperty name="color" value="#FFC114"/>
    </inkml:brush>
  </inkml:definitions>
  <inkml:trace contextRef="#ctx0" brushRef="#br0">20 8 24575,'0'-3'0,"-3"-1"0,-2 4 0,1 7 0,1 6 0,1 7 0,0 6 0,2 5 0,-1 4 0,1 1 0,1 2 0,-1 0 0,0-3 0,0-8-8191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7.459"/>
    </inkml:context>
    <inkml:brush xml:id="br0">
      <inkml:brushProperty name="width" value="0.05" units="cm"/>
      <inkml:brushProperty name="height" value="0.05" units="cm"/>
      <inkml:brushProperty name="color" value="#FFC114"/>
    </inkml:brush>
  </inkml:definitions>
  <inkml:trace contextRef="#ctx0" brushRef="#br0">30 258 24575,'0'-15'0,"1"0"0,0 0 0,1 0 0,0 0 0,2 0 0,-1 0 0,2 0 0,0 1 0,1 0 0,8-15 0,-10 23 0,-1 0 0,1 1 0,1-1 0,-1 1 0,1 0 0,0 0 0,0 1 0,0-1 0,1 1 0,0 0 0,0 0 0,0 1 0,0 0 0,0 0 0,1 0 0,-1 1 0,1 0 0,0 0 0,-1 1 0,1 0 0,0 0 0,0 1 0,0-1 0,8 2 0,-5 0 0,1 1 0,-1 0 0,1 0 0,-1 1 0,1 1 0,-1 0 0,-1 0 0,1 1 0,0 0 0,-1 0 0,0 1 0,-1 1 0,1 0 0,-1 0 0,0 0 0,-1 1 0,0 0 0,0 0 0,0 1 0,-1 0 0,-1 0 0,0 1 0,0-1 0,0 1 0,4 19 0,-7-23 0,-2-1 0,1 1 0,-1 0 0,0-1 0,0 1 0,0 0 0,-1-1 0,0 1 0,0 0 0,0-1 0,-1 1 0,-2 5 0,0-3 0,0 0 0,-1 0 0,0 0 0,0 0 0,-1-1 0,-12 13 0,2-5 0,-1-1 0,0-1 0,-2-1 0,1 0 0,-31 14 0,8-9 0,-2-1 0,0-1 0,-81 14 0,135-29 0,0 0 0,-1 0 0,1 1 0,-1 0 0,1 1 0,-1 0 0,1 1 0,-1 0 0,0 1 0,0 0 0,14 8 0,6 4 0,-1 0 0,-1 2 0,26 22 0,21 21-1365,-56-45-5461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7.847"/>
    </inkml:context>
    <inkml:brush xml:id="br0">
      <inkml:brushProperty name="width" value="0.05" units="cm"/>
      <inkml:brushProperty name="height" value="0.05" units="cm"/>
      <inkml:brushProperty name="color" value="#FFC114"/>
    </inkml:brush>
  </inkml:definitions>
  <inkml:trace contextRef="#ctx0" brushRef="#br0">8 168 24575,'0'0'0,"-1"-1"0,1 1 0,-1 0 0,1-1 0,-1 1 0,1 0 0,0 0 0,-1-1 0,1 1 0,-1-1 0,1 1 0,0 0 0,0-1 0,-1 1 0,1-1 0,0 1 0,0-1 0,-1 1 0,1-1 0,0 1 0,0-1 0,0 1 0,0-1 0,0 1 0,0-1 0,0 1 0,0-1 0,0 1 0,0-1 0,0 0 0,0 1 0,0-1 0,0 1 0,0-1 0,0 1 0,1-1 0,-1 1 0,0 0 0,0-1 0,1 1 0,0-1 0,0 0 0,0 1 0,0-1 0,0 1 0,1-1 0,-1 1 0,0 0 0,0 0 0,1 0 0,-1 0 0,0 0 0,1 0 0,-1 0 0,0 0 0,1 0 0,-1 0 0,2 1 0,22 6 0,51 7 0,-68-13 0,0-1 0,0 0 0,0 0 0,0 0 0,1-1 0,-1 0 0,0-1 0,0 0 0,-1 0 0,13-5 0,-17 6 0,-1 0 0,0-1 0,0 1 0,0 0 0,0 0 0,0-1 0,0 1 0,-1-1 0,1 0 0,0 1 0,-1-1 0,1 0 0,-1 0 0,0 0 0,0 0 0,1 0 0,-1 0 0,-1-1 0,1 1 0,0 0 0,0 0 0,-1-1 0,0 1 0,1 0 0,-1-1 0,0 1 0,0-1 0,0 1 0,0 0 0,-1-1 0,1 1 0,0 0 0,-1-1 0,0 1 0,0 0 0,0 0 0,0-1 0,0 1 0,-2-3 0,0-1 0,-1 1 0,1 0 0,-1 0 0,0 1 0,0-1 0,-1 1 0,1 0 0,-1 0 0,0 0 0,0 1 0,-1-1 0,1 1 0,0 0 0,-11-3 0,11 5 0,1-1 0,-1 1 0,1 1 0,-1-1 0,0 1 0,0-1 0,1 1 0,-1 1 0,0-1 0,1 1 0,-1 0 0,0 0 0,1 0 0,-1 0 0,1 1 0,-8 4 0,7-3 0,1 0 0,0 0 0,0 1 0,0 0 0,1 0 0,-1 0 0,1 0 0,0 0 0,0 1 0,0-1 0,0 1 0,1 0 0,0 0 0,-2 9 0,1-7 34,1 1 1,0 0-1,1 0 0,0 0 0,1 0 0,-1 0 0,1 0 0,1 0 0,2 15 1,-2-17-142,1-1 0,-1 0 1,1 1-1,0-1 0,0 0 1,1-1-1,0 1 0,0 0 1,0-1-1,0 1 0,1-1 1,-1 0-1,1 0 0,0 0 1,6 4-1,9 3-6719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8.298"/>
    </inkml:context>
    <inkml:brush xml:id="br0">
      <inkml:brushProperty name="width" value="0.05" units="cm"/>
      <inkml:brushProperty name="height" value="0.05" units="cm"/>
      <inkml:brushProperty name="color" value="#FFC114"/>
    </inkml:brush>
  </inkml:definitions>
  <inkml:trace contextRef="#ctx0" brushRef="#br0">169 131 24575,'5'-34'0,"-3"25"0,-1-1 0,1 1 0,-1-1 0,-1 1 0,0-13 0,0 20 0,-1 1 0,1 0 0,0-1 0,-1 1 0,1 0 0,-1-1 0,1 1 0,-1 0 0,0 0 0,1 0 0,-1-1 0,0 1 0,0 0 0,0 0 0,0 0 0,0 0 0,-1-1 0,0 2 0,1-1 0,-1 0 0,0 1 0,1-1 0,-1 1 0,0-1 0,0 1 0,0 0 0,1 0 0,-1 0 0,0 0 0,0 0 0,0 0 0,1 0 0,-1 1 0,-2 0 0,-4 1 0,1 0 0,0 1 0,-1 0 0,1 0 0,1 1 0,-1 0 0,1 0 0,-1 0 0,1 1 0,0 0 0,1 0 0,-1 1 0,1-1 0,0 1 0,0 0 0,1 1 0,0-1 0,0 1 0,0 0 0,1 0 0,0 0 0,1 0 0,-1 0 0,1 1 0,1-1 0,-1 1 0,1-1 0,1 1 0,0 15 0,0-21 0,0 1 0,1-1 0,-1 1 0,1-1 0,-1 1 0,1-1 0,0 0 0,0 1 0,0-1 0,1 0 0,-1 0 0,0 0 0,1 0 0,-1 0 0,1 0 0,0 0 0,0 0 0,0-1 0,0 1 0,0-1 0,0 1 0,0-1 0,0 0 0,0 0 0,1 0 0,-1 0 0,0 0 0,1 0 0,-1-1 0,1 1 0,-1-1 0,1 1 0,-1-1 0,5 0 0,-2 0 0,0-1 0,0 1 0,0-1 0,0 0 0,-1 0 0,1 0 0,0-1 0,-1 1 0,1-1 0,0 0 0,-1-1 0,0 1 0,0-1 0,0 0 0,0 0 0,7-6 0,-6 2 0,0 0 0,-1-1 0,0 1 0,0-1 0,0 0 0,-1 0 0,0 0 0,-1-1 0,0 1 0,0-1 0,0 1 0,-1-1 0,-1-10 0,0 107 0,3 1 0,25 145 0,-11-167-1365,-8-43-5461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8.211"/>
    </inkml:context>
    <inkml:brush xml:id="br0">
      <inkml:brushProperty name="width" value="0.05" units="cm"/>
      <inkml:brushProperty name="height" value="0.05" units="cm"/>
      <inkml:brushProperty name="color" value="#FFC114"/>
    </inkml:brush>
  </inkml:definitions>
  <inkml:trace contextRef="#ctx0" brushRef="#br0">170 10 24575,'-10'-9'0,"11"16"0,4 12 0,11 72 0,-4 0 0,-5 1 0,-3 0 0,-4 0 0,-14 99 0,-94 454 0,69-449 0,36-179 0,-31 182 0,31-164 0,0 0 0,3 0 0,5 59 0,-4-89 0,0 1 0,0-1 0,0 0 0,0 0 0,1 0 0,0 0 0,0 0 0,1-1 0,-1 1 0,1 0 0,0-1 0,0 0 0,0 0 0,1 0 0,6 6 0,-5-6 0,1-1 0,-1 1 0,1-2 0,-1 1 0,1 0 0,0-1 0,0 0 0,0 0 0,0-1 0,0 0 0,0 0 0,1 0 0,6-1 0,61-1 0,83-13 0,-47 3 0,1279-63-2403,-802 48 1754,-393 17 757,1352-62-1867,-1522 71 1926,-8 0 33,0-1 0,0-1-1,17-3 1,-33 5-177,0-1 0,0 1 0,0 0 0,-1 0 1,1 0-1,0 0 0,0 0 0,0 0 0,0-1 0,0 1 0,-1 0 0,1 0 0,0 0 0,0 0 1,0-1-1,0 1 0,0 0 0,0 0 0,0 0 0,0-1 0,0 1 0,-1 0 0,1 0 0,0 0 0,0-1 1,0 1-1,0 0 0,0 0 0,0 0 0,1-1 0,-1 1 0,0 0 0,0 0 0,0 0 0,0-1 1,0 1-1,0 0 0,0 0 0,0 0 0,0-1 0,0 1 0,1 0 0,-1 0 0,0 0 0,0 0 1,0 0-1,0-1 0,0 1 0,1 0 0,-1 0 0,0 0 0,0 0 0,0 0 0,1 0 0,-1 0 0,0 0 1,0 0-1,0 0 0,1 0 0,-1-1 0,0 1 0,0 0 0,0 0 0,1 0 0,-1 1 0,0-1 1,1 0-1,-17-8-872,16 8 757,-29-10-4992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8.671"/>
    </inkml:context>
    <inkml:brush xml:id="br0">
      <inkml:brushProperty name="width" value="0.05" units="cm"/>
      <inkml:brushProperty name="height" value="0.05" units="cm"/>
      <inkml:brushProperty name="color" value="#FFC114"/>
    </inkml:brush>
  </inkml:definitions>
  <inkml:trace contextRef="#ctx0" brushRef="#br0">39 33 24575,'-6'-5'0,"5"3"0,-1 1 0,1-1 0,0 1 0,-1 0 0,1 0 0,-1 0 0,1 0 0,-1 0 0,-3-2 0,-2 7 0,2 11 0,3 2 0,1 0 0,1-1 0,1 1 0,0-1 0,1 1 0,1-1 0,1 1 0,0-1 0,7 16 0,-10-30 0,0 1 0,0 0 0,0-1 0,0 1 0,1-1 0,-1 1 0,1-1 0,-1 0 0,1 1 0,0-1 0,3 3 0,-4-5 0,0 1 0,0-1 0,0 1 0,0-1 0,0 1 0,0-1 0,1 0 0,-1 0 0,0 0 0,0 0 0,0 0 0,0 0 0,0 0 0,0 0 0,0 0 0,0 0 0,0 0 0,0-1 0,0 1 0,0 0 0,0-1 0,0 1 0,0-1 0,0 1 0,0-1 0,0 1 0,0-1 0,0 0 0,-1 0 0,1 1 0,0-1 0,0 0 0,0-1 0,6-6 0,-1 0 0,0 0 0,-1-1 0,0 0 0,-1 0 0,1 0 0,-2 0 0,5-17 0,-2 3 0,-1 0 0,3-37 0,-7 24-1365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9.092"/>
    </inkml:context>
    <inkml:brush xml:id="br0">
      <inkml:brushProperty name="width" value="0.05" units="cm"/>
      <inkml:brushProperty name="height" value="0.05" units="cm"/>
      <inkml:brushProperty name="color" value="#FFC114"/>
    </inkml:brush>
  </inkml:definitions>
  <inkml:trace contextRef="#ctx0" brushRef="#br0">5 110 24575,'1'-1'0,"-1"1"0,0 0 0,0-1 0,1 1 0,-1 0 0,0 0 0,1-1 0,-1 1 0,0 0 0,1 0 0,-1-1 0,1 1 0,-1 0 0,0 0 0,1 0 0,-1 0 0,1-1 0,-1 1 0,1 0 0,-1 0 0,0 0 0,1 0 0,-1 0 0,1 0 0,-1 0 0,1 0 0,0 1 0,19 0 0,-15 0 0,4-1 0,1 1 0,0-1 0,-1-1 0,1 0 0,-1 0 0,12-3 0,-19 4 0,-1-1 0,1 0 0,0 0 0,0 1 0,0-1 0,-1 0 0,1 0 0,0-1 0,-1 1 0,1 0 0,-1-1 0,1 1 0,-1 0 0,0-1 0,1 0 0,-1 1 0,0-1 0,0 0 0,0 1 0,-1-1 0,1 0 0,0 0 0,-1 0 0,1 0 0,-1 0 0,1 0 0,-1 0 0,0 0 0,0 0 0,0 0 0,0 0 0,0 0 0,-1 0 0,1 0 0,0 0 0,-2-2 0,2 2 0,0 0 0,-1 0 0,1 0 0,-1 0 0,0 0 0,1 0 0,-1 0 0,0 1 0,0-1 0,0 0 0,0 1 0,0-1 0,-1 0 0,1 1 0,0 0 0,-1-1 0,1 1 0,-1 0 0,0-1 0,1 1 0,-1 0 0,0 0 0,1 1 0,-1-1 0,0 0 0,0 0 0,0 1 0,0-1 0,0 1 0,0 0 0,0 0 0,0 0 0,0-1 0,-3 2 0,1-1 0,-1 1 0,1 0 0,0 0 0,0 1 0,0-1 0,-1 1 0,1 0 0,1 0 0,-1 0 0,0 1 0,1-1 0,-1 1 0,1 0 0,-6 6 0,5-4 20,0 0 0,0 1 0,1-1 1,0 1-1,0 0 0,0 0 0,1 0 0,0 0 0,0 1 0,0-1 0,1 1 0,0-1 0,1 1 0,-1-1 0,1 1 0,1 12 1,0-14-99,0 0 0,0 0 1,0 0-1,0 0 1,1 0-1,0 0 1,0 0-1,0-1 0,1 1 1,0-1-1,-1 1 1,2-1-1,-1 0 1,0 0-1,1-1 0,0 1 1,-1-1-1,1 0 1,1 1-1,-1-2 1,8 5-1,6 1-6748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9.437"/>
    </inkml:context>
    <inkml:brush xml:id="br0">
      <inkml:brushProperty name="width" value="0.05" units="cm"/>
      <inkml:brushProperty name="height" value="0.05" units="cm"/>
      <inkml:brushProperty name="color" value="#FFC114"/>
    </inkml:brush>
  </inkml:definitions>
  <inkml:trace contextRef="#ctx0" brushRef="#br0">137 49 24575,'8'-20'0,"1"-3"0,-13 17 0,-10 8 0,4 1 0,0 1 0,0 1 0,0 0 0,-15 11 0,20-13 0,-1 1 0,1 0 0,0 0 0,1 1 0,-1-1 0,1 1 0,0 0 0,0 0 0,-4 8 0,7-11 0,0 0 0,1 0 0,-1 0 0,1 0 0,-1 0 0,1 1 0,0-1 0,0 0 0,0 0 0,0 1 0,0-1 0,0 0 0,1 0 0,-1 0 0,1 1 0,-1-1 0,1 0 0,0 0 0,0 0 0,0 0 0,0 0 0,0 0 0,1 0 0,-1-1 0,1 1 0,-1 0 0,1-1 0,1 2 0,7 6 0,0-1 0,0-1 0,21 12 0,-16-10 0,15 8 0,-14-8 0,-1 1 0,1 0 0,-1 0 0,-1 2 0,14 13 0,-26-24 0,-1 1 0,0 0 0,1-1 0,-1 1 0,0 0 0,0-1 0,0 1 0,0 0 0,0 0 0,0 0 0,0 0 0,-1 0 0,1 0 0,-1 0 0,1 0 0,-1 0 0,0 1 0,0-1 0,0 0 0,0 0 0,0 0 0,0 0 0,-2 3 0,1-2 0,0-1 0,-1 0 0,1 0 0,-1 0 0,1 0 0,-1 0 0,0 0 0,0-1 0,0 1 0,0-1 0,0 1 0,0-1 0,0 0 0,-1 0 0,1 0 0,0 0 0,-1 0 0,1 0 0,-4 0 0,-6 2 49,0 0 0,-1-2 0,1 1-1,0-1 1,-1-1 0,-20-2 0,26 1-181,0 0 1,0-1 0,0 1-1,1-1 1,-1-1 0,0 1 0,1-1-1,0-1 1,0 1 0,0-1 0,0 0-1,-10-9 1,-1-5-6695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9.685"/>
    </inkml:context>
    <inkml:brush xml:id="br0">
      <inkml:brushProperty name="width" value="0.05" units="cm"/>
      <inkml:brushProperty name="height" value="0.05" units="cm"/>
      <inkml:brushProperty name="color" value="#FFC114"/>
    </inkml:brush>
  </inkml:definitions>
  <inkml:trace contextRef="#ctx0" brushRef="#br0">0 19 24575,'2'-2'0,"0"0"0,0 1 0,0-1 0,-1 1 0,1-1 0,0 1 0,1 0 0,-1 0 0,0 0 0,0 0 0,0 0 0,1 0 0,3 0 0,-5 1 0,0 0 0,0 0 0,0 0 0,0 0 0,0 0 0,0 0 0,0 0 0,0 1 0,0-1 0,0 0 0,0 1 0,0-1 0,0 1 0,0-1 0,0 1 0,0-1 0,0 1 0,-1 0 0,1-1 0,0 1 0,0 0 0,-1 0 0,1-1 0,0 1 0,-1 0 0,1 0 0,-1 0 0,1 0 0,-1 0 0,1 0 0,-1 2 0,6 17 0,-2 0 0,-1 0 0,0 1 0,0 25 0,0 8 0,3 26 0,-5-49 0,1-1 0,2 0 0,0 0 0,14 44 0,-17-71-136,0-1-1,0 1 1,1 0-1,-1-1 1,1 1-1,-1-1 1,1 1-1,0-1 0,4 4 1,4 2-6690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59.839"/>
    </inkml:context>
    <inkml:brush xml:id="br0">
      <inkml:brushProperty name="width" value="0.05" units="cm"/>
      <inkml:brushProperty name="height" value="0.05" units="cm"/>
      <inkml:brushProperty name="color" value="#FFC114"/>
    </inkml:brush>
  </inkml:definitions>
  <inkml:trace contextRef="#ctx0" brushRef="#br0">4 8 24575,'-3'0'0,"2"0"0,4 0 0,8 0 0,5 0 0,7 0 0,4 0 0,5 0 0,0 0 0,-3-3 0,-6-2-8191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1.364"/>
    </inkml:context>
    <inkml:brush xml:id="br0">
      <inkml:brushProperty name="width" value="0.05" units="cm"/>
      <inkml:brushProperty name="height" value="0.05" units="cm"/>
      <inkml:brushProperty name="color" value="#FFC114"/>
    </inkml:brush>
  </inkml:definitions>
  <inkml:trace contextRef="#ctx0" brushRef="#br0">109 62 24575,'-2'-3'0,"0"0"0,0 0 0,0 0 0,0 0 0,0 0 0,1 0 0,0 0 0,-1-1 0,0-3 0,-8-17 0,10 24 0,0 0 0,0 0 0,0 0 0,0 0 0,0-1 0,0 1 0,0 0 0,0 0 0,0 0 0,0 0 0,0 0 0,0 0 0,-1 0 0,1 0 0,0 0 0,0-1 0,0 1 0,0 0 0,0 0 0,0 0 0,0 0 0,0 0 0,0 0 0,-1 0 0,1 0 0,0 0 0,0 0 0,0 0 0,0 0 0,0 0 0,0 0 0,0 0 0,-1 0 0,1 0 0,0 0 0,0 0 0,0 0 0,0 0 0,0 0 0,0 0 0,0 0 0,0 0 0,-1 0 0,1 0 0,0 0 0,0 0 0,0 0 0,0 1 0,0-1 0,0 0 0,0 0 0,-3 8 0,1 12 0,9 228 0,0-108 0,-13 524-154,-30 1-182,0-21 14,29 2 177,61 694-165,-29-789 230,21 197 1427,-46-720-1347,-1-21 0,1 1 0,0-1 0,0 0 0,1 0 0,0 0 0,4 13 0,-5-18 0,1-1 0,0 0 0,-1 0 0,1 0 0,0 0 0,0 0 0,0 0 0,0 0 0,0 0 0,0 0 0,0-1 0,0 1 0,0 0 0,0-1 0,1 1 0,-1-1 0,0 1 0,0-1 0,1 1 0,-1-1 0,2 0 0,32 2 0,-27-2 0,17 0 1,478 6-189,874 72-4302,-301-16 3710,-939-54 191,739 18 1677,-848-26-931,3 0 598,-1-1 0,1-1 0,-1-2 0,36-8 0,-64 11-717,0 1 0,0-1 0,-1 1 0,1-1 1,-1 1-1,1-1 0,-1 0 0,1 0 0,-1 0 1,1 0-1,-1 0 0,0 0 0,1 0 0,-1-1 1,0 1-1,0 0 0,0-1 0,1-1 1,-2 2-27,1-1 1,-1 1-1,0 0 1,0 0-1,0-1 1,0 1-1,0 0 1,0-1-1,-1 1 1,1 0-1,0-1 1,0 1-1,-1 0 1,1 0-1,-1-1 1,0 1 0,1 0-1,-1 0 1,0 0-1,1 0 1,-1 0-1,0 0 1,-2-2-1,-14-14-1377,-3 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2.888"/>
    </inkml:context>
    <inkml:brush xml:id="br0">
      <inkml:brushProperty name="width" value="0.05" units="cm"/>
      <inkml:brushProperty name="height" value="0.05" units="cm"/>
      <inkml:brushProperty name="color" value="#FFC114"/>
    </inkml:brush>
  </inkml:definitions>
  <inkml:trace contextRef="#ctx0" brushRef="#br0">0 158 24575,'1'-3'0,"0"0"0,-1 0 0,1 0 0,0 0 0,0 0 0,1 0 0,-1 0 0,1 0 0,-1 1 0,1-1 0,0 1 0,0-1 0,0 1 0,0 0 0,0 0 0,1 0 0,-1 0 0,1 0 0,-1 0 0,1 1 0,0-1 0,4-1 0,8-4 0,0 0 0,29-8 0,22-2 18,1 2 1,84-7-1,138 4-291,370 21-1755,3 33 627,-192-8 1645,1279 9-1203,-1454-52 2413,-292 15-1311,0-1 1,1 1-1,-1 0 0,0 1 0,0-1 0,0 0 0,0 1 0,0 0 1,0-1-1,0 1 0,4 2 0,-6-2-101,0 0 1,0 0-1,0 0 1,-1 0 0,1 0-1,0 0 1,0 1-1,-1-1 1,1 0-1,-1 0 1,1 0-1,-1 1 1,0-1-1,0 0 1,1 1-1,-1-1 1,0 0-1,0 0 1,0 1-1,0-1 1,0 0-1,-1 1 1,1-1-1,0 0 1,0 0-1,-1 1 1,0 1-1,-9 34-42,-6 28 0,-10 72 0,10 44-108,11 301-1,55 183-232,-19-312 268,15 467 73,2 32 0,8 393 526,-38-860-395,0 16-157,-19-385 26,-1-1 0,0 0 0,-1 0 0,-9 23 0,-5 23 0,-2 68 0,18-120 0,0 0 0,-1 1 0,0-1 0,0 0 0,-5 11 0,6-17 0,0-1 0,-1 1 0,1-1 0,-1 1 0,1-1 0,-1 0 0,0 1 0,0-1 0,0 0 0,0 0 0,0-1 0,0 1 0,-1 0 0,1-1 0,0 1 0,-1-1 0,0 0 0,1 0 0,-1 0 0,0 0 0,-4 1 0,-24 0 7,-1 0 0,0-3 1,1 0-1,-55-11 0,15 3-1408,3 2-5425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3.637"/>
    </inkml:context>
    <inkml:brush xml:id="br0">
      <inkml:brushProperty name="width" value="0.05" units="cm"/>
      <inkml:brushProperty name="height" value="0.05" units="cm"/>
      <inkml:brushProperty name="color" value="#FFC114"/>
    </inkml:brush>
  </inkml:definitions>
  <inkml:trace contextRef="#ctx0" brushRef="#br0">0 0 24575,'4'4'0,"1"1"0,0 0 0,0 0 0,0 1 0,0-1 0,-1 1 0,0 0 0,-1 1 0,6 10 0,0 10 0,-1 0 0,-1 1 0,5 37 0,3 90 0,-11-97 0,2 70-1365,-5-95-5461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4.042"/>
    </inkml:context>
    <inkml:brush xml:id="br0">
      <inkml:brushProperty name="width" value="0.05" units="cm"/>
      <inkml:brushProperty name="height" value="0.05" units="cm"/>
      <inkml:brushProperty name="color" value="#FFC114"/>
    </inkml:brush>
  </inkml:definitions>
  <inkml:trace contextRef="#ctx0" brushRef="#br0">316 18 24575,'-2'-2'0,"-1"0"0,1 0 0,-1 0 0,1 1 0,-1 0 0,0-1 0,0 1 0,1 0 0,-1 0 0,0 0 0,0 1 0,0-1 0,0 1 0,0 0 0,0-1 0,-4 2 0,-2-1 0,1 1 0,0 0 0,0 0 0,-15 5 0,10-1 0,-1 1 0,1 0 0,1 1 0,-1 1 0,1 0 0,1 0 0,0 2 0,0-1 0,0 1 0,1 1 0,1-1 0,0 2 0,0-1 0,1 2 0,-12 23 0,16-27 0,0 0 0,1 0 0,0 1 0,1-1 0,-1 1 0,2 0 0,-1-1 0,2 1 0,-1 0 0,2 15 0,0-17 0,1 0 0,-1-1 0,1 1 0,1 0 0,0-1 0,0 0 0,0 1 0,1-1 0,0-1 0,0 1 0,1 0 0,0-1 0,0 0 0,8 7 0,-4-6 0,0 1 0,0-2 0,1 1 0,0-2 0,1 1 0,-1-1 0,1-1 0,0 0 0,0 0 0,0-1 0,1 0 0,-1-1 0,1-1 0,-1 0 0,13 0 0,-9-1 0,0-1 0,-1 0 0,1-1 0,0-1 0,-1 0 0,1-1 0,-1 0 0,0-1 0,0-1 0,-1 0 0,19-12 0,-25 13 0,0-1 0,0 0 0,0 0 0,-1-1 0,0 0 0,0 0 0,-1-1 0,0 0 0,0 0 0,-1 0 0,0 0 0,0 0 0,-1-1 0,0 0 0,-1 0 0,1 0 0,-2 0 0,2-16 0,-3 19 0,1 0 0,-2 0 0,1-1 0,0 1 0,-1 0 0,-1 0 0,1 0 0,-1 0 0,0 0 0,0 0 0,0 1 0,-1-1 0,0 1 0,0-1 0,0 1 0,-1 0 0,0 0 0,0 0 0,0 1 0,-1 0 0,1-1 0,-1 1 0,0 1 0,0-1 0,0 1 0,-1 0 0,1 0 0,-10-3 0,4 3-341,0 0 0,0 0-1,-20-1 1,3 2-6485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4.372"/>
    </inkml:context>
    <inkml:brush xml:id="br0">
      <inkml:brushProperty name="width" value="0.05" units="cm"/>
      <inkml:brushProperty name="height" value="0.05" units="cm"/>
      <inkml:brushProperty name="color" value="#FFC114"/>
    </inkml:brush>
  </inkml:definitions>
  <inkml:trace contextRef="#ctx0" brushRef="#br0">7 1 24575,'0'0'0,"-1"0"0,1 0 0,0 0 0,0 0 0,0 0 0,-1-1 0,1 1 0,0 0 0,0 0 0,0 0 0,-1 0 0,1 0 0,0 0 0,0 0 0,0 1 0,-1-1 0,1 0 0,0 0 0,0 0 0,0 0 0,0 0 0,-1 0 0,1 0 0,0 0 0,0 0 0,0 1 0,0-1 0,-1 0 0,1 0 0,0 0 0,0 0 0,0 0 0,0 1 0,0-1 0,0 0 0,0 0 0,-1 0 0,1 0 0,0 1 0,0-1 0,0 0 0,0 0 0,0 0 0,0 1 0,0-1 0,0 0 0,0 0 0,0 0 0,0 1 0,0-1 0,0 0 0,0 0 0,0 0 0,0 1 0,1-1 0,-1 0 0,0 0 0,0 0 0,0 0 0,0 1 0,0-1 0,0 0 0,0 0 0,1 0 0,-1 0 0,0 1 0,0-1 0,12 10 0,0-6 0,1 0 0,-1-1 0,1 0 0,0-1 0,-1-1 0,1 0 0,17-1 0,3 1 0,238 15 310,126 5-1985,-374-21-5151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8.917"/>
    </inkml:context>
    <inkml:brush xml:id="br0">
      <inkml:brushProperty name="width" value="0.05" units="cm"/>
      <inkml:brushProperty name="height" value="0.05" units="cm"/>
      <inkml:brushProperty name="color" value="#FFC114"/>
    </inkml:brush>
  </inkml:definitions>
  <inkml:trace contextRef="#ctx0" brushRef="#br0">0 327 24575,'0'-2'0,"1"1"0,-1 0 0,1 0 0,-1-1 0,1 1 0,0 0 0,-1 0 0,1 0 0,0 0 0,0 0 0,0 0 0,-1 0 0,1 0 0,0 0 0,2-1 0,19-14 0,-20 15 0,18-11 0,1 1 0,0 1 0,1 1 0,0 1 0,0 1 0,26-4 0,142-18 0,-170 27 0,669-49-1963,5 31-476,-567 17 2348,376-7 1,1090-42-793,-1536 49 873,45-2 376,160-30 0,-236 27 317,-25 6 1111,-6 0-1313,-9 2-252,2 1-175,0 1-1,0 1 1,0 0 0,0 1-1,1 0 1,-1 1 0,1 0 0,0 0-1,1 1 1,-1 1 0,1 0-1,1 0 1,-1 1 0,1 0-1,0 1 1,1 0 0,0 0 0,1 1-1,0 0 1,0 0 0,1 1-1,0 0 1,1 0 0,0 0-1,1 0 1,0 1 0,1 0 0,-2 15-1,-2 20-53,2 1 0,2 58 0,13 97 0,-9-182 0,104 795 0,-44-416 0,-56-365 0,1 65 0,-7-89 0,1 0 0,-1 0 0,-1 0 0,0 0 0,-1 0 0,0 0 0,-1-1 0,0 1 0,-10 18 0,11-25 0,1-1 0,-1 0 0,0 0 0,0 0 0,0 0 0,0-1 0,-1 1 0,1-1 0,-1 0 0,0 0 0,1 0 0,-1 0 0,0-1 0,0 1 0,0-1 0,-7 1 0,-8 1 0,0-1 0,-27 0 0,26-1 0,-276-3-1365,208-2-5461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4.651"/>
    </inkml:context>
    <inkml:brush xml:id="br0">
      <inkml:brushProperty name="width" value="0.05" units="cm"/>
      <inkml:brushProperty name="height" value="0.05" units="cm"/>
      <inkml:brushProperty name="color" value="#FFC114"/>
    </inkml:brush>
  </inkml:definitions>
  <inkml:trace contextRef="#ctx0" brushRef="#br0">30 1 24575,'-10'6'0,"-7"6"0,16-12 0,1 0 0,0 0 0,0 1 0,0-1 0,0 0 0,-1 0 0,1 1 0,0-1 0,0 0 0,0 0 0,0 1 0,0-1 0,0 0 0,0 0 0,0 1 0,0-1 0,0 0 0,0 1 0,0-1 0,0 0 0,0 0 0,0 1 0,0-1 0,0 0 0,0 1 0,0-1 0,0 0 0,0 0 0,0 1 0,1-1 0,-1 0 0,0 0 0,0 0 0,0 1 0,1-1 0,-1 0 0,0 0 0,0 0 0,0 1 0,1-1 0,-1 0 0,0 0 0,0 0 0,1 0 0,-1 0 0,0 1 0,0-1 0,1 0 0,-1 0 0,0 0 0,1 0 0,-1 0 0,0 0 0,0 0 0,1 0 0,-1 0 0,1 0 0,10 2 0,1 1 0,-1-1 0,1-1 0,15 0 0,6 1 0,533 13 0,-566-15 0,22 1-682,31-5-1,-32 0-6143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7.328"/>
    </inkml:context>
    <inkml:brush xml:id="br0">
      <inkml:brushProperty name="width" value="0.05" units="cm"/>
      <inkml:brushProperty name="height" value="0.05" units="cm"/>
      <inkml:brushProperty name="color" value="#FFC114"/>
    </inkml:brush>
  </inkml:definitions>
  <inkml:trace contextRef="#ctx0" brushRef="#br0">160 1 24575,'327'7'0,"1126"34"-1393,-1340-38 1393,507 1 0,-578-8-53,-31 2 124,-1 1 1,1 0-1,14 2 0,-24-1-51,-1 0-1,1 0 0,0 0 1,0 1-1,-1-1 0,1 0 1,0 1-1,-1-1 0,1 1 0,0-1 1,-1 1-1,1-1 0,-1 1 1,1-1-1,-1 1 0,1 0 1,-1-1-1,1 1 0,-1 0 0,1-1 1,-1 1-1,0 0 0,1-1 1,-1 1-1,0 0 0,0 0 1,0 0-1,0-1 0,0 1 0,1 0 1,-1 0-1,-1 0 0,-1 33 454,1-24-422,-10 527-51,12-372 0,17 233 0,-14-370 0,3 13 0,-7-39 0,0 0 0,0 1 0,0-1 0,0 0 0,0 1 0,-1-1 0,1 0 0,-1 1 0,1-1 0,-1 0 0,0 0 0,-1 3 0,1-4 0,0 1 0,-1-1 0,1 0 0,0 0 0,-1 0 0,1-1 0,0 1 0,-1 0 0,1 0 0,-1-1 0,1 1 0,-1-1 0,0 0 0,1 1 0,-1-1 0,0 0 0,1 0 0,-3 0 0,-36-1 0,25 0 0,-1799-43-654,1555 44 654,-262 35 0,482-27 260,32-6-398,0 0-1,-1-1 0,0 1 0,1-1 0,-1-1 1,-15 0-1,13-2-6687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7.811"/>
    </inkml:context>
    <inkml:brush xml:id="br0">
      <inkml:brushProperty name="width" value="0.05" units="cm"/>
      <inkml:brushProperty name="height" value="0.05" units="cm"/>
      <inkml:brushProperty name="color" value="#FFC114"/>
    </inkml:brush>
  </inkml:definitions>
  <inkml:trace contextRef="#ctx0" brushRef="#br0">1 1 24575,'0'3'0,"0"4"0,0 8 0,0 6 0,0 7 0,0 8 0,0 6 0,0 6 0,3 5 0,1-2 0,0 1 0,-1-3 0,-1-3 0,-1-3 0,0-10-8191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8.154"/>
    </inkml:context>
    <inkml:brush xml:id="br0">
      <inkml:brushProperty name="width" value="0.05" units="cm"/>
      <inkml:brushProperty name="height" value="0.05" units="cm"/>
      <inkml:brushProperty name="color" value="#FFC114"/>
    </inkml:brush>
  </inkml:definitions>
  <inkml:trace contextRef="#ctx0" brushRef="#br0">1 93 24575,'-1'-6'0,"1"0"0,1 0 0,-1 0 0,1 0 0,0 0 0,0 0 0,4-11 0,-3 15 0,-1 0 0,0 0 0,1 0 0,-1 0 0,1 0 0,0 0 0,-1 0 0,1 1 0,0-1 0,0 0 0,0 1 0,1 0 0,-1-1 0,0 1 0,0 0 0,1 0 0,-1 0 0,0 1 0,1-1 0,-1 0 0,5 1 0,1-1 0,1 0 0,-1 0 0,0 2 0,1-1 0,-1 1 0,1 0 0,-1 0 0,0 1 0,0 0 0,1 1 0,-2 0 0,1 0 0,0 1 0,10 6 0,-12-6 0,1 0 0,-1 1 0,-1 0 0,1 0 0,-1 0 0,0 1 0,0-1 0,0 1 0,-1 0 0,0 1 0,0-1 0,0 1 0,-1 0 0,0 0 0,0 0 0,2 11 0,-5-15 0,1 1 0,-1-1 0,1 1 0,-1-1 0,0 1 0,-1-1 0,1 0 0,0 1 0,-1-1 0,0 1 0,0-1 0,0 0 0,0 0 0,-1 1 0,-2 4 0,0-3 0,1 0 0,-1-1 0,0 1 0,0-1 0,0 0 0,-1-1 0,0 1 0,-8 5 0,-2-1 0,-1-1 0,0 0 0,-1-1 0,1-1 0,-24 4 0,10-3-1365,3-3-5461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8.595"/>
    </inkml:context>
    <inkml:brush xml:id="br0">
      <inkml:brushProperty name="width" value="0.05" units="cm"/>
      <inkml:brushProperty name="height" value="0.05" units="cm"/>
      <inkml:brushProperty name="color" value="#FFC114"/>
    </inkml:brush>
  </inkml:definitions>
  <inkml:trace contextRef="#ctx0" brushRef="#br0">100 1 24575,'-1'10'0,"-1"0"0,1-1 0,-2 1 0,1-1 0,-2 1 0,-5 13 0,-9 26 0,13-29 0,1 0 0,0 0 0,2 0 0,0 1 0,1-1 0,2 1 0,3 29 0,-4-47 0,1-1 0,0 1 0,-1-1 0,1 0 0,0 1 0,0-1 0,1 0 0,-1 0 0,0 1 0,1-1 0,-1 0 0,1-1 0,0 1 0,-1 0 0,1 0 0,0-1 0,0 1 0,0-1 0,1 1 0,-1-1 0,0 0 0,0 0 0,1 0 0,-1 0 0,0 0 0,1-1 0,-1 1 0,1-1 0,-1 1 0,1-1 0,-1 0 0,1 0 0,0 0 0,-1-1 0,1 1 0,3-1 0,3-1 0,0 0 0,0-1 0,0 0 0,0 0 0,-1-1 0,1 0 0,-1-1 0,13-9 0,-15 10 0,-1 0 0,0-1 0,0 0 0,0 0 0,-1 0 0,1 0 0,-1-1 0,0 0 0,-1 0 0,0 0 0,0 0 0,0 0 0,0-1 0,1-8 0,-3 10 0,0 0 0,-1 1 0,0-1 0,0 0 0,0 0 0,0 0 0,-1 1 0,0-1 0,0 0 0,0 1 0,-1-1 0,1 1 0,-1-1 0,0 1 0,0 0 0,-1 0 0,1 0 0,-1 0 0,0 0 0,0 0 0,-5-4 0,0 0 38,-1 1 0,0 0 0,0 1 0,0 0 0,-1 1 0,0-1 0,0 2 0,-15-5 0,4 2-465,-1 2 0,1 0 1,-27-2-1,20 5-6399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9.017"/>
    </inkml:context>
    <inkml:brush xml:id="br0">
      <inkml:brushProperty name="width" value="0.05" units="cm"/>
      <inkml:brushProperty name="height" value="0.05" units="cm"/>
      <inkml:brushProperty name="color" value="#FFC114"/>
    </inkml:brush>
  </inkml:definitions>
  <inkml:trace contextRef="#ctx0" brushRef="#br0">1 83 24575,'25'0'0,"0"1"0,29 5 0,-43-4 0,1 1 0,-1 0 0,1 1 0,-1 0 0,-1 1 0,19 10 0,-17-7 0,-1 0 0,0 0 0,0 2 0,-1-1 0,0 1 0,0 0 0,-1 1 0,-1 0 0,11 19 0,-15-24 0,-1 0 0,0 0 0,0 0 0,-1 1 0,0-1 0,0 1 0,-1 0 0,1-1 0,-1 1 0,-1 0 0,1 0 0,-1 0 0,0 0 0,-1 0 0,0-1 0,0 1 0,0 0 0,-1 0 0,0-1 0,-1 1 0,-3 7 0,5-12 0,0 1 0,-1-1 0,1 0 0,-1 0 0,1 0 0,-1 0 0,0 0 0,0-1 0,0 1 0,0 0 0,0-1 0,0 0 0,-1 1 0,1-1 0,0 0 0,-1 0 0,1 0 0,-1 0 0,1-1 0,-1 1 0,1-1 0,-1 1 0,1-1 0,-1 0 0,0 0 0,1 0 0,-1 0 0,1-1 0,-1 1 0,1-1 0,-1 0 0,1 1 0,-1-1 0,1 0 0,-1 0 0,1-1 0,0 1 0,0 0 0,-1-1 0,1 1 0,0-1 0,1 0 0,-1 0 0,0 0 0,0 0 0,1 0 0,-1 0 0,1 0 0,0 0 0,-1-1 0,1 1 0,0 0 0,0-1 0,1 1 0,-1-1 0,0 1 0,1-1 0,0 1 0,0-1 0,-1 0 0,1 1 0,1-4 0,0-5 0,1 0 0,0 1 0,0-1 0,1 1 0,1 0 0,4-11 0,33-59 0,-40 77 0,9-12-105,-1-1 0,2 1 0,0 1 0,1 0 0,0 0 0,1 1 0,1 1 0,0 0 0,0 1 0,1 1 0,0 0 0,33-15 0,-21 14-6721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9.370"/>
    </inkml:context>
    <inkml:brush xml:id="br0">
      <inkml:brushProperty name="width" value="0.05" units="cm"/>
      <inkml:brushProperty name="height" value="0.05" units="cm"/>
      <inkml:brushProperty name="color" value="#FFC114"/>
    </inkml:brush>
  </inkml:definitions>
  <inkml:trace contextRef="#ctx0" brushRef="#br0">1 1 24575,'1'0'0,"0"0"0,0 1 0,-1-1 0,1 0 0,0 1 0,0-1 0,0 1 0,0-1 0,0 1 0,-1-1 0,1 1 0,0 0 0,0-1 0,-1 1 0,1 0 0,-1 0 0,1-1 0,0 3 0,11 18 0,-8-15 0,6 14 0,-2 0 0,0 0 0,0 1 0,-2-1 0,-1 2 0,4 26 0,4 135 0,-2-15 0,-9-154 43,0-1 0,1 1-1,1-1 1,0 1 0,0-1-1,2 0 1,10 19 0,-14-29-97,0 0 1,0 1 0,0-1-1,1 0 1,0-1 0,-1 1-1,1 0 1,0-1 0,0 1-1,0-1 1,1 0 0,-1 0-1,0 0 1,1-1 0,-1 1-1,1-1 1,0 0 0,-1 0-1,1 0 1,0 0 0,0-1-1,0 0 1,0 1 0,-1-1-1,1-1 1,0 1 0,0 0-1,0-1 1,-1 0 0,1 0-1,5-2 1,12-5-6773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09.526"/>
    </inkml:context>
    <inkml:brush xml:id="br0">
      <inkml:brushProperty name="width" value="0.05" units="cm"/>
      <inkml:brushProperty name="height" value="0.05" units="cm"/>
      <inkml:brushProperty name="color" value="#FFC114"/>
    </inkml:brush>
  </inkml:definitions>
  <inkml:trace contextRef="#ctx0" brushRef="#br0">29 11 24575,'-6'0'0,"-5"0"0,2 0 0,6 0 0,10 0 0,12 0 0,14 0 0,12 0 0,8 0 0,5 0 0,2-3 0,-7-1 0,-12 1-8191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1.785"/>
    </inkml:context>
    <inkml:brush xml:id="br0">
      <inkml:brushProperty name="width" value="0.05" units="cm"/>
      <inkml:brushProperty name="height" value="0.05" units="cm"/>
      <inkml:brushProperty name="color" value="#FFC114"/>
    </inkml:brush>
  </inkml:definitions>
  <inkml:trace contextRef="#ctx0" brushRef="#br0">808 546 24575,'1'-3'0,"-1"1"0,1-1 0,0 0 0,0 1 0,0-1 0,1 1 0,-1-1 0,1 1 0,-1 0 0,1 0 0,0-1 0,0 1 0,3-3 0,2-2 0,10-12 0,-2 0 0,0-1 0,-2-1 0,0 0 0,14-33 0,-22 43 0,-1 0 0,-1 0 0,0-1 0,-1 1 0,0-1 0,0 0 0,-2 1 0,1-1 0,-1 0 0,-1 1 0,0-1 0,-1 0 0,-5-19 0,4 22 0,0-1 0,-1 2 0,0-1 0,0 0 0,-1 1 0,0 0 0,0 0 0,-1 0 0,0 1 0,-1-1 0,0 2 0,0-1 0,0 1 0,-1 0 0,1 0 0,-2 1 0,1 0 0,0 1 0,-1-1 0,0 2 0,-14-5 0,8 4 0,0 1 0,-1 0 0,0 1 0,1 1 0,-1 1 0,0 0 0,1 1 0,-1 0 0,0 2 0,1 0 0,0 0 0,-24 9 0,20-4 0,0 0 0,1 1 0,0 1 0,1 1 0,0 0 0,0 1 0,2 1 0,-1 1 0,2 0 0,0 1 0,0 0 0,1 1 0,1 1 0,-13 24 0,13-18 0,1 0 0,2 1 0,0 0 0,1 1 0,2 0 0,0 0 0,2 0 0,0 1 0,2-1 0,1 1 0,2 27 0,5 1-48,2 0 0,2 0 0,3-1 0,2 0 0,2-1 0,41 86 0,182 278-394,-179-317 415,-54-88 27,21 35 0,24 51 0,-45-83 0,-2 0 0,0 0 0,0 1 0,-1-1 0,-1 1 0,0 0 0,-1 0 0,0 24 0,-3-33 8,1 0 1,-1-1-1,0 1 1,0 0-1,-1 0 0,0-1 1,0 1-1,0-1 1,0 0-1,-1 0 0,0 1 1,0-2-1,0 1 0,-6 6 1,2-5 22,1 0-1,-1 0 1,0-1 0,0 0 0,-1 0-1,1-1 1,-1 0 0,-15 6 0,0-3 26,0-1 1,-1-1-1,0-1 1,0-1-1,0-1 1,-26-1-1,21-2-57,0 0 0,1-2 0,-1-2 0,1 0 0,0-2 0,0-1 0,1-1 0,-32-15 0,45 17 0,0-1 0,1 0 0,0 0 0,0-2 0,1 1 0,0-2 0,0 0 0,1 0 0,1-1 0,0 0 0,1 0 0,0-1 0,1-1 0,0 0 0,1 0 0,-8-24 0,10 22 38,1 1 0,1-1 0,0 0 0,1 0 0,1 0 0,0-1 0,1 1 0,5-32 0,-2 35-181,-1 0 1,2 1 0,0-1 0,0 1-1,2 0 1,-1 0 0,1 0 0,1 1 0,0 0-1,1 0 1,12-13 0,1 3-6684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2.268"/>
    </inkml:context>
    <inkml:brush xml:id="br0">
      <inkml:brushProperty name="width" value="0.05" units="cm"/>
      <inkml:brushProperty name="height" value="0.05" units="cm"/>
      <inkml:brushProperty name="color" value="#FFC114"/>
    </inkml:brush>
  </inkml:definitions>
  <inkml:trace contextRef="#ctx0" brushRef="#br0">85 88 24575,'0'0'0,"0"0"0,0 0 0,0 0 0,0 0 0,0 0 0,0 0 0,0 0 0,0 0 0,0 0 0,-1 0 0,1 0 0,0 0 0,0 0 0,0 0 0,0 0 0,0 0 0,0 0 0,0 0 0,0 0 0,0 0 0,0 0 0,-1 0 0,1 0 0,0 0 0,0 0 0,0 0 0,0 0 0,0 0 0,0 0 0,0 0 0,0 0 0,0 1 0,0-1 0,0 0 0,0 0 0,0 0 0,0 0 0,0 0 0,0 0 0,0 0 0,0 0 0,0 0 0,0 0 0,0 0 0,0 1 0,0-1 0,0 0 0,0 0 0,0 0 0,0 0 0,0 0 0,0 0 0,0 0 0,0 0 0,0 0 0,0 0 0,0 1 0,0-1 0,0 0 0,0 0 0,0 0 0,6 7 0,10 4 0,-4-5 0,1 0 0,0-1 0,0-1 0,14 3 0,-24-6 0,0 0 0,1-1 0,-1 0 0,0 0 0,1 0 0,-1 0 0,0 0 0,1-1 0,-1 1 0,4-2 0,-6 1 0,1 0 0,-1 1 0,1-1 0,-1 0 0,1 0 0,-1 0 0,0 0 0,0 0 0,1 0 0,-1-1 0,0 1 0,0 0 0,0-1 0,0 1 0,0-1 0,-1 1 0,1-1 0,0 1 0,-1-1 0,2-3 0,-2 2 0,0 0 0,1 0 0,-1-1 0,-1 1 0,1 0 0,0-1 0,-1 1 0,0 0 0,1 0 0,-1 0 0,-1-1 0,1 1 0,0 0 0,-1 0 0,1 1 0,-1-1 0,0 0 0,0 1 0,0-1 0,0 1 0,-1-1 0,1 1 0,-1 0 0,-4-3 0,3 1 0,-1 1 0,0 0 0,0 0 0,0 0 0,0 0 0,0 1 0,-1 0 0,1 0 0,-1 0 0,0 1 0,1 0 0,-1 0 0,-8 0 0,9 1 0,-1 1 0,0 0 0,0 0 0,1 1 0,-1 0 0,1 0 0,0 0 0,-1 1 0,1-1 0,0 1 0,0 0 0,0 1 0,1-1 0,-1 1 0,1 0 0,0 0 0,0 1 0,1-1 0,-1 1 0,1 0 0,0 0 0,0 0 0,0 0 0,1 0 0,0 1 0,0-1 0,-2 9 0,1-5 0,1 0 0,0 0 0,1 1 0,0-1 0,1 1 0,-1-1 0,2 0 0,-1 1 0,2-1 0,-1 1 0,1-1 0,0 0 0,1 0 0,0 0 0,1 0 0,5 11 0,-5-15-91,0 0 0,0 0 0,0 0 0,0-1 0,1 1 0,-1-1 0,1 0 0,0-1 0,1 1 0,-1-1 0,1 0 0,-1 0 0,1 0 0,7 1 0,19 5-6735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9.445"/>
    </inkml:context>
    <inkml:brush xml:id="br0">
      <inkml:brushProperty name="width" value="0.05" units="cm"/>
      <inkml:brushProperty name="height" value="0.05" units="cm"/>
      <inkml:brushProperty name="color" value="#FFC114"/>
    </inkml:brush>
  </inkml:definitions>
  <inkml:trace contextRef="#ctx0" brushRef="#br0">20 4 24575,'-3'-3'0,"-1"2"0,0 7 0,0 6 0,2 8 0,1 5 0,0 9 0,1 8 0,0 2 0,0 4 0,0 3 0,0-2 0,0-2 0,0-3 0,0-10-8191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2.595"/>
    </inkml:context>
    <inkml:brush xml:id="br0">
      <inkml:brushProperty name="width" value="0.05" units="cm"/>
      <inkml:brushProperty name="height" value="0.05" units="cm"/>
      <inkml:brushProperty name="color" value="#FFC114"/>
    </inkml:brush>
  </inkml:definitions>
  <inkml:trace contextRef="#ctx0" brushRef="#br0">23 35 24575,'-1'-1'0,"-1"0"0,0-1 0,0 0 0,0 0 0,0 0 0,1 0 0,-1 0 0,1-1 0,-1 1 0,1 0 0,0-1 0,0 1 0,-1-4 0,2 7 0,0-1 0,0 0 0,0 0 0,0 0 0,0 0 0,1 1 0,-1-1 0,0 0 0,0 0 0,0 0 0,0 0 0,0 0 0,0 1 0,1-1 0,-1 0 0,0 0 0,0 0 0,0 0 0,0 0 0,1 0 0,-1 0 0,0 0 0,0 0 0,0 0 0,1 0 0,-1 0 0,0 0 0,0 0 0,0 0 0,0 0 0,1 0 0,-1 0 0,0 0 0,0 0 0,0 0 0,1 0 0,-1 0 0,0 0 0,0 0 0,0 0 0,0 0 0,1 0 0,-1-1 0,0 1 0,0 0 0,0 0 0,0 0 0,0 0 0,1 0 0,-1 0 0,0-1 0,0 1 0,0 0 0,0 0 0,0 0 0,0-1 0,0 1 0,0 0 0,0 0 0,0 0 0,0 0 0,0-1 0,0 1 0,0 0 0,0 0 0,0 0 0,0-1 0,0 1 0,0 0 0,13 11 0,0 4 0,-1 1 0,0 0 0,-1 0 0,-1 1 0,-1 1 0,0 0 0,-1 0 0,-1 1 0,-1-1 0,-1 1 0,5 33 0,-11-33 0,1-19 0,0 0 0,-1 0 0,1 0 0,0 0 0,0 0 0,-1 1 0,1-1 0,0 0 0,0-1 0,-1 1 0,1 0 0,0 0 0,0 0 0,-1 0 0,1 0 0,0 0 0,0 0 0,-1 0 0,1 0 0,0 0 0,0-1 0,0 1 0,-1 0 0,1 0 0,0 0 0,0 0 0,0-1 0,0 1 0,-1 0 0,1 0 0,0 0 0,0-1 0,0 1 0,0 0 0,0-1 0,-3-3 0,0 0 0,0 0 0,1-1 0,-4-9 0,5 7 0,-1-1 0,1 1 0,0-1 0,1 0 0,0 1 0,0-1 0,1 0 0,0 1 0,0-1 0,1 1 0,0 0 0,0-1 0,1 1 0,4-8 0,-4 7 0,1 0 0,0 1 0,1 0 0,0-1 0,0 2 0,0-1 0,1 0 0,0 1 0,0 0 0,1 1 0,-1 0 0,12-7 0,-13 9-195,0 1 0,-1 1 0,1-1 0,0 1 0,0-1 0,7 0 0,9 1-6631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2.908"/>
    </inkml:context>
    <inkml:brush xml:id="br0">
      <inkml:brushProperty name="width" value="0.05" units="cm"/>
      <inkml:brushProperty name="height" value="0.05" units="cm"/>
      <inkml:brushProperty name="color" value="#FFC114"/>
    </inkml:brush>
  </inkml:definitions>
  <inkml:trace contextRef="#ctx0" brushRef="#br0">0 19 24575,'1'6'0,"0"0"0,0 0 0,1 0 0,0 0 0,0 0 0,3 5 0,5 16 0,0 15 0,-8-26 0,1-1 0,1 0 0,1 0 0,0-1 0,1 1 0,0-1 0,10 16 0,-15-29 0,0 1 0,1 0 0,-1 0 0,0-1 0,1 1 0,-1 0 0,1-1 0,0 0 0,-1 1 0,1-1 0,0 0 0,0 0 0,0 0 0,0 0 0,0 0 0,0 0 0,0-1 0,0 1 0,0 0 0,0-1 0,0 0 0,0 0 0,1 0 0,-1 1 0,0-2 0,0 1 0,0 0 0,4-1 0,-2-1 0,0 0 0,0 0 0,0-1 0,0 1 0,-1-1 0,1 0 0,-1 0 0,0 0 0,0 0 0,0 0 0,0-1 0,4-7 0,6-10-170,0 0-1,-2-2 0,-1 1 1,-1-2-1,0 1 0,-2-1 1,8-48-1,-13 53-6655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3.636"/>
    </inkml:context>
    <inkml:brush xml:id="br0">
      <inkml:brushProperty name="width" value="0.05" units="cm"/>
      <inkml:brushProperty name="height" value="0.05" units="cm"/>
      <inkml:brushProperty name="color" value="#FFC114"/>
    </inkml:brush>
  </inkml:definitions>
  <inkml:trace contextRef="#ctx0" brushRef="#br0">1 236 24575,'2'2'0,"0"-1"0,1 1 0,-1-1 0,1 0 0,-1 0 0,1 0 0,0 0 0,-1 0 0,1 0 0,0-1 0,0 1 0,-1-1 0,1 0 0,0 0 0,0 0 0,0 0 0,-1-1 0,1 1 0,4-2 0,8-1 0,0-1 0,17-7 0,-25 9 0,-1-1 0,0 0 0,0 0 0,-1 0 0,1 0 0,7-7 0,-12 9 0,0 0 0,0 0 0,0 1 0,-1-1 0,1 0 0,0 0 0,-1 0 0,1 0 0,0 0 0,-1 0 0,1 0 0,-1 0 0,0 0 0,1 0 0,-1 0 0,1-2 0,-2 2 0,1 0 0,0 1 0,0-1 0,-1 0 0,1 0 0,0 0 0,-1 1 0,1-1 0,-1 0 0,1 1 0,-1-1 0,1 0 0,-1 1 0,0-1 0,1 0 0,-1 1 0,0-1 0,1 1 0,-1 0 0,0-1 0,0 1 0,1-1 0,-1 1 0,0 0 0,-1-1 0,-3 0 0,1 0 0,-1-1 0,0 1 0,0 1 0,1-1 0,-1 1 0,0 0 0,0 0 0,1 0 0,-1 1 0,0 0 0,0 0 0,1 0 0,-1 0 0,1 1 0,-1 0 0,1-1 0,-1 2 0,1-1 0,-7 5 0,8-5 0,0 1 0,1-1 0,-1 0 0,0 1 0,1 0 0,0-1 0,-1 1 0,1 0 0,0 0 0,1 0 0,-1 1 0,0-1 0,1 0 0,0 1 0,0-1 0,0 1 0,0-1 0,0 1 0,1 0 0,0-1 0,-1 1 0,1-1 0,1 1 0,-1 0 0,0-1 0,1 1 0,2 5 0,-1-2 0,2 0 0,-1 0 0,1 0 0,0-1 0,0 0 0,1 1 0,0-2 0,0 1 0,0-1 0,1 1 0,0-1 0,0-1 0,0 1 0,13 6 0,-10-7 0,-1 0 0,1 0 0,-1 0 0,1-2 0,0 1 0,0-1 0,0 0 0,0-1 0,1 0 0,-1 0 0,19-2 0,-26 1 0,1 0 0,-1-1 0,1 1 0,-1-1 0,1 1 0,-1-1 0,1 0 0,-1 0 0,0 0 0,0 0 0,1-1 0,-1 1 0,0 0 0,0-1 0,0 0 0,-1 1 0,1-1 0,0 0 0,-1 0 0,1 0 0,-1 0 0,3-5 0,-2 1 0,0 0 0,-1 0 0,1-1 0,-1 1 0,0-1 0,-1 1 0,0-13 0,-2-13 0,1 10 0,1 0 0,2-24 0,-1 41 0,-1 0 0,1 1 0,0-1 0,0 0 0,1 1 0,-1-1 0,1 1 0,0-1 0,0 1 0,0 0 0,1 0 0,0 0 0,0 0 0,0 0 0,5-4 0,-7 7 0,0 0 0,1 0 0,-1 0 0,0 0 0,1 0 0,-1 0 0,1 1 0,-1-1 0,1 0 0,-1 1 0,1-1 0,-1 1 0,1 0 0,0 0 0,-1-1 0,1 1 0,0 0 0,-1 0 0,1 1 0,0-1 0,1 0 0,-1 1 0,1 0 0,-1 0 0,0 1 0,0-1 0,0 0 0,0 1 0,0-1 0,0 1 0,0 0 0,-1 0 0,1-1 0,2 4 0,1 4 0,1 0 0,-1 0 0,-1 1 0,0-1 0,4 16 0,-2-5 0,0-1 0,0 1 0,5 41 0,-11-61 0,0 1 0,1 0 0,-1 0 0,0 0 0,0-1 0,0 1 0,0 0 0,0 0 0,-1 0 0,1-1 0,0 1 0,0 0 0,0 0 0,-1-1 0,1 1 0,0 0 0,-1 0 0,0 0 0,1-1 0,0 0 0,-1 0 0,1 0 0,0 0 0,-1 0 0,1 0 0,0 0 0,-1 0 0,1-1 0,0 1 0,-1 0 0,1 0 0,0 0 0,0 0 0,-1 0 0,1 0 0,0-1 0,-1 1 0,1 0 0,0 0 0,0 0 0,-1-1 0,1 1 0,0 0 0,0 0 0,-1-1 0,-16-24 0,14 19 0,1-1 0,-1 0 0,1 0 0,0-1 0,1 1 0,0 0 0,0-1 0,0 1 0,1 0 0,0-1 0,1 1 0,-1-1 0,1 1 0,1 0 0,0 0 0,0 0 0,0-1 0,6-11 0,-1 6 0,0 0 0,0 1 0,1 0 0,1 0 0,0 1 0,1 0 0,0 0 0,20-15 0,-26 22 43,1 1 0,-1 0-1,1 1 1,-1-1 0,1 1-1,0 0 1,6-2 0,-9 3-109,0 1 0,-1-1 1,1 1-1,0 0 0,0 0 1,-1 0-1,1 0 0,0 0 1,-1 0-1,1 0 1,0 1-1,-1-1 0,1 0 1,0 1-1,-1 0 0,1-1 1,-1 1-1,1 0 0,-1 0 1,1 0-1,-1 0 1,0 0-1,1 0 0,-1 0 1,2 3-1,5 7-6760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5.349"/>
    </inkml:context>
    <inkml:brush xml:id="br0">
      <inkml:brushProperty name="width" value="0.05" units="cm"/>
      <inkml:brushProperty name="height" value="0.05" units="cm"/>
      <inkml:brushProperty name="color" value="#FFC114"/>
    </inkml:brush>
  </inkml:definitions>
  <inkml:trace contextRef="#ctx0" brushRef="#br0">15 0 24575,'-3'0'0,"-4"0"0,2 0 0,5 0 0,9 0 0,12 0 0,9 0 0,9 0 0,9 0 0,7 0 0,3 0 0,-3 0 0,-10 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5.567"/>
    </inkml:context>
    <inkml:brush xml:id="br0">
      <inkml:brushProperty name="width" value="0.05" units="cm"/>
      <inkml:brushProperty name="height" value="0.05" units="cm"/>
      <inkml:brushProperty name="color" value="#FFC114"/>
    </inkml:brush>
  </inkml:definitions>
  <inkml:trace contextRef="#ctx0" brushRef="#br0">1 19 24575,'3'0'0,"4"0"0,7 0 0,8 0 0,6-3 0,4-1 0,3 0 0,6 1 0,1 1 0,3 0 0,0 2 0,-8-1-8191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5.786"/>
    </inkml:context>
    <inkml:brush xml:id="br0">
      <inkml:brushProperty name="width" value="0.05" units="cm"/>
      <inkml:brushProperty name="height" value="0.05" units="cm"/>
      <inkml:brushProperty name="color" value="#FFC114"/>
    </inkml:brush>
  </inkml:definitions>
  <inkml:trace contextRef="#ctx0" brushRef="#br0">0 34 24575,'3'0'0,"4"0"0,8 0 0,6-3 0,7-1 0,7 0 0,5 1 0,4-3 0,1 1 0,-1 0 0,-7 2-8191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5.990"/>
    </inkml:context>
    <inkml:brush xml:id="br0">
      <inkml:brushProperty name="width" value="0.05" units="cm"/>
      <inkml:brushProperty name="height" value="0.05" units="cm"/>
      <inkml:brushProperty name="color" value="#FFC114"/>
    </inkml:brush>
  </inkml:definitions>
  <inkml:trace contextRef="#ctx0" brushRef="#br0">0 36 24575,'3'0'0,"5"0"0,3 0 0,7-3 0,2-2 0,6 1 0,3 1 0,3-2 0,3 0 0,1 0 0,1 2 0,-5 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6.177"/>
    </inkml:context>
    <inkml:brush xml:id="br0">
      <inkml:brushProperty name="width" value="0.05" units="cm"/>
      <inkml:brushProperty name="height" value="0.05" units="cm"/>
      <inkml:brushProperty name="color" value="#FFC114"/>
    </inkml:brush>
  </inkml:definitions>
  <inkml:trace contextRef="#ctx0" brushRef="#br0">1 11 24575,'3'0'0,"4"0"0,8 0 0,3 0 0,6 0 0,7 0 0,5 0 0,6 0 0,2-3 0,3-1 0,-7 1-8191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6.863"/>
    </inkml:context>
    <inkml:brush xml:id="br0">
      <inkml:brushProperty name="width" value="0.05" units="cm"/>
      <inkml:brushProperty name="height" value="0.05" units="cm"/>
      <inkml:brushProperty name="color" value="#FFC114"/>
    </inkml:brush>
  </inkml:definitions>
  <inkml:trace contextRef="#ctx0" brushRef="#br0">192 39 24575,'-27'-8'0,"5"1"0,-32 2 0,35 3 0,1 0 0,-34-8 0,93 6 0,717 3 282,-277 3-1929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7.489"/>
    </inkml:context>
    <inkml:brush xml:id="br0">
      <inkml:brushProperty name="width" value="0.05" units="cm"/>
      <inkml:brushProperty name="height" value="0.05" units="cm"/>
      <inkml:brushProperty name="color" value="#FFC114"/>
    </inkml:brush>
  </inkml:definitions>
  <inkml:trace contextRef="#ctx0" brushRef="#br0">46 8 24575,'-45'-8'0,"45"11"0,7 5 0,10 5 0,124 60 0,-30-17 0,-107-54 0,1 1 0,-1-1 0,1 1 0,-1 0 0,0 1 0,0-1 0,0 1 0,-1 0 0,1 0 0,-1 0 0,5 8 0,-7-10 0,0 1 0,-1-1 0,1 1 0,0 0 0,-1 0 0,1-1 0,-1 1 0,0 0 0,0 0 0,0 0 0,0-1 0,-1 1 0,1 0 0,-1 0 0,1-1 0,-1 1 0,0 0 0,0-1 0,0 1 0,-1-1 0,1 1 0,0-1 0,-3 3 0,-19 25 53,-1-1-1,-1-2 1,-42 37-1,-7 7-1627,59-55-5251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6:49.928"/>
    </inkml:context>
    <inkml:brush xml:id="br0">
      <inkml:brushProperty name="width" value="0.05" units="cm"/>
      <inkml:brushProperty name="height" value="0.05" units="cm"/>
      <inkml:brushProperty name="color" value="#FFC114"/>
    </inkml:brush>
  </inkml:definitions>
  <inkml:trace contextRef="#ctx0" brushRef="#br0">19 423 24575,'-6'-28'0,"1"-1"0,1 0 0,2 0 0,0-1 0,3 1 0,0 0 0,8-42 0,-8 63 0,1 0 0,0 0 0,1 0 0,-1 1 0,1-1 0,1 1 0,0 0 0,0 0 0,0 0 0,1 0 0,0 1 0,0 0 0,0 0 0,1 0 0,7-5 0,-8 7 0,2 0 0,-1 0 0,0 1 0,1 0 0,-1 0 0,1 1 0,0 0 0,0 0 0,0 1 0,0-1 0,0 1 0,0 1 0,0 0 0,0 0 0,0 0 0,1 1 0,7 1 0,-4 0 0,0 1 0,-1 0 0,1 0 0,-1 1 0,0 0 0,0 1 0,0 0 0,0 1 0,-1 0 0,0 0 0,0 1 0,14 15 0,-17-16 0,-2 0 0,1 0 0,-1 0 0,0 1 0,0 0 0,0 0 0,-1 0 0,0 0 0,-1 0 0,0 1 0,0-1 0,0 1 0,-1 0 0,0-1 0,-1 1 0,1 0 0,-2 0 0,1-1 0,-2 10 0,-1-6 0,1 0 0,-2 0 0,1 0 0,-2-1 0,1 1 0,-1-1 0,-1 0 0,0 0 0,0-1 0,-1 1 0,0-2 0,-10 10 0,-1-1 0,-1 0 0,-1-2 0,0 0 0,-31 17 0,50-32 0,1 0 0,-1 1 0,0-1 0,1 0 0,-1 1 0,1-1 0,-1 0 0,1 1 0,-1-1 0,1 1 0,-1-1 0,1 0 0,-1 1 0,1-1 0,-1 1 0,1 0 0,0-1 0,-1 1 0,1-1 0,-1 2 0,11 2 0,33-5 0,-32 1 0,11-1 0,1 2 0,-1 1 0,0 1 0,0 0 0,0 2 0,21 7 0,-33-9 0,-1 0 0,0 1 0,-1 0 0,1 0 0,-1 1 0,1 0 0,-1 1 0,-1 0 0,1 0 0,-1 0 0,0 1 0,-1 0 0,0 0 0,0 1 0,0 0 0,6 12 0,-10-17 0,-1 1 0,0-1 0,1 1 0,-1 0 0,-1-1 0,1 1 0,-1 0 0,1-1 0,-1 1 0,0 0 0,0-1 0,-1 1 0,1 0 0,-1 0 0,0-1 0,0 1 0,0-1 0,0 1 0,0-1 0,-1 1 0,0-1 0,0 0 0,0 0 0,0 0 0,0 0 0,-1 0 0,1 0 0,-1-1 0,1 1 0,-6 3 0,-2 1 0,-1 0 0,1 0 0,-1-1 0,0-1 0,-1 0 0,1 0 0,-1-1 0,-13 3 0,-2-1 86,0-2-1,-1 0 0,-47 0 1,62-5-257,0 1 0,0-2 1,0 1-1,0-2 0,0 0 1,0-1-1,0 0 0,1 0 1,-22-13-1,12 3-6655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7.960"/>
    </inkml:context>
    <inkml:brush xml:id="br0">
      <inkml:brushProperty name="width" value="0.05" units="cm"/>
      <inkml:brushProperty name="height" value="0.05" units="cm"/>
      <inkml:brushProperty name="color" value="#FFC114"/>
    </inkml:brush>
  </inkml:definitions>
  <inkml:trace contextRef="#ctx0" brushRef="#br0">316 20 24575,'-6'-6'0,"5"5"0,0 0 0,0 0 0,0-1 0,0 1 0,0 0 0,0 0 0,0 0 0,-1 0 0,1 0 0,0 1 0,-1-1 0,-1 0 0,2 1 0,0 0 0,0 0 0,1 1 0,-1-1 0,0 1 0,0-1 0,0 1 0,1-1 0,-1 1 0,0 0 0,0-1 0,1 1 0,-1 0 0,1-1 0,-1 1 0,1 0 0,-1 0 0,1 0 0,-1 0 0,1-1 0,-1 1 0,1 0 0,0 0 0,0 0 0,-1 2 0,-4 8 0,0 1 0,-1-1 0,-1 0 0,0 0 0,0-1 0,-1 0 0,-1 0 0,1-1 0,-1 0 0,-1 0 0,-11 7 0,-5 2 0,-2-2 0,0-1 0,-37 16 0,63-31 0,0 1 0,0 0 0,0 0 0,0-1 0,0 2 0,0-1 0,1 0 0,-1 0 0,0 0 0,1 1 0,-1-1 0,1 1 0,0-1 0,-2 3 0,3-4 0,0 1 0,0-1 0,-1 1 0,1-1 0,0 1 0,0-1 0,0 1 0,0 0 0,0-1 0,0 1 0,0-1 0,1 1 0,-1-1 0,0 1 0,0-1 0,0 1 0,0-1 0,1 1 0,-1-1 0,0 1 0,1-1 0,14 14 0,125 85-1365,-106-73-5461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8.611"/>
    </inkml:context>
    <inkml:brush xml:id="br0">
      <inkml:brushProperty name="width" value="0.05" units="cm"/>
      <inkml:brushProperty name="height" value="0.05" units="cm"/>
      <inkml:brushProperty name="color" value="#FFC114"/>
    </inkml:brush>
  </inkml:definitions>
  <inkml:trace contextRef="#ctx0" brushRef="#br0">785 96 24575,'-24'-27'0,"-7"-5"0,24 27 0,0 1 0,0-1 0,-1 2 0,1-1 0,-1 1 0,0 0 0,0 1 0,0 0 0,0 0 0,-1 1 0,-13-1 0,-5 1 0,-1 2 0,-32 4 0,18 1 0,0 3 0,0 1 0,1 2 0,0 2 0,1 2 0,1 1 0,1 3 0,-54 34 0,83-48 0,-1 1 0,1 0 0,0 1 0,1-1 0,0 1 0,0 1 0,-7 10 0,13-16 0,1 0 0,-1 0 0,0 0 0,1 0 0,-1 0 0,1 0 0,0 1 0,0-1 0,1 0 0,-1 1 0,1-1 0,-1 1 0,1-1 0,0 1 0,0-1 0,1 0 0,-1 1 0,1-1 0,-1 1 0,1-1 0,0 0 0,0 1 0,1-1 0,-1 0 0,1 0 0,0 0 0,3 4 0,1 1 0,1 0 0,1-1 0,-1 0 0,1 0 0,0-1 0,1 0 0,-1-1 0,1 1 0,1-2 0,-1 1 0,13 3 0,9 3 0,1-2 0,39 6 0,20-3 0,0-4 0,1-3 0,-1-5 0,1-3 0,92-17 0,-134 13 0,60-17 0,-92 19 0,-1 0 0,0-2 0,0 0 0,-1-1 0,0 0 0,29-21 0,-41 26 0,0 0 0,-1 0 0,0 0 0,0-1 0,0 1 0,0-1 0,0 1 0,0-1 0,-1 0 0,0 0 0,0 0 0,0-1 0,1-5 0,-2 7 0,-1-1 0,1 0 0,-1 0 0,0 0 0,0 1 0,0-1 0,-1 0 0,0 0 0,1 0 0,-1 1 0,0-1 0,-1 0 0,1 1 0,-1-1 0,0 1 0,-2-4 0,-3-4 0,-1 1 0,0 0 0,-1 1 0,0 0 0,0 0 0,-1 1 0,0 0 0,0 1 0,-1 0 0,0 1 0,0 0 0,-13-5 0,-15-4 0,-1 1 0,-54-11 0,15 11-341,0 3 0,-1 3-1,-86 4 1,101 4-6485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8.940"/>
    </inkml:context>
    <inkml:brush xml:id="br0">
      <inkml:brushProperty name="width" value="0.05" units="cm"/>
      <inkml:brushProperty name="height" value="0.05" units="cm"/>
      <inkml:brushProperty name="color" value="#FFC114"/>
    </inkml:brush>
  </inkml:definitions>
  <inkml:trace contextRef="#ctx0" brushRef="#br0">1 0 24575,'3'63'0,"21"112"0,-4-42 0,7 317-1365,-28-419-5461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9.267"/>
    </inkml:context>
    <inkml:brush xml:id="br0">
      <inkml:brushProperty name="width" value="0.05" units="cm"/>
      <inkml:brushProperty name="height" value="0.05" units="cm"/>
      <inkml:brushProperty name="color" value="#FFC114"/>
    </inkml:brush>
  </inkml:definitions>
  <inkml:trace contextRef="#ctx0" brushRef="#br0">0 1 24575,'22'1'0,"0"1"0,31 8 0,-4-2 0,473 56 0,-411-56 0,1-6 0,190-20 0,-297 18 47,22-5 233,-26 5-361,0-1 1,0 1-1,0 0 1,0-1-1,0 1 0,0 0 1,0-1-1,0 1 1,0-1-1,0 0 1,0 1-1,-1-1 0,1 0 1,0 1-1,-1-1 1,1 0-1,0 0 1,-1 1-1,1-1 1,0-2-1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19.644"/>
    </inkml:context>
    <inkml:brush xml:id="br0">
      <inkml:brushProperty name="width" value="0.05" units="cm"/>
      <inkml:brushProperty name="height" value="0.05" units="cm"/>
      <inkml:brushProperty name="color" value="#FFC114"/>
    </inkml:brush>
  </inkml:definitions>
  <inkml:trace contextRef="#ctx0" brushRef="#br0">23 7 24575,'0'0'0,"0"0"0,0 0 0,0 0 0,0-1 0,0 1 0,0 0 0,0 0 0,1 0 0,-1-1 0,0 1 0,0 0 0,0 0 0,0 0 0,0-1 0,0 1 0,0 0 0,-1 0 0,1 0 0,0-1 0,0 1 0,0 0 0,0 0 0,0 0 0,0 0 0,0-1 0,0 1 0,0 0 0,0 0 0,-1 0 0,1 0 0,0-1 0,0 1 0,0 0 0,0 0 0,0 0 0,-1 0 0,1 0 0,0 0 0,0 0 0,0 0 0,-1-1 0,1 1 0,0 0 0,0 0 0,0 0 0,-1 0 0,1 0 0,0 0 0,0 0 0,0 0 0,0 0 0,-1 0 0,1 0 0,0 0 0,0 0 0,0 0 0,-1 1 0,1-1 0,0 0 0,0 0 0,-1 0 0,-7 12 0,5 14 0,0 0 0,2 0 0,2 38 0,1-14 0,9 215 0,-4-151 0,-5-69 0,1 36 0,23 133 0,-20-192-1365,1-5-5461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27.984"/>
    </inkml:context>
    <inkml:brush xml:id="br0">
      <inkml:brushProperty name="width" value="0.05" units="cm"/>
      <inkml:brushProperty name="height" value="0.05" units="cm"/>
      <inkml:brushProperty name="color" value="#FFC114"/>
    </inkml:brush>
  </inkml:definitions>
  <inkml:trace contextRef="#ctx0" brushRef="#br0">606 70 24575,'0'-3'0,"-1"1"0,1-1 0,-1 1 0,1-1 0,-1 1 0,0-1 0,0 1 0,0-1 0,-1 1 0,1 0 0,0 0 0,-1 0 0,1 0 0,-1 0 0,0 0 0,0 0 0,0 0 0,0 1 0,0-1 0,0 1 0,0-1 0,0 1 0,-1 0 0,-3-2 0,-3 0 0,1-1 0,-1 2 0,0-1 0,0 1 0,-16-1 0,9 2 0,0 1 0,-1 1 0,1 1 0,0 0 0,0 1 0,0 0 0,0 1 0,0 1 0,1 1 0,0 0 0,0 1 0,0 1 0,1 0 0,1 1 0,-25 20 0,18-12 0,2 1 0,0 1 0,1 0 0,1 2 0,1-1 0,0 2 0,2 0 0,1 1 0,-14 33 0,14-23 0,1 1 0,1 0 0,2 0 0,-5 57 0,11-71 0,1 1 0,1-1 0,1 0 0,1 1 0,1-1 0,1 0 0,0 0 0,1-1 0,12 27 0,-14-38 0,1-1 0,0 0 0,1 0 0,-1-1 0,1 1 0,0-1 0,1 0 0,0 0 0,0 0 0,0-1 0,1 0 0,-1-1 0,1 1 0,0-1 0,8 3 0,-4-2 0,0-2 0,0 1 0,1-1 0,-1-1 0,0 0 0,1-1 0,-1 0 0,1 0 0,0-2 0,12-1 0,-11 1 0,1-2 0,-1 0 0,0 0 0,-1-1 0,1-1 0,-1 0 0,0 0 0,21-14 0,-26 14 0,1-1 0,-1 0 0,1 0 0,-2 0 0,1-1 0,-1 0 0,0-1 0,0 1 0,-1-1 0,0 0 0,0-1 0,5-13 0,-9 17 0,1 1 0,-1-1 0,0 1 0,0-1 0,-1 1 0,1-1 0,-1 1 0,0-1 0,0 1 0,-1-1 0,1 0 0,-1 1 0,0-1 0,0 1 0,0 0 0,-1-1 0,-2-4 0,-3-2 0,1 0 0,-2 1 0,0-1 0,-15-15 0,22 26 0,1 0 0,0 0 0,0 0 0,0 0 0,-1-1 0,1 1 0,0 0 0,0 0 0,0 0 0,0-1 0,-1 1 0,1 0 0,0 0 0,0 0 0,0-1 0,0 1 0,0 0 0,0 0 0,0-1 0,0 1 0,0 0 0,-1 0 0,1-1 0,0 1 0,0 0 0,0 0 0,0-1 0,1 1 0,-1 0 0,0 0 0,0-1 0,0 1 0,0 0 0,0 0 0,0 0 0,0-1 0,0 1 0,0 0 0,1 0 0,-1 0 0,0-1 0,14-3 0,24 6 0,-32-2 0,-3 0 0,9 0 0,0 1 0,0 0 0,0 1 0,0 0 0,13 5 0,-21-6 0,0 1 0,0 0 0,-1 0 0,1 1 0,0-1 0,-1 1 0,0 0 0,1 0 0,-1 0 0,0 0 0,-1 0 0,1 1 0,-1-1 0,1 1 0,-1 0 0,0 0 0,0 0 0,1 4 0,3 10 0,-1 1 0,0 0 0,-2 0 0,0 0 0,0 20 0,-2-23 0,1-1-1365,2-3-5461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28.296"/>
    </inkml:context>
    <inkml:brush xml:id="br0">
      <inkml:brushProperty name="width" value="0.05" units="cm"/>
      <inkml:brushProperty name="height" value="0.05" units="cm"/>
      <inkml:brushProperty name="color" value="#FFC114"/>
    </inkml:brush>
  </inkml:definitions>
  <inkml:trace contextRef="#ctx0" brushRef="#br0">167 115 24575,'1'-28'0,"0"20"0,0 0 0,-1 0 0,0-1 0,-1 1 0,0 0 0,0 0 0,-3-11 0,4 18 0,0 0 0,-1 1 0,1-1 0,0 1 0,0-1 0,-1 1 0,1-1 0,0 1 0,-1-1 0,1 1 0,0-1 0,-1 1 0,1 0 0,-1-1 0,1 1 0,-1-1 0,1 1 0,-1 0 0,1-1 0,-1 1 0,1 0 0,-1 0 0,0 0 0,1-1 0,-1 1 0,1 0 0,-1 0 0,0 0 0,0 0 0,-1 1 0,1-1 0,0 0 0,-1 1 0,1-1 0,0 1 0,0 0 0,0-1 0,0 1 0,0 0 0,-1-1 0,0 3 0,-24 28 0,7-2 0,2 1 0,-20 46 0,31-59 0,0 0 0,0 0 0,2 0 0,0 1 0,1 0 0,-1 27 0,4-41 14,0 0 0,0 0-1,0 0 1,1 0 0,0 0-1,-1 0 1,1 0-1,1 0 1,-1 0 0,0 0-1,1-1 1,0 1 0,0-1-1,0 1 1,0-1 0,1 1-1,-1-1 1,1 0 0,0 0-1,0-1 1,0 1 0,0-1-1,0 1 1,6 2 0,-2-2-146,-1 0 1,1-1 0,0 0-1,0 0 1,0-1 0,0 0 0,1 0-1,-1 0 1,0-1 0,0 0 0,1 0-1,11-3 1,3-2-6695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28.484"/>
    </inkml:context>
    <inkml:brush xml:id="br0">
      <inkml:brushProperty name="width" value="0.05" units="cm"/>
      <inkml:brushProperty name="height" value="0.05" units="cm"/>
      <inkml:brushProperty name="color" value="#FFC114"/>
    </inkml:brush>
  </inkml:definitions>
  <inkml:trace contextRef="#ctx0" brushRef="#br0">50 40 24575,'-3'0'0,"-4"-3"0,-5-1 0,-2 0 0,4 1 0,6 0 0,8 2 0,5 0 0,5 1 0,7 0 0,5 0 0,1-3 0,3-1 0,6-2 0,-4-2-8191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28.886"/>
    </inkml:context>
    <inkml:brush xml:id="br0">
      <inkml:brushProperty name="width" value="0.05" units="cm"/>
      <inkml:brushProperty name="height" value="0.05" units="cm"/>
      <inkml:brushProperty name="color" value="#FFC114"/>
    </inkml:brush>
  </inkml:definitions>
  <inkml:trace contextRef="#ctx0" brushRef="#br0">5 77 24575,'0'0'0,"1"-1"0,-1 1 0,0 0 0,0 0 0,0 0 0,0 0 0,0-1 0,0 1 0,0 0 0,0 0 0,0 0 0,0 0 0,0-1 0,0 1 0,0 0 0,1 0 0,-1 0 0,0 0 0,-1-1 0,1 1 0,0 0 0,0 0 0,0 0 0,0-1 0,0 1 0,0 0 0,0 0 0,0 0 0,0 0 0,0-1 0,0 1 0,0 0 0,0 0 0,-1 0 0,1 0 0,0 0 0,0 0 0,0-1 0,0 1 0,0 0 0,-1 0 0,1 0 0,0 0 0,0 0 0,0 0 0,0 0 0,-1 0 0,1 0 0,0 0 0,0 0 0,0 0 0,-1 0 0,1 0 0,0 0 0,0 0 0,0 0 0,0 0 0,-1 0 0,1 0 0,0 0 0,0 0 0,-1 0 0,15-8 0,25-1 0,63-8 0,-19 5 0,-58 5 0,-19 2 0,-16 0 0,-3 3 0,1 0 0,0 1 0,-1 0 0,1 1 0,-1 0 0,-21 4 0,29-3 0,0 0 0,0 0 0,1 1 0,-1-1 0,0 1 0,1 1 0,0-1 0,-1 0 0,1 1 0,0 0 0,0 0 0,0 0 0,1 1 0,-1-1 0,1 1 0,0 0 0,0 0 0,0 0 0,-4 8 0,1 2 0,1 1 0,1-1 0,0 1 0,1-1 0,0 1 0,2 0 0,-1 0 0,2 0 0,1 24 0,4 3 0,1-1 0,13 48 0,-16-78-273,0 1 0,0-1 0,1 0 0,7 13 0,-3-11-6553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6T03:37:29.169"/>
    </inkml:context>
    <inkml:brush xml:id="br0">
      <inkml:brushProperty name="width" value="0.05" units="cm"/>
      <inkml:brushProperty name="height" value="0.05" units="cm"/>
      <inkml:brushProperty name="color" value="#FFC114"/>
    </inkml:brush>
  </inkml:definitions>
  <inkml:trace contextRef="#ctx0" brushRef="#br0">80 5 24575,'-3'0'0,"-4"0"0,-5-3 0,1 2 0,2 4 0,2 5 0,2 4 0,3 3 0,-2 3 0,-1 0 0,2 1 0,-3 0 0,0-3-8191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4/16/2025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4/16/2025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customXml" Target="../ink/ink16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65.xml"/><Relationship Id="rId2" Type="http://schemas.openxmlformats.org/officeDocument/2006/relationships/hyperlink" Target="https://cap.cloud.sap/" TargetMode="External"/><Relationship Id="rId1" Type="http://schemas.openxmlformats.org/officeDocument/2006/relationships/slideLayout" Target="../slideLayouts/slideLayout2.xml"/><Relationship Id="rId10" Type="http://schemas.openxmlformats.org/officeDocument/2006/relationships/image" Target="../media/image7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hyperlink" Target="https://github.com/soyuztechnologies/SAP_BTP_Training_CLD200/blob/master/Day%203/01%20db.zi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oyuztechnologies/SAP_BTP_Training_CLD200/blob/master/Day%203/02%20srv.zip" TargetMode="External"/><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oyuztechnologies/SAP_BTP_Training_CLD200/blob/master/Day%203/01%20db/01db/CDSViews.c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customXml" Target="../ink/ink166.xml"/><Relationship Id="rId1" Type="http://schemas.openxmlformats.org/officeDocument/2006/relationships/slideLayout" Target="../slideLayouts/slideLayout2.xml"/><Relationship Id="rId4" Type="http://schemas.openxmlformats.org/officeDocument/2006/relationships/customXml" Target="../ink/ink167.xml"/></Relationships>
</file>

<file path=ppt/slides/_rels/slide21.xml.rels><?xml version="1.0" encoding="UTF-8" standalone="yes"?>
<Relationships xmlns="http://schemas.openxmlformats.org/package/2006/relationships"><Relationship Id="rId2" Type="http://schemas.openxmlformats.org/officeDocument/2006/relationships/image" Target="../media/image17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74.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80.jpeg"/><Relationship Id="rId3" Type="http://schemas.openxmlformats.org/officeDocument/2006/relationships/image" Target="../media/image175.jpeg"/><Relationship Id="rId7" Type="http://schemas.openxmlformats.org/officeDocument/2006/relationships/image" Target="../media/image179.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78.tiff"/><Relationship Id="rId5" Type="http://schemas.openxmlformats.org/officeDocument/2006/relationships/image" Target="../media/image177.tiff"/><Relationship Id="rId4" Type="http://schemas.openxmlformats.org/officeDocument/2006/relationships/image" Target="../media/image176.tiff"/><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image" Target="../media/image152.png"/><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image" Target="../media/image82.png"/><Relationship Id="rId324" Type="http://schemas.openxmlformats.org/officeDocument/2006/relationships/customXml" Target="../ink/ink162.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5.png"/><Relationship Id="rId181" Type="http://schemas.openxmlformats.org/officeDocument/2006/relationships/image" Target="../media/image93.png"/><Relationship Id="rId237" Type="http://schemas.openxmlformats.org/officeDocument/2006/relationships/image" Target="../media/image121.png"/><Relationship Id="rId279" Type="http://schemas.openxmlformats.org/officeDocument/2006/relationships/image" Target="../media/image142.png"/><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customXml" Target="../ink/ink145.xml"/><Relationship Id="rId304" Type="http://schemas.openxmlformats.org/officeDocument/2006/relationships/customXml" Target="../ink/ink152.xml"/><Relationship Id="rId85" Type="http://schemas.openxmlformats.org/officeDocument/2006/relationships/image" Target="../media/image45.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0.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3.png"/><Relationship Id="rId217" Type="http://schemas.openxmlformats.org/officeDocument/2006/relationships/image" Target="../media/image111.png"/><Relationship Id="rId259" Type="http://schemas.openxmlformats.org/officeDocument/2006/relationships/image" Target="../media/image132.png"/><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5.png"/><Relationship Id="rId130" Type="http://schemas.openxmlformats.org/officeDocument/2006/relationships/customXml" Target="../ink/ink6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3.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3.png"/><Relationship Id="rId7" Type="http://schemas.openxmlformats.org/officeDocument/2006/relationships/image" Target="../media/image6.png"/><Relationship Id="rId162" Type="http://schemas.openxmlformats.org/officeDocument/2006/relationships/customXml" Target="../ink/ink81.xml"/><Relationship Id="rId183" Type="http://schemas.openxmlformats.org/officeDocument/2006/relationships/image" Target="../media/image94.png"/><Relationship Id="rId218" Type="http://schemas.openxmlformats.org/officeDocument/2006/relationships/customXml" Target="../ink/ink109.xml"/><Relationship Id="rId239" Type="http://schemas.openxmlformats.org/officeDocument/2006/relationships/image" Target="../media/image122.png"/><Relationship Id="rId250" Type="http://schemas.openxmlformats.org/officeDocument/2006/relationships/customXml" Target="../ink/ink125.xml"/><Relationship Id="rId271" Type="http://schemas.openxmlformats.org/officeDocument/2006/relationships/image" Target="../media/image138.png"/><Relationship Id="rId292" Type="http://schemas.openxmlformats.org/officeDocument/2006/relationships/customXml" Target="../ink/ink146.xml"/><Relationship Id="rId306" Type="http://schemas.openxmlformats.org/officeDocument/2006/relationships/customXml" Target="../ink/ink153.xml"/><Relationship Id="rId24" Type="http://schemas.openxmlformats.org/officeDocument/2006/relationships/customXml" Target="../ink/ink12.xml"/><Relationship Id="rId45" Type="http://schemas.openxmlformats.org/officeDocument/2006/relationships/image" Target="../media/image25.png"/><Relationship Id="rId66" Type="http://schemas.openxmlformats.org/officeDocument/2006/relationships/customXml" Target="../ink/ink33.xml"/><Relationship Id="rId87" Type="http://schemas.openxmlformats.org/officeDocument/2006/relationships/image" Target="../media/image46.png"/><Relationship Id="rId110" Type="http://schemas.openxmlformats.org/officeDocument/2006/relationships/customXml" Target="../ink/ink55.xml"/><Relationship Id="rId131" Type="http://schemas.openxmlformats.org/officeDocument/2006/relationships/image" Target="../media/image68.png"/><Relationship Id="rId327" Type="http://schemas.openxmlformats.org/officeDocument/2006/relationships/image" Target="../media/image166.png"/><Relationship Id="rId152" Type="http://schemas.openxmlformats.org/officeDocument/2006/relationships/customXml" Target="../ink/ink76.xml"/><Relationship Id="rId173" Type="http://schemas.openxmlformats.org/officeDocument/2006/relationships/image" Target="../media/image89.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7.png"/><Relationship Id="rId240" Type="http://schemas.openxmlformats.org/officeDocument/2006/relationships/customXml" Target="../ink/ink120.xml"/><Relationship Id="rId261" Type="http://schemas.openxmlformats.org/officeDocument/2006/relationships/image" Target="../media/image133.png"/><Relationship Id="rId14" Type="http://schemas.openxmlformats.org/officeDocument/2006/relationships/customXml" Target="../ink/ink7.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317" Type="http://schemas.openxmlformats.org/officeDocument/2006/relationships/image" Target="../media/image161.png"/><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3.png"/><Relationship Id="rId142" Type="http://schemas.openxmlformats.org/officeDocument/2006/relationships/customXml" Target="../ink/ink71.xml"/><Relationship Id="rId163" Type="http://schemas.openxmlformats.org/officeDocument/2006/relationships/image" Target="../media/image84.png"/><Relationship Id="rId184" Type="http://schemas.openxmlformats.org/officeDocument/2006/relationships/customXml" Target="../ink/ink92.xml"/><Relationship Id="rId219" Type="http://schemas.openxmlformats.org/officeDocument/2006/relationships/image" Target="../media/image112.png"/><Relationship Id="rId230" Type="http://schemas.openxmlformats.org/officeDocument/2006/relationships/customXml" Target="../ink/ink115.xml"/><Relationship Id="rId251" Type="http://schemas.openxmlformats.org/officeDocument/2006/relationships/image" Target="../media/image128.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272" Type="http://schemas.openxmlformats.org/officeDocument/2006/relationships/customXml" Target="../ink/ink136.xml"/><Relationship Id="rId293" Type="http://schemas.openxmlformats.org/officeDocument/2006/relationships/image" Target="../media/image149.png"/><Relationship Id="rId307" Type="http://schemas.openxmlformats.org/officeDocument/2006/relationships/image" Target="../media/image156.png"/><Relationship Id="rId88" Type="http://schemas.openxmlformats.org/officeDocument/2006/relationships/customXml" Target="../ink/ink44.xml"/><Relationship Id="rId111" Type="http://schemas.openxmlformats.org/officeDocument/2006/relationships/image" Target="../media/image58.png"/><Relationship Id="rId132" Type="http://schemas.openxmlformats.org/officeDocument/2006/relationships/customXml" Target="../ink/ink66.xml"/><Relationship Id="rId153" Type="http://schemas.openxmlformats.org/officeDocument/2006/relationships/image" Target="../media/image79.png"/><Relationship Id="rId174" Type="http://schemas.openxmlformats.org/officeDocument/2006/relationships/customXml" Target="../ink/ink87.xml"/><Relationship Id="rId195" Type="http://schemas.openxmlformats.org/officeDocument/2006/relationships/image" Target="../media/image100.png"/><Relationship Id="rId209" Type="http://schemas.openxmlformats.org/officeDocument/2006/relationships/image" Target="../media/image107.png"/><Relationship Id="rId220" Type="http://schemas.openxmlformats.org/officeDocument/2006/relationships/customXml" Target="../ink/ink110.xml"/><Relationship Id="rId241" Type="http://schemas.openxmlformats.org/officeDocument/2006/relationships/image" Target="../media/image123.png"/><Relationship Id="rId15" Type="http://schemas.openxmlformats.org/officeDocument/2006/relationships/image" Target="../media/image10.png"/><Relationship Id="rId36" Type="http://schemas.openxmlformats.org/officeDocument/2006/relationships/customXml" Target="../ink/ink18.xml"/><Relationship Id="rId57" Type="http://schemas.openxmlformats.org/officeDocument/2006/relationships/image" Target="../media/image31.png"/><Relationship Id="rId262" Type="http://schemas.openxmlformats.org/officeDocument/2006/relationships/customXml" Target="../ink/ink131.xml"/><Relationship Id="rId283" Type="http://schemas.openxmlformats.org/officeDocument/2006/relationships/image" Target="../media/image144.png"/><Relationship Id="rId318" Type="http://schemas.openxmlformats.org/officeDocument/2006/relationships/customXml" Target="../ink/ink159.xml"/><Relationship Id="rId78" Type="http://schemas.openxmlformats.org/officeDocument/2006/relationships/customXml" Target="../ink/ink39.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1.xml"/><Relationship Id="rId143" Type="http://schemas.openxmlformats.org/officeDocument/2006/relationships/image" Target="../media/image74.png"/><Relationship Id="rId164" Type="http://schemas.openxmlformats.org/officeDocument/2006/relationships/customXml" Target="../ink/ink82.xml"/><Relationship Id="rId185" Type="http://schemas.openxmlformats.org/officeDocument/2006/relationships/image" Target="../media/image95.png"/><Relationship Id="rId9" Type="http://schemas.openxmlformats.org/officeDocument/2006/relationships/image" Target="../media/image7.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8.png"/><Relationship Id="rId252" Type="http://schemas.openxmlformats.org/officeDocument/2006/relationships/customXml" Target="../ink/ink126.xml"/><Relationship Id="rId273" Type="http://schemas.openxmlformats.org/officeDocument/2006/relationships/image" Target="../media/image139.png"/><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26.png"/><Relationship Id="rId68" Type="http://schemas.openxmlformats.org/officeDocument/2006/relationships/customXml" Target="../ink/ink34.xml"/><Relationship Id="rId89" Type="http://schemas.openxmlformats.org/officeDocument/2006/relationships/image" Target="../media/image47.png"/><Relationship Id="rId112" Type="http://schemas.openxmlformats.org/officeDocument/2006/relationships/customXml" Target="../ink/ink56.xml"/><Relationship Id="rId133" Type="http://schemas.openxmlformats.org/officeDocument/2006/relationships/image" Target="../media/image69.png"/><Relationship Id="rId154" Type="http://schemas.openxmlformats.org/officeDocument/2006/relationships/customXml" Target="../ink/ink77.xml"/><Relationship Id="rId175" Type="http://schemas.openxmlformats.org/officeDocument/2006/relationships/image" Target="../media/image9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3.png"/><Relationship Id="rId242" Type="http://schemas.openxmlformats.org/officeDocument/2006/relationships/customXml" Target="../ink/ink121.xml"/><Relationship Id="rId263" Type="http://schemas.openxmlformats.org/officeDocument/2006/relationships/image" Target="../media/image134.png"/><Relationship Id="rId284" Type="http://schemas.openxmlformats.org/officeDocument/2006/relationships/customXml" Target="../ink/ink142.xml"/><Relationship Id="rId319" Type="http://schemas.openxmlformats.org/officeDocument/2006/relationships/image" Target="../media/image162.png"/><Relationship Id="rId37" Type="http://schemas.openxmlformats.org/officeDocument/2006/relationships/image" Target="../media/image21.png"/><Relationship Id="rId58" Type="http://schemas.openxmlformats.org/officeDocument/2006/relationships/customXml" Target="../ink/ink29.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5.png"/><Relationship Id="rId186" Type="http://schemas.openxmlformats.org/officeDocument/2006/relationships/customXml" Target="../ink/ink93.xml"/><Relationship Id="rId211" Type="http://schemas.openxmlformats.org/officeDocument/2006/relationships/image" Target="../media/image108.png"/><Relationship Id="rId232" Type="http://schemas.openxmlformats.org/officeDocument/2006/relationships/customXml" Target="../ink/ink116.xml"/><Relationship Id="rId253" Type="http://schemas.openxmlformats.org/officeDocument/2006/relationships/image" Target="../media/image129.png"/><Relationship Id="rId274" Type="http://schemas.openxmlformats.org/officeDocument/2006/relationships/customXml" Target="../ink/ink137.xml"/><Relationship Id="rId295" Type="http://schemas.openxmlformats.org/officeDocument/2006/relationships/image" Target="../media/image150.png"/><Relationship Id="rId309" Type="http://schemas.openxmlformats.org/officeDocument/2006/relationships/image" Target="../media/image157.png"/><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0.png"/><Relationship Id="rId176" Type="http://schemas.openxmlformats.org/officeDocument/2006/relationships/customXml" Target="../ink/ink88.xml"/><Relationship Id="rId197" Type="http://schemas.openxmlformats.org/officeDocument/2006/relationships/image" Target="../media/image101.png"/><Relationship Id="rId201" Type="http://schemas.openxmlformats.org/officeDocument/2006/relationships/image" Target="../media/image103.png"/><Relationship Id="rId222" Type="http://schemas.openxmlformats.org/officeDocument/2006/relationships/customXml" Target="../ink/ink111.xml"/><Relationship Id="rId243" Type="http://schemas.openxmlformats.org/officeDocument/2006/relationships/image" Target="../media/image124.png"/><Relationship Id="rId264" Type="http://schemas.openxmlformats.org/officeDocument/2006/relationships/customXml" Target="../ink/ink132.xml"/><Relationship Id="rId285" Type="http://schemas.openxmlformats.org/officeDocument/2006/relationships/image" Target="../media/image145.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83.xml"/><Relationship Id="rId187" Type="http://schemas.openxmlformats.org/officeDocument/2006/relationships/image" Target="../media/image96.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9.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image" Target="../media/image14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321" Type="http://schemas.openxmlformats.org/officeDocument/2006/relationships/image" Target="../media/image163.png"/><Relationship Id="rId202" Type="http://schemas.openxmlformats.org/officeDocument/2006/relationships/customXml" Target="../ink/ink101.xml"/><Relationship Id="rId223" Type="http://schemas.openxmlformats.org/officeDocument/2006/relationships/image" Target="../media/image114.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image" Target="../media/image135.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311" Type="http://schemas.openxmlformats.org/officeDocument/2006/relationships/image" Target="../media/image158.png"/><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image" Target="../media/image10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image" Target="../media/image130.png"/><Relationship Id="rId276" Type="http://schemas.openxmlformats.org/officeDocument/2006/relationships/customXml" Target="../ink/ink138.xml"/><Relationship Id="rId297" Type="http://schemas.openxmlformats.org/officeDocument/2006/relationships/image" Target="../media/image151.png"/><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301" Type="http://schemas.openxmlformats.org/officeDocument/2006/relationships/image" Target="../media/image153.png"/><Relationship Id="rId322" Type="http://schemas.openxmlformats.org/officeDocument/2006/relationships/customXml" Target="../ink/ink161.xml"/><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image" Target="../media/image102.png"/><Relationship Id="rId203" Type="http://schemas.openxmlformats.org/officeDocument/2006/relationships/image" Target="../media/image104.png"/><Relationship Id="rId19" Type="http://schemas.openxmlformats.org/officeDocument/2006/relationships/image" Target="../media/image12.png"/><Relationship Id="rId224" Type="http://schemas.openxmlformats.org/officeDocument/2006/relationships/customXml" Target="../ink/ink112.xml"/><Relationship Id="rId245" Type="http://schemas.openxmlformats.org/officeDocument/2006/relationships/image" Target="../media/image125.png"/><Relationship Id="rId266" Type="http://schemas.openxmlformats.org/officeDocument/2006/relationships/customXml" Target="../ink/ink133.xml"/><Relationship Id="rId287" Type="http://schemas.openxmlformats.org/officeDocument/2006/relationships/image" Target="../media/image146.png"/><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312" Type="http://schemas.openxmlformats.org/officeDocument/2006/relationships/customXml" Target="../ink/ink156.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image" Target="../media/image97.png"/><Relationship Id="rId3" Type="http://schemas.openxmlformats.org/officeDocument/2006/relationships/image" Target="../media/image4.png"/><Relationship Id="rId214" Type="http://schemas.openxmlformats.org/officeDocument/2006/relationships/customXml" Target="../ink/ink107.xml"/><Relationship Id="rId235" Type="http://schemas.openxmlformats.org/officeDocument/2006/relationships/image" Target="../media/image120.png"/><Relationship Id="rId256" Type="http://schemas.openxmlformats.org/officeDocument/2006/relationships/customXml" Target="../ink/ink128.xml"/><Relationship Id="rId277" Type="http://schemas.openxmlformats.org/officeDocument/2006/relationships/image" Target="../media/image141.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4.png"/><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image" Target="../media/image92.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5.png"/><Relationship Id="rId246" Type="http://schemas.openxmlformats.org/officeDocument/2006/relationships/customXml" Target="../ink/ink123.xml"/><Relationship Id="rId267" Type="http://schemas.openxmlformats.org/officeDocument/2006/relationships/image" Target="../media/image136.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6.png"/><Relationship Id="rId313" Type="http://schemas.openxmlformats.org/officeDocument/2006/relationships/image" Target="../media/image159.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7.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0.png"/><Relationship Id="rId236" Type="http://schemas.openxmlformats.org/officeDocument/2006/relationships/customXml" Target="../ink/ink118.xml"/><Relationship Id="rId257" Type="http://schemas.openxmlformats.org/officeDocument/2006/relationships/image" Target="../media/image131.png"/><Relationship Id="rId278" Type="http://schemas.openxmlformats.org/officeDocument/2006/relationships/customXml" Target="../ink/ink139.xml"/><Relationship Id="rId303" Type="http://schemas.openxmlformats.org/officeDocument/2006/relationships/image" Target="../media/image154.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107" Type="http://schemas.openxmlformats.org/officeDocument/2006/relationships/image" Target="../media/image56.png"/><Relationship Id="rId289" Type="http://schemas.openxmlformats.org/officeDocument/2006/relationships/image" Target="../media/image147.png"/><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314" Type="http://schemas.openxmlformats.org/officeDocument/2006/relationships/customXml" Target="../ink/ink157.xml"/><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5.png"/><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48.png"/><Relationship Id="rId305" Type="http://schemas.openxmlformats.org/officeDocument/2006/relationships/image" Target="../media/image155.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8.png"/><Relationship Id="rId193" Type="http://schemas.openxmlformats.org/officeDocument/2006/relationships/image" Target="../media/image99.png"/><Relationship Id="rId207" Type="http://schemas.openxmlformats.org/officeDocument/2006/relationships/image" Target="../media/image106.png"/><Relationship Id="rId249" Type="http://schemas.openxmlformats.org/officeDocument/2006/relationships/image" Target="../media/image127.png"/><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0.png"/><Relationship Id="rId97" Type="http://schemas.openxmlformats.org/officeDocument/2006/relationships/image" Target="../media/image51.png"/><Relationship Id="rId120" Type="http://schemas.openxmlformats.org/officeDocument/2006/relationships/customXml" Target="../ink/ink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0">
                <a:solidFill>
                  <a:prstClr val="white"/>
                </a:solidFill>
                <a:latin typeface="Segoe UI"/>
              </a:rPr>
              <a:t>0.2mn</a:t>
            </a:r>
            <a:r>
              <a:rPr kumimoji="0" lang="en-US" sz="1600" b="0" i="0" u="none" strike="noStrike" kern="0" cap="none" spc="0" normalizeH="0" baseline="0" noProof="0">
                <a:ln>
                  <a:noFill/>
                </a:ln>
                <a:solidFill>
                  <a:prstClr val="white"/>
                </a:solidFill>
                <a:effectLst/>
                <a:uLnTx/>
                <a:uFillTx/>
                <a:latin typeface="Segoe UI"/>
                <a:ea typeface="+mn-ea"/>
                <a:cs typeface="+mn-cs"/>
              </a:rPr>
              <a:t> </a:t>
            </a:r>
            <a:r>
              <a:rPr kumimoji="0" lang="en-US" sz="1600" b="0" i="0" u="none" strike="noStrike" kern="0" cap="none" spc="0" normalizeH="0" baseline="0" noProof="0" dirty="0">
                <a:ln>
                  <a:noFill/>
                </a:ln>
                <a:solidFill>
                  <a:prstClr val="white"/>
                </a:solidFill>
                <a:effectLst/>
                <a:uLnTx/>
                <a:uFillTx/>
                <a:latin typeface="Segoe UI"/>
                <a:ea typeface="+mn-ea"/>
                <a:cs typeface="+mn-cs"/>
              </a:rPr>
              <a:t>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EC935E6C-D8DE-1A7F-D297-820217D5B3F0}"/>
                  </a:ext>
                </a:extLst>
              </p14:cNvPr>
              <p14:cNvContentPartPr/>
              <p14:nvPr/>
            </p14:nvContentPartPr>
            <p14:xfrm>
              <a:off x="4624552" y="3282332"/>
              <a:ext cx="360" cy="360"/>
            </p14:xfrm>
          </p:contentPart>
        </mc:Choice>
        <mc:Fallback>
          <p:pic>
            <p:nvPicPr>
              <p:cNvPr id="13" name="Ink 12">
                <a:extLst>
                  <a:ext uri="{FF2B5EF4-FFF2-40B4-BE49-F238E27FC236}">
                    <a16:creationId xmlns:a16="http://schemas.microsoft.com/office/drawing/2014/main" id="{EC935E6C-D8DE-1A7F-D297-820217D5B3F0}"/>
                  </a:ext>
                </a:extLst>
              </p:cNvPr>
              <p:cNvPicPr/>
              <p:nvPr/>
            </p:nvPicPr>
            <p:blipFill>
              <a:blip r:embed="rId3"/>
              <a:stretch>
                <a:fillRect/>
              </a:stretch>
            </p:blipFill>
            <p:spPr>
              <a:xfrm>
                <a:off x="4615912" y="3273692"/>
                <a:ext cx="18000" cy="18000"/>
              </a:xfrm>
              <a:prstGeom prst="rect">
                <a:avLst/>
              </a:prstGeom>
            </p:spPr>
          </p:pic>
        </mc:Fallback>
      </mc:AlternateContent>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1001761"/>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AEF15A25-27E2-F1CF-28A6-8B044331A431}"/>
                  </a:ext>
                </a:extLst>
              </p14:cNvPr>
              <p14:cNvContentPartPr/>
              <p14:nvPr/>
            </p14:nvContentPartPr>
            <p14:xfrm>
              <a:off x="3162240" y="4030980"/>
              <a:ext cx="289080" cy="360"/>
            </p14:xfrm>
          </p:contentPart>
        </mc:Choice>
        <mc:Fallback xmlns="">
          <p:pic>
            <p:nvPicPr>
              <p:cNvPr id="19" name="Ink 18">
                <a:extLst>
                  <a:ext uri="{FF2B5EF4-FFF2-40B4-BE49-F238E27FC236}">
                    <a16:creationId xmlns:a16="http://schemas.microsoft.com/office/drawing/2014/main" id="{AEF15A25-27E2-F1CF-28A6-8B044331A431}"/>
                  </a:ext>
                </a:extLst>
              </p:cNvPr>
              <p:cNvPicPr/>
              <p:nvPr/>
            </p:nvPicPr>
            <p:blipFill>
              <a:blip r:embed="rId10"/>
              <a:stretch>
                <a:fillRect/>
              </a:stretch>
            </p:blipFill>
            <p:spPr>
              <a:xfrm>
                <a:off x="3153240" y="4021980"/>
                <a:ext cx="306720" cy="18000"/>
              </a:xfrm>
              <a:prstGeom prst="rect">
                <a:avLst/>
              </a:prstGeom>
            </p:spPr>
          </p:pic>
        </mc:Fallback>
      </mc:AlternateContent>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4502-BD94-DB9C-DCFD-D4B2242A7DBA}"/>
              </a:ext>
            </a:extLst>
          </p:cNvPr>
          <p:cNvSpPr>
            <a:spLocks noGrp="1"/>
          </p:cNvSpPr>
          <p:nvPr>
            <p:ph type="title"/>
          </p:nvPr>
        </p:nvSpPr>
        <p:spPr/>
        <p:txBody>
          <a:bodyPr/>
          <a:lstStyle/>
          <a:p>
            <a:endParaRPr lang="en-IN"/>
          </a:p>
        </p:txBody>
      </p:sp>
      <p:sp>
        <p:nvSpPr>
          <p:cNvPr id="3" name="Rectangle: Rounded Corners 2">
            <a:extLst>
              <a:ext uri="{FF2B5EF4-FFF2-40B4-BE49-F238E27FC236}">
                <a16:creationId xmlns:a16="http://schemas.microsoft.com/office/drawing/2014/main" id="{0A305E42-01B7-BADD-2065-9F9A290963F9}"/>
              </a:ext>
            </a:extLst>
          </p:cNvPr>
          <p:cNvSpPr/>
          <p:nvPr/>
        </p:nvSpPr>
        <p:spPr>
          <a:xfrm>
            <a:off x="2277988" y="4365104"/>
            <a:ext cx="5472608" cy="93610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Database layer – tables, types, </a:t>
            </a:r>
            <a:r>
              <a:rPr lang="en-IN" dirty="0" err="1"/>
              <a:t>stru</a:t>
            </a:r>
            <a:r>
              <a:rPr lang="en-IN" dirty="0"/>
              <a:t>..</a:t>
            </a:r>
          </a:p>
        </p:txBody>
      </p:sp>
      <p:sp>
        <p:nvSpPr>
          <p:cNvPr id="4" name="Rectangle: Rounded Corners 3">
            <a:extLst>
              <a:ext uri="{FF2B5EF4-FFF2-40B4-BE49-F238E27FC236}">
                <a16:creationId xmlns:a16="http://schemas.microsoft.com/office/drawing/2014/main" id="{7ECC7957-2236-8C14-9DA5-C5EA6E3D2A73}"/>
              </a:ext>
            </a:extLst>
          </p:cNvPr>
          <p:cNvSpPr/>
          <p:nvPr/>
        </p:nvSpPr>
        <p:spPr>
          <a:xfrm>
            <a:off x="2277988" y="2996952"/>
            <a:ext cx="5472608" cy="93610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Business layer – logic, services</a:t>
            </a:r>
          </a:p>
          <a:p>
            <a:pPr algn="ctr"/>
            <a:r>
              <a:rPr lang="en-IN" dirty="0"/>
              <a:t>JS code</a:t>
            </a:r>
          </a:p>
        </p:txBody>
      </p:sp>
      <p:sp>
        <p:nvSpPr>
          <p:cNvPr id="5" name="Rectangle: Rounded Corners 4">
            <a:extLst>
              <a:ext uri="{FF2B5EF4-FFF2-40B4-BE49-F238E27FC236}">
                <a16:creationId xmlns:a16="http://schemas.microsoft.com/office/drawing/2014/main" id="{7F5B7BEF-E6E0-381E-E365-436AAAD95852}"/>
              </a:ext>
            </a:extLst>
          </p:cNvPr>
          <p:cNvSpPr/>
          <p:nvPr/>
        </p:nvSpPr>
        <p:spPr>
          <a:xfrm>
            <a:off x="2277988" y="1601594"/>
            <a:ext cx="5472608" cy="93610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UI layer – screens</a:t>
            </a:r>
          </a:p>
          <a:p>
            <a:pPr algn="ctr"/>
            <a:r>
              <a:rPr lang="en-IN" dirty="0"/>
              <a:t>Fiori UX</a:t>
            </a:r>
          </a:p>
        </p:txBody>
      </p:sp>
      <p:sp>
        <p:nvSpPr>
          <p:cNvPr id="6" name="Arrow: Down 5">
            <a:extLst>
              <a:ext uri="{FF2B5EF4-FFF2-40B4-BE49-F238E27FC236}">
                <a16:creationId xmlns:a16="http://schemas.microsoft.com/office/drawing/2014/main" id="{A4D10362-4682-B3DD-98E5-1EC3F692E11C}"/>
              </a:ext>
            </a:extLst>
          </p:cNvPr>
          <p:cNvSpPr/>
          <p:nvPr/>
        </p:nvSpPr>
        <p:spPr>
          <a:xfrm>
            <a:off x="4870276" y="2564904"/>
            <a:ext cx="360040" cy="432048"/>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FBF9A3AA-BBB4-A343-A23C-D1FC31013E0D}"/>
              </a:ext>
            </a:extLst>
          </p:cNvPr>
          <p:cNvSpPr/>
          <p:nvPr/>
        </p:nvSpPr>
        <p:spPr>
          <a:xfrm>
            <a:off x="4870276" y="3960262"/>
            <a:ext cx="360040" cy="432048"/>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65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DB Design</a:t>
            </a:r>
          </a:p>
        </p:txBody>
      </p:sp>
      <p:sp>
        <p:nvSpPr>
          <p:cNvPr id="3" name="Rectangle 2">
            <a:extLst>
              <a:ext uri="{FF2B5EF4-FFF2-40B4-BE49-F238E27FC236}">
                <a16:creationId xmlns:a16="http://schemas.microsoft.com/office/drawing/2014/main" id="{EA20F50A-CB9E-23E1-DC37-E78CCBD617BA}"/>
              </a:ext>
            </a:extLst>
          </p:cNvPr>
          <p:cNvSpPr/>
          <p:nvPr/>
        </p:nvSpPr>
        <p:spPr>
          <a:xfrm>
            <a:off x="449806" y="2889216"/>
            <a:ext cx="2448272" cy="1296144"/>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Business partner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t>
            </a:r>
            <a:r>
              <a:rPr kumimoji="0" lang="en-US" sz="1800" b="0" i="0" u="none" strike="noStrike" kern="1200" cap="none" spc="0" normalizeH="0" baseline="0" noProof="0" dirty="0">
                <a:ln>
                  <a:noFill/>
                </a:ln>
                <a:solidFill>
                  <a:prstClr val="white"/>
                </a:solidFill>
                <a:effectLst/>
                <a:uLnTx/>
                <a:uFillTx/>
                <a:latin typeface="Segoe UI"/>
                <a:ea typeface="+mn-ea"/>
                <a:cs typeface="+mn-cs"/>
              </a:rPr>
              <a:t>Customers, Suppliers)</a:t>
            </a:r>
            <a:endParaRPr kumimoji="0" lang="en-US"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C70A250-995E-4FAE-671E-12D15849E10E}"/>
              </a:ext>
            </a:extLst>
          </p:cNvPr>
          <p:cNvSpPr/>
          <p:nvPr/>
        </p:nvSpPr>
        <p:spPr>
          <a:xfrm>
            <a:off x="449806" y="1310939"/>
            <a:ext cx="2448272" cy="786189"/>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Addresses</a:t>
            </a:r>
          </a:p>
        </p:txBody>
      </p:sp>
      <p:cxnSp>
        <p:nvCxnSpPr>
          <p:cNvPr id="5" name="Straight Connector 4">
            <a:extLst>
              <a:ext uri="{FF2B5EF4-FFF2-40B4-BE49-F238E27FC236}">
                <a16:creationId xmlns:a16="http://schemas.microsoft.com/office/drawing/2014/main" id="{23CAA533-07B7-451A-408E-566D8082B1EF}"/>
              </a:ext>
            </a:extLst>
          </p:cNvPr>
          <p:cNvCxnSpPr>
            <a:stCxn id="4" idx="2"/>
            <a:endCxn id="3" idx="0"/>
          </p:cNvCxnSpPr>
          <p:nvPr/>
        </p:nvCxnSpPr>
        <p:spPr>
          <a:xfrm>
            <a:off x="1673942" y="2097128"/>
            <a:ext cx="0" cy="7920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5EE02F7-7DF6-2EE9-BEA7-743EC18A42AE}"/>
              </a:ext>
            </a:extLst>
          </p:cNvPr>
          <p:cNvSpPr/>
          <p:nvPr/>
        </p:nvSpPr>
        <p:spPr>
          <a:xfrm>
            <a:off x="4122214" y="2924944"/>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a:t>
            </a:r>
          </a:p>
        </p:txBody>
      </p:sp>
      <p:cxnSp>
        <p:nvCxnSpPr>
          <p:cNvPr id="7" name="Connector: Elbow 6">
            <a:extLst>
              <a:ext uri="{FF2B5EF4-FFF2-40B4-BE49-F238E27FC236}">
                <a16:creationId xmlns:a16="http://schemas.microsoft.com/office/drawing/2014/main" id="{F917C211-2860-8724-D9F5-9329ABAE0B00}"/>
              </a:ext>
            </a:extLst>
          </p:cNvPr>
          <p:cNvCxnSpPr>
            <a:cxnSpLocks/>
            <a:stCxn id="3" idx="3"/>
            <a:endCxn id="6" idx="1"/>
          </p:cNvCxnSpPr>
          <p:nvPr/>
        </p:nvCxnSpPr>
        <p:spPr>
          <a:xfrm flipV="1">
            <a:off x="2898078" y="3336198"/>
            <a:ext cx="1224136" cy="201090"/>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F37EE8-FC34-37D5-E210-AFE042B15CA9}"/>
              </a:ext>
            </a:extLst>
          </p:cNvPr>
          <p:cNvSpPr/>
          <p:nvPr/>
        </p:nvSpPr>
        <p:spPr>
          <a:xfrm>
            <a:off x="4103572" y="4703191"/>
            <a:ext cx="2448272" cy="822507"/>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Purchase order Items</a:t>
            </a:r>
          </a:p>
        </p:txBody>
      </p:sp>
      <p:cxnSp>
        <p:nvCxnSpPr>
          <p:cNvPr id="9" name="Connector: Elbow 8">
            <a:extLst>
              <a:ext uri="{FF2B5EF4-FFF2-40B4-BE49-F238E27FC236}">
                <a16:creationId xmlns:a16="http://schemas.microsoft.com/office/drawing/2014/main" id="{B5AE692E-309C-6D07-FB96-3BDA7FC1B78D}"/>
              </a:ext>
            </a:extLst>
          </p:cNvPr>
          <p:cNvCxnSpPr>
            <a:stCxn id="6" idx="2"/>
            <a:endCxn id="8" idx="0"/>
          </p:cNvCxnSpPr>
          <p:nvPr/>
        </p:nvCxnSpPr>
        <p:spPr>
          <a:xfrm rot="5400000">
            <a:off x="4859159" y="4216000"/>
            <a:ext cx="955740" cy="18642"/>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DDE7273-06D2-D315-6382-B8DD1BF36F53}"/>
              </a:ext>
            </a:extLst>
          </p:cNvPr>
          <p:cNvSpPr/>
          <p:nvPr/>
        </p:nvSpPr>
        <p:spPr>
          <a:xfrm>
            <a:off x="8442694" y="4617408"/>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a:t>
            </a:r>
          </a:p>
        </p:txBody>
      </p:sp>
      <p:cxnSp>
        <p:nvCxnSpPr>
          <p:cNvPr id="11" name="Connector: Elbow 10">
            <a:extLst>
              <a:ext uri="{FF2B5EF4-FFF2-40B4-BE49-F238E27FC236}">
                <a16:creationId xmlns:a16="http://schemas.microsoft.com/office/drawing/2014/main" id="{6ECB2D63-79EE-1B31-E55B-79CAEC7FF367}"/>
              </a:ext>
            </a:extLst>
          </p:cNvPr>
          <p:cNvCxnSpPr>
            <a:stCxn id="8" idx="3"/>
            <a:endCxn id="10" idx="1"/>
          </p:cNvCxnSpPr>
          <p:nvPr/>
        </p:nvCxnSpPr>
        <p:spPr>
          <a:xfrm>
            <a:off x="6551844" y="5114445"/>
            <a:ext cx="1890850" cy="10795"/>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9DF3925-FFE3-01C8-92A3-82EA23EC9784}"/>
              </a:ext>
            </a:extLst>
          </p:cNvPr>
          <p:cNvSpPr/>
          <p:nvPr/>
        </p:nvSpPr>
        <p:spPr>
          <a:xfrm>
            <a:off x="8457382" y="2828365"/>
            <a:ext cx="2736304" cy="1015663"/>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Product Text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(localized)</a:t>
            </a:r>
          </a:p>
        </p:txBody>
      </p:sp>
      <p:cxnSp>
        <p:nvCxnSpPr>
          <p:cNvPr id="13" name="Connector: Elbow 12">
            <a:extLst>
              <a:ext uri="{FF2B5EF4-FFF2-40B4-BE49-F238E27FC236}">
                <a16:creationId xmlns:a16="http://schemas.microsoft.com/office/drawing/2014/main" id="{EBDD0C4B-85D4-E4B5-4A6C-6D11C2F9A5D5}"/>
              </a:ext>
            </a:extLst>
          </p:cNvPr>
          <p:cNvCxnSpPr>
            <a:stCxn id="12" idx="2"/>
            <a:endCxn id="10" idx="0"/>
          </p:cNvCxnSpPr>
          <p:nvPr/>
        </p:nvCxnSpPr>
        <p:spPr>
          <a:xfrm rot="5400000">
            <a:off x="9431500" y="4223374"/>
            <a:ext cx="773380" cy="14688"/>
          </a:xfrm>
          <a:prstGeom prst="bentConnector3">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3DC6AFA-1A63-88AE-E9CA-25885343CC64}"/>
              </a:ext>
            </a:extLst>
          </p:cNvPr>
          <p:cNvSpPr txBox="1"/>
          <p:nvPr/>
        </p:nvSpPr>
        <p:spPr>
          <a:xfrm>
            <a:off x="1853963" y="2241144"/>
            <a:ext cx="1116122" cy="461665"/>
          </a:xfrm>
          <a:prstGeom prst="rect">
            <a:avLst/>
          </a:prstGeom>
          <a:noFill/>
          <a:ln>
            <a:no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5" name="TextBox 14">
            <a:extLst>
              <a:ext uri="{FF2B5EF4-FFF2-40B4-BE49-F238E27FC236}">
                <a16:creationId xmlns:a16="http://schemas.microsoft.com/office/drawing/2014/main" id="{E3F4B239-2E8C-B6BF-1237-BF1705B90805}"/>
              </a:ext>
            </a:extLst>
          </p:cNvPr>
          <p:cNvSpPr txBox="1"/>
          <p:nvPr/>
        </p:nvSpPr>
        <p:spPr>
          <a:xfrm>
            <a:off x="3096377" y="2895202"/>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6" name="TextBox 15">
            <a:extLst>
              <a:ext uri="{FF2B5EF4-FFF2-40B4-BE49-F238E27FC236}">
                <a16:creationId xmlns:a16="http://schemas.microsoft.com/office/drawing/2014/main" id="{4FAE37F6-701D-F062-A38D-693DE4C4C026}"/>
              </a:ext>
            </a:extLst>
          </p:cNvPr>
          <p:cNvSpPr txBox="1"/>
          <p:nvPr/>
        </p:nvSpPr>
        <p:spPr>
          <a:xfrm>
            <a:off x="5571790" y="3994488"/>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
        <p:nvSpPr>
          <p:cNvPr id="17" name="TextBox 16">
            <a:extLst>
              <a:ext uri="{FF2B5EF4-FFF2-40B4-BE49-F238E27FC236}">
                <a16:creationId xmlns:a16="http://schemas.microsoft.com/office/drawing/2014/main" id="{8B15D7C1-BF60-5530-53BD-C009CCE0D8F0}"/>
              </a:ext>
            </a:extLst>
          </p:cNvPr>
          <p:cNvSpPr txBox="1"/>
          <p:nvPr/>
        </p:nvSpPr>
        <p:spPr>
          <a:xfrm>
            <a:off x="7218558" y="4730269"/>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1..1</a:t>
            </a:r>
          </a:p>
        </p:txBody>
      </p:sp>
      <p:sp>
        <p:nvSpPr>
          <p:cNvPr id="18" name="TextBox 17">
            <a:extLst>
              <a:ext uri="{FF2B5EF4-FFF2-40B4-BE49-F238E27FC236}">
                <a16:creationId xmlns:a16="http://schemas.microsoft.com/office/drawing/2014/main" id="{DAB2FCD0-92E2-B406-33F3-FB25960B1291}"/>
              </a:ext>
            </a:extLst>
          </p:cNvPr>
          <p:cNvSpPr txBox="1"/>
          <p:nvPr/>
        </p:nvSpPr>
        <p:spPr>
          <a:xfrm>
            <a:off x="9954862" y="3985420"/>
            <a:ext cx="881821" cy="461665"/>
          </a:xfrm>
          <a:prstGeom prst="rect">
            <a:avLst/>
          </a:prstGeom>
          <a:noFill/>
          <a:ln>
            <a:noFill/>
          </a:ln>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1..*</a:t>
            </a:r>
          </a:p>
        </p:txBody>
      </p:sp>
    </p:spTree>
    <p:extLst>
      <p:ext uri="{BB962C8B-B14F-4D97-AF65-F5344CB8AC3E}">
        <p14:creationId xmlns:p14="http://schemas.microsoft.com/office/powerpoint/2010/main" val="184549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Create DB Module</a:t>
            </a:r>
            <a:endParaRPr lang="en-US" dirty="0"/>
          </a:p>
        </p:txBody>
      </p:sp>
      <p:sp>
        <p:nvSpPr>
          <p:cNvPr id="5" name="TextBox 4">
            <a:extLst>
              <a:ext uri="{FF2B5EF4-FFF2-40B4-BE49-F238E27FC236}">
                <a16:creationId xmlns:a16="http://schemas.microsoft.com/office/drawing/2014/main" id="{C21469E4-175F-C0F0-122A-A58E62C81574}"/>
              </a:ext>
            </a:extLst>
          </p:cNvPr>
          <p:cNvSpPr txBox="1"/>
          <p:nvPr/>
        </p:nvSpPr>
        <p:spPr>
          <a:xfrm>
            <a:off x="189756" y="980728"/>
            <a:ext cx="11665296" cy="1200329"/>
          </a:xfrm>
          <a:prstGeom prst="rect">
            <a:avLst/>
          </a:prstGeom>
          <a:noFill/>
          <a:ln>
            <a:solidFill>
              <a:schemeClr val="bg1"/>
            </a:solidFill>
          </a:ln>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Solution: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egoe UI"/>
                <a:ea typeface="+mn-ea"/>
                <a:cs typeface="+mn-cs"/>
                <a:hlinkClick r:id="rId2"/>
              </a:rPr>
              <a:t>https://github.com/soyuztechnologies/SAP_BTP_Training_CLD200/blob/master/Day%203/01%20db.zip</a:t>
            </a:r>
            <a:endParaRPr kumimoji="0" lang="en-US" sz="24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1026" name="Picture 2" descr="Database icons for free download | Freepik">
            <a:extLst>
              <a:ext uri="{FF2B5EF4-FFF2-40B4-BE49-F238E27FC236}">
                <a16:creationId xmlns:a16="http://schemas.microsoft.com/office/drawing/2014/main" id="{53697E66-CE08-835A-8815-829DBD6E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72" y="2708920"/>
            <a:ext cx="3580656" cy="358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52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Reuse Types and aspects</a:t>
            </a:r>
            <a:endParaRPr lang="en-US" dirty="0"/>
          </a:p>
        </p:txBody>
      </p:sp>
      <p:sp>
        <p:nvSpPr>
          <p:cNvPr id="3" name="TextBox 2">
            <a:extLst>
              <a:ext uri="{FF2B5EF4-FFF2-40B4-BE49-F238E27FC236}">
                <a16:creationId xmlns:a16="http://schemas.microsoft.com/office/drawing/2014/main" id="{7D710071-42A0-95C3-A71A-A66D7DB444D3}"/>
              </a:ext>
            </a:extLst>
          </p:cNvPr>
          <p:cNvSpPr txBox="1"/>
          <p:nvPr/>
        </p:nvSpPr>
        <p:spPr>
          <a:xfrm>
            <a:off x="189756" y="791728"/>
            <a:ext cx="11809312" cy="3170099"/>
          </a:xfrm>
          <a:prstGeom prst="rect">
            <a:avLst/>
          </a:prstGeom>
          <a:noFill/>
        </p:spPr>
        <p:txBody>
          <a:bodyPr wrap="square" rtlCol="0">
            <a:spAutoFit/>
          </a:bodyPr>
          <a:lstStyle/>
          <a:p>
            <a:r>
              <a:rPr lang="en-US" sz="2000" dirty="0">
                <a:solidFill>
                  <a:schemeClr val="bg1"/>
                </a:solidFill>
              </a:rPr>
              <a:t>When we design database artefacts, at times we have many similar objects and their data types. Instead of hardcoding the type as primitive type, it is recommended to create custom data types. Using custom data type increase reusability and reduce maintenance.</a:t>
            </a:r>
          </a:p>
          <a:p>
            <a:r>
              <a:rPr lang="en-US" sz="2000" dirty="0">
                <a:solidFill>
                  <a:schemeClr val="bg1"/>
                </a:solidFill>
              </a:rPr>
              <a:t>When we create a separate CDS file for reuse purpose and consume it. This file contain types, enumerators and aspects.</a:t>
            </a:r>
          </a:p>
          <a:p>
            <a:endParaRPr lang="en-US" sz="2000" dirty="0">
              <a:solidFill>
                <a:schemeClr val="bg1"/>
              </a:solidFill>
            </a:endParaRPr>
          </a:p>
          <a:p>
            <a:r>
              <a:rPr lang="en-US" sz="2000" dirty="0">
                <a:solidFill>
                  <a:schemeClr val="bg1"/>
                </a:solidFill>
              </a:rPr>
              <a:t>Every project would need some common aspects and types related to primary key generation, admin data (created by, created on, changed by, changed on) – temporal, Currency.</a:t>
            </a:r>
          </a:p>
          <a:p>
            <a:endParaRPr lang="en-IN" sz="2000" dirty="0">
              <a:solidFill>
                <a:schemeClr val="bg1"/>
              </a:solidFill>
            </a:endParaRPr>
          </a:p>
          <a:p>
            <a:r>
              <a:rPr lang="en-IN" sz="2000" dirty="0">
                <a:solidFill>
                  <a:schemeClr val="bg1"/>
                </a:solidFill>
              </a:rPr>
              <a:t>Aspect (structures in </a:t>
            </a:r>
            <a:r>
              <a:rPr lang="en-IN" sz="2000" dirty="0" err="1">
                <a:solidFill>
                  <a:schemeClr val="bg1"/>
                </a:solidFill>
              </a:rPr>
              <a:t>abap</a:t>
            </a:r>
            <a:r>
              <a:rPr lang="en-IN" sz="2000" dirty="0">
                <a:solidFill>
                  <a:schemeClr val="bg1"/>
                </a:solidFill>
              </a:rPr>
              <a:t>) is combination of many fields.</a:t>
            </a:r>
          </a:p>
        </p:txBody>
      </p:sp>
    </p:spTree>
    <p:extLst>
      <p:ext uri="{BB962C8B-B14F-4D97-AF65-F5344CB8AC3E}">
        <p14:creationId xmlns:p14="http://schemas.microsoft.com/office/powerpoint/2010/main" val="33397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52F8-6CB7-3854-A476-30D4F8FBC5ED}"/>
              </a:ext>
            </a:extLst>
          </p:cNvPr>
          <p:cNvSpPr>
            <a:spLocks noGrp="1"/>
          </p:cNvSpPr>
          <p:nvPr>
            <p:ph type="title"/>
          </p:nvPr>
        </p:nvSpPr>
        <p:spPr/>
        <p:txBody>
          <a:bodyPr/>
          <a:lstStyle/>
          <a:p>
            <a:r>
              <a:rPr lang="en-IN" dirty="0"/>
              <a:t>EPM Data Model</a:t>
            </a:r>
          </a:p>
        </p:txBody>
      </p:sp>
      <p:sp>
        <p:nvSpPr>
          <p:cNvPr id="3" name="Rectangle 2">
            <a:extLst>
              <a:ext uri="{FF2B5EF4-FFF2-40B4-BE49-F238E27FC236}">
                <a16:creationId xmlns:a16="http://schemas.microsoft.com/office/drawing/2014/main" id="{F1AEAB0E-753B-81DF-4CE8-0E8299954937}"/>
              </a:ext>
            </a:extLst>
          </p:cNvPr>
          <p:cNvSpPr/>
          <p:nvPr/>
        </p:nvSpPr>
        <p:spPr>
          <a:xfrm>
            <a:off x="4366220" y="1556792"/>
            <a:ext cx="2880320" cy="381642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dirty="0" err="1"/>
              <a:t>ITeIO</a:t>
            </a:r>
            <a:endParaRPr lang="en-IN" dirty="0"/>
          </a:p>
        </p:txBody>
      </p:sp>
      <p:sp>
        <p:nvSpPr>
          <p:cNvPr id="4" name="Rectangle 3">
            <a:extLst>
              <a:ext uri="{FF2B5EF4-FFF2-40B4-BE49-F238E27FC236}">
                <a16:creationId xmlns:a16="http://schemas.microsoft.com/office/drawing/2014/main" id="{B90665D6-8944-845D-2260-8A9C1A4FB0EA}"/>
              </a:ext>
            </a:extLst>
          </p:cNvPr>
          <p:cNvSpPr/>
          <p:nvPr/>
        </p:nvSpPr>
        <p:spPr>
          <a:xfrm>
            <a:off x="10126860" y="2708920"/>
            <a:ext cx="1728192" cy="11521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Supplier</a:t>
            </a:r>
          </a:p>
          <a:p>
            <a:pPr algn="ctr"/>
            <a:r>
              <a:rPr lang="en-IN" dirty="0"/>
              <a:t>Vendors</a:t>
            </a:r>
          </a:p>
        </p:txBody>
      </p:sp>
      <p:sp>
        <p:nvSpPr>
          <p:cNvPr id="5" name="Arrow: Right 4">
            <a:extLst>
              <a:ext uri="{FF2B5EF4-FFF2-40B4-BE49-F238E27FC236}">
                <a16:creationId xmlns:a16="http://schemas.microsoft.com/office/drawing/2014/main" id="{90D3D3A3-F75E-FB26-57C8-DB7D94A6318B}"/>
              </a:ext>
            </a:extLst>
          </p:cNvPr>
          <p:cNvSpPr/>
          <p:nvPr/>
        </p:nvSpPr>
        <p:spPr>
          <a:xfrm>
            <a:off x="7174532" y="2708920"/>
            <a:ext cx="3024336" cy="57606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Purchase order</a:t>
            </a:r>
          </a:p>
        </p:txBody>
      </p:sp>
      <p:sp>
        <p:nvSpPr>
          <p:cNvPr id="6" name="Flowchart: Magnetic Disk 5">
            <a:extLst>
              <a:ext uri="{FF2B5EF4-FFF2-40B4-BE49-F238E27FC236}">
                <a16:creationId xmlns:a16="http://schemas.microsoft.com/office/drawing/2014/main" id="{CB508124-4656-6527-782A-1BF7F1F46623}"/>
              </a:ext>
            </a:extLst>
          </p:cNvPr>
          <p:cNvSpPr/>
          <p:nvPr/>
        </p:nvSpPr>
        <p:spPr>
          <a:xfrm>
            <a:off x="6814492" y="4689140"/>
            <a:ext cx="1368152" cy="1224136"/>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4CE22ABA-18B2-D376-2025-931527EB9095}"/>
              </a:ext>
            </a:extLst>
          </p:cNvPr>
          <p:cNvSpPr/>
          <p:nvPr/>
        </p:nvSpPr>
        <p:spPr>
          <a:xfrm>
            <a:off x="189756" y="2627913"/>
            <a:ext cx="1944216" cy="115212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Customer</a:t>
            </a:r>
          </a:p>
        </p:txBody>
      </p:sp>
      <p:sp>
        <p:nvSpPr>
          <p:cNvPr id="8" name="Arrow: Right 7">
            <a:extLst>
              <a:ext uri="{FF2B5EF4-FFF2-40B4-BE49-F238E27FC236}">
                <a16:creationId xmlns:a16="http://schemas.microsoft.com/office/drawing/2014/main" id="{94995294-BCD4-2A9D-DC5D-428A36C5978F}"/>
              </a:ext>
            </a:extLst>
          </p:cNvPr>
          <p:cNvSpPr/>
          <p:nvPr/>
        </p:nvSpPr>
        <p:spPr>
          <a:xfrm>
            <a:off x="2061964" y="2610295"/>
            <a:ext cx="2880320" cy="57606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t>Sales order</a:t>
            </a:r>
          </a:p>
        </p:txBody>
      </p:sp>
      <p:sp>
        <p:nvSpPr>
          <p:cNvPr id="9" name="TextBox 8">
            <a:extLst>
              <a:ext uri="{FF2B5EF4-FFF2-40B4-BE49-F238E27FC236}">
                <a16:creationId xmlns:a16="http://schemas.microsoft.com/office/drawing/2014/main" id="{065C8589-E4B8-D522-BC03-C17965ECCD3F}"/>
              </a:ext>
            </a:extLst>
          </p:cNvPr>
          <p:cNvSpPr txBox="1"/>
          <p:nvPr/>
        </p:nvSpPr>
        <p:spPr>
          <a:xfrm>
            <a:off x="7534572" y="980728"/>
            <a:ext cx="3528392" cy="1908215"/>
          </a:xfrm>
          <a:prstGeom prst="rect">
            <a:avLst/>
          </a:prstGeom>
          <a:noFill/>
        </p:spPr>
        <p:txBody>
          <a:bodyPr wrap="square" rtlCol="0">
            <a:spAutoFit/>
          </a:bodyPr>
          <a:lstStyle/>
          <a:p>
            <a:r>
              <a:rPr lang="en-IN" dirty="0">
                <a:solidFill>
                  <a:srgbClr val="FF0000"/>
                </a:solidFill>
              </a:rPr>
              <a:t>Purchase order header</a:t>
            </a:r>
          </a:p>
          <a:p>
            <a:r>
              <a:rPr lang="en-IN" sz="1600" dirty="0">
                <a:solidFill>
                  <a:srgbClr val="FF0000"/>
                </a:solidFill>
              </a:rPr>
              <a:t>Supplier, date, total, </a:t>
            </a:r>
            <a:r>
              <a:rPr lang="en-IN" sz="1600" dirty="0" err="1">
                <a:solidFill>
                  <a:srgbClr val="FF0000"/>
                </a:solidFill>
              </a:rPr>
              <a:t>curr</a:t>
            </a:r>
            <a:endParaRPr lang="en-IN" sz="1600" dirty="0">
              <a:solidFill>
                <a:srgbClr val="FF0000"/>
              </a:solidFill>
            </a:endParaRPr>
          </a:p>
          <a:p>
            <a:r>
              <a:rPr lang="en-IN" dirty="0">
                <a:solidFill>
                  <a:srgbClr val="FF0000"/>
                </a:solidFill>
              </a:rPr>
              <a:t>Purchase order Items</a:t>
            </a:r>
          </a:p>
          <a:p>
            <a:pPr marL="285750" indent="-285750">
              <a:buFont typeface="Arial" panose="020B0604020202020204" pitchFamily="34" charset="0"/>
              <a:buChar char="•"/>
            </a:pPr>
            <a:r>
              <a:rPr lang="en-IN" sz="1800" dirty="0">
                <a:solidFill>
                  <a:srgbClr val="FF0000"/>
                </a:solidFill>
              </a:rPr>
              <a:t>100 laptops</a:t>
            </a:r>
          </a:p>
          <a:p>
            <a:pPr marL="285750" indent="-285750">
              <a:buFont typeface="Arial" panose="020B0604020202020204" pitchFamily="34" charset="0"/>
              <a:buChar char="•"/>
            </a:pPr>
            <a:r>
              <a:rPr lang="en-IN" sz="1800" dirty="0">
                <a:solidFill>
                  <a:srgbClr val="FF0000"/>
                </a:solidFill>
              </a:rPr>
              <a:t>200 webcams</a:t>
            </a:r>
          </a:p>
          <a:p>
            <a:pPr marL="285750" indent="-285750">
              <a:buFont typeface="Arial" panose="020B0604020202020204" pitchFamily="34" charset="0"/>
              <a:buChar char="•"/>
            </a:pPr>
            <a:r>
              <a:rPr lang="en-IN" sz="1800" dirty="0">
                <a:solidFill>
                  <a:srgbClr val="FF0000"/>
                </a:solidFill>
              </a:rPr>
              <a:t>50 printer</a:t>
            </a:r>
          </a:p>
        </p:txBody>
      </p:sp>
    </p:spTree>
    <p:extLst>
      <p:ext uri="{BB962C8B-B14F-4D97-AF65-F5344CB8AC3E}">
        <p14:creationId xmlns:p14="http://schemas.microsoft.com/office/powerpoint/2010/main" val="378310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Service creation</a:t>
            </a:r>
            <a:endParaRPr lang="en-US" dirty="0"/>
          </a:p>
        </p:txBody>
      </p:sp>
      <p:pic>
        <p:nvPicPr>
          <p:cNvPr id="2050" name="Picture 2" descr="Page 12 | Clean Input Images - Free Download on Freepik">
            <a:extLst>
              <a:ext uri="{FF2B5EF4-FFF2-40B4-BE49-F238E27FC236}">
                <a16:creationId xmlns:a16="http://schemas.microsoft.com/office/drawing/2014/main" id="{BAA36297-F35D-C0B5-2012-493056F98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140" y="2996952"/>
            <a:ext cx="3374505" cy="3374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5E34EB-DCB8-C785-1853-C655B5BF6A95}"/>
              </a:ext>
            </a:extLst>
          </p:cNvPr>
          <p:cNvSpPr txBox="1"/>
          <p:nvPr/>
        </p:nvSpPr>
        <p:spPr>
          <a:xfrm>
            <a:off x="189756" y="980728"/>
            <a:ext cx="11737304" cy="1200329"/>
          </a:xfrm>
          <a:prstGeom prst="rect">
            <a:avLst/>
          </a:prstGeom>
          <a:noFill/>
          <a:ln>
            <a:solidFill>
              <a:schemeClr val="bg1"/>
            </a:solidFill>
          </a:ln>
        </p:spPr>
        <p:txBody>
          <a:bodyPr wrap="square" rtlCol="0">
            <a:spAutoFit/>
          </a:bodyPr>
          <a:lstStyle/>
          <a:p>
            <a:r>
              <a:rPr lang="en-US" dirty="0">
                <a:solidFill>
                  <a:schemeClr val="bg1"/>
                </a:solidFill>
              </a:rPr>
              <a:t>Solution</a:t>
            </a:r>
          </a:p>
          <a:p>
            <a:r>
              <a:rPr lang="en-US" dirty="0">
                <a:solidFill>
                  <a:schemeClr val="bg1"/>
                </a:solidFill>
                <a:hlinkClick r:id="rId3"/>
              </a:rPr>
              <a:t>https://github.com/soyuztechnologies/SAP_BTP_Training_CLD200/blob/master/Day%203/02%20srv.zip</a:t>
            </a:r>
            <a:endParaRPr lang="en-US" dirty="0">
              <a:solidFill>
                <a:schemeClr val="bg1"/>
              </a:solidFill>
            </a:endParaRPr>
          </a:p>
        </p:txBody>
      </p:sp>
    </p:spTree>
    <p:extLst>
      <p:ext uri="{BB962C8B-B14F-4D97-AF65-F5344CB8AC3E}">
        <p14:creationId xmlns:p14="http://schemas.microsoft.com/office/powerpoint/2010/main" val="3656999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71F3-7223-6535-6631-0650302FAD8B}"/>
              </a:ext>
            </a:extLst>
          </p:cNvPr>
          <p:cNvSpPr>
            <a:spLocks noGrp="1"/>
          </p:cNvSpPr>
          <p:nvPr>
            <p:ph type="title"/>
          </p:nvPr>
        </p:nvSpPr>
        <p:spPr/>
        <p:txBody>
          <a:bodyPr/>
          <a:lstStyle/>
          <a:p>
            <a:r>
              <a:rPr lang="en-US" dirty="0"/>
              <a:t>Introduction to CDS Views</a:t>
            </a:r>
          </a:p>
        </p:txBody>
      </p:sp>
      <p:sp>
        <p:nvSpPr>
          <p:cNvPr id="4" name="TextBox 3">
            <a:extLst>
              <a:ext uri="{FF2B5EF4-FFF2-40B4-BE49-F238E27FC236}">
                <a16:creationId xmlns:a16="http://schemas.microsoft.com/office/drawing/2014/main" id="{F93B2F40-10EC-C526-D717-5D1C55DAF2E7}"/>
              </a:ext>
            </a:extLst>
          </p:cNvPr>
          <p:cNvSpPr txBox="1"/>
          <p:nvPr/>
        </p:nvSpPr>
        <p:spPr>
          <a:xfrm>
            <a:off x="130881" y="784925"/>
            <a:ext cx="11927061" cy="2862322"/>
          </a:xfrm>
          <a:prstGeom prst="rect">
            <a:avLst/>
          </a:prstGeom>
          <a:noFill/>
        </p:spPr>
        <p:txBody>
          <a:bodyPr wrap="square">
            <a:spAutoFit/>
          </a:bodyPr>
          <a:lstStyle/>
          <a:p>
            <a:r>
              <a:rPr lang="en-US" sz="2000" dirty="0">
                <a:solidFill>
                  <a:schemeClr val="bg1"/>
                </a:solidFill>
              </a:rPr>
              <a:t>1. Usually we have all our data distributed across multiple tables, and if we need to get this data out, we need to write complex queries with joins. It becomes very complex to handle the maintenance of these large queries. Views will simplify the consumption and make it easy to maintenance.</a:t>
            </a:r>
          </a:p>
          <a:p>
            <a:r>
              <a:rPr lang="en-US" sz="2000" dirty="0">
                <a:solidFill>
                  <a:schemeClr val="bg1"/>
                </a:solidFill>
              </a:rPr>
              <a:t>2. We can perform operations like aggregation on the view.</a:t>
            </a:r>
          </a:p>
          <a:p>
            <a:r>
              <a:rPr lang="en-US" sz="2000" dirty="0">
                <a:solidFill>
                  <a:schemeClr val="bg1"/>
                </a:solidFill>
              </a:rPr>
              <a:t>3. Security</a:t>
            </a:r>
          </a:p>
          <a:p>
            <a:r>
              <a:rPr lang="en-US" sz="2000" dirty="0">
                <a:solidFill>
                  <a:schemeClr val="bg1"/>
                </a:solidFill>
              </a:rPr>
              <a:t>4. CDS views are also the contracts for data consumption</a:t>
            </a:r>
          </a:p>
          <a:p>
            <a:r>
              <a:rPr lang="en-US" sz="2000" dirty="0">
                <a:solidFill>
                  <a:schemeClr val="bg1"/>
                </a:solidFill>
              </a:rPr>
              <a:t>5. They include annotations which drive functionality.</a:t>
            </a:r>
          </a:p>
          <a:p>
            <a:r>
              <a:rPr lang="en-US" sz="2000" dirty="0">
                <a:solidFill>
                  <a:schemeClr val="bg1"/>
                </a:solidFill>
              </a:rPr>
              <a:t>6. View provide lose coupling to load data. Whereas when we use queries and joins, they are always tight coupling.</a:t>
            </a:r>
            <a:endParaRPr lang="en-IN" sz="2000" dirty="0">
              <a:solidFill>
                <a:schemeClr val="bg1"/>
              </a:solidFill>
            </a:endParaRPr>
          </a:p>
        </p:txBody>
      </p:sp>
      <p:sp>
        <p:nvSpPr>
          <p:cNvPr id="5" name="Rectangle 4">
            <a:extLst>
              <a:ext uri="{FF2B5EF4-FFF2-40B4-BE49-F238E27FC236}">
                <a16:creationId xmlns:a16="http://schemas.microsoft.com/office/drawing/2014/main" id="{F0D287AE-20B2-4CAD-0046-02C2B69712EA}"/>
              </a:ext>
            </a:extLst>
          </p:cNvPr>
          <p:cNvSpPr/>
          <p:nvPr/>
        </p:nvSpPr>
        <p:spPr>
          <a:xfrm>
            <a:off x="5446340" y="3789040"/>
            <a:ext cx="1800200" cy="216024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a:t>
            </a:r>
          </a:p>
        </p:txBody>
      </p:sp>
      <p:sp>
        <p:nvSpPr>
          <p:cNvPr id="6" name="Arrow: Right 5">
            <a:extLst>
              <a:ext uri="{FF2B5EF4-FFF2-40B4-BE49-F238E27FC236}">
                <a16:creationId xmlns:a16="http://schemas.microsoft.com/office/drawing/2014/main" id="{2000159E-ACDA-6DBB-DC5F-1AC1515897A5}"/>
              </a:ext>
            </a:extLst>
          </p:cNvPr>
          <p:cNvSpPr/>
          <p:nvPr/>
        </p:nvSpPr>
        <p:spPr>
          <a:xfrm>
            <a:off x="7179342" y="4213674"/>
            <a:ext cx="1944216" cy="936104"/>
          </a:xfrm>
          <a:prstGeom prst="rightArrow">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Load what is needed</a:t>
            </a:r>
          </a:p>
        </p:txBody>
      </p:sp>
      <p:sp>
        <p:nvSpPr>
          <p:cNvPr id="7" name="Rectangle 6">
            <a:extLst>
              <a:ext uri="{FF2B5EF4-FFF2-40B4-BE49-F238E27FC236}">
                <a16:creationId xmlns:a16="http://schemas.microsoft.com/office/drawing/2014/main" id="{F745815F-5E17-7D9A-42DC-0AA3D9422CB3}"/>
              </a:ext>
            </a:extLst>
          </p:cNvPr>
          <p:cNvSpPr/>
          <p:nvPr/>
        </p:nvSpPr>
        <p:spPr>
          <a:xfrm>
            <a:off x="9123558" y="3853634"/>
            <a:ext cx="2664296" cy="1872208"/>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Purchase order items</a:t>
            </a:r>
          </a:p>
        </p:txBody>
      </p:sp>
      <p:sp>
        <p:nvSpPr>
          <p:cNvPr id="8" name="Rectangle 7">
            <a:extLst>
              <a:ext uri="{FF2B5EF4-FFF2-40B4-BE49-F238E27FC236}">
                <a16:creationId xmlns:a16="http://schemas.microsoft.com/office/drawing/2014/main" id="{24B7DD77-5F7E-3374-6366-C97D3A0D58E3}"/>
              </a:ext>
            </a:extLst>
          </p:cNvPr>
          <p:cNvSpPr/>
          <p:nvPr/>
        </p:nvSpPr>
        <p:spPr>
          <a:xfrm>
            <a:off x="189756" y="3789040"/>
            <a:ext cx="4968552" cy="2284035"/>
          </a:xfrm>
          <a:prstGeom prst="rect">
            <a:avLst/>
          </a:prstGeom>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Exercise:</a:t>
            </a:r>
          </a:p>
          <a:p>
            <a:r>
              <a:rPr lang="en-US" dirty="0">
                <a:hlinkClick r:id="rId2"/>
              </a:rPr>
              <a:t>https://github.com/soyuztechnologies/SAP_BTP_Training_CLD200/blob/master/Day%203/01%20db/01db/CDSViews.cds</a:t>
            </a:r>
            <a:endParaRPr lang="en-US" dirty="0"/>
          </a:p>
        </p:txBody>
      </p:sp>
    </p:spTree>
    <p:extLst>
      <p:ext uri="{BB962C8B-B14F-4D97-AF65-F5344CB8AC3E}">
        <p14:creationId xmlns:p14="http://schemas.microsoft.com/office/powerpoint/2010/main" val="38396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2374-4141-516C-26A1-A350786D67CE}"/>
              </a:ext>
            </a:extLst>
          </p:cNvPr>
          <p:cNvSpPr>
            <a:spLocks noGrp="1"/>
          </p:cNvSpPr>
          <p:nvPr>
            <p:ph type="title"/>
          </p:nvPr>
        </p:nvSpPr>
        <p:spPr/>
        <p:txBody>
          <a:bodyPr/>
          <a:lstStyle/>
          <a:p>
            <a:r>
              <a:rPr lang="en-US" dirty="0"/>
              <a:t>Views – (CDS Views)</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CFACC54-D083-39E6-7313-64BBE519DDFC}"/>
                  </a:ext>
                </a:extLst>
              </p14:cNvPr>
              <p14:cNvContentPartPr/>
              <p14:nvPr/>
            </p14:nvContentPartPr>
            <p14:xfrm>
              <a:off x="658444" y="2979116"/>
              <a:ext cx="360" cy="360"/>
            </p14:xfrm>
          </p:contentPart>
        </mc:Choice>
        <mc:Fallback xmlns="">
          <p:pic>
            <p:nvPicPr>
              <p:cNvPr id="3" name="Ink 2">
                <a:extLst>
                  <a:ext uri="{FF2B5EF4-FFF2-40B4-BE49-F238E27FC236}">
                    <a16:creationId xmlns:a16="http://schemas.microsoft.com/office/drawing/2014/main" id="{7CFACC54-D083-39E6-7313-64BBE519DDFC}"/>
                  </a:ext>
                </a:extLst>
              </p:cNvPr>
              <p:cNvPicPr/>
              <p:nvPr/>
            </p:nvPicPr>
            <p:blipFill>
              <a:blip r:embed="rId3"/>
              <a:stretch>
                <a:fillRect/>
              </a:stretch>
            </p:blipFill>
            <p:spPr>
              <a:xfrm>
                <a:off x="649444" y="29701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B18A42-295D-3682-652A-5565771C4637}"/>
                  </a:ext>
                </a:extLst>
              </p14:cNvPr>
              <p14:cNvContentPartPr/>
              <p14:nvPr/>
            </p14:nvContentPartPr>
            <p14:xfrm>
              <a:off x="1474564" y="471515"/>
              <a:ext cx="360" cy="360"/>
            </p14:xfrm>
          </p:contentPart>
        </mc:Choice>
        <mc:Fallback xmlns="">
          <p:pic>
            <p:nvPicPr>
              <p:cNvPr id="4" name="Ink 3">
                <a:extLst>
                  <a:ext uri="{FF2B5EF4-FFF2-40B4-BE49-F238E27FC236}">
                    <a16:creationId xmlns:a16="http://schemas.microsoft.com/office/drawing/2014/main" id="{00B18A42-295D-3682-652A-5565771C4637}"/>
                  </a:ext>
                </a:extLst>
              </p:cNvPr>
              <p:cNvPicPr/>
              <p:nvPr/>
            </p:nvPicPr>
            <p:blipFill>
              <a:blip r:embed="rId3"/>
              <a:stretch>
                <a:fillRect/>
              </a:stretch>
            </p:blipFill>
            <p:spPr>
              <a:xfrm>
                <a:off x="1465924" y="462875"/>
                <a:ext cx="18000" cy="18000"/>
              </a:xfrm>
              <a:prstGeom prst="rect">
                <a:avLst/>
              </a:prstGeom>
            </p:spPr>
          </p:pic>
        </mc:Fallback>
      </mc:AlternateContent>
    </p:spTree>
    <p:extLst>
      <p:ext uri="{BB962C8B-B14F-4D97-AF65-F5344CB8AC3E}">
        <p14:creationId xmlns:p14="http://schemas.microsoft.com/office/powerpoint/2010/main" val="202116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40,000+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Understanding Aspects and associations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01</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02</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4"/>
              <a:ext cx="2236930"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Generic Service handlers</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Introduction to Fiori Elements</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05</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Calibri Light" panose="020F0302020204030204" pitchFamily="34" charset="0"/>
                  <a:cs typeface="Segoe UI" panose="020B0502040204020203" pitchFamily="34" charset="0"/>
                </a:rPr>
                <a:t>Business Application Studio</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04</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Adding UI module</a:t>
              </a: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6000" b="1" i="0" u="none" strike="noStrike" kern="0" cap="none" spc="0" normalizeH="0" baseline="0" noProof="0">
                  <a:ln>
                    <a:noFill/>
                  </a:ln>
                  <a:solidFill>
                    <a:prstClr val="white"/>
                  </a:solidFill>
                  <a:effectLst/>
                  <a:uLnTx/>
                  <a:uFillTx/>
                  <a:latin typeface="Segoe UI" panose="020B0502040204020203" pitchFamily="34" charset="0"/>
                  <a:ea typeface="Calibri Light" charset="0"/>
                  <a:cs typeface="Segoe UI" panose="020B0502040204020203" pitchFamily="34" charset="0"/>
                </a:rPr>
                <a:t>06</a:t>
              </a:r>
              <a:endParaRPr kumimoji="0" lang="en-US" sz="6000" b="1"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3014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pPr marL="0" marR="0" indent="0" algn="l" rtl="0" eaLnBrk="1" fontAlgn="auto" latinLnBrk="0" hangingPunct="1">
                <a:spcBef>
                  <a:spcPts val="0"/>
                </a:spcBef>
                <a:spcAft>
                  <a:spcPts val="0"/>
                </a:spcAft>
              </a:pPr>
              <a:r>
                <a:rPr lang="en-US" sz="1800" b="0" i="0" kern="1200" spc="0" baseline="0" dirty="0">
                  <a:ln>
                    <a:noFill/>
                  </a:ln>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Aspects and associations</a:t>
              </a:r>
              <a:endParaRPr lang="en-US" sz="1400" dirty="0">
                <a:effectLst/>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Calibri Light" charset="0"/>
                  <a:cs typeface="Segoe UI" panose="020B0502040204020203" pitchFamily="34" charset="0"/>
                </a:rPr>
                <a:t>Working with Service Layer</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8F87-9087-55BA-DF60-3FA973B7AF72}"/>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79348BD-C689-3B7D-72F2-73044821B8D3}"/>
                  </a:ext>
                </a:extLst>
              </p14:cNvPr>
              <p14:cNvContentPartPr/>
              <p14:nvPr/>
            </p14:nvContentPartPr>
            <p14:xfrm>
              <a:off x="973432" y="2981012"/>
              <a:ext cx="27360" cy="45000"/>
            </p14:xfrm>
          </p:contentPart>
        </mc:Choice>
        <mc:Fallback>
          <p:pic>
            <p:nvPicPr>
              <p:cNvPr id="3" name="Ink 2">
                <a:extLst>
                  <a:ext uri="{FF2B5EF4-FFF2-40B4-BE49-F238E27FC236}">
                    <a16:creationId xmlns:a16="http://schemas.microsoft.com/office/drawing/2014/main" id="{479348BD-C689-3B7D-72F2-73044821B8D3}"/>
                  </a:ext>
                </a:extLst>
              </p:cNvPr>
              <p:cNvPicPr/>
              <p:nvPr/>
            </p:nvPicPr>
            <p:blipFill>
              <a:blip r:embed="rId3"/>
              <a:stretch>
                <a:fillRect/>
              </a:stretch>
            </p:blipFill>
            <p:spPr>
              <a:xfrm>
                <a:off x="964432" y="2972372"/>
                <a:ext cx="450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244F653-F055-435E-F6BC-CDB717DDBAE5}"/>
                  </a:ext>
                </a:extLst>
              </p14:cNvPr>
              <p14:cNvContentPartPr/>
              <p14:nvPr/>
            </p14:nvContentPartPr>
            <p14:xfrm>
              <a:off x="802792" y="2960852"/>
              <a:ext cx="456120" cy="382320"/>
            </p14:xfrm>
          </p:contentPart>
        </mc:Choice>
        <mc:Fallback>
          <p:pic>
            <p:nvPicPr>
              <p:cNvPr id="4" name="Ink 3">
                <a:extLst>
                  <a:ext uri="{FF2B5EF4-FFF2-40B4-BE49-F238E27FC236}">
                    <a16:creationId xmlns:a16="http://schemas.microsoft.com/office/drawing/2014/main" id="{2244F653-F055-435E-F6BC-CDB717DDBAE5}"/>
                  </a:ext>
                </a:extLst>
              </p:cNvPr>
              <p:cNvPicPr/>
              <p:nvPr/>
            </p:nvPicPr>
            <p:blipFill>
              <a:blip r:embed="rId5"/>
              <a:stretch>
                <a:fillRect/>
              </a:stretch>
            </p:blipFill>
            <p:spPr>
              <a:xfrm>
                <a:off x="793792" y="2952212"/>
                <a:ext cx="47376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F68FF66-548C-BE36-01D3-8A0617113F73}"/>
                  </a:ext>
                </a:extLst>
              </p14:cNvPr>
              <p14:cNvContentPartPr/>
              <p14:nvPr/>
            </p14:nvContentPartPr>
            <p14:xfrm>
              <a:off x="829792" y="3388532"/>
              <a:ext cx="340200" cy="257760"/>
            </p14:xfrm>
          </p:contentPart>
        </mc:Choice>
        <mc:Fallback>
          <p:pic>
            <p:nvPicPr>
              <p:cNvPr id="5" name="Ink 4">
                <a:extLst>
                  <a:ext uri="{FF2B5EF4-FFF2-40B4-BE49-F238E27FC236}">
                    <a16:creationId xmlns:a16="http://schemas.microsoft.com/office/drawing/2014/main" id="{4F68FF66-548C-BE36-01D3-8A0617113F73}"/>
                  </a:ext>
                </a:extLst>
              </p:cNvPr>
              <p:cNvPicPr/>
              <p:nvPr/>
            </p:nvPicPr>
            <p:blipFill>
              <a:blip r:embed="rId7"/>
              <a:stretch>
                <a:fillRect/>
              </a:stretch>
            </p:blipFill>
            <p:spPr>
              <a:xfrm>
                <a:off x="820792" y="3379892"/>
                <a:ext cx="35784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1E4DD02C-E77D-B6D0-BFD7-A200974D4016}"/>
                  </a:ext>
                </a:extLst>
              </p14:cNvPr>
              <p14:cNvContentPartPr/>
              <p14:nvPr/>
            </p14:nvContentPartPr>
            <p14:xfrm>
              <a:off x="1401112" y="3333812"/>
              <a:ext cx="334800" cy="54720"/>
            </p14:xfrm>
          </p:contentPart>
        </mc:Choice>
        <mc:Fallback>
          <p:pic>
            <p:nvPicPr>
              <p:cNvPr id="6" name="Ink 5">
                <a:extLst>
                  <a:ext uri="{FF2B5EF4-FFF2-40B4-BE49-F238E27FC236}">
                    <a16:creationId xmlns:a16="http://schemas.microsoft.com/office/drawing/2014/main" id="{1E4DD02C-E77D-B6D0-BFD7-A200974D4016}"/>
                  </a:ext>
                </a:extLst>
              </p:cNvPr>
              <p:cNvPicPr/>
              <p:nvPr/>
            </p:nvPicPr>
            <p:blipFill>
              <a:blip r:embed="rId9"/>
              <a:stretch>
                <a:fillRect/>
              </a:stretch>
            </p:blipFill>
            <p:spPr>
              <a:xfrm>
                <a:off x="1392112" y="3324812"/>
                <a:ext cx="35244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0F8D322A-6A57-FEB8-0DA4-139D6ED7B232}"/>
                  </a:ext>
                </a:extLst>
              </p14:cNvPr>
              <p14:cNvContentPartPr/>
              <p14:nvPr/>
            </p14:nvContentPartPr>
            <p14:xfrm>
              <a:off x="1656712" y="3256412"/>
              <a:ext cx="103320" cy="155520"/>
            </p14:xfrm>
          </p:contentPart>
        </mc:Choice>
        <mc:Fallback>
          <p:pic>
            <p:nvPicPr>
              <p:cNvPr id="7" name="Ink 6">
                <a:extLst>
                  <a:ext uri="{FF2B5EF4-FFF2-40B4-BE49-F238E27FC236}">
                    <a16:creationId xmlns:a16="http://schemas.microsoft.com/office/drawing/2014/main" id="{0F8D322A-6A57-FEB8-0DA4-139D6ED7B232}"/>
                  </a:ext>
                </a:extLst>
              </p:cNvPr>
              <p:cNvPicPr/>
              <p:nvPr/>
            </p:nvPicPr>
            <p:blipFill>
              <a:blip r:embed="rId11"/>
              <a:stretch>
                <a:fillRect/>
              </a:stretch>
            </p:blipFill>
            <p:spPr>
              <a:xfrm>
                <a:off x="1647712" y="3247412"/>
                <a:ext cx="1209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796A5CB3-C180-5A97-055E-72DE7B71BBA6}"/>
                  </a:ext>
                </a:extLst>
              </p14:cNvPr>
              <p14:cNvContentPartPr/>
              <p14:nvPr/>
            </p14:nvContentPartPr>
            <p14:xfrm>
              <a:off x="1853272" y="3042212"/>
              <a:ext cx="1549080" cy="735120"/>
            </p14:xfrm>
          </p:contentPart>
        </mc:Choice>
        <mc:Fallback>
          <p:pic>
            <p:nvPicPr>
              <p:cNvPr id="8" name="Ink 7">
                <a:extLst>
                  <a:ext uri="{FF2B5EF4-FFF2-40B4-BE49-F238E27FC236}">
                    <a16:creationId xmlns:a16="http://schemas.microsoft.com/office/drawing/2014/main" id="{796A5CB3-C180-5A97-055E-72DE7B71BBA6}"/>
                  </a:ext>
                </a:extLst>
              </p:cNvPr>
              <p:cNvPicPr/>
              <p:nvPr/>
            </p:nvPicPr>
            <p:blipFill>
              <a:blip r:embed="rId13"/>
              <a:stretch>
                <a:fillRect/>
              </a:stretch>
            </p:blipFill>
            <p:spPr>
              <a:xfrm>
                <a:off x="1844632" y="3033572"/>
                <a:ext cx="1566720" cy="752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32206EED-E6A0-7D12-F946-A7C9946F1A10}"/>
                  </a:ext>
                </a:extLst>
              </p14:cNvPr>
              <p14:cNvContentPartPr/>
              <p14:nvPr/>
            </p14:nvContentPartPr>
            <p14:xfrm>
              <a:off x="1967032" y="2915132"/>
              <a:ext cx="1612080" cy="788400"/>
            </p14:xfrm>
          </p:contentPart>
        </mc:Choice>
        <mc:Fallback>
          <p:pic>
            <p:nvPicPr>
              <p:cNvPr id="9" name="Ink 8">
                <a:extLst>
                  <a:ext uri="{FF2B5EF4-FFF2-40B4-BE49-F238E27FC236}">
                    <a16:creationId xmlns:a16="http://schemas.microsoft.com/office/drawing/2014/main" id="{32206EED-E6A0-7D12-F946-A7C9946F1A10}"/>
                  </a:ext>
                </a:extLst>
              </p:cNvPr>
              <p:cNvPicPr/>
              <p:nvPr/>
            </p:nvPicPr>
            <p:blipFill>
              <a:blip r:embed="rId15"/>
              <a:stretch>
                <a:fillRect/>
              </a:stretch>
            </p:blipFill>
            <p:spPr>
              <a:xfrm>
                <a:off x="1958032" y="2906492"/>
                <a:ext cx="1629720" cy="806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496CD452-BB27-36C9-F890-48D7B8CC9FB7}"/>
                  </a:ext>
                </a:extLst>
              </p14:cNvPr>
              <p14:cNvContentPartPr/>
              <p14:nvPr/>
            </p14:nvContentPartPr>
            <p14:xfrm>
              <a:off x="2157112" y="3314012"/>
              <a:ext cx="7200" cy="164520"/>
            </p14:xfrm>
          </p:contentPart>
        </mc:Choice>
        <mc:Fallback>
          <p:pic>
            <p:nvPicPr>
              <p:cNvPr id="10" name="Ink 9">
                <a:extLst>
                  <a:ext uri="{FF2B5EF4-FFF2-40B4-BE49-F238E27FC236}">
                    <a16:creationId xmlns:a16="http://schemas.microsoft.com/office/drawing/2014/main" id="{496CD452-BB27-36C9-F890-48D7B8CC9FB7}"/>
                  </a:ext>
                </a:extLst>
              </p:cNvPr>
              <p:cNvPicPr/>
              <p:nvPr/>
            </p:nvPicPr>
            <p:blipFill>
              <a:blip r:embed="rId17"/>
              <a:stretch>
                <a:fillRect/>
              </a:stretch>
            </p:blipFill>
            <p:spPr>
              <a:xfrm>
                <a:off x="2148472" y="3305012"/>
                <a:ext cx="2484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1CE3E8D1-33E8-DB38-5028-5F0482740007}"/>
                  </a:ext>
                </a:extLst>
              </p14:cNvPr>
              <p14:cNvContentPartPr/>
              <p14:nvPr/>
            </p14:nvContentPartPr>
            <p14:xfrm>
              <a:off x="2144512" y="3176132"/>
              <a:ext cx="204120" cy="285840"/>
            </p14:xfrm>
          </p:contentPart>
        </mc:Choice>
        <mc:Fallback>
          <p:pic>
            <p:nvPicPr>
              <p:cNvPr id="11" name="Ink 10">
                <a:extLst>
                  <a:ext uri="{FF2B5EF4-FFF2-40B4-BE49-F238E27FC236}">
                    <a16:creationId xmlns:a16="http://schemas.microsoft.com/office/drawing/2014/main" id="{1CE3E8D1-33E8-DB38-5028-5F0482740007}"/>
                  </a:ext>
                </a:extLst>
              </p:cNvPr>
              <p:cNvPicPr/>
              <p:nvPr/>
            </p:nvPicPr>
            <p:blipFill>
              <a:blip r:embed="rId19"/>
              <a:stretch>
                <a:fillRect/>
              </a:stretch>
            </p:blipFill>
            <p:spPr>
              <a:xfrm>
                <a:off x="2135512" y="3167492"/>
                <a:ext cx="2217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375486FA-E92E-11D9-689D-2724CDCFF132}"/>
                  </a:ext>
                </a:extLst>
              </p14:cNvPr>
              <p14:cNvContentPartPr/>
              <p14:nvPr/>
            </p14:nvContentPartPr>
            <p14:xfrm>
              <a:off x="2368072" y="3289892"/>
              <a:ext cx="134640" cy="137160"/>
            </p14:xfrm>
          </p:contentPart>
        </mc:Choice>
        <mc:Fallback>
          <p:pic>
            <p:nvPicPr>
              <p:cNvPr id="12" name="Ink 11">
                <a:extLst>
                  <a:ext uri="{FF2B5EF4-FFF2-40B4-BE49-F238E27FC236}">
                    <a16:creationId xmlns:a16="http://schemas.microsoft.com/office/drawing/2014/main" id="{375486FA-E92E-11D9-689D-2724CDCFF132}"/>
                  </a:ext>
                </a:extLst>
              </p:cNvPr>
              <p:cNvPicPr/>
              <p:nvPr/>
            </p:nvPicPr>
            <p:blipFill>
              <a:blip r:embed="rId21"/>
              <a:stretch>
                <a:fillRect/>
              </a:stretch>
            </p:blipFill>
            <p:spPr>
              <a:xfrm>
                <a:off x="2359432" y="3281252"/>
                <a:ext cx="1522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571FE561-006F-3FCD-906B-5C19C18023BB}"/>
                  </a:ext>
                </a:extLst>
              </p14:cNvPr>
              <p14:cNvContentPartPr/>
              <p14:nvPr/>
            </p14:nvContentPartPr>
            <p14:xfrm>
              <a:off x="2545192" y="3294572"/>
              <a:ext cx="94320" cy="122760"/>
            </p14:xfrm>
          </p:contentPart>
        </mc:Choice>
        <mc:Fallback>
          <p:pic>
            <p:nvPicPr>
              <p:cNvPr id="13" name="Ink 12">
                <a:extLst>
                  <a:ext uri="{FF2B5EF4-FFF2-40B4-BE49-F238E27FC236}">
                    <a16:creationId xmlns:a16="http://schemas.microsoft.com/office/drawing/2014/main" id="{571FE561-006F-3FCD-906B-5C19C18023BB}"/>
                  </a:ext>
                </a:extLst>
              </p:cNvPr>
              <p:cNvPicPr/>
              <p:nvPr/>
            </p:nvPicPr>
            <p:blipFill>
              <a:blip r:embed="rId23"/>
              <a:stretch>
                <a:fillRect/>
              </a:stretch>
            </p:blipFill>
            <p:spPr>
              <a:xfrm>
                <a:off x="2536552" y="3285572"/>
                <a:ext cx="1119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2CF757ED-22E6-822F-466E-EE1303A54602}"/>
                  </a:ext>
                </a:extLst>
              </p14:cNvPr>
              <p14:cNvContentPartPr/>
              <p14:nvPr/>
            </p14:nvContentPartPr>
            <p14:xfrm>
              <a:off x="2685592" y="3294212"/>
              <a:ext cx="163800" cy="134280"/>
            </p14:xfrm>
          </p:contentPart>
        </mc:Choice>
        <mc:Fallback>
          <p:pic>
            <p:nvPicPr>
              <p:cNvPr id="14" name="Ink 13">
                <a:extLst>
                  <a:ext uri="{FF2B5EF4-FFF2-40B4-BE49-F238E27FC236}">
                    <a16:creationId xmlns:a16="http://schemas.microsoft.com/office/drawing/2014/main" id="{2CF757ED-22E6-822F-466E-EE1303A54602}"/>
                  </a:ext>
                </a:extLst>
              </p:cNvPr>
              <p:cNvPicPr/>
              <p:nvPr/>
            </p:nvPicPr>
            <p:blipFill>
              <a:blip r:embed="rId25"/>
              <a:stretch>
                <a:fillRect/>
              </a:stretch>
            </p:blipFill>
            <p:spPr>
              <a:xfrm>
                <a:off x="2676592" y="3285572"/>
                <a:ext cx="1814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0F8758B9-F9DB-F11D-CB3D-95C50917F1E5}"/>
                  </a:ext>
                </a:extLst>
              </p14:cNvPr>
              <p14:cNvContentPartPr/>
              <p14:nvPr/>
            </p14:nvContentPartPr>
            <p14:xfrm>
              <a:off x="2880352" y="3238052"/>
              <a:ext cx="86760" cy="168840"/>
            </p14:xfrm>
          </p:contentPart>
        </mc:Choice>
        <mc:Fallback>
          <p:pic>
            <p:nvPicPr>
              <p:cNvPr id="15" name="Ink 14">
                <a:extLst>
                  <a:ext uri="{FF2B5EF4-FFF2-40B4-BE49-F238E27FC236}">
                    <a16:creationId xmlns:a16="http://schemas.microsoft.com/office/drawing/2014/main" id="{0F8758B9-F9DB-F11D-CB3D-95C50917F1E5}"/>
                  </a:ext>
                </a:extLst>
              </p:cNvPr>
              <p:cNvPicPr/>
              <p:nvPr/>
            </p:nvPicPr>
            <p:blipFill>
              <a:blip r:embed="rId27"/>
              <a:stretch>
                <a:fillRect/>
              </a:stretch>
            </p:blipFill>
            <p:spPr>
              <a:xfrm>
                <a:off x="2871352" y="3229412"/>
                <a:ext cx="1044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D25BCB34-6369-9DB4-0513-976EC693A9FB}"/>
                  </a:ext>
                </a:extLst>
              </p14:cNvPr>
              <p14:cNvContentPartPr/>
              <p14:nvPr/>
            </p14:nvContentPartPr>
            <p14:xfrm>
              <a:off x="3029752" y="3270452"/>
              <a:ext cx="67320" cy="113400"/>
            </p14:xfrm>
          </p:contentPart>
        </mc:Choice>
        <mc:Fallback>
          <p:pic>
            <p:nvPicPr>
              <p:cNvPr id="16" name="Ink 15">
                <a:extLst>
                  <a:ext uri="{FF2B5EF4-FFF2-40B4-BE49-F238E27FC236}">
                    <a16:creationId xmlns:a16="http://schemas.microsoft.com/office/drawing/2014/main" id="{D25BCB34-6369-9DB4-0513-976EC693A9FB}"/>
                  </a:ext>
                </a:extLst>
              </p:cNvPr>
              <p:cNvPicPr/>
              <p:nvPr/>
            </p:nvPicPr>
            <p:blipFill>
              <a:blip r:embed="rId29"/>
              <a:stretch>
                <a:fillRect/>
              </a:stretch>
            </p:blipFill>
            <p:spPr>
              <a:xfrm>
                <a:off x="3021112" y="3261452"/>
                <a:ext cx="849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95B169B9-8AF6-2DF4-85FA-8C9E478B13E0}"/>
                  </a:ext>
                </a:extLst>
              </p14:cNvPr>
              <p14:cNvContentPartPr/>
              <p14:nvPr/>
            </p14:nvContentPartPr>
            <p14:xfrm>
              <a:off x="3158992" y="3206012"/>
              <a:ext cx="154080" cy="167760"/>
            </p14:xfrm>
          </p:contentPart>
        </mc:Choice>
        <mc:Fallback>
          <p:pic>
            <p:nvPicPr>
              <p:cNvPr id="17" name="Ink 16">
                <a:extLst>
                  <a:ext uri="{FF2B5EF4-FFF2-40B4-BE49-F238E27FC236}">
                    <a16:creationId xmlns:a16="http://schemas.microsoft.com/office/drawing/2014/main" id="{95B169B9-8AF6-2DF4-85FA-8C9E478B13E0}"/>
                  </a:ext>
                </a:extLst>
              </p:cNvPr>
              <p:cNvPicPr/>
              <p:nvPr/>
            </p:nvPicPr>
            <p:blipFill>
              <a:blip r:embed="rId31"/>
              <a:stretch>
                <a:fillRect/>
              </a:stretch>
            </p:blipFill>
            <p:spPr>
              <a:xfrm>
                <a:off x="3149992" y="3197372"/>
                <a:ext cx="1717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4179EEED-E2A2-5F1F-4C50-CAABDE9C4652}"/>
                  </a:ext>
                </a:extLst>
              </p14:cNvPr>
              <p14:cNvContentPartPr/>
              <p14:nvPr/>
            </p14:nvContentPartPr>
            <p14:xfrm>
              <a:off x="2500552" y="3520292"/>
              <a:ext cx="74160" cy="109800"/>
            </p14:xfrm>
          </p:contentPart>
        </mc:Choice>
        <mc:Fallback>
          <p:pic>
            <p:nvPicPr>
              <p:cNvPr id="18" name="Ink 17">
                <a:extLst>
                  <a:ext uri="{FF2B5EF4-FFF2-40B4-BE49-F238E27FC236}">
                    <a16:creationId xmlns:a16="http://schemas.microsoft.com/office/drawing/2014/main" id="{4179EEED-E2A2-5F1F-4C50-CAABDE9C4652}"/>
                  </a:ext>
                </a:extLst>
              </p:cNvPr>
              <p:cNvPicPr/>
              <p:nvPr/>
            </p:nvPicPr>
            <p:blipFill>
              <a:blip r:embed="rId33"/>
              <a:stretch>
                <a:fillRect/>
              </a:stretch>
            </p:blipFill>
            <p:spPr>
              <a:xfrm>
                <a:off x="2491552" y="3511652"/>
                <a:ext cx="918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F8628ADD-A8A3-EAED-0571-D367711AD4DF}"/>
                  </a:ext>
                </a:extLst>
              </p14:cNvPr>
              <p14:cNvContentPartPr/>
              <p14:nvPr/>
            </p14:nvContentPartPr>
            <p14:xfrm>
              <a:off x="2653552" y="3523172"/>
              <a:ext cx="17280" cy="87840"/>
            </p14:xfrm>
          </p:contentPart>
        </mc:Choice>
        <mc:Fallback>
          <p:pic>
            <p:nvPicPr>
              <p:cNvPr id="19" name="Ink 18">
                <a:extLst>
                  <a:ext uri="{FF2B5EF4-FFF2-40B4-BE49-F238E27FC236}">
                    <a16:creationId xmlns:a16="http://schemas.microsoft.com/office/drawing/2014/main" id="{F8628ADD-A8A3-EAED-0571-D367711AD4DF}"/>
                  </a:ext>
                </a:extLst>
              </p:cNvPr>
              <p:cNvPicPr/>
              <p:nvPr/>
            </p:nvPicPr>
            <p:blipFill>
              <a:blip r:embed="rId35"/>
              <a:stretch>
                <a:fillRect/>
              </a:stretch>
            </p:blipFill>
            <p:spPr>
              <a:xfrm>
                <a:off x="2644552" y="3514172"/>
                <a:ext cx="349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332242BC-2A94-FFBD-1BFC-41EFB5D6835A}"/>
                  </a:ext>
                </a:extLst>
              </p14:cNvPr>
              <p14:cNvContentPartPr/>
              <p14:nvPr/>
            </p14:nvContentPartPr>
            <p14:xfrm>
              <a:off x="2723392" y="3575732"/>
              <a:ext cx="23040" cy="51840"/>
            </p14:xfrm>
          </p:contentPart>
        </mc:Choice>
        <mc:Fallback>
          <p:pic>
            <p:nvPicPr>
              <p:cNvPr id="20" name="Ink 19">
                <a:extLst>
                  <a:ext uri="{FF2B5EF4-FFF2-40B4-BE49-F238E27FC236}">
                    <a16:creationId xmlns:a16="http://schemas.microsoft.com/office/drawing/2014/main" id="{332242BC-2A94-FFBD-1BFC-41EFB5D6835A}"/>
                  </a:ext>
                </a:extLst>
              </p:cNvPr>
              <p:cNvPicPr/>
              <p:nvPr/>
            </p:nvPicPr>
            <p:blipFill>
              <a:blip r:embed="rId37"/>
              <a:stretch>
                <a:fillRect/>
              </a:stretch>
            </p:blipFill>
            <p:spPr>
              <a:xfrm>
                <a:off x="2714392" y="3566732"/>
                <a:ext cx="4068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4FDE8D36-D0A4-21E8-897A-A6684697EAA1}"/>
                  </a:ext>
                </a:extLst>
              </p14:cNvPr>
              <p14:cNvContentPartPr/>
              <p14:nvPr/>
            </p14:nvContentPartPr>
            <p14:xfrm>
              <a:off x="2788192" y="3515612"/>
              <a:ext cx="1440" cy="3960"/>
            </p14:xfrm>
          </p:contentPart>
        </mc:Choice>
        <mc:Fallback>
          <p:pic>
            <p:nvPicPr>
              <p:cNvPr id="21" name="Ink 20">
                <a:extLst>
                  <a:ext uri="{FF2B5EF4-FFF2-40B4-BE49-F238E27FC236}">
                    <a16:creationId xmlns:a16="http://schemas.microsoft.com/office/drawing/2014/main" id="{4FDE8D36-D0A4-21E8-897A-A6684697EAA1}"/>
                  </a:ext>
                </a:extLst>
              </p:cNvPr>
              <p:cNvPicPr/>
              <p:nvPr/>
            </p:nvPicPr>
            <p:blipFill>
              <a:blip r:embed="rId39"/>
              <a:stretch>
                <a:fillRect/>
              </a:stretch>
            </p:blipFill>
            <p:spPr>
              <a:xfrm>
                <a:off x="2779192" y="3506612"/>
                <a:ext cx="190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45F8E1D1-EF4F-8D96-5275-7240A43E8DCA}"/>
                  </a:ext>
                </a:extLst>
              </p14:cNvPr>
              <p14:cNvContentPartPr/>
              <p14:nvPr/>
            </p14:nvContentPartPr>
            <p14:xfrm>
              <a:off x="2820232" y="3552332"/>
              <a:ext cx="45360" cy="72360"/>
            </p14:xfrm>
          </p:contentPart>
        </mc:Choice>
        <mc:Fallback>
          <p:pic>
            <p:nvPicPr>
              <p:cNvPr id="22" name="Ink 21">
                <a:extLst>
                  <a:ext uri="{FF2B5EF4-FFF2-40B4-BE49-F238E27FC236}">
                    <a16:creationId xmlns:a16="http://schemas.microsoft.com/office/drawing/2014/main" id="{45F8E1D1-EF4F-8D96-5275-7240A43E8DCA}"/>
                  </a:ext>
                </a:extLst>
              </p:cNvPr>
              <p:cNvPicPr/>
              <p:nvPr/>
            </p:nvPicPr>
            <p:blipFill>
              <a:blip r:embed="rId41"/>
              <a:stretch>
                <a:fillRect/>
              </a:stretch>
            </p:blipFill>
            <p:spPr>
              <a:xfrm>
                <a:off x="2811232" y="3543332"/>
                <a:ext cx="630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3C583F22-ADBF-497F-EBD7-7B9D740D6D11}"/>
                  </a:ext>
                </a:extLst>
              </p14:cNvPr>
              <p14:cNvContentPartPr/>
              <p14:nvPr/>
            </p14:nvContentPartPr>
            <p14:xfrm>
              <a:off x="2920672" y="3545852"/>
              <a:ext cx="66600" cy="71280"/>
            </p14:xfrm>
          </p:contentPart>
        </mc:Choice>
        <mc:Fallback>
          <p:pic>
            <p:nvPicPr>
              <p:cNvPr id="23" name="Ink 22">
                <a:extLst>
                  <a:ext uri="{FF2B5EF4-FFF2-40B4-BE49-F238E27FC236}">
                    <a16:creationId xmlns:a16="http://schemas.microsoft.com/office/drawing/2014/main" id="{3C583F22-ADBF-497F-EBD7-7B9D740D6D11}"/>
                  </a:ext>
                </a:extLst>
              </p:cNvPr>
              <p:cNvPicPr/>
              <p:nvPr/>
            </p:nvPicPr>
            <p:blipFill>
              <a:blip r:embed="rId43"/>
              <a:stretch>
                <a:fillRect/>
              </a:stretch>
            </p:blipFill>
            <p:spPr>
              <a:xfrm>
                <a:off x="2911672" y="3536852"/>
                <a:ext cx="8424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F9AB28A5-564A-4D25-E99A-ACA86780CFA3}"/>
                  </a:ext>
                </a:extLst>
              </p14:cNvPr>
              <p14:cNvContentPartPr/>
              <p14:nvPr/>
            </p14:nvContentPartPr>
            <p14:xfrm>
              <a:off x="3058912" y="3471692"/>
              <a:ext cx="30960" cy="155880"/>
            </p14:xfrm>
          </p:contentPart>
        </mc:Choice>
        <mc:Fallback>
          <p:pic>
            <p:nvPicPr>
              <p:cNvPr id="24" name="Ink 23">
                <a:extLst>
                  <a:ext uri="{FF2B5EF4-FFF2-40B4-BE49-F238E27FC236}">
                    <a16:creationId xmlns:a16="http://schemas.microsoft.com/office/drawing/2014/main" id="{F9AB28A5-564A-4D25-E99A-ACA86780CFA3}"/>
                  </a:ext>
                </a:extLst>
              </p:cNvPr>
              <p:cNvPicPr/>
              <p:nvPr/>
            </p:nvPicPr>
            <p:blipFill>
              <a:blip r:embed="rId45"/>
              <a:stretch>
                <a:fillRect/>
              </a:stretch>
            </p:blipFill>
            <p:spPr>
              <a:xfrm>
                <a:off x="3049912" y="3463052"/>
                <a:ext cx="486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4A42DD22-4674-B515-CD74-2DA526CDEF3F}"/>
                  </a:ext>
                </a:extLst>
              </p14:cNvPr>
              <p14:cNvContentPartPr/>
              <p14:nvPr/>
            </p14:nvContentPartPr>
            <p14:xfrm>
              <a:off x="3084832" y="3547652"/>
              <a:ext cx="77040" cy="24480"/>
            </p14:xfrm>
          </p:contentPart>
        </mc:Choice>
        <mc:Fallback>
          <p:pic>
            <p:nvPicPr>
              <p:cNvPr id="25" name="Ink 24">
                <a:extLst>
                  <a:ext uri="{FF2B5EF4-FFF2-40B4-BE49-F238E27FC236}">
                    <a16:creationId xmlns:a16="http://schemas.microsoft.com/office/drawing/2014/main" id="{4A42DD22-4674-B515-CD74-2DA526CDEF3F}"/>
                  </a:ext>
                </a:extLst>
              </p:cNvPr>
              <p:cNvPicPr/>
              <p:nvPr/>
            </p:nvPicPr>
            <p:blipFill>
              <a:blip r:embed="rId47"/>
              <a:stretch>
                <a:fillRect/>
              </a:stretch>
            </p:blipFill>
            <p:spPr>
              <a:xfrm>
                <a:off x="3076192" y="3538652"/>
                <a:ext cx="946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7" name="Ink 116">
                <a:extLst>
                  <a:ext uri="{FF2B5EF4-FFF2-40B4-BE49-F238E27FC236}">
                    <a16:creationId xmlns:a16="http://schemas.microsoft.com/office/drawing/2014/main" id="{DAD1DACF-B252-9452-2118-69344E3D9F45}"/>
                  </a:ext>
                </a:extLst>
              </p14:cNvPr>
              <p14:cNvContentPartPr/>
              <p14:nvPr/>
            </p14:nvContentPartPr>
            <p14:xfrm>
              <a:off x="8636032" y="4309772"/>
              <a:ext cx="518760" cy="32760"/>
            </p14:xfrm>
          </p:contentPart>
        </mc:Choice>
        <mc:Fallback>
          <p:pic>
            <p:nvPicPr>
              <p:cNvPr id="117" name="Ink 116">
                <a:extLst>
                  <a:ext uri="{FF2B5EF4-FFF2-40B4-BE49-F238E27FC236}">
                    <a16:creationId xmlns:a16="http://schemas.microsoft.com/office/drawing/2014/main" id="{DAD1DACF-B252-9452-2118-69344E3D9F45}"/>
                  </a:ext>
                </a:extLst>
              </p:cNvPr>
              <p:cNvPicPr/>
              <p:nvPr/>
            </p:nvPicPr>
            <p:blipFill>
              <a:blip r:embed="rId49"/>
              <a:stretch>
                <a:fillRect/>
              </a:stretch>
            </p:blipFill>
            <p:spPr>
              <a:xfrm>
                <a:off x="8627392" y="4300772"/>
                <a:ext cx="536400" cy="50400"/>
              </a:xfrm>
              <a:prstGeom prst="rect">
                <a:avLst/>
              </a:prstGeom>
            </p:spPr>
          </p:pic>
        </mc:Fallback>
      </mc:AlternateContent>
      <p:grpSp>
        <p:nvGrpSpPr>
          <p:cNvPr id="139" name="Group 138">
            <a:extLst>
              <a:ext uri="{FF2B5EF4-FFF2-40B4-BE49-F238E27FC236}">
                <a16:creationId xmlns:a16="http://schemas.microsoft.com/office/drawing/2014/main" id="{24D72219-D200-A6FE-7642-D872C86BB166}"/>
              </a:ext>
            </a:extLst>
          </p:cNvPr>
          <p:cNvGrpSpPr/>
          <p:nvPr/>
        </p:nvGrpSpPr>
        <p:grpSpPr>
          <a:xfrm>
            <a:off x="9336232" y="1174892"/>
            <a:ext cx="1094760" cy="331920"/>
            <a:chOff x="9336232" y="1174892"/>
            <a:chExt cx="1094760" cy="331920"/>
          </a:xfrm>
        </p:grpSpPr>
        <mc:AlternateContent xmlns:mc="http://schemas.openxmlformats.org/markup-compatibility/2006">
          <mc:Choice xmlns:p14="http://schemas.microsoft.com/office/powerpoint/2010/main" Requires="p14">
            <p:contentPart p14:bwMode="auto" r:id="rId50">
              <p14:nvContentPartPr>
                <p14:cNvPr id="119" name="Ink 118">
                  <a:extLst>
                    <a:ext uri="{FF2B5EF4-FFF2-40B4-BE49-F238E27FC236}">
                      <a16:creationId xmlns:a16="http://schemas.microsoft.com/office/drawing/2014/main" id="{9564AED1-5010-69FF-9CF5-B6A5EFA28C2F}"/>
                    </a:ext>
                  </a:extLst>
                </p14:cNvPr>
                <p14:cNvContentPartPr/>
                <p14:nvPr/>
              </p14:nvContentPartPr>
              <p14:xfrm>
                <a:off x="9336232" y="1174892"/>
                <a:ext cx="122040" cy="331920"/>
              </p14:xfrm>
            </p:contentPart>
          </mc:Choice>
          <mc:Fallback>
            <p:pic>
              <p:nvPicPr>
                <p:cNvPr id="119" name="Ink 118">
                  <a:extLst>
                    <a:ext uri="{FF2B5EF4-FFF2-40B4-BE49-F238E27FC236}">
                      <a16:creationId xmlns:a16="http://schemas.microsoft.com/office/drawing/2014/main" id="{9564AED1-5010-69FF-9CF5-B6A5EFA28C2F}"/>
                    </a:ext>
                  </a:extLst>
                </p:cNvPr>
                <p:cNvPicPr/>
                <p:nvPr/>
              </p:nvPicPr>
              <p:blipFill>
                <a:blip r:embed="rId51"/>
                <a:stretch>
                  <a:fillRect/>
                </a:stretch>
              </p:blipFill>
              <p:spPr>
                <a:xfrm>
                  <a:off x="9327592" y="1166252"/>
                  <a:ext cx="13968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0" name="Ink 119">
                  <a:extLst>
                    <a:ext uri="{FF2B5EF4-FFF2-40B4-BE49-F238E27FC236}">
                      <a16:creationId xmlns:a16="http://schemas.microsoft.com/office/drawing/2014/main" id="{31C01439-BFE9-FB03-1707-C8827479D267}"/>
                    </a:ext>
                  </a:extLst>
                </p14:cNvPr>
                <p14:cNvContentPartPr/>
                <p14:nvPr/>
              </p14:nvContentPartPr>
              <p14:xfrm>
                <a:off x="9617392" y="1205492"/>
                <a:ext cx="190440" cy="246960"/>
              </p14:xfrm>
            </p:contentPart>
          </mc:Choice>
          <mc:Fallback>
            <p:pic>
              <p:nvPicPr>
                <p:cNvPr id="120" name="Ink 119">
                  <a:extLst>
                    <a:ext uri="{FF2B5EF4-FFF2-40B4-BE49-F238E27FC236}">
                      <a16:creationId xmlns:a16="http://schemas.microsoft.com/office/drawing/2014/main" id="{31C01439-BFE9-FB03-1707-C8827479D267}"/>
                    </a:ext>
                  </a:extLst>
                </p:cNvPr>
                <p:cNvPicPr/>
                <p:nvPr/>
              </p:nvPicPr>
              <p:blipFill>
                <a:blip r:embed="rId53"/>
                <a:stretch>
                  <a:fillRect/>
                </a:stretch>
              </p:blipFill>
              <p:spPr>
                <a:xfrm>
                  <a:off x="9608392" y="1196492"/>
                  <a:ext cx="2080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1" name="Ink 120">
                  <a:extLst>
                    <a:ext uri="{FF2B5EF4-FFF2-40B4-BE49-F238E27FC236}">
                      <a16:creationId xmlns:a16="http://schemas.microsoft.com/office/drawing/2014/main" id="{F794E4ED-994F-68EE-9DC9-3BFA2705C057}"/>
                    </a:ext>
                  </a:extLst>
                </p14:cNvPr>
                <p14:cNvContentPartPr/>
                <p14:nvPr/>
              </p14:nvContentPartPr>
              <p14:xfrm>
                <a:off x="9926272" y="1343732"/>
                <a:ext cx="47880" cy="101160"/>
              </p14:xfrm>
            </p:contentPart>
          </mc:Choice>
          <mc:Fallback>
            <p:pic>
              <p:nvPicPr>
                <p:cNvPr id="121" name="Ink 120">
                  <a:extLst>
                    <a:ext uri="{FF2B5EF4-FFF2-40B4-BE49-F238E27FC236}">
                      <a16:creationId xmlns:a16="http://schemas.microsoft.com/office/drawing/2014/main" id="{F794E4ED-994F-68EE-9DC9-3BFA2705C057}"/>
                    </a:ext>
                  </a:extLst>
                </p:cNvPr>
                <p:cNvPicPr/>
                <p:nvPr/>
              </p:nvPicPr>
              <p:blipFill>
                <a:blip r:embed="rId55"/>
                <a:stretch>
                  <a:fillRect/>
                </a:stretch>
              </p:blipFill>
              <p:spPr>
                <a:xfrm>
                  <a:off x="9917632" y="1334732"/>
                  <a:ext cx="655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2" name="Ink 121">
                  <a:extLst>
                    <a:ext uri="{FF2B5EF4-FFF2-40B4-BE49-F238E27FC236}">
                      <a16:creationId xmlns:a16="http://schemas.microsoft.com/office/drawing/2014/main" id="{6C334DD4-E833-898B-785C-E613327C2B89}"/>
                    </a:ext>
                  </a:extLst>
                </p14:cNvPr>
                <p14:cNvContentPartPr/>
                <p14:nvPr/>
              </p14:nvContentPartPr>
              <p14:xfrm>
                <a:off x="10058032" y="1297652"/>
                <a:ext cx="372960" cy="133560"/>
              </p14:xfrm>
            </p:contentPart>
          </mc:Choice>
          <mc:Fallback>
            <p:pic>
              <p:nvPicPr>
                <p:cNvPr id="122" name="Ink 121">
                  <a:extLst>
                    <a:ext uri="{FF2B5EF4-FFF2-40B4-BE49-F238E27FC236}">
                      <a16:creationId xmlns:a16="http://schemas.microsoft.com/office/drawing/2014/main" id="{6C334DD4-E833-898B-785C-E613327C2B89}"/>
                    </a:ext>
                  </a:extLst>
                </p:cNvPr>
                <p:cNvPicPr/>
                <p:nvPr/>
              </p:nvPicPr>
              <p:blipFill>
                <a:blip r:embed="rId57"/>
                <a:stretch>
                  <a:fillRect/>
                </a:stretch>
              </p:blipFill>
              <p:spPr>
                <a:xfrm>
                  <a:off x="10049392" y="1288652"/>
                  <a:ext cx="390600" cy="151200"/>
                </a:xfrm>
                <a:prstGeom prst="rect">
                  <a:avLst/>
                </a:prstGeom>
              </p:spPr>
            </p:pic>
          </mc:Fallback>
        </mc:AlternateContent>
      </p:grpSp>
      <p:grpSp>
        <p:nvGrpSpPr>
          <p:cNvPr id="138" name="Group 137">
            <a:extLst>
              <a:ext uri="{FF2B5EF4-FFF2-40B4-BE49-F238E27FC236}">
                <a16:creationId xmlns:a16="http://schemas.microsoft.com/office/drawing/2014/main" id="{F040D1BB-499A-2832-2A5E-11BC6E55E009}"/>
              </a:ext>
            </a:extLst>
          </p:cNvPr>
          <p:cNvGrpSpPr/>
          <p:nvPr/>
        </p:nvGrpSpPr>
        <p:grpSpPr>
          <a:xfrm>
            <a:off x="9279352" y="1656932"/>
            <a:ext cx="1619280" cy="281880"/>
            <a:chOff x="9279352" y="1656932"/>
            <a:chExt cx="1619280" cy="281880"/>
          </a:xfrm>
        </p:grpSpPr>
        <mc:AlternateContent xmlns:mc="http://schemas.openxmlformats.org/markup-compatibility/2006">
          <mc:Choice xmlns:p14="http://schemas.microsoft.com/office/powerpoint/2010/main" Requires="p14">
            <p:contentPart p14:bwMode="auto" r:id="rId58">
              <p14:nvContentPartPr>
                <p14:cNvPr id="123" name="Ink 122">
                  <a:extLst>
                    <a:ext uri="{FF2B5EF4-FFF2-40B4-BE49-F238E27FC236}">
                      <a16:creationId xmlns:a16="http://schemas.microsoft.com/office/drawing/2014/main" id="{87BBDB06-4FD2-3A31-FC68-37353E791965}"/>
                    </a:ext>
                  </a:extLst>
                </p14:cNvPr>
                <p14:cNvContentPartPr/>
                <p14:nvPr/>
              </p14:nvContentPartPr>
              <p14:xfrm>
                <a:off x="9279352" y="1674212"/>
                <a:ext cx="96480" cy="264600"/>
              </p14:xfrm>
            </p:contentPart>
          </mc:Choice>
          <mc:Fallback>
            <p:pic>
              <p:nvPicPr>
                <p:cNvPr id="123" name="Ink 122">
                  <a:extLst>
                    <a:ext uri="{FF2B5EF4-FFF2-40B4-BE49-F238E27FC236}">
                      <a16:creationId xmlns:a16="http://schemas.microsoft.com/office/drawing/2014/main" id="{87BBDB06-4FD2-3A31-FC68-37353E791965}"/>
                    </a:ext>
                  </a:extLst>
                </p:cNvPr>
                <p:cNvPicPr/>
                <p:nvPr/>
              </p:nvPicPr>
              <p:blipFill>
                <a:blip r:embed="rId59"/>
                <a:stretch>
                  <a:fillRect/>
                </a:stretch>
              </p:blipFill>
              <p:spPr>
                <a:xfrm>
                  <a:off x="9270352" y="1665212"/>
                  <a:ext cx="1141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24" name="Ink 123">
                  <a:extLst>
                    <a:ext uri="{FF2B5EF4-FFF2-40B4-BE49-F238E27FC236}">
                      <a16:creationId xmlns:a16="http://schemas.microsoft.com/office/drawing/2014/main" id="{FF92B2EC-9833-30FF-03E0-4EB2AD01735E}"/>
                    </a:ext>
                  </a:extLst>
                </p14:cNvPr>
                <p14:cNvContentPartPr/>
                <p14:nvPr/>
              </p14:nvContentPartPr>
              <p14:xfrm>
                <a:off x="9467992" y="1745852"/>
                <a:ext cx="99000" cy="131760"/>
              </p14:xfrm>
            </p:contentPart>
          </mc:Choice>
          <mc:Fallback>
            <p:pic>
              <p:nvPicPr>
                <p:cNvPr id="124" name="Ink 123">
                  <a:extLst>
                    <a:ext uri="{FF2B5EF4-FFF2-40B4-BE49-F238E27FC236}">
                      <a16:creationId xmlns:a16="http://schemas.microsoft.com/office/drawing/2014/main" id="{FF92B2EC-9833-30FF-03E0-4EB2AD01735E}"/>
                    </a:ext>
                  </a:extLst>
                </p:cNvPr>
                <p:cNvPicPr/>
                <p:nvPr/>
              </p:nvPicPr>
              <p:blipFill>
                <a:blip r:embed="rId61"/>
                <a:stretch>
                  <a:fillRect/>
                </a:stretch>
              </p:blipFill>
              <p:spPr>
                <a:xfrm>
                  <a:off x="9458992" y="1737212"/>
                  <a:ext cx="1166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5" name="Ink 124">
                  <a:extLst>
                    <a:ext uri="{FF2B5EF4-FFF2-40B4-BE49-F238E27FC236}">
                      <a16:creationId xmlns:a16="http://schemas.microsoft.com/office/drawing/2014/main" id="{FE3AAD31-1CF9-402A-38D1-F051D78557D8}"/>
                    </a:ext>
                  </a:extLst>
                </p14:cNvPr>
                <p14:cNvContentPartPr/>
                <p14:nvPr/>
              </p14:nvContentPartPr>
              <p14:xfrm>
                <a:off x="9605152" y="1755932"/>
                <a:ext cx="99720" cy="133920"/>
              </p14:xfrm>
            </p:contentPart>
          </mc:Choice>
          <mc:Fallback>
            <p:pic>
              <p:nvPicPr>
                <p:cNvPr id="125" name="Ink 124">
                  <a:extLst>
                    <a:ext uri="{FF2B5EF4-FFF2-40B4-BE49-F238E27FC236}">
                      <a16:creationId xmlns:a16="http://schemas.microsoft.com/office/drawing/2014/main" id="{FE3AAD31-1CF9-402A-38D1-F051D78557D8}"/>
                    </a:ext>
                  </a:extLst>
                </p:cNvPr>
                <p:cNvPicPr/>
                <p:nvPr/>
              </p:nvPicPr>
              <p:blipFill>
                <a:blip r:embed="rId63"/>
                <a:stretch>
                  <a:fillRect/>
                </a:stretch>
              </p:blipFill>
              <p:spPr>
                <a:xfrm>
                  <a:off x="9596152" y="1747292"/>
                  <a:ext cx="1173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6" name="Ink 125">
                  <a:extLst>
                    <a:ext uri="{FF2B5EF4-FFF2-40B4-BE49-F238E27FC236}">
                      <a16:creationId xmlns:a16="http://schemas.microsoft.com/office/drawing/2014/main" id="{D07FC1DA-8EA5-C11E-FA19-9BA97FDA41C9}"/>
                    </a:ext>
                  </a:extLst>
                </p14:cNvPr>
                <p14:cNvContentPartPr/>
                <p14:nvPr/>
              </p14:nvContentPartPr>
              <p14:xfrm>
                <a:off x="9748792" y="1759172"/>
                <a:ext cx="149400" cy="104760"/>
              </p14:xfrm>
            </p:contentPart>
          </mc:Choice>
          <mc:Fallback>
            <p:pic>
              <p:nvPicPr>
                <p:cNvPr id="126" name="Ink 125">
                  <a:extLst>
                    <a:ext uri="{FF2B5EF4-FFF2-40B4-BE49-F238E27FC236}">
                      <a16:creationId xmlns:a16="http://schemas.microsoft.com/office/drawing/2014/main" id="{D07FC1DA-8EA5-C11E-FA19-9BA97FDA41C9}"/>
                    </a:ext>
                  </a:extLst>
                </p:cNvPr>
                <p:cNvPicPr/>
                <p:nvPr/>
              </p:nvPicPr>
              <p:blipFill>
                <a:blip r:embed="rId65"/>
                <a:stretch>
                  <a:fillRect/>
                </a:stretch>
              </p:blipFill>
              <p:spPr>
                <a:xfrm>
                  <a:off x="9740152" y="1750532"/>
                  <a:ext cx="1670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27" name="Ink 126">
                  <a:extLst>
                    <a:ext uri="{FF2B5EF4-FFF2-40B4-BE49-F238E27FC236}">
                      <a16:creationId xmlns:a16="http://schemas.microsoft.com/office/drawing/2014/main" id="{B26AF7E4-3EAC-588E-C733-11F81A238EDC}"/>
                    </a:ext>
                  </a:extLst>
                </p14:cNvPr>
                <p14:cNvContentPartPr/>
                <p14:nvPr/>
              </p14:nvContentPartPr>
              <p14:xfrm>
                <a:off x="10005472" y="1756292"/>
                <a:ext cx="360" cy="38160"/>
              </p14:xfrm>
            </p:contentPart>
          </mc:Choice>
          <mc:Fallback>
            <p:pic>
              <p:nvPicPr>
                <p:cNvPr id="127" name="Ink 126">
                  <a:extLst>
                    <a:ext uri="{FF2B5EF4-FFF2-40B4-BE49-F238E27FC236}">
                      <a16:creationId xmlns:a16="http://schemas.microsoft.com/office/drawing/2014/main" id="{B26AF7E4-3EAC-588E-C733-11F81A238EDC}"/>
                    </a:ext>
                  </a:extLst>
                </p:cNvPr>
                <p:cNvPicPr/>
                <p:nvPr/>
              </p:nvPicPr>
              <p:blipFill>
                <a:blip r:embed="rId67"/>
                <a:stretch>
                  <a:fillRect/>
                </a:stretch>
              </p:blipFill>
              <p:spPr>
                <a:xfrm>
                  <a:off x="9996832" y="1747652"/>
                  <a:ext cx="180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8" name="Ink 127">
                  <a:extLst>
                    <a:ext uri="{FF2B5EF4-FFF2-40B4-BE49-F238E27FC236}">
                      <a16:creationId xmlns:a16="http://schemas.microsoft.com/office/drawing/2014/main" id="{C78E8F7C-A96F-A972-C307-381F4BDB27B3}"/>
                    </a:ext>
                  </a:extLst>
                </p14:cNvPr>
                <p14:cNvContentPartPr/>
                <p14:nvPr/>
              </p14:nvContentPartPr>
              <p14:xfrm>
                <a:off x="10117432" y="1754132"/>
                <a:ext cx="19800" cy="8640"/>
              </p14:xfrm>
            </p:contentPart>
          </mc:Choice>
          <mc:Fallback>
            <p:pic>
              <p:nvPicPr>
                <p:cNvPr id="128" name="Ink 127">
                  <a:extLst>
                    <a:ext uri="{FF2B5EF4-FFF2-40B4-BE49-F238E27FC236}">
                      <a16:creationId xmlns:a16="http://schemas.microsoft.com/office/drawing/2014/main" id="{C78E8F7C-A96F-A972-C307-381F4BDB27B3}"/>
                    </a:ext>
                  </a:extLst>
                </p:cNvPr>
                <p:cNvPicPr/>
                <p:nvPr/>
              </p:nvPicPr>
              <p:blipFill>
                <a:blip r:embed="rId69"/>
                <a:stretch>
                  <a:fillRect/>
                </a:stretch>
              </p:blipFill>
              <p:spPr>
                <a:xfrm>
                  <a:off x="10108432" y="1745492"/>
                  <a:ext cx="3744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9" name="Ink 128">
                  <a:extLst>
                    <a:ext uri="{FF2B5EF4-FFF2-40B4-BE49-F238E27FC236}">
                      <a16:creationId xmlns:a16="http://schemas.microsoft.com/office/drawing/2014/main" id="{EC8D27E0-744D-A0DF-4F31-C3136BFD4770}"/>
                    </a:ext>
                  </a:extLst>
                </p14:cNvPr>
                <p14:cNvContentPartPr/>
                <p14:nvPr/>
              </p14:nvContentPartPr>
              <p14:xfrm>
                <a:off x="10098352" y="1744772"/>
                <a:ext cx="39240" cy="23760"/>
              </p14:xfrm>
            </p:contentPart>
          </mc:Choice>
          <mc:Fallback>
            <p:pic>
              <p:nvPicPr>
                <p:cNvPr id="129" name="Ink 128">
                  <a:extLst>
                    <a:ext uri="{FF2B5EF4-FFF2-40B4-BE49-F238E27FC236}">
                      <a16:creationId xmlns:a16="http://schemas.microsoft.com/office/drawing/2014/main" id="{EC8D27E0-744D-A0DF-4F31-C3136BFD4770}"/>
                    </a:ext>
                  </a:extLst>
                </p:cNvPr>
                <p:cNvPicPr/>
                <p:nvPr/>
              </p:nvPicPr>
              <p:blipFill>
                <a:blip r:embed="rId71"/>
                <a:stretch>
                  <a:fillRect/>
                </a:stretch>
              </p:blipFill>
              <p:spPr>
                <a:xfrm>
                  <a:off x="10089712" y="1735772"/>
                  <a:ext cx="568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0" name="Ink 129">
                  <a:extLst>
                    <a:ext uri="{FF2B5EF4-FFF2-40B4-BE49-F238E27FC236}">
                      <a16:creationId xmlns:a16="http://schemas.microsoft.com/office/drawing/2014/main" id="{03C7D4BB-1642-C894-8AB5-1A89026960D1}"/>
                    </a:ext>
                  </a:extLst>
                </p14:cNvPr>
                <p14:cNvContentPartPr/>
                <p14:nvPr/>
              </p14:nvContentPartPr>
              <p14:xfrm>
                <a:off x="10011952" y="1656932"/>
                <a:ext cx="29520" cy="207720"/>
              </p14:xfrm>
            </p:contentPart>
          </mc:Choice>
          <mc:Fallback>
            <p:pic>
              <p:nvPicPr>
                <p:cNvPr id="130" name="Ink 129">
                  <a:extLst>
                    <a:ext uri="{FF2B5EF4-FFF2-40B4-BE49-F238E27FC236}">
                      <a16:creationId xmlns:a16="http://schemas.microsoft.com/office/drawing/2014/main" id="{03C7D4BB-1642-C894-8AB5-1A89026960D1}"/>
                    </a:ext>
                  </a:extLst>
                </p:cNvPr>
                <p:cNvPicPr/>
                <p:nvPr/>
              </p:nvPicPr>
              <p:blipFill>
                <a:blip r:embed="rId73"/>
                <a:stretch>
                  <a:fillRect/>
                </a:stretch>
              </p:blipFill>
              <p:spPr>
                <a:xfrm>
                  <a:off x="10002952" y="1648292"/>
                  <a:ext cx="471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1" name="Ink 130">
                  <a:extLst>
                    <a:ext uri="{FF2B5EF4-FFF2-40B4-BE49-F238E27FC236}">
                      <a16:creationId xmlns:a16="http://schemas.microsoft.com/office/drawing/2014/main" id="{F1247B3F-A327-A1FE-CCF9-D45158DE1AB1}"/>
                    </a:ext>
                  </a:extLst>
                </p14:cNvPr>
                <p14:cNvContentPartPr/>
                <p14:nvPr/>
              </p14:nvContentPartPr>
              <p14:xfrm>
                <a:off x="9980272" y="1773212"/>
                <a:ext cx="117000" cy="9360"/>
              </p14:xfrm>
            </p:contentPart>
          </mc:Choice>
          <mc:Fallback>
            <p:pic>
              <p:nvPicPr>
                <p:cNvPr id="131" name="Ink 130">
                  <a:extLst>
                    <a:ext uri="{FF2B5EF4-FFF2-40B4-BE49-F238E27FC236}">
                      <a16:creationId xmlns:a16="http://schemas.microsoft.com/office/drawing/2014/main" id="{F1247B3F-A327-A1FE-CCF9-D45158DE1AB1}"/>
                    </a:ext>
                  </a:extLst>
                </p:cNvPr>
                <p:cNvPicPr/>
                <p:nvPr/>
              </p:nvPicPr>
              <p:blipFill>
                <a:blip r:embed="rId75"/>
                <a:stretch>
                  <a:fillRect/>
                </a:stretch>
              </p:blipFill>
              <p:spPr>
                <a:xfrm>
                  <a:off x="9971632" y="1764572"/>
                  <a:ext cx="1346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32" name="Ink 131">
                  <a:extLst>
                    <a:ext uri="{FF2B5EF4-FFF2-40B4-BE49-F238E27FC236}">
                      <a16:creationId xmlns:a16="http://schemas.microsoft.com/office/drawing/2014/main" id="{FC4EF7FD-E12B-93BF-CFE0-6C05B15F72B3}"/>
                    </a:ext>
                  </a:extLst>
                </p14:cNvPr>
                <p14:cNvContentPartPr/>
                <p14:nvPr/>
              </p14:nvContentPartPr>
              <p14:xfrm>
                <a:off x="10138312" y="1744052"/>
                <a:ext cx="123840" cy="129960"/>
              </p14:xfrm>
            </p:contentPart>
          </mc:Choice>
          <mc:Fallback>
            <p:pic>
              <p:nvPicPr>
                <p:cNvPr id="132" name="Ink 131">
                  <a:extLst>
                    <a:ext uri="{FF2B5EF4-FFF2-40B4-BE49-F238E27FC236}">
                      <a16:creationId xmlns:a16="http://schemas.microsoft.com/office/drawing/2014/main" id="{FC4EF7FD-E12B-93BF-CFE0-6C05B15F72B3}"/>
                    </a:ext>
                  </a:extLst>
                </p:cNvPr>
                <p:cNvPicPr/>
                <p:nvPr/>
              </p:nvPicPr>
              <p:blipFill>
                <a:blip r:embed="rId77"/>
                <a:stretch>
                  <a:fillRect/>
                </a:stretch>
              </p:blipFill>
              <p:spPr>
                <a:xfrm>
                  <a:off x="10129312" y="1735412"/>
                  <a:ext cx="1414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3" name="Ink 132">
                  <a:extLst>
                    <a:ext uri="{FF2B5EF4-FFF2-40B4-BE49-F238E27FC236}">
                      <a16:creationId xmlns:a16="http://schemas.microsoft.com/office/drawing/2014/main" id="{5BEB0A4D-202C-CB96-9AF4-A7ADF172C3FE}"/>
                    </a:ext>
                  </a:extLst>
                </p14:cNvPr>
                <p14:cNvContentPartPr/>
                <p14:nvPr/>
              </p14:nvContentPartPr>
              <p14:xfrm>
                <a:off x="10341352" y="1743692"/>
                <a:ext cx="96480" cy="130680"/>
              </p14:xfrm>
            </p:contentPart>
          </mc:Choice>
          <mc:Fallback>
            <p:pic>
              <p:nvPicPr>
                <p:cNvPr id="133" name="Ink 132">
                  <a:extLst>
                    <a:ext uri="{FF2B5EF4-FFF2-40B4-BE49-F238E27FC236}">
                      <a16:creationId xmlns:a16="http://schemas.microsoft.com/office/drawing/2014/main" id="{5BEB0A4D-202C-CB96-9AF4-A7ADF172C3FE}"/>
                    </a:ext>
                  </a:extLst>
                </p:cNvPr>
                <p:cNvPicPr/>
                <p:nvPr/>
              </p:nvPicPr>
              <p:blipFill>
                <a:blip r:embed="rId79"/>
                <a:stretch>
                  <a:fillRect/>
                </a:stretch>
              </p:blipFill>
              <p:spPr>
                <a:xfrm>
                  <a:off x="10332352" y="1735052"/>
                  <a:ext cx="1141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34" name="Ink 133">
                  <a:extLst>
                    <a:ext uri="{FF2B5EF4-FFF2-40B4-BE49-F238E27FC236}">
                      <a16:creationId xmlns:a16="http://schemas.microsoft.com/office/drawing/2014/main" id="{661BEE63-CF67-A188-8868-D39FCFD909EC}"/>
                    </a:ext>
                  </a:extLst>
                </p14:cNvPr>
                <p14:cNvContentPartPr/>
                <p14:nvPr/>
              </p14:nvContentPartPr>
              <p14:xfrm>
                <a:off x="10485352" y="1666652"/>
                <a:ext cx="15120" cy="148320"/>
              </p14:xfrm>
            </p:contentPart>
          </mc:Choice>
          <mc:Fallback>
            <p:pic>
              <p:nvPicPr>
                <p:cNvPr id="134" name="Ink 133">
                  <a:extLst>
                    <a:ext uri="{FF2B5EF4-FFF2-40B4-BE49-F238E27FC236}">
                      <a16:creationId xmlns:a16="http://schemas.microsoft.com/office/drawing/2014/main" id="{661BEE63-CF67-A188-8868-D39FCFD909EC}"/>
                    </a:ext>
                  </a:extLst>
                </p:cNvPr>
                <p:cNvPicPr/>
                <p:nvPr/>
              </p:nvPicPr>
              <p:blipFill>
                <a:blip r:embed="rId81"/>
                <a:stretch>
                  <a:fillRect/>
                </a:stretch>
              </p:blipFill>
              <p:spPr>
                <a:xfrm>
                  <a:off x="10476712" y="1657652"/>
                  <a:ext cx="3276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5" name="Ink 134">
                  <a:extLst>
                    <a:ext uri="{FF2B5EF4-FFF2-40B4-BE49-F238E27FC236}">
                      <a16:creationId xmlns:a16="http://schemas.microsoft.com/office/drawing/2014/main" id="{8953DB88-636C-0153-8D7F-9C61C400EF05}"/>
                    </a:ext>
                  </a:extLst>
                </p14:cNvPr>
                <p14:cNvContentPartPr/>
                <p14:nvPr/>
              </p14:nvContentPartPr>
              <p14:xfrm>
                <a:off x="10466272" y="1739012"/>
                <a:ext cx="50760" cy="63360"/>
              </p14:xfrm>
            </p:contentPart>
          </mc:Choice>
          <mc:Fallback>
            <p:pic>
              <p:nvPicPr>
                <p:cNvPr id="135" name="Ink 134">
                  <a:extLst>
                    <a:ext uri="{FF2B5EF4-FFF2-40B4-BE49-F238E27FC236}">
                      <a16:creationId xmlns:a16="http://schemas.microsoft.com/office/drawing/2014/main" id="{8953DB88-636C-0153-8D7F-9C61C400EF05}"/>
                    </a:ext>
                  </a:extLst>
                </p:cNvPr>
                <p:cNvPicPr/>
                <p:nvPr/>
              </p:nvPicPr>
              <p:blipFill>
                <a:blip r:embed="rId83"/>
                <a:stretch>
                  <a:fillRect/>
                </a:stretch>
              </p:blipFill>
              <p:spPr>
                <a:xfrm>
                  <a:off x="10457272" y="1730372"/>
                  <a:ext cx="684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36" name="Ink 135">
                  <a:extLst>
                    <a:ext uri="{FF2B5EF4-FFF2-40B4-BE49-F238E27FC236}">
                      <a16:creationId xmlns:a16="http://schemas.microsoft.com/office/drawing/2014/main" id="{CC087394-1315-0A3C-B80A-FD26FB17660E}"/>
                    </a:ext>
                  </a:extLst>
                </p14:cNvPr>
                <p14:cNvContentPartPr/>
                <p14:nvPr/>
              </p14:nvContentPartPr>
              <p14:xfrm>
                <a:off x="10616752" y="1711652"/>
                <a:ext cx="147240" cy="157680"/>
              </p14:xfrm>
            </p:contentPart>
          </mc:Choice>
          <mc:Fallback>
            <p:pic>
              <p:nvPicPr>
                <p:cNvPr id="136" name="Ink 135">
                  <a:extLst>
                    <a:ext uri="{FF2B5EF4-FFF2-40B4-BE49-F238E27FC236}">
                      <a16:creationId xmlns:a16="http://schemas.microsoft.com/office/drawing/2014/main" id="{CC087394-1315-0A3C-B80A-FD26FB17660E}"/>
                    </a:ext>
                  </a:extLst>
                </p:cNvPr>
                <p:cNvPicPr/>
                <p:nvPr/>
              </p:nvPicPr>
              <p:blipFill>
                <a:blip r:embed="rId85"/>
                <a:stretch>
                  <a:fillRect/>
                </a:stretch>
              </p:blipFill>
              <p:spPr>
                <a:xfrm>
                  <a:off x="10608112" y="1703012"/>
                  <a:ext cx="1648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37" name="Ink 136">
                  <a:extLst>
                    <a:ext uri="{FF2B5EF4-FFF2-40B4-BE49-F238E27FC236}">
                      <a16:creationId xmlns:a16="http://schemas.microsoft.com/office/drawing/2014/main" id="{DA5D2B46-9470-A3EF-F085-BF338459FCFA}"/>
                    </a:ext>
                  </a:extLst>
                </p14:cNvPr>
                <p14:cNvContentPartPr/>
                <p14:nvPr/>
              </p14:nvContentPartPr>
              <p14:xfrm>
                <a:off x="10815832" y="1696172"/>
                <a:ext cx="82800" cy="153000"/>
              </p14:xfrm>
            </p:contentPart>
          </mc:Choice>
          <mc:Fallback>
            <p:pic>
              <p:nvPicPr>
                <p:cNvPr id="137" name="Ink 136">
                  <a:extLst>
                    <a:ext uri="{FF2B5EF4-FFF2-40B4-BE49-F238E27FC236}">
                      <a16:creationId xmlns:a16="http://schemas.microsoft.com/office/drawing/2014/main" id="{DA5D2B46-9470-A3EF-F085-BF338459FCFA}"/>
                    </a:ext>
                  </a:extLst>
                </p:cNvPr>
                <p:cNvPicPr/>
                <p:nvPr/>
              </p:nvPicPr>
              <p:blipFill>
                <a:blip r:embed="rId87"/>
                <a:stretch>
                  <a:fillRect/>
                </a:stretch>
              </p:blipFill>
              <p:spPr>
                <a:xfrm>
                  <a:off x="10807192" y="1687532"/>
                  <a:ext cx="100440" cy="17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8">
            <p14:nvContentPartPr>
              <p14:cNvPr id="148" name="Ink 147">
                <a:extLst>
                  <a:ext uri="{FF2B5EF4-FFF2-40B4-BE49-F238E27FC236}">
                    <a16:creationId xmlns:a16="http://schemas.microsoft.com/office/drawing/2014/main" id="{392371F1-39A6-81B4-B59E-2BF35AA96159}"/>
                  </a:ext>
                </a:extLst>
              </p14:cNvPr>
              <p14:cNvContentPartPr/>
              <p14:nvPr/>
            </p14:nvContentPartPr>
            <p14:xfrm>
              <a:off x="10867312" y="1050692"/>
              <a:ext cx="197640" cy="330840"/>
            </p14:xfrm>
          </p:contentPart>
        </mc:Choice>
        <mc:Fallback>
          <p:pic>
            <p:nvPicPr>
              <p:cNvPr id="148" name="Ink 147">
                <a:extLst>
                  <a:ext uri="{FF2B5EF4-FFF2-40B4-BE49-F238E27FC236}">
                    <a16:creationId xmlns:a16="http://schemas.microsoft.com/office/drawing/2014/main" id="{392371F1-39A6-81B4-B59E-2BF35AA96159}"/>
                  </a:ext>
                </a:extLst>
              </p:cNvPr>
              <p:cNvPicPr/>
              <p:nvPr/>
            </p:nvPicPr>
            <p:blipFill>
              <a:blip r:embed="rId89"/>
              <a:stretch>
                <a:fillRect/>
              </a:stretch>
            </p:blipFill>
            <p:spPr>
              <a:xfrm>
                <a:off x="10858672" y="1042052"/>
                <a:ext cx="215280" cy="348480"/>
              </a:xfrm>
              <a:prstGeom prst="rect">
                <a:avLst/>
              </a:prstGeom>
            </p:spPr>
          </p:pic>
        </mc:Fallback>
      </mc:AlternateContent>
      <p:grpSp>
        <p:nvGrpSpPr>
          <p:cNvPr id="158" name="Group 157">
            <a:extLst>
              <a:ext uri="{FF2B5EF4-FFF2-40B4-BE49-F238E27FC236}">
                <a16:creationId xmlns:a16="http://schemas.microsoft.com/office/drawing/2014/main" id="{253E7ACE-FB0D-5096-AECC-B7BE43BDB86E}"/>
              </a:ext>
            </a:extLst>
          </p:cNvPr>
          <p:cNvGrpSpPr/>
          <p:nvPr/>
        </p:nvGrpSpPr>
        <p:grpSpPr>
          <a:xfrm>
            <a:off x="11077552" y="1076612"/>
            <a:ext cx="1018440" cy="376560"/>
            <a:chOff x="11077552" y="1076612"/>
            <a:chExt cx="1018440" cy="376560"/>
          </a:xfrm>
        </p:grpSpPr>
        <mc:AlternateContent xmlns:mc="http://schemas.openxmlformats.org/markup-compatibility/2006">
          <mc:Choice xmlns:p14="http://schemas.microsoft.com/office/powerpoint/2010/main" Requires="p14">
            <p:contentPart p14:bwMode="auto" r:id="rId90">
              <p14:nvContentPartPr>
                <p14:cNvPr id="149" name="Ink 148">
                  <a:extLst>
                    <a:ext uri="{FF2B5EF4-FFF2-40B4-BE49-F238E27FC236}">
                      <a16:creationId xmlns:a16="http://schemas.microsoft.com/office/drawing/2014/main" id="{401CB114-BE5B-2659-CA78-658D0F7AB349}"/>
                    </a:ext>
                  </a:extLst>
                </p14:cNvPr>
                <p14:cNvContentPartPr/>
                <p14:nvPr/>
              </p14:nvContentPartPr>
              <p14:xfrm>
                <a:off x="11077552" y="1263092"/>
                <a:ext cx="24480" cy="179280"/>
              </p14:xfrm>
            </p:contentPart>
          </mc:Choice>
          <mc:Fallback>
            <p:pic>
              <p:nvPicPr>
                <p:cNvPr id="149" name="Ink 148">
                  <a:extLst>
                    <a:ext uri="{FF2B5EF4-FFF2-40B4-BE49-F238E27FC236}">
                      <a16:creationId xmlns:a16="http://schemas.microsoft.com/office/drawing/2014/main" id="{401CB114-BE5B-2659-CA78-658D0F7AB349}"/>
                    </a:ext>
                  </a:extLst>
                </p:cNvPr>
                <p:cNvPicPr/>
                <p:nvPr/>
              </p:nvPicPr>
              <p:blipFill>
                <a:blip r:embed="rId91"/>
                <a:stretch>
                  <a:fillRect/>
                </a:stretch>
              </p:blipFill>
              <p:spPr>
                <a:xfrm>
                  <a:off x="11068912" y="1254092"/>
                  <a:ext cx="421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50" name="Ink 149">
                  <a:extLst>
                    <a:ext uri="{FF2B5EF4-FFF2-40B4-BE49-F238E27FC236}">
                      <a16:creationId xmlns:a16="http://schemas.microsoft.com/office/drawing/2014/main" id="{5083F6B2-3676-9545-DC5A-066388AF3F59}"/>
                    </a:ext>
                  </a:extLst>
                </p14:cNvPr>
                <p14:cNvContentPartPr/>
                <p14:nvPr/>
              </p14:nvContentPartPr>
              <p14:xfrm>
                <a:off x="11078272" y="1243652"/>
                <a:ext cx="97560" cy="111600"/>
              </p14:xfrm>
            </p:contentPart>
          </mc:Choice>
          <mc:Fallback>
            <p:pic>
              <p:nvPicPr>
                <p:cNvPr id="150" name="Ink 149">
                  <a:extLst>
                    <a:ext uri="{FF2B5EF4-FFF2-40B4-BE49-F238E27FC236}">
                      <a16:creationId xmlns:a16="http://schemas.microsoft.com/office/drawing/2014/main" id="{5083F6B2-3676-9545-DC5A-066388AF3F59}"/>
                    </a:ext>
                  </a:extLst>
                </p:cNvPr>
                <p:cNvPicPr/>
                <p:nvPr/>
              </p:nvPicPr>
              <p:blipFill>
                <a:blip r:embed="rId93"/>
                <a:stretch>
                  <a:fillRect/>
                </a:stretch>
              </p:blipFill>
              <p:spPr>
                <a:xfrm>
                  <a:off x="11069272" y="1235012"/>
                  <a:ext cx="1152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51" name="Ink 150">
                  <a:extLst>
                    <a:ext uri="{FF2B5EF4-FFF2-40B4-BE49-F238E27FC236}">
                      <a16:creationId xmlns:a16="http://schemas.microsoft.com/office/drawing/2014/main" id="{4F6D7160-94F1-D52A-FD8E-FF8453756165}"/>
                    </a:ext>
                  </a:extLst>
                </p14:cNvPr>
                <p14:cNvContentPartPr/>
                <p14:nvPr/>
              </p14:nvContentPartPr>
              <p14:xfrm>
                <a:off x="11248912" y="1205492"/>
                <a:ext cx="104400" cy="128880"/>
              </p14:xfrm>
            </p:contentPart>
          </mc:Choice>
          <mc:Fallback>
            <p:pic>
              <p:nvPicPr>
                <p:cNvPr id="151" name="Ink 150">
                  <a:extLst>
                    <a:ext uri="{FF2B5EF4-FFF2-40B4-BE49-F238E27FC236}">
                      <a16:creationId xmlns:a16="http://schemas.microsoft.com/office/drawing/2014/main" id="{4F6D7160-94F1-D52A-FD8E-FF8453756165}"/>
                    </a:ext>
                  </a:extLst>
                </p:cNvPr>
                <p:cNvPicPr/>
                <p:nvPr/>
              </p:nvPicPr>
              <p:blipFill>
                <a:blip r:embed="rId95"/>
                <a:stretch>
                  <a:fillRect/>
                </a:stretch>
              </p:blipFill>
              <p:spPr>
                <a:xfrm>
                  <a:off x="11240272" y="1196492"/>
                  <a:ext cx="1220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52" name="Ink 151">
                  <a:extLst>
                    <a:ext uri="{FF2B5EF4-FFF2-40B4-BE49-F238E27FC236}">
                      <a16:creationId xmlns:a16="http://schemas.microsoft.com/office/drawing/2014/main" id="{17B127D7-71A9-6348-15E8-2DB514CC89B6}"/>
                    </a:ext>
                  </a:extLst>
                </p14:cNvPr>
                <p14:cNvContentPartPr/>
                <p14:nvPr/>
              </p14:nvContentPartPr>
              <p14:xfrm>
                <a:off x="11393992" y="1203692"/>
                <a:ext cx="113400" cy="132120"/>
              </p14:xfrm>
            </p:contentPart>
          </mc:Choice>
          <mc:Fallback>
            <p:pic>
              <p:nvPicPr>
                <p:cNvPr id="152" name="Ink 151">
                  <a:extLst>
                    <a:ext uri="{FF2B5EF4-FFF2-40B4-BE49-F238E27FC236}">
                      <a16:creationId xmlns:a16="http://schemas.microsoft.com/office/drawing/2014/main" id="{17B127D7-71A9-6348-15E8-2DB514CC89B6}"/>
                    </a:ext>
                  </a:extLst>
                </p:cNvPr>
                <p:cNvPicPr/>
                <p:nvPr/>
              </p:nvPicPr>
              <p:blipFill>
                <a:blip r:embed="rId97"/>
                <a:stretch>
                  <a:fillRect/>
                </a:stretch>
              </p:blipFill>
              <p:spPr>
                <a:xfrm>
                  <a:off x="11384992" y="1194692"/>
                  <a:ext cx="1310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53" name="Ink 152">
                  <a:extLst>
                    <a:ext uri="{FF2B5EF4-FFF2-40B4-BE49-F238E27FC236}">
                      <a16:creationId xmlns:a16="http://schemas.microsoft.com/office/drawing/2014/main" id="{3C945723-1C45-0F3C-9E1A-8B99CFF49836}"/>
                    </a:ext>
                  </a:extLst>
                </p14:cNvPr>
                <p14:cNvContentPartPr/>
                <p14:nvPr/>
              </p14:nvContentPartPr>
              <p14:xfrm>
                <a:off x="11577592" y="1076612"/>
                <a:ext cx="46800" cy="376560"/>
              </p14:xfrm>
            </p:contentPart>
          </mc:Choice>
          <mc:Fallback>
            <p:pic>
              <p:nvPicPr>
                <p:cNvPr id="153" name="Ink 152">
                  <a:extLst>
                    <a:ext uri="{FF2B5EF4-FFF2-40B4-BE49-F238E27FC236}">
                      <a16:creationId xmlns:a16="http://schemas.microsoft.com/office/drawing/2014/main" id="{3C945723-1C45-0F3C-9E1A-8B99CFF49836}"/>
                    </a:ext>
                  </a:extLst>
                </p:cNvPr>
                <p:cNvPicPr/>
                <p:nvPr/>
              </p:nvPicPr>
              <p:blipFill>
                <a:blip r:embed="rId99"/>
                <a:stretch>
                  <a:fillRect/>
                </a:stretch>
              </p:blipFill>
              <p:spPr>
                <a:xfrm>
                  <a:off x="11568952" y="1067612"/>
                  <a:ext cx="6444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54" name="Ink 153">
                  <a:extLst>
                    <a:ext uri="{FF2B5EF4-FFF2-40B4-BE49-F238E27FC236}">
                      <a16:creationId xmlns:a16="http://schemas.microsoft.com/office/drawing/2014/main" id="{60541852-7C9D-D0FB-682D-88B0CC5A08B9}"/>
                    </a:ext>
                  </a:extLst>
                </p14:cNvPr>
                <p14:cNvContentPartPr/>
                <p14:nvPr/>
              </p14:nvContentPartPr>
              <p14:xfrm>
                <a:off x="11590912" y="1291172"/>
                <a:ext cx="133200" cy="64080"/>
              </p14:xfrm>
            </p:contentPart>
          </mc:Choice>
          <mc:Fallback>
            <p:pic>
              <p:nvPicPr>
                <p:cNvPr id="154" name="Ink 153">
                  <a:extLst>
                    <a:ext uri="{FF2B5EF4-FFF2-40B4-BE49-F238E27FC236}">
                      <a16:creationId xmlns:a16="http://schemas.microsoft.com/office/drawing/2014/main" id="{60541852-7C9D-D0FB-682D-88B0CC5A08B9}"/>
                    </a:ext>
                  </a:extLst>
                </p:cNvPr>
                <p:cNvPicPr/>
                <p:nvPr/>
              </p:nvPicPr>
              <p:blipFill>
                <a:blip r:embed="rId101"/>
                <a:stretch>
                  <a:fillRect/>
                </a:stretch>
              </p:blipFill>
              <p:spPr>
                <a:xfrm>
                  <a:off x="11582272" y="1282532"/>
                  <a:ext cx="1508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55" name="Ink 154">
                  <a:extLst>
                    <a:ext uri="{FF2B5EF4-FFF2-40B4-BE49-F238E27FC236}">
                      <a16:creationId xmlns:a16="http://schemas.microsoft.com/office/drawing/2014/main" id="{7E2C4247-6BE3-94EB-27C0-F2716B3906BF}"/>
                    </a:ext>
                  </a:extLst>
                </p14:cNvPr>
                <p14:cNvContentPartPr/>
                <p14:nvPr/>
              </p14:nvContentPartPr>
              <p14:xfrm>
                <a:off x="11748592" y="1157972"/>
                <a:ext cx="7200" cy="78840"/>
              </p14:xfrm>
            </p:contentPart>
          </mc:Choice>
          <mc:Fallback>
            <p:pic>
              <p:nvPicPr>
                <p:cNvPr id="155" name="Ink 154">
                  <a:extLst>
                    <a:ext uri="{FF2B5EF4-FFF2-40B4-BE49-F238E27FC236}">
                      <a16:creationId xmlns:a16="http://schemas.microsoft.com/office/drawing/2014/main" id="{7E2C4247-6BE3-94EB-27C0-F2716B3906BF}"/>
                    </a:ext>
                  </a:extLst>
                </p:cNvPr>
                <p:cNvPicPr/>
                <p:nvPr/>
              </p:nvPicPr>
              <p:blipFill>
                <a:blip r:embed="rId103"/>
                <a:stretch>
                  <a:fillRect/>
                </a:stretch>
              </p:blipFill>
              <p:spPr>
                <a:xfrm>
                  <a:off x="11739592" y="1149332"/>
                  <a:ext cx="248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56" name="Ink 155">
                  <a:extLst>
                    <a:ext uri="{FF2B5EF4-FFF2-40B4-BE49-F238E27FC236}">
                      <a16:creationId xmlns:a16="http://schemas.microsoft.com/office/drawing/2014/main" id="{0DBD07F7-0BC8-E620-1758-13E221F7F9CD}"/>
                    </a:ext>
                  </a:extLst>
                </p14:cNvPr>
                <p14:cNvContentPartPr/>
                <p14:nvPr/>
              </p14:nvContentPartPr>
              <p14:xfrm>
                <a:off x="11820952" y="1165172"/>
                <a:ext cx="30960" cy="137880"/>
              </p14:xfrm>
            </p:contentPart>
          </mc:Choice>
          <mc:Fallback>
            <p:pic>
              <p:nvPicPr>
                <p:cNvPr id="156" name="Ink 155">
                  <a:extLst>
                    <a:ext uri="{FF2B5EF4-FFF2-40B4-BE49-F238E27FC236}">
                      <a16:creationId xmlns:a16="http://schemas.microsoft.com/office/drawing/2014/main" id="{0DBD07F7-0BC8-E620-1758-13E221F7F9CD}"/>
                    </a:ext>
                  </a:extLst>
                </p:cNvPr>
                <p:cNvPicPr/>
                <p:nvPr/>
              </p:nvPicPr>
              <p:blipFill>
                <a:blip r:embed="rId105"/>
                <a:stretch>
                  <a:fillRect/>
                </a:stretch>
              </p:blipFill>
              <p:spPr>
                <a:xfrm>
                  <a:off x="11812312" y="1156532"/>
                  <a:ext cx="486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57" name="Ink 156">
                  <a:extLst>
                    <a:ext uri="{FF2B5EF4-FFF2-40B4-BE49-F238E27FC236}">
                      <a16:creationId xmlns:a16="http://schemas.microsoft.com/office/drawing/2014/main" id="{F4596137-7DE0-80BC-E8BE-7BFA22486C01}"/>
                    </a:ext>
                  </a:extLst>
                </p14:cNvPr>
                <p14:cNvContentPartPr/>
                <p14:nvPr/>
              </p14:nvContentPartPr>
              <p14:xfrm>
                <a:off x="11912752" y="1235732"/>
                <a:ext cx="183240" cy="111240"/>
              </p14:xfrm>
            </p:contentPart>
          </mc:Choice>
          <mc:Fallback>
            <p:pic>
              <p:nvPicPr>
                <p:cNvPr id="157" name="Ink 156">
                  <a:extLst>
                    <a:ext uri="{FF2B5EF4-FFF2-40B4-BE49-F238E27FC236}">
                      <a16:creationId xmlns:a16="http://schemas.microsoft.com/office/drawing/2014/main" id="{F4596137-7DE0-80BC-E8BE-7BFA22486C01}"/>
                    </a:ext>
                  </a:extLst>
                </p:cNvPr>
                <p:cNvPicPr/>
                <p:nvPr/>
              </p:nvPicPr>
              <p:blipFill>
                <a:blip r:embed="rId107"/>
                <a:stretch>
                  <a:fillRect/>
                </a:stretch>
              </p:blipFill>
              <p:spPr>
                <a:xfrm>
                  <a:off x="11904112" y="1226732"/>
                  <a:ext cx="200880" cy="128880"/>
                </a:xfrm>
                <a:prstGeom prst="rect">
                  <a:avLst/>
                </a:prstGeom>
              </p:spPr>
            </p:pic>
          </mc:Fallback>
        </mc:AlternateContent>
      </p:grpSp>
      <p:grpSp>
        <p:nvGrpSpPr>
          <p:cNvPr id="181" name="Group 180">
            <a:extLst>
              <a:ext uri="{FF2B5EF4-FFF2-40B4-BE49-F238E27FC236}">
                <a16:creationId xmlns:a16="http://schemas.microsoft.com/office/drawing/2014/main" id="{D06214E8-6F8F-262D-4827-B18477C34F72}"/>
              </a:ext>
            </a:extLst>
          </p:cNvPr>
          <p:cNvGrpSpPr/>
          <p:nvPr/>
        </p:nvGrpSpPr>
        <p:grpSpPr>
          <a:xfrm>
            <a:off x="3677392" y="2033852"/>
            <a:ext cx="7647120" cy="3092760"/>
            <a:chOff x="3677392" y="2033852"/>
            <a:chExt cx="7647120" cy="3092760"/>
          </a:xfrm>
        </p:grpSpPr>
        <mc:AlternateContent xmlns:mc="http://schemas.openxmlformats.org/markup-compatibility/2006">
          <mc:Choice xmlns:p14="http://schemas.microsoft.com/office/powerpoint/2010/main" Requires="p14">
            <p:contentPart p14:bwMode="auto" r:id="rId108">
              <p14:nvContentPartPr>
                <p14:cNvPr id="27" name="Ink 26">
                  <a:extLst>
                    <a:ext uri="{FF2B5EF4-FFF2-40B4-BE49-F238E27FC236}">
                      <a16:creationId xmlns:a16="http://schemas.microsoft.com/office/drawing/2014/main" id="{52ECCE1B-2D57-EF6C-94D9-C003084EFF07}"/>
                    </a:ext>
                  </a:extLst>
                </p14:cNvPr>
                <p14:cNvContentPartPr/>
                <p14:nvPr/>
              </p14:nvContentPartPr>
              <p14:xfrm>
                <a:off x="3677392" y="3051932"/>
                <a:ext cx="4614120" cy="39960"/>
              </p14:xfrm>
            </p:contentPart>
          </mc:Choice>
          <mc:Fallback>
            <p:pic>
              <p:nvPicPr>
                <p:cNvPr id="27" name="Ink 26">
                  <a:extLst>
                    <a:ext uri="{FF2B5EF4-FFF2-40B4-BE49-F238E27FC236}">
                      <a16:creationId xmlns:a16="http://schemas.microsoft.com/office/drawing/2014/main" id="{52ECCE1B-2D57-EF6C-94D9-C003084EFF07}"/>
                    </a:ext>
                  </a:extLst>
                </p:cNvPr>
                <p:cNvPicPr/>
                <p:nvPr/>
              </p:nvPicPr>
              <p:blipFill>
                <a:blip r:embed="rId109"/>
                <a:stretch>
                  <a:fillRect/>
                </a:stretch>
              </p:blipFill>
              <p:spPr>
                <a:xfrm>
                  <a:off x="3668392" y="3043292"/>
                  <a:ext cx="46317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8" name="Ink 27">
                  <a:extLst>
                    <a:ext uri="{FF2B5EF4-FFF2-40B4-BE49-F238E27FC236}">
                      <a16:creationId xmlns:a16="http://schemas.microsoft.com/office/drawing/2014/main" id="{A7A4E1D0-C08C-279F-3F3F-51257C2E12E4}"/>
                    </a:ext>
                  </a:extLst>
                </p14:cNvPr>
                <p14:cNvContentPartPr/>
                <p14:nvPr/>
              </p14:nvContentPartPr>
              <p14:xfrm>
                <a:off x="8131672" y="2976692"/>
                <a:ext cx="142200" cy="185040"/>
              </p14:xfrm>
            </p:contentPart>
          </mc:Choice>
          <mc:Fallback>
            <p:pic>
              <p:nvPicPr>
                <p:cNvPr id="28" name="Ink 27">
                  <a:extLst>
                    <a:ext uri="{FF2B5EF4-FFF2-40B4-BE49-F238E27FC236}">
                      <a16:creationId xmlns:a16="http://schemas.microsoft.com/office/drawing/2014/main" id="{A7A4E1D0-C08C-279F-3F3F-51257C2E12E4}"/>
                    </a:ext>
                  </a:extLst>
                </p:cNvPr>
                <p:cNvPicPr/>
                <p:nvPr/>
              </p:nvPicPr>
              <p:blipFill>
                <a:blip r:embed="rId111"/>
                <a:stretch>
                  <a:fillRect/>
                </a:stretch>
              </p:blipFill>
              <p:spPr>
                <a:xfrm>
                  <a:off x="8122672" y="2967692"/>
                  <a:ext cx="1598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9" name="Ink 28">
                  <a:extLst>
                    <a:ext uri="{FF2B5EF4-FFF2-40B4-BE49-F238E27FC236}">
                      <a16:creationId xmlns:a16="http://schemas.microsoft.com/office/drawing/2014/main" id="{FF665397-4FBF-1722-A604-255CB5F94F88}"/>
                    </a:ext>
                  </a:extLst>
                </p14:cNvPr>
                <p14:cNvContentPartPr/>
                <p14:nvPr/>
              </p14:nvContentPartPr>
              <p14:xfrm>
                <a:off x="5439952" y="2891372"/>
                <a:ext cx="7200" cy="110520"/>
              </p14:xfrm>
            </p:contentPart>
          </mc:Choice>
          <mc:Fallback>
            <p:pic>
              <p:nvPicPr>
                <p:cNvPr id="29" name="Ink 28">
                  <a:extLst>
                    <a:ext uri="{FF2B5EF4-FFF2-40B4-BE49-F238E27FC236}">
                      <a16:creationId xmlns:a16="http://schemas.microsoft.com/office/drawing/2014/main" id="{FF665397-4FBF-1722-A604-255CB5F94F88}"/>
                    </a:ext>
                  </a:extLst>
                </p:cNvPr>
                <p:cNvPicPr/>
                <p:nvPr/>
              </p:nvPicPr>
              <p:blipFill>
                <a:blip r:embed="rId113"/>
                <a:stretch>
                  <a:fillRect/>
                </a:stretch>
              </p:blipFill>
              <p:spPr>
                <a:xfrm>
                  <a:off x="5430952" y="2882732"/>
                  <a:ext cx="248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0" name="Ink 29">
                  <a:extLst>
                    <a:ext uri="{FF2B5EF4-FFF2-40B4-BE49-F238E27FC236}">
                      <a16:creationId xmlns:a16="http://schemas.microsoft.com/office/drawing/2014/main" id="{A0D94294-2194-3874-C414-D82303A8485E}"/>
                    </a:ext>
                  </a:extLst>
                </p14:cNvPr>
                <p14:cNvContentPartPr/>
                <p14:nvPr/>
              </p14:nvContentPartPr>
              <p14:xfrm>
                <a:off x="5396752" y="2768612"/>
                <a:ext cx="160200" cy="250560"/>
              </p14:xfrm>
            </p:contentPart>
          </mc:Choice>
          <mc:Fallback>
            <p:pic>
              <p:nvPicPr>
                <p:cNvPr id="30" name="Ink 29">
                  <a:extLst>
                    <a:ext uri="{FF2B5EF4-FFF2-40B4-BE49-F238E27FC236}">
                      <a16:creationId xmlns:a16="http://schemas.microsoft.com/office/drawing/2014/main" id="{A0D94294-2194-3874-C414-D82303A8485E}"/>
                    </a:ext>
                  </a:extLst>
                </p:cNvPr>
                <p:cNvPicPr/>
                <p:nvPr/>
              </p:nvPicPr>
              <p:blipFill>
                <a:blip r:embed="rId115"/>
                <a:stretch>
                  <a:fillRect/>
                </a:stretch>
              </p:blipFill>
              <p:spPr>
                <a:xfrm>
                  <a:off x="5387752" y="2759612"/>
                  <a:ext cx="1778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1" name="Ink 30">
                  <a:extLst>
                    <a:ext uri="{FF2B5EF4-FFF2-40B4-BE49-F238E27FC236}">
                      <a16:creationId xmlns:a16="http://schemas.microsoft.com/office/drawing/2014/main" id="{8E7513AB-180A-6509-9D6B-BAF5D28F0AE2}"/>
                    </a:ext>
                  </a:extLst>
                </p14:cNvPr>
                <p14:cNvContentPartPr/>
                <p14:nvPr/>
              </p14:nvContentPartPr>
              <p14:xfrm>
                <a:off x="5582152" y="2900012"/>
                <a:ext cx="94680" cy="97200"/>
              </p14:xfrm>
            </p:contentPart>
          </mc:Choice>
          <mc:Fallback>
            <p:pic>
              <p:nvPicPr>
                <p:cNvPr id="31" name="Ink 30">
                  <a:extLst>
                    <a:ext uri="{FF2B5EF4-FFF2-40B4-BE49-F238E27FC236}">
                      <a16:creationId xmlns:a16="http://schemas.microsoft.com/office/drawing/2014/main" id="{8E7513AB-180A-6509-9D6B-BAF5D28F0AE2}"/>
                    </a:ext>
                  </a:extLst>
                </p:cNvPr>
                <p:cNvPicPr/>
                <p:nvPr/>
              </p:nvPicPr>
              <p:blipFill>
                <a:blip r:embed="rId117"/>
                <a:stretch>
                  <a:fillRect/>
                </a:stretch>
              </p:blipFill>
              <p:spPr>
                <a:xfrm>
                  <a:off x="5573512" y="2891012"/>
                  <a:ext cx="1123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2" name="Ink 31">
                  <a:extLst>
                    <a:ext uri="{FF2B5EF4-FFF2-40B4-BE49-F238E27FC236}">
                      <a16:creationId xmlns:a16="http://schemas.microsoft.com/office/drawing/2014/main" id="{900C409F-5438-A73E-8816-F3B1723B5641}"/>
                    </a:ext>
                  </a:extLst>
                </p14:cNvPr>
                <p14:cNvContentPartPr/>
                <p14:nvPr/>
              </p14:nvContentPartPr>
              <p14:xfrm>
                <a:off x="5695552" y="2893532"/>
                <a:ext cx="88200" cy="210960"/>
              </p14:xfrm>
            </p:contentPart>
          </mc:Choice>
          <mc:Fallback>
            <p:pic>
              <p:nvPicPr>
                <p:cNvPr id="32" name="Ink 31">
                  <a:extLst>
                    <a:ext uri="{FF2B5EF4-FFF2-40B4-BE49-F238E27FC236}">
                      <a16:creationId xmlns:a16="http://schemas.microsoft.com/office/drawing/2014/main" id="{900C409F-5438-A73E-8816-F3B1723B5641}"/>
                    </a:ext>
                  </a:extLst>
                </p:cNvPr>
                <p:cNvPicPr/>
                <p:nvPr/>
              </p:nvPicPr>
              <p:blipFill>
                <a:blip r:embed="rId119"/>
                <a:stretch>
                  <a:fillRect/>
                </a:stretch>
              </p:blipFill>
              <p:spPr>
                <a:xfrm>
                  <a:off x="5686912" y="2884892"/>
                  <a:ext cx="1058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3" name="Ink 32">
                  <a:extLst>
                    <a:ext uri="{FF2B5EF4-FFF2-40B4-BE49-F238E27FC236}">
                      <a16:creationId xmlns:a16="http://schemas.microsoft.com/office/drawing/2014/main" id="{51C29BF2-786E-BB67-9BE7-0F8E71367FC7}"/>
                    </a:ext>
                  </a:extLst>
                </p14:cNvPr>
                <p14:cNvContentPartPr/>
                <p14:nvPr/>
              </p14:nvContentPartPr>
              <p14:xfrm>
                <a:off x="5834512" y="2902172"/>
                <a:ext cx="53640" cy="90000"/>
              </p14:xfrm>
            </p:contentPart>
          </mc:Choice>
          <mc:Fallback>
            <p:pic>
              <p:nvPicPr>
                <p:cNvPr id="33" name="Ink 32">
                  <a:extLst>
                    <a:ext uri="{FF2B5EF4-FFF2-40B4-BE49-F238E27FC236}">
                      <a16:creationId xmlns:a16="http://schemas.microsoft.com/office/drawing/2014/main" id="{51C29BF2-786E-BB67-9BE7-0F8E71367FC7}"/>
                    </a:ext>
                  </a:extLst>
                </p:cNvPr>
                <p:cNvPicPr/>
                <p:nvPr/>
              </p:nvPicPr>
              <p:blipFill>
                <a:blip r:embed="rId121"/>
                <a:stretch>
                  <a:fillRect/>
                </a:stretch>
              </p:blipFill>
              <p:spPr>
                <a:xfrm>
                  <a:off x="5825512" y="2893532"/>
                  <a:ext cx="7128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4" name="Ink 33">
                  <a:extLst>
                    <a:ext uri="{FF2B5EF4-FFF2-40B4-BE49-F238E27FC236}">
                      <a16:creationId xmlns:a16="http://schemas.microsoft.com/office/drawing/2014/main" id="{642F0FA0-8221-A607-EA49-C427E1C985E8}"/>
                    </a:ext>
                  </a:extLst>
                </p14:cNvPr>
                <p14:cNvContentPartPr/>
                <p14:nvPr/>
              </p14:nvContentPartPr>
              <p14:xfrm>
                <a:off x="5957992" y="2901092"/>
                <a:ext cx="55440" cy="91800"/>
              </p14:xfrm>
            </p:contentPart>
          </mc:Choice>
          <mc:Fallback>
            <p:pic>
              <p:nvPicPr>
                <p:cNvPr id="34" name="Ink 33">
                  <a:extLst>
                    <a:ext uri="{FF2B5EF4-FFF2-40B4-BE49-F238E27FC236}">
                      <a16:creationId xmlns:a16="http://schemas.microsoft.com/office/drawing/2014/main" id="{642F0FA0-8221-A607-EA49-C427E1C985E8}"/>
                    </a:ext>
                  </a:extLst>
                </p:cNvPr>
                <p:cNvPicPr/>
                <p:nvPr/>
              </p:nvPicPr>
              <p:blipFill>
                <a:blip r:embed="rId123"/>
                <a:stretch>
                  <a:fillRect/>
                </a:stretch>
              </p:blipFill>
              <p:spPr>
                <a:xfrm>
                  <a:off x="5949352" y="2892092"/>
                  <a:ext cx="730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5" name="Ink 34">
                  <a:extLst>
                    <a:ext uri="{FF2B5EF4-FFF2-40B4-BE49-F238E27FC236}">
                      <a16:creationId xmlns:a16="http://schemas.microsoft.com/office/drawing/2014/main" id="{21B49DB9-4E2C-6C04-1234-A457544D3377}"/>
                    </a:ext>
                  </a:extLst>
                </p14:cNvPr>
                <p14:cNvContentPartPr/>
                <p14:nvPr/>
              </p14:nvContentPartPr>
              <p14:xfrm>
                <a:off x="6074992" y="2876612"/>
                <a:ext cx="94680" cy="137880"/>
              </p14:xfrm>
            </p:contentPart>
          </mc:Choice>
          <mc:Fallback>
            <p:pic>
              <p:nvPicPr>
                <p:cNvPr id="35" name="Ink 34">
                  <a:extLst>
                    <a:ext uri="{FF2B5EF4-FFF2-40B4-BE49-F238E27FC236}">
                      <a16:creationId xmlns:a16="http://schemas.microsoft.com/office/drawing/2014/main" id="{21B49DB9-4E2C-6C04-1234-A457544D3377}"/>
                    </a:ext>
                  </a:extLst>
                </p:cNvPr>
                <p:cNvPicPr/>
                <p:nvPr/>
              </p:nvPicPr>
              <p:blipFill>
                <a:blip r:embed="rId125"/>
                <a:stretch>
                  <a:fillRect/>
                </a:stretch>
              </p:blipFill>
              <p:spPr>
                <a:xfrm>
                  <a:off x="6065992" y="2867612"/>
                  <a:ext cx="112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6" name="Ink 35">
                  <a:extLst>
                    <a:ext uri="{FF2B5EF4-FFF2-40B4-BE49-F238E27FC236}">
                      <a16:creationId xmlns:a16="http://schemas.microsoft.com/office/drawing/2014/main" id="{78D6FD11-91D5-2E96-ADA3-915C4E84F9A4}"/>
                    </a:ext>
                  </a:extLst>
                </p14:cNvPr>
                <p14:cNvContentPartPr/>
                <p14:nvPr/>
              </p14:nvContentPartPr>
              <p14:xfrm>
                <a:off x="6209992" y="2828732"/>
                <a:ext cx="52560" cy="184680"/>
              </p14:xfrm>
            </p:contentPart>
          </mc:Choice>
          <mc:Fallback>
            <p:pic>
              <p:nvPicPr>
                <p:cNvPr id="36" name="Ink 35">
                  <a:extLst>
                    <a:ext uri="{FF2B5EF4-FFF2-40B4-BE49-F238E27FC236}">
                      <a16:creationId xmlns:a16="http://schemas.microsoft.com/office/drawing/2014/main" id="{78D6FD11-91D5-2E96-ADA3-915C4E84F9A4}"/>
                    </a:ext>
                  </a:extLst>
                </p:cNvPr>
                <p:cNvPicPr/>
                <p:nvPr/>
              </p:nvPicPr>
              <p:blipFill>
                <a:blip r:embed="rId127"/>
                <a:stretch>
                  <a:fillRect/>
                </a:stretch>
              </p:blipFill>
              <p:spPr>
                <a:xfrm>
                  <a:off x="6200992" y="2820092"/>
                  <a:ext cx="702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7" name="Ink 36">
                  <a:extLst>
                    <a:ext uri="{FF2B5EF4-FFF2-40B4-BE49-F238E27FC236}">
                      <a16:creationId xmlns:a16="http://schemas.microsoft.com/office/drawing/2014/main" id="{47CB43BE-EF69-E723-A1C2-B7A1466B5716}"/>
                    </a:ext>
                  </a:extLst>
                </p14:cNvPr>
                <p14:cNvContentPartPr/>
                <p14:nvPr/>
              </p14:nvContentPartPr>
              <p14:xfrm>
                <a:off x="6228352" y="2905052"/>
                <a:ext cx="70920" cy="2880"/>
              </p14:xfrm>
            </p:contentPart>
          </mc:Choice>
          <mc:Fallback>
            <p:pic>
              <p:nvPicPr>
                <p:cNvPr id="37" name="Ink 36">
                  <a:extLst>
                    <a:ext uri="{FF2B5EF4-FFF2-40B4-BE49-F238E27FC236}">
                      <a16:creationId xmlns:a16="http://schemas.microsoft.com/office/drawing/2014/main" id="{47CB43BE-EF69-E723-A1C2-B7A1466B5716}"/>
                    </a:ext>
                  </a:extLst>
                </p:cNvPr>
                <p:cNvPicPr/>
                <p:nvPr/>
              </p:nvPicPr>
              <p:blipFill>
                <a:blip r:embed="rId129"/>
                <a:stretch>
                  <a:fillRect/>
                </a:stretch>
              </p:blipFill>
              <p:spPr>
                <a:xfrm>
                  <a:off x="6219352" y="2896052"/>
                  <a:ext cx="885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8" name="Ink 37">
                  <a:extLst>
                    <a:ext uri="{FF2B5EF4-FFF2-40B4-BE49-F238E27FC236}">
                      <a16:creationId xmlns:a16="http://schemas.microsoft.com/office/drawing/2014/main" id="{55C72F98-B0D0-4AD9-D7A9-F3A9FD92E6D4}"/>
                    </a:ext>
                  </a:extLst>
                </p14:cNvPr>
                <p14:cNvContentPartPr/>
                <p14:nvPr/>
              </p14:nvContentPartPr>
              <p14:xfrm>
                <a:off x="8427232" y="2635412"/>
                <a:ext cx="1597680" cy="2147760"/>
              </p14:xfrm>
            </p:contentPart>
          </mc:Choice>
          <mc:Fallback>
            <p:pic>
              <p:nvPicPr>
                <p:cNvPr id="38" name="Ink 37">
                  <a:extLst>
                    <a:ext uri="{FF2B5EF4-FFF2-40B4-BE49-F238E27FC236}">
                      <a16:creationId xmlns:a16="http://schemas.microsoft.com/office/drawing/2014/main" id="{55C72F98-B0D0-4AD9-D7A9-F3A9FD92E6D4}"/>
                    </a:ext>
                  </a:extLst>
                </p:cNvPr>
                <p:cNvPicPr/>
                <p:nvPr/>
              </p:nvPicPr>
              <p:blipFill>
                <a:blip r:embed="rId131"/>
                <a:stretch>
                  <a:fillRect/>
                </a:stretch>
              </p:blipFill>
              <p:spPr>
                <a:xfrm>
                  <a:off x="8418592" y="2626772"/>
                  <a:ext cx="1615320" cy="2165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9" name="Ink 38">
                  <a:extLst>
                    <a:ext uri="{FF2B5EF4-FFF2-40B4-BE49-F238E27FC236}">
                      <a16:creationId xmlns:a16="http://schemas.microsoft.com/office/drawing/2014/main" id="{DCEC43D9-900D-59AD-ADA0-869223003339}"/>
                    </a:ext>
                  </a:extLst>
                </p14:cNvPr>
                <p14:cNvContentPartPr/>
                <p14:nvPr/>
              </p14:nvContentPartPr>
              <p14:xfrm>
                <a:off x="8407072" y="2541812"/>
                <a:ext cx="1717560" cy="2215800"/>
              </p14:xfrm>
            </p:contentPart>
          </mc:Choice>
          <mc:Fallback>
            <p:pic>
              <p:nvPicPr>
                <p:cNvPr id="39" name="Ink 38">
                  <a:extLst>
                    <a:ext uri="{FF2B5EF4-FFF2-40B4-BE49-F238E27FC236}">
                      <a16:creationId xmlns:a16="http://schemas.microsoft.com/office/drawing/2014/main" id="{DCEC43D9-900D-59AD-ADA0-869223003339}"/>
                    </a:ext>
                  </a:extLst>
                </p:cNvPr>
                <p:cNvPicPr/>
                <p:nvPr/>
              </p:nvPicPr>
              <p:blipFill>
                <a:blip r:embed="rId133"/>
                <a:stretch>
                  <a:fillRect/>
                </a:stretch>
              </p:blipFill>
              <p:spPr>
                <a:xfrm>
                  <a:off x="8398072" y="2532812"/>
                  <a:ext cx="1735200" cy="22334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0" name="Ink 39">
                  <a:extLst>
                    <a:ext uri="{FF2B5EF4-FFF2-40B4-BE49-F238E27FC236}">
                      <a16:creationId xmlns:a16="http://schemas.microsoft.com/office/drawing/2014/main" id="{0BF62CE5-E43E-6EBC-C3C9-788148DA44A3}"/>
                    </a:ext>
                  </a:extLst>
                </p14:cNvPr>
                <p14:cNvContentPartPr/>
                <p14:nvPr/>
              </p14:nvContentPartPr>
              <p14:xfrm>
                <a:off x="9314992" y="4749332"/>
                <a:ext cx="40320" cy="211680"/>
              </p14:xfrm>
            </p:contentPart>
          </mc:Choice>
          <mc:Fallback>
            <p:pic>
              <p:nvPicPr>
                <p:cNvPr id="40" name="Ink 39">
                  <a:extLst>
                    <a:ext uri="{FF2B5EF4-FFF2-40B4-BE49-F238E27FC236}">
                      <a16:creationId xmlns:a16="http://schemas.microsoft.com/office/drawing/2014/main" id="{0BF62CE5-E43E-6EBC-C3C9-788148DA44A3}"/>
                    </a:ext>
                  </a:extLst>
                </p:cNvPr>
                <p:cNvPicPr/>
                <p:nvPr/>
              </p:nvPicPr>
              <p:blipFill>
                <a:blip r:embed="rId135"/>
                <a:stretch>
                  <a:fillRect/>
                </a:stretch>
              </p:blipFill>
              <p:spPr>
                <a:xfrm>
                  <a:off x="9305992" y="4740332"/>
                  <a:ext cx="57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1" name="Ink 40">
                  <a:extLst>
                    <a:ext uri="{FF2B5EF4-FFF2-40B4-BE49-F238E27FC236}">
                      <a16:creationId xmlns:a16="http://schemas.microsoft.com/office/drawing/2014/main" id="{D3B888CD-CFCD-C5CF-7EE5-73707C0F76BF}"/>
                    </a:ext>
                  </a:extLst>
                </p14:cNvPr>
                <p14:cNvContentPartPr/>
                <p14:nvPr/>
              </p14:nvContentPartPr>
              <p14:xfrm>
                <a:off x="9233992" y="4953812"/>
                <a:ext cx="187200" cy="172800"/>
              </p14:xfrm>
            </p:contentPart>
          </mc:Choice>
          <mc:Fallback>
            <p:pic>
              <p:nvPicPr>
                <p:cNvPr id="41" name="Ink 40">
                  <a:extLst>
                    <a:ext uri="{FF2B5EF4-FFF2-40B4-BE49-F238E27FC236}">
                      <a16:creationId xmlns:a16="http://schemas.microsoft.com/office/drawing/2014/main" id="{D3B888CD-CFCD-C5CF-7EE5-73707C0F76BF}"/>
                    </a:ext>
                  </a:extLst>
                </p:cNvPr>
                <p:cNvPicPr/>
                <p:nvPr/>
              </p:nvPicPr>
              <p:blipFill>
                <a:blip r:embed="rId137"/>
                <a:stretch>
                  <a:fillRect/>
                </a:stretch>
              </p:blipFill>
              <p:spPr>
                <a:xfrm>
                  <a:off x="9224992" y="4944812"/>
                  <a:ext cx="2048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2" name="Ink 41">
                  <a:extLst>
                    <a:ext uri="{FF2B5EF4-FFF2-40B4-BE49-F238E27FC236}">
                      <a16:creationId xmlns:a16="http://schemas.microsoft.com/office/drawing/2014/main" id="{EF2A72B8-84D1-0C91-62DA-8D0F13125F95}"/>
                    </a:ext>
                  </a:extLst>
                </p14:cNvPr>
                <p14:cNvContentPartPr/>
                <p14:nvPr/>
              </p14:nvContentPartPr>
              <p14:xfrm>
                <a:off x="8957512" y="5045252"/>
                <a:ext cx="308520" cy="27360"/>
              </p14:xfrm>
            </p:contentPart>
          </mc:Choice>
          <mc:Fallback>
            <p:pic>
              <p:nvPicPr>
                <p:cNvPr id="42" name="Ink 41">
                  <a:extLst>
                    <a:ext uri="{FF2B5EF4-FFF2-40B4-BE49-F238E27FC236}">
                      <a16:creationId xmlns:a16="http://schemas.microsoft.com/office/drawing/2014/main" id="{EF2A72B8-84D1-0C91-62DA-8D0F13125F95}"/>
                    </a:ext>
                  </a:extLst>
                </p:cNvPr>
                <p:cNvPicPr/>
                <p:nvPr/>
              </p:nvPicPr>
              <p:blipFill>
                <a:blip r:embed="rId139"/>
                <a:stretch>
                  <a:fillRect/>
                </a:stretch>
              </p:blipFill>
              <p:spPr>
                <a:xfrm>
                  <a:off x="8948512" y="5036252"/>
                  <a:ext cx="3261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3" name="Ink 42">
                  <a:extLst>
                    <a:ext uri="{FF2B5EF4-FFF2-40B4-BE49-F238E27FC236}">
                      <a16:creationId xmlns:a16="http://schemas.microsoft.com/office/drawing/2014/main" id="{258C06EF-2082-F60F-1670-85BBB71F11DE}"/>
                    </a:ext>
                  </a:extLst>
                </p14:cNvPr>
                <p14:cNvContentPartPr/>
                <p14:nvPr/>
              </p14:nvContentPartPr>
              <p14:xfrm>
                <a:off x="9442072" y="5084852"/>
                <a:ext cx="280080" cy="20520"/>
              </p14:xfrm>
            </p:contentPart>
          </mc:Choice>
          <mc:Fallback>
            <p:pic>
              <p:nvPicPr>
                <p:cNvPr id="43" name="Ink 42">
                  <a:extLst>
                    <a:ext uri="{FF2B5EF4-FFF2-40B4-BE49-F238E27FC236}">
                      <a16:creationId xmlns:a16="http://schemas.microsoft.com/office/drawing/2014/main" id="{258C06EF-2082-F60F-1670-85BBB71F11DE}"/>
                    </a:ext>
                  </a:extLst>
                </p:cNvPr>
                <p:cNvPicPr/>
                <p:nvPr/>
              </p:nvPicPr>
              <p:blipFill>
                <a:blip r:embed="rId141"/>
                <a:stretch>
                  <a:fillRect/>
                </a:stretch>
              </p:blipFill>
              <p:spPr>
                <a:xfrm>
                  <a:off x="9433432" y="5076212"/>
                  <a:ext cx="2977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5" name="Ink 44">
                  <a:extLst>
                    <a:ext uri="{FF2B5EF4-FFF2-40B4-BE49-F238E27FC236}">
                      <a16:creationId xmlns:a16="http://schemas.microsoft.com/office/drawing/2014/main" id="{38D21742-341A-6620-524F-FA5DF060EE30}"/>
                    </a:ext>
                  </a:extLst>
                </p14:cNvPr>
                <p14:cNvContentPartPr/>
                <p14:nvPr/>
              </p14:nvContentPartPr>
              <p14:xfrm>
                <a:off x="8421832" y="2887772"/>
                <a:ext cx="1009080" cy="479160"/>
              </p14:xfrm>
            </p:contentPart>
          </mc:Choice>
          <mc:Fallback>
            <p:pic>
              <p:nvPicPr>
                <p:cNvPr id="45" name="Ink 44">
                  <a:extLst>
                    <a:ext uri="{FF2B5EF4-FFF2-40B4-BE49-F238E27FC236}">
                      <a16:creationId xmlns:a16="http://schemas.microsoft.com/office/drawing/2014/main" id="{38D21742-341A-6620-524F-FA5DF060EE30}"/>
                    </a:ext>
                  </a:extLst>
                </p:cNvPr>
                <p:cNvPicPr/>
                <p:nvPr/>
              </p:nvPicPr>
              <p:blipFill>
                <a:blip r:embed="rId143"/>
                <a:stretch>
                  <a:fillRect/>
                </a:stretch>
              </p:blipFill>
              <p:spPr>
                <a:xfrm>
                  <a:off x="8412832" y="2879132"/>
                  <a:ext cx="102672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6" name="Ink 45">
                  <a:extLst>
                    <a:ext uri="{FF2B5EF4-FFF2-40B4-BE49-F238E27FC236}">
                      <a16:creationId xmlns:a16="http://schemas.microsoft.com/office/drawing/2014/main" id="{EA05598A-EE36-4147-0CBD-45F6ACEB736B}"/>
                    </a:ext>
                  </a:extLst>
                </p14:cNvPr>
                <p14:cNvContentPartPr/>
                <p14:nvPr/>
              </p14:nvContentPartPr>
              <p14:xfrm>
                <a:off x="8578072" y="3045452"/>
                <a:ext cx="6840" cy="190080"/>
              </p14:xfrm>
            </p:contentPart>
          </mc:Choice>
          <mc:Fallback>
            <p:pic>
              <p:nvPicPr>
                <p:cNvPr id="46" name="Ink 45">
                  <a:extLst>
                    <a:ext uri="{FF2B5EF4-FFF2-40B4-BE49-F238E27FC236}">
                      <a16:creationId xmlns:a16="http://schemas.microsoft.com/office/drawing/2014/main" id="{EA05598A-EE36-4147-0CBD-45F6ACEB736B}"/>
                    </a:ext>
                  </a:extLst>
                </p:cNvPr>
                <p:cNvPicPr/>
                <p:nvPr/>
              </p:nvPicPr>
              <p:blipFill>
                <a:blip r:embed="rId145"/>
                <a:stretch>
                  <a:fillRect/>
                </a:stretch>
              </p:blipFill>
              <p:spPr>
                <a:xfrm>
                  <a:off x="8569432" y="3036812"/>
                  <a:ext cx="244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7" name="Ink 46">
                  <a:extLst>
                    <a:ext uri="{FF2B5EF4-FFF2-40B4-BE49-F238E27FC236}">
                      <a16:creationId xmlns:a16="http://schemas.microsoft.com/office/drawing/2014/main" id="{BCAC6D29-7C63-EF31-2542-C6E3D8125612}"/>
                    </a:ext>
                  </a:extLst>
                </p14:cNvPr>
                <p14:cNvContentPartPr/>
                <p14:nvPr/>
              </p14:nvContentPartPr>
              <p14:xfrm>
                <a:off x="8584552" y="2985692"/>
                <a:ext cx="97920" cy="106200"/>
              </p14:xfrm>
            </p:contentPart>
          </mc:Choice>
          <mc:Fallback>
            <p:pic>
              <p:nvPicPr>
                <p:cNvPr id="47" name="Ink 46">
                  <a:extLst>
                    <a:ext uri="{FF2B5EF4-FFF2-40B4-BE49-F238E27FC236}">
                      <a16:creationId xmlns:a16="http://schemas.microsoft.com/office/drawing/2014/main" id="{BCAC6D29-7C63-EF31-2542-C6E3D8125612}"/>
                    </a:ext>
                  </a:extLst>
                </p:cNvPr>
                <p:cNvPicPr/>
                <p:nvPr/>
              </p:nvPicPr>
              <p:blipFill>
                <a:blip r:embed="rId147"/>
                <a:stretch>
                  <a:fillRect/>
                </a:stretch>
              </p:blipFill>
              <p:spPr>
                <a:xfrm>
                  <a:off x="8575552" y="2976692"/>
                  <a:ext cx="1155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8" name="Ink 47">
                  <a:extLst>
                    <a:ext uri="{FF2B5EF4-FFF2-40B4-BE49-F238E27FC236}">
                      <a16:creationId xmlns:a16="http://schemas.microsoft.com/office/drawing/2014/main" id="{FEDE073A-011A-9AB6-F146-8724D15F37C3}"/>
                    </a:ext>
                  </a:extLst>
                </p14:cNvPr>
                <p14:cNvContentPartPr/>
                <p14:nvPr/>
              </p14:nvContentPartPr>
              <p14:xfrm>
                <a:off x="8706952" y="3117812"/>
                <a:ext cx="99000" cy="133920"/>
              </p14:xfrm>
            </p:contentPart>
          </mc:Choice>
          <mc:Fallback>
            <p:pic>
              <p:nvPicPr>
                <p:cNvPr id="48" name="Ink 47">
                  <a:extLst>
                    <a:ext uri="{FF2B5EF4-FFF2-40B4-BE49-F238E27FC236}">
                      <a16:creationId xmlns:a16="http://schemas.microsoft.com/office/drawing/2014/main" id="{FEDE073A-011A-9AB6-F146-8724D15F37C3}"/>
                    </a:ext>
                  </a:extLst>
                </p:cNvPr>
                <p:cNvPicPr/>
                <p:nvPr/>
              </p:nvPicPr>
              <p:blipFill>
                <a:blip r:embed="rId149"/>
                <a:stretch>
                  <a:fillRect/>
                </a:stretch>
              </p:blipFill>
              <p:spPr>
                <a:xfrm>
                  <a:off x="8698312" y="3109172"/>
                  <a:ext cx="1166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9" name="Ink 48">
                  <a:extLst>
                    <a:ext uri="{FF2B5EF4-FFF2-40B4-BE49-F238E27FC236}">
                      <a16:creationId xmlns:a16="http://schemas.microsoft.com/office/drawing/2014/main" id="{C626A5F2-25DB-270F-A622-488FBE772867}"/>
                    </a:ext>
                  </a:extLst>
                </p14:cNvPr>
                <p14:cNvContentPartPr/>
                <p14:nvPr/>
              </p14:nvContentPartPr>
              <p14:xfrm>
                <a:off x="8854192" y="3095132"/>
                <a:ext cx="178560" cy="153720"/>
              </p14:xfrm>
            </p:contentPart>
          </mc:Choice>
          <mc:Fallback>
            <p:pic>
              <p:nvPicPr>
                <p:cNvPr id="49" name="Ink 48">
                  <a:extLst>
                    <a:ext uri="{FF2B5EF4-FFF2-40B4-BE49-F238E27FC236}">
                      <a16:creationId xmlns:a16="http://schemas.microsoft.com/office/drawing/2014/main" id="{C626A5F2-25DB-270F-A622-488FBE772867}"/>
                    </a:ext>
                  </a:extLst>
                </p:cNvPr>
                <p:cNvPicPr/>
                <p:nvPr/>
              </p:nvPicPr>
              <p:blipFill>
                <a:blip r:embed="rId151"/>
                <a:stretch>
                  <a:fillRect/>
                </a:stretch>
              </p:blipFill>
              <p:spPr>
                <a:xfrm>
                  <a:off x="8845552" y="3086492"/>
                  <a:ext cx="1962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0" name="Ink 49">
                  <a:extLst>
                    <a:ext uri="{FF2B5EF4-FFF2-40B4-BE49-F238E27FC236}">
                      <a16:creationId xmlns:a16="http://schemas.microsoft.com/office/drawing/2014/main" id="{B4CBB450-265C-6EB7-3C38-A5C97481F7BD}"/>
                    </a:ext>
                  </a:extLst>
                </p14:cNvPr>
                <p14:cNvContentPartPr/>
                <p14:nvPr/>
              </p14:nvContentPartPr>
              <p14:xfrm>
                <a:off x="9104392" y="2992892"/>
                <a:ext cx="102240" cy="264240"/>
              </p14:xfrm>
            </p:contentPart>
          </mc:Choice>
          <mc:Fallback>
            <p:pic>
              <p:nvPicPr>
                <p:cNvPr id="50" name="Ink 49">
                  <a:extLst>
                    <a:ext uri="{FF2B5EF4-FFF2-40B4-BE49-F238E27FC236}">
                      <a16:creationId xmlns:a16="http://schemas.microsoft.com/office/drawing/2014/main" id="{B4CBB450-265C-6EB7-3C38-A5C97481F7BD}"/>
                    </a:ext>
                  </a:extLst>
                </p:cNvPr>
                <p:cNvPicPr/>
                <p:nvPr/>
              </p:nvPicPr>
              <p:blipFill>
                <a:blip r:embed="rId153"/>
                <a:stretch>
                  <a:fillRect/>
                </a:stretch>
              </p:blipFill>
              <p:spPr>
                <a:xfrm>
                  <a:off x="9095752" y="2984252"/>
                  <a:ext cx="1198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1" name="Ink 50">
                  <a:extLst>
                    <a:ext uri="{FF2B5EF4-FFF2-40B4-BE49-F238E27FC236}">
                      <a16:creationId xmlns:a16="http://schemas.microsoft.com/office/drawing/2014/main" id="{85309A3B-2387-C528-53D2-27BDB9D59AD2}"/>
                    </a:ext>
                  </a:extLst>
                </p14:cNvPr>
                <p14:cNvContentPartPr/>
                <p14:nvPr/>
              </p14:nvContentPartPr>
              <p14:xfrm>
                <a:off x="9100432" y="3107372"/>
                <a:ext cx="133200" cy="4320"/>
              </p14:xfrm>
            </p:contentPart>
          </mc:Choice>
          <mc:Fallback>
            <p:pic>
              <p:nvPicPr>
                <p:cNvPr id="51" name="Ink 50">
                  <a:extLst>
                    <a:ext uri="{FF2B5EF4-FFF2-40B4-BE49-F238E27FC236}">
                      <a16:creationId xmlns:a16="http://schemas.microsoft.com/office/drawing/2014/main" id="{85309A3B-2387-C528-53D2-27BDB9D59AD2}"/>
                    </a:ext>
                  </a:extLst>
                </p:cNvPr>
                <p:cNvPicPr/>
                <p:nvPr/>
              </p:nvPicPr>
              <p:blipFill>
                <a:blip r:embed="rId155"/>
                <a:stretch>
                  <a:fillRect/>
                </a:stretch>
              </p:blipFill>
              <p:spPr>
                <a:xfrm>
                  <a:off x="9091432" y="3098732"/>
                  <a:ext cx="1508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3" name="Ink 52">
                  <a:extLst>
                    <a:ext uri="{FF2B5EF4-FFF2-40B4-BE49-F238E27FC236}">
                      <a16:creationId xmlns:a16="http://schemas.microsoft.com/office/drawing/2014/main" id="{59002E84-0C04-D867-A214-3A6F482960C3}"/>
                    </a:ext>
                  </a:extLst>
                </p14:cNvPr>
                <p14:cNvContentPartPr/>
                <p14:nvPr/>
              </p14:nvContentPartPr>
              <p14:xfrm>
                <a:off x="8504632" y="3513812"/>
                <a:ext cx="345600" cy="723600"/>
              </p14:xfrm>
            </p:contentPart>
          </mc:Choice>
          <mc:Fallback>
            <p:pic>
              <p:nvPicPr>
                <p:cNvPr id="53" name="Ink 52">
                  <a:extLst>
                    <a:ext uri="{FF2B5EF4-FFF2-40B4-BE49-F238E27FC236}">
                      <a16:creationId xmlns:a16="http://schemas.microsoft.com/office/drawing/2014/main" id="{59002E84-0C04-D867-A214-3A6F482960C3}"/>
                    </a:ext>
                  </a:extLst>
                </p:cNvPr>
                <p:cNvPicPr/>
                <p:nvPr/>
              </p:nvPicPr>
              <p:blipFill>
                <a:blip r:embed="rId157"/>
                <a:stretch>
                  <a:fillRect/>
                </a:stretch>
              </p:blipFill>
              <p:spPr>
                <a:xfrm>
                  <a:off x="8495632" y="3505172"/>
                  <a:ext cx="363240" cy="741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4" name="Ink 53">
                  <a:extLst>
                    <a:ext uri="{FF2B5EF4-FFF2-40B4-BE49-F238E27FC236}">
                      <a16:creationId xmlns:a16="http://schemas.microsoft.com/office/drawing/2014/main" id="{ACA85F5F-7849-93C7-2150-A137C8BD222F}"/>
                    </a:ext>
                  </a:extLst>
                </p14:cNvPr>
                <p14:cNvContentPartPr/>
                <p14:nvPr/>
              </p14:nvContentPartPr>
              <p14:xfrm>
                <a:off x="8882992" y="3987932"/>
                <a:ext cx="89280" cy="123840"/>
              </p14:xfrm>
            </p:contentPart>
          </mc:Choice>
          <mc:Fallback>
            <p:pic>
              <p:nvPicPr>
                <p:cNvPr id="54" name="Ink 53">
                  <a:extLst>
                    <a:ext uri="{FF2B5EF4-FFF2-40B4-BE49-F238E27FC236}">
                      <a16:creationId xmlns:a16="http://schemas.microsoft.com/office/drawing/2014/main" id="{ACA85F5F-7849-93C7-2150-A137C8BD222F}"/>
                    </a:ext>
                  </a:extLst>
                </p:cNvPr>
                <p:cNvPicPr/>
                <p:nvPr/>
              </p:nvPicPr>
              <p:blipFill>
                <a:blip r:embed="rId159"/>
                <a:stretch>
                  <a:fillRect/>
                </a:stretch>
              </p:blipFill>
              <p:spPr>
                <a:xfrm>
                  <a:off x="8873992" y="3979292"/>
                  <a:ext cx="1069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5" name="Ink 54">
                  <a:extLst>
                    <a:ext uri="{FF2B5EF4-FFF2-40B4-BE49-F238E27FC236}">
                      <a16:creationId xmlns:a16="http://schemas.microsoft.com/office/drawing/2014/main" id="{1108C7C5-6355-3DB7-22FE-300978A21700}"/>
                    </a:ext>
                  </a:extLst>
                </p14:cNvPr>
                <p14:cNvContentPartPr/>
                <p14:nvPr/>
              </p14:nvContentPartPr>
              <p14:xfrm>
                <a:off x="9004312" y="3980372"/>
                <a:ext cx="95400" cy="98640"/>
              </p14:xfrm>
            </p:contentPart>
          </mc:Choice>
          <mc:Fallback>
            <p:pic>
              <p:nvPicPr>
                <p:cNvPr id="55" name="Ink 54">
                  <a:extLst>
                    <a:ext uri="{FF2B5EF4-FFF2-40B4-BE49-F238E27FC236}">
                      <a16:creationId xmlns:a16="http://schemas.microsoft.com/office/drawing/2014/main" id="{1108C7C5-6355-3DB7-22FE-300978A21700}"/>
                    </a:ext>
                  </a:extLst>
                </p:cNvPr>
                <p:cNvPicPr/>
                <p:nvPr/>
              </p:nvPicPr>
              <p:blipFill>
                <a:blip r:embed="rId161"/>
                <a:stretch>
                  <a:fillRect/>
                </a:stretch>
              </p:blipFill>
              <p:spPr>
                <a:xfrm>
                  <a:off x="8995672" y="3971732"/>
                  <a:ext cx="1130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6" name="Ink 55">
                  <a:extLst>
                    <a:ext uri="{FF2B5EF4-FFF2-40B4-BE49-F238E27FC236}">
                      <a16:creationId xmlns:a16="http://schemas.microsoft.com/office/drawing/2014/main" id="{91BFB98E-0908-2081-2436-1DEF7F70ADD3}"/>
                    </a:ext>
                  </a:extLst>
                </p14:cNvPr>
                <p14:cNvContentPartPr/>
                <p14:nvPr/>
              </p14:nvContentPartPr>
              <p14:xfrm>
                <a:off x="9150472" y="3979652"/>
                <a:ext cx="99720" cy="106200"/>
              </p14:xfrm>
            </p:contentPart>
          </mc:Choice>
          <mc:Fallback>
            <p:pic>
              <p:nvPicPr>
                <p:cNvPr id="56" name="Ink 55">
                  <a:extLst>
                    <a:ext uri="{FF2B5EF4-FFF2-40B4-BE49-F238E27FC236}">
                      <a16:creationId xmlns:a16="http://schemas.microsoft.com/office/drawing/2014/main" id="{91BFB98E-0908-2081-2436-1DEF7F70ADD3}"/>
                    </a:ext>
                  </a:extLst>
                </p:cNvPr>
                <p:cNvPicPr/>
                <p:nvPr/>
              </p:nvPicPr>
              <p:blipFill>
                <a:blip r:embed="rId163"/>
                <a:stretch>
                  <a:fillRect/>
                </a:stretch>
              </p:blipFill>
              <p:spPr>
                <a:xfrm>
                  <a:off x="9141472" y="3970652"/>
                  <a:ext cx="1173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7" name="Ink 56">
                  <a:extLst>
                    <a:ext uri="{FF2B5EF4-FFF2-40B4-BE49-F238E27FC236}">
                      <a16:creationId xmlns:a16="http://schemas.microsoft.com/office/drawing/2014/main" id="{55F0D140-C925-C85F-44F6-A72C10BCBB71}"/>
                    </a:ext>
                  </a:extLst>
                </p14:cNvPr>
                <p14:cNvContentPartPr/>
                <p14:nvPr/>
              </p14:nvContentPartPr>
              <p14:xfrm>
                <a:off x="9268912" y="3947612"/>
                <a:ext cx="223200" cy="144000"/>
              </p14:xfrm>
            </p:contentPart>
          </mc:Choice>
          <mc:Fallback>
            <p:pic>
              <p:nvPicPr>
                <p:cNvPr id="57" name="Ink 56">
                  <a:extLst>
                    <a:ext uri="{FF2B5EF4-FFF2-40B4-BE49-F238E27FC236}">
                      <a16:creationId xmlns:a16="http://schemas.microsoft.com/office/drawing/2014/main" id="{55F0D140-C925-C85F-44F6-A72C10BCBB71}"/>
                    </a:ext>
                  </a:extLst>
                </p:cNvPr>
                <p:cNvPicPr/>
                <p:nvPr/>
              </p:nvPicPr>
              <p:blipFill>
                <a:blip r:embed="rId165"/>
                <a:stretch>
                  <a:fillRect/>
                </a:stretch>
              </p:blipFill>
              <p:spPr>
                <a:xfrm>
                  <a:off x="9260272" y="3938972"/>
                  <a:ext cx="2408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9" name="Ink 58">
                  <a:extLst>
                    <a:ext uri="{FF2B5EF4-FFF2-40B4-BE49-F238E27FC236}">
                      <a16:creationId xmlns:a16="http://schemas.microsoft.com/office/drawing/2014/main" id="{FCBDB2EB-E747-BA06-BE45-7FFC37982A54}"/>
                    </a:ext>
                  </a:extLst>
                </p14:cNvPr>
                <p14:cNvContentPartPr/>
                <p14:nvPr/>
              </p14:nvContentPartPr>
              <p14:xfrm>
                <a:off x="9631792" y="4262612"/>
                <a:ext cx="129960" cy="360"/>
              </p14:xfrm>
            </p:contentPart>
          </mc:Choice>
          <mc:Fallback>
            <p:pic>
              <p:nvPicPr>
                <p:cNvPr id="59" name="Ink 58">
                  <a:extLst>
                    <a:ext uri="{FF2B5EF4-FFF2-40B4-BE49-F238E27FC236}">
                      <a16:creationId xmlns:a16="http://schemas.microsoft.com/office/drawing/2014/main" id="{FCBDB2EB-E747-BA06-BE45-7FFC37982A54}"/>
                    </a:ext>
                  </a:extLst>
                </p:cNvPr>
                <p:cNvPicPr/>
                <p:nvPr/>
              </p:nvPicPr>
              <p:blipFill>
                <a:blip r:embed="rId167"/>
                <a:stretch>
                  <a:fillRect/>
                </a:stretch>
              </p:blipFill>
              <p:spPr>
                <a:xfrm>
                  <a:off x="9622792" y="4253612"/>
                  <a:ext cx="147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60" name="Ink 59">
                  <a:extLst>
                    <a:ext uri="{FF2B5EF4-FFF2-40B4-BE49-F238E27FC236}">
                      <a16:creationId xmlns:a16="http://schemas.microsoft.com/office/drawing/2014/main" id="{A678E16A-0AA6-256A-37F1-657709A62767}"/>
                    </a:ext>
                  </a:extLst>
                </p14:cNvPr>
                <p14:cNvContentPartPr/>
                <p14:nvPr/>
              </p14:nvContentPartPr>
              <p14:xfrm>
                <a:off x="9663472" y="4341452"/>
                <a:ext cx="127080" cy="6840"/>
              </p14:xfrm>
            </p:contentPart>
          </mc:Choice>
          <mc:Fallback>
            <p:pic>
              <p:nvPicPr>
                <p:cNvPr id="60" name="Ink 59">
                  <a:extLst>
                    <a:ext uri="{FF2B5EF4-FFF2-40B4-BE49-F238E27FC236}">
                      <a16:creationId xmlns:a16="http://schemas.microsoft.com/office/drawing/2014/main" id="{A678E16A-0AA6-256A-37F1-657709A62767}"/>
                    </a:ext>
                  </a:extLst>
                </p:cNvPr>
                <p:cNvPicPr/>
                <p:nvPr/>
              </p:nvPicPr>
              <p:blipFill>
                <a:blip r:embed="rId169"/>
                <a:stretch>
                  <a:fillRect/>
                </a:stretch>
              </p:blipFill>
              <p:spPr>
                <a:xfrm>
                  <a:off x="9654832" y="4332452"/>
                  <a:ext cx="1447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61" name="Ink 60">
                  <a:extLst>
                    <a:ext uri="{FF2B5EF4-FFF2-40B4-BE49-F238E27FC236}">
                      <a16:creationId xmlns:a16="http://schemas.microsoft.com/office/drawing/2014/main" id="{821E8BD5-2A54-6680-20AF-4A91B7386A0F}"/>
                    </a:ext>
                  </a:extLst>
                </p14:cNvPr>
                <p14:cNvContentPartPr/>
                <p14:nvPr/>
              </p14:nvContentPartPr>
              <p14:xfrm>
                <a:off x="9670312" y="4408412"/>
                <a:ext cx="114840" cy="12240"/>
              </p14:xfrm>
            </p:contentPart>
          </mc:Choice>
          <mc:Fallback>
            <p:pic>
              <p:nvPicPr>
                <p:cNvPr id="61" name="Ink 60">
                  <a:extLst>
                    <a:ext uri="{FF2B5EF4-FFF2-40B4-BE49-F238E27FC236}">
                      <a16:creationId xmlns:a16="http://schemas.microsoft.com/office/drawing/2014/main" id="{821E8BD5-2A54-6680-20AF-4A91B7386A0F}"/>
                    </a:ext>
                  </a:extLst>
                </p:cNvPr>
                <p:cNvPicPr/>
                <p:nvPr/>
              </p:nvPicPr>
              <p:blipFill>
                <a:blip r:embed="rId171"/>
                <a:stretch>
                  <a:fillRect/>
                </a:stretch>
              </p:blipFill>
              <p:spPr>
                <a:xfrm>
                  <a:off x="9661312" y="4399772"/>
                  <a:ext cx="1324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62" name="Ink 61">
                  <a:extLst>
                    <a:ext uri="{FF2B5EF4-FFF2-40B4-BE49-F238E27FC236}">
                      <a16:creationId xmlns:a16="http://schemas.microsoft.com/office/drawing/2014/main" id="{115EB41F-3FC2-60E5-82B5-8572B8DB40EC}"/>
                    </a:ext>
                  </a:extLst>
                </p14:cNvPr>
                <p14:cNvContentPartPr/>
                <p14:nvPr/>
              </p14:nvContentPartPr>
              <p14:xfrm>
                <a:off x="9689752" y="4493372"/>
                <a:ext cx="103320" cy="12960"/>
              </p14:xfrm>
            </p:contentPart>
          </mc:Choice>
          <mc:Fallback>
            <p:pic>
              <p:nvPicPr>
                <p:cNvPr id="62" name="Ink 61">
                  <a:extLst>
                    <a:ext uri="{FF2B5EF4-FFF2-40B4-BE49-F238E27FC236}">
                      <a16:creationId xmlns:a16="http://schemas.microsoft.com/office/drawing/2014/main" id="{115EB41F-3FC2-60E5-82B5-8572B8DB40EC}"/>
                    </a:ext>
                  </a:extLst>
                </p:cNvPr>
                <p:cNvPicPr/>
                <p:nvPr/>
              </p:nvPicPr>
              <p:blipFill>
                <a:blip r:embed="rId173"/>
                <a:stretch>
                  <a:fillRect/>
                </a:stretch>
              </p:blipFill>
              <p:spPr>
                <a:xfrm>
                  <a:off x="9680752" y="4484372"/>
                  <a:ext cx="1209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63" name="Ink 62">
                  <a:extLst>
                    <a:ext uri="{FF2B5EF4-FFF2-40B4-BE49-F238E27FC236}">
                      <a16:creationId xmlns:a16="http://schemas.microsoft.com/office/drawing/2014/main" id="{0841F263-F0F0-8299-FF6A-67E7ECAD7B51}"/>
                    </a:ext>
                  </a:extLst>
                </p14:cNvPr>
                <p14:cNvContentPartPr/>
                <p14:nvPr/>
              </p14:nvContentPartPr>
              <p14:xfrm>
                <a:off x="9643672" y="4600652"/>
                <a:ext cx="110880" cy="4320"/>
              </p14:xfrm>
            </p:contentPart>
          </mc:Choice>
          <mc:Fallback>
            <p:pic>
              <p:nvPicPr>
                <p:cNvPr id="63" name="Ink 62">
                  <a:extLst>
                    <a:ext uri="{FF2B5EF4-FFF2-40B4-BE49-F238E27FC236}">
                      <a16:creationId xmlns:a16="http://schemas.microsoft.com/office/drawing/2014/main" id="{0841F263-F0F0-8299-FF6A-67E7ECAD7B51}"/>
                    </a:ext>
                  </a:extLst>
                </p:cNvPr>
                <p:cNvPicPr/>
                <p:nvPr/>
              </p:nvPicPr>
              <p:blipFill>
                <a:blip r:embed="rId175"/>
                <a:stretch>
                  <a:fillRect/>
                </a:stretch>
              </p:blipFill>
              <p:spPr>
                <a:xfrm>
                  <a:off x="9635032" y="4592012"/>
                  <a:ext cx="1285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64" name="Ink 63">
                  <a:extLst>
                    <a:ext uri="{FF2B5EF4-FFF2-40B4-BE49-F238E27FC236}">
                      <a16:creationId xmlns:a16="http://schemas.microsoft.com/office/drawing/2014/main" id="{518C4F27-ECBB-5B77-8977-B491D892A381}"/>
                    </a:ext>
                  </a:extLst>
                </p14:cNvPr>
                <p14:cNvContentPartPr/>
                <p14:nvPr/>
              </p14:nvContentPartPr>
              <p14:xfrm>
                <a:off x="10212832" y="4367372"/>
                <a:ext cx="461160" cy="14040"/>
              </p14:xfrm>
            </p:contentPart>
          </mc:Choice>
          <mc:Fallback>
            <p:pic>
              <p:nvPicPr>
                <p:cNvPr id="64" name="Ink 63">
                  <a:extLst>
                    <a:ext uri="{FF2B5EF4-FFF2-40B4-BE49-F238E27FC236}">
                      <a16:creationId xmlns:a16="http://schemas.microsoft.com/office/drawing/2014/main" id="{518C4F27-ECBB-5B77-8977-B491D892A381}"/>
                    </a:ext>
                  </a:extLst>
                </p:cNvPr>
                <p:cNvPicPr/>
                <p:nvPr/>
              </p:nvPicPr>
              <p:blipFill>
                <a:blip r:embed="rId177"/>
                <a:stretch>
                  <a:fillRect/>
                </a:stretch>
              </p:blipFill>
              <p:spPr>
                <a:xfrm>
                  <a:off x="10203832" y="4358372"/>
                  <a:ext cx="4788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65" name="Ink 64">
                  <a:extLst>
                    <a:ext uri="{FF2B5EF4-FFF2-40B4-BE49-F238E27FC236}">
                      <a16:creationId xmlns:a16="http://schemas.microsoft.com/office/drawing/2014/main" id="{60527FAF-FCA9-86D6-BABD-DF0087E1115B}"/>
                    </a:ext>
                  </a:extLst>
                </p14:cNvPr>
                <p14:cNvContentPartPr/>
                <p14:nvPr/>
              </p14:nvContentPartPr>
              <p14:xfrm>
                <a:off x="10554832" y="4286372"/>
                <a:ext cx="120240" cy="181800"/>
              </p14:xfrm>
            </p:contentPart>
          </mc:Choice>
          <mc:Fallback>
            <p:pic>
              <p:nvPicPr>
                <p:cNvPr id="65" name="Ink 64">
                  <a:extLst>
                    <a:ext uri="{FF2B5EF4-FFF2-40B4-BE49-F238E27FC236}">
                      <a16:creationId xmlns:a16="http://schemas.microsoft.com/office/drawing/2014/main" id="{60527FAF-FCA9-86D6-BABD-DF0087E1115B}"/>
                    </a:ext>
                  </a:extLst>
                </p:cNvPr>
                <p:cNvPicPr/>
                <p:nvPr/>
              </p:nvPicPr>
              <p:blipFill>
                <a:blip r:embed="rId179"/>
                <a:stretch>
                  <a:fillRect/>
                </a:stretch>
              </p:blipFill>
              <p:spPr>
                <a:xfrm>
                  <a:off x="10546192" y="4277372"/>
                  <a:ext cx="1378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66" name="Ink 65">
                  <a:extLst>
                    <a:ext uri="{FF2B5EF4-FFF2-40B4-BE49-F238E27FC236}">
                      <a16:creationId xmlns:a16="http://schemas.microsoft.com/office/drawing/2014/main" id="{6052C7D0-36B3-C607-4D49-B775B3A9B932}"/>
                    </a:ext>
                  </a:extLst>
                </p14:cNvPr>
                <p14:cNvContentPartPr/>
                <p14:nvPr/>
              </p14:nvContentPartPr>
              <p14:xfrm>
                <a:off x="10201312" y="4282052"/>
                <a:ext cx="113760" cy="143280"/>
              </p14:xfrm>
            </p:contentPart>
          </mc:Choice>
          <mc:Fallback>
            <p:pic>
              <p:nvPicPr>
                <p:cNvPr id="66" name="Ink 65">
                  <a:extLst>
                    <a:ext uri="{FF2B5EF4-FFF2-40B4-BE49-F238E27FC236}">
                      <a16:creationId xmlns:a16="http://schemas.microsoft.com/office/drawing/2014/main" id="{6052C7D0-36B3-C607-4D49-B775B3A9B932}"/>
                    </a:ext>
                  </a:extLst>
                </p:cNvPr>
                <p:cNvPicPr/>
                <p:nvPr/>
              </p:nvPicPr>
              <p:blipFill>
                <a:blip r:embed="rId181"/>
                <a:stretch>
                  <a:fillRect/>
                </a:stretch>
              </p:blipFill>
              <p:spPr>
                <a:xfrm>
                  <a:off x="10192312" y="4273412"/>
                  <a:ext cx="1314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67" name="Ink 66">
                  <a:extLst>
                    <a:ext uri="{FF2B5EF4-FFF2-40B4-BE49-F238E27FC236}">
                      <a16:creationId xmlns:a16="http://schemas.microsoft.com/office/drawing/2014/main" id="{42E197FB-1CA4-2B2B-2C4E-3EDCC4A81B71}"/>
                    </a:ext>
                  </a:extLst>
                </p14:cNvPr>
                <p14:cNvContentPartPr/>
                <p14:nvPr/>
              </p14:nvContentPartPr>
              <p14:xfrm>
                <a:off x="10841752" y="4136252"/>
                <a:ext cx="450720" cy="168480"/>
              </p14:xfrm>
            </p:contentPart>
          </mc:Choice>
          <mc:Fallback>
            <p:pic>
              <p:nvPicPr>
                <p:cNvPr id="67" name="Ink 66">
                  <a:extLst>
                    <a:ext uri="{FF2B5EF4-FFF2-40B4-BE49-F238E27FC236}">
                      <a16:creationId xmlns:a16="http://schemas.microsoft.com/office/drawing/2014/main" id="{42E197FB-1CA4-2B2B-2C4E-3EDCC4A81B71}"/>
                    </a:ext>
                  </a:extLst>
                </p:cNvPr>
                <p:cNvPicPr/>
                <p:nvPr/>
              </p:nvPicPr>
              <p:blipFill>
                <a:blip r:embed="rId183"/>
                <a:stretch>
                  <a:fillRect/>
                </a:stretch>
              </p:blipFill>
              <p:spPr>
                <a:xfrm>
                  <a:off x="10832752" y="4127252"/>
                  <a:ext cx="4683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68" name="Ink 67">
                  <a:extLst>
                    <a:ext uri="{FF2B5EF4-FFF2-40B4-BE49-F238E27FC236}">
                      <a16:creationId xmlns:a16="http://schemas.microsoft.com/office/drawing/2014/main" id="{31531146-AE75-BBF7-5775-884A91A25A0F}"/>
                    </a:ext>
                  </a:extLst>
                </p14:cNvPr>
                <p14:cNvContentPartPr/>
                <p14:nvPr/>
              </p14:nvContentPartPr>
              <p14:xfrm>
                <a:off x="10814752" y="4262612"/>
                <a:ext cx="27000" cy="307080"/>
              </p14:xfrm>
            </p:contentPart>
          </mc:Choice>
          <mc:Fallback>
            <p:pic>
              <p:nvPicPr>
                <p:cNvPr id="68" name="Ink 67">
                  <a:extLst>
                    <a:ext uri="{FF2B5EF4-FFF2-40B4-BE49-F238E27FC236}">
                      <a16:creationId xmlns:a16="http://schemas.microsoft.com/office/drawing/2014/main" id="{31531146-AE75-BBF7-5775-884A91A25A0F}"/>
                    </a:ext>
                  </a:extLst>
                </p:cNvPr>
                <p:cNvPicPr/>
                <p:nvPr/>
              </p:nvPicPr>
              <p:blipFill>
                <a:blip r:embed="rId185"/>
                <a:stretch>
                  <a:fillRect/>
                </a:stretch>
              </p:blipFill>
              <p:spPr>
                <a:xfrm>
                  <a:off x="10806112" y="4253612"/>
                  <a:ext cx="446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69" name="Ink 68">
                  <a:extLst>
                    <a:ext uri="{FF2B5EF4-FFF2-40B4-BE49-F238E27FC236}">
                      <a16:creationId xmlns:a16="http://schemas.microsoft.com/office/drawing/2014/main" id="{96DE61A1-70DF-61C9-0455-C66DD61B07FC}"/>
                    </a:ext>
                  </a:extLst>
                </p14:cNvPr>
                <p14:cNvContentPartPr/>
                <p14:nvPr/>
              </p14:nvContentPartPr>
              <p14:xfrm>
                <a:off x="10860832" y="4578332"/>
                <a:ext cx="447840" cy="34560"/>
              </p14:xfrm>
            </p:contentPart>
          </mc:Choice>
          <mc:Fallback>
            <p:pic>
              <p:nvPicPr>
                <p:cNvPr id="69" name="Ink 68">
                  <a:extLst>
                    <a:ext uri="{FF2B5EF4-FFF2-40B4-BE49-F238E27FC236}">
                      <a16:creationId xmlns:a16="http://schemas.microsoft.com/office/drawing/2014/main" id="{96DE61A1-70DF-61C9-0455-C66DD61B07FC}"/>
                    </a:ext>
                  </a:extLst>
                </p:cNvPr>
                <p:cNvPicPr/>
                <p:nvPr/>
              </p:nvPicPr>
              <p:blipFill>
                <a:blip r:embed="rId187"/>
                <a:stretch>
                  <a:fillRect/>
                </a:stretch>
              </p:blipFill>
              <p:spPr>
                <a:xfrm>
                  <a:off x="10851832" y="4569692"/>
                  <a:ext cx="4654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70" name="Ink 69">
                  <a:extLst>
                    <a:ext uri="{FF2B5EF4-FFF2-40B4-BE49-F238E27FC236}">
                      <a16:creationId xmlns:a16="http://schemas.microsoft.com/office/drawing/2014/main" id="{A6276F5A-7284-CD4B-A718-9EB13EF484E5}"/>
                    </a:ext>
                  </a:extLst>
                </p14:cNvPr>
                <p14:cNvContentPartPr/>
                <p14:nvPr/>
              </p14:nvContentPartPr>
              <p14:xfrm>
                <a:off x="11273752" y="4279892"/>
                <a:ext cx="23760" cy="347040"/>
              </p14:xfrm>
            </p:contentPart>
          </mc:Choice>
          <mc:Fallback>
            <p:pic>
              <p:nvPicPr>
                <p:cNvPr id="70" name="Ink 69">
                  <a:extLst>
                    <a:ext uri="{FF2B5EF4-FFF2-40B4-BE49-F238E27FC236}">
                      <a16:creationId xmlns:a16="http://schemas.microsoft.com/office/drawing/2014/main" id="{A6276F5A-7284-CD4B-A718-9EB13EF484E5}"/>
                    </a:ext>
                  </a:extLst>
                </p:cNvPr>
                <p:cNvPicPr/>
                <p:nvPr/>
              </p:nvPicPr>
              <p:blipFill>
                <a:blip r:embed="rId189"/>
                <a:stretch>
                  <a:fillRect/>
                </a:stretch>
              </p:blipFill>
              <p:spPr>
                <a:xfrm>
                  <a:off x="11265112" y="4270892"/>
                  <a:ext cx="4140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72" name="Ink 71">
                  <a:extLst>
                    <a:ext uri="{FF2B5EF4-FFF2-40B4-BE49-F238E27FC236}">
                      <a16:creationId xmlns:a16="http://schemas.microsoft.com/office/drawing/2014/main" id="{1336695A-A707-20DD-9461-7A4483E67A80}"/>
                    </a:ext>
                  </a:extLst>
                </p14:cNvPr>
                <p14:cNvContentPartPr/>
                <p14:nvPr/>
              </p14:nvContentPartPr>
              <p14:xfrm>
                <a:off x="5281552" y="2033852"/>
                <a:ext cx="241200" cy="324360"/>
              </p14:xfrm>
            </p:contentPart>
          </mc:Choice>
          <mc:Fallback>
            <p:pic>
              <p:nvPicPr>
                <p:cNvPr id="72" name="Ink 71">
                  <a:extLst>
                    <a:ext uri="{FF2B5EF4-FFF2-40B4-BE49-F238E27FC236}">
                      <a16:creationId xmlns:a16="http://schemas.microsoft.com/office/drawing/2014/main" id="{1336695A-A707-20DD-9461-7A4483E67A80}"/>
                    </a:ext>
                  </a:extLst>
                </p:cNvPr>
                <p:cNvPicPr/>
                <p:nvPr/>
              </p:nvPicPr>
              <p:blipFill>
                <a:blip r:embed="rId191"/>
                <a:stretch>
                  <a:fillRect/>
                </a:stretch>
              </p:blipFill>
              <p:spPr>
                <a:xfrm>
                  <a:off x="5272552" y="2024852"/>
                  <a:ext cx="25884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73" name="Ink 72">
                  <a:extLst>
                    <a:ext uri="{FF2B5EF4-FFF2-40B4-BE49-F238E27FC236}">
                      <a16:creationId xmlns:a16="http://schemas.microsoft.com/office/drawing/2014/main" id="{970304EE-DC5A-D557-528B-686B7038B2B8}"/>
                    </a:ext>
                  </a:extLst>
                </p14:cNvPr>
                <p14:cNvContentPartPr/>
                <p14:nvPr/>
              </p14:nvContentPartPr>
              <p14:xfrm>
                <a:off x="5584312" y="2155892"/>
                <a:ext cx="63360" cy="154800"/>
              </p14:xfrm>
            </p:contentPart>
          </mc:Choice>
          <mc:Fallback>
            <p:pic>
              <p:nvPicPr>
                <p:cNvPr id="73" name="Ink 72">
                  <a:extLst>
                    <a:ext uri="{FF2B5EF4-FFF2-40B4-BE49-F238E27FC236}">
                      <a16:creationId xmlns:a16="http://schemas.microsoft.com/office/drawing/2014/main" id="{970304EE-DC5A-D557-528B-686B7038B2B8}"/>
                    </a:ext>
                  </a:extLst>
                </p:cNvPr>
                <p:cNvPicPr/>
                <p:nvPr/>
              </p:nvPicPr>
              <p:blipFill>
                <a:blip r:embed="rId193"/>
                <a:stretch>
                  <a:fillRect/>
                </a:stretch>
              </p:blipFill>
              <p:spPr>
                <a:xfrm>
                  <a:off x="5575672" y="2146892"/>
                  <a:ext cx="810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74" name="Ink 73">
                  <a:extLst>
                    <a:ext uri="{FF2B5EF4-FFF2-40B4-BE49-F238E27FC236}">
                      <a16:creationId xmlns:a16="http://schemas.microsoft.com/office/drawing/2014/main" id="{49B0CF27-D3AF-CBE6-4195-1DBE819040AC}"/>
                    </a:ext>
                  </a:extLst>
                </p14:cNvPr>
                <p14:cNvContentPartPr/>
                <p14:nvPr/>
              </p14:nvContentPartPr>
              <p14:xfrm>
                <a:off x="5606632" y="2215652"/>
                <a:ext cx="71640" cy="14760"/>
              </p14:xfrm>
            </p:contentPart>
          </mc:Choice>
          <mc:Fallback>
            <p:pic>
              <p:nvPicPr>
                <p:cNvPr id="74" name="Ink 73">
                  <a:extLst>
                    <a:ext uri="{FF2B5EF4-FFF2-40B4-BE49-F238E27FC236}">
                      <a16:creationId xmlns:a16="http://schemas.microsoft.com/office/drawing/2014/main" id="{49B0CF27-D3AF-CBE6-4195-1DBE819040AC}"/>
                    </a:ext>
                  </a:extLst>
                </p:cNvPr>
                <p:cNvPicPr/>
                <p:nvPr/>
              </p:nvPicPr>
              <p:blipFill>
                <a:blip r:embed="rId195"/>
                <a:stretch>
                  <a:fillRect/>
                </a:stretch>
              </p:blipFill>
              <p:spPr>
                <a:xfrm>
                  <a:off x="5597632" y="2206652"/>
                  <a:ext cx="892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75" name="Ink 74">
                  <a:extLst>
                    <a:ext uri="{FF2B5EF4-FFF2-40B4-BE49-F238E27FC236}">
                      <a16:creationId xmlns:a16="http://schemas.microsoft.com/office/drawing/2014/main" id="{82988B35-7E95-EECC-5AA8-1D7809D08621}"/>
                    </a:ext>
                  </a:extLst>
                </p14:cNvPr>
                <p14:cNvContentPartPr/>
                <p14:nvPr/>
              </p14:nvContentPartPr>
              <p14:xfrm>
                <a:off x="5760712" y="2123492"/>
                <a:ext cx="96840" cy="177480"/>
              </p14:xfrm>
            </p:contentPart>
          </mc:Choice>
          <mc:Fallback>
            <p:pic>
              <p:nvPicPr>
                <p:cNvPr id="75" name="Ink 74">
                  <a:extLst>
                    <a:ext uri="{FF2B5EF4-FFF2-40B4-BE49-F238E27FC236}">
                      <a16:creationId xmlns:a16="http://schemas.microsoft.com/office/drawing/2014/main" id="{82988B35-7E95-EECC-5AA8-1D7809D08621}"/>
                    </a:ext>
                  </a:extLst>
                </p:cNvPr>
                <p:cNvPicPr/>
                <p:nvPr/>
              </p:nvPicPr>
              <p:blipFill>
                <a:blip r:embed="rId197"/>
                <a:stretch>
                  <a:fillRect/>
                </a:stretch>
              </p:blipFill>
              <p:spPr>
                <a:xfrm>
                  <a:off x="5751712" y="2114852"/>
                  <a:ext cx="1144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76" name="Ink 75">
                  <a:extLst>
                    <a:ext uri="{FF2B5EF4-FFF2-40B4-BE49-F238E27FC236}">
                      <a16:creationId xmlns:a16="http://schemas.microsoft.com/office/drawing/2014/main" id="{4DF38DC2-1761-2613-A1F6-41A15205E72D}"/>
                    </a:ext>
                  </a:extLst>
                </p14:cNvPr>
                <p14:cNvContentPartPr/>
                <p14:nvPr/>
              </p14:nvContentPartPr>
              <p14:xfrm>
                <a:off x="5957632" y="2267852"/>
                <a:ext cx="29160" cy="46440"/>
              </p14:xfrm>
            </p:contentPart>
          </mc:Choice>
          <mc:Fallback>
            <p:pic>
              <p:nvPicPr>
                <p:cNvPr id="76" name="Ink 75">
                  <a:extLst>
                    <a:ext uri="{FF2B5EF4-FFF2-40B4-BE49-F238E27FC236}">
                      <a16:creationId xmlns:a16="http://schemas.microsoft.com/office/drawing/2014/main" id="{4DF38DC2-1761-2613-A1F6-41A15205E72D}"/>
                    </a:ext>
                  </a:extLst>
                </p:cNvPr>
                <p:cNvPicPr/>
                <p:nvPr/>
              </p:nvPicPr>
              <p:blipFill>
                <a:blip r:embed="rId199"/>
                <a:stretch>
                  <a:fillRect/>
                </a:stretch>
              </p:blipFill>
              <p:spPr>
                <a:xfrm>
                  <a:off x="5948632" y="2259212"/>
                  <a:ext cx="468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77" name="Ink 76">
                  <a:extLst>
                    <a:ext uri="{FF2B5EF4-FFF2-40B4-BE49-F238E27FC236}">
                      <a16:creationId xmlns:a16="http://schemas.microsoft.com/office/drawing/2014/main" id="{7B364DCF-F980-6A26-7ABD-DFABB9C53F40}"/>
                    </a:ext>
                  </a:extLst>
                </p14:cNvPr>
                <p14:cNvContentPartPr/>
                <p14:nvPr/>
              </p14:nvContentPartPr>
              <p14:xfrm>
                <a:off x="6087952" y="2190452"/>
                <a:ext cx="10440" cy="92880"/>
              </p14:xfrm>
            </p:contentPart>
          </mc:Choice>
          <mc:Fallback>
            <p:pic>
              <p:nvPicPr>
                <p:cNvPr id="77" name="Ink 76">
                  <a:extLst>
                    <a:ext uri="{FF2B5EF4-FFF2-40B4-BE49-F238E27FC236}">
                      <a16:creationId xmlns:a16="http://schemas.microsoft.com/office/drawing/2014/main" id="{7B364DCF-F980-6A26-7ABD-DFABB9C53F40}"/>
                    </a:ext>
                  </a:extLst>
                </p:cNvPr>
                <p:cNvPicPr/>
                <p:nvPr/>
              </p:nvPicPr>
              <p:blipFill>
                <a:blip r:embed="rId201"/>
                <a:stretch>
                  <a:fillRect/>
                </a:stretch>
              </p:blipFill>
              <p:spPr>
                <a:xfrm>
                  <a:off x="6078952" y="2181452"/>
                  <a:ext cx="280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78" name="Ink 77">
                  <a:extLst>
                    <a:ext uri="{FF2B5EF4-FFF2-40B4-BE49-F238E27FC236}">
                      <a16:creationId xmlns:a16="http://schemas.microsoft.com/office/drawing/2014/main" id="{91DF52C4-9BC2-61E0-9067-F6A7B7CB5D7E}"/>
                    </a:ext>
                  </a:extLst>
                </p14:cNvPr>
                <p14:cNvContentPartPr/>
                <p14:nvPr/>
              </p14:nvContentPartPr>
              <p14:xfrm>
                <a:off x="6067072" y="2085332"/>
                <a:ext cx="130680" cy="138240"/>
              </p14:xfrm>
            </p:contentPart>
          </mc:Choice>
          <mc:Fallback>
            <p:pic>
              <p:nvPicPr>
                <p:cNvPr id="78" name="Ink 77">
                  <a:extLst>
                    <a:ext uri="{FF2B5EF4-FFF2-40B4-BE49-F238E27FC236}">
                      <a16:creationId xmlns:a16="http://schemas.microsoft.com/office/drawing/2014/main" id="{91DF52C4-9BC2-61E0-9067-F6A7B7CB5D7E}"/>
                    </a:ext>
                  </a:extLst>
                </p:cNvPr>
                <p:cNvPicPr/>
                <p:nvPr/>
              </p:nvPicPr>
              <p:blipFill>
                <a:blip r:embed="rId203"/>
                <a:stretch>
                  <a:fillRect/>
                </a:stretch>
              </p:blipFill>
              <p:spPr>
                <a:xfrm>
                  <a:off x="6058432" y="2076692"/>
                  <a:ext cx="1483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79" name="Ink 78">
                  <a:extLst>
                    <a:ext uri="{FF2B5EF4-FFF2-40B4-BE49-F238E27FC236}">
                      <a16:creationId xmlns:a16="http://schemas.microsoft.com/office/drawing/2014/main" id="{3CFF31EC-2B63-F258-D774-1F0FC65A6EC5}"/>
                    </a:ext>
                  </a:extLst>
                </p14:cNvPr>
                <p14:cNvContentPartPr/>
                <p14:nvPr/>
              </p14:nvContentPartPr>
              <p14:xfrm>
                <a:off x="6216112" y="2149412"/>
                <a:ext cx="119880" cy="139320"/>
              </p14:xfrm>
            </p:contentPart>
          </mc:Choice>
          <mc:Fallback>
            <p:pic>
              <p:nvPicPr>
                <p:cNvPr id="79" name="Ink 78">
                  <a:extLst>
                    <a:ext uri="{FF2B5EF4-FFF2-40B4-BE49-F238E27FC236}">
                      <a16:creationId xmlns:a16="http://schemas.microsoft.com/office/drawing/2014/main" id="{3CFF31EC-2B63-F258-D774-1F0FC65A6EC5}"/>
                    </a:ext>
                  </a:extLst>
                </p:cNvPr>
                <p:cNvPicPr/>
                <p:nvPr/>
              </p:nvPicPr>
              <p:blipFill>
                <a:blip r:embed="rId205"/>
                <a:stretch>
                  <a:fillRect/>
                </a:stretch>
              </p:blipFill>
              <p:spPr>
                <a:xfrm>
                  <a:off x="6207472" y="2140412"/>
                  <a:ext cx="1375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80" name="Ink 79">
                  <a:extLst>
                    <a:ext uri="{FF2B5EF4-FFF2-40B4-BE49-F238E27FC236}">
                      <a16:creationId xmlns:a16="http://schemas.microsoft.com/office/drawing/2014/main" id="{C3466C37-EE5A-F7E9-7183-7029B6A8D39A}"/>
                    </a:ext>
                  </a:extLst>
                </p14:cNvPr>
                <p14:cNvContentPartPr/>
                <p14:nvPr/>
              </p14:nvContentPartPr>
              <p14:xfrm>
                <a:off x="6385312" y="2111612"/>
                <a:ext cx="95760" cy="177480"/>
              </p14:xfrm>
            </p:contentPart>
          </mc:Choice>
          <mc:Fallback>
            <p:pic>
              <p:nvPicPr>
                <p:cNvPr id="80" name="Ink 79">
                  <a:extLst>
                    <a:ext uri="{FF2B5EF4-FFF2-40B4-BE49-F238E27FC236}">
                      <a16:creationId xmlns:a16="http://schemas.microsoft.com/office/drawing/2014/main" id="{C3466C37-EE5A-F7E9-7183-7029B6A8D39A}"/>
                    </a:ext>
                  </a:extLst>
                </p:cNvPr>
                <p:cNvPicPr/>
                <p:nvPr/>
              </p:nvPicPr>
              <p:blipFill>
                <a:blip r:embed="rId207"/>
                <a:stretch>
                  <a:fillRect/>
                </a:stretch>
              </p:blipFill>
              <p:spPr>
                <a:xfrm>
                  <a:off x="6376312" y="2102612"/>
                  <a:ext cx="1134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81" name="Ink 80">
                  <a:extLst>
                    <a:ext uri="{FF2B5EF4-FFF2-40B4-BE49-F238E27FC236}">
                      <a16:creationId xmlns:a16="http://schemas.microsoft.com/office/drawing/2014/main" id="{5FD5ACD6-C6B1-079C-88B4-32AA754E393D}"/>
                    </a:ext>
                  </a:extLst>
                </p14:cNvPr>
                <p14:cNvContentPartPr/>
                <p14:nvPr/>
              </p14:nvContentPartPr>
              <p14:xfrm>
                <a:off x="6486112" y="2111252"/>
                <a:ext cx="130680" cy="7560"/>
              </p14:xfrm>
            </p:contentPart>
          </mc:Choice>
          <mc:Fallback>
            <p:pic>
              <p:nvPicPr>
                <p:cNvPr id="81" name="Ink 80">
                  <a:extLst>
                    <a:ext uri="{FF2B5EF4-FFF2-40B4-BE49-F238E27FC236}">
                      <a16:creationId xmlns:a16="http://schemas.microsoft.com/office/drawing/2014/main" id="{5FD5ACD6-C6B1-079C-88B4-32AA754E393D}"/>
                    </a:ext>
                  </a:extLst>
                </p:cNvPr>
                <p:cNvPicPr/>
                <p:nvPr/>
              </p:nvPicPr>
              <p:blipFill>
                <a:blip r:embed="rId209"/>
                <a:stretch>
                  <a:fillRect/>
                </a:stretch>
              </p:blipFill>
              <p:spPr>
                <a:xfrm>
                  <a:off x="6477112" y="2102252"/>
                  <a:ext cx="14832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82" name="Ink 81">
                  <a:extLst>
                    <a:ext uri="{FF2B5EF4-FFF2-40B4-BE49-F238E27FC236}">
                      <a16:creationId xmlns:a16="http://schemas.microsoft.com/office/drawing/2014/main" id="{0218636E-D031-31F8-3E69-294143D4A69C}"/>
                    </a:ext>
                  </a:extLst>
                </p14:cNvPr>
                <p14:cNvContentPartPr/>
                <p14:nvPr/>
              </p14:nvContentPartPr>
              <p14:xfrm>
                <a:off x="6524632" y="2111252"/>
                <a:ext cx="21240" cy="183960"/>
              </p14:xfrm>
            </p:contentPart>
          </mc:Choice>
          <mc:Fallback>
            <p:pic>
              <p:nvPicPr>
                <p:cNvPr id="82" name="Ink 81">
                  <a:extLst>
                    <a:ext uri="{FF2B5EF4-FFF2-40B4-BE49-F238E27FC236}">
                      <a16:creationId xmlns:a16="http://schemas.microsoft.com/office/drawing/2014/main" id="{0218636E-D031-31F8-3E69-294143D4A69C}"/>
                    </a:ext>
                  </a:extLst>
                </p:cNvPr>
                <p:cNvPicPr/>
                <p:nvPr/>
              </p:nvPicPr>
              <p:blipFill>
                <a:blip r:embed="rId211"/>
                <a:stretch>
                  <a:fillRect/>
                </a:stretch>
              </p:blipFill>
              <p:spPr>
                <a:xfrm>
                  <a:off x="6515632" y="2102612"/>
                  <a:ext cx="388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84" name="Ink 83">
                  <a:extLst>
                    <a:ext uri="{FF2B5EF4-FFF2-40B4-BE49-F238E27FC236}">
                      <a16:creationId xmlns:a16="http://schemas.microsoft.com/office/drawing/2014/main" id="{2C9C026D-5C7F-FCE2-4A6B-F25C6A002E54}"/>
                    </a:ext>
                  </a:extLst>
                </p14:cNvPr>
                <p14:cNvContentPartPr/>
                <p14:nvPr/>
              </p14:nvContentPartPr>
              <p14:xfrm>
                <a:off x="5887432" y="2478452"/>
                <a:ext cx="25920" cy="198720"/>
              </p14:xfrm>
            </p:contentPart>
          </mc:Choice>
          <mc:Fallback>
            <p:pic>
              <p:nvPicPr>
                <p:cNvPr id="84" name="Ink 83">
                  <a:extLst>
                    <a:ext uri="{FF2B5EF4-FFF2-40B4-BE49-F238E27FC236}">
                      <a16:creationId xmlns:a16="http://schemas.microsoft.com/office/drawing/2014/main" id="{2C9C026D-5C7F-FCE2-4A6B-F25C6A002E54}"/>
                    </a:ext>
                  </a:extLst>
                </p:cNvPr>
                <p:cNvPicPr/>
                <p:nvPr/>
              </p:nvPicPr>
              <p:blipFill>
                <a:blip r:embed="rId213"/>
                <a:stretch>
                  <a:fillRect/>
                </a:stretch>
              </p:blipFill>
              <p:spPr>
                <a:xfrm>
                  <a:off x="5878432" y="2469452"/>
                  <a:ext cx="435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85" name="Ink 84">
                  <a:extLst>
                    <a:ext uri="{FF2B5EF4-FFF2-40B4-BE49-F238E27FC236}">
                      <a16:creationId xmlns:a16="http://schemas.microsoft.com/office/drawing/2014/main" id="{4B91447B-4994-5FDB-22B6-F6DF723C1EC4}"/>
                    </a:ext>
                  </a:extLst>
                </p14:cNvPr>
                <p14:cNvContentPartPr/>
                <p14:nvPr/>
              </p14:nvContentPartPr>
              <p14:xfrm>
                <a:off x="5860072" y="2447132"/>
                <a:ext cx="141120" cy="133560"/>
              </p14:xfrm>
            </p:contentPart>
          </mc:Choice>
          <mc:Fallback>
            <p:pic>
              <p:nvPicPr>
                <p:cNvPr id="85" name="Ink 84">
                  <a:extLst>
                    <a:ext uri="{FF2B5EF4-FFF2-40B4-BE49-F238E27FC236}">
                      <a16:creationId xmlns:a16="http://schemas.microsoft.com/office/drawing/2014/main" id="{4B91447B-4994-5FDB-22B6-F6DF723C1EC4}"/>
                    </a:ext>
                  </a:extLst>
                </p:cNvPr>
                <p:cNvPicPr/>
                <p:nvPr/>
              </p:nvPicPr>
              <p:blipFill>
                <a:blip r:embed="rId215"/>
                <a:stretch>
                  <a:fillRect/>
                </a:stretch>
              </p:blipFill>
              <p:spPr>
                <a:xfrm>
                  <a:off x="5851072" y="2438132"/>
                  <a:ext cx="1587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86" name="Ink 85">
                  <a:extLst>
                    <a:ext uri="{FF2B5EF4-FFF2-40B4-BE49-F238E27FC236}">
                      <a16:creationId xmlns:a16="http://schemas.microsoft.com/office/drawing/2014/main" id="{05E12FBC-6B25-96A8-91B2-A2F65AABECD4}"/>
                    </a:ext>
                  </a:extLst>
                </p14:cNvPr>
                <p14:cNvContentPartPr/>
                <p14:nvPr/>
              </p14:nvContentPartPr>
              <p14:xfrm>
                <a:off x="5986072" y="2482052"/>
                <a:ext cx="151920" cy="177120"/>
              </p14:xfrm>
            </p:contentPart>
          </mc:Choice>
          <mc:Fallback>
            <p:pic>
              <p:nvPicPr>
                <p:cNvPr id="86" name="Ink 85">
                  <a:extLst>
                    <a:ext uri="{FF2B5EF4-FFF2-40B4-BE49-F238E27FC236}">
                      <a16:creationId xmlns:a16="http://schemas.microsoft.com/office/drawing/2014/main" id="{05E12FBC-6B25-96A8-91B2-A2F65AABECD4}"/>
                    </a:ext>
                  </a:extLst>
                </p:cNvPr>
                <p:cNvPicPr/>
                <p:nvPr/>
              </p:nvPicPr>
              <p:blipFill>
                <a:blip r:embed="rId217"/>
                <a:stretch>
                  <a:fillRect/>
                </a:stretch>
              </p:blipFill>
              <p:spPr>
                <a:xfrm>
                  <a:off x="5977432" y="2473052"/>
                  <a:ext cx="1695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87" name="Ink 86">
                  <a:extLst>
                    <a:ext uri="{FF2B5EF4-FFF2-40B4-BE49-F238E27FC236}">
                      <a16:creationId xmlns:a16="http://schemas.microsoft.com/office/drawing/2014/main" id="{D4A4B921-BBA0-1B1D-C3CC-4D23415179B2}"/>
                    </a:ext>
                  </a:extLst>
                </p14:cNvPr>
                <p14:cNvContentPartPr/>
                <p14:nvPr/>
              </p14:nvContentPartPr>
              <p14:xfrm>
                <a:off x="6200272" y="2459012"/>
                <a:ext cx="107640" cy="21240"/>
              </p14:xfrm>
            </p:contentPart>
          </mc:Choice>
          <mc:Fallback>
            <p:pic>
              <p:nvPicPr>
                <p:cNvPr id="87" name="Ink 86">
                  <a:extLst>
                    <a:ext uri="{FF2B5EF4-FFF2-40B4-BE49-F238E27FC236}">
                      <a16:creationId xmlns:a16="http://schemas.microsoft.com/office/drawing/2014/main" id="{D4A4B921-BBA0-1B1D-C3CC-4D23415179B2}"/>
                    </a:ext>
                  </a:extLst>
                </p:cNvPr>
                <p:cNvPicPr/>
                <p:nvPr/>
              </p:nvPicPr>
              <p:blipFill>
                <a:blip r:embed="rId219"/>
                <a:stretch>
                  <a:fillRect/>
                </a:stretch>
              </p:blipFill>
              <p:spPr>
                <a:xfrm>
                  <a:off x="6191632" y="2450012"/>
                  <a:ext cx="1252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88" name="Ink 87">
                  <a:extLst>
                    <a:ext uri="{FF2B5EF4-FFF2-40B4-BE49-F238E27FC236}">
                      <a16:creationId xmlns:a16="http://schemas.microsoft.com/office/drawing/2014/main" id="{67601FBD-C27C-A082-A3D1-891B1C7EC445}"/>
                    </a:ext>
                  </a:extLst>
                </p14:cNvPr>
                <p14:cNvContentPartPr/>
                <p14:nvPr/>
              </p14:nvContentPartPr>
              <p14:xfrm>
                <a:off x="6209992" y="2466932"/>
                <a:ext cx="24480" cy="163800"/>
              </p14:xfrm>
            </p:contentPart>
          </mc:Choice>
          <mc:Fallback>
            <p:pic>
              <p:nvPicPr>
                <p:cNvPr id="88" name="Ink 87">
                  <a:extLst>
                    <a:ext uri="{FF2B5EF4-FFF2-40B4-BE49-F238E27FC236}">
                      <a16:creationId xmlns:a16="http://schemas.microsoft.com/office/drawing/2014/main" id="{67601FBD-C27C-A082-A3D1-891B1C7EC445}"/>
                    </a:ext>
                  </a:extLst>
                </p:cNvPr>
                <p:cNvPicPr/>
                <p:nvPr/>
              </p:nvPicPr>
              <p:blipFill>
                <a:blip r:embed="rId221"/>
                <a:stretch>
                  <a:fillRect/>
                </a:stretch>
              </p:blipFill>
              <p:spPr>
                <a:xfrm>
                  <a:off x="6200992" y="2457932"/>
                  <a:ext cx="421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89" name="Ink 88">
                  <a:extLst>
                    <a:ext uri="{FF2B5EF4-FFF2-40B4-BE49-F238E27FC236}">
                      <a16:creationId xmlns:a16="http://schemas.microsoft.com/office/drawing/2014/main" id="{19FDA56A-BD02-C95E-7C9E-9DEA7342B9CB}"/>
                    </a:ext>
                  </a:extLst>
                </p14:cNvPr>
                <p14:cNvContentPartPr/>
                <p14:nvPr/>
              </p14:nvContentPartPr>
              <p14:xfrm>
                <a:off x="6394312" y="2625692"/>
                <a:ext cx="360" cy="32760"/>
              </p14:xfrm>
            </p:contentPart>
          </mc:Choice>
          <mc:Fallback>
            <p:pic>
              <p:nvPicPr>
                <p:cNvPr id="89" name="Ink 88">
                  <a:extLst>
                    <a:ext uri="{FF2B5EF4-FFF2-40B4-BE49-F238E27FC236}">
                      <a16:creationId xmlns:a16="http://schemas.microsoft.com/office/drawing/2014/main" id="{19FDA56A-BD02-C95E-7C9E-9DEA7342B9CB}"/>
                    </a:ext>
                  </a:extLst>
                </p:cNvPr>
                <p:cNvPicPr/>
                <p:nvPr/>
              </p:nvPicPr>
              <p:blipFill>
                <a:blip r:embed="rId223"/>
                <a:stretch>
                  <a:fillRect/>
                </a:stretch>
              </p:blipFill>
              <p:spPr>
                <a:xfrm>
                  <a:off x="6385312" y="2616692"/>
                  <a:ext cx="180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90" name="Ink 89">
                  <a:extLst>
                    <a:ext uri="{FF2B5EF4-FFF2-40B4-BE49-F238E27FC236}">
                      <a16:creationId xmlns:a16="http://schemas.microsoft.com/office/drawing/2014/main" id="{12F39B61-EFEE-190B-5DC9-664288BD868E}"/>
                    </a:ext>
                  </a:extLst>
                </p14:cNvPr>
                <p14:cNvContentPartPr/>
                <p14:nvPr/>
              </p14:nvContentPartPr>
              <p14:xfrm>
                <a:off x="6519232" y="2514452"/>
                <a:ext cx="19080" cy="107640"/>
              </p14:xfrm>
            </p:contentPart>
          </mc:Choice>
          <mc:Fallback>
            <p:pic>
              <p:nvPicPr>
                <p:cNvPr id="90" name="Ink 89">
                  <a:extLst>
                    <a:ext uri="{FF2B5EF4-FFF2-40B4-BE49-F238E27FC236}">
                      <a16:creationId xmlns:a16="http://schemas.microsoft.com/office/drawing/2014/main" id="{12F39B61-EFEE-190B-5DC9-664288BD868E}"/>
                    </a:ext>
                  </a:extLst>
                </p:cNvPr>
                <p:cNvPicPr/>
                <p:nvPr/>
              </p:nvPicPr>
              <p:blipFill>
                <a:blip r:embed="rId225"/>
                <a:stretch>
                  <a:fillRect/>
                </a:stretch>
              </p:blipFill>
              <p:spPr>
                <a:xfrm>
                  <a:off x="6510232" y="2505812"/>
                  <a:ext cx="367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91" name="Ink 90">
                  <a:extLst>
                    <a:ext uri="{FF2B5EF4-FFF2-40B4-BE49-F238E27FC236}">
                      <a16:creationId xmlns:a16="http://schemas.microsoft.com/office/drawing/2014/main" id="{5F93ACE7-EB9C-C9B2-859B-A5F7305135AA}"/>
                    </a:ext>
                  </a:extLst>
                </p14:cNvPr>
                <p14:cNvContentPartPr/>
                <p14:nvPr/>
              </p14:nvContentPartPr>
              <p14:xfrm>
                <a:off x="6499432" y="2452892"/>
                <a:ext cx="163800" cy="181080"/>
              </p14:xfrm>
            </p:contentPart>
          </mc:Choice>
          <mc:Fallback>
            <p:pic>
              <p:nvPicPr>
                <p:cNvPr id="91" name="Ink 90">
                  <a:extLst>
                    <a:ext uri="{FF2B5EF4-FFF2-40B4-BE49-F238E27FC236}">
                      <a16:creationId xmlns:a16="http://schemas.microsoft.com/office/drawing/2014/main" id="{5F93ACE7-EB9C-C9B2-859B-A5F7305135AA}"/>
                    </a:ext>
                  </a:extLst>
                </p:cNvPr>
                <p:cNvPicPr/>
                <p:nvPr/>
              </p:nvPicPr>
              <p:blipFill>
                <a:blip r:embed="rId227"/>
                <a:stretch>
                  <a:fillRect/>
                </a:stretch>
              </p:blipFill>
              <p:spPr>
                <a:xfrm>
                  <a:off x="6490792" y="2443892"/>
                  <a:ext cx="1814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92" name="Ink 91">
                  <a:extLst>
                    <a:ext uri="{FF2B5EF4-FFF2-40B4-BE49-F238E27FC236}">
                      <a16:creationId xmlns:a16="http://schemas.microsoft.com/office/drawing/2014/main" id="{866B43D8-3E3B-8958-8892-73BD4002D9DB}"/>
                    </a:ext>
                  </a:extLst>
                </p14:cNvPr>
                <p14:cNvContentPartPr/>
                <p14:nvPr/>
              </p14:nvContentPartPr>
              <p14:xfrm>
                <a:off x="6755752" y="2461172"/>
                <a:ext cx="74880" cy="182520"/>
              </p14:xfrm>
            </p:contentPart>
          </mc:Choice>
          <mc:Fallback>
            <p:pic>
              <p:nvPicPr>
                <p:cNvPr id="92" name="Ink 91">
                  <a:extLst>
                    <a:ext uri="{FF2B5EF4-FFF2-40B4-BE49-F238E27FC236}">
                      <a16:creationId xmlns:a16="http://schemas.microsoft.com/office/drawing/2014/main" id="{866B43D8-3E3B-8958-8892-73BD4002D9DB}"/>
                    </a:ext>
                  </a:extLst>
                </p:cNvPr>
                <p:cNvPicPr/>
                <p:nvPr/>
              </p:nvPicPr>
              <p:blipFill>
                <a:blip r:embed="rId229"/>
                <a:stretch>
                  <a:fillRect/>
                </a:stretch>
              </p:blipFill>
              <p:spPr>
                <a:xfrm>
                  <a:off x="6747112" y="2452532"/>
                  <a:ext cx="925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93" name="Ink 92">
                  <a:extLst>
                    <a:ext uri="{FF2B5EF4-FFF2-40B4-BE49-F238E27FC236}">
                      <a16:creationId xmlns:a16="http://schemas.microsoft.com/office/drawing/2014/main" id="{AA2E6B3E-4956-93CB-75DA-D5EC7CA63C73}"/>
                    </a:ext>
                  </a:extLst>
                </p14:cNvPr>
                <p14:cNvContentPartPr/>
                <p14:nvPr/>
              </p14:nvContentPartPr>
              <p14:xfrm>
                <a:off x="6796432" y="2552252"/>
                <a:ext cx="91440" cy="6840"/>
              </p14:xfrm>
            </p:contentPart>
          </mc:Choice>
          <mc:Fallback>
            <p:pic>
              <p:nvPicPr>
                <p:cNvPr id="93" name="Ink 92">
                  <a:extLst>
                    <a:ext uri="{FF2B5EF4-FFF2-40B4-BE49-F238E27FC236}">
                      <a16:creationId xmlns:a16="http://schemas.microsoft.com/office/drawing/2014/main" id="{AA2E6B3E-4956-93CB-75DA-D5EC7CA63C73}"/>
                    </a:ext>
                  </a:extLst>
                </p:cNvPr>
                <p:cNvPicPr/>
                <p:nvPr/>
              </p:nvPicPr>
              <p:blipFill>
                <a:blip r:embed="rId231"/>
                <a:stretch>
                  <a:fillRect/>
                </a:stretch>
              </p:blipFill>
              <p:spPr>
                <a:xfrm>
                  <a:off x="6787432" y="2543252"/>
                  <a:ext cx="1090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4" name="Ink 93">
                  <a:extLst>
                    <a:ext uri="{FF2B5EF4-FFF2-40B4-BE49-F238E27FC236}">
                      <a16:creationId xmlns:a16="http://schemas.microsoft.com/office/drawing/2014/main" id="{3C4DFDFF-EF04-A1BE-140A-84130A911209}"/>
                    </a:ext>
                  </a:extLst>
                </p14:cNvPr>
                <p14:cNvContentPartPr/>
                <p14:nvPr/>
              </p14:nvContentPartPr>
              <p14:xfrm>
                <a:off x="6953032" y="2470172"/>
                <a:ext cx="82440" cy="167400"/>
              </p14:xfrm>
            </p:contentPart>
          </mc:Choice>
          <mc:Fallback>
            <p:pic>
              <p:nvPicPr>
                <p:cNvPr id="94" name="Ink 93">
                  <a:extLst>
                    <a:ext uri="{FF2B5EF4-FFF2-40B4-BE49-F238E27FC236}">
                      <a16:creationId xmlns:a16="http://schemas.microsoft.com/office/drawing/2014/main" id="{3C4DFDFF-EF04-A1BE-140A-84130A911209}"/>
                    </a:ext>
                  </a:extLst>
                </p:cNvPr>
                <p:cNvPicPr/>
                <p:nvPr/>
              </p:nvPicPr>
              <p:blipFill>
                <a:blip r:embed="rId233"/>
                <a:stretch>
                  <a:fillRect/>
                </a:stretch>
              </p:blipFill>
              <p:spPr>
                <a:xfrm>
                  <a:off x="6944392" y="2461532"/>
                  <a:ext cx="1000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5" name="Ink 94">
                  <a:extLst>
                    <a:ext uri="{FF2B5EF4-FFF2-40B4-BE49-F238E27FC236}">
                      <a16:creationId xmlns:a16="http://schemas.microsoft.com/office/drawing/2014/main" id="{A0CAAA42-CC64-0ABC-35AA-BD683745EAA8}"/>
                    </a:ext>
                  </a:extLst>
                </p14:cNvPr>
                <p14:cNvContentPartPr/>
                <p14:nvPr/>
              </p14:nvContentPartPr>
              <p14:xfrm>
                <a:off x="7096312" y="2466932"/>
                <a:ext cx="98280" cy="6480"/>
              </p14:xfrm>
            </p:contentPart>
          </mc:Choice>
          <mc:Fallback>
            <p:pic>
              <p:nvPicPr>
                <p:cNvPr id="95" name="Ink 94">
                  <a:extLst>
                    <a:ext uri="{FF2B5EF4-FFF2-40B4-BE49-F238E27FC236}">
                      <a16:creationId xmlns:a16="http://schemas.microsoft.com/office/drawing/2014/main" id="{A0CAAA42-CC64-0ABC-35AA-BD683745EAA8}"/>
                    </a:ext>
                  </a:extLst>
                </p:cNvPr>
                <p:cNvPicPr/>
                <p:nvPr/>
              </p:nvPicPr>
              <p:blipFill>
                <a:blip r:embed="rId235"/>
                <a:stretch>
                  <a:fillRect/>
                </a:stretch>
              </p:blipFill>
              <p:spPr>
                <a:xfrm>
                  <a:off x="7087672" y="2457932"/>
                  <a:ext cx="1159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6" name="Ink 95">
                  <a:extLst>
                    <a:ext uri="{FF2B5EF4-FFF2-40B4-BE49-F238E27FC236}">
                      <a16:creationId xmlns:a16="http://schemas.microsoft.com/office/drawing/2014/main" id="{10C3D3AD-1E41-57A5-0D3A-8052B13626A2}"/>
                    </a:ext>
                  </a:extLst>
                </p14:cNvPr>
                <p14:cNvContentPartPr/>
                <p14:nvPr/>
              </p14:nvContentPartPr>
              <p14:xfrm>
                <a:off x="7143832" y="2440292"/>
                <a:ext cx="12600" cy="123120"/>
              </p14:xfrm>
            </p:contentPart>
          </mc:Choice>
          <mc:Fallback>
            <p:pic>
              <p:nvPicPr>
                <p:cNvPr id="96" name="Ink 95">
                  <a:extLst>
                    <a:ext uri="{FF2B5EF4-FFF2-40B4-BE49-F238E27FC236}">
                      <a16:creationId xmlns:a16="http://schemas.microsoft.com/office/drawing/2014/main" id="{10C3D3AD-1E41-57A5-0D3A-8052B13626A2}"/>
                    </a:ext>
                  </a:extLst>
                </p:cNvPr>
                <p:cNvPicPr/>
                <p:nvPr/>
              </p:nvPicPr>
              <p:blipFill>
                <a:blip r:embed="rId237"/>
                <a:stretch>
                  <a:fillRect/>
                </a:stretch>
              </p:blipFill>
              <p:spPr>
                <a:xfrm>
                  <a:off x="7135192" y="2431652"/>
                  <a:ext cx="302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7" name="Ink 96">
                  <a:extLst>
                    <a:ext uri="{FF2B5EF4-FFF2-40B4-BE49-F238E27FC236}">
                      <a16:creationId xmlns:a16="http://schemas.microsoft.com/office/drawing/2014/main" id="{ECF5D62E-AC4A-8BDA-ACA9-A49F437467C0}"/>
                    </a:ext>
                  </a:extLst>
                </p14:cNvPr>
                <p14:cNvContentPartPr/>
                <p14:nvPr/>
              </p14:nvContentPartPr>
              <p14:xfrm>
                <a:off x="7158592" y="2578532"/>
                <a:ext cx="93960" cy="87120"/>
              </p14:xfrm>
            </p:contentPart>
          </mc:Choice>
          <mc:Fallback>
            <p:pic>
              <p:nvPicPr>
                <p:cNvPr id="97" name="Ink 96">
                  <a:extLst>
                    <a:ext uri="{FF2B5EF4-FFF2-40B4-BE49-F238E27FC236}">
                      <a16:creationId xmlns:a16="http://schemas.microsoft.com/office/drawing/2014/main" id="{ECF5D62E-AC4A-8BDA-ACA9-A49F437467C0}"/>
                    </a:ext>
                  </a:extLst>
                </p:cNvPr>
                <p:cNvPicPr/>
                <p:nvPr/>
              </p:nvPicPr>
              <p:blipFill>
                <a:blip r:embed="rId239"/>
                <a:stretch>
                  <a:fillRect/>
                </a:stretch>
              </p:blipFill>
              <p:spPr>
                <a:xfrm>
                  <a:off x="7149592" y="2569892"/>
                  <a:ext cx="1116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8" name="Ink 97">
                  <a:extLst>
                    <a:ext uri="{FF2B5EF4-FFF2-40B4-BE49-F238E27FC236}">
                      <a16:creationId xmlns:a16="http://schemas.microsoft.com/office/drawing/2014/main" id="{F5054716-6B58-4BBF-F583-EB4557CB3439}"/>
                    </a:ext>
                  </a:extLst>
                </p14:cNvPr>
                <p14:cNvContentPartPr/>
                <p14:nvPr/>
              </p14:nvContentPartPr>
              <p14:xfrm>
                <a:off x="7170472" y="2555492"/>
                <a:ext cx="76320" cy="10080"/>
              </p14:xfrm>
            </p:contentPart>
          </mc:Choice>
          <mc:Fallback>
            <p:pic>
              <p:nvPicPr>
                <p:cNvPr id="98" name="Ink 97">
                  <a:extLst>
                    <a:ext uri="{FF2B5EF4-FFF2-40B4-BE49-F238E27FC236}">
                      <a16:creationId xmlns:a16="http://schemas.microsoft.com/office/drawing/2014/main" id="{F5054716-6B58-4BBF-F583-EB4557CB3439}"/>
                    </a:ext>
                  </a:extLst>
                </p:cNvPr>
                <p:cNvPicPr/>
                <p:nvPr/>
              </p:nvPicPr>
              <p:blipFill>
                <a:blip r:embed="rId241"/>
                <a:stretch>
                  <a:fillRect/>
                </a:stretch>
              </p:blipFill>
              <p:spPr>
                <a:xfrm>
                  <a:off x="7161472" y="2546852"/>
                  <a:ext cx="939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9" name="Ink 98">
                  <a:extLst>
                    <a:ext uri="{FF2B5EF4-FFF2-40B4-BE49-F238E27FC236}">
                      <a16:creationId xmlns:a16="http://schemas.microsoft.com/office/drawing/2014/main" id="{A0AA5102-4ABA-BCB6-4A19-9B525C4FC37B}"/>
                    </a:ext>
                  </a:extLst>
                </p14:cNvPr>
                <p14:cNvContentPartPr/>
                <p14:nvPr/>
              </p14:nvContentPartPr>
              <p14:xfrm>
                <a:off x="7172992" y="2446412"/>
                <a:ext cx="4320" cy="20520"/>
              </p14:xfrm>
            </p:contentPart>
          </mc:Choice>
          <mc:Fallback>
            <p:pic>
              <p:nvPicPr>
                <p:cNvPr id="99" name="Ink 98">
                  <a:extLst>
                    <a:ext uri="{FF2B5EF4-FFF2-40B4-BE49-F238E27FC236}">
                      <a16:creationId xmlns:a16="http://schemas.microsoft.com/office/drawing/2014/main" id="{A0AA5102-4ABA-BCB6-4A19-9B525C4FC37B}"/>
                    </a:ext>
                  </a:extLst>
                </p:cNvPr>
                <p:cNvPicPr/>
                <p:nvPr/>
              </p:nvPicPr>
              <p:blipFill>
                <a:blip r:embed="rId243"/>
                <a:stretch>
                  <a:fillRect/>
                </a:stretch>
              </p:blipFill>
              <p:spPr>
                <a:xfrm>
                  <a:off x="7163992" y="2437772"/>
                  <a:ext cx="219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00" name="Ink 99">
                  <a:extLst>
                    <a:ext uri="{FF2B5EF4-FFF2-40B4-BE49-F238E27FC236}">
                      <a16:creationId xmlns:a16="http://schemas.microsoft.com/office/drawing/2014/main" id="{9ED3BF7C-2AFD-D371-1BF2-DA6FF0D3A45E}"/>
                    </a:ext>
                  </a:extLst>
                </p14:cNvPr>
                <p14:cNvContentPartPr/>
                <p14:nvPr/>
              </p14:nvContentPartPr>
              <p14:xfrm>
                <a:off x="7305472" y="2459732"/>
                <a:ext cx="150120" cy="7200"/>
              </p14:xfrm>
            </p:contentPart>
          </mc:Choice>
          <mc:Fallback>
            <p:pic>
              <p:nvPicPr>
                <p:cNvPr id="100" name="Ink 99">
                  <a:extLst>
                    <a:ext uri="{FF2B5EF4-FFF2-40B4-BE49-F238E27FC236}">
                      <a16:creationId xmlns:a16="http://schemas.microsoft.com/office/drawing/2014/main" id="{9ED3BF7C-2AFD-D371-1BF2-DA6FF0D3A45E}"/>
                    </a:ext>
                  </a:extLst>
                </p:cNvPr>
                <p:cNvPicPr/>
                <p:nvPr/>
              </p:nvPicPr>
              <p:blipFill>
                <a:blip r:embed="rId245"/>
                <a:stretch>
                  <a:fillRect/>
                </a:stretch>
              </p:blipFill>
              <p:spPr>
                <a:xfrm>
                  <a:off x="7296832" y="2451092"/>
                  <a:ext cx="1677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01" name="Ink 100">
                  <a:extLst>
                    <a:ext uri="{FF2B5EF4-FFF2-40B4-BE49-F238E27FC236}">
                      <a16:creationId xmlns:a16="http://schemas.microsoft.com/office/drawing/2014/main" id="{09CD1107-0F53-B24A-ABFA-5CDBC718857C}"/>
                    </a:ext>
                  </a:extLst>
                </p14:cNvPr>
                <p14:cNvContentPartPr/>
                <p14:nvPr/>
              </p14:nvContentPartPr>
              <p14:xfrm>
                <a:off x="7373152" y="2433812"/>
                <a:ext cx="14760" cy="203400"/>
              </p14:xfrm>
            </p:contentPart>
          </mc:Choice>
          <mc:Fallback>
            <p:pic>
              <p:nvPicPr>
                <p:cNvPr id="101" name="Ink 100">
                  <a:extLst>
                    <a:ext uri="{FF2B5EF4-FFF2-40B4-BE49-F238E27FC236}">
                      <a16:creationId xmlns:a16="http://schemas.microsoft.com/office/drawing/2014/main" id="{09CD1107-0F53-B24A-ABFA-5CDBC718857C}"/>
                    </a:ext>
                  </a:extLst>
                </p:cNvPr>
                <p:cNvPicPr/>
                <p:nvPr/>
              </p:nvPicPr>
              <p:blipFill>
                <a:blip r:embed="rId247"/>
                <a:stretch>
                  <a:fillRect/>
                </a:stretch>
              </p:blipFill>
              <p:spPr>
                <a:xfrm>
                  <a:off x="7364152" y="2425172"/>
                  <a:ext cx="324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2" name="Ink 101">
                  <a:extLst>
                    <a:ext uri="{FF2B5EF4-FFF2-40B4-BE49-F238E27FC236}">
                      <a16:creationId xmlns:a16="http://schemas.microsoft.com/office/drawing/2014/main" id="{38935D5A-FA2C-A27F-5C72-7A788FE7CA37}"/>
                    </a:ext>
                  </a:extLst>
                </p14:cNvPr>
                <p14:cNvContentPartPr/>
                <p14:nvPr/>
              </p14:nvContentPartPr>
              <p14:xfrm>
                <a:off x="7507072" y="2462252"/>
                <a:ext cx="78480" cy="190440"/>
              </p14:xfrm>
            </p:contentPart>
          </mc:Choice>
          <mc:Fallback>
            <p:pic>
              <p:nvPicPr>
                <p:cNvPr id="102" name="Ink 101">
                  <a:extLst>
                    <a:ext uri="{FF2B5EF4-FFF2-40B4-BE49-F238E27FC236}">
                      <a16:creationId xmlns:a16="http://schemas.microsoft.com/office/drawing/2014/main" id="{38935D5A-FA2C-A27F-5C72-7A788FE7CA37}"/>
                    </a:ext>
                  </a:extLst>
                </p:cNvPr>
                <p:cNvPicPr/>
                <p:nvPr/>
              </p:nvPicPr>
              <p:blipFill>
                <a:blip r:embed="rId249"/>
                <a:stretch>
                  <a:fillRect/>
                </a:stretch>
              </p:blipFill>
              <p:spPr>
                <a:xfrm>
                  <a:off x="7498072" y="2453252"/>
                  <a:ext cx="961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3" name="Ink 102">
                  <a:extLst>
                    <a:ext uri="{FF2B5EF4-FFF2-40B4-BE49-F238E27FC236}">
                      <a16:creationId xmlns:a16="http://schemas.microsoft.com/office/drawing/2014/main" id="{64289BD8-35B3-EAC3-6B6C-0D22745E86F3}"/>
                    </a:ext>
                  </a:extLst>
                </p14:cNvPr>
                <p14:cNvContentPartPr/>
                <p14:nvPr/>
              </p14:nvContentPartPr>
              <p14:xfrm>
                <a:off x="7555312" y="2555492"/>
                <a:ext cx="93600" cy="10080"/>
              </p14:xfrm>
            </p:contentPart>
          </mc:Choice>
          <mc:Fallback>
            <p:pic>
              <p:nvPicPr>
                <p:cNvPr id="103" name="Ink 102">
                  <a:extLst>
                    <a:ext uri="{FF2B5EF4-FFF2-40B4-BE49-F238E27FC236}">
                      <a16:creationId xmlns:a16="http://schemas.microsoft.com/office/drawing/2014/main" id="{64289BD8-35B3-EAC3-6B6C-0D22745E86F3}"/>
                    </a:ext>
                  </a:extLst>
                </p:cNvPr>
                <p:cNvPicPr/>
                <p:nvPr/>
              </p:nvPicPr>
              <p:blipFill>
                <a:blip r:embed="rId251"/>
                <a:stretch>
                  <a:fillRect/>
                </a:stretch>
              </p:blipFill>
              <p:spPr>
                <a:xfrm>
                  <a:off x="7546672" y="2546492"/>
                  <a:ext cx="1112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5" name="Ink 104">
                  <a:extLst>
                    <a:ext uri="{FF2B5EF4-FFF2-40B4-BE49-F238E27FC236}">
                      <a16:creationId xmlns:a16="http://schemas.microsoft.com/office/drawing/2014/main" id="{4499BD95-7186-B028-C397-F3D4DFA668A3}"/>
                    </a:ext>
                  </a:extLst>
                </p14:cNvPr>
                <p14:cNvContentPartPr/>
                <p14:nvPr/>
              </p14:nvContentPartPr>
              <p14:xfrm>
                <a:off x="9518752" y="3459452"/>
                <a:ext cx="313920" cy="178560"/>
              </p14:xfrm>
            </p:contentPart>
          </mc:Choice>
          <mc:Fallback>
            <p:pic>
              <p:nvPicPr>
                <p:cNvPr id="105" name="Ink 104">
                  <a:extLst>
                    <a:ext uri="{FF2B5EF4-FFF2-40B4-BE49-F238E27FC236}">
                      <a16:creationId xmlns:a16="http://schemas.microsoft.com/office/drawing/2014/main" id="{4499BD95-7186-B028-C397-F3D4DFA668A3}"/>
                    </a:ext>
                  </a:extLst>
                </p:cNvPr>
                <p:cNvPicPr/>
                <p:nvPr/>
              </p:nvPicPr>
              <p:blipFill>
                <a:blip r:embed="rId253"/>
                <a:stretch>
                  <a:fillRect/>
                </a:stretch>
              </p:blipFill>
              <p:spPr>
                <a:xfrm>
                  <a:off x="9510112" y="3450452"/>
                  <a:ext cx="3315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6" name="Ink 105">
                  <a:extLst>
                    <a:ext uri="{FF2B5EF4-FFF2-40B4-BE49-F238E27FC236}">
                      <a16:creationId xmlns:a16="http://schemas.microsoft.com/office/drawing/2014/main" id="{459379B6-0A3C-2480-3135-2EEAA51A989A}"/>
                    </a:ext>
                  </a:extLst>
                </p14:cNvPr>
                <p14:cNvContentPartPr/>
                <p14:nvPr/>
              </p14:nvContentPartPr>
              <p14:xfrm>
                <a:off x="9760312" y="3615692"/>
                <a:ext cx="122400" cy="67680"/>
              </p14:xfrm>
            </p:contentPart>
          </mc:Choice>
          <mc:Fallback>
            <p:pic>
              <p:nvPicPr>
                <p:cNvPr id="106" name="Ink 105">
                  <a:extLst>
                    <a:ext uri="{FF2B5EF4-FFF2-40B4-BE49-F238E27FC236}">
                      <a16:creationId xmlns:a16="http://schemas.microsoft.com/office/drawing/2014/main" id="{459379B6-0A3C-2480-3135-2EEAA51A989A}"/>
                    </a:ext>
                  </a:extLst>
                </p:cNvPr>
                <p:cNvPicPr/>
                <p:nvPr/>
              </p:nvPicPr>
              <p:blipFill>
                <a:blip r:embed="rId255"/>
                <a:stretch>
                  <a:fillRect/>
                </a:stretch>
              </p:blipFill>
              <p:spPr>
                <a:xfrm>
                  <a:off x="9751312" y="3607052"/>
                  <a:ext cx="1400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7" name="Ink 106">
                  <a:extLst>
                    <a:ext uri="{FF2B5EF4-FFF2-40B4-BE49-F238E27FC236}">
                      <a16:creationId xmlns:a16="http://schemas.microsoft.com/office/drawing/2014/main" id="{2CA04280-E821-5358-C147-2E0BA52E582F}"/>
                    </a:ext>
                  </a:extLst>
                </p14:cNvPr>
                <p14:cNvContentPartPr/>
                <p14:nvPr/>
              </p14:nvContentPartPr>
              <p14:xfrm>
                <a:off x="9477352" y="3696332"/>
                <a:ext cx="140040" cy="158760"/>
              </p14:xfrm>
            </p:contentPart>
          </mc:Choice>
          <mc:Fallback>
            <p:pic>
              <p:nvPicPr>
                <p:cNvPr id="107" name="Ink 106">
                  <a:extLst>
                    <a:ext uri="{FF2B5EF4-FFF2-40B4-BE49-F238E27FC236}">
                      <a16:creationId xmlns:a16="http://schemas.microsoft.com/office/drawing/2014/main" id="{2CA04280-E821-5358-C147-2E0BA52E582F}"/>
                    </a:ext>
                  </a:extLst>
                </p:cNvPr>
                <p:cNvPicPr/>
                <p:nvPr/>
              </p:nvPicPr>
              <p:blipFill>
                <a:blip r:embed="rId257"/>
                <a:stretch>
                  <a:fillRect/>
                </a:stretch>
              </p:blipFill>
              <p:spPr>
                <a:xfrm>
                  <a:off x="9468712" y="3687332"/>
                  <a:ext cx="1576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08" name="Ink 107">
                  <a:extLst>
                    <a:ext uri="{FF2B5EF4-FFF2-40B4-BE49-F238E27FC236}">
                      <a16:creationId xmlns:a16="http://schemas.microsoft.com/office/drawing/2014/main" id="{51ED6392-73A4-2879-18E5-EC35C91C1077}"/>
                    </a:ext>
                  </a:extLst>
                </p14:cNvPr>
                <p14:cNvContentPartPr/>
                <p14:nvPr/>
              </p14:nvContentPartPr>
              <p14:xfrm>
                <a:off x="9559792" y="3740612"/>
                <a:ext cx="263880" cy="115920"/>
              </p14:xfrm>
            </p:contentPart>
          </mc:Choice>
          <mc:Fallback>
            <p:pic>
              <p:nvPicPr>
                <p:cNvPr id="108" name="Ink 107">
                  <a:extLst>
                    <a:ext uri="{FF2B5EF4-FFF2-40B4-BE49-F238E27FC236}">
                      <a16:creationId xmlns:a16="http://schemas.microsoft.com/office/drawing/2014/main" id="{51ED6392-73A4-2879-18E5-EC35C91C1077}"/>
                    </a:ext>
                  </a:extLst>
                </p:cNvPr>
                <p:cNvPicPr/>
                <p:nvPr/>
              </p:nvPicPr>
              <p:blipFill>
                <a:blip r:embed="rId259"/>
                <a:stretch>
                  <a:fillRect/>
                </a:stretch>
              </p:blipFill>
              <p:spPr>
                <a:xfrm>
                  <a:off x="9551152" y="3731612"/>
                  <a:ext cx="2815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09" name="Ink 108">
                  <a:extLst>
                    <a:ext uri="{FF2B5EF4-FFF2-40B4-BE49-F238E27FC236}">
                      <a16:creationId xmlns:a16="http://schemas.microsoft.com/office/drawing/2014/main" id="{358354B7-0ED6-F7D4-89BD-CEDF3947159B}"/>
                    </a:ext>
                  </a:extLst>
                </p14:cNvPr>
                <p14:cNvContentPartPr/>
                <p14:nvPr/>
              </p14:nvContentPartPr>
              <p14:xfrm>
                <a:off x="9288712" y="3473132"/>
                <a:ext cx="52920" cy="480240"/>
              </p14:xfrm>
            </p:contentPart>
          </mc:Choice>
          <mc:Fallback>
            <p:pic>
              <p:nvPicPr>
                <p:cNvPr id="109" name="Ink 108">
                  <a:extLst>
                    <a:ext uri="{FF2B5EF4-FFF2-40B4-BE49-F238E27FC236}">
                      <a16:creationId xmlns:a16="http://schemas.microsoft.com/office/drawing/2014/main" id="{358354B7-0ED6-F7D4-89BD-CEDF3947159B}"/>
                    </a:ext>
                  </a:extLst>
                </p:cNvPr>
                <p:cNvPicPr/>
                <p:nvPr/>
              </p:nvPicPr>
              <p:blipFill>
                <a:blip r:embed="rId261"/>
                <a:stretch>
                  <a:fillRect/>
                </a:stretch>
              </p:blipFill>
              <p:spPr>
                <a:xfrm>
                  <a:off x="9280072" y="3464492"/>
                  <a:ext cx="7056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10" name="Ink 109">
                  <a:extLst>
                    <a:ext uri="{FF2B5EF4-FFF2-40B4-BE49-F238E27FC236}">
                      <a16:creationId xmlns:a16="http://schemas.microsoft.com/office/drawing/2014/main" id="{F7C62F16-4137-6E16-6753-9D3BA954C8DE}"/>
                    </a:ext>
                  </a:extLst>
                </p14:cNvPr>
                <p14:cNvContentPartPr/>
                <p14:nvPr/>
              </p14:nvContentPartPr>
              <p14:xfrm>
                <a:off x="9295192" y="3981092"/>
                <a:ext cx="677160" cy="19440"/>
              </p14:xfrm>
            </p:contentPart>
          </mc:Choice>
          <mc:Fallback>
            <p:pic>
              <p:nvPicPr>
                <p:cNvPr id="110" name="Ink 109">
                  <a:extLst>
                    <a:ext uri="{FF2B5EF4-FFF2-40B4-BE49-F238E27FC236}">
                      <a16:creationId xmlns:a16="http://schemas.microsoft.com/office/drawing/2014/main" id="{F7C62F16-4137-6E16-6753-9D3BA954C8DE}"/>
                    </a:ext>
                  </a:extLst>
                </p:cNvPr>
                <p:cNvPicPr/>
                <p:nvPr/>
              </p:nvPicPr>
              <p:blipFill>
                <a:blip r:embed="rId263"/>
                <a:stretch>
                  <a:fillRect/>
                </a:stretch>
              </p:blipFill>
              <p:spPr>
                <a:xfrm>
                  <a:off x="9286192" y="3972452"/>
                  <a:ext cx="6948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11" name="Ink 110">
                  <a:extLst>
                    <a:ext uri="{FF2B5EF4-FFF2-40B4-BE49-F238E27FC236}">
                      <a16:creationId xmlns:a16="http://schemas.microsoft.com/office/drawing/2014/main" id="{18CC300B-E56A-39CE-750C-43AC51699104}"/>
                    </a:ext>
                  </a:extLst>
                </p14:cNvPr>
                <p14:cNvContentPartPr/>
                <p14:nvPr/>
              </p14:nvContentPartPr>
              <p14:xfrm>
                <a:off x="9262072" y="3479972"/>
                <a:ext cx="919800" cy="486360"/>
              </p14:xfrm>
            </p:contentPart>
          </mc:Choice>
          <mc:Fallback>
            <p:pic>
              <p:nvPicPr>
                <p:cNvPr id="111" name="Ink 110">
                  <a:extLst>
                    <a:ext uri="{FF2B5EF4-FFF2-40B4-BE49-F238E27FC236}">
                      <a16:creationId xmlns:a16="http://schemas.microsoft.com/office/drawing/2014/main" id="{18CC300B-E56A-39CE-750C-43AC51699104}"/>
                    </a:ext>
                  </a:extLst>
                </p:cNvPr>
                <p:cNvPicPr/>
                <p:nvPr/>
              </p:nvPicPr>
              <p:blipFill>
                <a:blip r:embed="rId265"/>
                <a:stretch>
                  <a:fillRect/>
                </a:stretch>
              </p:blipFill>
              <p:spPr>
                <a:xfrm>
                  <a:off x="9253432" y="3470972"/>
                  <a:ext cx="93744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12" name="Ink 111">
                  <a:extLst>
                    <a:ext uri="{FF2B5EF4-FFF2-40B4-BE49-F238E27FC236}">
                      <a16:creationId xmlns:a16="http://schemas.microsoft.com/office/drawing/2014/main" id="{0121E878-9867-0AAE-FC54-21B34EB37B4A}"/>
                    </a:ext>
                  </a:extLst>
                </p14:cNvPr>
                <p14:cNvContentPartPr/>
                <p14:nvPr/>
              </p14:nvContentPartPr>
              <p14:xfrm>
                <a:off x="10196632" y="3646652"/>
                <a:ext cx="380880" cy="77040"/>
              </p14:xfrm>
            </p:contentPart>
          </mc:Choice>
          <mc:Fallback>
            <p:pic>
              <p:nvPicPr>
                <p:cNvPr id="112" name="Ink 111">
                  <a:extLst>
                    <a:ext uri="{FF2B5EF4-FFF2-40B4-BE49-F238E27FC236}">
                      <a16:creationId xmlns:a16="http://schemas.microsoft.com/office/drawing/2014/main" id="{0121E878-9867-0AAE-FC54-21B34EB37B4A}"/>
                    </a:ext>
                  </a:extLst>
                </p:cNvPr>
                <p:cNvPicPr/>
                <p:nvPr/>
              </p:nvPicPr>
              <p:blipFill>
                <a:blip r:embed="rId267"/>
                <a:stretch>
                  <a:fillRect/>
                </a:stretch>
              </p:blipFill>
              <p:spPr>
                <a:xfrm>
                  <a:off x="10187992" y="3637652"/>
                  <a:ext cx="3985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13" name="Ink 112">
                  <a:extLst>
                    <a:ext uri="{FF2B5EF4-FFF2-40B4-BE49-F238E27FC236}">
                      <a16:creationId xmlns:a16="http://schemas.microsoft.com/office/drawing/2014/main" id="{C542538E-9D82-15AA-6D48-C021AF262409}"/>
                    </a:ext>
                  </a:extLst>
                </p14:cNvPr>
                <p14:cNvContentPartPr/>
                <p14:nvPr/>
              </p14:nvContentPartPr>
              <p14:xfrm>
                <a:off x="10633312" y="3540452"/>
                <a:ext cx="126720" cy="162360"/>
              </p14:xfrm>
            </p:contentPart>
          </mc:Choice>
          <mc:Fallback>
            <p:pic>
              <p:nvPicPr>
                <p:cNvPr id="113" name="Ink 112">
                  <a:extLst>
                    <a:ext uri="{FF2B5EF4-FFF2-40B4-BE49-F238E27FC236}">
                      <a16:creationId xmlns:a16="http://schemas.microsoft.com/office/drawing/2014/main" id="{C542538E-9D82-15AA-6D48-C021AF262409}"/>
                    </a:ext>
                  </a:extLst>
                </p:cNvPr>
                <p:cNvPicPr/>
                <p:nvPr/>
              </p:nvPicPr>
              <p:blipFill>
                <a:blip r:embed="rId269"/>
                <a:stretch>
                  <a:fillRect/>
                </a:stretch>
              </p:blipFill>
              <p:spPr>
                <a:xfrm>
                  <a:off x="10624312" y="3531812"/>
                  <a:ext cx="1443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14" name="Ink 113">
                  <a:extLst>
                    <a:ext uri="{FF2B5EF4-FFF2-40B4-BE49-F238E27FC236}">
                      <a16:creationId xmlns:a16="http://schemas.microsoft.com/office/drawing/2014/main" id="{47F47444-40DD-412C-8CB1-A83E68B4917B}"/>
                    </a:ext>
                  </a:extLst>
                </p14:cNvPr>
                <p14:cNvContentPartPr/>
                <p14:nvPr/>
              </p14:nvContentPartPr>
              <p14:xfrm>
                <a:off x="10790272" y="3566372"/>
                <a:ext cx="131760" cy="111960"/>
              </p14:xfrm>
            </p:contentPart>
          </mc:Choice>
          <mc:Fallback>
            <p:pic>
              <p:nvPicPr>
                <p:cNvPr id="114" name="Ink 113">
                  <a:extLst>
                    <a:ext uri="{FF2B5EF4-FFF2-40B4-BE49-F238E27FC236}">
                      <a16:creationId xmlns:a16="http://schemas.microsoft.com/office/drawing/2014/main" id="{47F47444-40DD-412C-8CB1-A83E68B4917B}"/>
                    </a:ext>
                  </a:extLst>
                </p:cNvPr>
                <p:cNvPicPr/>
                <p:nvPr/>
              </p:nvPicPr>
              <p:blipFill>
                <a:blip r:embed="rId271"/>
                <a:stretch>
                  <a:fillRect/>
                </a:stretch>
              </p:blipFill>
              <p:spPr>
                <a:xfrm>
                  <a:off x="10781632" y="3557732"/>
                  <a:ext cx="1494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15" name="Ink 114">
                  <a:extLst>
                    <a:ext uri="{FF2B5EF4-FFF2-40B4-BE49-F238E27FC236}">
                      <a16:creationId xmlns:a16="http://schemas.microsoft.com/office/drawing/2014/main" id="{CB48F67D-61AC-77F7-C1B9-C5597C1BC31B}"/>
                    </a:ext>
                  </a:extLst>
                </p14:cNvPr>
                <p14:cNvContentPartPr/>
                <p14:nvPr/>
              </p14:nvContentPartPr>
              <p14:xfrm>
                <a:off x="10979272" y="3468092"/>
                <a:ext cx="345240" cy="209880"/>
              </p14:xfrm>
            </p:contentPart>
          </mc:Choice>
          <mc:Fallback>
            <p:pic>
              <p:nvPicPr>
                <p:cNvPr id="115" name="Ink 114">
                  <a:extLst>
                    <a:ext uri="{FF2B5EF4-FFF2-40B4-BE49-F238E27FC236}">
                      <a16:creationId xmlns:a16="http://schemas.microsoft.com/office/drawing/2014/main" id="{CB48F67D-61AC-77F7-C1B9-C5597C1BC31B}"/>
                    </a:ext>
                  </a:extLst>
                </p:cNvPr>
                <p:cNvPicPr/>
                <p:nvPr/>
              </p:nvPicPr>
              <p:blipFill>
                <a:blip r:embed="rId273"/>
                <a:stretch>
                  <a:fillRect/>
                </a:stretch>
              </p:blipFill>
              <p:spPr>
                <a:xfrm>
                  <a:off x="10970272" y="3459452"/>
                  <a:ext cx="3628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40" name="Ink 139">
                  <a:extLst>
                    <a:ext uri="{FF2B5EF4-FFF2-40B4-BE49-F238E27FC236}">
                      <a16:creationId xmlns:a16="http://schemas.microsoft.com/office/drawing/2014/main" id="{06F1108D-E2E9-1C97-39E4-3E6B691C27F5}"/>
                    </a:ext>
                  </a:extLst>
                </p14:cNvPr>
                <p14:cNvContentPartPr/>
                <p14:nvPr/>
              </p14:nvContentPartPr>
              <p14:xfrm>
                <a:off x="9297712" y="2038892"/>
                <a:ext cx="149040" cy="289440"/>
              </p14:xfrm>
            </p:contentPart>
          </mc:Choice>
          <mc:Fallback>
            <p:pic>
              <p:nvPicPr>
                <p:cNvPr id="140" name="Ink 139">
                  <a:extLst>
                    <a:ext uri="{FF2B5EF4-FFF2-40B4-BE49-F238E27FC236}">
                      <a16:creationId xmlns:a16="http://schemas.microsoft.com/office/drawing/2014/main" id="{06F1108D-E2E9-1C97-39E4-3E6B691C27F5}"/>
                    </a:ext>
                  </a:extLst>
                </p:cNvPr>
                <p:cNvPicPr/>
                <p:nvPr/>
              </p:nvPicPr>
              <p:blipFill>
                <a:blip r:embed="rId275"/>
                <a:stretch>
                  <a:fillRect/>
                </a:stretch>
              </p:blipFill>
              <p:spPr>
                <a:xfrm>
                  <a:off x="9289072" y="2030252"/>
                  <a:ext cx="16668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41" name="Ink 140">
                  <a:extLst>
                    <a:ext uri="{FF2B5EF4-FFF2-40B4-BE49-F238E27FC236}">
                      <a16:creationId xmlns:a16="http://schemas.microsoft.com/office/drawing/2014/main" id="{9C79432F-F250-8E32-8319-350457ED5117}"/>
                    </a:ext>
                  </a:extLst>
                </p14:cNvPr>
                <p14:cNvContentPartPr/>
                <p14:nvPr/>
              </p14:nvContentPartPr>
              <p14:xfrm>
                <a:off x="9538552" y="2215292"/>
                <a:ext cx="12240" cy="113760"/>
              </p14:xfrm>
            </p:contentPart>
          </mc:Choice>
          <mc:Fallback>
            <p:pic>
              <p:nvPicPr>
                <p:cNvPr id="141" name="Ink 140">
                  <a:extLst>
                    <a:ext uri="{FF2B5EF4-FFF2-40B4-BE49-F238E27FC236}">
                      <a16:creationId xmlns:a16="http://schemas.microsoft.com/office/drawing/2014/main" id="{9C79432F-F250-8E32-8319-350457ED5117}"/>
                    </a:ext>
                  </a:extLst>
                </p:cNvPr>
                <p:cNvPicPr/>
                <p:nvPr/>
              </p:nvPicPr>
              <p:blipFill>
                <a:blip r:embed="rId277"/>
                <a:stretch>
                  <a:fillRect/>
                </a:stretch>
              </p:blipFill>
              <p:spPr>
                <a:xfrm>
                  <a:off x="9529912" y="2206652"/>
                  <a:ext cx="298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42" name="Ink 141">
                  <a:extLst>
                    <a:ext uri="{FF2B5EF4-FFF2-40B4-BE49-F238E27FC236}">
                      <a16:creationId xmlns:a16="http://schemas.microsoft.com/office/drawing/2014/main" id="{87AE8A59-696B-C356-3B6D-008893E7C284}"/>
                    </a:ext>
                  </a:extLst>
                </p14:cNvPr>
                <p14:cNvContentPartPr/>
                <p14:nvPr/>
              </p14:nvContentPartPr>
              <p14:xfrm>
                <a:off x="9582112" y="2109452"/>
                <a:ext cx="9360" cy="41760"/>
              </p14:xfrm>
            </p:contentPart>
          </mc:Choice>
          <mc:Fallback>
            <p:pic>
              <p:nvPicPr>
                <p:cNvPr id="142" name="Ink 141">
                  <a:extLst>
                    <a:ext uri="{FF2B5EF4-FFF2-40B4-BE49-F238E27FC236}">
                      <a16:creationId xmlns:a16="http://schemas.microsoft.com/office/drawing/2014/main" id="{87AE8A59-696B-C356-3B6D-008893E7C284}"/>
                    </a:ext>
                  </a:extLst>
                </p:cNvPr>
                <p:cNvPicPr/>
                <p:nvPr/>
              </p:nvPicPr>
              <p:blipFill>
                <a:blip r:embed="rId279"/>
                <a:stretch>
                  <a:fillRect/>
                </a:stretch>
              </p:blipFill>
              <p:spPr>
                <a:xfrm>
                  <a:off x="9573112" y="2100452"/>
                  <a:ext cx="270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43" name="Ink 142">
                  <a:extLst>
                    <a:ext uri="{FF2B5EF4-FFF2-40B4-BE49-F238E27FC236}">
                      <a16:creationId xmlns:a16="http://schemas.microsoft.com/office/drawing/2014/main" id="{FD9ABC75-EEDC-C183-2BE5-658F741B5EA1}"/>
                    </a:ext>
                  </a:extLst>
                </p14:cNvPr>
                <p14:cNvContentPartPr/>
                <p14:nvPr/>
              </p14:nvContentPartPr>
              <p14:xfrm>
                <a:off x="9650512" y="2210612"/>
                <a:ext cx="160200" cy="95760"/>
              </p14:xfrm>
            </p:contentPart>
          </mc:Choice>
          <mc:Fallback>
            <p:pic>
              <p:nvPicPr>
                <p:cNvPr id="143" name="Ink 142">
                  <a:extLst>
                    <a:ext uri="{FF2B5EF4-FFF2-40B4-BE49-F238E27FC236}">
                      <a16:creationId xmlns:a16="http://schemas.microsoft.com/office/drawing/2014/main" id="{FD9ABC75-EEDC-C183-2BE5-658F741B5EA1}"/>
                    </a:ext>
                  </a:extLst>
                </p:cNvPr>
                <p:cNvPicPr/>
                <p:nvPr/>
              </p:nvPicPr>
              <p:blipFill>
                <a:blip r:embed="rId281"/>
                <a:stretch>
                  <a:fillRect/>
                </a:stretch>
              </p:blipFill>
              <p:spPr>
                <a:xfrm>
                  <a:off x="9641512" y="2201972"/>
                  <a:ext cx="1778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44" name="Ink 143">
                  <a:extLst>
                    <a:ext uri="{FF2B5EF4-FFF2-40B4-BE49-F238E27FC236}">
                      <a16:creationId xmlns:a16="http://schemas.microsoft.com/office/drawing/2014/main" id="{61DD63EB-D7CD-B1F9-FBB0-7D7C020C9685}"/>
                    </a:ext>
                  </a:extLst>
                </p14:cNvPr>
                <p14:cNvContentPartPr/>
                <p14:nvPr/>
              </p14:nvContentPartPr>
              <p14:xfrm>
                <a:off x="9907912" y="2076692"/>
                <a:ext cx="45720" cy="313200"/>
              </p14:xfrm>
            </p:contentPart>
          </mc:Choice>
          <mc:Fallback>
            <p:pic>
              <p:nvPicPr>
                <p:cNvPr id="144" name="Ink 143">
                  <a:extLst>
                    <a:ext uri="{FF2B5EF4-FFF2-40B4-BE49-F238E27FC236}">
                      <a16:creationId xmlns:a16="http://schemas.microsoft.com/office/drawing/2014/main" id="{61DD63EB-D7CD-B1F9-FBB0-7D7C020C9685}"/>
                    </a:ext>
                  </a:extLst>
                </p:cNvPr>
                <p:cNvPicPr/>
                <p:nvPr/>
              </p:nvPicPr>
              <p:blipFill>
                <a:blip r:embed="rId283"/>
                <a:stretch>
                  <a:fillRect/>
                </a:stretch>
              </p:blipFill>
              <p:spPr>
                <a:xfrm>
                  <a:off x="9898912" y="2068052"/>
                  <a:ext cx="6336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45" name="Ink 144">
                  <a:extLst>
                    <a:ext uri="{FF2B5EF4-FFF2-40B4-BE49-F238E27FC236}">
                      <a16:creationId xmlns:a16="http://schemas.microsoft.com/office/drawing/2014/main" id="{79A41211-A678-4717-8181-8C1798B783D8}"/>
                    </a:ext>
                  </a:extLst>
                </p14:cNvPr>
                <p14:cNvContentPartPr/>
                <p14:nvPr/>
              </p14:nvContentPartPr>
              <p14:xfrm>
                <a:off x="9834832" y="2209172"/>
                <a:ext cx="315720" cy="101520"/>
              </p14:xfrm>
            </p:contentPart>
          </mc:Choice>
          <mc:Fallback>
            <p:pic>
              <p:nvPicPr>
                <p:cNvPr id="145" name="Ink 144">
                  <a:extLst>
                    <a:ext uri="{FF2B5EF4-FFF2-40B4-BE49-F238E27FC236}">
                      <a16:creationId xmlns:a16="http://schemas.microsoft.com/office/drawing/2014/main" id="{79A41211-A678-4717-8181-8C1798B783D8}"/>
                    </a:ext>
                  </a:extLst>
                </p:cNvPr>
                <p:cNvPicPr/>
                <p:nvPr/>
              </p:nvPicPr>
              <p:blipFill>
                <a:blip r:embed="rId285"/>
                <a:stretch>
                  <a:fillRect/>
                </a:stretch>
              </p:blipFill>
              <p:spPr>
                <a:xfrm>
                  <a:off x="9825832" y="2200172"/>
                  <a:ext cx="3333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46" name="Ink 145">
                  <a:extLst>
                    <a:ext uri="{FF2B5EF4-FFF2-40B4-BE49-F238E27FC236}">
                      <a16:creationId xmlns:a16="http://schemas.microsoft.com/office/drawing/2014/main" id="{CE5ACB39-6572-547F-2F01-2FB169FE6457}"/>
                    </a:ext>
                  </a:extLst>
                </p14:cNvPr>
                <p14:cNvContentPartPr/>
                <p14:nvPr/>
              </p14:nvContentPartPr>
              <p14:xfrm>
                <a:off x="10528192" y="2063012"/>
                <a:ext cx="171360" cy="348840"/>
              </p14:xfrm>
            </p:contentPart>
          </mc:Choice>
          <mc:Fallback>
            <p:pic>
              <p:nvPicPr>
                <p:cNvPr id="146" name="Ink 145">
                  <a:extLst>
                    <a:ext uri="{FF2B5EF4-FFF2-40B4-BE49-F238E27FC236}">
                      <a16:creationId xmlns:a16="http://schemas.microsoft.com/office/drawing/2014/main" id="{CE5ACB39-6572-547F-2F01-2FB169FE6457}"/>
                    </a:ext>
                  </a:extLst>
                </p:cNvPr>
                <p:cNvPicPr/>
                <p:nvPr/>
              </p:nvPicPr>
              <p:blipFill>
                <a:blip r:embed="rId287"/>
                <a:stretch>
                  <a:fillRect/>
                </a:stretch>
              </p:blipFill>
              <p:spPr>
                <a:xfrm>
                  <a:off x="10519552" y="2054012"/>
                  <a:ext cx="18900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59" name="Ink 158">
                  <a:extLst>
                    <a:ext uri="{FF2B5EF4-FFF2-40B4-BE49-F238E27FC236}">
                      <a16:creationId xmlns:a16="http://schemas.microsoft.com/office/drawing/2014/main" id="{B2CD0C34-D3C0-DC90-0F19-8087DB2DE0F7}"/>
                    </a:ext>
                  </a:extLst>
                </p14:cNvPr>
                <p14:cNvContentPartPr/>
                <p14:nvPr/>
              </p14:nvContentPartPr>
              <p14:xfrm>
                <a:off x="10732672" y="3689852"/>
                <a:ext cx="258480" cy="20520"/>
              </p14:xfrm>
            </p:contentPart>
          </mc:Choice>
          <mc:Fallback>
            <p:pic>
              <p:nvPicPr>
                <p:cNvPr id="159" name="Ink 158">
                  <a:extLst>
                    <a:ext uri="{FF2B5EF4-FFF2-40B4-BE49-F238E27FC236}">
                      <a16:creationId xmlns:a16="http://schemas.microsoft.com/office/drawing/2014/main" id="{B2CD0C34-D3C0-DC90-0F19-8087DB2DE0F7}"/>
                    </a:ext>
                  </a:extLst>
                </p:cNvPr>
                <p:cNvPicPr/>
                <p:nvPr/>
              </p:nvPicPr>
              <p:blipFill>
                <a:blip r:embed="rId289"/>
                <a:stretch>
                  <a:fillRect/>
                </a:stretch>
              </p:blipFill>
              <p:spPr>
                <a:xfrm>
                  <a:off x="10724032" y="3681212"/>
                  <a:ext cx="2761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0" name="Ink 159">
                  <a:extLst>
                    <a:ext uri="{FF2B5EF4-FFF2-40B4-BE49-F238E27FC236}">
                      <a16:creationId xmlns:a16="http://schemas.microsoft.com/office/drawing/2014/main" id="{8B11CCAD-3E38-8A64-2823-D52B310DC88F}"/>
                    </a:ext>
                  </a:extLst>
                </p14:cNvPr>
                <p14:cNvContentPartPr/>
                <p14:nvPr/>
              </p14:nvContentPartPr>
              <p14:xfrm>
                <a:off x="10847512" y="3788852"/>
                <a:ext cx="122040" cy="14040"/>
              </p14:xfrm>
            </p:contentPart>
          </mc:Choice>
          <mc:Fallback>
            <p:pic>
              <p:nvPicPr>
                <p:cNvPr id="160" name="Ink 159">
                  <a:extLst>
                    <a:ext uri="{FF2B5EF4-FFF2-40B4-BE49-F238E27FC236}">
                      <a16:creationId xmlns:a16="http://schemas.microsoft.com/office/drawing/2014/main" id="{8B11CCAD-3E38-8A64-2823-D52B310DC88F}"/>
                    </a:ext>
                  </a:extLst>
                </p:cNvPr>
                <p:cNvPicPr/>
                <p:nvPr/>
              </p:nvPicPr>
              <p:blipFill>
                <a:blip r:embed="rId291"/>
                <a:stretch>
                  <a:fillRect/>
                </a:stretch>
              </p:blipFill>
              <p:spPr>
                <a:xfrm>
                  <a:off x="10838872" y="3780212"/>
                  <a:ext cx="1396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2" name="Ink 161">
                  <a:extLst>
                    <a:ext uri="{FF2B5EF4-FFF2-40B4-BE49-F238E27FC236}">
                      <a16:creationId xmlns:a16="http://schemas.microsoft.com/office/drawing/2014/main" id="{BD7B9428-E5EE-B40B-FA5C-A466972CE9CD}"/>
                    </a:ext>
                  </a:extLst>
                </p14:cNvPr>
                <p14:cNvContentPartPr/>
                <p14:nvPr/>
              </p14:nvContentPartPr>
              <p14:xfrm>
                <a:off x="3780712" y="3446852"/>
                <a:ext cx="4541400" cy="92880"/>
              </p14:xfrm>
            </p:contentPart>
          </mc:Choice>
          <mc:Fallback>
            <p:pic>
              <p:nvPicPr>
                <p:cNvPr id="162" name="Ink 161">
                  <a:extLst>
                    <a:ext uri="{FF2B5EF4-FFF2-40B4-BE49-F238E27FC236}">
                      <a16:creationId xmlns:a16="http://schemas.microsoft.com/office/drawing/2014/main" id="{BD7B9428-E5EE-B40B-FA5C-A466972CE9CD}"/>
                    </a:ext>
                  </a:extLst>
                </p:cNvPr>
                <p:cNvPicPr/>
                <p:nvPr/>
              </p:nvPicPr>
              <p:blipFill>
                <a:blip r:embed="rId293"/>
                <a:stretch>
                  <a:fillRect/>
                </a:stretch>
              </p:blipFill>
              <p:spPr>
                <a:xfrm>
                  <a:off x="3771712" y="3437852"/>
                  <a:ext cx="45590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3" name="Ink 162">
                  <a:extLst>
                    <a:ext uri="{FF2B5EF4-FFF2-40B4-BE49-F238E27FC236}">
                      <a16:creationId xmlns:a16="http://schemas.microsoft.com/office/drawing/2014/main" id="{0723D1E4-6555-30C3-D6D9-FFB6491E595A}"/>
                    </a:ext>
                  </a:extLst>
                </p14:cNvPr>
                <p14:cNvContentPartPr/>
                <p14:nvPr/>
              </p14:nvContentPartPr>
              <p14:xfrm>
                <a:off x="3688192" y="3443972"/>
                <a:ext cx="245880" cy="182160"/>
              </p14:xfrm>
            </p:contentPart>
          </mc:Choice>
          <mc:Fallback>
            <p:pic>
              <p:nvPicPr>
                <p:cNvPr id="163" name="Ink 162">
                  <a:extLst>
                    <a:ext uri="{FF2B5EF4-FFF2-40B4-BE49-F238E27FC236}">
                      <a16:creationId xmlns:a16="http://schemas.microsoft.com/office/drawing/2014/main" id="{0723D1E4-6555-30C3-D6D9-FFB6491E595A}"/>
                    </a:ext>
                  </a:extLst>
                </p:cNvPr>
                <p:cNvPicPr/>
                <p:nvPr/>
              </p:nvPicPr>
              <p:blipFill>
                <a:blip r:embed="rId295"/>
                <a:stretch>
                  <a:fillRect/>
                </a:stretch>
              </p:blipFill>
              <p:spPr>
                <a:xfrm>
                  <a:off x="3679552" y="3434972"/>
                  <a:ext cx="2635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4" name="Ink 163">
                  <a:extLst>
                    <a:ext uri="{FF2B5EF4-FFF2-40B4-BE49-F238E27FC236}">
                      <a16:creationId xmlns:a16="http://schemas.microsoft.com/office/drawing/2014/main" id="{8326A424-276B-F6EE-7EB1-A4BF3CF0A875}"/>
                    </a:ext>
                  </a:extLst>
                </p14:cNvPr>
                <p14:cNvContentPartPr/>
                <p14:nvPr/>
              </p14:nvContentPartPr>
              <p14:xfrm>
                <a:off x="4845232" y="3573212"/>
                <a:ext cx="198000" cy="291600"/>
              </p14:xfrm>
            </p:contentPart>
          </mc:Choice>
          <mc:Fallback>
            <p:pic>
              <p:nvPicPr>
                <p:cNvPr id="164" name="Ink 163">
                  <a:extLst>
                    <a:ext uri="{FF2B5EF4-FFF2-40B4-BE49-F238E27FC236}">
                      <a16:creationId xmlns:a16="http://schemas.microsoft.com/office/drawing/2014/main" id="{8326A424-276B-F6EE-7EB1-A4BF3CF0A875}"/>
                    </a:ext>
                  </a:extLst>
                </p:cNvPr>
                <p:cNvPicPr/>
                <p:nvPr/>
              </p:nvPicPr>
              <p:blipFill>
                <a:blip r:embed="rId297"/>
                <a:stretch>
                  <a:fillRect/>
                </a:stretch>
              </p:blipFill>
              <p:spPr>
                <a:xfrm>
                  <a:off x="4836592" y="3564572"/>
                  <a:ext cx="2156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65" name="Ink 164">
                  <a:extLst>
                    <a:ext uri="{FF2B5EF4-FFF2-40B4-BE49-F238E27FC236}">
                      <a16:creationId xmlns:a16="http://schemas.microsoft.com/office/drawing/2014/main" id="{AE676A3F-80E2-14E7-89F7-408AF17B32B0}"/>
                    </a:ext>
                  </a:extLst>
                </p14:cNvPr>
                <p14:cNvContentPartPr/>
                <p14:nvPr/>
              </p14:nvContentPartPr>
              <p14:xfrm>
                <a:off x="5068072" y="3691292"/>
                <a:ext cx="70560" cy="65520"/>
              </p14:xfrm>
            </p:contentPart>
          </mc:Choice>
          <mc:Fallback>
            <p:pic>
              <p:nvPicPr>
                <p:cNvPr id="165" name="Ink 164">
                  <a:extLst>
                    <a:ext uri="{FF2B5EF4-FFF2-40B4-BE49-F238E27FC236}">
                      <a16:creationId xmlns:a16="http://schemas.microsoft.com/office/drawing/2014/main" id="{AE676A3F-80E2-14E7-89F7-408AF17B32B0}"/>
                    </a:ext>
                  </a:extLst>
                </p:cNvPr>
                <p:cNvPicPr/>
                <p:nvPr/>
              </p:nvPicPr>
              <p:blipFill>
                <a:blip r:embed="rId299"/>
                <a:stretch>
                  <a:fillRect/>
                </a:stretch>
              </p:blipFill>
              <p:spPr>
                <a:xfrm>
                  <a:off x="5059432" y="3682652"/>
                  <a:ext cx="882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66" name="Ink 165">
                  <a:extLst>
                    <a:ext uri="{FF2B5EF4-FFF2-40B4-BE49-F238E27FC236}">
                      <a16:creationId xmlns:a16="http://schemas.microsoft.com/office/drawing/2014/main" id="{D73DEAA1-2025-9C82-7058-2E5DC47CE47C}"/>
                    </a:ext>
                  </a:extLst>
                </p14:cNvPr>
                <p14:cNvContentPartPr/>
                <p14:nvPr/>
              </p14:nvContentPartPr>
              <p14:xfrm>
                <a:off x="5221072" y="3665012"/>
                <a:ext cx="109440" cy="129240"/>
              </p14:xfrm>
            </p:contentPart>
          </mc:Choice>
          <mc:Fallback>
            <p:pic>
              <p:nvPicPr>
                <p:cNvPr id="166" name="Ink 165">
                  <a:extLst>
                    <a:ext uri="{FF2B5EF4-FFF2-40B4-BE49-F238E27FC236}">
                      <a16:creationId xmlns:a16="http://schemas.microsoft.com/office/drawing/2014/main" id="{D73DEAA1-2025-9C82-7058-2E5DC47CE47C}"/>
                    </a:ext>
                  </a:extLst>
                </p:cNvPr>
                <p:cNvPicPr/>
                <p:nvPr/>
              </p:nvPicPr>
              <p:blipFill>
                <a:blip r:embed="rId301"/>
                <a:stretch>
                  <a:fillRect/>
                </a:stretch>
              </p:blipFill>
              <p:spPr>
                <a:xfrm>
                  <a:off x="5212072" y="3656012"/>
                  <a:ext cx="1270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67" name="Ink 166">
                  <a:extLst>
                    <a:ext uri="{FF2B5EF4-FFF2-40B4-BE49-F238E27FC236}">
                      <a16:creationId xmlns:a16="http://schemas.microsoft.com/office/drawing/2014/main" id="{4D9027ED-E3AA-8D43-A7B0-70AA65FB9352}"/>
                    </a:ext>
                  </a:extLst>
                </p14:cNvPr>
                <p14:cNvContentPartPr/>
                <p14:nvPr/>
              </p14:nvContentPartPr>
              <p14:xfrm>
                <a:off x="5439232" y="3674732"/>
                <a:ext cx="97920" cy="164520"/>
              </p14:xfrm>
            </p:contentPart>
          </mc:Choice>
          <mc:Fallback>
            <p:pic>
              <p:nvPicPr>
                <p:cNvPr id="167" name="Ink 166">
                  <a:extLst>
                    <a:ext uri="{FF2B5EF4-FFF2-40B4-BE49-F238E27FC236}">
                      <a16:creationId xmlns:a16="http://schemas.microsoft.com/office/drawing/2014/main" id="{4D9027ED-E3AA-8D43-A7B0-70AA65FB9352}"/>
                    </a:ext>
                  </a:extLst>
                </p:cNvPr>
                <p:cNvPicPr/>
                <p:nvPr/>
              </p:nvPicPr>
              <p:blipFill>
                <a:blip r:embed="rId303"/>
                <a:stretch>
                  <a:fillRect/>
                </a:stretch>
              </p:blipFill>
              <p:spPr>
                <a:xfrm>
                  <a:off x="5430232" y="3665732"/>
                  <a:ext cx="1155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68" name="Ink 167">
                  <a:extLst>
                    <a:ext uri="{FF2B5EF4-FFF2-40B4-BE49-F238E27FC236}">
                      <a16:creationId xmlns:a16="http://schemas.microsoft.com/office/drawing/2014/main" id="{59949AA1-1BD2-32C8-C194-08FD61147373}"/>
                    </a:ext>
                  </a:extLst>
                </p14:cNvPr>
                <p14:cNvContentPartPr/>
                <p14:nvPr/>
              </p14:nvContentPartPr>
              <p14:xfrm>
                <a:off x="5604832" y="3683012"/>
                <a:ext cx="60480" cy="71640"/>
              </p14:xfrm>
            </p:contentPart>
          </mc:Choice>
          <mc:Fallback>
            <p:pic>
              <p:nvPicPr>
                <p:cNvPr id="168" name="Ink 167">
                  <a:extLst>
                    <a:ext uri="{FF2B5EF4-FFF2-40B4-BE49-F238E27FC236}">
                      <a16:creationId xmlns:a16="http://schemas.microsoft.com/office/drawing/2014/main" id="{59949AA1-1BD2-32C8-C194-08FD61147373}"/>
                    </a:ext>
                  </a:extLst>
                </p:cNvPr>
                <p:cNvPicPr/>
                <p:nvPr/>
              </p:nvPicPr>
              <p:blipFill>
                <a:blip r:embed="rId305"/>
                <a:stretch>
                  <a:fillRect/>
                </a:stretch>
              </p:blipFill>
              <p:spPr>
                <a:xfrm>
                  <a:off x="5595832" y="3674012"/>
                  <a:ext cx="781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69" name="Ink 168">
                  <a:extLst>
                    <a:ext uri="{FF2B5EF4-FFF2-40B4-BE49-F238E27FC236}">
                      <a16:creationId xmlns:a16="http://schemas.microsoft.com/office/drawing/2014/main" id="{F6CC0032-E744-3A9D-70E4-DD08CC4C549E}"/>
                    </a:ext>
                  </a:extLst>
                </p14:cNvPr>
                <p14:cNvContentPartPr/>
                <p14:nvPr/>
              </p14:nvContentPartPr>
              <p14:xfrm>
                <a:off x="5721832" y="3670772"/>
                <a:ext cx="114120" cy="82800"/>
              </p14:xfrm>
            </p:contentPart>
          </mc:Choice>
          <mc:Fallback>
            <p:pic>
              <p:nvPicPr>
                <p:cNvPr id="169" name="Ink 168">
                  <a:extLst>
                    <a:ext uri="{FF2B5EF4-FFF2-40B4-BE49-F238E27FC236}">
                      <a16:creationId xmlns:a16="http://schemas.microsoft.com/office/drawing/2014/main" id="{F6CC0032-E744-3A9D-70E4-DD08CC4C549E}"/>
                    </a:ext>
                  </a:extLst>
                </p:cNvPr>
                <p:cNvPicPr/>
                <p:nvPr/>
              </p:nvPicPr>
              <p:blipFill>
                <a:blip r:embed="rId307"/>
                <a:stretch>
                  <a:fillRect/>
                </a:stretch>
              </p:blipFill>
              <p:spPr>
                <a:xfrm>
                  <a:off x="5712832" y="3662132"/>
                  <a:ext cx="1317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0" name="Ink 169">
                  <a:extLst>
                    <a:ext uri="{FF2B5EF4-FFF2-40B4-BE49-F238E27FC236}">
                      <a16:creationId xmlns:a16="http://schemas.microsoft.com/office/drawing/2014/main" id="{05FB91AD-0889-B0A1-5AF7-014E8A50F549}"/>
                    </a:ext>
                  </a:extLst>
                </p14:cNvPr>
                <p14:cNvContentPartPr/>
                <p14:nvPr/>
              </p14:nvContentPartPr>
              <p14:xfrm>
                <a:off x="5891392" y="3638012"/>
                <a:ext cx="92880" cy="106920"/>
              </p14:xfrm>
            </p:contentPart>
          </mc:Choice>
          <mc:Fallback>
            <p:pic>
              <p:nvPicPr>
                <p:cNvPr id="170" name="Ink 169">
                  <a:extLst>
                    <a:ext uri="{FF2B5EF4-FFF2-40B4-BE49-F238E27FC236}">
                      <a16:creationId xmlns:a16="http://schemas.microsoft.com/office/drawing/2014/main" id="{05FB91AD-0889-B0A1-5AF7-014E8A50F549}"/>
                    </a:ext>
                  </a:extLst>
                </p:cNvPr>
                <p:cNvPicPr/>
                <p:nvPr/>
              </p:nvPicPr>
              <p:blipFill>
                <a:blip r:embed="rId309"/>
                <a:stretch>
                  <a:fillRect/>
                </a:stretch>
              </p:blipFill>
              <p:spPr>
                <a:xfrm>
                  <a:off x="5882752" y="3629372"/>
                  <a:ext cx="1105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71" name="Ink 170">
                  <a:extLst>
                    <a:ext uri="{FF2B5EF4-FFF2-40B4-BE49-F238E27FC236}">
                      <a16:creationId xmlns:a16="http://schemas.microsoft.com/office/drawing/2014/main" id="{BD959E77-0E92-71B4-0880-D62592D2C5C0}"/>
                    </a:ext>
                  </a:extLst>
                </p14:cNvPr>
                <p14:cNvContentPartPr/>
                <p14:nvPr/>
              </p14:nvContentPartPr>
              <p14:xfrm>
                <a:off x="6025672" y="3639092"/>
                <a:ext cx="131040" cy="92880"/>
              </p14:xfrm>
            </p:contentPart>
          </mc:Choice>
          <mc:Fallback>
            <p:pic>
              <p:nvPicPr>
                <p:cNvPr id="171" name="Ink 170">
                  <a:extLst>
                    <a:ext uri="{FF2B5EF4-FFF2-40B4-BE49-F238E27FC236}">
                      <a16:creationId xmlns:a16="http://schemas.microsoft.com/office/drawing/2014/main" id="{BD959E77-0E92-71B4-0880-D62592D2C5C0}"/>
                    </a:ext>
                  </a:extLst>
                </p:cNvPr>
                <p:cNvPicPr/>
                <p:nvPr/>
              </p:nvPicPr>
              <p:blipFill>
                <a:blip r:embed="rId311"/>
                <a:stretch>
                  <a:fillRect/>
                </a:stretch>
              </p:blipFill>
              <p:spPr>
                <a:xfrm>
                  <a:off x="6016672" y="3630092"/>
                  <a:ext cx="1486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73" name="Ink 172">
                  <a:extLst>
                    <a:ext uri="{FF2B5EF4-FFF2-40B4-BE49-F238E27FC236}">
                      <a16:creationId xmlns:a16="http://schemas.microsoft.com/office/drawing/2014/main" id="{AC8A0D5F-0AC4-9E6D-87AB-DD1FFD40FD90}"/>
                    </a:ext>
                  </a:extLst>
                </p14:cNvPr>
                <p14:cNvContentPartPr/>
                <p14:nvPr/>
              </p14:nvContentPartPr>
              <p14:xfrm>
                <a:off x="10254952" y="3046172"/>
                <a:ext cx="168120" cy="208800"/>
              </p14:xfrm>
            </p:contentPart>
          </mc:Choice>
          <mc:Fallback>
            <p:pic>
              <p:nvPicPr>
                <p:cNvPr id="173" name="Ink 172">
                  <a:extLst>
                    <a:ext uri="{FF2B5EF4-FFF2-40B4-BE49-F238E27FC236}">
                      <a16:creationId xmlns:a16="http://schemas.microsoft.com/office/drawing/2014/main" id="{AC8A0D5F-0AC4-9E6D-87AB-DD1FFD40FD90}"/>
                    </a:ext>
                  </a:extLst>
                </p:cNvPr>
                <p:cNvPicPr/>
                <p:nvPr/>
              </p:nvPicPr>
              <p:blipFill>
                <a:blip r:embed="rId313"/>
                <a:stretch>
                  <a:fillRect/>
                </a:stretch>
              </p:blipFill>
              <p:spPr>
                <a:xfrm>
                  <a:off x="10246312" y="3037532"/>
                  <a:ext cx="1857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74" name="Ink 173">
                  <a:extLst>
                    <a:ext uri="{FF2B5EF4-FFF2-40B4-BE49-F238E27FC236}">
                      <a16:creationId xmlns:a16="http://schemas.microsoft.com/office/drawing/2014/main" id="{7414E42D-DE2D-DC77-EBD1-AE925851593B}"/>
                    </a:ext>
                  </a:extLst>
                </p14:cNvPr>
                <p14:cNvContentPartPr/>
                <p14:nvPr/>
              </p14:nvContentPartPr>
              <p14:xfrm>
                <a:off x="10436032" y="3065612"/>
                <a:ext cx="217440" cy="268920"/>
              </p14:xfrm>
            </p:contentPart>
          </mc:Choice>
          <mc:Fallback>
            <p:pic>
              <p:nvPicPr>
                <p:cNvPr id="174" name="Ink 173">
                  <a:extLst>
                    <a:ext uri="{FF2B5EF4-FFF2-40B4-BE49-F238E27FC236}">
                      <a16:creationId xmlns:a16="http://schemas.microsoft.com/office/drawing/2014/main" id="{7414E42D-DE2D-DC77-EBD1-AE925851593B}"/>
                    </a:ext>
                  </a:extLst>
                </p:cNvPr>
                <p:cNvPicPr/>
                <p:nvPr/>
              </p:nvPicPr>
              <p:blipFill>
                <a:blip r:embed="rId315"/>
                <a:stretch>
                  <a:fillRect/>
                </a:stretch>
              </p:blipFill>
              <p:spPr>
                <a:xfrm>
                  <a:off x="10427392" y="3056972"/>
                  <a:ext cx="2350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75" name="Ink 174">
                  <a:extLst>
                    <a:ext uri="{FF2B5EF4-FFF2-40B4-BE49-F238E27FC236}">
                      <a16:creationId xmlns:a16="http://schemas.microsoft.com/office/drawing/2014/main" id="{6716766B-CD70-B274-BA1C-48C9B0A58CEC}"/>
                    </a:ext>
                  </a:extLst>
                </p14:cNvPr>
                <p14:cNvContentPartPr/>
                <p14:nvPr/>
              </p14:nvContentPartPr>
              <p14:xfrm>
                <a:off x="10729072" y="3171812"/>
                <a:ext cx="360" cy="102960"/>
              </p14:xfrm>
            </p:contentPart>
          </mc:Choice>
          <mc:Fallback>
            <p:pic>
              <p:nvPicPr>
                <p:cNvPr id="175" name="Ink 174">
                  <a:extLst>
                    <a:ext uri="{FF2B5EF4-FFF2-40B4-BE49-F238E27FC236}">
                      <a16:creationId xmlns:a16="http://schemas.microsoft.com/office/drawing/2014/main" id="{6716766B-CD70-B274-BA1C-48C9B0A58CEC}"/>
                    </a:ext>
                  </a:extLst>
                </p:cNvPr>
                <p:cNvPicPr/>
                <p:nvPr/>
              </p:nvPicPr>
              <p:blipFill>
                <a:blip r:embed="rId317"/>
                <a:stretch>
                  <a:fillRect/>
                </a:stretch>
              </p:blipFill>
              <p:spPr>
                <a:xfrm>
                  <a:off x="10720072" y="3162812"/>
                  <a:ext cx="180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76" name="Ink 175">
                  <a:extLst>
                    <a:ext uri="{FF2B5EF4-FFF2-40B4-BE49-F238E27FC236}">
                      <a16:creationId xmlns:a16="http://schemas.microsoft.com/office/drawing/2014/main" id="{E04EF1B4-A597-DEC2-D268-1510466E5A98}"/>
                    </a:ext>
                  </a:extLst>
                </p14:cNvPr>
                <p14:cNvContentPartPr/>
                <p14:nvPr/>
              </p14:nvContentPartPr>
              <p14:xfrm>
                <a:off x="10794952" y="3039692"/>
                <a:ext cx="104400" cy="186480"/>
              </p14:xfrm>
            </p:contentPart>
          </mc:Choice>
          <mc:Fallback>
            <p:pic>
              <p:nvPicPr>
                <p:cNvPr id="176" name="Ink 175">
                  <a:extLst>
                    <a:ext uri="{FF2B5EF4-FFF2-40B4-BE49-F238E27FC236}">
                      <a16:creationId xmlns:a16="http://schemas.microsoft.com/office/drawing/2014/main" id="{E04EF1B4-A597-DEC2-D268-1510466E5A98}"/>
                    </a:ext>
                  </a:extLst>
                </p:cNvPr>
                <p:cNvPicPr/>
                <p:nvPr/>
              </p:nvPicPr>
              <p:blipFill>
                <a:blip r:embed="rId319"/>
                <a:stretch>
                  <a:fillRect/>
                </a:stretch>
              </p:blipFill>
              <p:spPr>
                <a:xfrm>
                  <a:off x="10785952" y="3030692"/>
                  <a:ext cx="1220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77" name="Ink 176">
                  <a:extLst>
                    <a:ext uri="{FF2B5EF4-FFF2-40B4-BE49-F238E27FC236}">
                      <a16:creationId xmlns:a16="http://schemas.microsoft.com/office/drawing/2014/main" id="{436D63E0-D6AD-DF28-1EAA-F9F8077C2E2E}"/>
                    </a:ext>
                  </a:extLst>
                </p14:cNvPr>
                <p14:cNvContentPartPr/>
                <p14:nvPr/>
              </p14:nvContentPartPr>
              <p14:xfrm>
                <a:off x="10906552" y="3058412"/>
                <a:ext cx="99000" cy="194040"/>
              </p14:xfrm>
            </p:contentPart>
          </mc:Choice>
          <mc:Fallback>
            <p:pic>
              <p:nvPicPr>
                <p:cNvPr id="177" name="Ink 176">
                  <a:extLst>
                    <a:ext uri="{FF2B5EF4-FFF2-40B4-BE49-F238E27FC236}">
                      <a16:creationId xmlns:a16="http://schemas.microsoft.com/office/drawing/2014/main" id="{436D63E0-D6AD-DF28-1EAA-F9F8077C2E2E}"/>
                    </a:ext>
                  </a:extLst>
                </p:cNvPr>
                <p:cNvPicPr/>
                <p:nvPr/>
              </p:nvPicPr>
              <p:blipFill>
                <a:blip r:embed="rId321"/>
                <a:stretch>
                  <a:fillRect/>
                </a:stretch>
              </p:blipFill>
              <p:spPr>
                <a:xfrm>
                  <a:off x="10897552" y="3049412"/>
                  <a:ext cx="1166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78" name="Ink 177">
                  <a:extLst>
                    <a:ext uri="{FF2B5EF4-FFF2-40B4-BE49-F238E27FC236}">
                      <a16:creationId xmlns:a16="http://schemas.microsoft.com/office/drawing/2014/main" id="{E563B11D-233E-ADAE-3F4B-8319EFBC4CB2}"/>
                    </a:ext>
                  </a:extLst>
                </p14:cNvPr>
                <p14:cNvContentPartPr/>
                <p14:nvPr/>
              </p14:nvContentPartPr>
              <p14:xfrm>
                <a:off x="11032552" y="3054092"/>
                <a:ext cx="133560" cy="203760"/>
              </p14:xfrm>
            </p:contentPart>
          </mc:Choice>
          <mc:Fallback>
            <p:pic>
              <p:nvPicPr>
                <p:cNvPr id="178" name="Ink 177">
                  <a:extLst>
                    <a:ext uri="{FF2B5EF4-FFF2-40B4-BE49-F238E27FC236}">
                      <a16:creationId xmlns:a16="http://schemas.microsoft.com/office/drawing/2014/main" id="{E563B11D-233E-ADAE-3F4B-8319EFBC4CB2}"/>
                    </a:ext>
                  </a:extLst>
                </p:cNvPr>
                <p:cNvPicPr/>
                <p:nvPr/>
              </p:nvPicPr>
              <p:blipFill>
                <a:blip r:embed="rId323"/>
                <a:stretch>
                  <a:fillRect/>
                </a:stretch>
              </p:blipFill>
              <p:spPr>
                <a:xfrm>
                  <a:off x="11023912" y="3045092"/>
                  <a:ext cx="1512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79" name="Ink 178">
                  <a:extLst>
                    <a:ext uri="{FF2B5EF4-FFF2-40B4-BE49-F238E27FC236}">
                      <a16:creationId xmlns:a16="http://schemas.microsoft.com/office/drawing/2014/main" id="{4D36FF44-7DAA-C75F-5AA8-25B5551B70A3}"/>
                    </a:ext>
                  </a:extLst>
                </p14:cNvPr>
                <p14:cNvContentPartPr/>
                <p14:nvPr/>
              </p14:nvContentPartPr>
              <p14:xfrm>
                <a:off x="11209312" y="3011252"/>
                <a:ext cx="87480" cy="262080"/>
              </p14:xfrm>
            </p:contentPart>
          </mc:Choice>
          <mc:Fallback>
            <p:pic>
              <p:nvPicPr>
                <p:cNvPr id="179" name="Ink 178">
                  <a:extLst>
                    <a:ext uri="{FF2B5EF4-FFF2-40B4-BE49-F238E27FC236}">
                      <a16:creationId xmlns:a16="http://schemas.microsoft.com/office/drawing/2014/main" id="{4D36FF44-7DAA-C75F-5AA8-25B5551B70A3}"/>
                    </a:ext>
                  </a:extLst>
                </p:cNvPr>
                <p:cNvPicPr/>
                <p:nvPr/>
              </p:nvPicPr>
              <p:blipFill>
                <a:blip r:embed="rId325"/>
                <a:stretch>
                  <a:fillRect/>
                </a:stretch>
              </p:blipFill>
              <p:spPr>
                <a:xfrm>
                  <a:off x="11200672" y="3002252"/>
                  <a:ext cx="1051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0" name="Ink 179">
                  <a:extLst>
                    <a:ext uri="{FF2B5EF4-FFF2-40B4-BE49-F238E27FC236}">
                      <a16:creationId xmlns:a16="http://schemas.microsoft.com/office/drawing/2014/main" id="{235D0B95-EBD2-5001-65AF-7390CA5CF56D}"/>
                    </a:ext>
                  </a:extLst>
                </p14:cNvPr>
                <p14:cNvContentPartPr/>
                <p14:nvPr/>
              </p14:nvContentPartPr>
              <p14:xfrm>
                <a:off x="10190152" y="2999732"/>
                <a:ext cx="156960" cy="354240"/>
              </p14:xfrm>
            </p:contentPart>
          </mc:Choice>
          <mc:Fallback>
            <p:pic>
              <p:nvPicPr>
                <p:cNvPr id="180" name="Ink 179">
                  <a:extLst>
                    <a:ext uri="{FF2B5EF4-FFF2-40B4-BE49-F238E27FC236}">
                      <a16:creationId xmlns:a16="http://schemas.microsoft.com/office/drawing/2014/main" id="{235D0B95-EBD2-5001-65AF-7390CA5CF56D}"/>
                    </a:ext>
                  </a:extLst>
                </p:cNvPr>
                <p:cNvPicPr/>
                <p:nvPr/>
              </p:nvPicPr>
              <p:blipFill>
                <a:blip r:embed="rId327"/>
                <a:stretch>
                  <a:fillRect/>
                </a:stretch>
              </p:blipFill>
              <p:spPr>
                <a:xfrm>
                  <a:off x="10181152" y="2991092"/>
                  <a:ext cx="174600" cy="371880"/>
                </a:xfrm>
                <a:prstGeom prst="rect">
                  <a:avLst/>
                </a:prstGeom>
              </p:spPr>
            </p:pic>
          </mc:Fallback>
        </mc:AlternateContent>
      </p:grpSp>
    </p:spTree>
    <p:extLst>
      <p:ext uri="{BB962C8B-B14F-4D97-AF65-F5344CB8AC3E}">
        <p14:creationId xmlns:p14="http://schemas.microsoft.com/office/powerpoint/2010/main" val="1150183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Business Application Studio</a:t>
            </a:r>
            <a:endParaRPr lang="en-US" dirty="0"/>
          </a:p>
        </p:txBody>
      </p:sp>
      <p:sp>
        <p:nvSpPr>
          <p:cNvPr id="6" name="TextBox 5">
            <a:extLst>
              <a:ext uri="{FF2B5EF4-FFF2-40B4-BE49-F238E27FC236}">
                <a16:creationId xmlns:a16="http://schemas.microsoft.com/office/drawing/2014/main" id="{C594CE1D-B3DA-A62D-88CA-50DE7E765445}"/>
              </a:ext>
            </a:extLst>
          </p:cNvPr>
          <p:cNvSpPr txBox="1"/>
          <p:nvPr/>
        </p:nvSpPr>
        <p:spPr>
          <a:xfrm>
            <a:off x="94877" y="980728"/>
            <a:ext cx="11999069" cy="2554545"/>
          </a:xfrm>
          <a:prstGeom prst="rect">
            <a:avLst/>
          </a:prstGeom>
          <a:noFill/>
        </p:spPr>
        <p:txBody>
          <a:bodyPr wrap="square">
            <a:spAutoFit/>
          </a:bodyPr>
          <a:lstStyle/>
          <a:p>
            <a:pPr algn="l"/>
            <a:r>
              <a:rPr lang="en-US" sz="2000" b="0" i="0" dirty="0">
                <a:solidFill>
                  <a:schemeClr val="bg1"/>
                </a:solidFill>
                <a:effectLst/>
                <a:latin typeface="72-Regular"/>
              </a:rPr>
              <a:t>SAP Business Application Studio is a development environment available on SAP Business Technology Platform. Before you can start developing using SAP Business Application Studio, administrators must perform the required onboarding steps that are described in this tutorial.</a:t>
            </a:r>
          </a:p>
          <a:p>
            <a:pPr algn="l"/>
            <a:r>
              <a:rPr lang="en-US" sz="2000" b="0" i="0" dirty="0">
                <a:solidFill>
                  <a:schemeClr val="bg1"/>
                </a:solidFill>
                <a:effectLst/>
                <a:latin typeface="72-Regular"/>
              </a:rPr>
              <a:t>In an Enterprise Account you can set up SAP Business Application Studio as a Free-Tier service by checking its </a:t>
            </a:r>
            <a:r>
              <a:rPr lang="en-US" sz="2000" b="0" i="0" dirty="0">
                <a:solidFill>
                  <a:schemeClr val="bg1"/>
                </a:solidFill>
                <a:effectLst/>
                <a:latin typeface="72-Bold"/>
              </a:rPr>
              <a:t>free</a:t>
            </a:r>
            <a:r>
              <a:rPr lang="en-US" sz="2000" b="0" i="0" dirty="0">
                <a:solidFill>
                  <a:schemeClr val="bg1"/>
                </a:solidFill>
                <a:effectLst/>
                <a:latin typeface="72-Regular"/>
              </a:rPr>
              <a:t> plan during its entitlement configuration.</a:t>
            </a:r>
          </a:p>
          <a:p>
            <a:br>
              <a:rPr lang="en-US" sz="2000" dirty="0">
                <a:solidFill>
                  <a:schemeClr val="bg1"/>
                </a:solidFill>
              </a:rPr>
            </a:br>
            <a:br>
              <a:rPr lang="en-US" sz="2000" dirty="0">
                <a:solidFill>
                  <a:schemeClr val="bg1"/>
                </a:solidFill>
              </a:rPr>
            </a:br>
            <a:endParaRPr lang="en-US" sz="2000" dirty="0">
              <a:solidFill>
                <a:schemeClr val="bg1"/>
              </a:solidFill>
            </a:endParaRPr>
          </a:p>
        </p:txBody>
      </p:sp>
      <p:pic>
        <p:nvPicPr>
          <p:cNvPr id="1026" name="Picture 2" descr="launch sap business application studio">
            <a:extLst>
              <a:ext uri="{FF2B5EF4-FFF2-40B4-BE49-F238E27FC236}">
                <a16:creationId xmlns:a16="http://schemas.microsoft.com/office/drawing/2014/main" id="{45B63570-F26D-A3DA-B361-D7EDE2AAA5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2004" y="2852936"/>
            <a:ext cx="6696744"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38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Dev Space in BAS</a:t>
            </a:r>
          </a:p>
        </p:txBody>
      </p:sp>
      <p:sp>
        <p:nvSpPr>
          <p:cNvPr id="17" name="Rectangle 16">
            <a:extLst>
              <a:ext uri="{FF2B5EF4-FFF2-40B4-BE49-F238E27FC236}">
                <a16:creationId xmlns:a16="http://schemas.microsoft.com/office/drawing/2014/main" id="{BDC1B650-F7AB-4DF4-479E-6E9EA76770BC}"/>
              </a:ext>
            </a:extLst>
          </p:cNvPr>
          <p:cNvSpPr/>
          <p:nvPr/>
        </p:nvSpPr>
        <p:spPr>
          <a:xfrm>
            <a:off x="981844" y="5805264"/>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IaaS – Infrastructure as a Service</a:t>
            </a:r>
            <a:endParaRPr lang="en-US" dirty="0"/>
          </a:p>
        </p:txBody>
      </p:sp>
      <p:sp>
        <p:nvSpPr>
          <p:cNvPr id="18" name="Rectangle 17">
            <a:extLst>
              <a:ext uri="{FF2B5EF4-FFF2-40B4-BE49-F238E27FC236}">
                <a16:creationId xmlns:a16="http://schemas.microsoft.com/office/drawing/2014/main" id="{DD1DB476-E02C-82F6-8D1A-6016946C24F4}"/>
              </a:ext>
            </a:extLst>
          </p:cNvPr>
          <p:cNvSpPr/>
          <p:nvPr/>
        </p:nvSpPr>
        <p:spPr>
          <a:xfrm>
            <a:off x="986946" y="4437112"/>
            <a:ext cx="10009112" cy="1115319"/>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BTP – Platform as a Service</a:t>
            </a:r>
            <a:endParaRPr lang="en-US" dirty="0"/>
          </a:p>
        </p:txBody>
      </p:sp>
      <p:sp>
        <p:nvSpPr>
          <p:cNvPr id="19" name="Rectangle 18">
            <a:extLst>
              <a:ext uri="{FF2B5EF4-FFF2-40B4-BE49-F238E27FC236}">
                <a16:creationId xmlns:a16="http://schemas.microsoft.com/office/drawing/2014/main" id="{89EEE269-6CAC-FCAE-3101-01FB77B70447}"/>
              </a:ext>
            </a:extLst>
          </p:cNvPr>
          <p:cNvSpPr/>
          <p:nvPr/>
        </p:nvSpPr>
        <p:spPr>
          <a:xfrm>
            <a:off x="981844" y="3473198"/>
            <a:ext cx="10009112" cy="711081"/>
          </a:xfrm>
          <a:prstGeom prst="rect">
            <a:avLst/>
          </a:prstGeom>
          <a:solidFill>
            <a:schemeClr val="accent4">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SAP BAS – Business App Studio</a:t>
            </a:r>
            <a:endParaRPr lang="en-US" dirty="0"/>
          </a:p>
        </p:txBody>
      </p:sp>
      <p:sp>
        <p:nvSpPr>
          <p:cNvPr id="20" name="Smiley Face 19">
            <a:extLst>
              <a:ext uri="{FF2B5EF4-FFF2-40B4-BE49-F238E27FC236}">
                <a16:creationId xmlns:a16="http://schemas.microsoft.com/office/drawing/2014/main" id="{5939B698-1347-5870-D247-F9E45CA78A21}"/>
              </a:ext>
            </a:extLst>
          </p:cNvPr>
          <p:cNvSpPr/>
          <p:nvPr/>
        </p:nvSpPr>
        <p:spPr>
          <a:xfrm>
            <a:off x="1125860"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126ABD9-EFE0-A42A-B1F7-43C982841B4F}"/>
              </a:ext>
            </a:extLst>
          </p:cNvPr>
          <p:cNvSpPr/>
          <p:nvPr/>
        </p:nvSpPr>
        <p:spPr>
          <a:xfrm>
            <a:off x="2710036"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8EFB29A-3506-2B63-2C81-189C0D48D09E}"/>
              </a:ext>
            </a:extLst>
          </p:cNvPr>
          <p:cNvSpPr/>
          <p:nvPr/>
        </p:nvSpPr>
        <p:spPr>
          <a:xfrm>
            <a:off x="4438228" y="784925"/>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806381B3-A5F3-9EEE-09FA-6C62C392C21A}"/>
              </a:ext>
            </a:extLst>
          </p:cNvPr>
          <p:cNvSpPr/>
          <p:nvPr/>
        </p:nvSpPr>
        <p:spPr>
          <a:xfrm>
            <a:off x="624133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1A74A0F-0775-3446-1858-4CEFA8F955A0}"/>
              </a:ext>
            </a:extLst>
          </p:cNvPr>
          <p:cNvSpPr/>
          <p:nvPr/>
        </p:nvSpPr>
        <p:spPr>
          <a:xfrm>
            <a:off x="8304471" y="784923"/>
            <a:ext cx="792088" cy="711081"/>
          </a:xfrm>
          <a:prstGeom prst="smileyFac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6401AF4-348B-66F7-3106-0A6B01EAFF5E}"/>
              </a:ext>
            </a:extLst>
          </p:cNvPr>
          <p:cNvSpPr txBox="1"/>
          <p:nvPr/>
        </p:nvSpPr>
        <p:spPr>
          <a:xfrm>
            <a:off x="5734372" y="1628800"/>
            <a:ext cx="626469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FF0000"/>
                </a:solidFill>
              </a:rPr>
              <a:t>We don’t want a single developer to consume all the available resources</a:t>
            </a:r>
          </a:p>
          <a:p>
            <a:pPr marL="285750" indent="-285750">
              <a:buFont typeface="Arial" panose="020B0604020202020204" pitchFamily="34" charset="0"/>
              <a:buChar char="•"/>
            </a:pPr>
            <a:r>
              <a:rPr lang="en-US" sz="1800" dirty="0">
                <a:solidFill>
                  <a:srgbClr val="FF0000"/>
                </a:solidFill>
              </a:rPr>
              <a:t>We want a clear isolation of one developer with another</a:t>
            </a:r>
          </a:p>
          <a:p>
            <a:pPr marL="285750" indent="-285750">
              <a:buFont typeface="Arial" panose="020B0604020202020204" pitchFamily="34" charset="0"/>
              <a:buChar char="•"/>
            </a:pPr>
            <a:r>
              <a:rPr lang="en-US" sz="1800" dirty="0">
                <a:solidFill>
                  <a:srgbClr val="FF0000"/>
                </a:solidFill>
              </a:rPr>
              <a:t>Pre-configured by sap for specific development</a:t>
            </a:r>
          </a:p>
          <a:p>
            <a:r>
              <a:rPr lang="en-US" sz="1800" dirty="0">
                <a:solidFill>
                  <a:srgbClr val="FF0000"/>
                </a:solidFill>
              </a:rPr>
              <a:t>Solution - Virtualize</a:t>
            </a:r>
          </a:p>
        </p:txBody>
      </p:sp>
      <p:sp>
        <p:nvSpPr>
          <p:cNvPr id="26" name="Rectangle 25">
            <a:extLst>
              <a:ext uri="{FF2B5EF4-FFF2-40B4-BE49-F238E27FC236}">
                <a16:creationId xmlns:a16="http://schemas.microsoft.com/office/drawing/2014/main" id="{7BA8F4EC-11B3-5EFF-EF93-2BA08C3E35A3}"/>
              </a:ext>
            </a:extLst>
          </p:cNvPr>
          <p:cNvSpPr/>
          <p:nvPr/>
        </p:nvSpPr>
        <p:spPr>
          <a:xfrm>
            <a:off x="981844" y="2060848"/>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7" name="Rectangle 26">
            <a:extLst>
              <a:ext uri="{FF2B5EF4-FFF2-40B4-BE49-F238E27FC236}">
                <a16:creationId xmlns:a16="http://schemas.microsoft.com/office/drawing/2014/main" id="{DBD2BB0E-599E-0962-4C77-91109A4D9C54}"/>
              </a:ext>
            </a:extLst>
          </p:cNvPr>
          <p:cNvSpPr/>
          <p:nvPr/>
        </p:nvSpPr>
        <p:spPr>
          <a:xfrm>
            <a:off x="2458008" y="205870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8" name="Rectangle 27">
            <a:extLst>
              <a:ext uri="{FF2B5EF4-FFF2-40B4-BE49-F238E27FC236}">
                <a16:creationId xmlns:a16="http://schemas.microsoft.com/office/drawing/2014/main" id="{FA7CD5C9-81B7-2433-A65B-748BA1E9CCAD}"/>
              </a:ext>
            </a:extLst>
          </p:cNvPr>
          <p:cNvSpPr/>
          <p:nvPr/>
        </p:nvSpPr>
        <p:spPr>
          <a:xfrm>
            <a:off x="3946987" y="2037670"/>
            <a:ext cx="1296144" cy="104528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Space</a:t>
            </a:r>
          </a:p>
        </p:txBody>
      </p:sp>
      <p:sp>
        <p:nvSpPr>
          <p:cNvPr id="29" name="Explosion: 8 Points 28">
            <a:extLst>
              <a:ext uri="{FF2B5EF4-FFF2-40B4-BE49-F238E27FC236}">
                <a16:creationId xmlns:a16="http://schemas.microsoft.com/office/drawing/2014/main" id="{D2C17AAB-8CC5-373A-CEA9-A57771005ED2}"/>
              </a:ext>
            </a:extLst>
          </p:cNvPr>
          <p:cNvSpPr/>
          <p:nvPr/>
        </p:nvSpPr>
        <p:spPr>
          <a:xfrm>
            <a:off x="646896" y="1808015"/>
            <a:ext cx="839004" cy="597895"/>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45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D31E-9BB7-DA4E-7D45-02FEB863B568}"/>
              </a:ext>
            </a:extLst>
          </p:cNvPr>
          <p:cNvSpPr>
            <a:spLocks noGrp="1"/>
          </p:cNvSpPr>
          <p:nvPr>
            <p:ph type="title"/>
          </p:nvPr>
        </p:nvSpPr>
        <p:spPr/>
        <p:txBody>
          <a:bodyPr/>
          <a:lstStyle/>
          <a:p>
            <a:r>
              <a:rPr lang="en-US" dirty="0"/>
              <a:t>Hands on: Move App to BAS</a:t>
            </a:r>
          </a:p>
        </p:txBody>
      </p:sp>
      <p:pic>
        <p:nvPicPr>
          <p:cNvPr id="4098" name="Picture 2" descr="sap-business-application-studio' tag wiki - Stack Overflow">
            <a:extLst>
              <a:ext uri="{FF2B5EF4-FFF2-40B4-BE49-F238E27FC236}">
                <a16:creationId xmlns:a16="http://schemas.microsoft.com/office/drawing/2014/main" id="{B628B1C7-35EE-AFDF-1D28-F19652D1D6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92" r="25883"/>
          <a:stretch/>
        </p:blipFill>
        <p:spPr bwMode="auto">
          <a:xfrm>
            <a:off x="7534575" y="1268760"/>
            <a:ext cx="4104454" cy="50487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0100103-09DD-17DF-2B2B-43B045B7E9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812" y="1575477"/>
            <a:ext cx="3960440" cy="39604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CE8F1BB3-77BE-F84C-6C36-BF4AEBCF2142}"/>
              </a:ext>
            </a:extLst>
          </p:cNvPr>
          <p:cNvSpPr/>
          <p:nvPr/>
        </p:nvSpPr>
        <p:spPr>
          <a:xfrm>
            <a:off x="5590356" y="2780928"/>
            <a:ext cx="1800200" cy="1872208"/>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14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8441</TotalTime>
  <Words>1516</Words>
  <Application>Microsoft Office PowerPoint</Application>
  <PresentationFormat>Custom</PresentationFormat>
  <Paragraphs>181</Paragraphs>
  <Slides>24</Slides>
  <Notes>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72-Bold</vt:lpstr>
      <vt:lpstr>72-Regular</vt:lpstr>
      <vt:lpstr>Amasis MT Pro Black</vt:lpstr>
      <vt:lpstr>Arial</vt:lpstr>
      <vt:lpstr>Arial Black</vt:lpstr>
      <vt:lpstr>Calibri</vt:lpstr>
      <vt:lpstr>Cooper Black</vt:lpstr>
      <vt:lpstr>Segoe UI</vt:lpstr>
      <vt:lpstr>Segoe UI Light</vt:lpstr>
      <vt:lpstr>Office Theme</vt:lpstr>
      <vt:lpstr>SAP BTP Architect Training</vt:lpstr>
      <vt:lpstr>PowerPoint Presentation</vt:lpstr>
      <vt:lpstr>Agenda – Day 3</vt:lpstr>
      <vt:lpstr>PowerPoint Presentation</vt:lpstr>
      <vt:lpstr>Challenges of building Apps on BTP</vt:lpstr>
      <vt:lpstr>Business Application Studio</vt:lpstr>
      <vt:lpstr>Dev Space in BAS</vt:lpstr>
      <vt:lpstr>Hands on: Move App to BAS</vt:lpstr>
      <vt:lpstr>CAPM Introduction</vt:lpstr>
      <vt:lpstr>CDS – Core Data and Services </vt:lpstr>
      <vt:lpstr>Solution – use CAP framework</vt:lpstr>
      <vt:lpstr>PowerPoint Presentation</vt:lpstr>
      <vt:lpstr>Hands on: Modules for using CAP</vt:lpstr>
      <vt:lpstr>DB Design</vt:lpstr>
      <vt:lpstr>Hands on: Create DB Module</vt:lpstr>
      <vt:lpstr>Reuse Types and aspects</vt:lpstr>
      <vt:lpstr>EPM Data Model</vt:lpstr>
      <vt:lpstr>Hands on: Service creation</vt:lpstr>
      <vt:lpstr>Introduction to CDS Views</vt:lpstr>
      <vt:lpstr>Views – (CDS Views)</vt:lpstr>
      <vt:lpstr>PowerPoint Presentation</vt:lpstr>
      <vt:lpstr>PowerPoint Presentation</vt:lpstr>
      <vt:lpstr>PowerPoint Presentation</vt:lpstr>
      <vt:lpstr>Agenda – Day 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235</cp:revision>
  <dcterms:created xsi:type="dcterms:W3CDTF">2013-09-12T13:05:01Z</dcterms:created>
  <dcterms:modified xsi:type="dcterms:W3CDTF">2025-04-16T05:14:05Z</dcterms:modified>
</cp:coreProperties>
</file>