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6"/>
  </p:notesMasterIdLst>
  <p:sldIdLst>
    <p:sldId id="276" r:id="rId3"/>
    <p:sldId id="4122" r:id="rId4"/>
    <p:sldId id="277" r:id="rId5"/>
    <p:sldId id="1030" r:id="rId6"/>
    <p:sldId id="1031" r:id="rId7"/>
    <p:sldId id="1032" r:id="rId8"/>
    <p:sldId id="1033" r:id="rId9"/>
    <p:sldId id="287" r:id="rId10"/>
    <p:sldId id="4712" r:id="rId11"/>
    <p:sldId id="1035"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46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27.653"/>
    </inkml:context>
    <inkml:brush xml:id="br0">
      <inkml:brushProperty name="width" value="0.05" units="cm"/>
      <inkml:brushProperty name="height" value="0.05" units="cm"/>
    </inkml:brush>
  </inkml:definitions>
  <inkml:trace contextRef="#ctx0" brushRef="#br0">2044 360 24575,'1'-3'0,"0"0"0,0 1 0,1-1 0,-1 0 0,1 0 0,-1 1 0,1-1 0,0 1 0,0 0 0,0-1 0,0 1 0,5-3 0,5-7 0,-11 11 0,0 0 0,0-1 0,0 1 0,0 0 0,0-1 0,0 1 0,0-1 0,0 1 0,-1-1 0,1 0 0,-1 1 0,1-1 0,-1 0 0,0 1 0,1-1 0,-1 0 0,0 0 0,0 1 0,0-1 0,0 0 0,-1-2 0,0 3 0,1 0 0,-1-1 0,0 1 0,0 0 0,0 0 0,0 0 0,1 0 0,-1 1 0,-1-1 0,1 0 0,0 0 0,0 1 0,0-1 0,0 0 0,0 1 0,-1-1 0,1 1 0,0-1 0,-1 1 0,1 0 0,0 0 0,0 0 0,-1-1 0,1 1 0,0 0 0,-1 1 0,1-1 0,0 0 0,-2 0 0,-25 4 0,1 2 0,-35 10 0,17-4 0,-112 31-174,-256 104 0,323-106 104,1 4 0,3 3 1,2 4-1,-83 67 0,79-45 70,3 3 0,3 4 0,-102 132 0,130-140 0,3 1 0,3 3 0,4 1 0,-66 165 0,96-202 0,1 0 0,3 1 0,1 0 0,2 0 0,2 1 0,1 0 0,3 0 0,4 55 0,2-62 0,0-1 0,2 0 0,2 0 0,1-1 0,2 0 0,1-1 0,2 0 0,1-1 0,1-1 0,30 40 0,-18-32 27,3-2 0,1-2 0,1-1 1,74 56-1,-54-52-226,2-2 1,2-3-1,64 27 1,-2-13-218,3-5-1,1-5 1,157 25 0,577 43-3832,11-66 909,-866-39 3322,1450 30-1256,0-59-320,-614-41 1455,-582 33 230,308-84 0,-427 81 296,-1-6 0,244-118 0,-302 122-120,-2-4 0,-2-3 0,-3-2 0,-2-4 0,115-117-1,-153 138 70,-2-2-1,-2-1 1,-1-1-1,-2-1 1,-2-2-1,-1 0 1,19-53-1,-32 69-210,-1-1 0,-1-1-1,-1 0 1,-2 1 0,0-2-1,-2 1 1,-1 0 0,-1 0 0,-2-1-1,0 1 1,-2 0 0,-1 0-1,-13-41 1,1 25-43,-1 2 1,-2 0-1,-3 0 0,0 2 1,-3 1-1,-1 2 1,-34-37-1,-14-5 250,-156-128 1,84 96-470,-3 7 1,-5 6-1,-4 8 0,-279-115 1,193 113-286,-3 10-1,-427-80 1,341 109-2,-2 15 0,-339 7 0,-674 100-260,442 46 474,14 60-179,451-54 431,368-97 136,2 4 0,0 3 0,-121 74 0,168-90 101,1 2-1,1 1 1,1 1-1,-38 43 1,15-3-1250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3.353"/>
    </inkml:context>
    <inkml:brush xml:id="br0">
      <inkml:brushProperty name="width" value="0.05" units="cm"/>
      <inkml:brushProperty name="height" value="0.05" units="cm"/>
    </inkml:brush>
  </inkml:definitions>
  <inkml:trace contextRef="#ctx0" brushRef="#br0">47 51 24575,'-19'-23'0,"17"19"0,-2 0 0,1 0 0,0 0 0,-1 1 0,-4-5 0,8 8 0,0 0 0,0 0 0,0 0 0,-1 0 0,1 0 0,0 0 0,0 0 0,0 0 0,0 0 0,0 0 0,0 0 0,0 0 0,0 0 0,0 0 0,-1 0 0,1 0 0,0 0 0,0 0 0,0 0 0,0 0 0,0 0 0,0 0 0,0 0 0,0 0 0,0 0 0,-1 0 0,1 0 0,0 0 0,0 0 0,0 0 0,0 0 0,0 0 0,0 0 0,0 1 0,0-1 0,0 0 0,0 0 0,0 0 0,0 0 0,0 0 0,-1 0 0,1 0 0,0 0 0,0 0 0,0 0 0,0 1 0,0-1 0,0 0 0,0 0 0,0 0 0,0 0 0,0 0 0,0 0 0,0 0 0,0 0 0,0 1 0,1 10 0,2 11 0,12 45 0,-3 0 0,6 126 0,-20 14-1365,2-199-5461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7.882"/>
    </inkml:context>
    <inkml:brush xml:id="br0">
      <inkml:brushProperty name="width" value="0.05" units="cm"/>
      <inkml:brushProperty name="height" value="0.05" units="cm"/>
    </inkml:brush>
  </inkml:definitions>
  <inkml:trace contextRef="#ctx0" brushRef="#br0">14 242 24575,'0'0'0,"-1"1"0,0-1 0,1 0 0,-1 0 0,0 1 0,1-1 0,-1 0 0,0 1 0,1-1 0,-1 0 0,1 1 0,-1-1 0,1 1 0,-1-1 0,1 1 0,-1 0 0,1-1 0,-1 1 0,1-1 0,0 1 0,-1 0 0,1-1 0,0 1 0,0 0 0,-1-1 0,1 1 0,0 0 0,0-1 0,0 1 0,0 0 0,0 0 0,0-1 0,0 1 0,0 1 0,3 29 0,-3-28 0,9 139 0,-7-94 0,13 87 0,-13-217 0,-3 19 0,5-133 0,-2 173 0,1 0 0,1 0 0,2 0 0,0 0 0,1 1 0,13-28 0,-16 43 0,0 0 0,0 1 0,0-1 0,1 1 0,0-1 0,1 1 0,-1 1 0,1-1 0,0 1 0,0 0 0,8-4 0,-10 6 0,0 1 0,0 0 0,1 0 0,-1 0 0,1 1 0,-1 0 0,1-1 0,-1 2 0,1-1 0,0 0 0,-1 1 0,1 0 0,0 0 0,0 0 0,-1 1 0,1 0 0,0 0 0,-1 0 0,9 3 0,-5 0 0,0 0 0,-1 0 0,1 1 0,-1 0 0,0 0 0,0 1 0,-1 0 0,1 0 0,-1 1 0,-1-1 0,1 1 0,-1 1 0,0-1 0,-1 1 0,7 15 0,-5-10 0,-2 1 0,0-1 0,0 0 0,-2 1 0,1 0 0,-2 0 0,0 0 0,0 0 0,-3 20 0,1-28 0,0 0 0,-1 1 0,0-1 0,0 0 0,0 0 0,-1 0 0,-6 11 0,-31 38 0,9-12 0,30-41 0,0-1 0,0 1 0,0 0 0,0-1 0,-1 1 0,1-1 0,0 0 0,-1 1 0,1-1 0,-1 0 0,1 0 0,-1 0 0,0 0 0,0 0 0,1 0 0,-1 0 0,0-1 0,0 1 0,0-1 0,-2 1 0,0-1 0,0 0 0,0-1 0,0 1 0,0-1 0,1 0 0,-1 0 0,0 0 0,0-1 0,-3-1 0,-1 0 66,1 1 0,-1 0 0,1 0 0,-16 0 0,17 1-235,1 1-1,-1-1 1,0 0-1,0 0 1,1-1-1,-1 1 1,1-1-1,-1-1 0,-5-3 1,2 0-6657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8.161"/>
    </inkml:context>
    <inkml:brush xml:id="br0">
      <inkml:brushProperty name="width" value="0.05" units="cm"/>
      <inkml:brushProperty name="height" value="0.05" units="cm"/>
    </inkml:brush>
  </inkml:definitions>
  <inkml:trace contextRef="#ctx0" brushRef="#br0">49 88 24575,'-12'-33'0,"11"29"0,0-1 0,0 1 0,-1-1 0,1 1 0,-1 0 0,0 0 0,-1 0 0,1 0 0,0 0 0,-7-7 0,9 11 0,0 0 0,0 0 0,0 0 0,-1-1 0,1 1 0,0 0 0,0 0 0,0 0 0,-1 0 0,1 0 0,0-1 0,0 1 0,-1 0 0,1 0 0,0 0 0,0 0 0,-1 0 0,1 0 0,0 0 0,0 0 0,-1 0 0,1 0 0,0 0 0,0 0 0,-1 0 0,1 0 0,0 0 0,0 0 0,-1 0 0,1 1 0,0-1 0,0 0 0,-1 0 0,1 0 0,0 0 0,0 0 0,0 1 0,-1-1 0,1 0 0,0 0 0,0 0 0,0 0 0,0 1 0,0-1 0,-1 0 0,1 0 0,0 1 0,0-1 0,0 0 0,0 0 0,0 1 0,0-1 0,0 0 0,0 0 0,0 1 0,0-1 0,0 0 0,0 0 0,0 1 0,0-1 0,0 0 0,-1 19 0,6 25 0,2-1 0,19 67 0,-7-37 0,9 41 184,-2-15-959,15 126 1,-39-199-6052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9.193"/>
    </inkml:context>
    <inkml:brush xml:id="br0">
      <inkml:brushProperty name="width" value="0.05" units="cm"/>
      <inkml:brushProperty name="height" value="0.05" units="cm"/>
    </inkml:brush>
  </inkml:definitions>
  <inkml:trace contextRef="#ctx0" brushRef="#br0">172 245 24575,'8'-11'0,"0"-1"0,-1 1 0,0-1 0,-1-1 0,0 1 0,-1-1 0,0 0 0,4-23 0,-8 31 0,0-1 0,0 0 0,0 1 0,-1-1 0,0 1 0,0-1 0,-1 0 0,0 1 0,0-1 0,0 0 0,-4-9 0,4 12 0,0 1 0,0 0 0,0 0 0,0 0 0,-1 0 0,1 0 0,-1 1 0,1-1 0,-1 0 0,0 1 0,1-1 0,-1 1 0,0-1 0,0 1 0,0 0 0,0 0 0,0 0 0,-1 0 0,1 0 0,0 0 0,0 1 0,-1-1 0,1 1 0,0 0 0,-1-1 0,1 1 0,0 0 0,-1 0 0,1 1 0,0-1 0,-4 1 0,0 1 0,1 0 0,-1 0 0,1 0 0,0 0 0,0 1 0,0 0 0,0 0 0,0 1 0,0-1 0,1 1 0,0 0 0,0 0 0,0 1 0,0-1 0,1 1 0,-4 5 0,-3 6 0,1 0 0,0 1 0,-11 30 0,12-25 0,2 0 0,0 0 0,-5 39 0,10-51 0,0 0 0,1 0 0,0 0 0,1 0 0,0 0 0,0 0 0,1 0 0,1 0 0,-1 0 0,2-1 0,4 10 0,-7-16 0,0 0 0,1 0 0,-1-1 0,1 1 0,0 0 0,0-1 0,0 0 0,0 1 0,0-1 0,1 0 0,-1 0 0,1 0 0,-1-1 0,1 1 0,0-1 0,-1 1 0,1-1 0,5 2 0,-4-2 0,0-1 0,0 0 0,-1 0 0,1 0 0,0 0 0,0 0 0,-1-1 0,1 0 0,0 0 0,0 0 0,-1 0 0,1 0 0,4-3 0,1-1 0,0-1 0,0 0 0,0 0 0,-1-1 0,0 0 0,-1 0 0,0-1 0,0 0 0,0 0 0,6-10 0,-3 0 0,-1 1 0,0-1 0,-2 0 0,0-1 0,6-26 0,-7 31 0,-1 21 0,1 23 0,-5-18 0,0 3 0,1 0 0,0 0 0,1-1 0,0 1 0,11 26 0,-14-40 0,1 1 0,0-1 0,-1 0 0,1 0 0,0 0 0,-1 0 0,1 0 0,0 0 0,0 0 0,0 0 0,0-1 0,0 1 0,0 0 0,0 0 0,0-1 0,0 1 0,0-1 0,0 1 0,0-1 0,1 1 0,-1-1 0,1 0 0,0 0 0,0 0 0,1 0 0,-1 0 0,0 0 0,0-1 0,0 1 0,0-1 0,0 1 0,0-1 0,0 0 0,-1 0 0,3-1 0,5-4 0,0 0 0,-1-1 0,0 0 0,7-9 0,-13 15 0,22-27 0,0-1 0,-2-1 0,-1-1 0,-1-1 0,-2 0 0,-1-2 0,20-57 0,-36 87 0,0 0 0,1 0 0,0 1 0,-1-1 0,1 0 0,3-3 0,-4 7 0,-1-1 0,0 1 0,0 0 0,0 0 0,0 0 0,1 0 0,-1-1 0,0 1 0,0 0 0,0 0 0,1 0 0,-1 0 0,0 0 0,0 0 0,1 0 0,-1 0 0,0 0 0,0 0 0,0 0 0,1 0 0,-1 0 0,0 0 0,0 0 0,1 0 0,-1 0 0,0 0 0,0 0 0,1 0 0,-1 0 0,0 0 0,0 0 0,0 0 0,1 1 0,-1-1 0,0 0 0,0 0 0,1 0 0,7 18 0,28 96 0,59 127 0,-67-190 0,-18-34 0,12 27 0,-22-42 8,1-1 1,0 0-1,-1 0 0,0 0 0,1 0 0,-1 0 0,0 0 0,1 1 0,-1-1 1,0 0-1,0 0 0,0 0 0,0 0 0,0 1 0,0-1 0,0 0 0,-1 0 1,1 0-1,0 1 0,-1-1 0,1 0 0,-1 0 0,1 0 0,-1 0 0,1 0 1,-1 0-1,0 0 0,0 0 0,1 0 0,-1 0 0,0-1 0,0 1 0,0 0 1,0 0-1,0-1 0,0 1 0,0-1 0,0 1 0,0-1 0,0 1 0,-2 0 1,-1 0-152,1-1 1,-1 1 0,0 0 0,0-1-1,0 0 1,0 0 0,0 0 0,0 0 0,0-1-1,0 0 1,-4-1 0,-11-5-6684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9.847"/>
    </inkml:context>
    <inkml:brush xml:id="br0">
      <inkml:brushProperty name="width" value="0.05" units="cm"/>
      <inkml:brushProperty name="height" value="0.05" units="cm"/>
    </inkml:brush>
  </inkml:definitions>
  <inkml:trace contextRef="#ctx0" brushRef="#br0">1 520 24575,'6'0'0,"1"0"0,-1 1 0,1-1 0,-1 2 0,0-1 0,1 1 0,-1 0 0,0 0 0,0 0 0,0 1 0,0 0 0,0 0 0,-1 1 0,8 6 0,-9-7 0,0 1 0,0 0 0,-1 1 0,1-1 0,-1 1 0,0-1 0,-1 1 0,1 0 0,-1 0 0,0 0 0,0 0 0,0 0 0,-1 1 0,0-1 0,0 1 0,0-1 0,-1 10 0,-2 28 0,-1 0 0,-11 43 0,-4 62 0,17-115 0,13-69 0,-1-34 0,4-110 0,-14-75 0,-3 139 0,1 43 0,5-121 0,-3 187 0,0 0 0,0 0 0,0 0 0,1 0 0,0 0 0,1 1 0,4-9 0,-7 13 0,1 1 0,0 0 0,0 0 0,-1 0 0,1 0 0,0 0 0,0 0 0,0 0 0,0 0 0,1 0 0,-1 1 0,0-1 0,0 0 0,0 1 0,1-1 0,-1 1 0,2-1 0,-1 0 0,0 1 0,0 0 0,0 1 0,-1-1 0,1 0 0,0 1 0,0-1 0,-1 0 0,1 1 0,0 0 0,-1 0 0,1-1 0,0 1 0,-1 0 0,1 0 0,-1 0 0,2 2 0,8 6 0,-1 0 0,-1 1 0,1 1 0,-2-1 0,11 17 0,33 62 0,-44-74 0,-1 1 0,0 0 0,-1 1 0,-1-1 0,0 1 0,-1 0 0,2 32 0,-5-43 0,-1 0 0,0-1 0,0 1 0,-1-1 0,1 1 0,-1 0 0,-1-1 0,1 1 0,-1-1 0,0 0 0,0 0 0,0 1 0,-1-1 0,0-1 0,0 1 0,0 0 0,-1-1 0,1 1 0,-1-1 0,0 0 0,0-1 0,-1 1 0,1 0 0,-1-1 0,0 0 0,1 0 0,-11 3 0,14-5 0,0-1 0,0 1 0,0-1 0,0 1 0,0-1 0,0 1 0,0-1 0,0 0 0,0 0 0,0 0 0,0 0 0,0 0 0,0 0 0,-1 0 0,1 0 0,-1 0 0,2 0 0,0-1 0,-1 1 0,1 0 0,0-1 0,0 1 0,0 0 0,0-1 0,0 1 0,0-1 0,0 1 0,0 0 0,0-1 0,0 1 0,0 0 0,0-1 0,0 1 0,0-1 0,0 1 0,0 0 0,0-1 0,0 1 0,0 0 0,0-1 0,1 1 0,-1 0 0,0-1 0,0 1 0,1 0 0,-1-1 0,3-3 0,0 0 0,0-1 0,1 1 0,-1 1 0,7-6 0,0 1 0,1 0 0,1 1 0,-1 0 0,1 1 0,0 0 0,1 1 0,0 1 0,-1 0 0,1 0 0,20-2 0,-26 5 0,0 1 0,0 0 0,0 0 0,0 0 0,0 1 0,0 0 0,0 0 0,-1 1 0,1 0 0,0 0 0,-1 1 0,0-1 0,1 2 0,-1-1 0,0 0 0,-1 1 0,1 0 0,-1 1 0,1-1 0,-1 1 0,-1 0 0,6 6 0,-6-6 0,0 1 0,-1-1 0,1 1 0,-1 0 0,0 0 0,-1 0 0,0 1 0,0-1 0,0 1 0,0-1 0,-1 1 0,1 11 0,-2-13 0,-1-1 0,1 1 0,-1 0 0,1-1 0,-1 1 0,-1 0 0,1-1 0,-1 0 0,0 1 0,0-1 0,0 0 0,0 0 0,-1 0 0,1 0 0,-1 0 0,0-1 0,0 1 0,-8 5 0,0-1 0,-1 0 0,0-1 0,0 0 0,-1-1 0,0-1 0,0 0 0,0 0 0,-21 3 0,-15 1 0,-50 3 0,50-9-1365,7-1-5461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0.563"/>
    </inkml:context>
    <inkml:brush xml:id="br0">
      <inkml:brushProperty name="width" value="0.05" units="cm"/>
      <inkml:brushProperty name="height" value="0.05" units="cm"/>
    </inkml:brush>
  </inkml:definitions>
  <inkml:trace contextRef="#ctx0" brushRef="#br0">274 48 24575,'0'-2'0,"0"0"0,-1 0 0,1 0 0,-1 0 0,0 1 0,1-1 0,-1 0 0,0 0 0,0 1 0,0-1 0,0 0 0,-1 1 0,1-1 0,0 1 0,-1 0 0,1-1 0,-1 1 0,1 0 0,-1 0 0,1 0 0,-3-1 0,1 0 0,0 1 0,0-1 0,0 1 0,0 0 0,0-1 0,-1 2 0,1-1 0,0 0 0,-1 1 0,1-1 0,-5 1 0,3 1 0,0 0 0,0 0 0,0 1 0,1 0 0,-1 0 0,0 0 0,1 0 0,-1 1 0,1 0 0,0 0 0,0 0 0,0 0 0,-5 6 0,-5 6 0,-22 31 0,24-29 0,1-1 0,1 2 0,1-1 0,0 2 0,2-1 0,0 1 0,0 0 0,2 0 0,-4 27 0,8-38 0,1 0 0,0 0 0,0 0 0,0 0 0,1 0 0,0 0 0,1 0 0,0 0 0,0 0 0,1 0 0,3 8 0,-2-10 0,-1 0 0,1-1 0,0 0 0,0 1 0,1-1 0,0-1 0,0 1 0,0-1 0,0 0 0,0 0 0,1 0 0,0-1 0,0 0 0,0 0 0,8 3 0,-1-2 38,0-1 0,0 0 0,0 0 0,0-1 0,0-1 0,1 0 0,-1-1 0,20-2 0,-5-2-607,0-1 0,51-16 0,-26 3-6257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1.385"/>
    </inkml:context>
    <inkml:brush xml:id="br0">
      <inkml:brushProperty name="width" value="0.05" units="cm"/>
      <inkml:brushProperty name="height" value="0.05" units="cm"/>
    </inkml:brush>
  </inkml:definitions>
  <inkml:trace contextRef="#ctx0" brushRef="#br0">160 362 24575,'2'0'0,"-1"-1"0,1 1 0,0-1 0,0 0 0,0 0 0,-1 0 0,1 0 0,0 0 0,-1 0 0,1 0 0,0 0 0,-1-1 0,0 1 0,1 0 0,-1-1 0,0 1 0,2-4 0,17-30 0,-14 21 0,0 1 0,-2-1 0,1 0 0,-2 0 0,0-1 0,0 1 0,0-25 0,-3 28 0,-1 1 0,0-1 0,0 1 0,-1-1 0,0 1 0,-1 0 0,-1 0 0,1 0 0,-1 0 0,-1 1 0,-7-13 0,11 20 0,0 0 0,0 0 0,-1 0 0,1 0 0,-1 0 0,1 0 0,-1 0 0,0 0 0,1 1 0,-1-1 0,0 0 0,0 1 0,0 0 0,0-1 0,-1 1 0,1 0 0,0 0 0,0 0 0,-1 1 0,1-1 0,0 1 0,-1-1 0,1 1 0,-1 0 0,1-1 0,-1 1 0,1 0 0,-1 1 0,1-1 0,0 0 0,-1 1 0,1 0 0,-1-1 0,1 1 0,0 0 0,0 0 0,-4 2 0,-1 2 0,0 0 0,0 1 0,0-1 0,1 1 0,0 1 0,0-1 0,1 1 0,0 0 0,-7 13 0,3-4 0,1 2 0,1-1 0,0 1 0,1 0 0,-6 35 0,10-39 0,0-1 0,1 1 0,1 0 0,0-1 0,1 1 0,0-1 0,1 1 0,8 26 0,-9-37 0,0 1 0,0-1 0,1 1 0,-1-1 0,1 0 0,0 0 0,0 0 0,1 0 0,-1 0 0,0 0 0,1 0 0,0-1 0,-1 1 0,1-1 0,0 0 0,0 0 0,1 0 0,-1 0 0,7 2 0,-7-3 0,0 0 0,1-1 0,-1 0 0,1 1 0,-1-1 0,0 0 0,1-1 0,-1 1 0,0-1 0,1 1 0,-1-1 0,0 0 0,0 0 0,0 0 0,1-1 0,-1 1 0,0-1 0,-1 0 0,1 0 0,0 0 0,0 0 0,2-3 0,2-2 0,0 0 0,0 0 0,-1-1 0,0 0 0,0 0 0,-1-1 0,7-14 0,-2-2 0,10-38 0,-6 17 0,-14 46 0,0 0 0,0 0 0,0 0 0,0-1 0,0 1 0,0 0 0,0 0 0,1 0 0,-1-1 0,0 1 0,0 0 0,0 0 0,0 0 0,0 0 0,0-1 0,1 1 0,-1 0 0,0 0 0,0 0 0,0 0 0,0 0 0,1 0 0,-1-1 0,0 1 0,0 0 0,0 0 0,1 0 0,-1 0 0,0 0 0,0 0 0,0 0 0,1 0 0,-1 0 0,0 0 0,0 0 0,0 0 0,1 0 0,-1 0 0,0 0 0,0 0 0,0 0 0,1 0 0,-1 0 0,0 1 0,0-1 0,0 0 0,1 0 0,-1 0 0,0 0 0,0 0 0,0 0 0,0 1 0,0-1 0,1 0 0,-1 0 0,0 0 0,0 0 0,0 1 0,0-1 0,0 0 0,13 18 0,-5-7 0,-3-6 0,0-1 0,1-1 0,-1 1 0,1-1 0,0 0 0,0 0 0,0-1 0,0 0 0,1 0 0,-1 0 0,1-1 0,-1 0 0,1 0 0,11-1 0,-8 1 0,-1-1 0,0-1 0,0 0 0,1 0 0,-1-1 0,0 0 0,0-1 0,0 0 0,-1 0 0,9-5 0,-14 6 0,0 1 0,0-1 0,-1 0 0,1 0 0,-1 0 0,0 0 0,1-1 0,-1 1 0,0 0 0,0-1 0,-1 0 0,1 1 0,-1-1 0,1 0 0,-1 0 0,0 0 0,0 0 0,0 0 0,0 0 0,0 0 0,-1-1 0,0 1 0,1 0 0,-2-4 0,1 2 0,-1 1 0,0 0 0,0 0 0,0 0 0,0 0 0,-1 0 0,0 0 0,1 0 0,-2 0 0,1 1 0,0-1 0,-1 1 0,1-1 0,-1 1 0,0 0 0,0 0 0,-7-5 0,9 8 0,1-1 0,-1 1 0,1 0 0,-1-1 0,1 1 0,-1-1 0,0 1 0,1 0 0,-1-1 0,1 1 0,-1 0 0,0 0 0,0 0 0,1 0 0,-1-1 0,0 1 0,1 0 0,-1 0 0,0 0 0,1 0 0,-2 1 0,2-1 0,-1 0 0,1 1 0,-1-1 0,1 0 0,0 1 0,-1-1 0,1 1 0,0-1 0,-1 1 0,1-1 0,0 0 0,-1 1 0,1-1 0,0 1 0,0-1 0,0 1 0,0 0 0,0-1 0,-1 1 0,1 0 0,0 3 0,0-1 0,0 1 0,1-1 0,-1 1 0,1-1 0,-1 0 0,2 5 0,5 7 0,0 1 0,1-1 0,0-1 0,16 21 0,47 50 0,-45-56 0,40 58 0,-64-84 0,-1-1 0,1 1 0,0 0 0,-1 0 0,0 0 0,1 0 0,-1 0 0,-1 0 0,1 0 0,0 1 0,-1-1 0,1 0 0,-1 0 0,0 6 0,-1-6 0,0-1 0,0 0 0,0 1 0,0-1 0,0 0 0,0 0 0,-1 1 0,1-1 0,-1 0 0,0-1 0,1 1 0,-1 0 0,0 0 0,0-1 0,0 1 0,0-1 0,0 1 0,-1-1 0,-2 1 0,-7 4-227,-1-1-1,0 0 1,1-1-1,-1 0 1,-25 3-1,15-4-6598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1.827"/>
    </inkml:context>
    <inkml:brush xml:id="br0">
      <inkml:brushProperty name="width" value="0.05" units="cm"/>
      <inkml:brushProperty name="height" value="0.05" units="cm"/>
    </inkml:brush>
  </inkml:definitions>
  <inkml:trace contextRef="#ctx0" brushRef="#br0">47 574 24575,'-2'-4'0,"1"1"0,0-1 0,-1 1 0,0-1 0,0 1 0,0 0 0,0-1 0,0 1 0,-1 0 0,1 0 0,-1 1 0,0-1 0,-6-4 0,-2-3 0,73 98 0,-7-12 0,-3 3 0,64 129 0,-113-200 0,1 0 0,-1 0 0,3 12 0,-6-14 0,-3-10 0,-5-11 0,0-10 0,1 0 0,1-1 0,1 1 0,1-1 0,1 0 0,2 0 0,0-1 0,6-45 0,2 25 0,1-1 0,3 2 0,31-88 0,-23 88 0,1 1 0,3 1 0,1 1 0,2 1 0,2 1 0,58-64 0,-77 95 0,1 1 0,0 0 0,0 1 0,1 0 0,0 1 0,0 0 0,13-6 0,-21 12 0,0 0 0,0 0 0,0 0 0,0 0 0,-1 1 0,1-1 0,0 1 0,0 0 0,0 0 0,0 0 0,0 0 0,0 0 0,0 0 0,0 1 0,4 1 0,-4-1 0,-1 1 0,1-1 0,-1 1 0,0 0 0,0 0 0,0 0 0,0 0 0,0 0 0,0 0 0,0 0 0,-1 1 0,1-1 0,-1 0 0,0 1 0,0 0 0,0-1 0,0 1 0,0 0 0,1 4 0,3 30-1365,-5 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4.095"/>
    </inkml:context>
    <inkml:brush xml:id="br0">
      <inkml:brushProperty name="width" value="0.05" units="cm"/>
      <inkml:brushProperty name="height" value="0.05" units="cm"/>
    </inkml:brush>
  </inkml:definitions>
  <inkml:trace contextRef="#ctx0" brushRef="#br0">31 73 24575,'-28'1'0,"26"0"0,6 0 0,48 3 0,371 1-491,2-29-129,-341 18 593,169-12-21,399-18-1171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4.862"/>
    </inkml:context>
    <inkml:brush xml:id="br0">
      <inkml:brushProperty name="width" value="0.05" units="cm"/>
      <inkml:brushProperty name="height" value="0.05" units="cm"/>
    </inkml:brush>
  </inkml:definitions>
  <inkml:trace contextRef="#ctx0" brushRef="#br0">402 124 24575,'-3'-41'0,"1"35"0,1 0 0,1 0 0,-1 0 0,1 0 0,0-1 0,0 1 0,1 0 0,0 0 0,0 0 0,3-9 0,0 8 0,-1 8 0,-1 14 0,-8 24 0,-2 1 0,-2-1 0,-24 60 0,27-79 0,-14 35 0,-2 0 0,-39 65 0,44-89 0,-2-1 0,-1 0 0,-2-2 0,-50 51 0,66-74 0,1 1 0,-1-1 0,1-1 0,-14 7 0,20-10 0,-1 0 0,0-1 0,0 1 0,0-1 0,0 1 0,0-1 0,0 0 0,0 1 0,0-1 0,0 0 0,0 0 0,0 0 0,0 0 0,0 0 0,0 0 0,0 0 0,0 0 0,0 0 0,0 0 0,0 0 0,0-1 0,0 1 0,0 0 0,0-1 0,1 1 0,-1-1 0,0 1 0,0-1 0,0 1 0,0-1 0,1 0 0,-1 1 0,0-1 0,0 0 0,1 1 0,-1-1 0,1 0 0,-1 0 0,1 0 0,-1 0 0,1 0 0,-1 0 0,1 0 0,0 0 0,-1 0 0,1 0 0,0 0 0,0 0 0,0-1 0,-1-7 0,1-1 0,-1 1 0,2-1 0,0 0 0,0 1 0,0 0 0,2-1 0,-1 1 0,1 0 0,4-10 0,1 0 0,1 0 0,1 1 0,20-28 0,-24 37 0,1 1 0,-1 0 0,2 1 0,-1 0 0,1 0 0,0 0 0,0 1 0,1 0 0,15-7 0,-20 11 0,1 0 0,-1 1 0,1-1 0,-1 1 0,1 0 0,-1 0 0,1 1 0,0-1 0,0 1 0,-1 0 0,1 0 0,0 1 0,-1-1 0,1 1 0,0 0 0,-1 1 0,1-1 0,-1 1 0,0-1 0,1 1 0,-1 1 0,0-1 0,5 4 0,2 3 0,-1 0 0,0 1 0,-1 0 0,0 1 0,0 0 0,12 22 0,37 80 0,-41-78 0,2 4 111,67 125-1587,-63-129-5350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5.109"/>
    </inkml:context>
    <inkml:brush xml:id="br0">
      <inkml:brushProperty name="width" value="0.05" units="cm"/>
      <inkml:brushProperty name="height" value="0.05" units="cm"/>
    </inkml:brush>
  </inkml:definitions>
  <inkml:trace contextRef="#ctx0" brushRef="#br0">1 0 24575,'2'27'0,"1"-1"0,9 29 0,0 10 0,39 382 0,-51-446 0,8 162 0,-8-158-1365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3.929"/>
    </inkml:context>
    <inkml:brush xml:id="br0">
      <inkml:brushProperty name="width" value="0.05" units="cm"/>
      <inkml:brushProperty name="height" value="0.05" units="cm"/>
    </inkml:brush>
  </inkml:definitions>
  <inkml:trace contextRef="#ctx0" brushRef="#br0">29 171 24575,'-4'-3'0,"1"-1"0,0 0 0,1-1 0,-1 1 0,1 0 0,0-1 0,0 1 0,-2-9 0,3 11 0,1 1 0,-1-1 0,1 0 0,-1 0 0,1 1 0,0-1 0,0 0 0,0 0 0,0 1 0,0-1 0,0 0 0,1 0 0,-1 0 0,0 1 0,1-1 0,-1 0 0,1 1 0,0-1 0,0 0 0,0 1 0,-1-1 0,1 1 0,1-1 0,-1 1 0,0 0 0,2-2 0,-2 2 0,0 1 0,-1 0 0,1-1 0,0 1 0,0-1 0,0 1 0,1 0 0,-1 0 0,0 0 0,0 0 0,0-1 0,0 1 0,0 1 0,0-1 0,0 0 0,0 0 0,0 0 0,0 0 0,0 1 0,0-1 0,0 1 0,0-1 0,0 0 0,0 1 0,0 0 0,0-1 0,-1 1 0,1-1 0,0 1 0,0 0 0,-1 0 0,1-1 0,0 1 0,-1 0 0,1 0 0,-1 0 0,2 2 0,1 2 0,0 1 0,0-1 0,0 1 0,4 12 0,-2 0 0,-1-1 0,2 28 0,-5-36 0,0 1 0,-1-1 0,0 0 0,-1 1 0,0-1 0,-4 15 0,1-16 0,0-10 0,2-16 0,6-5 0,2-1 0,0 1 0,1 0 0,2 0 0,0 1 0,2 0 0,0 1 0,24-34 0,-32 50 0,1 0 0,0 0 0,1 0 0,-1 1 0,1 0 0,5-4 0,-9 7 0,-1 0 0,1 1 0,0-1 0,0 1 0,0-1 0,0 1 0,0-1 0,0 1 0,0-1 0,0 1 0,0 0 0,0-1 0,0 1 0,0 0 0,0 0 0,1 0 0,-1 0 0,0 0 0,0 0 0,0 0 0,0 1 0,0-1 0,0 0 0,0 0 0,0 1 0,0-1 0,0 1 0,0-1 0,0 1 0,0-1 0,0 1 0,0 0 0,0-1 0,-1 1 0,1 0 0,0 0 0,0 0 0,-1-1 0,1 1 0,-1 0 0,1 0 0,0 2 0,2 3 0,0 1 0,-1-1 0,0 1 0,0 0 0,0 0 0,-1 0 0,1 12 0,-2 55 0,-1-43 0,-1 15 0,0-18 0,2 30 0,1-52 0,-1 1 0,1 0 0,1-1 0,-1 1 0,1 0 0,0-1 0,0 0 0,1 1 0,5 9 0,-7-15 0,0 1 0,0-1 0,0 0 0,1 1 0,-1-1 0,0 0 0,1 0 0,-1 0 0,0 0 0,1 0 0,-1 0 0,1 0 0,0 0 0,-1-1 0,1 1 0,0-1 0,-1 1 0,4 0 0,-2-1 0,1 0 0,-1 0 0,1 0 0,-1-1 0,0 1 0,1-1 0,-1 0 0,0 0 0,4-2 0,5-2 0,0-1 0,-1-1 0,21-15 0,-17 11 35,59-48 261,-67 52-508,0 0 0,0 0 0,0-1 0,-1 0 0,0 0 0,-1 0 0,5-10 0,-5 7-6614</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5.776"/>
    </inkml:context>
    <inkml:brush xml:id="br0">
      <inkml:brushProperty name="width" value="0.05" units="cm"/>
      <inkml:brushProperty name="height" value="0.05" units="cm"/>
    </inkml:brush>
  </inkml:definitions>
  <inkml:trace contextRef="#ctx0" brushRef="#br0">33 356 24575,'-2'0'0,"1"0"0,-1 1 0,1-1 0,-1 0 0,1 1 0,0-1 0,-1 1 0,1-1 0,0 1 0,0 0 0,-1 0 0,1 0 0,0 0 0,0-1 0,0 1 0,0 1 0,0-1 0,0 0 0,0 0 0,0 0 0,1 0 0,-1 1 0,0-1 0,1 0 0,-1 1 0,1-1 0,-1 0 0,1 1 0,0-1 0,-1 1 0,1-1 0,0 3 0,-1 5 0,0 0 0,1 1 0,2 16 0,15 96 0,55 195 0,-14-81 0,-55-207 0,-5-25 0,-5-17 0,-19-57 0,3-2 0,4-1 0,-19-128 0,14-61 0,24 211 0,1 0 0,3 1 0,12-59 0,-13 92 0,2 1 0,-1-1 0,2 1 0,0 0 0,1 1 0,1-1 0,11-16 0,-16 28 0,-1 0 0,1 0 0,0 0 0,1 1 0,-1-1 0,1 1 0,-1 0 0,1 0 0,0 0 0,0 0 0,0 1 0,1-1 0,-1 1 0,0 0 0,1 1 0,0-1 0,-1 1 0,1 0 0,0 0 0,0 0 0,-1 1 0,1 0 0,0 0 0,0 0 0,0 0 0,0 1 0,-1-1 0,1 1 0,6 2 0,-4 0 0,0 0 0,0 0 0,0 1 0,-1 0 0,1 0 0,-1 1 0,0-1 0,0 1 0,-1 1 0,1-1 0,-1 1 0,0 0 0,-1 0 0,1 0 0,-1 1 0,0-1 0,-1 1 0,0 0 0,0 0 0,0 1 0,2 13 0,-3-12 0,0 2 0,0-1 0,-1 0 0,-1 0 0,0 0 0,0 0 0,-1 1 0,0-1 0,-1 0 0,0 0 0,-1 0 0,0-1 0,0 1 0,-1-1 0,-10 18 0,3-11 0,-1-1 0,-1 0 0,-29 25 0,20-19 0,21-21 0,1 0 0,-1 1 0,1-1 0,-1 0 0,1 1 0,-1-1 0,1 1 0,0-1 0,-1 1 0,1-1 0,0 0 0,-1 1 0,1 0 0,0-1 0,0 1 0,-1-1 0,1 1 0,0-1 0,0 1 0,0-1 0,0 1 0,0 0 0,0-1 0,0 1 0,0-1 0,0 1 0,0 0 0,0-1 0,0 1 0,0-1 0,0 1 0,0-1 0,1 1 0,-1-1 0,0 1 0,0 0 0,1-1 0,-1 1 0,0-1 0,1 0 0,-1 1 0,1-1 0,-1 1 0,0-1 0,1 0 0,-1 1 0,1-1 0,-1 0 0,1 1 0,-1-1 0,1 0 0,0 0 0,0 1 0,5 1 0,0 1 0,1-1 0,12 2 0,-12-2 0,8 1 0,8 2 0,1 0 0,-1 2 0,0 1 0,35 17 0,-53-22 0,1 0 0,-1 1 0,0 0 0,0 0 0,0 0 0,-1 0 0,1 1 0,-1 0 0,6 9 0,-8-10 0,0 1 0,0-1 0,0 0 0,0 1 0,-1 0 0,0-1 0,0 1 0,0 0 0,-1-1 0,1 1 0,-1 0 0,0 0 0,-1-1 0,-1 9 0,0-5 0,0 0 0,-1-1 0,1 1 0,-2-1 0,1 1 0,-1-1 0,-1 0 0,1 0 0,-1-1 0,0 1 0,-1-1 0,1 0 0,-1-1 0,-8 7 0,-3 0 0,1 0 0,-2-1 0,1-1 0,-31 12 0,13-8-341,-1-3 0,0-1-1,-74 11 1,42-13-6485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4.362"/>
    </inkml:context>
    <inkml:brush xml:id="br0">
      <inkml:brushProperty name="width" value="0.05" units="cm"/>
      <inkml:brushProperty name="height" value="0.05" units="cm"/>
    </inkml:brush>
  </inkml:definitions>
  <inkml:trace contextRef="#ctx0" brushRef="#br0">0 19 24575,'18'-8'0,"2"-2"0,-20 10 0,1 0 0,-1-1 0,1 1 0,-1 0 0,0 0 0,1 0 0,-1 0 0,1 0 0,-1 0 0,1 0 0,-1 0 0,0 0 0,1 1 0,-1-1 0,1 0 0,-1 0 0,0 0 0,1 0 0,-1 1 0,1-1 0,-1 0 0,0 0 0,1 1 0,-1-1 0,0 0 0,1 1 0,-1-1 0,0 0 0,0 1 0,1-1 0,-1 0 0,0 1 0,0-1 0,0 0 0,0 1 0,1-1 0,-1 1 0,0-1 0,0 1 0,7 28 0,-2-1 0,-1 1 0,0 32 0,-5 89 0,-1-104 0,-12 53 0,25-120 0,1 0 0,17-21 0,-26 38 0,0 0 0,0 1 0,0-1 0,1 1 0,0-1 0,0 1 0,0 0 0,0 0 0,0 1 0,0-1 0,1 1 0,-1 0 0,1 0 0,0 1 0,-1-1 0,1 1 0,0 0 0,7-1 0,-6 3 0,-1-1 0,1 0 0,0 1 0,-1 0 0,0 1 0,1-1 0,-1 1 0,0 0 0,0 0 0,0 1 0,0-1 0,0 1 0,0 0 0,-1 0 0,1 1 0,4 4 0,-1 0 0,1 1 0,-2 0 0,1 0 0,-1 0 0,0 1 0,-1 0 0,0 0 0,6 16 0,-11-23 0,0 0 0,0 0 0,0 0 0,0 0 0,0 1 0,-1-1 0,0 0 0,1 0 0,-1 1 0,0-1 0,-1 0 0,1 0 0,-1 0 0,1 1 0,-1-1 0,0 0 0,0 0 0,0 0 0,0 0 0,-1 0 0,1 0 0,-1-1 0,0 1 0,0 0 0,0-1 0,0 1 0,0-1 0,-1 0 0,1 0 0,-1 0 0,1 0 0,-1 0 0,0 0 0,-5 2 0,-2 0 31,0 0 0,0-1 0,0 0 0,-1 0 0,1-1 0,-1-1 0,1 0 0,-1 0 1,0-1-1,-19-2 0,11 0-373,-1-2 1,0 0 0,1-1-1,-34-14 1,14 2-6485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4.548"/>
    </inkml:context>
    <inkml:brush xml:id="br0">
      <inkml:brushProperty name="width" value="0.05" units="cm"/>
      <inkml:brushProperty name="height" value="0.05" units="cm"/>
    </inkml:brush>
  </inkml:definitions>
  <inkml:trace contextRef="#ctx0" brushRef="#br0">0 0 24575,'6'0'0,"5"3"0,0 4 0,2 1 0,-2 2 0,-2 2 0,-3 2 0,-3 2 0,-1 0 0,-1 2 0,-2 3 0,1 0 0,-4 4 0,0 0 0,-3-2 0,-1-1 0,2-5-8191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4.825"/>
    </inkml:context>
    <inkml:brush xml:id="br0">
      <inkml:brushProperty name="width" value="0.05" units="cm"/>
      <inkml:brushProperty name="height" value="0.05" units="cm"/>
    </inkml:brush>
  </inkml:definitions>
  <inkml:trace contextRef="#ctx0" brushRef="#br0">310 98 24575,'18'-27'0,"-16"23"0,1 1 0,0-1 0,-1 0 0,1 0 0,-1 1 0,0-1 0,-1-1 0,1 1 0,-1 0 0,1 0 0,0-7 0,-2 10 0,0 1 0,0-1 0,0 0 0,0 1 0,0-1 0,0 1 0,0-1 0,0 0 0,0 1 0,-1-1 0,1 1 0,0-1 0,0 1 0,-1-1 0,1 0 0,0 1 0,-1-1 0,1 1 0,0-1 0,-1 1 0,1 0 0,-1-1 0,1 1 0,-1-1 0,1 1 0,-1-1 0,-1 1 0,1-1 0,-1 1 0,1 0 0,0 0 0,-1-1 0,1 1 0,-1 0 0,1 0 0,-1 0 0,1 0 0,-2 1 0,-37 12 0,39-13 0,-30 14 0,1 1 0,0 1 0,-33 24 0,50-31 0,1 1 0,0 1 0,0 0 0,1 0 0,0 1 0,1 0 0,0 1 0,-15 27 0,23-35 0,-1 0 0,1 0 0,0 0 0,1 1 0,-1-1 0,1 0 0,0 1 0,0-1 0,1 1 0,0-1 0,0 1 0,0 0 0,1-1 0,-1 1 0,1-1 0,3 8 0,-2-7 0,0 0 0,1-1 0,0 0 0,0 1 0,1-1 0,0 0 0,0-1 0,0 1 0,0-1 0,0 1 0,1-1 0,0-1 0,0 1 0,10 5 0,6 1-195,0-1 0,1-1 0,0-1 0,0-1 0,1-1 0,44 4 0,7-2-6631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7.067"/>
    </inkml:context>
    <inkml:brush xml:id="br0">
      <inkml:brushProperty name="width" value="0.05" units="cm"/>
      <inkml:brushProperty name="height" value="0.05" units="cm"/>
    </inkml:brush>
  </inkml:definitions>
  <inkml:trace contextRef="#ctx0" brushRef="#br0">116 228 24575,'-10'-1'0,"1"0"0,0-1 0,1 0 0,-1-1 0,-15-5 0,4 0 0,18 8 0,0 0 0,1-1 0,-1 1 0,1-1 0,-1 0 0,0 0 0,1 1 0,0-1 0,-1 0 0,1 0 0,0 0 0,-1-1 0,1 1 0,0 0 0,0 0 0,0-1 0,-1-1 0,2 3 0,0 0 0,0-1 0,0 1 0,0-1 0,0 1 0,0 0 0,0-1 0,0 1 0,0 0 0,0-1 0,0 1 0,0-1 0,0 1 0,0 0 0,0-1 0,1 1 0,-1 0 0,0-1 0,0 1 0,0 0 0,1-1 0,-1 1 0,0 0 0,1 0 0,-1-1 0,0 1 0,1 0 0,19-8 0,45-2 0,110-1 0,-74 6 0,1428-127-1212,-1483 126 49,-20 3-4653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7.785"/>
    </inkml:context>
    <inkml:brush xml:id="br0">
      <inkml:brushProperty name="width" value="0.05" units="cm"/>
      <inkml:brushProperty name="height" value="0.05" units="cm"/>
    </inkml:brush>
  </inkml:definitions>
  <inkml:trace contextRef="#ctx0" brushRef="#br0">35 510 24575,'-14'-7'0,"3"1"0,11 6 0,-1 0 0,1 0 0,-1 0 0,1 0 0,0 1 0,-1-1 0,1 0 0,0 0 0,-1 0 0,1 0 0,0 1 0,0-1 0,-1 0 0,1 0 0,0 1 0,0-1 0,-1 0 0,1 0 0,0 1 0,0-1 0,0 0 0,-1 1 0,1-1 0,0 0 0,0 1 0,0-1 0,0 0 0,0 1 0,0-1 0,0 0 0,0 1 0,-1-1 0,1 0 0,1 1 0,-3 12 0,1-1 0,1 0 0,1 1 0,-1-1 0,5 20 0,-1-1 0,11 124 0,25 191 0,-40-342 0,3 13 0,0-14 0,0-9 0,1-13 0,0-1 0,-2 0 0,1-29 0,-1 3 0,17-294 0,17-164 0,-34 493 0,-1-3 0,1-1 0,1 1 0,0-1 0,10-27 0,-12 40 0,0 0 0,1-1 0,-1 1 0,0-1 0,1 1 0,-1 0 0,1 0 0,0 0 0,-1 0 0,1 0 0,0 0 0,0 1 0,1-1 0,-1 1 0,0-1 0,0 1 0,1 0 0,-1 0 0,1 0 0,-1 0 0,1 0 0,-1 0 0,1 1 0,0-1 0,-1 1 0,1 0 0,0 0 0,-1 0 0,1 0 0,0 0 0,-1 1 0,1-1 0,-1 1 0,4 1 0,8 2 0,-1 1 0,0 1 0,0 0 0,0 1 0,-1 0 0,0 1 0,0 0 0,-1 1 0,0 0 0,-1 1 0,1 0 0,-2 1 0,0 0 0,10 15 0,-14-18 0,-1 0 0,1 0 0,-1 1 0,-1 0 0,0 0 0,0 0 0,-1 0 0,0 0 0,2 18 0,-4-20 0,0 0 0,-1 1 0,0-1 0,0 1 0,0-1 0,-1 0 0,0 0 0,0 0 0,-1 0 0,0 0 0,0 0 0,-1-1 0,-6 10 0,-1-2 0,1-1 0,-1-1 0,-1 0 0,0 0 0,-1-1 0,0-1 0,-1 0 0,0-1 0,-1 0 0,1-2 0,-2 1 0,1-2 0,-1 0 0,-19 5 0,54-16 0,0 1 0,26-2 0,-28 6 0,-1 1 0,1 1 0,0 0 0,-1 2 0,1 0 0,-1 0 0,0 2 0,16 7 0,-25-10 0,0 1 0,-1 0 0,1 0 0,-1 1 0,0-1 0,0 1 0,-1 1 0,10 10 0,-12-12 0,-1 0 0,1 1 0,-1-1 0,0 0 0,0 1 0,0-1 0,-1 1 0,0-1 0,0 1 0,0 0 0,0-1 0,-1 1 0,0 0 0,0 0 0,0 6 0,-1-7 18,0 1 0,0-1 0,-1 0 0,1 0 0,-1 0 0,0 0 0,0 0 0,0 0 0,-1 0 0,1-1 0,-1 1 0,0-1 0,0 0 0,0 1 0,0-1 0,-1-1 0,1 1 0,-6 3 0,-3 1-360,1-1 1,-1 0 0,0-1-1,-24 7 1,9-5-6485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7.969"/>
    </inkml:context>
    <inkml:brush xml:id="br0">
      <inkml:brushProperty name="width" value="0.05" units="cm"/>
      <inkml:brushProperty name="height" value="0.05" units="cm"/>
    </inkml:brush>
  </inkml:definitions>
  <inkml:trace contextRef="#ctx0" brushRef="#br0">11 1 24575,'5'0'0,"1"0"0,-1 0 0,0 1 0,0-1 0,0 1 0,0 1 0,-1-1 0,1 1 0,0 0 0,0 0 0,-1 0 0,1 0 0,-1 1 0,0 0 0,7 5 0,-7-4 0,-1 1 0,1-1 0,-1 1 0,1 0 0,-1 0 0,-1 0 0,1 0 0,-1 0 0,0 1 0,0-1 0,0 1 0,-1-1 0,2 10 0,-2-4-57,-1 0 0,1 0 1,-2 0-1,0 0 0,0 0 0,-1 0 0,0-1 0,-1 1 0,0 0 0,0-1 0,-1 0 1,-1 0-1,0 0 0,0 0 0,-1-1 0,0 0 0,-1 0 0,0-1 0,0 1 1,-1-1-1,0-1 0,0 0 0,-14 10 0,3-6-6769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48.361"/>
    </inkml:context>
    <inkml:brush xml:id="br0">
      <inkml:brushProperty name="width" value="0.05" units="cm"/>
      <inkml:brushProperty name="height" value="0.05" units="cm"/>
    </inkml:brush>
  </inkml:definitions>
  <inkml:trace contextRef="#ctx0" brushRef="#br0">0 640 24575,'8'-15'0,"-3"4"0,0 0 0,1 1 0,1-1 0,9-11 0,-14 20 0,0 0 0,0 0 0,0 0 0,1 0 0,-1 0 0,1 0 0,-1 1 0,1-1 0,-1 1 0,1 0 0,0 0 0,0 0 0,0 0 0,-1 0 0,1 0 0,0 1 0,0-1 0,0 1 0,0 0 0,0 0 0,0 0 0,4 1 0,-1 0 0,-1 0 0,1 1 0,-1 0 0,1 0 0,-1 0 0,1 1 0,-1-1 0,0 1 0,0 1 0,-1-1 0,1 1 0,7 7 0,-5-3 0,-1-1 0,0 1 0,0 0 0,-1 1 0,-1-1 0,1 1 0,3 11 0,-2-1 0,0 0 0,-1 1 0,-2 0 0,0 0 0,-1 0 0,0 40 0,-3-44 0,0 1 0,-1-1 0,0 1 0,-1-1 0,-1 0 0,-1 0 0,0-1 0,-8 18 0,12-32 0,1-1 0,0 1 0,-1 0 0,1 0 0,-1 0 0,1 0 0,-1-1 0,0 1 0,1 0 0,-1-1 0,0 1 0,1 0 0,-1-1 0,0 1 0,0-1 0,1 1 0,-1-1 0,0 1 0,-1-1 0,1 0 0,1 0 0,-1 0 0,1 0 0,-1-1 0,1 1 0,0 0 0,-1-1 0,1 1 0,-1 0 0,1-1 0,0 1 0,-1 0 0,1-1 0,0 1 0,0-1 0,-1 1 0,1-1 0,0 1 0,0 0 0,0-1 0,-1 1 0,1-1 0,0 1 0,0-1 0,0 0 0,-1-5 0,0 0 0,0 0 0,1 0 0,0-11 0,6-24 0,1 0 0,2 1 0,24-66 0,61-111 0,-51 133 0,55-79 0,-74 128 0,2 0 0,1 2 0,2 1 0,51-45 0,-73 71 0,1 0 0,-1 0 0,1 1 0,0 1 0,1-1 0,-1 1 0,1 0 0,0 1 0,10-3 0,-16 6 0,1-1 0,-1 1 0,1 0 0,-1 0 0,1 0 0,-1 0 0,1 0 0,-1 1 0,1 0 0,-1-1 0,0 1 0,1 1 0,-1-1 0,0 0 0,0 1 0,0 0 0,0 0 0,0-1 0,0 2 0,0-1 0,-1 0 0,1 1 0,-1-1 0,1 1 0,-1 0 0,0-1 0,2 6 0,4 7-170,-1 0-1,-1 0 0,0 0 1,-1 1-1,-1 0 0,0 0 1,2 30-1,0 11-6655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3.852"/>
    </inkml:context>
    <inkml:brush xml:id="br0">
      <inkml:brushProperty name="width" value="0.05" units="cm"/>
      <inkml:brushProperty name="height" value="0.05" units="cm"/>
    </inkml:brush>
  </inkml:definitions>
  <inkml:trace contextRef="#ctx0" brushRef="#br0">1 11 24575,'0'-1'0,"0"1"0,0-1 0,0 1 0,0-1 0,1 1 0,-1-1 0,0 1 0,0 0 0,0-1 0,1 1 0,-1-1 0,0 1 0,1-1 0,-1 1 0,0 0 0,1-1 0,-1 1 0,0 0 0,1-1 0,-1 1 0,1 0 0,-1 0 0,1-1 0,-1 1 0,1 0 0,-1 0 0,1 0 0,-1 0 0,1-1 0,-1 1 0,1 0 0,-1 0 0,1 0 0,-1 0 0,1 0 0,-1 0 0,1 0 0,-1 1 0,1-1 0,22 5 0,7 8 0,-1 1 0,-1 2 0,48 33 0,-22-13 0,317 187 0,18-34 0,-343-171-682,51 13-1,-45-19-6143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4.208"/>
    </inkml:context>
    <inkml:brush xml:id="br0">
      <inkml:brushProperty name="width" value="0.05" units="cm"/>
      <inkml:brushProperty name="height" value="0.05" units="cm"/>
    </inkml:brush>
  </inkml:definitions>
  <inkml:trace contextRef="#ctx0" brushRef="#br0">836 0 24575,'0'0'0,"0"0"0,0 1 0,0-1 0,0 0 0,1 0 0,-1 0 0,0 0 0,0 0 0,0 0 0,0 1 0,1-1 0,-1 0 0,0 0 0,0 0 0,0 1 0,0-1 0,0 0 0,0 0 0,0 0 0,1 1 0,-1-1 0,0 0 0,0 0 0,0 0 0,0 1 0,0-1 0,0 0 0,0 0 0,0 0 0,0 1 0,0-1 0,0 0 0,0 0 0,-1 1 0,1-1 0,0 0 0,0 0 0,0 0 0,0 1 0,0-1 0,0 0 0,0 0 0,-1 0 0,1 0 0,0 1 0,0-1 0,-8 14 0,7-12 0,-39 62 0,-4-1 0,-77 85 0,80-100 0,-258 277 0,33-37 0,249-267-1365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9.177"/>
    </inkml:context>
    <inkml:brush xml:id="br0">
      <inkml:brushProperty name="width" value="0.05" units="cm"/>
      <inkml:brushProperty name="height" value="0.05" units="cm"/>
    </inkml:brush>
  </inkml:definitions>
  <inkml:trace contextRef="#ctx0" brushRef="#br0">30 60 24575,'-3'6'0,"0"0"0,-1-1 0,2 1 0,-1 0 0,1 0 0,0 1 0,0-1 0,0 0 0,1 1 0,0-1 0,0 8 0,0-6 0,-1 7 0,2 0 0,-1-1 0,2 1 0,0 0 0,5 24 0,23 72 0,-22-91 0,-7-19 0,0 0 0,0 0 0,0 0 0,1 0 0,-1 0 0,0 0 0,1 0 0,-1 0 0,1 0 0,-1 0 0,1 0 0,-1 0 0,1 0 0,0 0 0,-1 0 0,1-1 0,0 1 0,0 0 0,0-1 0,0 1 0,0 0 0,0-1 0,1 1 0,-1-1 0,0 0 0,0 0 0,0-1 0,0 1 0,-1 0 0,1-1 0,0 1 0,0 0 0,0-1 0,0 1 0,0-1 0,-1 1 0,1-1 0,0 0 0,-1 1 0,1-1 0,0 0 0,-1 0 0,1 1 0,0-2 0,5-7 0,-1 1 0,0-1 0,5-15 0,22-65 0,21-96 0,-50 171 0,-1 6 50,0 3-191,0 0-1,-1 0 1,0 0-1,0 0 1,-1 0-1,1-1 1,-1 1-1,0 0 0,-1-6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5.066"/>
    </inkml:context>
    <inkml:brush xml:id="br0">
      <inkml:brushProperty name="width" value="0.05" units="cm"/>
      <inkml:brushProperty name="height" value="0.05" units="cm"/>
    </inkml:brush>
  </inkml:definitions>
  <inkml:trace contextRef="#ctx0" brushRef="#br0">467 515 24575,'-1'-6'0,"-1"1"0,0 0 0,0 0 0,0 0 0,0 0 0,-1 0 0,0 1 0,-6-8 0,4 7 0,-1 0 0,0 0 0,0 0 0,0 1 0,-1 0 0,1 0 0,-1 0 0,0 1 0,0 0 0,0 0 0,-1 1 0,1 0 0,-1 0 0,1 1 0,-1 0 0,-13 0 0,5 1 0,0 0 0,0 1 0,0 1 0,1 0 0,-1 2 0,1 0 0,-19 7 0,22-6 0,0 1 0,1 0 0,0 1 0,0 1 0,1-1 0,0 2 0,0-1 0,1 1 0,-13 17 0,16-20 0,1 2 0,0-1 0,0 0 0,1 1 0,0 0 0,0 0 0,1 0 0,0 0 0,0 1 0,1-1 0,0 1 0,1 0 0,-1-1 0,2 1 0,-1 9 0,2-14 0,-1 1 0,1-1 0,0 0 0,0 0 0,0 0 0,0 0 0,1 0 0,0 0 0,0-1 0,0 1 0,0-1 0,0 1 0,1-1 0,-1 1 0,1-1 0,0 0 0,0 0 0,0-1 0,1 1 0,-1-1 0,1 1 0,-1-1 0,1 0 0,0-1 0,0 1 0,-1 0 0,1-1 0,6 1 0,-1 0 0,-1-1 0,1 0 0,0 0 0,-1-1 0,1 0 0,0-1 0,-1 0 0,1 0 0,-1-1 0,1 0 0,-1 0 0,0-1 0,8-4 0,6-4 0,-1 0 0,0-2 0,-1-1 0,-1 0 0,0-1 0,-1-1 0,-1-1 0,0-1 0,-1 0 0,-1-1 0,-1-1 0,0 0 0,-2-1 0,-1 0 0,0-1 0,-1 0 0,-2-1 0,0 0 0,-1 0 0,6-48 0,-9 29 0,-3 0 0,-1 0 0,-2 0 0,-11-60 0,13 101 0,-1-2 0,1 0 0,-1 0 0,1-1 0,-1 1 0,0 0 0,-1 0 0,1 0 0,-3-5 0,-1 8 0,2 8 0,0 12 0,3-19 0,-7 52 0,3-1 0,5 106 0,2-128 0,1 1 0,1-1 0,2 0 0,1-1 0,1 1 0,21 43 0,-25-62 43,1-1 0,-1-1-1,2 1 1,-1-1 0,1 0-1,1 0 1,8 7 0,-13-13-125,0-1 1,1 1 0,-1-1 0,1 1-1,0-1 1,-1 0 0,1 0-1,0-1 1,1 1 0,-1-1 0,0 0-1,0 0 1,0 0 0,1-1 0,-1 1-1,0-1 1,1 0 0,-1-1 0,0 1-1,8-2 1,3-3-6745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6.175"/>
    </inkml:context>
    <inkml:brush xml:id="br0">
      <inkml:brushProperty name="width" value="0.05" units="cm"/>
      <inkml:brushProperty name="height" value="0.05" units="cm"/>
    </inkml:brush>
  </inkml:definitions>
  <inkml:trace contextRef="#ctx0" brushRef="#br0">611 131 24575,'3'-15'0,"-3"14"0,1 1 0,-1-1 0,0 0 0,0 0 0,1 1 0,-1-1 0,0 0 0,0 0 0,0 1 0,0-1 0,0 0 0,0 0 0,0 0 0,0 1 0,0-1 0,0 0 0,0 0 0,-1 1 0,1-1 0,0 0 0,0 0 0,-1 1 0,1-1 0,-1 0 0,1 1 0,0-1 0,-1 1 0,1-1 0,-1 0 0,0 1 0,1-1 0,-1 1 0,1-1 0,-1 1 0,0 0 0,1-1 0,-1 1 0,0 0 0,0-1 0,-1 1 0,-5-3 0,0 0 0,0 1 0,0 0 0,0 0 0,-1 1 0,1 0 0,0 0 0,-1 0 0,1 1 0,-1 1 0,-11 1 0,4 0 0,0 1 0,0 1 0,0 0 0,-24 12 0,21-7 0,1 0 0,0 2 0,0 0 0,1 1 0,1 0 0,-23 24 0,19-14 0,0 0 0,2 1 0,1 0 0,-14 30 0,8-9 0,2 1 0,2 1 0,3 1 0,1 0 0,-8 54 0,12-40 0,3 0 0,0 105 0,8-132 0,2 0 0,1-1 0,1 1 0,2-1 0,2-1 0,18 49 0,-17-58 0,1-1 0,1-1 0,1 0 0,1-1 0,1 0 0,1-1 0,0-1 0,25 22 0,-18-21 0,0-2 0,1 0 0,1-2 0,1 0 0,0-2 0,40 15 0,-28-16 0,1-1 0,0-2 0,1-1 0,-1-3 0,1-1 0,1-2 0,-1-1 0,0-3 0,0-1 0,60-13 0,-58 7 0,0-2 0,-1-2 0,0-2 0,-1-1 0,0-2 0,-2-2 0,63-44 0,-79 48 0,-2 0 0,0-2 0,-1-1 0,0 0 0,-2-1 0,0-1 0,-2-1 0,0 0 0,-1-1 0,-2 0 0,0-1 0,-2-1 0,14-45 0,-17 37 0,-1 0 0,-2 0 0,-1-1 0,-2 1 0,-1-1 0,-1 1 0,-13-65 0,2 40 0,-3 0 0,-3 1 0,-39-87 0,41 110 0,-1 2 0,-1 0 0,-2 1 0,-1 0 0,-1 2 0,-40-40 0,42 50 0,0 1 0,-2 1 0,0 1 0,-1 1 0,-1 1 0,0 0 0,-1 2 0,-1 1 0,-34-10 0,14 10 0,0 1 0,-1 2 0,0 3 0,-75 0 0,39 7 0,-143 24 0,67 9 0,138-29 0,0 2 0,0 0 0,1 1 0,0 1 0,-24 16 0,37-20 29,0 0-1,0 0 1,0 1-1,1 0 0,0 0 1,0 0-1,1 1 1,0 0-1,0 0 1,1 0-1,-5 11 1,3-2-371,1 0 1,0 1 0,1 0-1,-3 30 1,6-27-6485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7.171"/>
    </inkml:context>
    <inkml:brush xml:id="br0">
      <inkml:brushProperty name="width" value="0.05" units="cm"/>
      <inkml:brushProperty name="height" value="0.05" units="cm"/>
    </inkml:brush>
  </inkml:definitions>
  <inkml:trace contextRef="#ctx0" brushRef="#br0">0 5762 24575,'1'-11'0,"0"0"0,0-1 0,1 1 0,1 0 0,0 0 0,6-14 0,32-63 0,-31 69 0,33-59 9,3 1 0,75-95 0,130-128-75,-173 210-5,163-187-513,533-649-760,-250 194 1344,-66-41 0,137-475-658,-307 512 3337,-280 713-2670,3-5-461,1 0-1,22-39 1,-29 59-6374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7.963"/>
    </inkml:context>
    <inkml:brush xml:id="br0">
      <inkml:brushProperty name="width" value="0.05" units="cm"/>
      <inkml:brushProperty name="height" value="0.05" units="cm"/>
    </inkml:brush>
  </inkml:definitions>
  <inkml:trace contextRef="#ctx0" brushRef="#br0">2 770 24575,'4'-4'0,"-1"-1"0,0 0 0,-1 0 0,1 0 0,-1 0 0,0 0 0,2-11 0,4-8 0,87-181 0,-59 134 0,-3 0 0,42-137 0,-65 162 0,-5 24 0,0 0 0,9-21 0,-9 36 0,-4 18 0,-4 22 0,-11 39 0,-52 244 0,45-236 0,-59 146 0,-34 3 0,114-228 0,-1 0 0,1-1 0,0 1 0,0 0 0,-1-1 0,1 1 0,0 0 0,-1-1 0,1 1 0,-1 0 0,1-1 0,-1 1 0,1-1 0,-1 1 0,1-1 0,-1 1 0,1-1 0,-1 1 0,0-1 0,1 0 0,-1 1 0,-1 0 0,0-16 0,9-29 0,63-200 0,-41 153 0,1-8 0,96-269 0,-125 364 0,1 0 0,0 0 0,0 1 0,1-1 0,-1 0 0,1 1 0,4-6 0,-6 9 0,0-1 0,-1 0 0,1 1 0,0-1 0,0 1 0,0-1 0,0 1 0,0 0 0,0-1 0,0 1 0,0 0 0,0 0 0,0-1 0,0 1 0,0 0 0,0 0 0,0 0 0,0 1 0,0-1 0,0 0 0,0 0 0,0 0 0,0 1 0,0-1 0,0 0 0,0 1 0,0-1 0,0 1 0,0-1 0,0 1 0,-1 0 0,1-1 0,0 1 0,0 0 0,-1-1 0,2 2 0,7 7 0,-1 1 0,0 0 0,0 0 0,-1 0 0,12 24 0,24 63 0,-32-69 0,145 411-21,-109-297-1323,-40-124-5482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8.415"/>
    </inkml:context>
    <inkml:brush xml:id="br0">
      <inkml:brushProperty name="width" value="0.05" units="cm"/>
      <inkml:brushProperty name="height" value="0.05" units="cm"/>
    </inkml:brush>
  </inkml:definitions>
  <inkml:trace contextRef="#ctx0" brushRef="#br0">612 1 24575,'-3'0'0,"0"1"0,-1-1 0,1 1 0,-1 0 0,1 0 0,0 0 0,0 0 0,0 0 0,-1 1 0,-4 3 0,-29 25 0,27-22 0,-89 84 0,4 4 0,5 4 0,-112 161 0,172-213-1365,23-31-5461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9.927"/>
    </inkml:context>
    <inkml:brush xml:id="br0">
      <inkml:brushProperty name="width" value="0.05" units="cm"/>
      <inkml:brushProperty name="height" value="0.05" units="cm"/>
    </inkml:brush>
  </inkml:definitions>
  <inkml:trace contextRef="#ctx0" brushRef="#br0">0 1689 24575,'12'-2'0,"-1"-1"0,0 0 0,14-5 0,18-6 0,431-80-332,7 31-212,-182 26 400,2415-401-4519,-197 10 2733,-1508 261 974,83-35 1812,-507 89 4882,-449 83-4943,-62 13-205,102-11 0,242 4-590,-274 16 0,79-2 0,-216 11 0,-1 0 0,1 0 0,-1 0 0,1 1 0,-1 0 0,0 0 0,0 0 0,0 1 0,0 0 0,0 0 0,-1 1 0,1-1 0,8 9 0,5 6 0,0 0 0,17 24 0,-19-23 0,216 265 0,76 84 0,167 100 0,-359-358 0,-109-103 0,160 164 0,-148-147 0,-1 1 0,0 1 0,-2 1 0,-1 0 0,19 45 0,-24-46 0,1-1 0,2-1 0,30 42 0,59 59 0,-101-123 0,-2-2 0,1 1 0,-1-1 0,0 1 0,1-1 0,-1 0 0,0 1 0,1-1 0,-1 0 0,0 0 0,1 1 0,-1-1 0,1 0 0,-1 0 0,1 1 0,-1-1 0,1 0 0,-1 0 0,1 0 0,-1 0 0,0 0 0,1 0 0,-1 0 0,1 0 0,-1 0 0,1 0 0,-1 0 0,1 0 0,-1 0 0,1 0 0,-1 0 0,1-1 0,-1 1 0,1 0 0,-1 0 0,1 0 0,-1-1 0,0 1 0,1 0 0,-1-1 0,0 1 0,1 0 0,-1-1 0,0 1 0,1 0 0,-1-1 0,0 1 0,1-1 0,-1 0 0,14-28 0,-9 18 0,4-10-1365,-2 1-5461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7:00.413"/>
    </inkml:context>
    <inkml:brush xml:id="br0">
      <inkml:brushProperty name="width" value="0.05" units="cm"/>
      <inkml:brushProperty name="height" value="0.05" units="cm"/>
    </inkml:brush>
  </inkml:definitions>
  <inkml:trace contextRef="#ctx0" brushRef="#br0">902 207 24575,'2'-2'0,"-1"0"0,1-1 0,-1 1 0,1-1 0,-1 1 0,0-1 0,0 1 0,0-1 0,-1 0 0,1 1 0,0-6 0,1-36 0,-1 30 0,-1 10 0,-1-54 0,1 55 0,-1 0 0,1 0 0,-1 0 0,1 0 0,-1 0 0,0 0 0,0 1 0,0-1 0,-1 0 0,1 0 0,-1 1 0,1-1 0,-1 1 0,0-1 0,-4-3 0,6 6 0,-1-1 0,1 1 0,-1 0 0,1-1 0,-1 1 0,1 0 0,0 0 0,-1-1 0,1 1 0,-1 0 0,1 0 0,-1 0 0,1 0 0,-1 0 0,0 0 0,1 0 0,-1 0 0,1 0 0,-1 0 0,1 0 0,-1 0 0,1 0 0,-1 0 0,1 0 0,-1 0 0,1 1 0,-1-1 0,1 0 0,-1 0 0,1 1 0,0-1 0,-1 0 0,1 1 0,-1-1 0,1 0 0,0 1 0,-1-1 0,1 1 0,0-1 0,-1 0 0,1 1 0,0-1 0,0 1 0,-1-1 0,1 1 0,0-1 0,0 1 0,0-1 0,0 1 0,0 0 0,-1 3 0,0-1 0,0 1 0,0 0 0,1-1 0,0 1 0,0 5 0,4 18 0,1 0 0,2-1 0,17 46 0,-3-11 0,144 351 0,-35-103 0,-129-306 0,6 15 0,6 28 0,-12-41 0,0-1 0,0 0 0,-1 0 0,0 1 0,1-1 0,-2 0 0,1 1 0,0-1 0,-1 0 0,0 0 0,0 0 0,0 1 0,-2 4 0,2-9 0,1 1 0,-1 0 0,1-1 0,-1 1 0,1-1 0,-1 1 0,1-1 0,-1 1 0,0-1 0,1 1 0,-1-1 0,0 1 0,0-1 0,1 0 0,-1 0 0,0 1 0,0-1 0,0 0 0,1 0 0,-1 0 0,0 0 0,0 0 0,0 0 0,1 0 0,-1 0 0,0 0 0,-1 0 0,-26-9 0,19 6 0,-151-51 171,-232-47 0,291 83-598,0 5 0,-1 4 1,-164 6-1,201 7-6399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33:25.398"/>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9.424"/>
    </inkml:context>
    <inkml:brush xml:id="br0">
      <inkml:brushProperty name="width" value="0.05" units="cm"/>
      <inkml:brushProperty name="height" value="0.05" units="cm"/>
    </inkml:brush>
  </inkml:definitions>
  <inkml:trace contextRef="#ctx0" brushRef="#br0">37 33 24575,'0'-3'0,"-1"1"0,0 0 0,0 0 0,1 0 0,-1 0 0,-1 0 0,1 0 0,0 0 0,0 1 0,-1-1 0,-2-2 0,4 3 0,0 1 0,0 0 0,0-1 0,-1 1 0,1 0 0,0-1 0,0 1 0,-1 0 0,1-1 0,0 1 0,-1 0 0,1 0 0,0-1 0,-1 1 0,1 0 0,0 0 0,-1 0 0,1-1 0,-1 1 0,1 0 0,0 0 0,-1 0 0,1 0 0,-1 0 0,1 0 0,-1 0 0,1 0 0,0 0 0,-1 0 0,1 0 0,-1 0 0,1 0 0,0 0 0,-1 0 0,1 1 0,-1-1 0,1 0 0,0 0 0,-1 0 0,1 1 0,0-1 0,-1 0 0,1 0 0,0 1 0,-1-1 0,1 0 0,0 1 0,0-1 0,-1 0 0,1 1 0,0-1 0,0 1 0,0-1 0,-1 0 0,1 1 0,0-1 0,0 1 0,0-1 0,0 0 0,0 1 0,0-1 0,0 1 0,0-1 0,0 0 0,0 2 0,-2 25 0,1 0 0,1 1 0,1-1 0,8 41 0,-3-22 0,13 115-1365,-17-142-5461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9.720"/>
    </inkml:context>
    <inkml:brush xml:id="br0">
      <inkml:brushProperty name="width" value="0.05" units="cm"/>
      <inkml:brushProperty name="height" value="0.05" units="cm"/>
    </inkml:brush>
  </inkml:definitions>
  <inkml:trace contextRef="#ctx0" brushRef="#br0">108 107 24575,'6'-8'0,"0"0"0,0 0 0,0 0 0,4-12 0,-6 13 0,-1 0 0,2 0 0,-1 1 0,1-1 0,0 1 0,8-8 0,-32 47 0,-1-5 0,-2-2 0,-1 0 0,-51 44 0,72-68 0,-1 0 0,1 0 0,0 0 0,0 0 0,0 1 0,0-1 0,1 0 0,-1 1 0,-2 4 0,4-6 0,0-1 0,0 1 0,0-1 0,0 1 0,0-1 0,-1 1 0,1-1 0,1 1 0,-1 0 0,0-1 0,0 1 0,0-1 0,0 1 0,0-1 0,0 1 0,1-1 0,-1 1 0,0-1 0,0 1 0,1 0 0,0 0 0,1 0 0,-1 0 0,0 0 0,0 0 0,0 0 0,1 0 0,-1-1 0,1 1 0,-1 0 0,0-1 0,2 1 0,45 14 0,-1 3 0,-1 2 0,56 33 0,-63-33-1365,-24-14-5461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0.090"/>
    </inkml:context>
    <inkml:brush xml:id="br0">
      <inkml:brushProperty name="width" value="0.05" units="cm"/>
      <inkml:brushProperty name="height" value="0.05" units="cm"/>
    </inkml:brush>
  </inkml:definitions>
  <inkml:trace contextRef="#ctx0" brushRef="#br0">188 79 24575,'0'-8'0,"0"0"0,0 0 0,0-1 0,-1 1 0,-1-9 0,2 16 0,-1 0 0,1 1 0,0-1 0,0 0 0,0 0 0,-1 0 0,1 0 0,0 0 0,-1 0 0,1 1 0,-1-1 0,1 0 0,-1 0 0,1 1 0,-1-1 0,1 0 0,-1 1 0,0-1 0,1 0 0,-1 1 0,0-1 0,0 1 0,0-1 0,1 1 0,-1 0 0,0-1 0,0 1 0,0 0 0,0-1 0,0 1 0,1 0 0,-1 0 0,0 0 0,0 0 0,0 0 0,0 0 0,0 0 0,0 0 0,0 0 0,0 0 0,0 1 0,1-1 0,-1 0 0,0 1 0,-1 0 0,-2 1 0,0 0 0,0 1 0,1-1 0,-1 1 0,1 0 0,-1 0 0,1 0 0,-4 7 0,-24 33 0,23-30 0,-9 12 0,-22 45 0,35-62 0,1 0 0,0 0 0,0 0 0,1 0 0,0 0 0,0 0 0,1 1 0,0-1 0,1 1 0,1 16 0,-1-22 0,1 0 0,0 0 0,0 0 0,0 0 0,0 0 0,0 0 0,1 0 0,-1 0 0,1 0 0,0 0 0,0-1 0,0 1 0,0-1 0,0 0 0,1 1 0,-1-1 0,1 0 0,-1 0 0,1 0 0,0-1 0,0 1 0,0-1 0,0 1 0,0-1 0,0 0 0,0 0 0,0-1 0,0 1 0,0-1 0,6 1 0,0 0 0,1-1 0,-1 0 0,0-1 0,0 0 0,0 0 0,0-1 0,0 0 0,0-1 0,16-7 0,-14 4 0,0-1 0,0 0 0,0-1 0,-1 0 0,0 0 0,-1-1 0,0-1 0,0 0 0,-1 0 0,0 0 0,9-17 0,-14 21 0,0 0 0,0 0 0,-1 0 0,0-1 0,0 1 0,0-1 0,-1 1 0,0-1 0,0 0 0,-1-10 0,0 12 0,-1 0 0,0 1 0,0-1 0,0 0 0,-1 1 0,1-1 0,-1 1 0,0-1 0,-1 1 0,1 0 0,-1 0 0,1 0 0,-1 0 0,0 0 0,-1 1 0,-3-4 0,1 2 0,0 1 0,0 0 0,0 0 0,0 1 0,-1 0 0,1 0 0,-1 0 0,0 1 0,0 0 0,0 1 0,0-1 0,0 1 0,-14 0 0,13 1 0,-1 0 0,1 0 0,0 1 0,-1 0 0,1 1 0,0 0 0,0 0 0,0 1 0,0 0 0,0 0 0,-11 8 0,2 4 342,16-15-394,1 1 0,0-1 0,-1 1 1,1 0-1,0-1 0,-1 1 1,1-1-1,0 1 0,0-1 0,0 1 1,0 0-1,-1-1 0,1 1 1,0-1-1,0 1 0,0 0 0,0-1 1,0 1-1,1-1 0,-1 1 1,0 0-1,0-1 0,0 1 0,0-1 1,1 1-1,-1 0 0,0-1 1,0 1-1,1-1 0,-1 1 0,1-1 1,0 1-1,8 7-6774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0.929"/>
    </inkml:context>
    <inkml:brush xml:id="br0">
      <inkml:brushProperty name="width" value="0.05" units="cm"/>
      <inkml:brushProperty name="height" value="0.05" units="cm"/>
    </inkml:brush>
  </inkml:definitions>
  <inkml:trace contextRef="#ctx0" brushRef="#br0">0 158 24575,'4'0'0,"0"-1"0,-1 0 0,1 0 0,0-1 0,-1 1 0,1-1 0,-1 0 0,1 1 0,-1-2 0,0 1 0,0 0 0,0-1 0,0 1 0,0-1 0,3-3 0,-2 1 0,0 1 0,1 0 0,0 1 0,-1-1 0,8-3 0,-4 4 0,-1 1 0,1 0 0,0 0 0,0 1 0,-1 0 0,1 0 0,0 1 0,0 0 0,0 0 0,0 1 0,0 0 0,0 0 0,-1 1 0,1 0 0,0 0 0,-1 1 0,0 0 0,11 6 0,-1 0 0,0 1 0,-1 1 0,0 1 0,0 0 0,-2 1 0,19 20 0,-28-27 0,0 0 0,0 1 0,-1 0 0,1 0 0,-1 0 0,-1 0 0,4 10 0,-6-15 0,-1-1 0,0 0 0,1 1 0,-1-1 0,0 0 0,0 1 0,0-1 0,0 1 0,0-1 0,0 1 0,0-1 0,0 0 0,0 1 0,-1-1 0,1 1 0,-1-1 0,1 0 0,-1 1 0,0 0 0,-1-1 0,1 1 0,0-1 0,-1 0 0,1 0 0,-1 0 0,1-1 0,-1 1 0,0 0 0,1-1 0,-1 1 0,0-1 0,1 1 0,-1-1 0,0 0 0,0 0 0,1 0 0,-1 0 0,0 0 0,0 0 0,-1 0 0,-2-1 0,0 1 0,0-1 0,0 1 0,0-2 0,0 1 0,0 0 0,0-1 0,0 0 0,1 0 0,-1 0 0,1-1 0,0 0 0,0 1 0,-1-1 0,2-1 0,-1 1 0,0-1 0,1 1 0,-5-7 0,5 5 0,0 0 0,1-1 0,-1 1 0,1 0 0,0-1 0,1 0 0,-1 1 0,1-1 0,0 0 0,1 1 0,-1-1 0,1 0 0,0 0 0,1 0 0,-1 1 0,3-12 0,0 8 0,0-1 0,0 1 0,1 0 0,0 1 0,0-1 0,1 1 0,0-1 0,1 1 0,0 1 0,8-9 0,-9 10 0,1 1 0,0-1 0,1 1 0,-1 0 0,1 1 0,0 0 0,0 0 0,0 0 0,0 1 0,1 0 0,-1 1 0,15-4 0,-18 6 0,0 0 0,0 0 0,0 0 0,0 0 0,0 0 0,0 1 0,1 0 0,-1 0 0,0 0 0,-1 0 0,1 1 0,7 3 0,3 3 0,-1 1 0,14 11 0,17 11 0,-33-26 0,-1 0 0,1-1 0,0 0 0,0-1 0,0 0 0,1-1 0,13 2 0,-17-4 0,0 1 0,-1-1 0,1 0 0,-1-1 0,1 0 0,0 0 0,-1 0 0,1-1 0,-1 0 0,0-1 0,14-6 0,-20 8 0,0 1 0,0-1 0,0 0 0,0 1 0,0-1 0,0 0 0,0 0 0,0 0 0,0 0 0,0 0 0,-1 0 0,1 0 0,0 0 0,-1 0 0,1-1 0,-1 1 0,1-2 0,-1 3 0,0 0 0,0 0 0,0 0 0,0 0 0,0-1 0,0 1 0,0 0 0,0 0 0,0 0 0,0 0 0,0 0 0,0 0 0,0-1 0,0 1 0,0 0 0,0 0 0,0 0 0,-1 0 0,1 0 0,0 0 0,0-1 0,0 1 0,0 0 0,0 0 0,0 0 0,0 0 0,-1 0 0,1 0 0,0 0 0,0 0 0,0 0 0,0 0 0,0 0 0,-1 0 0,1 0 0,0 0 0,0 0 0,0 0 0,0 0 0,0 0 0,-1 0 0,1 0 0,-14 6 0,6 0 0,1 0 0,0 0 0,0 1 0,0 0 0,0 1 0,1-1 0,1 1 0,-1 0 0,1 1 0,-6 13 0,9-18 0,1-1 0,0 1 0,0-1 0,0 1 0,0 0 0,1-1 0,-1 1 0,1 0 0,0-1 0,0 1 0,1 0 0,-1 0 0,2 4 0,-1-5 0,0-1 0,0 1 0,0 0 0,1-1 0,0 1 0,-1-1 0,1 1 0,0-1 0,0 0 0,0 0 0,0 0 0,1 0 0,-1 0 0,1-1 0,-1 1 0,1-1 0,-1 1 0,6 1 0,-1-1 0,-1 0 0,1 0 0,0-1 0,-1 0 0,1 0 0,0-1 0,0 0 0,-1 0 0,1 0 0,0-1 0,0 0 0,-1-1 0,1 1 0,-1-1 0,1 0 0,-1-1 0,0 0 0,0 0 0,0 0 0,0 0 0,10-9 0,-6 4 0,0 0 0,-1 0 0,0-1 0,0-1 0,-1 1 0,0-2 0,-1 1 0,0-1 0,-1 0 0,10-21 0,-10 1 0,-8 18 0,2 12 0,-1 1 0,1 0 0,0 0 0,-1 0 0,1 0 0,0 0 0,-1 0 0,1 0 0,0 0 0,-1 0 0,1 0 0,0 0 0,-1 0 0,1 0 0,0 0 0,-1 0 0,1 0 0,0 0 0,-1 0 0,1 0 0,0 0 0,-1 0 0,1 1 0,0-1 0,-1 0 0,1 0 0,0 0 0,0 1 0,-1-1 0,1 0 0,0 0 0,0 1 0,0-1 0,-1 0 0,1 0 0,0 1 0,-5 5 0,1 0 0,0 0 0,1 0 0,-1 0 0,1 1 0,0 0 0,1-1 0,0 1 0,-2 9 0,1-4 0,-6 21 0,1 1 0,3 1 0,0-1 0,1 36 0,10 139 0,0-71 0,-6-132 0,-1 38 0,1-42 0,-1 1 0,1 0 0,-1 0 0,0 0 0,0-1 0,0 1 0,0-1 0,0 1 0,0 0 0,-1-1 0,1 0 0,-4 4 0,4-5 0,1-1 0,-1 1 0,0-1 0,0 1 0,0 0 0,0-1 0,0 0 0,0 1 0,0-1 0,0 0 0,0 1 0,0-1 0,0 0 0,0 0 0,0 0 0,0 0 0,0 0 0,-1 0 0,1 0 0,0-1 0,0 1 0,0 0 0,0 0 0,0-1 0,0 1 0,0-1 0,0 1 0,0-1 0,1 1 0,-1-1 0,0 1 0,0-1 0,0 0 0,1 0 0,-1 1 0,0-1 0,0 0 0,1 0 0,-1-1 0,-4-4 0,0 0 0,1 0 0,0 0 0,-5-10 0,3 3 0,1-1 0,0 0 0,1 0 0,1-1 0,0 1 0,0-1 0,2 0 0,0 0 0,1 0 0,0 1 0,1-1 0,1 0 0,0 0 0,1 1 0,0-1 0,1 1 0,9-19 0,-8 20 0,1 1 0,0 0 0,1 0 0,0 0 0,1 1 0,1 0 0,-1 1 0,2 0 0,-1 0 0,1 1 0,1 0 0,0 1 0,0 0 0,0 1 0,1 0 0,0 1 0,0 0 0,1 1 0,14-4 0,-12 5 114,0 1 0,25-2 0,-33 4-304,-1 1 0,1 0 1,-1 1-1,1-1 0,-1 1 1,0 1-1,1-1 1,10 5-1,0 3-6636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2.642"/>
    </inkml:context>
    <inkml:brush xml:id="br0">
      <inkml:brushProperty name="width" value="0.05" units="cm"/>
      <inkml:brushProperty name="height" value="0.05" units="cm"/>
    </inkml:brush>
  </inkml:definitions>
  <inkml:trace contextRef="#ctx0" brushRef="#br0">1 69 24575,'0'-11'0,"0"8"0,0 0 0,-1 1 0,1-1 0,1 0 0,-1 0 0,0 0 0,1 1 0,-1-1 0,3-4 0,-3 7 0,0 0 0,0-1 0,0 1 0,0 0 0,1 0 0,-1 0 0,0 0 0,0-1 0,1 1 0,-1 0 0,0 0 0,0 0 0,0 0 0,1 0 0,-1 0 0,0 0 0,0 0 0,1 0 0,-1 0 0,0 0 0,0 0 0,1 0 0,-1 0 0,0 0 0,0 0 0,1 0 0,-1 0 0,0 0 0,0 0 0,1 0 0,-1 0 0,0 0 0,0 0 0,0 1 0,1-1 0,-1 0 0,0 0 0,0 0 0,0 0 0,1 1 0,-1-1 0,0 0 0,0 0 0,0 0 0,0 1 0,0-1 0,1 0 0,-1 0 0,0 0 0,0 1 0,0-1 0,0 0 0,0 0 0,0 1 0,0-1 0,0 0 0,8 16 0,42 120 0,-25-64 0,68 137 0,-93-208 0,19 26 0,-18-26 0,-1-1 0,1 0 0,-1 1 0,1-1 0,-1 1 0,1-1 0,-1 0 0,1 1 0,-1-1 0,1 0 0,-1 0 0,1 1 0,-1-1 0,1 0 0,0 0 0,-1 0 0,1 0 0,-1 0 0,1 0 0,0 0 0,-1 0 0,1 0 0,-1 0 0,1 0 0,0 0 0,-1 0 0,1-1 0,-1 1 0,1 0 0,-1 0 0,1 0 0,-1-1 0,1 1 0,-1 0 0,1-1 0,-1 1 0,1-1 0,-1 1 0,1-1 0,-1 1 0,0 0 0,1-1 0,-1 0 0,0 1 0,1-1 0,-1 1 0,0-1 0,1 0 0,6-15 0,-1-1 0,-1 1 0,0-1 0,-1 0 0,-1-1 0,3-34 0,-3 21 0,21-245-1365,-23 251-5461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3.134"/>
    </inkml:context>
    <inkml:brush xml:id="br0">
      <inkml:brushProperty name="width" value="0.05" units="cm"/>
      <inkml:brushProperty name="height" value="0.05" units="cm"/>
    </inkml:brush>
  </inkml:definitions>
  <inkml:trace contextRef="#ctx0" brushRef="#br0">1 54 24575,'0'-3'0,"0"0"0,0 0 0,0 0 0,1 0 0,-1 0 0,1 0 0,0 0 0,0 0 0,0 0 0,0 0 0,0 0 0,1 0 0,0 1 0,-1-1 0,1 1 0,4-5 0,-6 7 0,1 0 0,-1-1 0,0 1 0,0 0 0,1 0 0,-1 0 0,0 0 0,1 0 0,-1 0 0,0 0 0,0 0 0,1 0 0,-1 0 0,0 0 0,1 1 0,-1-1 0,0 0 0,0 0 0,1 0 0,-1 0 0,0 0 0,0 0 0,1 1 0,-1-1 0,0 0 0,0 0 0,1 0 0,-1 1 0,0-1 0,0 0 0,0 0 0,0 1 0,1-1 0,-1 0 0,0 0 0,0 1 0,0-1 0,0 0 0,0 0 0,0 1 0,0-1 0,0 0 0,0 1 0,0-1 0,4 18 0,-4-15 0,9 78 0,-2 102 0,-3-45 0,-4-135 0,0 0 0,0-1 0,1 1 0,-1 0 0,1 0 0,0-1 0,1 6 0,-2-8 0,0 0 0,1 0 0,-1 1 0,0-1 0,0 0 0,0 0 0,0 0 0,1 0 0,-1 1 0,0-1 0,0 0 0,0 0 0,1 0 0,-1 0 0,0 0 0,0 0 0,0 0 0,1 1 0,-1-1 0,0 0 0,0 0 0,0 0 0,1 0 0,-1 0 0,0 0 0,0 0 0,1 0 0,-1 0 0,0 0 0,0 0 0,1 0 0,-1-1 0,11-9 0,20-37 0,34-72 0,-31 55 0,-30 56 0,85-145 0,-169 262 0,-21 30 0,98-136 0,1 1 0,0-1 0,0 1 0,0-1 0,0 1 0,1 0 0,0-1 0,-1 1 0,1 0 0,1 0 0,-2 5 0,3-7 0,-1 0 0,0 0 0,1-1 0,-1 1 0,1 0 0,0 0 0,-1-1 0,1 1 0,0 0 0,0-1 0,0 1 0,0-1 0,1 1 0,-1-1 0,0 1 0,1-1 0,-1 0 0,0 0 0,1 0 0,0 0 0,-1 0 0,1 0 0,-1 0 0,1 0 0,0-1 0,2 2 0,25 8 0,42 11 0,-40-13 0,40 16 0,-33-7-682,42 26-1,-61-31-6143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3.383"/>
    </inkml:context>
    <inkml:brush xml:id="br0">
      <inkml:brushProperty name="width" value="0.05" units="cm"/>
      <inkml:brushProperty name="height" value="0.05" units="cm"/>
    </inkml:brush>
  </inkml:definitions>
  <inkml:trace contextRef="#ctx0" brushRef="#br0">36 5 24575,'0'-3'0,"0"2"0,0 4 0,0 8 0,0 7 0,-3 7 0,-1 9 0,-2 3 0,-1 5 0,1 1 0,2 2 0,1 0 0,1-6 0,1-3 0,1-4 0,0-6 0,1-3 0,-1-6-8191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29.291"/>
    </inkml:context>
    <inkml:brush xml:id="br0">
      <inkml:brushProperty name="width" value="0.05" units="cm"/>
      <inkml:brushProperty name="height" value="0.05" units="cm"/>
    </inkml:brush>
  </inkml:definitions>
  <inkml:trace contextRef="#ctx0" brushRef="#br0">1 234 24575,'0'0'0,"0"-1"0,0 1 0,0 0 0,0-1 0,0 1 0,-1 0 0,1-1 0,0 1 0,0 0 0,0-1 0,0 1 0,0 0 0,0-1 0,0 1 0,0 0 0,0-1 0,0 1 0,1 0 0,-1-1 0,0 1 0,0 0 0,0-1 0,0 1 0,0 0 0,1 0 0,-1-1 0,0 1 0,0 0 0,0-1 0,1 1 0,-1 0 0,0 0 0,0 0 0,1-1 0,-1 1 0,0 0 0,1 0 0,-1 0 0,0 0 0,0-1 0,1 1 0,10 13 0,10 26 0,-21-39 0,81 175 0,113 217 0,-192-389 0,2 5 0,1-1 0,0 0 0,0 1 0,0-2 0,9 9 0,-13-14 0,0 0 0,0 0 0,0-1 0,0 1 0,0 0 0,1 0 0,-1-1 0,0 1 0,0-1 0,1 1 0,-1-1 0,0 1 0,1-1 0,-1 0 0,1 0 0,-1 1 0,0-1 0,1 0 0,-1 0 0,1-1 0,-1 1 0,0 0 0,1 0 0,-1-1 0,0 1 0,1-1 0,-1 1 0,0-1 0,0 1 0,1-1 0,-1 0 0,0 0 0,0 1 0,0-1 0,0 0 0,0 0 0,0 0 0,0 0 0,0 0 0,1-3 0,5-6 0,0-1 0,0 0 0,-2 0 0,1-1 0,-1 1 0,-1-1 0,6-24 0,10-91 0,-20 124 0,19-179 0,-7-201 0,-12 375 0,0-2 0,0 0 0,-1 0 0,0 0 0,-4-14 0,6 24 0,-1 0 0,0 0 0,0-1 0,0 1 0,-1 0 0,1 0 0,0-1 0,0 1 0,0 0 0,0 0 0,0-1 0,0 1 0,0 0 0,0 0 0,0-1 0,-1 1 0,1 0 0,0 0 0,0 0 0,0-1 0,0 1 0,-1 0 0,1 0 0,0 0 0,0 0 0,0 0 0,-1-1 0,1 1 0,0 0 0,0 0 0,-1 0 0,1 0 0,0 0 0,0 0 0,-1 0 0,1 0 0,-1 0 0,-5 9 0,-1 16 0,2 9-1365,2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3.942"/>
    </inkml:context>
    <inkml:brush xml:id="br0">
      <inkml:brushProperty name="width" value="0.05" units="cm"/>
      <inkml:brushProperty name="height" value="0.05" units="cm"/>
    </inkml:brush>
  </inkml:definitions>
  <inkml:trace contextRef="#ctx0" brushRef="#br0">103 159 24575,'0'-1'0,"1"-1"0,-1 1 0,0 0 0,0 0 0,0 0 0,0 0 0,0-1 0,-1 1 0,1 0 0,0 0 0,0 0 0,-1 0 0,1 0 0,-1-1 0,1 1 0,-1 0 0,1 0 0,-1 0 0,0 0 0,1 0 0,-1 1 0,0-1 0,0 0 0,0 0 0,0 0 0,-1-1 0,1 3 0,0-1 0,0 0 0,0 0 0,0 1 0,0-1 0,0 0 0,0 1 0,0-1 0,0 1 0,0 0 0,0-1 0,0 1 0,1 0 0,-1-1 0,0 1 0,0 0 0,1 0 0,-1-1 0,0 1 0,1 0 0,-1 0 0,1 0 0,0 0 0,-1 0 0,1 0 0,0 0 0,-1 0 0,1 0 0,0 2 0,-19 66 0,3 0 0,-10 107 0,22-143 0,3-28 0,-2 20 0,3-24 0,0 0 0,0 0 0,0 0 0,0 1 0,0-1 0,0 0 0,0 0 0,0 0 0,0 0 0,1 0 0,-1-1 0,0 1 0,1 0 0,-1 0 0,1 0 0,-1 0 0,1 0 0,0 1 0,0-3 0,0 1 0,0 0 0,0-1 0,0 1 0,0-1 0,-1 1 0,1-1 0,0 0 0,0 1 0,-1-1 0,1 0 0,0 1 0,-1-1 0,1 0 0,-1 0 0,1 0 0,-1 0 0,1 1 0,-1-1 0,1-2 0,0 2 0,21-42 0,-2 0 0,25-83 0,-9 23 0,-14 44 0,-11 26 0,1 1 0,28-52 0,-40 83 0,1 1 0,-1-1 0,0 1 0,0 0 0,0-1 0,0 1 0,0-1 0,1 1 0,-1 0 0,0-1 0,0 1 0,1 0 0,-1 0 0,0-1 0,0 1 0,1 0 0,-1-1 0,0 1 0,1 0 0,-1 0 0,0 0 0,1-1 0,-1 1 0,1 0 0,-1 0 0,0 0 0,1 0 0,-1 0 0,1 0 0,-1 0 0,1 0 0,3 12 0,-5 22 0,-5 16 0,1-4 0,-1 66 0,6-110 0,0 0 0,0 0 0,0 0 0,0 0 0,1 0 0,-1 0 0,1 0 0,-1 0 0,1-1 0,0 1 0,0 0 0,-1 0 0,3 1 0,-3-2 0,1-1 0,0 1 0,-1-1 0,1 1 0,0-1 0,0 0 0,-1 1 0,1-1 0,0 0 0,0 0 0,-1 0 0,1 1 0,0-1 0,0 0 0,0 0 0,-1 0 0,1 0 0,0 0 0,0-1 0,0 1 0,-1 0 0,1 0 0,0 0 0,0-1 0,-1 1 0,1 0 0,0-1 0,0 1 0,-1-1 0,1 1 0,-1-1 0,1 1 0,0-1 0,29-24 0,-21 16 0,0 2 0,15-12 0,-21 18 0,-1-1 0,1 1 0,-1 0 0,1 0 0,0 0 0,-1 0 0,1 0 0,0 0 0,0 1 0,-1 0 0,1-1 0,0 1 0,0 0 0,0 0 0,4 1 0,-4 0 0,0 0 0,0 1 0,0-1 0,-1 1 0,1-1 0,0 1 0,-1 0 0,1 0 0,-1 0 0,0 0 0,0 1 0,0-1 0,0 0 0,0 1 0,0 0 0,-1-1 0,1 1 0,1 5 0,3 7 0,-1-1 0,5 21 0,-9-31 0,17 70-1365,-14-55-5461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4.237"/>
    </inkml:context>
    <inkml:brush xml:id="br0">
      <inkml:brushProperty name="width" value="0.05" units="cm"/>
      <inkml:brushProperty name="height" value="0.05" units="cm"/>
    </inkml:brush>
  </inkml:definitions>
  <inkml:trace contextRef="#ctx0" brushRef="#br0">314 107 24575,'6'-5'0,"-1"-1"0,0 0 0,0 0 0,-1-1 0,0 1 0,5-9 0,-9 13 0,1 1 0,0 0 0,-1 0 0,1-1 0,-1 1 0,0 0 0,1-1 0,-1 1 0,0 0 0,0-1 0,0 1 0,0-1 0,0 1 0,0 0 0,0-1 0,0 1 0,0 0 0,-1-1 0,1 1 0,-1 0 0,1-1 0,-1 1 0,1 0 0,-1 0 0,0-1 0,0 1 0,1 0 0,-1 0 0,0 0 0,0 0 0,0 0 0,0 0 0,0 0 0,-1 1 0,1-1 0,0 0 0,0 1 0,0-1 0,-1 0 0,1 1 0,0 0 0,-1-1 0,0 1 0,-9-3 0,0 1 0,0 1 0,0 0 0,0 0 0,0 1 0,-1 1 0,1 0 0,0 0 0,0 1 0,1 0 0,-1 1 0,0 0 0,1 1 0,0 0 0,-1 1 0,2 0 0,-1 1 0,-14 10 0,22-14 0,0-1 0,1 1 0,-1 0 0,0 0 0,1 0 0,-1 0 0,1 0 0,0 0 0,0 0 0,0 1 0,0-1 0,0 0 0,0 1 0,0-1 0,1 1 0,-1-1 0,1 1 0,0 3 0,0-2 0,1 0 0,0 0 0,0-1 0,0 1 0,0 0 0,0-1 0,1 1 0,0-1 0,0 1 0,0-1 0,2 4 0,8 6 0,0 1 0,1-1 0,0-1 0,18 13 0,-21-18 0,3 3 0,0 0 0,22 21 0,-33-29 0,0 0 0,0 0 0,0 0 0,0 1 0,-1-1 0,1 1 0,-1-1 0,1 1 0,-1 0 0,0 0 0,0-1 0,0 1 0,0 0 0,0 0 0,-1 0 0,1 5 0,-1-6 0,-1-1 0,1 0 0,0 1 0,-1-1 0,1 0 0,-1 1 0,1-1 0,-1 0 0,1 0 0,-1 0 0,0 1 0,0-1 0,0 0 0,0 0 0,0 0 0,0 0 0,0 0 0,0-1 0,-2 2 0,-27 12 0,-6-5-449,-67 9 1,94-17-20,-82 11-6358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07.708"/>
    </inkml:context>
    <inkml:brush xml:id="br0">
      <inkml:brushProperty name="width" value="0.05" units="cm"/>
      <inkml:brushProperty name="height" value="0.05" units="cm"/>
    </inkml:brush>
  </inkml:definitions>
  <inkml:trace contextRef="#ctx0" brushRef="#br0">243 185 24575,'9'-9'0,"-1"2"0,0-1 0,-1-1 0,1 1 0,9-18 0,-15 24 0,-1-1 0,1 0 0,-1 0 0,0 1 0,0-1 0,-1 0 0,1 0 0,-1 0 0,1 0 0,-1 0 0,0 0 0,0 0 0,0 0 0,0 0 0,-1 0 0,1 0 0,-1 0 0,0 0 0,0 0 0,0 0 0,0 0 0,-3-5 0,2 5 0,0 0 0,0 0 0,0 0 0,-1 0 0,1 0 0,-1 0 0,0 0 0,0 1 0,0 0 0,0-1 0,0 1 0,0 0 0,-1 1 0,1-1 0,-1 0 0,1 1 0,-1 0 0,0 0 0,0 0 0,1 0 0,-1 1 0,0-1 0,0 1 0,-6 0 0,3 1 0,0 0 0,0 0 0,0 1 0,0 0 0,1 0 0,-1 1 0,1 0 0,-1 0 0,1 0 0,0 1 0,0 0 0,-8 7 0,2 0 0,0 1 0,1 1 0,0 0 0,1 0 0,1 1 0,-15 28 0,19-32 0,0 1 0,0 0 0,1 1 0,1-1 0,0 1 0,0-1 0,1 1 0,1 0 0,0 0 0,0 16 0,2-24 0,0 1 0,-1-1 0,1 0 0,0 1 0,1-1 0,-1 0 0,1 0 0,0 0 0,0 0 0,0-1 0,1 1 0,-1 0 0,1-1 0,0 0 0,0 1 0,0-1 0,0 0 0,0-1 0,1 1 0,-1-1 0,1 1 0,0-1 0,0 0 0,0 0 0,0-1 0,0 1 0,0-1 0,0 0 0,1 0 0,-1 0 0,0-1 0,7 1 0,-3-1 0,0 0 0,-1 0 0,1 0 0,0-1 0,-1-1 0,1 1 0,-1-1 0,1 0 0,-1-1 0,0 0 0,0 0 0,0 0 0,0-1 0,0 0 0,-1 0 0,0-1 0,10-9 0,-10 7 0,0-1 0,0 0 0,-1-1 0,0 1 0,-1-1 0,0 0 0,0 0 0,-1 0 0,4-18 0,-4 8 0,0 0 0,-1 0 0,-2-38 0,-3 287 0,3-119-682,21 170-1,-11-218-6143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08.187"/>
    </inkml:context>
    <inkml:brush xml:id="br0">
      <inkml:brushProperty name="width" value="0.05" units="cm"/>
      <inkml:brushProperty name="height" value="0.05" units="cm"/>
    </inkml:brush>
  </inkml:definitions>
  <inkml:trace contextRef="#ctx0" brushRef="#br0">35 76 24575,'-1'-9'0,"0"0"0,0 0 0,-6-15 0,1-1 0,6 39 0,-1-1 0,-4 20 0,-1 18 0,0 27 0,6 126 0,4-186 0,0-14 0,1-12 0,2-12 0,0 1 0,2 0 0,0 0 0,1 1 0,24-32 0,-30 44 0,1 1 0,-1 1 0,1-1 0,0 1 0,1-1 0,-1 1 0,1 1 0,-1-1 0,13-4 0,-14 6 0,0 1 0,0 0 0,0 0 0,0 1 0,1-1 0,-1 1 0,0 0 0,0 0 0,1 0 0,-1 1 0,0 0 0,0-1 0,1 1 0,-1 1 0,0-1 0,7 4 0,-4-1 0,0 0 0,-1 1 0,1-1 0,-1 2 0,0-1 0,-1 1 0,1-1 0,-1 1 0,0 1 0,0-1 0,-1 1 0,0 0 0,0 0 0,-1 0 0,0 0 0,0 1 0,-1 0 0,1-1 0,1 16 0,-2-7 0,0 1 0,-1-1 0,0 0 0,-2 0 0,0 1 0,-1-1 0,0 0 0,-9 30 0,7-36 22,0 0-1,-1-1 0,0 1 1,0-1-1,-1 0 0,0 0 1,-1-1-1,0 0 0,0 0 1,-1 0-1,1-1 0,-2 0 1,1-1-1,-1 0 0,-13 7 1,16-10-81,1 0 0,-1-1 0,1 1 0,-1-1 0,0-1 0,0 1 1,0-1-1,0 0 0,0 0 0,0-1 0,0 0 0,0 0 1,0 0-1,0-1 0,0 0 0,0 0 0,0-1 0,0 1 0,0-1 1,0-1-1,1 1 0,-1-1 0,1 0 0,0 0 0,0 0 0,0-1 1,0 0-1,-4-4 0,-8-11-6767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08.499"/>
    </inkml:context>
    <inkml:brush xml:id="br0">
      <inkml:brushProperty name="width" value="0.05" units="cm"/>
      <inkml:brushProperty name="height" value="0.05" units="cm"/>
    </inkml:brush>
  </inkml:definitions>
  <inkml:trace contextRef="#ctx0" brushRef="#br0">248 0 24575,'14'16'0,"-2"1"0,0 1 0,17 32 0,-28-48 0,0-1 0,0 0 0,-1 0 0,1 0 0,-1 0 0,1 1 0,-1-1 0,0 0 0,1 0 0,-1 1 0,0-1 0,0 0 0,0 1 0,0-1 0,0 0 0,0 0 0,0 1 0,0-1 0,-1 0 0,1 1 0,0-1 0,-1 0 0,1 0 0,-1 0 0,1 1 0,-1-1 0,0 0 0,0 0 0,1 0 0,-1 0 0,0 0 0,0 0 0,0 0 0,0 0 0,0-1 0,-2 2 0,-4 2 0,1-1 0,-1 0 0,0 0 0,-1-1 0,-10 2 0,-2 2 0,-4 2 0,0 1 0,1 1 0,-26 17 0,38-21 0,1 1 0,0 0 0,0 1 0,0 0 0,1 1 0,1 0 0,-1 0 0,-9 16 0,16-22 0,0 0 0,0 0 0,0 0 0,0 0 0,1 1 0,0-1 0,-1 0 0,1 1 0,1-1 0,-1 1 0,0 0 0,1-1 0,0 1 0,0-1 0,0 1 0,0 0 0,0-1 0,1 1 0,0-1 0,-1 1 0,2-1 0,-1 1 0,0-1 0,0 1 0,1-1 0,0 0 0,0 0 0,0 0 0,0 0 0,0 0 0,1 0 0,-1-1 0,5 5 0,3 0 0,0 0 0,0 0 0,1-1 0,0 0 0,0-1 0,0 0 0,1-1 0,21 6 0,-2-4-151,1-2-1,-1-1 0,1-1 0,0-2 1,-1-1-1,1-1 0,-1-2 1,40-10-1,5-4-6674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7.816"/>
    </inkml:context>
    <inkml:brush xml:id="br0">
      <inkml:brushProperty name="width" value="0.05" units="cm"/>
      <inkml:brushProperty name="height" value="0.05" units="cm"/>
    </inkml:brush>
  </inkml:definitions>
  <inkml:trace contextRef="#ctx0" brushRef="#br0">7 37 24575,'-3'-13'0,"-1"-5"0,5 18 0,-1 0 0,0-1 0,0 1 0,1-1 0,-1 1 0,0 0 0,1-1 0,-1 1 0,1 0 0,-1-1 0,0 1 0,1 0 0,-1-1 0,1 1 0,-1 0 0,0 0 0,1 0 0,-1 0 0,1-1 0,-1 1 0,1 0 0,-1 0 0,1 0 0,-1 0 0,1 0 0,-1 0 0,1 0 0,-1 0 0,1 0 0,-1 0 0,1 1 0,-1-1 0,1 0 0,-1 0 0,0 0 0,2 1 0,16 4 0,1 2 0,-1 0 0,0 1 0,18 10 0,14 7 0,188 73 0,309 85 0,-526-177 48,-2 0-283,1 0-1,0-1 1,0-1-1,0-1 0,35 0 1,-36-5-6591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8.067"/>
    </inkml:context>
    <inkml:brush xml:id="br0">
      <inkml:brushProperty name="width" value="0.05" units="cm"/>
      <inkml:brushProperty name="height" value="0.05" units="cm"/>
    </inkml:brush>
  </inkml:definitions>
  <inkml:trace contextRef="#ctx0" brushRef="#br0">1161 12 24575,'-2'-11'0,"-6"20"0,3-2 0,-52 68-61,-3-3 0,-92 86 0,-155 114-302,247-220 295,-98 79-77,-119 106 167,270-230-22,-5 2 0,1 2 0,1-1 0,0 2 0,-8 11 0,17-21-103,0-1-1,0 0 0,1 0 1,-1 1-1,0-1 1,1 1-1,0-1 1,-1 0-1,1 1 1,0-1-1,-1 3 1,5 7-6109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8.861"/>
    </inkml:context>
    <inkml:brush xml:id="br0">
      <inkml:brushProperty name="width" value="0.05" units="cm"/>
      <inkml:brushProperty name="height" value="0.05" units="cm"/>
    </inkml:brush>
  </inkml:definitions>
  <inkml:trace contextRef="#ctx0" brushRef="#br0">192 71 24575,'-24'2'0,"-35"5"0,-5 0 0,28-6 0,27-2 0,25-3 0,571-55 195,-299 35-1755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20.315"/>
    </inkml:context>
    <inkml:brush xml:id="br0">
      <inkml:brushProperty name="width" value="0.05" units="cm"/>
      <inkml:brushProperty name="height" value="0.05" units="cm"/>
    </inkml:brush>
  </inkml:definitions>
  <inkml:trace contextRef="#ctx0" brushRef="#br0">319 480 24575,'1'0'0,"1"0"0,-1-1 0,0 1 0,0-1 0,0 1 0,0-1 0,0 0 0,0 1 0,0-1 0,0 0 0,0 0 0,0 0 0,0 0 0,0 0 0,0 0 0,-1 0 0,2-2 0,11-21 0,-12 22 0,1-1 0,0-1 0,0 0 0,-1-1 0,1 1 0,-1 0 0,0 0 0,-1-1 0,1 1 0,-1 0 0,1-1 0,-1 1 0,0 0 0,-1-1 0,-1-6 0,1 8 0,0 0 0,0 0 0,-1 0 0,1 0 0,-1 0 0,0 1 0,0-1 0,0 0 0,0 1 0,0 0 0,0-1 0,-1 1 0,1 0 0,-1 0 0,0 0 0,0 1 0,1-1 0,-1 1 0,0-1 0,-5 0 0,-2-1 0,0 1 0,-1 0 0,1 0 0,-1 1 0,1 0 0,-1 1 0,1 1 0,-1 0 0,1 0 0,-1 0 0,1 2 0,0-1 0,-1 1 0,1 1 0,1 0 0,-1 0 0,1 1 0,-1 0 0,1 1 0,-9 7 0,10-7 0,0 1 0,1-1 0,-1 2 0,1-1 0,1 1 0,-1 0 0,1 1 0,1-1 0,-7 14 0,9-15 0,0 0 0,1 0 0,0 0 0,0 1 0,0-1 0,1 1 0,0-1 0,1 1 0,0-1 0,0 1 0,0 0 0,1-1 0,2 11 0,-2-16 0,-1 1 0,1 0 0,0 0 0,0-1 0,0 1 0,1 0 0,-1-1 0,0 1 0,1-1 0,0 0 0,0 1 0,0-1 0,0 0 0,0 0 0,0 0 0,0 0 0,0-1 0,4 3 0,-2-2 0,0-1 0,1 1 0,-1-1 0,1 0 0,-1 0 0,1 0 0,-1 0 0,1-1 0,-1 0 0,8 0 0,1-2 0,0 0 0,0-1 0,-1 0 0,1 0 0,-1-2 0,0 0 0,15-8 0,-11 5 0,-1-2 0,0 0 0,-1-1 0,0-1 0,0 0 0,-2 0 0,1-2 0,-1 1 0,-1-2 0,-1 1 0,0-1 0,-1-1 0,0 0 0,-2 0 0,1-1 0,-2 0 0,-1 0 0,0 0 0,-1-1 0,3-22 0,-4 12 0,-1-1 0,-2 0 0,0 0 0,-2 0 0,-1 0 0,-9-36 0,4 42 0,8 23 0,0 0 0,0 0 0,0 0 0,0-1 0,0 1 0,0 0 0,0 0 0,0 0 0,0 0 0,0 0 0,0-1 0,0 1 0,0 0 0,-1 0 0,1 0 0,0 0 0,0 0 0,0 0 0,0-1 0,0 1 0,0 0 0,0 0 0,0 0 0,-1 0 0,1 0 0,0 0 0,0 0 0,0 0 0,0 0 0,0 0 0,-1 0 0,1 0 0,0 0 0,0 0 0,0 0 0,0-1 0,0 1 0,-1 0 0,1 1 0,0-1 0,0 0 0,0 0 0,0 0 0,0 0 0,-1 0 0,1 0 0,0 0 0,0 0 0,0 0 0,0 0 0,0 0 0,0 0 0,-1 0 0,1 0 0,0 0 0,0 1 0,0-1 0,-4 13 0,2 17 0,5 36 114,4-1 0,23 101 0,55 120-1821,-60-219-5119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7.910"/>
    </inkml:context>
    <inkml:brush xml:id="br0">
      <inkml:brushProperty name="width" value="0.05" units="cm"/>
      <inkml:brushProperty name="height" value="0.05" units="cm"/>
    </inkml:brush>
  </inkml:definitions>
  <inkml:trace contextRef="#ctx0" brushRef="#br0">208 248 24575,'11'-7'0,"0"-1"0,0 1 0,-1-2 0,17-16 0,1 0 0,-23 20 0,11-8 0,26-29 0,-39 39 0,1-1 0,-1 0 0,-1 0 0,1 0 0,0 0 0,-1-1 0,0 1 0,0-1 0,0 0 0,-1 1 0,1-1 0,-1 0 0,1-7 0,-3 10 0,1 0 0,0 1 0,0-1 0,-1 1 0,1-1 0,-1 1 0,1-1 0,-1 1 0,0-1 0,0 1 0,1 0 0,-1-1 0,0 1 0,0 0 0,0 0 0,0 0 0,-1 0 0,1-1 0,0 2 0,0-1 0,-1 0 0,1 0 0,0 0 0,-1 1 0,1-1 0,-1 0 0,1 1 0,-1-1 0,1 1 0,-1 0 0,-2-1 0,-6 0 0,-1 0 0,0 0 0,-15 1 0,22 0 0,-19 1 0,0 1 0,0 0 0,1 2 0,-1 1 0,1 1 0,0 0 0,1 2 0,0 0 0,-36 21 0,54-27 0,-1 0 0,1 0 0,0 1 0,0-1 0,0 1 0,0-1 0,1 1 0,-1 0 0,1 0 0,-1 1 0,1-1 0,0 0 0,0 1 0,1-1 0,-1 1 0,1 0 0,0-1 0,0 1 0,0 0 0,0 0 0,1 0 0,-1 0 0,1 0 0,0 0 0,0 0 0,0-1 0,1 1 0,0 0 0,-1 0 0,3 5 0,2 3 0,0-1 0,0 0 0,1 0 0,1 0 0,0 0 0,0-1 0,1-1 0,12 14 0,30 24 0,109 78 0,-21-18 0,-129-100 0,-1 0 0,0 1 0,-1 0 0,13 17 0,-19-24 0,0 1 0,0-1 0,0 1 0,0 0 0,0-1 0,0 1 0,-1 0 0,1 0 0,-1-1 0,1 1 0,-1 0 0,0 0 0,1 0 0,-1-1 0,0 1 0,0 0 0,-1 0 0,1 0 0,0 0 0,0-1 0,-1 1 0,1 0 0,-1 0 0,0-1 0,0 1 0,1 0 0,-1-1 0,0 1 0,0 0 0,0-1 0,-1 0 0,1 1 0,0-1 0,0 0 0,-1 1 0,1-1 0,-2 1 0,-5 3 0,-1-1 0,1 0 0,0 0 0,-1-1 0,0 0 0,0-1 0,0 1 0,0-2 0,-18 2 0,-3-1 0,-53-5 0,55 0-227,1-1-1,-1-1 1,1-2-1,0 0 1,-33-16-1,26 8-6598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29.908"/>
    </inkml:context>
    <inkml:brush xml:id="br0">
      <inkml:brushProperty name="width" value="0.05" units="cm"/>
      <inkml:brushProperty name="height" value="0.05" units="cm"/>
    </inkml:brush>
  </inkml:definitions>
  <inkml:trace contextRef="#ctx0" brushRef="#br0">2 422 24575,'0'59'0,"-1"71"0,16 133 0,-14-262 0,-1 4 0,0-1 0,1 0 0,0 0 0,0 0 0,0 0 0,1 0 0,1 5 0,-3-9 0,1 0 0,-1 0 0,0 0 0,0 0 0,0 0 0,0 0 0,0 1 0,0-1 0,0 0 0,0 0 0,1 0 0,-1 0 0,0 0 0,0 0 0,0 0 0,0 0 0,0 0 0,0 0 0,0 0 0,1 0 0,-1 0 0,0 0 0,0 0 0,0 0 0,0 0 0,0 0 0,0 0 0,1 0 0,-1 0 0,0 0 0,0 0 0,0 0 0,0 0 0,0 0 0,0 0 0,1 0 0,-1 0 0,0 0 0,0 0 0,0-1 0,0 1 0,0 0 0,0 0 0,0 0 0,0 0 0,0 0 0,0 0 0,1 0 0,-1 0 0,0-1 0,0 1 0,0 0 0,0 0 0,0 0 0,0 0 0,0 0 0,0 0 0,0-1 0,0 1 0,0 0 0,0 0 0,0 0 0,0 0 0,2-11 0,3-38 0,-4-86 0,-3 67 0,1-30 0,1-86 0,2 148 0,1-1 0,17-69 0,-17 94 0,1-1 0,0 1 0,1 0 0,1 1 0,0-1 0,0 1 0,1 0 0,0 1 0,16-17 0,-17 21 0,0 1 0,0-1 0,0 2 0,1-1 0,-1 1 0,1 0 0,0 0 0,1 1 0,-1 0 0,1 0 0,-1 1 0,1 0 0,0 0 0,0 1 0,0 0 0,13 0 0,-8 2 0,-1 0 0,1 1 0,0 0 0,-1 1 0,0 0 0,0 1 0,0 1 0,0 0 0,-1 0 0,0 1 0,0 1 0,19 13 0,-25-15 0,0-1 0,0 1 0,0 0 0,-1 1 0,1-1 0,-1 1 0,-1 0 0,1 0 0,-1 0 0,5 13 0,-6-14 0,-1 0 0,0 0 0,0 1 0,-1-1 0,0 0 0,1 1 0,-2-1 0,1 0 0,-1 1 0,0-1 0,0 0 0,0 1 0,-1-1 0,1 0 0,-5 7 0,-1 3 0,-1-2 0,-1 1 0,0-1 0,-1-1 0,0 1 0,-1-2 0,-19 17 0,-95 64 0,49-39 0,75-53 0,-29 26 0,22-11 0,8-15 0,0 1 0,0-1 0,0 1 0,1-1 0,-1 1 0,0-1 0,0 1 0,0-1 0,0 0 0,1 1 0,-1-1 0,0 1 0,0-1 0,1 0 0,-1 1 0,0-1 0,1 0 0,-1 1 0,0-1 0,1 0 0,-1 0 0,0 1 0,1-1 0,-1 0 0,1 0 0,-1 0 0,1 1 0,-1-1 0,0 0 0,1 0 0,0 0 0,14 3 0,0-1 0,0-1 0,1 0 0,20-2 0,22 2 0,-20 2 0,52 11 0,-77-11 0,-1 0 0,0 0 0,0 2 0,0-1 0,-1 2 0,0-1 0,0 2 0,12 8 0,-20-13 0,-1 0 0,1 0 0,-1 0 0,0 0 0,0 0 0,0 1 0,0 0 0,0-1 0,0 1 0,-1 0 0,1 0 0,-1-1 0,0 1 0,0 0 0,0 0 0,0 1 0,0-1 0,-1 0 0,1 0 0,-1 0 0,0 0 0,0 1 0,0-1 0,0 0 0,-1 0 0,1 0 0,-1 0 0,0 1 0,0-1 0,0 0 0,0 0 0,-1-1 0,-1 4 0,-3 3 0,0 0 0,0 0 0,-1 0 0,0-1 0,-1 0 0,0 0 0,0-1 0,-14 9 0,2-2 0,0-1 0,-1-1 0,0-1 0,0-1 0,-2-1 0,1-1 0,-1-1 0,0 0 0,0-2 0,-34 3 0,50-8-136,1 1-1,0-2 1,-1 1-1,1-1 1,-1 0-1,1 0 1,0-1-1,0 1 0,-12-6 1,-5-8-6690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9.143"/>
    </inkml:context>
    <inkml:brush xml:id="br0">
      <inkml:brushProperty name="width" value="0.05" units="cm"/>
      <inkml:brushProperty name="height" value="0.05" units="cm"/>
    </inkml:brush>
  </inkml:definitions>
  <inkml:trace contextRef="#ctx0" brushRef="#br0">120 445 24575,'20'0'0,"-1"-1"0,37-7 0,-49 7 0,-1 0 0,1-1 0,-1 0 0,0 0 0,0-1 0,0 0 0,0 0 0,-1 0 0,1-1 0,-1 0 0,0 0 0,6-6 0,-10 9 0,0 1 0,0-1 0,0 0 0,-1 0 0,1 0 0,0 0 0,-1 0 0,1 0 0,-1 0 0,1 0 0,-1 0 0,0 0 0,1 0 0,-1 0 0,0 0 0,0 0 0,0 0 0,1-1 0,-1 1 0,0 0 0,-1 0 0,1 0 0,0 0 0,0-2 0,-1 2 0,0-1 0,0 1 0,0 0 0,0 0 0,0-1 0,0 1 0,0 0 0,-1 0 0,1 0 0,0 0 0,-1 0 0,1 1 0,0-1 0,-4-1 0,-1 0 0,-1-1 0,0 2 0,1-1 0,-1 1 0,0 0 0,-12 0 0,10 2 0,1 0 0,-1 1 0,1 0 0,-1 1 0,1 0 0,0 0 0,0 1 0,0-1 0,1 2 0,-1-1 0,1 1 0,0 1 0,0-1 0,1 1 0,0 0 0,-9 11 0,3-2 0,1-1 0,0 2 0,1 0 0,1 0 0,1 0 0,-12 33 0,19-46 0,-1 1 0,1-1 0,0 0 0,1 1 0,-1-1 0,1 1 0,-1-1 0,1 1 0,0-1 0,0 1 0,1 0 0,-1-1 0,1 1 0,0-1 0,0 0 0,0 1 0,0-1 0,0 0 0,1 1 0,0-1 0,-1 0 0,1 0 0,0 0 0,1 0 0,-1-1 0,0 1 0,1-1 0,-1 1 0,1-1 0,0 0 0,0 0 0,0 0 0,0 0 0,0-1 0,0 1 0,1-1 0,-1 0 0,0 0 0,1 0 0,5 1 0,-2-1 0,1 0 0,0 0 0,-1 0 0,1-1 0,0 0 0,-1-1 0,1 0 0,0 0 0,-1-1 0,1 0 0,-1 0 0,0 0 0,0-1 0,8-4 0,-6 1 0,0 1 0,0-2 0,-1 1 0,0-1 0,0-1 0,0 1 0,-1-1 0,0 0 0,8-14 0,-15 21 0,0 1 0,0-1 0,1 0 0,-1 1 0,0-1 0,1 0 0,-1 1 0,0-1 0,1 1 0,-1-1 0,1 1 0,-1-1 0,1 1 0,-1-1 0,1 1 0,0-1 0,-1 1 0,1 0 0,-1-1 0,1 1 0,0 0 0,-1-1 0,1 1 0,0 0 0,-1 0 0,1 0 0,0 0 0,-1 0 0,1 0 0,1 0 0,-1 1 0,0 0 0,1 0 0,-1 1 0,0-1 0,0 1 0,0-1 0,0 1 0,0-1 0,0 1 0,0 2 0,2 0 0,1 4 0,0 0 0,1-1 0,0 0 0,0 0 0,0 0 0,1 0 0,0-1 0,1 0 0,0 0 0,-1-1 0,2 0 0,-1 0 0,10 5 0,-11-8 0,1 1 0,-1-1 0,1-1 0,-1 1 0,1-1 0,0 0 0,-1 0 0,1-1 0,0 0 0,0 0 0,-1-1 0,1 0 0,0 0 0,-1 0 0,1-1 0,-1 0 0,12-5 0,-10 3 0,0 0 0,0-1 0,0 0 0,0 0 0,-1 0 0,0-1 0,0 0 0,-1-1 0,1 1 0,-2-1 0,9-11 0,-8 7 0,1-1 0,-2 0 0,1 0 0,-2 0 0,1-1 0,-2 0 0,3-14 0,-2-9 0,-1-1 0,-2 1 0,-1-1 0,-9-62 0,8 94 0,-4-40 0,-2-1 0,-18-62 0,25 106 0,-1-1 0,0 1 0,1 0 0,-1 0 0,0 0 0,0 0 0,0 0 0,-1 0 0,1 0 0,0 0 0,-1 0 0,1 1 0,-1-1 0,-2-1 0,3 2 0,1 1 0,0 0 0,-1 0 0,1 0 0,0 0 0,-1 0 0,1 0 0,0 0 0,-1 0 0,1 0 0,0 0 0,-1 0 0,1 0 0,0 0 0,-1 0 0,1 1 0,0-1 0,-1 0 0,1 0 0,0 0 0,-1 0 0,1 1 0,0-1 0,0 0 0,-1 0 0,1 0 0,0 1 0,0-1 0,0 0 0,-1 0 0,1 1 0,-7 21 0,-2 47 0,-2 102 0,12-126 0,1 0 0,2 0 0,14 60 0,-15-91 0,1 0 0,0 0 0,1-1 0,1 1 0,0-1 0,12 19 0,-15-27 0,1-1 0,-1 0 0,1 1 0,0-2 0,0 1 0,0 0 0,0-1 0,1 0 0,-1 0 0,1 0 0,0 0 0,0-1 0,0 0 0,0 0 0,0 0 0,1-1 0,-1 0 0,0 0 0,1 0 0,7 0 0,1-1 0,0-1 0,0-1 0,0 0 0,-1-1 0,1 0 0,-1-1 0,1-1 0,-1 0 0,0 0 0,-1-1 0,1-1 0,19-14 0,-7 1 0,-1 0 0,0-1 0,-2-1 0,31-40 0,-38 44 0,-2-1 0,-1 0 0,15-30 0,-22 39 0,-1-1 0,0 0 0,0-1 0,-1 1 0,-1-1 0,0 1 0,0-1 0,0-17 0,-2 28 0,0-1 0,0 0 0,0 0 0,0 1 0,-1-1 0,1 0 0,0 1 0,-1-1 0,1 0 0,-1 0 0,1 1 0,-1-1 0,0 1 0,0-1 0,0 1 0,0-1 0,-2-2 0,2 4 0,0-1 0,0 1 0,0-1 0,0 1 0,0 0 0,0-1 0,0 1 0,0 0 0,0 0 0,0 0 0,-1-1 0,1 1 0,0 0 0,0 1 0,0-1 0,0 0 0,0 0 0,0 0 0,0 1 0,0-1 0,-1 1 0,-5 2 0,0 0 0,1 1 0,0 0 0,0 1 0,0-1 0,-9 10 0,1-1 0,1 0 0,1 1 0,-18 27 0,27-37 0,0 0 0,0 1 0,1 0 0,-1 0 0,1-1 0,1 1 0,-1 1 0,1-1 0,0 0 0,0 0 0,0 0 0,0 1 0,1-1 0,0 0 0,1 1 0,-1-1 0,3 10 0,-2-11 0,1 0 0,0 0 0,0 0 0,0-1 0,1 1 0,0-1 0,-1 1 0,1-1 0,0 0 0,0 0 0,1 0 0,-1 0 0,1-1 0,-1 1 0,1-1 0,0 0 0,0 0 0,0 0 0,0-1 0,0 1 0,0-1 0,1 0 0,-1 0 0,7 0 0,2 0 0,0 0 0,-1-1 0,1 0 0,0-1 0,-1 0 0,1-1 0,14-4 0,4-4 0,0-2 0,31-17 0,-60 28 0,0 1 0,0-1 0,0 0 0,0 1 0,-1-1 0,1 1 0,0-1 0,0 1 0,3 0 0,-4 0 0,0 0 0,-1 0 0,1 0 0,0 0 0,-1 0 0,1 0 0,0 1 0,-1-1 0,1 0 0,-1 1 0,1-1 0,0 0 0,-1 1 0,1-1 0,-1 1 0,1-1 0,-1 1 0,1-1 0,0 2 0,0 0 0,0 1 0,0 0 0,0 0 0,0 1 0,-1-1 0,1 0 0,-1 0 0,0 0 0,0 0 0,0 6 0,-5 184 0,4-188 0,0 0 0,0 0 0,0 0 0,0 0 0,-1-1 0,0 1 0,0 0 0,0-1 0,-1 1 0,1-1 0,-1 0 0,0 0 0,0 0 0,-1 0 0,1 0 0,-1-1 0,0 1 0,0-1 0,0 0 0,0-1 0,-1 1 0,1-1 0,-1 1 0,1-1 0,-1 0 0,-7 1 0,6-1 0,1-1 0,-1 1 0,0-1 0,0-1 0,0 1 0,0-1 0,0 0 0,0 0 0,0-1 0,0 0 0,0 0 0,0 0 0,1-1 0,-1 0 0,0 0 0,1 0 0,-1-1 0,1 1 0,0-2 0,0 1 0,0 0 0,-5-5 0,6 4-114,1 0 1,-1 0-1,1 0 0,0 0 0,0 0 1,0 0-1,1-1 0,-1 1 0,1-1 1,0 0-1,-1-5 0,0-3-6712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9.963"/>
    </inkml:context>
    <inkml:brush xml:id="br0">
      <inkml:brushProperty name="width" value="0.05" units="cm"/>
      <inkml:brushProperty name="height" value="0.05" units="cm"/>
    </inkml:brush>
  </inkml:definitions>
  <inkml:trace contextRef="#ctx0" brushRef="#br0">82 142 24575,'0'-9'0,"0"-17"0,0 25 0,0 0 0,-1 0 0,1 0 0,0 0 0,0 0 0,-1 0 0,1 1 0,0-1 0,-1 0 0,1 0 0,-1 0 0,1 0 0,-1 0 0,1 0 0,-1 1 0,0-1 0,1 0 0,-1 1 0,-1-2 0,1 2 0,1 0 0,-1-1 0,1 1 0,-1 0 0,1 0 0,-1 0 0,1 0 0,-1 0 0,0 0 0,1 0 0,-1 0 0,1 0 0,-1 1 0,1-1 0,-1 0 0,1 0 0,-1 0 0,1 1 0,-1-1 0,1 0 0,-1 0 0,1 1 0,-1-1 0,1 0 0,0 1 0,-1-1 0,1 1 0,0-1 0,-1 1 0,1-1 0,0 0 0,-1 2 0,-9 17 0,9-18 0,-8 22 0,0 0 0,2 1 0,-5 27 0,9-37 0,1 1 0,0-1 0,2 0 0,-1 1 0,2-1 0,3 26 0,-3-35 0,1 1 0,-1 0 0,1-1 0,0 1 0,0-1 0,1 0 0,0 1 0,0-1 0,0-1 0,0 1 0,1 0 0,0-1 0,0 0 0,0 1 0,0-2 0,1 1 0,-1 0 0,1-1 0,10 5 0,-9-5 0,0-1 0,0-1 0,0 1 0,0-1 0,0 0 0,0 0 0,1-1 0,-1 1 0,0-1 0,0-1 0,1 1 0,-1-1 0,0-1 0,0 1 0,0-1 0,0 0 0,0 0 0,8-4 0,-4 0 0,-1 0 0,0 0 0,0-1 0,0 0 0,-1 0 0,0-1 0,0 0 0,-1 0 0,0-1 0,0 0 0,-1 0 0,-1-1 0,1 0 0,-1 0 0,-1 0 0,0-1 0,0 1 0,-1-1 0,-1 0 0,3-20 0,-4 22 0,0-1 0,-1 0 0,0 1 0,0-1 0,-1 0 0,-1 1 0,1-1 0,-1 1 0,-1 0 0,0-1 0,0 1 0,-1 0 0,0 1 0,-1-1 0,0 1 0,0 0 0,0 0 0,-1 0 0,-1 1 0,1 0 0,-1 0 0,0 0 0,-1 1 0,-8-5 0,6 4 86,-1 1-1,1 1 0,-15-5 1,22 9-176,1 0 0,-1 0 0,0 0 0,0 0 0,1 1 1,-1-1-1,0 1 0,0 0 0,0 0 0,0 0 1,0 0-1,0 0 0,0 1 0,0-1 0,1 1 0,-1 0 1,0 0-1,-5 2 0,0 5-6736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0.369"/>
    </inkml:context>
    <inkml:brush xml:id="br0">
      <inkml:brushProperty name="width" value="0.05" units="cm"/>
      <inkml:brushProperty name="height" value="0.05" units="cm"/>
    </inkml:brush>
  </inkml:definitions>
  <inkml:trace contextRef="#ctx0" brushRef="#br0">1 110 24575,'0'-4'0,"0"0"0,1 1 0,-1-1 0,1 0 0,0 0 0,0 1 0,1-1 0,-1 0 0,1 1 0,-1-1 0,1 1 0,0 0 0,0-1 0,1 1 0,-1 0 0,1 1 0,0-1 0,-1 0 0,1 1 0,0-1 0,1 1 0,-1 0 0,4-2 0,-4 2 0,0 1 0,0 0 0,0 0 0,0 0 0,0 0 0,1 0 0,-1 1 0,0-1 0,0 1 0,1 0 0,-1 0 0,0 0 0,1 0 0,-1 1 0,0-1 0,0 1 0,1 0 0,-1 0 0,0 0 0,0 1 0,0-1 0,0 1 0,0-1 0,-1 1 0,1 0 0,0 0 0,3 4 0,1 2 0,0 1 0,0-1 0,-1 1 0,0 1 0,0-1 0,-1 1 0,-1 0 0,0 0 0,3 12 0,4 17 0,6 45 0,-13-60 0,-1-7 0,-1-10 0,-1-1 0,0 1 0,0 0 0,0-1 0,-1 13 0,0-19 0,0 0 0,0 0 0,0 0 0,0 0 0,0 0 0,0 0 0,0 0 0,0 0 0,0 0 0,0 0 0,0 1 0,0-1 0,0 0 0,0 0 0,0 0 0,0 0 0,0 0 0,0 0 0,0 0 0,0 0 0,0 0 0,0 1 0,0-1 0,0 0 0,0 0 0,0 0 0,0 0 0,-1 0 0,1 0 0,0 0 0,0 0 0,0 0 0,0 0 0,0 0 0,0 0 0,0 0 0,0 0 0,0 1 0,0-1 0,0 0 0,-1 0 0,1 0 0,0 0 0,0 0 0,0 0 0,0 0 0,0 0 0,0 0 0,0 0 0,0 0 0,0 0 0,-1 0 0,1 0 0,0 0 0,0 0 0,0 0 0,0 0 0,0 0 0,0-1 0,0 1 0,0 0 0,0 0 0,-6-8 0,-2-12 0,5 9 0,2-1 0,-1 1 0,1 0 0,1 0 0,0 0 0,0-1 0,1 1 0,1 0 0,0 0 0,0 0 0,1 0 0,7-18 0,-3 13 0,1 0 0,1 0 0,0 0 0,1 1 0,1 0 0,0 1 0,16-15 0,-23 25-97,0 0-1,0 1 1,1-1-1,-1 1 1,1 0-1,-1 0 1,1 0-1,0 1 1,0 0-1,1 0 1,-1 0-1,0 1 0,8-2 1,2 2-6729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0.822"/>
    </inkml:context>
    <inkml:brush xml:id="br0">
      <inkml:brushProperty name="width" value="0.05" units="cm"/>
      <inkml:brushProperty name="height" value="0.05" units="cm"/>
    </inkml:brush>
  </inkml:definitions>
  <inkml:trace contextRef="#ctx0" brushRef="#br0">141 430 24575,'3'0'0,"0"-1"0,1 1 0,-1-1 0,0 0 0,0 0 0,0 0 0,0-1 0,0 1 0,-1 0 0,1-1 0,0 0 0,-1 0 0,1 0 0,-1 0 0,3-2 0,-4 3 0,-1 0 0,1 1 0,0-1 0,-1 0 0,1 0 0,-1 1 0,1-1 0,-1 0 0,1 0 0,-1 0 0,0 0 0,1 0 0,-1 0 0,0 0 0,0 0 0,1 0 0,-1 1 0,0-1 0,0 0 0,0 0 0,0 0 0,0 0 0,-1 0 0,1 0 0,0 0 0,0 0 0,-1 0 0,1 0 0,0 0 0,-1 0 0,1 0 0,-1 1 0,1-1 0,-1 0 0,1 0 0,-1 1 0,0-1 0,1 0 0,-1 1 0,0-1 0,0 0 0,1 1 0,-1-1 0,0 1 0,0-1 0,0 1 0,0 0 0,0-1 0,0 1 0,0 0 0,-1 0 0,-1-2 0,-1 1 0,1 0 0,-1 0 0,1 0 0,-1 0 0,0 1 0,0-1 0,1 1 0,-1 0 0,0 0 0,0 0 0,1 1 0,-1 0 0,0-1 0,1 1 0,-6 2 0,3 0 0,1 0 0,-1 0 0,1 0 0,0 1 0,0-1 0,0 1 0,0 1 0,1-1 0,-6 7 0,4-2 0,-1-1 0,2 1 0,-1 0 0,1 0 0,1 1 0,0-1 0,0 1 0,1 0 0,0 0 0,0 0 0,-1 18 0,4-22 0,0-1 0,1 1 0,-1 0 0,1-1 0,0 1 0,1-1 0,-1 0 0,1 1 0,0-1 0,1 0 0,-1 0 0,1 0 0,0 0 0,0-1 0,1 1 0,-1-1 0,1 0 0,0 0 0,0 0 0,0 0 0,1-1 0,-1 1 0,1-1 0,0 0 0,0-1 0,7 4 0,-3-2 0,0-1 0,0 0 0,0-1 0,0 0 0,1 0 0,-1-1 0,1 0 0,-1 0 0,1-1 0,-1-1 0,1 1 0,-1-1 0,1-1 0,16-5 0,-17 4 0,0-1 0,-1-1 0,1 1 0,-1-1 0,0-1 0,0 1 0,-1-1 0,0-1 0,11-11 0,-9 7 0,0-1 0,0-1 0,-2 0 0,1 0 0,8-22 0,-5 5 0,-2-1 0,-1-1 0,-1 1 0,-1-1 0,0-33 0,-2-63 0,-5 108 0,-1-1 0,0 1 0,-2 0 0,-6-23 0,8 38 0,1 1 0,-1-1 0,0 1 0,0 0 0,-5-6 0,7 9 0,0 1 0,0-1 0,-1 1 0,1-1 0,-1 1 0,1-1 0,0 1 0,-1-1 0,1 1 0,-1 0 0,1-1 0,-1 1 0,1 0 0,-1 0 0,1-1 0,-1 1 0,1 0 0,-1 0 0,0 0 0,1 0 0,-1 0 0,1-1 0,-1 1 0,1 0 0,-1 0 0,0 0 0,1 1 0,-1-1 0,1 0 0,-1 0 0,1 0 0,-1 0 0,0 0 0,1 1 0,-1-1 0,1 0 0,-1 1 0,1-1 0,-1 0 0,1 1 0,0-1 0,-1 0 0,1 1 0,-1-1 0,1 1 0,0-1 0,-1 1 0,1-1 0,0 1 0,0-1 0,-1 1 0,1-1 0,0 1 0,0 0 0,-5 7 0,1 0 0,1 1 0,0-1 0,0 1 0,0-1 0,1 1 0,-1 13 0,-2 66 0,4-67 0,0 16-273,2 0 0,2-1 0,1 1 0,8 35 0,0-28-6553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1.395"/>
    </inkml:context>
    <inkml:brush xml:id="br0">
      <inkml:brushProperty name="width" value="0.05" units="cm"/>
      <inkml:brushProperty name="height" value="0.05" units="cm"/>
    </inkml:brush>
  </inkml:definitions>
  <inkml:trace contextRef="#ctx0" brushRef="#br0">45 237 24575,'19'-52'0,"-16"41"0,0 0 0,9-18 0,-4 20 0,-5 14 0,-5 20 0,-33 125 0,3-15 0,23-97 0,6-26 0,-1 1 0,2 0 0,0 0 0,-1 20 0,3-33 0,0 0 0,0 1 0,0-1 0,0 0 0,0 1 0,0-1 0,0 0 0,0 1 0,0-1 0,0 0 0,0 1 0,0-1 0,0 0 0,0 1 0,0-1 0,1 0 0,-1 1 0,0-1 0,0 0 0,0 1 0,0-1 0,1 0 0,-1 0 0,0 1 0,0-1 0,1 0 0,-1 0 0,0 1 0,0-1 0,1 0 0,-1 0 0,0 0 0,1 1 0,7-9 0,6-18 0,35-143 0,8-18 0,-57 187 0,5-12 0,0 0 0,10-16 0,-14 26 0,0-1 0,1 1 0,-1 0 0,1 0 0,0 0 0,0 0 0,0 0 0,0 0 0,0 1 0,0-1 0,0 0 0,0 1 0,0 0 0,1 0 0,-1-1 0,1 2 0,-1-1 0,5-1 0,-5 2 0,-1 0 0,1 0 0,-1 0 0,1 1 0,-1-1 0,1 1 0,-1-1 0,1 1 0,-1-1 0,1 1 0,-1 0 0,0 0 0,1-1 0,-1 1 0,0 0 0,0 0 0,0 1 0,0-1 0,0 0 0,0 0 0,0 0 0,0 1 0,0-1 0,0 0 0,0 3 0,3 5 0,0-1 0,-1 1 0,2 10 0,-4-14 0,21 99 0,2 8 0,-20-96 0,1 0 0,1 0 0,1-1 0,14 25 0,-18-36 0,-1-1 0,0 1 0,1-1 0,-1 0 0,1 0 0,0 0 0,0-1 0,0 1 0,0-1 0,1 1 0,-1-1 0,1 0 0,-1 0 0,1 0 0,0-1 0,6 2 0,-7-2 0,0-1 0,0 0 0,0 0 0,-1 0 0,1 0 0,0-1 0,0 1 0,0-1 0,-1 0 0,1 0 0,0 0 0,-1 0 0,1 0 0,0 0 0,-1-1 0,0 1 0,1-1 0,-1 0 0,0 0 0,0 0 0,0 0 0,0 0 0,0 0 0,1-3 0,9-11 0,-1-1 0,-1-1 0,-1 1 0,0-2 0,12-37 0,-8 8 0,10-62 0,-22 106 0,4-20 0,-1 0 0,-2-1 0,0 1 0,-4-50 0,2 72 0,0 1 0,0 0 0,0-1 0,0 1 0,0-1 0,-1 1 0,1 0 0,-1-1 0,1 1 0,-1 0 0,1 0 0,-1-1 0,0 1 0,1 0 0,-1 0 0,0 0 0,0 0 0,0 0 0,0 0 0,0 0 0,0 0 0,0 0 0,-2-1 0,1 2 0,1 0 0,0 0 0,-1 0 0,1 0 0,-1 0 0,1 1 0,0-1 0,-1 0 0,1 1 0,0-1 0,-1 1 0,1-1 0,0 1 0,0 0 0,0 0 0,-1-1 0,1 1 0,-2 2 0,-6 5 0,1 1 0,-1 1 0,-12 18 0,10-10-682,-14 28-1,11-16-6143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1.738"/>
    </inkml:context>
    <inkml:brush xml:id="br0">
      <inkml:brushProperty name="width" value="0.05" units="cm"/>
      <inkml:brushProperty name="height" value="0.05" units="cm"/>
    </inkml:brush>
  </inkml:definitions>
  <inkml:trace contextRef="#ctx0" brushRef="#br0">185 70 24575,'10'-7'0,"-9"6"0,0 1 0,0-1 0,0 0 0,0 0 0,0 1 0,0-1 0,0 0 0,0 0 0,0 0 0,-1 0 0,1 0 0,0 0 0,0 0 0,-1 0 0,1-1 0,-1 1 0,1 0 0,-1 0 0,1 0 0,-1-1 0,0 1 0,0-2 0,0 2 0,0 1 0,0 0 0,0-1 0,0 1 0,-1 0 0,1-1 0,0 1 0,0 0 0,0 0 0,-1-1 0,1 1 0,0 0 0,-1-1 0,1 1 0,0 0 0,-1 0 0,1 0 0,0-1 0,-1 1 0,1 0 0,0 0 0,-1 0 0,1 0 0,-1 0 0,1 0 0,0 0 0,-1 0 0,1 0 0,0 0 0,-1 0 0,1 0 0,-1 0 0,1 0 0,0 0 0,-1 0 0,1 0 0,0 0 0,-1 1 0,1-1 0,0 0 0,-1 0 0,-17 8 0,2 3 0,0 0 0,2 1 0,-1 1 0,1 0 0,1 1 0,1 0 0,0 1 0,1 0 0,0 1 0,1 0 0,-12 28 0,19-38 0,1-1 0,0 0 0,0 1 0,1 0 0,0-1 0,0 1 0,0 0 0,0 0 0,1-1 0,0 1 0,0 0 0,1 0 0,-1 0 0,1-1 0,1 1 0,-1 0 0,5 10 0,-3-11 0,-1 0 0,1-1 0,1 1 0,-1-1 0,1 0 0,-1 0 0,1 0 0,0 0 0,1-1 0,-1 0 0,0 0 0,1 0 0,0 0 0,0-1 0,0 1 0,0-1 0,0 0 0,0-1 0,8 2 0,-5-2 0,-1 1 0,1-2 0,0 1 0,0-1 0,0 0 0,0-1 0,0 0 0,0 0 0,0-1 0,0 0 0,-1 0 0,1-1 0,10-5 0,-8 3 0,-1 0 0,0-1 0,0 0 0,0-1 0,-1 0 0,0 0 0,-1-1 0,0 0 0,11-14 0,-12 12 0,-1 1 0,1-1 0,-1 1 0,-1-2 0,0 1 0,0 0 0,-1-1 0,-1 1 0,3-17 0,-4 19 0,-1 0 0,0 0 0,0 0 0,-1-1 0,0 1 0,0 0 0,-1 0 0,0 0 0,0 0 0,-1 0 0,0 1 0,-1-1 0,-4-7 0,4 9 25,0 1-1,0 0 0,0 0 1,-1 0-1,0 1 1,0-1-1,0 1 0,0 0 1,-1 0-1,0 1 0,1 0 1,-1 0-1,-11-4 1,3 3-367,-1 0 1,1 1 0,-1 0-1,-28-1 1,-16 3-6485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8.122"/>
    </inkml:context>
    <inkml:brush xml:id="br0">
      <inkml:brushProperty name="width" value="0.05" units="cm"/>
      <inkml:brushProperty name="height" value="0.05" units="cm"/>
    </inkml:brush>
  </inkml:definitions>
  <inkml:trace contextRef="#ctx0" brushRef="#br0">120 444 24575,'6'-6'0,"1"1"0,0 0 0,1 0 0,14-7 0,19-13 0,-37 22 0,22-18 0,40-42 0,-60 57 0,-1 0 0,1-1 0,-1 0 0,-1-1 0,1 1 0,-1-1 0,0 1 0,-1-1 0,0-1 0,0 1 0,-1 0 0,2-10 0,-4 15 0,0 0 0,0 0 0,0 0 0,0-1 0,-1 1 0,1 0 0,-1 0 0,0 0 0,0 0 0,0 0 0,0 0 0,0 0 0,-1 0 0,0 0 0,1 0 0,-1 1 0,0-1 0,0 1 0,0 0 0,-1-1 0,1 1 0,0 0 0,-1 0 0,0 0 0,1 1 0,-1-1 0,0 0 0,0 1 0,0 0 0,0 0 0,-4-1 0,-2-1 0,-1 0 0,0 1 0,0 1 0,0-1 0,0 2 0,0-1 0,0 2 0,-17 1 0,16 0 0,0 0 0,0 1 0,0 0 0,1 1 0,-1 0 0,1 1 0,0 0 0,1 0 0,-17 13 0,23-16 0,-1 1 0,1 0 0,0 0 0,0 1 0,0-1 0,0 1 0,1-1 0,-1 1 0,1 0 0,0 0 0,0 0 0,0 0 0,1 0 0,-1 1 0,1-1 0,0 0 0,1 1 0,-1-1 0,1 1 0,-1-1 0,2 1 0,-1-1 0,0 1 0,1-1 0,0 0 0,2 9 0,1-2 0,1 0 0,0-1 0,1 1 0,0-1 0,1 0 0,0-1 0,0 0 0,1 0 0,10 8 0,87 70 0,-89-75 0,81 58 0,66 54 0,-158-120 0,0 1 0,0 0 0,-1 0 0,1 0 0,-2 0 0,1 1 0,0 0 0,-1-1 0,0 1 0,3 10 0,-5-14 0,-1 1 0,1 0 0,-1-1 0,0 1 0,1 0 0,-1 0 0,-1-1 0,1 1 0,0 0 0,-1-1 0,1 1 0,-1 0 0,0-1 0,0 1 0,0-1 0,0 1 0,0-1 0,-1 1 0,1-1 0,-1 0 0,1 0 0,-1 0 0,0 0 0,0 0 0,0 0 0,0 0 0,-5 3 0,-3 1 0,-1 1 0,0-2 0,0 1 0,0-2 0,-1 1 0,0-2 0,0 1 0,-19 2 0,-6-2 0,-58 1 0,67-5 0,-1-1 0,-37-7 0,54 6 0,-1-1 0,0-1 0,1 0 0,0 0 0,0-1 0,0-1 0,-14-8 0,24 13 0,0 0 0,0 0 0,1 0 0,-1-1 0,1 1 0,-1 0 0,1-1 0,-1 1 0,1-1 0,0 1 0,0-1 0,-1 1 0,1-1 0,0 0 0,0 0 0,1 1 0,-1-1 0,0 0 0,1 0 0,-1 0 0,1 0 0,0 0 0,-1 0 0,1 0 0,0 0 0,0 0 0,0 0 0,1 0 0,-1 0 0,0 0 0,1 0 0,-1 0 0,1 0 0,0 0 0,-1 0 0,1 1 0,0-1 0,0 0 0,0 1 0,1-1 0,-1 0 0,0 1 0,1-1 0,-1 1 0,1 0 0,1-2 0,8-6 0,0 0 0,0 1 0,0 1 0,1 0 0,1 0 0,23-8 0,84-23 0,-109 35 0,377-73 0,-307 64 0,-73 10 0,8 1 0,0-2 0,0 0 0,0-1 0,0-1 0,-1 0 0,26-12 0,-40 16 0,0 0 0,0 1 0,0-1 0,0 0 0,0 0 0,0 1 0,0-1 0,0 0 0,0 0 0,0 0 0,0 0 0,-1 0 0,1-1 0,0 1 0,-1 0 0,1 0 0,-1 0 0,1 0 0,-1-1 0,0 1 0,1 0 0,-1 0 0,0-1 0,0 1 0,0-3 0,-1 2 0,1 0 0,-1-1 0,0 1 0,0 0 0,0-1 0,0 1 0,-1 0 0,1 0 0,-1 0 0,1 0 0,-1 0 0,-3-2 0,-1-2 0,-1 0 0,1 1 0,-2 0 0,1 1 0,0-1 0,-17-6 0,22 11 0,0 0 0,0-1 0,0 1 0,-1 0 0,1 0 0,0 0 0,0 1 0,0-1 0,0 0 0,0 1 0,0-1 0,0 1 0,-1 0 0,2 0 0,-1 0 0,0 0 0,0 0 0,0 0 0,0 0 0,1 1 0,-1-1 0,0 1 0,1-1 0,-1 1 0,1-1 0,0 1 0,0 0 0,-1 0 0,0 3 0,-5 6 0,1 1 0,1 0 0,-6 18 0,2-6 0,2 1 0,0 0 0,2 0 0,-3 32 0,7-49 0,1-1 0,1 1 0,-1 0 0,1-1 0,0 1 0,1-1 0,0 1 0,3 8 0,-3-12 0,0 0 0,0 0 0,1 0 0,-1 0 0,1 0 0,0-1 0,0 1 0,0-1 0,0 0 0,0 0 0,1 0 0,0-1 0,-1 1 0,1-1 0,5 3 0,-5-3 0,1-1 0,-1 1 0,0-1 0,1 0 0,-1 0 0,1 0 0,-1-1 0,1 1 0,-1-1 0,1 0 0,-1-1 0,1 1 0,6-2 0,-4 0 0,0 0 0,1-1 0,-2 0 0,1 0 0,0-1 0,0 1 0,8-8 0,-2 0 0,0 0 0,-1-1 0,-1 0 0,0-1 0,0 0 0,13-23 0,-18 24 0,0 1 0,-1-2 0,0 1 0,-1 0 0,0-1 0,2-19 0,-7 46 0,1-1 0,0 1 0,0 0 0,1-1 0,1 1 0,0-1 0,1 0 0,1 0 0,0 0 0,8 17 0,-8-20 0,1-1 0,0 1 0,1-1 0,0 0 0,0-1 0,12 13 0,-13-17 0,-1 1 0,2-1 0,-1 0 0,0-1 0,1 1 0,-1-1 0,1 0 0,0 0 0,0-1 0,0 0 0,11 3 0,-8-4 0,1 0 0,0 0 0,0-1 0,0 0 0,0-1 0,0 0 0,0 0 0,0-1 0,0-1 0,-1 1 0,1-2 0,-1 1 0,0-1 0,0-1 0,0 1 0,15-12 0,-14 9 0,-1-1 0,0 0 0,0-1 0,-1 0 0,0 0 0,-1 0 0,1-1 0,-2 0 0,0-1 0,0 0 0,-1 0 0,0 0 0,5-19 0,-3-1 0,-1 0 0,-2-1 0,-1 1 0,-2-1 0,-3-48 0,-3 35 0,-1 0 0,-2 1 0,-19-56 0,26 98 0,-4-17 0,-1 1 0,0-1 0,-2 2 0,0-1 0,-19-28 0,26 44 0,0 1 0,0-1 0,0 1 0,0 0 0,0-1 0,-1 1 0,1 0 0,0 0 0,-1 0 0,1 0 0,0 0 0,-1 0 0,1 0 0,-1 1 0,1-1 0,-1 0 0,0 1 0,1-1 0,-1 1 0,-2-1 0,2 2 0,1-1 0,0 0 0,-1 1 0,1-1 0,0 1 0,0 0 0,-1-1 0,1 1 0,0 0 0,0 0 0,0 0 0,0 0 0,0 0 0,0 0 0,0 0 0,0 0 0,0 0 0,0 0 0,0 2 0,-4 5 0,1 1 0,1 0 0,-1 0 0,1 0 0,-3 17 0,1 15 0,1 0 0,2 1 0,1-1 0,3 1 0,1-1 0,2 1 0,2-1 0,2-1 0,1 0 0,23 56 0,-27-82 0,0 1 0,1-1 0,0-1 0,1 0 0,1 0 0,0 0 0,1-1 0,13 13 0,-17-20 0,0 1 0,1-2 0,-1 1 0,1-1 0,0 0 0,0 0 0,1 0 0,-1-1 0,1-1 0,0 1 0,-1-1 0,1 0 0,0-1 0,0 0 0,0 0 0,0-1 0,11-1 0,-6 0 0,0 0 0,0-2 0,0 1 0,0-2 0,-1 0 0,1 0 0,-1-1 0,18-11 0,-22 12 0,0-2 0,-1 1 0,0-1 0,1 0 0,-2-1 0,1 1 0,-1-2 0,0 1 0,-1 0 0,0-1 0,0 0 0,7-16 0,1-3 0,2-1 0,0 1 0,29-35 0,-42 60 0,30-50 0,-29 48 0,-1-1 0,0 1 0,0-1 0,0 0 0,-1 0 0,0 1 0,0-1 0,0 0 0,0-10 0,-1 13 0,0 1 0,-1-1 0,1 0 0,0 1 0,-1-1 0,1 1 0,-1-1 0,0 1 0,1-1 0,-1 1 0,0-1 0,0 1 0,0 0 0,0-1 0,0 1 0,0 0 0,0 0 0,0 0 0,-1 0 0,-1-1 0,0 0 0,0 0 0,-1 1 0,1-1 0,-1 1 0,0 0 0,1 0 0,-1 0 0,-6 0 0,-2 0 0,0 1 0,1 0 0,-1 1 0,-20 4 0,24-3 0,0 0 0,0 0 0,0 1 0,1 0 0,0 0 0,-1 1 0,1 0 0,-9 6 0,14-8 0,-1 0 0,1 1 0,0-1 0,0 0 0,0 1 0,0-1 0,0 1 0,0 0 0,0 0 0,1 0 0,0-1 0,-1 1 0,1 0 0,0 1 0,0-1 0,1 0 0,-1 0 0,1 0 0,0 0 0,-1 1 0,1-1 0,1 0 0,0 6 0,1-1 0,0 0 0,1 0 0,0 0 0,0-1 0,1 1 0,-1-1 0,2 0 0,-1 0 0,1-1 0,0 1 0,1-1 0,-1 0 0,10 7 0,11 8 0,1-1 0,29 17 0,-8-6 0,-46-30 0,10 7 0,0 0 0,-1 1 0,0 1 0,-1 0 0,11 12 0,-19-20 0,-1 0 0,1 0 0,-1 0 0,0 1 0,0-1 0,0 0 0,0 1 0,0-1 0,0 1 0,-1-1 0,1 1 0,-1-1 0,1 1 0,-1-1 0,0 4 0,-1-4 0,0 1 0,1-1 0,-1 1 0,0-1 0,0 0 0,0 1 0,-1-1 0,1 0 0,-1 0 0,1 0 0,-1 0 0,0 0 0,1 0 0,-1-1 0,0 1 0,0 0 0,0-1 0,-4 2 0,5-2 0,-27 15 0,27-15 0,-1-1 0,1 1 0,-1 0 0,1-1 0,-1 1 0,1-1 0,-1 1 0,0-1 0,1 0 0,-1 0 0,0 0 0,1 0 0,-1 0 0,0 0 0,0 0 0,-1-1 0,3 1 0,0-1 0,-1 1 0,1-1 0,0 1 0,0 0 0,0-1 0,0 1 0,0-1 0,0 1 0,0-1 0,0 1 0,0 0 0,0-1 0,0 1 0,0-1 0,1 1 0,-1 0 0,0-1 0,0 1 0,0-1 0,0 1 0,1 0 0,-1-1 0,0 1 0,0 0 0,1-1 0,-1 1 0,0 0 0,1-1 0,-1 1 0,0 0 0,1 0 0,-1-1 0,1 1 0,13-13 0,149-94 0,-52 37 0,-83 51 0,-7 6 0,0-1 0,-1-1 0,-1-1 0,29-30 0,-44 41 0,0 0 0,-1 0 0,1 0 0,-1-1 0,-1 1 0,1-1 0,-1 1 0,0-1 0,0 0 0,0 0 0,-1 0 0,0 0 0,0 0 0,-1 0 0,0-11 0,0 13 0,-1 0 0,1 0 0,-1 1 0,-1-1 0,1 0 0,0 0 0,-1 1 0,0-1 0,0 1 0,0-1 0,0 1 0,0 0 0,-1 0 0,0 0 0,1 0 0,-1 0 0,0 0 0,0 1 0,-1-1 0,1 1 0,0 0 0,-1 0 0,1 1 0,-7-3 0,5 2 0,1 1 0,-1-1 0,1 1 0,-1 0 0,0 1 0,0-1 0,1 1 0,-1 0 0,0 0 0,0 1 0,0-1 0,1 1 0,-1 0 0,0 0 0,1 0 0,-8 4 0,9-4 0,1 1 0,0-1 0,0 1 0,-1 0 0,1-1 0,0 1 0,0 0 0,0 0 0,1 0 0,-1 1 0,0-1 0,1 0 0,0 1 0,-1-1 0,1 1 0,0-1 0,0 1 0,0-1 0,1 1 0,-1 0 0,1-1 0,-1 1 0,1 0 0,0 0 0,0-1 0,0 1 0,0 0 0,1 0 0,-1-1 0,2 4 0,0 5 0,1-1 0,1 0 0,0 1 0,1-1 0,0-1 0,0 1 0,1-1 0,0 0 0,0 0 0,9 8 0,11 9 0,48 39 0,-6-6 0,-61-53 0,-1 1 0,0 0 0,-1 0 0,7 11 0,-10-16 0,-1 1 0,0-1 0,0 0 0,0 0 0,0 1 0,0-1 0,0 1 0,0-1 0,-1 1 0,1-1 0,-1 1 0,0-1 0,0 1 0,0 0 0,0-1 0,0 1 0,-1-1 0,1 1 0,-1-1 0,-1 4 0,1-5 0,0 1 0,0-1 0,0 0 0,-1 0 0,1 1 0,-1-1 0,1 0 0,-1 0 0,1 0 0,-1-1 0,0 1 0,1 0 0,-1-1 0,0 1 0,1-1 0,-1 1 0,0-1 0,0 0 0,0 1 0,1-1 0,-1 0 0,0 0 0,0-1 0,0 1 0,1 0 0,-5-2 0,-4 0 0,-1 0 0,1-1 0,-11-5 0,-70-36-1243,89 43 1121,-26-15-6704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9.488"/>
    </inkml:context>
    <inkml:brush xml:id="br0">
      <inkml:brushProperty name="width" value="0.05" units="cm"/>
      <inkml:brushProperty name="height" value="0.05" units="cm"/>
    </inkml:brush>
  </inkml:definitions>
  <inkml:trace contextRef="#ctx0" brushRef="#br0">138 146 24575,'0'-15'0,"0"4"0,0 0 0,0 1 0,-1-1 0,-3-15 0,4 24 0,0 0 0,-1 1 0,1-1 0,-1 0 0,1 1 0,-1-1 0,0 1 0,0-1 0,1 1 0,-1-1 0,0 1 0,0-1 0,-1 1 0,1 0 0,0 0 0,0 0 0,-1 0 0,1-1 0,0 2 0,-1-1 0,1 0 0,-1 0 0,1 0 0,-1 1 0,0-1 0,1 1 0,-1-1 0,0 1 0,1 0 0,-1-1 0,0 1 0,1 0 0,-1 0 0,-3 1 0,2-1 0,1 1 0,-1 0 0,0 0 0,1 1 0,-1-1 0,1 0 0,0 1 0,-1-1 0,1 1 0,0 0 0,0 0 0,0 0 0,0 0 0,0 0 0,1 0 0,-1 1 0,1-1 0,-1 0 0,1 1 0,-1 2 0,-4 8 0,1 1 0,-6 19 0,10-31 0,-4 18 0,0 1 0,1 1 0,1-1 0,1 0 0,1 1 0,0-1 0,2 1 0,1-1 0,8 42 0,-7-52 0,0-1 0,0 1 0,2-1 0,-1 0 0,1 0 0,0 0 0,1-1 0,0 0 0,1 0 0,-1 0 0,2-1 0,-1 0 0,1-1 0,1 1 0,-1-2 0,1 1 0,0-1 0,1 0 0,-1-1 0,1 0 0,13 4 0,-12-5 0,0-1 0,1 0 0,-1-1 0,1 0 0,0 0 0,0-2 0,0 1 0,-1-2 0,1 1 0,0-2 0,0 1 0,16-6 0,-20 5 0,-1-1 0,1 0 0,0-1 0,-1 0 0,0 0 0,0 0 0,0-1 0,0 0 0,-1 0 0,0-1 0,0 0 0,0 0 0,-1 0 0,0-1 0,0 0 0,0 0 0,-1 0 0,5-12 0,-4 4 0,0 0 0,-1-1 0,-1 1 0,0-1 0,-1 0 0,0 0 0,-2 0 0,0 0 0,-1 0 0,0 1 0,-4-18 0,1 15 0,0 0 0,-1-1 0,-1 1 0,-1 1 0,-1-1 0,0 1 0,-1 1 0,-22-31 0,25 39 0,-1 0 0,-1 0 0,1 1 0,-1 1 0,-10-7 0,15 11 0,0 0 0,0 0 0,0 0 0,0 0 0,-1 1 0,1-1 0,0 1 0,-1 0 0,1 0 0,-1 0 0,0 1 0,1-1 0,-1 1 0,0 0 0,1 0 0,-1 0 0,-6 2 0,9-2 0,-1 1 0,1 0 0,0-1 0,-1 1 0,1 0 0,0 0 0,0 0 0,-1 0 0,1 0 0,0 0 0,0 0 0,0 1 0,0-1 0,1 0 0,-1 0 0,0 1 0,0-1 0,1 1 0,-1-1 0,1 1 0,-1-1 0,1 1 0,0-1 0,0 1 0,-1-1 0,1 1 0,0-1 0,0 1 0,0-1 0,1 1 0,-1-1 0,0 1 0,2 2 0,-1 4 0,1 0 0,1 0 0,-1-1 0,2 1 0,4 8 0,-2-6 0,0 0 0,1 0 0,1-1 0,-1 0 0,2 0 0,-1 0 0,1-1 0,0-1 0,1 0 0,0 0 0,0 0 0,0-1 0,1-1 0,14 5 0,11 2 0,2-1 0,-1-2 0,43 4 0,-32-6 0,49 15 0,-87-18 0,0-1 0,-1 1 0,1 1 0,-1 0 0,0 0 0,-1 1 0,16 13 0,-21-17 0,0 1 0,0 0 0,0 0 0,-1 0 0,1 0 0,-1 0 0,1 1 0,-1-1 0,0 1 0,0 0 0,-1-1 0,1 1 0,-1 0 0,0 0 0,0 0 0,0 0 0,0 0 0,-1 0 0,0 0 0,0 0 0,0 0 0,-1 6 0,2-10 0,-2 1 0,1-1 0,0 1 0,0-1 0,0 1 0,0-1 0,0 0 0,0 1 0,0-1 0,-1 1 0,1-1 0,0 1 0,0-1 0,0 0 0,-1 1 0,1-1 0,0 0 0,-1 1 0,1-1 0,0 0 0,-1 1 0,1-1 0,0 0 0,-1 0 0,1 1 0,-1-1 0,1 0 0,0 0 0,-1 0 0,1 0 0,-1 1 0,1-1 0,-1 0 0,0 0 0,0-1 0,0 1 0,0 0 0,-1-1 0,1 1 0,0-1 0,0 0 0,0 1 0,0-1 0,-1 0 0,1 0 0,-1-1 0,-23-28 0,23 27 0,1 0 0,-1 0 0,1 0 0,-1 0 0,1-1 0,0 1 0,0-1 0,0 1 0,1-1 0,-1 1 0,1-1 0,0 1 0,0-1 0,0 1 0,0-1 0,1 1 0,-1-1 0,1 1 0,0-1 0,0 1 0,3-5 0,-2 3 0,1 1 0,-1 0 0,1 0 0,0 0 0,1 0 0,-1 1 0,1-1 0,0 1 0,-1 0 0,1 0 0,1 1 0,-1-1 0,0 1 0,1-1 0,5-1 0,6-1 0,0 0 0,1 1 0,-1 0 0,1 2 0,0 0 0,18 0 0,100 10 0,-91-3 0,69-2 0,-110-3 0,-1 0 0,1-1 0,0 1 0,-1-1 0,1 1 0,-1-1 0,1 0 0,-1 0 0,1 0 0,-1 0 0,0-1 0,0 1 0,1-1 0,-1 1 0,0-1 0,0 0 0,0 0 0,-1 0 0,1 0 0,0 0 0,1-3 0,-2 3 0,0 0 0,0 0 0,-1 0 0,1 0 0,-1 0 0,1 0 0,-1 0 0,0 0 0,0 0 0,0 0 0,0 0 0,0 0 0,0 0 0,-1 0 0,1 1 0,-1-1 0,1 0 0,-1 0 0,0 0 0,0 0 0,0 0 0,0 1 0,0-1 0,0 0 0,0 1 0,0-1 0,-1 1 0,-2-3 0,4 3 0,-1 0 0,0 0 0,1 1 0,-1-1 0,0 0 0,0 1 0,1-1 0,-1 1 0,0-1 0,0 1 0,0-1 0,0 1 0,0-1 0,0 1 0,0 0 0,0-1 0,0 1 0,0 0 0,0 0 0,0 0 0,0 0 0,0 0 0,0 0 0,-1 0 0,1 1 0,0-1 0,0 1 0,0 0 0,0 0 0,0 0 0,1-1 0,-1 1 0,0 0 0,0 0 0,1 0 0,-1 0 0,1 0 0,-1 0 0,1 0 0,0 0 0,-1 0 0,1 1 0,-1 0 0,0 4 0,0-1 0,1 1 0,-1 0 0,1 0 0,0 0 0,1 0 0,1 9 0,5 8 0,2-1 0,17 34 0,-2-5 0,110 286 0,-115-277 0,-2 0 0,-2 1 0,10 109 0,-24-158 0,-1-1 0,0 0 0,0 0 0,-4 20 0,3-28 0,1-1 0,0 0 0,-1 0 0,0 0 0,0 1 0,1-1 0,-1 0 0,0 0 0,-1 0 0,1 0 0,0 0 0,-1 0 0,1-1 0,-1 1 0,1 0 0,-1-1 0,0 1 0,0-1 0,0 0 0,1 1 0,-2-1 0,1 0 0,0 0 0,0 0 0,0-1 0,0 1 0,0 0 0,-1-1 0,-2 1 0,-1-1 0,-1-1 0,1 1 0,0-1 0,-1 0 0,1-1 0,0 0 0,0 0 0,0 0 0,0 0 0,1-1 0,-1 0 0,-8-7 0,-3-1 0,2-2 0,-26-24 0,28 23 0,0 0 0,1 0 0,1-1 0,0-1 0,2 0 0,-1-1 0,2 1 0,-10-27 0,14 29 0,0 0 0,1 0 0,1 0 0,0 0 0,0 0 0,2 0 0,0-1 0,0 1 0,2 0 0,-1 0 0,8-26 0,-2 19 0,1 0 0,0 1 0,2 0 0,0 1 0,2 0 0,0 1 0,0 0 0,2 0 0,0 2 0,1 0 0,25-21 0,-26 26 0,-1 0 0,1 2 0,1-1 0,0 2 0,0 0 0,0 0 0,1 2 0,0 0 0,1 0 0,-1 2 0,1 0 0,0 1 0,0 1 0,0 0 0,20 1 0,-31 1 25,0 1-1,0 0 0,-1 0 1,1 0-1,-1 1 1,1-1-1,-1 1 0,1 1 1,-1-1-1,0 1 0,0 0 1,0 0-1,6 5 1,-9-6-84,0 0 0,-1 0 0,1 0 0,0 1 0,-1-1 0,1 0 1,-1 1-1,0-1 0,0 1 0,0-1 0,0 1 0,0 0 1,0 0-1,-1-1 0,1 1 0,-1 0 0,0 0 0,0-1 0,0 1 1,0 0-1,0 0 0,-1-1 0,1 1 0,-1 0 0,0 0 0,0-1 1,0 1-1,-2 4 0,-10 15-6767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50.649"/>
    </inkml:context>
    <inkml:brush xml:id="br0">
      <inkml:brushProperty name="width" value="0.05" units="cm"/>
      <inkml:brushProperty name="height" value="0.05" units="cm"/>
    </inkml:brush>
  </inkml:definitions>
  <inkml:trace contextRef="#ctx0" brushRef="#br0">8 1 24575,'-3'0'0,"-1"3"0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9.889"/>
    </inkml:context>
    <inkml:brush xml:id="br0">
      <inkml:brushProperty name="width" value="0.05" units="cm"/>
      <inkml:brushProperty name="height" value="0.05" units="cm"/>
    </inkml:brush>
  </inkml:definitions>
  <inkml:trace contextRef="#ctx0" brushRef="#br0">847 126 24575,'-95'-38'0,"69"26"0,0 2 0,-1 0 0,-37-7 0,54 15 0,1 1 0,-1 0 0,0 1 0,0 0 0,0 1 0,0 0 0,1 0 0,-1 1 0,0 0 0,1 0 0,-1 1 0,1 1 0,-14 7 0,2 1 0,1 1 0,0 2 0,1 0 0,1 0 0,0 2 0,1 0 0,-20 28 0,4-1 0,2 2 0,-28 56 0,30-47 0,3 0 0,3 2 0,2 0 0,3 2 0,2 0 0,-12 88 0,24-113 0,3 1 0,0-1 0,2 1 0,2-1 0,9 50 0,-6-60 0,1 1 0,1-1 0,1-1 0,0 0 0,2 0 0,1-1 0,1 0 0,19 24 0,-17-27 2,1-1-1,1-1 1,0 0-1,1-2 0,1 0 1,0 0-1,1-2 1,0-1-1,26 12 0,-18-12 1,0-2 0,1 0 1,0-2-1,1-2 0,0 0 0,49 2 0,-32-7-17,-1-2 1,1-2 0,-1-3 0,0-1 0,0-2 0,-1-3-1,-1-1 1,1-2 0,59-30 0,-60 23-27,-1-2 0,-2-2 0,0-2 0,-2-1 0,-1-2 0,-2-2 0,-1-1 0,41-53 0,-55 59 26,0-1-1,-2-1 1,-2-1 0,0-1 0,-2 0-1,-2-1 1,-1-1 0,-1 0-1,-2 0 1,-2-1 0,-1 0 0,2-44-1,-7 44 16,-2-1 0,-1 1 0,-2-1 0,-1 1 0,-2 0 0,-1 0 0,-2 1 0,-1 0 0,-2 1 0,-26-49 0,27 62 0,0 0 0,-1 0 0,-1 1 0,-1 1 0,-1 0 0,0 1 0,-1 1 0,-1 1 0,-1 0 0,0 1 0,-1 1 0,0 1 0,-1 1 0,0 0 0,-1 2 0,-41-12 0,40 16 27,0 1-1,0 1 0,0 1 0,0 1 0,-1 1 0,1 1 1,0 1-1,0 1 0,0 1 0,0 1 0,0 1 1,1 1-1,0 1 0,1 1 0,0 1 0,0 1 1,1 1-1,0 0 0,1 2 0,1 0 0,0 1 1,1 1-1,0 0 0,2 1 0,-27 37 0,0 18-1391,10-6-5461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0.312"/>
    </inkml:context>
    <inkml:brush xml:id="br0">
      <inkml:brushProperty name="width" value="0.05" units="cm"/>
      <inkml:brushProperty name="height" value="0.05" units="cm"/>
    </inkml:brush>
  </inkml:definitions>
  <inkml:trace contextRef="#ctx0" brushRef="#br0">1 187 24575,'6'0'0,"0"0"0,0 1 0,0-1 0,0 1 0,0 0 0,0 1 0,0-1 0,7 4 0,-10-4 0,0 1 0,-1 0 0,1-1 0,-1 1 0,1 0 0,-1 1 0,0-1 0,0 0 0,0 1 0,0-1 0,0 1 0,-1-1 0,1 1 0,-1 0 0,1 0 0,-1 0 0,0-1 0,1 5 0,2 14 0,-1 0 0,-1 0 0,0 0 0,-3 37 0,1 17 0,26 129 0,-3-11 0,-24-310 0,16-126 0,-7 182 0,2 1 0,3 1 0,39-112 0,-44 152 0,1-1 0,20-33 0,-27 49 0,1 0 0,0 0 0,-1 0 0,2 0 0,-1 1 0,0-1 0,1 1 0,0 0 0,0 0 0,0 0 0,0 0 0,0 1 0,0 0 0,1 0 0,-1 0 0,1 0 0,-1 0 0,7 0 0,-7 2 0,0 0 0,-1 0 0,1 1 0,0 0 0,0-1 0,-1 1 0,1 1 0,-1-1 0,1 0 0,-1 1 0,1 0 0,-1 0 0,0 0 0,0 0 0,0 0 0,0 1 0,0-1 0,-1 1 0,1 0 0,-1 0 0,4 4 0,2 5 0,0 1 0,0 0 0,-2 0 0,7 17 0,8 27 0,-3 1 0,-3 0 0,10 75 0,5 183 0,-25-207-1365,-5-72-5461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00.412"/>
    </inkml:context>
    <inkml:brush xml:id="br0">
      <inkml:brushProperty name="width" value="0.05" units="cm"/>
      <inkml:brushProperty name="height" value="0.05" units="cm"/>
    </inkml:brush>
  </inkml:definitions>
  <inkml:trace contextRef="#ctx0" brushRef="#br0">260 37 24575,'-14'40'0,"-12"82"0,-50 141 0,31-146 0,15-43 0,-35 137 0,64-206 0,0-1 0,0 1 0,1 0 0,0-1 0,0 1 0,0 0 0,0-1 0,1 1 0,0 0 0,0-1 0,0 1 0,0-1 0,1 1 0,0-1 0,0 0 0,3 5 0,-1-3 0,0 0 0,1-1 0,-1 0 0,2 0 0,-1 0 0,0 0 0,1-1 0,0 0 0,10 5 0,9 3 0,0-2 0,0-1 0,1-2 0,39 8 0,-3-4 0,1-3 0,0-3 0,0-2 0,102-9 0,-87-2 0,0-4 0,-2-4 0,101-33 0,-154 42 0,0-1 0,-1-1 0,0-1 0,0-1 0,21-14 0,-38 21 0,1-1 0,-1 1 0,0-1 0,0 1 0,0-2 0,-1 1 0,0 0 0,0-1 0,0 0 0,-1 0 0,1 0 0,-1 0 0,-1 0 0,1-1 0,-1 1 0,-1-1 0,1 0 0,-1 0 0,0 1 0,0-1 0,-1 0 0,0-9 0,-3-6 0,0 1 0,-1 0 0,-1 1 0,-9-24 0,-37-80 0,35 87 0,-187-394 0,200 426 25,-18-31 284,20 35-362,1 0 0,-1 0 0,1 1 0,-1-1 0,0 0 0,1 0 0,-1 0 0,0 1-1,0-1 1,1 0 0,-1 1 0,0-1 0,0 1 0,0-1 0,0 1 0,0 0 0,0-1-1,0 1 1,0 0 0,0-1 0,0 1 0,0 0 0,0 0 0,0 0 0,0 0 0,0 0-1,0 0 1,0 0 0,0 0 0,0 1 0,-2-1 0,-6 7-6773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00.797"/>
    </inkml:context>
    <inkml:brush xml:id="br0">
      <inkml:brushProperty name="width" value="0.05" units="cm"/>
      <inkml:brushProperty name="height" value="0.05" units="cm"/>
    </inkml:brush>
  </inkml:definitions>
  <inkml:trace contextRef="#ctx0" brushRef="#br0">68 168 24575,'-1'-1'0,"0"0"0,0 0 0,0 0 0,0 0 0,0 0 0,0 0 0,0 1 0,0-1 0,0 0 0,0 1 0,-1-1 0,1 1 0,0-1 0,-1 1 0,1 0 0,0-1 0,0 1 0,-1 0 0,1 0 0,-1 0 0,1 0 0,0 0 0,-1 0 0,1 1 0,0-1 0,-1 0 0,1 1 0,0-1 0,0 1 0,-1-1 0,1 1 0,0-1 0,0 1 0,0 0 0,-2 1 0,1 0 0,0 0 0,0 0 0,0 0 0,0 0 0,1 1 0,-1-1 0,1 1 0,-1-1 0,1 1 0,0 0 0,0 0 0,0-1 0,0 1 0,1 0 0,-1 4 0,1 5 0,1 0 0,0 0 0,1 0 0,0 0 0,1-1 0,0 1 0,1-1 0,0 0 0,1 0 0,0 0 0,1 0 0,0-1 0,1 0 0,14 16 0,-16-20 0,0-1 0,1 0 0,-1-1 0,1 0 0,0 1 0,1-2 0,-1 1 0,1-1 0,-1 0 0,1 0 0,0-1 0,9 2 0,-5-2 0,0 0 0,0-1 0,0-1 0,0 0 0,0 0 0,0-1 0,15-4 0,-1-1 0,0-1 0,0-2 0,-1 0 0,0-2 0,-1-1 0,25-16 0,-21 10 0,-1-1 0,-1-1 0,-1-1 0,25-28 0,-36 35 0,0-1 0,-2-1 0,0 0 0,0 0 0,-2-1 0,0 0 0,-1-1 0,7-21 0,-14 34-195,1-1 0,-1 1 0,0-1 0,0 1 0,-1-1 0,0-10 0,-3 1-6631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01.022"/>
    </inkml:context>
    <inkml:brush xml:id="br0">
      <inkml:brushProperty name="width" value="0.05" units="cm"/>
      <inkml:brushProperty name="height" value="0.05" units="cm"/>
    </inkml:brush>
  </inkml:definitions>
  <inkml:trace contextRef="#ctx0" brushRef="#br0">85 70 24575,'-3'0'0,"-3"-3"0,-5-4 0,-3 0 0,2-3 0,-2 1 0,3-1 0,3-2 0,2 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01.189"/>
    </inkml:context>
    <inkml:brush xml:id="br0">
      <inkml:brushProperty name="width" value="0.05" units="cm"/>
      <inkml:brushProperty name="height" value="0.05" units="cm"/>
    </inkml:brush>
  </inkml:definitions>
  <inkml:trace contextRef="#ctx0" brushRef="#br0">1 1 24575,'3'3'0,"3"1"0,5 0 0,0-4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3.498"/>
    </inkml:context>
    <inkml:brush xml:id="br0">
      <inkml:brushProperty name="width" value="0.05" units="cm"/>
      <inkml:brushProperty name="height" value="0.05" units="cm"/>
    </inkml:brush>
  </inkml:definitions>
  <inkml:trace contextRef="#ctx0" brushRef="#br0">0 211 24575,'1'-3'0,"1"-1"0,-1 0 0,0 1 0,1-1 0,0 1 0,3-5 0,-1 0 0,19-25 0,-22 31 0,1 0 0,0 0 0,0 0 0,0 0 0,0 0 0,0 0 0,0 1 0,0-1 0,1 1 0,-1 0 0,1-1 0,3 0 0,-4 2 0,-1 0 0,0 0 0,1 0 0,-1 0 0,0 1 0,1-1 0,-1 0 0,0 1 0,0 0 0,1-1 0,-1 1 0,0-1 0,0 1 0,0 0 0,0 0 0,0 0 0,0 0 0,0 0 0,0 0 0,0 0 0,0 0 0,-1 0 0,1 0 0,0 0 0,0 2 0,16 35 0,-16-34 0,25 72 0,-19-48 0,2-1 0,1-1 0,1 0 0,1 0 0,27 42 0,-38-67 0,0 1 0,0-1 0,0 1 0,0-1 0,0 0 0,1 1 0,-1-1 0,0 0 0,1 0 0,-1 0 0,1 0 0,-1 0 0,1 0 0,-1 0 0,1-1 0,0 1 0,-1-1 0,1 1 0,0-1 0,0 1 0,-1-1 0,1 0 0,0 0 0,0 0 0,0 0 0,2-1 0,-2 0 0,1 0 0,-1 0 0,0 0 0,1-1 0,-1 1 0,0-1 0,0 0 0,0 1 0,-1-1 0,1 0 0,0 0 0,-1 0 0,1 0 0,-1-1 0,1 1 0,-1 0 0,2-5 0,6-16 0,-1 0 0,-1-1 0,5-33 0,5-77 0,-7 50 0,0-7 0,-10 87 342,0 8-2049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5.270"/>
    </inkml:context>
    <inkml:brush xml:id="br0">
      <inkml:brushProperty name="width" value="0.05" units="cm"/>
      <inkml:brushProperty name="height" value="0.05" units="cm"/>
    </inkml:brush>
  </inkml:definitions>
  <inkml:trace contextRef="#ctx0" brushRef="#br0">35 112 24575,'0'-112'0,"8"336"0,-2 84 0,-8-252 0,-3-1 0,-19 84 0,16-118 0,8-20 0,0-1 0,0 0 0,0 0 0,-1 0 0,1 0 0,0 0 0,0 0 0,0 0 0,0 0 0,0 1 0,0-1 0,0 0 0,-1 0 0,1 0 0,0 0 0,0 0 0,0 0 0,0 0 0,0 0 0,-1 0 0,1 0 0,0 0 0,0 0 0,0 0 0,0 0 0,0 0 0,-1 0 0,1 0 0,0 0 0,0 0 0,0 0 0,0 0 0,0 0 0,0 0 0,-1-1 0,1 1 0,0 0 0,0 0 0,0 0 0,0 0 0,0 0 0,0 0 0,0 0 0,0 0 0,-1 0 0,1-1 0,0 1 0,0 0 0,0 0 0,0 0 0,0 0 0,0 0 0,0-1 0,0 1 0,0 0 0,0 0 0,0 0 0,0 0 0,-1-4 0,0 0 0,1-1 0,-1 1 0,1 0 0,0 0 0,0 0 0,1-7 0,2-8 0,1 0 0,1 0 0,1 1 0,1 0 0,0 0 0,1 0 0,1 1 0,0 0 0,2 1 0,20-26 0,-24 34 0,1 0 0,0 0 0,1 1 0,0 0 0,0 0 0,0 1 0,1 0 0,17-8 0,-20 11 0,1 1 0,0 0 0,0 0 0,0 0 0,0 1 0,0 0 0,0 1 0,0 0 0,1 0 0,-1 1 0,0 0 0,0 0 0,8 3 0,-10-3 0,-1 1 0,1 0 0,-1 1 0,1-1 0,-1 1 0,0 0 0,0 1 0,0-1 0,-1 1 0,1 0 0,-1 0 0,0 0 0,0 1 0,0 0 0,-1-1 0,1 1 0,-1 1 0,0-1 0,-1 0 0,1 1 0,-1-1 0,0 1 0,-1 0 0,1-1 0,-1 1 0,0 0 0,-1 0 0,1 0 0,-1 0 0,0 0 0,-1 0 0,1 0 0,-1 0 0,0 0 0,-1-1 0,0 1 0,0 0 0,0-1 0,0 1 0,-1-1 0,0 0 0,0 0 0,0 0 0,-1 0 0,1 0 0,-1-1 0,0 0 0,-6 5 0,3-4 0,0 0 0,-1 0 0,0-1 0,0 0 0,0 0 0,-1-1 0,1 0 0,-1-1 0,0 1 0,0-2 0,0 1 0,0-1 0,0-1 0,-10 0 0,5 0 0,0-1 0,0-1 0,0 0 0,1-1 0,-1 0 0,1-1 0,0 0 0,-19-10 0,28 12-72,0 0 1,1 0-1,-1 0 0,1 0 0,-1-1 0,1 0 0,0 1 0,0-1 1,1 0-1,-1 0 0,0-1 0,1 1 0,0-1 0,0 1 0,0-1 1,0 1-1,0-1 0,-1-6 0,1-10-6754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5.704"/>
    </inkml:context>
    <inkml:brush xml:id="br0">
      <inkml:brushProperty name="width" value="0.05" units="cm"/>
      <inkml:brushProperty name="height" value="0.05" units="cm"/>
    </inkml:brush>
  </inkml:definitions>
  <inkml:trace contextRef="#ctx0" brushRef="#br0">22 189 24575,'0'0'0,"-1"0"0,1 0 0,0 0 0,-1 0 0,1 0 0,-1 0 0,1 0 0,0 0 0,-1 0 0,1 0 0,-1 0 0,1-1 0,0 1 0,-1 0 0,1 0 0,0 0 0,-1 0 0,1-1 0,0 1 0,-1 0 0,1 0 0,0-1 0,0 1 0,-1 0 0,1-1 0,0 1 0,0 0 0,-1-1 0,1 1 0,0 0 0,0-1 0,0 1 0,0 0 0,0-1 0,0 1 0,-1-1 0,1 1 0,0 0 0,0-1 0,0 1 0,0 0 0,0-1 0,0 1 0,0-1 0,1 1 0,-1 0 0,0-1 0,0 1 0,0-1 0,1 0 0,-1 0 0,1 0 0,-1 0 0,1 0 0,-1 0 0,1 0 0,0 0 0,-1 0 0,1 0 0,0 0 0,0 0 0,0 0 0,-1 1 0,1-1 0,0 0 0,2 0 0,5-2 0,1 1 0,0 1 0,0 0 0,0 0 0,0 0 0,0 1 0,0 0 0,10 2 0,-8 0 0,-1-2 0,0 0 0,0 0 0,1 0 0,17-5 0,-26 5 0,-1 0 0,1-1 0,0 1 0,-1-1 0,1 0 0,0 1 0,-1-1 0,1 0 0,0 0 0,-1 0 0,0 0 0,1 0 0,-1-1 0,0 1 0,1 0 0,-1-1 0,0 1 0,0 0 0,0-1 0,0 0 0,0 1 0,0-1 0,-1 1 0,1-1 0,-1 0 0,1 0 0,-1 1 0,1-1 0,-1 0 0,0 0 0,0 0 0,0 1 0,0-1 0,0 0 0,0 0 0,-1 0 0,1 1 0,0-1 0,-1 0 0,0 0 0,0-2 0,-2-2 0,0 0 0,0 0 0,0 0 0,-1 0 0,0 1 0,0-1 0,0 1 0,-1 0 0,-9-8 0,11 10 0,0 0 0,-1 1 0,0-1 0,0 1 0,0 0 0,0 0 0,0 1 0,0-1 0,0 1 0,0 0 0,-1 0 0,1 0 0,0 0 0,-1 1 0,-4 0 0,6 0 0,-1 1 0,1 0 0,-1 0 0,1 0 0,0 0 0,0 0 0,-1 1 0,1-1 0,0 1 0,0 0 0,1 0 0,-1 0 0,0 0 0,0 0 0,1 1 0,0 0 0,-1-1 0,1 1 0,-2 4 0,-4 5 0,2 0 0,0 1 0,0 0 0,1 0 0,1 0 0,0 0 0,1 1 0,-3 23 0,5-27 0,0 1 0,1 0 0,0 0 0,1 0 0,0 0 0,1 0 0,0 0 0,0-1 0,1 1 0,1-1 0,6 16 0,-6-20-68,1 0 0,-1-1-1,1 1 1,0-1 0,0 0 0,0-1-1,1 1 1,-1-1 0,1 0 0,1 0-1,-1-1 1,0 0 0,1 0 0,-1 0-1,1-1 1,0 0 0,0 0-1,0-1 1,9 1 0,21 3-6758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5.920"/>
    </inkml:context>
    <inkml:brush xml:id="br0">
      <inkml:brushProperty name="width" value="0.05" units="cm"/>
      <inkml:brushProperty name="height" value="0.05" units="cm"/>
    </inkml:brush>
  </inkml:definitions>
  <inkml:trace contextRef="#ctx0" brushRef="#br0">28 155 24575,'-2'-21'0,"0"-1"0,-1 0 0,-7-21 0,0-3 0,66 528 0,-55-464 82,0-6-288,0-1-1,0 0 0,1 0 0,0 0 1,1 0-1,6 18 0,-2-18-6619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6.263"/>
    </inkml:context>
    <inkml:brush xml:id="br0">
      <inkml:brushProperty name="width" value="0.05" units="cm"/>
      <inkml:brushProperty name="height" value="0.05" units="cm"/>
    </inkml:brush>
  </inkml:definitions>
  <inkml:trace contextRef="#ctx0" brushRef="#br0">1 53 24575,'15'-21'0,"-13"18"0,0-1 0,1 1 0,-1 0 0,1 0 0,0 0 0,0 0 0,0 0 0,4-3 0,-7 6 0,0 0 0,1 0 0,-1 0 0,0 0 0,0 0 0,0 0 0,1 0 0,-1 0 0,0 0 0,0 0 0,1 0 0,-1 0 0,0 0 0,0 0 0,1 0 0,-1 0 0,0 0 0,0 0 0,0 0 0,1 0 0,-1 1 0,0-1 0,0 0 0,0 0 0,0 0 0,1 0 0,-1 0 0,0 1 0,0-1 0,0 0 0,0 0 0,1 0 0,-1 0 0,0 1 0,0-1 0,0 0 0,0 0 0,0 1 0,0-1 0,0 0 0,0 0 0,0 0 0,0 1 0,0-1 0,0 0 0,0 1 0,2 12 0,-2-12 0,-1 203 0,0-197 0,1-1 0,-1 1 0,0 0 0,0-1 0,-1 1 0,-2 7 0,8-23 0,4-9 0,0 1 0,18-27 0,-17 33 0,0 1 0,0 0 0,1 0 0,0 1 0,1 0 0,0 1 0,1 0 0,-1 1 0,2 0 0,-1 1 0,0 1 0,16-5 0,-22 7 0,1 1 0,0 1 0,-1 0 0,1 0 0,0 0 0,0 0 0,0 1 0,-1 0 0,1 1 0,0 0 0,0 0 0,-1 0 0,1 1 0,0 0 0,-1 0 0,0 0 0,1 1 0,-1 0 0,0 1 0,0-1 0,-1 1 0,1 0 0,-1 0 0,0 1 0,0 0 0,5 5 0,-2 2-136,0-1-1,0 2 1,-1-1-1,-1 1 1,0 0-1,0 0 1,-2 0-1,0 1 0,3 17 1,-1 2-6690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17.195"/>
    </inkml:context>
    <inkml:brush xml:id="br0">
      <inkml:brushProperty name="width" value="0.05" units="cm"/>
      <inkml:brushProperty name="height" value="0.05" units="cm"/>
    </inkml:brush>
  </inkml:definitions>
  <inkml:trace contextRef="#ctx0" brushRef="#br0">169 335 24575,'18'0'0,"-1"-1"0,1 0 0,-1-1 0,1-1 0,32-10 0,-41 10 0,-1-1 0,0 0 0,-1 0 0,1 0 0,-1-1 0,1 0 0,-1 0 0,-1-1 0,1 0 0,-1 0 0,0-1 0,-1 0 0,10-13 0,-10 11 0,-1 0 0,1 0 0,-2 0 0,1 0 0,-1 0 0,0-1 0,-1 1 0,0-1 0,0-15 0,-2 20 0,1 1 0,-2 0 0,1-1 0,0 1 0,-1-1 0,0 1 0,0 0 0,0-1 0,-1 1 0,1 0 0,-1 0 0,0 0 0,0 0 0,-1 0 0,1 1 0,-1-1 0,1 1 0,-1-1 0,0 1 0,-1 0 0,1 0 0,0 0 0,-6-2 0,3 1 0,-1 0 0,0 1 0,0 0 0,0 1 0,0-1 0,0 1 0,-1 1 0,1-1 0,-1 1 0,1 1 0,-16 0 0,13 1 0,0 0 0,0 1 0,-1 0 0,1 1 0,1 0 0,-1 1 0,-18 9 0,11-3 0,1 1 0,0 1 0,1 0 0,0 0 0,1 2 0,1 0 0,0 0 0,-20 31 0,26-36 0,1 1 0,1 0 0,0 0 0,0 1 0,1 0 0,0 0 0,1 0 0,1 0 0,-1 0 0,0 22 0,3-27 0,0-1 0,0 0 0,1 0 0,0 1 0,0-1 0,0 0 0,1 0 0,0 0 0,0 0 0,0 0 0,0-1 0,1 1 0,0-1 0,0 1 0,0-1 0,0 0 0,1 0 0,0 0 0,0-1 0,0 1 0,0-1 0,0 0 0,1 0 0,-1 0 0,10 3 0,-10-4 0,0-1 0,0 1 0,0-1 0,0 0 0,0 0 0,0-1 0,0 1 0,0-1 0,1 0 0,-1 0 0,0 0 0,0-1 0,0 1 0,7-3 0,-4 1 0,0-1 0,0 0 0,0-1 0,0 1 0,0-2 0,-1 1 0,9-7 0,4-8 0,0 0 0,-1-1 0,22-32 0,-37 49 0,52-84 0,-55 86 0,1 1 0,-1 0 0,0-1 0,0 1 0,0 0 0,0-1 0,0 1 0,1 0 0,-1-1 0,0 1 0,0 0 0,0-1 0,1 1 0,-1 0 0,0 0 0,1-1 0,-1 1 0,0 0 0,0 0 0,1 0 0,-1-1 0,0 1 0,1 0 0,-1 0 0,1 0 0,-1 0 0,0 0 0,1 0 0,-1 0 0,0 0 0,1 0 0,-1 0 0,0 0 0,1 0 0,-1 0 0,1 0 0,-1 0 0,0 0 0,1 0 0,-1 0 0,0 0 0,1 1 0,-1-1 0,0 0 0,1 0 0,-1 0 0,0 1 0,0-1 0,1 0 0,-1 0 0,0 1 0,0-1 0,1 0 0,-1 1 0,0-1 0,0 0 0,0 1 0,0-1 0,1 0 0,-1 1 0,0-1 0,0 0 0,0 1 0,0-1 0,0 0 0,0 1 0,0-1 0,0 1 0,7 36 0,-6-25 0,1-6 0,-1 0 0,1-1 0,0 1 0,1 0 0,-1-1 0,1 1 0,0-1 0,0 0 0,1 0 0,0 0 0,0 0 0,0-1 0,0 0 0,1 1 0,-1-1 0,1-1 0,0 1 0,0-1 0,1 0 0,-1 0 0,1-1 0,6 3 0,-4-3 0,-1 0 0,0 0 0,1-1 0,-1 0 0,1-1 0,-1 0 0,1 0 0,0 0 0,-1-1 0,1 0 0,-1-1 0,0 1 0,1-2 0,-1 1 0,0-1 0,0 0 0,11-7 0,-6 2 0,0-1 0,-1 0 0,0-1 0,0 0 0,-1-1 0,-1 0 0,0 0 0,0-1 0,8-16 0,-8 12 0,0-1 0,-2-1 0,1 0 0,-2 0 0,-1 0 0,6-30 0,-11 45 0,1 1 0,-1 0 0,0 0 0,0 0 0,0 0 0,0-1 0,0 1 0,0 0 0,-1 0 0,1 0 0,-1 0 0,0 0 0,1 0 0,-1 0 0,0 0 0,0 0 0,0 0 0,-1 0 0,1 0 0,-2-2 0,1 3 0,1 0 0,0 0 0,-1 1 0,1-1 0,-1 1 0,1-1 0,0 1 0,-1-1 0,1 1 0,-1 0 0,0 0 0,1 0 0,-1 0 0,1 0 0,-1 0 0,1 0 0,-1 0 0,1 1 0,-1-1 0,1 1 0,0-1 0,-1 1 0,1-1 0,-1 1 0,1 0 0,0 0 0,-1-1 0,1 1 0,-2 2 0,-1 0 0,0 1 0,0-1 0,0 0 0,0 1 0,1 0 0,0 0 0,0 0 0,0 0 0,0 0 0,1 1 0,-1-1 0,1 1 0,0-1 0,0 1 0,1 0 0,0 0 0,0 0 0,0 0 0,0 0 0,1 0 0,-1 6 0,2-5 0,0 0 0,0-1 0,0 1 0,0 0 0,1-1 0,0 1 0,0-1 0,1 0 0,-1 1 0,1-1 0,0 0 0,1-1 0,-1 1 0,1-1 0,0 1 0,0-1 0,0 0 0,7 5 0,13 6 0,1 0 0,0-2 0,1-1 0,39 13 0,1 1 0,-61-24 0,0 1 0,0-1 0,-1 1 0,1 0 0,0 0 0,-1 0 0,7 8 0,-10-10 0,0 0 0,0 0 0,0 0 0,-1 0 0,1 0 0,0 0 0,-1 0 0,1 0 0,-1 1 0,0-1 0,1 0 0,-1 0 0,0 1 0,0-1 0,1 0 0,-1 0 0,0 1 0,0-1 0,-1 0 0,1 0 0,0 1 0,0-1 0,-1 0 0,1 0 0,0 1 0,-1-1 0,1 0 0,-1 0 0,0 0 0,1 0 0,-1 0 0,0 0 0,0 0 0,1 0 0,-1 0 0,0 0 0,0 0 0,-2 1 0,-7 5 38,0 1 0,-1-2 0,1 1 0,-1-1 0,0-1 0,-1 0 0,1-1 0,-13 3 0,-15 3-892,-44 5 1,45-10-5973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0.482"/>
    </inkml:context>
    <inkml:brush xml:id="br0">
      <inkml:brushProperty name="width" value="0.05" units="cm"/>
      <inkml:brushProperty name="height" value="0.05" units="cm"/>
    </inkml:brush>
  </inkml:definitions>
  <inkml:trace contextRef="#ctx0" brushRef="#br0">36 101 24575,'-6'-3'0,"-5"-1"0,-1-3 0,6 1 0,8 0 0,14-2 0,12 2 0,14 0 0,14-1 0,13-2 0,9-3 0,6-2 0,-11 1-8191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3.513"/>
    </inkml:context>
    <inkml:brush xml:id="br0">
      <inkml:brushProperty name="width" value="0.05" units="cm"/>
      <inkml:brushProperty name="height" value="0.05" units="cm"/>
    </inkml:brush>
  </inkml:definitions>
  <inkml:trace contextRef="#ctx0" brushRef="#br0">17 17 24575,'1'0'0,"-1"0"0,0 0 0,0-1 0,0 1 0,0 0 0,0 0 0,0 0 0,0-1 0,0 1 0,0 0 0,0 0 0,0 0 0,0 0 0,0-1 0,0 1 0,0 0 0,0 0 0,0 0 0,0-1 0,0 1 0,0 0 0,0 0 0,0 0 0,0 0 0,0-1 0,0 1 0,-1 0 0,1 0 0,0 0 0,0 0 0,0 0 0,0-1 0,0 1 0,0 0 0,-1 0 0,1 0 0,0 0 0,0 0 0,0 0 0,0 0 0,-1 0 0,1-1 0,0 1 0,0 0 0,0 0 0,-1 0 0,1 0 0,0 0 0,0 0 0,0 0 0,0 0 0,-1 0 0,1 0 0,0 0 0,0 0 0,0 0 0,-1 1 0,1-1 0,0 0 0,0 0 0,0 0 0,-1 0 0,-6 11 0,5-4 0,1 1 0,1-1 0,-1 0 0,1 0 0,0 0 0,1 1 0,0-1 0,3 14 0,23 58 0,-17-53 0,45 131 0,-54-155 0,0 1 0,0-1 0,0 1 0,0-1 0,1 1 0,-1-1 0,1 0 0,-1 0 0,1 0 0,4 4 0,-6-5 0,1-1 0,0 0 0,0 1 0,0-1 0,-1 0 0,1 1 0,0-1 0,0 0 0,0 0 0,0 0 0,0 0 0,0 0 0,-1 0 0,1 0 0,0 0 0,0 0 0,0 0 0,0 0 0,0-1 0,0 1 0,-1 0 0,1-1 0,0 1 0,0-1 0,0 1 0,-1-1 0,1 1 0,0-1 0,-1 1 0,1-1 0,0 1 0,-1-1 0,1 0 0,-1 0 0,1 1 0,0-2 0,8-13 0,0 1 0,-1-1 0,0-1 0,-2 1 0,9-30 0,-6 21 0,6-25 0,-3 0 0,13-90 0,-23 137 128,3 6 59,6 12-800,-8-11-454,7 10-5759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3.947"/>
    </inkml:context>
    <inkml:brush xml:id="br0">
      <inkml:brushProperty name="width" value="0.05" units="cm"/>
      <inkml:brushProperty name="height" value="0.05" units="cm"/>
    </inkml:brush>
  </inkml:definitions>
  <inkml:trace contextRef="#ctx0" brushRef="#br0">71 175 24575,'0'-40'0,"-2"0"0,-9-54 0,5 150 0,-23 212 0,11-133 0,17-128 0,-2 22 0,3-28 0,0 0 0,0 0 0,0 1 0,0-1 0,0 0 0,0 1 0,1-1 0,-1 0 0,0 0 0,1 1 0,-1-1 0,1 0 0,-1 0 0,1 0 0,0 0 0,0 2 0,0-3 0,-1 0 0,1 0 0,0 0 0,-1 0 0,1 0 0,-1 0 0,1 0 0,0 0 0,-1 0 0,1 0 0,-1 0 0,1 0 0,-1-1 0,1 1 0,-1 0 0,1 0 0,-1-1 0,1 1 0,-1 0 0,1-1 0,-1 1 0,1 0 0,-1-1 0,1 0 0,15-13 0,-12 11 0,95-100 0,-76 76 0,1 1 0,1 2 0,53-41 0,-73 63 0,-7 5 0,-15 15 0,-26 22 0,26-25 0,7-7 0,0 0 0,0 1 0,1 1 0,-15 19 0,22-25 0,0-1 0,0 1 0,0 0 0,0-1 0,1 1 0,0 0 0,0 0 0,0 0 0,0 0 0,1 0 0,-1 0 0,1 0 0,0 0 0,1 1 0,-1-1 0,0 0 0,1 0 0,0 0 0,0 0 0,2 5 0,0-4 22,-1 0-1,1 0 0,0 0 1,0 0-1,0-1 0,0 1 1,1-1-1,0 0 0,0 0 1,0 0-1,0 0 0,1-1 1,0 0-1,-1 0 0,8 4 1,-1-2-307,1 0 1,-1-1-1,1-1 1,0 1-1,23 2 1,3-2-6542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5.056"/>
    </inkml:context>
    <inkml:brush xml:id="br0">
      <inkml:brushProperty name="width" value="0.05" units="cm"/>
      <inkml:brushProperty name="height" value="0.05" units="cm"/>
    </inkml:brush>
  </inkml:definitions>
  <inkml:trace contextRef="#ctx0" brushRef="#br0">84 241 24575,'-1'-5'0,"0"-1"0,0 1 0,-1-1 0,0 1 0,0 0 0,0 0 0,-5-7 0,-2-6 0,9 17 0,-1-1 0,1 1 0,-1-1 0,0 1 0,0-1 0,1 1 0,-1 0 0,0-1 0,0 1 0,0 0 0,-1 0 0,1 0 0,-1-2 0,1 3 0,1 0 0,-1 0 0,1 0 0,-1 0 0,1 0 0,0 0 0,-1 0 0,1 0 0,-1 0 0,1 0 0,-1 0 0,1 0 0,0 0 0,-1 0 0,1 0 0,-1 0 0,1 1 0,0-1 0,-1 0 0,1 0 0,-1 0 0,1 1 0,0-1 0,-1 0 0,1 0 0,0 1 0,0-1 0,-1 0 0,1 1 0,0-1 0,-3 5 0,0 0 0,0 0 0,1 0 0,0 0 0,-3 10 0,1-4 0,2 0 0,-1 0 0,1 0 0,1 0 0,0 1 0,0-1 0,1 0 0,2 16 0,-1-24 0,-1 0 0,1 0 0,0 1 0,0-1 0,0 0 0,0 0 0,1 0 0,-1 0 0,1 0 0,0 0 0,-1 0 0,1-1 0,1 1 0,-1-1 0,0 1 0,1-1 0,-1 0 0,1 0 0,-1 0 0,1 0 0,0 0 0,0-1 0,0 1 0,0-1 0,0 0 0,0 0 0,1 0 0,-1 0 0,0-1 0,1 1 0,-1-1 0,6 0 0,-5 0 0,0 0 0,0-1 0,0 1 0,0-1 0,0 0 0,0 0 0,0 0 0,0-1 0,-1 1 0,1-1 0,0 0 0,-1 0 0,1 0 0,-1 0 0,0-1 0,0 0 0,0 1 0,0-1 0,0 0 0,-1 0 0,1-1 0,-1 1 0,0-1 0,3-5 0,-2 2 0,1 0 0,-1-1 0,-1 1 0,0-1 0,0 0 0,0 0 0,-1 0 0,0 0 0,0 0 0,-1 0 0,-1-12 0,0 9 0,-1 1 0,0-1 0,0 1 0,-1-1 0,0 1 0,-1 0 0,0 0 0,-1 1 0,0-1 0,0 1 0,-1 0 0,-13-16 0,36 30 0,0 0 0,27 3 0,5-4 0,82-3 0,-84-3 0,87 9 0,-127-6 0,-1 0 0,1 1 0,-1 0 0,1 0 0,-1 0 0,0 1 0,0 0 0,0 0 0,-1 0 0,1 1 0,-1 0 0,1 0 0,5 6 0,-9-8 0,0 1 0,0 0 0,0-1 0,0 1 0,0 0 0,-1 0 0,1 0 0,-1 0 0,0 0 0,0 1 0,0-1 0,-1 0 0,1 0 0,-1 1 0,1-1 0,-1 0 0,0 1 0,0-1 0,-1 0 0,1 1 0,-1-1 0,0 0 0,1 0 0,-1 1 0,-1-1 0,1 0 0,-3 5 0,0-3 0,1 0 0,-1 0 0,0-1 0,0 1 0,0-1 0,-1 0 0,0 0 0,-5 3 0,9-6 0,-1 0 0,0 0 0,0 0 0,0 0 0,0 0 0,0 0 0,0-1 0,0 1 0,0-1 0,0 0 0,0 1 0,-2-1 0,3 0 0,0 0 0,0-1 0,0 1 0,0 0 0,0 0 0,0-1 0,0 1 0,0-1 0,0 1 0,1-1 0,-1 1 0,0-1 0,0 0 0,1 1 0,-1-1 0,0 0 0,0 1 0,1-1 0,-1 0 0,1 0 0,-1 0 0,1 0 0,-1 0 0,1 1 0,0-1 0,-1-2 0,1 1 0,-1-1 0,1 0 0,0 1 0,0-1 0,0 0 0,0 1 0,0-1 0,1 0 0,-1 1 0,1-1 0,0 1 0,-1-1 0,1 1 0,1-1 0,-1 1 0,0-1 0,0 1 0,4-4 0,2-4 0,1 1 0,14-15 0,-11 14 0,0 1 0,1 0 0,0 0 0,0 2 0,1-1 0,0 2 0,0-1 0,1 2 0,-1 0 0,1 1 0,1 0 0,15-2 0,16 1 0,0 1 0,68 4 0,-8 1 0,-94-1 0,1-1 0,0-1 0,18-4 0,-28 5 0,1 0 0,-1 0 0,0-1 0,0 1 0,0-1 0,0 1 0,0-1 0,3-3 0,-5 4 0,0 0 0,0 0 0,0 0 0,-1 0 0,1 0 0,0 0 0,0 0 0,-1 0 0,1 0 0,-1 0 0,1 0 0,-1-1 0,0 1 0,1 0 0,-1 0 0,0-1 0,0 1 0,0 0 0,0 0 0,0-1 0,0 1 0,0-2 0,-1 2 0,1-1 0,0 1 0,0 0 0,-1-1 0,1 1 0,-1-1 0,1 1 0,-1 0 0,0 0 0,0-1 0,1 1 0,-1 0 0,0 0 0,0 0 0,0 0 0,0 0 0,0 0 0,-1 0 0,1 0 0,0 0 0,0 1 0,-1-1 0,1 0 0,0 1 0,-1-1 0,1 1 0,0-1 0,-1 1 0,1 0 0,-1 0 0,1-1 0,0 1 0,-1 0 0,1 0 0,-1 1 0,1-1 0,-1 0 0,1 0 0,-1 1 0,-1 0 0,-2 0 0,-1 1 0,1 0 0,0 0 0,0 0 0,0 1 0,0 0 0,1 0 0,-1 0 0,-5 5 0,1 2 0,1-1 0,0 1 0,0 0 0,1 0 0,-9 18 0,13-23 0,1 1 0,-1 0 0,1 0 0,0 0 0,1 0 0,-1 1 0,1-1 0,1 0 0,-1 1 0,1-1 0,0 0 0,1 12 0,0-16 0,-1 0 0,1 0 0,-1 0 0,1-1 0,0 1 0,-1 0 0,1 0 0,0 0 0,0-1 0,0 1 0,1 0 0,-1-1 0,0 1 0,1-1 0,-1 1 0,1-1 0,-1 0 0,1 0 0,2 2 0,-1-2 0,0 1 0,1-1 0,-1 0 0,0-1 0,0 1 0,1-1 0,-1 1 0,0-1 0,1 0 0,5-1 0,2 0 0,0-1 0,0-1 0,0 0 0,0-1 0,-1 0 0,11-5 0,-6 0 0,-1 0 0,1-1 0,-2 0 0,1-1 0,-1-1 0,-1 0 0,19-23 0,-31 34 0,0 1 0,0-1 0,1 1 0,-1-1 0,1 1 0,-1-1 0,0 1 0,1 0 0,-1-1 0,1 1 0,-1 0 0,1-1 0,-1 1 0,1 0 0,-1-1 0,1 1 0,-1 0 0,1 0 0,0 0 0,-1 0 0,1 0 0,-1-1 0,2 1 0,-1 1 0,-1-1 0,1 0 0,-1 1 0,0-1 0,1 1 0,-1-1 0,1 1 0,-1-1 0,0 1 0,0-1 0,1 1 0,-1-1 0,0 1 0,0-1 0,1 1 0,-1-1 0,0 1 0,0-1 0,0 2 0,2 37 0,-3-32 0,2 33 0,-5 256 0,3-274 0,-5 36 0,4-52 0,1 1 0,-1-1 0,0 1 0,0-1 0,0 0 0,-1 0 0,0 0 0,-1 0 0,-7 10 0,10-15 0,0 1 0,0-1 0,0 0 0,0 0 0,0 0 0,0 0 0,0 0 0,-1 0 0,1 0 0,0 0 0,-1-1 0,1 1 0,0 0 0,-1-1 0,1 1 0,-1-1 0,1 0 0,-1 1 0,0-1 0,1 0 0,-1 0 0,1 0 0,-1 0 0,1 0 0,-1 0 0,1-1 0,-1 1 0,0 0 0,1-1 0,0 1 0,-1-1 0,1 0 0,-1 1 0,1-1 0,0 0 0,-1 0 0,1 0 0,0 0 0,0 0 0,0 0 0,0 0 0,0 0 0,0-1 0,-2-1 0,-1-3 0,0 0 0,0-1 0,0 1 0,1-1 0,0 0 0,0 0 0,1 0 0,-3-9 0,3 6 0,0 0 0,1-1 0,0 1 0,1 0 0,0-1 0,0 1 0,1-1 0,1 1 0,0 0 0,0 0 0,1-1 0,0 2 0,0-1 0,1 0 0,1 1 0,0-1 0,0 1 0,1 1 0,0-1 0,0 1 0,1 0 0,0 0 0,0 1 0,1 0 0,0 0 0,1 1 0,14-9 0,14-1-1365,-3 4-5461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25.801"/>
    </inkml:context>
    <inkml:brush xml:id="br0">
      <inkml:brushProperty name="width" value="0.05" units="cm"/>
      <inkml:brushProperty name="height" value="0.05" units="cm"/>
    </inkml:brush>
  </inkml:definitions>
  <inkml:trace contextRef="#ctx0" brushRef="#br0">398 340 24575,'-1'-13'0,"0"-1"0,-5-18 0,-2-18 0,6 21 0,0 1 0,-10-37 0,11 58 0,-1 1 0,0-1 0,0 1 0,-1-1 0,1 1 0,-1 0 0,-1 0 0,1 0 0,-1 0 0,0 1 0,-1-1 0,1 1 0,-1 0 0,0 1 0,-8-7 0,9 9 0,1 1 0,-1-1 0,1 1 0,-1 0 0,1 0 0,-1 1 0,0-1 0,0 1 0,1-1 0,-1 1 0,0 1 0,0-1 0,1 0 0,-1 1 0,0 0 0,1 0 0,-1 0 0,1 0 0,-1 0 0,1 1 0,0 0 0,-1-1 0,-2 4 0,-8 3 0,1 1 0,1 1 0,-24 22 0,15-10 0,1 1 0,-20 28 0,31-38 0,1 0 0,0 1 0,1 0 0,1 0 0,0 0 0,-4 16 0,9-26 0,0-1 0,0 0 0,1 0 0,-1 0 0,1 1 0,0-1 0,0 0 0,0 1 0,0-1 0,1 0 0,-1 0 0,1 0 0,0 1 0,0-1 0,0 0 0,0 0 0,0 0 0,1 0 0,0 0 0,-1-1 0,1 1 0,0 0 0,0-1 0,0 1 0,5 3 0,-2-3 0,-1 0 0,1 0 0,0-1 0,0 1 0,0-1 0,0-1 0,1 1 0,-1-1 0,0 0 0,1 0 0,-1 0 0,1-1 0,-1 1 0,10-2 0,2-1 0,0 0 0,-1-1 0,0-1 0,0-1 0,0 0 0,0-1 0,-1-1 0,24-13 0,-18 6 0,0 0 0,-1-1 0,-1-1 0,0-1 0,16-20 0,-33 35 0,3-3 0,-1 0 0,1 0 0,0 1 0,0-1 0,6-3 0,-10 8 0,-1-1 0,1 1 0,0 0 0,0-1 0,-1 1 0,1 0 0,0 0 0,0-1 0,-1 1 0,1 0 0,0 0 0,0 0 0,0 0 0,0 0 0,-1 0 0,1 0 0,0 0 0,0 1 0,0-1 0,0 0 0,0 1 0,0 0 0,0 0 0,0-1 0,0 1 0,0 0 0,-1 0 0,1 0 0,0 0 0,-1 0 0,1 0 0,-1 0 0,1 0 0,-1 0 0,1 0 0,-1 1 0,0-1 0,0 0 0,1 2 0,2 17 0,-1 0 0,0 21 0,-2-26 0,1 0 0,0 0 0,1 0 0,1 0 0,6 21 0,-8-31 0,1-1 0,0 1 0,0-1 0,0 1 0,1-1 0,-1 1 0,1-1 0,0 0 0,0 0 0,1-1 0,-1 1 0,1-1 0,0 0 0,-1 1 0,2-2 0,-1 1 0,0 0 0,0-1 0,1 0 0,0 0 0,-1 0 0,1 0 0,0-1 0,0 0 0,0 0 0,0 0 0,-1-1 0,1 0 0,0 0 0,0 0 0,0 0 0,0-1 0,0 0 0,0 0 0,0 0 0,0 0 0,5-3 0,6-3 0,0 0 0,-1-1 0,0-1 0,0 0 0,-1-1 0,0 0 0,-1-1 0,0-1 0,0 0 0,-2-1 0,0 0 0,14-21 0,-11 13 0,-1-1 0,-1-1 0,-1 0 0,-1-1 0,-1 0 0,-2 0 0,10-45 0,-17 65 0,1 1 0,0-1 0,-1 0 0,0 1 0,0-1 0,0 0 0,-1-4 0,-3 17 0,0 9 0,3 10 0,0-1 0,2 1 0,1-1 0,2 1 0,0-1 0,2 0 0,1 0 0,1-1 0,1 0 0,1-1 0,2 1 0,0-2 0,18 27 0,-23-41 0,1 0 0,1 0 0,10 9 0,-18-17 0,1 0 0,0 0 0,1 0 0,-1 0 0,0-1 0,0 1 0,1-1 0,-1 0 0,1 1 0,-1-1 0,1 0 0,0-1 0,-1 1 0,1 0 0,0-1 0,-1 1 0,1-1 0,0 0 0,0 0 0,5-1 0,-7 1 14,1-1 1,-1 0-1,0 1 0,0-1 0,0 0 1,1 0-1,-1 0 0,0 0 0,0 0 0,0 0 1,0 0-1,0-1 0,-1 1 0,1 0 1,0 0-1,-1-1 0,1 1 0,0-1 0,-1 1 1,0 0-1,1-1 0,-1 1 0,1-3 1,-1-2-357,1 0 1,-1 0 0,0 0-1,-1-8 1,-3-8-6485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7.741"/>
    </inkml:context>
    <inkml:brush xml:id="br0">
      <inkml:brushProperty name="width" value="0.05" units="cm"/>
      <inkml:brushProperty name="height" value="0.05" units="cm"/>
    </inkml:brush>
  </inkml:definitions>
  <inkml:trace contextRef="#ctx0" brushRef="#br0">1 150 24575,'1'-21'0,"2"0"0,1 0 0,0 0 0,10-25 0,-10 32 0,0 8 0,0 13 0,0 15 0,4 57 0,-5 119 0,-3-116 0,-1 1122 0,0-1176 107,2 39 88,0-61-381,-1 0 1,1-1 0,0 1 0,1-1 0,-1 0 0,1 1-1,0-1 1,5 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8.299"/>
    </inkml:context>
    <inkml:brush xml:id="br0">
      <inkml:brushProperty name="width" value="0.05" units="cm"/>
      <inkml:brushProperty name="height" value="0.05" units="cm"/>
    </inkml:brush>
  </inkml:definitions>
  <inkml:trace contextRef="#ctx0" brushRef="#br0">270 0 24575,'-3'0'0,"-1"3"0,-3 4 0,-3 3 0,-2 4 0,-3 5 0,-5 5 0,-4 4 0,-5 4 0,1 5 0,-2 5 0,1 1 0,4 0 0,5-2 0,6-8-8191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48.515"/>
    </inkml:context>
    <inkml:brush xml:id="br0">
      <inkml:brushProperty name="width" value="0.05" units="cm"/>
      <inkml:brushProperty name="height" value="0.05" units="cm"/>
    </inkml:brush>
  </inkml:definitions>
  <inkml:trace contextRef="#ctx0" brushRef="#br0">0 114 24575,'0'-6'0,"3"-5"0,1-6 0,3-1 0,0 1 0,2-1 0,5 3 0,3 5 0,5 9 0,2 8 0,2 8 0,3 9 0,2 8 0,2 11 0,2 9 0,0 9 0,0 5 0,-6-9-8191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3.553"/>
    </inkml:context>
    <inkml:brush xml:id="br0">
      <inkml:brushProperty name="width" value="0.05" units="cm"/>
      <inkml:brushProperty name="height" value="0.05" units="cm"/>
    </inkml:brush>
  </inkml:definitions>
  <inkml:trace contextRef="#ctx0" brushRef="#br0">471 297 24575,'0'-2'0,"2"7"0,2 21 0,4 37 0,17 333-335,-45 698 0,3-886 335,-18 284 0,34-477 16,0 1 66,0 0 0,1 0 0,0 0-1,1-1 1,1 1 0,1 0 0,5 18-1,-7-31-81,0-1 0,0 0 0,1 0 0,-1 0 0,1 0 0,-1 0 0,1 0 0,0 0 0,0-1 0,0 1 0,0 0 0,0-1 0,0 0 0,0 1 0,0-1 0,1 0 0,-1 0 0,0 0 0,1-1 0,-1 1 0,1 0 0,3-1 0,6 2 0,0-1 0,0-1 0,18-2 0,-16 1 0,283-20 51,4-1-304,1489-10-7858,-144 55 4060,6 27 2183,-740-20 1650,2878 19-200,-3485-52 561,615-9 854,-312-1 2596,-558 12-2763,33-1 1796,136-19 0,-214 20-2314,0 0 0,0 0 0,0-1-1,-1 0 1,1 1 0,8-6 0,-12 6-278,0 1 1,0-1-1,-1 1 1,1-1-1,-1 1 1,1-1-1,0 0 1,-1 1-1,1-1 1,-1 0-1,0 1 1,1-1-1,-1 0 1,1 0-1,-1 0 1,0 1-1,0-1 1,1 0-1,-1 0 1,0 0-1,0 0 1,0 0-1,0 1 1,0-1-1,0 0 1,0 0-1,0 0 1,-1 0-1,1 0 0,0 1 1,0-1-1,-1 0 1,1 0-1,0 0 1,-1 1-1,1-1 1,-1 0-1,1 1 1,-1-1-1,0 0 1,1 1-1,-1-1 1,1 1-1,-2-2 1,-10-10 29,-1 1 0,-1-1 1,-20-12-1,-9-7-3,9 1-61,1-1 0,1-2 0,1-1 0,2-1 0,-33-54 0,29 34 0,2-2 0,3 0 0,-27-79 0,35 76 0,4-2 0,2 0 0,3-1 0,3 0 0,2 0 0,4-78 0,9 13 0,5 1 0,32-136 0,-32 207 0,-5 31 0,-1-1 0,-2 0 0,-1-1 0,1-36 0,-5 57 0,0 0 0,-1-1 0,1 1 0,-1 0 0,-1 0 0,1 0 0,-1 0 0,0 0 0,0 0 0,0 1 0,-1 0 0,0-1 0,0 2 0,-1-1 0,1 0 0,-1 1 0,0 0 0,0 0 0,-10-6 0,-7-3 0,0 1 0,-1 2 0,-41-15 0,-267-67-560,-8 23-20,331 67 580,-1624-241-5873,-16 105 1325,-48 70 4151,-4 44 294,857 14-615,219 2 748,-665-9 1400,432 14 6253,832 3-7320,0 1 1,1 1 0,-1 1-1,0 1 1,1 2 0,0 0-1,0 1 1,0 1 0,-24 13-1,-132 75-363,47-25 0,118-64 0,-1 0 0,0-2 0,0 1 0,-1-2 0,0 0 0,1-1 0,-19 0 0,-121-2 0,80-3 0,-31 0 0,11-1 0,-176 18 0,266-14 0,0 0 0,1 0 0,-1 1 0,1-1 0,-1 1 0,-9 5 0,13-5 0,0-1 0,0 0 0,0 1 0,1-1 0,-1 1 0,0-1 0,1 1 0,-1 0 0,1 0 0,0 0 0,0 0 0,0 0 0,0 0 0,0 0 0,0 0 0,0 0 0,0 0 0,1 0 0,0 1 0,-1 2 0,-4 32 165,-13 43 1,11-51-732,1 1 1,-5 57 0,11-72-6261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4.035"/>
    </inkml:context>
    <inkml:brush xml:id="br0">
      <inkml:brushProperty name="width" value="0.05" units="cm"/>
      <inkml:brushProperty name="height" value="0.05" units="cm"/>
    </inkml:brush>
  </inkml:definitions>
  <inkml:trace contextRef="#ctx0" brushRef="#br0">524 5 24575,'-62'-2'0,"42"1"0,0 0 0,0 1 0,0 1 0,0 1 0,0 0 0,-20 7 0,21-3 0,1 1 0,0 1 0,0 1 0,0 0 0,1 1 0,1 1 0,0 1 0,0 0 0,1 1 0,1 1 0,-21 25 0,25-28 0,1 1 0,1 0 0,0 1 0,1 0 0,1 0 0,-1 0 0,2 1 0,0 0 0,1 0 0,0 1 0,1-1 0,1 1 0,0 0 0,1-1 0,1 1 0,1 18 0,0-25 0,1 1 0,0-1 0,0 1 0,0-1 0,1 0 0,0 0 0,1 0 0,0 0 0,0 0 0,1-1 0,9 12 0,-6-11 0,0 0 0,0 0 0,1-1 0,0 0 0,0-1 0,0 0 0,1 0 0,13 5 0,1-2 0,0-1 0,1-1 0,1-1 0,-1-1 0,1-1 0,0-2 0,30 0 0,-1-4-227,-1-2-1,0-2 1,-1-3-1,1-2 1,57-19-1,-33 3-6598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4.499"/>
    </inkml:context>
    <inkml:brush xml:id="br0">
      <inkml:brushProperty name="width" value="0.05" units="cm"/>
      <inkml:brushProperty name="height" value="0.05" units="cm"/>
    </inkml:brush>
  </inkml:definitions>
  <inkml:trace contextRef="#ctx0" brushRef="#br0">104 297 24575,'-7'-9'0,"0"-1"0,0 1 0,1-1 0,-10-20 0,11 20 0,3 12 0,0 12 0,0 15 0,9 114 0,29 157 0,-27-239 0,-10-44 0,-7-24 0,-12-31 0,18 34 0,-11-24 0,2 0 0,1-1 0,1 0 0,1-1 0,2 0 0,1 0 0,1 0 0,2-1 0,1 1 0,1-1 0,1 1 0,2-1 0,2 1 0,0 0 0,2 0 0,12-33 0,-13 48 0,1 2 0,0-1 0,0 1 0,2 0 0,-1 0 0,2 1 0,0 0 0,0 1 0,1 0 0,22-17 0,-26 23 0,0 0 0,0 1 0,0 0 0,1 0 0,0 0 0,0 1 0,0 1 0,0-1 0,0 1 0,0 0 0,1 1 0,-1 0 0,0 1 0,1-1 0,-1 1 0,1 1 0,-1 0 0,1 0 0,-1 1 0,0 0 0,9 3 0,-4 1 0,0 0 0,0 1 0,-1 1 0,1 0 0,-2 0 0,1 1 0,-1 1 0,-1 0 0,1 0 0,-2 1 0,0 1 0,0-1 0,11 21 0,-7-9 0,-2 0 0,0 0 0,-2 1 0,-1 1 0,0-1 0,7 49 0,-13-59 0,-1 0 0,0-1 0,-1 1 0,-1 0 0,0 0 0,-1-1 0,0 1 0,-1-1 0,0 1 0,-1-1 0,-1 0 0,-8 16 0,6-16 0,-1 0 0,0-1 0,-1 0 0,-1-1 0,0 1 0,0-2 0,-1 1 0,0-2 0,-1 0 0,0 0 0,-17 9 0,7-6-105,-1-1 0,0-1 0,-1-1 0,0-1 0,0-1 0,-1-1 0,0-1 0,0-2 0,-1 0 0,1-1 0,0-2 0,-43-4 0,8-7-6721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0.915"/>
    </inkml:context>
    <inkml:brush xml:id="br0">
      <inkml:brushProperty name="width" value="0.05" units="cm"/>
      <inkml:brushProperty name="height" value="0.05" units="cm"/>
    </inkml:brush>
  </inkml:definitions>
  <inkml:trace contextRef="#ctx0" brushRef="#br0">173 129 24575,'-119'-109'0,"117"107"0,0 0 0,1 1 0,-1-1 0,0 0 0,0 1 0,0 0 0,0-1 0,0 1 0,0 0 0,0 0 0,-1 0 0,1 1 0,0-1 0,-1 0 0,-3 0 0,5 1 0,0 0 0,1 1 0,-1-1 0,0 0 0,1 0 0,-1 0 0,1 1 0,-1-1 0,1 0 0,-1 1 0,1-1 0,-1 1 0,1-1 0,-1 0 0,1 1 0,-1-1 0,1 1 0,0-1 0,-1 1 0,1 0 0,0-1 0,-1 2 0,0 0 0,0 1 0,1-1 0,-1 1 0,1 0 0,-1-1 0,1 1 0,0 0 0,0 2 0,4 37 0,2 0 0,1 0 0,20 60 0,0 1 0,58 297 0,-84-395 0,0 0 0,0 0 0,1-1 0,0 1 0,3 7 0,-5-12 0,0 0 0,0 0 0,0 0 0,0 0 0,1 1 0,-1-1 0,0 0 0,0 0 0,0 0 0,0 0 0,0 0 0,0 0 0,0 0 0,1 0 0,-1 0 0,0 1 0,0-1 0,0 0 0,0 0 0,0 0 0,1 0 0,-1 0 0,0 0 0,0 0 0,0 0 0,0 0 0,0 0 0,1 0 0,-1 0 0,0 0 0,0 0 0,0 0 0,0 0 0,0 0 0,1-1 0,-1 1 0,0 0 0,0 0 0,0 0 0,0 0 0,0 0 0,0 0 0,1 0 0,-1 0 0,0 0 0,0-1 0,0 1 0,0 0 0,0 0 0,0 0 0,0 0 0,0 0 0,0-1 0,6-20 0,20-177 0,10-63 0,-33 247 0,23-93 0,-22 94 0,1 1 0,0-1 0,0 1 0,2 0 0,14-22 0,-19 31 0,1 0 0,-1 1 0,1-1 0,-1 0 0,1 1 0,0 0 0,0-1 0,0 1 0,6-2 0,-9 4 0,1-1 0,0 1 0,0 0 0,0 0 0,0 0 0,-1-1 0,1 1 0,0 0 0,0 0 0,0 0 0,0 0 0,-1 1 0,1-1 0,0 0 0,0 0 0,0 0 0,0 1 0,-1-1 0,1 0 0,0 1 0,0-1 0,-1 1 0,1-1 0,0 1 0,-1-1 0,1 1 0,-1-1 0,1 1 0,0 0 0,-1-1 0,1 1 0,-1 0 0,0 0 0,1-1 0,-1 1 0,0 0 0,1 0 0,-1 0 0,0-1 0,0 1 0,1 0 0,-1 0 0,0 0 0,0 1 0,1 5 0,-1 0 0,1-1 0,-1 1 0,-1 0 0,1 0 0,-1 0 0,0-1 0,-1 1 0,0-1 0,0 1 0,0-1 0,0 1 0,-1-1 0,0 0 0,-5 6 0,-6 9 0,0 0 0,-30 31 0,-19 10 0,43-44 0,1 0 0,-33 41 0,50-54 0,-1-1 0,1 0 0,0 0 0,0 1 0,0-1 0,0 1 0,1 0 0,0-1 0,0 1 0,0 0 0,1 0 0,0-1 0,0 1 0,0 0 0,0 0 0,1 0 0,-1 0 0,1-1 0,0 1 0,1 0 0,-1-1 0,1 1 0,0-1 0,0 1 0,4 3 0,4 9 0,1-1 0,1-1 0,1 0 0,27 25 0,-13-15-682,39 27-1,-21-22-6143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4.886"/>
    </inkml:context>
    <inkml:brush xml:id="br0">
      <inkml:brushProperty name="width" value="0.05" units="cm"/>
      <inkml:brushProperty name="height" value="0.05" units="cm"/>
    </inkml:brush>
  </inkml:definitions>
  <inkml:trace contextRef="#ctx0" brushRef="#br0">501 143 24575,'1'-2'0,"0"1"0,1-1 0,-1 0 0,0 0 0,0 0 0,0 0 0,0-1 0,-1 1 0,1 0 0,0 0 0,-1 0 0,0-1 0,1 1 0,-1 0 0,0-1 0,0 1 0,0 0 0,-1 0 0,1-1 0,0 1 0,-2-4 0,1 2 0,-1 1 0,1-1 0,-1 0 0,1 1 0,-1-1 0,0 1 0,0-1 0,-1 1 0,1 0 0,-1 0 0,-4-4 0,-1 2 0,0 0 0,0 0 0,0 1 0,-1 0 0,0 0 0,0 1 0,0 0 0,0 1 0,-18-3 0,-5 1 0,-51 2 0,57 2 0,0 2 0,-39 7 0,53-7 0,0 1 0,1 1 0,-1 0 0,1 0 0,0 1 0,0 0 0,-16 12 0,24-15 0,1-1 0,0 1 0,-1-1 0,1 1 0,0 0 0,0 0 0,0 0 0,0 0 0,1 1 0,-1-1 0,0 0 0,1 1 0,0-1 0,0 1 0,-1-1 0,1 1 0,1 0 0,-1 0 0,0-1 0,1 1 0,-1 0 0,1 0 0,0 0 0,0-1 0,0 1 0,0 0 0,1 0 0,-1 0 0,1-1 0,0 1 0,-1 0 0,1-1 0,1 1 0,-1 0 0,0-1 0,0 1 0,1-1 0,2 4 0,6 6 0,1 0 0,0-1 0,0 0 0,1-1 0,14 10 0,72 42 0,-58-37 0,4 1 0,95 65 0,-125-80 0,0 0 0,-1 1 0,0 1 0,-1 0 0,-1 1 0,0 0 0,10 18 0,-18-27 0,-1-1 0,0 1 0,0-1 0,0 1 0,0 0 0,-1 0 0,0 0 0,0-1 0,0 1 0,-1 0 0,1 1 0,-1-1 0,0 0 0,-1 0 0,1 0 0,-1 0 0,-3 8 0,2-7 0,0-1 0,-1 0 0,0 0 0,0 0 0,-1 0 0,1-1 0,-1 1 0,0-1 0,0 0 0,0 0 0,-1 0 0,1 0 0,-1-1 0,0 0 0,-6 3 0,-10 4 0,-1-1 0,1-1 0,-1-1 0,-1 0 0,-34 4 0,18-6 0,0-2 0,-58-2 0,24-8-1365,10-3-5461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5.942"/>
    </inkml:context>
    <inkml:brush xml:id="br0">
      <inkml:brushProperty name="width" value="0.05" units="cm"/>
      <inkml:brushProperty name="height" value="0.05" units="cm"/>
    </inkml:brush>
  </inkml:definitions>
  <inkml:trace contextRef="#ctx0" brushRef="#br0">471 263 24575,'2'-2'0,"0"0"0,-1-1 0,0 1 0,1 0 0,-1-1 0,0 0 0,0 1 0,0-1 0,-1 1 0,1-1 0,-1 0 0,1 0 0,-1-4 0,-2-37 0,1 35 0,-1 0 0,-1 1 0,1-1 0,-2 1 0,1 0 0,-1-1 0,0 1 0,0 1 0,-1-1 0,0 1 0,-1 0 0,0 0 0,0 0 0,0 1 0,-1 0 0,0 0 0,0 1 0,0 0 0,-1 0 0,1 1 0,-1-1 0,0 2 0,-16-6 0,14 6 0,-1 0 0,0 0 0,0 1 0,-1 1 0,1 0 0,0 0 0,0 1 0,-1 1 0,1 0 0,0 0 0,0 1 0,0 1 0,0-1 0,0 2 0,0 0 0,1 0 0,0 1 0,-16 9 0,17-7 0,0 0 0,0 1 0,0 0 0,1 1 0,0-1 0,1 2 0,0-1 0,1 1 0,-1 0 0,2 0 0,-1 1 0,2-1 0,-1 1 0,2 1 0,-1-1 0,2 0 0,-3 13 0,4-15 0,0 1 0,0 0 0,1 0 0,0 0 0,1 0 0,0 0 0,1-1 0,0 1 0,0 0 0,1-1 0,0 1 0,1-1 0,0 0 0,0 0 0,1-1 0,0 1 0,1-1 0,-1 0 0,2 0 0,9 9 0,-3-6 0,1 0 0,0-2 0,0 0 0,1 0 0,0-1 0,1-1 0,-1-1 0,1 0 0,1-1 0,-1-1 0,18 3 0,-9-6 0,-24-1 0,-1 0 0,1 0 0,0 0 0,0 0 0,0-1 0,-1 1 0,1 0 0,0 0 0,0-1 0,-1 1 0,1 0 0,0-1 0,-1 1 0,1 0 0,0-1 0,-1 1 0,1-1 0,0 1 0,-1-1 0,1 0 0,-1 1 0,1-1 0,-1 1 0,0-1 0,1 0 0,0-1 0,-1 2 0,0-1 0,-1 1 0,1-1 0,0 1 0,0-1 0,0 1 0,0-1 0,-1 1 0,1-1 0,0 1 0,0-1 0,-1 1 0,1-1 0,0 1 0,-1-1 0,1 1 0,0 0 0,-1-1 0,1 1 0,-1 0 0,1-1 0,-1 1 0,1 0 0,-1-1 0,1 1 0,-1 0 0,1 0 0,-1 0 0,1 0 0,-2-1 0,-18-3 0,19 4 0,-5-1 0,1 0 0,-1 0 0,0 1 0,1 0 0,-1 1 0,1-1 0,-1 1 0,0 0 0,1 0 0,0 1 0,-1-1 0,1 1 0,0 1 0,0-1 0,0 1 0,0-1 0,-6 6 0,5-3 0,0 0 0,1 1 0,0 0 0,0 0 0,0 0 0,1 1 0,0-1 0,0 1 0,1 0 0,-1 0 0,-3 13 0,4-9 0,1-1 0,-1 1 0,2 1 0,-1-1 0,2 0 0,0 0 0,0 0 0,2 13 0,-1-16 0,1 0 0,-1 0 0,1 0 0,1 0 0,0-1 0,0 1 0,0-1 0,1 0 0,0 0 0,1 0 0,5 7 0,-2-6 0,0-1 0,0 0 0,0-1 0,1 0 0,0 0 0,0-1 0,1 0 0,-1-1 0,1 0 0,0 0 0,0-1 0,0 0 0,20 2 0,-6-2 0,-1-1 0,1-2 0,0 0 0,-1-1 0,28-5 0,-32 3 0,0-2 0,0 0 0,0 0 0,-1-2 0,1 0 0,-2-2 0,1 0 0,18-13 0,-26 15 0,0 0 0,-1 0 0,0-2 0,-1 1 0,0-1 0,0 0 0,-1 0 0,0-1 0,-1 0 0,0-1 0,0 1 0,-1-1 0,-1 0 0,6-19 0,-6 13 0,-1-1 0,-1 1 0,-1 0 0,0-1 0,-4-34 0,-2 12 0,-16-55 0,80 414 0,-58-310 0,4 24 0,-5-31 0,1-1 0,-1 1 0,0-1 0,1 0 0,-1 1 0,1-1 0,-1 0 0,1 0 0,0 1 0,-1-1 0,1 0 0,0 0 0,0 0 0,0 0 0,0 0 0,0 0 0,1 1 0,-1-2 0,0 0 0,0 0 0,0-1 0,0 1 0,0-1 0,0 1 0,0-1 0,0 1 0,0-1 0,0 0 0,0 1 0,-1-1 0,1 0 0,0 1 0,-1-1 0,1 0 0,0 0 0,-1 0 0,1 0 0,-1 0 0,1 0 0,-1 0 0,1-1 0,0 0 0,26-49 0,18-30 0,-39 72 0,1-1 0,0 1 0,0 0 0,1 1 0,16-14 0,-23 21 0,1 0 0,-1 0 0,1 0 0,-1 0 0,1 0 0,0 0 0,0 0 0,-1 0 0,1 1 0,0-1 0,0 1 0,0-1 0,0 1 0,0 0 0,0 0 0,-1 0 0,1 0 0,0 0 0,0 0 0,0 0 0,0 1 0,0-1 0,0 1 0,-1-1 0,1 1 0,0 0 0,0 0 0,-1-1 0,1 1 0,0 0 0,-1 1 0,1-1 0,-1 0 0,1 0 0,-1 1 0,0-1 0,0 1 0,2 1 0,4 8 0,0-1 0,0 1 0,-1 1 0,7 19 0,-9-22 0,14 35 0,40 84 0,-50-113 0,1-2 0,0 1 0,0-1 0,1 0 0,1-1 0,19 17 0,-26-26 0,-1 0 0,1 0 0,0 0 0,-1-1 0,1 0 0,0 0 0,1 0 0,-1 0 0,0-1 0,0 1 0,1-1 0,-1 0 0,1-1 0,-1 1 0,1-1 0,-1 0 0,1 0 0,-1 0 0,1 0 0,5-2 0,-4 0 0,1-1 0,-1 1 0,0-1 0,0 0 0,0-1 0,0 1 0,-1-1 0,1 0 0,-1-1 0,0 1 0,-1-1 0,9-11 0,7-10 0,-2-2 0,-1 0 0,-1-1 0,-1-1 0,-2-1 0,16-51 0,-13 23 0,-3 0 0,10-102 0,-21 131 0,-2 23 0,0 22 0,-2 53 0,10 88 0,-5-129 0,1-1 0,2 1 0,0-1 0,2 0 0,0-1 0,17 33 0,-23-53-62,0-1 0,0 0 0,0-1 0,1 1 0,0 0 0,-1-1 0,1 1 0,0-1 0,1 0 0,-1 0 0,0 0 0,1 0-1,0-1 1,-1 1 0,1-1 0,0 0 0,0 0 0,1 0 0,-1-1 0,0 0 0,8 2 0,7-3-6764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6.176"/>
    </inkml:context>
    <inkml:brush xml:id="br0">
      <inkml:brushProperty name="width" value="0.05" units="cm"/>
      <inkml:brushProperty name="height" value="0.05" units="cm"/>
    </inkml:brush>
  </inkml:definitions>
  <inkml:trace contextRef="#ctx0" brushRef="#br0">8 147 24575,'-3'-3'0,"-1"-4"0,3 0 0,5-3 0,4-2 0,8 1 0,3-1 0,7 2 0,6-1 0,6 3 0,5-2 0,5 2 0,2-1 0,2 1 0,-1 1 0,-5 0 0,-9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6.334"/>
    </inkml:context>
    <inkml:brush xml:id="br0">
      <inkml:brushProperty name="width" value="0.05" units="cm"/>
      <inkml:brushProperty name="height" value="0.05" units="cm"/>
    </inkml:brush>
  </inkml:definitions>
  <inkml:trace contextRef="#ctx0" brushRef="#br0">19 21 24575,'0'-3'0,"0"-4"0,-3 0 0,-1 3 0,0 6 0,1 5 0,1 8 0,1 9 0,0 8 0,1 6 0,0 6 0,3 5 0,1-1 0,3-2 0,0-4 0,2-5 0,-1-9-8191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6.485"/>
    </inkml:context>
    <inkml:brush xml:id="br0">
      <inkml:brushProperty name="width" value="0.05" units="cm"/>
      <inkml:brushProperty name="height" value="0.05" units="cm"/>
    </inkml:brush>
  </inkml:definitions>
  <inkml:trace contextRef="#ctx0" brushRef="#br0">36 262 24575,'-3'-9'0,"-1"-15"0,1-11 0,-3-7 0,0 1 0,0 2 0,3 5 0,0 10 0,2 10-8191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7.448"/>
    </inkml:context>
    <inkml:brush xml:id="br0">
      <inkml:brushProperty name="width" value="0.05" units="cm"/>
      <inkml:brushProperty name="height" value="0.05" units="cm"/>
    </inkml:brush>
  </inkml:definitions>
  <inkml:trace contextRef="#ctx0" brushRef="#br0">1 14 24575,'2'-13'0,"2"21"0,3 22 0,15 213 0,-21-220 0,-1-14 0,0 3 0,1-1 0,0 1 0,5 19 0,-5-29 0,-1 0 0,1 0 0,-1 0 0,1 0 0,0-1 0,0 1 0,0 0 0,0 0 0,0 0 0,0-1 0,0 1 0,0-1 0,1 1 0,-1-1 0,1 1 0,-1-1 0,1 0 0,0 0 0,-1 1 0,1-1 0,0-1 0,0 1 0,0 0 0,0 0 0,0-1 0,0 1 0,4 0 0,-5-1 0,0 0 0,0 0 0,0 0 0,0-1 0,0 1 0,0 0 0,0 0 0,0-1 0,0 1 0,0-1 0,0 1 0,0-1 0,0 1 0,0-1 0,0 0 0,0 1 0,-1-1 0,1 0 0,0 0 0,0 0 0,-1 1 0,1-1 0,-1 0 0,1 0 0,0 0 0,-1 0 0,0 0 0,1 0 0,-1 0 0,0 0 0,1 0 0,-1 0 0,0-1 0,0 1 0,0 0 0,0-1 0,0-8 0,1 1 0,-2-1 0,-1-12 0,0 7 0,1 1 0,1 0 0,0 1 0,0-1 0,1 0 0,5-18 0,-4 26 0,-1 0 0,2 1 0,-1-1 0,1 1 0,0 0 0,0 0 0,0 0 0,1 0 0,-1 0 0,1 1 0,0 0 0,1 0 0,-1 0 0,1 0 0,5-3 0,0 1 0,1 0 0,-1 0 0,1 2 0,0-1 0,0 1 0,1 1 0,-1 0 0,23-3 0,2 3 0,57 4 0,-43 0 0,-49-2 0,1 1 0,0 0 0,0 0 0,0 0 0,0 0 0,0 0 0,-1 0 0,1 1 0,0-1 0,0 1 0,0-1 0,0 1 0,-1 0 0,1-1 0,0 1 0,-1 0 0,1 0 0,-1 0 0,1 0 0,-1 1 0,1-1 0,-1 0 0,0 1 0,1-1 0,-1 1 0,0-1 0,0 1 0,0-1 0,0 1 0,-1 0 0,1-1 0,0 1 0,-1 0 0,1 0 0,-1 0 0,0-1 0,1 1 0,-1 0 0,0 4 0,1 18 0,-1 31 0,0 25 0,1-72 0,0 0 0,0 0 0,1 0 0,0-1 0,1 1 0,-1 0 0,8 12 0,-9-18 0,0 0 0,0 0 0,0 0 0,1 0 0,-1-1 0,0 1 0,1 0 0,0-1 0,-1 1 0,1-1 0,0 1 0,0-1 0,0 0 0,0 0 0,0 0 0,0 0 0,0 0 0,0 0 0,4 0 0,-3 0 0,0-1 0,0-1 0,0 1 0,0 0 0,0-1 0,0 1 0,0-1 0,0 0 0,0 0 0,-1 0 0,1 0 0,0-1 0,3-1 0,4-5 0,1-1 0,-1 1 0,0-2 0,-1 1 0,13-17 0,-6 3 0,-1-1 0,-1-1 0,-1 0 0,10-29 0,-4 13 0,-19 40 0,0 0 0,1 0 0,-1 0 0,0 0 0,1 0 0,-1 0 0,1 0 0,0 1 0,-1-1 0,1 0 0,-1 0 0,1 1 0,0-1 0,0 0 0,1 0 0,-2 1 0,0 0 0,1 0 0,-1 0 0,0 0 0,1 0 0,-1 1 0,0-1 0,1 0 0,-1 0 0,0 0 0,0 0 0,1 1 0,-1-1 0,0 0 0,0 0 0,0 1 0,1-1 0,-1 0 0,0 0 0,0 1 0,0-1 0,1 0 0,-1 0 0,0 1 0,0-1 0,0 0 0,0 1 0,0-1 0,0 0 0,0 1 0,6 38 0,-5-31 0,85 495 0,-25-186 0,-58-300 0,1 6 0,2 29 0,-6-47 0,0 1 0,0 0 0,0-1 0,-1 1 0,0-1 0,0 1 0,-1-1 0,1 1 0,-1-1 0,-4 8 0,5-11 0,0-1 0,0 1 0,-1 0 0,1-1 0,0 1 0,-1-1 0,0 0 0,1 1 0,-1-1 0,0 0 0,1 0 0,-1 0 0,0 0 0,0 0 0,0-1 0,0 1 0,0 0 0,0-1 0,0 0 0,0 1 0,0-1 0,0 0 0,-1 0 0,1 0 0,0 0 0,0 0 0,0-1 0,0 1 0,0-1 0,0 1 0,0-1 0,0 0 0,-3-1 0,-3-2 0,-1 0 0,1-1 0,0 0 0,0 0 0,0-1 0,-8-8 0,-1-3 0,1-1 0,1 0 0,0-2 0,2 0 0,0 0 0,1-1 0,1-1 0,1 0 0,1 0 0,1-1 0,-8-40 0,9 31 0,3 1 0,0-1 0,2 1 0,1-1 0,1 0 0,2 0 0,2 1 0,9-46 0,-8 58 0,1 0 0,1 1 0,0 0 0,1 0 0,1 0 0,0 1 0,2 1 0,14-19 0,-20 28 0,0 1 0,1 0 0,0 1 0,0-1 0,0 1 0,1 0 0,-1 1 0,1-1 0,0 1 0,1 1 0,-1-1 0,1 1 0,-1 1 0,1-1 0,0 1 0,0 1 0,0 0 0,0 0 0,0 0 0,0 1 0,1 0 0,8 1 0,12 7-1365,-7 2-5461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8.269"/>
    </inkml:context>
    <inkml:brush xml:id="br0">
      <inkml:brushProperty name="width" value="0.05" units="cm"/>
      <inkml:brushProperty name="height" value="0.05" units="cm"/>
    </inkml:brush>
  </inkml:definitions>
  <inkml:trace contextRef="#ctx0" brushRef="#br0">0 2650 24575,'1'0'0,"1"0"0,-1-1 0,0 1 0,0 0 0,1-1 0,-1 1 0,0-1 0,0 1 0,0-1 0,0 0 0,0 0 0,0 1 0,0-1 0,0 0 0,0 0 0,0 0 0,0 0 0,1-2 0,13-23 0,-12 21 0,13-29 0,-2 0 0,-1 0 0,-2-1 0,9-48 0,13-149 0,-1-647-456,-22 321 227,26-104 229,-35 622 0,-3 26 3,-3 18-11,-4 20 127,-13 63-913,10-39-6032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58.643"/>
    </inkml:context>
    <inkml:brush xml:id="br0">
      <inkml:brushProperty name="width" value="0.05" units="cm"/>
      <inkml:brushProperty name="height" value="0.05" units="cm"/>
    </inkml:brush>
  </inkml:definitions>
  <inkml:trace contextRef="#ctx0" brushRef="#br0">18 969 24575,'-2'-3'0,"1"1"0,-1 0 0,1 0 0,0-1 0,-1 1 0,1-1 0,0 0 0,0 1 0,1-1 0,-1 0 0,0 1 0,1-5 0,-3-37 0,3 32 0,0-38 0,2 1 0,3-1 0,1 1 0,17-62 0,68-187 0,-87 285 0,82-216 0,-85 227 0,0 1 0,-1-1 0,1 0 0,0 0 0,0 1 0,0-1 0,0 0 0,1 1 0,-1-1 0,0 1 0,1 0 0,-1-1 0,0 1 0,1 0 0,2-1 0,-3 1 0,0 1 0,0 0 0,1 0 0,-1 0 0,0 0 0,1 0 0,-1 0 0,0 0 0,0 1 0,1-1 0,-1 0 0,0 1 0,0-1 0,0 1 0,1-1 0,-1 1 0,0-1 0,0 1 0,0 0 0,0 0 0,0-1 0,0 1 0,0 0 0,1 1 0,15 17 0,-1 0 0,0 1 0,-1 1 0,16 31 0,-6-12 0,279 456-537,-262-427-291,-3-5-5998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2.489"/>
    </inkml:context>
    <inkml:brush xml:id="br0">
      <inkml:brushProperty name="width" value="0.05" units="cm"/>
      <inkml:brushProperty name="height" value="0.05" units="cm"/>
    </inkml:brush>
  </inkml:definitions>
  <inkml:trace contextRef="#ctx0" brushRef="#br0">49 1482 24575,'-8'0'0,"5"0"0,0 0 0,1 1 0,-1-1 0,1 0 0,-1-1 0,1 1 0,-1 0 0,1-1 0,-1 1 0,1-1 0,-1 0 0,1 0 0,-1 0 0,-2-1 0,9 0 0,-1 0 0,0 0 0,0 1 0,1 0 0,-1 0 0,1 0 0,-1 0 0,5 0 0,921-132-2206,8 56-817,-868 72 2917,1791-93-4729,8 41 2245,-710 24 2421,237-16-424,-369 12 1454,-376 16 659,-219 10 4608,-415 11-5571,0 0 0,0 1 0,0 1 0,0 1 0,0 0 0,-1 1 0,1 0 0,23 11 0,-30-11-557,0 0 0,0-1 0,0 0 0,0-1 0,17 3 0,-24-5 0,0 0 0,0 1 0,0-1 0,-1 0 0,1 0 0,0 0 0,0-1 0,0 1 0,-1 0 0,1-1 0,0 1 0,0-1 0,-1 0 0,1 1 0,0-1 0,-1 0 0,1 0 0,-1 0 0,1 0 0,-1 0 0,0 0 0,1-1 0,-1 1 0,0 0 0,0-1 0,0 1 0,0-1 0,0 1 0,0-1 0,0 0 0,0 1 0,-1-1 0,1 0 0,-1 1 0,1-1 0,-1 0 0,1-2 0,0-10 0,-1-1 0,0 0 0,0 1 0,-2-1 0,-5-25 0,-25-74 0,19 75 0,-81-366 0,61 160 0,29 222-1365,0 5-5461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2.925"/>
    </inkml:context>
    <inkml:brush xml:id="br0">
      <inkml:brushProperty name="width" value="0.05" units="cm"/>
      <inkml:brushProperty name="height" value="0.05" units="cm"/>
    </inkml:brush>
  </inkml:definitions>
  <inkml:trace contextRef="#ctx0" brushRef="#br0">316 170 24575,'-1'2'0,"1"0"0,-1-1 0,1 1 0,-1 0 0,1 0 0,-1 0 0,0-1 0,0 1 0,0 0 0,0-1 0,0 1 0,0-1 0,-1 1 0,1-1 0,-3 3 0,-26 19 0,23-19 0,-17 15 0,-1-2 0,-1-1 0,-1-1 0,0-2 0,0 0 0,-35 10 0,48-19 0,12-2 0,0-1 0,0 0 0,-1-1 0,1 1 0,0 0 0,-1-1 0,1 1 0,-1-1 0,1 0 0,-5 0 0,9-3 0,0 0 0,0 0 0,0 0 0,0 0 0,1 0 0,-1 0 0,1 0 0,3-2 0,5-5 0,235-214 0,-232 212 0,0 1 0,1 0 0,1 0 0,-1 2 0,29-13 0,-37 19 0,1 1 0,-1 0 0,1 0 0,-1 0 0,1 1 0,0 0 0,0 1 0,-1 0 0,1 0 0,0 1 0,0 0 0,-1 0 0,1 0 0,-1 1 0,1 1 0,8 3 0,8 5 76,-1 1-1,0 1 0,24 19 1,62 54-503,-54-42-813,3 2-5586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1.857"/>
    </inkml:context>
    <inkml:brush xml:id="br0">
      <inkml:brushProperty name="width" value="0.05" units="cm"/>
      <inkml:brushProperty name="height" value="0.05" units="cm"/>
    </inkml:brush>
  </inkml:definitions>
  <inkml:trace contextRef="#ctx0" brushRef="#br0">13 95 24575,'0'-6'0,"-1"-1"0,0 0 0,0 1 0,-3-8 0,-1-10 0,36 78 0,-30-53 0,171 339 0,-169-333 0,25 38 0,-26-43 0,0 1 0,0-1 0,0 1 0,0-1 0,0 0 0,1 0 0,-1 0 0,1 0 0,-1 0 0,1 0 0,0-1 0,0 1 0,3 0 0,-5-2 0,1 1 0,-1-1 0,0 0 0,0 0 0,0 0 0,0-1 0,0 1 0,0 0 0,0 0 0,0-1 0,1 1 0,-1 0 0,0-1 0,0 1 0,0-1 0,0 1 0,-1-1 0,1 0 0,0 1 0,0-1 0,0 0 0,0 0 0,-1 1 0,1-1 0,0 0 0,-1 0 0,1 0 0,0 0 0,0-1 0,12-33 0,-12 32 0,19-79 0,16-151 0,-27 105-1365,-9 117-5461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3.903"/>
    </inkml:context>
    <inkml:brush xml:id="br0">
      <inkml:brushProperty name="width" value="0.05" units="cm"/>
      <inkml:brushProperty name="height" value="0.05" units="cm"/>
    </inkml:brush>
  </inkml:definitions>
  <inkml:trace contextRef="#ctx0" brushRef="#br0">57 21 24575,'-3'-2'0,"1"-1"0,0 1 0,-1 0 0,0 0 0,0 0 0,1 0 0,-7-2 0,9 3 0,-1 1 0,0 0 0,1 0 0,-1 0 0,0 0 0,1-1 0,-1 1 0,0 0 0,1 0 0,-1 0 0,0 0 0,1 1 0,-1-1 0,0 0 0,1 0 0,-1 0 0,0 0 0,1 1 0,-1-1 0,0 0 0,1 1 0,-1-1 0,1 1 0,-1-1 0,1 0 0,-1 1 0,1-1 0,-1 1 0,1-1 0,-1 1 0,1-1 0,0 1 0,-1 0 0,1-1 0,0 1 0,-1 0 0,1-1 0,0 1 0,0 0 0,0-1 0,-1 1 0,1 0 0,0 0 0,-3 22 0,0 0 0,2 0 0,1 0 0,0 0 0,6 36 0,-3-29 0,40 372 320,-10-98-2005,-29-266-5141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4.307"/>
    </inkml:context>
    <inkml:brush xml:id="br0">
      <inkml:brushProperty name="width" value="0.05" units="cm"/>
      <inkml:brushProperty name="height" value="0.05" units="cm"/>
    </inkml:brush>
  </inkml:definitions>
  <inkml:trace contextRef="#ctx0" brushRef="#br0">382 274 24575,'-12'1'0,"0"0"0,0 1 0,1 0 0,-1 1 0,0 1 0,1 0 0,-21 10 0,-75 47 0,88-49 0,-10 7 0,18-11 0,0-1 0,0 0 0,-1 0 0,-24 9 0,35-16 0,0 1 0,0-1 0,0 0 0,0 1 0,1-1 0,-1 0 0,0 0 0,0 1 0,0-1 0,0 0 0,0 0 0,0 0 0,0 0 0,1 0 0,-1 0 0,0-1 0,0 1 0,0 0 0,0 0 0,0-1 0,0 1 0,1 0 0,-1-1 0,0 1 0,0-1 0,1 1 0,-1-1 0,0 1 0,1-1 0,-1 0 0,0 1 0,1-1 0,-1 0 0,1 1 0,-1-1 0,1 0 0,-1 0 0,1 0 0,0 1 0,-1-1 0,1 0 0,0 0 0,0 0 0,-1 0 0,1 0 0,0 0 0,0 1 0,0-1 0,0 0 0,0 0 0,0 0 0,1 0 0,-1 0 0,0-1 0,2-7 0,0-1 0,0 1 0,7-18 0,-8 23 0,17-44 0,35-66 0,-41 91 0,2 1 0,1 0 0,0 1 0,32-33 0,-41 48 0,-1 1 0,1 0 0,0 0 0,1 1 0,-1 0 0,1 0 0,0 0 0,0 1 0,0 0 0,1 0 0,9-2 0,-11 4 0,1 0 0,-1 1 0,1 0 0,-1 0 0,1 0 0,-1 1 0,1 0 0,-1 0 0,0 0 0,0 1 0,1 0 0,-1 0 0,11 7 0,0 0 49,-1 2 0,-1 0 0,0 1-1,0 0 1,-1 2 0,15 17 0,66 94-1756,-58-71-5119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5.266"/>
    </inkml:context>
    <inkml:brush xml:id="br0">
      <inkml:brushProperty name="width" value="0.05" units="cm"/>
      <inkml:brushProperty name="height" value="0.05" units="cm"/>
    </inkml:brush>
  </inkml:definitions>
  <inkml:trace contextRef="#ctx0" brushRef="#br0">2659 756 24575,'-1'-6'0,"0"0"0,0 0 0,0 0 0,0 0 0,-1 0 0,0 0 0,0 0 0,-1 1 0,0-1 0,0 1 0,-3-6 0,-2 1 0,0 0 0,0 0 0,-1 0 0,-11-9 0,5 7 0,-1 1 0,-1 0 0,0 1 0,0 1 0,-1 1 0,0 0 0,0 1 0,0 1 0,-1 1 0,-21-3 0,-11 1 0,-1 1 0,-84 3 0,47 8-68,1 4-1,0 3 1,0 5-1,2 3 1,-109 41-1,50-6-67,3 7-1,-160 96 0,169-79 137,3 6 0,-220 189 0,314-242 0,2 2 0,1 1 0,1 2 0,2 1 0,-34 59 0,54-81 0,2 1 0,0 0 0,0 1 0,2-1 0,0 2 0,2-1 0,-1 0 0,2 1 0,1 0 0,0 0 0,1 0 0,2-1 0,-1 1 0,2 0 0,1 0 0,8 31 0,-2-24 10,1-1 1,1-1 0,1 0 0,2 0-1,0-1 1,1-1 0,1 0-1,2-1 1,0-1 0,1-1 0,34 28-1,-5-11-32,1-2-1,1-2 1,2-2-1,69 28 0,-9-13-270,1-5 0,3-5 0,0-5 0,157 19 0,-30-23-908,273-5 1,-264-24 1001,471-66 1,-579 44 152,-2-7-1,-2-6 0,-1-6 1,227-106-1,-285 108-197,-2-4 0,-1-2 0,-3-5 0,-3-2 1,110-107-1,-137 113 279,-2-1 1,-2-2-1,44-73 1,-59 80 75,-2-1 0,-2-1 0,-2 0 0,23-87 0,-35 100-104,-1-1-1,-1-1 1,-3 1 0,0-1 0,-2 0-1,-2 1 1,-2-1 0,0 0 0,-3 1 0,-1 0-1,-1 0 1,-2 1 0,-2 0 0,-1 1-1,-1 0 1,-2 1 0,-1 1 0,-2 0-1,0 1 1,-35-38 0,15 27 22,-2 1 0,-1 2-1,-2 2 1,-2 2 0,-96-54 0,54 42 182,-2 5-1,-150-48 1,118 54-235,-2 6-1,0 5 1,-2 5 0,-155-2-1,120 20-15,-1 7-1,-302 50 1,320-27-53,1 6 0,2 6 1,2 7-1,2 5 0,-209 115 0,241-105-2177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5.962"/>
    </inkml:context>
    <inkml:brush xml:id="br0">
      <inkml:brushProperty name="width" value="0.05" units="cm"/>
      <inkml:brushProperty name="height" value="0.05" units="cm"/>
    </inkml:brush>
  </inkml:definitions>
  <inkml:trace contextRef="#ctx0" brushRef="#br0">55 159 24575,'-2'-10'0,"1"0"0,-2 0 0,1 0 0,-1 0 0,-1 0 0,-8-17 0,-2-5 0,0-7 0,48 87 0,20 41 0,246 372 0,-293-451 0,1 1 0,0-2 0,0 1 0,1-1 0,12 9 0,-19-17 0,0 1 0,0-1 0,1 1 0,-1-1 0,0 0 0,1 1 0,-1-2 0,1 1 0,0 0 0,-1 0 0,1-1 0,-1 1 0,1-1 0,0 0 0,-1 0 0,1 0 0,0 0 0,0 0 0,-1 0 0,1-1 0,-1 0 0,1 1 0,0-1 0,-1 0 0,1 0 0,-1 0 0,0-1 0,1 1 0,-1-1 0,4-2 0,3-5 0,1 0 0,-1-1 0,0 0 0,-1-1 0,-1 1 0,12-22 0,30-74 0,-48 106 0,25-66-273,-3 0 0,-3-2 0,-2 0 0,12-106 0,-28 149-6553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6.185"/>
    </inkml:context>
    <inkml:brush xml:id="br0">
      <inkml:brushProperty name="width" value="0.05" units="cm"/>
      <inkml:brushProperty name="height" value="0.05" units="cm"/>
    </inkml:brush>
  </inkml:definitions>
  <inkml:trace contextRef="#ctx0" brushRef="#br0">0 34 24575,'10'-13'0,"6"-5"0,-15 18 0,0-1 0,-1 1 0,1 0 0,0 0 0,0-1 0,-1 1 0,1 0 0,0 0 0,-1 0 0,1 0 0,0 0 0,0 0 0,-1 0 0,1 0 0,0 0 0,0 1 0,-1-1 0,1 0 0,0 0 0,0 1 0,-1-1 0,1 0 0,-1 1 0,1-1 0,0 1 0,-1-1 0,1 1 0,-1-1 0,1 1 0,-1-1 0,1 2 0,4 3 0,-1 0 0,0 0 0,-1 0 0,0 1 0,1 0 0,-2-1 0,5 13 0,12 49 0,-12-41 0,68 329 0,-57-259 0,15 35-1365,-16-82-5461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7.193"/>
    </inkml:context>
    <inkml:brush xml:id="br0">
      <inkml:brushProperty name="width" value="0.05" units="cm"/>
      <inkml:brushProperty name="height" value="0.05" units="cm"/>
    </inkml:brush>
  </inkml:definitions>
  <inkml:trace contextRef="#ctx0" brushRef="#br0">2690 143 24575,'-14'-14'2,"-1"1"0,-1 0-1,0 1 1,-1 1 0,0 1-1,0 0 1,-1 1 0,-29-9-1,20 9 2,0 2-1,0 2 1,0 0-1,-1 2 1,-39-1-1,15 6-12,0 1 0,-57 12 0,-94 29-110,24 4-208,-249 102 1,301-95 345,3 6-1,-187 123 1,233-129-39,3 3 0,2 3 0,-84 92 0,113-104 7,3 2 0,1 1 0,3 2 0,3 2 0,-46 98 0,67-123 64,2 0 0,0 1 1,2 0-1,2 0 0,1 1 0,-2 41 0,7-48-6,2-1 0,0 0 0,2 1-1,0-1 1,2 0 0,1-1 0,1 1 0,18 41 0,-4-25-74,1-1 0,1-2 1,3 0-1,1-1 1,1-2-1,2-1 1,2-1-1,1-2 1,1-1-1,59 39 0,-27-27-31,1-2 0,2-4-1,2-2 1,1-4-1,101 28 1,-64-30-88,2-4 1,0-6-1,2-4 0,210-2 1,-179-18-38,0-6 0,-1-7 0,194-50 0,-216 36 186,-1-6 0,-3-4 0,-1-6 0,194-113 0,-238 116 0,-2-3 0,124-115 0,-147 117 0,-2-2 0,-2-2 0,-3-2 0,46-78 0,-62 87-57,-1-1 0,-3-1 0,-1-1-1,-3 0 1,-2-2 0,-2 0-1,-2 0 1,-2-1 0,2-76 0,-10 91 16,-1-1-1,-2 1 1,-2 0 0,-1 1 0,-2-1 0,-13-36 0,10 44 54,0 1-1,-1 0 1,-2 1 0,0 0 0,-2 1-1,-1 1 1,-1 0 0,-23-23-1,15 22-12,-2 0 0,0 1 0,-1 2 0,-55-30 0,39 29 0,-1 1 0,-88-26 0,38 23 0,0 5 0,-194-13 0,149 26 0,-210 17 0,248 0 0,0 4 0,-173 50 0,202-39-853,18-3-3414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7.630"/>
    </inkml:context>
    <inkml:brush xml:id="br0">
      <inkml:brushProperty name="width" value="0.05" units="cm"/>
      <inkml:brushProperty name="height" value="0.05" units="cm"/>
    </inkml:brush>
  </inkml:definitions>
  <inkml:trace contextRef="#ctx0" brushRef="#br0">1 59 24575,'0'0'0,"0"1"0,0-1 0,0 1 0,1-1 0,-1 0 0,0 1 0,0-1 0,1 0 0,-1 1 0,0-1 0,0 0 0,1 1 0,-1-1 0,0 0 0,1 1 0,-1-1 0,1 0 0,-1 0 0,0 0 0,1 1 0,-1-1 0,1 0 0,-1 0 0,0 0 0,1 0 0,-1 0 0,1 0 0,-1 0 0,1 0 0,-1 0 0,1 0 0,-1 0 0,0 0 0,1 0 0,-1 0 0,1 0 0,-1 0 0,1 0 0,-1-1 0,0 1 0,1 0 0,0-1 0,25-8 0,-18 6 0,-5 2 0,0 1 0,0-1 0,0 0 0,1 1 0,-1 0 0,0-1 0,0 1 0,0 1 0,1-1 0,-1 0 0,0 1 0,0 0 0,0-1 0,0 1 0,0 0 0,4 2 0,-3 0 0,0-1 0,-1 1 0,1 0 0,0 0 0,-1 1 0,0-1 0,0 0 0,0 1 0,0 0 0,2 4 0,4 11 0,0-1 0,-2 1 0,0 0 0,5 24 0,-6-21 0,14 51 0,40 119 0,-53-174 0,1-1 0,1 1 0,0-2 0,1 1 0,1-1 0,1-1 0,0 0 0,16 15 0,-25-27 0,1 1 0,-1-1 0,1 0 0,0 0 0,0-1 0,0 1 0,0-1 0,0 0 0,1 0 0,-1 0 0,0-1 0,1 1 0,0-1 0,-1 0 0,1-1 0,0 1 0,-1-1 0,1 0 0,0 0 0,-1 0 0,1-1 0,0 1 0,-1-1 0,1 0 0,0-1 0,-1 1 0,0-1 0,1 0 0,-1 0 0,0 0 0,0-1 0,0 1 0,5-5 0,8-8 0,-1 0 0,-1-1 0,-1-1 0,0-1 0,-1 1 0,0-2 0,-2 0 0,16-36 0,-9 11 0,-2 0 0,-2-2 0,9-48 0,-14 53 0,-3 0 0,3-78 0,-9 116-114,0-1 1,0 1-1,0 0 0,-1-1 0,1 1 1,-1 0-1,0 0 0,0 0 0,0-1 1,0 1-1,-2-3 0,-6-3-6712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47.991"/>
    </inkml:context>
    <inkml:brush xml:id="br0">
      <inkml:brushProperty name="width" value="0.05" units="cm"/>
      <inkml:brushProperty name="height" value="0.05" units="cm"/>
    </inkml:brush>
  </inkml:definitions>
  <inkml:trace contextRef="#ctx0" brushRef="#br0">1 267 24575,'7'-9'0,"0"0"0,0 0 0,0-1 0,-1 0 0,4-11 0,19-27 0,-19 33 0,2 1 0,0 1 0,0 0 0,1 0 0,1 1 0,0 1 0,0 1 0,17-10 0,-23 16 0,0 0 0,1 0 0,-1 0 0,1 1 0,0 1 0,0-1 0,0 1 0,1 1 0,-1 0 0,0 0 0,0 1 0,1 0 0,-1 0 0,0 1 0,0 1 0,1 0 0,10 3 0,-15-3 0,0 0 0,0 0 0,0 0 0,0 0 0,-1 1 0,1 0 0,-1 0 0,0 0 0,0 1 0,0-1 0,-1 1 0,1 0 0,-1 0 0,0 0 0,5 9 0,-4-6 0,-1 0 0,-1 1 0,1-1 0,-1 0 0,-1 1 0,1 0 0,-1-1 0,-1 1 0,0 14 0,-1-4 0,-1-1 0,-1 1 0,-1-1 0,-1 0 0,0 0 0,-1 0 0,0-1 0,-16 27 0,1-12 0,-29 35 0,31-43 0,1 1 0,-27 46 0,44-68 0,0-1 0,0 1 0,1 0 0,-1-1 0,0 1 0,0 0 0,1-1 0,-1 1 0,1 0 0,0 0 0,-1-1 0,1 1 0,0 0 0,0 0 0,0 0 0,0-1 0,0 1 0,1 0 0,-1 0 0,1 0 0,-1-1 0,1 1 0,-1 0 0,1-1 0,0 1 0,0 0 0,0-1 0,0 1 0,0-1 0,0 0 0,0 1 0,0-1 0,1 0 0,-1 0 0,1 1 0,-1-1 0,1 0 0,-1 0 0,1-1 0,-1 1 0,1 0 0,0 0 0,2 0 0,8 2 0,0 0 0,0 0 0,1-1 0,24 1 0,-33-3 0,119 2-455,-1-5 0,137-22 0,-183 15-6371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3.107"/>
    </inkml:context>
    <inkml:brush xml:id="br0">
      <inkml:brushProperty name="width" value="0.05" units="cm"/>
      <inkml:brushProperty name="height" value="0.05" units="cm"/>
    </inkml:brush>
  </inkml:definitions>
  <inkml:trace contextRef="#ctx0" brushRef="#br0">3 645 24575,'-1'-21'0,"0"15"0,1 0 0,0 0 0,0 0 0,0 0 0,1 0 0,-1-1 0,2 1 0,-1 0 0,1 1 0,4-13 0,-6 18 0,0-1 0,0 1 0,1-1 0,-1 1 0,0 0 0,0-1 0,1 1 0,-1-1 0,0 1 0,1 0 0,-1-1 0,0 1 0,1 0 0,-1-1 0,0 1 0,1 0 0,-1 0 0,1-1 0,-1 1 0,1 0 0,-1 0 0,1 0 0,-1-1 0,0 1 0,1 0 0,-1 0 0,1 0 0,-1 0 0,1 0 0,-1 0 0,1 0 0,-1 0 0,1 0 0,-1 0 0,1 1 0,-1-1 0,1 0 0,-1 0 0,1 0 0,-1 0 0,1 1 0,-1-1 0,0 0 0,1 1 0,-1-1 0,1 0 0,-1 1 0,0-1 0,1 0 0,-1 1 0,0-1 0,0 0 0,1 1 0,-1-1 0,0 1 0,0-1 0,0 1 0,1-1 0,-1 1 0,12 32 0,-3 12 0,-1 1 0,2 71 0,-10 94 0,0-207 0,-25 333 0,20-312 0,14-162 0,14-205 0,1-10 0,21 4 0,-43 338 0,16-73 0,-15 74 0,0 0 0,1 0 0,0 0 0,0 0 0,1 0 0,8-10 0,-12 17 0,-1 1 0,1 0 0,0-1 0,0 1 0,0 0 0,0 0 0,1 0 0,-1 0 0,0 0 0,0 0 0,1 0 0,-1 0 0,0 0 0,1 1 0,-1-1 0,1 1 0,-1-1 0,1 1 0,-1-1 0,1 1 0,-1 0 0,1 0 0,-1 0 0,1-1 0,0 2 0,-1-1 0,1 0 0,-1 0 0,1 0 0,-1 1 0,1-1 0,-1 1 0,1-1 0,-1 1 0,1 0 0,-1-1 0,2 2 0,2 2 0,0 1 0,0-1 0,-1 1 0,1 0 0,-1 0 0,0 1 0,6 9 0,27 57 0,-3 2 0,36 110 0,-52-132 0,193 568-969,-200-586 573,1 2-6430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3.604"/>
    </inkml:context>
    <inkml:brush xml:id="br0">
      <inkml:brushProperty name="width" value="0.05" units="cm"/>
      <inkml:brushProperty name="height" value="0.05" units="cm"/>
    </inkml:brush>
  </inkml:definitions>
  <inkml:trace contextRef="#ctx0" brushRef="#br0">29 238 24575,'-2'0'0,"1"0"0,0 0 0,0 0 0,0 0 0,-1 0 0,1 0 0,0 0 0,0 0 0,0-1 0,-1 1 0,1 0 0,0-1 0,0 1 0,0-1 0,0 0 0,0 1 0,0-1 0,0 0 0,0 1 0,0-1 0,-1-1 0,2 1 0,-1 0 0,1 0 0,0 0 0,-1 0 0,1 0 0,0 0 0,0 0 0,0 0 0,0 0 0,0-1 0,0 1 0,0 0 0,0 0 0,0 0 0,1 0 0,-1 0 0,0 0 0,2-2 0,1-3 0,0 0 0,0 0 0,1 0 0,0 0 0,8-8 0,6-4 0,2 0 0,-1 1 0,2 2 0,0 0 0,1 1 0,1 1 0,0 1 0,42-15 0,-60 24 0,1 1 0,0 1 0,-1-1 0,1 1 0,0 0 0,0 0 0,0 1 0,0-1 0,0 1 0,12 2 0,-14-1 0,1 1 0,0-1 0,-1 1 0,0 0 0,1 0 0,-1 1 0,0-1 0,0 1 0,-1 0 0,1 0 0,0 0 0,-1 0 0,0 1 0,5 5 0,2 5 0,-1 1 0,0 0 0,-1 0 0,-1 1 0,0 0 0,7 24 0,18 104 0,1 94 0,-38-262 0,-3-35 0,7 15 0,2 0 0,2-1 0,2 1 0,1 0 0,3 0 0,2 1 0,17-47 0,-24 80 0,0 1 0,0 0 0,1 1 0,0-1 0,6-8 0,-10 16 0,0 0 0,0 0 0,0 0 0,0-1 0,0 1 0,0 0 0,0 0 0,0 1 0,1-1 0,-1 0 0,0 0 0,1 0 0,-1 1 0,0-1 0,1 1 0,-1-1 0,1 1 0,-1 0 0,0-1 0,1 1 0,-1 0 0,1 0 0,-1 0 0,1 0 0,-1 0 0,1 0 0,-1 1 0,1-1 0,-1 0 0,1 1 0,-1-1 0,0 1 0,1-1 0,-1 1 0,0 0 0,1 0 0,-1-1 0,0 1 0,0 0 0,0 0 0,0 0 0,2 2 0,4 5 0,-1 0 0,0 0 0,0 0 0,-1 1 0,9 17 0,17 53 0,-18-46 0,-4-8 35,2 6 113,31 57 0,-38-81-278,1 1-1,0-1 1,0 0-1,0 0 1,1 0-1,0-1 1,1 0-1,0 0 1,0 0-1,0-1 1,0 0-1,10 4 1,6 0-6696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2.308"/>
    </inkml:context>
    <inkml:brush xml:id="br0">
      <inkml:brushProperty name="width" value="0.05" units="cm"/>
      <inkml:brushProperty name="height" value="0.05" units="cm"/>
    </inkml:brush>
  </inkml:definitions>
  <inkml:trace contextRef="#ctx0" brushRef="#br0">30 96 24575,'0'-8'0,"-1"0"0,0 1 0,0-1 0,0 0 0,-1 0 0,0 1 0,0-1 0,-1 1 0,0 0 0,-8-13 0,12 20 0,-1 0 0,0 1 0,0-1 0,0 0 0,0 0 0,0 0 0,0 0 0,-1 0 0,1 0 0,0 0 0,0 0 0,0 0 0,0 0 0,0 0 0,0 0 0,0 0 0,0 0 0,0 0 0,0 0 0,0 1 0,0-1 0,0 0 0,0 0 0,0 0 0,0 0 0,0 0 0,0 0 0,0 0 0,0 0 0,0 0 0,0 0 0,0 0 0,0 0 0,-1 0 0,1 0 0,0 0 0,0 0 0,0 0 0,0 0 0,0 0 0,0 0 0,0 0 0,0 0 0,0 0 0,0 0 0,0 0 0,0 0 0,0 0 0,0 0 0,0 0 0,0 0 0,-1 0 0,1 0 0,0 0 0,0 0 0,0 0 0,0 0 0,0 0 0,0-1 0,0 1 0,0 0 0,0 0 0,0 0 0,0 0 0,0 0 0,0 0 0,0 0 0,0 0 0,-1 9 0,3 10 0,15 84 0,3 8 0,6 154 0,-26-258 0,4 25 0,-4-32 0,0 0 0,0 0 0,0 0 0,0 1 0,0-1 0,0 0 0,0 0 0,0 0 0,1 0 0,-1 1 0,0-1 0,0 0 0,0 0 0,0 0 0,0 0 0,1 0 0,-1 0 0,0 1 0,0-1 0,0 0 0,0 0 0,1 0 0,-1 0 0,0 0 0,0 0 0,0 0 0,1 0 0,-1 0 0,0 0 0,0 0 0,0 0 0,0 0 0,1 0 0,-1 0 0,0 0 0,0 0 0,0 0 0,1 0 0,-1 0 0,0 0 0,0 0 0,0-1 0,0 1 0,1 0 0,-1 0 0,0 0 0,0 0 0,0 0 0,0 0 0,0-1 0,1 1 0,-1 0 0,0 0 0,0 0 0,0 0 0,0-1 0,0 1 0,0 0 0,10-14 0,-8 10 0,18-25 0,0 1 0,36-36 0,-49 56 0,0 2 0,0-1 0,1 1 0,0 0 0,0 1 0,1-1 0,-1 2 0,1-1 0,0 1 0,0 1 0,1-1 0,-1 2 0,16-4 0,-23 6 0,0 0 0,0-1 0,0 1 0,0 0 0,0 0 0,0 0 0,0 1 0,0-1 0,0 0 0,0 1 0,-1 0 0,1-1 0,0 1 0,0 0 0,0 0 0,-1 0 0,1 0 0,0 0 0,-1 0 0,1 0 0,-1 1 0,1-1 0,-1 0 0,0 1 0,1-1 0,-1 1 0,0 0 0,0-1 0,0 1 0,0 0 0,-1 0 0,1 0 0,0 0 0,-1-1 0,1 1 0,-1 0 0,0 0 0,1 0 0,-1 3 0,0 0 0,0 1 0,0 0 0,-1 0 0,1 0 0,-1-1 0,-1 1 0,1 0 0,-1-1 0,0 1 0,0-1 0,0 0 0,-5 7 0,1-4 20,0-1 0,0 0 0,0-1 1,-1 1-1,-1-1 0,1 0 0,-1-1 0,0 0 0,0 0 0,0-1 0,0 0 0,-1 0 0,0-1 0,0 0 0,0-1 0,-14 3 1,13-4-135,0 1 0,0-2 0,-1 1 0,1-2 1,0 1-1,-1-1 0,1-1 0,0 0 1,0 0-1,0-1 0,0 0 0,0-1 1,1 0-1,-16-9 0,6-1-6712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3.975"/>
    </inkml:context>
    <inkml:brush xml:id="br0">
      <inkml:brushProperty name="width" value="0.05" units="cm"/>
      <inkml:brushProperty name="height" value="0.05" units="cm"/>
    </inkml:brush>
  </inkml:definitions>
  <inkml:trace contextRef="#ctx0" brushRef="#br0">260 235 24575,'-8'-30'0,"-20"-51"0,22 68 0,0 0 0,-1 0 0,0 1 0,-1 0 0,-18-22 0,24 32 0,0-1 0,0 1 0,0 0 0,0 0 0,-1 1 0,1-1 0,-1 0 0,1 1 0,-1-1 0,1 1 0,-1 0 0,0 0 0,0 0 0,1 0 0,-1 0 0,0 1 0,0-1 0,0 1 0,0 0 0,0 0 0,-4 0 0,4 1 0,0 0 0,0 0 0,-1 1 0,1-1 0,0 1 0,1-1 0,-1 1 0,0 0 0,0 0 0,1 0 0,-1 1 0,1-1 0,0 1 0,-1-1 0,1 1 0,0 0 0,1 0 0,-3 4 0,-5 10 0,2 0 0,0 1 0,1-1 0,1 1 0,-6 37 0,7-24 0,1 0 0,3 58 0,2-68 0,0 0 0,2 0 0,9 33 0,-11-48 0,0 0 0,0 0 0,0-1 0,1 1 0,0-1 0,0 1 0,0-1 0,1 0 0,-1 0 0,1 0 0,0-1 0,1 0 0,-1 1 0,1-1 0,0-1 0,10 7 0,-11-9 0,-1 0 0,0 0 0,1 0 0,-1-1 0,1 0 0,-1 1 0,1-1 0,-1-1 0,1 1 0,-1 0 0,1-1 0,-1 1 0,0-1 0,1 0 0,-1-1 0,0 1 0,0 0 0,0-1 0,1 0 0,-2 1 0,1-1 0,0 0 0,0-1 0,4-4 0,3-2 0,0-2 0,-1 1 0,-1-1 0,15-23 0,-11 9 0,-1-1 0,-1 0 0,-1 0 0,-1-1 0,8-55 0,2-6 0,-17 85 0,0-1 0,0 0 0,0 1 0,1-1 0,-1 1 0,5-6 0,-6 8 0,0 1 0,0 0 0,0-1 0,1 1 0,-1 0 0,0 0 0,1-1 0,-1 1 0,0 0 0,1 0 0,-1-1 0,0 1 0,1 0 0,-1 0 0,0 0 0,1 0 0,-1 0 0,1 0 0,-1-1 0,0 1 0,1 0 0,-1 0 0,1 0 0,-1 0 0,0 0 0,1 1 0,0-1 0,0 1 0,0-1 0,0 1 0,0 0 0,0-1 0,-1 1 0,1 0 0,0 0 0,0-1 0,-1 1 0,1 0 0,-1 0 0,1 0 0,0 2 0,10 20 0,-2 1 0,0 0 0,6 28 0,4 15 0,-11-44-227,1 0-1,0-1 1,2 0-1,1 0 1,14 21-1,-7-19-6598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4.785"/>
    </inkml:context>
    <inkml:brush xml:id="br0">
      <inkml:brushProperty name="width" value="0.05" units="cm"/>
      <inkml:brushProperty name="height" value="0.05" units="cm"/>
    </inkml:brush>
  </inkml:definitions>
  <inkml:trace contextRef="#ctx0" brushRef="#br0">27 375 24575,'-10'-16'0,"8"13"0,0 0 0,0 0 0,1 0 0,-1 0 0,1 0 0,-1 0 0,1 0 0,0-1 0,0 1 0,1 0 0,-2-6 0,2 9 0,1 0 0,-1-1 0,0 1 0,0 0 0,0 0 0,0-1 0,0 1 0,0 0 0,0 0 0,1 0 0,-1-1 0,0 1 0,0 0 0,0 0 0,0 0 0,1-1 0,-1 1 0,0 0 0,0 0 0,0 0 0,1 0 0,-1 0 0,0 0 0,0-1 0,1 1 0,-1 0 0,0 0 0,0 0 0,1 0 0,-1 0 0,0 0 0,0 0 0,1 0 0,-1 0 0,0 0 0,1 0 0,-1 0 0,0 0 0,0 0 0,1 0 0,-1 1 0,0-1 0,0 0 0,0 0 0,1 0 0,-1 0 0,0 0 0,0 1 0,1-1 0,-1 0 0,0 0 0,0 1 0,14 8 0,11 15 0,-1 0 0,-1 2 0,32 46 0,-40-51 0,-1 0 0,-1 0 0,-1 1 0,10 27 0,-1-4 0,-21-45 0,0 0 0,0 0 0,0 0 0,0 0 0,0 0 0,0 0 0,0 0 0,0-1 0,0 1 0,0 0 0,0 0 0,0 0 0,0 0 0,0 0 0,0 0 0,0 0 0,0 0 0,0 0 0,0 0 0,0 0 0,0 0 0,0 0 0,0 0 0,0-1 0,1 1 0,-1 0 0,0 0 0,0 0 0,0 0 0,0 0 0,0 0 0,0 0 0,0 0 0,0 0 0,0 0 0,0 0 0,0 0 0,0 0 0,0 0 0,1 0 0,-1 0 0,0 0 0,0 0 0,0 0 0,0 0 0,0 0 0,0 0 0,0 0 0,0 0 0,0 0 0,0 0 0,0 0 0,0 0 0,0 0 0,0 0 0,1 1 0,-1-1 0,0 0 0,0 0 0,0 0 0,2-13 0,-1-17 0,4-109 0,-2 116 0,1 1 0,0-1 0,2 1 0,9-23 0,1 11 0,-15 33 0,1-1 0,-1 0 0,0 0 0,1 1 0,-1-1 0,1 0 0,-1 1 0,1 0 0,0-1 0,0 1 0,0 0 0,-1 0 0,1 0 0,3-1 0,-4 2 0,0 0 0,0 0 0,0 0 0,-1 0 0,1 0 0,0 0 0,0 0 0,0 1 0,0-1 0,0 0 0,0 1 0,0-1 0,0 0 0,-1 1 0,1-1 0,0 1 0,0-1 0,0 1 0,-1 0 0,1-1 0,0 1 0,-1 0 0,1 0 0,-1-1 0,1 1 0,-1 0 0,1 0 0,-1 0 0,1-1 0,-1 1 0,0 0 0,0 0 0,1 1 0,9 36 0,-9-32 0,-1-5 0,5 24 0,0 0 0,2-1 0,0 0 0,20 41 0,-24-59 0,0 0 0,1-1 0,-1 0 0,1 0 0,0 0 0,1-1 0,-1 1 0,1-1 0,0 0 0,9 6 0,-10-8 0,1 0 0,0 0 0,-1-1 0,1 1 0,0-1 0,-1 0 0,1 0 0,0-1 0,0 1 0,0-1 0,0 0 0,0-1 0,0 1 0,0-1 0,7-2 0,-4 1 0,-1 0 0,1-1 0,-1 0 0,0 0 0,0 0 0,0-1 0,-1 0 0,1-1 0,-1 1 0,0-1 0,-1 0 0,1-1 0,6-7 0,-5 3 0,0 0 0,-1-1 0,0 0 0,-1 1 0,0-2 0,-1 1 0,6-21 0,-3-6 0,-2 0 0,-1-1 0,-2 1 0,-3-47 0,-4 60 0,5 25 0,0 0 0,0 0 0,0-1 0,0 1 0,0 0 0,0 0 0,0 0 0,0 0 0,0 0 0,0 0 0,0 0 0,0 0 0,0-1 0,0 1 0,0 0 0,0 0 0,0 0 0,-1 0 0,1 0 0,0 0 0,0 0 0,0 0 0,0 0 0,0 0 0,0 0 0,0 0 0,0-1 0,-1 1 0,1 0 0,0 0 0,0 0 0,0 0 0,0 0 0,0 0 0,0 0 0,0 0 0,-1 0 0,1 0 0,0 0 0,0 0 0,0 0 0,0 0 0,0 1 0,0-1 0,0 0 0,-1 0 0,1 0 0,0 0 0,-4 13 0,0 6 0,2 0 0,0 0 0,2 0 0,0 1 0,1-1 0,6 36 0,-5-45 0,0 0 0,1 0 0,0-1 0,0 0 0,1 1 0,0-1 0,1 0 0,0-1 0,0 1 0,1-1 0,0 0 0,0-1 0,1 1 0,0-1 0,9 7 0,-13-12 0,0 0 0,1 0 0,-1 0 0,0 0 0,0-1 0,1 0 0,-1 0 0,1 0 0,-1 0 0,1 0 0,-1-1 0,1 1 0,0-1 0,-1 0 0,1 0 0,0 0 0,5-2 0,-3 1 0,-1-1 0,0 0 0,0 0 0,0-1 0,0 0 0,0 1 0,0-2 0,-1 1 0,1 0 0,5-7 0,0-1 0,-1 0 0,-1 0 0,1 0 0,-2-1 0,0-1 0,0 1 0,-1-1 0,6-17 0,-6 8 0,-1 0 0,-1-1 0,-1 0 0,-1 0 0,-1 1 0,0-1 0,-2 0 0,-1 0 0,-1 0 0,-1 1 0,-7-26 0,3 31 0,8 17 0,-1 0 0,1-1 0,0 1 0,0 0 0,0 0 0,0 0 0,-1 0 0,1 0 0,0-1 0,0 1 0,-1 0 0,1 0 0,0 0 0,0 0 0,0 0 0,-1 0 0,1 0 0,0 0 0,0 0 0,-1 0 0,1 0 0,0 0 0,0 0 0,-1 0 0,1 0 0,0 0 0,0 0 0,-1 0 0,1 0 0,0 0 0,0 0 0,0 0 0,-1 1 0,1-1 0,-2 2 0,1-1 0,0 1 0,0 0 0,0 0 0,0 0 0,0 0 0,0 0 0,0 0 0,1 0 0,-1 0 0,1 0 0,-1 4 0,-1 19 0,0 1 0,2 0 0,0 0 0,2-1 0,1 1 0,8 33 0,51 150 0,99 194 0,-141-365-1365,-3-11-5461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5.236"/>
    </inkml:context>
    <inkml:brush xml:id="br0">
      <inkml:brushProperty name="width" value="0.05" units="cm"/>
      <inkml:brushProperty name="height" value="0.05" units="cm"/>
    </inkml:brush>
  </inkml:definitions>
  <inkml:trace contextRef="#ctx0" brushRef="#br0">265 83 24575,'-5'-3'0,"0"-1"0,0 1 0,0 1 0,0-1 0,-1 1 0,1 0 0,-9-2 0,-2-2 0,11 4 0,-8-3 0,-1 0 0,0 0 0,0 1 0,0 1 0,-18-2 0,29 5 0,0 0 0,0 0 0,0 0 0,0 0 0,0 0 0,0 1 0,-1 0 0,1-1 0,0 1 0,0 0 0,1 1 0,-1-1 0,0 0 0,0 1 0,1 0 0,-1-1 0,0 1 0,1 0 0,0 0 0,-1 1 0,1-1 0,0 0 0,0 1 0,1-1 0,-1 1 0,0 0 0,1 0 0,-1-1 0,1 1 0,-1 4 0,-2 8 0,0 0 0,1 0 0,1 1 0,0-1 0,2 1 0,-1-1 0,2 1 0,0-1 0,1 1 0,0-1 0,1 1 0,1-1 0,1 0 0,0-1 0,1 1 0,13 23 0,-18-35 0,0-1 0,1 1 0,-1-1 0,1 0 0,0 0 0,0 1 0,0-1 0,0 0 0,0-1 0,0 1 0,0 0 0,1-1 0,-1 1 0,1-1 0,-1 0 0,1 1 0,-1-1 0,1-1 0,0 1 0,0 0 0,-1-1 0,1 1 0,0-1 0,0 0 0,0 0 0,3 0 0,-1-1 0,-1 0 0,0-1 0,0 1 0,1-1 0,-1 0 0,0 0 0,0 0 0,0-1 0,-1 1 0,1-1 0,-1 0 0,1 0 0,-1 0 0,0 0 0,5-8 0,4-7 0,0-1 0,-1-1 0,-1 1 0,-1-2 0,11-36 0,18-109 0,-37 162 0,5-20 0,0 20 0,2 13 0,4 16 0,-1 2 0,-1-1 0,8 32 0,8 25 0,-17-59-195,1-1 0,2 0 0,0 0 0,1-1 0,1-1 0,17 20 0,-7-15-6631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6.542"/>
    </inkml:context>
    <inkml:brush xml:id="br0">
      <inkml:brushProperty name="width" value="0.05" units="cm"/>
      <inkml:brushProperty name="height" value="0.05" units="cm"/>
    </inkml:brush>
  </inkml:definitions>
  <inkml:trace contextRef="#ctx0" brushRef="#br0">1 530 24575,'1'-2'0,"1"0"0,-1-1 0,1 1 0,-1 0 0,0-1 0,0 1 0,0-1 0,0 1 0,0-1 0,0-4 0,8-18 0,-9 25 0,0 0 0,0 0 0,0 0 0,0 0 0,0 0 0,0-1 0,0 1 0,0 0 0,1 0 0,-1 0 0,0 0 0,0 0 0,0 0 0,0 0 0,0 0 0,0 0 0,0-1 0,0 1 0,0 0 0,1 0 0,-1 0 0,0 0 0,0 0 0,0 0 0,0 0 0,0 0 0,0 0 0,1 0 0,-1 0 0,0 0 0,0 0 0,0 0 0,0 0 0,0 0 0,0 0 0,1 0 0,-1 0 0,0 0 0,0 0 0,0 0 0,0 0 0,0 0 0,0 1 0,0-1 0,1 0 0,-1 0 0,0 0 0,0 0 0,0 0 0,3 9 0,0 12 0,1 207 0,7 69 0,-6-249 0,-4-29 0,0 0 0,2 0 0,1 1 0,10 33 0,-15-69 0,-5-19 0,-16-90 0,6 0 0,5-2 0,9-223 0,20 175 0,-14 150 0,2 0 0,0 1 0,2 0 0,20-43 0,-25 60 0,1 1 0,-1 0 0,2 0 0,-1 0 0,0 0 0,1 1 0,0-1 0,1 1 0,-1 0 0,1 1 0,0 0 0,8-5 0,-10 7 0,1 0 0,0 0 0,0 0 0,0 1 0,0 0 0,0 0 0,1 0 0,-1 1 0,0-1 0,0 1 0,0 0 0,1 1 0,-1 0 0,0-1 0,0 2 0,0-1 0,9 4 0,-1 1 0,0 0 0,0 1 0,-1 1 0,0 0 0,0 0 0,-1 2 0,0-1 0,-1 1 0,0 1 0,16 22 0,-11-11 0,0 0 0,-2 1 0,0 1 0,-2 1 0,9 26 0,-12-26 0,-1 0 0,-1 1 0,-1 0 0,-1 0 0,-1 0 0,-2 0 0,-3 53 0,-1-61 0,0-1 0,0 1 0,-2 0 0,0-1 0,-1 0 0,-1 0 0,0-1 0,-1 0 0,-1 0 0,-1-1 0,0 0 0,-18 20 0,5-12 0,-2-1 0,0-2 0,-1 0 0,-1-2 0,-44 23 0,70-40 0,-1-1 0,1 1 0,-1-1 0,1 1 0,0 0 0,0 0 0,-1 0 0,1 0 0,0 0 0,0 0 0,0 0 0,0 0 0,0 1 0,0-1 0,0 0 0,0 0 0,1 1 0,-1-1 0,0 3 0,1-3 0,0 1 0,1-1 0,-1 1 0,1-1 0,0 1 0,-1-1 0,1 0 0,0 1 0,0-1 0,0 0 0,0 0 0,0 0 0,0 1 0,0-1 0,0 0 0,0 0 0,1-1 0,-1 1 0,2 1 0,213 156 0,-194-140-151,1-1-1,1-1 0,0-2 0,2 0 1,-1-1-1,2-1 0,-1-2 1,44 11-1,-28-14-6674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7.508"/>
    </inkml:context>
    <inkml:brush xml:id="br0">
      <inkml:brushProperty name="width" value="0.05" units="cm"/>
      <inkml:brushProperty name="height" value="0.05" units="cm"/>
    </inkml:brush>
  </inkml:definitions>
  <inkml:trace contextRef="#ctx0" brushRef="#br0">346 421 24575,'-7'-181'0,"4"149"0,-2 1 0,-1-1 0,-16-48 0,20 74 0,0 1 0,0 0 0,-1 0 0,1 0 0,-1 0 0,-1 0 0,1 0 0,-7-6 0,9 9 0,-1 1 0,1 0 0,-1 0 0,1 0 0,-1 0 0,1 0 0,-1 0 0,0 1 0,1-1 0,-1 0 0,0 1 0,0 0 0,0-1 0,1 1 0,-1 0 0,0 0 0,0 0 0,0 0 0,0 0 0,1 0 0,-1 0 0,0 1 0,0-1 0,0 1 0,1-1 0,-1 1 0,0 0 0,1 0 0,-1 0 0,-1 1 0,-7 4 0,1 1 0,1 0 0,-1 1 0,1 0 0,1 0 0,-1 1 0,-9 15 0,-39 72 0,53-89 0,-16 29 0,-20 59 0,33-80 0,1 1 0,1 1 0,1-1 0,0 0 0,1 1 0,1 25 0,1-37 0,0 0 0,1 1 0,0-1 0,0 0 0,0 0 0,1 0 0,-1 0 0,1 0 0,0 0 0,1 0 0,-1-1 0,1 1 0,0-1 0,0 0 0,6 7 0,-6-9 0,0 1 0,0-1 0,1 0 0,-1 0 0,0 0 0,1-1 0,-1 1 0,1-1 0,-1 0 0,1 0 0,0 0 0,0 0 0,-1-1 0,1 1 0,0-1 0,0 0 0,0 0 0,0-1 0,-1 1 0,1-1 0,0 0 0,4-1 0,4-3 0,1 1 0,-1-2 0,0 0 0,0-1 0,-1 0 0,0 0 0,0-1 0,-1-1 0,0 1 0,0-2 0,-1 0 0,-1 0 0,13-17 0,-4 1 0,-1-1 0,-1 0 0,-1-2 0,16-49 0,-19 34 0,-9 34 0,0 0 0,1 0 0,0 0 0,9-17 0,-8 24 0,-2 9 0,0 9 0,-3 67 0,2 21 0,0-90 0,1 0 0,0 0 0,1 0 0,0-1 0,9 22 0,-10-29 0,0 0 0,1-1 0,0 0 0,0 1 0,0-1 0,0 0 0,0-1 0,1 1 0,0-1 0,0 1 0,0-1 0,0 0 0,0-1 0,7 4 0,-9-5 0,1 0 0,0 0 0,-1 0 0,1 0 0,0-1 0,-1 1 0,1-1 0,0 0 0,0 1 0,0-2 0,-1 1 0,1 0 0,0 0 0,0-1 0,0 1 0,-1-1 0,1 0 0,0 0 0,-1 0 0,1 0 0,-1-1 0,1 1 0,-1-1 0,0 1 0,0-1 0,1 0 0,1-2 0,3-5 0,0 0 0,0 0 0,-1 0 0,0-1 0,-1 0 0,0 0 0,0-1 0,-1 1 0,-1-1 0,1 0 0,-2 0 0,2-16 0,1-17 0,-2-79 0,-3 101 0,-1-30 0,0-33 0,1 85 0,0 0 0,0 0 0,0 0 0,0 0 0,0 0 0,1 0 0,-1 0 0,0 0 0,0 0 0,0 0 0,0 0 0,0 0 0,0 0 0,0 0 0,0 0 0,0 0 0,0 0 0,0 0 0,0 0 0,0 0 0,1 0 0,-1 0 0,0 0 0,0 0 0,0 0 0,0 0 0,0 0 0,0-1 0,0 1 0,0 0 0,0 0 0,0 0 0,0 0 0,0 0 0,0 0 0,0 0 0,0 0 0,0 0 0,0 0 0,0 0 0,0 0 0,0 0 0,0 0 0,0 0 0,1 0 0,-1-1 0,0 1 0,0 0 0,0 0 0,0 0 0,0 0 0,0 0 0,0 0 0,-1 0 0,1 0 0,0 0 0,0 0 0,0 0 0,0 0 0,0 0 0,0-1 0,0 1 0,0 0 0,4 8 0,3 14 0,5 23 0,50 162 0,-50-177 0,0 0 0,2 0 0,1-1 0,30 41 0,-40-63 0,0-1 0,0 0 0,1 0 0,-1-1 0,1 0 0,1 0 0,-1 0 0,1-1 0,-1 0 0,1 0 0,10 4 0,-14-7 0,1 0 0,-1 0 0,0-1 0,1 1 0,0-1 0,-1 1 0,1-1 0,-1 0 0,1 0 0,-1-1 0,1 1 0,0-1 0,-1 0 0,0 0 0,1 0 0,-1 0 0,1 0 0,-1-1 0,0 0 0,0 0 0,0 0 0,0 0 0,0 0 0,-1 0 0,1-1 0,4-4 0,1-4 0,0-1 0,0 1 0,-1-1 0,-1-1 0,0 1 0,0-1 0,-1 0 0,-1-1 0,0 1 0,-1-1 0,1-17 0,2-21 0,-3-83 0,-3 120 0,-1-56 0,3 64 0,3 14 0,8 23 0,-9-19 0,13 32 0,2-1 0,2-1 0,2-1 0,43 59 0,-63-95 0,0-1 0,1 1 0,-1 0 0,1-1 0,0 0 0,0 0 0,1 0 0,5 3 0,-8-5 0,-1 0 0,1-1 0,-1 1 0,1-1 0,0 0 0,-1 1 0,1-1 0,0 0 0,-1 0 0,1 0 0,-1 0 0,1 0 0,0-1 0,-1 1 0,1 0 0,-1-1 0,1 1 0,-1-1 0,1 1 0,-1-1 0,1 0 0,-1 0 0,1 0 0,-1 0 0,0 0 0,0 0 0,1 0 0,-1 0 0,2-2 0,4-7 0,0 0 0,-1 0 0,0-1 0,0 0 0,-1 0 0,-1 0 0,0 0 0,0-1 0,2-13 0,0-10 0,4-65 0,-9 57 0,-2 39 0,1 28 0,-1 8 92,0 1-578,1 0 0,8 59 1,-4-73-6341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7.679"/>
    </inkml:context>
    <inkml:brush xml:id="br0">
      <inkml:brushProperty name="width" value="0.05" units="cm"/>
      <inkml:brushProperty name="height" value="0.05" units="cm"/>
    </inkml:brush>
  </inkml:definitions>
  <inkml:trace contextRef="#ctx0" brushRef="#br0">25 63 24575,'0'-6'0,"-3"-4"0,-4-5 0,-1-2 0,2 2-8191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5:59.579"/>
    </inkml:context>
    <inkml:brush xml:id="br0">
      <inkml:brushProperty name="width" value="0.05" units="cm"/>
      <inkml:brushProperty name="height" value="0.05" units="cm"/>
    </inkml:brush>
  </inkml:definitions>
  <inkml:trace contextRef="#ctx0" brushRef="#br0">271 543 24575,'-1'0'0,"0"-1"0,0 1 0,0 0 0,1-1 0,-1 1 0,0-1 0,1 0 0,-1 1 0,0-1 0,1 1 0,-1-1 0,1 0 0,-1 0 0,1 1 0,-1-1 0,1 0 0,-1 0 0,1 1 0,0-1 0,-1 0 0,1 0 0,0 0 0,0-1 0,-3-2 0,1 17 0,-5 38 0,-2-2 0,-2 1 0,-21 55 0,-66 137 0,93-230 0,-12 26 0,-1-1 0,-26 39 0,36-68 0,5-13 0,6-19 0,40-111 0,-11 37 0,70-255 0,34-115 0,-133 460 0,1-8 0,1 1 0,1-1 0,1 1 0,11-20 0,-17 33 0,-1 1 0,1 0 0,0 0 0,0 0 0,0 0 0,0 0 0,-1 1 0,1-1 0,0 0 0,1 0 0,-1 0 0,0 1 0,0-1 0,0 1 0,3-2 0,-4 2 0,1 0 0,0 0 0,0 0 0,-1 0 0,1 0 0,0 0 0,-1 1 0,1-1 0,0 0 0,0 0 0,-1 1 0,1-1 0,0 0 0,-1 1 0,1-1 0,-1 0 0,1 1 0,0-1 0,-1 1 0,1 0 0,3 3 0,-1 0 0,0 1 0,-1-1 0,1 1 0,-1 0 0,3 7 0,17 55 0,26 133 0,-34-133 0,40 199 268,53 229-1901,-100-465-5193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00.995"/>
    </inkml:context>
    <inkml:brush xml:id="br0">
      <inkml:brushProperty name="width" value="0.05" units="cm"/>
      <inkml:brushProperty name="height" value="0.05" units="cm"/>
    </inkml:brush>
  </inkml:definitions>
  <inkml:trace contextRef="#ctx0" brushRef="#br0">82 694 24575,'-4'-7'0,"-1"0"0,0 1 0,0 0 0,0 0 0,-7-7 0,5 7 0,0-1 0,1 0 0,1 0 0,-6-8 0,9 12 0,1 1 0,0 0 0,0-1 0,0 1 0,0-1 0,1 1 0,-1-1 0,1 0 0,-1 1 0,1-1 0,0 1 0,0-1 0,0 0 0,0 1 0,1-1 0,-1 0 0,1 1 0,1-4 0,0-1 0,1 1 0,1 0 0,-1 0 0,1 1 0,0-1 0,0 1 0,1 0 0,-1 0 0,10-7 0,3-2 0,31-18 0,-21 15 0,2 2 0,0 1 0,41-14 0,-56 23 0,1 1 0,-1 0 0,1 1 0,0 1 0,0 0 0,0 1 0,0 1 0,1 0 0,19 3 0,-26-1 0,-1 0 0,0 1 0,1 0 0,-1 0 0,-1 0 0,1 1 0,0 0 0,-1 1 0,0 0 0,0 0 0,8 8 0,-6-4 0,-1 1 0,1 0 0,-2 0 0,1 1 0,-1 0 0,9 22 0,-5-6 0,-2 0 0,0 1 0,-2 0 0,-1 1 0,3 56 0,-8-71 0,-1 0 0,0 0 0,-3 21 0,2-31 0,1-1 0,-1 1 0,0-1 0,0 1 0,0-1 0,0 1 0,-1-1 0,1 0 0,-1 0 0,0 1 0,0-1 0,0 0 0,0-1 0,-1 1 0,1 0 0,-1-1 0,0 1 0,-4 2 0,6-4 0,0-1 0,0 1 0,0-1 0,1 1 0,-1-1 0,0 0 0,0 1 0,0-1 0,0 0 0,0 0 0,0 0 0,0 0 0,0 0 0,0 0 0,0 0 0,0 0 0,0 0 0,1 0 0,-1 0 0,0-1 0,0 1 0,0 0 0,0-1 0,0 1 0,0-1 0,0 0 0,-1 0 0,1-1 0,-1 1 0,1-1 0,0 0 0,0 0 0,-1 1 0,1-1 0,1 0 0,-1 0 0,0 0 0,-1-3 0,0-3 0,1 0 0,-1-1 0,1 1 0,1-17 0,1 3 0,1 0 0,2-1 0,10-36 0,-10 47 0,0 0 0,0 1 0,2 0 0,-1 0 0,1 0 0,1 0 0,0 1 0,11-13 0,-17 21 0,0 1 0,0 0 0,0-1 0,1 1 0,-1 0 0,0 0 0,1-1 0,-1 1 0,1 0 0,-1 1 0,1-1 0,-1 0 0,1 0 0,0 1 0,-1-1 0,1 1 0,0-1 0,0 1 0,-1 0 0,1-1 0,0 1 0,0 0 0,-1 0 0,1 0 0,0 1 0,0-1 0,0 0 0,-1 1 0,1-1 0,0 1 0,-1-1 0,1 1 0,-1 0 0,1 0 0,0 0 0,-1 0 0,0 0 0,3 2 0,3 5 0,0 0 0,0 1 0,-1-1 0,0 1 0,7 15 0,3 3 0,-9-16 0,1 0 0,0-1 0,1 0 0,0 0 0,1-1 0,20 16 0,-28-23 0,1 0 0,-1-1 0,1 1 0,0-1 0,-1 0 0,1 0 0,0 0 0,0 0 0,0 0 0,0 0 0,0-1 0,0 0 0,0 1 0,0-1 0,0 0 0,0-1 0,0 1 0,0 0 0,0-1 0,0 0 0,0 0 0,0 0 0,0 0 0,0 0 0,-1 0 0,1-1 0,0 1 0,-1-1 0,1 0 0,-1 0 0,0 0 0,1 0 0,-1 0 0,0 0 0,0-1 0,1-2 0,1 0 0,-1-1 0,0 1 0,0-1 0,0 0 0,0 0 0,-1 0 0,0-1 0,-1 1 0,1 0 0,-1-1 0,-1 1 0,1-1 0,-1-12 0,-2-2 0,0 1 0,-1 0 0,-7-23 0,-89-256 0,86 273 0,6 18 0,7 8 0,-1 0 0,1 0 0,0 0 0,0 0 0,-1 0 0,1 0 0,0 1 0,0-1 0,-1 0 0,1 0 0,0 0 0,0 0 0,0 1 0,-1-1 0,1 0 0,0 0 0,0 0 0,0 1 0,0-1 0,0 0 0,-1 0 0,1 1 0,0-1 0,0 0 0,0 1 0,0-1 0,0 0 0,0 0 0,0 1 0,0-1 0,0 0 0,0 0 0,0 1 0,0-1 0,0 1 0,0 16 0,1-1 0,0 1 0,1 0 0,1 0 0,8 27 0,-1-2 0,-1 1 0,1 0 0,2-1 0,2-1 0,2 0 0,32 58 0,-43-91 0,0 0 0,1 0 0,0 0 0,1-1 0,-1 1 0,15 10 0,-19-17 0,0 1 0,0-1 0,0 1 0,0-1 0,0 0 0,0 0 0,0 0 0,0 0 0,0 0 0,1 0 0,-1-1 0,0 1 0,1-1 0,-1 0 0,0 0 0,1 1 0,-1-1 0,0-1 0,1 1 0,-1 0 0,1-1 0,-1 1 0,0-1 0,0 0 0,1 1 0,-1-1 0,0 0 0,0 0 0,0-1 0,0 1 0,0 0 0,3-4 0,2-3 0,0 0 0,-1 0 0,0-1 0,-1 0 0,0 0 0,0-1 0,-1 0 0,0 1 0,0-1 0,-2 0 0,1-1 0,2-19 0,-5 30 0,-1 0 0,1 0 0,0-1 0,0 1 0,0 0 0,0-1 0,0 1 0,0 0 0,0 0 0,0-1 0,0 1 0,0 0 0,0-1 0,0 1 0,0 0 0,0 0 0,0-1 0,1 1 0,-1 0 0,0-1 0,0 1 0,0 0 0,0 0 0,0-1 0,1 1 0,-1 0 0,0 0 0,0 0 0,0-1 0,1 1 0,-1 0 0,0 0 0,0 0 0,1 0 0,-1-1 0,0 1 0,0 0 0,1 0 0,-1 0 0,0 0 0,1 0 0,-1 0 0,0 0 0,1 0 0,10 13 0,12 36 0,-19-41 0,26 50 0,-27-53 0,0-1 0,1 1 0,-1-1 0,1 0 0,0 0 0,0 0 0,0-1 0,0 1 0,9 4 0,-11-7 0,-1 0 0,1 0 0,-1-1 0,1 1 0,-1-1 0,1 0 0,-1 1 0,1-1 0,0 0 0,-1 0 0,1 0 0,0 0 0,-1 0 0,1 0 0,-1 0 0,1-1 0,0 1 0,-1-1 0,1 1 0,1-2 0,0 1 0,-1-1 0,1 0 0,-1 0 0,1 0 0,-1 0 0,1 0 0,-1 0 0,0-1 0,3-4 0,0-2 0,0 0 0,0 0 0,-1 0 0,-1-1 0,5-15 0,-2-5 0,-1-1 0,-2 0 0,-1 0 0,-1 0 0,-5-49 0,-34-154 0,32 202 0,2 12 0,-1-10 0,-15-47 0,20 77 0,0-1 0,-1 0 0,1 0 0,0 1 0,0-1 0,0 0 0,-1 0 0,1 1 0,0-1 0,-1 0 0,1 0 0,-1 1 0,1-1 0,-1 1 0,1-1 0,-1 0 0,1 1 0,-2-1 0,0 13 0,4 27 0,9 33 0,3-1 0,38 117 0,79 126 0,-131-313 0,1 0 0,-1 1 0,1-1 0,0 0 0,-1 0 0,1 0 0,0 0 0,0 0 0,-1 0 0,1 0 0,0 0 0,2 2 0,-3-4 0,1 1 0,-1 0 0,0 0 0,0 0 0,1 0 0,-1 0 0,0 0 0,0-1 0,1 1 0,-1 0 0,0 0 0,0 0 0,0-1 0,1 1 0,-1 0 0,0 0 0,0-1 0,0 1 0,0 0 0,0 0 0,1-1 0,-1 1 0,0 0 0,0 0 0,0-1 0,0 1 0,0 0 0,0-1 0,0 1 0,0 0 0,0-1 0,0 1 0,0-1 0,-1-41 0,1 32 0,-1-6 0,2-64 0,0 72 0,0 1 0,0-1 0,1 0 0,0 1 0,0-1 0,1 1 0,6-14 0,-7 19 0,-1 0 0,0 0 0,1 0 0,-1 0 0,1 0 0,-1 0 0,1 0 0,0 1 0,0-1 0,0 1 0,0-1 0,0 1 0,0 0 0,0 0 0,0 0 0,1 0 0,-1 0 0,0 0 0,3 0 0,-1 1 0,0 0 0,0 0 0,0 0 0,0 0 0,-1 1 0,1 0 0,0-1 0,0 1 0,-1 1 0,1-1 0,4 2 0,2 3 0,0 0 0,0 0 0,0 1 0,-1 0 0,0 1 0,0 0 0,8 9 0,0 3 0,24 38 0,-34-48 0,-1 1 0,-1-1 0,0 1 0,-1 0 0,0 0 0,4 15 0,-8-25 0,0 0 0,1 0 0,-1 1 0,0-1 0,0 0 0,1 0 0,-1 1 0,0-1 0,0 0 0,-1 0 0,1 0 0,0 1 0,0-1 0,0 0 0,-1 0 0,1 0 0,-1 1 0,1-1 0,-1 0 0,1 0 0,-1 0 0,0 0 0,1 0 0,-1 0 0,0 0 0,0 0 0,0 0 0,0-1 0,0 1 0,0 0 0,0 0 0,0-1 0,0 1 0,0-1 0,0 1 0,0-1 0,-1 1 0,1-1 0,0 0 0,0 1 0,0-1 0,-1 0 0,1 0 0,0 0 0,0 0 0,-1 0 0,1 0 0,0-1 0,-2 1 0,-3-1 0,1 0 0,-1 0 0,0-1 0,1 1 0,0-1 0,-1-1 0,1 1 0,0-1 0,-8-5 0,7 3 0,-1-1 0,1 0 0,0-1 0,1 1 0,0-1 0,-9-15 0,12 19 0,0-1 0,0 1 0,1-1 0,-1 1 0,1-1 0,0 0 0,0 0 0,0 0 0,1 1 0,-1-1 0,1 0 0,0 0 0,0 0 0,0 0 0,1 0 0,-1 0 0,3-6 0,-2 8 0,-1 1 0,1 0 0,-1 0 0,1-1 0,0 1 0,0 0 0,0 0 0,0 0 0,-1 0 0,1 0 0,1 0 0,-1 0 0,0 0 0,0 0 0,0 1 0,0-1 0,1 0 0,-1 1 0,3-1 0,-1 0 0,0 0 0,0 1 0,0 0 0,0 0 0,0 0 0,0 0 0,0 0 0,5 2 0,4 1 0,0 1 0,0 0 0,16 9 0,-26-12 0,9 4 70,-3-2-249,-1 1 0,1-1-1,-1 1 1,-1 1-1,1-1 1,0 1-1,8 9 1,-10-6-6647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2.257"/>
    </inkml:context>
    <inkml:brush xml:id="br0">
      <inkml:brushProperty name="width" value="0.05" units="cm"/>
      <inkml:brushProperty name="height" value="0.05" units="cm"/>
    </inkml:brush>
  </inkml:definitions>
  <inkml:trace contextRef="#ctx0" brushRef="#br0">160 173 24575,'9'-11'0,"-1"0"0,-1-1 0,0 1 0,-1-2 0,10-24 0,-13 29 0,-1 3 0,0 0 0,0 0 0,-1 0 0,0 0 0,0 0 0,0-10 0,-1 14 0,0 0 0,0 0 0,0 0 0,0 0 0,0 0 0,0 0 0,0 0 0,0 0 0,-1 0 0,1 1 0,0-1 0,-1 0 0,1 0 0,-1 0 0,1 0 0,-1 0 0,1 1 0,-1-1 0,1 0 0,-1 1 0,0-1 0,1 0 0,-1 1 0,0-1 0,0 1 0,0-1 0,1 1 0,-1-1 0,0 1 0,0-1 0,0 1 0,0 0 0,0 0 0,0 0 0,0-1 0,0 1 0,0 0 0,0 0 0,0 0 0,0 0 0,0 0 0,0 1 0,1-1 0,-3 0 0,-1 2 0,-1-1 0,1 1 0,-1-1 0,1 1 0,0 1 0,-1-1 0,1 0 0,0 1 0,1 0 0,-1 0 0,0 0 0,-3 5 0,-8 8 0,-16 23 0,26-31 0,-10 12 0,2 0 0,0 0 0,-11 27 0,20-37 0,0 0 0,0-1 0,1 2 0,1-1 0,0 0 0,0 1 0,1-1 0,0 1 0,1 18 0,0-27 0,0 0 0,1-1 0,-1 1 0,0 0 0,1-1 0,-1 1 0,1 0 0,-1-1 0,1 1 0,0-1 0,0 1 0,0-1 0,0 1 0,0-1 0,0 1 0,0-1 0,0 0 0,1 0 0,-1 0 0,0 0 0,4 2 0,-3-2 0,1 0 0,0 0 0,0 0 0,0-1 0,0 1 0,0-1 0,0 1 0,0-1 0,0 0 0,0 0 0,5-1 0,3-2 0,0 1 0,0-2 0,0 1 0,0-1 0,15-9 0,-10 3 0,-1 0 0,0-1 0,-1 0 0,-1-1 0,1 0 0,-2-2 0,0 1 0,15-24 0,-10 12 0,-2-1 0,0-1 0,-2 0 0,12-39 0,-15 44 0,-4 17 0,-2 15 0,2 34 45,1 11 96,15 55 0,-17-91-382,1-1-1,1 0 0,0 0 0,1 0 0,1-1 1,20 28-1,-3-12-6584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2.430"/>
    </inkml:context>
    <inkml:brush xml:id="br0">
      <inkml:brushProperty name="width" value="0.05" units="cm"/>
      <inkml:brushProperty name="height" value="0.05" units="cm"/>
    </inkml:brush>
  </inkml:definitions>
  <inkml:trace contextRef="#ctx0" brushRef="#br0">54 0 24575,'-3'0'0,"-4"0"0,0 3 0,-3 4 0,1 4 0,1 5 0,3 4 0,2 4 0,1 1 0,5 2 0,1-1 0,3-1 0,3-6 0,1-5-8191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4:32.747"/>
    </inkml:context>
    <inkml:brush xml:id="br0">
      <inkml:brushProperty name="width" value="0.05" units="cm"/>
      <inkml:brushProperty name="height" value="0.05" units="cm"/>
    </inkml:brush>
  </inkml:definitions>
  <inkml:trace contextRef="#ctx0" brushRef="#br0">121 194 24575,'0'0'0,"0"1"0,0-1 0,0 0 0,0 0 0,-1 0 0,1 0 0,0 0 0,0 0 0,0 0 0,0 0 0,-1 0 0,1 0 0,0 0 0,0 0 0,0 0 0,0 0 0,-1 0 0,1 0 0,0 0 0,0 0 0,0 0 0,0 0 0,0 0 0,-1 0 0,1 0 0,0 0 0,0 0 0,0-1 0,0 1 0,0 0 0,-1 0 0,1 0 0,0 0 0,0 0 0,0 0 0,0 0 0,0-1 0,0 1 0,0 0 0,0 0 0,0 0 0,0 0 0,-1 0 0,1-1 0,0 1 0,0 0 0,0 0 0,0 0 0,0 0 0,0-1 0,0 1 0,0 0 0,0 0 0,0 0 0,0-1 0,1 1 0,-1 0 0,1-1 0,-1 1 0,1 0 0,-1 0 0,1-1 0,-1 1 0,1 0 0,-1 0 0,1 0 0,-1-1 0,1 1 0,0 0 0,-1 0 0,1 0 0,-1 0 0,1 0 0,-1 0 0,2 1 0,12 1 0,0-1 0,0 0 0,0-1 0,0 0 0,23-5 0,-34 5 0,-1-1 0,1 0 0,0 1 0,-1-1 0,1-1 0,-1 1 0,1 0 0,-1-1 0,0 1 0,1-1 0,-1 0 0,0 0 0,0 0 0,3-4 0,-3 4 0,-1-1 0,0 0 0,0 1 0,0-1 0,0 0 0,0 1 0,-1-1 0,0 0 0,1 0 0,-1 0 0,0 0 0,0 0 0,0 1 0,-1-1 0,1 0 0,-1 0 0,-1-5 0,0 2 0,-1 0 0,0 0 0,0 0 0,0 0 0,0 0 0,-1 0 0,0 1 0,-1 0 0,1 0 0,-1 0 0,0 0 0,0 1 0,0 0 0,-1 0 0,1 0 0,-1 1 0,0 0 0,0 0 0,0 0 0,-9-2 0,10 3 0,0 1 0,1 0 0,-1-1 0,0 2 0,0-1 0,0 0 0,0 1 0,0 0 0,0 0 0,0 1 0,0-1 0,0 1 0,0 0 0,0 0 0,0 1 0,0 0 0,0 0 0,1 0 0,-1 0 0,1 0 0,0 1 0,0 0 0,0 0 0,0 0 0,0 1 0,0-1 0,-4 7 0,2-1 0,1 0 0,1 0 0,-1 0 0,1 1 0,1-1 0,0 1 0,0 0 0,1 0 0,0 1 0,1-1 0,0 0 0,1 0 0,0 1 0,1-1 0,0 0 0,0 0 0,5 19 0,-4-21 0,1 0 0,-1-1 0,1 1 0,0-1 0,1 0 0,-1 0 0,1 0 0,1 0 0,-1-1 0,1 0 0,1 0 0,-1 0 0,1 0 0,0-1 0,0 0 0,0 0 0,1-1 0,0 0 0,0 0 0,0 0 0,0-1 0,1 0 0,10 3 0,19-2-1365,-4-4-5461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2.833"/>
    </inkml:context>
    <inkml:brush xml:id="br0">
      <inkml:brushProperty name="width" value="0.05" units="cm"/>
      <inkml:brushProperty name="height" value="0.05" units="cm"/>
    </inkml:brush>
  </inkml:definitions>
  <inkml:trace contextRef="#ctx0" brushRef="#br0">70 55 24575,'0'-8'0,"-1"-19"0,1 26 0,0 0 0,0 0 0,0 0 0,0 0 0,-1 0 0,1 0 0,0 0 0,0 0 0,-1 0 0,1 0 0,-1 0 0,1 1 0,-1-1 0,1 0 0,-1 0 0,1 0 0,-1 1 0,0-1 0,0 0 0,0 0 0,0 1 0,1 0 0,-1 0 0,1 0 0,0 0 0,-1 0 0,1 0 0,-1 0 0,1 0 0,0 0 0,-1 0 0,1 1 0,0-1 0,-1 0 0,1 0 0,-1 0 0,1 1 0,0-1 0,-1 0 0,1 0 0,0 1 0,0-1 0,-1 0 0,1 1 0,0-1 0,0 0 0,-1 1 0,1-1 0,0 0 0,0 1 0,0-1 0,0 1 0,-7 15 0,7-15 0,-10 28 0,3 0 0,0 0 0,-3 40 0,2 91 0,7-132 0,2 1 0,2 0 0,0 0 0,2-1 0,9 33 0,-3-39 0,-4-19 0,-1-14 0,2-29 0,-5 18 0,2-1 0,1 1 0,16-42 0,-20 59 0,1 0 0,-1 0 0,1 0 0,0 0 0,1 1 0,-1-1 0,1 1 0,0 0 0,0 0 0,0 0 0,1 1 0,-1-1 0,1 1 0,0 0 0,0 0 0,0 1 0,0-1 0,0 1 0,1 1 0,-1-1 0,7-1 0,-4 3 0,0-1 0,-1 1 0,1 1 0,0-1 0,0 2 0,-1-1 0,1 1 0,-1 0 0,1 0 0,-1 1 0,0 0 0,0 0 0,0 1 0,0 0 0,-1 0 0,0 0 0,1 1 0,-2 0 0,1 1 0,0-1 0,-1 1 0,0 0 0,-1 0 0,1 0 0,-1 1 0,0 0 0,5 11 0,-9-15 0,1-1 0,0 1 0,0 0 0,-1-1 0,0 1 0,1-1 0,-1 1 0,0 0 0,0-1 0,-1 1 0,1 0 0,0-1 0,-1 1 0,0-1 0,1 1 0,-1 0 0,0-1 0,0 0 0,-3 5 0,1-4 0,0 1 0,0-1 0,0 1 0,-1-1 0,0 0 0,1 0 0,-1 0 0,0-1 0,0 1 0,-6 1 0,-6 3 0,1-2 0,-1 0 0,-1-1 0,1 0 0,-20 1 0,-55 0-1365,54-5-5461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09.849"/>
    </inkml:context>
    <inkml:brush xml:id="br0">
      <inkml:brushProperty name="width" value="0.05" units="cm"/>
      <inkml:brushProperty name="height" value="0.05" units="cm"/>
    </inkml:brush>
  </inkml:definitions>
  <inkml:trace contextRef="#ctx0" brushRef="#br0">417 97 24575,'-4'-7'0,"1"0"0,-2 1 0,1 0 0,-1 0 0,0 0 0,0 1 0,0-1 0,-1 1 0,0 0 0,0 1 0,-1-1 0,1 1 0,-1 1 0,0-1 0,0 1 0,0 0 0,0 1 0,0-1 0,-1 2 0,-12-3 0,11 3 0,0 1 0,1 0 0,-1 0 0,1 1 0,-1 0 0,1 0 0,-1 1 0,1 0 0,0 1 0,0-1 0,0 2 0,0-1 0,0 1 0,1 0 0,-1 1 0,1 0 0,0 0 0,-6 7 0,0 2 0,1 0 0,1 0 0,0 1 0,1 0 0,0 1 0,2 0 0,0 1 0,1 0 0,0 0 0,1 1 0,1-1 0,1 1 0,1 0 0,0 0 0,0 32 0,3-44 0,1 0 0,0 0 0,0 0 0,0 0 0,0 0 0,1 0 0,0 0 0,0 0 0,1-1 0,0 1 0,3 6 0,-4-11 0,-1 1 0,1 0 0,0 0 0,0-1 0,-1 1 0,1-1 0,0 1 0,0-1 0,0 0 0,0 0 0,0 0 0,1 0 0,-1 0 0,0 0 0,0-1 0,1 1 0,-1-1 0,0 0 0,1 1 0,-1-1 0,1 0 0,-1 0 0,0-1 0,1 1 0,-1 0 0,0-1 0,1 0 0,-1 1 0,0-1 0,0 0 0,5-2 0,4-3 0,-1 0 0,1-1 0,-1 0 0,0-1 0,0 0 0,-1 0 0,12-14 0,52-73 0,-62 81 0,10-21 0,-16 26 0,-1 1 0,1 0 0,1 0 0,0 1 0,0-1 0,8-7 0,-13 15 0,-1 0 0,0-1 0,1 1 0,-1 0 0,0-1 0,1 1 0,-1 0 0,1 0 0,-1 0 0,0-1 0,1 1 0,-1 0 0,1 0 0,-1 0 0,1 0 0,-1 0 0,1 0 0,-1 0 0,1 0 0,-1 0 0,0 0 0,1 0 0,-1 0 0,1 0 0,-1 0 0,1 0 0,-1 0 0,1 0 0,-1 1 0,1-1 0,7 15 0,-3 25 0,-5-38 0,2 105 197,2 35-145,-2-119-375,2-1 1,0 0-1,1 1 0,9 24 0,-2-17-6503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0.271"/>
    </inkml:context>
    <inkml:brush xml:id="br0">
      <inkml:brushProperty name="width" value="0.05" units="cm"/>
      <inkml:brushProperty name="height" value="0.05" units="cm"/>
    </inkml:brush>
  </inkml:definitions>
  <inkml:trace contextRef="#ctx0" brushRef="#br0">41 36 24575,'-1'-2'0,"0"-1"0,1 0 0,-1 1 0,0-1 0,0 0 0,-1 1 0,1-1 0,0 1 0,-3-3 0,-6-3 0,9 8 0,1 0 0,-1 0 0,1 1 0,-1-1 0,1 0 0,0 0 0,-1 0 0,1 1 0,0-1 0,-1 0 0,1 0 0,0 1 0,-1-1 0,1 0 0,0 1 0,-1-1 0,1 0 0,0 1 0,0-1 0,-1 1 0,1-1 0,0 0 0,0 1 0,0-1 0,0 1 0,0-1 0,-1 0 0,1 1 0,0 0 0,-3 20 0,0 0 0,2 0 0,0 1 0,1-1 0,4 29 0,-2-28 0,32 401 0,-33-413 0,-1-5 0,0 0 0,0 1 0,1-1 0,0 0 0,0 0 0,0-1 0,0 1 0,1 0 0,4 8 0,-6-12 0,0-1 0,1 0 0,-1 1 0,0-1 0,1 0 0,-1 0 0,0 0 0,1 1 0,-1-1 0,0 0 0,1 0 0,-1 0 0,0 0 0,1 0 0,-1 1 0,0-1 0,1 0 0,-1 0 0,1 0 0,-1 0 0,0 0 0,1 0 0,-1 0 0,0 0 0,1-1 0,-1 1 0,1 0 0,-1 0 0,0 0 0,1 0 0,-1 0 0,0-1 0,1 1 0,-1 0 0,0 0 0,0 0 0,1-1 0,-1 1 0,0 0 0,1-1 0,-1 1 0,0 0 0,0-1 0,14-16 0,-12 14 0,19-27 0,69-94 0,-72 102 0,1 1 0,1 0 0,28-22 0,-44 40 0,0 0 0,0 0 0,1 0 0,-1 1 0,1-1 0,0 1 0,0 0 0,0 1 0,6-2 0,-9 3 0,-1-1 0,1 1 0,0 0 0,0 0 0,-1 0 0,1 0 0,0 0 0,-1 1 0,1-1 0,0 1 0,0-1 0,-1 1 0,1-1 0,-1 1 0,1 0 0,-1 0 0,1 0 0,-1 0 0,1 0 0,-1 0 0,0 0 0,0 0 0,1 0 0,-1 1 0,0-1 0,0 0 0,0 1 0,0-1 0,-1 1 0,1-1 0,1 3 0,0 3 0,-1-1 0,1 0 0,-1 1 0,0 0 0,-1-1 0,1 1 0,-2-1 0,1 1 0,0 0 0,-1-1 0,-1 1 0,1-1 0,-1 1 0,-4 9 0,1-3 0,0 0 0,-1-1 0,-1 1 0,0-1 0,-1-1 0,-9 12 0,14-19-72,0-1 1,-1 1-1,0-1 0,1 1 0,-1-1 0,0-1 0,-1 1 0,1 0 1,0-1-1,-1 0 0,1 0 0,-1 0 0,0-1 0,0 1 0,1-1 1,-1 0-1,0-1 0,-8 1 0,-9-3-6754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10.552"/>
    </inkml:context>
    <inkml:brush xml:id="br0">
      <inkml:brushProperty name="width" value="0.05" units="cm"/>
      <inkml:brushProperty name="height" value="0.05" units="cm"/>
    </inkml:brush>
  </inkml:definitions>
  <inkml:trace contextRef="#ctx0" brushRef="#br0">242 48 24575,'11'-1'0,"0"1"0,-1-1 0,1-1 0,-1 0 0,0 0 0,18-7 0,-27 9 0,0-1 0,-1 1 0,1 0 0,0-1 0,0 1 0,-1-1 0,1 1 0,0-1 0,-1 1 0,1-1 0,-1 1 0,1-1 0,0 0 0,-1 1 0,1-1 0,0-1 0,-1 1 0,0 1 0,0 0 0,0-1 0,0 1 0,0-1 0,0 1 0,0 0 0,0-1 0,-1 1 0,1-1 0,0 1 0,0 0 0,0-1 0,0 1 0,0 0 0,-1-1 0,1 1 0,0 0 0,0-1 0,-1 1 0,1 0 0,0 0 0,0-1 0,-1 1 0,-2-2 0,1 1 0,0-1 0,-1 1 0,1 0 0,-1 0 0,1 0 0,-1 1 0,0-1 0,-4 0 0,-2 0 0,-1 2 0,0-1 0,1 1 0,-1 0 0,1 1 0,-1 0 0,1 1 0,-1-1 0,1 2 0,0 0 0,-15 8 0,8-2 0,0 0 0,1 1 0,0 0 0,0 2 0,-14 15 0,21-19 0,0 1 0,0 0 0,1 0 0,1 0 0,-1 1 0,2 0 0,0 0 0,0 1 0,1-1 0,0 1 0,-2 15 0,4-20 0,2 0 0,-1 0 0,1 0 0,0 0 0,0 0 0,1 0 0,0-1 0,0 1 0,1 0 0,-1 0 0,1 0 0,1-1 0,0 1 0,0-1 0,0 0 0,0 0 0,1 0 0,0 0 0,1-1 0,-1 1 0,6 4 0,-1-3 25,0 0-1,0-1 0,1 0 1,-1 0-1,1-1 1,1 0-1,-1-1 0,1-1 1,-1 1-1,1-1 0,0-1 1,0 0-1,17 0 1,0-1-367,0-1 1,0-1 0,0-2-1,32-6 1,-2-4-6485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22.476"/>
    </inkml:context>
    <inkml:brush xml:id="br0">
      <inkml:brushProperty name="width" value="0.05" units="cm"/>
      <inkml:brushProperty name="height" value="0.05" units="cm"/>
    </inkml:brush>
  </inkml:definitions>
  <inkml:trace contextRef="#ctx0" brushRef="#br0">1 67 24575,'0'-5'0,"-1"-1"0,2 0 0,-1 0 0,0 0 0,1 1 0,2-8 0,-3 12 0,0 0 0,1 0 0,-1 0 0,1 0 0,-1 0 0,1 0 0,-1 0 0,1 0 0,-1 1 0,1-1 0,0 0 0,-1 0 0,1 0 0,0 1 0,0-1 0,0 0 0,0 1 0,-1-1 0,1 1 0,0-1 0,0 1 0,0-1 0,0 1 0,0 0 0,0 0 0,1-1 0,-1 1 0,0 0 0,0 0 0,0 0 0,0 0 0,0 0 0,0 0 0,0 0 0,2 1 0,6 2 0,1 1 0,0 1 0,-1 0 0,0 0 0,0 0 0,-1 1 0,0 0 0,14 14 0,-3-4 0,250 226 0,-78-65 0,-170-159-682,30 20-1,-24-22-6143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22.674"/>
    </inkml:context>
    <inkml:brush xml:id="br0">
      <inkml:brushProperty name="width" value="0.05" units="cm"/>
      <inkml:brushProperty name="height" value="0.05" units="cm"/>
    </inkml:brush>
  </inkml:definitions>
  <inkml:trace contextRef="#ctx0" brushRef="#br0">354 116 24575,'-12'-26'0,"-12"-25"0,22 48 0,0-1 0,-1 1 0,1 0 0,-1 0 0,1 0 0,-1 0 0,0 0 0,0 1 0,0-1 0,-7-3 0,8 5 0,1 1 0,-1-1 0,0 1 0,0 0 0,0-1 0,0 1 0,0 0 0,1 0 0,-1 1 0,0-1 0,0 0 0,0 0 0,0 1 0,0-1 0,1 1 0,-1 0 0,0 0 0,1-1 0,-1 1 0,0 0 0,1 0 0,-1 0 0,1 1 0,-1-1 0,1 0 0,0 1 0,0-1 0,-1 1 0,1-1 0,-1 3 0,-5 6 0,0 1 0,1-1 0,-7 16 0,-104 284 232,58-143-1829,38-113-5229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23.279"/>
    </inkml:context>
    <inkml:brush xml:id="br0">
      <inkml:brushProperty name="width" value="0.05" units="cm"/>
      <inkml:brushProperty name="height" value="0.05" units="cm"/>
    </inkml:brush>
  </inkml:definitions>
  <inkml:trace contextRef="#ctx0" brushRef="#br0">190 586 24575,'1'-5'0,"0"-1"0,0 0 0,0 0 0,1 1 0,0-1 0,4-6 0,2-9 0,-2 6 0,-2 4 0,-1 1 0,1-1 0,-2 0 0,3-11 0,-5 21 0,0 0 0,0-1 0,1 1 0,-1 0 0,0-1 0,0 1 0,0 0 0,0 0 0,-1-1 0,1 1 0,0 0 0,0-1 0,-1 1 0,1 0 0,-1 0 0,1 0 0,-1-1 0,1 1 0,-1 0 0,0 0 0,0 0 0,1 0 0,-1 0 0,0 0 0,0 0 0,0 1 0,0-1 0,0 0 0,0 0 0,0 1 0,-1-1 0,1 0 0,0 1 0,0 0 0,0-1 0,-1 1 0,1-1 0,0 1 0,0 0 0,-1 0 0,-2 0 0,-1 0 0,-1 1 0,1 0 0,0 0 0,-1 1 0,1-1 0,0 1 0,0 0 0,0 1 0,0-1 0,0 1 0,1 0 0,-1 0 0,1 0 0,-7 7 0,-3 4 0,0 0 0,-19 26 0,23-28 0,2 1 0,0 0 0,0 0 0,1 1 0,-6 18 0,11-27 0,0 1 0,1 0 0,0 0 0,0 0 0,0 0 0,1 0 0,0 7 0,0-10 0,1 0 0,-1 0 0,1 0 0,0 0 0,0 0 0,0 0 0,0 0 0,0 0 0,1 0 0,-1-1 0,1 1 0,0-1 0,0 1 0,4 3 0,-3-3 0,0-1 0,0 0 0,0 0 0,0 0 0,0-1 0,0 1 0,1-1 0,-1 0 0,1 0 0,-1 0 0,1 0 0,0 0 0,-1-1 0,1 0 0,0 1 0,-1-2 0,1 1 0,-1 0 0,1-1 0,0 1 0,-1-1 0,1 0 0,-1 0 0,1-1 0,3-1 0,5-2 0,-1-1 0,1-1 0,-1 1 0,-1-2 0,19-16 0,-16 12 0,-1 0 0,-1-1 0,0-1 0,-1 0 0,0 0 0,-1-1 0,7-17 0,-6 9 0,-1-1 0,-1 0 0,-1 0 0,4-31 0,-3-16 0,-4-1 0,-5-103 0,-1 134 0,2 21 0,0 17 0,0 5 0,2 31 0,12 90-455,6-2 0,64 215 0,-69-289-6371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4.721"/>
    </inkml:context>
    <inkml:brush xml:id="br0">
      <inkml:brushProperty name="width" value="0.05" units="cm"/>
      <inkml:brushProperty name="height" value="0.05" units="cm"/>
    </inkml:brush>
  </inkml:definitions>
  <inkml:trace contextRef="#ctx0" brushRef="#br0">214 238 24575,'12'0'0,"1"-1"0,0-1 0,0 0 0,-1 0 0,1-2 0,-1 1 0,0-2 0,0 1 0,-1-2 0,18-10 0,-24 13 0,0-1 0,0 0 0,0 0 0,-1 0 0,1 0 0,-1-1 0,0 0 0,0 0 0,-1 0 0,5-8 0,-6 8 0,-1 1 0,1 0 0,-1-1 0,0 1 0,0-1 0,-1 0 0,1 1 0,-1-1 0,0 1 0,0-1 0,0 0 0,-1 1 0,0-1 0,0 0 0,-2-5 0,2 7 0,0-1 0,0 1 0,0 0 0,-1 0 0,1 0 0,-1 0 0,0 1 0,0-1 0,0 0 0,0 1 0,0-1 0,0 1 0,-1 0 0,1 0 0,-1 0 0,0 0 0,0 0 0,1 1 0,-1-1 0,0 1 0,-1 0 0,1-1 0,0 1 0,0 1 0,0-1 0,-1 0 0,1 1 0,0 0 0,0 0 0,-1 0 0,1 0 0,0 0 0,-1 1 0,-4 0 0,-5 2 0,0 1 0,0 0 0,0 1 0,1 0 0,0 1 0,0 0 0,-14 10 0,8-3 0,1 0 0,0 1 0,1 1 0,0 1 0,1 0 0,1 1 0,-21 34 0,26-36 0,0 1 0,1 0 0,1 0 0,0 1 0,2 0 0,0 0 0,0 0 0,2 1 0,0 0 0,0 18 0,3-32 0,0 0 0,0 0 0,0 0 0,1 0 0,-1 0 0,1 0 0,0 0 0,0-1 0,0 1 0,1 0 0,-1 0 0,1-1 0,0 1 0,0-1 0,0 1 0,6 5 0,-5-6 0,1-1 0,-1 1 0,1-1 0,-1 0 0,1 0 0,0 0 0,0 0 0,0-1 0,0 1 0,0-1 0,0 0 0,0-1 0,0 1 0,1-1 0,-1 1 0,5-1 0,1-1 0,1 0 0,-1-1 0,1 0 0,-1-1 0,0 0 0,0 0 0,0-1 0,0 0 0,-1-1 0,0 0 0,13-10 0,-4 3 0,-1-1 0,-1-2 0,0 1 0,22-29 0,-23 23 0,0-1 0,-2 0 0,-1 0 0,-1-2 0,0 1 0,-2-2 0,13-46 0,-8 218 0,-9-117 114,2 0 0,16 44 0,-20-65-246,1-1 1,0 0 0,1 0-1,0 0 1,0-1 0,1 0 0,0 0-1,0 0 1,1-1 0,0 0 0,0 0-1,9 6 1,7 1-6695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5.530"/>
    </inkml:context>
    <inkml:brush xml:id="br0">
      <inkml:brushProperty name="width" value="0.05" units="cm"/>
      <inkml:brushProperty name="height" value="0.05" units="cm"/>
    </inkml:brush>
  </inkml:definitions>
  <inkml:trace contextRef="#ctx0" brushRef="#br0">261 176 24575,'4'-7'0,"1"0"0,-1 0 0,0 0 0,0 0 0,-1 0 0,0-1 0,2-9 0,0 3 0,-3 10 0,0-1 0,-1 1 0,0-1 0,0 1 0,0-1 0,0 1 0,-1-1 0,0 0 0,0 1 0,0-1 0,-1-7 0,0 10 0,0 0 0,0 0 0,1 0 0,-1 0 0,-1 1 0,1-1 0,0 0 0,0 1 0,-1-1 0,1 1 0,0-1 0,-1 1 0,0 0 0,1 0 0,-1 0 0,0 0 0,1 0 0,-1 0 0,0 0 0,0 0 0,0 1 0,0-1 0,0 1 0,0-1 0,0 1 0,0 0 0,0 0 0,0-1 0,-2 2 0,-6-1 0,0 1 0,1 0 0,-1 0 0,0 1 0,1 1 0,0 0 0,-1 0 0,1 0 0,0 1 0,1 1 0,-16 9 0,11-5 0,0 0 0,1 1 0,0 0 0,0 1 0,2 1 0,-17 20 0,23-27 0,1 0 0,0 1 0,0-1 0,0 1 0,0-1 0,1 1 0,0 0 0,0 0 0,0 0 0,1 0 0,0 0 0,0 1 0,1-1 0,0 0 0,0 0 0,0 1 0,1-1 0,0 0 0,0 0 0,0 0 0,1 0 0,0 0 0,0 0 0,1 0 0,0-1 0,-1 1 0,2-1 0,-1 1 0,1-1 0,0 0 0,0-1 0,9 9 0,-3-3 0,1-1 0,0 0 0,1-1 0,0 0 0,13 6 0,-20-11 0,0-1 0,0 1 0,1-2 0,-1 1 0,1 0 0,-1-1 0,1 0 0,0 0 0,-1-1 0,1 1 0,0-1 0,0-1 0,-1 1 0,1-1 0,6-1 0,-8 0 0,1 0 0,-2 0 0,1 0 0,0 0 0,0-1 0,-1 0 0,1 0 0,-1 0 0,0 0 0,0 0 0,0 0 0,0-1 0,0 1 0,-1-1 0,3-5 0,4-9 0,-1 0 0,7-22 0,-4 12 0,1-3 0,-6 14 0,0 0 0,2 1 0,13-24 0,-21 40 0,1-1 0,-1 0 0,0 1 0,1-1 0,-1 1 0,0-1 0,1 1 0,-1-1 0,0 1 0,1-1 0,-1 1 0,1-1 0,-1 1 0,1 0 0,-1-1 0,1 1 0,0 0 0,-1-1 0,1 1 0,0 0 0,0 10 0,-10 22 0,6-22 0,-4 9 0,1 0 0,1 0 0,1 0 0,-2 32 0,5-47 0,1 1 0,1-1 0,-1 1 0,1-1 0,-1 1 0,1-1 0,1 0 0,-1 0 0,1 1 0,-1-1 0,4 5 0,-3-6 0,0-1 0,0 1 0,0-1 0,1 0 0,-1 1 0,1-1 0,-1 0 0,1-1 0,0 1 0,0 0 0,-1-1 0,1 1 0,0-1 0,0 0 0,1 0 0,-1 0 0,5 0 0,-2-1 0,0 1 0,0-1 0,1-1 0,-1 1 0,0-1 0,0 0 0,0-1 0,0 0 0,0 1 0,0-2 0,0 1 0,-1-1 0,1 0 0,-1 0 0,0 0 0,0-1 0,8-6 0,3-5 0,0 0 0,-2-1 0,24-30 0,-27 31 0,-1-1 0,0 0 0,-1-1 0,-1 0 0,-1 0 0,0-1 0,-1 1 0,-1-2 0,5-31 0,-10 48 0,0 0 0,1 0 0,-1 1 0,-1-1 0,1 0 0,0 0 0,0 0 0,-1 1 0,1-1 0,0 0 0,-1 0 0,0 1 0,1-1 0,-1 0 0,0 1 0,0-1 0,0 1 0,0-1 0,0 1 0,-1 0 0,1-1 0,0 1 0,-1 0 0,1 0 0,0 0 0,-3-1 0,3 1 0,-1 1 0,1 0 0,0 0 0,-1 0 0,1 0 0,0 0 0,-1 0 0,1 0 0,0 0 0,-1 0 0,1 0 0,0 1 0,0-1 0,-1 1 0,1-1 0,0 1 0,0-1 0,0 1 0,-1 0 0,1 0 0,0-1 0,0 1 0,0 0 0,0 0 0,0 0 0,1 0 0,-1 0 0,0 0 0,0 1 0,1-1 0,-1 0 0,0 0 0,1 0 0,-1 1 0,1 0 0,-2 3 0,0 0 0,0-1 0,1 1 0,0 0 0,0 0 0,0 0 0,0 0 0,1 0 0,0 0 0,0 0 0,0 0 0,1 0 0,0 0 0,-1 0 0,2 0 0,-1 0 0,1-1 0,-1 1 0,4 5 0,4 6 0,1 0 0,1-1 0,24 27 0,9 14 0,-43-54 0,1 0 0,-1-1 0,0 1 0,0 0 0,0 0 0,0 0 0,0 0 0,-1 0 0,1 0 0,0 0 0,-1 0 0,0 0 0,1 0 0,-1 1 0,0-1 0,0 0 0,0 0 0,-1 0 0,1 0 0,0 0 0,-1 0 0,1 0 0,-1 1 0,0-1 0,-1 2 0,0-1 0,-1 0 0,0 0 0,0 0 0,0 0 0,0-1 0,0 1 0,0-1 0,0 0 0,-1 0 0,1 0 0,-1-1 0,-7 3 0,-13 4-1365,2-3-5461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2T07:06:36.108"/>
    </inkml:context>
    <inkml:brush xml:id="br0">
      <inkml:brushProperty name="width" value="0.05" units="cm"/>
      <inkml:brushProperty name="height" value="0.05" units="cm"/>
    </inkml:brush>
  </inkml:definitions>
  <inkml:trace contextRef="#ctx0" brushRef="#br0">334 172 24575,'36'-61'0,"-24"42"0,15-31 0,-24 44 0,-2 3 0,0 0 0,0 1 0,0-1 0,0 0 0,0 0 0,1 1 0,0-1 0,-1 1 0,1-1 0,0 1 0,0 0 0,3-3 0,-5 6 0,1 0 0,-1-1 0,1 1 0,-1 0 0,1 0 0,-1 0 0,0 0 0,0 0 0,1 0 0,-1-1 0,0 1 0,0 0 0,0 0 0,0 0 0,0 0 0,0 0 0,0 0 0,0 0 0,0 0 0,-1 0 0,1 0 0,0 2 0,-6 38 0,-1 1 0,-24 78 0,-44 74 0,55-150 0,-2-2 0,-35 53 0,43-76 0,0 0 0,-2-1 0,0 0 0,-1-1 0,0-1 0,-32 22 0,45-35 0,-1 0 0,1-1 0,0 0 0,-1 0 0,0 0 0,-9 2 0,13-3 0,0-1 0,0 0 0,0 0 0,0 0 0,0 0 0,-1 0 0,1 0 0,0 0 0,0 0 0,0 0 0,0 0 0,0-1 0,0 1 0,0-1 0,0 1 0,0 0 0,0-1 0,0 0 0,0 1 0,0-1 0,0 1 0,1-1 0,-1 0 0,0 0 0,0 0 0,1 1 0,-1-1 0,0 0 0,1 0 0,-1 0 0,1 0 0,-1 0 0,1 0 0,0 0 0,-1 0 0,1 0 0,0-2 0,-2-4 0,2-1 0,-1 1 0,1-1 0,0 0 0,0 1 0,1-1 0,0 0 0,1 1 0,0-1 0,0 1 0,5-12 0,4-7 0,25-43 0,-26 52 0,1 1 0,15-19 0,-22 30 0,0 1 0,0 0 0,0 0 0,0 0 0,1 0 0,0 0 0,0 1 0,0 0 0,0 0 0,0 1 0,1-1 0,5-1 0,-8 4 0,0 0 0,0 0 0,0 0 0,0 0 0,0 0 0,0 1 0,0-1 0,0 1 0,-1 0 0,1 0 0,0 0 0,0 0 0,-1 0 0,1 1 0,-1-1 0,1 1 0,-1 0 0,1 0 0,-1-1 0,0 1 0,0 1 0,0-1 0,0 0 0,2 5 0,7 7 0,-2 2 0,15 30 0,-16-31 0,23 51 0,-12-26 0,1-1 0,30 44 0,-49-81 0,0 0 0,0 0 0,1-1 0,-1 1 0,1 0 0,-1-1 0,1 1 0,0-1 0,-1 1 0,1-1 0,0 0 0,0 0 0,0 0 0,0 0 0,0 0 0,0 0 0,0 0 0,1-1 0,-1 1 0,3 0 0,-2-2 0,-1 1 0,1-1 0,-1 0 0,1 1 0,-1-1 0,1 0 0,-1-1 0,1 1 0,-1 0 0,0-1 0,0 1 0,0-1 0,0 0 0,0 0 0,0 0 0,3-3 0,3-6-227,0 1-1,-1-1 1,0 0-1,-1-1 1,7-15-1,-6 7-6598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93299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02655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5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0534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1678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1548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65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600" b="0" i="0" u="none" strike="noStrike" kern="1200" cap="none" spc="0" normalizeH="0" baseline="0" noProof="0">
                <a:ln>
                  <a:noFill/>
                </a:ln>
                <a:solidFill>
                  <a:srgbClr val="918E8D"/>
                </a:solidFill>
                <a:effectLst/>
                <a:uLnTx/>
                <a:uFillTx/>
                <a:latin typeface="Quattrocento Sans"/>
                <a:sym typeface="Quattrocento Sans"/>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Tree>
    <p:extLst>
      <p:ext uri="{BB962C8B-B14F-4D97-AF65-F5344CB8AC3E}">
        <p14:creationId xmlns:p14="http://schemas.microsoft.com/office/powerpoint/2010/main" val="267940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38423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ustomXml" Target="../ink/ink127.xml"/><Relationship Id="rId2" Type="http://schemas.openxmlformats.org/officeDocument/2006/relationships/image" Target="../media/image131.jpg"/><Relationship Id="rId1" Type="http://schemas.openxmlformats.org/officeDocument/2006/relationships/slideLayout" Target="../slideLayouts/slideLayout4.xml"/><Relationship Id="rId4" Type="http://schemas.openxmlformats.org/officeDocument/2006/relationships/image" Target="../media/image132.png"/></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33.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39.jpeg"/><Relationship Id="rId3" Type="http://schemas.openxmlformats.org/officeDocument/2006/relationships/image" Target="../media/image134.jpeg"/><Relationship Id="rId7" Type="http://schemas.openxmlformats.org/officeDocument/2006/relationships/image" Target="../media/image138.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7.tiff"/><Relationship Id="rId5" Type="http://schemas.openxmlformats.org/officeDocument/2006/relationships/image" Target="../media/image136.tiff"/><Relationship Id="rId4" Type="http://schemas.openxmlformats.org/officeDocument/2006/relationships/image" Target="../media/image135.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ap.com/"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63" Type="http://schemas.openxmlformats.org/officeDocument/2006/relationships/image" Target="../media/image35.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3.png"/><Relationship Id="rId170" Type="http://schemas.openxmlformats.org/officeDocument/2006/relationships/customXml" Target="../ink/ink85.xml"/><Relationship Id="rId191" Type="http://schemas.openxmlformats.org/officeDocument/2006/relationships/image" Target="../media/image99.png"/><Relationship Id="rId205" Type="http://schemas.openxmlformats.org/officeDocument/2006/relationships/image" Target="../media/image106.png"/><Relationship Id="rId226" Type="http://schemas.openxmlformats.org/officeDocument/2006/relationships/customXml" Target="../ink/ink113.xml"/><Relationship Id="rId247" Type="http://schemas.openxmlformats.org/officeDocument/2006/relationships/image" Target="../media/image127.png"/><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53" Type="http://schemas.openxmlformats.org/officeDocument/2006/relationships/image" Target="../media/image30.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8.png"/><Relationship Id="rId5" Type="http://schemas.openxmlformats.org/officeDocument/2006/relationships/image" Target="../media/image6.png"/><Relationship Id="rId95" Type="http://schemas.openxmlformats.org/officeDocument/2006/relationships/image" Target="../media/image51.png"/><Relationship Id="rId160" Type="http://schemas.openxmlformats.org/officeDocument/2006/relationships/customXml" Target="../ink/ink80.xml"/><Relationship Id="rId181" Type="http://schemas.openxmlformats.org/officeDocument/2006/relationships/image" Target="../media/image94.png"/><Relationship Id="rId216" Type="http://schemas.openxmlformats.org/officeDocument/2006/relationships/customXml" Target="../ink/ink108.xml"/><Relationship Id="rId237" Type="http://schemas.openxmlformats.org/officeDocument/2006/relationships/image" Target="../media/image122.png"/><Relationship Id="rId22" Type="http://schemas.openxmlformats.org/officeDocument/2006/relationships/customXml" Target="../ink/ink11.xml"/><Relationship Id="rId43" Type="http://schemas.openxmlformats.org/officeDocument/2006/relationships/image" Target="../media/image25.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3.png"/><Relationship Id="rId85" Type="http://schemas.openxmlformats.org/officeDocument/2006/relationships/image" Target="../media/image46.png"/><Relationship Id="rId150" Type="http://schemas.openxmlformats.org/officeDocument/2006/relationships/customXml" Target="../ink/ink75.xml"/><Relationship Id="rId171" Type="http://schemas.openxmlformats.org/officeDocument/2006/relationships/image" Target="../media/image89.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7.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0.png"/><Relationship Id="rId108" Type="http://schemas.openxmlformats.org/officeDocument/2006/relationships/customXml" Target="../ink/ink54.xml"/><Relationship Id="rId129" Type="http://schemas.openxmlformats.org/officeDocument/2006/relationships/image" Target="../media/image68.png"/><Relationship Id="rId54" Type="http://schemas.openxmlformats.org/officeDocument/2006/relationships/customXml" Target="../ink/ink27.xml"/><Relationship Id="rId75" Type="http://schemas.openxmlformats.org/officeDocument/2006/relationships/image" Target="../media/image41.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4.png"/><Relationship Id="rId182" Type="http://schemas.openxmlformats.org/officeDocument/2006/relationships/customXml" Target="../ink/ink91.xml"/><Relationship Id="rId217" Type="http://schemas.openxmlformats.org/officeDocument/2006/relationships/image" Target="../media/image112.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15.png"/><Relationship Id="rId119" Type="http://schemas.openxmlformats.org/officeDocument/2006/relationships/image" Target="../media/image63.png"/><Relationship Id="rId44" Type="http://schemas.openxmlformats.org/officeDocument/2006/relationships/customXml" Target="../ink/ink22.xml"/><Relationship Id="rId65" Type="http://schemas.openxmlformats.org/officeDocument/2006/relationships/image" Target="../media/image36.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9.png"/><Relationship Id="rId172" Type="http://schemas.openxmlformats.org/officeDocument/2006/relationships/customXml" Target="../ink/ink86.xml"/><Relationship Id="rId193" Type="http://schemas.openxmlformats.org/officeDocument/2006/relationships/image" Target="../media/image100.png"/><Relationship Id="rId207" Type="http://schemas.openxmlformats.org/officeDocument/2006/relationships/image" Target="../media/image107.png"/><Relationship Id="rId228" Type="http://schemas.openxmlformats.org/officeDocument/2006/relationships/customXml" Target="../ink/ink114.xml"/><Relationship Id="rId249" Type="http://schemas.openxmlformats.org/officeDocument/2006/relationships/image" Target="../media/image128.png"/><Relationship Id="rId13" Type="http://schemas.openxmlformats.org/officeDocument/2006/relationships/image" Target="../media/image10.png"/><Relationship Id="rId109" Type="http://schemas.openxmlformats.org/officeDocument/2006/relationships/image" Target="../media/image58.png"/><Relationship Id="rId34" Type="http://schemas.openxmlformats.org/officeDocument/2006/relationships/customXml" Target="../ink/ink17.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20" Type="http://schemas.openxmlformats.org/officeDocument/2006/relationships/customXml" Target="../ink/ink60.xml"/><Relationship Id="rId141" Type="http://schemas.openxmlformats.org/officeDocument/2006/relationships/image" Target="../media/image74.png"/><Relationship Id="rId7" Type="http://schemas.openxmlformats.org/officeDocument/2006/relationships/image" Target="../media/image7.png"/><Relationship Id="rId162" Type="http://schemas.openxmlformats.org/officeDocument/2006/relationships/customXml" Target="../ink/ink81.xml"/><Relationship Id="rId183" Type="http://schemas.openxmlformats.org/officeDocument/2006/relationships/image" Target="../media/image95.png"/><Relationship Id="rId218" Type="http://schemas.openxmlformats.org/officeDocument/2006/relationships/customXml" Target="../ink/ink109.xml"/><Relationship Id="rId239" Type="http://schemas.openxmlformats.org/officeDocument/2006/relationships/image" Target="../media/image123.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31" Type="http://schemas.openxmlformats.org/officeDocument/2006/relationships/image" Target="../media/image69.png"/><Relationship Id="rId152" Type="http://schemas.openxmlformats.org/officeDocument/2006/relationships/customXml" Target="../ink/ink76.xml"/><Relationship Id="rId173" Type="http://schemas.openxmlformats.org/officeDocument/2006/relationships/image" Target="../media/image90.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8.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4.png"/><Relationship Id="rId142" Type="http://schemas.openxmlformats.org/officeDocument/2006/relationships/customXml" Target="../ink/ink71.xml"/><Relationship Id="rId163" Type="http://schemas.openxmlformats.org/officeDocument/2006/relationships/image" Target="../media/image85.png"/><Relationship Id="rId184" Type="http://schemas.openxmlformats.org/officeDocument/2006/relationships/customXml" Target="../ink/ink92.xml"/><Relationship Id="rId219" Type="http://schemas.openxmlformats.org/officeDocument/2006/relationships/image" Target="../media/image113.png"/><Relationship Id="rId230" Type="http://schemas.openxmlformats.org/officeDocument/2006/relationships/customXml" Target="../ink/ink115.xml"/><Relationship Id="rId251" Type="http://schemas.openxmlformats.org/officeDocument/2006/relationships/image" Target="../media/image129.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88" Type="http://schemas.openxmlformats.org/officeDocument/2006/relationships/customXml" Target="../ink/ink44.xml"/><Relationship Id="rId111" Type="http://schemas.openxmlformats.org/officeDocument/2006/relationships/image" Target="../media/image59.png"/><Relationship Id="rId132" Type="http://schemas.openxmlformats.org/officeDocument/2006/relationships/customXml" Target="../ink/ink66.xml"/><Relationship Id="rId153" Type="http://schemas.openxmlformats.org/officeDocument/2006/relationships/image" Target="../media/image80.png"/><Relationship Id="rId174" Type="http://schemas.openxmlformats.org/officeDocument/2006/relationships/customXml" Target="../ink/ink87.xml"/><Relationship Id="rId195" Type="http://schemas.openxmlformats.org/officeDocument/2006/relationships/image" Target="../media/image101.png"/><Relationship Id="rId209" Type="http://schemas.openxmlformats.org/officeDocument/2006/relationships/image" Target="../media/image108.png"/><Relationship Id="rId220" Type="http://schemas.openxmlformats.org/officeDocument/2006/relationships/customXml" Target="../ink/ink110.xml"/><Relationship Id="rId241" Type="http://schemas.openxmlformats.org/officeDocument/2006/relationships/image" Target="../media/image124.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78" Type="http://schemas.openxmlformats.org/officeDocument/2006/relationships/customXml" Target="../ink/ink39.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143" Type="http://schemas.openxmlformats.org/officeDocument/2006/relationships/image" Target="../media/image75.png"/><Relationship Id="rId164" Type="http://schemas.openxmlformats.org/officeDocument/2006/relationships/customXml" Target="../ink/ink82.xml"/><Relationship Id="rId185" Type="http://schemas.openxmlformats.org/officeDocument/2006/relationships/image" Target="../media/image96.png"/><Relationship Id="rId9" Type="http://schemas.openxmlformats.org/officeDocument/2006/relationships/image" Target="../media/image8.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9.png"/><Relationship Id="rId252" Type="http://schemas.openxmlformats.org/officeDocument/2006/relationships/customXml" Target="../ink/ink126.xml"/><Relationship Id="rId47" Type="http://schemas.openxmlformats.org/officeDocument/2006/relationships/image" Target="../media/image27.png"/><Relationship Id="rId68" Type="http://schemas.openxmlformats.org/officeDocument/2006/relationships/customXml" Target="../ink/ink34.xml"/><Relationship Id="rId89" Type="http://schemas.openxmlformats.org/officeDocument/2006/relationships/image" Target="../media/image48.png"/><Relationship Id="rId112" Type="http://schemas.openxmlformats.org/officeDocument/2006/relationships/customXml" Target="../ink/ink56.xml"/><Relationship Id="rId133" Type="http://schemas.openxmlformats.org/officeDocument/2006/relationships/image" Target="../media/image70.png"/><Relationship Id="rId154" Type="http://schemas.openxmlformats.org/officeDocument/2006/relationships/customXml" Target="../ink/ink77.xml"/><Relationship Id="rId175" Type="http://schemas.openxmlformats.org/officeDocument/2006/relationships/image" Target="../media/image91.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4.png"/><Relationship Id="rId242" Type="http://schemas.openxmlformats.org/officeDocument/2006/relationships/customXml" Target="../ink/ink121.xml"/><Relationship Id="rId37" Type="http://schemas.openxmlformats.org/officeDocument/2006/relationships/image" Target="../media/image22.png"/><Relationship Id="rId58" Type="http://schemas.openxmlformats.org/officeDocument/2006/relationships/customXml" Target="../ink/ink29.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6.png"/><Relationship Id="rId186" Type="http://schemas.openxmlformats.org/officeDocument/2006/relationships/customXml" Target="../ink/ink93.xml"/><Relationship Id="rId211" Type="http://schemas.openxmlformats.org/officeDocument/2006/relationships/image" Target="../media/image109.png"/><Relationship Id="rId232" Type="http://schemas.openxmlformats.org/officeDocument/2006/relationships/customXml" Target="../ink/ink116.xml"/><Relationship Id="rId253" Type="http://schemas.openxmlformats.org/officeDocument/2006/relationships/image" Target="../media/image130.png"/><Relationship Id="rId27" Type="http://schemas.openxmlformats.org/officeDocument/2006/relationships/image" Target="../media/image17.png"/><Relationship Id="rId48" Type="http://schemas.openxmlformats.org/officeDocument/2006/relationships/customXml" Target="../ink/ink24.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1.png"/><Relationship Id="rId176" Type="http://schemas.openxmlformats.org/officeDocument/2006/relationships/customXml" Target="../ink/ink88.xml"/><Relationship Id="rId197" Type="http://schemas.openxmlformats.org/officeDocument/2006/relationships/image" Target="../media/image102.png"/><Relationship Id="rId201" Type="http://schemas.openxmlformats.org/officeDocument/2006/relationships/image" Target="../media/image104.png"/><Relationship Id="rId222" Type="http://schemas.openxmlformats.org/officeDocument/2006/relationships/customXml" Target="../ink/ink111.xml"/><Relationship Id="rId243" Type="http://schemas.openxmlformats.org/officeDocument/2006/relationships/image" Target="../media/image125.png"/><Relationship Id="rId17" Type="http://schemas.openxmlformats.org/officeDocument/2006/relationships/image" Target="../media/image12.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9.png"/><Relationship Id="rId145" Type="http://schemas.openxmlformats.org/officeDocument/2006/relationships/image" Target="../media/image76.png"/><Relationship Id="rId166" Type="http://schemas.openxmlformats.org/officeDocument/2006/relationships/customXml" Target="../ink/ink83.xml"/><Relationship Id="rId187" Type="http://schemas.openxmlformats.org/officeDocument/2006/relationships/image" Target="../media/image97.png"/><Relationship Id="rId1" Type="http://schemas.openxmlformats.org/officeDocument/2006/relationships/slideLayout" Target="../slideLayouts/slideLayout19.xml"/><Relationship Id="rId212" Type="http://schemas.openxmlformats.org/officeDocument/2006/relationships/customXml" Target="../ink/ink106.xml"/><Relationship Id="rId233" Type="http://schemas.openxmlformats.org/officeDocument/2006/relationships/image" Target="../media/image120.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4.png"/><Relationship Id="rId135" Type="http://schemas.openxmlformats.org/officeDocument/2006/relationships/image" Target="../media/image71.png"/><Relationship Id="rId156" Type="http://schemas.openxmlformats.org/officeDocument/2006/relationships/customXml" Target="../ink/ink78.xml"/><Relationship Id="rId177" Type="http://schemas.openxmlformats.org/officeDocument/2006/relationships/image" Target="../media/image92.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5.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3.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6.png"/><Relationship Id="rId146" Type="http://schemas.openxmlformats.org/officeDocument/2006/relationships/customXml" Target="../ink/ink73.xml"/><Relationship Id="rId167" Type="http://schemas.openxmlformats.org/officeDocument/2006/relationships/image" Target="../media/image87.png"/><Relationship Id="rId188" Type="http://schemas.openxmlformats.org/officeDocument/2006/relationships/customXml" Target="../ink/ink94.xml"/><Relationship Id="rId71" Type="http://schemas.openxmlformats.org/officeDocument/2006/relationships/image" Target="../media/image39.png"/><Relationship Id="rId92" Type="http://schemas.openxmlformats.org/officeDocument/2006/relationships/customXml" Target="../ink/ink46.xml"/><Relationship Id="rId213" Type="http://schemas.openxmlformats.org/officeDocument/2006/relationships/image" Target="../media/image11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8.png"/><Relationship Id="rId40" Type="http://schemas.openxmlformats.org/officeDocument/2006/relationships/customXml" Target="../ink/ink20.xml"/><Relationship Id="rId115" Type="http://schemas.openxmlformats.org/officeDocument/2006/relationships/image" Target="../media/image61.png"/><Relationship Id="rId136" Type="http://schemas.openxmlformats.org/officeDocument/2006/relationships/customXml" Target="../ink/ink68.xml"/><Relationship Id="rId157" Type="http://schemas.openxmlformats.org/officeDocument/2006/relationships/image" Target="../media/image82.png"/><Relationship Id="rId178" Type="http://schemas.openxmlformats.org/officeDocument/2006/relationships/customXml" Target="../ink/ink89.xml"/><Relationship Id="rId61" Type="http://schemas.openxmlformats.org/officeDocument/2006/relationships/image" Target="../media/image34.png"/><Relationship Id="rId82" Type="http://schemas.openxmlformats.org/officeDocument/2006/relationships/customXml" Target="../ink/ink41.xml"/><Relationship Id="rId199" Type="http://schemas.openxmlformats.org/officeDocument/2006/relationships/image" Target="../media/image103.png"/><Relationship Id="rId203" Type="http://schemas.openxmlformats.org/officeDocument/2006/relationships/image" Target="../media/image105.png"/><Relationship Id="rId19" Type="http://schemas.openxmlformats.org/officeDocument/2006/relationships/image" Target="../media/image13.png"/><Relationship Id="rId224" Type="http://schemas.openxmlformats.org/officeDocument/2006/relationships/customXml" Target="../ink/ink112.xml"/><Relationship Id="rId245" Type="http://schemas.openxmlformats.org/officeDocument/2006/relationships/image" Target="../media/image126.png"/><Relationship Id="rId30" Type="http://schemas.openxmlformats.org/officeDocument/2006/relationships/customXml" Target="../ink/ink15.xml"/><Relationship Id="rId105" Type="http://schemas.openxmlformats.org/officeDocument/2006/relationships/image" Target="../media/image56.png"/><Relationship Id="rId126" Type="http://schemas.openxmlformats.org/officeDocument/2006/relationships/customXml" Target="../ink/ink63.xml"/><Relationship Id="rId147" Type="http://schemas.openxmlformats.org/officeDocument/2006/relationships/image" Target="../media/image77.png"/><Relationship Id="rId168" Type="http://schemas.openxmlformats.org/officeDocument/2006/relationships/customXml" Target="../ink/ink8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189" Type="http://schemas.openxmlformats.org/officeDocument/2006/relationships/image" Target="../media/image98.png"/><Relationship Id="rId3" Type="http://schemas.openxmlformats.org/officeDocument/2006/relationships/image" Target="../media/image5.png"/><Relationship Id="rId214" Type="http://schemas.openxmlformats.org/officeDocument/2006/relationships/customXml" Target="../ink/ink107.xml"/><Relationship Id="rId235" Type="http://schemas.openxmlformats.org/officeDocument/2006/relationships/image" Target="../media/image121.png"/><Relationship Id="rId116" Type="http://schemas.openxmlformats.org/officeDocument/2006/relationships/customXml" Target="../ink/ink58.xml"/><Relationship Id="rId137" Type="http://schemas.openxmlformats.org/officeDocument/2006/relationships/image" Target="../media/image72.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179" Type="http://schemas.openxmlformats.org/officeDocument/2006/relationships/image" Target="../media/image93.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6.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8.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1.png"/><Relationship Id="rId236" Type="http://schemas.openxmlformats.org/officeDocument/2006/relationships/customXml" Target="../ink/ink1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Why SAP generate Alias name for entity fields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Alias name would give meaningful name to the column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the readability of the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saves maintenance of views/entities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EDAE061-FDC8-D093-DB13-1C8827019ACC}"/>
                  </a:ext>
                </a:extLst>
              </p14:cNvPr>
              <p14:cNvContentPartPr/>
              <p14:nvPr/>
            </p14:nvContentPartPr>
            <p14:xfrm>
              <a:off x="2649398" y="3757650"/>
              <a:ext cx="360" cy="360"/>
            </p14:xfrm>
          </p:contentPart>
        </mc:Choice>
        <mc:Fallback>
          <p:pic>
            <p:nvPicPr>
              <p:cNvPr id="2" name="Ink 1">
                <a:extLst>
                  <a:ext uri="{FF2B5EF4-FFF2-40B4-BE49-F238E27FC236}">
                    <a16:creationId xmlns:a16="http://schemas.microsoft.com/office/drawing/2014/main" id="{BEDAE061-FDC8-D093-DB13-1C8827019ACC}"/>
                  </a:ext>
                </a:extLst>
              </p:cNvPr>
              <p:cNvPicPr/>
              <p:nvPr/>
            </p:nvPicPr>
            <p:blipFill>
              <a:blip r:embed="rId4"/>
              <a:stretch>
                <a:fillRect/>
              </a:stretch>
            </p:blipFill>
            <p:spPr>
              <a:xfrm>
                <a:off x="2640398" y="3748650"/>
                <a:ext cx="18000" cy="18000"/>
              </a:xfrm>
              <a:prstGeom prst="rect">
                <a:avLst/>
              </a:prstGeom>
            </p:spPr>
          </p:pic>
        </mc:Fallback>
      </mc:AlternateContent>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18</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Data Model</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CDS </a:t>
              </a:r>
              <a:r>
                <a:rPr lang="en-US" sz="180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Views and CDS </a:t>
              </a:r>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Entities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VDM</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CDS stands for Core data and services, </a:t>
            </a:r>
            <a:r>
              <a:rPr kumimoji="0" lang="en-IN" sz="1800" b="1" i="0" u="sng" strike="noStrike" kern="0" cap="none" spc="0" normalizeH="0" baseline="0" noProof="0" dirty="0">
                <a:ln>
                  <a:noFill/>
                </a:ln>
                <a:solidFill>
                  <a:srgbClr val="000000"/>
                </a:solidFill>
                <a:effectLst/>
                <a:uLnTx/>
                <a:uFillTx/>
                <a:latin typeface="Arial"/>
                <a:ea typeface="+mn-ea"/>
                <a:cs typeface="Arial"/>
                <a:sym typeface="Arial"/>
              </a:rPr>
              <a:t>it is an extension of SQL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in ABAP and used effectively on any ABAP on HANA system in order to boost our performance. CDS views are </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semantically (annotations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rich data model.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has been extended? What SQL can do, CDS can also do?</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DDL – data Definition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DQL – Data Query Language </a:t>
            </a:r>
            <a:r>
              <a:rPr kumimoji="0" lang="en-IN" sz="1800" b="0"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 </a:t>
            </a:r>
            <a:r>
              <a:rPr kumimoji="0" lang="en-IN" sz="1800" b="1"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CDS view </a:t>
            </a:r>
            <a:r>
              <a:rPr kumimoji="0" lang="en-IN" sz="1800" b="0" i="0" u="none" strike="noStrike" kern="0" cap="none" spc="0" normalizeH="0" baseline="0" noProof="0" dirty="0">
                <a:ln>
                  <a:noFill/>
                </a:ln>
                <a:solidFill>
                  <a:srgbClr val="000000"/>
                </a:solidFill>
                <a:effectLst/>
                <a:uLnTx/>
                <a:uFillTx/>
                <a:latin typeface="Arial"/>
                <a:ea typeface="+mn-ea"/>
                <a:cs typeface="Arial"/>
                <a:sym typeface="Wingdings" panose="05000000000000000000" pitchFamily="2" charset="2"/>
              </a:rPr>
              <a:t>concept to fetch data from HANA using code-to-data</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DCL – Data Control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DEL – Data Expression Language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Does CDS only used for building views or are there other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You can create any DDIC object like structure, table etc. most used concept is views (DQL)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I create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views if my company is not on HANA DB or S/4HANA systems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starring NW 7.4SP2 onwards. The best performance will come when you are on 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Like AMDP, do I need to also do client handling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No, CDS views are created and managed in ABAP layer so client handling is automatic</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If I have been a choice between CDS or AMDP, what should be preferred?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69404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1/3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Which tool can I use to create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Only and only ADT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Which system does the CDS view gets created and transported?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It’s the ABAP system, there no need to login to HANA DB using studio.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What happens after I activate my CDS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 heard that CDS views are deprecated, is it true, if yes, what can I use?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There is a successor concept called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entities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which is exact same as CDS view but small difference.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is the difference between CDS views and Calculation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The calculation views are created in HANA they are bottom-up approach and transport using Delivery Unit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60090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HANA View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96952"/>
            <a:ext cx="2716317" cy="432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2/3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a non-ABAP developer also learn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anyone can learn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views w/o any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abap</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knowledge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I tried learning CDS views from google/YouTube but I failed.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Park*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Does SAP deliver standard CDS views for us to use directly in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Yes, these views become the backbone for S/4HANA. We can see them on a website </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hlinkClick r:id="rId2"/>
              </a:rPr>
              <a:t>https://api.sap.com</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Can I enhance a standard SAP delivered CDS view</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We have a extension concept of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What is the best practice/gold standard to create </a:t>
            </a:r>
            <a:r>
              <a:rPr kumimoji="0" lang="en-IN" sz="1800" b="1"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1" i="0" u="none" strike="noStrike" kern="0" cap="none" spc="0" normalizeH="0" baseline="0" noProof="0" dirty="0">
                <a:ln>
                  <a:noFill/>
                </a:ln>
                <a:solidFill>
                  <a:srgbClr val="000000"/>
                </a:solidFill>
                <a:effectLst/>
                <a:uLnTx/>
                <a:uFillTx/>
                <a:latin typeface="Arial"/>
                <a:ea typeface="+mn-ea"/>
                <a:cs typeface="Arial"/>
                <a:sym typeface="Arial"/>
              </a:rPr>
              <a:t> views in SAP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SAP offer something called VDM (Virtual Data Modelling) which is a gold standard to build </a:t>
            </a:r>
            <a:r>
              <a:rPr kumimoji="0" lang="en-IN" sz="1800" b="0" i="0" u="none" strike="noStrike" kern="0" cap="none" spc="0" normalizeH="0" baseline="0" noProof="0" dirty="0" err="1">
                <a:ln>
                  <a:noFill/>
                </a:ln>
                <a:solidFill>
                  <a:srgbClr val="000000"/>
                </a:solidFill>
                <a:effectLst/>
                <a:uLnTx/>
                <a:uFillTx/>
                <a:latin typeface="Arial"/>
                <a:ea typeface="+mn-ea"/>
                <a:cs typeface="Arial"/>
                <a:sym typeface="Arial"/>
              </a:rPr>
              <a:t>cds</a:t>
            </a:r>
            <a:r>
              <a:rPr kumimoji="0" lang="en-IN" sz="1800" b="0" i="0" u="none" strike="noStrike" kern="0" cap="none" spc="0" normalizeH="0" baseline="0" noProof="0" dirty="0">
                <a:ln>
                  <a:noFill/>
                </a:ln>
                <a:solidFill>
                  <a:srgbClr val="000000"/>
                </a:solidFill>
                <a:effectLst/>
                <a:uLnTx/>
                <a:uFillTx/>
                <a:latin typeface="Arial"/>
                <a:ea typeface="+mn-ea"/>
                <a:cs typeface="Arial"/>
                <a:sym typeface="Arial"/>
              </a:rPr>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11729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3/3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What the difference between HANA CDS and ABAP CDS?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If your company does not have ABAP system, when our company buy only HANA license for database. These cases we have no </a:t>
            </a:r>
            <a:r>
              <a:rPr kumimoji="0" lang="en-IN" sz="1800" b="0" i="0" u="none" strike="noStrike" kern="0" cap="none" spc="0" normalizeH="0" baseline="0" noProof="0" dirty="0" err="1">
                <a:ln>
                  <a:noFill/>
                </a:ln>
                <a:solidFill>
                  <a:prstClr val="black"/>
                </a:solidFill>
                <a:effectLst/>
                <a:uLnTx/>
                <a:uFillTx/>
                <a:latin typeface="Segoe UI"/>
                <a:ea typeface="+mn-ea"/>
                <a:cs typeface="Arial"/>
                <a:sym typeface="Arial"/>
              </a:rPr>
              <a:t>abaper</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 in team, we use native HANA development, so we create HANA CDS. This course focus on S/4HANA which is a solution based on ABAP system hence we cover only </a:t>
            </a:r>
            <a:r>
              <a:rPr kumimoji="0" lang="en-IN" sz="1800" b="1" i="0" u="sng" strike="noStrike" kern="0" cap="none" spc="0" normalizeH="0" baseline="0" noProof="0" dirty="0">
                <a:ln>
                  <a:noFill/>
                </a:ln>
                <a:solidFill>
                  <a:prstClr val="black"/>
                </a:solidFill>
                <a:effectLst/>
                <a:uLnTx/>
                <a:uFillTx/>
                <a:latin typeface="Segoe UI"/>
                <a:ea typeface="+mn-ea"/>
                <a:cs typeface="Arial"/>
                <a:sym typeface="Arial"/>
              </a:rPr>
              <a:t>ABAP CDS</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hlinkClick r:id="rId2"/>
              </a:rPr>
              <a:t>https://youtu.be/rTsAg_OGh-A</a:t>
            </a:r>
            <a:endParaRPr kumimoji="0" lang="en-IN" sz="1800" b="0" i="0" u="none" strike="noStrike" kern="0" cap="none" spc="0" normalizeH="0" baseline="0" noProof="0" dirty="0">
              <a:ln>
                <a:noFill/>
              </a:ln>
              <a:solidFill>
                <a:prstClr val="black"/>
              </a:solidFill>
              <a:effectLst/>
              <a:uLnTx/>
              <a:uFillTx/>
              <a:latin typeface="Segoe UI"/>
              <a:ea typeface="+mn-ea"/>
              <a:cs typeface="Arial"/>
              <a:sym typeface="Arial"/>
            </a:endParaRP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There are already DDIC view (SE11), why SAP come up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1" i="0" u="none" strike="noStrike" kern="0" cap="none" spc="0" normalizeH="0" baseline="0" noProof="0" dirty="0">
                <a:ln>
                  <a:noFill/>
                </a:ln>
                <a:solidFill>
                  <a:prstClr val="black"/>
                </a:solidFill>
                <a:effectLst/>
                <a:uLnTx/>
                <a:uFillTx/>
                <a:latin typeface="Segoe UI"/>
                <a:ea typeface="+mn-ea"/>
                <a:cs typeface="Arial"/>
                <a:sym typeface="Arial"/>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Can I integrate SQL Script also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Yes, with SAP NW 750 onwards, we have new concept called CDS table function</a:t>
            </a: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Is it possible to also insert data using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No, it’s a view. But if you combine another concept with </a:t>
            </a:r>
            <a:r>
              <a:rPr kumimoji="0" lang="en-IN" sz="1800" b="0" i="0" u="none" strike="noStrike" kern="0" cap="none" spc="0" normalizeH="0" baseline="0" noProof="0" dirty="0" err="1">
                <a:ln>
                  <a:noFill/>
                </a:ln>
                <a:solidFill>
                  <a:prstClr val="black"/>
                </a:solidFill>
                <a:effectLst/>
                <a:uLnTx/>
                <a:uFillTx/>
                <a:latin typeface="Segoe UI"/>
                <a:ea typeface="+mn-ea"/>
                <a:cs typeface="Arial"/>
                <a:sym typeface="Arial"/>
              </a:rPr>
              <a:t>cds</a:t>
            </a:r>
            <a:r>
              <a:rPr kumimoji="0" lang="en-IN" sz="1800" b="0" i="0" u="none" strike="noStrike" kern="0" cap="none" spc="0" normalizeH="0" baseline="0" noProof="0" dirty="0">
                <a:ln>
                  <a:noFill/>
                </a:ln>
                <a:solidFill>
                  <a:prstClr val="black"/>
                </a:solidFill>
                <a:effectLst/>
                <a:uLnTx/>
                <a:uFillTx/>
                <a:latin typeface="Segoe UI"/>
                <a:ea typeface="+mn-ea"/>
                <a:cs typeface="Arial"/>
                <a:sym typeface="Arial"/>
              </a:rPr>
              <a:t> like BOPF or </a:t>
            </a:r>
            <a:r>
              <a:rPr kumimoji="0" lang="en-IN" sz="1800" b="1" i="0" u="none" strike="noStrike" kern="0" cap="none" spc="0" normalizeH="0" baseline="0" noProof="0" dirty="0">
                <a:ln>
                  <a:noFill/>
                </a:ln>
                <a:solidFill>
                  <a:prstClr val="black"/>
                </a:solidFill>
                <a:effectLst/>
                <a:uLnTx/>
                <a:uFillTx/>
                <a:latin typeface="Segoe UI"/>
                <a:ea typeface="+mn-ea"/>
                <a:cs typeface="Arial"/>
                <a:sym typeface="Arial"/>
                <a:hlinkClick r:id="rId3"/>
              </a:rPr>
              <a:t>RAP framework.</a:t>
            </a:r>
            <a:endParaRPr kumimoji="0" lang="en-IN" sz="1800" b="1"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ea typeface="+mn-ea"/>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ea typeface="+mn-ea"/>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417084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8A8A66B-F234-4956-2463-2653ED7C7AC1}"/>
                  </a:ext>
                </a:extLst>
              </p14:cNvPr>
              <p14:cNvContentPartPr/>
              <p14:nvPr/>
            </p14:nvContentPartPr>
            <p14:xfrm>
              <a:off x="2439518" y="5250383"/>
              <a:ext cx="3281040" cy="1220760"/>
            </p14:xfrm>
          </p:contentPart>
        </mc:Choice>
        <mc:Fallback>
          <p:pic>
            <p:nvPicPr>
              <p:cNvPr id="4" name="Ink 3">
                <a:extLst>
                  <a:ext uri="{FF2B5EF4-FFF2-40B4-BE49-F238E27FC236}">
                    <a16:creationId xmlns:a16="http://schemas.microsoft.com/office/drawing/2014/main" id="{28A8A66B-F234-4956-2463-2653ED7C7AC1}"/>
                  </a:ext>
                </a:extLst>
              </p:cNvPr>
              <p:cNvPicPr/>
              <p:nvPr/>
            </p:nvPicPr>
            <p:blipFill>
              <a:blip r:embed="rId3"/>
              <a:stretch>
                <a:fillRect/>
              </a:stretch>
            </p:blipFill>
            <p:spPr>
              <a:xfrm>
                <a:off x="2430878" y="5241383"/>
                <a:ext cx="3298680" cy="1238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4F91565-6100-294A-1F30-030CBAAF4B90}"/>
                  </a:ext>
                </a:extLst>
              </p14:cNvPr>
              <p14:cNvContentPartPr/>
              <p14:nvPr/>
            </p14:nvContentPartPr>
            <p14:xfrm>
              <a:off x="3005798" y="5696423"/>
              <a:ext cx="182520" cy="325800"/>
            </p14:xfrm>
          </p:contentPart>
        </mc:Choice>
        <mc:Fallback>
          <p:pic>
            <p:nvPicPr>
              <p:cNvPr id="5" name="Ink 4">
                <a:extLst>
                  <a:ext uri="{FF2B5EF4-FFF2-40B4-BE49-F238E27FC236}">
                    <a16:creationId xmlns:a16="http://schemas.microsoft.com/office/drawing/2014/main" id="{74F91565-6100-294A-1F30-030CBAAF4B90}"/>
                  </a:ext>
                </a:extLst>
              </p:cNvPr>
              <p:cNvPicPr/>
              <p:nvPr/>
            </p:nvPicPr>
            <p:blipFill>
              <a:blip r:embed="rId5"/>
              <a:stretch>
                <a:fillRect/>
              </a:stretch>
            </p:blipFill>
            <p:spPr>
              <a:xfrm>
                <a:off x="2996798" y="5687783"/>
                <a:ext cx="2001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588ADC6-D6D4-E702-F377-3EA9AC3ED638}"/>
                  </a:ext>
                </a:extLst>
              </p14:cNvPr>
              <p14:cNvContentPartPr/>
              <p14:nvPr/>
            </p14:nvContentPartPr>
            <p14:xfrm>
              <a:off x="3324758" y="5660423"/>
              <a:ext cx="213120" cy="329400"/>
            </p14:xfrm>
          </p:contentPart>
        </mc:Choice>
        <mc:Fallback>
          <p:pic>
            <p:nvPicPr>
              <p:cNvPr id="6" name="Ink 5">
                <a:extLst>
                  <a:ext uri="{FF2B5EF4-FFF2-40B4-BE49-F238E27FC236}">
                    <a16:creationId xmlns:a16="http://schemas.microsoft.com/office/drawing/2014/main" id="{B588ADC6-D6D4-E702-F377-3EA9AC3ED638}"/>
                  </a:ext>
                </a:extLst>
              </p:cNvPr>
              <p:cNvPicPr/>
              <p:nvPr/>
            </p:nvPicPr>
            <p:blipFill>
              <a:blip r:embed="rId7"/>
              <a:stretch>
                <a:fillRect/>
              </a:stretch>
            </p:blipFill>
            <p:spPr>
              <a:xfrm>
                <a:off x="3316118" y="5651423"/>
                <a:ext cx="23076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8DA735F-F1E9-FC1A-1AE6-6E19191F4670}"/>
                  </a:ext>
                </a:extLst>
              </p14:cNvPr>
              <p14:cNvContentPartPr/>
              <p14:nvPr/>
            </p14:nvContentPartPr>
            <p14:xfrm>
              <a:off x="3594758" y="5644223"/>
              <a:ext cx="220320" cy="320760"/>
            </p14:xfrm>
          </p:contentPart>
        </mc:Choice>
        <mc:Fallback>
          <p:pic>
            <p:nvPicPr>
              <p:cNvPr id="7" name="Ink 6">
                <a:extLst>
                  <a:ext uri="{FF2B5EF4-FFF2-40B4-BE49-F238E27FC236}">
                    <a16:creationId xmlns:a16="http://schemas.microsoft.com/office/drawing/2014/main" id="{58DA735F-F1E9-FC1A-1AE6-6E19191F4670}"/>
                  </a:ext>
                </a:extLst>
              </p:cNvPr>
              <p:cNvPicPr/>
              <p:nvPr/>
            </p:nvPicPr>
            <p:blipFill>
              <a:blip r:embed="rId9"/>
              <a:stretch>
                <a:fillRect/>
              </a:stretch>
            </p:blipFill>
            <p:spPr>
              <a:xfrm>
                <a:off x="3586118" y="5635583"/>
                <a:ext cx="237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1934F33-959E-7792-3819-4AEFD697D14A}"/>
                  </a:ext>
                </a:extLst>
              </p14:cNvPr>
              <p14:cNvContentPartPr/>
              <p14:nvPr/>
            </p14:nvContentPartPr>
            <p14:xfrm>
              <a:off x="3663518" y="5788223"/>
              <a:ext cx="161640" cy="36720"/>
            </p14:xfrm>
          </p:contentPart>
        </mc:Choice>
        <mc:Fallback>
          <p:pic>
            <p:nvPicPr>
              <p:cNvPr id="8" name="Ink 7">
                <a:extLst>
                  <a:ext uri="{FF2B5EF4-FFF2-40B4-BE49-F238E27FC236}">
                    <a16:creationId xmlns:a16="http://schemas.microsoft.com/office/drawing/2014/main" id="{81934F33-959E-7792-3819-4AEFD697D14A}"/>
                  </a:ext>
                </a:extLst>
              </p:cNvPr>
              <p:cNvPicPr/>
              <p:nvPr/>
            </p:nvPicPr>
            <p:blipFill>
              <a:blip r:embed="rId11"/>
              <a:stretch>
                <a:fillRect/>
              </a:stretch>
            </p:blipFill>
            <p:spPr>
              <a:xfrm>
                <a:off x="3654878" y="5779223"/>
                <a:ext cx="1792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DD942BA-CCD7-360D-FC48-53089602E78F}"/>
                  </a:ext>
                </a:extLst>
              </p14:cNvPr>
              <p14:cNvContentPartPr/>
              <p14:nvPr/>
            </p14:nvContentPartPr>
            <p14:xfrm>
              <a:off x="3908318" y="5665103"/>
              <a:ext cx="137160" cy="290160"/>
            </p14:xfrm>
          </p:contentPart>
        </mc:Choice>
        <mc:Fallback>
          <p:pic>
            <p:nvPicPr>
              <p:cNvPr id="9" name="Ink 8">
                <a:extLst>
                  <a:ext uri="{FF2B5EF4-FFF2-40B4-BE49-F238E27FC236}">
                    <a16:creationId xmlns:a16="http://schemas.microsoft.com/office/drawing/2014/main" id="{5DD942BA-CCD7-360D-FC48-53089602E78F}"/>
                  </a:ext>
                </a:extLst>
              </p:cNvPr>
              <p:cNvPicPr/>
              <p:nvPr/>
            </p:nvPicPr>
            <p:blipFill>
              <a:blip r:embed="rId13"/>
              <a:stretch>
                <a:fillRect/>
              </a:stretch>
            </p:blipFill>
            <p:spPr>
              <a:xfrm>
                <a:off x="3899678" y="5656103"/>
                <a:ext cx="154800" cy="307800"/>
              </a:xfrm>
              <a:prstGeom prst="rect">
                <a:avLst/>
              </a:prstGeom>
            </p:spPr>
          </p:pic>
        </mc:Fallback>
      </mc:AlternateContent>
      <p:grpSp>
        <p:nvGrpSpPr>
          <p:cNvPr id="29" name="Group 28">
            <a:extLst>
              <a:ext uri="{FF2B5EF4-FFF2-40B4-BE49-F238E27FC236}">
                <a16:creationId xmlns:a16="http://schemas.microsoft.com/office/drawing/2014/main" id="{C7D893BD-756C-A048-2698-2EDF51FE8342}"/>
              </a:ext>
            </a:extLst>
          </p:cNvPr>
          <p:cNvGrpSpPr/>
          <p:nvPr/>
        </p:nvGrpSpPr>
        <p:grpSpPr>
          <a:xfrm>
            <a:off x="4485758" y="5502023"/>
            <a:ext cx="911520" cy="789480"/>
            <a:chOff x="4485758" y="5502023"/>
            <a:chExt cx="911520" cy="78948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56CBEA0A-B1D6-C4FD-904E-208F50676958}"/>
                    </a:ext>
                  </a:extLst>
                </p14:cNvPr>
                <p14:cNvContentPartPr/>
                <p14:nvPr/>
              </p14:nvContentPartPr>
              <p14:xfrm>
                <a:off x="4485758" y="5558543"/>
                <a:ext cx="137160" cy="182880"/>
              </p14:xfrm>
            </p:contentPart>
          </mc:Choice>
          <mc:Fallback>
            <p:pic>
              <p:nvPicPr>
                <p:cNvPr id="11" name="Ink 10">
                  <a:extLst>
                    <a:ext uri="{FF2B5EF4-FFF2-40B4-BE49-F238E27FC236}">
                      <a16:creationId xmlns:a16="http://schemas.microsoft.com/office/drawing/2014/main" id="{56CBEA0A-B1D6-C4FD-904E-208F50676958}"/>
                    </a:ext>
                  </a:extLst>
                </p:cNvPr>
                <p:cNvPicPr/>
                <p:nvPr/>
              </p:nvPicPr>
              <p:blipFill>
                <a:blip r:embed="rId15"/>
                <a:stretch>
                  <a:fillRect/>
                </a:stretch>
              </p:blipFill>
              <p:spPr>
                <a:xfrm>
                  <a:off x="4477118" y="5549543"/>
                  <a:ext cx="1548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379070F8-4335-2D1C-CA5D-D976C1790A1B}"/>
                    </a:ext>
                  </a:extLst>
                </p14:cNvPr>
                <p14:cNvContentPartPr/>
                <p14:nvPr/>
              </p14:nvContentPartPr>
              <p14:xfrm>
                <a:off x="4674038" y="5502023"/>
                <a:ext cx="134640" cy="198720"/>
              </p14:xfrm>
            </p:contentPart>
          </mc:Choice>
          <mc:Fallback>
            <p:pic>
              <p:nvPicPr>
                <p:cNvPr id="12" name="Ink 11">
                  <a:extLst>
                    <a:ext uri="{FF2B5EF4-FFF2-40B4-BE49-F238E27FC236}">
                      <a16:creationId xmlns:a16="http://schemas.microsoft.com/office/drawing/2014/main" id="{379070F8-4335-2D1C-CA5D-D976C1790A1B}"/>
                    </a:ext>
                  </a:extLst>
                </p:cNvPr>
                <p:cNvPicPr/>
                <p:nvPr/>
              </p:nvPicPr>
              <p:blipFill>
                <a:blip r:embed="rId17"/>
                <a:stretch>
                  <a:fillRect/>
                </a:stretch>
              </p:blipFill>
              <p:spPr>
                <a:xfrm>
                  <a:off x="4665038" y="5493023"/>
                  <a:ext cx="15228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7F1A851E-D0E7-7943-6F0B-61ADF5E9EED8}"/>
                    </a:ext>
                  </a:extLst>
                </p14:cNvPr>
                <p14:cNvContentPartPr/>
                <p14:nvPr/>
              </p14:nvContentPartPr>
              <p14:xfrm>
                <a:off x="4860158" y="5566823"/>
                <a:ext cx="101520" cy="138600"/>
              </p14:xfrm>
            </p:contentPart>
          </mc:Choice>
          <mc:Fallback>
            <p:pic>
              <p:nvPicPr>
                <p:cNvPr id="13" name="Ink 12">
                  <a:extLst>
                    <a:ext uri="{FF2B5EF4-FFF2-40B4-BE49-F238E27FC236}">
                      <a16:creationId xmlns:a16="http://schemas.microsoft.com/office/drawing/2014/main" id="{7F1A851E-D0E7-7943-6F0B-61ADF5E9EED8}"/>
                    </a:ext>
                  </a:extLst>
                </p:cNvPr>
                <p:cNvPicPr/>
                <p:nvPr/>
              </p:nvPicPr>
              <p:blipFill>
                <a:blip r:embed="rId19"/>
                <a:stretch>
                  <a:fillRect/>
                </a:stretch>
              </p:blipFill>
              <p:spPr>
                <a:xfrm>
                  <a:off x="4851518" y="5557823"/>
                  <a:ext cx="119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02649B83-416B-36D8-4B80-C3A791082336}"/>
                    </a:ext>
                  </a:extLst>
                </p14:cNvPr>
                <p14:cNvContentPartPr/>
                <p14:nvPr/>
              </p14:nvContentPartPr>
              <p14:xfrm>
                <a:off x="5018558" y="5505623"/>
                <a:ext cx="17640" cy="208440"/>
              </p14:xfrm>
            </p:contentPart>
          </mc:Choice>
          <mc:Fallback>
            <p:pic>
              <p:nvPicPr>
                <p:cNvPr id="15" name="Ink 14">
                  <a:extLst>
                    <a:ext uri="{FF2B5EF4-FFF2-40B4-BE49-F238E27FC236}">
                      <a16:creationId xmlns:a16="http://schemas.microsoft.com/office/drawing/2014/main" id="{02649B83-416B-36D8-4B80-C3A791082336}"/>
                    </a:ext>
                  </a:extLst>
                </p:cNvPr>
                <p:cNvPicPr/>
                <p:nvPr/>
              </p:nvPicPr>
              <p:blipFill>
                <a:blip r:embed="rId21"/>
                <a:stretch>
                  <a:fillRect/>
                </a:stretch>
              </p:blipFill>
              <p:spPr>
                <a:xfrm>
                  <a:off x="5009558" y="5496983"/>
                  <a:ext cx="35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9DDBAF7F-BE38-24A2-5A7D-5BEF40D185FB}"/>
                    </a:ext>
                  </a:extLst>
                </p14:cNvPr>
                <p14:cNvContentPartPr/>
                <p14:nvPr/>
              </p14:nvContentPartPr>
              <p14:xfrm>
                <a:off x="5118998" y="5575103"/>
                <a:ext cx="201240" cy="149040"/>
              </p14:xfrm>
            </p:contentPart>
          </mc:Choice>
          <mc:Fallback>
            <p:pic>
              <p:nvPicPr>
                <p:cNvPr id="16" name="Ink 15">
                  <a:extLst>
                    <a:ext uri="{FF2B5EF4-FFF2-40B4-BE49-F238E27FC236}">
                      <a16:creationId xmlns:a16="http://schemas.microsoft.com/office/drawing/2014/main" id="{9DDBAF7F-BE38-24A2-5A7D-5BEF40D185FB}"/>
                    </a:ext>
                  </a:extLst>
                </p:cNvPr>
                <p:cNvPicPr/>
                <p:nvPr/>
              </p:nvPicPr>
              <p:blipFill>
                <a:blip r:embed="rId23"/>
                <a:stretch>
                  <a:fillRect/>
                </a:stretch>
              </p:blipFill>
              <p:spPr>
                <a:xfrm>
                  <a:off x="5110358" y="5566103"/>
                  <a:ext cx="2188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10349C13-AE20-DF5B-2E22-B0FBBBAA6F53}"/>
                    </a:ext>
                  </a:extLst>
                </p14:cNvPr>
                <p14:cNvContentPartPr/>
                <p14:nvPr/>
              </p14:nvContentPartPr>
              <p14:xfrm>
                <a:off x="4573598" y="5846543"/>
                <a:ext cx="72000" cy="149400"/>
              </p14:xfrm>
            </p:contentPart>
          </mc:Choice>
          <mc:Fallback>
            <p:pic>
              <p:nvPicPr>
                <p:cNvPr id="18" name="Ink 17">
                  <a:extLst>
                    <a:ext uri="{FF2B5EF4-FFF2-40B4-BE49-F238E27FC236}">
                      <a16:creationId xmlns:a16="http://schemas.microsoft.com/office/drawing/2014/main" id="{10349C13-AE20-DF5B-2E22-B0FBBBAA6F53}"/>
                    </a:ext>
                  </a:extLst>
                </p:cNvPr>
                <p:cNvPicPr/>
                <p:nvPr/>
              </p:nvPicPr>
              <p:blipFill>
                <a:blip r:embed="rId25"/>
                <a:stretch>
                  <a:fillRect/>
                </a:stretch>
              </p:blipFill>
              <p:spPr>
                <a:xfrm>
                  <a:off x="4564598" y="5837543"/>
                  <a:ext cx="896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DE4724D4-7AFB-793E-1ABB-FA3DD975B94E}"/>
                    </a:ext>
                  </a:extLst>
                </p14:cNvPr>
                <p14:cNvContentPartPr/>
                <p14:nvPr/>
              </p14:nvContentPartPr>
              <p14:xfrm>
                <a:off x="4683758" y="5825303"/>
                <a:ext cx="13680" cy="149760"/>
              </p14:xfrm>
            </p:contentPart>
          </mc:Choice>
          <mc:Fallback>
            <p:pic>
              <p:nvPicPr>
                <p:cNvPr id="19" name="Ink 18">
                  <a:extLst>
                    <a:ext uri="{FF2B5EF4-FFF2-40B4-BE49-F238E27FC236}">
                      <a16:creationId xmlns:a16="http://schemas.microsoft.com/office/drawing/2014/main" id="{DE4724D4-7AFB-793E-1ABB-FA3DD975B94E}"/>
                    </a:ext>
                  </a:extLst>
                </p:cNvPr>
                <p:cNvPicPr/>
                <p:nvPr/>
              </p:nvPicPr>
              <p:blipFill>
                <a:blip r:embed="rId27"/>
                <a:stretch>
                  <a:fillRect/>
                </a:stretch>
              </p:blipFill>
              <p:spPr>
                <a:xfrm>
                  <a:off x="4675118" y="5816663"/>
                  <a:ext cx="313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B351173B-506C-620A-8539-D7B6F43B04FE}"/>
                    </a:ext>
                  </a:extLst>
                </p14:cNvPr>
                <p14:cNvContentPartPr/>
                <p14:nvPr/>
              </p14:nvContentPartPr>
              <p14:xfrm>
                <a:off x="4714718" y="5842583"/>
                <a:ext cx="114480" cy="131760"/>
              </p14:xfrm>
            </p:contentPart>
          </mc:Choice>
          <mc:Fallback>
            <p:pic>
              <p:nvPicPr>
                <p:cNvPr id="20" name="Ink 19">
                  <a:extLst>
                    <a:ext uri="{FF2B5EF4-FFF2-40B4-BE49-F238E27FC236}">
                      <a16:creationId xmlns:a16="http://schemas.microsoft.com/office/drawing/2014/main" id="{B351173B-506C-620A-8539-D7B6F43B04FE}"/>
                    </a:ext>
                  </a:extLst>
                </p:cNvPr>
                <p:cNvPicPr/>
                <p:nvPr/>
              </p:nvPicPr>
              <p:blipFill>
                <a:blip r:embed="rId29"/>
                <a:stretch>
                  <a:fillRect/>
                </a:stretch>
              </p:blipFill>
              <p:spPr>
                <a:xfrm>
                  <a:off x="4705718" y="5833943"/>
                  <a:ext cx="1321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CC1365D6-AFC1-8E7A-F6D5-714B4F6B7A54}"/>
                    </a:ext>
                  </a:extLst>
                </p14:cNvPr>
                <p14:cNvContentPartPr/>
                <p14:nvPr/>
              </p14:nvContentPartPr>
              <p14:xfrm>
                <a:off x="4848998" y="5846183"/>
                <a:ext cx="117360" cy="128880"/>
              </p14:xfrm>
            </p:contentPart>
          </mc:Choice>
          <mc:Fallback>
            <p:pic>
              <p:nvPicPr>
                <p:cNvPr id="21" name="Ink 20">
                  <a:extLst>
                    <a:ext uri="{FF2B5EF4-FFF2-40B4-BE49-F238E27FC236}">
                      <a16:creationId xmlns:a16="http://schemas.microsoft.com/office/drawing/2014/main" id="{CC1365D6-AFC1-8E7A-F6D5-714B4F6B7A54}"/>
                    </a:ext>
                  </a:extLst>
                </p:cNvPr>
                <p:cNvPicPr/>
                <p:nvPr/>
              </p:nvPicPr>
              <p:blipFill>
                <a:blip r:embed="rId31"/>
                <a:stretch>
                  <a:fillRect/>
                </a:stretch>
              </p:blipFill>
              <p:spPr>
                <a:xfrm>
                  <a:off x="4840358" y="5837543"/>
                  <a:ext cx="1350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73E858C1-E06D-A47E-D1A8-A567ECDA838B}"/>
                    </a:ext>
                  </a:extLst>
                </p14:cNvPr>
                <p14:cNvContentPartPr/>
                <p14:nvPr/>
              </p14:nvContentPartPr>
              <p14:xfrm>
                <a:off x="4960238" y="5817743"/>
                <a:ext cx="437040" cy="289440"/>
              </p14:xfrm>
            </p:contentPart>
          </mc:Choice>
          <mc:Fallback>
            <p:pic>
              <p:nvPicPr>
                <p:cNvPr id="22" name="Ink 21">
                  <a:extLst>
                    <a:ext uri="{FF2B5EF4-FFF2-40B4-BE49-F238E27FC236}">
                      <a16:creationId xmlns:a16="http://schemas.microsoft.com/office/drawing/2014/main" id="{73E858C1-E06D-A47E-D1A8-A567ECDA838B}"/>
                    </a:ext>
                  </a:extLst>
                </p:cNvPr>
                <p:cNvPicPr/>
                <p:nvPr/>
              </p:nvPicPr>
              <p:blipFill>
                <a:blip r:embed="rId33"/>
                <a:stretch>
                  <a:fillRect/>
                </a:stretch>
              </p:blipFill>
              <p:spPr>
                <a:xfrm>
                  <a:off x="4951238" y="5809103"/>
                  <a:ext cx="454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97E41540-CC42-1C73-F1D2-22142E5AABAD}"/>
                    </a:ext>
                  </a:extLst>
                </p14:cNvPr>
                <p14:cNvContentPartPr/>
                <p14:nvPr/>
              </p14:nvContentPartPr>
              <p14:xfrm>
                <a:off x="4558838" y="6112943"/>
                <a:ext cx="107640" cy="178560"/>
              </p14:xfrm>
            </p:contentPart>
          </mc:Choice>
          <mc:Fallback>
            <p:pic>
              <p:nvPicPr>
                <p:cNvPr id="24" name="Ink 23">
                  <a:extLst>
                    <a:ext uri="{FF2B5EF4-FFF2-40B4-BE49-F238E27FC236}">
                      <a16:creationId xmlns:a16="http://schemas.microsoft.com/office/drawing/2014/main" id="{97E41540-CC42-1C73-F1D2-22142E5AABAD}"/>
                    </a:ext>
                  </a:extLst>
                </p:cNvPr>
                <p:cNvPicPr/>
                <p:nvPr/>
              </p:nvPicPr>
              <p:blipFill>
                <a:blip r:embed="rId35"/>
                <a:stretch>
                  <a:fillRect/>
                </a:stretch>
              </p:blipFill>
              <p:spPr>
                <a:xfrm>
                  <a:off x="4549838" y="6103943"/>
                  <a:ext cx="1252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EA523166-FD39-9DEB-EAFB-362B935E527A}"/>
                    </a:ext>
                  </a:extLst>
                </p14:cNvPr>
                <p14:cNvContentPartPr/>
                <p14:nvPr/>
              </p14:nvContentPartPr>
              <p14:xfrm>
                <a:off x="4684478" y="6087023"/>
                <a:ext cx="169560" cy="190080"/>
              </p14:xfrm>
            </p:contentPart>
          </mc:Choice>
          <mc:Fallback>
            <p:pic>
              <p:nvPicPr>
                <p:cNvPr id="25" name="Ink 24">
                  <a:extLst>
                    <a:ext uri="{FF2B5EF4-FFF2-40B4-BE49-F238E27FC236}">
                      <a16:creationId xmlns:a16="http://schemas.microsoft.com/office/drawing/2014/main" id="{EA523166-FD39-9DEB-EAFB-362B935E527A}"/>
                    </a:ext>
                  </a:extLst>
                </p:cNvPr>
                <p:cNvPicPr/>
                <p:nvPr/>
              </p:nvPicPr>
              <p:blipFill>
                <a:blip r:embed="rId37"/>
                <a:stretch>
                  <a:fillRect/>
                </a:stretch>
              </p:blipFill>
              <p:spPr>
                <a:xfrm>
                  <a:off x="4675838" y="6078023"/>
                  <a:ext cx="1872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1DB28146-C937-B9E6-3B4F-BE2FD3CD01C9}"/>
                    </a:ext>
                  </a:extLst>
                </p14:cNvPr>
                <p14:cNvContentPartPr/>
                <p14:nvPr/>
              </p14:nvContentPartPr>
              <p14:xfrm>
                <a:off x="4947278" y="6092063"/>
                <a:ext cx="13320" cy="171720"/>
              </p14:xfrm>
            </p:contentPart>
          </mc:Choice>
          <mc:Fallback>
            <p:pic>
              <p:nvPicPr>
                <p:cNvPr id="26" name="Ink 25">
                  <a:extLst>
                    <a:ext uri="{FF2B5EF4-FFF2-40B4-BE49-F238E27FC236}">
                      <a16:creationId xmlns:a16="http://schemas.microsoft.com/office/drawing/2014/main" id="{1DB28146-C937-B9E6-3B4F-BE2FD3CD01C9}"/>
                    </a:ext>
                  </a:extLst>
                </p:cNvPr>
                <p:cNvPicPr/>
                <p:nvPr/>
              </p:nvPicPr>
              <p:blipFill>
                <a:blip r:embed="rId39"/>
                <a:stretch>
                  <a:fillRect/>
                </a:stretch>
              </p:blipFill>
              <p:spPr>
                <a:xfrm>
                  <a:off x="4938278" y="6083423"/>
                  <a:ext cx="309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F830E028-CDF8-3897-5CF7-62A62D38C7CB}"/>
                    </a:ext>
                  </a:extLst>
                </p14:cNvPr>
                <p14:cNvContentPartPr/>
                <p14:nvPr/>
              </p14:nvContentPartPr>
              <p14:xfrm>
                <a:off x="5023238" y="6087023"/>
                <a:ext cx="168480" cy="197640"/>
              </p14:xfrm>
            </p:contentPart>
          </mc:Choice>
          <mc:Fallback>
            <p:pic>
              <p:nvPicPr>
                <p:cNvPr id="27" name="Ink 26">
                  <a:extLst>
                    <a:ext uri="{FF2B5EF4-FFF2-40B4-BE49-F238E27FC236}">
                      <a16:creationId xmlns:a16="http://schemas.microsoft.com/office/drawing/2014/main" id="{F830E028-CDF8-3897-5CF7-62A62D38C7CB}"/>
                    </a:ext>
                  </a:extLst>
                </p:cNvPr>
                <p:cNvPicPr/>
                <p:nvPr/>
              </p:nvPicPr>
              <p:blipFill>
                <a:blip r:embed="rId41"/>
                <a:stretch>
                  <a:fillRect/>
                </a:stretch>
              </p:blipFill>
              <p:spPr>
                <a:xfrm>
                  <a:off x="5014598" y="6078383"/>
                  <a:ext cx="1861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A29472C0-4BDE-B918-7488-4EE2A62B90BE}"/>
                    </a:ext>
                  </a:extLst>
                </p14:cNvPr>
                <p14:cNvContentPartPr/>
                <p14:nvPr/>
              </p14:nvContentPartPr>
              <p14:xfrm>
                <a:off x="5185598" y="6124103"/>
                <a:ext cx="128520" cy="146880"/>
              </p14:xfrm>
            </p:contentPart>
          </mc:Choice>
          <mc:Fallback>
            <p:pic>
              <p:nvPicPr>
                <p:cNvPr id="28" name="Ink 27">
                  <a:extLst>
                    <a:ext uri="{FF2B5EF4-FFF2-40B4-BE49-F238E27FC236}">
                      <a16:creationId xmlns:a16="http://schemas.microsoft.com/office/drawing/2014/main" id="{A29472C0-4BDE-B918-7488-4EE2A62B90BE}"/>
                    </a:ext>
                  </a:extLst>
                </p:cNvPr>
                <p:cNvPicPr/>
                <p:nvPr/>
              </p:nvPicPr>
              <p:blipFill>
                <a:blip r:embed="rId43"/>
                <a:stretch>
                  <a:fillRect/>
                </a:stretch>
              </p:blipFill>
              <p:spPr>
                <a:xfrm>
                  <a:off x="5176598" y="6115103"/>
                  <a:ext cx="146160" cy="164520"/>
                </a:xfrm>
                <a:prstGeom prst="rect">
                  <a:avLst/>
                </a:prstGeom>
              </p:spPr>
            </p:pic>
          </mc:Fallback>
        </mc:AlternateContent>
      </p:grpSp>
      <p:grpSp>
        <p:nvGrpSpPr>
          <p:cNvPr id="122" name="Group 121">
            <a:extLst>
              <a:ext uri="{FF2B5EF4-FFF2-40B4-BE49-F238E27FC236}">
                <a16:creationId xmlns:a16="http://schemas.microsoft.com/office/drawing/2014/main" id="{D6BE507C-030B-912D-E61F-A3BB1A60AF57}"/>
              </a:ext>
            </a:extLst>
          </p:cNvPr>
          <p:cNvGrpSpPr/>
          <p:nvPr/>
        </p:nvGrpSpPr>
        <p:grpSpPr>
          <a:xfrm>
            <a:off x="5557118" y="5476103"/>
            <a:ext cx="1293840" cy="842040"/>
            <a:chOff x="5557118" y="5476103"/>
            <a:chExt cx="1293840" cy="842040"/>
          </a:xfrm>
        </p:grpSpPr>
        <mc:AlternateContent xmlns:mc="http://schemas.openxmlformats.org/markup-compatibility/2006">
          <mc:Choice xmlns:p14="http://schemas.microsoft.com/office/powerpoint/2010/main" Requires="p14">
            <p:contentPart p14:bwMode="auto" r:id="rId44">
              <p14:nvContentPartPr>
                <p14:cNvPr id="101" name="Ink 100">
                  <a:extLst>
                    <a:ext uri="{FF2B5EF4-FFF2-40B4-BE49-F238E27FC236}">
                      <a16:creationId xmlns:a16="http://schemas.microsoft.com/office/drawing/2014/main" id="{A9B8234C-4D7D-D323-F2FB-BE54C91F750A}"/>
                    </a:ext>
                  </a:extLst>
                </p14:cNvPr>
                <p14:cNvContentPartPr/>
                <p14:nvPr/>
              </p14:nvContentPartPr>
              <p14:xfrm>
                <a:off x="5624438" y="5476103"/>
                <a:ext cx="117720" cy="291960"/>
              </p14:xfrm>
            </p:contentPart>
          </mc:Choice>
          <mc:Fallback>
            <p:pic>
              <p:nvPicPr>
                <p:cNvPr id="101" name="Ink 100">
                  <a:extLst>
                    <a:ext uri="{FF2B5EF4-FFF2-40B4-BE49-F238E27FC236}">
                      <a16:creationId xmlns:a16="http://schemas.microsoft.com/office/drawing/2014/main" id="{A9B8234C-4D7D-D323-F2FB-BE54C91F750A}"/>
                    </a:ext>
                  </a:extLst>
                </p:cNvPr>
                <p:cNvPicPr/>
                <p:nvPr/>
              </p:nvPicPr>
              <p:blipFill>
                <a:blip r:embed="rId45"/>
                <a:stretch>
                  <a:fillRect/>
                </a:stretch>
              </p:blipFill>
              <p:spPr>
                <a:xfrm>
                  <a:off x="5615438" y="5467103"/>
                  <a:ext cx="1353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2" name="Ink 101">
                  <a:extLst>
                    <a:ext uri="{FF2B5EF4-FFF2-40B4-BE49-F238E27FC236}">
                      <a16:creationId xmlns:a16="http://schemas.microsoft.com/office/drawing/2014/main" id="{6A23A88B-19B8-5642-61D2-FA69A8DA7C07}"/>
                    </a:ext>
                  </a:extLst>
                </p14:cNvPr>
                <p14:cNvContentPartPr/>
                <p14:nvPr/>
              </p14:nvContentPartPr>
              <p14:xfrm>
                <a:off x="5749358" y="5828543"/>
                <a:ext cx="119520" cy="248760"/>
              </p14:xfrm>
            </p:contentPart>
          </mc:Choice>
          <mc:Fallback>
            <p:pic>
              <p:nvPicPr>
                <p:cNvPr id="102" name="Ink 101">
                  <a:extLst>
                    <a:ext uri="{FF2B5EF4-FFF2-40B4-BE49-F238E27FC236}">
                      <a16:creationId xmlns:a16="http://schemas.microsoft.com/office/drawing/2014/main" id="{6A23A88B-19B8-5642-61D2-FA69A8DA7C07}"/>
                    </a:ext>
                  </a:extLst>
                </p:cNvPr>
                <p:cNvPicPr/>
                <p:nvPr/>
              </p:nvPicPr>
              <p:blipFill>
                <a:blip r:embed="rId47"/>
                <a:stretch>
                  <a:fillRect/>
                </a:stretch>
              </p:blipFill>
              <p:spPr>
                <a:xfrm>
                  <a:off x="5740718" y="5819543"/>
                  <a:ext cx="1371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3" name="Ink 102">
                  <a:extLst>
                    <a:ext uri="{FF2B5EF4-FFF2-40B4-BE49-F238E27FC236}">
                      <a16:creationId xmlns:a16="http://schemas.microsoft.com/office/drawing/2014/main" id="{7F41FAFC-8353-23F6-E6B0-0A2189EBF89B}"/>
                    </a:ext>
                  </a:extLst>
                </p14:cNvPr>
                <p14:cNvContentPartPr/>
                <p14:nvPr/>
              </p14:nvContentPartPr>
              <p14:xfrm>
                <a:off x="5766638" y="6137783"/>
                <a:ext cx="198000" cy="180360"/>
              </p14:xfrm>
            </p:contentPart>
          </mc:Choice>
          <mc:Fallback>
            <p:pic>
              <p:nvPicPr>
                <p:cNvPr id="103" name="Ink 102">
                  <a:extLst>
                    <a:ext uri="{FF2B5EF4-FFF2-40B4-BE49-F238E27FC236}">
                      <a16:creationId xmlns:a16="http://schemas.microsoft.com/office/drawing/2014/main" id="{7F41FAFC-8353-23F6-E6B0-0A2189EBF89B}"/>
                    </a:ext>
                  </a:extLst>
                </p:cNvPr>
                <p:cNvPicPr/>
                <p:nvPr/>
              </p:nvPicPr>
              <p:blipFill>
                <a:blip r:embed="rId49"/>
                <a:stretch>
                  <a:fillRect/>
                </a:stretch>
              </p:blipFill>
              <p:spPr>
                <a:xfrm>
                  <a:off x="5757998" y="6128783"/>
                  <a:ext cx="2156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7" name="Ink 116">
                  <a:extLst>
                    <a:ext uri="{FF2B5EF4-FFF2-40B4-BE49-F238E27FC236}">
                      <a16:creationId xmlns:a16="http://schemas.microsoft.com/office/drawing/2014/main" id="{CE9438C3-CC20-77DB-DAD6-275D12C0EDB1}"/>
                    </a:ext>
                  </a:extLst>
                </p14:cNvPr>
                <p14:cNvContentPartPr/>
                <p14:nvPr/>
              </p14:nvContentPartPr>
              <p14:xfrm>
                <a:off x="5652878" y="5854823"/>
                <a:ext cx="415800" cy="139320"/>
              </p14:xfrm>
            </p:contentPart>
          </mc:Choice>
          <mc:Fallback>
            <p:pic>
              <p:nvPicPr>
                <p:cNvPr id="117" name="Ink 116">
                  <a:extLst>
                    <a:ext uri="{FF2B5EF4-FFF2-40B4-BE49-F238E27FC236}">
                      <a16:creationId xmlns:a16="http://schemas.microsoft.com/office/drawing/2014/main" id="{CE9438C3-CC20-77DB-DAD6-275D12C0EDB1}"/>
                    </a:ext>
                  </a:extLst>
                </p:cNvPr>
                <p:cNvPicPr/>
                <p:nvPr/>
              </p:nvPicPr>
              <p:blipFill>
                <a:blip r:embed="rId51"/>
                <a:stretch>
                  <a:fillRect/>
                </a:stretch>
              </p:blipFill>
              <p:spPr>
                <a:xfrm>
                  <a:off x="5643878" y="5845823"/>
                  <a:ext cx="4334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8" name="Ink 117">
                  <a:extLst>
                    <a:ext uri="{FF2B5EF4-FFF2-40B4-BE49-F238E27FC236}">
                      <a16:creationId xmlns:a16="http://schemas.microsoft.com/office/drawing/2014/main" id="{267F6D7F-E8DA-4A90-CCCA-CD377C1405EA}"/>
                    </a:ext>
                  </a:extLst>
                </p14:cNvPr>
                <p14:cNvContentPartPr/>
                <p14:nvPr/>
              </p14:nvContentPartPr>
              <p14:xfrm>
                <a:off x="5557118" y="5808023"/>
                <a:ext cx="418320" cy="401760"/>
              </p14:xfrm>
            </p:contentPart>
          </mc:Choice>
          <mc:Fallback>
            <p:pic>
              <p:nvPicPr>
                <p:cNvPr id="118" name="Ink 117">
                  <a:extLst>
                    <a:ext uri="{FF2B5EF4-FFF2-40B4-BE49-F238E27FC236}">
                      <a16:creationId xmlns:a16="http://schemas.microsoft.com/office/drawing/2014/main" id="{267F6D7F-E8DA-4A90-CCCA-CD377C1405EA}"/>
                    </a:ext>
                  </a:extLst>
                </p:cNvPr>
                <p:cNvPicPr/>
                <p:nvPr/>
              </p:nvPicPr>
              <p:blipFill>
                <a:blip r:embed="rId53"/>
                <a:stretch>
                  <a:fillRect/>
                </a:stretch>
              </p:blipFill>
              <p:spPr>
                <a:xfrm>
                  <a:off x="5548118" y="5799383"/>
                  <a:ext cx="43596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9" name="Ink 118">
                  <a:extLst>
                    <a:ext uri="{FF2B5EF4-FFF2-40B4-BE49-F238E27FC236}">
                      <a16:creationId xmlns:a16="http://schemas.microsoft.com/office/drawing/2014/main" id="{31B89EFE-030A-DE74-EE18-808412089957}"/>
                    </a:ext>
                  </a:extLst>
                </p14:cNvPr>
                <p14:cNvContentPartPr/>
                <p14:nvPr/>
              </p14:nvContentPartPr>
              <p14:xfrm>
                <a:off x="6206198" y="5867783"/>
                <a:ext cx="320760" cy="32040"/>
              </p14:xfrm>
            </p:contentPart>
          </mc:Choice>
          <mc:Fallback>
            <p:pic>
              <p:nvPicPr>
                <p:cNvPr id="119" name="Ink 118">
                  <a:extLst>
                    <a:ext uri="{FF2B5EF4-FFF2-40B4-BE49-F238E27FC236}">
                      <a16:creationId xmlns:a16="http://schemas.microsoft.com/office/drawing/2014/main" id="{31B89EFE-030A-DE74-EE18-808412089957}"/>
                    </a:ext>
                  </a:extLst>
                </p:cNvPr>
                <p:cNvPicPr/>
                <p:nvPr/>
              </p:nvPicPr>
              <p:blipFill>
                <a:blip r:embed="rId55"/>
                <a:stretch>
                  <a:fillRect/>
                </a:stretch>
              </p:blipFill>
              <p:spPr>
                <a:xfrm>
                  <a:off x="6197198" y="5858783"/>
                  <a:ext cx="338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1" name="Ink 120">
                  <a:extLst>
                    <a:ext uri="{FF2B5EF4-FFF2-40B4-BE49-F238E27FC236}">
                      <a16:creationId xmlns:a16="http://schemas.microsoft.com/office/drawing/2014/main" id="{3725C7F5-C971-B409-6789-02446FD7313F}"/>
                    </a:ext>
                  </a:extLst>
                </p14:cNvPr>
                <p14:cNvContentPartPr/>
                <p14:nvPr/>
              </p14:nvContentPartPr>
              <p14:xfrm>
                <a:off x="6655478" y="5695343"/>
                <a:ext cx="195480" cy="250560"/>
              </p14:xfrm>
            </p:contentPart>
          </mc:Choice>
          <mc:Fallback>
            <p:pic>
              <p:nvPicPr>
                <p:cNvPr id="121" name="Ink 120">
                  <a:extLst>
                    <a:ext uri="{FF2B5EF4-FFF2-40B4-BE49-F238E27FC236}">
                      <a16:creationId xmlns:a16="http://schemas.microsoft.com/office/drawing/2014/main" id="{3725C7F5-C971-B409-6789-02446FD7313F}"/>
                    </a:ext>
                  </a:extLst>
                </p:cNvPr>
                <p:cNvPicPr/>
                <p:nvPr/>
              </p:nvPicPr>
              <p:blipFill>
                <a:blip r:embed="rId57"/>
                <a:stretch>
                  <a:fillRect/>
                </a:stretch>
              </p:blipFill>
              <p:spPr>
                <a:xfrm>
                  <a:off x="6646838" y="5686343"/>
                  <a:ext cx="213120" cy="268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59" name="Ink 58">
                <a:extLst>
                  <a:ext uri="{FF2B5EF4-FFF2-40B4-BE49-F238E27FC236}">
                    <a16:creationId xmlns:a16="http://schemas.microsoft.com/office/drawing/2014/main" id="{8598ACCE-B18D-A83C-64DA-D053E6849F58}"/>
                  </a:ext>
                </a:extLst>
              </p14:cNvPr>
              <p14:cNvContentPartPr/>
              <p14:nvPr/>
            </p14:nvContentPartPr>
            <p14:xfrm>
              <a:off x="8943998" y="3906503"/>
              <a:ext cx="174600" cy="259560"/>
            </p14:xfrm>
          </p:contentPart>
        </mc:Choice>
        <mc:Fallback>
          <p:pic>
            <p:nvPicPr>
              <p:cNvPr id="59" name="Ink 58">
                <a:extLst>
                  <a:ext uri="{FF2B5EF4-FFF2-40B4-BE49-F238E27FC236}">
                    <a16:creationId xmlns:a16="http://schemas.microsoft.com/office/drawing/2014/main" id="{8598ACCE-B18D-A83C-64DA-D053E6849F58}"/>
                  </a:ext>
                </a:extLst>
              </p:cNvPr>
              <p:cNvPicPr/>
              <p:nvPr/>
            </p:nvPicPr>
            <p:blipFill>
              <a:blip r:embed="rId59"/>
              <a:stretch>
                <a:fillRect/>
              </a:stretch>
            </p:blipFill>
            <p:spPr>
              <a:xfrm>
                <a:off x="8934998" y="3897863"/>
                <a:ext cx="1922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0" name="Ink 59">
                <a:extLst>
                  <a:ext uri="{FF2B5EF4-FFF2-40B4-BE49-F238E27FC236}">
                    <a16:creationId xmlns:a16="http://schemas.microsoft.com/office/drawing/2014/main" id="{9686D45D-5E9B-349E-1B51-8F90CCDE2C01}"/>
                  </a:ext>
                </a:extLst>
              </p14:cNvPr>
              <p14:cNvContentPartPr/>
              <p14:nvPr/>
            </p14:nvContentPartPr>
            <p14:xfrm>
              <a:off x="9175838" y="3898223"/>
              <a:ext cx="496080" cy="280440"/>
            </p14:xfrm>
          </p:contentPart>
        </mc:Choice>
        <mc:Fallback>
          <p:pic>
            <p:nvPicPr>
              <p:cNvPr id="60" name="Ink 59">
                <a:extLst>
                  <a:ext uri="{FF2B5EF4-FFF2-40B4-BE49-F238E27FC236}">
                    <a16:creationId xmlns:a16="http://schemas.microsoft.com/office/drawing/2014/main" id="{9686D45D-5E9B-349E-1B51-8F90CCDE2C01}"/>
                  </a:ext>
                </a:extLst>
              </p:cNvPr>
              <p:cNvPicPr/>
              <p:nvPr/>
            </p:nvPicPr>
            <p:blipFill>
              <a:blip r:embed="rId61"/>
              <a:stretch>
                <a:fillRect/>
              </a:stretch>
            </p:blipFill>
            <p:spPr>
              <a:xfrm>
                <a:off x="9166838" y="3889223"/>
                <a:ext cx="5137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1" name="Ink 60">
                <a:extLst>
                  <a:ext uri="{FF2B5EF4-FFF2-40B4-BE49-F238E27FC236}">
                    <a16:creationId xmlns:a16="http://schemas.microsoft.com/office/drawing/2014/main" id="{AA567746-0441-7568-A5BC-51A5181479E1}"/>
                  </a:ext>
                </a:extLst>
              </p14:cNvPr>
              <p14:cNvContentPartPr/>
              <p14:nvPr/>
            </p14:nvContentPartPr>
            <p14:xfrm>
              <a:off x="9765878" y="3975983"/>
              <a:ext cx="122760" cy="170280"/>
            </p14:xfrm>
          </p:contentPart>
        </mc:Choice>
        <mc:Fallback>
          <p:pic>
            <p:nvPicPr>
              <p:cNvPr id="61" name="Ink 60">
                <a:extLst>
                  <a:ext uri="{FF2B5EF4-FFF2-40B4-BE49-F238E27FC236}">
                    <a16:creationId xmlns:a16="http://schemas.microsoft.com/office/drawing/2014/main" id="{AA567746-0441-7568-A5BC-51A5181479E1}"/>
                  </a:ext>
                </a:extLst>
              </p:cNvPr>
              <p:cNvPicPr/>
              <p:nvPr/>
            </p:nvPicPr>
            <p:blipFill>
              <a:blip r:embed="rId63"/>
              <a:stretch>
                <a:fillRect/>
              </a:stretch>
            </p:blipFill>
            <p:spPr>
              <a:xfrm>
                <a:off x="9756878" y="3967343"/>
                <a:ext cx="1404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2" name="Ink 61">
                <a:extLst>
                  <a:ext uri="{FF2B5EF4-FFF2-40B4-BE49-F238E27FC236}">
                    <a16:creationId xmlns:a16="http://schemas.microsoft.com/office/drawing/2014/main" id="{D288A3EC-0A37-EEC7-52D1-8EE23BB45A1E}"/>
                  </a:ext>
                </a:extLst>
              </p14:cNvPr>
              <p14:cNvContentPartPr/>
              <p14:nvPr/>
            </p14:nvContentPartPr>
            <p14:xfrm>
              <a:off x="9920318" y="3993623"/>
              <a:ext cx="150120" cy="133200"/>
            </p14:xfrm>
          </p:contentPart>
        </mc:Choice>
        <mc:Fallback>
          <p:pic>
            <p:nvPicPr>
              <p:cNvPr id="62" name="Ink 61">
                <a:extLst>
                  <a:ext uri="{FF2B5EF4-FFF2-40B4-BE49-F238E27FC236}">
                    <a16:creationId xmlns:a16="http://schemas.microsoft.com/office/drawing/2014/main" id="{D288A3EC-0A37-EEC7-52D1-8EE23BB45A1E}"/>
                  </a:ext>
                </a:extLst>
              </p:cNvPr>
              <p:cNvPicPr/>
              <p:nvPr/>
            </p:nvPicPr>
            <p:blipFill>
              <a:blip r:embed="rId65"/>
              <a:stretch>
                <a:fillRect/>
              </a:stretch>
            </p:blipFill>
            <p:spPr>
              <a:xfrm>
                <a:off x="9911678" y="3984983"/>
                <a:ext cx="1677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3" name="Ink 62">
                <a:extLst>
                  <a:ext uri="{FF2B5EF4-FFF2-40B4-BE49-F238E27FC236}">
                    <a16:creationId xmlns:a16="http://schemas.microsoft.com/office/drawing/2014/main" id="{2246ABBC-7C44-31F5-BBAE-9BDF1DAEB740}"/>
                  </a:ext>
                </a:extLst>
              </p14:cNvPr>
              <p14:cNvContentPartPr/>
              <p14:nvPr/>
            </p14:nvContentPartPr>
            <p14:xfrm>
              <a:off x="10120478" y="3884903"/>
              <a:ext cx="158760" cy="246240"/>
            </p14:xfrm>
          </p:contentPart>
        </mc:Choice>
        <mc:Fallback>
          <p:pic>
            <p:nvPicPr>
              <p:cNvPr id="63" name="Ink 62">
                <a:extLst>
                  <a:ext uri="{FF2B5EF4-FFF2-40B4-BE49-F238E27FC236}">
                    <a16:creationId xmlns:a16="http://schemas.microsoft.com/office/drawing/2014/main" id="{2246ABBC-7C44-31F5-BBAE-9BDF1DAEB740}"/>
                  </a:ext>
                </a:extLst>
              </p:cNvPr>
              <p:cNvPicPr/>
              <p:nvPr/>
            </p:nvPicPr>
            <p:blipFill>
              <a:blip r:embed="rId67"/>
              <a:stretch>
                <a:fillRect/>
              </a:stretch>
            </p:blipFill>
            <p:spPr>
              <a:xfrm>
                <a:off x="10111478" y="3875903"/>
                <a:ext cx="1764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k 63">
                <a:extLst>
                  <a:ext uri="{FF2B5EF4-FFF2-40B4-BE49-F238E27FC236}">
                    <a16:creationId xmlns:a16="http://schemas.microsoft.com/office/drawing/2014/main" id="{0F6994B5-51AE-E74F-72DD-E4F78CA3E1B9}"/>
                  </a:ext>
                </a:extLst>
              </p14:cNvPr>
              <p14:cNvContentPartPr/>
              <p14:nvPr/>
            </p14:nvContentPartPr>
            <p14:xfrm>
              <a:off x="10349078" y="3929183"/>
              <a:ext cx="210600" cy="205920"/>
            </p14:xfrm>
          </p:contentPart>
        </mc:Choice>
        <mc:Fallback>
          <p:pic>
            <p:nvPicPr>
              <p:cNvPr id="64" name="Ink 63">
                <a:extLst>
                  <a:ext uri="{FF2B5EF4-FFF2-40B4-BE49-F238E27FC236}">
                    <a16:creationId xmlns:a16="http://schemas.microsoft.com/office/drawing/2014/main" id="{0F6994B5-51AE-E74F-72DD-E4F78CA3E1B9}"/>
                  </a:ext>
                </a:extLst>
              </p:cNvPr>
              <p:cNvPicPr/>
              <p:nvPr/>
            </p:nvPicPr>
            <p:blipFill>
              <a:blip r:embed="rId69"/>
              <a:stretch>
                <a:fillRect/>
              </a:stretch>
            </p:blipFill>
            <p:spPr>
              <a:xfrm>
                <a:off x="10340438" y="3920183"/>
                <a:ext cx="2282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5" name="Ink 64">
                <a:extLst>
                  <a:ext uri="{FF2B5EF4-FFF2-40B4-BE49-F238E27FC236}">
                    <a16:creationId xmlns:a16="http://schemas.microsoft.com/office/drawing/2014/main" id="{B5B3F2B5-F9E5-8E67-9F01-8609D1CBF263}"/>
                  </a:ext>
                </a:extLst>
              </p14:cNvPr>
              <p14:cNvContentPartPr/>
              <p14:nvPr/>
            </p14:nvContentPartPr>
            <p14:xfrm>
              <a:off x="10592798" y="4008023"/>
              <a:ext cx="130320" cy="151200"/>
            </p14:xfrm>
          </p:contentPart>
        </mc:Choice>
        <mc:Fallback>
          <p:pic>
            <p:nvPicPr>
              <p:cNvPr id="65" name="Ink 64">
                <a:extLst>
                  <a:ext uri="{FF2B5EF4-FFF2-40B4-BE49-F238E27FC236}">
                    <a16:creationId xmlns:a16="http://schemas.microsoft.com/office/drawing/2014/main" id="{B5B3F2B5-F9E5-8E67-9F01-8609D1CBF263}"/>
                  </a:ext>
                </a:extLst>
              </p:cNvPr>
              <p:cNvPicPr/>
              <p:nvPr/>
            </p:nvPicPr>
            <p:blipFill>
              <a:blip r:embed="rId71"/>
              <a:stretch>
                <a:fillRect/>
              </a:stretch>
            </p:blipFill>
            <p:spPr>
              <a:xfrm>
                <a:off x="10583798" y="3999023"/>
                <a:ext cx="1479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2" name="Ink 71">
                <a:extLst>
                  <a:ext uri="{FF2B5EF4-FFF2-40B4-BE49-F238E27FC236}">
                    <a16:creationId xmlns:a16="http://schemas.microsoft.com/office/drawing/2014/main" id="{496F3F6C-D49B-6A56-F864-177311637360}"/>
                  </a:ext>
                </a:extLst>
              </p14:cNvPr>
              <p14:cNvContentPartPr/>
              <p14:nvPr/>
            </p14:nvContentPartPr>
            <p14:xfrm>
              <a:off x="9100958" y="4305743"/>
              <a:ext cx="896400" cy="311400"/>
            </p14:xfrm>
          </p:contentPart>
        </mc:Choice>
        <mc:Fallback>
          <p:pic>
            <p:nvPicPr>
              <p:cNvPr id="72" name="Ink 71">
                <a:extLst>
                  <a:ext uri="{FF2B5EF4-FFF2-40B4-BE49-F238E27FC236}">
                    <a16:creationId xmlns:a16="http://schemas.microsoft.com/office/drawing/2014/main" id="{496F3F6C-D49B-6A56-F864-177311637360}"/>
                  </a:ext>
                </a:extLst>
              </p:cNvPr>
              <p:cNvPicPr/>
              <p:nvPr/>
            </p:nvPicPr>
            <p:blipFill>
              <a:blip r:embed="rId73"/>
              <a:stretch>
                <a:fillRect/>
              </a:stretch>
            </p:blipFill>
            <p:spPr>
              <a:xfrm>
                <a:off x="9091958" y="4296743"/>
                <a:ext cx="9140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4" name="Ink 73">
                <a:extLst>
                  <a:ext uri="{FF2B5EF4-FFF2-40B4-BE49-F238E27FC236}">
                    <a16:creationId xmlns:a16="http://schemas.microsoft.com/office/drawing/2014/main" id="{CD53693E-1004-9275-85A2-2F1B93E57CFD}"/>
                  </a:ext>
                </a:extLst>
              </p14:cNvPr>
              <p14:cNvContentPartPr/>
              <p14:nvPr/>
            </p14:nvContentPartPr>
            <p14:xfrm>
              <a:off x="10008878" y="4362623"/>
              <a:ext cx="652680" cy="435960"/>
            </p14:xfrm>
          </p:contentPart>
        </mc:Choice>
        <mc:Fallback>
          <p:pic>
            <p:nvPicPr>
              <p:cNvPr id="74" name="Ink 73">
                <a:extLst>
                  <a:ext uri="{FF2B5EF4-FFF2-40B4-BE49-F238E27FC236}">
                    <a16:creationId xmlns:a16="http://schemas.microsoft.com/office/drawing/2014/main" id="{CD53693E-1004-9275-85A2-2F1B93E57CFD}"/>
                  </a:ext>
                </a:extLst>
              </p:cNvPr>
              <p:cNvPicPr/>
              <p:nvPr/>
            </p:nvPicPr>
            <p:blipFill>
              <a:blip r:embed="rId75"/>
              <a:stretch>
                <a:fillRect/>
              </a:stretch>
            </p:blipFill>
            <p:spPr>
              <a:xfrm>
                <a:off x="9999878" y="4353983"/>
                <a:ext cx="6703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9" name="Ink 148">
                <a:extLst>
                  <a:ext uri="{FF2B5EF4-FFF2-40B4-BE49-F238E27FC236}">
                    <a16:creationId xmlns:a16="http://schemas.microsoft.com/office/drawing/2014/main" id="{587CD4B3-2310-2F04-A04C-79CEBC90F31B}"/>
                  </a:ext>
                </a:extLst>
              </p14:cNvPr>
              <p14:cNvContentPartPr/>
              <p14:nvPr/>
            </p14:nvContentPartPr>
            <p14:xfrm>
              <a:off x="6805238" y="5987303"/>
              <a:ext cx="2880" cy="1440"/>
            </p14:xfrm>
          </p:contentPart>
        </mc:Choice>
        <mc:Fallback>
          <p:pic>
            <p:nvPicPr>
              <p:cNvPr id="149" name="Ink 148">
                <a:extLst>
                  <a:ext uri="{FF2B5EF4-FFF2-40B4-BE49-F238E27FC236}">
                    <a16:creationId xmlns:a16="http://schemas.microsoft.com/office/drawing/2014/main" id="{587CD4B3-2310-2F04-A04C-79CEBC90F31B}"/>
                  </a:ext>
                </a:extLst>
              </p:cNvPr>
              <p:cNvPicPr/>
              <p:nvPr/>
            </p:nvPicPr>
            <p:blipFill>
              <a:blip r:embed="rId77"/>
              <a:stretch>
                <a:fillRect/>
              </a:stretch>
            </p:blipFill>
            <p:spPr>
              <a:xfrm>
                <a:off x="6796598" y="5978663"/>
                <a:ext cx="20520" cy="19080"/>
              </a:xfrm>
              <a:prstGeom prst="rect">
                <a:avLst/>
              </a:prstGeom>
            </p:spPr>
          </p:pic>
        </mc:Fallback>
      </mc:AlternateContent>
      <p:grpSp>
        <p:nvGrpSpPr>
          <p:cNvPr id="159" name="Group 158">
            <a:extLst>
              <a:ext uri="{FF2B5EF4-FFF2-40B4-BE49-F238E27FC236}">
                <a16:creationId xmlns:a16="http://schemas.microsoft.com/office/drawing/2014/main" id="{C0B169B4-A242-83A0-C0D0-790A5F628FE3}"/>
              </a:ext>
            </a:extLst>
          </p:cNvPr>
          <p:cNvGrpSpPr/>
          <p:nvPr/>
        </p:nvGrpSpPr>
        <p:grpSpPr>
          <a:xfrm>
            <a:off x="6998" y="499463"/>
            <a:ext cx="8655480" cy="4809960"/>
            <a:chOff x="6998" y="499463"/>
            <a:chExt cx="8655480" cy="4809960"/>
          </a:xfrm>
        </p:grpSpPr>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C2F4A836-15D9-9F5A-6B77-397436C83598}"/>
                    </a:ext>
                  </a:extLst>
                </p14:cNvPr>
                <p14:cNvContentPartPr/>
                <p14:nvPr/>
              </p14:nvContentPartPr>
              <p14:xfrm>
                <a:off x="3847478" y="499463"/>
                <a:ext cx="601200" cy="578160"/>
              </p14:xfrm>
            </p:contentPart>
          </mc:Choice>
          <mc:Fallback>
            <p:pic>
              <p:nvPicPr>
                <p:cNvPr id="47" name="Ink 46">
                  <a:extLst>
                    <a:ext uri="{FF2B5EF4-FFF2-40B4-BE49-F238E27FC236}">
                      <a16:creationId xmlns:a16="http://schemas.microsoft.com/office/drawing/2014/main" id="{C2F4A836-15D9-9F5A-6B77-397436C83598}"/>
                    </a:ext>
                  </a:extLst>
                </p:cNvPr>
                <p:cNvPicPr/>
                <p:nvPr/>
              </p:nvPicPr>
              <p:blipFill>
                <a:blip r:embed="rId79"/>
                <a:stretch>
                  <a:fillRect/>
                </a:stretch>
              </p:blipFill>
              <p:spPr>
                <a:xfrm>
                  <a:off x="3838478" y="490823"/>
                  <a:ext cx="618840" cy="595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7D86F454-B88F-0767-D7E6-DFDDA4B81DD9}"/>
                    </a:ext>
                  </a:extLst>
                </p14:cNvPr>
                <p14:cNvContentPartPr/>
                <p14:nvPr/>
              </p14:nvContentPartPr>
              <p14:xfrm>
                <a:off x="3908318" y="1013903"/>
                <a:ext cx="465840" cy="388800"/>
              </p14:xfrm>
            </p:contentPart>
          </mc:Choice>
          <mc:Fallback>
            <p:pic>
              <p:nvPicPr>
                <p:cNvPr id="48" name="Ink 47">
                  <a:extLst>
                    <a:ext uri="{FF2B5EF4-FFF2-40B4-BE49-F238E27FC236}">
                      <a16:creationId xmlns:a16="http://schemas.microsoft.com/office/drawing/2014/main" id="{7D86F454-B88F-0767-D7E6-DFDDA4B81DD9}"/>
                    </a:ext>
                  </a:extLst>
                </p:cNvPr>
                <p:cNvPicPr/>
                <p:nvPr/>
              </p:nvPicPr>
              <p:blipFill>
                <a:blip r:embed="rId81"/>
                <a:stretch>
                  <a:fillRect/>
                </a:stretch>
              </p:blipFill>
              <p:spPr>
                <a:xfrm>
                  <a:off x="3899678" y="1005263"/>
                  <a:ext cx="4834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9FF4B76A-B8C8-5CE1-02D0-11F0279DA46D}"/>
                    </a:ext>
                  </a:extLst>
                </p14:cNvPr>
                <p14:cNvContentPartPr/>
                <p14:nvPr/>
              </p14:nvContentPartPr>
              <p14:xfrm>
                <a:off x="3946118" y="816263"/>
                <a:ext cx="257400" cy="161280"/>
              </p14:xfrm>
            </p:contentPart>
          </mc:Choice>
          <mc:Fallback>
            <p:pic>
              <p:nvPicPr>
                <p:cNvPr id="49" name="Ink 48">
                  <a:extLst>
                    <a:ext uri="{FF2B5EF4-FFF2-40B4-BE49-F238E27FC236}">
                      <a16:creationId xmlns:a16="http://schemas.microsoft.com/office/drawing/2014/main" id="{9FF4B76A-B8C8-5CE1-02D0-11F0279DA46D}"/>
                    </a:ext>
                  </a:extLst>
                </p:cNvPr>
                <p:cNvPicPr/>
                <p:nvPr/>
              </p:nvPicPr>
              <p:blipFill>
                <a:blip r:embed="rId83"/>
                <a:stretch>
                  <a:fillRect/>
                </a:stretch>
              </p:blipFill>
              <p:spPr>
                <a:xfrm>
                  <a:off x="3937478" y="807623"/>
                  <a:ext cx="2750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0EA894B8-36C6-CAD0-41AF-B223A5B4E73A}"/>
                    </a:ext>
                  </a:extLst>
                </p14:cNvPr>
                <p14:cNvContentPartPr/>
                <p14:nvPr/>
              </p14:nvContentPartPr>
              <p14:xfrm>
                <a:off x="3990038" y="738863"/>
                <a:ext cx="30960" cy="25200"/>
              </p14:xfrm>
            </p:contentPart>
          </mc:Choice>
          <mc:Fallback>
            <p:pic>
              <p:nvPicPr>
                <p:cNvPr id="50" name="Ink 49">
                  <a:extLst>
                    <a:ext uri="{FF2B5EF4-FFF2-40B4-BE49-F238E27FC236}">
                      <a16:creationId xmlns:a16="http://schemas.microsoft.com/office/drawing/2014/main" id="{0EA894B8-36C6-CAD0-41AF-B223A5B4E73A}"/>
                    </a:ext>
                  </a:extLst>
                </p:cNvPr>
                <p:cNvPicPr/>
                <p:nvPr/>
              </p:nvPicPr>
              <p:blipFill>
                <a:blip r:embed="rId85"/>
                <a:stretch>
                  <a:fillRect/>
                </a:stretch>
              </p:blipFill>
              <p:spPr>
                <a:xfrm>
                  <a:off x="3981038" y="730223"/>
                  <a:ext cx="486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CCA67841-386E-FFBC-A594-C3AEC8D65FBB}"/>
                    </a:ext>
                  </a:extLst>
                </p14:cNvPr>
                <p14:cNvContentPartPr/>
                <p14:nvPr/>
              </p14:nvContentPartPr>
              <p14:xfrm>
                <a:off x="4189838" y="701063"/>
                <a:ext cx="11520" cy="4320"/>
              </p14:xfrm>
            </p:contentPart>
          </mc:Choice>
          <mc:Fallback>
            <p:pic>
              <p:nvPicPr>
                <p:cNvPr id="51" name="Ink 50">
                  <a:extLst>
                    <a:ext uri="{FF2B5EF4-FFF2-40B4-BE49-F238E27FC236}">
                      <a16:creationId xmlns:a16="http://schemas.microsoft.com/office/drawing/2014/main" id="{CCA67841-386E-FFBC-A594-C3AEC8D65FBB}"/>
                    </a:ext>
                  </a:extLst>
                </p:cNvPr>
                <p:cNvPicPr/>
                <p:nvPr/>
              </p:nvPicPr>
              <p:blipFill>
                <a:blip r:embed="rId87"/>
                <a:stretch>
                  <a:fillRect/>
                </a:stretch>
              </p:blipFill>
              <p:spPr>
                <a:xfrm>
                  <a:off x="4181198" y="692423"/>
                  <a:ext cx="291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513DC3D5-A529-396D-8155-9EF786A1A974}"/>
                    </a:ext>
                  </a:extLst>
                </p14:cNvPr>
                <p14:cNvContentPartPr/>
                <p14:nvPr/>
              </p14:nvContentPartPr>
              <p14:xfrm>
                <a:off x="6920438" y="4032503"/>
                <a:ext cx="138600" cy="172080"/>
              </p14:xfrm>
            </p:contentPart>
          </mc:Choice>
          <mc:Fallback>
            <p:pic>
              <p:nvPicPr>
                <p:cNvPr id="53" name="Ink 52">
                  <a:extLst>
                    <a:ext uri="{FF2B5EF4-FFF2-40B4-BE49-F238E27FC236}">
                      <a16:creationId xmlns:a16="http://schemas.microsoft.com/office/drawing/2014/main" id="{513DC3D5-A529-396D-8155-9EF786A1A974}"/>
                    </a:ext>
                  </a:extLst>
                </p:cNvPr>
                <p:cNvPicPr/>
                <p:nvPr/>
              </p:nvPicPr>
              <p:blipFill>
                <a:blip r:embed="rId89"/>
                <a:stretch>
                  <a:fillRect/>
                </a:stretch>
              </p:blipFill>
              <p:spPr>
                <a:xfrm>
                  <a:off x="6911438" y="4023503"/>
                  <a:ext cx="1562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7E0E0B67-C945-EC89-BBED-7A73B71B0BD8}"/>
                    </a:ext>
                  </a:extLst>
                </p14:cNvPr>
                <p14:cNvContentPartPr/>
                <p14:nvPr/>
              </p14:nvContentPartPr>
              <p14:xfrm>
                <a:off x="7158758" y="3949343"/>
                <a:ext cx="150840" cy="290160"/>
              </p14:xfrm>
            </p:contentPart>
          </mc:Choice>
          <mc:Fallback>
            <p:pic>
              <p:nvPicPr>
                <p:cNvPr id="54" name="Ink 53">
                  <a:extLst>
                    <a:ext uri="{FF2B5EF4-FFF2-40B4-BE49-F238E27FC236}">
                      <a16:creationId xmlns:a16="http://schemas.microsoft.com/office/drawing/2014/main" id="{7E0E0B67-C945-EC89-BBED-7A73B71B0BD8}"/>
                    </a:ext>
                  </a:extLst>
                </p:cNvPr>
                <p:cNvPicPr/>
                <p:nvPr/>
              </p:nvPicPr>
              <p:blipFill>
                <a:blip r:embed="rId91"/>
                <a:stretch>
                  <a:fillRect/>
                </a:stretch>
              </p:blipFill>
              <p:spPr>
                <a:xfrm>
                  <a:off x="7150118" y="3940343"/>
                  <a:ext cx="1684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96256B02-8649-58FC-1F85-816C543C54E3}"/>
                    </a:ext>
                  </a:extLst>
                </p14:cNvPr>
                <p14:cNvContentPartPr/>
                <p14:nvPr/>
              </p14:nvContentPartPr>
              <p14:xfrm>
                <a:off x="7388798" y="4053023"/>
                <a:ext cx="83160" cy="145440"/>
              </p14:xfrm>
            </p:contentPart>
          </mc:Choice>
          <mc:Fallback>
            <p:pic>
              <p:nvPicPr>
                <p:cNvPr id="55" name="Ink 54">
                  <a:extLst>
                    <a:ext uri="{FF2B5EF4-FFF2-40B4-BE49-F238E27FC236}">
                      <a16:creationId xmlns:a16="http://schemas.microsoft.com/office/drawing/2014/main" id="{96256B02-8649-58FC-1F85-816C543C54E3}"/>
                    </a:ext>
                  </a:extLst>
                </p:cNvPr>
                <p:cNvPicPr/>
                <p:nvPr/>
              </p:nvPicPr>
              <p:blipFill>
                <a:blip r:embed="rId93"/>
                <a:stretch>
                  <a:fillRect/>
                </a:stretch>
              </p:blipFill>
              <p:spPr>
                <a:xfrm>
                  <a:off x="7380158" y="4044383"/>
                  <a:ext cx="1008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324CB296-107E-A6D2-1A27-64C7FE50ACB9}"/>
                    </a:ext>
                  </a:extLst>
                </p14:cNvPr>
                <p14:cNvContentPartPr/>
                <p14:nvPr/>
              </p14:nvContentPartPr>
              <p14:xfrm>
                <a:off x="7543238" y="3946103"/>
                <a:ext cx="30240" cy="218880"/>
              </p14:xfrm>
            </p:contentPart>
          </mc:Choice>
          <mc:Fallback>
            <p:pic>
              <p:nvPicPr>
                <p:cNvPr id="56" name="Ink 55">
                  <a:extLst>
                    <a:ext uri="{FF2B5EF4-FFF2-40B4-BE49-F238E27FC236}">
                      <a16:creationId xmlns:a16="http://schemas.microsoft.com/office/drawing/2014/main" id="{324CB296-107E-A6D2-1A27-64C7FE50ACB9}"/>
                    </a:ext>
                  </a:extLst>
                </p:cNvPr>
                <p:cNvPicPr/>
                <p:nvPr/>
              </p:nvPicPr>
              <p:blipFill>
                <a:blip r:embed="rId95"/>
                <a:stretch>
                  <a:fillRect/>
                </a:stretch>
              </p:blipFill>
              <p:spPr>
                <a:xfrm>
                  <a:off x="7534598" y="3937463"/>
                  <a:ext cx="478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8E8F8BE4-16EE-6441-FBCF-23C62700D441}"/>
                    </a:ext>
                  </a:extLst>
                </p14:cNvPr>
                <p14:cNvContentPartPr/>
                <p14:nvPr/>
              </p14:nvContentPartPr>
              <p14:xfrm>
                <a:off x="7640798" y="4070663"/>
                <a:ext cx="176040" cy="110160"/>
              </p14:xfrm>
            </p:contentPart>
          </mc:Choice>
          <mc:Fallback>
            <p:pic>
              <p:nvPicPr>
                <p:cNvPr id="57" name="Ink 56">
                  <a:extLst>
                    <a:ext uri="{FF2B5EF4-FFF2-40B4-BE49-F238E27FC236}">
                      <a16:creationId xmlns:a16="http://schemas.microsoft.com/office/drawing/2014/main" id="{8E8F8BE4-16EE-6441-FBCF-23C62700D441}"/>
                    </a:ext>
                  </a:extLst>
                </p:cNvPr>
                <p:cNvPicPr/>
                <p:nvPr/>
              </p:nvPicPr>
              <p:blipFill>
                <a:blip r:embed="rId97"/>
                <a:stretch>
                  <a:fillRect/>
                </a:stretch>
              </p:blipFill>
              <p:spPr>
                <a:xfrm>
                  <a:off x="7632158" y="4062023"/>
                  <a:ext cx="1936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C974D085-1E80-7022-ABCD-83DDDD02D06E}"/>
                    </a:ext>
                  </a:extLst>
                </p14:cNvPr>
                <p14:cNvContentPartPr/>
                <p14:nvPr/>
              </p14:nvContentPartPr>
              <p14:xfrm>
                <a:off x="8162438" y="4025663"/>
                <a:ext cx="367920" cy="176760"/>
              </p14:xfrm>
            </p:contentPart>
          </mc:Choice>
          <mc:Fallback>
            <p:pic>
              <p:nvPicPr>
                <p:cNvPr id="58" name="Ink 57">
                  <a:extLst>
                    <a:ext uri="{FF2B5EF4-FFF2-40B4-BE49-F238E27FC236}">
                      <a16:creationId xmlns:a16="http://schemas.microsoft.com/office/drawing/2014/main" id="{C974D085-1E80-7022-ABCD-83DDDD02D06E}"/>
                    </a:ext>
                  </a:extLst>
                </p:cNvPr>
                <p:cNvPicPr/>
                <p:nvPr/>
              </p:nvPicPr>
              <p:blipFill>
                <a:blip r:embed="rId99"/>
                <a:stretch>
                  <a:fillRect/>
                </a:stretch>
              </p:blipFill>
              <p:spPr>
                <a:xfrm>
                  <a:off x="8153798" y="4017023"/>
                  <a:ext cx="3855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06F7C9DA-D63F-7D41-94A3-9501011A8163}"/>
                    </a:ext>
                  </a:extLst>
                </p14:cNvPr>
                <p14:cNvContentPartPr/>
                <p14:nvPr/>
              </p14:nvContentPartPr>
              <p14:xfrm>
                <a:off x="7070918" y="4446863"/>
                <a:ext cx="105840" cy="142200"/>
              </p14:xfrm>
            </p:contentPart>
          </mc:Choice>
          <mc:Fallback>
            <p:pic>
              <p:nvPicPr>
                <p:cNvPr id="68" name="Ink 67">
                  <a:extLst>
                    <a:ext uri="{FF2B5EF4-FFF2-40B4-BE49-F238E27FC236}">
                      <a16:creationId xmlns:a16="http://schemas.microsoft.com/office/drawing/2014/main" id="{06F7C9DA-D63F-7D41-94A3-9501011A8163}"/>
                    </a:ext>
                  </a:extLst>
                </p:cNvPr>
                <p:cNvPicPr/>
                <p:nvPr/>
              </p:nvPicPr>
              <p:blipFill>
                <a:blip r:embed="rId101"/>
                <a:stretch>
                  <a:fillRect/>
                </a:stretch>
              </p:blipFill>
              <p:spPr>
                <a:xfrm>
                  <a:off x="7061918" y="4438223"/>
                  <a:ext cx="1234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72943A42-B2F5-478B-779E-6B1CFCE7CF4D}"/>
                    </a:ext>
                  </a:extLst>
                </p14:cNvPr>
                <p14:cNvContentPartPr/>
                <p14:nvPr/>
              </p14:nvContentPartPr>
              <p14:xfrm>
                <a:off x="7208078" y="4377383"/>
                <a:ext cx="122760" cy="208080"/>
              </p14:xfrm>
            </p:contentPart>
          </mc:Choice>
          <mc:Fallback>
            <p:pic>
              <p:nvPicPr>
                <p:cNvPr id="69" name="Ink 68">
                  <a:extLst>
                    <a:ext uri="{FF2B5EF4-FFF2-40B4-BE49-F238E27FC236}">
                      <a16:creationId xmlns:a16="http://schemas.microsoft.com/office/drawing/2014/main" id="{72943A42-B2F5-478B-779E-6B1CFCE7CF4D}"/>
                    </a:ext>
                  </a:extLst>
                </p:cNvPr>
                <p:cNvPicPr/>
                <p:nvPr/>
              </p:nvPicPr>
              <p:blipFill>
                <a:blip r:embed="rId103"/>
                <a:stretch>
                  <a:fillRect/>
                </a:stretch>
              </p:blipFill>
              <p:spPr>
                <a:xfrm>
                  <a:off x="7199438" y="4368743"/>
                  <a:ext cx="1404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A5D7F0BB-AF56-C9B6-44FC-590B1BAEDDBD}"/>
                    </a:ext>
                  </a:extLst>
                </p14:cNvPr>
                <p14:cNvContentPartPr/>
                <p14:nvPr/>
              </p14:nvContentPartPr>
              <p14:xfrm>
                <a:off x="7435238" y="4410143"/>
                <a:ext cx="507240" cy="237600"/>
              </p14:xfrm>
            </p:contentPart>
          </mc:Choice>
          <mc:Fallback>
            <p:pic>
              <p:nvPicPr>
                <p:cNvPr id="70" name="Ink 69">
                  <a:extLst>
                    <a:ext uri="{FF2B5EF4-FFF2-40B4-BE49-F238E27FC236}">
                      <a16:creationId xmlns:a16="http://schemas.microsoft.com/office/drawing/2014/main" id="{A5D7F0BB-AF56-C9B6-44FC-590B1BAEDDBD}"/>
                    </a:ext>
                  </a:extLst>
                </p:cNvPr>
                <p:cNvPicPr/>
                <p:nvPr/>
              </p:nvPicPr>
              <p:blipFill>
                <a:blip r:embed="rId105"/>
                <a:stretch>
                  <a:fillRect/>
                </a:stretch>
              </p:blipFill>
              <p:spPr>
                <a:xfrm>
                  <a:off x="7426238" y="4401143"/>
                  <a:ext cx="5248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1" name="Ink 70">
                  <a:extLst>
                    <a:ext uri="{FF2B5EF4-FFF2-40B4-BE49-F238E27FC236}">
                      <a16:creationId xmlns:a16="http://schemas.microsoft.com/office/drawing/2014/main" id="{33F47270-2828-0ABF-A795-891BA04C57B2}"/>
                    </a:ext>
                  </a:extLst>
                </p14:cNvPr>
                <p14:cNvContentPartPr/>
                <p14:nvPr/>
              </p14:nvContentPartPr>
              <p14:xfrm>
                <a:off x="8243078" y="4387103"/>
                <a:ext cx="419400" cy="198360"/>
              </p14:xfrm>
            </p:contentPart>
          </mc:Choice>
          <mc:Fallback>
            <p:pic>
              <p:nvPicPr>
                <p:cNvPr id="71" name="Ink 70">
                  <a:extLst>
                    <a:ext uri="{FF2B5EF4-FFF2-40B4-BE49-F238E27FC236}">
                      <a16:creationId xmlns:a16="http://schemas.microsoft.com/office/drawing/2014/main" id="{33F47270-2828-0ABF-A795-891BA04C57B2}"/>
                    </a:ext>
                  </a:extLst>
                </p:cNvPr>
                <p:cNvPicPr/>
                <p:nvPr/>
              </p:nvPicPr>
              <p:blipFill>
                <a:blip r:embed="rId107"/>
                <a:stretch>
                  <a:fillRect/>
                </a:stretch>
              </p:blipFill>
              <p:spPr>
                <a:xfrm>
                  <a:off x="8234438" y="4378103"/>
                  <a:ext cx="437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0" name="Ink 29">
                  <a:extLst>
                    <a:ext uri="{FF2B5EF4-FFF2-40B4-BE49-F238E27FC236}">
                      <a16:creationId xmlns:a16="http://schemas.microsoft.com/office/drawing/2014/main" id="{C97D94D5-601F-BDA2-161F-45642C749180}"/>
                    </a:ext>
                  </a:extLst>
                </p14:cNvPr>
                <p14:cNvContentPartPr/>
                <p14:nvPr/>
              </p14:nvContentPartPr>
              <p14:xfrm>
                <a:off x="4033238" y="4680863"/>
                <a:ext cx="25200" cy="628560"/>
              </p14:xfrm>
            </p:contentPart>
          </mc:Choice>
          <mc:Fallback>
            <p:pic>
              <p:nvPicPr>
                <p:cNvPr id="30" name="Ink 29">
                  <a:extLst>
                    <a:ext uri="{FF2B5EF4-FFF2-40B4-BE49-F238E27FC236}">
                      <a16:creationId xmlns:a16="http://schemas.microsoft.com/office/drawing/2014/main" id="{C97D94D5-601F-BDA2-161F-45642C749180}"/>
                    </a:ext>
                  </a:extLst>
                </p:cNvPr>
                <p:cNvPicPr/>
                <p:nvPr/>
              </p:nvPicPr>
              <p:blipFill>
                <a:blip r:embed="rId109"/>
                <a:stretch>
                  <a:fillRect/>
                </a:stretch>
              </p:blipFill>
              <p:spPr>
                <a:xfrm>
                  <a:off x="4024598" y="4671863"/>
                  <a:ext cx="4284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1" name="Ink 30">
                  <a:extLst>
                    <a:ext uri="{FF2B5EF4-FFF2-40B4-BE49-F238E27FC236}">
                      <a16:creationId xmlns:a16="http://schemas.microsoft.com/office/drawing/2014/main" id="{7EC2DA8A-FE27-6B9F-393B-6A636E01DB86}"/>
                    </a:ext>
                  </a:extLst>
                </p14:cNvPr>
                <p14:cNvContentPartPr/>
                <p14:nvPr/>
              </p14:nvContentPartPr>
              <p14:xfrm>
                <a:off x="3929918" y="4684823"/>
                <a:ext cx="97560" cy="135720"/>
              </p14:xfrm>
            </p:contentPart>
          </mc:Choice>
          <mc:Fallback>
            <p:pic>
              <p:nvPicPr>
                <p:cNvPr id="31" name="Ink 30">
                  <a:extLst>
                    <a:ext uri="{FF2B5EF4-FFF2-40B4-BE49-F238E27FC236}">
                      <a16:creationId xmlns:a16="http://schemas.microsoft.com/office/drawing/2014/main" id="{7EC2DA8A-FE27-6B9F-393B-6A636E01DB86}"/>
                    </a:ext>
                  </a:extLst>
                </p:cNvPr>
                <p:cNvPicPr/>
                <p:nvPr/>
              </p:nvPicPr>
              <p:blipFill>
                <a:blip r:embed="rId111"/>
                <a:stretch>
                  <a:fillRect/>
                </a:stretch>
              </p:blipFill>
              <p:spPr>
                <a:xfrm>
                  <a:off x="3920918" y="4675823"/>
                  <a:ext cx="1152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2" name="Ink 31">
                  <a:extLst>
                    <a:ext uri="{FF2B5EF4-FFF2-40B4-BE49-F238E27FC236}">
                      <a16:creationId xmlns:a16="http://schemas.microsoft.com/office/drawing/2014/main" id="{CC6C29CB-2C34-C77B-7878-E279CF9CB729}"/>
                    </a:ext>
                  </a:extLst>
                </p14:cNvPr>
                <p14:cNvContentPartPr/>
                <p14:nvPr/>
              </p14:nvContentPartPr>
              <p14:xfrm>
                <a:off x="4014518" y="4668623"/>
                <a:ext cx="129960" cy="128880"/>
              </p14:xfrm>
            </p:contentPart>
          </mc:Choice>
          <mc:Fallback>
            <p:pic>
              <p:nvPicPr>
                <p:cNvPr id="32" name="Ink 31">
                  <a:extLst>
                    <a:ext uri="{FF2B5EF4-FFF2-40B4-BE49-F238E27FC236}">
                      <a16:creationId xmlns:a16="http://schemas.microsoft.com/office/drawing/2014/main" id="{CC6C29CB-2C34-C77B-7878-E279CF9CB729}"/>
                    </a:ext>
                  </a:extLst>
                </p:cNvPr>
                <p:cNvPicPr/>
                <p:nvPr/>
              </p:nvPicPr>
              <p:blipFill>
                <a:blip r:embed="rId113"/>
                <a:stretch>
                  <a:fillRect/>
                </a:stretch>
              </p:blipFill>
              <p:spPr>
                <a:xfrm>
                  <a:off x="4005518" y="4659983"/>
                  <a:ext cx="147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4" name="Ink 33">
                  <a:extLst>
                    <a:ext uri="{FF2B5EF4-FFF2-40B4-BE49-F238E27FC236}">
                      <a16:creationId xmlns:a16="http://schemas.microsoft.com/office/drawing/2014/main" id="{EEC9F1A2-F501-6214-4307-3171E15C4B69}"/>
                    </a:ext>
                  </a:extLst>
                </p14:cNvPr>
                <p14:cNvContentPartPr/>
                <p14:nvPr/>
              </p14:nvContentPartPr>
              <p14:xfrm>
                <a:off x="2154038" y="3788783"/>
                <a:ext cx="4753080" cy="1026360"/>
              </p14:xfrm>
            </p:contentPart>
          </mc:Choice>
          <mc:Fallback>
            <p:pic>
              <p:nvPicPr>
                <p:cNvPr id="34" name="Ink 33">
                  <a:extLst>
                    <a:ext uri="{FF2B5EF4-FFF2-40B4-BE49-F238E27FC236}">
                      <a16:creationId xmlns:a16="http://schemas.microsoft.com/office/drawing/2014/main" id="{EEC9F1A2-F501-6214-4307-3171E15C4B69}"/>
                    </a:ext>
                  </a:extLst>
                </p:cNvPr>
                <p:cNvPicPr/>
                <p:nvPr/>
              </p:nvPicPr>
              <p:blipFill>
                <a:blip r:embed="rId115"/>
                <a:stretch>
                  <a:fillRect/>
                </a:stretch>
              </p:blipFill>
              <p:spPr>
                <a:xfrm>
                  <a:off x="2145038" y="3779783"/>
                  <a:ext cx="4770720" cy="1044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5" name="Ink 34">
                  <a:extLst>
                    <a:ext uri="{FF2B5EF4-FFF2-40B4-BE49-F238E27FC236}">
                      <a16:creationId xmlns:a16="http://schemas.microsoft.com/office/drawing/2014/main" id="{4F376524-9E04-F4C8-83F5-EB2904602832}"/>
                    </a:ext>
                  </a:extLst>
                </p14:cNvPr>
                <p14:cNvContentPartPr/>
                <p14:nvPr/>
              </p14:nvContentPartPr>
              <p14:xfrm>
                <a:off x="2717438" y="4050143"/>
                <a:ext cx="299520" cy="227880"/>
              </p14:xfrm>
            </p:contentPart>
          </mc:Choice>
          <mc:Fallback>
            <p:pic>
              <p:nvPicPr>
                <p:cNvPr id="35" name="Ink 34">
                  <a:extLst>
                    <a:ext uri="{FF2B5EF4-FFF2-40B4-BE49-F238E27FC236}">
                      <a16:creationId xmlns:a16="http://schemas.microsoft.com/office/drawing/2014/main" id="{4F376524-9E04-F4C8-83F5-EB2904602832}"/>
                    </a:ext>
                  </a:extLst>
                </p:cNvPr>
                <p:cNvPicPr/>
                <p:nvPr/>
              </p:nvPicPr>
              <p:blipFill>
                <a:blip r:embed="rId117"/>
                <a:stretch>
                  <a:fillRect/>
                </a:stretch>
              </p:blipFill>
              <p:spPr>
                <a:xfrm>
                  <a:off x="2708798" y="4041503"/>
                  <a:ext cx="3171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6" name="Ink 35">
                  <a:extLst>
                    <a:ext uri="{FF2B5EF4-FFF2-40B4-BE49-F238E27FC236}">
                      <a16:creationId xmlns:a16="http://schemas.microsoft.com/office/drawing/2014/main" id="{D2F22D45-38E6-00CB-BAF5-2A1AFBCAABE2}"/>
                    </a:ext>
                  </a:extLst>
                </p14:cNvPr>
                <p14:cNvContentPartPr/>
                <p14:nvPr/>
              </p14:nvContentPartPr>
              <p14:xfrm>
                <a:off x="3100118" y="4020623"/>
                <a:ext cx="212400" cy="282960"/>
              </p14:xfrm>
            </p:contentPart>
          </mc:Choice>
          <mc:Fallback>
            <p:pic>
              <p:nvPicPr>
                <p:cNvPr id="36" name="Ink 35">
                  <a:extLst>
                    <a:ext uri="{FF2B5EF4-FFF2-40B4-BE49-F238E27FC236}">
                      <a16:creationId xmlns:a16="http://schemas.microsoft.com/office/drawing/2014/main" id="{D2F22D45-38E6-00CB-BAF5-2A1AFBCAABE2}"/>
                    </a:ext>
                  </a:extLst>
                </p:cNvPr>
                <p:cNvPicPr/>
                <p:nvPr/>
              </p:nvPicPr>
              <p:blipFill>
                <a:blip r:embed="rId119"/>
                <a:stretch>
                  <a:fillRect/>
                </a:stretch>
              </p:blipFill>
              <p:spPr>
                <a:xfrm>
                  <a:off x="3091118" y="4011623"/>
                  <a:ext cx="2300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7" name="Ink 36">
                  <a:extLst>
                    <a:ext uri="{FF2B5EF4-FFF2-40B4-BE49-F238E27FC236}">
                      <a16:creationId xmlns:a16="http://schemas.microsoft.com/office/drawing/2014/main" id="{ED578B98-0D63-09A5-6822-CE5CC84E6DE7}"/>
                    </a:ext>
                  </a:extLst>
                </p14:cNvPr>
                <p14:cNvContentPartPr/>
                <p14:nvPr/>
              </p14:nvContentPartPr>
              <p14:xfrm>
                <a:off x="3439958" y="4006943"/>
                <a:ext cx="198000" cy="282600"/>
              </p14:xfrm>
            </p:contentPart>
          </mc:Choice>
          <mc:Fallback>
            <p:pic>
              <p:nvPicPr>
                <p:cNvPr id="37" name="Ink 36">
                  <a:extLst>
                    <a:ext uri="{FF2B5EF4-FFF2-40B4-BE49-F238E27FC236}">
                      <a16:creationId xmlns:a16="http://schemas.microsoft.com/office/drawing/2014/main" id="{ED578B98-0D63-09A5-6822-CE5CC84E6DE7}"/>
                    </a:ext>
                  </a:extLst>
                </p:cNvPr>
                <p:cNvPicPr/>
                <p:nvPr/>
              </p:nvPicPr>
              <p:blipFill>
                <a:blip r:embed="rId121"/>
                <a:stretch>
                  <a:fillRect/>
                </a:stretch>
              </p:blipFill>
              <p:spPr>
                <a:xfrm>
                  <a:off x="3430958" y="3998303"/>
                  <a:ext cx="2156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8" name="Ink 37">
                  <a:extLst>
                    <a:ext uri="{FF2B5EF4-FFF2-40B4-BE49-F238E27FC236}">
                      <a16:creationId xmlns:a16="http://schemas.microsoft.com/office/drawing/2014/main" id="{977F8CE9-F722-CFC2-A01C-2341D3653C60}"/>
                    </a:ext>
                  </a:extLst>
                </p14:cNvPr>
                <p14:cNvContentPartPr/>
                <p14:nvPr/>
              </p14:nvContentPartPr>
              <p14:xfrm>
                <a:off x="3926318" y="3988583"/>
                <a:ext cx="637560" cy="342360"/>
              </p14:xfrm>
            </p:contentPart>
          </mc:Choice>
          <mc:Fallback>
            <p:pic>
              <p:nvPicPr>
                <p:cNvPr id="38" name="Ink 37">
                  <a:extLst>
                    <a:ext uri="{FF2B5EF4-FFF2-40B4-BE49-F238E27FC236}">
                      <a16:creationId xmlns:a16="http://schemas.microsoft.com/office/drawing/2014/main" id="{977F8CE9-F722-CFC2-A01C-2341D3653C60}"/>
                    </a:ext>
                  </a:extLst>
                </p:cNvPr>
                <p:cNvPicPr/>
                <p:nvPr/>
              </p:nvPicPr>
              <p:blipFill>
                <a:blip r:embed="rId123"/>
                <a:stretch>
                  <a:fillRect/>
                </a:stretch>
              </p:blipFill>
              <p:spPr>
                <a:xfrm>
                  <a:off x="3917318" y="3979583"/>
                  <a:ext cx="6552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9" name="Ink 38">
                  <a:extLst>
                    <a:ext uri="{FF2B5EF4-FFF2-40B4-BE49-F238E27FC236}">
                      <a16:creationId xmlns:a16="http://schemas.microsoft.com/office/drawing/2014/main" id="{897EC1B0-83C9-DEE8-5ADD-F97B1047B817}"/>
                    </a:ext>
                  </a:extLst>
                </p14:cNvPr>
                <p14:cNvContentPartPr/>
                <p14:nvPr/>
              </p14:nvContentPartPr>
              <p14:xfrm>
                <a:off x="4462718" y="4168223"/>
                <a:ext cx="169200" cy="52920"/>
              </p14:xfrm>
            </p:contentPart>
          </mc:Choice>
          <mc:Fallback>
            <p:pic>
              <p:nvPicPr>
                <p:cNvPr id="39" name="Ink 38">
                  <a:extLst>
                    <a:ext uri="{FF2B5EF4-FFF2-40B4-BE49-F238E27FC236}">
                      <a16:creationId xmlns:a16="http://schemas.microsoft.com/office/drawing/2014/main" id="{897EC1B0-83C9-DEE8-5ADD-F97B1047B817}"/>
                    </a:ext>
                  </a:extLst>
                </p:cNvPr>
                <p:cNvPicPr/>
                <p:nvPr/>
              </p:nvPicPr>
              <p:blipFill>
                <a:blip r:embed="rId125"/>
                <a:stretch>
                  <a:fillRect/>
                </a:stretch>
              </p:blipFill>
              <p:spPr>
                <a:xfrm>
                  <a:off x="4453718" y="4159583"/>
                  <a:ext cx="1868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0" name="Ink 39">
                  <a:extLst>
                    <a:ext uri="{FF2B5EF4-FFF2-40B4-BE49-F238E27FC236}">
                      <a16:creationId xmlns:a16="http://schemas.microsoft.com/office/drawing/2014/main" id="{19E8D22F-EBCD-C122-20B2-56BB8E318F5B}"/>
                    </a:ext>
                  </a:extLst>
                </p14:cNvPr>
                <p14:cNvContentPartPr/>
                <p14:nvPr/>
              </p14:nvContentPartPr>
              <p14:xfrm>
                <a:off x="4665398" y="4150943"/>
                <a:ext cx="14040" cy="148680"/>
              </p14:xfrm>
            </p:contentPart>
          </mc:Choice>
          <mc:Fallback>
            <p:pic>
              <p:nvPicPr>
                <p:cNvPr id="40" name="Ink 39">
                  <a:extLst>
                    <a:ext uri="{FF2B5EF4-FFF2-40B4-BE49-F238E27FC236}">
                      <a16:creationId xmlns:a16="http://schemas.microsoft.com/office/drawing/2014/main" id="{19E8D22F-EBCD-C122-20B2-56BB8E318F5B}"/>
                    </a:ext>
                  </a:extLst>
                </p:cNvPr>
                <p:cNvPicPr/>
                <p:nvPr/>
              </p:nvPicPr>
              <p:blipFill>
                <a:blip r:embed="rId127"/>
                <a:stretch>
                  <a:fillRect/>
                </a:stretch>
              </p:blipFill>
              <p:spPr>
                <a:xfrm>
                  <a:off x="4656758" y="4141943"/>
                  <a:ext cx="316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1" name="Ink 40">
                  <a:extLst>
                    <a:ext uri="{FF2B5EF4-FFF2-40B4-BE49-F238E27FC236}">
                      <a16:creationId xmlns:a16="http://schemas.microsoft.com/office/drawing/2014/main" id="{3913B601-B757-A3F7-29CD-5B03E79F0B6B}"/>
                    </a:ext>
                  </a:extLst>
                </p14:cNvPr>
                <p14:cNvContentPartPr/>
                <p14:nvPr/>
              </p14:nvContentPartPr>
              <p14:xfrm>
                <a:off x="4665398" y="4026743"/>
                <a:ext cx="12960" cy="94320"/>
              </p14:xfrm>
            </p:contentPart>
          </mc:Choice>
          <mc:Fallback>
            <p:pic>
              <p:nvPicPr>
                <p:cNvPr id="41" name="Ink 40">
                  <a:extLst>
                    <a:ext uri="{FF2B5EF4-FFF2-40B4-BE49-F238E27FC236}">
                      <a16:creationId xmlns:a16="http://schemas.microsoft.com/office/drawing/2014/main" id="{3913B601-B757-A3F7-29CD-5B03E79F0B6B}"/>
                    </a:ext>
                  </a:extLst>
                </p:cNvPr>
                <p:cNvPicPr/>
                <p:nvPr/>
              </p:nvPicPr>
              <p:blipFill>
                <a:blip r:embed="rId129"/>
                <a:stretch>
                  <a:fillRect/>
                </a:stretch>
              </p:blipFill>
              <p:spPr>
                <a:xfrm>
                  <a:off x="4656758" y="4017743"/>
                  <a:ext cx="306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2" name="Ink 41">
                  <a:extLst>
                    <a:ext uri="{FF2B5EF4-FFF2-40B4-BE49-F238E27FC236}">
                      <a16:creationId xmlns:a16="http://schemas.microsoft.com/office/drawing/2014/main" id="{5DDFEB19-8640-9504-F2D2-B7F83662B413}"/>
                    </a:ext>
                  </a:extLst>
                </p14:cNvPr>
                <p14:cNvContentPartPr/>
                <p14:nvPr/>
              </p14:nvContentPartPr>
              <p14:xfrm>
                <a:off x="4759718" y="4109903"/>
                <a:ext cx="358560" cy="424440"/>
              </p14:xfrm>
            </p:contentPart>
          </mc:Choice>
          <mc:Fallback>
            <p:pic>
              <p:nvPicPr>
                <p:cNvPr id="42" name="Ink 41">
                  <a:extLst>
                    <a:ext uri="{FF2B5EF4-FFF2-40B4-BE49-F238E27FC236}">
                      <a16:creationId xmlns:a16="http://schemas.microsoft.com/office/drawing/2014/main" id="{5DDFEB19-8640-9504-F2D2-B7F83662B413}"/>
                    </a:ext>
                  </a:extLst>
                </p:cNvPr>
                <p:cNvPicPr/>
                <p:nvPr/>
              </p:nvPicPr>
              <p:blipFill>
                <a:blip r:embed="rId131"/>
                <a:stretch>
                  <a:fillRect/>
                </a:stretch>
              </p:blipFill>
              <p:spPr>
                <a:xfrm>
                  <a:off x="4751078" y="4101263"/>
                  <a:ext cx="37620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4" name="Ink 43">
                  <a:extLst>
                    <a:ext uri="{FF2B5EF4-FFF2-40B4-BE49-F238E27FC236}">
                      <a16:creationId xmlns:a16="http://schemas.microsoft.com/office/drawing/2014/main" id="{8792A9D9-16B6-FDAF-3D17-84F5D11A4882}"/>
                    </a:ext>
                  </a:extLst>
                </p14:cNvPr>
                <p14:cNvContentPartPr/>
                <p14:nvPr/>
              </p14:nvContentPartPr>
              <p14:xfrm>
                <a:off x="4077158" y="2947823"/>
                <a:ext cx="81720" cy="954360"/>
              </p14:xfrm>
            </p:contentPart>
          </mc:Choice>
          <mc:Fallback>
            <p:pic>
              <p:nvPicPr>
                <p:cNvPr id="44" name="Ink 43">
                  <a:extLst>
                    <a:ext uri="{FF2B5EF4-FFF2-40B4-BE49-F238E27FC236}">
                      <a16:creationId xmlns:a16="http://schemas.microsoft.com/office/drawing/2014/main" id="{8792A9D9-16B6-FDAF-3D17-84F5D11A4882}"/>
                    </a:ext>
                  </a:extLst>
                </p:cNvPr>
                <p:cNvPicPr/>
                <p:nvPr/>
              </p:nvPicPr>
              <p:blipFill>
                <a:blip r:embed="rId133"/>
                <a:stretch>
                  <a:fillRect/>
                </a:stretch>
              </p:blipFill>
              <p:spPr>
                <a:xfrm>
                  <a:off x="4068158" y="2938823"/>
                  <a:ext cx="99360" cy="9720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5" name="Ink 44">
                  <a:extLst>
                    <a:ext uri="{FF2B5EF4-FFF2-40B4-BE49-F238E27FC236}">
                      <a16:creationId xmlns:a16="http://schemas.microsoft.com/office/drawing/2014/main" id="{6560283E-14D8-78B8-EB10-777F561D7EC9}"/>
                    </a:ext>
                  </a:extLst>
                </p14:cNvPr>
                <p14:cNvContentPartPr/>
                <p14:nvPr/>
              </p14:nvContentPartPr>
              <p14:xfrm>
                <a:off x="3989318" y="2920463"/>
                <a:ext cx="278640" cy="348840"/>
              </p14:xfrm>
            </p:contentPart>
          </mc:Choice>
          <mc:Fallback>
            <p:pic>
              <p:nvPicPr>
                <p:cNvPr id="45" name="Ink 44">
                  <a:extLst>
                    <a:ext uri="{FF2B5EF4-FFF2-40B4-BE49-F238E27FC236}">
                      <a16:creationId xmlns:a16="http://schemas.microsoft.com/office/drawing/2014/main" id="{6560283E-14D8-78B8-EB10-777F561D7EC9}"/>
                    </a:ext>
                  </a:extLst>
                </p:cNvPr>
                <p:cNvPicPr/>
                <p:nvPr/>
              </p:nvPicPr>
              <p:blipFill>
                <a:blip r:embed="rId135"/>
                <a:stretch>
                  <a:fillRect/>
                </a:stretch>
              </p:blipFill>
              <p:spPr>
                <a:xfrm>
                  <a:off x="3980678" y="2911823"/>
                  <a:ext cx="29628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6" name="Ink 75">
                  <a:extLst>
                    <a:ext uri="{FF2B5EF4-FFF2-40B4-BE49-F238E27FC236}">
                      <a16:creationId xmlns:a16="http://schemas.microsoft.com/office/drawing/2014/main" id="{C68F9C09-6390-E65B-C24E-2239EF86A28C}"/>
                    </a:ext>
                  </a:extLst>
                </p14:cNvPr>
                <p14:cNvContentPartPr/>
                <p14:nvPr/>
              </p14:nvContentPartPr>
              <p14:xfrm>
                <a:off x="2236838" y="2479103"/>
                <a:ext cx="3833280" cy="533880"/>
              </p14:xfrm>
            </p:contentPart>
          </mc:Choice>
          <mc:Fallback>
            <p:pic>
              <p:nvPicPr>
                <p:cNvPr id="76" name="Ink 75">
                  <a:extLst>
                    <a:ext uri="{FF2B5EF4-FFF2-40B4-BE49-F238E27FC236}">
                      <a16:creationId xmlns:a16="http://schemas.microsoft.com/office/drawing/2014/main" id="{C68F9C09-6390-E65B-C24E-2239EF86A28C}"/>
                    </a:ext>
                  </a:extLst>
                </p:cNvPr>
                <p:cNvPicPr/>
                <p:nvPr/>
              </p:nvPicPr>
              <p:blipFill>
                <a:blip r:embed="rId137"/>
                <a:stretch>
                  <a:fillRect/>
                </a:stretch>
              </p:blipFill>
              <p:spPr>
                <a:xfrm>
                  <a:off x="2227838" y="2470103"/>
                  <a:ext cx="385092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7" name="Ink 76">
                  <a:extLst>
                    <a:ext uri="{FF2B5EF4-FFF2-40B4-BE49-F238E27FC236}">
                      <a16:creationId xmlns:a16="http://schemas.microsoft.com/office/drawing/2014/main" id="{4D2AE5E1-727F-A72D-F38B-0904BA8D35B0}"/>
                    </a:ext>
                  </a:extLst>
                </p14:cNvPr>
                <p14:cNvContentPartPr/>
                <p14:nvPr/>
              </p14:nvContentPartPr>
              <p14:xfrm>
                <a:off x="5842598" y="2400263"/>
                <a:ext cx="315720" cy="127080"/>
              </p14:xfrm>
            </p:contentPart>
          </mc:Choice>
          <mc:Fallback>
            <p:pic>
              <p:nvPicPr>
                <p:cNvPr id="77" name="Ink 76">
                  <a:extLst>
                    <a:ext uri="{FF2B5EF4-FFF2-40B4-BE49-F238E27FC236}">
                      <a16:creationId xmlns:a16="http://schemas.microsoft.com/office/drawing/2014/main" id="{4D2AE5E1-727F-A72D-F38B-0904BA8D35B0}"/>
                    </a:ext>
                  </a:extLst>
                </p:cNvPr>
                <p:cNvPicPr/>
                <p:nvPr/>
              </p:nvPicPr>
              <p:blipFill>
                <a:blip r:embed="rId139"/>
                <a:stretch>
                  <a:fillRect/>
                </a:stretch>
              </p:blipFill>
              <p:spPr>
                <a:xfrm>
                  <a:off x="5833598" y="2391623"/>
                  <a:ext cx="3333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9" name="Ink 78">
                  <a:extLst>
                    <a:ext uri="{FF2B5EF4-FFF2-40B4-BE49-F238E27FC236}">
                      <a16:creationId xmlns:a16="http://schemas.microsoft.com/office/drawing/2014/main" id="{7AB7B732-B8E8-F82C-25F5-11D8122F7D68}"/>
                    </a:ext>
                  </a:extLst>
                </p14:cNvPr>
                <p14:cNvContentPartPr/>
                <p14:nvPr/>
              </p14:nvContentPartPr>
              <p14:xfrm>
                <a:off x="2303078" y="2679263"/>
                <a:ext cx="32760" cy="347400"/>
              </p14:xfrm>
            </p:contentPart>
          </mc:Choice>
          <mc:Fallback>
            <p:pic>
              <p:nvPicPr>
                <p:cNvPr id="79" name="Ink 78">
                  <a:extLst>
                    <a:ext uri="{FF2B5EF4-FFF2-40B4-BE49-F238E27FC236}">
                      <a16:creationId xmlns:a16="http://schemas.microsoft.com/office/drawing/2014/main" id="{7AB7B732-B8E8-F82C-25F5-11D8122F7D68}"/>
                    </a:ext>
                  </a:extLst>
                </p:cNvPr>
                <p:cNvPicPr/>
                <p:nvPr/>
              </p:nvPicPr>
              <p:blipFill>
                <a:blip r:embed="rId141"/>
                <a:stretch>
                  <a:fillRect/>
                </a:stretch>
              </p:blipFill>
              <p:spPr>
                <a:xfrm>
                  <a:off x="2294438" y="2670263"/>
                  <a:ext cx="504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0" name="Ink 79">
                  <a:extLst>
                    <a:ext uri="{FF2B5EF4-FFF2-40B4-BE49-F238E27FC236}">
                      <a16:creationId xmlns:a16="http://schemas.microsoft.com/office/drawing/2014/main" id="{05139A46-6432-3A1D-6A5E-F87C7DED5CAA}"/>
                    </a:ext>
                  </a:extLst>
                </p14:cNvPr>
                <p14:cNvContentPartPr/>
                <p14:nvPr/>
              </p14:nvContentPartPr>
              <p14:xfrm>
                <a:off x="2166998" y="2638223"/>
                <a:ext cx="228240" cy="160200"/>
              </p14:xfrm>
            </p:contentPart>
          </mc:Choice>
          <mc:Fallback>
            <p:pic>
              <p:nvPicPr>
                <p:cNvPr id="80" name="Ink 79">
                  <a:extLst>
                    <a:ext uri="{FF2B5EF4-FFF2-40B4-BE49-F238E27FC236}">
                      <a16:creationId xmlns:a16="http://schemas.microsoft.com/office/drawing/2014/main" id="{05139A46-6432-3A1D-6A5E-F87C7DED5CAA}"/>
                    </a:ext>
                  </a:extLst>
                </p:cNvPr>
                <p:cNvPicPr/>
                <p:nvPr/>
              </p:nvPicPr>
              <p:blipFill>
                <a:blip r:embed="rId143"/>
                <a:stretch>
                  <a:fillRect/>
                </a:stretch>
              </p:blipFill>
              <p:spPr>
                <a:xfrm>
                  <a:off x="2157998" y="2629583"/>
                  <a:ext cx="2458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1" name="Ink 80">
                  <a:extLst>
                    <a:ext uri="{FF2B5EF4-FFF2-40B4-BE49-F238E27FC236}">
                      <a16:creationId xmlns:a16="http://schemas.microsoft.com/office/drawing/2014/main" id="{C805D1FF-2469-36FE-4932-F83ACB2CCD2B}"/>
                    </a:ext>
                  </a:extLst>
                </p14:cNvPr>
                <p14:cNvContentPartPr/>
                <p14:nvPr/>
              </p14:nvContentPartPr>
              <p14:xfrm>
                <a:off x="1548158" y="1594223"/>
                <a:ext cx="1758600" cy="970200"/>
              </p14:xfrm>
            </p:contentPart>
          </mc:Choice>
          <mc:Fallback>
            <p:pic>
              <p:nvPicPr>
                <p:cNvPr id="81" name="Ink 80">
                  <a:extLst>
                    <a:ext uri="{FF2B5EF4-FFF2-40B4-BE49-F238E27FC236}">
                      <a16:creationId xmlns:a16="http://schemas.microsoft.com/office/drawing/2014/main" id="{C805D1FF-2469-36FE-4932-F83ACB2CCD2B}"/>
                    </a:ext>
                  </a:extLst>
                </p:cNvPr>
                <p:cNvPicPr/>
                <p:nvPr/>
              </p:nvPicPr>
              <p:blipFill>
                <a:blip r:embed="rId145"/>
                <a:stretch>
                  <a:fillRect/>
                </a:stretch>
              </p:blipFill>
              <p:spPr>
                <a:xfrm>
                  <a:off x="1539158" y="1585583"/>
                  <a:ext cx="1776240" cy="987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2" name="Ink 81">
                  <a:extLst>
                    <a:ext uri="{FF2B5EF4-FFF2-40B4-BE49-F238E27FC236}">
                      <a16:creationId xmlns:a16="http://schemas.microsoft.com/office/drawing/2014/main" id="{9771A763-41D4-EBC6-EC70-81D2A49A8FF0}"/>
                    </a:ext>
                  </a:extLst>
                </p14:cNvPr>
                <p14:cNvContentPartPr/>
                <p14:nvPr/>
              </p14:nvContentPartPr>
              <p14:xfrm>
                <a:off x="1890518" y="2053223"/>
                <a:ext cx="277560" cy="244800"/>
              </p14:xfrm>
            </p:contentPart>
          </mc:Choice>
          <mc:Fallback>
            <p:pic>
              <p:nvPicPr>
                <p:cNvPr id="82" name="Ink 81">
                  <a:extLst>
                    <a:ext uri="{FF2B5EF4-FFF2-40B4-BE49-F238E27FC236}">
                      <a16:creationId xmlns:a16="http://schemas.microsoft.com/office/drawing/2014/main" id="{9771A763-41D4-EBC6-EC70-81D2A49A8FF0}"/>
                    </a:ext>
                  </a:extLst>
                </p:cNvPr>
                <p:cNvPicPr/>
                <p:nvPr/>
              </p:nvPicPr>
              <p:blipFill>
                <a:blip r:embed="rId147"/>
                <a:stretch>
                  <a:fillRect/>
                </a:stretch>
              </p:blipFill>
              <p:spPr>
                <a:xfrm>
                  <a:off x="1881518" y="2044583"/>
                  <a:ext cx="2952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3" name="Ink 82">
                  <a:extLst>
                    <a:ext uri="{FF2B5EF4-FFF2-40B4-BE49-F238E27FC236}">
                      <a16:creationId xmlns:a16="http://schemas.microsoft.com/office/drawing/2014/main" id="{3BA7D37C-CEFA-22DB-E27E-EEE9B26FAA12}"/>
                    </a:ext>
                  </a:extLst>
                </p14:cNvPr>
                <p14:cNvContentPartPr/>
                <p14:nvPr/>
              </p14:nvContentPartPr>
              <p14:xfrm>
                <a:off x="2279678" y="2010743"/>
                <a:ext cx="90000" cy="283680"/>
              </p14:xfrm>
            </p:contentPart>
          </mc:Choice>
          <mc:Fallback>
            <p:pic>
              <p:nvPicPr>
                <p:cNvPr id="83" name="Ink 82">
                  <a:extLst>
                    <a:ext uri="{FF2B5EF4-FFF2-40B4-BE49-F238E27FC236}">
                      <a16:creationId xmlns:a16="http://schemas.microsoft.com/office/drawing/2014/main" id="{3BA7D37C-CEFA-22DB-E27E-EEE9B26FAA12}"/>
                    </a:ext>
                  </a:extLst>
                </p:cNvPr>
                <p:cNvPicPr/>
                <p:nvPr/>
              </p:nvPicPr>
              <p:blipFill>
                <a:blip r:embed="rId149"/>
                <a:stretch>
                  <a:fillRect/>
                </a:stretch>
              </p:blipFill>
              <p:spPr>
                <a:xfrm>
                  <a:off x="2270678" y="2002103"/>
                  <a:ext cx="1076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466718A8-A442-F811-59BC-355725953E74}"/>
                    </a:ext>
                  </a:extLst>
                </p14:cNvPr>
                <p14:cNvContentPartPr/>
                <p14:nvPr/>
              </p14:nvContentPartPr>
              <p14:xfrm>
                <a:off x="5826758" y="1501703"/>
                <a:ext cx="1443960" cy="936000"/>
              </p14:xfrm>
            </p:contentPart>
          </mc:Choice>
          <mc:Fallback>
            <p:pic>
              <p:nvPicPr>
                <p:cNvPr id="84" name="Ink 83">
                  <a:extLst>
                    <a:ext uri="{FF2B5EF4-FFF2-40B4-BE49-F238E27FC236}">
                      <a16:creationId xmlns:a16="http://schemas.microsoft.com/office/drawing/2014/main" id="{466718A8-A442-F811-59BC-355725953E74}"/>
                    </a:ext>
                  </a:extLst>
                </p:cNvPr>
                <p:cNvPicPr/>
                <p:nvPr/>
              </p:nvPicPr>
              <p:blipFill>
                <a:blip r:embed="rId151"/>
                <a:stretch>
                  <a:fillRect/>
                </a:stretch>
              </p:blipFill>
              <p:spPr>
                <a:xfrm>
                  <a:off x="5817758" y="1492703"/>
                  <a:ext cx="1461600" cy="953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5" name="Ink 84">
                  <a:extLst>
                    <a:ext uri="{FF2B5EF4-FFF2-40B4-BE49-F238E27FC236}">
                      <a16:creationId xmlns:a16="http://schemas.microsoft.com/office/drawing/2014/main" id="{CF3ED729-EC30-C3F6-2BFD-58C4EC73C0B2}"/>
                    </a:ext>
                  </a:extLst>
                </p14:cNvPr>
                <p14:cNvContentPartPr/>
                <p14:nvPr/>
              </p14:nvContentPartPr>
              <p14:xfrm>
                <a:off x="6106118" y="1945223"/>
                <a:ext cx="276840" cy="251640"/>
              </p14:xfrm>
            </p:contentPart>
          </mc:Choice>
          <mc:Fallback>
            <p:pic>
              <p:nvPicPr>
                <p:cNvPr id="85" name="Ink 84">
                  <a:extLst>
                    <a:ext uri="{FF2B5EF4-FFF2-40B4-BE49-F238E27FC236}">
                      <a16:creationId xmlns:a16="http://schemas.microsoft.com/office/drawing/2014/main" id="{CF3ED729-EC30-C3F6-2BFD-58C4EC73C0B2}"/>
                    </a:ext>
                  </a:extLst>
                </p:cNvPr>
                <p:cNvPicPr/>
                <p:nvPr/>
              </p:nvPicPr>
              <p:blipFill>
                <a:blip r:embed="rId153"/>
                <a:stretch>
                  <a:fillRect/>
                </a:stretch>
              </p:blipFill>
              <p:spPr>
                <a:xfrm>
                  <a:off x="6097478" y="1936583"/>
                  <a:ext cx="2944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6" name="Ink 85">
                  <a:extLst>
                    <a:ext uri="{FF2B5EF4-FFF2-40B4-BE49-F238E27FC236}">
                      <a16:creationId xmlns:a16="http://schemas.microsoft.com/office/drawing/2014/main" id="{D0D6C4FB-1D62-A447-D28C-E009BB9A86C3}"/>
                    </a:ext>
                  </a:extLst>
                </p14:cNvPr>
                <p14:cNvContentPartPr/>
                <p14:nvPr/>
              </p14:nvContentPartPr>
              <p14:xfrm>
                <a:off x="6450638" y="1914263"/>
                <a:ext cx="344160" cy="228240"/>
              </p14:xfrm>
            </p:contentPart>
          </mc:Choice>
          <mc:Fallback>
            <p:pic>
              <p:nvPicPr>
                <p:cNvPr id="86" name="Ink 85">
                  <a:extLst>
                    <a:ext uri="{FF2B5EF4-FFF2-40B4-BE49-F238E27FC236}">
                      <a16:creationId xmlns:a16="http://schemas.microsoft.com/office/drawing/2014/main" id="{D0D6C4FB-1D62-A447-D28C-E009BB9A86C3}"/>
                    </a:ext>
                  </a:extLst>
                </p:cNvPr>
                <p:cNvPicPr/>
                <p:nvPr/>
              </p:nvPicPr>
              <p:blipFill>
                <a:blip r:embed="rId155"/>
                <a:stretch>
                  <a:fillRect/>
                </a:stretch>
              </p:blipFill>
              <p:spPr>
                <a:xfrm>
                  <a:off x="6441998" y="1905623"/>
                  <a:ext cx="3618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D954962C-CE60-05B8-69BF-5A603EB4B745}"/>
                    </a:ext>
                  </a:extLst>
                </p14:cNvPr>
                <p14:cNvContentPartPr/>
                <p14:nvPr/>
              </p14:nvContentPartPr>
              <p14:xfrm>
                <a:off x="919598" y="1464983"/>
                <a:ext cx="248400" cy="491400"/>
              </p14:xfrm>
            </p:contentPart>
          </mc:Choice>
          <mc:Fallback>
            <p:pic>
              <p:nvPicPr>
                <p:cNvPr id="88" name="Ink 87">
                  <a:extLst>
                    <a:ext uri="{FF2B5EF4-FFF2-40B4-BE49-F238E27FC236}">
                      <a16:creationId xmlns:a16="http://schemas.microsoft.com/office/drawing/2014/main" id="{D954962C-CE60-05B8-69BF-5A603EB4B745}"/>
                    </a:ext>
                  </a:extLst>
                </p:cNvPr>
                <p:cNvPicPr/>
                <p:nvPr/>
              </p:nvPicPr>
              <p:blipFill>
                <a:blip r:embed="rId157"/>
                <a:stretch>
                  <a:fillRect/>
                </a:stretch>
              </p:blipFill>
              <p:spPr>
                <a:xfrm>
                  <a:off x="910958" y="1455983"/>
                  <a:ext cx="26604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BDA8F899-22EC-3AC7-6AEC-A4282EBA88F9}"/>
                    </a:ext>
                  </a:extLst>
                </p14:cNvPr>
                <p14:cNvContentPartPr/>
                <p14:nvPr/>
              </p14:nvContentPartPr>
              <p14:xfrm>
                <a:off x="1016798" y="1642823"/>
                <a:ext cx="336600" cy="201600"/>
              </p14:xfrm>
            </p:contentPart>
          </mc:Choice>
          <mc:Fallback>
            <p:pic>
              <p:nvPicPr>
                <p:cNvPr id="89" name="Ink 88">
                  <a:extLst>
                    <a:ext uri="{FF2B5EF4-FFF2-40B4-BE49-F238E27FC236}">
                      <a16:creationId xmlns:a16="http://schemas.microsoft.com/office/drawing/2014/main" id="{BDA8F899-22EC-3AC7-6AEC-A4282EBA88F9}"/>
                    </a:ext>
                  </a:extLst>
                </p:cNvPr>
                <p:cNvPicPr/>
                <p:nvPr/>
              </p:nvPicPr>
              <p:blipFill>
                <a:blip r:embed="rId159"/>
                <a:stretch>
                  <a:fillRect/>
                </a:stretch>
              </p:blipFill>
              <p:spPr>
                <a:xfrm>
                  <a:off x="1008158" y="1634183"/>
                  <a:ext cx="3542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21A77EE1-C28C-6FB6-3C4C-005E9C1037B7}"/>
                    </a:ext>
                  </a:extLst>
                </p14:cNvPr>
                <p14:cNvContentPartPr/>
                <p14:nvPr/>
              </p14:nvContentPartPr>
              <p14:xfrm>
                <a:off x="1346918" y="1556063"/>
                <a:ext cx="184320" cy="197640"/>
              </p14:xfrm>
            </p:contentPart>
          </mc:Choice>
          <mc:Fallback>
            <p:pic>
              <p:nvPicPr>
                <p:cNvPr id="90" name="Ink 89">
                  <a:extLst>
                    <a:ext uri="{FF2B5EF4-FFF2-40B4-BE49-F238E27FC236}">
                      <a16:creationId xmlns:a16="http://schemas.microsoft.com/office/drawing/2014/main" id="{21A77EE1-C28C-6FB6-3C4C-005E9C1037B7}"/>
                    </a:ext>
                  </a:extLst>
                </p:cNvPr>
                <p:cNvPicPr/>
                <p:nvPr/>
              </p:nvPicPr>
              <p:blipFill>
                <a:blip r:embed="rId161"/>
                <a:stretch>
                  <a:fillRect/>
                </a:stretch>
              </p:blipFill>
              <p:spPr>
                <a:xfrm>
                  <a:off x="1337918" y="1547423"/>
                  <a:ext cx="2019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1" name="Ink 90">
                  <a:extLst>
                    <a:ext uri="{FF2B5EF4-FFF2-40B4-BE49-F238E27FC236}">
                      <a16:creationId xmlns:a16="http://schemas.microsoft.com/office/drawing/2014/main" id="{48EE89E0-B724-4C20-06FE-CB150935F476}"/>
                    </a:ext>
                  </a:extLst>
                </p14:cNvPr>
                <p14:cNvContentPartPr/>
                <p14:nvPr/>
              </p14:nvContentPartPr>
              <p14:xfrm>
                <a:off x="1512518" y="1430783"/>
                <a:ext cx="447840" cy="331560"/>
              </p14:xfrm>
            </p:contentPart>
          </mc:Choice>
          <mc:Fallback>
            <p:pic>
              <p:nvPicPr>
                <p:cNvPr id="91" name="Ink 90">
                  <a:extLst>
                    <a:ext uri="{FF2B5EF4-FFF2-40B4-BE49-F238E27FC236}">
                      <a16:creationId xmlns:a16="http://schemas.microsoft.com/office/drawing/2014/main" id="{48EE89E0-B724-4C20-06FE-CB150935F476}"/>
                    </a:ext>
                  </a:extLst>
                </p:cNvPr>
                <p:cNvPicPr/>
                <p:nvPr/>
              </p:nvPicPr>
              <p:blipFill>
                <a:blip r:embed="rId163"/>
                <a:stretch>
                  <a:fillRect/>
                </a:stretch>
              </p:blipFill>
              <p:spPr>
                <a:xfrm>
                  <a:off x="1503518" y="1422143"/>
                  <a:ext cx="4654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2" name="Ink 91">
                  <a:extLst>
                    <a:ext uri="{FF2B5EF4-FFF2-40B4-BE49-F238E27FC236}">
                      <a16:creationId xmlns:a16="http://schemas.microsoft.com/office/drawing/2014/main" id="{812D8F92-FF03-B707-46BF-3F2D83A8B934}"/>
                    </a:ext>
                  </a:extLst>
                </p14:cNvPr>
                <p14:cNvContentPartPr/>
                <p14:nvPr/>
              </p14:nvContentPartPr>
              <p14:xfrm>
                <a:off x="1952438" y="1385423"/>
                <a:ext cx="185040" cy="155520"/>
              </p14:xfrm>
            </p:contentPart>
          </mc:Choice>
          <mc:Fallback>
            <p:pic>
              <p:nvPicPr>
                <p:cNvPr id="92" name="Ink 91">
                  <a:extLst>
                    <a:ext uri="{FF2B5EF4-FFF2-40B4-BE49-F238E27FC236}">
                      <a16:creationId xmlns:a16="http://schemas.microsoft.com/office/drawing/2014/main" id="{812D8F92-FF03-B707-46BF-3F2D83A8B934}"/>
                    </a:ext>
                  </a:extLst>
                </p:cNvPr>
                <p:cNvPicPr/>
                <p:nvPr/>
              </p:nvPicPr>
              <p:blipFill>
                <a:blip r:embed="rId165"/>
                <a:stretch>
                  <a:fillRect/>
                </a:stretch>
              </p:blipFill>
              <p:spPr>
                <a:xfrm>
                  <a:off x="1943438" y="1376423"/>
                  <a:ext cx="2026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3" name="Ink 92">
                  <a:extLst>
                    <a:ext uri="{FF2B5EF4-FFF2-40B4-BE49-F238E27FC236}">
                      <a16:creationId xmlns:a16="http://schemas.microsoft.com/office/drawing/2014/main" id="{24E8097D-EBC8-1D58-D9CE-234EAE2B6297}"/>
                    </a:ext>
                  </a:extLst>
                </p14:cNvPr>
                <p14:cNvContentPartPr/>
                <p14:nvPr/>
              </p14:nvContentPartPr>
              <p14:xfrm>
                <a:off x="7740878" y="1049183"/>
                <a:ext cx="267480" cy="460800"/>
              </p14:xfrm>
            </p:contentPart>
          </mc:Choice>
          <mc:Fallback>
            <p:pic>
              <p:nvPicPr>
                <p:cNvPr id="93" name="Ink 92">
                  <a:extLst>
                    <a:ext uri="{FF2B5EF4-FFF2-40B4-BE49-F238E27FC236}">
                      <a16:creationId xmlns:a16="http://schemas.microsoft.com/office/drawing/2014/main" id="{24E8097D-EBC8-1D58-D9CE-234EAE2B6297}"/>
                    </a:ext>
                  </a:extLst>
                </p:cNvPr>
                <p:cNvPicPr/>
                <p:nvPr/>
              </p:nvPicPr>
              <p:blipFill>
                <a:blip r:embed="rId167"/>
                <a:stretch>
                  <a:fillRect/>
                </a:stretch>
              </p:blipFill>
              <p:spPr>
                <a:xfrm>
                  <a:off x="7732238" y="1040183"/>
                  <a:ext cx="28512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4" name="Ink 93">
                  <a:extLst>
                    <a:ext uri="{FF2B5EF4-FFF2-40B4-BE49-F238E27FC236}">
                      <a16:creationId xmlns:a16="http://schemas.microsoft.com/office/drawing/2014/main" id="{AEE39AD5-D401-55E9-578D-04FE3AA1271E}"/>
                    </a:ext>
                  </a:extLst>
                </p14:cNvPr>
                <p14:cNvContentPartPr/>
                <p14:nvPr/>
              </p14:nvContentPartPr>
              <p14:xfrm>
                <a:off x="8004758" y="1263743"/>
                <a:ext cx="510480" cy="203400"/>
              </p14:xfrm>
            </p:contentPart>
          </mc:Choice>
          <mc:Fallback>
            <p:pic>
              <p:nvPicPr>
                <p:cNvPr id="94" name="Ink 93">
                  <a:extLst>
                    <a:ext uri="{FF2B5EF4-FFF2-40B4-BE49-F238E27FC236}">
                      <a16:creationId xmlns:a16="http://schemas.microsoft.com/office/drawing/2014/main" id="{AEE39AD5-D401-55E9-578D-04FE3AA1271E}"/>
                    </a:ext>
                  </a:extLst>
                </p:cNvPr>
                <p:cNvPicPr/>
                <p:nvPr/>
              </p:nvPicPr>
              <p:blipFill>
                <a:blip r:embed="rId169"/>
                <a:stretch>
                  <a:fillRect/>
                </a:stretch>
              </p:blipFill>
              <p:spPr>
                <a:xfrm>
                  <a:off x="7996118" y="1255103"/>
                  <a:ext cx="5281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5" name="Ink 94">
                  <a:extLst>
                    <a:ext uri="{FF2B5EF4-FFF2-40B4-BE49-F238E27FC236}">
                      <a16:creationId xmlns:a16="http://schemas.microsoft.com/office/drawing/2014/main" id="{3AFD9F4F-A31A-F009-F273-88244017E586}"/>
                    </a:ext>
                  </a:extLst>
                </p14:cNvPr>
                <p14:cNvContentPartPr/>
                <p14:nvPr/>
              </p14:nvContentPartPr>
              <p14:xfrm>
                <a:off x="8464838" y="1154663"/>
                <a:ext cx="9000" cy="23040"/>
              </p14:xfrm>
            </p:contentPart>
          </mc:Choice>
          <mc:Fallback>
            <p:pic>
              <p:nvPicPr>
                <p:cNvPr id="95" name="Ink 94">
                  <a:extLst>
                    <a:ext uri="{FF2B5EF4-FFF2-40B4-BE49-F238E27FC236}">
                      <a16:creationId xmlns:a16="http://schemas.microsoft.com/office/drawing/2014/main" id="{3AFD9F4F-A31A-F009-F273-88244017E586}"/>
                    </a:ext>
                  </a:extLst>
                </p:cNvPr>
                <p:cNvPicPr/>
                <p:nvPr/>
              </p:nvPicPr>
              <p:blipFill>
                <a:blip r:embed="rId171"/>
                <a:stretch>
                  <a:fillRect/>
                </a:stretch>
              </p:blipFill>
              <p:spPr>
                <a:xfrm>
                  <a:off x="8456198" y="1145663"/>
                  <a:ext cx="266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78786F46-1B01-2821-657C-92831A39AF5E}"/>
                    </a:ext>
                  </a:extLst>
                </p14:cNvPr>
                <p14:cNvContentPartPr/>
                <p14:nvPr/>
              </p14:nvContentPartPr>
              <p14:xfrm>
                <a:off x="1499558" y="4176143"/>
                <a:ext cx="239760" cy="433440"/>
              </p14:xfrm>
            </p:contentPart>
          </mc:Choice>
          <mc:Fallback>
            <p:pic>
              <p:nvPicPr>
                <p:cNvPr id="98" name="Ink 97">
                  <a:extLst>
                    <a:ext uri="{FF2B5EF4-FFF2-40B4-BE49-F238E27FC236}">
                      <a16:creationId xmlns:a16="http://schemas.microsoft.com/office/drawing/2014/main" id="{78786F46-1B01-2821-657C-92831A39AF5E}"/>
                    </a:ext>
                  </a:extLst>
                </p:cNvPr>
                <p:cNvPicPr/>
                <p:nvPr/>
              </p:nvPicPr>
              <p:blipFill>
                <a:blip r:embed="rId173"/>
                <a:stretch>
                  <a:fillRect/>
                </a:stretch>
              </p:blipFill>
              <p:spPr>
                <a:xfrm>
                  <a:off x="1490918" y="4167143"/>
                  <a:ext cx="25740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4899A41C-2834-BF6F-C211-E80C0E70D359}"/>
                    </a:ext>
                  </a:extLst>
                </p14:cNvPr>
                <p14:cNvContentPartPr/>
                <p14:nvPr/>
              </p14:nvContentPartPr>
              <p14:xfrm>
                <a:off x="1567598" y="4234463"/>
                <a:ext cx="677880" cy="312480"/>
              </p14:xfrm>
            </p:contentPart>
          </mc:Choice>
          <mc:Fallback>
            <p:pic>
              <p:nvPicPr>
                <p:cNvPr id="99" name="Ink 98">
                  <a:extLst>
                    <a:ext uri="{FF2B5EF4-FFF2-40B4-BE49-F238E27FC236}">
                      <a16:creationId xmlns:a16="http://schemas.microsoft.com/office/drawing/2014/main" id="{4899A41C-2834-BF6F-C211-E80C0E70D359}"/>
                    </a:ext>
                  </a:extLst>
                </p:cNvPr>
                <p:cNvPicPr/>
                <p:nvPr/>
              </p:nvPicPr>
              <p:blipFill>
                <a:blip r:embed="rId175"/>
                <a:stretch>
                  <a:fillRect/>
                </a:stretch>
              </p:blipFill>
              <p:spPr>
                <a:xfrm>
                  <a:off x="1558958" y="4225823"/>
                  <a:ext cx="69552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9" name="Ink 108">
                  <a:extLst>
                    <a:ext uri="{FF2B5EF4-FFF2-40B4-BE49-F238E27FC236}">
                      <a16:creationId xmlns:a16="http://schemas.microsoft.com/office/drawing/2014/main" id="{863D470A-D9C4-6049-65E4-C02A1D3AA187}"/>
                    </a:ext>
                  </a:extLst>
                </p14:cNvPr>
                <p14:cNvContentPartPr/>
                <p14:nvPr/>
              </p14:nvContentPartPr>
              <p14:xfrm>
                <a:off x="2560118" y="2085983"/>
                <a:ext cx="186480" cy="149400"/>
              </p14:xfrm>
            </p:contentPart>
          </mc:Choice>
          <mc:Fallback>
            <p:pic>
              <p:nvPicPr>
                <p:cNvPr id="109" name="Ink 108">
                  <a:extLst>
                    <a:ext uri="{FF2B5EF4-FFF2-40B4-BE49-F238E27FC236}">
                      <a16:creationId xmlns:a16="http://schemas.microsoft.com/office/drawing/2014/main" id="{863D470A-D9C4-6049-65E4-C02A1D3AA187}"/>
                    </a:ext>
                  </a:extLst>
                </p:cNvPr>
                <p:cNvPicPr/>
                <p:nvPr/>
              </p:nvPicPr>
              <p:blipFill>
                <a:blip r:embed="rId177"/>
                <a:stretch>
                  <a:fillRect/>
                </a:stretch>
              </p:blipFill>
              <p:spPr>
                <a:xfrm>
                  <a:off x="2551478" y="2076983"/>
                  <a:ext cx="2041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0" name="Ink 109">
                  <a:extLst>
                    <a:ext uri="{FF2B5EF4-FFF2-40B4-BE49-F238E27FC236}">
                      <a16:creationId xmlns:a16="http://schemas.microsoft.com/office/drawing/2014/main" id="{566C884E-D8DE-F2CD-C91A-A45C40FCEBA7}"/>
                    </a:ext>
                  </a:extLst>
                </p14:cNvPr>
                <p14:cNvContentPartPr/>
                <p14:nvPr/>
              </p14:nvContentPartPr>
              <p14:xfrm>
                <a:off x="2842718" y="2166983"/>
                <a:ext cx="19800" cy="78480"/>
              </p14:xfrm>
            </p:contentPart>
          </mc:Choice>
          <mc:Fallback>
            <p:pic>
              <p:nvPicPr>
                <p:cNvPr id="110" name="Ink 109">
                  <a:extLst>
                    <a:ext uri="{FF2B5EF4-FFF2-40B4-BE49-F238E27FC236}">
                      <a16:creationId xmlns:a16="http://schemas.microsoft.com/office/drawing/2014/main" id="{566C884E-D8DE-F2CD-C91A-A45C40FCEBA7}"/>
                    </a:ext>
                  </a:extLst>
                </p:cNvPr>
                <p:cNvPicPr/>
                <p:nvPr/>
              </p:nvPicPr>
              <p:blipFill>
                <a:blip r:embed="rId179"/>
                <a:stretch>
                  <a:fillRect/>
                </a:stretch>
              </p:blipFill>
              <p:spPr>
                <a:xfrm>
                  <a:off x="2833718" y="2157983"/>
                  <a:ext cx="374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1" name="Ink 110">
                  <a:extLst>
                    <a:ext uri="{FF2B5EF4-FFF2-40B4-BE49-F238E27FC236}">
                      <a16:creationId xmlns:a16="http://schemas.microsoft.com/office/drawing/2014/main" id="{B4773445-45AA-AD41-B1DD-E70279CBA7F1}"/>
                    </a:ext>
                  </a:extLst>
                </p14:cNvPr>
                <p14:cNvContentPartPr/>
                <p14:nvPr/>
              </p14:nvContentPartPr>
              <p14:xfrm>
                <a:off x="2924798" y="2003183"/>
                <a:ext cx="136800" cy="205200"/>
              </p14:xfrm>
            </p:contentPart>
          </mc:Choice>
          <mc:Fallback>
            <p:pic>
              <p:nvPicPr>
                <p:cNvPr id="111" name="Ink 110">
                  <a:extLst>
                    <a:ext uri="{FF2B5EF4-FFF2-40B4-BE49-F238E27FC236}">
                      <a16:creationId xmlns:a16="http://schemas.microsoft.com/office/drawing/2014/main" id="{B4773445-45AA-AD41-B1DD-E70279CBA7F1}"/>
                    </a:ext>
                  </a:extLst>
                </p:cNvPr>
                <p:cNvPicPr/>
                <p:nvPr/>
              </p:nvPicPr>
              <p:blipFill>
                <a:blip r:embed="rId181"/>
                <a:stretch>
                  <a:fillRect/>
                </a:stretch>
              </p:blipFill>
              <p:spPr>
                <a:xfrm>
                  <a:off x="2915798" y="1994543"/>
                  <a:ext cx="1544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5" name="Ink 104">
                  <a:extLst>
                    <a:ext uri="{FF2B5EF4-FFF2-40B4-BE49-F238E27FC236}">
                      <a16:creationId xmlns:a16="http://schemas.microsoft.com/office/drawing/2014/main" id="{7218568C-007E-E602-307B-63FDE6C55759}"/>
                    </a:ext>
                  </a:extLst>
                </p14:cNvPr>
                <p14:cNvContentPartPr/>
                <p14:nvPr/>
              </p14:nvContentPartPr>
              <p14:xfrm>
                <a:off x="5611838" y="4086143"/>
                <a:ext cx="150480" cy="227520"/>
              </p14:xfrm>
            </p:contentPart>
          </mc:Choice>
          <mc:Fallback>
            <p:pic>
              <p:nvPicPr>
                <p:cNvPr id="105" name="Ink 104">
                  <a:extLst>
                    <a:ext uri="{FF2B5EF4-FFF2-40B4-BE49-F238E27FC236}">
                      <a16:creationId xmlns:a16="http://schemas.microsoft.com/office/drawing/2014/main" id="{7218568C-007E-E602-307B-63FDE6C55759}"/>
                    </a:ext>
                  </a:extLst>
                </p:cNvPr>
                <p:cNvPicPr/>
                <p:nvPr/>
              </p:nvPicPr>
              <p:blipFill>
                <a:blip r:embed="rId183"/>
                <a:stretch>
                  <a:fillRect/>
                </a:stretch>
              </p:blipFill>
              <p:spPr>
                <a:xfrm>
                  <a:off x="5602838" y="4077503"/>
                  <a:ext cx="1681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04D6465C-D877-78AF-0E72-84D8002C07CD}"/>
                    </a:ext>
                  </a:extLst>
                </p14:cNvPr>
                <p14:cNvContentPartPr/>
                <p14:nvPr/>
              </p14:nvContentPartPr>
              <p14:xfrm>
                <a:off x="5891558" y="4064183"/>
                <a:ext cx="146520" cy="246240"/>
              </p14:xfrm>
            </p:contentPart>
          </mc:Choice>
          <mc:Fallback>
            <p:pic>
              <p:nvPicPr>
                <p:cNvPr id="106" name="Ink 105">
                  <a:extLst>
                    <a:ext uri="{FF2B5EF4-FFF2-40B4-BE49-F238E27FC236}">
                      <a16:creationId xmlns:a16="http://schemas.microsoft.com/office/drawing/2014/main" id="{04D6465C-D877-78AF-0E72-84D8002C07CD}"/>
                    </a:ext>
                  </a:extLst>
                </p:cNvPr>
                <p:cNvPicPr/>
                <p:nvPr/>
              </p:nvPicPr>
              <p:blipFill>
                <a:blip r:embed="rId185"/>
                <a:stretch>
                  <a:fillRect/>
                </a:stretch>
              </p:blipFill>
              <p:spPr>
                <a:xfrm>
                  <a:off x="5882918" y="4055183"/>
                  <a:ext cx="1641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16FD3E7F-66E9-33FF-C37E-9212C899F979}"/>
                    </a:ext>
                  </a:extLst>
                </p14:cNvPr>
                <p14:cNvContentPartPr/>
                <p14:nvPr/>
              </p14:nvContentPartPr>
              <p14:xfrm>
                <a:off x="6132038" y="4135103"/>
                <a:ext cx="158400" cy="169200"/>
              </p14:xfrm>
            </p:contentPart>
          </mc:Choice>
          <mc:Fallback>
            <p:pic>
              <p:nvPicPr>
                <p:cNvPr id="107" name="Ink 106">
                  <a:extLst>
                    <a:ext uri="{FF2B5EF4-FFF2-40B4-BE49-F238E27FC236}">
                      <a16:creationId xmlns:a16="http://schemas.microsoft.com/office/drawing/2014/main" id="{16FD3E7F-66E9-33FF-C37E-9212C899F979}"/>
                    </a:ext>
                  </a:extLst>
                </p:cNvPr>
                <p:cNvPicPr/>
                <p:nvPr/>
              </p:nvPicPr>
              <p:blipFill>
                <a:blip r:embed="rId187"/>
                <a:stretch>
                  <a:fillRect/>
                </a:stretch>
              </p:blipFill>
              <p:spPr>
                <a:xfrm>
                  <a:off x="6123398" y="4126103"/>
                  <a:ext cx="1760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C0516B8E-C145-6F15-5E19-08EFC5A60EEF}"/>
                    </a:ext>
                  </a:extLst>
                </p14:cNvPr>
                <p14:cNvContentPartPr/>
                <p14:nvPr/>
              </p14:nvContentPartPr>
              <p14:xfrm>
                <a:off x="5849438" y="4122143"/>
                <a:ext cx="254880" cy="204480"/>
              </p14:xfrm>
            </p:contentPart>
          </mc:Choice>
          <mc:Fallback>
            <p:pic>
              <p:nvPicPr>
                <p:cNvPr id="123" name="Ink 122">
                  <a:extLst>
                    <a:ext uri="{FF2B5EF4-FFF2-40B4-BE49-F238E27FC236}">
                      <a16:creationId xmlns:a16="http://schemas.microsoft.com/office/drawing/2014/main" id="{C0516B8E-C145-6F15-5E19-08EFC5A60EEF}"/>
                    </a:ext>
                  </a:extLst>
                </p:cNvPr>
                <p:cNvPicPr/>
                <p:nvPr/>
              </p:nvPicPr>
              <p:blipFill>
                <a:blip r:embed="rId189"/>
                <a:stretch>
                  <a:fillRect/>
                </a:stretch>
              </p:blipFill>
              <p:spPr>
                <a:xfrm>
                  <a:off x="5840438" y="4113503"/>
                  <a:ext cx="2725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5DD40F64-12A7-B576-6A17-7097452969E0}"/>
                    </a:ext>
                  </a:extLst>
                </p14:cNvPr>
                <p14:cNvContentPartPr/>
                <p14:nvPr/>
              </p14:nvContentPartPr>
              <p14:xfrm>
                <a:off x="5960318" y="4091543"/>
                <a:ext cx="127440" cy="219960"/>
              </p14:xfrm>
            </p:contentPart>
          </mc:Choice>
          <mc:Fallback>
            <p:pic>
              <p:nvPicPr>
                <p:cNvPr id="124" name="Ink 123">
                  <a:extLst>
                    <a:ext uri="{FF2B5EF4-FFF2-40B4-BE49-F238E27FC236}">
                      <a16:creationId xmlns:a16="http://schemas.microsoft.com/office/drawing/2014/main" id="{5DD40F64-12A7-B576-6A17-7097452969E0}"/>
                    </a:ext>
                  </a:extLst>
                </p:cNvPr>
                <p:cNvPicPr/>
                <p:nvPr/>
              </p:nvPicPr>
              <p:blipFill>
                <a:blip r:embed="rId191"/>
                <a:stretch>
                  <a:fillRect/>
                </a:stretch>
              </p:blipFill>
              <p:spPr>
                <a:xfrm>
                  <a:off x="5951318" y="4082543"/>
                  <a:ext cx="145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B40150F9-7048-26EC-3ED4-C7A7AB3587E6}"/>
                    </a:ext>
                  </a:extLst>
                </p14:cNvPr>
                <p14:cNvContentPartPr/>
                <p14:nvPr/>
              </p14:nvContentPartPr>
              <p14:xfrm>
                <a:off x="5906678" y="4335983"/>
                <a:ext cx="173520" cy="260640"/>
              </p14:xfrm>
            </p:contentPart>
          </mc:Choice>
          <mc:Fallback>
            <p:pic>
              <p:nvPicPr>
                <p:cNvPr id="125" name="Ink 124">
                  <a:extLst>
                    <a:ext uri="{FF2B5EF4-FFF2-40B4-BE49-F238E27FC236}">
                      <a16:creationId xmlns:a16="http://schemas.microsoft.com/office/drawing/2014/main" id="{B40150F9-7048-26EC-3ED4-C7A7AB3587E6}"/>
                    </a:ext>
                  </a:extLst>
                </p:cNvPr>
                <p:cNvPicPr/>
                <p:nvPr/>
              </p:nvPicPr>
              <p:blipFill>
                <a:blip r:embed="rId193"/>
                <a:stretch>
                  <a:fillRect/>
                </a:stretch>
              </p:blipFill>
              <p:spPr>
                <a:xfrm>
                  <a:off x="5898038" y="4326983"/>
                  <a:ext cx="1911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7" name="Ink 126">
                  <a:extLst>
                    <a:ext uri="{FF2B5EF4-FFF2-40B4-BE49-F238E27FC236}">
                      <a16:creationId xmlns:a16="http://schemas.microsoft.com/office/drawing/2014/main" id="{C5FB41F4-5206-DC07-B783-5C503B714A3E}"/>
                    </a:ext>
                  </a:extLst>
                </p14:cNvPr>
                <p14:cNvContentPartPr/>
                <p14:nvPr/>
              </p14:nvContentPartPr>
              <p14:xfrm>
                <a:off x="198518" y="3966263"/>
                <a:ext cx="213840" cy="197640"/>
              </p14:xfrm>
            </p:contentPart>
          </mc:Choice>
          <mc:Fallback>
            <p:pic>
              <p:nvPicPr>
                <p:cNvPr id="127" name="Ink 126">
                  <a:extLst>
                    <a:ext uri="{FF2B5EF4-FFF2-40B4-BE49-F238E27FC236}">
                      <a16:creationId xmlns:a16="http://schemas.microsoft.com/office/drawing/2014/main" id="{C5FB41F4-5206-DC07-B783-5C503B714A3E}"/>
                    </a:ext>
                  </a:extLst>
                </p:cNvPr>
                <p:cNvPicPr/>
                <p:nvPr/>
              </p:nvPicPr>
              <p:blipFill>
                <a:blip r:embed="rId195"/>
                <a:stretch>
                  <a:fillRect/>
                </a:stretch>
              </p:blipFill>
              <p:spPr>
                <a:xfrm>
                  <a:off x="189878" y="3957623"/>
                  <a:ext cx="2314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8" name="Ink 127">
                  <a:extLst>
                    <a:ext uri="{FF2B5EF4-FFF2-40B4-BE49-F238E27FC236}">
                      <a16:creationId xmlns:a16="http://schemas.microsoft.com/office/drawing/2014/main" id="{C91C7AAD-0102-E42C-8DA7-CEAC389FF795}"/>
                    </a:ext>
                  </a:extLst>
                </p14:cNvPr>
                <p14:cNvContentPartPr/>
                <p14:nvPr/>
              </p14:nvContentPartPr>
              <p14:xfrm>
                <a:off x="544838" y="3957623"/>
                <a:ext cx="273240" cy="146160"/>
              </p14:xfrm>
            </p:contentPart>
          </mc:Choice>
          <mc:Fallback>
            <p:pic>
              <p:nvPicPr>
                <p:cNvPr id="128" name="Ink 127">
                  <a:extLst>
                    <a:ext uri="{FF2B5EF4-FFF2-40B4-BE49-F238E27FC236}">
                      <a16:creationId xmlns:a16="http://schemas.microsoft.com/office/drawing/2014/main" id="{C91C7AAD-0102-E42C-8DA7-CEAC389FF795}"/>
                    </a:ext>
                  </a:extLst>
                </p:cNvPr>
                <p:cNvPicPr/>
                <p:nvPr/>
              </p:nvPicPr>
              <p:blipFill>
                <a:blip r:embed="rId197"/>
                <a:stretch>
                  <a:fillRect/>
                </a:stretch>
              </p:blipFill>
              <p:spPr>
                <a:xfrm>
                  <a:off x="536198" y="3948623"/>
                  <a:ext cx="2908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9" name="Ink 128">
                  <a:extLst>
                    <a:ext uri="{FF2B5EF4-FFF2-40B4-BE49-F238E27FC236}">
                      <a16:creationId xmlns:a16="http://schemas.microsoft.com/office/drawing/2014/main" id="{EE8C7724-5CA3-6833-BCB7-0EF61725DC16}"/>
                    </a:ext>
                  </a:extLst>
                </p14:cNvPr>
                <p14:cNvContentPartPr/>
                <p14:nvPr/>
              </p14:nvContentPartPr>
              <p14:xfrm>
                <a:off x="1007078" y="3858983"/>
                <a:ext cx="199800" cy="291960"/>
              </p14:xfrm>
            </p:contentPart>
          </mc:Choice>
          <mc:Fallback>
            <p:pic>
              <p:nvPicPr>
                <p:cNvPr id="129" name="Ink 128">
                  <a:extLst>
                    <a:ext uri="{FF2B5EF4-FFF2-40B4-BE49-F238E27FC236}">
                      <a16:creationId xmlns:a16="http://schemas.microsoft.com/office/drawing/2014/main" id="{EE8C7724-5CA3-6833-BCB7-0EF61725DC16}"/>
                    </a:ext>
                  </a:extLst>
                </p:cNvPr>
                <p:cNvPicPr/>
                <p:nvPr/>
              </p:nvPicPr>
              <p:blipFill>
                <a:blip r:embed="rId199"/>
                <a:stretch>
                  <a:fillRect/>
                </a:stretch>
              </p:blipFill>
              <p:spPr>
                <a:xfrm>
                  <a:off x="998438" y="3849983"/>
                  <a:ext cx="2174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1" name="Ink 130">
                  <a:extLst>
                    <a:ext uri="{FF2B5EF4-FFF2-40B4-BE49-F238E27FC236}">
                      <a16:creationId xmlns:a16="http://schemas.microsoft.com/office/drawing/2014/main" id="{7B4C81A3-EBC3-BE60-5504-2A21071FBF30}"/>
                    </a:ext>
                  </a:extLst>
                </p14:cNvPr>
                <p14:cNvContentPartPr/>
                <p14:nvPr/>
              </p14:nvContentPartPr>
              <p14:xfrm>
                <a:off x="195278" y="4359383"/>
                <a:ext cx="138240" cy="223920"/>
              </p14:xfrm>
            </p:contentPart>
          </mc:Choice>
          <mc:Fallback>
            <p:pic>
              <p:nvPicPr>
                <p:cNvPr id="131" name="Ink 130">
                  <a:extLst>
                    <a:ext uri="{FF2B5EF4-FFF2-40B4-BE49-F238E27FC236}">
                      <a16:creationId xmlns:a16="http://schemas.microsoft.com/office/drawing/2014/main" id="{7B4C81A3-EBC3-BE60-5504-2A21071FBF30}"/>
                    </a:ext>
                  </a:extLst>
                </p:cNvPr>
                <p:cNvPicPr/>
                <p:nvPr/>
              </p:nvPicPr>
              <p:blipFill>
                <a:blip r:embed="rId201"/>
                <a:stretch>
                  <a:fillRect/>
                </a:stretch>
              </p:blipFill>
              <p:spPr>
                <a:xfrm>
                  <a:off x="186638" y="4350383"/>
                  <a:ext cx="1558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2" name="Ink 131">
                  <a:extLst>
                    <a:ext uri="{FF2B5EF4-FFF2-40B4-BE49-F238E27FC236}">
                      <a16:creationId xmlns:a16="http://schemas.microsoft.com/office/drawing/2014/main" id="{BA5F6FD6-3407-2BA0-CD57-2EFDA7CF5790}"/>
                    </a:ext>
                  </a:extLst>
                </p14:cNvPr>
                <p14:cNvContentPartPr/>
                <p14:nvPr/>
              </p14:nvContentPartPr>
              <p14:xfrm>
                <a:off x="207878" y="4283423"/>
                <a:ext cx="55800" cy="273960"/>
              </p14:xfrm>
            </p:contentPart>
          </mc:Choice>
          <mc:Fallback>
            <p:pic>
              <p:nvPicPr>
                <p:cNvPr id="132" name="Ink 131">
                  <a:extLst>
                    <a:ext uri="{FF2B5EF4-FFF2-40B4-BE49-F238E27FC236}">
                      <a16:creationId xmlns:a16="http://schemas.microsoft.com/office/drawing/2014/main" id="{BA5F6FD6-3407-2BA0-CD57-2EFDA7CF5790}"/>
                    </a:ext>
                  </a:extLst>
                </p:cNvPr>
                <p:cNvPicPr/>
                <p:nvPr/>
              </p:nvPicPr>
              <p:blipFill>
                <a:blip r:embed="rId203"/>
                <a:stretch>
                  <a:fillRect/>
                </a:stretch>
              </p:blipFill>
              <p:spPr>
                <a:xfrm>
                  <a:off x="198878" y="4274423"/>
                  <a:ext cx="734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3" name="Ink 132">
                  <a:extLst>
                    <a:ext uri="{FF2B5EF4-FFF2-40B4-BE49-F238E27FC236}">
                      <a16:creationId xmlns:a16="http://schemas.microsoft.com/office/drawing/2014/main" id="{C0EC4282-C85C-BBA3-5C73-83169C05113B}"/>
                    </a:ext>
                  </a:extLst>
                </p14:cNvPr>
                <p14:cNvContentPartPr/>
                <p14:nvPr/>
              </p14:nvContentPartPr>
              <p14:xfrm>
                <a:off x="539438" y="4346063"/>
                <a:ext cx="297720" cy="193680"/>
              </p14:xfrm>
            </p:contentPart>
          </mc:Choice>
          <mc:Fallback>
            <p:pic>
              <p:nvPicPr>
                <p:cNvPr id="133" name="Ink 132">
                  <a:extLst>
                    <a:ext uri="{FF2B5EF4-FFF2-40B4-BE49-F238E27FC236}">
                      <a16:creationId xmlns:a16="http://schemas.microsoft.com/office/drawing/2014/main" id="{C0EC4282-C85C-BBA3-5C73-83169C05113B}"/>
                    </a:ext>
                  </a:extLst>
                </p:cNvPr>
                <p:cNvPicPr/>
                <p:nvPr/>
              </p:nvPicPr>
              <p:blipFill>
                <a:blip r:embed="rId205"/>
                <a:stretch>
                  <a:fillRect/>
                </a:stretch>
              </p:blipFill>
              <p:spPr>
                <a:xfrm>
                  <a:off x="530798" y="4337063"/>
                  <a:ext cx="3153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4" name="Ink 133">
                  <a:extLst>
                    <a:ext uri="{FF2B5EF4-FFF2-40B4-BE49-F238E27FC236}">
                      <a16:creationId xmlns:a16="http://schemas.microsoft.com/office/drawing/2014/main" id="{BFDECED9-3E0C-A617-AAD2-EA6268F46D9E}"/>
                    </a:ext>
                  </a:extLst>
                </p14:cNvPr>
                <p14:cNvContentPartPr/>
                <p14:nvPr/>
              </p14:nvContentPartPr>
              <p14:xfrm>
                <a:off x="951638" y="4247063"/>
                <a:ext cx="231120" cy="361800"/>
              </p14:xfrm>
            </p:contentPart>
          </mc:Choice>
          <mc:Fallback>
            <p:pic>
              <p:nvPicPr>
                <p:cNvPr id="134" name="Ink 133">
                  <a:extLst>
                    <a:ext uri="{FF2B5EF4-FFF2-40B4-BE49-F238E27FC236}">
                      <a16:creationId xmlns:a16="http://schemas.microsoft.com/office/drawing/2014/main" id="{BFDECED9-3E0C-A617-AAD2-EA6268F46D9E}"/>
                    </a:ext>
                  </a:extLst>
                </p:cNvPr>
                <p:cNvPicPr/>
                <p:nvPr/>
              </p:nvPicPr>
              <p:blipFill>
                <a:blip r:embed="rId207"/>
                <a:stretch>
                  <a:fillRect/>
                </a:stretch>
              </p:blipFill>
              <p:spPr>
                <a:xfrm>
                  <a:off x="942998" y="4238063"/>
                  <a:ext cx="24876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5" name="Ink 134">
                  <a:extLst>
                    <a:ext uri="{FF2B5EF4-FFF2-40B4-BE49-F238E27FC236}">
                      <a16:creationId xmlns:a16="http://schemas.microsoft.com/office/drawing/2014/main" id="{91F24D73-BBB8-42D8-3326-217D3A8810C1}"/>
                    </a:ext>
                  </a:extLst>
                </p14:cNvPr>
                <p14:cNvContentPartPr/>
                <p14:nvPr/>
              </p14:nvContentPartPr>
              <p14:xfrm>
                <a:off x="208238" y="4830263"/>
                <a:ext cx="155160" cy="180360"/>
              </p14:xfrm>
            </p:contentPart>
          </mc:Choice>
          <mc:Fallback>
            <p:pic>
              <p:nvPicPr>
                <p:cNvPr id="135" name="Ink 134">
                  <a:extLst>
                    <a:ext uri="{FF2B5EF4-FFF2-40B4-BE49-F238E27FC236}">
                      <a16:creationId xmlns:a16="http://schemas.microsoft.com/office/drawing/2014/main" id="{91F24D73-BBB8-42D8-3326-217D3A8810C1}"/>
                    </a:ext>
                  </a:extLst>
                </p:cNvPr>
                <p:cNvPicPr/>
                <p:nvPr/>
              </p:nvPicPr>
              <p:blipFill>
                <a:blip r:embed="rId209"/>
                <a:stretch>
                  <a:fillRect/>
                </a:stretch>
              </p:blipFill>
              <p:spPr>
                <a:xfrm>
                  <a:off x="199598" y="4821623"/>
                  <a:ext cx="1728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6" name="Ink 135">
                  <a:extLst>
                    <a:ext uri="{FF2B5EF4-FFF2-40B4-BE49-F238E27FC236}">
                      <a16:creationId xmlns:a16="http://schemas.microsoft.com/office/drawing/2014/main" id="{9FD28A07-6AF2-34B0-5080-E18398F8883F}"/>
                    </a:ext>
                  </a:extLst>
                </p14:cNvPr>
                <p14:cNvContentPartPr/>
                <p14:nvPr/>
              </p14:nvContentPartPr>
              <p14:xfrm>
                <a:off x="581198" y="4811183"/>
                <a:ext cx="250560" cy="199800"/>
              </p14:xfrm>
            </p:contentPart>
          </mc:Choice>
          <mc:Fallback>
            <p:pic>
              <p:nvPicPr>
                <p:cNvPr id="136" name="Ink 135">
                  <a:extLst>
                    <a:ext uri="{FF2B5EF4-FFF2-40B4-BE49-F238E27FC236}">
                      <a16:creationId xmlns:a16="http://schemas.microsoft.com/office/drawing/2014/main" id="{9FD28A07-6AF2-34B0-5080-E18398F8883F}"/>
                    </a:ext>
                  </a:extLst>
                </p:cNvPr>
                <p:cNvPicPr/>
                <p:nvPr/>
              </p:nvPicPr>
              <p:blipFill>
                <a:blip r:embed="rId211"/>
                <a:stretch>
                  <a:fillRect/>
                </a:stretch>
              </p:blipFill>
              <p:spPr>
                <a:xfrm>
                  <a:off x="572558" y="4802183"/>
                  <a:ext cx="2682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7" name="Ink 136">
                  <a:extLst>
                    <a:ext uri="{FF2B5EF4-FFF2-40B4-BE49-F238E27FC236}">
                      <a16:creationId xmlns:a16="http://schemas.microsoft.com/office/drawing/2014/main" id="{4CA8D87A-B2C9-02C7-77CB-2DEB01C9E4A7}"/>
                    </a:ext>
                  </a:extLst>
                </p14:cNvPr>
                <p14:cNvContentPartPr/>
                <p14:nvPr/>
              </p14:nvContentPartPr>
              <p14:xfrm>
                <a:off x="985478" y="4609583"/>
                <a:ext cx="267120" cy="365760"/>
              </p14:xfrm>
            </p:contentPart>
          </mc:Choice>
          <mc:Fallback>
            <p:pic>
              <p:nvPicPr>
                <p:cNvPr id="137" name="Ink 136">
                  <a:extLst>
                    <a:ext uri="{FF2B5EF4-FFF2-40B4-BE49-F238E27FC236}">
                      <a16:creationId xmlns:a16="http://schemas.microsoft.com/office/drawing/2014/main" id="{4CA8D87A-B2C9-02C7-77CB-2DEB01C9E4A7}"/>
                    </a:ext>
                  </a:extLst>
                </p:cNvPr>
                <p:cNvPicPr/>
                <p:nvPr/>
              </p:nvPicPr>
              <p:blipFill>
                <a:blip r:embed="rId213"/>
                <a:stretch>
                  <a:fillRect/>
                </a:stretch>
              </p:blipFill>
              <p:spPr>
                <a:xfrm>
                  <a:off x="976478" y="4600943"/>
                  <a:ext cx="2847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22ABFEEB-0FB2-3040-AC35-697CD5ABEF0F}"/>
                    </a:ext>
                  </a:extLst>
                </p14:cNvPr>
                <p14:cNvContentPartPr/>
                <p14:nvPr/>
              </p14:nvContentPartPr>
              <p14:xfrm>
                <a:off x="2537798" y="2159423"/>
                <a:ext cx="681840" cy="30600"/>
              </p14:xfrm>
            </p:contentPart>
          </mc:Choice>
          <mc:Fallback>
            <p:pic>
              <p:nvPicPr>
                <p:cNvPr id="139" name="Ink 138">
                  <a:extLst>
                    <a:ext uri="{FF2B5EF4-FFF2-40B4-BE49-F238E27FC236}">
                      <a16:creationId xmlns:a16="http://schemas.microsoft.com/office/drawing/2014/main" id="{22ABFEEB-0FB2-3040-AC35-697CD5ABEF0F}"/>
                    </a:ext>
                  </a:extLst>
                </p:cNvPr>
                <p:cNvPicPr/>
                <p:nvPr/>
              </p:nvPicPr>
              <p:blipFill>
                <a:blip r:embed="rId215"/>
                <a:stretch>
                  <a:fillRect/>
                </a:stretch>
              </p:blipFill>
              <p:spPr>
                <a:xfrm>
                  <a:off x="2529158" y="2150783"/>
                  <a:ext cx="6994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0" name="Ink 139">
                  <a:extLst>
                    <a:ext uri="{FF2B5EF4-FFF2-40B4-BE49-F238E27FC236}">
                      <a16:creationId xmlns:a16="http://schemas.microsoft.com/office/drawing/2014/main" id="{009AF32B-FF0E-6187-D57D-1CB6F6967261}"/>
                    </a:ext>
                  </a:extLst>
                </p14:cNvPr>
                <p14:cNvContentPartPr/>
                <p14:nvPr/>
              </p14:nvContentPartPr>
              <p14:xfrm>
                <a:off x="2654798" y="1583783"/>
                <a:ext cx="202680" cy="321120"/>
              </p14:xfrm>
            </p:contentPart>
          </mc:Choice>
          <mc:Fallback>
            <p:pic>
              <p:nvPicPr>
                <p:cNvPr id="140" name="Ink 139">
                  <a:extLst>
                    <a:ext uri="{FF2B5EF4-FFF2-40B4-BE49-F238E27FC236}">
                      <a16:creationId xmlns:a16="http://schemas.microsoft.com/office/drawing/2014/main" id="{009AF32B-FF0E-6187-D57D-1CB6F6967261}"/>
                    </a:ext>
                  </a:extLst>
                </p:cNvPr>
                <p:cNvPicPr/>
                <p:nvPr/>
              </p:nvPicPr>
              <p:blipFill>
                <a:blip r:embed="rId217"/>
                <a:stretch>
                  <a:fillRect/>
                </a:stretch>
              </p:blipFill>
              <p:spPr>
                <a:xfrm>
                  <a:off x="2645798" y="1574783"/>
                  <a:ext cx="2203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1" name="Ink 140">
                  <a:extLst>
                    <a:ext uri="{FF2B5EF4-FFF2-40B4-BE49-F238E27FC236}">
                      <a16:creationId xmlns:a16="http://schemas.microsoft.com/office/drawing/2014/main" id="{E15B4D9A-6322-7793-CB47-64836435B44A}"/>
                    </a:ext>
                  </a:extLst>
                </p14:cNvPr>
                <p14:cNvContentPartPr/>
                <p14:nvPr/>
              </p14:nvContentPartPr>
              <p14:xfrm>
                <a:off x="2999678" y="1665863"/>
                <a:ext cx="32040" cy="284400"/>
              </p14:xfrm>
            </p:contentPart>
          </mc:Choice>
          <mc:Fallback>
            <p:pic>
              <p:nvPicPr>
                <p:cNvPr id="141" name="Ink 140">
                  <a:extLst>
                    <a:ext uri="{FF2B5EF4-FFF2-40B4-BE49-F238E27FC236}">
                      <a16:creationId xmlns:a16="http://schemas.microsoft.com/office/drawing/2014/main" id="{E15B4D9A-6322-7793-CB47-64836435B44A}"/>
                    </a:ext>
                  </a:extLst>
                </p:cNvPr>
                <p:cNvPicPr/>
                <p:nvPr/>
              </p:nvPicPr>
              <p:blipFill>
                <a:blip r:embed="rId219"/>
                <a:stretch>
                  <a:fillRect/>
                </a:stretch>
              </p:blipFill>
              <p:spPr>
                <a:xfrm>
                  <a:off x="2991038" y="1656863"/>
                  <a:ext cx="496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2" name="Ink 141">
                  <a:extLst>
                    <a:ext uri="{FF2B5EF4-FFF2-40B4-BE49-F238E27FC236}">
                      <a16:creationId xmlns:a16="http://schemas.microsoft.com/office/drawing/2014/main" id="{78FF7763-948C-ADE3-2F72-61DC29463B71}"/>
                    </a:ext>
                  </a:extLst>
                </p14:cNvPr>
                <p14:cNvContentPartPr/>
                <p14:nvPr/>
              </p14:nvContentPartPr>
              <p14:xfrm>
                <a:off x="3144758" y="1450223"/>
                <a:ext cx="178560" cy="414720"/>
              </p14:xfrm>
            </p:contentPart>
          </mc:Choice>
          <mc:Fallback>
            <p:pic>
              <p:nvPicPr>
                <p:cNvPr id="142" name="Ink 141">
                  <a:extLst>
                    <a:ext uri="{FF2B5EF4-FFF2-40B4-BE49-F238E27FC236}">
                      <a16:creationId xmlns:a16="http://schemas.microsoft.com/office/drawing/2014/main" id="{78FF7763-948C-ADE3-2F72-61DC29463B71}"/>
                    </a:ext>
                  </a:extLst>
                </p:cNvPr>
                <p:cNvPicPr/>
                <p:nvPr/>
              </p:nvPicPr>
              <p:blipFill>
                <a:blip r:embed="rId221"/>
                <a:stretch>
                  <a:fillRect/>
                </a:stretch>
              </p:blipFill>
              <p:spPr>
                <a:xfrm>
                  <a:off x="3135758" y="1441583"/>
                  <a:ext cx="19620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3" name="Ink 112">
                  <a:extLst>
                    <a:ext uri="{FF2B5EF4-FFF2-40B4-BE49-F238E27FC236}">
                      <a16:creationId xmlns:a16="http://schemas.microsoft.com/office/drawing/2014/main" id="{B778DAEB-5FEB-3987-905D-55A2942FAA38}"/>
                    </a:ext>
                  </a:extLst>
                </p14:cNvPr>
                <p14:cNvContentPartPr/>
                <p14:nvPr/>
              </p14:nvContentPartPr>
              <p14:xfrm>
                <a:off x="7371518" y="1972223"/>
                <a:ext cx="129960" cy="208440"/>
              </p14:xfrm>
            </p:contentPart>
          </mc:Choice>
          <mc:Fallback>
            <p:pic>
              <p:nvPicPr>
                <p:cNvPr id="113" name="Ink 112">
                  <a:extLst>
                    <a:ext uri="{FF2B5EF4-FFF2-40B4-BE49-F238E27FC236}">
                      <a16:creationId xmlns:a16="http://schemas.microsoft.com/office/drawing/2014/main" id="{B778DAEB-5FEB-3987-905D-55A2942FAA38}"/>
                    </a:ext>
                  </a:extLst>
                </p:cNvPr>
                <p:cNvPicPr/>
                <p:nvPr/>
              </p:nvPicPr>
              <p:blipFill>
                <a:blip r:embed="rId223"/>
                <a:stretch>
                  <a:fillRect/>
                </a:stretch>
              </p:blipFill>
              <p:spPr>
                <a:xfrm>
                  <a:off x="7362518" y="1963223"/>
                  <a:ext cx="147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4" name="Ink 113">
                  <a:extLst>
                    <a:ext uri="{FF2B5EF4-FFF2-40B4-BE49-F238E27FC236}">
                      <a16:creationId xmlns:a16="http://schemas.microsoft.com/office/drawing/2014/main" id="{9437F870-4D79-672E-A236-31027BEA9689}"/>
                    </a:ext>
                  </a:extLst>
                </p14:cNvPr>
                <p14:cNvContentPartPr/>
                <p14:nvPr/>
              </p14:nvContentPartPr>
              <p14:xfrm>
                <a:off x="7578158" y="2110463"/>
                <a:ext cx="26640" cy="93240"/>
              </p14:xfrm>
            </p:contentPart>
          </mc:Choice>
          <mc:Fallback>
            <p:pic>
              <p:nvPicPr>
                <p:cNvPr id="114" name="Ink 113">
                  <a:extLst>
                    <a:ext uri="{FF2B5EF4-FFF2-40B4-BE49-F238E27FC236}">
                      <a16:creationId xmlns:a16="http://schemas.microsoft.com/office/drawing/2014/main" id="{9437F870-4D79-672E-A236-31027BEA9689}"/>
                    </a:ext>
                  </a:extLst>
                </p:cNvPr>
                <p:cNvPicPr/>
                <p:nvPr/>
              </p:nvPicPr>
              <p:blipFill>
                <a:blip r:embed="rId225"/>
                <a:stretch>
                  <a:fillRect/>
                </a:stretch>
              </p:blipFill>
              <p:spPr>
                <a:xfrm>
                  <a:off x="7569158" y="2101463"/>
                  <a:ext cx="44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5" name="Ink 114">
                  <a:extLst>
                    <a:ext uri="{FF2B5EF4-FFF2-40B4-BE49-F238E27FC236}">
                      <a16:creationId xmlns:a16="http://schemas.microsoft.com/office/drawing/2014/main" id="{16828030-E3DF-4438-58A7-E65851127DA4}"/>
                    </a:ext>
                  </a:extLst>
                </p14:cNvPr>
                <p14:cNvContentPartPr/>
                <p14:nvPr/>
              </p14:nvContentPartPr>
              <p14:xfrm>
                <a:off x="7704518" y="2044223"/>
                <a:ext cx="127080" cy="167400"/>
              </p14:xfrm>
            </p:contentPart>
          </mc:Choice>
          <mc:Fallback>
            <p:pic>
              <p:nvPicPr>
                <p:cNvPr id="115" name="Ink 114">
                  <a:extLst>
                    <a:ext uri="{FF2B5EF4-FFF2-40B4-BE49-F238E27FC236}">
                      <a16:creationId xmlns:a16="http://schemas.microsoft.com/office/drawing/2014/main" id="{16828030-E3DF-4438-58A7-E65851127DA4}"/>
                    </a:ext>
                  </a:extLst>
                </p:cNvPr>
                <p:cNvPicPr/>
                <p:nvPr/>
              </p:nvPicPr>
              <p:blipFill>
                <a:blip r:embed="rId227"/>
                <a:stretch>
                  <a:fillRect/>
                </a:stretch>
              </p:blipFill>
              <p:spPr>
                <a:xfrm>
                  <a:off x="7695878" y="2035223"/>
                  <a:ext cx="1447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4" name="Ink 143">
                  <a:extLst>
                    <a:ext uri="{FF2B5EF4-FFF2-40B4-BE49-F238E27FC236}">
                      <a16:creationId xmlns:a16="http://schemas.microsoft.com/office/drawing/2014/main" id="{0E712E46-7723-7157-1994-69F9A2FDA1BD}"/>
                    </a:ext>
                  </a:extLst>
                </p14:cNvPr>
                <p14:cNvContentPartPr/>
                <p14:nvPr/>
              </p14:nvContentPartPr>
              <p14:xfrm>
                <a:off x="7342358" y="2066183"/>
                <a:ext cx="708120" cy="82080"/>
              </p14:xfrm>
            </p:contentPart>
          </mc:Choice>
          <mc:Fallback>
            <p:pic>
              <p:nvPicPr>
                <p:cNvPr id="144" name="Ink 143">
                  <a:extLst>
                    <a:ext uri="{FF2B5EF4-FFF2-40B4-BE49-F238E27FC236}">
                      <a16:creationId xmlns:a16="http://schemas.microsoft.com/office/drawing/2014/main" id="{0E712E46-7723-7157-1994-69F9A2FDA1BD}"/>
                    </a:ext>
                  </a:extLst>
                </p:cNvPr>
                <p:cNvPicPr/>
                <p:nvPr/>
              </p:nvPicPr>
              <p:blipFill>
                <a:blip r:embed="rId229"/>
                <a:stretch>
                  <a:fillRect/>
                </a:stretch>
              </p:blipFill>
              <p:spPr>
                <a:xfrm>
                  <a:off x="7333718" y="2057543"/>
                  <a:ext cx="72576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5" name="Ink 144">
                  <a:extLst>
                    <a:ext uri="{FF2B5EF4-FFF2-40B4-BE49-F238E27FC236}">
                      <a16:creationId xmlns:a16="http://schemas.microsoft.com/office/drawing/2014/main" id="{590731F6-6C79-8523-2E0E-16F66001FC34}"/>
                    </a:ext>
                  </a:extLst>
                </p14:cNvPr>
                <p14:cNvContentPartPr/>
                <p14:nvPr/>
              </p14:nvContentPartPr>
              <p14:xfrm>
                <a:off x="7283678" y="2340143"/>
                <a:ext cx="195840" cy="416160"/>
              </p14:xfrm>
            </p:contentPart>
          </mc:Choice>
          <mc:Fallback>
            <p:pic>
              <p:nvPicPr>
                <p:cNvPr id="145" name="Ink 144">
                  <a:extLst>
                    <a:ext uri="{FF2B5EF4-FFF2-40B4-BE49-F238E27FC236}">
                      <a16:creationId xmlns:a16="http://schemas.microsoft.com/office/drawing/2014/main" id="{590731F6-6C79-8523-2E0E-16F66001FC34}"/>
                    </a:ext>
                  </a:extLst>
                </p:cNvPr>
                <p:cNvPicPr/>
                <p:nvPr/>
              </p:nvPicPr>
              <p:blipFill>
                <a:blip r:embed="rId231"/>
                <a:stretch>
                  <a:fillRect/>
                </a:stretch>
              </p:blipFill>
              <p:spPr>
                <a:xfrm>
                  <a:off x="7274678" y="2331503"/>
                  <a:ext cx="21348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6" name="Ink 145">
                  <a:extLst>
                    <a:ext uri="{FF2B5EF4-FFF2-40B4-BE49-F238E27FC236}">
                      <a16:creationId xmlns:a16="http://schemas.microsoft.com/office/drawing/2014/main" id="{3AB62115-3F26-64A2-A124-2B56E0AA2998}"/>
                    </a:ext>
                  </a:extLst>
                </p14:cNvPr>
                <p14:cNvContentPartPr/>
                <p14:nvPr/>
              </p14:nvContentPartPr>
              <p14:xfrm>
                <a:off x="7568078" y="2542463"/>
                <a:ext cx="48240" cy="130680"/>
              </p14:xfrm>
            </p:contentPart>
          </mc:Choice>
          <mc:Fallback>
            <p:pic>
              <p:nvPicPr>
                <p:cNvPr id="146" name="Ink 145">
                  <a:extLst>
                    <a:ext uri="{FF2B5EF4-FFF2-40B4-BE49-F238E27FC236}">
                      <a16:creationId xmlns:a16="http://schemas.microsoft.com/office/drawing/2014/main" id="{3AB62115-3F26-64A2-A124-2B56E0AA2998}"/>
                    </a:ext>
                  </a:extLst>
                </p:cNvPr>
                <p:cNvPicPr/>
                <p:nvPr/>
              </p:nvPicPr>
              <p:blipFill>
                <a:blip r:embed="rId233"/>
                <a:stretch>
                  <a:fillRect/>
                </a:stretch>
              </p:blipFill>
              <p:spPr>
                <a:xfrm>
                  <a:off x="7559438" y="2533823"/>
                  <a:ext cx="65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7" name="Ink 146">
                  <a:extLst>
                    <a:ext uri="{FF2B5EF4-FFF2-40B4-BE49-F238E27FC236}">
                      <a16:creationId xmlns:a16="http://schemas.microsoft.com/office/drawing/2014/main" id="{607EE7AC-388D-1611-E3B1-2D315CFBAF68}"/>
                    </a:ext>
                  </a:extLst>
                </p14:cNvPr>
                <p14:cNvContentPartPr/>
                <p14:nvPr/>
              </p14:nvContentPartPr>
              <p14:xfrm>
                <a:off x="7753478" y="2181023"/>
                <a:ext cx="326520" cy="362520"/>
              </p14:xfrm>
            </p:contentPart>
          </mc:Choice>
          <mc:Fallback>
            <p:pic>
              <p:nvPicPr>
                <p:cNvPr id="147" name="Ink 146">
                  <a:extLst>
                    <a:ext uri="{FF2B5EF4-FFF2-40B4-BE49-F238E27FC236}">
                      <a16:creationId xmlns:a16="http://schemas.microsoft.com/office/drawing/2014/main" id="{607EE7AC-388D-1611-E3B1-2D315CFBAF68}"/>
                    </a:ext>
                  </a:extLst>
                </p:cNvPr>
                <p:cNvPicPr/>
                <p:nvPr/>
              </p:nvPicPr>
              <p:blipFill>
                <a:blip r:embed="rId235"/>
                <a:stretch>
                  <a:fillRect/>
                </a:stretch>
              </p:blipFill>
              <p:spPr>
                <a:xfrm>
                  <a:off x="7744478" y="2172383"/>
                  <a:ext cx="3441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0" name="Ink 149">
                  <a:extLst>
                    <a:ext uri="{FF2B5EF4-FFF2-40B4-BE49-F238E27FC236}">
                      <a16:creationId xmlns:a16="http://schemas.microsoft.com/office/drawing/2014/main" id="{61623D92-DAAB-5521-BEF7-589378A8AC0B}"/>
                    </a:ext>
                  </a:extLst>
                </p14:cNvPr>
                <p14:cNvContentPartPr/>
                <p14:nvPr/>
              </p14:nvContentPartPr>
              <p14:xfrm>
                <a:off x="87278" y="4373783"/>
                <a:ext cx="435960" cy="218520"/>
              </p14:xfrm>
            </p:contentPart>
          </mc:Choice>
          <mc:Fallback>
            <p:pic>
              <p:nvPicPr>
                <p:cNvPr id="150" name="Ink 149">
                  <a:extLst>
                    <a:ext uri="{FF2B5EF4-FFF2-40B4-BE49-F238E27FC236}">
                      <a16:creationId xmlns:a16="http://schemas.microsoft.com/office/drawing/2014/main" id="{61623D92-DAAB-5521-BEF7-589378A8AC0B}"/>
                    </a:ext>
                  </a:extLst>
                </p:cNvPr>
                <p:cNvPicPr/>
                <p:nvPr/>
              </p:nvPicPr>
              <p:blipFill>
                <a:blip r:embed="rId237"/>
                <a:stretch>
                  <a:fillRect/>
                </a:stretch>
              </p:blipFill>
              <p:spPr>
                <a:xfrm>
                  <a:off x="78638" y="4364783"/>
                  <a:ext cx="4536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1" name="Ink 150">
                  <a:extLst>
                    <a:ext uri="{FF2B5EF4-FFF2-40B4-BE49-F238E27FC236}">
                      <a16:creationId xmlns:a16="http://schemas.microsoft.com/office/drawing/2014/main" id="{B6C14E5C-D4B5-8E30-99B5-8F12140117D0}"/>
                    </a:ext>
                  </a:extLst>
                </p14:cNvPr>
                <p14:cNvContentPartPr/>
                <p14:nvPr/>
              </p14:nvContentPartPr>
              <p14:xfrm>
                <a:off x="106358" y="4289903"/>
                <a:ext cx="302040" cy="353880"/>
              </p14:xfrm>
            </p:contentPart>
          </mc:Choice>
          <mc:Fallback>
            <p:pic>
              <p:nvPicPr>
                <p:cNvPr id="151" name="Ink 150">
                  <a:extLst>
                    <a:ext uri="{FF2B5EF4-FFF2-40B4-BE49-F238E27FC236}">
                      <a16:creationId xmlns:a16="http://schemas.microsoft.com/office/drawing/2014/main" id="{B6C14E5C-D4B5-8E30-99B5-8F12140117D0}"/>
                    </a:ext>
                  </a:extLst>
                </p:cNvPr>
                <p:cNvPicPr/>
                <p:nvPr/>
              </p:nvPicPr>
              <p:blipFill>
                <a:blip r:embed="rId239"/>
                <a:stretch>
                  <a:fillRect/>
                </a:stretch>
              </p:blipFill>
              <p:spPr>
                <a:xfrm>
                  <a:off x="97358" y="4280903"/>
                  <a:ext cx="3196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2" name="Ink 151">
                  <a:extLst>
                    <a:ext uri="{FF2B5EF4-FFF2-40B4-BE49-F238E27FC236}">
                      <a16:creationId xmlns:a16="http://schemas.microsoft.com/office/drawing/2014/main" id="{AA6348E6-1174-EF71-F10F-15DB5F601B48}"/>
                    </a:ext>
                  </a:extLst>
                </p14:cNvPr>
                <p14:cNvContentPartPr/>
                <p14:nvPr/>
              </p14:nvContentPartPr>
              <p14:xfrm>
                <a:off x="6998" y="4512023"/>
                <a:ext cx="255240" cy="272160"/>
              </p14:xfrm>
            </p:contentPart>
          </mc:Choice>
          <mc:Fallback>
            <p:pic>
              <p:nvPicPr>
                <p:cNvPr id="152" name="Ink 151">
                  <a:extLst>
                    <a:ext uri="{FF2B5EF4-FFF2-40B4-BE49-F238E27FC236}">
                      <a16:creationId xmlns:a16="http://schemas.microsoft.com/office/drawing/2014/main" id="{AA6348E6-1174-EF71-F10F-15DB5F601B48}"/>
                    </a:ext>
                  </a:extLst>
                </p:cNvPr>
                <p:cNvPicPr/>
                <p:nvPr/>
              </p:nvPicPr>
              <p:blipFill>
                <a:blip r:embed="rId241"/>
                <a:stretch>
                  <a:fillRect/>
                </a:stretch>
              </p:blipFill>
              <p:spPr>
                <a:xfrm>
                  <a:off x="-2002" y="4503383"/>
                  <a:ext cx="2728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3" name="Ink 152">
                  <a:extLst>
                    <a:ext uri="{FF2B5EF4-FFF2-40B4-BE49-F238E27FC236}">
                      <a16:creationId xmlns:a16="http://schemas.microsoft.com/office/drawing/2014/main" id="{D08025DE-CA95-BBC9-8E88-34CC030F8209}"/>
                    </a:ext>
                  </a:extLst>
                </p14:cNvPr>
                <p14:cNvContentPartPr/>
                <p14:nvPr/>
              </p14:nvContentPartPr>
              <p14:xfrm>
                <a:off x="794678" y="4105223"/>
                <a:ext cx="570960" cy="586080"/>
              </p14:xfrm>
            </p:contentPart>
          </mc:Choice>
          <mc:Fallback>
            <p:pic>
              <p:nvPicPr>
                <p:cNvPr id="153" name="Ink 152">
                  <a:extLst>
                    <a:ext uri="{FF2B5EF4-FFF2-40B4-BE49-F238E27FC236}">
                      <a16:creationId xmlns:a16="http://schemas.microsoft.com/office/drawing/2014/main" id="{D08025DE-CA95-BBC9-8E88-34CC030F8209}"/>
                    </a:ext>
                  </a:extLst>
                </p:cNvPr>
                <p:cNvPicPr/>
                <p:nvPr/>
              </p:nvPicPr>
              <p:blipFill>
                <a:blip r:embed="rId243"/>
                <a:stretch>
                  <a:fillRect/>
                </a:stretch>
              </p:blipFill>
              <p:spPr>
                <a:xfrm>
                  <a:off x="786038" y="4096583"/>
                  <a:ext cx="58860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4" name="Ink 153">
                  <a:extLst>
                    <a:ext uri="{FF2B5EF4-FFF2-40B4-BE49-F238E27FC236}">
                      <a16:creationId xmlns:a16="http://schemas.microsoft.com/office/drawing/2014/main" id="{FBDA2DFA-4C2B-34F0-66B7-834C854436AC}"/>
                    </a:ext>
                  </a:extLst>
                </p14:cNvPr>
                <p14:cNvContentPartPr/>
                <p14:nvPr/>
              </p14:nvContentPartPr>
              <p14:xfrm>
                <a:off x="1327838" y="2240783"/>
                <a:ext cx="1281960" cy="2074680"/>
              </p14:xfrm>
            </p:contentPart>
          </mc:Choice>
          <mc:Fallback>
            <p:pic>
              <p:nvPicPr>
                <p:cNvPr id="154" name="Ink 153">
                  <a:extLst>
                    <a:ext uri="{FF2B5EF4-FFF2-40B4-BE49-F238E27FC236}">
                      <a16:creationId xmlns:a16="http://schemas.microsoft.com/office/drawing/2014/main" id="{FBDA2DFA-4C2B-34F0-66B7-834C854436AC}"/>
                    </a:ext>
                  </a:extLst>
                </p:cNvPr>
                <p:cNvPicPr/>
                <p:nvPr/>
              </p:nvPicPr>
              <p:blipFill>
                <a:blip r:embed="rId245"/>
                <a:stretch>
                  <a:fillRect/>
                </a:stretch>
              </p:blipFill>
              <p:spPr>
                <a:xfrm>
                  <a:off x="1318838" y="2231783"/>
                  <a:ext cx="1299600" cy="20923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5" name="Ink 154">
                  <a:extLst>
                    <a:ext uri="{FF2B5EF4-FFF2-40B4-BE49-F238E27FC236}">
                      <a16:creationId xmlns:a16="http://schemas.microsoft.com/office/drawing/2014/main" id="{74205978-15C3-6227-56E4-53C190A6BC8D}"/>
                    </a:ext>
                  </a:extLst>
                </p14:cNvPr>
                <p14:cNvContentPartPr/>
                <p14:nvPr/>
              </p14:nvContentPartPr>
              <p14:xfrm>
                <a:off x="2560838" y="1958543"/>
                <a:ext cx="231120" cy="353520"/>
              </p14:xfrm>
            </p:contentPart>
          </mc:Choice>
          <mc:Fallback>
            <p:pic>
              <p:nvPicPr>
                <p:cNvPr id="155" name="Ink 154">
                  <a:extLst>
                    <a:ext uri="{FF2B5EF4-FFF2-40B4-BE49-F238E27FC236}">
                      <a16:creationId xmlns:a16="http://schemas.microsoft.com/office/drawing/2014/main" id="{74205978-15C3-6227-56E4-53C190A6BC8D}"/>
                    </a:ext>
                  </a:extLst>
                </p:cNvPr>
                <p:cNvPicPr/>
                <p:nvPr/>
              </p:nvPicPr>
              <p:blipFill>
                <a:blip r:embed="rId247"/>
                <a:stretch>
                  <a:fillRect/>
                </a:stretch>
              </p:blipFill>
              <p:spPr>
                <a:xfrm>
                  <a:off x="2551838" y="1949903"/>
                  <a:ext cx="2487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6" name="Ink 155">
                  <a:extLst>
                    <a:ext uri="{FF2B5EF4-FFF2-40B4-BE49-F238E27FC236}">
                      <a16:creationId xmlns:a16="http://schemas.microsoft.com/office/drawing/2014/main" id="{8C1D17A4-0D1D-79C2-9F89-E050780B2ADF}"/>
                    </a:ext>
                  </a:extLst>
                </p14:cNvPr>
                <p14:cNvContentPartPr/>
                <p14:nvPr/>
              </p14:nvContentPartPr>
              <p14:xfrm>
                <a:off x="2447438" y="1966103"/>
                <a:ext cx="220320" cy="240120"/>
              </p14:xfrm>
            </p:contentPart>
          </mc:Choice>
          <mc:Fallback>
            <p:pic>
              <p:nvPicPr>
                <p:cNvPr id="156" name="Ink 155">
                  <a:extLst>
                    <a:ext uri="{FF2B5EF4-FFF2-40B4-BE49-F238E27FC236}">
                      <a16:creationId xmlns:a16="http://schemas.microsoft.com/office/drawing/2014/main" id="{8C1D17A4-0D1D-79C2-9F89-E050780B2ADF}"/>
                    </a:ext>
                  </a:extLst>
                </p:cNvPr>
                <p:cNvPicPr/>
                <p:nvPr/>
              </p:nvPicPr>
              <p:blipFill>
                <a:blip r:embed="rId249"/>
                <a:stretch>
                  <a:fillRect/>
                </a:stretch>
              </p:blipFill>
              <p:spPr>
                <a:xfrm>
                  <a:off x="2438798" y="1957463"/>
                  <a:ext cx="2379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7" name="Ink 156">
                  <a:extLst>
                    <a:ext uri="{FF2B5EF4-FFF2-40B4-BE49-F238E27FC236}">
                      <a16:creationId xmlns:a16="http://schemas.microsoft.com/office/drawing/2014/main" id="{E8896C69-488C-B5EE-A9AB-274D9C1FDE9E}"/>
                    </a:ext>
                  </a:extLst>
                </p14:cNvPr>
                <p14:cNvContentPartPr/>
                <p14:nvPr/>
              </p14:nvContentPartPr>
              <p14:xfrm>
                <a:off x="2624198" y="1414943"/>
                <a:ext cx="4430880" cy="727200"/>
              </p14:xfrm>
            </p:contentPart>
          </mc:Choice>
          <mc:Fallback>
            <p:pic>
              <p:nvPicPr>
                <p:cNvPr id="157" name="Ink 156">
                  <a:extLst>
                    <a:ext uri="{FF2B5EF4-FFF2-40B4-BE49-F238E27FC236}">
                      <a16:creationId xmlns:a16="http://schemas.microsoft.com/office/drawing/2014/main" id="{E8896C69-488C-B5EE-A9AB-274D9C1FDE9E}"/>
                    </a:ext>
                  </a:extLst>
                </p:cNvPr>
                <p:cNvPicPr/>
                <p:nvPr/>
              </p:nvPicPr>
              <p:blipFill>
                <a:blip r:embed="rId251"/>
                <a:stretch>
                  <a:fillRect/>
                </a:stretch>
              </p:blipFill>
              <p:spPr>
                <a:xfrm>
                  <a:off x="2615198" y="1405943"/>
                  <a:ext cx="4448520" cy="744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8" name="Ink 157">
                  <a:extLst>
                    <a:ext uri="{FF2B5EF4-FFF2-40B4-BE49-F238E27FC236}">
                      <a16:creationId xmlns:a16="http://schemas.microsoft.com/office/drawing/2014/main" id="{C898DE19-C73E-CCB2-3805-F0C3FDF3F34B}"/>
                    </a:ext>
                  </a:extLst>
                </p14:cNvPr>
                <p14:cNvContentPartPr/>
                <p14:nvPr/>
              </p14:nvContentPartPr>
              <p14:xfrm>
                <a:off x="6758798" y="1960703"/>
                <a:ext cx="451080" cy="402480"/>
              </p14:xfrm>
            </p:contentPart>
          </mc:Choice>
          <mc:Fallback>
            <p:pic>
              <p:nvPicPr>
                <p:cNvPr id="158" name="Ink 157">
                  <a:extLst>
                    <a:ext uri="{FF2B5EF4-FFF2-40B4-BE49-F238E27FC236}">
                      <a16:creationId xmlns:a16="http://schemas.microsoft.com/office/drawing/2014/main" id="{C898DE19-C73E-CCB2-3805-F0C3FDF3F34B}"/>
                    </a:ext>
                  </a:extLst>
                </p:cNvPr>
                <p:cNvPicPr/>
                <p:nvPr/>
              </p:nvPicPr>
              <p:blipFill>
                <a:blip r:embed="rId253"/>
                <a:stretch>
                  <a:fillRect/>
                </a:stretch>
              </p:blipFill>
              <p:spPr>
                <a:xfrm>
                  <a:off x="6749798" y="1952063"/>
                  <a:ext cx="468720" cy="420120"/>
                </a:xfrm>
                <a:prstGeom prst="rect">
                  <a:avLst/>
                </a:prstGeom>
              </p:spPr>
            </p:pic>
          </mc:Fallback>
        </mc:AlternateContent>
      </p:grpSp>
    </p:spTree>
    <p:extLst>
      <p:ext uri="{BB962C8B-B14F-4D97-AF65-F5344CB8AC3E}">
        <p14:creationId xmlns:p14="http://schemas.microsoft.com/office/powerpoint/2010/main" val="396221623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8190</TotalTime>
  <Words>1094</Words>
  <Application>Microsoft Office PowerPoint</Application>
  <PresentationFormat>Custom</PresentationFormat>
  <Paragraphs>137</Paragraphs>
  <Slides>13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Amasis MT Pro Black</vt:lpstr>
      <vt:lpstr>Arial</vt:lpstr>
      <vt:lpstr>Arial Black</vt:lpstr>
      <vt:lpstr>Calibri</vt:lpstr>
      <vt:lpstr>Cambria</vt:lpstr>
      <vt:lpstr>Cooper Black</vt:lpstr>
      <vt:lpstr>Quattrocento Sans</vt:lpstr>
      <vt:lpstr>Segoe UI</vt:lpstr>
      <vt:lpstr>Segoe UI Light</vt:lpstr>
      <vt:lpstr>Wingdings</vt:lpstr>
      <vt:lpstr>Office Theme</vt:lpstr>
      <vt:lpstr>1_Office Theme</vt:lpstr>
      <vt:lpstr>SAP BTP RAP Training</vt:lpstr>
      <vt:lpstr>PowerPoint Presentation</vt:lpstr>
      <vt:lpstr>Agenda – Day 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316</cp:revision>
  <dcterms:created xsi:type="dcterms:W3CDTF">2013-09-12T13:05:01Z</dcterms:created>
  <dcterms:modified xsi:type="dcterms:W3CDTF">2025-05-12T07:33:27Z</dcterms:modified>
</cp:coreProperties>
</file>