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 id="2147483682" r:id="rId3"/>
  </p:sldMasterIdLst>
  <p:notesMasterIdLst>
    <p:notesMasterId r:id="rId19"/>
  </p:notesMasterIdLst>
  <p:sldIdLst>
    <p:sldId id="276" r:id="rId4"/>
    <p:sldId id="4122" r:id="rId5"/>
    <p:sldId id="277" r:id="rId6"/>
    <p:sldId id="425" r:id="rId7"/>
    <p:sldId id="1210" r:id="rId8"/>
    <p:sldId id="321" r:id="rId9"/>
    <p:sldId id="1211" r:id="rId10"/>
    <p:sldId id="4712" r:id="rId11"/>
    <p:sldId id="1186" r:id="rId12"/>
    <p:sldId id="1187" r:id="rId13"/>
    <p:sldId id="1188" r:id="rId14"/>
    <p:sldId id="1189" r:id="rId15"/>
    <p:sldId id="282" r:id="rId16"/>
    <p:sldId id="280" r:id="rId17"/>
    <p:sldId id="4711"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40" autoAdjust="0"/>
    <p:restoredTop sz="95033" autoAdjust="0"/>
  </p:normalViewPr>
  <p:slideViewPr>
    <p:cSldViewPr>
      <p:cViewPr varScale="1">
        <p:scale>
          <a:sx n="102" d="100"/>
          <a:sy n="102" d="100"/>
        </p:scale>
        <p:origin x="640" y="28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5:56.974"/>
    </inkml:context>
    <inkml:brush xml:id="br0">
      <inkml:brushProperty name="width" value="0.05" units="cm"/>
      <inkml:brushProperty name="height" value="0.05" units="cm"/>
    </inkml:brush>
  </inkml:definitions>
  <inkml:trace contextRef="#ctx0" brushRef="#br0">662 158 24575,'0'-7'0,"0"0"0,-1 0 0,1 0 0,-2 0 0,1 1 0,-1-1 0,0 0 0,-3-7 0,3 10 0,0 0 0,-1 0 0,0 0 0,0 0 0,0 0 0,0 0 0,-1 1 0,0-1 0,1 1 0,-1 0 0,0 0 0,-6-2 0,-3-2 0,0 1 0,-1 1 0,1 0 0,-1 1 0,-1 0 0,1 1 0,0 1 0,-1 0 0,1 1 0,-1 0 0,-27 3 0,31-1 0,0 1 0,0-1 0,1 2 0,-1-1 0,1 2 0,-1-1 0,1 2 0,0-1 0,0 1 0,1 1 0,-1-1 0,1 2 0,0-1 0,1 1 0,0 1 0,-9 10 0,13-14 0,1 0 0,-1 1 0,1 0 0,1 0 0,-1 0 0,1 0 0,0 0 0,0 1 0,0-1 0,1 1 0,0-1 0,0 1 0,0 0 0,1-1 0,0 10 0,1-8 0,0 0 0,1 0 0,0 0 0,0 0 0,0-1 0,1 1 0,0-1 0,0 0 0,1 0 0,0 0 0,5 6 0,3 2 0,1 0 0,1-1 0,0-1 0,1 0 0,0-1 0,0-1 0,1 0 0,27 11 0,-21-12 0,1-1 0,0-1 0,0-1 0,1-1 0,27 2 0,-87-4 0,1 2 0,-1 1 0,1 2 0,0 1 0,1 1 0,0 3 0,1 0 0,0 2 0,1 2 0,-52 35 0,71-42 0,0 1 0,0 0 0,2 0 0,-1 1 0,2 1 0,-1 0 0,2 0 0,-10 18 0,15-25 0,2 0 0,-1 1 0,1-1 0,0 0 0,0 1 0,1 0 0,-1-1 0,2 1 0,-1 12 0,1-14 0,1 0 0,0 0 0,0 0 0,0 0 0,0 0 0,1 0 0,0-1 0,0 1 0,0-1 0,1 1 0,0-1 0,-1 0 0,1 0 0,6 6 0,-2-4 0,1 0 0,-1 0 0,1-1 0,0 0 0,0-1 0,1 0 0,-1 0 0,1-1 0,0 0 0,0 0 0,0-1 0,0 0 0,11 0 0,12 1 0,0-1 0,49-4 0,-12-5-1365,-7-2-5461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36.397"/>
    </inkml:context>
    <inkml:brush xml:id="br0">
      <inkml:brushProperty name="width" value="0.05" units="cm"/>
      <inkml:brushProperty name="height" value="0.05" units="cm"/>
    </inkml:brush>
  </inkml:definitions>
  <inkml:trace contextRef="#ctx0" brushRef="#br0">123 54 24575,'1'0'0,"0"-1"0,0 1 0,0-1 0,0 1 0,0-1 0,-1 0 0,1 0 0,0 1 0,0-1 0,-1 0 0,1 0 0,0 0 0,-1 0 0,1 0 0,-1 0 0,1 0 0,-1 0 0,1-2 0,8-21 0,-9 23 0,1-11 0,-7 13 0,-12 15 0,2 8 0,0 2 0,2 0 0,1 0 0,1 1 0,1 1 0,2 0 0,1 0 0,0 1 0,3 0 0,0 1 0,-1 51 0,6-74 29,1 1-1,-1-1 1,1 1-1,1 0 0,-1-1 1,1 1-1,0-1 1,1 0-1,0 0 1,0 0-1,7 10 1,-7-12-143,1 0 0,0 0 0,1-1 0,-1 1 1,1-1-1,0 0 0,0 0 0,0-1 1,0 1-1,1-1 0,-1 0 0,1-1 1,0 1-1,7 1 0,24 5-6712</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36.628"/>
    </inkml:context>
    <inkml:brush xml:id="br0">
      <inkml:brushProperty name="width" value="0.05" units="cm"/>
      <inkml:brushProperty name="height" value="0.05" units="cm"/>
    </inkml:brush>
  </inkml:definitions>
  <inkml:trace contextRef="#ctx0" brushRef="#br0">55 79 24575,'-10'-21'0,"7"14"0,0-1 0,0 1 0,-1 0 0,0 0 0,-10-12 0,14 19 0,-1 0 0,1-1 0,0 1 0,0 0 0,0 0 0,0 0 0,-1 0 0,1 0 0,0-1 0,0 1 0,0 0 0,-1 0 0,1 0 0,0 0 0,0 0 0,0 0 0,-1 0 0,1 0 0,0 0 0,0 0 0,-1 0 0,1 0 0,0 0 0,0 0 0,0 0 0,-1 0 0,1 0 0,0 0 0,0 0 0,-1 0 0,1 0 0,0 0 0,0 0 0,0 0 0,-1 1 0,1-1 0,0 0 0,0 0 0,0 0 0,0 0 0,-1 0 0,1 1 0,0-1 0,0 0 0,0 0 0,0 0 0,0 1 0,0-1 0,-1 0 0,1 0 0,0 0 0,0 1 0,0-1 0,0 0 0,0 0 0,0 1 0,0-1 0,0 0 0,0 1 0,-2 15 0,2-16 0,-2 62 0,14 117 0,-4-85 0,-6-72-341,0 1 0,1-1-1,8 26 1,-6-32-6485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36.940"/>
    </inkml:context>
    <inkml:brush xml:id="br0">
      <inkml:brushProperty name="width" value="0.05" units="cm"/>
      <inkml:brushProperty name="height" value="0.05" units="cm"/>
    </inkml:brush>
  </inkml:definitions>
  <inkml:trace contextRef="#ctx0" brushRef="#br0">27 335 24575,'-3'-2'0,"1"0"0,0-1 0,0 1 0,0-1 0,0 0 0,0 0 0,0 0 0,1 1 0,-1-1 0,1-1 0,0 1 0,0 0 0,0 0 0,0 0 0,1-1 0,-1-4 0,1 6 0,0 0 0,0 0 0,1 0 0,-1 0 0,1 0 0,-1 0 0,1 0 0,0 0 0,0 0 0,0 1 0,0-1 0,0 0 0,0 1 0,0-1 0,1 0 0,-1 1 0,0-1 0,1 1 0,-1 0 0,1 0 0,0-1 0,-1 1 0,1 0 0,0 0 0,0 1 0,0-1 0,3-1 0,104-28 0,0 1 0,-91 23 0,-1-1 0,0-1 0,-1 0 0,0-1 0,20-14 0,-31 19 0,0 0 0,-1 0 0,0 0 0,1 0 0,-1-1 0,-1 1 0,1-1 0,-1 0 0,0 0 0,0-1 0,0 1 0,-1-1 0,0 1 0,0-1 0,0 0 0,-1 1 0,0-1 0,0 0 0,0-12 0,0 18 0,-1 1 0,0-1 0,0 0 0,0 0 0,0 0 0,0 0 0,0 0 0,1 0 0,-1 0 0,0 0 0,0 0 0,0 0 0,0 1 0,0-1 0,1 0 0,-1 0 0,0 0 0,0 0 0,0 0 0,0 0 0,1 0 0,-1 0 0,0 0 0,0 0 0,0 0 0,0 0 0,0-1 0,1 1 0,-1 0 0,0 0 0,0 0 0,0 0 0,0 0 0,0 0 0,1 0 0,-1 0 0,0 0 0,0 0 0,0-1 0,0 1 0,0 0 0,0 0 0,0 0 0,1 0 0,-1 0 0,0-1 0,0 1 0,0 0 0,0 0 0,0 0 0,0 0 0,0 0 0,0-1 0,0 1 0,0 0 0,0 0 0,0 0 0,0 0 0,0-1 0,0 1 0,0 0 0,15 22 0,15 34 0,-16-24 69,-1 1-1,-2 0 0,-1 0 0,10 61 1,-17-67-313,-1 1 0,-1-1 0,-1 0 0,-1 0 1,-1 0-1,-11 43 0,-4-6-6582</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37.391"/>
    </inkml:context>
    <inkml:brush xml:id="br0">
      <inkml:brushProperty name="width" value="0.05" units="cm"/>
      <inkml:brushProperty name="height" value="0.05" units="cm"/>
    </inkml:brush>
  </inkml:definitions>
  <inkml:trace contextRef="#ctx0" brushRef="#br0">1 21 24575,'0'-1'0,"0"0"0,0 0 0,0 0 0,0 0 0,0 0 0,0 0 0,0 1 0,0-1 0,1 0 0,-1 0 0,0 0 0,0 0 0,1 1 0,-1-1 0,1 0 0,-1 0 0,0 0 0,1 1 0,0-1 0,-1 0 0,2 0 0,-2 1 0,1 0 0,0-1 0,-1 1 0,1 0 0,0 0 0,-1 0 0,1 0 0,0 0 0,0 0 0,-1 0 0,1 0 0,0 0 0,-1 0 0,1 1 0,0-1 0,-1 0 0,1 0 0,0 1 0,-1-1 0,2 1 0,3 3 0,1 0 0,-1 0 0,0 0 0,6 7 0,33 33 0,-3 2 0,-1 2 0,-3 1 0,34 60 0,-59-87 0,-2 0 0,0 1 0,-1 0 0,-1 0 0,7 39 0,-13-46 0,0 1 0,-1 0 0,0-1 0,-2 1 0,0 0 0,0 0 0,-2-1 0,0 0 0,-7 20 0,2-13-455,-1-1 0,-14 23 0,-24 34-6371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38.344"/>
    </inkml:context>
    <inkml:brush xml:id="br0">
      <inkml:brushProperty name="width" value="0.05" units="cm"/>
      <inkml:brushProperty name="height" value="0.05" units="cm"/>
    </inkml:brush>
  </inkml:definitions>
  <inkml:trace contextRef="#ctx0" brushRef="#br0">94 1 24575,'0'1'0,"1"0"0,-1 0 0,1 0 0,-1-1 0,1 1 0,-1 0 0,1 0 0,0 0 0,-1 0 0,1-1 0,0 1 0,0 0 0,0-1 0,-1 1 0,3 1 0,9 9 0,-11-8 0,-1-1 0,1 0 0,-1 1 0,1-1 0,-1 0 0,0 1 0,0-1 0,0 0 0,-1 1 0,1-1 0,0 0 0,-2 4 0,-12 32 0,6-15 0,-64 265 0,62-228 0,3 0 0,1 116 0,7-151 0,1 0 0,1 0 0,1 0 0,1-1 0,2 1 0,0-1 0,2-1 0,12 26 0,-15-37 0,1-1 0,0-1 0,0 1 0,1-1 0,0 0 0,1-1 0,0 0 0,0 0 0,1-1 0,0-1 0,1 1 0,0-1 0,0-1 0,0 0 0,1-1 0,0 0 0,20 5 0,-15-6-170,0-2-1,0 0 0,1 0 1,-1-2-1,0 0 0,1-1 1,16-3-1,35-10-6655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38.513"/>
    </inkml:context>
    <inkml:brush xml:id="br0">
      <inkml:brushProperty name="width" value="0.05" units="cm"/>
      <inkml:brushProperty name="height" value="0.05" units="cm"/>
    </inkml:brush>
  </inkml:definitions>
  <inkml:trace contextRef="#ctx0" brushRef="#br0">92 30 24575,'-11'3'0,"-14"1"0,-5 2 0,9 1 0,16-1 0,18-2 0,19-4 0,19-2 0,15-4 0,12-4 0,6-3 0,5-2 0,-14 1-8191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38.824"/>
    </inkml:context>
    <inkml:brush xml:id="br0">
      <inkml:brushProperty name="width" value="0.05" units="cm"/>
      <inkml:brushProperty name="height" value="0.05" units="cm"/>
    </inkml:brush>
  </inkml:definitions>
  <inkml:trace contextRef="#ctx0" brushRef="#br0">60 81 24575,'-5'0'0,"1"-1"0,-1 0 0,1 0 0,-1 0 0,1 0 0,0-1 0,0 0 0,-6-3 0,9 5 0,0-1 0,0 0 0,-1 1 0,1-1 0,1 0 0,-1 0 0,0 0 0,0 0 0,0 0 0,0 0 0,1 0 0,-1 0 0,0 0 0,0-2 0,1 2 0,0 0 0,0 1 0,0-1 0,0 0 0,0 0 0,0 0 0,0 1 0,0-1 0,0 0 0,1 0 0,-1 1 0,0-1 0,0 0 0,1 0 0,-1 1 0,1-1 0,-1 0 0,1 1 0,-1-1 0,1 1 0,-1-1 0,1 1 0,-1-1 0,1 1 0,0-1 0,0 0 0,5-3 0,0 1 0,0-1 0,1 1 0,-1 0 0,1 1 0,0 0 0,0 0 0,0 0 0,10-1 0,5 1 0,40 0 0,-41 2 0,1 1 0,0 2 0,-1 0 0,1 1 0,-1 1 0,0 1 0,22 9 0,-35-12 0,-1 1 0,0 0 0,0 1 0,0-1 0,-1 1 0,1 0 0,-1 1 0,-1-1 0,9 11 0,-10-11 0,-1 1 0,0-1 0,0 1 0,0-1 0,-1 1 0,0 0 0,0 0 0,-1 0 0,1 0 0,-1 0 0,-1 1 0,1-1 0,-1 12 0,-2-3 0,0 0 0,-1-1 0,-1 1 0,0-1 0,-1 0 0,-1 0 0,0 0 0,0-1 0,-2 0 0,-13 19 0,-4 1 0,-1-1 0,-48 46 0,-62 37 0,48-42 0,84-70 0,-1 0 0,1 1 0,1-1 0,-1 1 0,0-1 0,1 1 0,0 0 0,-1 0 0,2 0 0,-1 1 0,-4 7 0,7-11 0,0 0 0,0 0 0,0 0 0,0 0 0,0 0 0,0 0 0,0 0 0,0 0 0,1 0 0,-1 0 0,0 0 0,1 0 0,-1 0 0,0 0 0,1 0 0,-1 0 0,1 0 0,-1-1 0,1 1 0,0 0 0,-1 0 0,1-1 0,0 1 0,0 0 0,-1-1 0,1 1 0,0-1 0,0 1 0,0-1 0,0 1 0,0-1 0,0 1 0,0-1 0,0 0 0,-1 0 0,3 1 0,5 1 0,1-1 0,-1 1 0,11-1 0,-14 0 0,51 1 0,81-7 0,57-16 0,-154 17 0,54-9-1365,-12 1-5461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40.595"/>
    </inkml:context>
    <inkml:brush xml:id="br0">
      <inkml:brushProperty name="width" value="0.05" units="cm"/>
      <inkml:brushProperty name="height" value="0.05" units="cm"/>
    </inkml:brush>
  </inkml:definitions>
  <inkml:trace contextRef="#ctx0" brushRef="#br0">6 5 24575,'0'0'0,"0"0"0,0 0 0,0 0 0,-1 0 0,1 1 0,0-1 0,0 0 0,0 0 0,0 0 0,0 0 0,0 0 0,-1 0 0,1 0 0,0 0 0,0 0 0,0 0 0,0 0 0,-1 0 0,1 0 0,0 0 0,0 0 0,0 0 0,0 0 0,0 0 0,0 0 0,-1 0 0,1 0 0,0-1 0,0 1 0,0 0 0,0 0 0,0 0 0,0 0 0,-1 0 0,1 0 0,0 0 0,0 0 0,0 0 0,0-1 0,0 1 0,0 0 0,0 0 0,0 0 0,0 0 0,0 0 0,0-1 0,-1 1 0,1 0 0,0 0 0,0 0 0,0 0 0,0 0 0,0-1 0,0 1 0,0 0 0,0 0 0,0 0 0,1 0 0,-1-1 0,0 1 0,1 0 0,0 0 0,-1-1 0,1 1 0,0 0 0,-1 0 0,1 0 0,0 0 0,-1 0 0,1 0 0,0 0 0,-1 0 0,1 0 0,0 1 0,-1-1 0,1 0 0,0 0 0,-1 0 0,2 1 0,77 33 0,-2 4 0,-1 3 0,-2 3 0,-2 3 0,93 81 0,-152-117 0,-1 0 0,-1 1 0,0 0 0,17 24 0,-25-32 0,-1 0 0,0 0 0,0 0 0,0 0 0,0 0 0,0 1 0,-1-1 0,0 1 0,0-1 0,0 1 0,-1-1 0,1 1 0,-1 0 0,0-1 0,-1 1 0,1 0 0,-1-1 0,0 1 0,0-1 0,0 1 0,-3 6 0,-1-3 0,0 0 0,0 1 0,-1-2 0,0 1 0,0-1 0,-1 0 0,0 0 0,0-1 0,-17 11 0,-7 4 0,-41 18 0,59-32 0,-322 154-1365,303-145-5461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41.015"/>
    </inkml:context>
    <inkml:brush xml:id="br0">
      <inkml:brushProperty name="width" value="0.05" units="cm"/>
      <inkml:brushProperty name="height" value="0.05" units="cm"/>
    </inkml:brush>
  </inkml:definitions>
  <inkml:trace contextRef="#ctx0" brushRef="#br0">34 1 24575,'1'0'0,"1"0"0,-1 0 0,1 1 0,-1-1 0,1 0 0,-1 1 0,0-1 0,1 1 0,-1-1 0,0 1 0,0 0 0,1 0 0,-1 0 0,0-1 0,0 1 0,0 0 0,0 0 0,0 0 0,0 1 0,0-1 0,0 0 0,-1 0 0,1 0 0,0 1 0,-1-1 0,1 0 0,-1 1 0,1-1 0,-1 1 0,0-1 0,1 0 0,-1 1 0,0-1 0,0 1 0,0-1 0,-1 3 0,1 8 0,0 0 0,-2 0 0,-3 17 0,3-19 0,-11 60 0,-27 189 0,38-229 0,1-1 0,1 1 0,2 0 0,1-1 0,1 1 0,13 47 0,-13-65-65,-1-1 0,2 0 0,-1-1 0,1 1 0,1-1 0,0 0 0,0 0 0,1-1 0,1 0 0,-1 0 0,1 0 0,1-1 0,-1-1 0,1 1 0,1-1 0,0-1 0,0 0 0,0 0 0,0-1 0,22 8 0,7-4-6761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41.171"/>
    </inkml:context>
    <inkml:brush xml:id="br0">
      <inkml:brushProperty name="width" value="0.05" units="cm"/>
      <inkml:brushProperty name="height" value="0.05" units="cm"/>
    </inkml:brush>
  </inkml:definitions>
  <inkml:trace contextRef="#ctx0" brushRef="#br0">161 65 24575,'-9'0'0,"-12"-3"0,-11-1 0,-3 1 0,1 0 0,13 1 0,13 0 0,16 2 0,15-4 0,20-3 0,14-3 0,11-4 0,-5 1-8191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5:57.582"/>
    </inkml:context>
    <inkml:brush xml:id="br0">
      <inkml:brushProperty name="width" value="0.05" units="cm"/>
      <inkml:brushProperty name="height" value="0.05" units="cm"/>
    </inkml:brush>
  </inkml:definitions>
  <inkml:trace contextRef="#ctx0" brushRef="#br0">293 552 24575,'10'-5'0,"0"-2"0,-1 1 0,0-1 0,0 0 0,-1-1 0,0 0 0,0-1 0,-1 0 0,0 0 0,0 0 0,-1-1 0,7-14 0,-13 22 0,1 1 0,0-1 0,-1 0 0,1 0 0,0 0 0,-1 0 0,0 0 0,0 0 0,1 0 0,-1 0 0,0 0 0,-1 0 0,1 1 0,0-1 0,-1 0 0,1 0 0,-1 0 0,1 0 0,-1 0 0,-1-3 0,0 3 0,0 0 0,0 0 0,0 0 0,0 0 0,0 1 0,0-1 0,0 1 0,0-1 0,-1 1 0,1 0 0,-1-1 0,1 1 0,-4-1 0,-4 0 0,0 0 0,-1 0 0,1 1 0,0 0 0,-1 1 0,-17 1 0,9 2 0,1 0 0,0 1 0,0 1 0,1 1 0,0 0 0,-26 14 0,32-15 0,1 1 0,0 1 0,0 0 0,0 1 0,1-1 0,0 2 0,0-1 0,1 1 0,0 1 0,-12 18 0,18-25 0,0 1 0,1-1 0,-1 1 0,1-1 0,-1 1 0,1-1 0,0 1 0,0 0 0,1 0 0,-1 0 0,1-1 0,0 1 0,0 0 0,0 0 0,0 0 0,1-1 0,0 1 0,-1 0 0,1 0 0,1-1 0,-1 1 0,3 4 0,-2-4 0,1 0 0,0 0 0,0 0 0,1-1 0,-1 1 0,1-1 0,0 0 0,0 0 0,0-1 0,0 1 0,0-1 0,0 1 0,1-1 0,-1-1 0,1 1 0,0-1 0,5 2 0,3-1 0,0 0 0,1-1 0,-1 0 0,0-1 0,0-1 0,0 0 0,0 0 0,0-2 0,0 1 0,0-2 0,0 0 0,-1 0 0,0-1 0,0-1 0,0 0 0,0 0 0,-1-1 0,15-12 0,-12 7 0,-1 0 0,0-1 0,0 0 0,-1-1 0,-1-1 0,0 0 0,-1 0 0,-1-1 0,0 0 0,-2 0 0,1-1 0,8-32 0,-9 16 0,-1 0 0,4-65 0,-9 76 0,-1-1 0,-2 0 0,0 0 0,-1 1 0,-8-27 0,10 46 0,0 0 0,1 1 0,-2-1 0,1 0 0,0 1 0,0-1 0,-1 1 0,0-1 0,1 1 0,-1 0 0,0 0 0,-4-4 0,5 6 0,1-1 0,-1 1 0,0 0 0,1-1 0,-1 1 0,0 0 0,1 0 0,-1-1 0,0 1 0,0 0 0,1 0 0,-1 0 0,0 0 0,0 0 0,1 0 0,-1 0 0,0 0 0,0 0 0,-1 1 0,1 0 0,0-1 0,-1 1 0,1 0 0,0 0 0,-1 0 0,1 0 0,0 0 0,0 0 0,0 0 0,0 0 0,0 1 0,-2 2 0,-2 5 0,0 1 0,0 1 0,1-1 0,1 1 0,-1 0 0,2 0 0,-3 19 0,-2 82 0,7-89 0,1 0 0,1 0 0,1 0 0,1 0 0,1-1 0,14 40 0,-15-53 0,0 0 0,1 0 0,0 0 0,0 0 0,1-1 0,0 0 0,13 13 0,-13-16 0,-1-1 0,1 0 0,-1 0 0,1 0 0,0-1 0,0 0 0,1 0 0,-1 0 0,1-1 0,-1 0 0,1 0 0,10 1 0,-11-3 0,0 1 0,0-1 0,-1-1 0,1 1 0,0-1 0,-1 0 0,1 0 0,0 0 0,-1-1 0,0 0 0,1 0 0,-1-1 0,0 1 0,0-1 0,0 0 0,7-6 0,-7 4 0,1 0 0,-1 0 0,0 0 0,-1-1 0,1 1 0,-1-1 0,0 0 0,-1 0 0,0-1 0,0 1 0,0-1 0,3-11 0,-14 48 104,-13 58 95,19-79-384,1 0-1,0-1 1,1 1 0,-1 0-1,2 0 1,0 0 0,0 0-1,2 9 1,4 0-6641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41.341"/>
    </inkml:context>
    <inkml:brush xml:id="br0">
      <inkml:brushProperty name="width" value="0.05" units="cm"/>
      <inkml:brushProperty name="height" value="0.05" units="cm"/>
    </inkml:brush>
  </inkml:definitions>
  <inkml:trace contextRef="#ctx0" brushRef="#br0">0 29 24575,'0'-3'0,"0"-4"0,0-4 0,0 3 0,3 9 0,1 13 0,3 13 0,0 17 0,1 15 0,1 16 0,-3 13 0,-1 12 0,-3 6 0,-3 7 0,-2-17-8191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50.922"/>
    </inkml:context>
    <inkml:brush xml:id="br0">
      <inkml:brushProperty name="width" value="0.05" units="cm"/>
      <inkml:brushProperty name="height" value="0.05" units="cm"/>
    </inkml:brush>
  </inkml:definitions>
  <inkml:trace contextRef="#ctx0" brushRef="#br0">48 1 24575,'-3'0'0,"-4"3"0,-4 4 0,1 3 0,-2 1 0,7-2 0,8-3 0,9-2 0,8-4 0,10-3 0,6 0 0,3-1 0,-6 2-8191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51.064"/>
    </inkml:context>
    <inkml:brush xml:id="br0">
      <inkml:brushProperty name="width" value="0.05" units="cm"/>
      <inkml:brushProperty name="height" value="0.05" units="cm"/>
    </inkml:brush>
  </inkml:definitions>
  <inkml:trace contextRef="#ctx0" brushRef="#br0">55 1 24575,'-6'6'0,"-5"5"0,-4 3 0,2 3 0,4-2 0,9-4 0,8-3 0,13-3 0,14-3 0,11-1 0,8-4 0,8-5 0,-7 0-8191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51.607"/>
    </inkml:context>
    <inkml:brush xml:id="br0">
      <inkml:brushProperty name="width" value="0.05" units="cm"/>
      <inkml:brushProperty name="height" value="0.05" units="cm"/>
    </inkml:brush>
  </inkml:definitions>
  <inkml:trace contextRef="#ctx0" brushRef="#br0">135 279 24575,'-15'-5'0,"14"4"0,1 1 0,-1-1 0,1 1 0,-1-1 0,1 1 0,-1 0 0,0-1 0,1 1 0,-1 0 0,1-1 0,-1 1 0,0 0 0,0 0 0,1 0 0,-1 0 0,0 0 0,1 0 0,-1 0 0,0 0 0,1 0 0,-1 0 0,0 0 0,0 0 0,1 0 0,-1 0 0,0 1 0,1-1 0,-1 0 0,0 0 0,1 1 0,-1-1 0,1 1 0,-1-1 0,1 0 0,-1 1 0,1-1 0,-1 1 0,1-1 0,-1 1 0,1 0 0,-1-1 0,1 2 0,-3 2 0,1 1 0,1 0 0,-1-1 0,1 1 0,0 0 0,0 0 0,0 0 0,0 9 0,3 44 0,-1-46 0,9 108 0,5-2 0,39 149 0,-51-255 0,-1-2 0,0-1 0,1 0 0,0 0 0,1 1 0,0-2 0,7 12 0,-11-19 0,0 0 0,1-1 0,-1 1 0,1 0 0,-1-1 0,0 1 0,1-1 0,0 1 0,-1-1 0,1 1 0,-1-1 0,1 1 0,0-1 0,-1 0 0,1 1 0,0-1 0,-1 0 0,1 1 0,1-1 0,-2 0 0,1 0 0,-1 0 0,1 0 0,-1-1 0,1 1 0,-1 0 0,0 0 0,1-1 0,-1 1 0,0 0 0,1 0 0,-1-1 0,0 1 0,1 0 0,-1-1 0,0 1 0,0-1 0,0 1 0,1 0 0,-1-1 0,0 1 0,0-1 0,0 0 0,2-3 0,-2 1 0,1-1 0,0 0 0,-1 0 0,0 0 0,0-6 0,-4-20 0,-1 0 0,-17-56 0,-29-58 0,32 95 0,9 23 0,-63-186 0,64 179 0,1-1 0,2 0 0,1 0 0,-1-49 0,6 74 0,1 1 0,-1-1 0,1 1 0,1-1 0,0 1 0,0 0 0,0 0 0,1 0 0,0 0 0,1 0 0,8-13 0,-8 16 0,-1 1 0,1 0 0,0 0 0,0 0 0,0 0 0,0 1 0,1 0 0,0 0 0,0 0 0,-1 0 0,1 1 0,1 0 0,-1 0 0,0 0 0,1 0 0,-1 1 0,0 0 0,11 0 0,-1 0 0,-1 1 0,1 1 0,0 1 0,-1 0 0,0 1 0,1 0 0,-1 1 0,0 1 0,22 10 0,-28-12 0,-1 1 0,-1-1 0,1 1 0,0 1 0,-1-1 0,0 1 0,0 1 0,-1-1 0,1 1 0,-1-1 0,0 2 0,0-1 0,-1 0 0,0 1 0,0 0 0,-1 0 0,0 0 0,0 0 0,3 14 0,-5-15 0,0-1 0,-1 1 0,0 0 0,0 0 0,-1 0 0,1 0 0,-1 0 0,-1-1 0,1 1 0,-1 0 0,0-1 0,-3 7 0,1-3 0,-1-1 0,-1 1 0,0-1 0,0 0 0,0-1 0,-12 12 0,-1-4 0,0 0 0,-1-1 0,-1-1 0,-43 21 0,41-24-682,-33 10-1,27-12-6143</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52.397"/>
    </inkml:context>
    <inkml:brush xml:id="br0">
      <inkml:brushProperty name="width" value="0.05" units="cm"/>
      <inkml:brushProperty name="height" value="0.05" units="cm"/>
    </inkml:brush>
  </inkml:definitions>
  <inkml:trace contextRef="#ctx0" brushRef="#br0">17 107 24575,'21'-10'0,"-10"5"0,1 0 0,18-13 0,-28 17 0,0-1 0,0 1 0,0 0 0,-1-1 0,1 1 0,0-1 0,-1 0 0,0 1 0,1-1 0,-1 0 0,0 0 0,0 0 0,0 0 0,0 0 0,0 0 0,0 0 0,-1 0 0,1 0 0,-1 0 0,1-1 0,-1 1 0,0-2 0,0 3 0,0 1 0,0 0 0,0 0 0,0-1 0,0 1 0,0 0 0,0 0 0,0-1 0,0 1 0,0 0 0,0 0 0,0 0 0,0-1 0,0 1 0,-1 0 0,1 0 0,0-1 0,0 1 0,0 0 0,0 0 0,0 0 0,-1-1 0,1 1 0,0 0 0,0 0 0,0 0 0,-1 0 0,1 0 0,0-1 0,0 1 0,-1 0 0,1 0 0,0 0 0,0 0 0,0 0 0,-1 0 0,1 0 0,0 0 0,0 0 0,-1 0 0,1 0 0,0 0 0,-1 0 0,-12 7 0,-11 17 0,15-12 0,0 1 0,1 1 0,1-1 0,0 1 0,0 1 0,2-1 0,0 1 0,0 0 0,2 0 0,-3 18 0,5-25 0,0 0 0,1 0 0,0 1 0,1-1 0,0 0 0,0 0 0,1 0 0,-1 0 0,5 10 0,-3-13 0,-1 0 0,1 0 0,0 0 0,0 0 0,0 0 0,1-1 0,0 1 0,0-1 0,0 0 0,0-1 0,1 1 0,-1-1 0,1 1 0,7 3 0,-2-3 0,1 0 0,-1 0 0,1-1 0,0-1 0,-1 0 0,1 0 0,1-1 0,-1 0 0,0-1 0,0 0 0,0-1 0,0 0 0,0-1 0,0 0 0,0-1 0,-1 0 0,1 0 0,14-8 0,-18 7 0,1 0 0,-1 0 0,0-1 0,0 0 0,-1 0 0,0 0 0,0-1 0,0 0 0,0 0 0,-1-1 0,5-7 0,-6 8 0,-1 0 0,-1 0 0,1 0 0,-1-1 0,0 1 0,0-1 0,-1 1 0,1-1 0,-2 0 0,1 1 0,-1-1 0,0 0 0,0 0 0,-1 1 0,-1-8 0,0 5 0,0 1 0,-1 0 0,-1-1 0,1 1 0,-1 0 0,0 0 0,-1 1 0,0-1 0,0 1 0,0 0 0,-1 0 0,0 1 0,-10-9 0,10 10 0,0 1 0,-1-1 0,1 1 0,-1 0 0,1 0 0,-1 1 0,-1 0 0,1 0 0,0 1 0,-1 0 0,1 0 0,-1 0 0,1 1 0,-1 0 0,-12 1 0,19 0 0,1 0 0,-1 0 0,1 0 0,-1 0 0,0 0 0,1 0 0,-1 0 0,1 0 0,-1 0 0,1 0 0,-1 0 0,1 0 0,-1 0 0,1 1 0,-1-1 0,1 0 0,-1 0 0,1 1 0,-1-1 0,1 0 0,0 1 0,-1-1 0,1 0 0,0 1 0,-1 0 0,9 8 0,23 5 0,-1-5 0,0 0 0,1-2 0,0-2 0,0 0 0,1-2 0,0-2 0,-1-1 0,1-1 0,-1-1 0,1-2 0,-1-2 0,48-14 0,-76 19 0,1 0 0,-1 0 0,1-1 0,0 2 0,-1-1 0,1 0 0,4 0 0,-7 2 0,-1-1 0,1 0 0,0 0 0,-1 0 0,1 0 0,0 0 0,0 1 0,-1-1 0,1 0 0,0 1 0,-1-1 0,1 0 0,-1 1 0,1-1 0,0 1 0,-1-1 0,1 1 0,-1-1 0,1 1 0,-1-1 0,1 1 0,-1 0 0,0-1 0,1 1 0,-1 0 0,0-1 0,1 1 0,-1 0 0,0-1 0,0 1 0,0 0 0,0 0 0,0-1 0,0 1 0,0 0 0,0-1 0,0 2 0,0 31 0,-6 34 0,-1 20 0,8-47 0,2 0 0,2-1 0,1 1 0,19 63 0,65 147 0,-192-529 0,85 222 0,2-1 0,2-1 0,-5-73 0,17 120 0,1 0 0,0-1 0,0 1 0,1-1 0,1 1 0,0 0 0,7-20 0,-7 27 0,-1 1 0,2-1 0,-1 1 0,0 0 0,1 0 0,0 0 0,0 0 0,0 0 0,0 0 0,1 1 0,0-1 0,-1 1 0,1 0 0,0 0 0,0 1 0,1-1 0,-1 1 0,1 0 0,-1 0 0,1 0 0,8-1 0,-8 2 0,0 0 0,1 0 0,-1 1 0,0 0 0,1 0 0,-1 0 0,0 1 0,0 0 0,1 0 0,-1 0 0,0 0 0,0 1 0,0 0 0,0 0 0,-1 0 0,1 1 0,0 0 0,5 4 0,-7-4 0,0-1 0,0 1 0,0 0 0,0 0 0,0 1 0,-1-1 0,0 0 0,0 1 0,0 0 0,0-1 0,0 1 0,-1 0 0,1 0 0,-1 0 0,0 0 0,0 0 0,-1 0 0,1 0 0,-1 1 0,0-1 0,0 0 0,0 0 0,-2 8 0,-1-4 25,1 1 0,-2 0 0,1-1 0,-1 1 0,0-1 0,-1 0 0,0-1 0,0 1 0,-1-1 0,0 0 0,0 0 0,-7 6 0,-13 9-423,-54 36 0,49-37-496,5-3-5932</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53.222"/>
    </inkml:context>
    <inkml:brush xml:id="br0">
      <inkml:brushProperty name="width" value="0.05" units="cm"/>
      <inkml:brushProperty name="height" value="0.05" units="cm"/>
    </inkml:brush>
  </inkml:definitions>
  <inkml:trace contextRef="#ctx0" brushRef="#br0">1 172 24575,'12'-13'0,"0"0"0,-1 0 0,0-1 0,15-27 0,-31 59 0,0 0 0,1 1 0,1-1 0,1 1 0,1 0 0,0 0 0,2 0 0,0 0 0,1 0 0,1-1 0,0 1 0,9 22 0,-9-33 0,1 0 0,0 0 0,0 0 0,1-1 0,0 0 0,0 0 0,1 0 0,0 0 0,0-1 0,0 0 0,1 0 0,0-1 0,0 0 0,0 0 0,1 0 0,15 6 0,-17-9 0,0 0 0,0 0 0,1-1 0,-1 1 0,0-1 0,1 0 0,-1-1 0,1 0 0,-1 0 0,1 0 0,-1-1 0,1 0 0,-1 0 0,0-1 0,0 1 0,1-1 0,-1-1 0,0 1 0,-1-1 0,1 0 0,0-1 0,-1 1 0,9-8 0,-6 3 0,0-1 0,0-1 0,-1 1 0,-1-1 0,1 0 0,-2 0 0,1-1 0,-1 0 0,-1 0 0,0 0 0,-1 0 0,4-19 0,0-11 0,-2 0 0,0-48 0,-6 57 0,-1 28 0,-2 20 0,-2 18 0,-2 54 0,8-72 0,0 1 0,1-1 0,1 1 0,0-1 0,7 23 0,-7-33 0,0 0 0,1-1 0,-1 0 0,1 1 0,0-1 0,0 0 0,0 0 0,1 0 0,0-1 0,0 0 0,0 1 0,0-1 0,1 0 0,0-1 0,0 1 0,0-1 0,0 0 0,0 0 0,0-1 0,1 0 0,-1 0 0,1 0 0,0 0 0,0-1 0,0 0 0,-1 0 0,1-1 0,0 1 0,0-1 0,0 0 0,7-2 0,-1 1 0,-1-1 0,1-1 0,0 1 0,-1-2 0,1 0 0,-1 0 0,0-1 0,-1 0 0,1-1 0,-1-1 0,0 1 0,0-1 0,-1-1 0,15-15 0,-15 12 0,0-1 0,-1-1 0,0 1 0,-1-1 0,0-1 0,-1 1 0,6-24 0,-9 27 0,0 1 0,-1-1 0,-1 0 0,1 1 0,-2-1 0,1 0 0,-1 0 0,-1 0 0,0 1 0,0-1 0,-1 0 0,-4-13 0,6 22 0,-1-1 0,0 0 0,0 0 0,0 1 0,1-1 0,-1 1 0,-1-1 0,1 1 0,0-1 0,0 1 0,-1-1 0,-1-1 0,2 3 0,1 0 0,-1-1 0,0 1 0,0 0 0,1-1 0,-1 1 0,0 0 0,0 0 0,0 0 0,1-1 0,-1 1 0,0 0 0,0 0 0,0 0 0,0 1 0,1-1 0,-1 0 0,0 0 0,0 0 0,-1 1 0,0 0 0,0 1 0,0-1 0,0 1 0,-1-1 0,2 1 0,-1 0 0,0 0 0,0 0 0,0 0 0,1 0 0,-1 0 0,1 0 0,0 1 0,0-1 0,-2 5 0,-5 18 0,1 1 0,1-1 0,1 1 0,2 0 0,0 0 0,2 1 0,1-1 0,0 0 0,3 0 0,4 27 0,9 22 0,2-1 0,33 82 0,-46-137 0,-12-28 0,-14-29 0,5 4 0,2 0 0,2-2 0,1 1 0,2-1 0,1-1 0,1 1 0,3-1 0,1 0 0,1 0 0,7-69 0,-3 90 0,1 0 0,0 1 0,1 0 0,1-1 0,0 1 0,1 1 0,14-25 0,-17 34 0,0 0 0,0 0 0,1 1 0,-1-1 0,1 1 0,0 0 0,1 0 0,-1 1 0,0-1 0,1 1 0,0 0 0,0 0 0,0 0 0,0 1 0,1 0 0,-1 0 0,0 0 0,1 0 0,0 1 0,-1 0 0,1 0 0,0 1 0,-1 0 0,10 0 0,-6 2 0,0-1 0,0 2 0,0-1 0,0 1 0,0 1 0,0-1 0,-1 2 0,0-1 0,0 1 0,0 0 0,0 1 0,-1 0 0,0 0 0,0 0 0,-1 1 0,1 0 0,-2 0 0,1 1 0,-1 0 0,6 10 0,-8-12 0,0 0 0,0 1 0,0-1 0,0 1 0,-1 0 0,0 0 0,-1 0 0,0 0 0,0 0 0,0 0 0,-1 0 0,0 0 0,0 0 0,-1 0 0,0 0 0,0 0 0,-1 0 0,1 0 0,-2 0 0,1 0 0,-1-1 0,0 1 0,0-1 0,-1 0 0,0 0 0,-8 11 0,3-9 29,1 0-1,-1-1 1,-1 0-1,1 0 0,-1-1 1,0 0-1,0-1 1,-1 0-1,0-1 1,0 0-1,-15 3 1,-6 0-598,-1-1 0,-55 1 0,27-5-6257</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54.299"/>
    </inkml:context>
    <inkml:brush xml:id="br0">
      <inkml:brushProperty name="width" value="0.05" units="cm"/>
      <inkml:brushProperty name="height" value="0.05" units="cm"/>
    </inkml:brush>
  </inkml:definitions>
  <inkml:trace contextRef="#ctx0" brushRef="#br0">168 52 24575,'1'-9'0,"-2"-16"0,1 24 0,0 0 0,0 0 0,0 0 0,0 0 0,0 0 0,0 0 0,-1 1 0,1-1 0,0 0 0,-1 0 0,1 0 0,-1 0 0,1 0 0,-1 0 0,1 0 0,-1 1 0,0-1 0,0 0 0,0 1 0,1 0 0,-1 0 0,0 0 0,1 0 0,-1 0 0,1 1 0,-1-1 0,0 0 0,1 1 0,-1-1 0,1 0 0,-1 1 0,1-1 0,-1 0 0,1 1 0,-1-1 0,1 1 0,0-1 0,-1 1 0,1-1 0,0 1 0,-1 0 0,1-1 0,0 1 0,0-1 0,-1 1 0,1 0 0,0-1 0,0 1 0,0 0 0,-9 26 0,8-25 0,-23 104 0,-14 118 0,31-170 0,-62 707 0,70-544 0,2-176 0,2 1 0,1-1 0,14 47 0,-17-79 0,0 0 0,0 0 0,1 0 0,0 0 0,0-1 0,1 0 0,0 0 0,1 0 0,-1 0 0,2-1 0,-1 0 0,1 0 0,0-1 0,0 0 0,1 0 0,0 0 0,0-1 0,0 0 0,0-1 0,1 0 0,0 0 0,0-1 0,0 0 0,0-1 0,11 2 0,19 3 16,1-2 0,59-1 0,85-10-141,-131 3 1,2141-64-8514,-1717 66 8154,917-19-633,-1343 18 1231,161-10 4,-152 6 709,86-21-1,-130 24-582,-1-2 0,17-7 0,-27 10-73,-1 0 0,0 0 0,0 0 0,0-1 0,0 0 0,-1 0-1,1 0 1,-1 0 0,1 0 0,3-7 0,-4 6-545,-1 1-1,0-1 1,-1 0 0,1 0-1,1-8 1,-3 12 372</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54.924"/>
    </inkml:context>
    <inkml:brush xml:id="br0">
      <inkml:brushProperty name="width" value="0.05" units="cm"/>
      <inkml:brushProperty name="height" value="0.05" units="cm"/>
    </inkml:brush>
  </inkml:definitions>
  <inkml:trace contextRef="#ctx0" brushRef="#br0">40 253 24575,'-4'-2'0,"1"0"0,-1 0 0,1-1 0,-1 1 0,1-1 0,0 0 0,-5-5 0,7 7 0,0 0 0,1 1 0,-1-1 0,0 0 0,1 0 0,-1 0 0,1 0 0,-1 1 0,1-1 0,0 0 0,-1 0 0,1 0 0,0 0 0,-1 0 0,1 0 0,0 0 0,0 0 0,0 0 0,0 0 0,0 0 0,0-1 0,0 1 0,1 0 0,-1 0 0,0 0 0,0 0 0,1 1 0,-1-1 0,1 0 0,-1 0 0,1 0 0,-1 0 0,1 0 0,0 0 0,-1 1 0,2-2 0,4-3 0,1 1 0,0 0 0,0 0 0,1 1 0,-1 0 0,0 0 0,1 1 0,0 0 0,0 0 0,12-1 0,2-1 0,557-81-1632,9 43-681,1365 16-3883,-3 106 5058,-1490-62 6114,-451-18-4613,-4 0 29,1 1 1,0-1-1,0 1 0,0 0 0,8 2 0,-13-3-329,-1 1-1,1-1 1,0 1 0,0-1-1,0 0 1,-1 1-1,1 0 1,0-1-1,-1 1 1,1-1-1,0 1 1,-1 0 0,1-1-1,-1 1 1,1 0-1,-1 0 1,1-1-1,-1 1 1,0 0-1,1 0 1,-1 0-1,0 0 1,0 0 0,1-1-1,-1 1 1,0 0-1,0 0 1,0 0-1,0 0 1,0 0-1,0 0 1,0 0 0,-1-1-1,1 1 1,0 0-1,0 0 1,-1 0-1,1 0 1,-1 0-1,0 0 1,-30 75 350,-35 96 196,43-81-609,4 0 0,-11 136 0,18 189 0,15-353 0,2-1 0,19 88 0,49 115 0,-71-258 0,4 9 0,0 1 0,-2-1 0,0 1 0,-1 0 0,1 25 0,-4-38 0,0 0 0,0 0 0,-1 0 0,1 0 0,-1 0 0,0 0 0,0 0 0,-1 0 0,1 0 0,-1 0 0,0-1 0,0 1 0,0 0 0,-1-1 0,1 0 0,-1 0 0,1 1 0,-1-2 0,0 1 0,-1 0 0,1 0 0,0-1 0,-1 0 0,1 0 0,-1 0 0,0 0 0,1 0 0,-7 1 0,-15 4 0,0-2 0,0 0 0,-1-1 0,0-2 0,0 0 0,-29-3 0,35 1 0,-605-48-1556,571 42 1008,-81-9-5539</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55.485"/>
    </inkml:context>
    <inkml:brush xml:id="br0">
      <inkml:brushProperty name="width" value="0.05" units="cm"/>
      <inkml:brushProperty name="height" value="0.05" units="cm"/>
    </inkml:brush>
  </inkml:definitions>
  <inkml:trace contextRef="#ctx0" brushRef="#br0">5 1 24575,'-3'3'0,"2"0"0,7 1 0,8-1 0,8-1 0,9-1 0,8 0 0,6-1 0,5 0 0,2 0 0,2 0 0,-3 0 0,-4 0 0,-7 0 0,-7 0 0,-7-1 0,-4 1 0,-7 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55.734"/>
    </inkml:context>
    <inkml:brush xml:id="br0">
      <inkml:brushProperty name="width" value="0.05" units="cm"/>
      <inkml:brushProperty name="height" value="0.05" units="cm"/>
    </inkml:brush>
  </inkml:definitions>
  <inkml:trace contextRef="#ctx0" brushRef="#br0">0 70 24575,'0'-3'0,"3"-1"0,4 0 0,7-2 0,3 0 0,9 1 0,5-1 0,6-1 0,6 2 0,2 2 0,1-2 0,0 0 0,-3 0 0,-2 3 0,-6 0 0,-8 1-8191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5:57.741"/>
    </inkml:context>
    <inkml:brush xml:id="br0">
      <inkml:brushProperty name="width" value="0.05" units="cm"/>
      <inkml:brushProperty name="height" value="0.05" units="cm"/>
    </inkml:brush>
  </inkml:definitions>
  <inkml:trace contextRef="#ctx0" brushRef="#br0">157 11 24575,'-6'-3'0,"-8"-1"0,-4 0 0,-3 4 0,0 5 0,1 4 0,0 4 0,3 3 0,6 1 0,4 1 0,6-3 0,3-3-8191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55.902"/>
    </inkml:context>
    <inkml:brush xml:id="br0">
      <inkml:brushProperty name="width" value="0.05" units="cm"/>
      <inkml:brushProperty name="height" value="0.05" units="cm"/>
    </inkml:brush>
  </inkml:definitions>
  <inkml:trace contextRef="#ctx0" brushRef="#br0">0 26 24575,'0'3'0,"3"1"0,4-1 0,4 0 0,2-4 0,6-1 0,5-1 0,8-3 0,6 0 0,10 1 0,8 1 0,3-2 0,-8 1-8191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56.059"/>
    </inkml:context>
    <inkml:brush xml:id="br0">
      <inkml:brushProperty name="width" value="0.05" units="cm"/>
      <inkml:brushProperty name="height" value="0.05" units="cm"/>
    </inkml:brush>
  </inkml:definitions>
  <inkml:trace contextRef="#ctx0" brushRef="#br0">1 35 24575,'3'0'0,"4"0"0,3 0 0,4-3 0,5-1 0,2 0 0,3-2 0,2 0 0,0 1 0,7 1 0,-4 1-8191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56.293"/>
    </inkml:context>
    <inkml:brush xml:id="br0">
      <inkml:brushProperty name="width" value="0.05" units="cm"/>
      <inkml:brushProperty name="height" value="0.05" units="cm"/>
    </inkml:brush>
  </inkml:definitions>
  <inkml:trace contextRef="#ctx0" brushRef="#br0">1 1 24575,'3'0'0,"4"0"0,3 0 0,7 0 0,3 0 0,4 0 0,7 0 0,9 0 0,11 0 0,8 0 0,6 0 0,6 0 0,4 0 0,0 0 0,-3 0 0,-6 0 0,-10 0 0,-16 0-8191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57.069"/>
    </inkml:context>
    <inkml:brush xml:id="br0">
      <inkml:brushProperty name="width" value="0.05" units="cm"/>
      <inkml:brushProperty name="height" value="0.05" units="cm"/>
    </inkml:brush>
  </inkml:definitions>
  <inkml:trace contextRef="#ctx0" brushRef="#br0">0 52 24575,'130'-20'0,"195"0"0,-138 12 0,-129 5-1365,-39 3-5461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57.285"/>
    </inkml:context>
    <inkml:brush xml:id="br0">
      <inkml:brushProperty name="width" value="0.05" units="cm"/>
      <inkml:brushProperty name="height" value="0.05" units="cm"/>
    </inkml:brush>
  </inkml:definitions>
  <inkml:trace contextRef="#ctx0" brushRef="#br0">1 71 24575,'0'-3'0,"3"-4"0,4-4 0,3 1 0,7-2 0,3 1 0,4 3 0,0 3 0,-3 2-8191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57.487"/>
    </inkml:context>
    <inkml:brush xml:id="br0">
      <inkml:brushProperty name="width" value="0.05" units="cm"/>
      <inkml:brushProperty name="height" value="0.05" units="cm"/>
    </inkml:brush>
  </inkml:definitions>
  <inkml:trace contextRef="#ctx0" brushRef="#br0">0 1 24575,'6'0'0,"11"0"0,11 0 0,10 0 0,7 0 0,8 0 0,7 0 0,5 0 0,3 0 0,2 0 0,-2 0 0,-1 0 0,-3 0 0,0 0 0,-6 0 0,-6 0 0,-12 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59.196"/>
    </inkml:context>
    <inkml:brush xml:id="br0">
      <inkml:brushProperty name="width" value="0.05" units="cm"/>
      <inkml:brushProperty name="height" value="0.05" units="cm"/>
    </inkml:brush>
  </inkml:definitions>
  <inkml:trace contextRef="#ctx0" brushRef="#br0">277 318 24575,'0'-3'0,"0"0"0,0 1 0,-1-1 0,1 0 0,0 0 0,-1 1 0,0-1 0,0 0 0,1 1 0,-2-1 0,1 1 0,0-1 0,0 1 0,-1-1 0,1 1 0,-1 0 0,-3-4 0,2 4 0,0 0 0,-1 0 0,1 0 0,0 0 0,-1 0 0,1 1 0,-1 0 0,0-1 0,1 1 0,-1 0 0,0 1 0,-5-1 0,-5 0 0,1 0 0,-1 1 0,0 1 0,1 0 0,0 1 0,-25 6 0,33-7 0,0 1 0,0-1 0,0 1 0,1 0 0,-1 0 0,1 1 0,0-1 0,-1 1 0,1 0 0,0 0 0,1 0 0,-1 1 0,0-1 0,1 1 0,0 0 0,0 0 0,0 0 0,1 0 0,-1 1 0,1-1 0,-3 8 0,4-9 0,1 0 0,-1 0 0,1 1 0,0-1 0,0 0 0,0 0 0,0 0 0,0 0 0,1 0 0,0 0 0,-1 0 0,1 0 0,0 0 0,1 0 0,-1 0 0,0 0 0,1 0 0,-1-1 0,1 1 0,0 0 0,0-1 0,0 0 0,0 1 0,1-1 0,-1 0 0,1 0 0,-1-1 0,5 4 0,-2-2 0,1 0 0,0 0 0,0 0 0,0-1 0,0 0 0,0 0 0,0-1 0,0 1 0,1-1 0,-1-1 0,1 1 0,-1-1 0,7-1 0,-4 0 0,-1 0 0,0-1 0,0 0 0,0-1 0,0 1 0,0-2 0,0 1 0,-1-1 0,0 0 0,1-1 0,-2 1 0,1-2 0,8-6 0,-7 3 0,-1 0 0,0 0 0,0 0 0,-1-1 0,0 0 0,-1 0 0,0 0 0,6-20 0,-3 2 0,-2 1 0,-1-1 0,-2 0 0,0 0 0,-2 0 0,-1 0 0,-4-31 0,4 57 0,0 0 0,0 1 0,0-1 0,0 1 0,-1-1 0,1 1 0,0-1 0,-1 1 0,1 0 0,-1-1 0,0 1 0,1-1 0,-1 1 0,-1-2 0,-3 6 0,0 13 0,0 21 0,0-1 0,2 65 0,4-82 0,1 1 0,1 0 0,0-1 0,2 1 0,0-1 0,14 33 0,-16-46-227,1 0-1,-1 0 1,1 0-1,0 0 1,5 6-1,5 1-6598</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59.396"/>
    </inkml:context>
    <inkml:brush xml:id="br0">
      <inkml:brushProperty name="width" value="0.05" units="cm"/>
      <inkml:brushProperty name="height" value="0.05" units="cm"/>
    </inkml:brush>
  </inkml:definitions>
  <inkml:trace contextRef="#ctx0" brushRef="#br0">0 0 24575,'3'3'0,"1"4"0,-1 3 0,0 4 0,2 2 0,1 1 0,-2 1 0,-1 0 0,0 0 0,-2-3-8191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59.554"/>
    </inkml:context>
    <inkml:brush xml:id="br0">
      <inkml:brushProperty name="width" value="0.05" units="cm"/>
      <inkml:brushProperty name="height" value="0.05" units="cm"/>
    </inkml:brush>
  </inkml:definitions>
  <inkml:trace contextRef="#ctx0" brushRef="#br0">34 1 24575,'-3'0'0,"-1"3"0,-3 0 0,-3 4 0,0 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59.927"/>
    </inkml:context>
    <inkml:brush xml:id="br0">
      <inkml:brushProperty name="width" value="0.05" units="cm"/>
      <inkml:brushProperty name="height" value="0.05" units="cm"/>
    </inkml:brush>
  </inkml:definitions>
  <inkml:trace contextRef="#ctx0" brushRef="#br0">131 55 24575,'1'0'0,"0"0"0,1-1 0,-1 1 0,0-1 0,0 1 0,0-1 0,0 1 0,0-1 0,0 0 0,0 0 0,0 1 0,-1-1 0,1 0 0,0 0 0,0 0 0,-1 0 0,1 0 0,0 0 0,-1 0 0,1 0 0,-1 0 0,1 0 0,-1 0 0,0 0 0,1-1 0,-1 1 0,0 0 0,0 0 0,0 0 0,0 0 0,0-1 0,0 1 0,0 0 0,0 0 0,0 0 0,-1 0 0,1-1 0,0 1 0,-1 0 0,1 0 0,-1 0 0,0 0 0,1 0 0,-1 0 0,0 0 0,1 0 0,-2-1 0,-3 0 0,0 1 0,0-1 0,0 1 0,0 0 0,0 0 0,0 1 0,-1 0 0,1 0 0,0 0 0,0 0 0,0 1 0,0 0 0,0 0 0,0 0 0,0 1 0,0-1 0,0 1 0,0 0 0,-5 4 0,7-4 0,0-1 0,1 1 0,-1 0 0,0 0 0,1 0 0,-1 1 0,1-1 0,0 1 0,0-1 0,0 1 0,0 0 0,0-1 0,-1 6 0,2-6 0,0 1 0,1-1 0,-1 0 0,1 1 0,0-1 0,0 0 0,0 1 0,0-1 0,0 1 0,0-1 0,0 0 0,1 1 0,0-1 0,-1 0 0,1 1 0,0-1 0,0 0 0,0 0 0,0 0 0,3 3 0,2 3 0,0-1 0,1-1 0,-1 1 0,2-1 0,-1 0 0,1-1 0,0 0 0,0 0 0,0 0 0,10 3 0,-3-1 0,-1 1 0,16 11 0,-28-18 0,-1 0 0,1 1 0,-1-1 0,1 0 0,-1 1 0,1-1 0,-1 1 0,0 0 0,0-1 0,1 1 0,-1 0 0,0-1 0,-1 1 0,1 0 0,0 0 0,-1 0 0,2 3 0,-2-4 0,-1 1 0,1 0 0,0-1 0,0 1 0,0-1 0,-1 1 0,1-1 0,-1 1 0,1-1 0,-1 0 0,0 1 0,0-1 0,1 0 0,-1 1 0,0-1 0,0 0 0,-2 2 0,-1 1 0,0-1 0,0 0 0,-1 0 0,1-1 0,-1 1 0,1-1 0,-1 0 0,0 0 0,1-1 0,-1 1 0,0-1 0,-8 1 0,7-2-227,-1 0-1,0 0 1,0-1-1,0 0 1,-11-3-1,-7-3-6598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5:57.957"/>
    </inkml:context>
    <inkml:brush xml:id="br0">
      <inkml:brushProperty name="width" value="0.05" units="cm"/>
      <inkml:brushProperty name="height" value="0.05" units="cm"/>
    </inkml:brush>
  </inkml:definitions>
  <inkml:trace contextRef="#ctx0" brushRef="#br0">49 0 24575,'0'1'0,"-1"-1"0,0 0 0,0 1 0,1-1 0,-1 0 0,0 1 0,1-1 0,-1 1 0,1-1 0,-1 1 0,1-1 0,-1 1 0,1 0 0,-1-1 0,1 1 0,-1 0 0,1-1 0,0 1 0,-1 0 0,1-1 0,0 1 0,-1 0 0,1 0 0,0-1 0,0 1 0,0 0 0,0 1 0,-3 26 0,2-24 0,-8 307 0,-2-192 0,3-43 0,3 1 0,6 80 0,4-126-1365,2-8-5461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8:00.191"/>
    </inkml:context>
    <inkml:brush xml:id="br0">
      <inkml:brushProperty name="width" value="0.05" units="cm"/>
      <inkml:brushProperty name="height" value="0.05" units="cm"/>
    </inkml:brush>
  </inkml:definitions>
  <inkml:trace contextRef="#ctx0" brushRef="#br0">191 35 24575,'1'0'0,"-1"0"0,0 0 0,1 0 0,-1 0 0,1 0 0,-1 0 0,0 0 0,1 0 0,-1 0 0,1 0 0,-1 0 0,0 0 0,1 0 0,-1 0 0,0-1 0,1 1 0,-1 0 0,0 0 0,1 0 0,-1-1 0,0 1 0,1 0 0,-1-1 0,0 1 0,0 0 0,1 0 0,-1-1 0,0 1 0,0 0 0,0-1 0,0 1 0,1-1 0,-1 1 0,0 0 0,0-1 0,0 1 0,0 0 0,0-1 0,0 1 0,0-1 0,0 1 0,0 0 0,0-1 0,0 1 0,0-1 0,0 1 0,0 0 0,0-1 0,-1 0 0,1 0 0,-1 0 0,1 0 0,-1 0 0,1 0 0,-1 0 0,1 0 0,-1 0 0,0 0 0,0 0 0,1 0 0,-1 1 0,0-1 0,0 0 0,0 0 0,0 1 0,-1-2 0,-4 1 0,0-1 0,0 1 0,0 0 0,0 1 0,0-1 0,0 1 0,1 1 0,-1-1 0,0 1 0,0 0 0,0 0 0,0 0 0,0 1 0,1 0 0,-1 0 0,1 1 0,-1-1 0,-7 7 0,8-6 0,0 0 0,0 0 0,0 1 0,0 0 0,1 0 0,0 1 0,0-1 0,0 1 0,0 0 0,1 0 0,-1 0 0,1 0 0,1 0 0,-1 1 0,1 0 0,0-1 0,0 1 0,-1 8 0,3-11-45,0-1-1,0 1 1,0 0-1,1 0 1,0 0-1,-1-1 1,1 1-1,0 0 1,0-1-1,0 1 1,1-1-1,-1 1 1,1-1-1,-1 0 1,1 1-1,0-1 1,0 0-1,-1 0 1,2 0-1,-1 0 1,0-1-1,0 1 1,1 0-1,-1-1 0,1 0 1,-1 0-1,1 1 1,-1-1-1,5 1 1,12 3-6781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8:00.577"/>
    </inkml:context>
    <inkml:brush xml:id="br0">
      <inkml:brushProperty name="width" value="0.05" units="cm"/>
      <inkml:brushProperty name="height" value="0.05" units="cm"/>
    </inkml:brush>
  </inkml:definitions>
  <inkml:trace contextRef="#ctx0" brushRef="#br0">207 47 24575,'1'-1'0,"-1"-1"0,0 0 0,0 0 0,0 1 0,0-1 0,0 0 0,-1 0 0,1 1 0,-1-1 0,1 0 0,-1 1 0,1-1 0,-1 0 0,0 1 0,0-1 0,0 1 0,0-1 0,0 1 0,0 0 0,0-1 0,0 1 0,0 0 0,-1 0 0,1 0 0,0 0 0,-1 0 0,1 0 0,-1 0 0,0 0 0,1 1 0,-1-1 0,1 1 0,-1-1 0,0 1 0,0-1 0,1 1 0,-1 0 0,0 0 0,1 0 0,-1 0 0,0 0 0,-2 1 0,-3 0 0,0 0 0,0 1 0,0 0 0,0 0 0,1 0 0,-1 1 0,1 0 0,0 1 0,-7 4 0,3-2 0,-1 2 0,0 0 0,0 0 0,-15 17 0,24-24 0,1 1 0,-1 0 0,1-1 0,-1 1 0,1 0 0,0 0 0,0 0 0,0 0 0,0 0 0,0 0 0,0 0 0,0 0 0,1 0 0,-1 0 0,1 0 0,0 1 0,-1-1 0,1 0 0,0 0 0,0 1 0,0-1 0,1 0 0,-1 0 0,1 0 0,-1 1 0,1-1 0,-1 0 0,1 0 0,1 2 0,0-1 0,0-1 0,1 0 0,-1 0 0,0 0 0,0 0 0,1 0 0,-1-1 0,1 1 0,0-1 0,-1 0 0,1 0 0,0 0 0,0 0 0,0 0 0,0 0 0,0-1 0,0 1 0,0-1 0,0 0 0,4 0 0,3 0 0,0-1 0,1 0 0,-1 0 0,17-6 0,-22 6 0,0-1 0,0-1 0,0 1 0,0-1 0,0 1 0,0-1 0,-1-1 0,0 1 0,1-1 0,-1 1 0,-1-1 0,1-1 0,0 1 0,-1 0 0,5-9 0,3 56-1365,-4-28-5461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8:00.873"/>
    </inkml:context>
    <inkml:brush xml:id="br0">
      <inkml:brushProperty name="width" value="0.05" units="cm"/>
      <inkml:brushProperty name="height" value="0.05" units="cm"/>
    </inkml:brush>
  </inkml:definitions>
  <inkml:trace contextRef="#ctx0" brushRef="#br0">1 75 24575,'0'-4'0,"0"-1"0,1 1 0,0-1 0,0 1 0,0-1 0,0 1 0,0 0 0,1-1 0,0 1 0,2-4 0,-3 7 0,0 0 0,-1 0 0,1 0 0,0 0 0,0 0 0,0 0 0,-1 0 0,1 0 0,0 0 0,0 0 0,0 1 0,1-1 0,-1 0 0,0 1 0,0-1 0,0 1 0,0-1 0,1 1 0,-1 0 0,0-1 0,0 1 0,1 0 0,-1 0 0,0 0 0,0 0 0,1 0 0,-1 0 0,0 0 0,1 0 0,-1 1 0,0-1 0,0 0 0,0 1 0,1-1 0,-1 1 0,0-1 0,0 1 0,0 0 0,2 1 0,0 0 0,-1 0 0,1 1 0,-1-1 0,0 1 0,0-1 0,0 1 0,0 0 0,-1 0 0,1-1 0,-1 1 0,1 0 0,-1 1 0,0-1 0,0 0 0,-1 0 0,1 0 0,-1 1 0,1-1 0,-1 0 0,0 1 0,0-1 0,-1 4 0,1-1 0,-1 0 0,0-1 0,0 1 0,-1 0 0,1-1 0,-1 1 0,0-1 0,-1 0 0,1 0 0,-1 0 0,-6 9 0,8-14 0,1 1 0,0-1 0,-1 1 0,1 0 0,-1-1 0,1 1 0,-1-1 0,1 1 0,-1-1 0,1 0 0,-1 1 0,1-1 0,-1 0 0,0 1 0,1-1 0,-1 0 0,1 1 0,-1-1 0,0 0 0,1 0 0,-1 0 0,-1 0 0,2 0 0,-1 0 0,1-1 0,-1 1 0,1-1 0,0 1 0,0 0 0,-1-1 0,1 1 0,0-1 0,0 1 0,-1-1 0,1 1 0,0-1 0,0 1 0,0-1 0,0 1 0,0-1 0,0 1 0,0-1 0,0 1 0,0-2 0,4-32 0,1 24-124,0 0 0,0 0 0,1 1 0,0 0 0,1 0 0,0 0-1,0 1 1,1 0 0,0 0 0,18-12 0,-11 8-6702</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8:01.264"/>
    </inkml:context>
    <inkml:brush xml:id="br0">
      <inkml:brushProperty name="width" value="0.05" units="cm"/>
      <inkml:brushProperty name="height" value="0.05" units="cm"/>
    </inkml:brush>
  </inkml:definitions>
  <inkml:trace contextRef="#ctx0" brushRef="#br0">170 267 24575,'0'-2'0,"-1"0"0,1 0 0,-1 0 0,0 0 0,0 1 0,0-1 0,0 0 0,0 0 0,0 1 0,0-1 0,0 0 0,-1 1 0,1-1 0,-1 1 0,1 0 0,-4-3 0,2 2 0,0 0 0,0 0 0,0 0 0,0 0 0,-1 0 0,1 1 0,-1-1 0,-4 0 0,5 2 0,-1 0 0,0 0 0,1 0 0,-1 1 0,0 0 0,1-1 0,-1 1 0,1 1 0,0-1 0,-1 0 0,1 1 0,0 0 0,0 0 0,0 0 0,0 0 0,0 0 0,0 0 0,0 1 0,1-1 0,-1 1 0,-2 4 0,0 0 0,-1 0 0,1 0 0,1 1 0,0-1 0,0 1 0,0 0 0,-4 16 0,8-23 0,-1 1 0,1-1 0,-1 1 0,1 0 0,0-1 0,0 1 0,0-1 0,0 1 0,0 0 0,0-1 0,1 1 0,-1-1 0,0 1 0,1-1 0,0 3 0,0-3 0,-1 0 0,1-1 0,0 1 0,-1 0 0,1-1 0,0 1 0,-1 0 0,1-1 0,0 1 0,0-1 0,-1 1 0,1-1 0,0 0 0,0 1 0,0-1 0,0 0 0,0 1 0,0-1 0,1 0 0,2 0 0,-1 0 0,1 0 0,0-1 0,-1 1 0,1-1 0,-1 0 0,1 0 0,-1 0 0,0-1 0,1 1 0,-1-1 0,3-2 0,5-3 0,-1-1 0,0 0 0,-1-1 0,0 0 0,0-1 0,-1 0 0,0 0 0,-1-1 0,0 0 0,-1 0 0,0 0 0,6-18 0,-5 11 0,-2 0 0,0 1 0,-1-2 0,-1 1 0,0 0 0,-2-1 0,0 1 0,-2-20 0,1 35 0,0 1 0,-1 0 0,1 0 0,0 0 0,-1 0 0,0 0 0,1 0 0,-1 0 0,-2-4 0,3 6 0,0 0 0,0 0 0,0 0 0,0 0 0,0 0 0,0 0 0,0 0 0,-1-1 0,1 1 0,0 0 0,0 0 0,0 0 0,0 0 0,0 0 0,-1 0 0,1 0 0,0 0 0,0 0 0,0 0 0,0 0 0,-1 0 0,1 0 0,0 0 0,0 0 0,0 0 0,0 0 0,0 0 0,-1 0 0,1 0 0,0 0 0,0 0 0,0 0 0,0 0 0,-1 0 0,1 0 0,0 0 0,0 1 0,0-1 0,0 0 0,0 0 0,-7 13 0,2 2 49,2 1 0,-1 0 0,2 0-1,0 0 1,1 0 0,2 29 0,3-11-618,0 0 0,11 37 0,-6-35-6257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8:01.819"/>
    </inkml:context>
    <inkml:brush xml:id="br0">
      <inkml:brushProperty name="width" value="0.05" units="cm"/>
      <inkml:brushProperty name="height" value="0.05" units="cm"/>
    </inkml:brush>
  </inkml:definitions>
  <inkml:trace contextRef="#ctx0" brushRef="#br0">226 50 24575,'0'-1'0,"0"0"0,-1 0 0,1 0 0,-1 0 0,1 0 0,-1 0 0,1 0 0,-1 0 0,0 0 0,0 0 0,1 0 0,-1 0 0,0 0 0,0 0 0,0 0 0,0 1 0,0-1 0,0 0 0,0 1 0,-2-1 0,-26-12 0,25 11 0,-4-1 0,0 1 0,0-1 0,0 1 0,0 1 0,-1-1 0,1 1 0,-1 1 0,1 0 0,0 0 0,-1 0 0,-9 3 0,15-2 0,-1 0 0,1 0 0,0 0 0,-1 0 0,1 1 0,0-1 0,0 1 0,0 0 0,0 0 0,0 0 0,0 0 0,1 1 0,-1-1 0,1 1 0,0-1 0,-1 1 0,1 0 0,0 0 0,1 0 0,-1 0 0,0 1 0,1-1 0,0 0 0,0 1 0,0-1 0,0 0 0,0 1 0,1-1 0,-1 5 0,1-3 0,0-1 0,0 1 0,0-1 0,1 1 0,-1-1 0,1 0 0,0 1 0,1-1 0,-1 0 0,1 1 0,0-1 0,0 0 0,0 0 0,3 3 0,-1 0 0,1-1 0,0 0 0,1-1 0,-1 1 0,1-1 0,0 0 0,13 7 0,-10-7 0,1 1 0,0-2 0,1 1 0,-1-1 0,1-1 0,0 0 0,-1 0 0,1-1 0,1-1 0,-1 0 0,16 0 0,-24-1 0,-1 0 0,1-1 0,0 1 0,-1-1 0,1 1 0,0-1 0,-1 0 0,1 0 0,-1 0 0,0 0 0,1 0 0,-1-1 0,0 1 0,0-1 0,1 1 0,-1-1 0,0 0 0,-1 0 0,1 0 0,3-4 0,-3 1 0,0 1 0,0-1 0,0 0 0,-1 0 0,0-1 0,0 1 0,0 0 0,-1 0 0,0-10 0,0-1 0,0 1 0,-2-1 0,-3-15 0,4 26 0,0-1 0,0 1 0,-1 0 0,0-1 0,0 1 0,0 0 0,-1 0 0,0 1 0,0-1 0,0 0 0,-7-7 0,10 12-49,-1-1 1,0 0-1,1 1 0,-1-1 0,1 1 1,-1-1-1,0 1 0,1 0 0,-1-1 1,0 1-1,0 0 0,1-1 0,-1 1 1,0 0-1,0 0 0,0 0 0,1 0 1,-1 0-1,0 0 0,0 0 0,0 0 1,1 0-1,-1 0 0,0 0 0,0 0 0,1 0 1,-3 1-1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8:02.129"/>
    </inkml:context>
    <inkml:brush xml:id="br0">
      <inkml:brushProperty name="width" value="0.05" units="cm"/>
      <inkml:brushProperty name="height" value="0.05" units="cm"/>
    </inkml:brush>
  </inkml:definitions>
  <inkml:trace contextRef="#ctx0" brushRef="#br0">1 51 24575,'0'-22'0,"0"17"0,0 16 0,0 8 0,1-1 0,1 1 0,1-1 0,1 0 0,0 0 0,13 33 0,-16-49 0,0 1 0,0-1 0,1 0 0,-1 0 0,0 0 0,1 1 0,-1-1 0,1-1 0,0 1 0,0 0 0,0 0 0,0-1 0,0 1 0,0-1 0,0 1 0,0-1 0,1 0 0,3 2 0,-4-3 0,0 0 0,0 0 0,0 0 0,0 0 0,0 0 0,0-1 0,0 1 0,1 0 0,-1-1 0,-1 0 0,1 1 0,0-1 0,0 0 0,0 0 0,0 0 0,0 0 0,-1 0 0,1-1 0,-1 1 0,1 0 0,-1-1 0,1 1 0,1-4 0,3-3 43,0 0 0,0-1-1,-1 0 1,0 0 0,-1 0-1,0-1 1,5-19 0,-4 7-612,-1 0 0,3-35 0,-6 38-6257</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8:02.486"/>
    </inkml:context>
    <inkml:brush xml:id="br0">
      <inkml:brushProperty name="width" value="0.05" units="cm"/>
      <inkml:brushProperty name="height" value="0.05" units="cm"/>
    </inkml:brush>
  </inkml:definitions>
  <inkml:trace contextRef="#ctx0" brushRef="#br0">55 95 24575,'0'1'0,"1"0"0,-1 0 0,0 0 0,1-1 0,-1 1 0,1 0 0,-1-1 0,1 1 0,-1 0 0,1-1 0,-1 1 0,1-1 0,-1 1 0,1-1 0,0 1 0,-1-1 0,1 1 0,0-1 0,0 0 0,-1 1 0,1-1 0,0 0 0,0 0 0,0 1 0,-1-1 0,1 0 0,0 0 0,0 0 0,1 0 0,25 0 0,-25 0 0,0 0 0,-1-1 0,1 1 0,0-1 0,-1 1 0,1-1 0,-1 1 0,1-1 0,-1 0 0,1 0 0,-1 0 0,1 0 0,-1 0 0,0 0 0,1 0 0,-1 0 0,0 0 0,0-1 0,0 1 0,0 0 0,0-1 0,0 1 0,0-1 0,-1 1 0,1-1 0,0-1 0,0 0 0,-1 0 0,0 1 0,0-1 0,0 0 0,0 1 0,-1-1 0,1 1 0,-1-1 0,1 0 0,-1 1 0,0-1 0,0 1 0,0 0 0,0-1 0,-2-2 0,1 2 0,0 0 0,0 0 0,-1 0 0,1 1 0,0-1 0,-1 1 0,1 0 0,-1 0 0,0 0 0,0 0 0,0 0 0,-5-2 0,6 3 0,0 1 0,0-1 0,0 1 0,0-1 0,0 1 0,0 0 0,0-1 0,-1 1 0,1 1 0,0-1 0,0 0 0,0 0 0,0 1 0,0-1 0,0 1 0,0 0 0,0-1 0,0 1 0,0 0 0,0 0 0,-3 3 0,1-1 15,1 0 0,-1 0 0,1 1 0,0-1-1,0 1 1,0 0 0,1 0 0,-1 0 0,1 0 0,0 0-1,0 1 1,1-1 0,-1 1 0,1-1 0,0 1 0,0-1 0,0 1-1,1 0 1,0 0 0,0-1 0,0 1 0,1 5 0,-1-5-97,1 0 1,0 0 0,0 0 0,1 0-1,-1-1 1,1 1 0,0-1-1,0 1 1,1-1 0,-1 0 0,1 1-1,0-2 1,0 1 0,0 0 0,0 0-1,1-1 1,0 0 0,0 0 0,0 0-1,7 5 1,12 1-6745</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8:02.814"/>
    </inkml:context>
    <inkml:brush xml:id="br0">
      <inkml:brushProperty name="width" value="0.05" units="cm"/>
      <inkml:brushProperty name="height" value="0.05" units="cm"/>
    </inkml:brush>
  </inkml:definitions>
  <inkml:trace contextRef="#ctx0" brushRef="#br0">31 68 24575,'-2'-4'0,"-8"-15"0,7 18 0,4 12 0,2 6 0,8 68 0,-10-78 0,-1 0 0,0 1 0,-1-1 0,1 0 0,-2 0 0,1 1 0,-1-1 0,0 0 0,-4 9 0,6-16 0,0 1 0,0-1 0,0 1 0,0-1 0,-1 1 0,1-1 0,0 1 0,0-1 0,-1 1 0,1-1 0,0 0 0,-1 1 0,1-1 0,0 1 0,-1-1 0,1 0 0,-1 1 0,1-1 0,0 0 0,-1 1 0,1-1 0,-1 0 0,1 0 0,-1 0 0,1 1 0,-2-1 0,-4-11 0,4-24 0,7 18 0,0 1 0,1-1 0,1 1 0,1 0 0,0 1 0,1 0 0,0 0 0,15-17 0,-21 29-91,-1-1 0,1 1 0,-1 0 0,1 0 0,0 0 0,0 0 0,1 1 0,-1-1 0,0 1 0,1 0 0,0 0 0,-1 0 0,1 0 0,6-2 0,6 3-6735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8:03.555"/>
    </inkml:context>
    <inkml:brush xml:id="br0">
      <inkml:brushProperty name="width" value="0.05" units="cm"/>
      <inkml:brushProperty name="height" value="0.05" units="cm"/>
    </inkml:brush>
  </inkml:definitions>
  <inkml:trace contextRef="#ctx0" brushRef="#br0">314 88 24575,'0'-5'0,"0"-1"0,0 1 0,0 0 0,-1-1 0,0 1 0,0 0 0,-4-10 0,4 13 0,0 0 0,0 0 0,-1 0 0,1 0 0,-1 0 0,0 0 0,1 1 0,-1-1 0,0 0 0,0 1 0,0-1 0,0 1 0,-1 0 0,1 0 0,0 0 0,0 0 0,-1 0 0,1 0 0,-4 0 0,-5-1 0,0 0 0,-1 1 0,1 0 0,-1 1 0,1 1 0,-1-1 0,1 2 0,0-1 0,-1 2 0,1 0 0,0 0 0,-16 7 0,21-7 0,-1-1 0,1 1 0,0 1 0,0-1 0,1 1 0,-1 0 0,1 0 0,0 1 0,0-1 0,0 1 0,1 0 0,-1 1 0,1-1 0,1 1 0,-1 0 0,1 0 0,0 0 0,0 0 0,0 0 0,1 1 0,0-1 0,-1 10 0,3-12 0,0 0 0,0 1 0,0-1 0,1 0 0,0 0 0,0 0 0,0 0 0,0 0 0,1 0 0,-1 0 0,1 0 0,0 0 0,0 0 0,1-1 0,-1 1 0,1-1 0,0 0 0,0 0 0,0 0 0,0 0 0,0 0 0,1-1 0,-1 1 0,5 1 0,5 4 0,0-1 0,1 0 0,0-1 0,0-1 0,22 5 0,-14-5-455,1-1 0,41 1 0,-15-5-6371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8:07.162"/>
    </inkml:context>
    <inkml:brush xml:id="br0">
      <inkml:brushProperty name="width" value="0.05" units="cm"/>
      <inkml:brushProperty name="height" value="0.05" units="cm"/>
    </inkml:brush>
  </inkml:definitions>
  <inkml:trace contextRef="#ctx0" brushRef="#br0">244 25 24575,'0'-2'0,"1"0"0,-1 0 0,1 0 0,-1 0 0,1 0 0,0 0 0,0 0 0,0 0 0,2-2 0,3 1 0,-4 17 0,-5 20 0,-1 1 0,-10 38 0,2-13 0,-162 873 0,164-879-682,-21 64-1,18-83-6143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5:58.096"/>
    </inkml:context>
    <inkml:brush xml:id="br0">
      <inkml:brushProperty name="width" value="0.05" units="cm"/>
      <inkml:brushProperty name="height" value="0.05" units="cm"/>
    </inkml:brush>
  </inkml:definitions>
  <inkml:trace contextRef="#ctx0" brushRef="#br0">25 175 24575,'-3'-6'0,"-4"-5"0,-1-6 0,2-4 0,6-1 0,11 4 0,11 1 0,11 4 0,12 1 0,10 0 0,7-2 0,-6 3-8191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8:07.487"/>
    </inkml:context>
    <inkml:brush xml:id="br0">
      <inkml:brushProperty name="width" value="0.05" units="cm"/>
      <inkml:brushProperty name="height" value="0.05" units="cm"/>
    </inkml:brush>
  </inkml:definitions>
  <inkml:trace contextRef="#ctx0" brushRef="#br0">1 0 24575,'10'0'0,"1"1"0,-1 1 0,0-1 0,0 1 0,0 1 0,18 7 0,54 31 0,-66-31 0,-1-2 0,2 0 0,-1 0 0,1-1 0,0-1 0,36 7 0,-41-12 0,1-1 0,0 0 0,-1 0 0,1-1 0,0-1 0,-1 0 0,1-1 0,22-8 0,0-3 0,54-32 0,-78 39 0,-9 6 18,18-8 301,-20 9-390,1-1 0,0 1 0,0 0 0,-1 0 0,1 0 0,0-1 0,0 1 0,-1 0 0,1 0 1,0 0-1,0 0 0,-1 0 0,1 0 0,0 1 0,0-1 0,-1 0 0,1 0 0,0 0 0,0 1 1,-1-1-1,1 0 0,0 1 0,0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8:08.315"/>
    </inkml:context>
    <inkml:brush xml:id="br0">
      <inkml:brushProperty name="width" value="0.05" units="cm"/>
      <inkml:brushProperty name="height" value="0.05" units="cm"/>
    </inkml:brush>
  </inkml:definitions>
  <inkml:trace contextRef="#ctx0" brushRef="#br0">211 0 24575,'-70'21'0,"37"-12"0,-43 18 0,50-11 0,25-15 0,1-1 0,-1 1 0,1-1 0,0 0 0,-1 1 0,1-1 0,-1 1 0,1-1 0,0 1 0,0-1 0,-1 1 0,1-1 0,0 1 0,0-1 0,0 1 0,0-1 0,-1 1 0,1-1 0,0 1 0,0 0 0,1 0 0,-1 0 0,0-1 0,1 1 0,-1 0 0,1-1 0,-1 1 0,0-1 0,1 1 0,0-1 0,-1 1 0,1-1 0,-1 0 0,1 1 0,-1-1 0,1 1 0,0-1 0,-1 0 0,1 0 0,0 1 0,0-1 0,0 0 0,15 4 0,-1-2 0,1 0 0,-1 0 0,25-2 0,-28 0 0,564-14-1665,-409 7 885,163-6-1621,62 0 1112,57 3-1466,1273 3-2459,861 78 3195,-2171-52 3327,-74-5 5316</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8:23.896"/>
    </inkml:context>
    <inkml:brush xml:id="br0">
      <inkml:brushProperty name="width" value="0.05" units="cm"/>
      <inkml:brushProperty name="height" value="0.05" units="cm"/>
    </inkml:brush>
  </inkml:definitions>
  <inkml:trace contextRef="#ctx0" brushRef="#br0">2874 237 24575,'1'-2'0,"1"0"0,-1 0 0,0 0 0,0-1 0,0 1 0,0 0 0,0 0 0,0-1 0,-1 1 0,1-1 0,-1 1 0,0 0 0,0-1 0,0 1 0,0-1 0,0 1 0,0-1 0,0 1 0,-1 0 0,1-1 0,-1 1 0,0 0 0,0-1 0,0 1 0,0 0 0,-2-4 0,-2-3 0,-1-1 0,0 1 0,0 0 0,-12-13 0,8 12 0,0 2 0,-1-1 0,0 1 0,0 1 0,-1 0 0,0 1 0,0 0 0,0 1 0,-1 0 0,0 1 0,0 0 0,-24-3 0,-8 1 0,-1 1 0,-65 4 0,-4 5-44,1 5-1,-139 30 1,104-5-102,-172 62-1,71 2-66,-386 210 0,362-150 213,223-125 0,2 2 0,1 3 0,-49 50 0,86-76 0,0 0 0,1 0 0,0 1 0,0 1 0,2 0 0,0 0 0,-10 23 0,15-29 0,1-1 0,0 1 0,0 0 0,1 0 0,0 0 0,0-1 0,1 1 0,0 0 0,0 0 0,1 0 0,0 0 0,0 0 0,1 0 0,0-1 0,0 1 0,1-1 0,5 11 0,2-2 68,0 0-1,1-1 0,0 0 1,2-1-1,-1 0 0,2-1 1,0 0-1,0-1 1,1-1-1,26 15 0,11 3-112,1-3 0,63 22 0,15-2-608,2-6 0,140 23-1,284 16-937,-286-56 1591,355-14 0,-463-18 0,-1-8 0,-1-6 0,239-66 0,-318 64-223,-1-3 1,-2-4-1,-1-3 1,95-59-1,-131 66 32,0-1-1,-3-2 1,47-47 0,-60 51 133,-1-1 0,-2-2 0,-1 0 0,-1-1 0,18-37 0,-29 47 105,-1 0 0,-1-1-1,0 1 1,-2-1 0,0-1 0,-2 1 0,0-1-1,-2 0 1,0-25 0,-2 29-8,-2 0 0,0 1 0,-1-1 0,-1 1 0,-1-1 0,0 1 0,-2 0 0,0 1 0,-1 0 0,0 0 0,-17-24 0,6 16-8,-2 0 0,0 2 0,-1 0 1,-2 1-1,0 2 0,-1 0 0,-1 2 0,-1 1 1,-31-15-1,-13-3 133,-2 4 0,-117-33 0,24 20-559,-332-43 0,-173 39-260,424 41-1808</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8:25.122"/>
    </inkml:context>
    <inkml:brush xml:id="br0">
      <inkml:brushProperty name="width" value="0.05" units="cm"/>
      <inkml:brushProperty name="height" value="0.05" units="cm"/>
    </inkml:brush>
  </inkml:definitions>
  <inkml:trace contextRef="#ctx0" brushRef="#br0">1946 104 24575,'3'-22'0,"-3"21"0,1-1 0,-1 0 0,1 1 0,-1-1 0,0 0 0,0 1 0,1-1 0,-1 0 0,0 0 0,-1 1 0,1-1 0,0 0 0,0 1 0,-1-1 0,1 0 0,-1 1 0,0-1 0,1 0 0,-1 1 0,0-1 0,0 1 0,0-1 0,0 1 0,0 0 0,-1-2 0,-2 0 0,0-1 0,0 1 0,-1 0 0,1 1 0,-1-1 0,1 1 0,-1 0 0,0 0 0,0 0 0,1 1 0,-9-2 0,-6 0 0,-34-2 0,8 5 0,0 1 0,1 3 0,-1 1 0,-52 14 0,-172 61 0,-193 107-396,352-131 264,3 4 0,-105 78 0,160-99 118,2 1 0,-55 58 0,86-78 9,0 1-1,2 1 1,1 1 0,0 0 0,2 1-1,1 0 1,-18 46 0,27-58 35,0 1 0,1 1 0,1-1 0,0 0 0,0 1 0,1-1 0,1 1 0,1-1 1,0 1-1,0-1 0,1 1 0,8 24 0,-5-24 4,1 0 1,1 0-1,0 0 0,0-1 1,2 0-1,-1 0 1,2-1-1,0 0 0,0-1 1,1 0-1,14 11 0,5 0-19,1-1-1,0-1 0,2-2 0,0-1 0,1-2 0,57 17 0,-15-10-298,0-5 1,89 10-1,-27-13 14,2-6 1,146-12-1,277-63-760,-436 43 1022,242-81 0,-311 83-101,-1-2-1,-1-3 1,-1-2 0,-2-2-1,-1-3 1,59-49-1,-92 66 106,0-1-1,-1-1 1,-1 0-1,-1-1 1,-1-1-1,13-22 1,-22 32 54,0 0 0,-1 0 0,-1-1 1,1 1-1,-2-1 0,0 0 0,0 0 0,-1 0 0,-1-1 1,0 1-1,-1 0 0,0-1 0,0 1 0,-4-18 0,-1 14-38,1 0-1,-2 1 1,0 0-1,-1 0 1,-1 1-1,0 0 1,0 0-1,-2 1 1,0 0-1,0 0 1,-1 1-1,-18-15 1,-3 0 9,-1 2 1,-1 1-1,-65-34 1,9 15-93,-1 3 0,-184-53 1,-206-9-279,-136 35-508,451 59-3427</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8:26.398"/>
    </inkml:context>
    <inkml:brush xml:id="br0">
      <inkml:brushProperty name="width" value="0.05" units="cm"/>
      <inkml:brushProperty name="height" value="0.05" units="cm"/>
    </inkml:brush>
  </inkml:definitions>
  <inkml:trace contextRef="#ctx0" brushRef="#br0">2515 105 24575,'-46'-20'0,"0"3"0,-2 1 0,0 2 0,0 3 0,-1 1 0,-1 3 0,-73-2 0,-56 8 0,-1 8 0,2 7 0,0 9 0,-189 48 0,252-43 0,-200 79 0,259-83 0,2 2 0,1 3 0,1 2 0,1 2 0,-66 57 0,98-73 0,1 0 0,0 1 0,2 2 0,0-1 0,1 2 0,-19 34 0,30-46 0,0 0 0,0 0 0,1 0 0,0 1 0,1-1 0,0 1 0,1 0 0,-1 15 0,2-17 0,1-1 0,0 0 0,0 0 0,0 0 0,1 1 0,0-2 0,1 1 0,0 0 0,0 0 0,0-1 0,0 1 0,9 10 0,0-4 0,0 0 0,1 0 0,0-2 0,0 1 0,2-2 0,-1 0 0,1 0 0,1-2 0,16 8 0,21 6 0,83 24 0,-5-12-544,2-6 1,177 15-1,278-18-1088,-257-32 486,593-87 0,-519 7 857,-311 60-53,-2-3 1,109-54 0,-159 64 390,-2-2 0,0-2 0,43-35 0,-68 47 46,-1-1-1,0-1 1,-1 0-1,14-19 1,-21 24 64,0-1-1,0 0 1,-1 0-1,0-1 1,0 0-1,-1 1 1,4-23 0,-6 25-48,-2 0 1,1-1-1,-1 1 1,0 0-1,0-1 1,-1 1-1,0 0 1,-1-1-1,0 1 1,0 0-1,-1 0 1,0 0 0,0 1-1,-1-1 1,0 1-1,0 0 1,-1 0-1,0 0 1,-7-8-1,-2 1-50,0 1 0,0 0 1,-2 1-1,1 0 0,-2 2 0,1 0 0,-26-11 0,-8-1-39,-1 3 0,-1 2 0,0 3 0,-63-9-1,-221-15 155,-392 28-1760,7 53 666,508-27-2845</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25.251"/>
    </inkml:context>
    <inkml:brush xml:id="br0">
      <inkml:brushProperty name="width" value="0.05" units="cm"/>
      <inkml:brushProperty name="height" value="0.05" units="cm"/>
    </inkml:brush>
  </inkml:definitions>
  <inkml:trace contextRef="#ctx0" brushRef="#br0">209 121 24575,'0'0'0,"1"0"0,0-1 0,0 1 0,0 0 0,-1-1 0,1 1 0,0-1 0,-1 1 0,1-1 0,0 1 0,-1-1 0,1 0 0,-1 1 0,1-1 0,-1 0 0,1 1 0,-1-1 0,0 0 0,1-1 0,8-18 0,-8 17 0,0 0 0,1-1 0,-1 0 0,0 0 0,-1 0 0,1 1 0,0-1 0,-1 0 0,0 0 0,0 0 0,0 0 0,-1 0 0,-1-6 0,2 8 0,-1 0 0,0 1 0,1-1 0,-1 0 0,0 1 0,0-1 0,0 1 0,0 0 0,0-1 0,-1 1 0,1 0 0,0 0 0,-1-1 0,1 1 0,-1 0 0,1 0 0,-1 1 0,1-1 0,-1 0 0,0 0 0,1 1 0,-1-1 0,0 1 0,1 0 0,-1-1 0,0 1 0,0 0 0,1 0 0,-1 0 0,-2 0 0,-4 1 0,1 0 0,0 1 0,-1 0 0,1 0 0,0 0 0,0 1 0,0 0 0,1 0 0,-1 1 0,1 0 0,0 0 0,0 1 0,0-1 0,0 1 0,1 0 0,-8 10 0,5-5 0,-1 0 0,2 1 0,-1 0 0,1 1 0,1-1 0,0 1 0,1 1 0,-6 18 0,10-26 0,0 1 0,0-1 0,0 1 0,1-1 0,-1 1 0,1-1 0,0 1 0,1-1 0,0 0 0,0 1 0,0-1 0,0 1 0,1-1 0,0 0 0,0 0 0,5 9 0,-5-11 0,1 1 0,-1-1 0,1 0 0,0 0 0,0-1 0,0 1 0,1-1 0,-1 1 0,0-1 0,1 0 0,0 0 0,-1 0 0,1-1 0,0 0 0,0 1 0,0-1 0,0-1 0,0 1 0,0 0 0,0-1 0,0 0 0,0 0 0,5-1 0,1 0 0,0-1 0,-1 0 0,1 0 0,-1-1 0,1-1 0,-1 0 0,0 0 0,0 0 0,-1-1 0,0-1 0,0 0 0,0 0 0,0 0 0,11-13 0,-1-1 0,-2 0 0,0-1 0,-1 0 0,16-33 0,-30 53 0,19-29 0,-20 29 0,0 1 0,1-1 0,-1 1 0,0-1 0,0 1 0,1-1 0,-1 1 0,1 0 0,-1-1 0,0 1 0,1-1 0,-1 1 0,1 0 0,-1-1 0,1 1 0,-1 0 0,1 0 0,-1-1 0,1 1 0,-1 0 0,1 0 0,-1 0 0,1 0 0,-1 0 0,1-1 0,0 1 0,-1 0 0,1 0 0,-1 0 0,1 1 0,-1-1 0,1 0 0,-1 0 0,1 0 0,0 0 0,-1 0 0,1 1 0,-1-1 0,1 0 0,-1 0 0,0 1 0,1-1 0,-1 0 0,1 1 0,-1-1 0,1 1 0,-1-1 0,0 1 0,1-1 0,-1 0 0,0 1 0,1-1 0,-1 1 0,0-1 0,0 1 0,0 0 0,1 0 0,4 16 0,-1 0 0,-1 0 0,0 1 0,-1-1 0,0 27 0,-1-17 0,2 60 175,-2-31-688,3 0-1,16 88 1,-10-108-6313</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25.420"/>
    </inkml:context>
    <inkml:brush xml:id="br0">
      <inkml:brushProperty name="width" value="0.05" units="cm"/>
      <inkml:brushProperty name="height" value="0.05" units="cm"/>
    </inkml:brush>
  </inkml:definitions>
  <inkml:trace contextRef="#ctx0" brushRef="#br0">10 9 24575,'0'-3'0,"-2"-2"0,-2 5 0,0 4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25.544"/>
    </inkml:context>
    <inkml:brush xml:id="br0">
      <inkml:brushProperty name="width" value="0.05" units="cm"/>
      <inkml:brushProperty name="height" value="0.05" units="cm"/>
    </inkml:brush>
  </inkml:definitions>
  <inkml:trace contextRef="#ctx0" brushRef="#br0">1 0 24575,'0'4'0,"0"-4"0,3-3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26.001"/>
    </inkml:context>
    <inkml:brush xml:id="br0">
      <inkml:brushProperty name="width" value="0.05" units="cm"/>
      <inkml:brushProperty name="height" value="0.05" units="cm"/>
    </inkml:brush>
  </inkml:definitions>
  <inkml:trace contextRef="#ctx0" brushRef="#br0">140 174 24575,'-3'-2'0,"0"-1"0,1 1 0,-1-1 0,1 1 0,0-1 0,0 0 0,0 0 0,0 0 0,0 0 0,1 0 0,0-1 0,-1 1 0,1 0 0,0-1 0,1 1 0,-1-1 0,0 1 0,1-1 0,0 1 0,0-1 0,0 0 0,0 1 0,1-1 0,-1 1 0,1-1 0,0 1 0,0 0 0,0-1 0,1 1 0,-1 0 0,1 0 0,-1 0 0,1 0 0,0 0 0,1 0 0,-1 0 0,0 0 0,1 1 0,-1-1 0,1 1 0,0 0 0,0 0 0,4-3 0,4-1 0,0 0 0,0 1 0,0 0 0,20-5 0,-26 9 0,0-1 0,0 1 0,0 0 0,1 1 0,-1-1 0,0 1 0,0 0 0,0 1 0,0-1 0,0 1 0,0 0 0,0 0 0,9 3 0,-12-3 0,0 0 0,-1 0 0,1 0 0,0 0 0,-1 0 0,1 0 0,-1 0 0,1 1 0,-1-1 0,1 1 0,-1-1 0,0 1 0,0-1 0,0 1 0,0 0 0,0 0 0,0-1 0,0 1 0,-1 0 0,1 2 0,0-1 0,-1 0 0,0 0 0,0 0 0,0 1 0,-1-1 0,1 0 0,-1 0 0,1 0 0,-1 0 0,0-1 0,-3 6 0,-3 5 0,-1 0 0,0 0 0,-1-1 0,-12 13 0,16-19 0,-20 19 0,19-19 0,-1 0 0,2 0 0,-1 1 0,1-1 0,-8 13 0,12-17 0,0 0 0,0 1 0,0-1 0,1 0 0,-1 0 0,1 1 0,-1-1 0,1 0 0,0 0 0,0 1 0,0-1 0,0 0 0,0 1 0,1-1 0,-1 0 0,1 1 0,-1-1 0,1 0 0,0 0 0,0 0 0,0 0 0,0 0 0,0 0 0,0 0 0,3 3 0,37 40 0,-27-32 0,-1 1 0,12 16 0,-22-26 0,0 0 0,-1 0 0,0 1 0,1-1 0,-1 1 0,-1-1 0,1 1 0,-1-1 0,0 1 0,0 0 0,0 0 0,0 8 0,-1-10 0,-1 0 0,1 0 0,-1 0 0,0-1 0,0 1 0,0 0 0,0-1 0,0 1 0,-1-1 0,1 1 0,-1-1 0,0 0 0,0 0 0,1 0 0,-1 0 0,-1 0 0,1 0 0,0 0 0,0 0 0,-1-1 0,1 0 0,-1 1 0,1-1 0,-1 0 0,-4 2 0,-4 0 0,0 0 0,0 0 0,-1-1 0,1 0 0,-13 0 0,11-1 57,-1-1 0,1-1 0,0 0 0,0-1 0,-23-6 0,30 6-179,0 0 0,0 0 0,0 0 0,0-1 0,0 0 0,1-1 0,-1 1 0,1-1 0,0 0 1,0 0-1,0-1 0,1 1 0,-7-9 0,-1-7-6704</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26.326"/>
    </inkml:context>
    <inkml:brush xml:id="br0">
      <inkml:brushProperty name="width" value="0.05" units="cm"/>
      <inkml:brushProperty name="height" value="0.05" units="cm"/>
    </inkml:brush>
  </inkml:definitions>
  <inkml:trace contextRef="#ctx0" brushRef="#br0">56 75 24575,'2'-2'0,"-1"1"0,1 0 0,0 0 0,0 0 0,0 0 0,0 0 0,0 0 0,0 0 0,0 1 0,0-1 0,2 0 0,-2 1 0,1-1 0,-1 1 0,0-1 0,0 0 0,-1 1 0,1-1 0,0 0 0,0 0 0,0 0 0,2-3 0,-3 4 0,-1 0 0,0 0 0,0 0 0,0 0 0,0 0 0,0 0 0,1-1 0,-1 1 0,0 0 0,0 0 0,0 0 0,0 0 0,0 0 0,0-1 0,0 1 0,0 0 0,0 0 0,0 0 0,0 0 0,1 0 0,-1-1 0,0 1 0,0 0 0,0 0 0,0 0 0,0 0 0,0-1 0,0 1 0,0 0 0,-1 0 0,1 0 0,0 0 0,0-1 0,0 1 0,0 0 0,0 0 0,0 0 0,0 0 0,0-1 0,0 1 0,-1 0 0,-7-3 0,-12 3 0,16 2 0,0-1 0,-1 1 0,1-1 0,0 1 0,0 0 0,0 1 0,1-1 0,-1 1 0,1-1 0,-1 1 0,1 0 0,0 1 0,0-1 0,0 0 0,0 1 0,1 0 0,-1-1 0,1 1 0,0 0 0,0 0 0,1 1 0,-1-1 0,1 0 0,0 0 0,0 1 0,0-1 0,0 1 0,1-1 0,0 1 0,0-1 0,0 1 0,2 5 0,-2-4 0,1-1 0,0 1 0,1 0 0,-1-1 0,1 1 0,0-1 0,0 0 0,1 0 0,0 0 0,0 0 0,0 0 0,0 0 0,1-1 0,0 0 0,0 0 0,0 0 0,0 0 0,1 0 0,-1-1 0,1 0 0,0 0 0,0 0 0,0 0 0,0-1 0,6 2 0,-2-3 0,-1 0 0,1 0 0,-1 0 0,1-1 0,0-1 0,-1 1 0,1-2 0,-1 1 0,0-1 0,1 0 0,-1-1 0,11-4 0,-6 1 0,-1 0 0,0 0 0,0-1 0,0-1 0,-1 0 0,20-19 0,-28 24 0,0 0 0,0 0 0,0 0 0,-1-1 0,1 1 0,-1-1 0,0 0 0,0 0 0,0 1 0,0-2 0,-1 1 0,1 0 0,-1 0 0,0 0 0,0-1 0,-1 1 0,1 0 0,-1-1 0,0 1 0,0 0 0,-1-1 0,1 1 0,-1 0 0,0-1 0,0 1 0,0 0 0,-1 0 0,0 0 0,1 0 0,-1 0 0,-1 0 0,1 1 0,0-1 0,-1 0 0,0 1 0,0 0 0,0 0 0,0 0 0,-1 0 0,1 0 0,-1 1 0,-6-4 0,-1 1-124,-1 0 0,0 1 0,0 0 0,0 1 0,-1 0 0,1 1-1,-1 1 1,0 0 0,1 0 0,-15 2 0,2 0-6702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5:39.907"/>
    </inkml:context>
    <inkml:brush xml:id="br0">
      <inkml:brushProperty name="width" value="0.05" units="cm"/>
      <inkml:brushProperty name="height" value="0.05" units="cm"/>
    </inkml:brush>
  </inkml:definitions>
  <inkml:trace contextRef="#ctx0" brushRef="#br0">590 95 24575,'6'-30'0,"-4"25"0,0 0 0,-1 0 0,0 0 0,0 0 0,0 0 0,0-8 0,-2 12 0,1 0 0,0 0 0,0 0 0,-1 0 0,1 0 0,0 0 0,-1 0 0,1 0 0,-1 0 0,1 0 0,-1 1 0,0-1 0,1 0 0,-1 0 0,0 0 0,0 1 0,1-1 0,-1 0 0,0 1 0,0-1 0,0 1 0,0-1 0,0 1 0,0-1 0,0 1 0,0 0 0,0-1 0,0 1 0,0 0 0,0 0 0,0 0 0,0 0 0,0 0 0,0 0 0,0 0 0,-1 0 0,-17 1 0,1 0 0,0 1 0,0 1 0,0 1 0,1 0 0,-25 11 0,2 1 0,-61 34 0,81-38 0,0 2 0,0-1 0,1 2 0,1 1 0,0 0 0,2 1 0,0 1 0,0 0 0,2 2 0,1-1 0,0 2 0,-11 23 0,13-20 0,2 0 0,0 1 0,2 1 0,0-1 0,2 1 0,1 0 0,1 1 0,1-1 0,1 1 0,5 46 0,0-44 0,1-1 0,1 1 0,1-1 0,1-1 0,2 0 0,1 0 0,1 0 0,1-2 0,31 46 0,-30-52 0,0-2 0,2 0 0,0 0 0,1-2 0,0 0 0,1-1 0,1-1 0,0 0 0,0-2 0,2 0 0,-1-1 0,1-1 0,24 6 0,-14-6 0,1-2 0,1-2 0,-1-1 0,1-1 0,-1-2 0,1-1 0,0-2 0,-1-1 0,1-1 0,-1-2 0,0-1 0,-1-2 0,0-1 0,59-28 0,-61 24 0,-1-2 0,-1-1 0,0-1 0,-2-1 0,0-1 0,-1-1 0,-1-2 0,-1 0 0,-1-1 0,-1-1 0,-1-1 0,-1-1 0,-2-1 0,-1 0 0,15-38 0,-20 39 0,-2-1 0,0 0 0,-2 0 0,-1 0 0,-2-1 0,0 0 0,-2 0 0,-1 0 0,-7-51 0,4 63 0,-1-1 0,0 1 0,-1-1 0,-1 1 0,0 0 0,-1 1 0,-1 0 0,-1 0 0,0 1 0,-1 0 0,-1 0 0,0 1 0,-1 1 0,-1 0 0,0 0 0,-26-19 0,20 20 29,-1 1-1,0 1 1,-1 0-1,0 2 0,-1 0 1,0 2-1,0 0 1,0 1-1,-1 2 1,1 0-1,-29 0 1,15 3-273,-1 2 0,1 2 0,0 1 0,0 1 1,1 2-1,-45 17 0,50-14-6582</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29.513"/>
    </inkml:context>
    <inkml:brush xml:id="br0">
      <inkml:brushProperty name="width" value="0.05" units="cm"/>
      <inkml:brushProperty name="height" value="0.05" units="cm"/>
    </inkml:brush>
  </inkml:definitions>
  <inkml:trace contextRef="#ctx0" brushRef="#br0">73 67 24575,'1'-5'0,"-1"0"0,1 0 0,0 0 0,1 1 0,-1-1 0,1 0 0,0 0 0,0 1 0,0-1 0,1 1 0,-1 0 0,6-6 0,-5 9 0,-2 7 0,-3 10 0,2-14 0,-92 488-1365,82-454-5461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29.840"/>
    </inkml:context>
    <inkml:brush xml:id="br0">
      <inkml:brushProperty name="width" value="0.05" units="cm"/>
      <inkml:brushProperty name="height" value="0.05" units="cm"/>
    </inkml:brush>
  </inkml:definitions>
  <inkml:trace contextRef="#ctx0" brushRef="#br0">0 1 24575,'1'0'0,"-1"0"0,0 0 0,0 0 0,0 0 0,0 0 0,0 1 0,0-1 0,0 0 0,0 0 0,0 0 0,0 0 0,0 0 0,1 0 0,-1 0 0,0 0 0,0 0 0,0 0 0,0 0 0,0 0 0,0 0 0,1 1 0,-1-1 0,0 0 0,0 0 0,0 0 0,0 0 0,0 0 0,0 0 0,1 0 0,-1 0 0,0-1 0,0 1 0,0 0 0,0 0 0,0 0 0,0 0 0,0 0 0,1 0 0,-1 0 0,0 0 0,0 0 0,0 0 0,0 0 0,0 0 0,0 0 0,0 0 0,0-1 0,0 1 0,1 0 0,-1 0 0,0 0 0,0 0 0,0 0 0,13 22 0,14 35 0,-25-52 0,2 3 0,0 1 0,0-1 0,1 0 0,0 0 0,1-1 0,0 1 0,0-1 0,1 0 0,0-1 0,0 0 0,0 0 0,10 5 0,-10-7 0,0 0 0,0-1 0,0 0 0,1-1 0,0 1 0,-1-2 0,1 1 0,0-1 0,0 0 0,0 0 0,0-1 0,0-1 0,0 1 0,14-3 0,-4-2 0,0-1 0,0-1 0,0-1 0,-1 0 0,0-1 0,-1-1 0,28-21 0,-27 19 0,-15 11-97,0-1-1,1 1 1,-1-1-1,0 1 1,1 0-1,-1 0 1,1 0-1,-1 0 1,1 1-1,-1-1 1,1 1-1,-1-1 0,5 1 1,3 1-6729</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8:27.889"/>
    </inkml:context>
    <inkml:brush xml:id="br0">
      <inkml:brushProperty name="width" value="0.05" units="cm"/>
      <inkml:brushProperty name="height" value="0.05" units="cm"/>
    </inkml:brush>
  </inkml:definitions>
  <inkml:trace contextRef="#ctx0" brushRef="#br0">1719 0 24575,'-227'34'29,"-144"25"-192,-12 28-560,276-57 748,-157 66-1,216-74 9,2 1 0,-54 36 0,84-49-23,1 1 0,0 1 0,1 1 0,0 0 0,1 0 0,1 1 0,0 1 0,1 0 0,-15 26 0,22-33-3,0 1 0,1 0-1,0 0 1,0 0 0,1 0 0,0 1 0,0-1-1,1 0 1,1 1 0,-1-1 0,2 1 0,-1-1-1,3 15 1,1-11 14,-1-1 0,1 0 0,1 0 0,0-1 0,1 1 0,0-1 0,1 0 0,0-1 0,9 11 0,7 4 22,1-2 1,0 0-1,2-2 1,1-1-1,0-1 1,56 29-1,-12-14-220,0-4 0,2-3 0,1-3 0,114 22-1,-41-21-459,211 7 0,-175-27 496,290-29 0,-330 6 148,-1-7 1,215-65 0,-286 67-202,102-50 1,-142 58 153,-1-2 1,-1-1-1,-1-1 1,0-2-1,38-36 0,-57 47 43,1-1 0,-1 1 0,-1-1-1,0-1 1,-1 0 0,10-19 0,-14 24 41,-1 0 0,1 0 1,-1-1-1,-1 1 0,1-1 1,-1 1-1,-1-1 1,1 0-1,-1 1 0,-1-1 1,1 0-1,-1 1 0,-2-10 1,-2 4 58,0 1 1,0-1-1,-1 1 1,0 1-1,-1-1 0,-1 1 1,0 0-1,0 1 1,-1-1-1,0 2 0,-1-1 1,0 2-1,-15-11 1,-11-7-34,-2 3 1,-71-34 0,13 16-286,-1 4 0,-2 4 1,-1 4-1,-123-17 1,45 20-100,-287-3 0,282 31-644,25 5-3831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5:40.592"/>
    </inkml:context>
    <inkml:brush xml:id="br0">
      <inkml:brushProperty name="width" value="0.05" units="cm"/>
      <inkml:brushProperty name="height" value="0.05" units="cm"/>
    </inkml:brush>
  </inkml:definitions>
  <inkml:trace contextRef="#ctx0" brushRef="#br0">422 1 24575,'-5'0'0,"1"0"0,-1 1 0,1 0 0,0 0 0,-1 0 0,1 0 0,0 1 0,0 0 0,0 0 0,0 0 0,0 0 0,0 0 0,0 1 0,1 0 0,-1 0 0,1 0 0,0 0 0,0 0 0,0 1 0,0-1 0,1 1 0,-4 6 0,-4 9 0,1 0 0,1 0 0,-9 34 0,9-26 0,-53 181 0,-30 88 0,5-91 0,49-121 0,31-63 0,6-20 0,0 0 0,1-1 0,-1 1 0,0-1 0,0 1 0,0-1 0,0 1 0,0-1 0,0 1 0,1-1 0,-1 1 0,0-1 0,0 1 0,1-1 0,-1 1 0,0-1 0,1 1 0,-1-1 0,0 0 0,1 1 0,0 0 0,1-1 0,1 1 0,-1 0 0,0-1 0,1 1 0,-1-1 0,1 0 0,-1 0 0,1 0 0,-1 0 0,1 0 0,-1-1 0,5 0 0,113-14 0,188 1 0,-35 4 0,-210 4 0,0-2 0,79-21 0,-121 23 0,0 0 0,0-1 0,-1-1 0,30-17 0,-44 21 0,0 1 0,-1-1 0,1-1 0,-1 1 0,0-1 0,0 0 0,-1 0 0,0 0 0,1-1 0,-2 1 0,1-1 0,-1 0 0,1 0 0,-2 0 0,1-1 0,-1 1 0,0-1 0,2-9 0,-2 0 0,-1 0 0,-1-1 0,0 1 0,-2 0 0,1 0 0,-2 0 0,0 0 0,-6-17 0,-9-20 0,-24-50 0,17 45 0,13 30-227,-1 1-1,-1 0 1,-2 1-1,0 0 1,-27-31-1,36 49-6598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5:59.359"/>
    </inkml:context>
    <inkml:brush xml:id="br0">
      <inkml:brushProperty name="width" value="0.05" units="cm"/>
      <inkml:brushProperty name="height" value="0.05" units="cm"/>
    </inkml:brush>
  </inkml:definitions>
  <inkml:trace contextRef="#ctx0" brushRef="#br0">188 257 24575,'-6'28'0,"1"-7"0,-54 458-1338,23 4-1421,-25 246 72,55-683 3248,-1 4 1513,2 0 1,2 66-1,3-110-2074,1 0 0,-1 0 0,1 0 0,1 0 0,-1 0 0,1 0 0,0 0 0,0-1 0,1 1 0,-1-1 0,1 1 0,0-1 0,8 9 0,-6-9 0,-1-1 0,2 0 0,-1 0 0,0 0 0,1-1 0,0 0 0,0 0 0,0 0 0,0-1 0,0 0 0,0 0 0,13 2 0,70 8 0,0-4 0,98-4 0,-55-1 0,1164 69-1814,-272-11 538,-1009-60 1314,-3 0 141,-1 0 0,1-2 0,18-1 0,-29 2-152,0 0-1,-1 0 0,1 0 1,-1 0-1,1 0 0,-1 0 0,1 0 1,-1 0-1,1-1 0,0 1 1,-1 0-1,1 0 0,-1 0 0,1-1 1,-1 1-1,1 0 0,-1 0 1,0-1-1,1 1 0,-1-1 0,1 1 1,-1 0-1,0-1 0,1 1 1,-1-1-1,0 1 0,1-1 0,-1 1 1,0-1-1,0 1 0,1-1 1,-1 1-1,0-1 0,0 1 0,0-1 1,0 1-1,0-1 0,0 1 1,0-1-1,0 0 0,0 1 0,0-1 1,0 1-1,0-1 0,0 1 1,0-1-1,-1 1 0,1-1 0,0 1 1,0-1-1,-1 1 0,1-1 1,0 1-1,0-1 0,-1 1 0,1-1 1,-1 1-1,-25-25 703,25 24-740,-30-24 62,-92-78 14,108 87-69,1 0 0,0 0 1,1-1-1,0-1 0,-15-30 0,12 11 4,1-1 0,1 0 0,3-1 0,1 0 0,2-1 0,-5-64 0,7 8 0,13-158 0,47-205 0,25 1 0,-42 252 0,-24 132 0,-1 16 0,-2-2 0,1-72 0,-11 126 0,0-1 0,0 1 0,-1-1 0,0 1 0,0-1 0,0 1 0,-1 0 0,0-1 0,-3-6 0,3 11 0,0-1 0,0 0 0,0 1 0,0-1 0,0 1 0,0 0 0,-1-1 0,1 1 0,-1 0 0,1 1 0,-1-1 0,0 0 0,0 1 0,0-1 0,0 1 0,0 0 0,0 0 0,0 0 0,0 1 0,-4-1 0,-8-1 0,0 1 0,-1 0 0,1 1 0,-30 5 0,-64 16 0,47-7 0,-610 86 0,212-47-1365,390-42-5461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00.073"/>
    </inkml:context>
    <inkml:brush xml:id="br0">
      <inkml:brushProperty name="width" value="0.05" units="cm"/>
      <inkml:brushProperty name="height" value="0.05" units="cm"/>
    </inkml:brush>
  </inkml:definitions>
  <inkml:trace contextRef="#ctx0" brushRef="#br0">300 1 24575,'1'1'0,"0"0"0,0 1 0,-1-1 0,1 1 0,0-1 0,-1 1 0,1-1 0,-1 1 0,1-1 0,-1 1 0,1-1 0,-1 1 0,0-1 0,0 1 0,0 0 0,0-1 0,0 1 0,-1-1 0,1 1 0,0 0 0,-1-1 0,1 1 0,-1-1 0,1 1 0,-2 2 0,-2 3 0,0 1 0,-1 0 0,-6 8 0,-99 119 0,-10 14 0,113-139 0,1 0 0,0 0 0,0 1 0,1 0 0,0 0 0,-5 21 0,9-28 0,0 0 0,0-1 0,1 1 0,0 0 0,-1 0 0,1 1 0,1-1 0,-1 0 0,1-1 0,-1 1 0,1 0 0,0 0 0,1 0 0,-1 0 0,1-1 0,-1 1 0,1 0 0,0-1 0,1 0 0,-1 1 0,0-1 0,1 0 0,5 5 0,0-2 0,0 1 0,1-2 0,0 1 0,1-1 0,-1 0 0,14 4 0,65 18 0,-68-22 0,465 93-282,7-38-96,-359-45 351,624 58 27,-547-53 0,-185-18 0,-14 0 0,0-1 0,0 0 0,0-1 0,0 0 0,0 0 0,0-1 0,19-5 0,-29 6 9,1-1 0,0 0 0,-1 1 0,1-1 0,-1 0 0,1 0 0,-1 0 0,1-1 0,-1 1 0,0 0 0,1 0 0,-1-1 0,0 1 0,0-1 0,0 1 0,0-1 0,0 1 0,0-1 0,-1 0 0,1 1 0,0-1 0,-1 0 0,0 0 0,1 1 0,-1-5 0,1-3 84,-1 0 0,0-1 0,-4-18 0,1 2-12,3-1-81,2 1 0,0 0 0,2 0 0,1 0 0,0 1 0,2-1 0,1 1 0,2 1 0,0 0 0,1 0 0,1 1 0,26-37 0,-16 30 0,1 1 0,2 1 0,0 2 0,2 0 0,1 1 0,1 2 0,1 1 0,45-25 0,-70 44 13,0 1-112,-1 0 1,1-1 0,0 1-1,-1-1 1,0 0-1,0-1 1,0 1-1,0-1 1,0 1 0,-1-1-1,1 0 1,-1-1-1,4-6 1,-3-2-6728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00.544"/>
    </inkml:context>
    <inkml:brush xml:id="br0">
      <inkml:brushProperty name="width" value="0.05" units="cm"/>
      <inkml:brushProperty name="height" value="0.05" units="cm"/>
    </inkml:brush>
  </inkml:definitions>
  <inkml:trace contextRef="#ctx0" brushRef="#br0">1 1 24575,'3'0'0,"4"0"0,6 0 0,8 0 0,6 0 0,6 0 0,8 0 0,8 0 0,7 0 0,-5 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7:14:50.217"/>
    </inkml:context>
    <inkml:brush xml:id="br0">
      <inkml:brushProperty name="width" value="0.05" units="cm"/>
      <inkml:brushProperty name="height" value="0.05" units="cm"/>
    </inkml:brush>
  </inkml:definitions>
  <inkml:trace contextRef="#ctx0" brushRef="#br0">0 1 24575,'0'9'0,"0"3"-8191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00.762"/>
    </inkml:context>
    <inkml:brush xml:id="br0">
      <inkml:brushProperty name="width" value="0.05" units="cm"/>
      <inkml:brushProperty name="height" value="0.05" units="cm"/>
    </inkml:brush>
  </inkml:definitions>
  <inkml:trace contextRef="#ctx0" brushRef="#br0">15 1 24575,'-3'0'0,"-4"3"0,2 1 0,5 0 0,9-1 0,11-1 0,11-1 0,10 0 0,9-1 0,-4 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01.022"/>
    </inkml:context>
    <inkml:brush xml:id="br0">
      <inkml:brushProperty name="width" value="0.05" units="cm"/>
      <inkml:brushProperty name="height" value="0.05" units="cm"/>
    </inkml:brush>
  </inkml:definitions>
  <inkml:trace contextRef="#ctx0" brushRef="#br0">1 1 24575,'6'2'0,"11"2"0,14 0 0,14-1 0,14-1 0,15-4 0,15-1 0,-7 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04.362"/>
    </inkml:context>
    <inkml:brush xml:id="br0">
      <inkml:brushProperty name="width" value="0.05" units="cm"/>
      <inkml:brushProperty name="height" value="0.05" units="cm"/>
    </inkml:brush>
  </inkml:definitions>
  <inkml:trace contextRef="#ctx0" brushRef="#br0">2402 3 24575,'0'0'0,"1"0"0,-1-1 0,0 1 0,1 0 0,-1 0 0,1 0 0,-1-1 0,0 1 0,1 0 0,-1 0 0,1 0 0,-1 0 0,1 0 0,-1-1 0,1 1 0,-1 0 0,0 0 0,1 0 0,-1 0 0,1 1 0,-1-1 0,1 0 0,-1 0 0,1 0 0,-1 0 0,1 0 0,-1 1 0,0-1 0,1 0 0,-1 0 0,1 0 0,-1 1 0,0-1 0,1 0 0,-1 1 0,0-1 0,1 0 0,-1 1 0,0-1 0,0 1 0,1-1 0,-1 0 0,0 1 0,0-1 0,0 1 0,1 0 0,8 23 0,-3 16 0,-2-1 0,-2 1 0,-3 60 0,0-33 0,-25 440 0,-27-2 0,38-377 0,7-52 0,-4 0 0,-4-1 0,-43 129 0,59-203 0,-1 1 0,0-1 0,0 0 0,1 1 0,-1-1 0,0 0 0,0 0 0,-1 0 0,1 0 0,0 0 0,0 0 0,0 0 0,-1 0 0,1 0 0,0 0 0,-1-1 0,1 1 0,-1-1 0,1 1 0,-1-1 0,1 1 0,-1-1 0,1 0 0,-4 0 0,-4 1 0,-1-2 0,1 1 0,-12-3 0,-2 0 0,-505 2-124,-1 33-130,378-21 182,32-3 1,-447 52 52,561-59 24,-26 7 169,30-8-158,0 1 0,-1-1 0,1 1 0,-1-1 0,1 1 0,0 0 0,-1 0 0,1 0 0,0-1 0,0 1 0,0 0 0,0 1 0,0-1-1,0 0 1,0 0 0,-1 2 0,2-2-12,0 0 1,0 0-1,0 0 0,0 0 1,0 0-1,0-1 0,0 1 0,1 0 1,-1 0-1,0 0 0,1 0 1,-1-1-1,0 1 0,1 0 0,-1 0 1,1-1-1,-1 1 0,1 0 0,0-1 1,-1 1-1,1-1 0,-1 1 1,1-1-1,0 1 0,0 0 0,24 15-21,-20-13 13,0 0 4,0 1 0,0 0 0,-1 0 0,1 0 0,-1 0 0,0 1 0,0-1 0,-1 1 0,1 0 0,-1 0 0,0 1 0,0-1 0,-1 0 0,3 8 0,-1 4 0,0 1 0,0-1 0,0 30 0,3 86 0,-14 190 0,-40 131 0,-66 440 0,32-353 0,19-148 0,58-358-1365,1-10-5461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04.596"/>
    </inkml:context>
    <inkml:brush xml:id="br0">
      <inkml:brushProperty name="width" value="0.05" units="cm"/>
      <inkml:brushProperty name="height" value="0.05" units="cm"/>
    </inkml:brush>
  </inkml:definitions>
  <inkml:trace contextRef="#ctx0" brushRef="#br0">0 0 24575,'3'3'0,"1"4"0,3 1 0,3 2 0,3 2 0,2 2 0,1 1 0,2 2 0,0 1 0,3-1 0,-2-2-8191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04.783"/>
    </inkml:context>
    <inkml:brush xml:id="br0">
      <inkml:brushProperty name="width" value="0.05" units="cm"/>
      <inkml:brushProperty name="height" value="0.05" units="cm"/>
    </inkml:brush>
  </inkml:definitions>
  <inkml:trace contextRef="#ctx0" brushRef="#br0">97 84 24575,'0'-6'0,"2"-5"0,2-4 0,0-1 0,-1-2 0,-1 5 0,-1 8 0,-3 11 0,-5 10 0,-3 8 0,-7 10 0,-6 4 0,-5 4 0,3-4-8191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05.830"/>
    </inkml:context>
    <inkml:brush xml:id="br0">
      <inkml:brushProperty name="width" value="0.05" units="cm"/>
      <inkml:brushProperty name="height" value="0.05" units="cm"/>
    </inkml:brush>
  </inkml:definitions>
  <inkml:trace contextRef="#ctx0" brushRef="#br0">1 2020 24575,'30'-495'0,"-26"452"0,13-607 0,-16 323 0,5 201 0,34-181 0,-34 250-1365,-6 43-5461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05.920"/>
    </inkml:context>
    <inkml:brush xml:id="br0">
      <inkml:brushProperty name="width" value="0.05" units="cm"/>
      <inkml:brushProperty name="height" value="0.05" units="cm"/>
    </inkml:brush>
  </inkml:definitions>
  <inkml:trace contextRef="#ctx0" brushRef="#br0">1 3 24575,'0'-3'0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06.472"/>
    </inkml:context>
    <inkml:brush xml:id="br0">
      <inkml:brushProperty name="width" value="0.05" units="cm"/>
      <inkml:brushProperty name="height" value="0.05" units="cm"/>
    </inkml:brush>
  </inkml:definitions>
  <inkml:trace contextRef="#ctx0" brushRef="#br0">1 2638 24575,'37'14'0,"29"-4"0,93 2 0,70-11 0,-113-2 0,-38 1 0,555-9 0,-436-3 0,234-43 0,-378 44 0,60-18 0,-111 28 0,0 0 0,0 0 0,0 0 0,0 0 0,0 0 0,0 0 0,0-1 0,0 1 0,-1-1 0,1 1 0,-1-1 0,1 1 0,-1-1 0,1 0 0,-1 0 0,0 0 0,0 0 0,0 0 0,1-3 0,0-2 0,0-1 0,0 0 0,-1 0 0,1-9 0,2-16 0,96-497 0,-46-78 0,-51-3 0,-4 392 0,-4 63 0,-25-164 0,6 396-1365,19-59-5461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06.626"/>
    </inkml:context>
    <inkml:brush xml:id="br0">
      <inkml:brushProperty name="width" value="0.05" units="cm"/>
      <inkml:brushProperty name="height" value="0.05" units="cm"/>
    </inkml:brush>
  </inkml:definitions>
  <inkml:trace contextRef="#ctx0" brushRef="#br0">4 1 24575,'-3'3'0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06.857"/>
    </inkml:context>
    <inkml:brush xml:id="br0">
      <inkml:brushProperty name="width" value="0.05" units="cm"/>
      <inkml:brushProperty name="height" value="0.05" units="cm"/>
    </inkml:brush>
  </inkml:definitions>
  <inkml:trace contextRef="#ctx0" brushRef="#br0">56 123 24575,'-16'20'0,"14"-17"0,0 0 0,0 0 0,0 0 0,-1-1 0,1 1 0,-1-1 0,0 1 0,0-1 0,0 0 0,-3 2 0,6-4 0,0-1 0,0 1 0,0 0 0,0 0 0,1 0 0,-1-1 0,0 1 0,0 0 0,0 0 0,0-1 0,0 1 0,0 0 0,0 0 0,0-1 0,0 1 0,0 0 0,0 0 0,0-1 0,0 1 0,0 0 0,0 0 0,0-1 0,0 1 0,0 0 0,0 0 0,0-1 0,-1 1 0,1 0 0,0 0 0,0 0 0,0-1 0,0 1 0,0 0 0,-1 0 0,1 0 0,0-1 0,0 1 0,0 0 0,-1 0 0,1 0 0,0 0 0,0 0 0,0 0 0,-1-1 0,1 1 0,0 0 0,0 0 0,-1 0 0,1 0 0,0 0 0,0 0 0,-1 0 0,1 0 0,0 0 0,0 0 0,-1 0 0,1 0 0,0 0 0,0 0 0,-1 0 0,1 1 0,0-1 0,0 0 0,-1 0 0,1 0 0,0 0 0,0 0 0,0 0 0,-1 1 0,9-21 0,-7 19 0,7-16 0,2-5 0,19-28 0,-26 45 0,0 0 0,0 1 0,0 0 0,1 0 0,0 0 0,0 0 0,0 0 0,0 1 0,1 0 0,-1 0 0,1 0 0,5-3 0,-7 6 0,-1-1 0,1 1 0,-1-1 0,1 1 0,-1 0 0,1 0 0,0 0 0,-1 0 0,1 1 0,-1-1 0,1 1 0,-1-1 0,1 1 0,-1 0 0,1 0 0,-1 0 0,0 0 0,1 0 0,-1 1 0,0-1 0,0 1 0,3 2 0,5 5 0,-1 0 0,0 1 0,10 14 0,-7-9 0,16 20-1365,-3-1-5461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5:34.310"/>
    </inkml:context>
    <inkml:brush xml:id="br0">
      <inkml:brushProperty name="width" value="0.05" units="cm"/>
      <inkml:brushProperty name="height" value="0.05" units="cm"/>
    </inkml:brush>
  </inkml:definitions>
  <inkml:trace contextRef="#ctx0" brushRef="#br0">1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10.466"/>
    </inkml:context>
    <inkml:brush xml:id="br0">
      <inkml:brushProperty name="width" value="0.05" units="cm"/>
      <inkml:brushProperty name="height" value="0.05" units="cm"/>
    </inkml:brush>
  </inkml:definitions>
  <inkml:trace contextRef="#ctx0" brushRef="#br0">17 252 24575,'2'334'0,"-4"444"0,-6-614 0,0 42 0,7-200 0,2-1 0,-1 1 0,1-1 0,0 0 0,0 1 0,0-1 0,3 8 0,-2-11 0,-1 0 0,0 0 0,0 0 0,1 0 0,-1 0 0,1 0 0,-1 0 0,1-1 0,0 1 0,0 0 0,0-1 0,0 0 0,0 1 0,0-1 0,0 0 0,0 0 0,1 0 0,-1-1 0,3 2 0,18 2 0,1-1 0,-1-1 0,1-1 0,40-3 0,-14 0 0,1242 51-2172,-986-23 2159,482 31-394,-760-56 448,7 2 64,0-2 0,0-1 1,0-2-1,55-10 0,-88 11-50,1 1 0,0-1 0,-1 0 0,1 1-1,-1-1 1,0-1 0,1 1 0,-1 0 0,0 0 0,0-1 0,1 0 0,-1 1-1,0-1 1,-1 0 0,1 0 0,0 0 0,0 0 0,-1 0 0,3-4 0,-3 3 3,-1 0 0,1-1 0,0 1 0,-1 0 0,0 0 0,0-1-1,0 1 1,0 0 0,0 0 0,-1-1 0,1 1 0,-1 0 0,0 0 0,0 0 0,-2-5 0,-29-70-58,-40-119 0,49 102 0,5-2 0,3 1 0,-1-124 0,22-294 0,34 43 0,-40 470 0,1-5 0,0-1 0,0 1 0,-1-1 0,0 1 0,0-1 0,-2-10 0,2 15 0,-1 1 0,0-1 0,1 0 0,-1 1 0,0-1 0,0 1 0,0-1 0,0 1 0,0-1 0,-1 1 0,1 0 0,0 0 0,0-1 0,-1 1 0,1 0 0,-1 0 0,1 0 0,-1 1 0,0-1 0,1 0 0,-1 1 0,0-1 0,1 0 0,-1 1 0,0 0 0,0-1 0,1 1 0,-4 0 0,-31-1 0,1 0 0,-41 6 0,-22 1 0,-438 15 0,280-8 0,-976 3-854,1141-16 343,33 0-6315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11.279"/>
    </inkml:context>
    <inkml:brush xml:id="br0">
      <inkml:brushProperty name="width" value="0.05" units="cm"/>
      <inkml:brushProperty name="height" value="0.05" units="cm"/>
    </inkml:brush>
  </inkml:definitions>
  <inkml:trace contextRef="#ctx0" brushRef="#br0">590 18 24575,'10'-12'0,"-5"7"0,-11 20 0,-234 451 0,-60-30 0,288-421 0,2-1 0,6-10 0,0 1 0,1-1 0,-1 1 0,1 0 0,0 0 0,0 0 0,1 0 0,0 0 0,-1 1 0,2-1 0,-3 11 0,4-15 0,0 0 0,0 0 0,0 0 0,1 0 0,-1 0 0,0 0 0,0 0 0,1 0 0,-1 0 0,1 0 0,-1 0 0,1 0 0,0 0 0,-1 0 0,1-1 0,0 1 0,-1 0 0,1 0 0,0-1 0,0 1 0,0 0 0,0-1 0,-1 1 0,1-1 0,0 1 0,0-1 0,0 0 0,2 1 0,32 5 0,-32-5 0,248 0 0,-143-3 0,985 48-401,-8 77-1,-995-110 402,108 10 0,-196-22 23,1-1 1,-1 0-1,1 0 1,0 0-1,-1 0 0,1-1 1,-1 1-1,1 0 1,3-2-1,-5 2-17,-1-1 0,0 1 0,0 0 0,0 0 0,0 0-1,0 0 1,0 0 0,1-1 0,-1 1 0,0 0 0,0 0 0,0 0 0,0 0 0,0-1-1,0 1 1,0 0 0,0 0 0,0 0 0,0-1 0,0 1 0,0 0 0,0 0-1,0 0 1,0-1 0,0 1 0,0 0 0,0 0 0,0 0 0,0 0 0,0-1-1,0 1 1,0 0 0,0 0 0,-1 0 0,1 0 0,0-1 0,-12-10 211,3 3-193,0 1 0,0-1 0,0-1 0,1 1 0,0-1 0,-11-18 0,15 19-27,0 1 0,1-1 0,0 1 0,0-1 0,0 0-1,1 0 1,1 0 0,-1-1 0,1 1 0,1-16 0,1-6 3,3-1 0,0 1 0,2 0 0,1 1 0,17-46 0,70-139 0,-86 197 0,24-47 0,55-84 0,-62 112 0,1 2 0,1 2 0,54-50 0,-68 71 150,-9 8-266,-1 1-1,0-1 0,0 1 1,1-1-1,-2 0 1,1 0-1,0 0 1,-1-1-1,1 1 1,-1-1-1,0 1 1,2-5-1,-3-2-6709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11.717"/>
    </inkml:context>
    <inkml:brush xml:id="br0">
      <inkml:brushProperty name="width" value="0.05" units="cm"/>
      <inkml:brushProperty name="height" value="0.05" units="cm"/>
    </inkml:brush>
  </inkml:definitions>
  <inkml:trace contextRef="#ctx0" brushRef="#br0">15 1 24575,'-3'0'0,"-4"0"0,2 0 0,8 0 0,10 3 0,14 0 0,14 1 0,12 2 0,15 0 0,11-1 0,9-1 0,8-2 0,2-3 0,-15-3-8191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11.966"/>
    </inkml:context>
    <inkml:brush xml:id="br0">
      <inkml:brushProperty name="width" value="0.05" units="cm"/>
      <inkml:brushProperty name="height" value="0.05" units="cm"/>
    </inkml:brush>
  </inkml:definitions>
  <inkml:trace contextRef="#ctx0" brushRef="#br0">0 47 24575,'3'0'0,"7"0"0,11 0 0,7 0 0,11-3 0,11-1 0,8-2 0,10-1 0,4 1 0,3 2 0,-4-2 0,-3 0 0,-15 2-8191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12.231"/>
    </inkml:context>
    <inkml:brush xml:id="br0">
      <inkml:brushProperty name="width" value="0.05" units="cm"/>
      <inkml:brushProperty name="height" value="0.05" units="cm"/>
    </inkml:brush>
  </inkml:definitions>
  <inkml:trace contextRef="#ctx0" brushRef="#br0">0 1 24575,'6'0'0,"14"0"0,15 0 0,19 0 0,22 0 0,21 0 0,21 0 0,-10 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17.299"/>
    </inkml:context>
    <inkml:brush xml:id="br0">
      <inkml:brushProperty name="width" value="0.05" units="cm"/>
      <inkml:brushProperty name="height" value="0.05" units="cm"/>
    </inkml:brush>
  </inkml:definitions>
  <inkml:trace contextRef="#ctx0" brushRef="#br0">35 51 24575,'2'-5'0,"0"1"0,0-1 0,0 0 0,1 1 0,-1 0 0,1-1 0,0 1 0,7-6 0,-10 9 0,1 1 0,-1 0 0,0-1 0,0 1 0,1 0 0,-1 0 0,0-1 0,0 1 0,1 0 0,-1 0 0,0-1 0,1 1 0,-1 0 0,0 0 0,1 0 0,-1 0 0,0 0 0,1 0 0,-1 0 0,1-1 0,-1 1 0,0 0 0,1 0 0,-1 0 0,0 1 0,1-1 0,-1 0 0,1 0 0,-1 0 0,0 0 0,1 0 0,4 12 0,-6 18 0,-49 318 0,39-264 0,3-24 0,-2 67 0,10-121 0,0 0 0,0 0 0,1 0 0,0 0 0,0-1 0,0 1 0,1 0 0,3 9 0,-3-12 0,-1 0 0,1-1 0,0 0 0,0 1 0,0-1 0,0 0 0,0 0 0,0 0 0,1 0 0,-1-1 0,1 1 0,-1-1 0,1 1 0,-1-1 0,1 0 0,0 0 0,0 0 0,0 0 0,4 0 0,20 2 0,-1-1 0,1-1 0,0-2 0,-1 0 0,41-8 0,-6 1 0,582-33-328,1 31-110,-472 8 407,439-14 164,-608 16-108,-1-1 1,0 1-1,0 0 1,1 0-1,-1 1 0,0-1 1,0 0-1,0 1 1,1-1-1,-1 1 0,0 0 1,0 0-1,0 0 1,0 0-1,0 0 0,3 3 1,-4-2-12,1 0 1,-1 0-1,0 0 1,0 0-1,-1 0 1,1 1-1,0-1 1,-1 0 0,1 0-1,-1 1 1,0-1-1,0 0 1,0 1-1,0-1 1,-1 5-1,-5 175-14,-7 91 0,-8 239-1365,21-488-5461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17.831"/>
    </inkml:context>
    <inkml:brush xml:id="br0">
      <inkml:brushProperty name="width" value="0.05" units="cm"/>
      <inkml:brushProperty name="height" value="0.05" units="cm"/>
    </inkml:brush>
  </inkml:definitions>
  <inkml:trace contextRef="#ctx0" brushRef="#br0">0 0 24575,'1'8'0,"1"0"0,-1-1 0,2 1 0,-1-1 0,1 0 0,5 11 0,0 1 0,3 10 0,-3-8 0,1 1 0,0-1 0,19 30 0,-24-45 0,0-1 0,0 1 0,1-1 0,0 0 0,-1-1 0,1 1 0,1-1 0,-1 0 0,1 0 0,0-1 0,-1 1 0,2-1 0,-1-1 0,0 1 0,0-1 0,12 3 0,-9-4 0,1 0 0,-1 0 0,0-1 0,0 0 0,0 0 0,0-1 0,1 0 0,-1-1 0,0 0 0,-1 0 0,1-1 0,0 0 0,-1-1 0,1 0 0,-1 0 0,8-6 0,3-4 0,-1 0 0,-1-2 0,-1 0 0,0 0 0,17-24 0,-2 5-1365,-20 25-5461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18.359"/>
    </inkml:context>
    <inkml:brush xml:id="br0">
      <inkml:brushProperty name="width" value="0.05" units="cm"/>
      <inkml:brushProperty name="height" value="0.05" units="cm"/>
    </inkml:brush>
  </inkml:definitions>
  <inkml:trace contextRef="#ctx0" brushRef="#br0">1 1 24575,'0'0'0,"1"0"0,0 0 0,-1 0 0,1 0 0,-1 1 0,1-1 0,-1 0 0,1 1 0,-1-1 0,1 0 0,-1 1 0,1-1 0,-1 1 0,1-1 0,-1 1 0,1-1 0,-1 1 0,0-1 0,1 1 0,-1-1 0,0 1 0,0 0 0,1-1 0,-1 1 0,0-1 0,0 1 0,0 1 0,4 19 0,-4-18 0,3 261 0,-4-146 0,0 409-1365,1-486-5461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18.702"/>
    </inkml:context>
    <inkml:brush xml:id="br0">
      <inkml:brushProperty name="width" value="0.05" units="cm"/>
      <inkml:brushProperty name="height" value="0.05" units="cm"/>
    </inkml:brush>
  </inkml:definitions>
  <inkml:trace contextRef="#ctx0" brushRef="#br0">0 0 24575,'1'12'0,"-1"1"0,2-1 0,0 0 0,0 1 0,2-1 0,-1-1 0,1 1 0,1 0 0,0-1 0,1 0 0,0 0 0,0-1 0,9 11 0,-11-16 0,0 0 0,0-1 0,0 1 0,1-1 0,-1-1 0,1 1 0,0 0 0,0-1 0,0 0 0,0 0 0,1-1 0,-1 0 0,1 0 0,0 0 0,-1 0 0,1-1 0,0 0 0,0 0 0,0-1 0,0 1 0,0-1 0,0-1 0,0 1 0,0-1 0,0 0 0,0 0 0,-1-1 0,12-4 0,-6 1 28,0-2 0,-1 1 0,0-2 0,0 1-1,0-1 1,-1-1 0,0 0 0,12-15 0,-6 7-836,23-20 0,-29 30-6018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19.448"/>
    </inkml:context>
    <inkml:brush xml:id="br0">
      <inkml:brushProperty name="width" value="0.05" units="cm"/>
      <inkml:brushProperty name="height" value="0.05" units="cm"/>
    </inkml:brush>
  </inkml:definitions>
  <inkml:trace contextRef="#ctx0" brushRef="#br0">417 20 24575,'-25'-1'0,"-35"-7"0,-8 1 0,47 6 0,-85-1 0,95 2 0,0 1 0,1 1 0,-1 0 0,1 0 0,-1 1 0,1 0 0,-17 9 0,25-11 0,0 0 0,-1 0 0,1 1 0,0-1 0,0 1 0,0 0 0,0-1 0,0 1 0,0 0 0,0 0 0,1 0 0,-1 1 0,1-1 0,-1 0 0,1 0 0,0 1 0,0-1 0,0 1 0,0-1 0,0 1 0,0 4 0,1-4 0,0 0 0,1 1 0,-1-1 0,1 0 0,-1 0 0,1 0 0,0 0 0,0 0 0,1-1 0,-1 1 0,0 0 0,1 0 0,0-1 0,0 1 0,0-1 0,0 1 0,0-1 0,3 3 0,8 6 0,1 0 0,0-1 0,1-1 0,22 12 0,68 24 0,-41-18 0,-43-18 0,72 36 0,-84-40 0,-1 0 0,0 0 0,0 1 0,0 1 0,-1-1 0,0 1 0,0 0 0,6 9 0,-12-14 0,0-1 0,0 1 0,0-1 0,0 1 0,0 0 0,-1-1 0,1 1 0,-1 0 0,1 0 0,-1 0 0,1-1 0,-1 1 0,0 0 0,0 0 0,0 0 0,0-1 0,0 1 0,0 0 0,-1 0 0,0 3 0,0-3 0,0 1 0,-1-1 0,1 0 0,-1 1 0,0-1 0,0 0 0,1 0 0,-1 0 0,0 0 0,-1 0 0,1-1 0,-3 3 0,-4 1 0,-1 0 0,0-1 0,1 0 0,-1 0 0,-21 4 0,11-4-170,-1-1-1,0-1 0,0 0 1,0-2-1,0 0 0,0-1 1,-38-8-1,31 1-6655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5:41.560"/>
    </inkml:context>
    <inkml:brush xml:id="br0">
      <inkml:brushProperty name="width" value="0.05" units="cm"/>
      <inkml:brushProperty name="height" value="0.05" units="cm"/>
    </inkml:brush>
  </inkml:definitions>
  <inkml:trace contextRef="#ctx0" brushRef="#br0">643 184 24575,'1'-6'0,"-1"0"0,0 0 0,-1 1 0,0-1 0,0 0 0,0 0 0,0 0 0,-1 1 0,0-1 0,0 1 0,-1-1 0,1 1 0,-1 0 0,0 0 0,-1 0 0,1 0 0,-1 0 0,0 1 0,0 0 0,-9-8 0,9 9 0,-9-7 0,1 0 0,-2 1 0,-17-10 0,26 17 0,0 0 0,0 0 0,0 0 0,0 0 0,-1 1 0,1 0 0,-1 0 0,1 1 0,-1-1 0,1 1 0,-1 0 0,1 1 0,-9 1 0,0 2 0,0 0 0,1 1 0,-1 1 0,1 0 0,0 1 0,1 0 0,0 1 0,0 0 0,0 1 0,-16 17 0,-1 4 0,1 1 0,-34 50 0,41-49 0,2 0 0,1 1 0,1 1 0,2 1 0,1 0 0,2 1 0,1 0 0,2 1 0,2 0 0,1 0 0,-1 50 0,7-59 0,1 1 0,1 0 0,2 0 0,0-1 0,2 0 0,16 45 0,-14-52 0,1 0 0,2 0 0,0-1 0,1 0 0,1-1 0,0-1 0,2 0 0,31 31 0,-27-32 0,1-1 0,1-1 0,0-1 0,1-1 0,0-1 0,1 0 0,43 14 0,-34-17 0,0-1 0,0-1 0,0-2 0,1-2 0,52 1 0,-40-6 0,0-2 0,-1-2 0,0-2 0,0-2 0,-1-1 0,0-3 0,-1-1 0,0-3 0,46-26 0,-49 21 0,-1-2 0,-1-2 0,-1-1 0,-2-2 0,-1-2 0,-1 0 0,-2-2 0,32-47 0,-44 54 0,0 0 0,-2-2 0,-1 0 0,-1-1 0,-2 0 0,-1-1 0,-1-1 0,-2 1 0,-1-1 0,-1-1 0,-2 1 0,0-38 0,-5 54 0,0 0 0,0 0 0,-2 0 0,0 0 0,-1 0 0,0 1 0,-1-1 0,-1 1 0,-14-25 0,13 28 0,-1 1 0,0 0 0,0 1 0,-1 0 0,0 0 0,-1 1 0,0 0 0,-1 1 0,1 0 0,-2 0 0,1 2 0,-15-7 0,6 4-170,-1 2-1,0 0 0,-1 1 1,0 2-1,0 0 0,0 1 1,-36 0-1,-5 5-6655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19.855"/>
    </inkml:context>
    <inkml:brush xml:id="br0">
      <inkml:brushProperty name="width" value="0.05" units="cm"/>
      <inkml:brushProperty name="height" value="0.05" units="cm"/>
    </inkml:brush>
  </inkml:definitions>
  <inkml:trace contextRef="#ctx0" brushRef="#br0">66 47 24575,'5'0'0,"-1"0"0,1 0 0,-1-1 0,1 0 0,-1 0 0,6-2 0,-9 3 0,1-1 0,-1 1 0,0-1 0,0 0 0,1 1 0,-1-1 0,0 0 0,0 0 0,0 0 0,0 0 0,0 0 0,0 0 0,0 0 0,0 0 0,0 0 0,0 0 0,-1 0 0,1-1 0,-1 1 0,1 0 0,-1-1 0,1 1 0,0-2 0,-1 3 0,0-1 0,0 1 0,0-1 0,0 1 0,0-1 0,0 0 0,0 1 0,0-1 0,0 1 0,0-1 0,0 1 0,0-1 0,0 1 0,-1-1 0,1 1 0,0-1 0,0 1 0,0-1 0,-1 1 0,1-1 0,0 1 0,-1-1 0,1 1 0,0 0 0,-1-1 0,1 1 0,-1 0 0,0-1 0,-15 0 0,11 2 0,1 0 0,0 1 0,-1-1 0,1 1 0,-7 4 0,4-1 0,0 1 0,1 0 0,-1 0 0,1 0 0,0 1 0,-8 14 0,12-18 0,-1 0 0,2 0 0,-1 1 0,0-1 0,1 1 0,-1-1 0,1 1 0,0 0 0,0 0 0,1-1 0,-1 1 0,1 0 0,0 0 0,0 0 0,0-1 0,0 1 0,1 0 0,0 4 0,0-6 0,0 0 0,0-1 0,0 1 0,0 0 0,0-1 0,0 1 0,0-1 0,1 1 0,-1-1 0,0 1 0,1-1 0,-1 0 0,1 0 0,0 0 0,-1 0 0,1 0 0,0 0 0,0 0 0,0-1 0,-1 1 0,1-1 0,0 1 0,0-1 0,0 0 0,0 1 0,0-1 0,0 0 0,0 0 0,0 0 0,4-1 0,6-1 0,-1-1 0,1 1 0,20-9 0,-20 7 0,-11 3 0,1 1 0,-1 0 0,1-1 0,-1 1 0,0 0 0,1 0 0,-1 0 0,1 0 0,-1 0 0,1 0 0,-1 0 0,0 0 0,1 1 0,-1-1 0,1 1 0,-1-1 0,0 1 0,1-1 0,-1 1 0,0 0 0,0-1 0,0 1 0,1 0 0,-1 0 0,1 2 0,3 2 0,-1 0 0,-1 0 0,1 1 0,4 9 0,7 11 0,-1-9-1365,-1-2-5461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20.396"/>
    </inkml:context>
    <inkml:brush xml:id="br0">
      <inkml:brushProperty name="width" value="0.05" units="cm"/>
      <inkml:brushProperty name="height" value="0.05" units="cm"/>
    </inkml:brush>
  </inkml:definitions>
  <inkml:trace contextRef="#ctx0" brushRef="#br0">0 101 24575,'1'-11'0,"-1"26"0,2 15 0,0-16 0,-1-5 0,0 0 0,1 0 0,0-1 0,0 1 0,1-1 0,0 1 0,0-1 0,6 9 0,-9-16 0,1-1 0,0 1 0,-1 0 0,1 0 0,0-1 0,-1 1 0,1 0 0,0-1 0,0 1 0,0-1 0,-1 1 0,1-1 0,0 0 0,0 1 0,0-1 0,0 0 0,0 1 0,0-1 0,0 0 0,0 0 0,0 0 0,0 0 0,2 0 0,-1-1 0,0 1 0,1-1 0,-1 0 0,0 0 0,1 0 0,-1 0 0,0 0 0,0 0 0,3-3 0,3-2 0,-1-1 0,0 0 0,11-13 0,-8 5 0,-7 10 0,1 0 0,-1 0 0,1 0 0,-1 1 0,1 0 0,1 0 0,-1 0 0,0 0 0,1 0 0,7-3 0,-8 7 0,-1 0 0,1 0 0,0 1 0,-1-1 0,1 1 0,-1 0 0,1 0 0,-1 0 0,1 0 0,-1 1 0,0 0 0,0-1 0,1 1 0,3 4 0,13 5 0,-7-6 0,0-1 0,0 1 0,1-2 0,-1 0 0,1-1 0,0 0 0,0-1 0,21-1 0,-28 0 0,0-1 0,0 0 0,0 0 0,0 0 0,0-1 0,0 0 0,-1-1 0,1 1 0,-1-1 0,1 0 0,-1-1 0,0 0 0,0 0 0,-1 0 0,1-1 0,-1 1 0,0-1 0,7-10 0,-9 11 0,0-1 0,-1 0 0,0 0 0,0 0 0,0 0 0,-1 0 0,1-1 0,-1 1 0,-1 0 0,1-7 0,0 9 0,-1 1 0,0 0 0,0 0 0,0 0 0,0-1 0,0 1 0,-1 0 0,1 0 0,-1 0 0,1 0 0,-1-1 0,0 1 0,0 0 0,0 0 0,0 0 0,0 1 0,0-1 0,-1 0 0,1 0 0,-1 1 0,1-1 0,-1 0 0,1 1 0,-1 0 0,0-1 0,0 1 0,-2-1 0,2 1 0,-1 1 0,0-1 0,1 1 0,-1 0 0,1 0 0,-1 0 0,0 0 0,1 1 0,-1-1 0,1 1 0,-1-1 0,0 1 0,1 0 0,0 0 0,-1 0 0,1 0 0,-1 1 0,-1 1 0,-2 0 0,1 1 0,-1 0 0,1 1 0,0-1 0,1 1 0,-5 5 0,7-7 0,0-1 0,0 1 0,0 0 0,0 1 0,0-1 0,1 0 0,0 0 0,0 1 0,0-1 0,0 0 0,0 1 0,1-1 0,-1 1 0,1-1 0,0 1 0,0 0 0,0-1 0,1 1 0,-1-1 0,1 1 0,0-1 0,0 0 0,0 1 0,0-1 0,1 0 0,-1 0 0,1 1 0,2 2 0,1 0 0,-1 0 0,1-1 0,0 0 0,0 0 0,0 0 0,1-1 0,-1 0 0,1 0 0,0 0 0,0-1 0,1 0 0,-1 0 0,11 3 0,29 4-1365,-1-4-5461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21.299"/>
    </inkml:context>
    <inkml:brush xml:id="br0">
      <inkml:brushProperty name="width" value="0.05" units="cm"/>
      <inkml:brushProperty name="height" value="0.05" units="cm"/>
    </inkml:brush>
  </inkml:definitions>
  <inkml:trace contextRef="#ctx0" brushRef="#br0">1 1 24575,'3'0'0,"1"3"0,0 4 0,-1 6 0,-1 8 0,0 5 0,-2 8 0,-2 6 0,-2 6 0,0 4 0,0 2 0,2 1 0,1-2 0,0-4 0,0-7 0,4-8 0,1-9-8191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21.674"/>
    </inkml:context>
    <inkml:brush xml:id="br0">
      <inkml:brushProperty name="width" value="0.05" units="cm"/>
      <inkml:brushProperty name="height" value="0.05" units="cm"/>
    </inkml:brush>
  </inkml:definitions>
  <inkml:trace contextRef="#ctx0" brushRef="#br0">38 47 24575,'0'-38'0,"-21"95"0,16-32 0,0 1 0,2 0 0,0 37 0,2-53 0,2-1 0,-1 1 0,1-1 0,1 1 0,0-1 0,0 0 0,1 0 0,0 0 0,0 0 0,1 0 0,0-1 0,10 16 0,-12-22 0,0 1 0,0-1 0,0 1 0,0-1 0,1 0 0,-1 0 0,1 0 0,-1 0 0,1 0 0,0-1 0,-1 1 0,1-1 0,0 0 0,0 0 0,0 0 0,0 0 0,1 0 0,-1 0 0,0-1 0,6 1 0,-5-2 0,-1 0 0,1 0 0,-1 0 0,0 0 0,1-1 0,-1 1 0,0-1 0,0 0 0,0 0 0,0 0 0,0 0 0,0 0 0,-1-1 0,1 1 0,-1-1 0,1 0 0,-1 1 0,3-6 0,0-2 0,1 0 0,-1-1 0,-1 1 0,0-1 0,0 0 0,-1 0 0,-1-1 0,0 1 0,1-17 0,-1 3 0,-2 0 0,-1 0 0,-5-33 0,-4 15 342,10 41-428,-1 0 1,0 0 0,1 1-1,-1-1 1,0 0 0,0 0-1,0 1 1,0-1 0,-1 1-1,1-1 1,0 1 0,-1-1-1,1 1 1,-1 0 0,1-1-1,-1 1 1,0 0 0,1 0-1,-3-1 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21.845"/>
    </inkml:context>
    <inkml:brush xml:id="br0">
      <inkml:brushProperty name="width" value="0.05" units="cm"/>
      <inkml:brushProperty name="height" value="0.05" units="cm"/>
    </inkml:brush>
  </inkml:definitions>
  <inkml:trace contextRef="#ctx0" brushRef="#br0">1 3 24575,'0'-3'0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22.015"/>
    </inkml:context>
    <inkml:brush xml:id="br0">
      <inkml:brushProperty name="width" value="0.05" units="cm"/>
      <inkml:brushProperty name="height" value="0.05" units="cm"/>
    </inkml:brush>
  </inkml:definitions>
  <inkml:trace contextRef="#ctx0" brushRef="#br0">0 3 24575,'0'-3'0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22.407"/>
    </inkml:context>
    <inkml:brush xml:id="br0">
      <inkml:brushProperty name="width" value="0.05" units="cm"/>
      <inkml:brushProperty name="height" value="0.05" units="cm"/>
    </inkml:brush>
  </inkml:definitions>
  <inkml:trace contextRef="#ctx0" brushRef="#br0">104 40 24575,'1'-2'0,"-1"1"0,0-1 0,0 0 0,-1 1 0,1-1 0,0 0 0,0 1 0,-1-1 0,1 1 0,-1-1 0,0 1 0,1-1 0,-1 1 0,0-1 0,0 1 0,0-1 0,0 1 0,0 0 0,0 0 0,0 0 0,0-1 0,0 1 0,-1 0 0,1 0 0,0 1 0,-1-1 0,-1-1 0,1 2 0,0-1 0,1 1 0,-1 0 0,1 0 0,-1 0 0,0 0 0,1 0 0,-1 1 0,1-1 0,-1 0 0,1 1 0,-1-1 0,1 1 0,-1 0 0,1-1 0,-1 1 0,1 0 0,0 0 0,-1 0 0,1 0 0,0 0 0,0 0 0,0 0 0,0 0 0,0 1 0,0-1 0,0 0 0,-1 3 0,-3 5 0,0 0 0,1 0 0,0 1 0,0-1 0,1 1 0,-3 20 0,2 0 0,-1 32 0,4-54 0,1 0 0,0 0 0,1 1 0,0-1 0,0 0 0,1 0 0,0 0 0,1 0 0,5 12 0,-7-17 0,1 0 0,-1-1 0,1 1 0,0-1 0,0 1 0,0-1 0,0 0 0,0 0 0,1 0 0,-1 0 0,0 0 0,1 0 0,0-1 0,-1 1 0,1-1 0,0 1 0,0-1 0,0 0 0,0-1 0,0 1 0,0 0 0,0-1 0,0 1 0,0-1 0,0 0 0,0 0 0,0-1 0,5 0 0,-3 1 10,-1-1-1,1 0 1,-1-1-1,0 1 1,1-1-1,-1 0 1,0 0-1,0 0 1,0-1-1,0 1 1,0-1-1,0 0 0,-1 0 1,0 0-1,1-1 1,-1 1-1,2-4 1,-1 1 5,0-1 1,-1 1-1,0 0 1,0-1-1,-1 1 1,1-1 0,-1 0-1,-1 0 1,0 0-1,1-12 1,-1 10-54,-1 1 0,-1-1 0,1 1 0,-2-1 0,1 0 0,-1 1 0,0 0 0,-6-15 0,6 18-59,-1 0-1,1 0 1,-1 0-1,0 1 1,-1-1-1,1 1 1,-1 0-1,0 0 1,0 0-1,0 0 1,0 0-1,0 1 0,-9-5 1,-2 1-6729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22.761"/>
    </inkml:context>
    <inkml:brush xml:id="br0">
      <inkml:brushProperty name="width" value="0.05" units="cm"/>
      <inkml:brushProperty name="height" value="0.05" units="cm"/>
    </inkml:brush>
  </inkml:definitions>
  <inkml:trace contextRef="#ctx0" brushRef="#br0">39 16 24575,'-1'5'0,"0"0"0,0-1 0,0 1 0,-1 0 0,-3 7 0,-1 5 0,0 2 0,2-1 0,0 1 0,1 0 0,1 0 0,0 1 0,2-1 0,0 0 0,1 1 0,7 29 0,-8-46 0,0-1 0,1 1 0,0-1 0,0 1 0,0-1 0,0 1 0,0-1 0,0 1 0,1-1 0,-1 0 0,1 0 0,-1 0 0,1 0 0,0 0 0,0 0 0,0 0 0,0-1 0,0 1 0,0-1 0,0 1 0,1-1 0,2 1 0,-1-1 0,-1 0 0,1-1 0,0 1 0,0-1 0,0 0 0,-1 0 0,1-1 0,0 1 0,0-1 0,-1 0 0,1 0 0,0 0 0,-1 0 0,1-1 0,3-1 0,1-1 0,1-1 0,-1 0 0,0 0 0,0-1 0,-1 0 0,0 0 0,0-1 0,0 0 0,-1 0 0,0-1 0,0 1 0,-1-1 0,0 0 0,0-1 0,-1 1 0,3-11 0,-5 13 0,0 0 0,0-1 0,-1 1 0,0 0 0,0-1 0,-1 1 0,1-1 0,-1 0 0,-1 1 0,0-1 0,0 1 0,0 0 0,0-1 0,-1 1 0,0 0 0,0 0 0,-1 0 0,0 0 0,0 0 0,0 0 0,-1 1 0,0 0 0,0 0 0,-7-7 0,7 7-85,-1 1 0,0 0-1,-1 0 1,1 0 0,-1 1-1,0-1 1,1 1 0,-1 1-1,-1-1 1,1 1 0,0 0-1,0 0 1,-1 1 0,1 0-1,-10-1 1,-5 3-6741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23.226"/>
    </inkml:context>
    <inkml:brush xml:id="br0">
      <inkml:brushProperty name="width" value="0.05" units="cm"/>
      <inkml:brushProperty name="height" value="0.05" units="cm"/>
    </inkml:brush>
  </inkml:definitions>
  <inkml:trace contextRef="#ctx0" brushRef="#br0">173 89 24575,'0'-1'0,"0"0"0,0-1 0,0 1 0,0 0 0,0 0 0,0 0 0,0-1 0,0 1 0,0 0 0,0 0 0,-1 0 0,1 0 0,0-1 0,-1 1 0,1 0 0,-1 0 0,0 0 0,1 0 0,-1 0 0,0 0 0,1 0 0,-1 0 0,0 1 0,0-1 0,0 0 0,0 0 0,0 0 0,0 1 0,0-1 0,0 1 0,0-1 0,0 1 0,0-1 0,-2 1 0,2 0 0,-1 0 0,0 0 0,1 1 0,-1-1 0,0 1 0,1-1 0,-1 1 0,1 0 0,-1 0 0,1 0 0,0-1 0,-1 1 0,1 1 0,0-1 0,-1 0 0,1 0 0,0 0 0,0 1 0,0-1 0,0 0 0,0 1 0,0-1 0,1 1 0,-2 1 0,-33 79 0,-49 167 0,144-408 0,-42 98 0,39-103 0,-56 161 0,0 1 0,0-1 0,1 1 0,-1 0 0,1-1 0,-1 1 0,1 0 0,0 0 0,3-3 0,-5 5 0,0 0 0,1 0 0,-1-1 0,0 1 0,1 0 0,-1 0 0,1 0 0,-1 0 0,0-1 0,1 1 0,-1 0 0,1 0 0,-1 0 0,0 0 0,1 0 0,-1 0 0,1 0 0,-1 0 0,1 0 0,-1 1 0,0-1 0,1 0 0,0 0 0,9 13 0,5 28-56,-1 1 0,-2 1-1,7 47 1,-9-40-1084,-3-19-5686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23.898"/>
    </inkml:context>
    <inkml:brush xml:id="br0">
      <inkml:brushProperty name="width" value="0.05" units="cm"/>
      <inkml:brushProperty name="height" value="0.05" units="cm"/>
    </inkml:brush>
  </inkml:definitions>
  <inkml:trace contextRef="#ctx0" brushRef="#br0">27 249 24575,'-2'-2'0,"-1"0"0,1-1 0,0 0 0,0 1 0,0-1 0,0 0 0,0 0 0,0 0 0,1 0 0,-1 0 0,1-1 0,0 1 0,0 0 0,1-1 0,-2-5 0,2 7 0,1-1 0,-1 1 0,1 0 0,-1 0 0,1 0 0,0 0 0,-1 0 0,1 0 0,0 0 0,1 0 0,-1 0 0,0 1 0,0-1 0,1 0 0,-1 1 0,1-1 0,-1 1 0,1-1 0,0 1 0,0 0 0,-1 0 0,1 0 0,0 0 0,0 0 0,0 0 0,2 0 0,25-9 0,-1 1 0,1 2 0,48-7 0,-47 10 0,0-1 0,-1-2 0,41-14 0,-67 19 0,0 1 0,0-1 0,-1 1 0,1-1 0,0 0 0,-1 0 0,0 0 0,1 0 0,-1 0 0,0-1 0,0 1 0,3-6 0,-7 39 0,-11 22 0,8-38 0,0 0 0,2 1 0,0-1 0,1 1 0,0-1 0,1 25 0,1-40 0,0 0 0,0-1 0,0 1 0,0 0 0,0 0 0,0 0 0,0 0 0,0 0 0,0 0 0,0 0 0,0 0 0,0 0 0,0 0 0,0 0 0,0 0 0,1-1 0,-1 1 0,0 0 0,0 0 0,0 0 0,0 0 0,0 0 0,0 0 0,0 0 0,0 0 0,0 0 0,0 0 0,0 0 0,0 0 0,1 0 0,-1 0 0,0 0 0,0 0 0,0 0 0,0 0 0,0 0 0,0 0 0,0 0 0,0 0 0,0 0 0,0 0 0,0 0 0,1 0 0,-1 0 0,0 0 0,0 0 0,0 0 0,0 0 0,0 0 0,0 0 0,0 0 0,0 1 0,0-1 0,0 0 0,0 0 0,0 0 0,0 0 0,0 0 0,0 0 0,0 0 0,0 0 0,1 0 0,-1 0 0,0 0 0,0 0 0,0 0 0,0 1 0,0-1 0,7-11 0,6-14 0,62-174 0,-75 197 0,1-1 0,0 1 0,0 0 0,1 0 0,-1-1 0,0 1 0,1 0 0,2-3 0,-4 5 0,0 0 0,1 0 0,-1-1 0,0 1 0,0 0 0,0 0 0,0 0 0,1 0 0,-1 0 0,0 0 0,0 0 0,0 0 0,0 0 0,1 0 0,-1 0 0,0 0 0,0 0 0,0 0 0,0 0 0,1 0 0,-1 0 0,0 0 0,0 0 0,0 0 0,0 0 0,1 0 0,-1 0 0,0 0 0,0 0 0,0 0 0,0 0 0,1 0 0,-1 1 0,0-1 0,0 0 0,0 0 0,0 0 0,0 0 0,1 1 0,2 14 0,-2-1 0,0 2 0,0 0 0,2 0 0,-1 0 0,2 0 0,9 28 0,-13-43 0,1 0 0,-1 0 0,1 1 0,-1-1 0,1 0 0,-1 0 0,1 0 0,0 0 0,-1 0 0,1 0 0,0 0 0,0 0 0,0-1 0,0 1 0,0 0 0,0 0 0,0-1 0,0 1 0,0-1 0,0 1 0,0-1 0,0 1 0,0-1 0,0 1 0,1-1 0,-1 0 0,0 0 0,0 0 0,0 0 0,1 0 0,-1 0 0,0 0 0,0 0 0,0 0 0,1 0 0,-1-1 0,0 1 0,0 0 0,0-1 0,0 1 0,0-1 0,0 1 0,0-1 0,0 0 0,0 1 0,2-3 0,2-1 0,0-1 0,0 1 0,-1-1 0,1-1 0,-1 1 0,0-1 0,3-6 0,14-34 0,-17 35 0,0 0 0,1 1 0,1-1 0,8-11 0,-14 21 0,1 1 0,-1-1 0,0 0 0,1 1 0,-1-1 0,1 1 0,-1-1 0,1 1 0,-1-1 0,1 1 0,0-1 0,-1 1 0,1 0 0,-1-1 0,1 1 0,0 0 0,-1-1 0,1 1 0,0 0 0,-1 0 0,1 0 0,0 0 0,0 0 0,1-1 0,-2 2 0,1-1 0,0 1 0,-1-1 0,1 1 0,0-1 0,-1 1 0,1-1 0,0 1 0,-1 0 0,1-1 0,-1 1 0,0 0 0,1 0 0,-1-1 0,1 1 0,-1 0 0,1 1 0,1 7 0,0 0 0,0 0 0,0 10 0,-1-13 0,8 147-1365,-8-99-5461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5:42.152"/>
    </inkml:context>
    <inkml:brush xml:id="br0">
      <inkml:brushProperty name="width" value="0.05" units="cm"/>
      <inkml:brushProperty name="height" value="0.05" units="cm"/>
    </inkml:brush>
  </inkml:definitions>
  <inkml:trace contextRef="#ctx0" brushRef="#br0">434 1 24575,'-6'7'0,"0"1"0,1 0 0,0 0 0,0 1 0,1 0 0,-6 17 0,-6 10 0,-70 137 0,-112 219 0,183-364 0,0-3 0,2 1 0,0 1 0,2 0 0,-12 43 0,22-67 0,1-1 0,-1 0 0,1 0 0,0 1 0,0-1 0,0 0 0,0 1 0,0-1 0,1 0 0,-1 1 0,1-1 0,0 0 0,-1 0 0,1 0 0,0 1 0,0-1 0,0 0 0,1 0 0,-1 0 0,0-1 0,1 1 0,-1 0 0,1 0 0,0-1 0,-1 1 0,1-1 0,0 0 0,0 1 0,0-1 0,0 0 0,4 1 0,6 3 0,-1-1 0,1-1 0,0 0 0,22 2 0,-25-4 0,560 55 0,-539-53 0,0-2 0,0-2 0,1 0 0,51-11 0,-71 10 0,-1 0 0,1-2 0,-1 1 0,0-1 0,0 0 0,-1-1 0,1-1 0,-1 1 0,0-1 0,0-1 0,-1 1 0,0-2 0,0 1 0,-1-1 0,1 0 0,9-16 0,-9 9 0,0 0 0,-2-1 0,0 0 0,0 0 0,-2 0 0,0-1 0,3-28 0,-3-6 0,-3-64 0,-1 89 0,-2 0 0,-1 0 0,-1 0 0,-1 0 0,-1 0 0,-13-34 0,12 45 0,0-1 0,-1 1 0,-1 1 0,0 0 0,-1 0 0,-1 1 0,0 0 0,0 0 0,-1 2 0,-27-22 0,22 22-273,-1 0 0,1 1 0,-2 1 0,-30-11 0,28 13-6553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31.041"/>
    </inkml:context>
    <inkml:brush xml:id="br0">
      <inkml:brushProperty name="width" value="0.05" units="cm"/>
      <inkml:brushProperty name="height" value="0.05" units="cm"/>
    </inkml:brush>
  </inkml:definitions>
  <inkml:trace contextRef="#ctx0" brushRef="#br0">197 226 24575,'6'-6'0,"0"-1"0,-1 0 0,0-1 0,-1 1 0,0-1 0,0 0 0,0 0 0,-1 0 0,0 0 0,2-13 0,-3 16 0,-1-1 0,-1 1 0,1-1 0,-1 1 0,0-1 0,0 1 0,-1-1 0,1 1 0,-1-1 0,-1 1 0,1 0 0,-1-1 0,0 1 0,0 0 0,0 0 0,-1 0 0,-4-7 0,5 10 0,1 0 0,-1 0 0,0 0 0,1 0 0,-1 0 0,0 1 0,0-1 0,0 1 0,0-1 0,0 1 0,-1 0 0,1 0 0,0 0 0,-1 0 0,1 0 0,0 1 0,-1-1 0,1 1 0,-5-1 0,4 1 0,-1 0 0,0 1 0,1 0 0,-1 0 0,1 0 0,-1 0 0,1 0 0,-1 1 0,1-1 0,0 1 0,0 0 0,-3 2 0,-4 4 0,0 0 0,1 1 0,1 0 0,-1 0 0,1 1 0,-11 19 0,9-12 0,1 0 0,1 1 0,1 1 0,0-1 0,-4 22 0,8-28 0,1-1 0,0 1 0,1 0 0,1-1 0,-1 1 0,2 0 0,0 0 0,0 0 0,6 21 0,-7-32 0,0 1 0,1-1 0,-1 1 0,1-1 0,0 1 0,-1-1 0,1 1 0,0-1 0,0 0 0,0 0 0,0 1 0,0-1 0,0 0 0,1 0 0,-1 0 0,0 0 0,0 0 0,1 0 0,-1 0 0,1-1 0,-1 1 0,1 0 0,-1-1 0,1 1 0,-1-1 0,1 1 0,-1-1 0,1 0 0,0 0 0,-1 0 0,1 0 0,-1 0 0,1 0 0,0 0 0,-1 0 0,1-1 0,-1 1 0,1-1 0,-1 1 0,1-1 0,-1 0 0,3-1 0,6-3 0,1 0 0,-1-1 0,-1-1 0,14-11 0,70-69 0,-20 18 0,-73 68 0,0 1 0,1-1 0,-1 1 0,0-1 0,1 1 0,-1-1 0,0 1 0,1 0 0,-1-1 0,1 1 0,-1 0 0,1-1 0,-1 1 0,1 0 0,-1-1 0,1 1 0,-1 0 0,1 0 0,-1 0 0,1 0 0,-1-1 0,1 1 0,0 0 0,-1 0 0,1 0 0,-1 0 0,1 0 0,-1 0 0,1 1 0,0-1 0,-1 0 0,1 0 0,-1 0 0,1 0 0,-1 1 0,1-1 0,-1 0 0,1 1 0,-1-1 0,1 0 0,-1 1 0,1-1 0,-1 0 0,0 1 0,1-1 0,-1 1 0,0-1 0,1 1 0,-1-1 0,0 1 0,0-1 0,1 1 0,-1-1 0,0 1 0,0-1 0,0 1 0,0-1 0,1 1 0,-1 0 0,0 0 0,1 7 0,0 0 0,-1 0 0,0 12 0,0-13 0,-1 49 93,4 82 122,-2-120-494,2 0 0,0 0 0,1 0 1,0-1-1,12 26 0,-4-17-6547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31.210"/>
    </inkml:context>
    <inkml:brush xml:id="br0">
      <inkml:brushProperty name="width" value="0.05" units="cm"/>
      <inkml:brushProperty name="height" value="0.05" units="cm"/>
    </inkml:brush>
  </inkml:definitions>
  <inkml:trace contextRef="#ctx0" brushRef="#br0">1 9 24575,'0'-3'0,"3"-1"0,1 3 0,0 5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31.337"/>
    </inkml:context>
    <inkml:brush xml:id="br0">
      <inkml:brushProperty name="width" value="0.05" units="cm"/>
      <inkml:brushProperty name="height" value="0.05" units="cm"/>
    </inkml:brush>
  </inkml:definitions>
  <inkml:trace contextRef="#ctx0" brushRef="#br0">1 4 24575,'0'-3'0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31.804"/>
    </inkml:context>
    <inkml:brush xml:id="br0">
      <inkml:brushProperty name="width" value="0.05" units="cm"/>
      <inkml:brushProperty name="height" value="0.05" units="cm"/>
    </inkml:brush>
  </inkml:definitions>
  <inkml:trace contextRef="#ctx0" brushRef="#br0">34 32 24575,'-1'-23'0,"-2"14"0,2 9 0,1 0 0,0 0 0,0 0 0,-1 0 0,1 0 0,0 0 0,0 0 0,-1 1 0,1-1 0,0 0 0,0 0 0,0 0 0,-1 0 0,1 0 0,0 0 0,0 1 0,0-1 0,-1 0 0,1 0 0,0 0 0,0 1 0,0-1 0,0 0 0,0 0 0,0 0 0,0 1 0,-1-1 0,1 0 0,0 0 0,0 1 0,0-1 0,0 0 0,0 0 0,0 1 0,0-1 0,-6 21 0,1 0 0,1 0 0,0 0 0,0 38 0,3-52 0,1 1 0,0 0 0,1 0 0,-1-1 0,2 1 0,-1 0 0,1-1 0,0 1 0,4 8 0,-5-14 0,0 0 0,0 0 0,0 0 0,0 0 0,1-1 0,-1 1 0,1 0 0,0 0 0,-1-1 0,1 1 0,0-1 0,0 0 0,0 1 0,0-1 0,0 0 0,0 0 0,0 0 0,0-1 0,1 1 0,-1 0 0,0-1 0,0 1 0,1-1 0,-1 0 0,0 0 0,1 0 0,-1 0 0,0 0 0,1 0 0,-1-1 0,0 1 0,1-1 0,-1 0 0,3-1 0,2-1 0,0 0 0,-1 0 0,1-1 0,-1 0 0,0 0 0,0-1 0,-1 0 0,1 0 0,-1 0 0,0-1 0,-1 1 0,1-1 0,3-7 0,9-14 0,21-47 0,-31 58 0,3 1 0,-10 15 0,0 0 0,0 0 0,1 0 0,-1 0 0,0 0 0,0-1 0,0 1 0,0 0 0,0 0 0,0 0 0,1 0 0,-1 0 0,0 0 0,0 0 0,0 0 0,0 0 0,0 0 0,1 1 0,-1-1 0,0 0 0,0 0 0,0 0 0,0 0 0,0 0 0,0 0 0,1 0 0,-1 0 0,0 0 0,0 0 0,0 0 0,0 0 0,0 1 0,0-1 0,0 0 0,0 0 0,0 0 0,1 0 0,-1 0 0,0 0 0,0 1 0,0-1 0,0 0 0,0 0 0,0 0 0,0 0 0,0 0 0,0 0 0,0 1 0,0-1 0,0 0 0,1 32 0,-1-25 0,-2 46 0,0-33 0,1-1 0,1 1 0,1-1 0,0 1 0,2-1 0,9 37 0,-3-37-1365,1-5-5461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32.129"/>
    </inkml:context>
    <inkml:brush xml:id="br0">
      <inkml:brushProperty name="width" value="0.05" units="cm"/>
      <inkml:brushProperty name="height" value="0.05" units="cm"/>
    </inkml:brush>
  </inkml:definitions>
  <inkml:trace contextRef="#ctx0" brushRef="#br0">2 259 24575,'-1'-25'0,"2"-27"0,2 49 0,0 8 0,4 10 0,59 218 0,-63-198 0,-3-34 0,0-1 0,0 1 0,0-1 0,0 1 0,0-1 0,0 1 0,0-1 0,0 1 0,0-1 0,0 1 0,0 0 0,0-1 0,0 1 0,-1-1 0,1 1 0,0-1 0,0 0 0,0 1 0,-1-1 0,1 1 0,0-1 0,-1 1 0,1-1 0,0 0 0,-1 1 0,1-1 0,-1 0 0,1 1 0,-1-1 0,1 0 0,0 0 0,-1 1 0,1-1 0,-1 0 0,1 0 0,-1 0 0,1 1 0,-1-1 0,1 0 0,-1 0 0,1 0 0,-1 0 0,0 0 0,1 0 0,-1 0 0,1 0 0,-1-1 0,1 1 0,-1 0 0,1 0 0,-1 0 0,1 0 0,-1-1 0,1 1 0,0 0 0,-1-1 0,1 1 0,-1 0 0,1-1 0,-1 0 0,-2-1 0,0-1 0,0 0 0,1 0 0,-1 0 0,1 0 0,-1-1 0,1 1 0,0 0 0,1-1 0,-1 0 0,0 1 0,1-1 0,-2-7 0,0-6 0,-3-30 0,5 43 0,-1-21 0,2 0 0,0 0 0,2 0 0,6-38 0,-4 47 0,0 0 0,0 1 0,2-1 0,-1 1 0,2 0 0,0 1 0,1-1 0,10-12 0,-15 23 0,-1 1 0,1-1 0,0 1 0,0 0 0,0 0 0,1 0 0,-1 0 0,1 1 0,-1-1 0,1 1 0,0 0 0,0 0 0,0 0 0,0 1 0,1-1 0,4 0 0,-6 2 0,1 0 0,-1 0 0,1 0 0,0 0 0,-1 1 0,1-1 0,-1 1 0,1 0 0,-1 0 0,0 0 0,1 1 0,-1-1 0,0 1 0,0 0 0,0 0 0,0 0 0,0 0 0,0 0 0,4 6 0,12 12-1365,-3 1-5461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33.690"/>
    </inkml:context>
    <inkml:brush xml:id="br0">
      <inkml:brushProperty name="width" value="0.05" units="cm"/>
      <inkml:brushProperty name="height" value="0.05" units="cm"/>
    </inkml:brush>
  </inkml:definitions>
  <inkml:trace contextRef="#ctx0" brushRef="#br0">1997 1 24575,'0'0'0,"1"0"0,0 1 0,0-1 0,-1 0 0,1 1 0,0-1 0,-1 1 0,1-1 0,0 1 0,-1-1 0,1 1 0,-1-1 0,1 1 0,-1 0 0,1-1 0,-1 1 0,1 0 0,-1-1 0,0 1 0,1 0 0,-1 0 0,0-1 0,0 1 0,1 0 0,-1 1 0,6 27 0,-5-21 0,7 49 0,-3-1 0,-2 108 0,-4-93 0,-49 883 0,49-939 0,1-10 0,0-1 0,0 0 0,-1 1 0,1-1 0,-3 7 0,3-10 0,0 0 0,-1-1 0,1 1 0,0 0 0,-1-1 0,1 1 0,-1 0 0,1-1 0,-1 1 0,1 0 0,-1-1 0,1 1 0,-1-1 0,0 1 0,1-1 0,-1 0 0,0 1 0,1-1 0,-1 1 0,0-1 0,0 0 0,1 0 0,-1 1 0,0-1 0,0 0 0,0 0 0,1 0 0,-1 0 0,0 0 0,0 0 0,0 0 0,1 0 0,-1 0 0,0-1 0,0 1 0,-58-14 0,29 6 0,-51-6 0,-25 8 0,-107 7 0,-107 22 0,189-13 0,-438 51 0,562-60 0,1-1 0,-1 1 0,1 1 0,0-1 0,-1 1 0,1 0 0,-8 4 0,12-5 0,1 0 0,0 0 0,0 0 0,-1 0 0,1 0 0,0 1 0,0-1 0,0 0 0,0 0 0,0 1 0,1-1 0,-1 0 0,0 1 0,1-1 0,-1 1 0,1-1 0,-1 1 0,1 0 0,0-1 0,-1 1 0,1-1 0,0 1 0,0-1 0,0 1 0,0 0 0,1-1 0,-1 1 0,0-1 0,1 1 0,-1-1 0,2 3 0,9 41 0,-1 0 0,6 90 0,-11 94 0,-11-85 0,-6-1 0,-44 207 0,-100 271 0,21-95 0,119-445 0,-7 28 0,19-97 342,4-12-387,0 0 0,0 1 0,0-1 0,0 0 0,0 0 0,0 1 0,0-1 0,0 0 0,0 0 0,-1 1 1,1-1-1,0 0 0,0 0 0,0 0 0,0 1 0,0-1 0,0 0 0,-1 0 0,1 0 0,0 0 0,0 1 1,0-1-1,-1 0 0,1 0 0,0 0 0,0 0 0,0 0 0,-1 0 0,1 1 0,0-1 0,0 0 0,-1 0 1,1 0-1,0 0 0,0 0 0,0 0 0,-1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34.015"/>
    </inkml:context>
    <inkml:brush xml:id="br0">
      <inkml:brushProperty name="width" value="0.05" units="cm"/>
      <inkml:brushProperty name="height" value="0.05" units="cm"/>
    </inkml:brush>
  </inkml:definitions>
  <inkml:trace contextRef="#ctx0" brushRef="#br0">13 0 24575,'-12'60'0,"12"-47"0,0-1 0,1 0 0,0 0 0,1 0 0,0 0 0,1 0 0,0 0 0,1-1 0,0 1 0,1-1 0,0 0 0,1 0 0,1-1 0,-1 0 0,1 0 0,1 0 0,0-1 0,0 0 0,1-1 0,0 0 0,1 0 0,0-1 0,0 0 0,0-1 0,1 0 0,0 0 0,0-1 0,0-1 0,1 0 0,21 5 0,-14-7 0,1 0 0,-1-1 0,1-1 0,-1-1 0,0 0 0,1-2 0,-1 0 0,0-1 0,0-1 0,0-1 0,-1 0 0,0-2 0,0 0 0,-1-1 0,0 0 0,-1-2 0,0 0 0,0-1 0,-1 0 0,-1-1 0,22-26 0,-11 1-1365,-18 23-5461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34.467"/>
    </inkml:context>
    <inkml:brush xml:id="br0">
      <inkml:brushProperty name="width" value="0.05" units="cm"/>
      <inkml:brushProperty name="height" value="0.05" units="cm"/>
    </inkml:brush>
  </inkml:definitions>
  <inkml:trace contextRef="#ctx0" brushRef="#br0">464 297 24575,'0'-25'0,"0"0"0,-2 0 0,-2 0 0,0 0 0,-10-32 0,12 49 0,-2 0 0,1 0 0,-1 1 0,0-1 0,0 1 0,-1 0 0,0 0 0,-9-9 0,10 12 0,-1 0 0,0 0 0,1 1 0,-1 0 0,0 0 0,-1 0 0,1 0 0,0 1 0,-1 0 0,0 0 0,1 0 0,-1 1 0,-9-1 0,7 2 0,-1 0 0,0 0 0,0 1 0,1 0 0,-1 1 0,0 0 0,1 0 0,0 1 0,0 0 0,0 1 0,0-1 0,0 2 0,0-1 0,1 1 0,0 0 0,-12 11 0,7-5 0,1 0 0,0 1 0,0 0 0,2 1 0,-1 0 0,2 0 0,-1 1 0,-7 21 0,12-27 0,1 1 0,0 0 0,1 0 0,0 0 0,0 0 0,1 0 0,0 0 0,1 1 0,0 13 0,1-18 0,0 0 0,0-1 0,0 1 0,0 0 0,1-1 0,0 1 0,0-1 0,0 0 0,1 0 0,-1 1 0,1-2 0,0 1 0,0 0 0,0 0 0,1-1 0,-1 0 0,1 0 0,0 0 0,8 5 0,6 1 0,1-1 0,0 0 0,34 8 0,-33-11 0,-1 1 0,0 1 0,31 16 0,-48-23 0,0 1 0,0 1 0,0-1 0,0 0 0,0 0 0,-1 1 0,1-1 0,0 1 0,-1-1 0,1 1 0,-1 0 0,1 0 0,-1 0 0,0-1 0,0 1 0,0 0 0,0 1 0,0-1 0,0 0 0,-1 0 0,1 0 0,0 0 0,-1 1 0,0 3 0,0-3 0,-1 0 0,0 0 0,0 0 0,0 0 0,-1 0 0,1 0 0,-1 0 0,1-1 0,-1 1 0,0 0 0,0-1 0,0 0 0,0 1 0,-1-1 0,1 0 0,-1 0 0,-3 2 0,-8 5 0,0-1 0,-1 0 0,0-1 0,0 0 0,-1-2 0,-30 8 0,22-8 0,0-1 0,0-1 0,-1-1 0,-24-1 0,27-4-1365,6-1-5461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35.399"/>
    </inkml:context>
    <inkml:brush xml:id="br0">
      <inkml:brushProperty name="width" value="0.05" units="cm"/>
      <inkml:brushProperty name="height" value="0.05" units="cm"/>
    </inkml:brush>
  </inkml:definitions>
  <inkml:trace contextRef="#ctx0" brushRef="#br0">171 135 24575,'8'-4'0,"0"-1"0,-1 0 0,1 0 0,-1-1 0,0 0 0,0 0 0,9-13 0,-14 18 0,-1-1 0,0 1 0,0 0 0,0-1 0,0 1 0,0-1 0,0 0 0,-1 1 0,1-1 0,0 0 0,-1 0 0,1 1 0,-1-1 0,0 0 0,1 0 0,-1 0 0,0 1 0,0-1 0,0 0 0,-1 0 0,1 0 0,0 1 0,-1-1 0,1 0 0,-1 0 0,1 1 0,-1-1 0,0 0 0,0 1 0,0-1 0,0 1 0,0-1 0,0 1 0,0-1 0,0 1 0,-1 0 0,1-1 0,0 1 0,-1 0 0,1 0 0,-1 0 0,1 0 0,-1 0 0,-3 0 0,2-1 0,0 1 0,0-1 0,0 1 0,0 0 0,-1 0 0,1 1 0,0-1 0,-1 1 0,1 0 0,0 0 0,-1 0 0,1 0 0,-1 0 0,-3 1 0,1 1 0,0 0 0,0 0 0,0 0 0,1 1 0,-1-1 0,0 2 0,-5 3 0,-1 3 0,0-1 0,0 2 0,2 0 0,-1 0 0,-13 20 0,19-24 0,0 0 0,1 1 0,0-1 0,1 1 0,-1 0 0,2-1 0,-1 1 0,-2 13 0,5-18 0,-1-1 0,1 0 0,0 1 0,0-1 0,0 1 0,0-1 0,0 0 0,1 1 0,-1-1 0,1 0 0,0 1 0,-1-1 0,1 0 0,0 0 0,0 1 0,1-1 0,-1 0 0,0 0 0,1 0 0,-1-1 0,1 1 0,-1 0 0,1 0 0,0-1 0,0 1 0,0-1 0,0 0 0,0 1 0,0-1 0,0 0 0,0 0 0,1 0 0,3 0 0,-2 0 0,-1 0 0,1 0 0,-1-1 0,1 1 0,0-1 0,-1 0 0,1 0 0,-1 0 0,1-1 0,-1 1 0,1-1 0,3-1 0,3-2 0,-1 0 0,17-10 0,13-5 0,-38 18 0,0 1 0,0 0 0,0 0 0,-1-1 0,1 1 0,0 0 0,0 0 0,0 0 0,0 0 0,-1 0 0,1 0 0,0 0 0,0 0 0,0 1 0,-1-1 0,1 0 0,0 0 0,0 1 0,0-1 0,-1 0 0,1 1 0,0-1 0,-1 1 0,1-1 0,0 1 0,0 0 0,13 21 0,-13-19 0,0-1 0,1 1 0,-1-1 0,1 0 0,0 1 0,-1-1 0,1 0 0,4 4 0,-2-4 0,0 0 0,0 0 0,0-1 0,0 1 0,0-1 0,0 0 0,1 0 0,-1-1 0,0 1 0,1-1 0,-1 0 0,0 0 0,1 0 0,-1-1 0,0 1 0,1-1 0,-1 0 0,0 0 0,0-1 0,7-2 0,-5 1 0,1 0 0,0-1 0,-1 0 0,0 0 0,0 0 0,0-1 0,-1 0 0,1 0 0,-1 0 0,0-1 0,5-8 0,15-38 0,-13 23 0,-11 29 0,-1-1 0,0 1 0,0-1 0,0 1 0,0 0 0,0-1 0,0 1 0,0 0 0,0-1 0,1 1 0,-1 0 0,0-1 0,0 1 0,1 0 0,-1-1 0,0 1 0,0 0 0,1 0 0,-1-1 0,0 1 0,1 0 0,-1 0 0,0-1 0,1 1 0,-1 0 0,0 0 0,1 0 0,-1 0 0,0 0 0,1 0 0,-1-1 0,1 1 0,-1 0 0,0 0 0,1 0 0,-1 0 0,1 1 0,7 13 0,0 23 0,-7-26 0,0 1 0,1-1 0,1 1 0,-1-1 0,2 0 0,0 0 0,0 0 0,1 0 0,6 10 0,-9-18 0,0 0 0,0-1 0,0 1 0,0 0 0,1-1 0,-1 1 0,1-1 0,0 0 0,-1 0 0,1 0 0,0 0 0,0 0 0,1 0 0,-1-1 0,0 0 0,0 0 0,1 0 0,-1 0 0,1 0 0,-1-1 0,1 1 0,-1-1 0,1 0 0,-1 0 0,1 0 0,-1-1 0,1 1 0,-1-1 0,1 0 0,-1 0 0,0 0 0,1 0 0,4-3 0,9-5 0,-1 0 0,0-1 0,-1 0 0,0-1 0,-1-1 0,0-1 0,-1 0 0,-1 0 0,0-1 0,15-22 0,-26 33 0,0 1 0,1 0 0,-1 0 0,1 1 0,0-1 0,-1 0 0,1 1 0,4-4 0,-5 5 0,-1 0 0,1 0 0,0 0 0,-1 0 0,1 0 0,-1 0 0,1 0 0,0 0 0,-1 0 0,1 0 0,0 1 0,-1-1 0,1 0 0,-1 0 0,1 0 0,0 1 0,-1-1 0,1 0 0,-1 1 0,1-1 0,-1 1 0,1-1 0,-1 1 0,0-1 0,1 1 0,-1-1 0,1 1 0,-1-1 0,0 1 0,1-1 0,-1 1 0,0-1 0,0 1 0,0 0 0,1-1 0,-1 2 0,4 8 0,1 0 0,1-1 0,-1 1 0,1-1 0,1 0 0,0-1 0,8 9 0,-10-13 0,-1-1 0,1 0 0,0 0 0,0 0 0,0 0 0,0-1 0,0 0 0,0 0 0,1 0 0,-1-1 0,1 1 0,-1-1 0,1-1 0,-1 1 0,11-1 0,-3-1 0,0-1 0,0 0 0,0-1 0,-1 0 0,1-1 0,-1 0 0,0-1 0,0-1 0,17-10 0,-14 7 0,0-1 0,-1 0 0,0-1 0,-1-1 0,-1 0 0,19-23 0,-27 31 0,-1-1 0,0 0 0,0 0 0,-1 0 0,1 0 0,-1 0 0,0-1 0,1-6 0,-3 11 0,1 0 0,-1 0 0,0-1 0,0 1 0,0 0 0,0 0 0,0-1 0,0 1 0,0 0 0,-1 0 0,1 0 0,0-1 0,-1 1 0,1 0 0,-1 0 0,1 0 0,-1 0 0,0 0 0,1 0 0,-1 0 0,0 0 0,0 0 0,1 0 0,-1 0 0,0 0 0,0 1 0,0-1 0,0 0 0,0 1 0,0-1 0,0 1 0,-1-1 0,1 1 0,0-1 0,0 1 0,0 0 0,0-1 0,-1 1 0,1 0 0,0 0 0,0 0 0,-1 0 0,-1 0 0,-2 1 0,-1-1 0,1 1 0,-1 0 0,1 1 0,0-1 0,-1 1 0,1 0 0,0 1 0,0-1 0,0 1 0,1 0 0,-1 0 0,0 0 0,1 1 0,0-1 0,0 1 0,0 0 0,1 1 0,-1-1 0,-3 7 0,3-7 0,1 1 0,0 0 0,0-1 0,1 1 0,-1 0 0,1 0 0,0 1 0,0-1 0,1 0 0,0 0 0,0 1 0,0-1 0,1 1 0,-1-1 0,1 1 0,0-1 0,1 1 0,0-1 0,-1 1 0,4 8 0,-2-10 27,1 0-1,-1 1 0,1-1 0,0 0 1,0 0-1,0-1 0,1 1 0,-1-1 1,1 0-1,0 1 0,0-2 0,6 5 1,0-2-369,-1-1 1,1 1 0,0-1-1,16 3 1,11 1-6485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35.942"/>
    </inkml:context>
    <inkml:brush xml:id="br0">
      <inkml:brushProperty name="width" value="0.05" units="cm"/>
      <inkml:brushProperty name="height" value="0.05" units="cm"/>
    </inkml:brush>
  </inkml:definitions>
  <inkml:trace contextRef="#ctx0" brushRef="#br0">0 11 24575,'4'-4'0,"5"-3"0,-6 24 0,-2 235 0,-1-13 0,3-213-1365,1-6-5461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5:43.944"/>
    </inkml:context>
    <inkml:brush xml:id="br0">
      <inkml:brushProperty name="width" value="0.05" units="cm"/>
      <inkml:brushProperty name="height" value="0.05" units="cm"/>
    </inkml:brush>
  </inkml:definitions>
  <inkml:trace contextRef="#ctx0" brushRef="#br0">17 1 24575,'1'373'0,"-2"396"0,-7-635 0,0 33 0,8-165 0,0 1 0,0-1 0,0 1 0,1 0 0,-1-1 0,1 1 0,-1 0 0,1-1 0,0 1 0,0-1 0,0 0 0,0 1 0,0-1 0,1 0 0,3 5 0,-3-6 0,0 1 0,0-1 0,0 0 0,0 0 0,0 0 0,0 0 0,0 0 0,1 0 0,-1 0 0,0-1 0,1 1 0,-1-1 0,1 0 0,-1 0 0,1 0 0,-1 0 0,0 0 0,3-1 0,166-22 0,-39 4 0,610-48-1395,4 25-327,-614 35 1663,2080-47-813,-2178 53 1197,-21 0-25,0 1 0,0 0 0,1 1 0,-1 0 0,0 1 0,0 0 1,0 1-1,13 5 0,-23-6-271,-1-1 0,0 1 0,0-1 0,0 1 0,0 0 0,0 0 0,0 0 0,-1 0 0,1 1 0,-1-1 0,1 0 0,-1 1 0,0-1 0,0 1 0,0-1 0,0 1 0,0-1 0,0 5 0,2 7 111,-1 0-1,0 20 0,-1-12-86,16 351-162,-23 1-122,7 265-38,20-406-363,101 457 0,-104-619-5686</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36.271"/>
    </inkml:context>
    <inkml:brush xml:id="br0">
      <inkml:brushProperty name="width" value="0.05" units="cm"/>
      <inkml:brushProperty name="height" value="0.05" units="cm"/>
    </inkml:brush>
  </inkml:definitions>
  <inkml:trace contextRef="#ctx0" brushRef="#br0">38 77 24575,'-1'-52'0,"2"52"0,-1 0 0,0 0 0,0 0 0,0-1 0,0 1 0,0 0 0,0 0 0,0 0 0,0 0 0,0 0 0,0-1 0,0 1 0,0 0 0,0 0 0,0 0 0,0 0 0,0-1 0,0 1 0,0 0 0,-1 0 0,1 0 0,0 0 0,0 0 0,0-1 0,0 1 0,0 0 0,0 0 0,0 0 0,0 0 0,-1 0 0,1 0 0,0 0 0,0 0 0,0-1 0,0 1 0,0 0 0,-1 0 0,1 0 0,0 0 0,0 0 0,0 0 0,0 0 0,0 0 0,-1 0 0,1 0 0,0 0 0,0 0 0,0 0 0,-7 8 0,-3 16 0,5-6 0,1 0 0,1 0 0,1 0 0,0 1 0,2-1 0,0 0 0,0 1 0,2-1 0,0 0 0,9 30 0,-10-45 0,0 0 0,0 0 0,0 0 0,0 0 0,1 0 0,0-1 0,-1 1 0,1 0 0,0-1 0,0 1 0,1-1 0,-1 0 0,0 0 0,1 0 0,-1 0 0,1 0 0,0 0 0,0-1 0,-1 1 0,1-1 0,0 0 0,0 0 0,1 0 0,-1 0 0,0 0 0,4-1 0,-3 0 0,0 0 0,0 0 0,1-1 0,-1 0 0,0 0 0,0 0 0,0 0 0,-1-1 0,1 1 0,0-1 0,0 0 0,-1 0 0,1-1 0,-1 1 0,0-1 0,0 0 0,0 1 0,0-1 0,5-7 0,1-3 0,0 0 0,0-1 0,-2 0 0,0-1 0,0 0 0,-1 0 0,3-17 0,-6 25 0,-2 0 0,1 0 0,-1 0 0,0 0 0,-1 0 0,0 0 0,0-1 0,0 1 0,-1 0 0,0 0 0,0 0 0,-1 0 0,0 0 0,0 0 0,-1 1 0,0-1 0,0 0 0,-5-6 0,6 10-68,0 1 0,0 0-1,-1 0 1,1 0 0,-1 0 0,1 1-1,-1-1 1,0 0 0,0 1 0,1 0-1,-1 0 1,0 0 0,0 0 0,0 0-1,-1 1 1,1-1 0,0 1-1,0 0 1,-5 0 0,-8 0-6758</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36.490"/>
    </inkml:context>
    <inkml:brush xml:id="br0">
      <inkml:brushProperty name="width" value="0.05" units="cm"/>
      <inkml:brushProperty name="height" value="0.05" units="cm"/>
    </inkml:brush>
  </inkml:definitions>
  <inkml:trace contextRef="#ctx0" brushRef="#br0">0 0 24575,'3'0'0,"4"0"0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36.627"/>
    </inkml:context>
    <inkml:brush xml:id="br0">
      <inkml:brushProperty name="width" value="0.05" units="cm"/>
      <inkml:brushProperty name="height" value="0.05" units="cm"/>
    </inkml:brush>
  </inkml:definitions>
  <inkml:trace contextRef="#ctx0" brushRef="#br0">0 1 24575,'0'5'0,"0"6"0,0 4 0,3-5 0,4-6 0,4-6 0,0-4-8191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37.062"/>
    </inkml:context>
    <inkml:brush xml:id="br0">
      <inkml:brushProperty name="width" value="0.05" units="cm"/>
      <inkml:brushProperty name="height" value="0.05" units="cm"/>
    </inkml:brush>
  </inkml:definitions>
  <inkml:trace contextRef="#ctx0" brushRef="#br0">105 20 24575,'-1'-1'0,"-1"-1"0,1 1 0,-1-1 0,1 1 0,-1 0 0,0-1 0,1 1 0,-1 0 0,0 0 0,0 0 0,0 0 0,0 1 0,0-1 0,0 1 0,0-1 0,0 1 0,-3-1 0,3 2 0,1-1 0,-1 1 0,1-1 0,-1 1 0,1 0 0,0-1 0,-1 1 0,1 0 0,0 0 0,0 0 0,0 0 0,-1 0 0,1 0 0,0 1 0,0-1 0,1 0 0,-1 0 0,0 1 0,0-1 0,1 1 0,-1-1 0,0 0 0,1 1 0,-1 1 0,-9 32 0,0 0 0,3 0 0,1 0 0,1 1 0,1 57 0,4-82 0,0 0 0,1-1 0,0 1 0,1 0 0,0-1 0,5 17 0,-5-24 0,-1 0 0,0 0 0,1 0 0,-1 0 0,1 0 0,0 0 0,0-1 0,0 1 0,1-1 0,-1 1 0,1-1 0,-1 0 0,1 0 0,0 0 0,-1 0 0,1 0 0,0-1 0,0 1 0,0-1 0,1 0 0,-1 0 0,0 0 0,0 0 0,6 0 0,0-1 0,-1 0 0,1 0 0,0-1 0,-1-1 0,0 1 0,1-1 0,-1-1 0,0 0 0,0 0 0,0 0 0,0-1 0,-1 0 0,0 0 0,1-1 0,-2 0 0,1-1 0,7-6 0,-4 2 0,0 0 0,-1-1 0,0 0 0,0-1 0,-1 1 0,-1-2 0,0 1 0,-1-1 0,8-22 0,-11 27 0,-1-1 0,0 0 0,-1 0 0,0 1 0,-1-1 0,0 0 0,0 0 0,-1 0 0,0 0 0,0 0 0,-1 0 0,0 1 0,-1-1 0,0 1 0,0-1 0,-1 1 0,-7-13 0,7 15 0,0 0 0,-1 0 0,1 1 0,-1 0 0,0 0 0,0 0 0,-1 1 0,1 0 0,-1 0 0,0 0 0,0 0 0,0 1 0,-1 0 0,1 1 0,-1-1 0,0 1 0,1 1 0,-1-1 0,0 1 0,0 0 0,0 0 0,0 1 0,-9 1 0,11-1-65,1 0 0,-1 1 0,0 0 0,1 0 0,-1 0 0,0 0 0,1 1 0,-1-1 0,1 1 0,0 1 0,0-1 0,0 0 0,0 1 0,0 0 0,0 0 0,1 0 0,-1 0 0,1 1 0,0 0 0,-3 4 0,-2 8-6761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37.372"/>
    </inkml:context>
    <inkml:brush xml:id="br0">
      <inkml:brushProperty name="width" value="0.05" units="cm"/>
      <inkml:brushProperty name="height" value="0.05" units="cm"/>
    </inkml:brush>
  </inkml:definitions>
  <inkml:trace contextRef="#ctx0" brushRef="#br0">49 61 24575,'4'-5'0,"0"1"0,0 0 0,-1-1 0,0 0 0,1 0 0,-2 0 0,1 0 0,0 0 0,-1-1 0,2-5 0,-27 42 0,12-9 0,0 1 0,1-1 0,1 1 0,-6 28 0,13-45 0,1 1 0,0 0 0,0-1 0,1 1 0,-1 0 0,2-1 0,-1 1 0,1 0 0,0-1 0,0 1 0,1 0 0,0-1 0,0 0 0,0 1 0,1-1 0,0 0 0,0 0 0,1 0 0,0-1 0,6 8 0,4 1 0,0-1 0,1-1 0,1 0 0,18 11 0,9 6 0,-42-28 0,0 0 0,0-1 0,0 1 0,1 0 0,-1 0 0,0 0 0,0 0 0,-1 0 0,1 0 0,0 0 0,0 0 0,0 1 0,0 1 0,-1-3 0,0 1 0,0-1 0,0 0 0,0 0 0,0 1 0,-1-1 0,1 0 0,0 1 0,0-1 0,0 0 0,0 0 0,-1 0 0,1 1 0,0-1 0,0 0 0,-1 0 0,1 0 0,0 1 0,-1-1 0,1 0 0,0 0 0,0 0 0,-1 0 0,1 0 0,0 0 0,-1 0 0,1 0 0,0 0 0,-1 0 0,1 0 0,0 0 0,-1 0 0,1 0 0,-1 0 0,-5 0 0,0 0 0,0-1 0,0 0 0,-10-2 0,-11-7-1365,1 0-5461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37.497"/>
    </inkml:context>
    <inkml:brush xml:id="br0">
      <inkml:brushProperty name="width" value="0.05" units="cm"/>
      <inkml:brushProperty name="height" value="0.05" units="cm"/>
    </inkml:brush>
  </inkml:definitions>
  <inkml:trace contextRef="#ctx0" brushRef="#br0">1 229 24575,'9'-9'0,"8"-12"0,11-8 0,7-5 0,2 0 0,2 3 0,-1 4 0,-3 7 0,-4 6 0,-6 6 0,-6 7 0,-7 4-8191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5:45.627"/>
    </inkml:context>
    <inkml:brush xml:id="br0">
      <inkml:brushProperty name="width" value="0.05" units="cm"/>
      <inkml:brushProperty name="height" value="0.05" units="cm"/>
    </inkml:brush>
  </inkml:definitions>
  <inkml:trace contextRef="#ctx0" brushRef="#br0">73 16 24575,'0'-1'0,"0"1"0,0-1 0,0 0 0,-1 1 0,1-1 0,0 1 0,0-1 0,0 0 0,0 1 0,0-1 0,-1 1 0,1-1 0,0 1 0,-1-1 0,1 1 0,0-1 0,-1 1 0,1-1 0,0 1 0,-1-1 0,1 1 0,-1 0 0,1-1 0,-1 1 0,1 0 0,-1-1 0,1 1 0,-1 0 0,1 0 0,-1-1 0,0 1 0,1 0 0,-1 0 0,1 0 0,-1 0 0,1 0 0,-1 0 0,0 0 0,1 0 0,-1 0 0,0 0 0,0 0 0,0 0 0,0 1 0,-1-1 0,1 0 0,0 1 0,0-1 0,0 1 0,0-1 0,-1 1 0,1-1 0,0 1 0,0 0 0,0 0 0,0 0 0,0-1 0,1 1 0,-1 0 0,0 0 0,0 0 0,1 0 0,-1 0 0,0 2 0,-6 21 0,1 0 0,2 1 0,1-1 0,0 1 0,2 31 0,0-18 0,-7 792-2159,10-538 1725,-2-231 432,25 1559-585,-24-1592 547,12 185-67,-7-157 121,23 96 1,-25-139 97,-1 1-1,2-1 1,0 0-1,1 0 1,0 0 0,0-1-1,2 1 1,0-2 0,0 1-1,1-1 1,0-1-1,1 1 1,0-2 0,0 1-1,1-1 1,0-1 0,1 0-1,0-1 1,21 10-1,-5-6-63,2-2 1,-1-1-1,1-1 0,0-1 0,47 2 0,159-6-154,-227-2 103,766-53-2231,-425 23 1607,1581-52-4691,6 90-251,774 85 4615,-1 55 167,-2497-136 781,517 32 114,1228 62 853,-4-79-22,-1080-89 3364,-854 59-4303,129-24 1690,-126 22-1210,-1-2 1,0 0-1,-1-2 1,29-15-1,-45 22-279,-1-1 1,1 0 0,-1 0-1,0 0 1,0 0-1,0-1 1,0 0-1,0 0 1,-1 0-1,6-8 1,-8 9-108,0 1-1,0-1 1,0 0 0,0 1 0,-1-1 0,1 0 0,-1 0 0,1 1 0,-1-1 0,0 0 0,0 0-1,0 0 1,-1 1 0,1-1 0,-1 0 0,1 0 0,-1 1 0,0-1 0,0 1 0,0-1-1,-3-3 1,-3-5 70,0 0-1,-1 1 1,0 0-1,-1 1 1,0-1-1,0 2 1,-1-1-1,-17-10 1,-94-52 94,114 67-290,-334-161-116,243 120-1069,21 9-5609</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5:46.544"/>
    </inkml:context>
    <inkml:brush xml:id="br0">
      <inkml:brushProperty name="width" value="0.05" units="cm"/>
      <inkml:brushProperty name="height" value="0.05" units="cm"/>
    </inkml:brush>
  </inkml:definitions>
  <inkml:trace contextRef="#ctx0" brushRef="#br0">119 107 24575,'-38'-9'0,"-7"-2"0,42 10 0,1 0 0,-1 0 0,0 0 0,0-1 0,0 1 0,1-1 0,-1 0 0,1 0 0,-1 0 0,-3-4 0,6 6 0,0 0 0,-1 0 0,1-1 0,0 1 0,0 0 0,-1-1 0,1 1 0,0 0 0,0-1 0,0 1 0,0 0 0,0-1 0,0 1 0,-1 0 0,1-1 0,0 1 0,0 0 0,0-1 0,0 1 0,0 0 0,0-1 0,0 1 0,1 0 0,-1-1 0,0 1 0,0 0 0,0-1 0,0 1 0,0 0 0,0-1 0,1 1 0,11-8 0,21 2 0,-30 5 0,440-21-840,-290 20 431,2138-14-9349,8 43 5268,-1481-15 4095,8086 165 693,-8760-173 40,699 22 2133,-288 8 2511,-509-31-4944,23 1 1774,0 4 0,111 25 1,-176-32-1692,1 1 0,0-1 0,-1 1 1,0 0-1,1 0 0,-1 0 0,0 1 0,0-1 0,0 1 1,0 0-1,-1 0 0,1 1 0,-1-1 0,4 5 1,-4-3-80,-1 1 1,1-1-1,-1 0 1,0 1-1,0 0 1,-1-1-1,1 1 1,-1 0 0,-1 0-1,1 0 1,-1 7-1,55 963-1221,2 84-624,-68-598 1918,2-364-625,-5-1 1,-42 156-1,17-130-3285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5:47.404"/>
    </inkml:context>
    <inkml:brush xml:id="br0">
      <inkml:brushProperty name="width" value="0.05" units="cm"/>
      <inkml:brushProperty name="height" value="0.05" units="cm"/>
    </inkml:brush>
  </inkml:definitions>
  <inkml:trace contextRef="#ctx0" brushRef="#br0">0 19 24575,'0'-3'0,"0"-4"0,3-1 0,1 7 0,-1 7 0,0 8 0,-1 10 0,0 13 0,-2 13 0,1 12 0,-1 10 0,-1 8 0,1 5 0,0 0 0,0-3 0,3-3 0,1-15-8191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5:47.961"/>
    </inkml:context>
    <inkml:brush xml:id="br0">
      <inkml:brushProperty name="width" value="0.05" units="cm"/>
      <inkml:brushProperty name="height" value="0.05" units="cm"/>
    </inkml:brush>
  </inkml:definitions>
  <inkml:trace contextRef="#ctx0" brushRef="#br0">451 77 24575,'-1'-2'0,"1"1"0,-1 0 0,1-1 0,-1 1 0,1 0 0,-1-1 0,0 1 0,0 0 0,0 0 0,0 0 0,0 0 0,0 0 0,0 0 0,0 0 0,0 0 0,0 0 0,0 0 0,-1 0 0,1 1 0,0-1 0,-1 1 0,1-1 0,0 1 0,-1-1 0,1 1 0,-3-1 0,-41-5 0,29 6 0,1 1 0,-1 0 0,1 1 0,-1 1 0,1 1 0,0 0 0,0 1 0,0 0 0,1 2 0,0-1 0,-23 15 0,22-11 0,1 0 0,0 1 0,1 0 0,0 1 0,0 1 0,1 0 0,1 1 0,1 0 0,0 0 0,-11 20 0,17-24 0,0 0 0,0-1 0,1 2 0,0-1 0,0 0 0,1 0 0,1 1 0,0 0 0,0-1 0,1 1 0,0-1 0,1 1 0,0 0 0,1-1 0,0 0 0,1 1 0,0-1 0,0 0 0,1 0 0,1-1 0,-1 1 0,2-1 0,-1 0 0,1 0 0,1-1 0,-1 1 0,1-1 0,1-1 0,0 0 0,0 0 0,0 0 0,1-1 0,-1 0 0,2-1 0,18 9 0,-14-9 0,0-1 0,1 0 0,-1-1 0,1-1 0,0 0 0,0-1 0,0-1 0,0 0 0,0-1 0,-1 0 0,1-2 0,0 1 0,-1-2 0,1 0 0,-1-1 0,0 0 0,0-1 0,-1 0 0,0-2 0,18-11 0,-19 10 0,0 0 0,-1 0 0,0-1 0,-1-1 0,0 1 0,0-2 0,-1 0 0,-1 0 0,0 0 0,-1-1 0,0 0 0,-1 0 0,0-1 0,-1 0 0,-1 0 0,0 0 0,-1-1 0,0 1 0,-1-1 0,0-24 0,-3 25 0,0 0 0,-1 0 0,-1 0 0,0 0 0,-1 1 0,0 0 0,-1-1 0,0 1 0,-1 1 0,-1-1 0,0 1 0,-14-18 0,15 23 0,1 1 0,-1-1 0,0 1 0,0 1 0,-1-1 0,0 1 0,0 0 0,0 1 0,0 0 0,-1 0 0,0 0 0,0 1 0,0 0 0,0 1 0,0 0 0,0 0 0,-1 0 0,1 1 0,-1 1 0,1-1 0,-17 3 0,-7 6-1365,6 5-5461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5:44.208"/>
    </inkml:context>
    <inkml:brush xml:id="br0">
      <inkml:brushProperty name="width" value="0.05" units="cm"/>
      <inkml:brushProperty name="height" value="0.05" units="cm"/>
    </inkml:brush>
  </inkml:definitions>
  <inkml:trace contextRef="#ctx0" brushRef="#br0">32 0 24575,'-3'0'0,"-1"3"0,-3 4 0,0 4 0,1 3 0,2 1 0,4 6 0,5 3 0,5 5 0,4 3 0,2 2 0,4 1 0,5 0 0,4-2 0,3-1 0,2-4 0,1-2 0,-5-7-8191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5:51.701"/>
    </inkml:context>
    <inkml:brush xml:id="br0">
      <inkml:brushProperty name="width" value="0.05" units="cm"/>
      <inkml:brushProperty name="height" value="0.05" units="cm"/>
    </inkml:brush>
  </inkml:definitions>
  <inkml:trace contextRef="#ctx0" brushRef="#br0">407 227 24575,'0'-6'0,"1"-1"0,1 1 0,-1-1 0,1 1 0,5-11 0,2-8 0,-2 0 0,-4 17 0,0-1 0,-1 1 0,0-1 0,0 0 0,0-16 0,-2 23 0,0 0 0,-1-1 0,1 1 0,0 0 0,-1-1 0,0 1 0,1 0 0,-1 0 0,0 0 0,0 0 0,-1 0 0,1 0 0,0 0 0,0 0 0,-1 0 0,1 1 0,-1-1 0,0 0 0,0 1 0,1 0 0,-1-1 0,0 1 0,0 0 0,0 0 0,0 0 0,-1 0 0,-2-1 0,-4-1 0,-1 1 0,1 0 0,-1 1 0,1 0 0,-1 0 0,0 1 0,1 1 0,-1-1 0,1 1 0,-1 1 0,1 0 0,-1 0 0,1 1 0,0 0 0,-17 9 0,9-4 0,0 1 0,1 1 0,0 1 0,1 0 0,0 1 0,1 1 0,-15 16 0,16-14 0,1 1 0,1 0 0,0 0 0,1 1 0,1 1 0,1 0 0,-8 23 0,13-33 0,1 0 0,-1 1 0,2-1 0,-1 0 0,1 1 0,0-1 0,1 1 0,0 0 0,0-1 0,1 1 0,0-1 0,0 1 0,1-1 0,0 0 0,1 0 0,0 0 0,0 0 0,9 14 0,-8-16 0,0-1 0,1 0 0,0 0 0,0 0 0,0-1 0,0 1 0,1-1 0,0-1 0,0 1 0,0-1 0,0 0 0,1 0 0,-1-1 0,1 0 0,-1 0 0,1 0 0,0-1 0,0 0 0,-1-1 0,1 1 0,0-1 0,12-2 0,-6 1 0,0-1 0,-1 0 0,1-1 0,0-1 0,-1 0 0,0-1 0,0 0 0,0-1 0,0 0 0,-1-1 0,10-8 0,-8 4 0,0-1 0,-1 0 0,-1-1 0,0 0 0,-1-1 0,0 0 0,15-30 0,-24 42 0,9-15 0,-10 17 0,0 0 0,0 1 0,-1-1 0,1 0 0,0 0 0,0 0 0,0 1 0,0-1 0,0 0 0,0 0 0,0 0 0,0 1 0,1-1 0,-1 0 0,0 0 0,0 1 0,0-1 0,0 0 0,0 0 0,0 0 0,0 1 0,0-1 0,0 0 0,1 0 0,-1 0 0,0 0 0,0 1 0,0-1 0,0 0 0,1 0 0,-1 0 0,0 0 0,0 0 0,0 0 0,1 0 0,-1 0 0,0 1 0,0-1 0,0 0 0,1 0 0,-1 0 0,0 0 0,0 0 0,0 0 0,1 0 0,-1 0 0,0 0 0,0 0 0,1 0 0,-1 0 0,0 0 0,0-1 0,0 1 0,1 0 0,-1 0 0,0 0 0,0 0 0,0 0 0,0 0 0,1 0 0,-1-1 0,0 1 0,0 0 0,0 0 0,0 0 0,1 0 0,-1-1 0,1 18 0,-1-1 0,0 0 0,-1 1 0,-1-1 0,-5 24 0,0 7 0,-14 203 0,20-210 0,2 0 0,2 0 0,1 0 0,13 50 0,-13-76-341,1 1 0,1-1-1,7 16 1,1-6-6485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5:52.075"/>
    </inkml:context>
    <inkml:brush xml:id="br0">
      <inkml:brushProperty name="width" value="0.05" units="cm"/>
      <inkml:brushProperty name="height" value="0.05" units="cm"/>
    </inkml:brush>
  </inkml:definitions>
  <inkml:trace contextRef="#ctx0" brushRef="#br0">246 66 24575,'0'-3'0,"0"0"0,0 0 0,0 0 0,-1 0 0,1 0 0,-1 0 0,0 0 0,0 0 0,0 0 0,0 0 0,0 0 0,-1 0 0,1 1 0,-5-6 0,4 6 0,1 1 0,-1-1 0,0 1 0,-1-1 0,1 1 0,0 0 0,0 0 0,0 0 0,-1 0 0,1 0 0,-1 0 0,1 1 0,0-1 0,-1 1 0,1 0 0,-1-1 0,1 1 0,-1 0 0,-2 1 0,-2 0 0,1 0 0,-1 1 0,1 0 0,-1 0 0,1 1 0,0-1 0,0 1 0,1 0 0,-1 1 0,0 0 0,1 0 0,0 0 0,0 0 0,0 1 0,1 0 0,-1 0 0,-4 8 0,-1 0 0,1 1 0,1 0 0,1 0 0,0 1 0,0-1 0,-3 18 0,5-14 0,1 1 0,0-1 0,2 1 0,0-1 0,2 1 0,2 36 0,-1-45 0,1 0 0,0 0 0,1 0 0,0 0 0,0 0 0,7 11 0,-7-16 0,0 0 0,0 0 0,1 0 0,0 0 0,0 0 0,0-1 0,0 1 0,1-1 0,-1 0 0,1-1 0,7 5 0,-6-5 0,0 0 0,1-1 0,-1 0 0,1 0 0,-1 0 0,1 0 0,0-1 0,-1 0 0,1-1 0,0 0 0,0 0 0,0 0 0,0-1 0,0 0 0,-1 0 0,1-1 0,0 1 0,-1-2 0,1 1 0,-1-1 0,0 0 0,0 0 0,0 0 0,0-1 0,5-4 0,0-1 0,-1 1 0,0-1 0,0-1 0,-1 0 0,0 0 0,-1-1 0,0 0 0,-1 0 0,0-1 0,-1 0 0,9-23 0,-10 20 0,-2 0 0,0 0 0,0 0 0,-2-1 0,0 1 0,-1-1 0,0 0 0,-1 1 0,-4-20 0,3 26 0,0 0 0,-1 0 0,0 0 0,-1 0 0,1 0 0,-2 1 0,-6-10 0,8 13 0,0 0 0,-1 1 0,0 0 0,0 0 0,0 0 0,-1 0 0,1 0 0,-1 1 0,0 0 0,0 0 0,0 0 0,-9-2 0,9 3-105,-1 1 0,1-1 0,0 2 0,-1-1 0,1 0 0,0 1 0,-1 0 0,1 0 0,0 1 0,-1 0 0,1 0 0,-10 3 0,-5 4-6721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5:52.404"/>
    </inkml:context>
    <inkml:brush xml:id="br0">
      <inkml:brushProperty name="width" value="0.05" units="cm"/>
      <inkml:brushProperty name="height" value="0.05" units="cm"/>
    </inkml:brush>
  </inkml:definitions>
  <inkml:trace contextRef="#ctx0" brushRef="#br0">90 171 24575,'3'-4'0,"0"0"0,0 0 0,-1-1 0,0 1 0,0-1 0,0 1 0,-1-1 0,1 0 0,-1 1 0,1-6 0,5-16 0,-5 20 0,1 0 0,0 0 0,0 1 0,1 0 0,0-1 0,0 1 0,0 1 0,0-1 0,1 1 0,0-1 0,0 1 0,0 1 0,0-1 0,0 1 0,1 0 0,0 0 0,0 0 0,0 1 0,0 0 0,0 0 0,0 0 0,0 1 0,0 0 0,1 0 0,-1 1 0,13 0 0,-14 0 0,1 1 0,-1-1 0,1 1 0,-1 0 0,0 0 0,1 1 0,-1-1 0,0 1 0,0 1 0,0-1 0,0 0 0,0 1 0,-1 0 0,1 0 0,-1 1 0,0-1 0,0 1 0,0 0 0,0 0 0,-1 0 0,1 1 0,-1-1 0,0 1 0,-1 0 0,1 0 0,-1 0 0,0 0 0,0 0 0,0 0 0,-1 1 0,1 6 0,-1-2 0,-1 0 0,-1 0 0,0 0 0,0 1 0,-1-1 0,0-1 0,0 1 0,-2 0 0,1 0 0,-1-1 0,0 0 0,-1 0 0,0 0 0,-9 12 0,-8 9 0,-2-1 0,-41 40 0,-44 26 0,0 0 0,107-93 0,0 0 0,1 0 0,-1 0 0,0 0 0,1 1 0,-1-1 0,-1 5 0,3-7 0,-1 1 0,1 0 0,0 0 0,0-1 0,0 1 0,0 0 0,-1 0 0,1-1 0,0 1 0,0 0 0,1 0 0,-1-1 0,0 1 0,0 0 0,0 0 0,0-1 0,1 1 0,-1 0 0,1 1 0,1 0 0,0-1 0,0 1 0,0-1 0,0 1 0,0-1 0,0 0 0,0 0 0,1 0 0,-1 0 0,0 0 0,1 0 0,-1 0 0,1-1 0,-1 1 0,1-1 0,2 0 0,28 3 85,0-1 0,0-2 0,52-7 0,96-22-1483,-167 26 1091,76-14-6519</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07.636"/>
    </inkml:context>
    <inkml:brush xml:id="br0">
      <inkml:brushProperty name="width" value="0.05" units="cm"/>
      <inkml:brushProperty name="height" value="0.05" units="cm"/>
    </inkml:brush>
  </inkml:definitions>
  <inkml:trace contextRef="#ctx0" brushRef="#br0">0 37 24575,'3'0'0,"1"-3"0,0-4 0,-1-3 0,2-1 0,0 5 0,0 9 0,-2 11 0,-1 11 0,-1 10 0,0 11 0,-1 10 0,3 7 0,1 5 0,-1 2 0,0 2 0,2-6 0,0-14-8191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07.990"/>
    </inkml:context>
    <inkml:brush xml:id="br0">
      <inkml:brushProperty name="width" value="0.05" units="cm"/>
      <inkml:brushProperty name="height" value="0.05" units="cm"/>
    </inkml:brush>
  </inkml:definitions>
  <inkml:trace contextRef="#ctx0" brushRef="#br0">82 157 24575,'1'0'0,"-1"0"0,1-1 0,-1 1 0,1-1 0,-1 1 0,0-1 0,1 1 0,-1-1 0,0 1 0,1-1 0,-1 0 0,0 1 0,1-1 0,-1 1 0,0-1 0,0 0 0,0 1 0,0-1 0,0 0 0,0 1 0,0-1 0,0 1 0,0-1 0,0 0 0,0 1 0,0-1 0,-1-1 0,1 2 0,-1 0 0,1 0 0,0-1 0,-1 1 0,1 0 0,-1 0 0,1 0 0,-1 0 0,1 0 0,-1 0 0,1 0 0,-1 0 0,1 0 0,-1 0 0,1 0 0,-1 0 0,1 0 0,-1 0 0,1 0 0,0 0 0,-1 1 0,1-1 0,-1 0 0,1 0 0,-1 1 0,1-1 0,0 0 0,-1 1 0,1-1 0,0 0 0,-1 1 0,1-1 0,0 0 0,-1 1 0,1-1 0,0 1 0,-1 0 0,-7 9 0,1 0 0,-1 0 0,2 1 0,0 0 0,0 0 0,1 0 0,0 1 0,1 0 0,0 0 0,1 0 0,0 1 0,1-1 0,0 0 0,1 1 0,1 0 0,0-1 0,2 14 0,-1-18 0,0 0 0,0 0 0,1 0 0,0-1 0,1 1 0,-1-1 0,2 0 0,-1 0 0,1 0 0,0 0 0,0 0 0,1-1 0,-1 0 0,2 0 0,-1 0 0,1 0 0,-1-1 0,2 0 0,-1 0 0,0-1 0,1 0 0,0 0 0,0 0 0,0-1 0,1 0 0,-1 0 0,1-1 0,8 2 0,-6-3 0,-1 0 0,1-1 0,0 0 0,0 0 0,-1-1 0,1-1 0,0 1 0,-1-2 0,1 1 0,-1-1 0,0-1 0,0 1 0,0-2 0,0 1 0,-1-1 0,0 0 0,0-1 0,10-9 0,-4 3 0,-1 0 0,0-2 0,-1 1 0,0-2 0,-1 0 0,0 0 0,-2-1 0,15-31 0,-18 33 0,-1-1 0,-1 0 0,0-1 0,-1 1 0,0-1 0,-2 1 0,0-1 0,0 0 0,-1 1 0,-5-32 0,4 41 0,0 0 0,-1 1 0,1-1 0,-1 0 0,0 1 0,-1 0 0,1-1 0,-1 1 0,0 0 0,-1 0 0,1 0 0,-1 1 0,0-1 0,0 1 0,0 0 0,-1 0 0,1 0 0,-1 1 0,0 0 0,0 0 0,0 0 0,0 0 0,-1 1 0,1 0 0,-1 0 0,1 0 0,-1 1 0,0 0 0,0 0 0,0 0 0,-11 1 0,6 0-227,-1 1-1,1 0 1,-1 1-1,1 0 1,-12 4-1,-9 6-6598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08.423"/>
    </inkml:context>
    <inkml:brush xml:id="br0">
      <inkml:brushProperty name="width" value="0.05" units="cm"/>
      <inkml:brushProperty name="height" value="0.05" units="cm"/>
    </inkml:brush>
  </inkml:definitions>
  <inkml:trace contextRef="#ctx0" brushRef="#br0">228 369 24575,'10'-11'0,"0"1"0,0-2 0,-1 1 0,14-24 0,-20 28 0,1-1 0,-1 0 0,0 0 0,-1 0 0,1 0 0,-2-1 0,1 1 0,-1-1 0,0-15 0,-2 13 0,0 0 0,0 0 0,-1 0 0,0 1 0,-1-1 0,-1 0 0,1 1 0,-2 0 0,1 0 0,-1 0 0,-12-17 0,14 23 0,0 0 0,0 1 0,0-1 0,0 1 0,-1-1 0,0 1 0,1 0 0,-1 1 0,0-1 0,-1 1 0,1-1 0,0 1 0,-1 0 0,1 1 0,-1-1 0,1 1 0,-1 0 0,0 0 0,0 0 0,0 1 0,1 0 0,-1 0 0,0 0 0,0 0 0,0 1 0,1 0 0,-1 0 0,0 0 0,-6 3 0,4-1 0,-1 1 0,1 0 0,0 0 0,0 1 0,1 0 0,-1 0 0,1 1 0,0 0 0,1 0 0,-1 0 0,1 1 0,1 0 0,-1 0 0,1 0 0,-4 9 0,2-4 0,1 1 0,0-1 0,1 1 0,1 0 0,0 0 0,0 1 0,1-1 0,0 22 0,2-29 0,1 0 0,-1 0 0,1 0 0,0 0 0,0 0 0,1 0 0,0-1 0,0 1 0,0 0 0,1-1 0,0 0 0,0 1 0,0-1 0,1 0 0,-1-1 0,1 1 0,0-1 0,1 1 0,-1-1 0,1-1 0,0 1 0,0-1 0,10 6 0,-8-6 0,-1 0 0,1-1 0,0 0 0,0 0 0,0-1 0,0 0 0,0 0 0,1-1 0,-1 1 0,0-2 0,0 1 0,0-1 0,1 0 0,-1 0 0,0-1 0,0 0 0,-1 0 0,1-1 0,10-5 0,-9 4 0,-4 1 0,0 1 0,0 0 0,0 0 0,0 0 0,1 0 0,5 0 0,-9 1 0,0 1 0,0 0 0,0 0 0,0 0 0,0 0 0,0 1 0,0-1 0,0 0 0,0 0 0,0 1 0,0-1 0,0 0 0,-1 1 0,1-1 0,0 1 0,0-1 0,0 1 0,0-1 0,-1 1 0,1 0 0,0-1 0,-1 1 0,1 0 0,0 0 0,-1 0 0,1-1 0,-1 1 0,1 0 0,-1 0 0,0 0 0,1 0 0,-1 0 0,0 0 0,0 0 0,1 0 0,-1 1 0,3 18 0,0 1 0,-2-1 0,0 1 0,-4 37 0,1 11 0,4-30-1365,1-7-5461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08.766"/>
    </inkml:context>
    <inkml:brush xml:id="br0">
      <inkml:brushProperty name="width" value="0.05" units="cm"/>
      <inkml:brushProperty name="height" value="0.05" units="cm"/>
    </inkml:brush>
  </inkml:definitions>
  <inkml:trace contextRef="#ctx0" brushRef="#br0">115 103 24575,'1'-15'0,"-1"12"0,1-1 0,-1 1 0,0-1 0,0 0 0,-1 1 0,1-1 0,-1 1 0,1-1 0,-1 0 0,-2-3 0,3 7 0,0-1 0,0 1 0,-1 0 0,1-1 0,0 1 0,-1 0 0,1-1 0,0 1 0,-1 0 0,1 0 0,-1 0 0,1-1 0,0 1 0,-1 0 0,1 0 0,-1 0 0,1 0 0,0 0 0,-1 0 0,1 0 0,-1 0 0,1 0 0,-1 0 0,1 0 0,0 0 0,-1 0 0,1 0 0,-1 0 0,1 0 0,-1 0 0,1 0 0,0 1 0,-1-1 0,1 0 0,0 0 0,-1 1 0,1-1 0,0 0 0,-1 0 0,1 1 0,0-1 0,-1 0 0,1 1 0,-14 16 0,1 7 0,1 0 0,2 0 0,0 1 0,2 1 0,-7 34 0,11-46 0,1 0 0,1 0 0,0 0 0,1 1 0,1-1 0,0 1 0,1-1 0,5 25 0,-5-34 0,0 0 0,0 0 0,1-1 0,0 1 0,0 0 0,0-1 0,1 0 0,-1 0 0,1 1 0,0-2 0,0 1 0,1 0 0,-1-1 0,1 1 0,0-1 0,0 0 0,0 0 0,0 0 0,0-1 0,1 0 0,-1 0 0,1 0 0,-1 0 0,1 0 0,0-1 0,0 0 0,-1 0 0,9 0 0,-5 0 0,-1-1 0,1 0 0,-1 0 0,1-1 0,-1 0 0,1 0 0,-1-1 0,0 1 0,1-2 0,-1 1 0,0-1 0,0 0 0,12-8 0,-11 5 0,0 0 0,-1-1 0,0 0 0,0 0 0,-1 0 0,1-1 0,-2 0 0,1 0 0,7-16 0,-6 8 0,0 0 0,-2 0 0,0-1 0,0 1 0,-2-1 0,0 0 0,-1 0 0,0 0 0,-2-1 0,0 1 0,-5-33 0,3 40 34,0 1 1,0 0-1,-1 0 0,0 0 0,-1 0 0,0 0 0,0 1 0,-1 0 0,-10-14 1,12 19-110,0-1 1,0 1 0,0 0 0,-1 0 0,1 1-1,-1-1 1,1 1 0,-1-1 0,0 1 0,0 0-1,0 1 1,-1-1 0,1 1 0,0-1 0,0 1-1,-1 1 1,1-1 0,-1 1 0,1-1 0,-1 1-1,1 1 1,-8 0 0,-14 5-6752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09.060"/>
    </inkml:context>
    <inkml:brush xml:id="br0">
      <inkml:brushProperty name="width" value="0.05" units="cm"/>
      <inkml:brushProperty name="height" value="0.05" units="cm"/>
    </inkml:brush>
  </inkml:definitions>
  <inkml:trace contextRef="#ctx0" brushRef="#br0">1 108 24575,'12'-12'0,"1"0"0,0 1 0,1 1 0,1 0 0,0 1 0,28-13 0,-33 18 0,1 0 0,-1 1 0,1 0 0,0 0 0,-1 1 0,1 1 0,0 0 0,0 0 0,0 1 0,0 1 0,20 3 0,-28-4 0,1 1 0,-1 0 0,0-1 0,0 1 0,0 1 0,1-1 0,-1 0 0,0 1 0,-1 0 0,1-1 0,0 1 0,0 0 0,-1 1 0,1-1 0,-1 0 0,0 1 0,0-1 0,0 1 0,0 0 0,0-1 0,0 1 0,-1 0 0,3 6 0,-3-4 0,-1-1 0,1 1 0,-1 0 0,0-1 0,0 1 0,0 0 0,0-1 0,-1 1 0,0-1 0,0 1 0,0-1 0,-1 1 0,1-1 0,-1 0 0,0 1 0,-5 6 0,-8 10 0,-1-1 0,-1 0 0,-1-1 0,0-1 0,-35 26 0,-6 6 0,55-47 0,1 1 0,-1 0 0,1-1 0,-1 1 0,1 1 0,-4 6 0,7-10 0,-1 0 0,1 0 0,0 0 0,-1 0 0,1-1 0,0 1 0,0 0 0,0 0 0,0 0 0,0 0 0,0 0 0,0 0 0,0 0 0,0 0 0,0-1 0,0 1 0,1 0 0,-1 0 0,0 0 0,1 0 0,-1 0 0,0-1 0,1 1 0,-1 0 0,1 0 0,-1-1 0,1 1 0,0 0 0,-1-1 0,1 1 0,0 0 0,-1-1 0,1 1 0,0-1 0,0 0 0,0 1 0,-1-1 0,1 1 0,0-1 0,0 0 0,0 0 0,0 1 0,0-1 0,1 0 0,14 4 65,0-2 0,0 1 0,0-2 0,27 0 0,69-9-872,-81 5-76,53-5-5943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42.926"/>
    </inkml:context>
    <inkml:brush xml:id="br0">
      <inkml:brushProperty name="width" value="0.05" units="cm"/>
      <inkml:brushProperty name="height" value="0.05" units="cm"/>
    </inkml:brush>
  </inkml:definitions>
  <inkml:trace contextRef="#ctx0" brushRef="#br0">0 1 24575,'0'3'0,"3"4"0,4 1 0,4-1 0,6-2 0,2-1 0,5-2 0,4-4 0,3-2 0,5 0 0,2 1 0,-2-3 0,-1 0 0,-4 2 0,-4 0 0,-7 2-8191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43.208"/>
    </inkml:context>
    <inkml:brush xml:id="br0">
      <inkml:brushProperty name="width" value="0.05" units="cm"/>
      <inkml:brushProperty name="height" value="0.05" units="cm"/>
    </inkml:brush>
  </inkml:definitions>
  <inkml:trace contextRef="#ctx0" brushRef="#br0">18 36 24575,'4'-28'0,"1"21"0,-1 20 0,0 21 0,-1 1 0,-4 52 0,0-31 0,-21 191 141,10-140-1647,10-90-5320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5:44.346"/>
    </inkml:context>
    <inkml:brush xml:id="br0">
      <inkml:brushProperty name="width" value="0.05" units="cm"/>
      <inkml:brushProperty name="height" value="0.05" units="cm"/>
    </inkml:brush>
  </inkml:definitions>
  <inkml:trace contextRef="#ctx0" brushRef="#br0">0 208 24575,'6'-6'0,"8"-7"0,4-9 0,6-5 0,1-2 0,-1-1 0,-4 1 0,-3 3 0,-6 8 0,-10 11 0,-6 9 0,-10 10 0,-7 9 0,0 1-8191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43.424"/>
    </inkml:context>
    <inkml:brush xml:id="br0">
      <inkml:brushProperty name="width" value="0.05" units="cm"/>
      <inkml:brushProperty name="height" value="0.05" units="cm"/>
    </inkml:brush>
  </inkml:definitions>
  <inkml:trace contextRef="#ctx0" brushRef="#br0">250 27 24575,'0'-3'0,"0"-4"0,-3-1 0,-4 2 0,-4 3 0,-2 4 0,-3 4 0,-1 4 0,-4 6 0,-1 4 0,0 2 0,1 2 0,1 2 0,1-2 0,0-1 0,4-2 0,2-4 0,3-4-8191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43.626"/>
    </inkml:context>
    <inkml:brush xml:id="br0">
      <inkml:brushProperty name="width" value="0.05" units="cm"/>
      <inkml:brushProperty name="height" value="0.05" units="cm"/>
    </inkml:brush>
  </inkml:definitions>
  <inkml:trace contextRef="#ctx0" brushRef="#br0">0 48 24575,'0'-3'0,"0"-4"0,0-4 0,0-2 0,3 3 0,4 6 0,7 11 0,3 9 0,9 8 0,5 6 0,6 4 0,6 1 0,4 5 0,7 0 0,2-2 0,-2-3 0,-1-4 0,-10-7-8191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45.200"/>
    </inkml:context>
    <inkml:brush xml:id="br0">
      <inkml:brushProperty name="width" value="0.05" units="cm"/>
      <inkml:brushProperty name="height" value="0.05" units="cm"/>
    </inkml:brush>
  </inkml:definitions>
  <inkml:trace contextRef="#ctx0" brushRef="#br0">24 1 24575,'-7'6'0,"6"-5"0,-1 1 0,0-1 0,1 1 0,-1 0 0,1 0 0,-1 0 0,1 0 0,0 0 0,-2 2 0,3-3 0,0 0 0,0 0 0,0 1 0,0-1 0,0 0 0,0 0 0,0 0 0,0 0 0,1 0 0,-1 0 0,0 0 0,1 0 0,-1 0 0,1 0 0,-1 0 0,1 0 0,-1 0 0,1 0 0,0 0 0,0 0 0,-1-1 0,1 1 0,0 0 0,1 1 0,5 3 0,0 1 0,0-1 0,1 0 0,0-1 0,-1 0 0,2 0 0,-1 0 0,14 3 0,74 14 0,-92-20 0,404 49-353,4-26-97,-326-19 429,113 5 21,250 10 0,-443-19-78,13-2 255,-19 1-198,1 0 0,-1 0 0,0 0 0,1 0 0,-1 0 0,1 0 0,-1 0 0,0-1 0,1 1 0,-1 0 0,0 0 0,1 0 0,-1 0 0,0-1 0,1 1 0,-1 0 0,0 0 0,1-1 0,-1 1 0,0 0 0,0-1 0,0 1 0,1 0 0,-1-1 0,0 1 0,0 0 0,0-1 0,0 1 0,1 0 0,-1-1 0,0 1 0,0-1 0,0 1 0,0 0 0,0-1 0,0 0 0,-2-7-6668</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45.647"/>
    </inkml:context>
    <inkml:brush xml:id="br0">
      <inkml:brushProperty name="width" value="0.05" units="cm"/>
      <inkml:brushProperty name="height" value="0.05" units="cm"/>
    </inkml:brush>
  </inkml:definitions>
  <inkml:trace contextRef="#ctx0" brushRef="#br0">32 364 24575,'-4'-4'0,"1"-1"0,0 1 0,0-1 0,0 0 0,1 1 0,-1-1 0,1 0 0,0-1 0,1 1 0,-1 0 0,1 0 0,0-1 0,1 1 0,-1-1 0,1 1 0,0-1 0,0 1 0,2-8 0,-1 2 0,1 1 0,1-1 0,0 1 0,1-1 0,0 1 0,0 0 0,1 1 0,7-12 0,-3 8 0,1 1 0,0 0 0,1 1 0,0 0 0,1 1 0,0 0 0,0 0 0,1 2 0,1 0 0,24-12 0,-25 14 0,1 1 0,0 0 0,-1 1 0,2 0 0,-1 2 0,0-1 0,0 2 0,1 0 0,-1 0 0,1 1 0,25 4 0,-35-3 0,1 0 0,-1 1 0,1 0 0,-1-1 0,0 2 0,0-1 0,0 0 0,0 1 0,0 0 0,-1 0 0,1 1 0,-1-1 0,0 1 0,0 0 0,0 0 0,0 0 0,-1 1 0,1-1 0,3 9 0,-3-4 0,-1-1 0,0 0 0,-1 1 0,0 0 0,0-1 0,-1 1 0,0 0 0,-1 0 0,1 0 0,-2 0 0,-1 15 0,-4 11 41,-2 0-1,-1-1 0,-18 47 1,-51 95 137,-6 13-491,73-158 35,1 1-1,1 0 1,2 1-1,-4 39 1,9-33-6548</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6:45.789"/>
    </inkml:context>
    <inkml:brush xml:id="br0">
      <inkml:brushProperty name="width" value="0.05" units="cm"/>
      <inkml:brushProperty name="height" value="0.05" units="cm"/>
    </inkml:brush>
  </inkml:definitions>
  <inkml:trace contextRef="#ctx0" brushRef="#br0">0 0 24575,'0'3'0,"3"1"0,1 2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12.108"/>
    </inkml:context>
    <inkml:brush xml:id="br0">
      <inkml:brushProperty name="width" value="0.05" units="cm"/>
      <inkml:brushProperty name="height" value="0.05" units="cm"/>
    </inkml:brush>
  </inkml:definitions>
  <inkml:trace contextRef="#ctx0" brushRef="#br0">82 1 24575,'-1'9'0,"0"-1"0,-1 1 0,0-1 0,0 1 0,-1-1 0,-5 13 0,-4 12 0,-1 11 0,2-1 0,1 2 0,3-1 0,2 1 0,0 83 0,7-107 0,0 0 0,1-1 0,2 1 0,0-1 0,0 0 0,12 26 0,-10-32 0,0-1 0,1 1 0,0-1 0,1-1 0,1 0 0,-1 0 0,2-1 0,0 0 0,19 15 0,-21-20 0,0 1 0,1-1 0,1 0 0,-1-1 0,1 0 0,-1-1 0,1 0 0,1-1 0,-1 0 0,0-1 0,1 0 0,-1-1 0,1 0 0,-1 0 0,1-2 0,0 1 0,-1-2 0,1 1 0,13-5 0,-13 2 0,1 0 0,-1-1 0,0 0 0,-1-1 0,1 0 0,-1-1 0,-1 0 0,1-1 0,-1 0 0,0-1 0,-1 0 0,0 0 0,-1-1 0,0 0 0,0 0 0,-1-1 0,7-13 0,-4 1 0,-1 0 0,-1 0 0,-1 0 0,0-1 0,-2 0 0,4-48 0,-8-149 0,-2 186 0,0 24 104,2 7-238,-1 0 1,0 0-1,-1 0 1,1 0-1,-1 0 1,1 0-1,-1 0 1,0 0-1,-1 0 0,-1-4 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12.480"/>
    </inkml:context>
    <inkml:brush xml:id="br0">
      <inkml:brushProperty name="width" value="0.05" units="cm"/>
      <inkml:brushProperty name="height" value="0.05" units="cm"/>
    </inkml:brush>
  </inkml:definitions>
  <inkml:trace contextRef="#ctx0" brushRef="#br0">4 73 24575,'0'-5'0,"0"1"0,0-1 0,0 0 0,1 1 0,0-1 0,0 1 0,0-1 0,3-8 0,-3 12 0,1-1 0,-1 0 0,0 1 0,1-1 0,-1 1 0,1-1 0,0 1 0,-1 0 0,1 0 0,0 0 0,0 0 0,0 0 0,0 0 0,0 0 0,0 0 0,0 1 0,0-1 0,0 1 0,0 0 0,0-1 0,4 1 0,-2 0 0,1-1 0,-1 1 0,1 0 0,0 0 0,-1 1 0,1 0 0,-1-1 0,1 1 0,-1 1 0,1-1 0,-1 1 0,0-1 0,0 1 0,1 1 0,-1-1 0,-1 1 0,1-1 0,0 1 0,-1 0 0,1 0 0,-1 0 0,3 5 0,-2-3 0,-1 1 0,0-1 0,0 1 0,0-1 0,-1 1 0,0 0 0,0 0 0,-1 0 0,0 0 0,0 0 0,0 1 0,0-1 0,-1 0 0,0 0 0,-2 13 0,-1-6 0,1 0 0,-2 0 0,0 0 0,0 0 0,-2-1 0,-10 20 0,-49 64 0,1-1 0,63-93 0,0 0 0,-1 0 0,1 0 0,0 1 0,0-1 0,1 0 0,-1 0 0,0 1 0,1-1 0,0 1 0,-1-1 0,1 0 0,0 1 0,0-1 0,0 1 0,1-1 0,-1 1 0,1 2 0,1-2 0,-1 0 0,1-1 0,0 1 0,-1 0 0,1-1 0,0 0 0,1 0 0,-1 1 0,0-1 0,1 0 0,-1-1 0,1 1 0,0 0 0,4 1 0,12 6 0,1 0 0,1-1 0,-1-2 0,27 6 0,92 11 0,-124-21 0,127 13-455,0-6 0,277-17 0,-340 1-6371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13.458"/>
    </inkml:context>
    <inkml:brush xml:id="br0">
      <inkml:brushProperty name="width" value="0.05" units="cm"/>
      <inkml:brushProperty name="height" value="0.05" units="cm"/>
    </inkml:brush>
  </inkml:definitions>
  <inkml:trace contextRef="#ctx0" brushRef="#br0">0 185 24575,'3'-12'0,"4"15"0,7 22 0,53 143 0,20 45 0,-68-174 0,1 0 0,3-2 0,31 42 0,-48-71 0,1 1 0,0-2 0,0 1 0,1-1 0,0 0 0,0-1 0,1 1 0,-1-2 0,11 6 0,-16-10 0,1 1 0,0-1 0,-1 0 0,1 0 0,0-1 0,0 1 0,-1-1 0,1 1 0,0-1 0,0 0 0,0-1 0,0 1 0,-1-1 0,1 1 0,0-1 0,0 0 0,-1-1 0,1 1 0,-1-1 0,1 1 0,-1-1 0,0 0 0,1 0 0,-1-1 0,0 1 0,0-1 0,3-4 0,7-6 0,-2 0 0,0-2 0,-1 1 0,0-1 0,13-29 0,-8 8 0,19-58 0,-18 29 0,-2 1 0,-4-2 0,-2 0 0,-3 0 0,-5-101 0,0 160 0,-4-38 0,4 42 0,-1 1 0,1-1 0,-1 0 0,0 0 0,0 0 0,0 0 0,0 0 0,-1 1 0,1-1 0,-1 1 0,-2-4 0,4 6-28,-1-1 1,1 1-1,0 0 0,-1 0 0,1 0 0,-1 0 0,1 0 0,0 0 0,-1 0 1,1 0-1,0 0 0,-1 0 0,1 0 0,-1 0 0,1 0 0,0 0 1,-1 0-1,1 0 0,0 0 0,-1 0 0,1 1 0,0-1 0,-1 0 1,1 0-1,0 0 0,-1 1 0,1-1 0,0 0 0,-1 0 0,1 1 1,0-1-1,0 0 0,0 1 0,-1-1 0,1 0 0,0 1 0,0-1 0,0 0 1,0 1-1,-1-1 0,1 0 0,0 1 0,0-1 0,0 0 0,0 1 1,0-1-1,0 1 0,0-1 0,-4 14-6798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13.693"/>
    </inkml:context>
    <inkml:brush xml:id="br0">
      <inkml:brushProperty name="width" value="0.05" units="cm"/>
      <inkml:brushProperty name="height" value="0.05" units="cm"/>
    </inkml:brush>
  </inkml:definitions>
  <inkml:trace contextRef="#ctx0" brushRef="#br0">0 125 24575,'18'-49'0,"-14"37"0,0 0 0,1 1 0,11-20 0,-16 30 0,0 1 0,0-1 0,0 1 0,0-1 0,1 1 0,-1-1 0,0 1 0,0-1 0,1 1 0,-1 0 0,0-1 0,1 1 0,-1-1 0,0 1 0,1 0 0,-1-1 0,1 1 0,-1 0 0,1 0 0,-1-1 0,1 1 0,-1 0 0,1 0 0,-1 0 0,1-1 0,-1 1 0,1 0 0,-1 0 0,1 0 0,-1 0 0,1 0 0,-1 0 0,1 0 0,-1 0 0,1 0 0,-1 1 0,1-1 0,-1 0 0,1 0 0,-1 0 0,1 0 0,-1 1 0,1-1 0,-1 0 0,1 1 0,-1-1 0,0 0 0,1 1 0,-1-1 0,0 0 0,1 1 0,-1-1 0,0 1 0,1-1 0,-1 1 0,0-1 0,1 1 0,12 32 0,9 66 0,10 112 0,-20-123 0,-2-14 103,40 257-1571,-41-279-5358</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27.304"/>
    </inkml:context>
    <inkml:brush xml:id="br0">
      <inkml:brushProperty name="width" value="0.05" units="cm"/>
      <inkml:brushProperty name="height" value="0.05" units="cm"/>
    </inkml:brush>
  </inkml:definitions>
  <inkml:trace contextRef="#ctx0" brushRef="#br0">221 23 24575,'-1'-22'0,"-2"50"0,0 8 0,-15 52 0,-53 151 0,22-85 0,35-106 128,-41 131-1621,49-160-5333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5:56.169"/>
    </inkml:context>
    <inkml:brush xml:id="br0">
      <inkml:brushProperty name="width" value="0.05" units="cm"/>
      <inkml:brushProperty name="height" value="0.05" units="cm"/>
    </inkml:brush>
  </inkml:definitions>
  <inkml:trace contextRef="#ctx0" brushRef="#br0">3906 5345 24575,'2'0'0,"0"-1"0,0 1 0,0-1 0,0 0 0,-1 1 0,1-1 0,0 0 0,0 0 0,0 0 0,-1 0 0,1-1 0,0 1 0,-1 0 0,1-1 0,-1 1 0,0-1 0,2-1 0,18-31 0,-9 8 0,-1 0 0,-2-1 0,-1 0 0,7-35 0,9-115 0,-20 137 0,19-350 28,-23-3-72,-2 197-65,1-136-92,2-680-223,62-213 957,-61 1204-407,-1 14-116,0 0-1,0 0 0,-1 1 0,0-1 0,0 0 0,0 0 0,-1 0 0,0 0 0,-3-9 0,4 16-9,0 0 0,0 0 0,0 0 0,0-1 0,0 1 0,0 0 0,0 0 0,0 0 0,0 0 0,0 0 0,-1 0 0,1 0 0,0-1 0,0 1 0,0 0 0,0 0 0,0 0 0,0 0 0,0 0 0,-1 0 0,1 0 0,0 0 0,0 0 0,0 0 0,0 0 0,0 0 0,0 0 0,-1 0 0,1 0 0,0 0 0,0 0 0,0 0 0,0 0 0,0 0 0,-1 0 0,1 0 0,0 0 0,0 0 0,0 0 0,0 0 0,0 0 0,-1 0 0,1 0 0,0 0 0,0 0 0,0 0 0,-7 9 0,-2 10 0,-6 25 0,13-35 0,0-1 0,0 0 0,-1 1 0,0-2 0,-1 1 0,1 0 0,-2-1 0,1 1 0,-9 9 0,11-15 0,-1 0 0,1-1 0,-1 1 0,1-1 0,-1 1 0,0-1 0,0 0 0,0 0 0,0 0 0,0-1 0,0 1 0,0-1 0,0 1 0,0-1 0,-6 0 0,-6-1 0,-30-6 0,22 3 0,-440-40-239,-4 29-206,-253 28 282,1 31 171,216-12 10,59-18-165,340-16 166,0-5 0,-127-25 0,217 30 50,-2-1 38,0-1-1,0 0 1,0 0-1,-16-9 1,29 12-96,0 0 1,1-1-1,-1 1 0,0-1 1,0 0-1,1 0 1,-1 0-1,1 0 1,-1 0-1,1-1 1,0 1-1,0-1 1,0 1-1,0-1 1,0 0-1,1 0 1,0 0-1,-1 0 0,1 0 1,0 0-1,0 0 1,0 0-1,1-1 1,-1 1-1,1 0 1,0-6-1,2-4-11,1 0 0,0 0 0,1 0 0,1 0 0,0 0 0,0 1 0,2 0 0,13-21 0,14-29 0,-19 24 0,-1 0 0,-2 0 0,-2-1 0,-1-1 0,5-69 0,-8-208 0,-5 97 0,-1 214 0,2-57 0,2 1 0,19-92 0,-14 183-1365,-5-14-5461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27.663"/>
    </inkml:context>
    <inkml:brush xml:id="br0">
      <inkml:brushProperty name="width" value="0.05" units="cm"/>
      <inkml:brushProperty name="height" value="0.05" units="cm"/>
    </inkml:brush>
  </inkml:definitions>
  <inkml:trace contextRef="#ctx0" brushRef="#br0">1 0 24575,'26'24'0,"-12"-12"0,0 1 0,23 29 0,11 34 0,-36-55 0,1 0 0,0-1 0,26 29 0,-36-47 0,0 1 0,0-1 0,0 1 0,0-1 0,1 0 0,-1 0 0,1-1 0,-1 1 0,1-1 0,0 0 0,-1 1 0,1-2 0,0 1 0,0 0 0,0-1 0,0 0 0,0 0 0,-1 0 0,1 0 0,0 0 0,0-1 0,0 0 0,0 0 0,0 0 0,-1 0 0,1-1 0,3-1 0,12-6 0,-1-1 0,-1 0 0,32-26 0,-38 28 0,200-138-1365,-195 135-5461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28.438"/>
    </inkml:context>
    <inkml:brush xml:id="br0">
      <inkml:brushProperty name="width" value="0.05" units="cm"/>
      <inkml:brushProperty name="height" value="0.05" units="cm"/>
    </inkml:brush>
  </inkml:definitions>
  <inkml:trace contextRef="#ctx0" brushRef="#br0">336 0 24575,'0'1'0,"-1"-1"0,0 0 0,0 0 0,1 1 0,-1-1 0,0 1 0,1-1 0,-1 0 0,0 1 0,1-1 0,-1 1 0,1 0 0,-1-1 0,1 1 0,-1-1 0,1 1 0,-1 0 0,1-1 0,0 1 0,-1 0 0,1 0 0,-9 21 0,8-18 0,-160 416 0,82-216 0,16-53-1365,52-129-5461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28.734"/>
    </inkml:context>
    <inkml:brush xml:id="br0">
      <inkml:brushProperty name="width" value="0.05" units="cm"/>
      <inkml:brushProperty name="height" value="0.05" units="cm"/>
    </inkml:brush>
  </inkml:definitions>
  <inkml:trace contextRef="#ctx0" brushRef="#br0">51 0 24575,'-10'28'0,"0"0"0,2 0 0,1 1 0,1 0 0,-2 35 0,7-60 0,1-1 0,-1 0 0,1 0 0,0 0 0,0 0 0,1 1 0,-1-1 0,0 0 0,1 0 0,0 0 0,0 0 0,0 0 0,0 0 0,0 0 0,4 5 0,-3-6 0,0 0 0,0 0 0,0-1 0,0 1 0,1 0 0,-1-1 0,0 0 0,1 1 0,-1-1 0,1 0 0,-1 0 0,1-1 0,0 1 0,0 0 0,-1-1 0,1 0 0,0 1 0,4-1 0,4-1 0,-1 1 0,0-2 0,0 1 0,0-1 0,0-1 0,0 0 0,15-6 0,67-38 0,-52 25 0,126-72-1365,-140 78-5461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30.886"/>
    </inkml:context>
    <inkml:brush xml:id="br0">
      <inkml:brushProperty name="width" value="0.05" units="cm"/>
      <inkml:brushProperty name="height" value="0.05" units="cm"/>
    </inkml:brush>
  </inkml:definitions>
  <inkml:trace contextRef="#ctx0" brushRef="#br0">257 1 24575,'-2'15'0,"-1"1"0,0 0 0,-10 26 0,2-9 0,-15 55 0,-4-2 0,-75 149 0,60-165-1365,27-45-5461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31.194"/>
    </inkml:context>
    <inkml:brush xml:id="br0">
      <inkml:brushProperty name="width" value="0.05" units="cm"/>
      <inkml:brushProperty name="height" value="0.05" units="cm"/>
    </inkml:brush>
  </inkml:definitions>
  <inkml:trace contextRef="#ctx0" brushRef="#br0">16 0 24575,'-2'3'0,"1"-1"0,-1 0 0,1 1 0,-1-1 0,1 1 0,0 0 0,0-1 0,0 1 0,0 0 0,0 0 0,0 0 0,1 0 0,0 0 0,-1-1 0,1 1 0,0 0 0,1 0 0,-1 0 0,0 0 0,1 0 0,0 0 0,-1 0 0,1-1 0,2 6 0,0-1 0,1 0 0,-1 1 0,1-1 0,1-1 0,-1 1 0,1 0 0,10 9 0,-7-9 0,0-1 0,0-1 0,1 0 0,-1 0 0,1 0 0,0-1 0,1-1 0,-1 1 0,1-2 0,-1 1 0,1-1 0,12 1 0,3-1 0,0-1 0,0-1 0,43-5 0,-58 4-195,0-1 0,-1 0 0,1 0 0,-1-1 0,0 0 0,10-6 0,-1-1-6631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33.218"/>
    </inkml:context>
    <inkml:brush xml:id="br0">
      <inkml:brushProperty name="width" value="0.05" units="cm"/>
      <inkml:brushProperty name="height" value="0.05" units="cm"/>
    </inkml:brush>
  </inkml:definitions>
  <inkml:trace contextRef="#ctx0" brushRef="#br0">117 1 24575,'1'0'0,"0"0"0,0 0 0,-1 0 0,1 0 0,0 0 0,0 0 0,0 0 0,0 1 0,0-1 0,-1 0 0,1 1 0,0-1 0,0 0 0,-1 1 0,1-1 0,0 1 0,-1-1 0,1 1 0,0-1 0,-1 1 0,1 0 0,0-1 0,-1 1 0,1 0 0,0 0 0,-1 1 0,1 0 0,-1 0 0,1 0 0,-1 0 0,0 0 0,1 0 0,-1 0 0,0 0 0,0 0 0,-1-1 0,1 4 0,-3 7 0,0-1 0,0 1 0,-6 12 0,5-14 0,-9 26 0,-50 150 0,51-142 0,1 0 0,-5 59 0,15-93 25,0-1-1,1 1 0,1-1 1,0 1-1,0 0 1,0-1-1,1 1 0,1-1 1,0 0-1,0 0 0,1 0 1,0 0-1,8 13 1,-8-16-120,1 0 0,0 0 0,0 0 0,0-1 1,1 1-1,0-1 0,0 0 0,1-1 0,-1 0 0,1 0 1,0 0-1,0-1 0,0 0 0,0 0 0,0-1 1,1 0-1,8 1 0,22 2-6731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33.388"/>
    </inkml:context>
    <inkml:brush xml:id="br0">
      <inkml:brushProperty name="width" value="0.05" units="cm"/>
      <inkml:brushProperty name="height" value="0.05" units="cm"/>
    </inkml:brush>
  </inkml:definitions>
  <inkml:trace contextRef="#ctx0" brushRef="#br0">4 48 24575,'-3'3'0,"2"1"0,4-1 0,8 0 0,10-1 0,11-3 0,12-2 0,10-4 0,8-3 0,5-2 0,3-4 0,-10 3-8191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33.699"/>
    </inkml:context>
    <inkml:brush xml:id="br0">
      <inkml:brushProperty name="width" value="0.05" units="cm"/>
      <inkml:brushProperty name="height" value="0.05" units="cm"/>
    </inkml:brush>
  </inkml:definitions>
  <inkml:trace contextRef="#ctx0" brushRef="#br0">47 33 24575,'0'-1'0,"1"1"0,0 0 0,-1 0 0,1 0 0,-1-1 0,1 1 0,-1 0 0,1-1 0,0 1 0,-1-1 0,1 1 0,-1 0 0,0-1 0,1 1 0,-1-1 0,1 1 0,-1-1 0,0 1 0,1-1 0,-1 0 0,0 1 0,0-1 0,1 1 0,-1-1 0,0 0 0,0 1 0,0-1 0,0 0 0,0 1 0,0-1 0,0 1 0,0-1 0,0 0 0,0 1 0,0-1 0,0 0 0,0 1 0,-1-1 0,1 1 0,0-1 0,0 0 0,-1 1 0,1-1 0,0 1 0,-1-1 0,1 1 0,-1-1 0,1 1 0,-1-1 0,1 1 0,-1-1 0,1 1 0,-1 0 0,1-1 0,-1 1 0,1 0 0,-1 0 0,0-1 0,1 1 0,-1 0 0,1 0 0,-1 0 0,0 0 0,1 0 0,-1-1 0,0 1 0,0 1 0,9-3 0,-1 1 0,1 1 0,0-1 0,-1 1 0,1 1 0,0-1 0,0 1 0,-1 1 0,1 0 0,-1 0 0,1 0 0,-1 1 0,0 0 0,0 0 0,0 1 0,0-1 0,-1 2 0,0-1 0,11 10 0,-15-11 0,0-1 0,0 1 0,0 0 0,0 0 0,-1 1 0,1-1 0,-1 0 0,0 0 0,0 1 0,0-1 0,0 1 0,-1-1 0,1 1 0,-1-1 0,0 1 0,0-1 0,0 1 0,-1-1 0,1 1 0,-1-1 0,0 1 0,0-1 0,0 0 0,-3 7 0,-3 5 0,-1-1 0,0 1 0,-20 24 0,27-38 0,-69 79 0,4-6 0,64-71 0,-1 0 0,1 0 0,0 0 0,0 1 0,0-1 0,1 1 0,-1-1 0,-1 7 0,3-8 0,0-1 0,0 0 0,0 0 0,0 1 0,0-1 0,0 0 0,0 0 0,0 0 0,1 1 0,-1-1 0,1 0 0,-1 0 0,1 0 0,-1 0 0,1 0 0,-1 0 0,1 0 0,0 0 0,0 0 0,-1 0 0,1 0 0,0 0 0,0 0 0,0-1 0,0 1 0,0 0 0,0-1 0,0 1 0,0 0 0,0-1 0,2 1 0,8 3 0,1 0 0,-1-1 0,1 0 0,0-1 0,-1 0 0,1-1 0,0 0 0,14-2 0,98-12 0,-112 11 0,63-11-1365,-6 0-5461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33.999"/>
    </inkml:context>
    <inkml:brush xml:id="br0">
      <inkml:brushProperty name="width" value="0.05" units="cm"/>
      <inkml:brushProperty name="height" value="0.05" units="cm"/>
    </inkml:brush>
  </inkml:definitions>
  <inkml:trace contextRef="#ctx0" brushRef="#br0">530 1 24575,'-5'0'0,"0"2"0,1-1 0,-1 0 0,0 1 0,1 0 0,-1 0 0,1 0 0,-1 1 0,1-1 0,-8 7 0,1 0 0,-28 18 0,2 2 0,1 1 0,2 3 0,1 0 0,1 2 0,2 1 0,2 2 0,1 1 0,2 1 0,2 1 0,1 1 0,3 1 0,1 0 0,-20 78 0,31-90 0,2 1 0,1 0 0,2 0 0,0 0 0,3 0 0,0 0 0,2 0 0,14 61 0,-10-70 0,0-1 0,1 0 0,1 0 0,1-1 0,1 0 0,0 0 0,2-1 0,1-1 0,0-1 0,1 1 0,1-2 0,34 29 0,-26-28-682,34 19-1,21 4-6143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6T06:47:34.220"/>
    </inkml:context>
    <inkml:brush xml:id="br0">
      <inkml:brushProperty name="width" value="0.05" units="cm"/>
      <inkml:brushProperty name="height" value="0.05" units="cm"/>
    </inkml:brush>
  </inkml:definitions>
  <inkml:trace contextRef="#ctx0" brushRef="#br0">1 0 24575,'0'3'0,"0"7"0,3 7 0,3 10 0,8 13 0,10 13 0,6 13 0,8 13 0,2 11 0,-1 8 0,-6 5 0,-11 2 0,-17-1 0,-23-7 0,-22-11 0,-28-11 0,-3-19-8191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5/16/2025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3" name="Google Shape;1253;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2" name="Google Shape;1442;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9" name="Google Shape;1469;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9" name="Google Shape;1509;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8" name="Google Shape;1518;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298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7" name="Google Shape;1527;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7950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6" name="Google Shape;1536;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7758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281372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5216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22343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27765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269670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766235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75531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05897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34403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63769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845223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34601131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44346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286960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25112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5/16/2025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81705719"/>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8" r:id="rId4"/>
    <p:sldLayoutId id="2147483679" r:id="rId5"/>
    <p:sldLayoutId id="2147483680" r:id="rId6"/>
    <p:sldLayoutId id="214748368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63800378"/>
      </p:ext>
    </p:extLst>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5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51.png"/><Relationship Id="rId4" Type="http://schemas.openxmlformats.org/officeDocument/2006/relationships/hyperlink" Target="http://www.dribbble.com/"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157.jpeg"/><Relationship Id="rId3" Type="http://schemas.openxmlformats.org/officeDocument/2006/relationships/image" Target="../media/image152.jpeg"/><Relationship Id="rId7" Type="http://schemas.openxmlformats.org/officeDocument/2006/relationships/image" Target="../media/image156.tiff"/><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55.tiff"/><Relationship Id="rId5" Type="http://schemas.openxmlformats.org/officeDocument/2006/relationships/image" Target="../media/image154.tiff"/><Relationship Id="rId4" Type="http://schemas.openxmlformats.org/officeDocument/2006/relationships/image" Target="../media/image153.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711.png"/><Relationship Id="rId5" Type="http://schemas.openxmlformats.org/officeDocument/2006/relationships/customXml" Target="../ink/ink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help.sap.com/doc/saphelp_nw75/7.5.5/en-US/63/0ce9b386b84e80bfade96779fbaeec/content.htm?no_cache=true" TargetMode="External"/><Relationship Id="rId2" Type="http://schemas.openxmlformats.org/officeDocument/2006/relationships/notesSlide" Target="../notesSlides/notesSlide3.xml"/><Relationship Id="rId1" Type="http://schemas.openxmlformats.org/officeDocument/2006/relationships/slideLayout" Target="../slideLayouts/slideLayout26.xml"/><Relationship Id="rId5" Type="http://schemas.openxmlformats.org/officeDocument/2006/relationships/image" Target="../media/image7.png"/><Relationship Id="rId4" Type="http://schemas.openxmlformats.org/officeDocument/2006/relationships/hyperlink" Target="https://ui5.sap.com/#/topic/1cf5c7f5b81c4cb3ba98fd14314d4504"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help.sap.com/docs/ABAP_PLATFORM_NEW/fc4c71aa50014fd1b43721701471913d/761d389302e8463a9c3509907f22f22f.html?q=behavior%20definition#loio761d389302e8463a9c3509907f22f22f__impl_strict_transAct"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17" Type="http://schemas.openxmlformats.org/officeDocument/2006/relationships/customXml" Target="../ink/ink64.xml"/><Relationship Id="rId21" Type="http://schemas.openxmlformats.org/officeDocument/2006/relationships/image" Target="../media/image19.png"/><Relationship Id="rId63" Type="http://schemas.openxmlformats.org/officeDocument/2006/relationships/image" Target="../media/image39.png"/><Relationship Id="rId159" Type="http://schemas.openxmlformats.org/officeDocument/2006/relationships/image" Target="../media/image84.png"/><Relationship Id="rId170" Type="http://schemas.openxmlformats.org/officeDocument/2006/relationships/customXml" Target="../ink/ink91.xml"/><Relationship Id="rId226" Type="http://schemas.openxmlformats.org/officeDocument/2006/relationships/customXml" Target="../ink/ink119.xml"/><Relationship Id="rId268" Type="http://schemas.openxmlformats.org/officeDocument/2006/relationships/customXml" Target="../ink/ink140.xml"/><Relationship Id="rId32" Type="http://schemas.openxmlformats.org/officeDocument/2006/relationships/customXml" Target="../ink/ink18.xml"/><Relationship Id="rId74" Type="http://schemas.openxmlformats.org/officeDocument/2006/relationships/customXml" Target="../ink/ink40.xml"/><Relationship Id="rId128" Type="http://schemas.openxmlformats.org/officeDocument/2006/relationships/image" Target="../media/image69.png"/><Relationship Id="rId5" Type="http://schemas.openxmlformats.org/officeDocument/2006/relationships/image" Target="../media/image11.png"/><Relationship Id="rId181" Type="http://schemas.openxmlformats.org/officeDocument/2006/relationships/image" Target="../media/image95.png"/><Relationship Id="rId237" Type="http://schemas.openxmlformats.org/officeDocument/2006/relationships/image" Target="../media/image123.png"/><Relationship Id="rId279" Type="http://schemas.openxmlformats.org/officeDocument/2006/relationships/image" Target="../media/image144.png"/><Relationship Id="rId43" Type="http://schemas.openxmlformats.org/officeDocument/2006/relationships/image" Target="../media/image30.png"/><Relationship Id="rId139" Type="http://schemas.openxmlformats.org/officeDocument/2006/relationships/customXml" Target="../ink/ink75.xml"/><Relationship Id="rId290" Type="http://schemas.openxmlformats.org/officeDocument/2006/relationships/customXml" Target="../ink/ink152.xml"/><Relationship Id="rId85" Type="http://schemas.openxmlformats.org/officeDocument/2006/relationships/image" Target="../media/image49.png"/><Relationship Id="rId150" Type="http://schemas.openxmlformats.org/officeDocument/2006/relationships/image" Target="../media/image80.png"/><Relationship Id="rId192" Type="http://schemas.openxmlformats.org/officeDocument/2006/relationships/customXml" Target="../ink/ink102.xml"/><Relationship Id="rId206" Type="http://schemas.openxmlformats.org/officeDocument/2006/relationships/customXml" Target="../ink/ink109.xml"/><Relationship Id="rId248" Type="http://schemas.openxmlformats.org/officeDocument/2006/relationships/customXml" Target="../ink/ink130.xml"/><Relationship Id="rId269" Type="http://schemas.openxmlformats.org/officeDocument/2006/relationships/image" Target="../media/image139.png"/><Relationship Id="rId12" Type="http://schemas.openxmlformats.org/officeDocument/2006/relationships/customXml" Target="../ink/ink8.xml"/><Relationship Id="rId33" Type="http://schemas.openxmlformats.org/officeDocument/2006/relationships/image" Target="../media/image25.png"/><Relationship Id="rId108" Type="http://schemas.openxmlformats.org/officeDocument/2006/relationships/customXml" Target="../ink/ink59.xml"/><Relationship Id="rId129" Type="http://schemas.openxmlformats.org/officeDocument/2006/relationships/customXml" Target="../ink/ink70.xml"/><Relationship Id="rId280" Type="http://schemas.openxmlformats.org/officeDocument/2006/relationships/customXml" Target="../ink/ink146.xml"/><Relationship Id="rId54" Type="http://schemas.openxmlformats.org/officeDocument/2006/relationships/customXml" Target="../ink/ink30.xml"/><Relationship Id="rId75" Type="http://schemas.openxmlformats.org/officeDocument/2006/relationships/image" Target="../media/image45.png"/><Relationship Id="rId96" Type="http://schemas.openxmlformats.org/officeDocument/2006/relationships/customXml" Target="../ink/ink53.xml"/><Relationship Id="rId140" Type="http://schemas.openxmlformats.org/officeDocument/2006/relationships/image" Target="../media/image75.png"/><Relationship Id="rId161" Type="http://schemas.openxmlformats.org/officeDocument/2006/relationships/image" Target="../media/image85.png"/><Relationship Id="rId182" Type="http://schemas.openxmlformats.org/officeDocument/2006/relationships/customXml" Target="../ink/ink97.xml"/><Relationship Id="rId217" Type="http://schemas.openxmlformats.org/officeDocument/2006/relationships/image" Target="../media/image113.png"/><Relationship Id="rId6" Type="http://schemas.openxmlformats.org/officeDocument/2006/relationships/customXml" Target="../ink/ink5.xml"/><Relationship Id="rId238" Type="http://schemas.openxmlformats.org/officeDocument/2006/relationships/customXml" Target="../ink/ink125.xml"/><Relationship Id="rId259" Type="http://schemas.openxmlformats.org/officeDocument/2006/relationships/image" Target="../media/image134.png"/><Relationship Id="rId23" Type="http://schemas.openxmlformats.org/officeDocument/2006/relationships/image" Target="../media/image20.png"/><Relationship Id="rId119" Type="http://schemas.openxmlformats.org/officeDocument/2006/relationships/customXml" Target="../ink/ink65.xml"/><Relationship Id="rId270" Type="http://schemas.openxmlformats.org/officeDocument/2006/relationships/customXml" Target="../ink/ink141.xml"/><Relationship Id="rId291" Type="http://schemas.openxmlformats.org/officeDocument/2006/relationships/image" Target="../media/image149.png"/><Relationship Id="rId44" Type="http://schemas.openxmlformats.org/officeDocument/2006/relationships/customXml" Target="../ink/ink24.xml"/><Relationship Id="rId65" Type="http://schemas.openxmlformats.org/officeDocument/2006/relationships/image" Target="../media/image40.png"/><Relationship Id="rId86" Type="http://schemas.openxmlformats.org/officeDocument/2006/relationships/customXml" Target="../ink/ink47.xml"/><Relationship Id="rId130" Type="http://schemas.openxmlformats.org/officeDocument/2006/relationships/image" Target="../media/image70.png"/><Relationship Id="rId151" Type="http://schemas.openxmlformats.org/officeDocument/2006/relationships/customXml" Target="../ink/ink81.xml"/><Relationship Id="rId172" Type="http://schemas.openxmlformats.org/officeDocument/2006/relationships/customXml" Target="../ink/ink92.xml"/><Relationship Id="rId193" Type="http://schemas.openxmlformats.org/officeDocument/2006/relationships/image" Target="../media/image101.png"/><Relationship Id="rId207" Type="http://schemas.openxmlformats.org/officeDocument/2006/relationships/image" Target="../media/image108.png"/><Relationship Id="rId228" Type="http://schemas.openxmlformats.org/officeDocument/2006/relationships/customXml" Target="../ink/ink120.xml"/><Relationship Id="rId249" Type="http://schemas.openxmlformats.org/officeDocument/2006/relationships/image" Target="../media/image129.png"/><Relationship Id="rId13" Type="http://schemas.openxmlformats.org/officeDocument/2006/relationships/image" Target="../media/image15.png"/><Relationship Id="rId109" Type="http://schemas.openxmlformats.org/officeDocument/2006/relationships/image" Target="../media/image60.png"/><Relationship Id="rId260" Type="http://schemas.openxmlformats.org/officeDocument/2006/relationships/customXml" Target="../ink/ink136.xml"/><Relationship Id="rId281" Type="http://schemas.openxmlformats.org/officeDocument/2006/relationships/customXml" Target="../ink/ink147.xml"/><Relationship Id="rId34" Type="http://schemas.openxmlformats.org/officeDocument/2006/relationships/customXml" Target="../ink/ink19.xml"/><Relationship Id="rId55" Type="http://schemas.openxmlformats.org/officeDocument/2006/relationships/image" Target="../media/image35.png"/><Relationship Id="rId76" Type="http://schemas.openxmlformats.org/officeDocument/2006/relationships/customXml" Target="../ink/ink41.xml"/><Relationship Id="rId97" Type="http://schemas.openxmlformats.org/officeDocument/2006/relationships/image" Target="../media/image54.png"/><Relationship Id="rId120" Type="http://schemas.openxmlformats.org/officeDocument/2006/relationships/image" Target="../media/image65.png"/><Relationship Id="rId141" Type="http://schemas.openxmlformats.org/officeDocument/2006/relationships/customXml" Target="../ink/ink76.xml"/><Relationship Id="rId7" Type="http://schemas.openxmlformats.org/officeDocument/2006/relationships/image" Target="../media/image12.png"/><Relationship Id="rId162" Type="http://schemas.openxmlformats.org/officeDocument/2006/relationships/customXml" Target="../ink/ink87.xml"/><Relationship Id="rId183" Type="http://schemas.openxmlformats.org/officeDocument/2006/relationships/image" Target="../media/image96.png"/><Relationship Id="rId218" Type="http://schemas.openxmlformats.org/officeDocument/2006/relationships/customXml" Target="../ink/ink115.xml"/><Relationship Id="rId239" Type="http://schemas.openxmlformats.org/officeDocument/2006/relationships/image" Target="../media/image124.png"/><Relationship Id="rId250" Type="http://schemas.openxmlformats.org/officeDocument/2006/relationships/customXml" Target="../ink/ink131.xml"/><Relationship Id="rId271" Type="http://schemas.openxmlformats.org/officeDocument/2006/relationships/image" Target="../media/image140.png"/><Relationship Id="rId24" Type="http://schemas.openxmlformats.org/officeDocument/2006/relationships/customXml" Target="../ink/ink14.xml"/><Relationship Id="rId45" Type="http://schemas.openxmlformats.org/officeDocument/2006/relationships/image" Target="../media/image31.png"/><Relationship Id="rId66" Type="http://schemas.openxmlformats.org/officeDocument/2006/relationships/customXml" Target="../ink/ink36.xml"/><Relationship Id="rId87" Type="http://schemas.openxmlformats.org/officeDocument/2006/relationships/image" Target="../media/image50.png"/><Relationship Id="rId110" Type="http://schemas.openxmlformats.org/officeDocument/2006/relationships/customXml" Target="../ink/ink60.xml"/><Relationship Id="rId131" Type="http://schemas.openxmlformats.org/officeDocument/2006/relationships/customXml" Target="../ink/ink71.xml"/><Relationship Id="rId152" Type="http://schemas.openxmlformats.org/officeDocument/2006/relationships/image" Target="../media/image81.png"/><Relationship Id="rId173" Type="http://schemas.openxmlformats.org/officeDocument/2006/relationships/image" Target="../media/image91.png"/><Relationship Id="rId194" Type="http://schemas.openxmlformats.org/officeDocument/2006/relationships/customXml" Target="../ink/ink103.xml"/><Relationship Id="rId208" Type="http://schemas.openxmlformats.org/officeDocument/2006/relationships/customXml" Target="../ink/ink110.xml"/><Relationship Id="rId229" Type="http://schemas.openxmlformats.org/officeDocument/2006/relationships/image" Target="../media/image119.png"/><Relationship Id="rId240" Type="http://schemas.openxmlformats.org/officeDocument/2006/relationships/customXml" Target="../ink/ink126.xml"/><Relationship Id="rId261" Type="http://schemas.openxmlformats.org/officeDocument/2006/relationships/image" Target="../media/image135.png"/><Relationship Id="rId14" Type="http://schemas.openxmlformats.org/officeDocument/2006/relationships/customXml" Target="../ink/ink9.xml"/><Relationship Id="rId35" Type="http://schemas.openxmlformats.org/officeDocument/2006/relationships/image" Target="../media/image26.png"/><Relationship Id="rId56" Type="http://schemas.openxmlformats.org/officeDocument/2006/relationships/customXml" Target="../ink/ink31.xml"/><Relationship Id="rId77" Type="http://schemas.openxmlformats.org/officeDocument/2006/relationships/image" Target="../media/image46.png"/><Relationship Id="rId100" Type="http://schemas.openxmlformats.org/officeDocument/2006/relationships/customXml" Target="../ink/ink55.xml"/><Relationship Id="rId282" Type="http://schemas.openxmlformats.org/officeDocument/2006/relationships/customXml" Target="../ink/ink148.xml"/><Relationship Id="rId8" Type="http://schemas.openxmlformats.org/officeDocument/2006/relationships/customXml" Target="../ink/ink6.xml"/><Relationship Id="rId98" Type="http://schemas.openxmlformats.org/officeDocument/2006/relationships/customXml" Target="../ink/ink54.xml"/><Relationship Id="rId121" Type="http://schemas.openxmlformats.org/officeDocument/2006/relationships/customXml" Target="../ink/ink66.xml"/><Relationship Id="rId142" Type="http://schemas.openxmlformats.org/officeDocument/2006/relationships/image" Target="../media/image76.png"/><Relationship Id="rId163" Type="http://schemas.openxmlformats.org/officeDocument/2006/relationships/image" Target="../media/image86.png"/><Relationship Id="rId184" Type="http://schemas.openxmlformats.org/officeDocument/2006/relationships/customXml" Target="../ink/ink98.xml"/><Relationship Id="rId219" Type="http://schemas.openxmlformats.org/officeDocument/2006/relationships/image" Target="../media/image114.png"/><Relationship Id="rId230" Type="http://schemas.openxmlformats.org/officeDocument/2006/relationships/customXml" Target="../ink/ink121.xml"/><Relationship Id="rId251" Type="http://schemas.openxmlformats.org/officeDocument/2006/relationships/image" Target="../media/image130.png"/><Relationship Id="rId25" Type="http://schemas.openxmlformats.org/officeDocument/2006/relationships/image" Target="../media/image21.png"/><Relationship Id="rId46" Type="http://schemas.openxmlformats.org/officeDocument/2006/relationships/customXml" Target="../ink/ink25.xml"/><Relationship Id="rId67" Type="http://schemas.openxmlformats.org/officeDocument/2006/relationships/image" Target="../media/image41.png"/><Relationship Id="rId272" Type="http://schemas.openxmlformats.org/officeDocument/2006/relationships/customXml" Target="../ink/ink142.xml"/><Relationship Id="rId88" Type="http://schemas.openxmlformats.org/officeDocument/2006/relationships/customXml" Target="../ink/ink48.xml"/><Relationship Id="rId111" Type="http://schemas.openxmlformats.org/officeDocument/2006/relationships/image" Target="../media/image61.png"/><Relationship Id="rId132" Type="http://schemas.openxmlformats.org/officeDocument/2006/relationships/image" Target="../media/image71.png"/><Relationship Id="rId153" Type="http://schemas.openxmlformats.org/officeDocument/2006/relationships/customXml" Target="../ink/ink82.xml"/><Relationship Id="rId174" Type="http://schemas.openxmlformats.org/officeDocument/2006/relationships/customXml" Target="../ink/ink93.xml"/><Relationship Id="rId195" Type="http://schemas.openxmlformats.org/officeDocument/2006/relationships/image" Target="../media/image102.png"/><Relationship Id="rId209" Type="http://schemas.openxmlformats.org/officeDocument/2006/relationships/image" Target="../media/image109.png"/><Relationship Id="rId220" Type="http://schemas.openxmlformats.org/officeDocument/2006/relationships/customXml" Target="../ink/ink116.xml"/><Relationship Id="rId241" Type="http://schemas.openxmlformats.org/officeDocument/2006/relationships/image" Target="../media/image125.png"/><Relationship Id="rId15" Type="http://schemas.openxmlformats.org/officeDocument/2006/relationships/image" Target="../media/image16.png"/><Relationship Id="rId36" Type="http://schemas.openxmlformats.org/officeDocument/2006/relationships/customXml" Target="../ink/ink20.xml"/><Relationship Id="rId57" Type="http://schemas.openxmlformats.org/officeDocument/2006/relationships/image" Target="../media/image36.png"/><Relationship Id="rId262" Type="http://schemas.openxmlformats.org/officeDocument/2006/relationships/customXml" Target="../ink/ink137.xml"/><Relationship Id="rId283" Type="http://schemas.openxmlformats.org/officeDocument/2006/relationships/image" Target="../media/image145.png"/><Relationship Id="rId78" Type="http://schemas.openxmlformats.org/officeDocument/2006/relationships/customXml" Target="../ink/ink42.xml"/><Relationship Id="rId99" Type="http://schemas.openxmlformats.org/officeDocument/2006/relationships/image" Target="../media/image55.png"/><Relationship Id="rId101" Type="http://schemas.openxmlformats.org/officeDocument/2006/relationships/image" Target="../media/image56.png"/><Relationship Id="rId122" Type="http://schemas.openxmlformats.org/officeDocument/2006/relationships/image" Target="../media/image66.png"/><Relationship Id="rId143" Type="http://schemas.openxmlformats.org/officeDocument/2006/relationships/customXml" Target="../ink/ink77.xml"/><Relationship Id="rId164" Type="http://schemas.openxmlformats.org/officeDocument/2006/relationships/customXml" Target="../ink/ink88.xml"/><Relationship Id="rId185" Type="http://schemas.openxmlformats.org/officeDocument/2006/relationships/image" Target="../media/image97.png"/><Relationship Id="rId9" Type="http://schemas.openxmlformats.org/officeDocument/2006/relationships/image" Target="../media/image13.png"/><Relationship Id="rId210" Type="http://schemas.openxmlformats.org/officeDocument/2006/relationships/customXml" Target="../ink/ink111.xml"/><Relationship Id="rId26" Type="http://schemas.openxmlformats.org/officeDocument/2006/relationships/customXml" Target="../ink/ink15.xml"/><Relationship Id="rId231" Type="http://schemas.openxmlformats.org/officeDocument/2006/relationships/image" Target="../media/image120.png"/><Relationship Id="rId252" Type="http://schemas.openxmlformats.org/officeDocument/2006/relationships/customXml" Target="../ink/ink132.xml"/><Relationship Id="rId273" Type="http://schemas.openxmlformats.org/officeDocument/2006/relationships/image" Target="../media/image141.png"/><Relationship Id="rId47" Type="http://schemas.openxmlformats.org/officeDocument/2006/relationships/image" Target="../media/image32.png"/><Relationship Id="rId68" Type="http://schemas.openxmlformats.org/officeDocument/2006/relationships/customXml" Target="../ink/ink37.xml"/><Relationship Id="rId89" Type="http://schemas.openxmlformats.org/officeDocument/2006/relationships/image" Target="../media/image51.png"/><Relationship Id="rId112" Type="http://schemas.openxmlformats.org/officeDocument/2006/relationships/customXml" Target="../ink/ink61.xml"/><Relationship Id="rId133" Type="http://schemas.openxmlformats.org/officeDocument/2006/relationships/customXml" Target="../ink/ink72.xml"/><Relationship Id="rId154" Type="http://schemas.openxmlformats.org/officeDocument/2006/relationships/image" Target="../media/image82.png"/><Relationship Id="rId175" Type="http://schemas.openxmlformats.org/officeDocument/2006/relationships/image" Target="../media/image92.png"/><Relationship Id="rId196" Type="http://schemas.openxmlformats.org/officeDocument/2006/relationships/customXml" Target="../ink/ink104.xml"/><Relationship Id="rId200" Type="http://schemas.openxmlformats.org/officeDocument/2006/relationships/customXml" Target="../ink/ink106.xml"/><Relationship Id="rId16" Type="http://schemas.openxmlformats.org/officeDocument/2006/relationships/customXml" Target="../ink/ink10.xml"/><Relationship Id="rId221" Type="http://schemas.openxmlformats.org/officeDocument/2006/relationships/image" Target="../media/image115.png"/><Relationship Id="rId242" Type="http://schemas.openxmlformats.org/officeDocument/2006/relationships/customXml" Target="../ink/ink127.xml"/><Relationship Id="rId263" Type="http://schemas.openxmlformats.org/officeDocument/2006/relationships/image" Target="../media/image136.png"/><Relationship Id="rId284" Type="http://schemas.openxmlformats.org/officeDocument/2006/relationships/customXml" Target="../ink/ink149.xml"/><Relationship Id="rId37" Type="http://schemas.openxmlformats.org/officeDocument/2006/relationships/image" Target="../media/image27.png"/><Relationship Id="rId58" Type="http://schemas.openxmlformats.org/officeDocument/2006/relationships/customXml" Target="../ink/ink32.xml"/><Relationship Id="rId79" Type="http://schemas.openxmlformats.org/officeDocument/2006/relationships/image" Target="../media/image47.png"/><Relationship Id="rId102" Type="http://schemas.openxmlformats.org/officeDocument/2006/relationships/customXml" Target="../ink/ink56.xml"/><Relationship Id="rId123" Type="http://schemas.openxmlformats.org/officeDocument/2006/relationships/customXml" Target="../ink/ink67.xml"/><Relationship Id="rId144" Type="http://schemas.openxmlformats.org/officeDocument/2006/relationships/image" Target="../media/image77.png"/><Relationship Id="rId90" Type="http://schemas.openxmlformats.org/officeDocument/2006/relationships/customXml" Target="../ink/ink49.xml"/><Relationship Id="rId165" Type="http://schemas.openxmlformats.org/officeDocument/2006/relationships/image" Target="../media/image87.png"/><Relationship Id="rId186" Type="http://schemas.openxmlformats.org/officeDocument/2006/relationships/customXml" Target="../ink/ink99.xml"/><Relationship Id="rId211" Type="http://schemas.openxmlformats.org/officeDocument/2006/relationships/image" Target="../media/image110.png"/><Relationship Id="rId232" Type="http://schemas.openxmlformats.org/officeDocument/2006/relationships/customXml" Target="../ink/ink122.xml"/><Relationship Id="rId253" Type="http://schemas.openxmlformats.org/officeDocument/2006/relationships/image" Target="../media/image131.png"/><Relationship Id="rId274" Type="http://schemas.openxmlformats.org/officeDocument/2006/relationships/customXml" Target="../ink/ink143.xml"/><Relationship Id="rId27" Type="http://schemas.openxmlformats.org/officeDocument/2006/relationships/image" Target="../media/image22.png"/><Relationship Id="rId48" Type="http://schemas.openxmlformats.org/officeDocument/2006/relationships/customXml" Target="../ink/ink26.xml"/><Relationship Id="rId69" Type="http://schemas.openxmlformats.org/officeDocument/2006/relationships/image" Target="../media/image42.png"/><Relationship Id="rId113" Type="http://schemas.openxmlformats.org/officeDocument/2006/relationships/customXml" Target="../ink/ink62.xml"/><Relationship Id="rId134" Type="http://schemas.openxmlformats.org/officeDocument/2006/relationships/image" Target="../media/image72.png"/><Relationship Id="rId80" Type="http://schemas.openxmlformats.org/officeDocument/2006/relationships/customXml" Target="../ink/ink43.xml"/><Relationship Id="rId155" Type="http://schemas.openxmlformats.org/officeDocument/2006/relationships/customXml" Target="../ink/ink83.xml"/><Relationship Id="rId176" Type="http://schemas.openxmlformats.org/officeDocument/2006/relationships/customXml" Target="../ink/ink94.xml"/><Relationship Id="rId197" Type="http://schemas.openxmlformats.org/officeDocument/2006/relationships/image" Target="../media/image103.png"/><Relationship Id="rId201" Type="http://schemas.openxmlformats.org/officeDocument/2006/relationships/image" Target="../media/image105.png"/><Relationship Id="rId222" Type="http://schemas.openxmlformats.org/officeDocument/2006/relationships/customXml" Target="../ink/ink117.xml"/><Relationship Id="rId243" Type="http://schemas.openxmlformats.org/officeDocument/2006/relationships/image" Target="../media/image126.png"/><Relationship Id="rId264" Type="http://schemas.openxmlformats.org/officeDocument/2006/relationships/customXml" Target="../ink/ink138.xml"/><Relationship Id="rId285" Type="http://schemas.openxmlformats.org/officeDocument/2006/relationships/image" Target="../media/image146.png"/><Relationship Id="rId17" Type="http://schemas.openxmlformats.org/officeDocument/2006/relationships/image" Target="../media/image17.png"/><Relationship Id="rId38" Type="http://schemas.openxmlformats.org/officeDocument/2006/relationships/customXml" Target="../ink/ink21.xml"/><Relationship Id="rId59" Type="http://schemas.openxmlformats.org/officeDocument/2006/relationships/image" Target="../media/image37.png"/><Relationship Id="rId103" Type="http://schemas.openxmlformats.org/officeDocument/2006/relationships/image" Target="../media/image57.png"/><Relationship Id="rId124" Type="http://schemas.openxmlformats.org/officeDocument/2006/relationships/image" Target="../media/image67.png"/><Relationship Id="rId70" Type="http://schemas.openxmlformats.org/officeDocument/2006/relationships/customXml" Target="../ink/ink38.xml"/><Relationship Id="rId91" Type="http://schemas.openxmlformats.org/officeDocument/2006/relationships/image" Target="../media/image52.png"/><Relationship Id="rId145" Type="http://schemas.openxmlformats.org/officeDocument/2006/relationships/customXml" Target="../ink/ink78.xml"/><Relationship Id="rId166" Type="http://schemas.openxmlformats.org/officeDocument/2006/relationships/customXml" Target="../ink/ink89.xml"/><Relationship Id="rId187" Type="http://schemas.openxmlformats.org/officeDocument/2006/relationships/image" Target="../media/image98.png"/><Relationship Id="rId1" Type="http://schemas.openxmlformats.org/officeDocument/2006/relationships/slideLayout" Target="../slideLayouts/slideLayout20.xml"/><Relationship Id="rId212" Type="http://schemas.openxmlformats.org/officeDocument/2006/relationships/customXml" Target="../ink/ink112.xml"/><Relationship Id="rId233" Type="http://schemas.openxmlformats.org/officeDocument/2006/relationships/image" Target="../media/image121.png"/><Relationship Id="rId254" Type="http://schemas.openxmlformats.org/officeDocument/2006/relationships/customXml" Target="../ink/ink133.xml"/><Relationship Id="rId28" Type="http://schemas.openxmlformats.org/officeDocument/2006/relationships/customXml" Target="../ink/ink16.xml"/><Relationship Id="rId49" Type="http://schemas.openxmlformats.org/officeDocument/2006/relationships/customXml" Target="../ink/ink27.xml"/><Relationship Id="rId114" Type="http://schemas.openxmlformats.org/officeDocument/2006/relationships/image" Target="../media/image62.png"/><Relationship Id="rId275" Type="http://schemas.openxmlformats.org/officeDocument/2006/relationships/image" Target="../media/image142.png"/><Relationship Id="rId60" Type="http://schemas.openxmlformats.org/officeDocument/2006/relationships/customXml" Target="../ink/ink33.xml"/><Relationship Id="rId81" Type="http://schemas.openxmlformats.org/officeDocument/2006/relationships/image" Target="../media/image48.png"/><Relationship Id="rId135" Type="http://schemas.openxmlformats.org/officeDocument/2006/relationships/customXml" Target="../ink/ink73.xml"/><Relationship Id="rId156" Type="http://schemas.openxmlformats.org/officeDocument/2006/relationships/image" Target="../media/image83.png"/><Relationship Id="rId177" Type="http://schemas.openxmlformats.org/officeDocument/2006/relationships/image" Target="../media/image93.png"/><Relationship Id="rId198" Type="http://schemas.openxmlformats.org/officeDocument/2006/relationships/customXml" Target="../ink/ink105.xml"/><Relationship Id="rId202" Type="http://schemas.openxmlformats.org/officeDocument/2006/relationships/customXml" Target="../ink/ink107.xml"/><Relationship Id="rId223" Type="http://schemas.openxmlformats.org/officeDocument/2006/relationships/image" Target="../media/image116.png"/><Relationship Id="rId244" Type="http://schemas.openxmlformats.org/officeDocument/2006/relationships/customXml" Target="../ink/ink128.xml"/><Relationship Id="rId18" Type="http://schemas.openxmlformats.org/officeDocument/2006/relationships/customXml" Target="../ink/ink11.xml"/><Relationship Id="rId39" Type="http://schemas.openxmlformats.org/officeDocument/2006/relationships/image" Target="../media/image28.png"/><Relationship Id="rId265" Type="http://schemas.openxmlformats.org/officeDocument/2006/relationships/image" Target="../media/image137.png"/><Relationship Id="rId286" Type="http://schemas.openxmlformats.org/officeDocument/2006/relationships/customXml" Target="../ink/ink150.xml"/><Relationship Id="rId50" Type="http://schemas.openxmlformats.org/officeDocument/2006/relationships/image" Target="../media/image33.png"/><Relationship Id="rId104" Type="http://schemas.openxmlformats.org/officeDocument/2006/relationships/customXml" Target="../ink/ink57.xml"/><Relationship Id="rId125" Type="http://schemas.openxmlformats.org/officeDocument/2006/relationships/customXml" Target="../ink/ink68.xml"/><Relationship Id="rId146" Type="http://schemas.openxmlformats.org/officeDocument/2006/relationships/image" Target="../media/image78.png"/><Relationship Id="rId167" Type="http://schemas.openxmlformats.org/officeDocument/2006/relationships/image" Target="../media/image88.png"/><Relationship Id="rId188" Type="http://schemas.openxmlformats.org/officeDocument/2006/relationships/customXml" Target="../ink/ink100.xml"/><Relationship Id="rId71" Type="http://schemas.openxmlformats.org/officeDocument/2006/relationships/image" Target="../media/image43.png"/><Relationship Id="rId92" Type="http://schemas.openxmlformats.org/officeDocument/2006/relationships/customXml" Target="../ink/ink50.xml"/><Relationship Id="rId213" Type="http://schemas.openxmlformats.org/officeDocument/2006/relationships/image" Target="../media/image111.png"/><Relationship Id="rId234" Type="http://schemas.openxmlformats.org/officeDocument/2006/relationships/customXml" Target="../ink/ink123.xml"/><Relationship Id="rId2" Type="http://schemas.openxmlformats.org/officeDocument/2006/relationships/customXml" Target="../ink/ink3.xml"/><Relationship Id="rId29" Type="http://schemas.openxmlformats.org/officeDocument/2006/relationships/image" Target="../media/image23.png"/><Relationship Id="rId255" Type="http://schemas.openxmlformats.org/officeDocument/2006/relationships/image" Target="../media/image132.png"/><Relationship Id="rId276" Type="http://schemas.openxmlformats.org/officeDocument/2006/relationships/customXml" Target="../ink/ink144.xml"/><Relationship Id="rId40" Type="http://schemas.openxmlformats.org/officeDocument/2006/relationships/customXml" Target="../ink/ink22.xml"/><Relationship Id="rId115" Type="http://schemas.openxmlformats.org/officeDocument/2006/relationships/customXml" Target="../ink/ink63.xml"/><Relationship Id="rId136" Type="http://schemas.openxmlformats.org/officeDocument/2006/relationships/image" Target="../media/image73.png"/><Relationship Id="rId157" Type="http://schemas.openxmlformats.org/officeDocument/2006/relationships/customXml" Target="../ink/ink84.xml"/><Relationship Id="rId178" Type="http://schemas.openxmlformats.org/officeDocument/2006/relationships/customXml" Target="../ink/ink95.xml"/><Relationship Id="rId61" Type="http://schemas.openxmlformats.org/officeDocument/2006/relationships/image" Target="../media/image38.png"/><Relationship Id="rId82" Type="http://schemas.openxmlformats.org/officeDocument/2006/relationships/customXml" Target="../ink/ink44.xml"/><Relationship Id="rId199" Type="http://schemas.openxmlformats.org/officeDocument/2006/relationships/image" Target="../media/image104.png"/><Relationship Id="rId203" Type="http://schemas.openxmlformats.org/officeDocument/2006/relationships/image" Target="../media/image106.png"/><Relationship Id="rId19" Type="http://schemas.openxmlformats.org/officeDocument/2006/relationships/image" Target="../media/image18.png"/><Relationship Id="rId224" Type="http://schemas.openxmlformats.org/officeDocument/2006/relationships/customXml" Target="../ink/ink118.xml"/><Relationship Id="rId245" Type="http://schemas.openxmlformats.org/officeDocument/2006/relationships/image" Target="../media/image127.png"/><Relationship Id="rId266" Type="http://schemas.openxmlformats.org/officeDocument/2006/relationships/customXml" Target="../ink/ink139.xml"/><Relationship Id="rId287" Type="http://schemas.openxmlformats.org/officeDocument/2006/relationships/image" Target="../media/image147.png"/><Relationship Id="rId30" Type="http://schemas.openxmlformats.org/officeDocument/2006/relationships/customXml" Target="../ink/ink17.xml"/><Relationship Id="rId105" Type="http://schemas.openxmlformats.org/officeDocument/2006/relationships/image" Target="../media/image58.png"/><Relationship Id="rId126" Type="http://schemas.openxmlformats.org/officeDocument/2006/relationships/image" Target="../media/image68.png"/><Relationship Id="rId147" Type="http://schemas.openxmlformats.org/officeDocument/2006/relationships/customXml" Target="../ink/ink79.xml"/><Relationship Id="rId168" Type="http://schemas.openxmlformats.org/officeDocument/2006/relationships/customXml" Target="../ink/ink90.xml"/><Relationship Id="rId51" Type="http://schemas.openxmlformats.org/officeDocument/2006/relationships/customXml" Target="../ink/ink28.xml"/><Relationship Id="rId72" Type="http://schemas.openxmlformats.org/officeDocument/2006/relationships/customXml" Target="../ink/ink39.xml"/><Relationship Id="rId93" Type="http://schemas.openxmlformats.org/officeDocument/2006/relationships/image" Target="../media/image53.png"/><Relationship Id="rId189" Type="http://schemas.openxmlformats.org/officeDocument/2006/relationships/image" Target="../media/image99.png"/><Relationship Id="rId3" Type="http://schemas.openxmlformats.org/officeDocument/2006/relationships/image" Target="../media/image10.png"/><Relationship Id="rId214" Type="http://schemas.openxmlformats.org/officeDocument/2006/relationships/customXml" Target="../ink/ink113.xml"/><Relationship Id="rId235" Type="http://schemas.openxmlformats.org/officeDocument/2006/relationships/image" Target="../media/image122.png"/><Relationship Id="rId256" Type="http://schemas.openxmlformats.org/officeDocument/2006/relationships/customXml" Target="../ink/ink134.xml"/><Relationship Id="rId277" Type="http://schemas.openxmlformats.org/officeDocument/2006/relationships/image" Target="../media/image143.png"/><Relationship Id="rId116" Type="http://schemas.openxmlformats.org/officeDocument/2006/relationships/image" Target="../media/image63.png"/><Relationship Id="rId137" Type="http://schemas.openxmlformats.org/officeDocument/2006/relationships/customXml" Target="../ink/ink74.xml"/><Relationship Id="rId158" Type="http://schemas.openxmlformats.org/officeDocument/2006/relationships/customXml" Target="../ink/ink85.xml"/><Relationship Id="rId20" Type="http://schemas.openxmlformats.org/officeDocument/2006/relationships/customXml" Target="../ink/ink12.xml"/><Relationship Id="rId41" Type="http://schemas.openxmlformats.org/officeDocument/2006/relationships/image" Target="../media/image29.png"/><Relationship Id="rId62" Type="http://schemas.openxmlformats.org/officeDocument/2006/relationships/customXml" Target="../ink/ink34.xml"/><Relationship Id="rId83" Type="http://schemas.openxmlformats.org/officeDocument/2006/relationships/customXml" Target="../ink/ink45.xml"/><Relationship Id="rId179" Type="http://schemas.openxmlformats.org/officeDocument/2006/relationships/image" Target="../media/image94.png"/><Relationship Id="rId190" Type="http://schemas.openxmlformats.org/officeDocument/2006/relationships/customXml" Target="../ink/ink101.xml"/><Relationship Id="rId204" Type="http://schemas.openxmlformats.org/officeDocument/2006/relationships/customXml" Target="../ink/ink108.xml"/><Relationship Id="rId225" Type="http://schemas.openxmlformats.org/officeDocument/2006/relationships/image" Target="../media/image117.png"/><Relationship Id="rId246" Type="http://schemas.openxmlformats.org/officeDocument/2006/relationships/customXml" Target="../ink/ink129.xml"/><Relationship Id="rId267" Type="http://schemas.openxmlformats.org/officeDocument/2006/relationships/image" Target="../media/image138.png"/><Relationship Id="rId288" Type="http://schemas.openxmlformats.org/officeDocument/2006/relationships/customXml" Target="../ink/ink151.xml"/><Relationship Id="rId106" Type="http://schemas.openxmlformats.org/officeDocument/2006/relationships/customXml" Target="../ink/ink58.xml"/><Relationship Id="rId127" Type="http://schemas.openxmlformats.org/officeDocument/2006/relationships/customXml" Target="../ink/ink69.xml"/><Relationship Id="rId10" Type="http://schemas.openxmlformats.org/officeDocument/2006/relationships/customXml" Target="../ink/ink7.xml"/><Relationship Id="rId31" Type="http://schemas.openxmlformats.org/officeDocument/2006/relationships/image" Target="../media/image24.png"/><Relationship Id="rId52" Type="http://schemas.openxmlformats.org/officeDocument/2006/relationships/customXml" Target="../ink/ink29.xml"/><Relationship Id="rId73" Type="http://schemas.openxmlformats.org/officeDocument/2006/relationships/image" Target="../media/image44.png"/><Relationship Id="rId94" Type="http://schemas.openxmlformats.org/officeDocument/2006/relationships/customXml" Target="../ink/ink51.xml"/><Relationship Id="rId148" Type="http://schemas.openxmlformats.org/officeDocument/2006/relationships/image" Target="../media/image79.png"/><Relationship Id="rId169" Type="http://schemas.openxmlformats.org/officeDocument/2006/relationships/image" Target="../media/image89.png"/><Relationship Id="rId4" Type="http://schemas.openxmlformats.org/officeDocument/2006/relationships/customXml" Target="../ink/ink4.xml"/><Relationship Id="rId180" Type="http://schemas.openxmlformats.org/officeDocument/2006/relationships/customXml" Target="../ink/ink96.xml"/><Relationship Id="rId215" Type="http://schemas.openxmlformats.org/officeDocument/2006/relationships/image" Target="../media/image112.png"/><Relationship Id="rId236" Type="http://schemas.openxmlformats.org/officeDocument/2006/relationships/customXml" Target="../ink/ink124.xml"/><Relationship Id="rId257" Type="http://schemas.openxmlformats.org/officeDocument/2006/relationships/image" Target="../media/image133.png"/><Relationship Id="rId278" Type="http://schemas.openxmlformats.org/officeDocument/2006/relationships/customXml" Target="../ink/ink145.xml"/><Relationship Id="rId42" Type="http://schemas.openxmlformats.org/officeDocument/2006/relationships/customXml" Target="../ink/ink23.xml"/><Relationship Id="rId84" Type="http://schemas.openxmlformats.org/officeDocument/2006/relationships/customXml" Target="../ink/ink46.xml"/><Relationship Id="rId138" Type="http://schemas.openxmlformats.org/officeDocument/2006/relationships/image" Target="../media/image74.png"/><Relationship Id="rId191" Type="http://schemas.openxmlformats.org/officeDocument/2006/relationships/image" Target="../media/image100.png"/><Relationship Id="rId205" Type="http://schemas.openxmlformats.org/officeDocument/2006/relationships/image" Target="../media/image107.png"/><Relationship Id="rId247" Type="http://schemas.openxmlformats.org/officeDocument/2006/relationships/image" Target="../media/image128.png"/><Relationship Id="rId107" Type="http://schemas.openxmlformats.org/officeDocument/2006/relationships/image" Target="../media/image59.png"/><Relationship Id="rId289" Type="http://schemas.openxmlformats.org/officeDocument/2006/relationships/image" Target="../media/image148.png"/><Relationship Id="rId11" Type="http://schemas.openxmlformats.org/officeDocument/2006/relationships/image" Target="../media/image14.png"/><Relationship Id="rId53" Type="http://schemas.openxmlformats.org/officeDocument/2006/relationships/image" Target="../media/image34.png"/><Relationship Id="rId149" Type="http://schemas.openxmlformats.org/officeDocument/2006/relationships/customXml" Target="../ink/ink80.xml"/><Relationship Id="rId95" Type="http://schemas.openxmlformats.org/officeDocument/2006/relationships/customXml" Target="../ink/ink52.xml"/><Relationship Id="rId160" Type="http://schemas.openxmlformats.org/officeDocument/2006/relationships/customXml" Target="../ink/ink86.xml"/><Relationship Id="rId216" Type="http://schemas.openxmlformats.org/officeDocument/2006/relationships/customXml" Target="../ink/ink114.xml"/><Relationship Id="rId258" Type="http://schemas.openxmlformats.org/officeDocument/2006/relationships/customXml" Target="../ink/ink135.xml"/><Relationship Id="rId22" Type="http://schemas.openxmlformats.org/officeDocument/2006/relationships/customXml" Target="../ink/ink13.xml"/><Relationship Id="rId64" Type="http://schemas.openxmlformats.org/officeDocument/2006/relationships/customXml" Target="../ink/ink35.xml"/><Relationship Id="rId118" Type="http://schemas.openxmlformats.org/officeDocument/2006/relationships/image" Target="../media/image64.png"/><Relationship Id="rId171" Type="http://schemas.openxmlformats.org/officeDocument/2006/relationships/image" Target="../media/image90.png"/><Relationship Id="rId227" Type="http://schemas.openxmlformats.org/officeDocument/2006/relationships/image" Target="../media/image11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RAP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22</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1" name="Google Shape;1521;p74"/>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The EML is part of ABAP language that access to RAP BO. Because the consumption of business object via odata protocol requires a Fiori UI or Web API, the EML enables a type-safe access to business object directly. EML interacts with the business object entities (single entity – travel) to perform all the entity operations.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EML can be used to provide behaviour for business object. For example, we can implement an action that first triggers a create and then a update using the EML. It is one of the best way to consume our RAP framework and Business object using plain ABAP code w/o creating any special API or service.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Use cases: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Consumption of RAP functionality in Plain ABAP</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Testing purpose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Build special business logic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Generate test data</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For integration with classic code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522" name="Google Shape;1522;p7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EML – Entity Manipulation Language</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493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30" name="Google Shape;1530;p75"/>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Read operation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Read from Root entity and by the key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Read the root entity with its composition child (travel and booking together)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 read operation always either returns a RESULT 🡺 capture in a internal table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OR returns an error table called as FAILED 🡺 capture in a internal table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AND returns an table of messages as REPORTED 🡺 capture in a internal table (other messages)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If we use second option we can specify the associated entity using \_AssociationName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READ ENTITIES OF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RootEntityName</a:t>
            </a: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ENTITY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EntityAlias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FROM keys ---(primary key value)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RESULT lt_result</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BY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\_Composition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FROM child_keys</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RESULT lt_result_child</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FAILED lt_failed</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REPORTED lt_reported.</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531" name="Google Shape;1531;p7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Syntax for EML</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818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9" name="Google Shape;1539;p76"/>
          <p:cNvSpPr txBox="1"/>
          <p:nvPr/>
        </p:nvSpPr>
        <p:spPr>
          <a:xfrm>
            <a:off x="224979" y="836712"/>
            <a:ext cx="11806237" cy="440120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MODIFY ENTITY OF </a:t>
            </a:r>
            <a:r>
              <a:rPr kumimoji="0" lang="en-US" sz="2800" b="1" i="0" u="none" strike="noStrike" kern="0" cap="none" spc="0" normalizeH="0" baseline="0" noProof="0">
                <a:ln>
                  <a:noFill/>
                </a:ln>
                <a:solidFill>
                  <a:srgbClr val="000000"/>
                </a:solidFill>
                <a:effectLst/>
                <a:uLnTx/>
                <a:uFillTx/>
                <a:latin typeface="Calibri"/>
                <a:ea typeface="Calibri"/>
                <a:cs typeface="Calibri"/>
                <a:sym typeface="Calibri"/>
              </a:rPr>
              <a:t>EntityName</a:t>
            </a: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 AS alias_name</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ENTITY </a:t>
            </a:r>
            <a:r>
              <a:rPr kumimoji="0" lang="en-US" sz="2800" b="1" i="0" u="none" strike="noStrike" kern="0" cap="none" spc="0" normalizeH="0" baseline="0" noProof="0">
                <a:ln>
                  <a:noFill/>
                </a:ln>
                <a:solidFill>
                  <a:srgbClr val="000000"/>
                </a:solidFill>
                <a:effectLst/>
                <a:uLnTx/>
                <a:uFillTx/>
                <a:latin typeface="Calibri"/>
                <a:ea typeface="Calibri"/>
                <a:cs typeface="Calibri"/>
                <a:sym typeface="Calibri"/>
              </a:rPr>
              <a:t>EntityName</a:t>
            </a:r>
            <a:endParaRPr kumimoji="0" sz="2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CREATE FROM lt_create</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UPDATE FROM lt_update</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DELETE FROM lt_delete</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CREATE BY </a:t>
            </a:r>
            <a:r>
              <a:rPr kumimoji="0" lang="en-US" sz="2800" b="1" i="0" u="none" strike="noStrike" kern="0" cap="none" spc="0" normalizeH="0" baseline="0" noProof="0">
                <a:ln>
                  <a:noFill/>
                </a:ln>
                <a:solidFill>
                  <a:srgbClr val="000000"/>
                </a:solidFill>
                <a:effectLst/>
                <a:uLnTx/>
                <a:uFillTx/>
                <a:latin typeface="Calibri"/>
                <a:ea typeface="Calibri"/>
                <a:cs typeface="Calibri"/>
                <a:sym typeface="Calibri"/>
              </a:rPr>
              <a:t>\_AssociationName</a:t>
            </a: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 FROM lt_instance_cba</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RESULT lt_result</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FAILED lt_failed</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REPORTED lt_messages</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MAPPED lt_mapped.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0" name="Google Shape;1540;p7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Update and Delete operations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514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15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22</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63664"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923982"/>
              <a:ext cx="2236930" cy="95875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Complete MDE for Booking and Supplement</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latin typeface="Segoe UI" panose="020B0502040204020203" pitchFamily="34" charset="0"/>
                  <a:ea typeface="Calibri Light" panose="020F0302020204030204" pitchFamily="34" charset="0"/>
                  <a:cs typeface="Segoe UI" panose="020B0502040204020203" pitchFamily="34" charset="0"/>
                </a:rPr>
                <a:t>Behavior Definition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Early Numbering</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6" name="Google Shape;1256;p54"/>
          <p:cNvSpPr txBox="1"/>
          <p:nvPr/>
        </p:nvSpPr>
        <p:spPr>
          <a:xfrm>
            <a:off x="224979" y="788088"/>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We will implementing 2 different applications on travel data model. These applications will target different user groups. We will manage the travel requests and booking through our applications which are booked by agency for customer.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Processor – a processor is an employee of our company who will request a new travel plan through the application. He/she will be allowed to create, update, delete, copy travel requests including bookings and supplements. They have full control to manage their travel.</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Approver – an approver is a manager who will only be able to view the travel requests created by employees, and can only change the booking fees and approval status of the request (approve/reject).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a:p>
            <a:pPr marL="285750" marR="0" lvl="0" indent="-171450" algn="l" defTabSz="914400" rtl="0" eaLnBrk="1" fontAlgn="auto" latinLnBrk="0" hangingPunct="1">
              <a:lnSpc>
                <a:spcPct val="100000"/>
              </a:lnSpc>
              <a:spcBef>
                <a:spcPts val="0"/>
              </a:spcBef>
              <a:spcAft>
                <a:spcPts val="0"/>
              </a:spcAft>
              <a:buClr>
                <a:srgbClr val="433835"/>
              </a:buClr>
              <a:buSzPts val="1800"/>
              <a:buFont typeface="Arial"/>
              <a:buNone/>
              <a:tabLst/>
              <a:defRPr/>
            </a:pP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p:txBody>
      </p:sp>
      <p:sp>
        <p:nvSpPr>
          <p:cNvPr id="1257" name="Google Shape;1257;p5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Business use case</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1260" name="Google Shape;1260;p54" descr="Travel Around The World Png Clipart (#265026) is a creative clipart.  Download the transparent clipart and use it for f… | Travel clipart, Clip  art, Clip art library"/>
          <p:cNvPicPr preferRelativeResize="0"/>
          <p:nvPr/>
        </p:nvPicPr>
        <p:blipFill rotWithShape="1">
          <a:blip r:embed="rId3">
            <a:alphaModFix/>
          </a:blip>
          <a:srcRect/>
          <a:stretch/>
        </p:blipFill>
        <p:spPr>
          <a:xfrm>
            <a:off x="549796" y="4189727"/>
            <a:ext cx="2088232" cy="2301317"/>
          </a:xfrm>
          <a:prstGeom prst="rect">
            <a:avLst/>
          </a:prstGeom>
          <a:noFill/>
          <a:ln>
            <a:noFill/>
          </a:ln>
        </p:spPr>
      </p:pic>
      <p:sp>
        <p:nvSpPr>
          <p:cNvPr id="1261" name="Google Shape;1261;p54"/>
          <p:cNvSpPr/>
          <p:nvPr/>
        </p:nvSpPr>
        <p:spPr>
          <a:xfrm>
            <a:off x="2782044" y="4093871"/>
            <a:ext cx="4032448" cy="158998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FFFFF"/>
                </a:solidFill>
                <a:effectLst/>
                <a:uLnTx/>
                <a:uFillTx/>
                <a:latin typeface="Calibri"/>
                <a:ea typeface="Calibri"/>
                <a:cs typeface="Calibri"/>
                <a:sym typeface="Calibri"/>
              </a:rPr>
              <a:t>MakeMyTrip.com- processor app</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FFFFF"/>
                </a:solidFill>
                <a:effectLst/>
                <a:uLnTx/>
                <a:uFillTx/>
                <a:latin typeface="Calibri"/>
                <a:ea typeface="Calibri"/>
                <a:cs typeface="Calibri"/>
                <a:sym typeface="Calibri"/>
              </a:rPr>
              <a:t>Processor needs to create, update, delete a travel request through agency including all bookings and supplements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262" name="Google Shape;1262;p54" descr="Managing Users In ETapestry And Blackbaud.com - Blackbaud Community"/>
          <p:cNvPicPr preferRelativeResize="0"/>
          <p:nvPr/>
        </p:nvPicPr>
        <p:blipFill rotWithShape="1">
          <a:blip r:embed="rId4">
            <a:alphaModFix/>
          </a:blip>
          <a:srcRect/>
          <a:stretch/>
        </p:blipFill>
        <p:spPr>
          <a:xfrm>
            <a:off x="4433242" y="5877272"/>
            <a:ext cx="1661170" cy="797362"/>
          </a:xfrm>
          <a:prstGeom prst="rect">
            <a:avLst/>
          </a:prstGeom>
          <a:noFill/>
          <a:ln>
            <a:noFill/>
          </a:ln>
        </p:spPr>
      </p:pic>
      <p:sp>
        <p:nvSpPr>
          <p:cNvPr id="1263" name="Google Shape;1263;p54"/>
          <p:cNvSpPr/>
          <p:nvPr/>
        </p:nvSpPr>
        <p:spPr>
          <a:xfrm>
            <a:off x="6958508" y="4077734"/>
            <a:ext cx="3950506" cy="158998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FFFFF"/>
                </a:solidFill>
                <a:effectLst/>
                <a:uLnTx/>
                <a:uFillTx/>
                <a:latin typeface="Calibri"/>
                <a:ea typeface="Calibri"/>
                <a:cs typeface="Calibri"/>
                <a:sym typeface="Calibri"/>
              </a:rPr>
              <a:t>Approval App</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FFFFF"/>
                </a:solidFill>
                <a:effectLst/>
                <a:uLnTx/>
                <a:uFillTx/>
                <a:latin typeface="Calibri"/>
                <a:ea typeface="Calibri"/>
                <a:cs typeface="Calibri"/>
                <a:sym typeface="Calibri"/>
              </a:rPr>
              <a:t>The manager would review the travel requests created by processor, can only change the booking fees and approve or reject the travel request</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1264" name="Google Shape;1264;p54" descr="A Guide to Automated Approval Processes | Cflow"/>
          <p:cNvPicPr preferRelativeResize="0"/>
          <p:nvPr/>
        </p:nvPicPr>
        <p:blipFill rotWithShape="1">
          <a:blip r:embed="rId5">
            <a:alphaModFix/>
          </a:blip>
          <a:srcRect/>
          <a:stretch/>
        </p:blipFill>
        <p:spPr>
          <a:xfrm>
            <a:off x="7633415" y="5752109"/>
            <a:ext cx="1661170" cy="934164"/>
          </a:xfrm>
          <a:prstGeom prst="rect">
            <a:avLst/>
          </a:prstGeom>
          <a:noFill/>
          <a:ln>
            <a:noFill/>
          </a:ln>
        </p:spPr>
      </p:pic>
      <p:sp>
        <p:nvSpPr>
          <p:cNvPr id="1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13"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Fiori App – Processor</a:t>
            </a:r>
            <a:endParaRPr dirty="0"/>
          </a:p>
          <a:p>
            <a:pPr marL="0" marR="0" lvl="0" indent="0" algn="ctr" rtl="0">
              <a:spcBef>
                <a:spcPts val="0"/>
              </a:spcBef>
              <a:spcAft>
                <a:spcPts val="0"/>
              </a:spcAft>
              <a:buNone/>
            </a:pPr>
            <a:r>
              <a:rPr lang="en-US" sz="1400" dirty="0">
                <a:solidFill>
                  <a:schemeClr val="lt1"/>
                </a:solidFill>
                <a:latin typeface="Calibri"/>
                <a:ea typeface="Calibri"/>
                <a:cs typeface="Calibri"/>
                <a:sym typeface="Calibri"/>
              </a:rPr>
              <a:t>Create, update, delete, copy travel</a:t>
            </a:r>
            <a:endParaRPr dirty="0"/>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Fiori App – Approver</a:t>
            </a:r>
            <a:endParaRPr dirty="0"/>
          </a:p>
          <a:p>
            <a:pPr marL="0" marR="0" lvl="0" indent="0" algn="ctr" rtl="0">
              <a:spcBef>
                <a:spcPts val="0"/>
              </a:spcBef>
              <a:spcAft>
                <a:spcPts val="0"/>
              </a:spcAft>
              <a:buNone/>
            </a:pPr>
            <a:r>
              <a:rPr lang="en-US" sz="1400" dirty="0">
                <a:solidFill>
                  <a:schemeClr val="lt1"/>
                </a:solidFill>
                <a:latin typeface="Calibri"/>
                <a:ea typeface="Calibri"/>
                <a:cs typeface="Calibri"/>
                <a:sym typeface="Calibri"/>
              </a:rPr>
              <a:t>Display the travel request data</a:t>
            </a:r>
            <a:endParaRPr dirty="0"/>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definition</a:t>
            </a:r>
            <a:endParaRPr dirty="0"/>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59689" y="6341402"/>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2" name="Google Shape;1332;p59" descr="A green circle with a white tick in it&#10;&#10;Description automatically generated">
            <a:extLst>
              <a:ext uri="{FF2B5EF4-FFF2-40B4-BE49-F238E27FC236}">
                <a16:creationId xmlns:a16="http://schemas.microsoft.com/office/drawing/2014/main" id="{0429EB48-01CB-8827-1DBD-1E4A285610D4}"/>
              </a:ext>
            </a:extLst>
          </p:cNvPr>
          <p:cNvPicPr preferRelativeResize="0"/>
          <p:nvPr/>
        </p:nvPicPr>
        <p:blipFill rotWithShape="1">
          <a:blip r:embed="rId3">
            <a:alphaModFix/>
          </a:blip>
          <a:srcRect/>
          <a:stretch/>
        </p:blipFill>
        <p:spPr>
          <a:xfrm>
            <a:off x="4248150" y="4774394"/>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5B438A05-73EF-AD59-BFA5-51C58F538F0C}"/>
              </a:ext>
            </a:extLst>
          </p:cNvPr>
          <p:cNvPicPr preferRelativeResize="0"/>
          <p:nvPr/>
        </p:nvPicPr>
        <p:blipFill rotWithShape="1">
          <a:blip r:embed="rId3">
            <a:alphaModFix/>
          </a:blip>
          <a:srcRect/>
          <a:stretch/>
        </p:blipFill>
        <p:spPr>
          <a:xfrm>
            <a:off x="206141" y="4787163"/>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7422355-1774-9DE0-2251-4A53E956B500}"/>
              </a:ext>
            </a:extLst>
          </p:cNvPr>
          <p:cNvPicPr preferRelativeResize="0"/>
          <p:nvPr/>
        </p:nvPicPr>
        <p:blipFill rotWithShape="1">
          <a:blip r:embed="rId3">
            <a:alphaModFix/>
          </a:blip>
          <a:srcRect/>
          <a:stretch/>
        </p:blipFill>
        <p:spPr>
          <a:xfrm>
            <a:off x="177177" y="1371355"/>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C10CE5BA-4557-73E2-CBCC-B923B7D7C63A}"/>
              </a:ext>
            </a:extLst>
          </p:cNvPr>
          <p:cNvPicPr preferRelativeResize="0"/>
          <p:nvPr/>
        </p:nvPicPr>
        <p:blipFill rotWithShape="1">
          <a:blip r:embed="rId3">
            <a:alphaModFix/>
          </a:blip>
          <a:srcRect/>
          <a:stretch/>
        </p:blipFill>
        <p:spPr>
          <a:xfrm>
            <a:off x="3201513" y="1351763"/>
            <a:ext cx="457206" cy="457206"/>
          </a:xfrm>
          <a:prstGeom prst="rect">
            <a:avLst/>
          </a:prstGeom>
          <a:noFill/>
          <a:ln>
            <a:noFill/>
          </a:ln>
        </p:spPr>
      </p:pic>
      <p:pic>
        <p:nvPicPr>
          <p:cNvPr id="6" name="Google Shape;1332;p59" descr="A green circle with a white tick in it&#10;&#10;Description automatically generated">
            <a:extLst>
              <a:ext uri="{FF2B5EF4-FFF2-40B4-BE49-F238E27FC236}">
                <a16:creationId xmlns:a16="http://schemas.microsoft.com/office/drawing/2014/main" id="{8EE845C9-DA4D-4874-92BE-FF3C8F59BD65}"/>
              </a:ext>
            </a:extLst>
          </p:cNvPr>
          <p:cNvPicPr preferRelativeResize="0"/>
          <p:nvPr/>
        </p:nvPicPr>
        <p:blipFill rotWithShape="1">
          <a:blip r:embed="rId3">
            <a:alphaModFix/>
          </a:blip>
          <a:srcRect/>
          <a:stretch/>
        </p:blipFill>
        <p:spPr>
          <a:xfrm>
            <a:off x="169553" y="2033322"/>
            <a:ext cx="457206" cy="457206"/>
          </a:xfrm>
          <a:prstGeom prst="rect">
            <a:avLst/>
          </a:prstGeom>
          <a:noFill/>
          <a:ln>
            <a:noFill/>
          </a:ln>
        </p:spPr>
      </p:pic>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D319E834-0532-7E85-124E-41334661BD51}"/>
                  </a:ext>
                </a:extLst>
              </p14:cNvPr>
              <p14:cNvContentPartPr/>
              <p14:nvPr/>
            </p14:nvContentPartPr>
            <p14:xfrm>
              <a:off x="4459118" y="5053823"/>
              <a:ext cx="360" cy="7920"/>
            </p14:xfrm>
          </p:contentPart>
        </mc:Choice>
        <mc:Fallback>
          <p:pic>
            <p:nvPicPr>
              <p:cNvPr id="11" name="Ink 10">
                <a:extLst>
                  <a:ext uri="{FF2B5EF4-FFF2-40B4-BE49-F238E27FC236}">
                    <a16:creationId xmlns:a16="http://schemas.microsoft.com/office/drawing/2014/main" id="{D319E834-0532-7E85-124E-41334661BD51}"/>
                  </a:ext>
                </a:extLst>
              </p:cNvPr>
              <p:cNvPicPr/>
              <p:nvPr/>
            </p:nvPicPr>
            <p:blipFill>
              <a:blip r:embed="rId8"/>
              <a:stretch>
                <a:fillRect/>
              </a:stretch>
            </p:blipFill>
            <p:spPr>
              <a:xfrm>
                <a:off x="4450118" y="5045183"/>
                <a:ext cx="18000" cy="25560"/>
              </a:xfrm>
              <a:prstGeom prst="rect">
                <a:avLst/>
              </a:prstGeom>
            </p:spPr>
          </p:pic>
        </mc:Fallback>
      </mc:AlternateContent>
      <p:pic>
        <p:nvPicPr>
          <p:cNvPr id="12" name="Google Shape;1332;p59" descr="A green circle with a white tick in it&#10;&#10;Description automatically generated">
            <a:extLst>
              <a:ext uri="{FF2B5EF4-FFF2-40B4-BE49-F238E27FC236}">
                <a16:creationId xmlns:a16="http://schemas.microsoft.com/office/drawing/2014/main" id="{450AEBF9-6C56-0D1F-A715-2DD068F13EE0}"/>
              </a:ext>
            </a:extLst>
          </p:cNvPr>
          <p:cNvPicPr preferRelativeResize="0"/>
          <p:nvPr/>
        </p:nvPicPr>
        <p:blipFill rotWithShape="1">
          <a:blip r:embed="rId3">
            <a:alphaModFix/>
          </a:blip>
          <a:srcRect/>
          <a:stretch/>
        </p:blipFill>
        <p:spPr>
          <a:xfrm>
            <a:off x="4214553" y="3368482"/>
            <a:ext cx="457206" cy="457206"/>
          </a:xfrm>
          <a:prstGeom prst="rect">
            <a:avLst/>
          </a:prstGeom>
          <a:noFill/>
          <a:ln>
            <a:noFill/>
          </a:ln>
        </p:spPr>
      </p:pic>
      <p:pic>
        <p:nvPicPr>
          <p:cNvPr id="13" name="Google Shape;1332;p59" descr="A green circle with a white tick in it&#10;&#10;Description automatically generated">
            <a:extLst>
              <a:ext uri="{FF2B5EF4-FFF2-40B4-BE49-F238E27FC236}">
                <a16:creationId xmlns:a16="http://schemas.microsoft.com/office/drawing/2014/main" id="{A258AA0A-CF47-3B3C-D0F3-823059EE7AD0}"/>
              </a:ext>
            </a:extLst>
          </p:cNvPr>
          <p:cNvPicPr preferRelativeResize="0"/>
          <p:nvPr/>
        </p:nvPicPr>
        <p:blipFill rotWithShape="1">
          <a:blip r:embed="rId3">
            <a:alphaModFix/>
          </a:blip>
          <a:srcRect/>
          <a:stretch/>
        </p:blipFill>
        <p:spPr>
          <a:xfrm>
            <a:off x="250127" y="3394090"/>
            <a:ext cx="457206" cy="4572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66"/>
          <p:cNvSpPr txBox="1">
            <a:spLocks noGrp="1"/>
          </p:cNvSpPr>
          <p:nvPr>
            <p:ph type="title"/>
          </p:nvPr>
        </p:nvSpPr>
        <p:spPr>
          <a:xfrm>
            <a:off x="193610" y="138229"/>
            <a:ext cx="9421946" cy="5282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ct val="100000"/>
              <a:buFont typeface="Corben"/>
              <a:buNone/>
            </a:pPr>
            <a:r>
              <a:rPr lang="en-US" sz="3600" dirty="0">
                <a:solidFill>
                  <a:srgbClr val="FFC000"/>
                </a:solidFill>
                <a:latin typeface="Cooper Black" panose="0208090404030B020404" pitchFamily="18" charset="0"/>
                <a:ea typeface="Corben"/>
                <a:cs typeface="Corben"/>
                <a:sym typeface="Corben"/>
              </a:rPr>
              <a:t>Annotation Documentation</a:t>
            </a:r>
            <a:endParaRPr sz="3600" dirty="0">
              <a:solidFill>
                <a:srgbClr val="FFC000"/>
              </a:solidFill>
              <a:latin typeface="Cooper Black" panose="0208090404030B020404" pitchFamily="18" charset="0"/>
              <a:ea typeface="Corben"/>
              <a:cs typeface="Corben"/>
              <a:sym typeface="Corben"/>
            </a:endParaRPr>
          </a:p>
        </p:txBody>
      </p:sp>
      <p:sp>
        <p:nvSpPr>
          <p:cNvPr id="1448" name="Google Shape;1448;p66"/>
          <p:cNvSpPr txBox="1"/>
          <p:nvPr/>
        </p:nvSpPr>
        <p:spPr>
          <a:xfrm>
            <a:off x="323766" y="781740"/>
            <a:ext cx="11503204" cy="440056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399"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https://help.sap.com/doc/saphelp_nw75/7.5.5/en-US/63/0ce9b386b84e80bfade96779fbaeec/content.htm?no_cache=true</a:t>
            </a:r>
            <a:endParaRPr kumimoji="0" sz="2399"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99"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399" b="0" i="0" u="sng" strike="noStrike" kern="0" cap="none" spc="0" normalizeH="0" baseline="0" noProof="0" dirty="0">
                <a:ln>
                  <a:noFill/>
                </a:ln>
                <a:solidFill>
                  <a:srgbClr val="000000"/>
                </a:solidFill>
                <a:effectLst/>
                <a:uLnTx/>
                <a:uFillTx/>
                <a:latin typeface="Calibri"/>
                <a:ea typeface="Calibri"/>
                <a:cs typeface="Calibri"/>
                <a:sym typeface="Calibri"/>
                <a:hlinkClick r:id="rId4">
                  <a:extLst>
                    <a:ext uri="{A12FA001-AC4F-418D-AE19-62706E023703}">
                      <ahyp:hlinkClr xmlns:ahyp="http://schemas.microsoft.com/office/drawing/2018/hyperlinkcolor" val="tx"/>
                    </a:ext>
                  </a:extLst>
                </a:hlinkClick>
              </a:rPr>
              <a:t>https://ui5.sap.com/#/topic/1cf5c7f5b81c4cb3ba98fd14314d4504</a:t>
            </a:r>
            <a:endParaRPr kumimoji="0" sz="2399"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99"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@UI.SelectionField – Create filter fields on screen 1 (List Report)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@UI.LineItem – Create Columns on first Screen (Table area on list report)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@UI.HeaderInfo – Provide title to the table and arrange header for the object page (second screen)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@UI.Facets – To create tabs on the object page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@UI.Identification – can only be one, Configure default fields on object page (inside facet)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@UI.FieldGroup – To create field groups (group of fields) in a block with label and text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@UI.datapoint – to create a single value to be displayed in a chart or on top of page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@UI.Chart – to create a chart with a particular chart type</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2" name="Google Shape;1472;p69"/>
          <p:cNvSpPr txBox="1"/>
          <p:nvPr/>
        </p:nvSpPr>
        <p:spPr>
          <a:xfrm>
            <a:off x="224979" y="788088"/>
            <a:ext cx="11806237" cy="369331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Behavior definition describes the behavior of the business object in terms of what operations are allowed for our entire BO. If the BO consists of multiple entities (e.g. Travel, Booking, Booking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Suppl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there is exactly one BDEF which exist for this business object.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BDEF will have exactly same name as your root entity, you are not allowed to change the name. We can test our business object once the behavior definition is created. The RAP framework will auto generate all the necessary code behind the scenes to handle the CURD (Create, Update, Read, and Delete) operations on our BO.</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Based on the BDEF, the RAP framework will decide whether it’s a managed or unmanaged scenario. In addition to CURD, we can also maintain the actions, determinations,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prechecks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validations, draft availability, draft actions etc. as part of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behaviour</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definition.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name of BDEF is always same name as your BO.</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https://help.sap.com/docs/ABAP_PLATFORM_NEW/fc4c71aa50014fd1b43721701471913d/761d389302e8463a9c3509907f22f22f.html?q=behavior%20definition#loio761d389302e8463a9c3509907f22f22f__impl_strict_transAct</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473" name="Google Shape;1473;p6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Behavior Definition (BDEF)</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476" name="Google Shape;1476;p69"/>
          <p:cNvSpPr/>
          <p:nvPr/>
        </p:nvSpPr>
        <p:spPr>
          <a:xfrm>
            <a:off x="989883" y="4733049"/>
            <a:ext cx="2880320" cy="151216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Business Object</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FFFFFF"/>
                </a:solidFill>
                <a:effectLst/>
                <a:uLnTx/>
                <a:uFillTx/>
                <a:latin typeface="Calibri"/>
                <a:ea typeface="Calibri"/>
                <a:cs typeface="Calibri"/>
                <a:sym typeface="Calibri"/>
              </a:rPr>
              <a:t>Travel(root)+Booking+Booking Suppl</a:t>
            </a:r>
            <a:endParaRPr kumimoji="0" sz="1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477" name="Google Shape;1477;p69"/>
          <p:cNvSpPr/>
          <p:nvPr/>
        </p:nvSpPr>
        <p:spPr>
          <a:xfrm>
            <a:off x="7542611" y="4733049"/>
            <a:ext cx="2880320" cy="151216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Behaviour Definition</a:t>
            </a:r>
            <a:endParaRPr kumimoji="0" sz="1400"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478" name="Google Shape;1478;p69"/>
          <p:cNvCxnSpPr>
            <a:stCxn id="1476" idx="3"/>
            <a:endCxn id="1477" idx="1"/>
          </p:cNvCxnSpPr>
          <p:nvPr/>
        </p:nvCxnSpPr>
        <p:spPr>
          <a:xfrm>
            <a:off x="3870203" y="5489133"/>
            <a:ext cx="3672300" cy="0"/>
          </a:xfrm>
          <a:prstGeom prst="straightConnector1">
            <a:avLst/>
          </a:prstGeom>
          <a:noFill/>
          <a:ln w="9525" cap="flat" cmpd="sng">
            <a:solidFill>
              <a:schemeClr val="accent1"/>
            </a:solidFill>
            <a:prstDash val="solid"/>
            <a:miter lim="800000"/>
            <a:headEnd type="none" w="sm" len="sm"/>
            <a:tailEnd type="none" w="sm" len="sm"/>
          </a:ln>
        </p:spPr>
      </p:cxnSp>
      <p:sp>
        <p:nvSpPr>
          <p:cNvPr id="1479" name="Google Shape;1479;p69"/>
          <p:cNvSpPr txBox="1"/>
          <p:nvPr/>
        </p:nvSpPr>
        <p:spPr>
          <a:xfrm>
            <a:off x="3942211" y="4949073"/>
            <a:ext cx="3600400"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000000"/>
                </a:solidFill>
                <a:effectLst/>
                <a:uLnTx/>
                <a:uFillTx/>
                <a:latin typeface="Calibri"/>
                <a:ea typeface="Calibri"/>
                <a:cs typeface="Calibri"/>
                <a:sym typeface="Calibri"/>
              </a:rPr>
              <a:t>1		      0..1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2"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CB35247E-5258-64E9-7940-F572B4BE6C34}"/>
                  </a:ext>
                </a:extLst>
              </p14:cNvPr>
              <p14:cNvContentPartPr/>
              <p14:nvPr/>
            </p14:nvContentPartPr>
            <p14:xfrm>
              <a:off x="1671998" y="964223"/>
              <a:ext cx="360" cy="360"/>
            </p14:xfrm>
          </p:contentPart>
        </mc:Choice>
        <mc:Fallback>
          <p:pic>
            <p:nvPicPr>
              <p:cNvPr id="6" name="Ink 5">
                <a:extLst>
                  <a:ext uri="{FF2B5EF4-FFF2-40B4-BE49-F238E27FC236}">
                    <a16:creationId xmlns:a16="http://schemas.microsoft.com/office/drawing/2014/main" id="{CB35247E-5258-64E9-7940-F572B4BE6C34}"/>
                  </a:ext>
                </a:extLst>
              </p:cNvPr>
              <p:cNvPicPr/>
              <p:nvPr/>
            </p:nvPicPr>
            <p:blipFill>
              <a:blip r:embed="rId3"/>
              <a:stretch>
                <a:fillRect/>
              </a:stretch>
            </p:blipFill>
            <p:spPr>
              <a:xfrm>
                <a:off x="1663358" y="95558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2F58B39E-F8A6-A419-D812-58ADF2BAF8B3}"/>
                  </a:ext>
                </a:extLst>
              </p14:cNvPr>
              <p14:cNvContentPartPr/>
              <p14:nvPr/>
            </p14:nvContentPartPr>
            <p14:xfrm>
              <a:off x="7183958" y="854423"/>
              <a:ext cx="576720" cy="474480"/>
            </p14:xfrm>
          </p:contentPart>
        </mc:Choice>
        <mc:Fallback>
          <p:pic>
            <p:nvPicPr>
              <p:cNvPr id="9" name="Ink 8">
                <a:extLst>
                  <a:ext uri="{FF2B5EF4-FFF2-40B4-BE49-F238E27FC236}">
                    <a16:creationId xmlns:a16="http://schemas.microsoft.com/office/drawing/2014/main" id="{2F58B39E-F8A6-A419-D812-58ADF2BAF8B3}"/>
                  </a:ext>
                </a:extLst>
              </p:cNvPr>
              <p:cNvPicPr/>
              <p:nvPr/>
            </p:nvPicPr>
            <p:blipFill>
              <a:blip r:embed="rId5"/>
              <a:stretch>
                <a:fillRect/>
              </a:stretch>
            </p:blipFill>
            <p:spPr>
              <a:xfrm>
                <a:off x="7175318" y="845423"/>
                <a:ext cx="594360" cy="492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A80F7EE1-0DAF-39DE-D4AC-C8AEEDD31609}"/>
                  </a:ext>
                </a:extLst>
              </p14:cNvPr>
              <p14:cNvContentPartPr/>
              <p14:nvPr/>
            </p14:nvContentPartPr>
            <p14:xfrm>
              <a:off x="7246598" y="1321343"/>
              <a:ext cx="402120" cy="368640"/>
            </p14:xfrm>
          </p:contentPart>
        </mc:Choice>
        <mc:Fallback>
          <p:pic>
            <p:nvPicPr>
              <p:cNvPr id="10" name="Ink 9">
                <a:extLst>
                  <a:ext uri="{FF2B5EF4-FFF2-40B4-BE49-F238E27FC236}">
                    <a16:creationId xmlns:a16="http://schemas.microsoft.com/office/drawing/2014/main" id="{A80F7EE1-0DAF-39DE-D4AC-C8AEEDD31609}"/>
                  </a:ext>
                </a:extLst>
              </p:cNvPr>
              <p:cNvPicPr/>
              <p:nvPr/>
            </p:nvPicPr>
            <p:blipFill>
              <a:blip r:embed="rId7"/>
              <a:stretch>
                <a:fillRect/>
              </a:stretch>
            </p:blipFill>
            <p:spPr>
              <a:xfrm>
                <a:off x="7237958" y="1312703"/>
                <a:ext cx="419760" cy="386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DCF5CC85-9914-34E6-EAB3-17B011DAC5DF}"/>
                  </a:ext>
                </a:extLst>
              </p14:cNvPr>
              <p14:cNvContentPartPr/>
              <p14:nvPr/>
            </p14:nvContentPartPr>
            <p14:xfrm>
              <a:off x="3319358" y="2204423"/>
              <a:ext cx="1645920" cy="1371960"/>
            </p14:xfrm>
          </p:contentPart>
        </mc:Choice>
        <mc:Fallback>
          <p:pic>
            <p:nvPicPr>
              <p:cNvPr id="13" name="Ink 12">
                <a:extLst>
                  <a:ext uri="{FF2B5EF4-FFF2-40B4-BE49-F238E27FC236}">
                    <a16:creationId xmlns:a16="http://schemas.microsoft.com/office/drawing/2014/main" id="{DCF5CC85-9914-34E6-EAB3-17B011DAC5DF}"/>
                  </a:ext>
                </a:extLst>
              </p:cNvPr>
              <p:cNvPicPr/>
              <p:nvPr/>
            </p:nvPicPr>
            <p:blipFill>
              <a:blip r:embed="rId9"/>
              <a:stretch>
                <a:fillRect/>
              </a:stretch>
            </p:blipFill>
            <p:spPr>
              <a:xfrm>
                <a:off x="3310718" y="2195783"/>
                <a:ext cx="1663560" cy="1389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3A912C6C-8D35-B0DC-D312-03BD5DB3C7CB}"/>
                  </a:ext>
                </a:extLst>
              </p14:cNvPr>
              <p14:cNvContentPartPr/>
              <p14:nvPr/>
            </p14:nvContentPartPr>
            <p14:xfrm>
              <a:off x="4785998" y="3544703"/>
              <a:ext cx="90360" cy="143640"/>
            </p14:xfrm>
          </p:contentPart>
        </mc:Choice>
        <mc:Fallback>
          <p:pic>
            <p:nvPicPr>
              <p:cNvPr id="14" name="Ink 13">
                <a:extLst>
                  <a:ext uri="{FF2B5EF4-FFF2-40B4-BE49-F238E27FC236}">
                    <a16:creationId xmlns:a16="http://schemas.microsoft.com/office/drawing/2014/main" id="{3A912C6C-8D35-B0DC-D312-03BD5DB3C7CB}"/>
                  </a:ext>
                </a:extLst>
              </p:cNvPr>
              <p:cNvPicPr/>
              <p:nvPr/>
            </p:nvPicPr>
            <p:blipFill>
              <a:blip r:embed="rId11"/>
              <a:stretch>
                <a:fillRect/>
              </a:stretch>
            </p:blipFill>
            <p:spPr>
              <a:xfrm>
                <a:off x="4777358" y="3535703"/>
                <a:ext cx="10800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 name="Ink 14">
                <a:extLst>
                  <a:ext uri="{FF2B5EF4-FFF2-40B4-BE49-F238E27FC236}">
                    <a16:creationId xmlns:a16="http://schemas.microsoft.com/office/drawing/2014/main" id="{13F6C161-27A3-C875-F36D-4C043DB24173}"/>
                  </a:ext>
                </a:extLst>
              </p14:cNvPr>
              <p14:cNvContentPartPr/>
              <p14:nvPr/>
            </p14:nvContentPartPr>
            <p14:xfrm>
              <a:off x="5010278" y="3595103"/>
              <a:ext cx="57960" cy="74880"/>
            </p14:xfrm>
          </p:contentPart>
        </mc:Choice>
        <mc:Fallback>
          <p:pic>
            <p:nvPicPr>
              <p:cNvPr id="15" name="Ink 14">
                <a:extLst>
                  <a:ext uri="{FF2B5EF4-FFF2-40B4-BE49-F238E27FC236}">
                    <a16:creationId xmlns:a16="http://schemas.microsoft.com/office/drawing/2014/main" id="{13F6C161-27A3-C875-F36D-4C043DB24173}"/>
                  </a:ext>
                </a:extLst>
              </p:cNvPr>
              <p:cNvPicPr/>
              <p:nvPr/>
            </p:nvPicPr>
            <p:blipFill>
              <a:blip r:embed="rId13"/>
              <a:stretch>
                <a:fillRect/>
              </a:stretch>
            </p:blipFill>
            <p:spPr>
              <a:xfrm>
                <a:off x="5001278" y="3586463"/>
                <a:ext cx="7560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9" name="Ink 28">
                <a:extLst>
                  <a:ext uri="{FF2B5EF4-FFF2-40B4-BE49-F238E27FC236}">
                    <a16:creationId xmlns:a16="http://schemas.microsoft.com/office/drawing/2014/main" id="{F30999ED-5BC4-1636-CA1D-46CC6732D631}"/>
                  </a:ext>
                </a:extLst>
              </p14:cNvPr>
              <p14:cNvContentPartPr/>
              <p14:nvPr/>
            </p14:nvContentPartPr>
            <p14:xfrm>
              <a:off x="4005158" y="1877543"/>
              <a:ext cx="1487520" cy="1924200"/>
            </p14:xfrm>
          </p:contentPart>
        </mc:Choice>
        <mc:Fallback>
          <p:pic>
            <p:nvPicPr>
              <p:cNvPr id="29" name="Ink 28">
                <a:extLst>
                  <a:ext uri="{FF2B5EF4-FFF2-40B4-BE49-F238E27FC236}">
                    <a16:creationId xmlns:a16="http://schemas.microsoft.com/office/drawing/2014/main" id="{F30999ED-5BC4-1636-CA1D-46CC6732D631}"/>
                  </a:ext>
                </a:extLst>
              </p:cNvPr>
              <p:cNvPicPr/>
              <p:nvPr/>
            </p:nvPicPr>
            <p:blipFill>
              <a:blip r:embed="rId15"/>
              <a:stretch>
                <a:fillRect/>
              </a:stretch>
            </p:blipFill>
            <p:spPr>
              <a:xfrm>
                <a:off x="3996518" y="1868903"/>
                <a:ext cx="1505160" cy="1941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0" name="Ink 29">
                <a:extLst>
                  <a:ext uri="{FF2B5EF4-FFF2-40B4-BE49-F238E27FC236}">
                    <a16:creationId xmlns:a16="http://schemas.microsoft.com/office/drawing/2014/main" id="{07D82B63-C2EF-E3C9-8D20-E8E2B4FD6E67}"/>
                  </a:ext>
                </a:extLst>
              </p14:cNvPr>
              <p14:cNvContentPartPr/>
              <p14:nvPr/>
            </p14:nvContentPartPr>
            <p14:xfrm>
              <a:off x="5504918" y="2849183"/>
              <a:ext cx="238320" cy="328680"/>
            </p14:xfrm>
          </p:contentPart>
        </mc:Choice>
        <mc:Fallback>
          <p:pic>
            <p:nvPicPr>
              <p:cNvPr id="30" name="Ink 29">
                <a:extLst>
                  <a:ext uri="{FF2B5EF4-FFF2-40B4-BE49-F238E27FC236}">
                    <a16:creationId xmlns:a16="http://schemas.microsoft.com/office/drawing/2014/main" id="{07D82B63-C2EF-E3C9-8D20-E8E2B4FD6E67}"/>
                  </a:ext>
                </a:extLst>
              </p:cNvPr>
              <p:cNvPicPr/>
              <p:nvPr/>
            </p:nvPicPr>
            <p:blipFill>
              <a:blip r:embed="rId17"/>
              <a:stretch>
                <a:fillRect/>
              </a:stretch>
            </p:blipFill>
            <p:spPr>
              <a:xfrm>
                <a:off x="5496278" y="2840183"/>
                <a:ext cx="25596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1" name="Ink 30">
                <a:extLst>
                  <a:ext uri="{FF2B5EF4-FFF2-40B4-BE49-F238E27FC236}">
                    <a16:creationId xmlns:a16="http://schemas.microsoft.com/office/drawing/2014/main" id="{8E6F1229-59AF-C715-E6FC-797020A9566A}"/>
                  </a:ext>
                </a:extLst>
              </p14:cNvPr>
              <p14:cNvContentPartPr/>
              <p14:nvPr/>
            </p14:nvContentPartPr>
            <p14:xfrm>
              <a:off x="5725238" y="2894903"/>
              <a:ext cx="263160" cy="239040"/>
            </p14:xfrm>
          </p:contentPart>
        </mc:Choice>
        <mc:Fallback>
          <p:pic>
            <p:nvPicPr>
              <p:cNvPr id="31" name="Ink 30">
                <a:extLst>
                  <a:ext uri="{FF2B5EF4-FFF2-40B4-BE49-F238E27FC236}">
                    <a16:creationId xmlns:a16="http://schemas.microsoft.com/office/drawing/2014/main" id="{8E6F1229-59AF-C715-E6FC-797020A9566A}"/>
                  </a:ext>
                </a:extLst>
              </p:cNvPr>
              <p:cNvPicPr/>
              <p:nvPr/>
            </p:nvPicPr>
            <p:blipFill>
              <a:blip r:embed="rId19"/>
              <a:stretch>
                <a:fillRect/>
              </a:stretch>
            </p:blipFill>
            <p:spPr>
              <a:xfrm>
                <a:off x="5716598" y="2886263"/>
                <a:ext cx="28080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2" name="Ink 31">
                <a:extLst>
                  <a:ext uri="{FF2B5EF4-FFF2-40B4-BE49-F238E27FC236}">
                    <a16:creationId xmlns:a16="http://schemas.microsoft.com/office/drawing/2014/main" id="{E0FF8829-A796-7F0D-6114-8294810D8DD9}"/>
                  </a:ext>
                </a:extLst>
              </p14:cNvPr>
              <p14:cNvContentPartPr/>
              <p14:nvPr/>
            </p14:nvContentPartPr>
            <p14:xfrm>
              <a:off x="5999918" y="2839463"/>
              <a:ext cx="56520" cy="38160"/>
            </p14:xfrm>
          </p:contentPart>
        </mc:Choice>
        <mc:Fallback>
          <p:pic>
            <p:nvPicPr>
              <p:cNvPr id="32" name="Ink 31">
                <a:extLst>
                  <a:ext uri="{FF2B5EF4-FFF2-40B4-BE49-F238E27FC236}">
                    <a16:creationId xmlns:a16="http://schemas.microsoft.com/office/drawing/2014/main" id="{E0FF8829-A796-7F0D-6114-8294810D8DD9}"/>
                  </a:ext>
                </a:extLst>
              </p:cNvPr>
              <p:cNvPicPr/>
              <p:nvPr/>
            </p:nvPicPr>
            <p:blipFill>
              <a:blip r:embed="rId21"/>
              <a:stretch>
                <a:fillRect/>
              </a:stretch>
            </p:blipFill>
            <p:spPr>
              <a:xfrm>
                <a:off x="5991278" y="2830463"/>
                <a:ext cx="7416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3" name="Ink 32">
                <a:extLst>
                  <a:ext uri="{FF2B5EF4-FFF2-40B4-BE49-F238E27FC236}">
                    <a16:creationId xmlns:a16="http://schemas.microsoft.com/office/drawing/2014/main" id="{1DD62A7C-BCA0-781D-1A42-C43159E4B3FE}"/>
                  </a:ext>
                </a:extLst>
              </p14:cNvPr>
              <p14:cNvContentPartPr/>
              <p14:nvPr/>
            </p14:nvContentPartPr>
            <p14:xfrm>
              <a:off x="6076238" y="2886983"/>
              <a:ext cx="18000" cy="303840"/>
            </p14:xfrm>
          </p:contentPart>
        </mc:Choice>
        <mc:Fallback>
          <p:pic>
            <p:nvPicPr>
              <p:cNvPr id="33" name="Ink 32">
                <a:extLst>
                  <a:ext uri="{FF2B5EF4-FFF2-40B4-BE49-F238E27FC236}">
                    <a16:creationId xmlns:a16="http://schemas.microsoft.com/office/drawing/2014/main" id="{1DD62A7C-BCA0-781D-1A42-C43159E4B3FE}"/>
                  </a:ext>
                </a:extLst>
              </p:cNvPr>
              <p:cNvPicPr/>
              <p:nvPr/>
            </p:nvPicPr>
            <p:blipFill>
              <a:blip r:embed="rId23"/>
              <a:stretch>
                <a:fillRect/>
              </a:stretch>
            </p:blipFill>
            <p:spPr>
              <a:xfrm>
                <a:off x="6067238" y="2877983"/>
                <a:ext cx="3564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4" name="Ink 33">
                <a:extLst>
                  <a:ext uri="{FF2B5EF4-FFF2-40B4-BE49-F238E27FC236}">
                    <a16:creationId xmlns:a16="http://schemas.microsoft.com/office/drawing/2014/main" id="{3D7E0778-E123-D320-AE27-C255F9B0AA68}"/>
                  </a:ext>
                </a:extLst>
              </p14:cNvPr>
              <p14:cNvContentPartPr/>
              <p14:nvPr/>
            </p14:nvContentPartPr>
            <p14:xfrm>
              <a:off x="6097478" y="3043583"/>
              <a:ext cx="102600" cy="63000"/>
            </p14:xfrm>
          </p:contentPart>
        </mc:Choice>
        <mc:Fallback>
          <p:pic>
            <p:nvPicPr>
              <p:cNvPr id="34" name="Ink 33">
                <a:extLst>
                  <a:ext uri="{FF2B5EF4-FFF2-40B4-BE49-F238E27FC236}">
                    <a16:creationId xmlns:a16="http://schemas.microsoft.com/office/drawing/2014/main" id="{3D7E0778-E123-D320-AE27-C255F9B0AA68}"/>
                  </a:ext>
                </a:extLst>
              </p:cNvPr>
              <p:cNvPicPr/>
              <p:nvPr/>
            </p:nvPicPr>
            <p:blipFill>
              <a:blip r:embed="rId25"/>
              <a:stretch>
                <a:fillRect/>
              </a:stretch>
            </p:blipFill>
            <p:spPr>
              <a:xfrm>
                <a:off x="6088838" y="3034943"/>
                <a:ext cx="12024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 name="Ink 6">
                <a:extLst>
                  <a:ext uri="{FF2B5EF4-FFF2-40B4-BE49-F238E27FC236}">
                    <a16:creationId xmlns:a16="http://schemas.microsoft.com/office/drawing/2014/main" id="{B8623A13-E5DF-7092-F68D-E41D8373BEBE}"/>
                  </a:ext>
                </a:extLst>
              </p14:cNvPr>
              <p14:cNvContentPartPr/>
              <p14:nvPr/>
            </p14:nvContentPartPr>
            <p14:xfrm>
              <a:off x="3282638" y="879983"/>
              <a:ext cx="487440" cy="436320"/>
            </p14:xfrm>
          </p:contentPart>
        </mc:Choice>
        <mc:Fallback>
          <p:pic>
            <p:nvPicPr>
              <p:cNvPr id="7" name="Ink 6">
                <a:extLst>
                  <a:ext uri="{FF2B5EF4-FFF2-40B4-BE49-F238E27FC236}">
                    <a16:creationId xmlns:a16="http://schemas.microsoft.com/office/drawing/2014/main" id="{B8623A13-E5DF-7092-F68D-E41D8373BEBE}"/>
                  </a:ext>
                </a:extLst>
              </p:cNvPr>
              <p:cNvPicPr/>
              <p:nvPr/>
            </p:nvPicPr>
            <p:blipFill>
              <a:blip r:embed="rId27"/>
              <a:stretch>
                <a:fillRect/>
              </a:stretch>
            </p:blipFill>
            <p:spPr>
              <a:xfrm>
                <a:off x="3273638" y="871343"/>
                <a:ext cx="50508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 name="Ink 7">
                <a:extLst>
                  <a:ext uri="{FF2B5EF4-FFF2-40B4-BE49-F238E27FC236}">
                    <a16:creationId xmlns:a16="http://schemas.microsoft.com/office/drawing/2014/main" id="{527A4055-8A6C-183D-81E2-593298AF3B27}"/>
                  </a:ext>
                </a:extLst>
              </p14:cNvPr>
              <p14:cNvContentPartPr/>
              <p14:nvPr/>
            </p14:nvContentPartPr>
            <p14:xfrm>
              <a:off x="3255278" y="1371383"/>
              <a:ext cx="441000" cy="368280"/>
            </p14:xfrm>
          </p:contentPart>
        </mc:Choice>
        <mc:Fallback>
          <p:pic>
            <p:nvPicPr>
              <p:cNvPr id="8" name="Ink 7">
                <a:extLst>
                  <a:ext uri="{FF2B5EF4-FFF2-40B4-BE49-F238E27FC236}">
                    <a16:creationId xmlns:a16="http://schemas.microsoft.com/office/drawing/2014/main" id="{527A4055-8A6C-183D-81E2-593298AF3B27}"/>
                  </a:ext>
                </a:extLst>
              </p:cNvPr>
              <p:cNvPicPr/>
              <p:nvPr/>
            </p:nvPicPr>
            <p:blipFill>
              <a:blip r:embed="rId29"/>
              <a:stretch>
                <a:fillRect/>
              </a:stretch>
            </p:blipFill>
            <p:spPr>
              <a:xfrm>
                <a:off x="3246278" y="1362743"/>
                <a:ext cx="45864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6" name="Ink 35">
                <a:extLst>
                  <a:ext uri="{FF2B5EF4-FFF2-40B4-BE49-F238E27FC236}">
                    <a16:creationId xmlns:a16="http://schemas.microsoft.com/office/drawing/2014/main" id="{3D881FA0-D0BE-1284-1A19-D847C2AB8A2C}"/>
                  </a:ext>
                </a:extLst>
              </p14:cNvPr>
              <p14:cNvContentPartPr/>
              <p14:nvPr/>
            </p14:nvContentPartPr>
            <p14:xfrm>
              <a:off x="4272638" y="502703"/>
              <a:ext cx="1091520" cy="919440"/>
            </p14:xfrm>
          </p:contentPart>
        </mc:Choice>
        <mc:Fallback>
          <p:pic>
            <p:nvPicPr>
              <p:cNvPr id="36" name="Ink 35">
                <a:extLst>
                  <a:ext uri="{FF2B5EF4-FFF2-40B4-BE49-F238E27FC236}">
                    <a16:creationId xmlns:a16="http://schemas.microsoft.com/office/drawing/2014/main" id="{3D881FA0-D0BE-1284-1A19-D847C2AB8A2C}"/>
                  </a:ext>
                </a:extLst>
              </p:cNvPr>
              <p:cNvPicPr/>
              <p:nvPr/>
            </p:nvPicPr>
            <p:blipFill>
              <a:blip r:embed="rId31"/>
              <a:stretch>
                <a:fillRect/>
              </a:stretch>
            </p:blipFill>
            <p:spPr>
              <a:xfrm>
                <a:off x="4263638" y="493703"/>
                <a:ext cx="1109160" cy="937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7" name="Ink 36">
                <a:extLst>
                  <a:ext uri="{FF2B5EF4-FFF2-40B4-BE49-F238E27FC236}">
                    <a16:creationId xmlns:a16="http://schemas.microsoft.com/office/drawing/2014/main" id="{4AA37989-200A-B10D-2132-66ED6F7F083C}"/>
                  </a:ext>
                </a:extLst>
              </p14:cNvPr>
              <p14:cNvContentPartPr/>
              <p14:nvPr/>
            </p14:nvContentPartPr>
            <p14:xfrm>
              <a:off x="4075718" y="1421423"/>
              <a:ext cx="1049400" cy="325080"/>
            </p14:xfrm>
          </p:contentPart>
        </mc:Choice>
        <mc:Fallback>
          <p:pic>
            <p:nvPicPr>
              <p:cNvPr id="37" name="Ink 36">
                <a:extLst>
                  <a:ext uri="{FF2B5EF4-FFF2-40B4-BE49-F238E27FC236}">
                    <a16:creationId xmlns:a16="http://schemas.microsoft.com/office/drawing/2014/main" id="{4AA37989-200A-B10D-2132-66ED6F7F083C}"/>
                  </a:ext>
                </a:extLst>
              </p:cNvPr>
              <p:cNvPicPr/>
              <p:nvPr/>
            </p:nvPicPr>
            <p:blipFill>
              <a:blip r:embed="rId33"/>
              <a:stretch>
                <a:fillRect/>
              </a:stretch>
            </p:blipFill>
            <p:spPr>
              <a:xfrm>
                <a:off x="4066718" y="1412783"/>
                <a:ext cx="106704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8" name="Ink 37">
                <a:extLst>
                  <a:ext uri="{FF2B5EF4-FFF2-40B4-BE49-F238E27FC236}">
                    <a16:creationId xmlns:a16="http://schemas.microsoft.com/office/drawing/2014/main" id="{3826A341-BB13-6E86-E8FA-958FC13DC28C}"/>
                  </a:ext>
                </a:extLst>
              </p14:cNvPr>
              <p14:cNvContentPartPr/>
              <p14:nvPr/>
            </p14:nvContentPartPr>
            <p14:xfrm>
              <a:off x="4546598" y="882863"/>
              <a:ext cx="108720" cy="360"/>
            </p14:xfrm>
          </p:contentPart>
        </mc:Choice>
        <mc:Fallback>
          <p:pic>
            <p:nvPicPr>
              <p:cNvPr id="38" name="Ink 37">
                <a:extLst>
                  <a:ext uri="{FF2B5EF4-FFF2-40B4-BE49-F238E27FC236}">
                    <a16:creationId xmlns:a16="http://schemas.microsoft.com/office/drawing/2014/main" id="{3826A341-BB13-6E86-E8FA-958FC13DC28C}"/>
                  </a:ext>
                </a:extLst>
              </p:cNvPr>
              <p:cNvPicPr/>
              <p:nvPr/>
            </p:nvPicPr>
            <p:blipFill>
              <a:blip r:embed="rId35"/>
              <a:stretch>
                <a:fillRect/>
              </a:stretch>
            </p:blipFill>
            <p:spPr>
              <a:xfrm>
                <a:off x="4537958" y="874223"/>
                <a:ext cx="1263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9" name="Ink 38">
                <a:extLst>
                  <a:ext uri="{FF2B5EF4-FFF2-40B4-BE49-F238E27FC236}">
                    <a16:creationId xmlns:a16="http://schemas.microsoft.com/office/drawing/2014/main" id="{43774295-8752-569A-C9E8-C3AF571FD2C7}"/>
                  </a:ext>
                </a:extLst>
              </p14:cNvPr>
              <p14:cNvContentPartPr/>
              <p14:nvPr/>
            </p14:nvContentPartPr>
            <p14:xfrm>
              <a:off x="4980038" y="882863"/>
              <a:ext cx="71280" cy="7200"/>
            </p14:xfrm>
          </p:contentPart>
        </mc:Choice>
        <mc:Fallback>
          <p:pic>
            <p:nvPicPr>
              <p:cNvPr id="39" name="Ink 38">
                <a:extLst>
                  <a:ext uri="{FF2B5EF4-FFF2-40B4-BE49-F238E27FC236}">
                    <a16:creationId xmlns:a16="http://schemas.microsoft.com/office/drawing/2014/main" id="{43774295-8752-569A-C9E8-C3AF571FD2C7}"/>
                  </a:ext>
                </a:extLst>
              </p:cNvPr>
              <p:cNvPicPr/>
              <p:nvPr/>
            </p:nvPicPr>
            <p:blipFill>
              <a:blip r:embed="rId37"/>
              <a:stretch>
                <a:fillRect/>
              </a:stretch>
            </p:blipFill>
            <p:spPr>
              <a:xfrm>
                <a:off x="4971038" y="874223"/>
                <a:ext cx="889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0" name="Ink 39">
                <a:extLst>
                  <a:ext uri="{FF2B5EF4-FFF2-40B4-BE49-F238E27FC236}">
                    <a16:creationId xmlns:a16="http://schemas.microsoft.com/office/drawing/2014/main" id="{88934B89-3CAC-2EC7-CBB9-463141277D60}"/>
                  </a:ext>
                </a:extLst>
              </p14:cNvPr>
              <p14:cNvContentPartPr/>
              <p14:nvPr/>
            </p14:nvContentPartPr>
            <p14:xfrm>
              <a:off x="4521398" y="1146023"/>
              <a:ext cx="145440" cy="5760"/>
            </p14:xfrm>
          </p:contentPart>
        </mc:Choice>
        <mc:Fallback>
          <p:pic>
            <p:nvPicPr>
              <p:cNvPr id="40" name="Ink 39">
                <a:extLst>
                  <a:ext uri="{FF2B5EF4-FFF2-40B4-BE49-F238E27FC236}">
                    <a16:creationId xmlns:a16="http://schemas.microsoft.com/office/drawing/2014/main" id="{88934B89-3CAC-2EC7-CBB9-463141277D60}"/>
                  </a:ext>
                </a:extLst>
              </p:cNvPr>
              <p:cNvPicPr/>
              <p:nvPr/>
            </p:nvPicPr>
            <p:blipFill>
              <a:blip r:embed="rId39"/>
              <a:stretch>
                <a:fillRect/>
              </a:stretch>
            </p:blipFill>
            <p:spPr>
              <a:xfrm>
                <a:off x="4512758" y="1137383"/>
                <a:ext cx="16308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2" name="Ink 41">
                <a:extLst>
                  <a:ext uri="{FF2B5EF4-FFF2-40B4-BE49-F238E27FC236}">
                    <a16:creationId xmlns:a16="http://schemas.microsoft.com/office/drawing/2014/main" id="{BA447405-7702-CE7E-621D-E28F04B5E81B}"/>
                  </a:ext>
                </a:extLst>
              </p14:cNvPr>
              <p14:cNvContentPartPr/>
              <p14:nvPr/>
            </p14:nvContentPartPr>
            <p14:xfrm>
              <a:off x="6538118" y="1952783"/>
              <a:ext cx="879120" cy="1819080"/>
            </p14:xfrm>
          </p:contentPart>
        </mc:Choice>
        <mc:Fallback>
          <p:pic>
            <p:nvPicPr>
              <p:cNvPr id="42" name="Ink 41">
                <a:extLst>
                  <a:ext uri="{FF2B5EF4-FFF2-40B4-BE49-F238E27FC236}">
                    <a16:creationId xmlns:a16="http://schemas.microsoft.com/office/drawing/2014/main" id="{BA447405-7702-CE7E-621D-E28F04B5E81B}"/>
                  </a:ext>
                </a:extLst>
              </p:cNvPr>
              <p:cNvPicPr/>
              <p:nvPr/>
            </p:nvPicPr>
            <p:blipFill>
              <a:blip r:embed="rId41"/>
              <a:stretch>
                <a:fillRect/>
              </a:stretch>
            </p:blipFill>
            <p:spPr>
              <a:xfrm>
                <a:off x="6529118" y="1943783"/>
                <a:ext cx="896760" cy="18367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3" name="Ink 42">
                <a:extLst>
                  <a:ext uri="{FF2B5EF4-FFF2-40B4-BE49-F238E27FC236}">
                    <a16:creationId xmlns:a16="http://schemas.microsoft.com/office/drawing/2014/main" id="{0DE9D73E-231D-2EA1-62AD-673729465E32}"/>
                  </a:ext>
                </a:extLst>
              </p14:cNvPr>
              <p14:cNvContentPartPr/>
              <p14:nvPr/>
            </p14:nvContentPartPr>
            <p14:xfrm>
              <a:off x="6431918" y="3713903"/>
              <a:ext cx="51840" cy="49320"/>
            </p14:xfrm>
          </p:contentPart>
        </mc:Choice>
        <mc:Fallback>
          <p:pic>
            <p:nvPicPr>
              <p:cNvPr id="43" name="Ink 42">
                <a:extLst>
                  <a:ext uri="{FF2B5EF4-FFF2-40B4-BE49-F238E27FC236}">
                    <a16:creationId xmlns:a16="http://schemas.microsoft.com/office/drawing/2014/main" id="{0DE9D73E-231D-2EA1-62AD-673729465E32}"/>
                  </a:ext>
                </a:extLst>
              </p:cNvPr>
              <p:cNvPicPr/>
              <p:nvPr/>
            </p:nvPicPr>
            <p:blipFill>
              <a:blip r:embed="rId43"/>
              <a:stretch>
                <a:fillRect/>
              </a:stretch>
            </p:blipFill>
            <p:spPr>
              <a:xfrm>
                <a:off x="6422918" y="3704903"/>
                <a:ext cx="6948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4" name="Ink 43">
                <a:extLst>
                  <a:ext uri="{FF2B5EF4-FFF2-40B4-BE49-F238E27FC236}">
                    <a16:creationId xmlns:a16="http://schemas.microsoft.com/office/drawing/2014/main" id="{7D1D4246-A309-F6DC-4B1C-1E35D3DEACD8}"/>
                  </a:ext>
                </a:extLst>
              </p14:cNvPr>
              <p14:cNvContentPartPr/>
              <p14:nvPr/>
            </p14:nvContentPartPr>
            <p14:xfrm>
              <a:off x="6597878" y="3702743"/>
              <a:ext cx="40680" cy="71640"/>
            </p14:xfrm>
          </p:contentPart>
        </mc:Choice>
        <mc:Fallback>
          <p:pic>
            <p:nvPicPr>
              <p:cNvPr id="44" name="Ink 43">
                <a:extLst>
                  <a:ext uri="{FF2B5EF4-FFF2-40B4-BE49-F238E27FC236}">
                    <a16:creationId xmlns:a16="http://schemas.microsoft.com/office/drawing/2014/main" id="{7D1D4246-A309-F6DC-4B1C-1E35D3DEACD8}"/>
                  </a:ext>
                </a:extLst>
              </p:cNvPr>
              <p:cNvPicPr/>
              <p:nvPr/>
            </p:nvPicPr>
            <p:blipFill>
              <a:blip r:embed="rId45"/>
              <a:stretch>
                <a:fillRect/>
              </a:stretch>
            </p:blipFill>
            <p:spPr>
              <a:xfrm>
                <a:off x="6589238" y="3693743"/>
                <a:ext cx="5832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6" name="Ink 45">
                <a:extLst>
                  <a:ext uri="{FF2B5EF4-FFF2-40B4-BE49-F238E27FC236}">
                    <a16:creationId xmlns:a16="http://schemas.microsoft.com/office/drawing/2014/main" id="{CA29DA7C-AA1C-BC9E-7524-64B870AC20B3}"/>
                  </a:ext>
                </a:extLst>
              </p14:cNvPr>
              <p14:cNvContentPartPr/>
              <p14:nvPr/>
            </p14:nvContentPartPr>
            <p14:xfrm>
              <a:off x="7120958" y="3037103"/>
              <a:ext cx="38160" cy="727200"/>
            </p14:xfrm>
          </p:contentPart>
        </mc:Choice>
        <mc:Fallback>
          <p:pic>
            <p:nvPicPr>
              <p:cNvPr id="46" name="Ink 45">
                <a:extLst>
                  <a:ext uri="{FF2B5EF4-FFF2-40B4-BE49-F238E27FC236}">
                    <a16:creationId xmlns:a16="http://schemas.microsoft.com/office/drawing/2014/main" id="{CA29DA7C-AA1C-BC9E-7524-64B870AC20B3}"/>
                  </a:ext>
                </a:extLst>
              </p:cNvPr>
              <p:cNvPicPr/>
              <p:nvPr/>
            </p:nvPicPr>
            <p:blipFill>
              <a:blip r:embed="rId47"/>
              <a:stretch>
                <a:fillRect/>
              </a:stretch>
            </p:blipFill>
            <p:spPr>
              <a:xfrm>
                <a:off x="7112318" y="3028463"/>
                <a:ext cx="55800" cy="7448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7" name="Ink 46">
                <a:extLst>
                  <a:ext uri="{FF2B5EF4-FFF2-40B4-BE49-F238E27FC236}">
                    <a16:creationId xmlns:a16="http://schemas.microsoft.com/office/drawing/2014/main" id="{BDA2DE27-FF0A-8AF0-0816-C2837417774A}"/>
                  </a:ext>
                </a:extLst>
              </p14:cNvPr>
              <p14:cNvContentPartPr/>
              <p14:nvPr/>
            </p14:nvContentPartPr>
            <p14:xfrm>
              <a:off x="7152278" y="3023783"/>
              <a:ext cx="360" cy="1440"/>
            </p14:xfrm>
          </p:contentPart>
        </mc:Choice>
        <mc:Fallback>
          <p:pic>
            <p:nvPicPr>
              <p:cNvPr id="47" name="Ink 46">
                <a:extLst>
                  <a:ext uri="{FF2B5EF4-FFF2-40B4-BE49-F238E27FC236}">
                    <a16:creationId xmlns:a16="http://schemas.microsoft.com/office/drawing/2014/main" id="{BDA2DE27-FF0A-8AF0-0816-C2837417774A}"/>
                  </a:ext>
                </a:extLst>
              </p:cNvPr>
              <p:cNvPicPr/>
              <p:nvPr/>
            </p:nvPicPr>
            <p:blipFill>
              <a:blip r:embed="rId3"/>
              <a:stretch>
                <a:fillRect/>
              </a:stretch>
            </p:blipFill>
            <p:spPr>
              <a:xfrm>
                <a:off x="7143638" y="3014783"/>
                <a:ext cx="180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8" name="Ink 47">
                <a:extLst>
                  <a:ext uri="{FF2B5EF4-FFF2-40B4-BE49-F238E27FC236}">
                    <a16:creationId xmlns:a16="http://schemas.microsoft.com/office/drawing/2014/main" id="{39EDCE6C-5B1A-4989-3728-0FBD2252CACE}"/>
                  </a:ext>
                </a:extLst>
              </p14:cNvPr>
              <p14:cNvContentPartPr/>
              <p14:nvPr/>
            </p14:nvContentPartPr>
            <p14:xfrm>
              <a:off x="7152278" y="2069063"/>
              <a:ext cx="834120" cy="963360"/>
            </p14:xfrm>
          </p:contentPart>
        </mc:Choice>
        <mc:Fallback>
          <p:pic>
            <p:nvPicPr>
              <p:cNvPr id="48" name="Ink 47">
                <a:extLst>
                  <a:ext uri="{FF2B5EF4-FFF2-40B4-BE49-F238E27FC236}">
                    <a16:creationId xmlns:a16="http://schemas.microsoft.com/office/drawing/2014/main" id="{39EDCE6C-5B1A-4989-3728-0FBD2252CACE}"/>
                  </a:ext>
                </a:extLst>
              </p:cNvPr>
              <p:cNvPicPr/>
              <p:nvPr/>
            </p:nvPicPr>
            <p:blipFill>
              <a:blip r:embed="rId50"/>
              <a:stretch>
                <a:fillRect/>
              </a:stretch>
            </p:blipFill>
            <p:spPr>
              <a:xfrm>
                <a:off x="7143638" y="2060063"/>
                <a:ext cx="851760" cy="9810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9" name="Ink 48">
                <a:extLst>
                  <a:ext uri="{FF2B5EF4-FFF2-40B4-BE49-F238E27FC236}">
                    <a16:creationId xmlns:a16="http://schemas.microsoft.com/office/drawing/2014/main" id="{FA2AD9CC-C7B1-DE6B-5DE7-62ED436D3073}"/>
                  </a:ext>
                </a:extLst>
              </p14:cNvPr>
              <p14:cNvContentPartPr/>
              <p14:nvPr/>
            </p14:nvContentPartPr>
            <p14:xfrm>
              <a:off x="7921238" y="2072663"/>
              <a:ext cx="1440" cy="1440"/>
            </p14:xfrm>
          </p:contentPart>
        </mc:Choice>
        <mc:Fallback>
          <p:pic>
            <p:nvPicPr>
              <p:cNvPr id="49" name="Ink 48">
                <a:extLst>
                  <a:ext uri="{FF2B5EF4-FFF2-40B4-BE49-F238E27FC236}">
                    <a16:creationId xmlns:a16="http://schemas.microsoft.com/office/drawing/2014/main" id="{FA2AD9CC-C7B1-DE6B-5DE7-62ED436D3073}"/>
                  </a:ext>
                </a:extLst>
              </p:cNvPr>
              <p:cNvPicPr/>
              <p:nvPr/>
            </p:nvPicPr>
            <p:blipFill>
              <a:blip r:embed="rId3"/>
              <a:stretch>
                <a:fillRect/>
              </a:stretch>
            </p:blipFill>
            <p:spPr>
              <a:xfrm>
                <a:off x="7912598" y="2064023"/>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0" name="Ink 49">
                <a:extLst>
                  <a:ext uri="{FF2B5EF4-FFF2-40B4-BE49-F238E27FC236}">
                    <a16:creationId xmlns:a16="http://schemas.microsoft.com/office/drawing/2014/main" id="{2458BECB-C4B5-DB81-7EB3-9106F5E8675D}"/>
                  </a:ext>
                </a:extLst>
              </p14:cNvPr>
              <p14:cNvContentPartPr/>
              <p14:nvPr/>
            </p14:nvContentPartPr>
            <p14:xfrm>
              <a:off x="7889918" y="2047463"/>
              <a:ext cx="102240" cy="62280"/>
            </p14:xfrm>
          </p:contentPart>
        </mc:Choice>
        <mc:Fallback>
          <p:pic>
            <p:nvPicPr>
              <p:cNvPr id="50" name="Ink 49">
                <a:extLst>
                  <a:ext uri="{FF2B5EF4-FFF2-40B4-BE49-F238E27FC236}">
                    <a16:creationId xmlns:a16="http://schemas.microsoft.com/office/drawing/2014/main" id="{2458BECB-C4B5-DB81-7EB3-9106F5E8675D}"/>
                  </a:ext>
                </a:extLst>
              </p:cNvPr>
              <p:cNvPicPr/>
              <p:nvPr/>
            </p:nvPicPr>
            <p:blipFill>
              <a:blip r:embed="rId53"/>
              <a:stretch>
                <a:fillRect/>
              </a:stretch>
            </p:blipFill>
            <p:spPr>
              <a:xfrm>
                <a:off x="7880918" y="2038823"/>
                <a:ext cx="11988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6" name="Ink 55">
                <a:extLst>
                  <a:ext uri="{FF2B5EF4-FFF2-40B4-BE49-F238E27FC236}">
                    <a16:creationId xmlns:a16="http://schemas.microsoft.com/office/drawing/2014/main" id="{C2E5B737-1782-8498-93D7-B1FF275BB276}"/>
                  </a:ext>
                </a:extLst>
              </p14:cNvPr>
              <p14:cNvContentPartPr/>
              <p14:nvPr/>
            </p14:nvContentPartPr>
            <p14:xfrm>
              <a:off x="8342438" y="967823"/>
              <a:ext cx="1061640" cy="705240"/>
            </p14:xfrm>
          </p:contentPart>
        </mc:Choice>
        <mc:Fallback>
          <p:pic>
            <p:nvPicPr>
              <p:cNvPr id="56" name="Ink 55">
                <a:extLst>
                  <a:ext uri="{FF2B5EF4-FFF2-40B4-BE49-F238E27FC236}">
                    <a16:creationId xmlns:a16="http://schemas.microsoft.com/office/drawing/2014/main" id="{C2E5B737-1782-8498-93D7-B1FF275BB276}"/>
                  </a:ext>
                </a:extLst>
              </p:cNvPr>
              <p:cNvPicPr/>
              <p:nvPr/>
            </p:nvPicPr>
            <p:blipFill>
              <a:blip r:embed="rId55"/>
              <a:stretch>
                <a:fillRect/>
              </a:stretch>
            </p:blipFill>
            <p:spPr>
              <a:xfrm>
                <a:off x="8333438" y="958823"/>
                <a:ext cx="1079280" cy="7228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7" name="Ink 56">
                <a:extLst>
                  <a:ext uri="{FF2B5EF4-FFF2-40B4-BE49-F238E27FC236}">
                    <a16:creationId xmlns:a16="http://schemas.microsoft.com/office/drawing/2014/main" id="{E29C2688-9F4E-340B-6A9E-C13E17833B2F}"/>
                  </a:ext>
                </a:extLst>
              </p14:cNvPr>
              <p14:cNvContentPartPr/>
              <p14:nvPr/>
            </p14:nvContentPartPr>
            <p14:xfrm>
              <a:off x="8211398" y="1785023"/>
              <a:ext cx="1181520" cy="450720"/>
            </p14:xfrm>
          </p:contentPart>
        </mc:Choice>
        <mc:Fallback>
          <p:pic>
            <p:nvPicPr>
              <p:cNvPr id="57" name="Ink 56">
                <a:extLst>
                  <a:ext uri="{FF2B5EF4-FFF2-40B4-BE49-F238E27FC236}">
                    <a16:creationId xmlns:a16="http://schemas.microsoft.com/office/drawing/2014/main" id="{E29C2688-9F4E-340B-6A9E-C13E17833B2F}"/>
                  </a:ext>
                </a:extLst>
              </p:cNvPr>
              <p:cNvPicPr/>
              <p:nvPr/>
            </p:nvPicPr>
            <p:blipFill>
              <a:blip r:embed="rId57"/>
              <a:stretch>
                <a:fillRect/>
              </a:stretch>
            </p:blipFill>
            <p:spPr>
              <a:xfrm>
                <a:off x="8202758" y="1776383"/>
                <a:ext cx="1199160" cy="468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8" name="Ink 57">
                <a:extLst>
                  <a:ext uri="{FF2B5EF4-FFF2-40B4-BE49-F238E27FC236}">
                    <a16:creationId xmlns:a16="http://schemas.microsoft.com/office/drawing/2014/main" id="{DFA20E96-5CA6-DAF1-B35F-F210D251FC01}"/>
                  </a:ext>
                </a:extLst>
              </p14:cNvPr>
              <p14:cNvContentPartPr/>
              <p14:nvPr/>
            </p14:nvContentPartPr>
            <p14:xfrm>
              <a:off x="8562398" y="1114703"/>
              <a:ext cx="233640" cy="12600"/>
            </p14:xfrm>
          </p:contentPart>
        </mc:Choice>
        <mc:Fallback>
          <p:pic>
            <p:nvPicPr>
              <p:cNvPr id="58" name="Ink 57">
                <a:extLst>
                  <a:ext uri="{FF2B5EF4-FFF2-40B4-BE49-F238E27FC236}">
                    <a16:creationId xmlns:a16="http://schemas.microsoft.com/office/drawing/2014/main" id="{DFA20E96-5CA6-DAF1-B35F-F210D251FC01}"/>
                  </a:ext>
                </a:extLst>
              </p:cNvPr>
              <p:cNvPicPr/>
              <p:nvPr/>
            </p:nvPicPr>
            <p:blipFill>
              <a:blip r:embed="rId59"/>
              <a:stretch>
                <a:fillRect/>
              </a:stretch>
            </p:blipFill>
            <p:spPr>
              <a:xfrm>
                <a:off x="8553398" y="1106063"/>
                <a:ext cx="25128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9" name="Ink 58">
                <a:extLst>
                  <a:ext uri="{FF2B5EF4-FFF2-40B4-BE49-F238E27FC236}">
                    <a16:creationId xmlns:a16="http://schemas.microsoft.com/office/drawing/2014/main" id="{6C2AB375-FB82-8B40-CFCE-967DB1979628}"/>
                  </a:ext>
                </a:extLst>
              </p14:cNvPr>
              <p14:cNvContentPartPr/>
              <p14:nvPr/>
            </p14:nvContentPartPr>
            <p14:xfrm>
              <a:off x="9024998" y="1160423"/>
              <a:ext cx="222120" cy="17280"/>
            </p14:xfrm>
          </p:contentPart>
        </mc:Choice>
        <mc:Fallback>
          <p:pic>
            <p:nvPicPr>
              <p:cNvPr id="59" name="Ink 58">
                <a:extLst>
                  <a:ext uri="{FF2B5EF4-FFF2-40B4-BE49-F238E27FC236}">
                    <a16:creationId xmlns:a16="http://schemas.microsoft.com/office/drawing/2014/main" id="{6C2AB375-FB82-8B40-CFCE-967DB1979628}"/>
                  </a:ext>
                </a:extLst>
              </p:cNvPr>
              <p:cNvPicPr/>
              <p:nvPr/>
            </p:nvPicPr>
            <p:blipFill>
              <a:blip r:embed="rId61"/>
              <a:stretch>
                <a:fillRect/>
              </a:stretch>
            </p:blipFill>
            <p:spPr>
              <a:xfrm>
                <a:off x="9015998" y="1151783"/>
                <a:ext cx="23976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0" name="Ink 59">
                <a:extLst>
                  <a:ext uri="{FF2B5EF4-FFF2-40B4-BE49-F238E27FC236}">
                    <a16:creationId xmlns:a16="http://schemas.microsoft.com/office/drawing/2014/main" id="{272A453C-76A1-8021-7969-537BF0B901F3}"/>
                  </a:ext>
                </a:extLst>
              </p14:cNvPr>
              <p14:cNvContentPartPr/>
              <p14:nvPr/>
            </p14:nvContentPartPr>
            <p14:xfrm>
              <a:off x="8661758" y="1371383"/>
              <a:ext cx="185400" cy="360"/>
            </p14:xfrm>
          </p:contentPart>
        </mc:Choice>
        <mc:Fallback>
          <p:pic>
            <p:nvPicPr>
              <p:cNvPr id="60" name="Ink 59">
                <a:extLst>
                  <a:ext uri="{FF2B5EF4-FFF2-40B4-BE49-F238E27FC236}">
                    <a16:creationId xmlns:a16="http://schemas.microsoft.com/office/drawing/2014/main" id="{272A453C-76A1-8021-7969-537BF0B901F3}"/>
                  </a:ext>
                </a:extLst>
              </p:cNvPr>
              <p:cNvPicPr/>
              <p:nvPr/>
            </p:nvPicPr>
            <p:blipFill>
              <a:blip r:embed="rId63"/>
              <a:stretch>
                <a:fillRect/>
              </a:stretch>
            </p:blipFill>
            <p:spPr>
              <a:xfrm>
                <a:off x="8652758" y="1362743"/>
                <a:ext cx="203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2" name="Ink 61">
                <a:extLst>
                  <a:ext uri="{FF2B5EF4-FFF2-40B4-BE49-F238E27FC236}">
                    <a16:creationId xmlns:a16="http://schemas.microsoft.com/office/drawing/2014/main" id="{64EB9895-69DC-0E80-B0F4-E8A21AA3CF71}"/>
                  </a:ext>
                </a:extLst>
              </p14:cNvPr>
              <p14:cNvContentPartPr/>
              <p14:nvPr/>
            </p14:nvContentPartPr>
            <p14:xfrm>
              <a:off x="4972838" y="1966823"/>
              <a:ext cx="879480" cy="618840"/>
            </p14:xfrm>
          </p:contentPart>
        </mc:Choice>
        <mc:Fallback>
          <p:pic>
            <p:nvPicPr>
              <p:cNvPr id="62" name="Ink 61">
                <a:extLst>
                  <a:ext uri="{FF2B5EF4-FFF2-40B4-BE49-F238E27FC236}">
                    <a16:creationId xmlns:a16="http://schemas.microsoft.com/office/drawing/2014/main" id="{64EB9895-69DC-0E80-B0F4-E8A21AA3CF71}"/>
                  </a:ext>
                </a:extLst>
              </p:cNvPr>
              <p:cNvPicPr/>
              <p:nvPr/>
            </p:nvPicPr>
            <p:blipFill>
              <a:blip r:embed="rId65"/>
              <a:stretch>
                <a:fillRect/>
              </a:stretch>
            </p:blipFill>
            <p:spPr>
              <a:xfrm>
                <a:off x="4963838" y="1957823"/>
                <a:ext cx="897120" cy="6364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3" name="Ink 62">
                <a:extLst>
                  <a:ext uri="{FF2B5EF4-FFF2-40B4-BE49-F238E27FC236}">
                    <a16:creationId xmlns:a16="http://schemas.microsoft.com/office/drawing/2014/main" id="{BA36E6DA-50CC-190A-8A9E-012FC159CB85}"/>
                  </a:ext>
                </a:extLst>
              </p14:cNvPr>
              <p14:cNvContentPartPr/>
              <p14:nvPr/>
            </p14:nvContentPartPr>
            <p14:xfrm>
              <a:off x="5736758" y="2580263"/>
              <a:ext cx="185760" cy="108000"/>
            </p14:xfrm>
          </p:contentPart>
        </mc:Choice>
        <mc:Fallback>
          <p:pic>
            <p:nvPicPr>
              <p:cNvPr id="63" name="Ink 62">
                <a:extLst>
                  <a:ext uri="{FF2B5EF4-FFF2-40B4-BE49-F238E27FC236}">
                    <a16:creationId xmlns:a16="http://schemas.microsoft.com/office/drawing/2014/main" id="{BA36E6DA-50CC-190A-8A9E-012FC159CB85}"/>
                  </a:ext>
                </a:extLst>
              </p:cNvPr>
              <p:cNvPicPr/>
              <p:nvPr/>
            </p:nvPicPr>
            <p:blipFill>
              <a:blip r:embed="rId67"/>
              <a:stretch>
                <a:fillRect/>
              </a:stretch>
            </p:blipFill>
            <p:spPr>
              <a:xfrm>
                <a:off x="5727758" y="2571263"/>
                <a:ext cx="20340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4" name="Ink 63">
                <a:extLst>
                  <a:ext uri="{FF2B5EF4-FFF2-40B4-BE49-F238E27FC236}">
                    <a16:creationId xmlns:a16="http://schemas.microsoft.com/office/drawing/2014/main" id="{99CA27F9-0CEF-DA6B-FA41-D2B13F400BD4}"/>
                  </a:ext>
                </a:extLst>
              </p14:cNvPr>
              <p14:cNvContentPartPr/>
              <p14:nvPr/>
            </p14:nvContentPartPr>
            <p14:xfrm>
              <a:off x="5799398" y="3350663"/>
              <a:ext cx="7200" cy="356040"/>
            </p14:xfrm>
          </p:contentPart>
        </mc:Choice>
        <mc:Fallback>
          <p:pic>
            <p:nvPicPr>
              <p:cNvPr id="64" name="Ink 63">
                <a:extLst>
                  <a:ext uri="{FF2B5EF4-FFF2-40B4-BE49-F238E27FC236}">
                    <a16:creationId xmlns:a16="http://schemas.microsoft.com/office/drawing/2014/main" id="{99CA27F9-0CEF-DA6B-FA41-D2B13F400BD4}"/>
                  </a:ext>
                </a:extLst>
              </p:cNvPr>
              <p:cNvPicPr/>
              <p:nvPr/>
            </p:nvPicPr>
            <p:blipFill>
              <a:blip r:embed="rId69"/>
              <a:stretch>
                <a:fillRect/>
              </a:stretch>
            </p:blipFill>
            <p:spPr>
              <a:xfrm>
                <a:off x="5790758" y="3342023"/>
                <a:ext cx="24840" cy="3736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5" name="Ink 64">
                <a:extLst>
                  <a:ext uri="{FF2B5EF4-FFF2-40B4-BE49-F238E27FC236}">
                    <a16:creationId xmlns:a16="http://schemas.microsoft.com/office/drawing/2014/main" id="{C2F87874-9DED-43CC-7B62-D26BB9AF9ABA}"/>
                  </a:ext>
                </a:extLst>
              </p14:cNvPr>
              <p14:cNvContentPartPr/>
              <p14:nvPr/>
            </p14:nvContentPartPr>
            <p14:xfrm>
              <a:off x="5761958" y="3726503"/>
              <a:ext cx="140760" cy="83160"/>
            </p14:xfrm>
          </p:contentPart>
        </mc:Choice>
        <mc:Fallback>
          <p:pic>
            <p:nvPicPr>
              <p:cNvPr id="65" name="Ink 64">
                <a:extLst>
                  <a:ext uri="{FF2B5EF4-FFF2-40B4-BE49-F238E27FC236}">
                    <a16:creationId xmlns:a16="http://schemas.microsoft.com/office/drawing/2014/main" id="{C2F87874-9DED-43CC-7B62-D26BB9AF9ABA}"/>
                  </a:ext>
                </a:extLst>
              </p:cNvPr>
              <p:cNvPicPr/>
              <p:nvPr/>
            </p:nvPicPr>
            <p:blipFill>
              <a:blip r:embed="rId71"/>
              <a:stretch>
                <a:fillRect/>
              </a:stretch>
            </p:blipFill>
            <p:spPr>
              <a:xfrm>
                <a:off x="5752958" y="3717503"/>
                <a:ext cx="15840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6" name="Ink 65">
                <a:extLst>
                  <a:ext uri="{FF2B5EF4-FFF2-40B4-BE49-F238E27FC236}">
                    <a16:creationId xmlns:a16="http://schemas.microsoft.com/office/drawing/2014/main" id="{A9BC1303-C3BA-5A16-6329-11BB41F04E34}"/>
                  </a:ext>
                </a:extLst>
              </p14:cNvPr>
              <p14:cNvContentPartPr/>
              <p14:nvPr/>
            </p14:nvContentPartPr>
            <p14:xfrm>
              <a:off x="5580518" y="1990943"/>
              <a:ext cx="175320" cy="177480"/>
            </p14:xfrm>
          </p:contentPart>
        </mc:Choice>
        <mc:Fallback>
          <p:pic>
            <p:nvPicPr>
              <p:cNvPr id="66" name="Ink 65">
                <a:extLst>
                  <a:ext uri="{FF2B5EF4-FFF2-40B4-BE49-F238E27FC236}">
                    <a16:creationId xmlns:a16="http://schemas.microsoft.com/office/drawing/2014/main" id="{A9BC1303-C3BA-5A16-6329-11BB41F04E34}"/>
                  </a:ext>
                </a:extLst>
              </p:cNvPr>
              <p:cNvPicPr/>
              <p:nvPr/>
            </p:nvPicPr>
            <p:blipFill>
              <a:blip r:embed="rId73"/>
              <a:stretch>
                <a:fillRect/>
              </a:stretch>
            </p:blipFill>
            <p:spPr>
              <a:xfrm>
                <a:off x="5571518" y="1982303"/>
                <a:ext cx="19296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7" name="Ink 66">
                <a:extLst>
                  <a:ext uri="{FF2B5EF4-FFF2-40B4-BE49-F238E27FC236}">
                    <a16:creationId xmlns:a16="http://schemas.microsoft.com/office/drawing/2014/main" id="{D98BCE8A-E01A-B8EB-3426-2BE913207A88}"/>
                  </a:ext>
                </a:extLst>
              </p14:cNvPr>
              <p14:cNvContentPartPr/>
              <p14:nvPr/>
            </p14:nvContentPartPr>
            <p14:xfrm>
              <a:off x="5832158" y="2068703"/>
              <a:ext cx="85320" cy="91080"/>
            </p14:xfrm>
          </p:contentPart>
        </mc:Choice>
        <mc:Fallback>
          <p:pic>
            <p:nvPicPr>
              <p:cNvPr id="67" name="Ink 66">
                <a:extLst>
                  <a:ext uri="{FF2B5EF4-FFF2-40B4-BE49-F238E27FC236}">
                    <a16:creationId xmlns:a16="http://schemas.microsoft.com/office/drawing/2014/main" id="{D98BCE8A-E01A-B8EB-3426-2BE913207A88}"/>
                  </a:ext>
                </a:extLst>
              </p:cNvPr>
              <p:cNvPicPr/>
              <p:nvPr/>
            </p:nvPicPr>
            <p:blipFill>
              <a:blip r:embed="rId75"/>
              <a:stretch>
                <a:fillRect/>
              </a:stretch>
            </p:blipFill>
            <p:spPr>
              <a:xfrm>
                <a:off x="5823518" y="2060063"/>
                <a:ext cx="10296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8" name="Ink 67">
                <a:extLst>
                  <a:ext uri="{FF2B5EF4-FFF2-40B4-BE49-F238E27FC236}">
                    <a16:creationId xmlns:a16="http://schemas.microsoft.com/office/drawing/2014/main" id="{B81566DD-3493-B55F-55A7-6C3C0670EB1F}"/>
                  </a:ext>
                </a:extLst>
              </p14:cNvPr>
              <p14:cNvContentPartPr/>
              <p14:nvPr/>
            </p14:nvContentPartPr>
            <p14:xfrm>
              <a:off x="5993798" y="2068343"/>
              <a:ext cx="216720" cy="88560"/>
            </p14:xfrm>
          </p:contentPart>
        </mc:Choice>
        <mc:Fallback>
          <p:pic>
            <p:nvPicPr>
              <p:cNvPr id="68" name="Ink 67">
                <a:extLst>
                  <a:ext uri="{FF2B5EF4-FFF2-40B4-BE49-F238E27FC236}">
                    <a16:creationId xmlns:a16="http://schemas.microsoft.com/office/drawing/2014/main" id="{B81566DD-3493-B55F-55A7-6C3C0670EB1F}"/>
                  </a:ext>
                </a:extLst>
              </p:cNvPr>
              <p:cNvPicPr/>
              <p:nvPr/>
            </p:nvPicPr>
            <p:blipFill>
              <a:blip r:embed="rId77"/>
              <a:stretch>
                <a:fillRect/>
              </a:stretch>
            </p:blipFill>
            <p:spPr>
              <a:xfrm>
                <a:off x="5984798" y="2059343"/>
                <a:ext cx="23436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9" name="Ink 68">
                <a:extLst>
                  <a:ext uri="{FF2B5EF4-FFF2-40B4-BE49-F238E27FC236}">
                    <a16:creationId xmlns:a16="http://schemas.microsoft.com/office/drawing/2014/main" id="{1079112C-37BD-D594-DFDB-29C95C13D3E9}"/>
                  </a:ext>
                </a:extLst>
              </p14:cNvPr>
              <p14:cNvContentPartPr/>
              <p14:nvPr/>
            </p14:nvContentPartPr>
            <p14:xfrm>
              <a:off x="5736398" y="1690703"/>
              <a:ext cx="7200" cy="194400"/>
            </p14:xfrm>
          </p:contentPart>
        </mc:Choice>
        <mc:Fallback>
          <p:pic>
            <p:nvPicPr>
              <p:cNvPr id="69" name="Ink 68">
                <a:extLst>
                  <a:ext uri="{FF2B5EF4-FFF2-40B4-BE49-F238E27FC236}">
                    <a16:creationId xmlns:a16="http://schemas.microsoft.com/office/drawing/2014/main" id="{1079112C-37BD-D594-DFDB-29C95C13D3E9}"/>
                  </a:ext>
                </a:extLst>
              </p:cNvPr>
              <p:cNvPicPr/>
              <p:nvPr/>
            </p:nvPicPr>
            <p:blipFill>
              <a:blip r:embed="rId79"/>
              <a:stretch>
                <a:fillRect/>
              </a:stretch>
            </p:blipFill>
            <p:spPr>
              <a:xfrm>
                <a:off x="5727398" y="1682063"/>
                <a:ext cx="2484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0" name="Ink 69">
                <a:extLst>
                  <a:ext uri="{FF2B5EF4-FFF2-40B4-BE49-F238E27FC236}">
                    <a16:creationId xmlns:a16="http://schemas.microsoft.com/office/drawing/2014/main" id="{9470000D-280D-B67F-5A73-E73E50FD17E5}"/>
                  </a:ext>
                </a:extLst>
              </p14:cNvPr>
              <p14:cNvContentPartPr/>
              <p14:nvPr/>
            </p14:nvContentPartPr>
            <p14:xfrm>
              <a:off x="5823518" y="1705463"/>
              <a:ext cx="72360" cy="134280"/>
            </p14:xfrm>
          </p:contentPart>
        </mc:Choice>
        <mc:Fallback>
          <p:pic>
            <p:nvPicPr>
              <p:cNvPr id="70" name="Ink 69">
                <a:extLst>
                  <a:ext uri="{FF2B5EF4-FFF2-40B4-BE49-F238E27FC236}">
                    <a16:creationId xmlns:a16="http://schemas.microsoft.com/office/drawing/2014/main" id="{9470000D-280D-B67F-5A73-E73E50FD17E5}"/>
                  </a:ext>
                </a:extLst>
              </p:cNvPr>
              <p:cNvPicPr/>
              <p:nvPr/>
            </p:nvPicPr>
            <p:blipFill>
              <a:blip r:embed="rId81"/>
              <a:stretch>
                <a:fillRect/>
              </a:stretch>
            </p:blipFill>
            <p:spPr>
              <a:xfrm>
                <a:off x="5814518" y="1696463"/>
                <a:ext cx="9000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1" name="Ink 70">
                <a:extLst>
                  <a:ext uri="{FF2B5EF4-FFF2-40B4-BE49-F238E27FC236}">
                    <a16:creationId xmlns:a16="http://schemas.microsoft.com/office/drawing/2014/main" id="{C0A5C8AC-8A8D-6245-5181-EA38400420BE}"/>
                  </a:ext>
                </a:extLst>
              </p14:cNvPr>
              <p14:cNvContentPartPr/>
              <p14:nvPr/>
            </p14:nvContentPartPr>
            <p14:xfrm>
              <a:off x="6006038" y="1696103"/>
              <a:ext cx="360" cy="1440"/>
            </p14:xfrm>
          </p:contentPart>
        </mc:Choice>
        <mc:Fallback>
          <p:pic>
            <p:nvPicPr>
              <p:cNvPr id="71" name="Ink 70">
                <a:extLst>
                  <a:ext uri="{FF2B5EF4-FFF2-40B4-BE49-F238E27FC236}">
                    <a16:creationId xmlns:a16="http://schemas.microsoft.com/office/drawing/2014/main" id="{C0A5C8AC-8A8D-6245-5181-EA38400420BE}"/>
                  </a:ext>
                </a:extLst>
              </p:cNvPr>
              <p:cNvPicPr/>
              <p:nvPr/>
            </p:nvPicPr>
            <p:blipFill>
              <a:blip r:embed="rId3"/>
              <a:stretch>
                <a:fillRect/>
              </a:stretch>
            </p:blipFill>
            <p:spPr>
              <a:xfrm>
                <a:off x="5997398" y="1687103"/>
                <a:ext cx="180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72" name="Ink 71">
                <a:extLst>
                  <a:ext uri="{FF2B5EF4-FFF2-40B4-BE49-F238E27FC236}">
                    <a16:creationId xmlns:a16="http://schemas.microsoft.com/office/drawing/2014/main" id="{FFC1CF2A-AF72-560A-D02D-A1EBA397E4A1}"/>
                  </a:ext>
                </a:extLst>
              </p14:cNvPr>
              <p14:cNvContentPartPr/>
              <p14:nvPr/>
            </p14:nvContentPartPr>
            <p14:xfrm>
              <a:off x="6012158" y="1827503"/>
              <a:ext cx="360" cy="1440"/>
            </p14:xfrm>
          </p:contentPart>
        </mc:Choice>
        <mc:Fallback>
          <p:pic>
            <p:nvPicPr>
              <p:cNvPr id="72" name="Ink 71">
                <a:extLst>
                  <a:ext uri="{FF2B5EF4-FFF2-40B4-BE49-F238E27FC236}">
                    <a16:creationId xmlns:a16="http://schemas.microsoft.com/office/drawing/2014/main" id="{FFC1CF2A-AF72-560A-D02D-A1EBA397E4A1}"/>
                  </a:ext>
                </a:extLst>
              </p:cNvPr>
              <p:cNvPicPr/>
              <p:nvPr/>
            </p:nvPicPr>
            <p:blipFill>
              <a:blip r:embed="rId3"/>
              <a:stretch>
                <a:fillRect/>
              </a:stretch>
            </p:blipFill>
            <p:spPr>
              <a:xfrm>
                <a:off x="6003158" y="1818503"/>
                <a:ext cx="180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3" name="Ink 72">
                <a:extLst>
                  <a:ext uri="{FF2B5EF4-FFF2-40B4-BE49-F238E27FC236}">
                    <a16:creationId xmlns:a16="http://schemas.microsoft.com/office/drawing/2014/main" id="{2C8FF700-0DF7-FE62-B4DA-0DCF98AEBD08}"/>
                  </a:ext>
                </a:extLst>
              </p14:cNvPr>
              <p14:cNvContentPartPr/>
              <p14:nvPr/>
            </p14:nvContentPartPr>
            <p14:xfrm>
              <a:off x="6131318" y="1720583"/>
              <a:ext cx="71640" cy="120240"/>
            </p14:xfrm>
          </p:contentPart>
        </mc:Choice>
        <mc:Fallback>
          <p:pic>
            <p:nvPicPr>
              <p:cNvPr id="73" name="Ink 72">
                <a:extLst>
                  <a:ext uri="{FF2B5EF4-FFF2-40B4-BE49-F238E27FC236}">
                    <a16:creationId xmlns:a16="http://schemas.microsoft.com/office/drawing/2014/main" id="{2C8FF700-0DF7-FE62-B4DA-0DCF98AEBD08}"/>
                  </a:ext>
                </a:extLst>
              </p:cNvPr>
              <p:cNvPicPr/>
              <p:nvPr/>
            </p:nvPicPr>
            <p:blipFill>
              <a:blip r:embed="rId85"/>
              <a:stretch>
                <a:fillRect/>
              </a:stretch>
            </p:blipFill>
            <p:spPr>
              <a:xfrm>
                <a:off x="6122318" y="1711583"/>
                <a:ext cx="8928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4" name="Ink 73">
                <a:extLst>
                  <a:ext uri="{FF2B5EF4-FFF2-40B4-BE49-F238E27FC236}">
                    <a16:creationId xmlns:a16="http://schemas.microsoft.com/office/drawing/2014/main" id="{D77B6DA1-D0CA-6BAC-4977-86A471A76295}"/>
                  </a:ext>
                </a:extLst>
              </p14:cNvPr>
              <p14:cNvContentPartPr/>
              <p14:nvPr/>
            </p14:nvContentPartPr>
            <p14:xfrm>
              <a:off x="6305558" y="1697903"/>
              <a:ext cx="83880" cy="122760"/>
            </p14:xfrm>
          </p:contentPart>
        </mc:Choice>
        <mc:Fallback>
          <p:pic>
            <p:nvPicPr>
              <p:cNvPr id="74" name="Ink 73">
                <a:extLst>
                  <a:ext uri="{FF2B5EF4-FFF2-40B4-BE49-F238E27FC236}">
                    <a16:creationId xmlns:a16="http://schemas.microsoft.com/office/drawing/2014/main" id="{D77B6DA1-D0CA-6BAC-4977-86A471A76295}"/>
                  </a:ext>
                </a:extLst>
              </p:cNvPr>
              <p:cNvPicPr/>
              <p:nvPr/>
            </p:nvPicPr>
            <p:blipFill>
              <a:blip r:embed="rId87"/>
              <a:stretch>
                <a:fillRect/>
              </a:stretch>
            </p:blipFill>
            <p:spPr>
              <a:xfrm>
                <a:off x="6296918" y="1688903"/>
                <a:ext cx="10152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5" name="Ink 74">
                <a:extLst>
                  <a:ext uri="{FF2B5EF4-FFF2-40B4-BE49-F238E27FC236}">
                    <a16:creationId xmlns:a16="http://schemas.microsoft.com/office/drawing/2014/main" id="{8D57F612-7A7D-E3A5-04B4-814918345BD0}"/>
                  </a:ext>
                </a:extLst>
              </p14:cNvPr>
              <p14:cNvContentPartPr/>
              <p14:nvPr/>
            </p14:nvContentPartPr>
            <p14:xfrm>
              <a:off x="6438758" y="1696463"/>
              <a:ext cx="90000" cy="148320"/>
            </p14:xfrm>
          </p:contentPart>
        </mc:Choice>
        <mc:Fallback>
          <p:pic>
            <p:nvPicPr>
              <p:cNvPr id="75" name="Ink 74">
                <a:extLst>
                  <a:ext uri="{FF2B5EF4-FFF2-40B4-BE49-F238E27FC236}">
                    <a16:creationId xmlns:a16="http://schemas.microsoft.com/office/drawing/2014/main" id="{8D57F612-7A7D-E3A5-04B4-814918345BD0}"/>
                  </a:ext>
                </a:extLst>
              </p:cNvPr>
              <p:cNvPicPr/>
              <p:nvPr/>
            </p:nvPicPr>
            <p:blipFill>
              <a:blip r:embed="rId89"/>
              <a:stretch>
                <a:fillRect/>
              </a:stretch>
            </p:blipFill>
            <p:spPr>
              <a:xfrm>
                <a:off x="6429758" y="1687463"/>
                <a:ext cx="10764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6" name="Ink 75">
                <a:extLst>
                  <a:ext uri="{FF2B5EF4-FFF2-40B4-BE49-F238E27FC236}">
                    <a16:creationId xmlns:a16="http://schemas.microsoft.com/office/drawing/2014/main" id="{8E9AF834-6317-2854-3341-83394833F630}"/>
                  </a:ext>
                </a:extLst>
              </p14:cNvPr>
              <p14:cNvContentPartPr/>
              <p14:nvPr/>
            </p14:nvContentPartPr>
            <p14:xfrm>
              <a:off x="6447398" y="1732823"/>
              <a:ext cx="248400" cy="98280"/>
            </p14:xfrm>
          </p:contentPart>
        </mc:Choice>
        <mc:Fallback>
          <p:pic>
            <p:nvPicPr>
              <p:cNvPr id="76" name="Ink 75">
                <a:extLst>
                  <a:ext uri="{FF2B5EF4-FFF2-40B4-BE49-F238E27FC236}">
                    <a16:creationId xmlns:a16="http://schemas.microsoft.com/office/drawing/2014/main" id="{8E9AF834-6317-2854-3341-83394833F630}"/>
                  </a:ext>
                </a:extLst>
              </p:cNvPr>
              <p:cNvPicPr/>
              <p:nvPr/>
            </p:nvPicPr>
            <p:blipFill>
              <a:blip r:embed="rId91"/>
              <a:stretch>
                <a:fillRect/>
              </a:stretch>
            </p:blipFill>
            <p:spPr>
              <a:xfrm>
                <a:off x="6438398" y="1724183"/>
                <a:ext cx="26604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84" name="Ink 83">
                <a:extLst>
                  <a:ext uri="{FF2B5EF4-FFF2-40B4-BE49-F238E27FC236}">
                    <a16:creationId xmlns:a16="http://schemas.microsoft.com/office/drawing/2014/main" id="{460EF2D9-873B-BAD0-2850-B7C6D323FD20}"/>
                  </a:ext>
                </a:extLst>
              </p14:cNvPr>
              <p14:cNvContentPartPr/>
              <p14:nvPr/>
            </p14:nvContentPartPr>
            <p14:xfrm>
              <a:off x="6649358" y="2474063"/>
              <a:ext cx="132480" cy="217080"/>
            </p14:xfrm>
          </p:contentPart>
        </mc:Choice>
        <mc:Fallback>
          <p:pic>
            <p:nvPicPr>
              <p:cNvPr id="84" name="Ink 83">
                <a:extLst>
                  <a:ext uri="{FF2B5EF4-FFF2-40B4-BE49-F238E27FC236}">
                    <a16:creationId xmlns:a16="http://schemas.microsoft.com/office/drawing/2014/main" id="{460EF2D9-873B-BAD0-2850-B7C6D323FD20}"/>
                  </a:ext>
                </a:extLst>
              </p:cNvPr>
              <p:cNvPicPr/>
              <p:nvPr/>
            </p:nvPicPr>
            <p:blipFill>
              <a:blip r:embed="rId93"/>
              <a:stretch>
                <a:fillRect/>
              </a:stretch>
            </p:blipFill>
            <p:spPr>
              <a:xfrm>
                <a:off x="6640358" y="2465423"/>
                <a:ext cx="15012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85" name="Ink 84">
                <a:extLst>
                  <a:ext uri="{FF2B5EF4-FFF2-40B4-BE49-F238E27FC236}">
                    <a16:creationId xmlns:a16="http://schemas.microsoft.com/office/drawing/2014/main" id="{9439A65E-212D-CDA1-0AE2-550F51C3F423}"/>
                  </a:ext>
                </a:extLst>
              </p14:cNvPr>
              <p14:cNvContentPartPr/>
              <p14:nvPr/>
            </p14:nvContentPartPr>
            <p14:xfrm>
              <a:off x="6882638" y="2514743"/>
              <a:ext cx="4320" cy="3240"/>
            </p14:xfrm>
          </p:contentPart>
        </mc:Choice>
        <mc:Fallback>
          <p:pic>
            <p:nvPicPr>
              <p:cNvPr id="85" name="Ink 84">
                <a:extLst>
                  <a:ext uri="{FF2B5EF4-FFF2-40B4-BE49-F238E27FC236}">
                    <a16:creationId xmlns:a16="http://schemas.microsoft.com/office/drawing/2014/main" id="{9439A65E-212D-CDA1-0AE2-550F51C3F423}"/>
                  </a:ext>
                </a:extLst>
              </p:cNvPr>
              <p:cNvPicPr/>
              <p:nvPr/>
            </p:nvPicPr>
            <p:blipFill>
              <a:blip r:embed="rId3"/>
              <a:stretch>
                <a:fillRect/>
              </a:stretch>
            </p:blipFill>
            <p:spPr>
              <a:xfrm>
                <a:off x="6873998" y="2506103"/>
                <a:ext cx="219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86" name="Ink 85">
                <a:extLst>
                  <a:ext uri="{FF2B5EF4-FFF2-40B4-BE49-F238E27FC236}">
                    <a16:creationId xmlns:a16="http://schemas.microsoft.com/office/drawing/2014/main" id="{2C8DB672-628F-35E2-C8A7-9FA44E54EADC}"/>
                  </a:ext>
                </a:extLst>
              </p14:cNvPr>
              <p14:cNvContentPartPr/>
              <p14:nvPr/>
            </p14:nvContentPartPr>
            <p14:xfrm>
              <a:off x="6889118" y="2641463"/>
              <a:ext cx="360" cy="1440"/>
            </p14:xfrm>
          </p:contentPart>
        </mc:Choice>
        <mc:Fallback>
          <p:pic>
            <p:nvPicPr>
              <p:cNvPr id="86" name="Ink 85">
                <a:extLst>
                  <a:ext uri="{FF2B5EF4-FFF2-40B4-BE49-F238E27FC236}">
                    <a16:creationId xmlns:a16="http://schemas.microsoft.com/office/drawing/2014/main" id="{2C8DB672-628F-35E2-C8A7-9FA44E54EADC}"/>
                  </a:ext>
                </a:extLst>
              </p:cNvPr>
              <p:cNvPicPr/>
              <p:nvPr/>
            </p:nvPicPr>
            <p:blipFill>
              <a:blip r:embed="rId3"/>
              <a:stretch>
                <a:fillRect/>
              </a:stretch>
            </p:blipFill>
            <p:spPr>
              <a:xfrm>
                <a:off x="6880478" y="2632823"/>
                <a:ext cx="180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87" name="Ink 86">
                <a:extLst>
                  <a:ext uri="{FF2B5EF4-FFF2-40B4-BE49-F238E27FC236}">
                    <a16:creationId xmlns:a16="http://schemas.microsoft.com/office/drawing/2014/main" id="{4668994A-35D6-82C6-2750-18726A07A5D1}"/>
                  </a:ext>
                </a:extLst>
              </p14:cNvPr>
              <p14:cNvContentPartPr/>
              <p14:nvPr/>
            </p14:nvContentPartPr>
            <p14:xfrm>
              <a:off x="6989558" y="2512223"/>
              <a:ext cx="100080" cy="129240"/>
            </p14:xfrm>
          </p:contentPart>
        </mc:Choice>
        <mc:Fallback>
          <p:pic>
            <p:nvPicPr>
              <p:cNvPr id="87" name="Ink 86">
                <a:extLst>
                  <a:ext uri="{FF2B5EF4-FFF2-40B4-BE49-F238E27FC236}">
                    <a16:creationId xmlns:a16="http://schemas.microsoft.com/office/drawing/2014/main" id="{4668994A-35D6-82C6-2750-18726A07A5D1}"/>
                  </a:ext>
                </a:extLst>
              </p:cNvPr>
              <p:cNvPicPr/>
              <p:nvPr/>
            </p:nvPicPr>
            <p:blipFill>
              <a:blip r:embed="rId97"/>
              <a:stretch>
                <a:fillRect/>
              </a:stretch>
            </p:blipFill>
            <p:spPr>
              <a:xfrm>
                <a:off x="6980558" y="2503223"/>
                <a:ext cx="11772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8" name="Ink 87">
                <a:extLst>
                  <a:ext uri="{FF2B5EF4-FFF2-40B4-BE49-F238E27FC236}">
                    <a16:creationId xmlns:a16="http://schemas.microsoft.com/office/drawing/2014/main" id="{7708A8FB-6A2F-C7B0-2C8C-89A1217F4DCC}"/>
                  </a:ext>
                </a:extLst>
              </p14:cNvPr>
              <p14:cNvContentPartPr/>
              <p14:nvPr/>
            </p14:nvContentPartPr>
            <p14:xfrm>
              <a:off x="7151918" y="2455703"/>
              <a:ext cx="94320" cy="173880"/>
            </p14:xfrm>
          </p:contentPart>
        </mc:Choice>
        <mc:Fallback>
          <p:pic>
            <p:nvPicPr>
              <p:cNvPr id="88" name="Ink 87">
                <a:extLst>
                  <a:ext uri="{FF2B5EF4-FFF2-40B4-BE49-F238E27FC236}">
                    <a16:creationId xmlns:a16="http://schemas.microsoft.com/office/drawing/2014/main" id="{7708A8FB-6A2F-C7B0-2C8C-89A1217F4DCC}"/>
                  </a:ext>
                </a:extLst>
              </p:cNvPr>
              <p:cNvPicPr/>
              <p:nvPr/>
            </p:nvPicPr>
            <p:blipFill>
              <a:blip r:embed="rId99"/>
              <a:stretch>
                <a:fillRect/>
              </a:stretch>
            </p:blipFill>
            <p:spPr>
              <a:xfrm>
                <a:off x="7143278" y="2447063"/>
                <a:ext cx="11196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9" name="Ink 88">
                <a:extLst>
                  <a:ext uri="{FF2B5EF4-FFF2-40B4-BE49-F238E27FC236}">
                    <a16:creationId xmlns:a16="http://schemas.microsoft.com/office/drawing/2014/main" id="{691792AE-46C4-F845-41CA-B08D2B78E25F}"/>
                  </a:ext>
                </a:extLst>
              </p14:cNvPr>
              <p14:cNvContentPartPr/>
              <p14:nvPr/>
            </p14:nvContentPartPr>
            <p14:xfrm>
              <a:off x="8093318" y="2379743"/>
              <a:ext cx="732240" cy="1431720"/>
            </p14:xfrm>
          </p:contentPart>
        </mc:Choice>
        <mc:Fallback>
          <p:pic>
            <p:nvPicPr>
              <p:cNvPr id="89" name="Ink 88">
                <a:extLst>
                  <a:ext uri="{FF2B5EF4-FFF2-40B4-BE49-F238E27FC236}">
                    <a16:creationId xmlns:a16="http://schemas.microsoft.com/office/drawing/2014/main" id="{691792AE-46C4-F845-41CA-B08D2B78E25F}"/>
                  </a:ext>
                </a:extLst>
              </p:cNvPr>
              <p:cNvPicPr/>
              <p:nvPr/>
            </p:nvPicPr>
            <p:blipFill>
              <a:blip r:embed="rId101"/>
              <a:stretch>
                <a:fillRect/>
              </a:stretch>
            </p:blipFill>
            <p:spPr>
              <a:xfrm>
                <a:off x="8084318" y="2371103"/>
                <a:ext cx="749880" cy="14493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90" name="Ink 89">
                <a:extLst>
                  <a:ext uri="{FF2B5EF4-FFF2-40B4-BE49-F238E27FC236}">
                    <a16:creationId xmlns:a16="http://schemas.microsoft.com/office/drawing/2014/main" id="{A0031B2D-51DF-BDC0-984E-4C6E2543F3A5}"/>
                  </a:ext>
                </a:extLst>
              </p14:cNvPr>
              <p14:cNvContentPartPr/>
              <p14:nvPr/>
            </p14:nvContentPartPr>
            <p14:xfrm>
              <a:off x="8005478" y="3638663"/>
              <a:ext cx="242640" cy="127800"/>
            </p14:xfrm>
          </p:contentPart>
        </mc:Choice>
        <mc:Fallback>
          <p:pic>
            <p:nvPicPr>
              <p:cNvPr id="90" name="Ink 89">
                <a:extLst>
                  <a:ext uri="{FF2B5EF4-FFF2-40B4-BE49-F238E27FC236}">
                    <a16:creationId xmlns:a16="http://schemas.microsoft.com/office/drawing/2014/main" id="{A0031B2D-51DF-BDC0-984E-4C6E2543F3A5}"/>
                  </a:ext>
                </a:extLst>
              </p:cNvPr>
              <p:cNvPicPr/>
              <p:nvPr/>
            </p:nvPicPr>
            <p:blipFill>
              <a:blip r:embed="rId103"/>
              <a:stretch>
                <a:fillRect/>
              </a:stretch>
            </p:blipFill>
            <p:spPr>
              <a:xfrm>
                <a:off x="7996838" y="3629663"/>
                <a:ext cx="26028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91" name="Ink 90">
                <a:extLst>
                  <a:ext uri="{FF2B5EF4-FFF2-40B4-BE49-F238E27FC236}">
                    <a16:creationId xmlns:a16="http://schemas.microsoft.com/office/drawing/2014/main" id="{E6B99681-8D0D-A599-6323-1CEBFA3321C2}"/>
                  </a:ext>
                </a:extLst>
              </p14:cNvPr>
              <p14:cNvContentPartPr/>
              <p14:nvPr/>
            </p14:nvContentPartPr>
            <p14:xfrm>
              <a:off x="8419478" y="3181103"/>
              <a:ext cx="167400" cy="226800"/>
            </p14:xfrm>
          </p:contentPart>
        </mc:Choice>
        <mc:Fallback>
          <p:pic>
            <p:nvPicPr>
              <p:cNvPr id="91" name="Ink 90">
                <a:extLst>
                  <a:ext uri="{FF2B5EF4-FFF2-40B4-BE49-F238E27FC236}">
                    <a16:creationId xmlns:a16="http://schemas.microsoft.com/office/drawing/2014/main" id="{E6B99681-8D0D-A599-6323-1CEBFA3321C2}"/>
                  </a:ext>
                </a:extLst>
              </p:cNvPr>
              <p:cNvPicPr/>
              <p:nvPr/>
            </p:nvPicPr>
            <p:blipFill>
              <a:blip r:embed="rId105"/>
              <a:stretch>
                <a:fillRect/>
              </a:stretch>
            </p:blipFill>
            <p:spPr>
              <a:xfrm>
                <a:off x="8410838" y="3172463"/>
                <a:ext cx="18504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92" name="Ink 91">
                <a:extLst>
                  <a:ext uri="{FF2B5EF4-FFF2-40B4-BE49-F238E27FC236}">
                    <a16:creationId xmlns:a16="http://schemas.microsoft.com/office/drawing/2014/main" id="{FF66843A-40CB-B591-11A0-B0AB83F4EBED}"/>
                  </a:ext>
                </a:extLst>
              </p14:cNvPr>
              <p14:cNvContentPartPr/>
              <p14:nvPr/>
            </p14:nvContentPartPr>
            <p14:xfrm>
              <a:off x="8612798" y="3252023"/>
              <a:ext cx="449640" cy="119160"/>
            </p14:xfrm>
          </p:contentPart>
        </mc:Choice>
        <mc:Fallback>
          <p:pic>
            <p:nvPicPr>
              <p:cNvPr id="92" name="Ink 91">
                <a:extLst>
                  <a:ext uri="{FF2B5EF4-FFF2-40B4-BE49-F238E27FC236}">
                    <a16:creationId xmlns:a16="http://schemas.microsoft.com/office/drawing/2014/main" id="{FF66843A-40CB-B591-11A0-B0AB83F4EBED}"/>
                  </a:ext>
                </a:extLst>
              </p:cNvPr>
              <p:cNvPicPr/>
              <p:nvPr/>
            </p:nvPicPr>
            <p:blipFill>
              <a:blip r:embed="rId107"/>
              <a:stretch>
                <a:fillRect/>
              </a:stretch>
            </p:blipFill>
            <p:spPr>
              <a:xfrm>
                <a:off x="8604158" y="3243023"/>
                <a:ext cx="4672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93" name="Ink 92">
                <a:extLst>
                  <a:ext uri="{FF2B5EF4-FFF2-40B4-BE49-F238E27FC236}">
                    <a16:creationId xmlns:a16="http://schemas.microsoft.com/office/drawing/2014/main" id="{BF173B7E-7E6E-3F35-36C1-0A59A2B85F4E}"/>
                  </a:ext>
                </a:extLst>
              </p14:cNvPr>
              <p14:cNvContentPartPr/>
              <p14:nvPr/>
            </p14:nvContentPartPr>
            <p14:xfrm>
              <a:off x="8436398" y="3540743"/>
              <a:ext cx="9000" cy="199800"/>
            </p14:xfrm>
          </p:contentPart>
        </mc:Choice>
        <mc:Fallback>
          <p:pic>
            <p:nvPicPr>
              <p:cNvPr id="93" name="Ink 92">
                <a:extLst>
                  <a:ext uri="{FF2B5EF4-FFF2-40B4-BE49-F238E27FC236}">
                    <a16:creationId xmlns:a16="http://schemas.microsoft.com/office/drawing/2014/main" id="{BF173B7E-7E6E-3F35-36C1-0A59A2B85F4E}"/>
                  </a:ext>
                </a:extLst>
              </p:cNvPr>
              <p:cNvPicPr/>
              <p:nvPr/>
            </p:nvPicPr>
            <p:blipFill>
              <a:blip r:embed="rId109"/>
              <a:stretch>
                <a:fillRect/>
              </a:stretch>
            </p:blipFill>
            <p:spPr>
              <a:xfrm>
                <a:off x="8427398" y="3531743"/>
                <a:ext cx="2664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94" name="Ink 93">
                <a:extLst>
                  <a:ext uri="{FF2B5EF4-FFF2-40B4-BE49-F238E27FC236}">
                    <a16:creationId xmlns:a16="http://schemas.microsoft.com/office/drawing/2014/main" id="{45C74CCA-4497-707B-E9F5-E854F7478BFD}"/>
                  </a:ext>
                </a:extLst>
              </p14:cNvPr>
              <p14:cNvContentPartPr/>
              <p14:nvPr/>
            </p14:nvContentPartPr>
            <p14:xfrm>
              <a:off x="8579318" y="3579983"/>
              <a:ext cx="83160" cy="121320"/>
            </p14:xfrm>
          </p:contentPart>
        </mc:Choice>
        <mc:Fallback>
          <p:pic>
            <p:nvPicPr>
              <p:cNvPr id="94" name="Ink 93">
                <a:extLst>
                  <a:ext uri="{FF2B5EF4-FFF2-40B4-BE49-F238E27FC236}">
                    <a16:creationId xmlns:a16="http://schemas.microsoft.com/office/drawing/2014/main" id="{45C74CCA-4497-707B-E9F5-E854F7478BFD}"/>
                  </a:ext>
                </a:extLst>
              </p:cNvPr>
              <p:cNvPicPr/>
              <p:nvPr/>
            </p:nvPicPr>
            <p:blipFill>
              <a:blip r:embed="rId111"/>
              <a:stretch>
                <a:fillRect/>
              </a:stretch>
            </p:blipFill>
            <p:spPr>
              <a:xfrm>
                <a:off x="8570678" y="3571343"/>
                <a:ext cx="10080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95" name="Ink 94">
                <a:extLst>
                  <a:ext uri="{FF2B5EF4-FFF2-40B4-BE49-F238E27FC236}">
                    <a16:creationId xmlns:a16="http://schemas.microsoft.com/office/drawing/2014/main" id="{28508D2E-86FE-01D6-0D34-EDE29DD4C5BC}"/>
                  </a:ext>
                </a:extLst>
              </p14:cNvPr>
              <p14:cNvContentPartPr/>
              <p14:nvPr/>
            </p14:nvContentPartPr>
            <p14:xfrm>
              <a:off x="8793158" y="3638663"/>
              <a:ext cx="3960" cy="360"/>
            </p14:xfrm>
          </p:contentPart>
        </mc:Choice>
        <mc:Fallback>
          <p:pic>
            <p:nvPicPr>
              <p:cNvPr id="95" name="Ink 94">
                <a:extLst>
                  <a:ext uri="{FF2B5EF4-FFF2-40B4-BE49-F238E27FC236}">
                    <a16:creationId xmlns:a16="http://schemas.microsoft.com/office/drawing/2014/main" id="{28508D2E-86FE-01D6-0D34-EDE29DD4C5BC}"/>
                  </a:ext>
                </a:extLst>
              </p:cNvPr>
              <p:cNvPicPr/>
              <p:nvPr/>
            </p:nvPicPr>
            <p:blipFill>
              <a:blip r:embed="rId3"/>
              <a:stretch>
                <a:fillRect/>
              </a:stretch>
            </p:blipFill>
            <p:spPr>
              <a:xfrm>
                <a:off x="8784158" y="3629663"/>
                <a:ext cx="21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96" name="Ink 95">
                <a:extLst>
                  <a:ext uri="{FF2B5EF4-FFF2-40B4-BE49-F238E27FC236}">
                    <a16:creationId xmlns:a16="http://schemas.microsoft.com/office/drawing/2014/main" id="{CF301317-AF5D-2050-89B1-46E6C7E99B65}"/>
                  </a:ext>
                </a:extLst>
              </p14:cNvPr>
              <p14:cNvContentPartPr/>
              <p14:nvPr/>
            </p14:nvContentPartPr>
            <p14:xfrm>
              <a:off x="8793158" y="3763943"/>
              <a:ext cx="11520" cy="16920"/>
            </p14:xfrm>
          </p:contentPart>
        </mc:Choice>
        <mc:Fallback>
          <p:pic>
            <p:nvPicPr>
              <p:cNvPr id="96" name="Ink 95">
                <a:extLst>
                  <a:ext uri="{FF2B5EF4-FFF2-40B4-BE49-F238E27FC236}">
                    <a16:creationId xmlns:a16="http://schemas.microsoft.com/office/drawing/2014/main" id="{CF301317-AF5D-2050-89B1-46E6C7E99B65}"/>
                  </a:ext>
                </a:extLst>
              </p:cNvPr>
              <p:cNvPicPr/>
              <p:nvPr/>
            </p:nvPicPr>
            <p:blipFill>
              <a:blip r:embed="rId114"/>
              <a:stretch>
                <a:fillRect/>
              </a:stretch>
            </p:blipFill>
            <p:spPr>
              <a:xfrm>
                <a:off x="8784158" y="3755303"/>
                <a:ext cx="2916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97" name="Ink 96">
                <a:extLst>
                  <a:ext uri="{FF2B5EF4-FFF2-40B4-BE49-F238E27FC236}">
                    <a16:creationId xmlns:a16="http://schemas.microsoft.com/office/drawing/2014/main" id="{19480A24-A67E-93EB-797D-A19E1A5FA4C8}"/>
                  </a:ext>
                </a:extLst>
              </p14:cNvPr>
              <p14:cNvContentPartPr/>
              <p14:nvPr/>
            </p14:nvContentPartPr>
            <p14:xfrm>
              <a:off x="8968478" y="3581423"/>
              <a:ext cx="118080" cy="159480"/>
            </p14:xfrm>
          </p:contentPart>
        </mc:Choice>
        <mc:Fallback>
          <p:pic>
            <p:nvPicPr>
              <p:cNvPr id="97" name="Ink 96">
                <a:extLst>
                  <a:ext uri="{FF2B5EF4-FFF2-40B4-BE49-F238E27FC236}">
                    <a16:creationId xmlns:a16="http://schemas.microsoft.com/office/drawing/2014/main" id="{19480A24-A67E-93EB-797D-A19E1A5FA4C8}"/>
                  </a:ext>
                </a:extLst>
              </p:cNvPr>
              <p:cNvPicPr/>
              <p:nvPr/>
            </p:nvPicPr>
            <p:blipFill>
              <a:blip r:embed="rId116"/>
              <a:stretch>
                <a:fillRect/>
              </a:stretch>
            </p:blipFill>
            <p:spPr>
              <a:xfrm>
                <a:off x="8959838" y="3572423"/>
                <a:ext cx="13572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98" name="Ink 97">
                <a:extLst>
                  <a:ext uri="{FF2B5EF4-FFF2-40B4-BE49-F238E27FC236}">
                    <a16:creationId xmlns:a16="http://schemas.microsoft.com/office/drawing/2014/main" id="{F4CD0AF4-241D-C71E-F7CD-436C56E981F2}"/>
                  </a:ext>
                </a:extLst>
              </p14:cNvPr>
              <p14:cNvContentPartPr/>
              <p14:nvPr/>
            </p14:nvContentPartPr>
            <p14:xfrm>
              <a:off x="9176558" y="3560543"/>
              <a:ext cx="68400" cy="158040"/>
            </p14:xfrm>
          </p:contentPart>
        </mc:Choice>
        <mc:Fallback>
          <p:pic>
            <p:nvPicPr>
              <p:cNvPr id="98" name="Ink 97">
                <a:extLst>
                  <a:ext uri="{FF2B5EF4-FFF2-40B4-BE49-F238E27FC236}">
                    <a16:creationId xmlns:a16="http://schemas.microsoft.com/office/drawing/2014/main" id="{F4CD0AF4-241D-C71E-F7CD-436C56E981F2}"/>
                  </a:ext>
                </a:extLst>
              </p:cNvPr>
              <p:cNvPicPr/>
              <p:nvPr/>
            </p:nvPicPr>
            <p:blipFill>
              <a:blip r:embed="rId118"/>
              <a:stretch>
                <a:fillRect/>
              </a:stretch>
            </p:blipFill>
            <p:spPr>
              <a:xfrm>
                <a:off x="9167558" y="3551903"/>
                <a:ext cx="8604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99" name="Ink 98">
                <a:extLst>
                  <a:ext uri="{FF2B5EF4-FFF2-40B4-BE49-F238E27FC236}">
                    <a16:creationId xmlns:a16="http://schemas.microsoft.com/office/drawing/2014/main" id="{F42A9270-BDAB-64A6-C03C-0C1B7F18FB9A}"/>
                  </a:ext>
                </a:extLst>
              </p14:cNvPr>
              <p14:cNvContentPartPr/>
              <p14:nvPr/>
            </p14:nvContentPartPr>
            <p14:xfrm>
              <a:off x="9193838" y="3500063"/>
              <a:ext cx="117720" cy="82440"/>
            </p14:xfrm>
          </p:contentPart>
        </mc:Choice>
        <mc:Fallback>
          <p:pic>
            <p:nvPicPr>
              <p:cNvPr id="99" name="Ink 98">
                <a:extLst>
                  <a:ext uri="{FF2B5EF4-FFF2-40B4-BE49-F238E27FC236}">
                    <a16:creationId xmlns:a16="http://schemas.microsoft.com/office/drawing/2014/main" id="{F42A9270-BDAB-64A6-C03C-0C1B7F18FB9A}"/>
                  </a:ext>
                </a:extLst>
              </p:cNvPr>
              <p:cNvPicPr/>
              <p:nvPr/>
            </p:nvPicPr>
            <p:blipFill>
              <a:blip r:embed="rId120"/>
              <a:stretch>
                <a:fillRect/>
              </a:stretch>
            </p:blipFill>
            <p:spPr>
              <a:xfrm>
                <a:off x="9185198" y="3491423"/>
                <a:ext cx="13536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7" name="Ink 16">
                <a:extLst>
                  <a:ext uri="{FF2B5EF4-FFF2-40B4-BE49-F238E27FC236}">
                    <a16:creationId xmlns:a16="http://schemas.microsoft.com/office/drawing/2014/main" id="{6855563D-8ACE-CAA7-0F20-B9C18DF0E0A8}"/>
                  </a:ext>
                </a:extLst>
              </p14:cNvPr>
              <p14:cNvContentPartPr/>
              <p14:nvPr/>
            </p14:nvContentPartPr>
            <p14:xfrm>
              <a:off x="3105518" y="3958703"/>
              <a:ext cx="6206040" cy="1453320"/>
            </p14:xfrm>
          </p:contentPart>
        </mc:Choice>
        <mc:Fallback>
          <p:pic>
            <p:nvPicPr>
              <p:cNvPr id="17" name="Ink 16">
                <a:extLst>
                  <a:ext uri="{FF2B5EF4-FFF2-40B4-BE49-F238E27FC236}">
                    <a16:creationId xmlns:a16="http://schemas.microsoft.com/office/drawing/2014/main" id="{6855563D-8ACE-CAA7-0F20-B9C18DF0E0A8}"/>
                  </a:ext>
                </a:extLst>
              </p:cNvPr>
              <p:cNvPicPr/>
              <p:nvPr/>
            </p:nvPicPr>
            <p:blipFill>
              <a:blip r:embed="rId122"/>
              <a:stretch>
                <a:fillRect/>
              </a:stretch>
            </p:blipFill>
            <p:spPr>
              <a:xfrm>
                <a:off x="3096518" y="3950063"/>
                <a:ext cx="6223680" cy="147096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8" name="Ink 17">
                <a:extLst>
                  <a:ext uri="{FF2B5EF4-FFF2-40B4-BE49-F238E27FC236}">
                    <a16:creationId xmlns:a16="http://schemas.microsoft.com/office/drawing/2014/main" id="{80277B0C-9F01-C942-06BF-2DC9B1FD8EED}"/>
                  </a:ext>
                </a:extLst>
              </p14:cNvPr>
              <p14:cNvContentPartPr/>
              <p14:nvPr/>
            </p14:nvContentPartPr>
            <p14:xfrm>
              <a:off x="3495758" y="3938543"/>
              <a:ext cx="6141600" cy="1265040"/>
            </p14:xfrm>
          </p:contentPart>
        </mc:Choice>
        <mc:Fallback>
          <p:pic>
            <p:nvPicPr>
              <p:cNvPr id="18" name="Ink 17">
                <a:extLst>
                  <a:ext uri="{FF2B5EF4-FFF2-40B4-BE49-F238E27FC236}">
                    <a16:creationId xmlns:a16="http://schemas.microsoft.com/office/drawing/2014/main" id="{80277B0C-9F01-C942-06BF-2DC9B1FD8EED}"/>
                  </a:ext>
                </a:extLst>
              </p:cNvPr>
              <p:cNvPicPr/>
              <p:nvPr/>
            </p:nvPicPr>
            <p:blipFill>
              <a:blip r:embed="rId124"/>
              <a:stretch>
                <a:fillRect/>
              </a:stretch>
            </p:blipFill>
            <p:spPr>
              <a:xfrm>
                <a:off x="3486758" y="3929903"/>
                <a:ext cx="6159240" cy="128268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20" name="Ink 19">
                <a:extLst>
                  <a:ext uri="{FF2B5EF4-FFF2-40B4-BE49-F238E27FC236}">
                    <a16:creationId xmlns:a16="http://schemas.microsoft.com/office/drawing/2014/main" id="{061D61E8-05FE-CDC2-8222-3A655E7DCB33}"/>
                  </a:ext>
                </a:extLst>
              </p14:cNvPr>
              <p14:cNvContentPartPr/>
              <p14:nvPr/>
            </p14:nvContentPartPr>
            <p14:xfrm>
              <a:off x="4052318" y="4264703"/>
              <a:ext cx="9000" cy="266760"/>
            </p14:xfrm>
          </p:contentPart>
        </mc:Choice>
        <mc:Fallback>
          <p:pic>
            <p:nvPicPr>
              <p:cNvPr id="20" name="Ink 19">
                <a:extLst>
                  <a:ext uri="{FF2B5EF4-FFF2-40B4-BE49-F238E27FC236}">
                    <a16:creationId xmlns:a16="http://schemas.microsoft.com/office/drawing/2014/main" id="{061D61E8-05FE-CDC2-8222-3A655E7DCB33}"/>
                  </a:ext>
                </a:extLst>
              </p:cNvPr>
              <p:cNvPicPr/>
              <p:nvPr/>
            </p:nvPicPr>
            <p:blipFill>
              <a:blip r:embed="rId126"/>
              <a:stretch>
                <a:fillRect/>
              </a:stretch>
            </p:blipFill>
            <p:spPr>
              <a:xfrm>
                <a:off x="4043318" y="4255703"/>
                <a:ext cx="266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21" name="Ink 20">
                <a:extLst>
                  <a:ext uri="{FF2B5EF4-FFF2-40B4-BE49-F238E27FC236}">
                    <a16:creationId xmlns:a16="http://schemas.microsoft.com/office/drawing/2014/main" id="{360291B4-7F63-FB77-AEEF-68CE2F92657E}"/>
                  </a:ext>
                </a:extLst>
              </p14:cNvPr>
              <p14:cNvContentPartPr/>
              <p14:nvPr/>
            </p14:nvContentPartPr>
            <p14:xfrm>
              <a:off x="4209278" y="4325183"/>
              <a:ext cx="223920" cy="222480"/>
            </p14:xfrm>
          </p:contentPart>
        </mc:Choice>
        <mc:Fallback>
          <p:pic>
            <p:nvPicPr>
              <p:cNvPr id="21" name="Ink 20">
                <a:extLst>
                  <a:ext uri="{FF2B5EF4-FFF2-40B4-BE49-F238E27FC236}">
                    <a16:creationId xmlns:a16="http://schemas.microsoft.com/office/drawing/2014/main" id="{360291B4-7F63-FB77-AEEF-68CE2F92657E}"/>
                  </a:ext>
                </a:extLst>
              </p:cNvPr>
              <p:cNvPicPr/>
              <p:nvPr/>
            </p:nvPicPr>
            <p:blipFill>
              <a:blip r:embed="rId128"/>
              <a:stretch>
                <a:fillRect/>
              </a:stretch>
            </p:blipFill>
            <p:spPr>
              <a:xfrm>
                <a:off x="4200638" y="4316183"/>
                <a:ext cx="24156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25" name="Ink 24">
                <a:extLst>
                  <a:ext uri="{FF2B5EF4-FFF2-40B4-BE49-F238E27FC236}">
                    <a16:creationId xmlns:a16="http://schemas.microsoft.com/office/drawing/2014/main" id="{A108746B-EBDE-B69F-BF92-EB9AD07C822A}"/>
                  </a:ext>
                </a:extLst>
              </p14:cNvPr>
              <p14:cNvContentPartPr/>
              <p14:nvPr/>
            </p14:nvContentPartPr>
            <p14:xfrm>
              <a:off x="4513478" y="4233383"/>
              <a:ext cx="175680" cy="389160"/>
            </p14:xfrm>
          </p:contentPart>
        </mc:Choice>
        <mc:Fallback>
          <p:pic>
            <p:nvPicPr>
              <p:cNvPr id="25" name="Ink 24">
                <a:extLst>
                  <a:ext uri="{FF2B5EF4-FFF2-40B4-BE49-F238E27FC236}">
                    <a16:creationId xmlns:a16="http://schemas.microsoft.com/office/drawing/2014/main" id="{A108746B-EBDE-B69F-BF92-EB9AD07C822A}"/>
                  </a:ext>
                </a:extLst>
              </p:cNvPr>
              <p:cNvPicPr/>
              <p:nvPr/>
            </p:nvPicPr>
            <p:blipFill>
              <a:blip r:embed="rId130"/>
              <a:stretch>
                <a:fillRect/>
              </a:stretch>
            </p:blipFill>
            <p:spPr>
              <a:xfrm>
                <a:off x="4504838" y="4224383"/>
                <a:ext cx="19332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26" name="Ink 25">
                <a:extLst>
                  <a:ext uri="{FF2B5EF4-FFF2-40B4-BE49-F238E27FC236}">
                    <a16:creationId xmlns:a16="http://schemas.microsoft.com/office/drawing/2014/main" id="{1E64C64D-D937-2721-0DCA-F2F8313C32B5}"/>
                  </a:ext>
                </a:extLst>
              </p14:cNvPr>
              <p14:cNvContentPartPr/>
              <p14:nvPr/>
            </p14:nvContentPartPr>
            <p14:xfrm>
              <a:off x="4796798" y="4366583"/>
              <a:ext cx="137880" cy="182880"/>
            </p14:xfrm>
          </p:contentPart>
        </mc:Choice>
        <mc:Fallback>
          <p:pic>
            <p:nvPicPr>
              <p:cNvPr id="26" name="Ink 25">
                <a:extLst>
                  <a:ext uri="{FF2B5EF4-FFF2-40B4-BE49-F238E27FC236}">
                    <a16:creationId xmlns:a16="http://schemas.microsoft.com/office/drawing/2014/main" id="{1E64C64D-D937-2721-0DCA-F2F8313C32B5}"/>
                  </a:ext>
                </a:extLst>
              </p:cNvPr>
              <p:cNvPicPr/>
              <p:nvPr/>
            </p:nvPicPr>
            <p:blipFill>
              <a:blip r:embed="rId132"/>
              <a:stretch>
                <a:fillRect/>
              </a:stretch>
            </p:blipFill>
            <p:spPr>
              <a:xfrm>
                <a:off x="4788158" y="4357583"/>
                <a:ext cx="15552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27" name="Ink 26">
                <a:extLst>
                  <a:ext uri="{FF2B5EF4-FFF2-40B4-BE49-F238E27FC236}">
                    <a16:creationId xmlns:a16="http://schemas.microsoft.com/office/drawing/2014/main" id="{EBF75111-31B8-0847-54EB-F5CD0C90AE6E}"/>
                  </a:ext>
                </a:extLst>
              </p14:cNvPr>
              <p14:cNvContentPartPr/>
              <p14:nvPr/>
            </p14:nvContentPartPr>
            <p14:xfrm>
              <a:off x="5046638" y="4316183"/>
              <a:ext cx="185040" cy="232560"/>
            </p14:xfrm>
          </p:contentPart>
        </mc:Choice>
        <mc:Fallback>
          <p:pic>
            <p:nvPicPr>
              <p:cNvPr id="27" name="Ink 26">
                <a:extLst>
                  <a:ext uri="{FF2B5EF4-FFF2-40B4-BE49-F238E27FC236}">
                    <a16:creationId xmlns:a16="http://schemas.microsoft.com/office/drawing/2014/main" id="{EBF75111-31B8-0847-54EB-F5CD0C90AE6E}"/>
                  </a:ext>
                </a:extLst>
              </p:cNvPr>
              <p:cNvPicPr/>
              <p:nvPr/>
            </p:nvPicPr>
            <p:blipFill>
              <a:blip r:embed="rId134"/>
              <a:stretch>
                <a:fillRect/>
              </a:stretch>
            </p:blipFill>
            <p:spPr>
              <a:xfrm>
                <a:off x="5037638" y="4307183"/>
                <a:ext cx="20268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51" name="Ink 50">
                <a:extLst>
                  <a:ext uri="{FF2B5EF4-FFF2-40B4-BE49-F238E27FC236}">
                    <a16:creationId xmlns:a16="http://schemas.microsoft.com/office/drawing/2014/main" id="{AB5A9BFC-1A47-BBA1-8A9B-F6C32D9515B3}"/>
                  </a:ext>
                </a:extLst>
              </p14:cNvPr>
              <p14:cNvContentPartPr/>
              <p14:nvPr/>
            </p14:nvContentPartPr>
            <p14:xfrm>
              <a:off x="6582398" y="4333103"/>
              <a:ext cx="21600" cy="205200"/>
            </p14:xfrm>
          </p:contentPart>
        </mc:Choice>
        <mc:Fallback>
          <p:pic>
            <p:nvPicPr>
              <p:cNvPr id="51" name="Ink 50">
                <a:extLst>
                  <a:ext uri="{FF2B5EF4-FFF2-40B4-BE49-F238E27FC236}">
                    <a16:creationId xmlns:a16="http://schemas.microsoft.com/office/drawing/2014/main" id="{AB5A9BFC-1A47-BBA1-8A9B-F6C32D9515B3}"/>
                  </a:ext>
                </a:extLst>
              </p:cNvPr>
              <p:cNvPicPr/>
              <p:nvPr/>
            </p:nvPicPr>
            <p:blipFill>
              <a:blip r:embed="rId136"/>
              <a:stretch>
                <a:fillRect/>
              </a:stretch>
            </p:blipFill>
            <p:spPr>
              <a:xfrm>
                <a:off x="6573398" y="4324103"/>
                <a:ext cx="3924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52" name="Ink 51">
                <a:extLst>
                  <a:ext uri="{FF2B5EF4-FFF2-40B4-BE49-F238E27FC236}">
                    <a16:creationId xmlns:a16="http://schemas.microsoft.com/office/drawing/2014/main" id="{AE65C55D-EBF2-B19B-A241-62AB96A99951}"/>
                  </a:ext>
                </a:extLst>
              </p14:cNvPr>
              <p14:cNvContentPartPr/>
              <p14:nvPr/>
            </p14:nvContentPartPr>
            <p14:xfrm>
              <a:off x="6740798" y="4383863"/>
              <a:ext cx="173520" cy="193320"/>
            </p14:xfrm>
          </p:contentPart>
        </mc:Choice>
        <mc:Fallback>
          <p:pic>
            <p:nvPicPr>
              <p:cNvPr id="52" name="Ink 51">
                <a:extLst>
                  <a:ext uri="{FF2B5EF4-FFF2-40B4-BE49-F238E27FC236}">
                    <a16:creationId xmlns:a16="http://schemas.microsoft.com/office/drawing/2014/main" id="{AE65C55D-EBF2-B19B-A241-62AB96A99951}"/>
                  </a:ext>
                </a:extLst>
              </p:cNvPr>
              <p:cNvPicPr/>
              <p:nvPr/>
            </p:nvPicPr>
            <p:blipFill>
              <a:blip r:embed="rId138"/>
              <a:stretch>
                <a:fillRect/>
              </a:stretch>
            </p:blipFill>
            <p:spPr>
              <a:xfrm>
                <a:off x="6732158" y="4375223"/>
                <a:ext cx="19116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53" name="Ink 52">
                <a:extLst>
                  <a:ext uri="{FF2B5EF4-FFF2-40B4-BE49-F238E27FC236}">
                    <a16:creationId xmlns:a16="http://schemas.microsoft.com/office/drawing/2014/main" id="{EFAC77A1-400A-7491-5FC8-0369517D19A6}"/>
                  </a:ext>
                </a:extLst>
              </p14:cNvPr>
              <p14:cNvContentPartPr/>
              <p14:nvPr/>
            </p14:nvContentPartPr>
            <p14:xfrm>
              <a:off x="7057598" y="4326623"/>
              <a:ext cx="112680" cy="233280"/>
            </p14:xfrm>
          </p:contentPart>
        </mc:Choice>
        <mc:Fallback>
          <p:pic>
            <p:nvPicPr>
              <p:cNvPr id="53" name="Ink 52">
                <a:extLst>
                  <a:ext uri="{FF2B5EF4-FFF2-40B4-BE49-F238E27FC236}">
                    <a16:creationId xmlns:a16="http://schemas.microsoft.com/office/drawing/2014/main" id="{EFAC77A1-400A-7491-5FC8-0369517D19A6}"/>
                  </a:ext>
                </a:extLst>
              </p:cNvPr>
              <p:cNvPicPr/>
              <p:nvPr/>
            </p:nvPicPr>
            <p:blipFill>
              <a:blip r:embed="rId140"/>
              <a:stretch>
                <a:fillRect/>
              </a:stretch>
            </p:blipFill>
            <p:spPr>
              <a:xfrm>
                <a:off x="7048598" y="4317983"/>
                <a:ext cx="13032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54" name="Ink 53">
                <a:extLst>
                  <a:ext uri="{FF2B5EF4-FFF2-40B4-BE49-F238E27FC236}">
                    <a16:creationId xmlns:a16="http://schemas.microsoft.com/office/drawing/2014/main" id="{7FD66CAB-55A8-686C-4CC8-0784C630F65A}"/>
                  </a:ext>
                </a:extLst>
              </p14:cNvPr>
              <p14:cNvContentPartPr/>
              <p14:nvPr/>
            </p14:nvContentPartPr>
            <p14:xfrm>
              <a:off x="7305278" y="4409423"/>
              <a:ext cx="123120" cy="177120"/>
            </p14:xfrm>
          </p:contentPart>
        </mc:Choice>
        <mc:Fallback>
          <p:pic>
            <p:nvPicPr>
              <p:cNvPr id="54" name="Ink 53">
                <a:extLst>
                  <a:ext uri="{FF2B5EF4-FFF2-40B4-BE49-F238E27FC236}">
                    <a16:creationId xmlns:a16="http://schemas.microsoft.com/office/drawing/2014/main" id="{7FD66CAB-55A8-686C-4CC8-0784C630F65A}"/>
                  </a:ext>
                </a:extLst>
              </p:cNvPr>
              <p:cNvPicPr/>
              <p:nvPr/>
            </p:nvPicPr>
            <p:blipFill>
              <a:blip r:embed="rId142"/>
              <a:stretch>
                <a:fillRect/>
              </a:stretch>
            </p:blipFill>
            <p:spPr>
              <a:xfrm>
                <a:off x="7296638" y="4400423"/>
                <a:ext cx="14076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55" name="Ink 54">
                <a:extLst>
                  <a:ext uri="{FF2B5EF4-FFF2-40B4-BE49-F238E27FC236}">
                    <a16:creationId xmlns:a16="http://schemas.microsoft.com/office/drawing/2014/main" id="{49D3964C-D5AA-6C73-267C-6FED811CE572}"/>
                  </a:ext>
                </a:extLst>
              </p14:cNvPr>
              <p14:cNvContentPartPr/>
              <p14:nvPr/>
            </p14:nvContentPartPr>
            <p14:xfrm>
              <a:off x="7540358" y="4439303"/>
              <a:ext cx="162720" cy="147240"/>
            </p14:xfrm>
          </p:contentPart>
        </mc:Choice>
        <mc:Fallback>
          <p:pic>
            <p:nvPicPr>
              <p:cNvPr id="55" name="Ink 54">
                <a:extLst>
                  <a:ext uri="{FF2B5EF4-FFF2-40B4-BE49-F238E27FC236}">
                    <a16:creationId xmlns:a16="http://schemas.microsoft.com/office/drawing/2014/main" id="{49D3964C-D5AA-6C73-267C-6FED811CE572}"/>
                  </a:ext>
                </a:extLst>
              </p:cNvPr>
              <p:cNvPicPr/>
              <p:nvPr/>
            </p:nvPicPr>
            <p:blipFill>
              <a:blip r:embed="rId144"/>
              <a:stretch>
                <a:fillRect/>
              </a:stretch>
            </p:blipFill>
            <p:spPr>
              <a:xfrm>
                <a:off x="7531718" y="4430303"/>
                <a:ext cx="18036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02" name="Ink 101">
                <a:extLst>
                  <a:ext uri="{FF2B5EF4-FFF2-40B4-BE49-F238E27FC236}">
                    <a16:creationId xmlns:a16="http://schemas.microsoft.com/office/drawing/2014/main" id="{91B39224-4327-ABDB-0B7A-C0550714E683}"/>
                  </a:ext>
                </a:extLst>
              </p14:cNvPr>
              <p14:cNvContentPartPr/>
              <p14:nvPr/>
            </p14:nvContentPartPr>
            <p14:xfrm>
              <a:off x="5467478" y="4377383"/>
              <a:ext cx="131040" cy="13320"/>
            </p14:xfrm>
          </p:contentPart>
        </mc:Choice>
        <mc:Fallback>
          <p:pic>
            <p:nvPicPr>
              <p:cNvPr id="102" name="Ink 101">
                <a:extLst>
                  <a:ext uri="{FF2B5EF4-FFF2-40B4-BE49-F238E27FC236}">
                    <a16:creationId xmlns:a16="http://schemas.microsoft.com/office/drawing/2014/main" id="{91B39224-4327-ABDB-0B7A-C0550714E683}"/>
                  </a:ext>
                </a:extLst>
              </p:cNvPr>
              <p:cNvPicPr/>
              <p:nvPr/>
            </p:nvPicPr>
            <p:blipFill>
              <a:blip r:embed="rId146"/>
              <a:stretch>
                <a:fillRect/>
              </a:stretch>
            </p:blipFill>
            <p:spPr>
              <a:xfrm>
                <a:off x="5458478" y="4368743"/>
                <a:ext cx="1486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03" name="Ink 102">
                <a:extLst>
                  <a:ext uri="{FF2B5EF4-FFF2-40B4-BE49-F238E27FC236}">
                    <a16:creationId xmlns:a16="http://schemas.microsoft.com/office/drawing/2014/main" id="{41370C91-9C80-52EF-70A6-29F6CEFEA9B4}"/>
                  </a:ext>
                </a:extLst>
              </p14:cNvPr>
              <p14:cNvContentPartPr/>
              <p14:nvPr/>
            </p14:nvContentPartPr>
            <p14:xfrm>
              <a:off x="5517518" y="4314743"/>
              <a:ext cx="14040" cy="214920"/>
            </p14:xfrm>
          </p:contentPart>
        </mc:Choice>
        <mc:Fallback>
          <p:pic>
            <p:nvPicPr>
              <p:cNvPr id="103" name="Ink 102">
                <a:extLst>
                  <a:ext uri="{FF2B5EF4-FFF2-40B4-BE49-F238E27FC236}">
                    <a16:creationId xmlns:a16="http://schemas.microsoft.com/office/drawing/2014/main" id="{41370C91-9C80-52EF-70A6-29F6CEFEA9B4}"/>
                  </a:ext>
                </a:extLst>
              </p:cNvPr>
              <p:cNvPicPr/>
              <p:nvPr/>
            </p:nvPicPr>
            <p:blipFill>
              <a:blip r:embed="rId148"/>
              <a:stretch>
                <a:fillRect/>
              </a:stretch>
            </p:blipFill>
            <p:spPr>
              <a:xfrm>
                <a:off x="5508518" y="4306103"/>
                <a:ext cx="3168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04" name="Ink 103">
                <a:extLst>
                  <a:ext uri="{FF2B5EF4-FFF2-40B4-BE49-F238E27FC236}">
                    <a16:creationId xmlns:a16="http://schemas.microsoft.com/office/drawing/2014/main" id="{0C792ECD-E893-1418-8B69-8DEFB991BBC5}"/>
                  </a:ext>
                </a:extLst>
              </p14:cNvPr>
              <p14:cNvContentPartPr/>
              <p14:nvPr/>
            </p14:nvContentPartPr>
            <p14:xfrm>
              <a:off x="5477918" y="4349303"/>
              <a:ext cx="90000" cy="75960"/>
            </p14:xfrm>
          </p:contentPart>
        </mc:Choice>
        <mc:Fallback>
          <p:pic>
            <p:nvPicPr>
              <p:cNvPr id="104" name="Ink 103">
                <a:extLst>
                  <a:ext uri="{FF2B5EF4-FFF2-40B4-BE49-F238E27FC236}">
                    <a16:creationId xmlns:a16="http://schemas.microsoft.com/office/drawing/2014/main" id="{0C792ECD-E893-1418-8B69-8DEFB991BBC5}"/>
                  </a:ext>
                </a:extLst>
              </p:cNvPr>
              <p:cNvPicPr/>
              <p:nvPr/>
            </p:nvPicPr>
            <p:blipFill>
              <a:blip r:embed="rId150"/>
              <a:stretch>
                <a:fillRect/>
              </a:stretch>
            </p:blipFill>
            <p:spPr>
              <a:xfrm>
                <a:off x="5469278" y="4340303"/>
                <a:ext cx="10764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05" name="Ink 104">
                <a:extLst>
                  <a:ext uri="{FF2B5EF4-FFF2-40B4-BE49-F238E27FC236}">
                    <a16:creationId xmlns:a16="http://schemas.microsoft.com/office/drawing/2014/main" id="{4E138131-A085-4AE8-6C4D-06605FE70069}"/>
                  </a:ext>
                </a:extLst>
              </p14:cNvPr>
              <p14:cNvContentPartPr/>
              <p14:nvPr/>
            </p14:nvContentPartPr>
            <p14:xfrm>
              <a:off x="5448758" y="4335623"/>
              <a:ext cx="174960" cy="127440"/>
            </p14:xfrm>
          </p:contentPart>
        </mc:Choice>
        <mc:Fallback>
          <p:pic>
            <p:nvPicPr>
              <p:cNvPr id="105" name="Ink 104">
                <a:extLst>
                  <a:ext uri="{FF2B5EF4-FFF2-40B4-BE49-F238E27FC236}">
                    <a16:creationId xmlns:a16="http://schemas.microsoft.com/office/drawing/2014/main" id="{4E138131-A085-4AE8-6C4D-06605FE70069}"/>
                  </a:ext>
                </a:extLst>
              </p:cNvPr>
              <p:cNvPicPr/>
              <p:nvPr/>
            </p:nvPicPr>
            <p:blipFill>
              <a:blip r:embed="rId152"/>
              <a:stretch>
                <a:fillRect/>
              </a:stretch>
            </p:blipFill>
            <p:spPr>
              <a:xfrm>
                <a:off x="5439758" y="4326623"/>
                <a:ext cx="19260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07" name="Ink 106">
                <a:extLst>
                  <a:ext uri="{FF2B5EF4-FFF2-40B4-BE49-F238E27FC236}">
                    <a16:creationId xmlns:a16="http://schemas.microsoft.com/office/drawing/2014/main" id="{4D4969C5-7B85-41A4-535D-822E71A9B231}"/>
                  </a:ext>
                </a:extLst>
              </p14:cNvPr>
              <p14:cNvContentPartPr/>
              <p14:nvPr/>
            </p14:nvContentPartPr>
            <p14:xfrm>
              <a:off x="8534318" y="3788783"/>
              <a:ext cx="641880" cy="82440"/>
            </p14:xfrm>
          </p:contentPart>
        </mc:Choice>
        <mc:Fallback>
          <p:pic>
            <p:nvPicPr>
              <p:cNvPr id="107" name="Ink 106">
                <a:extLst>
                  <a:ext uri="{FF2B5EF4-FFF2-40B4-BE49-F238E27FC236}">
                    <a16:creationId xmlns:a16="http://schemas.microsoft.com/office/drawing/2014/main" id="{4D4969C5-7B85-41A4-535D-822E71A9B231}"/>
                  </a:ext>
                </a:extLst>
              </p:cNvPr>
              <p:cNvPicPr/>
              <p:nvPr/>
            </p:nvPicPr>
            <p:blipFill>
              <a:blip r:embed="rId154"/>
              <a:stretch>
                <a:fillRect/>
              </a:stretch>
            </p:blipFill>
            <p:spPr>
              <a:xfrm>
                <a:off x="8525678" y="3780143"/>
                <a:ext cx="65952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08" name="Ink 107">
                <a:extLst>
                  <a:ext uri="{FF2B5EF4-FFF2-40B4-BE49-F238E27FC236}">
                    <a16:creationId xmlns:a16="http://schemas.microsoft.com/office/drawing/2014/main" id="{5170D73C-5CCC-4D50-626D-43A73FC126EA}"/>
                  </a:ext>
                </a:extLst>
              </p14:cNvPr>
              <p14:cNvContentPartPr/>
              <p14:nvPr/>
            </p14:nvContentPartPr>
            <p14:xfrm>
              <a:off x="9364118" y="3395303"/>
              <a:ext cx="180720" cy="353160"/>
            </p14:xfrm>
          </p:contentPart>
        </mc:Choice>
        <mc:Fallback>
          <p:pic>
            <p:nvPicPr>
              <p:cNvPr id="108" name="Ink 107">
                <a:extLst>
                  <a:ext uri="{FF2B5EF4-FFF2-40B4-BE49-F238E27FC236}">
                    <a16:creationId xmlns:a16="http://schemas.microsoft.com/office/drawing/2014/main" id="{5170D73C-5CCC-4D50-626D-43A73FC126EA}"/>
                  </a:ext>
                </a:extLst>
              </p:cNvPr>
              <p:cNvPicPr/>
              <p:nvPr/>
            </p:nvPicPr>
            <p:blipFill>
              <a:blip r:embed="rId156"/>
              <a:stretch>
                <a:fillRect/>
              </a:stretch>
            </p:blipFill>
            <p:spPr>
              <a:xfrm>
                <a:off x="9355478" y="3386303"/>
                <a:ext cx="198360" cy="37080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09" name="Ink 108">
                <a:extLst>
                  <a:ext uri="{FF2B5EF4-FFF2-40B4-BE49-F238E27FC236}">
                    <a16:creationId xmlns:a16="http://schemas.microsoft.com/office/drawing/2014/main" id="{8E4EE0F3-37C7-915A-0411-30A402569822}"/>
                  </a:ext>
                </a:extLst>
              </p14:cNvPr>
              <p14:cNvContentPartPr/>
              <p14:nvPr/>
            </p14:nvContentPartPr>
            <p14:xfrm>
              <a:off x="9494798" y="3851783"/>
              <a:ext cx="2880" cy="5040"/>
            </p14:xfrm>
          </p:contentPart>
        </mc:Choice>
        <mc:Fallback>
          <p:pic>
            <p:nvPicPr>
              <p:cNvPr id="109" name="Ink 108">
                <a:extLst>
                  <a:ext uri="{FF2B5EF4-FFF2-40B4-BE49-F238E27FC236}">
                    <a16:creationId xmlns:a16="http://schemas.microsoft.com/office/drawing/2014/main" id="{8E4EE0F3-37C7-915A-0411-30A402569822}"/>
                  </a:ext>
                </a:extLst>
              </p:cNvPr>
              <p:cNvPicPr/>
              <p:nvPr/>
            </p:nvPicPr>
            <p:blipFill>
              <a:blip r:embed="rId3"/>
              <a:stretch>
                <a:fillRect/>
              </a:stretch>
            </p:blipFill>
            <p:spPr>
              <a:xfrm>
                <a:off x="9485798" y="3842783"/>
                <a:ext cx="205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1" name="Ink 110">
                <a:extLst>
                  <a:ext uri="{FF2B5EF4-FFF2-40B4-BE49-F238E27FC236}">
                    <a16:creationId xmlns:a16="http://schemas.microsoft.com/office/drawing/2014/main" id="{A44B05EF-FF1D-8FEC-B90D-7D3902071200}"/>
                  </a:ext>
                </a:extLst>
              </p14:cNvPr>
              <p14:cNvContentPartPr/>
              <p14:nvPr/>
            </p14:nvContentPartPr>
            <p14:xfrm>
              <a:off x="7404638" y="99863"/>
              <a:ext cx="225000" cy="294480"/>
            </p14:xfrm>
          </p:contentPart>
        </mc:Choice>
        <mc:Fallback>
          <p:pic>
            <p:nvPicPr>
              <p:cNvPr id="111" name="Ink 110">
                <a:extLst>
                  <a:ext uri="{FF2B5EF4-FFF2-40B4-BE49-F238E27FC236}">
                    <a16:creationId xmlns:a16="http://schemas.microsoft.com/office/drawing/2014/main" id="{A44B05EF-FF1D-8FEC-B90D-7D3902071200}"/>
                  </a:ext>
                </a:extLst>
              </p:cNvPr>
              <p:cNvPicPr/>
              <p:nvPr/>
            </p:nvPicPr>
            <p:blipFill>
              <a:blip r:embed="rId159"/>
              <a:stretch>
                <a:fillRect/>
              </a:stretch>
            </p:blipFill>
            <p:spPr>
              <a:xfrm>
                <a:off x="7395638" y="91223"/>
                <a:ext cx="24264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2" name="Ink 111">
                <a:extLst>
                  <a:ext uri="{FF2B5EF4-FFF2-40B4-BE49-F238E27FC236}">
                    <a16:creationId xmlns:a16="http://schemas.microsoft.com/office/drawing/2014/main" id="{B9E29DAC-9109-D183-AE28-0638473B08CC}"/>
                  </a:ext>
                </a:extLst>
              </p14:cNvPr>
              <p14:cNvContentPartPr/>
              <p14:nvPr/>
            </p14:nvContentPartPr>
            <p14:xfrm>
              <a:off x="7752038" y="205703"/>
              <a:ext cx="397080" cy="224640"/>
            </p14:xfrm>
          </p:contentPart>
        </mc:Choice>
        <mc:Fallback>
          <p:pic>
            <p:nvPicPr>
              <p:cNvPr id="112" name="Ink 111">
                <a:extLst>
                  <a:ext uri="{FF2B5EF4-FFF2-40B4-BE49-F238E27FC236}">
                    <a16:creationId xmlns:a16="http://schemas.microsoft.com/office/drawing/2014/main" id="{B9E29DAC-9109-D183-AE28-0638473B08CC}"/>
                  </a:ext>
                </a:extLst>
              </p:cNvPr>
              <p:cNvPicPr/>
              <p:nvPr/>
            </p:nvPicPr>
            <p:blipFill>
              <a:blip r:embed="rId161"/>
              <a:stretch>
                <a:fillRect/>
              </a:stretch>
            </p:blipFill>
            <p:spPr>
              <a:xfrm>
                <a:off x="7743038" y="196703"/>
                <a:ext cx="41472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4" name="Ink 113">
                <a:extLst>
                  <a:ext uri="{FF2B5EF4-FFF2-40B4-BE49-F238E27FC236}">
                    <a16:creationId xmlns:a16="http://schemas.microsoft.com/office/drawing/2014/main" id="{36161B61-FCAF-1330-E082-9290FB01CDB0}"/>
                  </a:ext>
                </a:extLst>
              </p14:cNvPr>
              <p14:cNvContentPartPr/>
              <p14:nvPr/>
            </p14:nvContentPartPr>
            <p14:xfrm>
              <a:off x="3169238" y="315503"/>
              <a:ext cx="239400" cy="309240"/>
            </p14:xfrm>
          </p:contentPart>
        </mc:Choice>
        <mc:Fallback>
          <p:pic>
            <p:nvPicPr>
              <p:cNvPr id="114" name="Ink 113">
                <a:extLst>
                  <a:ext uri="{FF2B5EF4-FFF2-40B4-BE49-F238E27FC236}">
                    <a16:creationId xmlns:a16="http://schemas.microsoft.com/office/drawing/2014/main" id="{36161B61-FCAF-1330-E082-9290FB01CDB0}"/>
                  </a:ext>
                </a:extLst>
              </p:cNvPr>
              <p:cNvPicPr/>
              <p:nvPr/>
            </p:nvPicPr>
            <p:blipFill>
              <a:blip r:embed="rId163"/>
              <a:stretch>
                <a:fillRect/>
              </a:stretch>
            </p:blipFill>
            <p:spPr>
              <a:xfrm>
                <a:off x="3160238" y="306863"/>
                <a:ext cx="25704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5" name="Ink 114">
                <a:extLst>
                  <a:ext uri="{FF2B5EF4-FFF2-40B4-BE49-F238E27FC236}">
                    <a16:creationId xmlns:a16="http://schemas.microsoft.com/office/drawing/2014/main" id="{61FB4F47-B4AA-8582-5C9D-54C9F88D3C58}"/>
                  </a:ext>
                </a:extLst>
              </p14:cNvPr>
              <p14:cNvContentPartPr/>
              <p14:nvPr/>
            </p14:nvContentPartPr>
            <p14:xfrm>
              <a:off x="3532478" y="343583"/>
              <a:ext cx="78840" cy="322920"/>
            </p14:xfrm>
          </p:contentPart>
        </mc:Choice>
        <mc:Fallback>
          <p:pic>
            <p:nvPicPr>
              <p:cNvPr id="115" name="Ink 114">
                <a:extLst>
                  <a:ext uri="{FF2B5EF4-FFF2-40B4-BE49-F238E27FC236}">
                    <a16:creationId xmlns:a16="http://schemas.microsoft.com/office/drawing/2014/main" id="{61FB4F47-B4AA-8582-5C9D-54C9F88D3C58}"/>
                  </a:ext>
                </a:extLst>
              </p:cNvPr>
              <p:cNvPicPr/>
              <p:nvPr/>
            </p:nvPicPr>
            <p:blipFill>
              <a:blip r:embed="rId165"/>
              <a:stretch>
                <a:fillRect/>
              </a:stretch>
            </p:blipFill>
            <p:spPr>
              <a:xfrm>
                <a:off x="3523478" y="334583"/>
                <a:ext cx="9648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7" name="Ink 116">
                <a:extLst>
                  <a:ext uri="{FF2B5EF4-FFF2-40B4-BE49-F238E27FC236}">
                    <a16:creationId xmlns:a16="http://schemas.microsoft.com/office/drawing/2014/main" id="{EF210C0C-52B9-E1A3-BAB7-EF1E2C864FAF}"/>
                  </a:ext>
                </a:extLst>
              </p14:cNvPr>
              <p14:cNvContentPartPr/>
              <p14:nvPr/>
            </p14:nvContentPartPr>
            <p14:xfrm>
              <a:off x="6997478" y="2114783"/>
              <a:ext cx="79920" cy="285120"/>
            </p14:xfrm>
          </p:contentPart>
        </mc:Choice>
        <mc:Fallback>
          <p:pic>
            <p:nvPicPr>
              <p:cNvPr id="117" name="Ink 116">
                <a:extLst>
                  <a:ext uri="{FF2B5EF4-FFF2-40B4-BE49-F238E27FC236}">
                    <a16:creationId xmlns:a16="http://schemas.microsoft.com/office/drawing/2014/main" id="{EF210C0C-52B9-E1A3-BAB7-EF1E2C864FAF}"/>
                  </a:ext>
                </a:extLst>
              </p:cNvPr>
              <p:cNvPicPr/>
              <p:nvPr/>
            </p:nvPicPr>
            <p:blipFill>
              <a:blip r:embed="rId167"/>
              <a:stretch>
                <a:fillRect/>
              </a:stretch>
            </p:blipFill>
            <p:spPr>
              <a:xfrm>
                <a:off x="6988838" y="2106143"/>
                <a:ext cx="9756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8" name="Ink 117">
                <a:extLst>
                  <a:ext uri="{FF2B5EF4-FFF2-40B4-BE49-F238E27FC236}">
                    <a16:creationId xmlns:a16="http://schemas.microsoft.com/office/drawing/2014/main" id="{497D45C1-907E-7B25-56AC-C5AEA01078F9}"/>
                  </a:ext>
                </a:extLst>
              </p14:cNvPr>
              <p14:cNvContentPartPr/>
              <p14:nvPr/>
            </p14:nvContentPartPr>
            <p14:xfrm>
              <a:off x="6913958" y="2342303"/>
              <a:ext cx="239040" cy="109440"/>
            </p14:xfrm>
          </p:contentPart>
        </mc:Choice>
        <mc:Fallback>
          <p:pic>
            <p:nvPicPr>
              <p:cNvPr id="118" name="Ink 117">
                <a:extLst>
                  <a:ext uri="{FF2B5EF4-FFF2-40B4-BE49-F238E27FC236}">
                    <a16:creationId xmlns:a16="http://schemas.microsoft.com/office/drawing/2014/main" id="{497D45C1-907E-7B25-56AC-C5AEA01078F9}"/>
                  </a:ext>
                </a:extLst>
              </p:cNvPr>
              <p:cNvPicPr/>
              <p:nvPr/>
            </p:nvPicPr>
            <p:blipFill>
              <a:blip r:embed="rId169"/>
              <a:stretch>
                <a:fillRect/>
              </a:stretch>
            </p:blipFill>
            <p:spPr>
              <a:xfrm>
                <a:off x="6905318" y="2333303"/>
                <a:ext cx="2566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20" name="Ink 119">
                <a:extLst>
                  <a:ext uri="{FF2B5EF4-FFF2-40B4-BE49-F238E27FC236}">
                    <a16:creationId xmlns:a16="http://schemas.microsoft.com/office/drawing/2014/main" id="{8220C989-C05D-BDAD-871F-A29E7CFB3FEF}"/>
                  </a:ext>
                </a:extLst>
              </p14:cNvPr>
              <p14:cNvContentPartPr/>
              <p14:nvPr/>
            </p14:nvContentPartPr>
            <p14:xfrm>
              <a:off x="6310958" y="1252583"/>
              <a:ext cx="121320" cy="300960"/>
            </p14:xfrm>
          </p:contentPart>
        </mc:Choice>
        <mc:Fallback>
          <p:pic>
            <p:nvPicPr>
              <p:cNvPr id="120" name="Ink 119">
                <a:extLst>
                  <a:ext uri="{FF2B5EF4-FFF2-40B4-BE49-F238E27FC236}">
                    <a16:creationId xmlns:a16="http://schemas.microsoft.com/office/drawing/2014/main" id="{8220C989-C05D-BDAD-871F-A29E7CFB3FEF}"/>
                  </a:ext>
                </a:extLst>
              </p:cNvPr>
              <p:cNvPicPr/>
              <p:nvPr/>
            </p:nvPicPr>
            <p:blipFill>
              <a:blip r:embed="rId171"/>
              <a:stretch>
                <a:fillRect/>
              </a:stretch>
            </p:blipFill>
            <p:spPr>
              <a:xfrm>
                <a:off x="6301958" y="1243583"/>
                <a:ext cx="13896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21" name="Ink 120">
                <a:extLst>
                  <a:ext uri="{FF2B5EF4-FFF2-40B4-BE49-F238E27FC236}">
                    <a16:creationId xmlns:a16="http://schemas.microsoft.com/office/drawing/2014/main" id="{071AEED3-46CF-8673-BF34-B4515E9E525A}"/>
                  </a:ext>
                </a:extLst>
              </p14:cNvPr>
              <p14:cNvContentPartPr/>
              <p14:nvPr/>
            </p14:nvContentPartPr>
            <p14:xfrm>
              <a:off x="6256958" y="1484063"/>
              <a:ext cx="174240" cy="101520"/>
            </p14:xfrm>
          </p:contentPart>
        </mc:Choice>
        <mc:Fallback>
          <p:pic>
            <p:nvPicPr>
              <p:cNvPr id="121" name="Ink 120">
                <a:extLst>
                  <a:ext uri="{FF2B5EF4-FFF2-40B4-BE49-F238E27FC236}">
                    <a16:creationId xmlns:a16="http://schemas.microsoft.com/office/drawing/2014/main" id="{071AEED3-46CF-8673-BF34-B4515E9E525A}"/>
                  </a:ext>
                </a:extLst>
              </p:cNvPr>
              <p:cNvPicPr/>
              <p:nvPr/>
            </p:nvPicPr>
            <p:blipFill>
              <a:blip r:embed="rId173"/>
              <a:stretch>
                <a:fillRect/>
              </a:stretch>
            </p:blipFill>
            <p:spPr>
              <a:xfrm>
                <a:off x="6247958" y="1475063"/>
                <a:ext cx="19188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26" name="Ink 125">
                <a:extLst>
                  <a:ext uri="{FF2B5EF4-FFF2-40B4-BE49-F238E27FC236}">
                    <a16:creationId xmlns:a16="http://schemas.microsoft.com/office/drawing/2014/main" id="{4802037C-FD08-DAB7-4314-73F329E6095C}"/>
                  </a:ext>
                </a:extLst>
              </p14:cNvPr>
              <p14:cNvContentPartPr/>
              <p14:nvPr/>
            </p14:nvContentPartPr>
            <p14:xfrm>
              <a:off x="9251798" y="3218903"/>
              <a:ext cx="92520" cy="225720"/>
            </p14:xfrm>
          </p:contentPart>
        </mc:Choice>
        <mc:Fallback>
          <p:pic>
            <p:nvPicPr>
              <p:cNvPr id="126" name="Ink 125">
                <a:extLst>
                  <a:ext uri="{FF2B5EF4-FFF2-40B4-BE49-F238E27FC236}">
                    <a16:creationId xmlns:a16="http://schemas.microsoft.com/office/drawing/2014/main" id="{4802037C-FD08-DAB7-4314-73F329E6095C}"/>
                  </a:ext>
                </a:extLst>
              </p:cNvPr>
              <p:cNvPicPr/>
              <p:nvPr/>
            </p:nvPicPr>
            <p:blipFill>
              <a:blip r:embed="rId175"/>
              <a:stretch>
                <a:fillRect/>
              </a:stretch>
            </p:blipFill>
            <p:spPr>
              <a:xfrm>
                <a:off x="9243158" y="3210263"/>
                <a:ext cx="11016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7" name="Ink 126">
                <a:extLst>
                  <a:ext uri="{FF2B5EF4-FFF2-40B4-BE49-F238E27FC236}">
                    <a16:creationId xmlns:a16="http://schemas.microsoft.com/office/drawing/2014/main" id="{CCE4ACDB-D2D9-C84D-D633-ED97AC6E6478}"/>
                  </a:ext>
                </a:extLst>
              </p14:cNvPr>
              <p14:cNvContentPartPr/>
              <p14:nvPr/>
            </p14:nvContentPartPr>
            <p14:xfrm>
              <a:off x="9175838" y="3406823"/>
              <a:ext cx="150120" cy="70920"/>
            </p14:xfrm>
          </p:contentPart>
        </mc:Choice>
        <mc:Fallback>
          <p:pic>
            <p:nvPicPr>
              <p:cNvPr id="127" name="Ink 126">
                <a:extLst>
                  <a:ext uri="{FF2B5EF4-FFF2-40B4-BE49-F238E27FC236}">
                    <a16:creationId xmlns:a16="http://schemas.microsoft.com/office/drawing/2014/main" id="{CCE4ACDB-D2D9-C84D-D633-ED97AC6E6478}"/>
                  </a:ext>
                </a:extLst>
              </p:cNvPr>
              <p:cNvPicPr/>
              <p:nvPr/>
            </p:nvPicPr>
            <p:blipFill>
              <a:blip r:embed="rId177"/>
              <a:stretch>
                <a:fillRect/>
              </a:stretch>
            </p:blipFill>
            <p:spPr>
              <a:xfrm>
                <a:off x="9166838" y="3397823"/>
                <a:ext cx="16776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29" name="Ink 128">
                <a:extLst>
                  <a:ext uri="{FF2B5EF4-FFF2-40B4-BE49-F238E27FC236}">
                    <a16:creationId xmlns:a16="http://schemas.microsoft.com/office/drawing/2014/main" id="{A7195A76-3720-A967-9966-877F7934B0B3}"/>
                  </a:ext>
                </a:extLst>
              </p14:cNvPr>
              <p14:cNvContentPartPr/>
              <p14:nvPr/>
            </p14:nvContentPartPr>
            <p14:xfrm>
              <a:off x="9665438" y="3519503"/>
              <a:ext cx="70200" cy="268200"/>
            </p14:xfrm>
          </p:contentPart>
        </mc:Choice>
        <mc:Fallback>
          <p:pic>
            <p:nvPicPr>
              <p:cNvPr id="129" name="Ink 128">
                <a:extLst>
                  <a:ext uri="{FF2B5EF4-FFF2-40B4-BE49-F238E27FC236}">
                    <a16:creationId xmlns:a16="http://schemas.microsoft.com/office/drawing/2014/main" id="{A7195A76-3720-A967-9966-877F7934B0B3}"/>
                  </a:ext>
                </a:extLst>
              </p:cNvPr>
              <p:cNvPicPr/>
              <p:nvPr/>
            </p:nvPicPr>
            <p:blipFill>
              <a:blip r:embed="rId179"/>
              <a:stretch>
                <a:fillRect/>
              </a:stretch>
            </p:blipFill>
            <p:spPr>
              <a:xfrm>
                <a:off x="9656438" y="3510863"/>
                <a:ext cx="8784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30" name="Ink 129">
                <a:extLst>
                  <a:ext uri="{FF2B5EF4-FFF2-40B4-BE49-F238E27FC236}">
                    <a16:creationId xmlns:a16="http://schemas.microsoft.com/office/drawing/2014/main" id="{EE4AA5F0-EF4E-179D-4F88-8B20A13E9AA1}"/>
                  </a:ext>
                </a:extLst>
              </p14:cNvPr>
              <p14:cNvContentPartPr/>
              <p14:nvPr/>
            </p14:nvContentPartPr>
            <p14:xfrm>
              <a:off x="9624758" y="3659183"/>
              <a:ext cx="152640" cy="23040"/>
            </p14:xfrm>
          </p:contentPart>
        </mc:Choice>
        <mc:Fallback>
          <p:pic>
            <p:nvPicPr>
              <p:cNvPr id="130" name="Ink 129">
                <a:extLst>
                  <a:ext uri="{FF2B5EF4-FFF2-40B4-BE49-F238E27FC236}">
                    <a16:creationId xmlns:a16="http://schemas.microsoft.com/office/drawing/2014/main" id="{EE4AA5F0-EF4E-179D-4F88-8B20A13E9AA1}"/>
                  </a:ext>
                </a:extLst>
              </p:cNvPr>
              <p:cNvPicPr/>
              <p:nvPr/>
            </p:nvPicPr>
            <p:blipFill>
              <a:blip r:embed="rId181"/>
              <a:stretch>
                <a:fillRect/>
              </a:stretch>
            </p:blipFill>
            <p:spPr>
              <a:xfrm>
                <a:off x="9615758" y="3650543"/>
                <a:ext cx="17028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31" name="Ink 130">
                <a:extLst>
                  <a:ext uri="{FF2B5EF4-FFF2-40B4-BE49-F238E27FC236}">
                    <a16:creationId xmlns:a16="http://schemas.microsoft.com/office/drawing/2014/main" id="{2A7D695B-9177-170C-6376-8D840A5C40F5}"/>
                  </a:ext>
                </a:extLst>
              </p14:cNvPr>
              <p14:cNvContentPartPr/>
              <p14:nvPr/>
            </p14:nvContentPartPr>
            <p14:xfrm>
              <a:off x="9853718" y="3595823"/>
              <a:ext cx="151200" cy="167040"/>
            </p14:xfrm>
          </p:contentPart>
        </mc:Choice>
        <mc:Fallback>
          <p:pic>
            <p:nvPicPr>
              <p:cNvPr id="131" name="Ink 130">
                <a:extLst>
                  <a:ext uri="{FF2B5EF4-FFF2-40B4-BE49-F238E27FC236}">
                    <a16:creationId xmlns:a16="http://schemas.microsoft.com/office/drawing/2014/main" id="{2A7D695B-9177-170C-6376-8D840A5C40F5}"/>
                  </a:ext>
                </a:extLst>
              </p:cNvPr>
              <p:cNvPicPr/>
              <p:nvPr/>
            </p:nvPicPr>
            <p:blipFill>
              <a:blip r:embed="rId183"/>
              <a:stretch>
                <a:fillRect/>
              </a:stretch>
            </p:blipFill>
            <p:spPr>
              <a:xfrm>
                <a:off x="9845078" y="3586823"/>
                <a:ext cx="16884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32" name="Ink 131">
                <a:extLst>
                  <a:ext uri="{FF2B5EF4-FFF2-40B4-BE49-F238E27FC236}">
                    <a16:creationId xmlns:a16="http://schemas.microsoft.com/office/drawing/2014/main" id="{D45CA8CF-35FB-5DED-4FA9-D865922619A9}"/>
                  </a:ext>
                </a:extLst>
              </p14:cNvPr>
              <p14:cNvContentPartPr/>
              <p14:nvPr/>
            </p14:nvContentPartPr>
            <p14:xfrm>
              <a:off x="9516758" y="3400703"/>
              <a:ext cx="191160" cy="504360"/>
            </p14:xfrm>
          </p:contentPart>
        </mc:Choice>
        <mc:Fallback>
          <p:pic>
            <p:nvPicPr>
              <p:cNvPr id="132" name="Ink 131">
                <a:extLst>
                  <a:ext uri="{FF2B5EF4-FFF2-40B4-BE49-F238E27FC236}">
                    <a16:creationId xmlns:a16="http://schemas.microsoft.com/office/drawing/2014/main" id="{D45CA8CF-35FB-5DED-4FA9-D865922619A9}"/>
                  </a:ext>
                </a:extLst>
              </p:cNvPr>
              <p:cNvPicPr/>
              <p:nvPr/>
            </p:nvPicPr>
            <p:blipFill>
              <a:blip r:embed="rId185"/>
              <a:stretch>
                <a:fillRect/>
              </a:stretch>
            </p:blipFill>
            <p:spPr>
              <a:xfrm>
                <a:off x="9507758" y="3392063"/>
                <a:ext cx="208800" cy="5220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33" name="Ink 132">
                <a:extLst>
                  <a:ext uri="{FF2B5EF4-FFF2-40B4-BE49-F238E27FC236}">
                    <a16:creationId xmlns:a16="http://schemas.microsoft.com/office/drawing/2014/main" id="{0CE1C621-076B-CE7E-F88D-15DE3AFE453E}"/>
                  </a:ext>
                </a:extLst>
              </p14:cNvPr>
              <p14:cNvContentPartPr/>
              <p14:nvPr/>
            </p14:nvContentPartPr>
            <p14:xfrm>
              <a:off x="10058198" y="3438503"/>
              <a:ext cx="91800" cy="399600"/>
            </p14:xfrm>
          </p:contentPart>
        </mc:Choice>
        <mc:Fallback>
          <p:pic>
            <p:nvPicPr>
              <p:cNvPr id="133" name="Ink 132">
                <a:extLst>
                  <a:ext uri="{FF2B5EF4-FFF2-40B4-BE49-F238E27FC236}">
                    <a16:creationId xmlns:a16="http://schemas.microsoft.com/office/drawing/2014/main" id="{0CE1C621-076B-CE7E-F88D-15DE3AFE453E}"/>
                  </a:ext>
                </a:extLst>
              </p:cNvPr>
              <p:cNvPicPr/>
              <p:nvPr/>
            </p:nvPicPr>
            <p:blipFill>
              <a:blip r:embed="rId187"/>
              <a:stretch>
                <a:fillRect/>
              </a:stretch>
            </p:blipFill>
            <p:spPr>
              <a:xfrm>
                <a:off x="10049558" y="3429503"/>
                <a:ext cx="109440" cy="4172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35" name="Ink 134">
                <a:extLst>
                  <a:ext uri="{FF2B5EF4-FFF2-40B4-BE49-F238E27FC236}">
                    <a16:creationId xmlns:a16="http://schemas.microsoft.com/office/drawing/2014/main" id="{1FFB13B6-DD8A-8714-18B6-405CE916CD63}"/>
                  </a:ext>
                </a:extLst>
              </p14:cNvPr>
              <p14:cNvContentPartPr/>
              <p14:nvPr/>
            </p14:nvContentPartPr>
            <p14:xfrm>
              <a:off x="5824238" y="1464623"/>
              <a:ext cx="52920" cy="203040"/>
            </p14:xfrm>
          </p:contentPart>
        </mc:Choice>
        <mc:Fallback>
          <p:pic>
            <p:nvPicPr>
              <p:cNvPr id="135" name="Ink 134">
                <a:extLst>
                  <a:ext uri="{FF2B5EF4-FFF2-40B4-BE49-F238E27FC236}">
                    <a16:creationId xmlns:a16="http://schemas.microsoft.com/office/drawing/2014/main" id="{1FFB13B6-DD8A-8714-18B6-405CE916CD63}"/>
                  </a:ext>
                </a:extLst>
              </p:cNvPr>
              <p:cNvPicPr/>
              <p:nvPr/>
            </p:nvPicPr>
            <p:blipFill>
              <a:blip r:embed="rId189"/>
              <a:stretch>
                <a:fillRect/>
              </a:stretch>
            </p:blipFill>
            <p:spPr>
              <a:xfrm>
                <a:off x="5815238" y="1455623"/>
                <a:ext cx="7056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36" name="Ink 135">
                <a:extLst>
                  <a:ext uri="{FF2B5EF4-FFF2-40B4-BE49-F238E27FC236}">
                    <a16:creationId xmlns:a16="http://schemas.microsoft.com/office/drawing/2014/main" id="{1CCEB6AC-28D9-C295-6E52-89DA5DEA39CA}"/>
                  </a:ext>
                </a:extLst>
              </p14:cNvPr>
              <p14:cNvContentPartPr/>
              <p14:nvPr/>
            </p14:nvContentPartPr>
            <p14:xfrm>
              <a:off x="5961398" y="1436903"/>
              <a:ext cx="19800" cy="176400"/>
            </p14:xfrm>
          </p:contentPart>
        </mc:Choice>
        <mc:Fallback>
          <p:pic>
            <p:nvPicPr>
              <p:cNvPr id="136" name="Ink 135">
                <a:extLst>
                  <a:ext uri="{FF2B5EF4-FFF2-40B4-BE49-F238E27FC236}">
                    <a16:creationId xmlns:a16="http://schemas.microsoft.com/office/drawing/2014/main" id="{1CCEB6AC-28D9-C295-6E52-89DA5DEA39CA}"/>
                  </a:ext>
                </a:extLst>
              </p:cNvPr>
              <p:cNvPicPr/>
              <p:nvPr/>
            </p:nvPicPr>
            <p:blipFill>
              <a:blip r:embed="rId191"/>
              <a:stretch>
                <a:fillRect/>
              </a:stretch>
            </p:blipFill>
            <p:spPr>
              <a:xfrm>
                <a:off x="5952398" y="1428263"/>
                <a:ext cx="374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37" name="Ink 136">
                <a:extLst>
                  <a:ext uri="{FF2B5EF4-FFF2-40B4-BE49-F238E27FC236}">
                    <a16:creationId xmlns:a16="http://schemas.microsoft.com/office/drawing/2014/main" id="{4C72F78C-C7E0-2707-2844-5C1E2F52E30F}"/>
                  </a:ext>
                </a:extLst>
              </p14:cNvPr>
              <p14:cNvContentPartPr/>
              <p14:nvPr/>
            </p14:nvContentPartPr>
            <p14:xfrm>
              <a:off x="5965358" y="1451303"/>
              <a:ext cx="201240" cy="216360"/>
            </p14:xfrm>
          </p:contentPart>
        </mc:Choice>
        <mc:Fallback>
          <p:pic>
            <p:nvPicPr>
              <p:cNvPr id="137" name="Ink 136">
                <a:extLst>
                  <a:ext uri="{FF2B5EF4-FFF2-40B4-BE49-F238E27FC236}">
                    <a16:creationId xmlns:a16="http://schemas.microsoft.com/office/drawing/2014/main" id="{4C72F78C-C7E0-2707-2844-5C1E2F52E30F}"/>
                  </a:ext>
                </a:extLst>
              </p:cNvPr>
              <p:cNvPicPr/>
              <p:nvPr/>
            </p:nvPicPr>
            <p:blipFill>
              <a:blip r:embed="rId193"/>
              <a:stretch>
                <a:fillRect/>
              </a:stretch>
            </p:blipFill>
            <p:spPr>
              <a:xfrm>
                <a:off x="5956718" y="1442663"/>
                <a:ext cx="21888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38" name="Ink 137">
                <a:extLst>
                  <a:ext uri="{FF2B5EF4-FFF2-40B4-BE49-F238E27FC236}">
                    <a16:creationId xmlns:a16="http://schemas.microsoft.com/office/drawing/2014/main" id="{AC72B099-B301-2BEB-10C3-BD4B2EB26768}"/>
                  </a:ext>
                </a:extLst>
              </p14:cNvPr>
              <p14:cNvContentPartPr/>
              <p14:nvPr/>
            </p14:nvContentPartPr>
            <p14:xfrm>
              <a:off x="6250118" y="1395503"/>
              <a:ext cx="128880" cy="308520"/>
            </p14:xfrm>
          </p:contentPart>
        </mc:Choice>
        <mc:Fallback>
          <p:pic>
            <p:nvPicPr>
              <p:cNvPr id="138" name="Ink 137">
                <a:extLst>
                  <a:ext uri="{FF2B5EF4-FFF2-40B4-BE49-F238E27FC236}">
                    <a16:creationId xmlns:a16="http://schemas.microsoft.com/office/drawing/2014/main" id="{AC72B099-B301-2BEB-10C3-BD4B2EB26768}"/>
                  </a:ext>
                </a:extLst>
              </p:cNvPr>
              <p:cNvPicPr/>
              <p:nvPr/>
            </p:nvPicPr>
            <p:blipFill>
              <a:blip r:embed="rId195"/>
              <a:stretch>
                <a:fillRect/>
              </a:stretch>
            </p:blipFill>
            <p:spPr>
              <a:xfrm>
                <a:off x="6241478" y="1386863"/>
                <a:ext cx="14652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39" name="Ink 138">
                <a:extLst>
                  <a:ext uri="{FF2B5EF4-FFF2-40B4-BE49-F238E27FC236}">
                    <a16:creationId xmlns:a16="http://schemas.microsoft.com/office/drawing/2014/main" id="{A079CC8C-4B6E-D769-00E6-E22D8484F883}"/>
                  </a:ext>
                </a:extLst>
              </p14:cNvPr>
              <p14:cNvContentPartPr/>
              <p14:nvPr/>
            </p14:nvContentPartPr>
            <p14:xfrm>
              <a:off x="5339678" y="5292143"/>
              <a:ext cx="170640" cy="400680"/>
            </p14:xfrm>
          </p:contentPart>
        </mc:Choice>
        <mc:Fallback>
          <p:pic>
            <p:nvPicPr>
              <p:cNvPr id="139" name="Ink 138">
                <a:extLst>
                  <a:ext uri="{FF2B5EF4-FFF2-40B4-BE49-F238E27FC236}">
                    <a16:creationId xmlns:a16="http://schemas.microsoft.com/office/drawing/2014/main" id="{A079CC8C-4B6E-D769-00E6-E22D8484F883}"/>
                  </a:ext>
                </a:extLst>
              </p:cNvPr>
              <p:cNvPicPr/>
              <p:nvPr/>
            </p:nvPicPr>
            <p:blipFill>
              <a:blip r:embed="rId197"/>
              <a:stretch>
                <a:fillRect/>
              </a:stretch>
            </p:blipFill>
            <p:spPr>
              <a:xfrm>
                <a:off x="5331038" y="5283503"/>
                <a:ext cx="188280" cy="4183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40" name="Ink 139">
                <a:extLst>
                  <a:ext uri="{FF2B5EF4-FFF2-40B4-BE49-F238E27FC236}">
                    <a16:creationId xmlns:a16="http://schemas.microsoft.com/office/drawing/2014/main" id="{F4B0DBBD-5EE4-2716-D1F4-9600553C7E42}"/>
                  </a:ext>
                </a:extLst>
              </p14:cNvPr>
              <p14:cNvContentPartPr/>
              <p14:nvPr/>
            </p14:nvContentPartPr>
            <p14:xfrm>
              <a:off x="5277758" y="5507063"/>
              <a:ext cx="176040" cy="21960"/>
            </p14:xfrm>
          </p:contentPart>
        </mc:Choice>
        <mc:Fallback>
          <p:pic>
            <p:nvPicPr>
              <p:cNvPr id="140" name="Ink 139">
                <a:extLst>
                  <a:ext uri="{FF2B5EF4-FFF2-40B4-BE49-F238E27FC236}">
                    <a16:creationId xmlns:a16="http://schemas.microsoft.com/office/drawing/2014/main" id="{F4B0DBBD-5EE4-2716-D1F4-9600553C7E42}"/>
                  </a:ext>
                </a:extLst>
              </p:cNvPr>
              <p:cNvPicPr/>
              <p:nvPr/>
            </p:nvPicPr>
            <p:blipFill>
              <a:blip r:embed="rId199"/>
              <a:stretch>
                <a:fillRect/>
              </a:stretch>
            </p:blipFill>
            <p:spPr>
              <a:xfrm>
                <a:off x="5268758" y="5498063"/>
                <a:ext cx="19368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41" name="Ink 140">
                <a:extLst>
                  <a:ext uri="{FF2B5EF4-FFF2-40B4-BE49-F238E27FC236}">
                    <a16:creationId xmlns:a16="http://schemas.microsoft.com/office/drawing/2014/main" id="{D3ACBCCC-2CE0-F3DF-D0DC-DDF7989B82D9}"/>
                  </a:ext>
                </a:extLst>
              </p14:cNvPr>
              <p14:cNvContentPartPr/>
              <p14:nvPr/>
            </p14:nvContentPartPr>
            <p14:xfrm>
              <a:off x="5571518" y="5425703"/>
              <a:ext cx="243000" cy="281880"/>
            </p14:xfrm>
          </p:contentPart>
        </mc:Choice>
        <mc:Fallback>
          <p:pic>
            <p:nvPicPr>
              <p:cNvPr id="141" name="Ink 140">
                <a:extLst>
                  <a:ext uri="{FF2B5EF4-FFF2-40B4-BE49-F238E27FC236}">
                    <a16:creationId xmlns:a16="http://schemas.microsoft.com/office/drawing/2014/main" id="{D3ACBCCC-2CE0-F3DF-D0DC-DDF7989B82D9}"/>
                  </a:ext>
                </a:extLst>
              </p:cNvPr>
              <p:cNvPicPr/>
              <p:nvPr/>
            </p:nvPicPr>
            <p:blipFill>
              <a:blip r:embed="rId201"/>
              <a:stretch>
                <a:fillRect/>
              </a:stretch>
            </p:blipFill>
            <p:spPr>
              <a:xfrm>
                <a:off x="5562878" y="5417063"/>
                <a:ext cx="26064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43" name="Ink 142">
                <a:extLst>
                  <a:ext uri="{FF2B5EF4-FFF2-40B4-BE49-F238E27FC236}">
                    <a16:creationId xmlns:a16="http://schemas.microsoft.com/office/drawing/2014/main" id="{EFBFEDDA-621C-0D7F-3CCD-E16345771A2A}"/>
                  </a:ext>
                </a:extLst>
              </p14:cNvPr>
              <p14:cNvContentPartPr/>
              <p14:nvPr/>
            </p14:nvContentPartPr>
            <p14:xfrm>
              <a:off x="6072998" y="5384303"/>
              <a:ext cx="235080" cy="305640"/>
            </p14:xfrm>
          </p:contentPart>
        </mc:Choice>
        <mc:Fallback>
          <p:pic>
            <p:nvPicPr>
              <p:cNvPr id="143" name="Ink 142">
                <a:extLst>
                  <a:ext uri="{FF2B5EF4-FFF2-40B4-BE49-F238E27FC236}">
                    <a16:creationId xmlns:a16="http://schemas.microsoft.com/office/drawing/2014/main" id="{EFBFEDDA-621C-0D7F-3CCD-E16345771A2A}"/>
                  </a:ext>
                </a:extLst>
              </p:cNvPr>
              <p:cNvPicPr/>
              <p:nvPr/>
            </p:nvPicPr>
            <p:blipFill>
              <a:blip r:embed="rId203"/>
              <a:stretch>
                <a:fillRect/>
              </a:stretch>
            </p:blipFill>
            <p:spPr>
              <a:xfrm>
                <a:off x="6063998" y="5375303"/>
                <a:ext cx="25272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44" name="Ink 143">
                <a:extLst>
                  <a:ext uri="{FF2B5EF4-FFF2-40B4-BE49-F238E27FC236}">
                    <a16:creationId xmlns:a16="http://schemas.microsoft.com/office/drawing/2014/main" id="{EA288E4E-EC5A-A987-62E2-60579D052AED}"/>
                  </a:ext>
                </a:extLst>
              </p14:cNvPr>
              <p14:cNvContentPartPr/>
              <p14:nvPr/>
            </p14:nvContentPartPr>
            <p14:xfrm>
              <a:off x="6607598" y="5392223"/>
              <a:ext cx="87480" cy="322200"/>
            </p14:xfrm>
          </p:contentPart>
        </mc:Choice>
        <mc:Fallback>
          <p:pic>
            <p:nvPicPr>
              <p:cNvPr id="144" name="Ink 143">
                <a:extLst>
                  <a:ext uri="{FF2B5EF4-FFF2-40B4-BE49-F238E27FC236}">
                    <a16:creationId xmlns:a16="http://schemas.microsoft.com/office/drawing/2014/main" id="{EA288E4E-EC5A-A987-62E2-60579D052AED}"/>
                  </a:ext>
                </a:extLst>
              </p:cNvPr>
              <p:cNvPicPr/>
              <p:nvPr/>
            </p:nvPicPr>
            <p:blipFill>
              <a:blip r:embed="rId205"/>
              <a:stretch>
                <a:fillRect/>
              </a:stretch>
            </p:blipFill>
            <p:spPr>
              <a:xfrm>
                <a:off x="6598598" y="5383583"/>
                <a:ext cx="10512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45" name="Ink 144">
                <a:extLst>
                  <a:ext uri="{FF2B5EF4-FFF2-40B4-BE49-F238E27FC236}">
                    <a16:creationId xmlns:a16="http://schemas.microsoft.com/office/drawing/2014/main" id="{BB5EEF56-2AB6-C723-A6C3-7A4F6B693F47}"/>
                  </a:ext>
                </a:extLst>
              </p14:cNvPr>
              <p14:cNvContentPartPr/>
              <p14:nvPr/>
            </p14:nvContentPartPr>
            <p14:xfrm>
              <a:off x="6593558" y="5550623"/>
              <a:ext cx="95040" cy="23400"/>
            </p14:xfrm>
          </p:contentPart>
        </mc:Choice>
        <mc:Fallback>
          <p:pic>
            <p:nvPicPr>
              <p:cNvPr id="145" name="Ink 144">
                <a:extLst>
                  <a:ext uri="{FF2B5EF4-FFF2-40B4-BE49-F238E27FC236}">
                    <a16:creationId xmlns:a16="http://schemas.microsoft.com/office/drawing/2014/main" id="{BB5EEF56-2AB6-C723-A6C3-7A4F6B693F47}"/>
                  </a:ext>
                </a:extLst>
              </p:cNvPr>
              <p:cNvPicPr/>
              <p:nvPr/>
            </p:nvPicPr>
            <p:blipFill>
              <a:blip r:embed="rId207"/>
              <a:stretch>
                <a:fillRect/>
              </a:stretch>
            </p:blipFill>
            <p:spPr>
              <a:xfrm>
                <a:off x="6584918" y="5541623"/>
                <a:ext cx="11268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46" name="Ink 145">
                <a:extLst>
                  <a:ext uri="{FF2B5EF4-FFF2-40B4-BE49-F238E27FC236}">
                    <a16:creationId xmlns:a16="http://schemas.microsoft.com/office/drawing/2014/main" id="{011C6620-6071-9A59-537A-483C3778582D}"/>
                  </a:ext>
                </a:extLst>
              </p14:cNvPr>
              <p14:cNvContentPartPr/>
              <p14:nvPr/>
            </p14:nvContentPartPr>
            <p14:xfrm>
              <a:off x="6895598" y="5438663"/>
              <a:ext cx="18720" cy="260640"/>
            </p14:xfrm>
          </p:contentPart>
        </mc:Choice>
        <mc:Fallback>
          <p:pic>
            <p:nvPicPr>
              <p:cNvPr id="146" name="Ink 145">
                <a:extLst>
                  <a:ext uri="{FF2B5EF4-FFF2-40B4-BE49-F238E27FC236}">
                    <a16:creationId xmlns:a16="http://schemas.microsoft.com/office/drawing/2014/main" id="{011C6620-6071-9A59-537A-483C3778582D}"/>
                  </a:ext>
                </a:extLst>
              </p:cNvPr>
              <p:cNvPicPr/>
              <p:nvPr/>
            </p:nvPicPr>
            <p:blipFill>
              <a:blip r:embed="rId209"/>
              <a:stretch>
                <a:fillRect/>
              </a:stretch>
            </p:blipFill>
            <p:spPr>
              <a:xfrm>
                <a:off x="6886598" y="5429663"/>
                <a:ext cx="3636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48" name="Ink 147">
                <a:extLst>
                  <a:ext uri="{FF2B5EF4-FFF2-40B4-BE49-F238E27FC236}">
                    <a16:creationId xmlns:a16="http://schemas.microsoft.com/office/drawing/2014/main" id="{D8885BCE-B2C2-2617-3677-6DD1637954C3}"/>
                  </a:ext>
                </a:extLst>
              </p14:cNvPr>
              <p14:cNvContentPartPr/>
              <p14:nvPr/>
            </p14:nvContentPartPr>
            <p14:xfrm>
              <a:off x="7222838" y="5554943"/>
              <a:ext cx="62640" cy="18720"/>
            </p14:xfrm>
          </p:contentPart>
        </mc:Choice>
        <mc:Fallback>
          <p:pic>
            <p:nvPicPr>
              <p:cNvPr id="148" name="Ink 147">
                <a:extLst>
                  <a:ext uri="{FF2B5EF4-FFF2-40B4-BE49-F238E27FC236}">
                    <a16:creationId xmlns:a16="http://schemas.microsoft.com/office/drawing/2014/main" id="{D8885BCE-B2C2-2617-3677-6DD1637954C3}"/>
                  </a:ext>
                </a:extLst>
              </p:cNvPr>
              <p:cNvPicPr/>
              <p:nvPr/>
            </p:nvPicPr>
            <p:blipFill>
              <a:blip r:embed="rId211"/>
              <a:stretch>
                <a:fillRect/>
              </a:stretch>
            </p:blipFill>
            <p:spPr>
              <a:xfrm>
                <a:off x="7213838" y="5546303"/>
                <a:ext cx="802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49" name="Ink 148">
                <a:extLst>
                  <a:ext uri="{FF2B5EF4-FFF2-40B4-BE49-F238E27FC236}">
                    <a16:creationId xmlns:a16="http://schemas.microsoft.com/office/drawing/2014/main" id="{D7488B93-9CBA-A6B5-2CA7-275E2FD3DA10}"/>
                  </a:ext>
                </a:extLst>
              </p14:cNvPr>
              <p14:cNvContentPartPr/>
              <p14:nvPr/>
            </p14:nvContentPartPr>
            <p14:xfrm>
              <a:off x="7182878" y="5648903"/>
              <a:ext cx="101520" cy="32760"/>
            </p14:xfrm>
          </p:contentPart>
        </mc:Choice>
        <mc:Fallback>
          <p:pic>
            <p:nvPicPr>
              <p:cNvPr id="149" name="Ink 148">
                <a:extLst>
                  <a:ext uri="{FF2B5EF4-FFF2-40B4-BE49-F238E27FC236}">
                    <a16:creationId xmlns:a16="http://schemas.microsoft.com/office/drawing/2014/main" id="{D7488B93-9CBA-A6B5-2CA7-275E2FD3DA10}"/>
                  </a:ext>
                </a:extLst>
              </p:cNvPr>
              <p:cNvPicPr/>
              <p:nvPr/>
            </p:nvPicPr>
            <p:blipFill>
              <a:blip r:embed="rId213"/>
              <a:stretch>
                <a:fillRect/>
              </a:stretch>
            </p:blipFill>
            <p:spPr>
              <a:xfrm>
                <a:off x="7174238" y="5640263"/>
                <a:ext cx="11916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50" name="Ink 149">
                <a:extLst>
                  <a:ext uri="{FF2B5EF4-FFF2-40B4-BE49-F238E27FC236}">
                    <a16:creationId xmlns:a16="http://schemas.microsoft.com/office/drawing/2014/main" id="{FB5C5E44-8085-514C-FCFF-60B198B28C42}"/>
                  </a:ext>
                </a:extLst>
              </p14:cNvPr>
              <p14:cNvContentPartPr/>
              <p14:nvPr/>
            </p14:nvContentPartPr>
            <p14:xfrm>
              <a:off x="7617398" y="5523623"/>
              <a:ext cx="146160" cy="361080"/>
            </p14:xfrm>
          </p:contentPart>
        </mc:Choice>
        <mc:Fallback>
          <p:pic>
            <p:nvPicPr>
              <p:cNvPr id="150" name="Ink 149">
                <a:extLst>
                  <a:ext uri="{FF2B5EF4-FFF2-40B4-BE49-F238E27FC236}">
                    <a16:creationId xmlns:a16="http://schemas.microsoft.com/office/drawing/2014/main" id="{FB5C5E44-8085-514C-FCFF-60B198B28C42}"/>
                  </a:ext>
                </a:extLst>
              </p:cNvPr>
              <p:cNvPicPr/>
              <p:nvPr/>
            </p:nvPicPr>
            <p:blipFill>
              <a:blip r:embed="rId215"/>
              <a:stretch>
                <a:fillRect/>
              </a:stretch>
            </p:blipFill>
            <p:spPr>
              <a:xfrm>
                <a:off x="7608398" y="5514623"/>
                <a:ext cx="163800" cy="3787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51" name="Ink 150">
                <a:extLst>
                  <a:ext uri="{FF2B5EF4-FFF2-40B4-BE49-F238E27FC236}">
                    <a16:creationId xmlns:a16="http://schemas.microsoft.com/office/drawing/2014/main" id="{36FA87D4-6F16-EEBB-2242-D057BFA9BAF8}"/>
                  </a:ext>
                </a:extLst>
              </p14:cNvPr>
              <p14:cNvContentPartPr/>
              <p14:nvPr/>
            </p14:nvContentPartPr>
            <p14:xfrm>
              <a:off x="7841678" y="5592023"/>
              <a:ext cx="330120" cy="281160"/>
            </p14:xfrm>
          </p:contentPart>
        </mc:Choice>
        <mc:Fallback>
          <p:pic>
            <p:nvPicPr>
              <p:cNvPr id="151" name="Ink 150">
                <a:extLst>
                  <a:ext uri="{FF2B5EF4-FFF2-40B4-BE49-F238E27FC236}">
                    <a16:creationId xmlns:a16="http://schemas.microsoft.com/office/drawing/2014/main" id="{36FA87D4-6F16-EEBB-2242-D057BFA9BAF8}"/>
                  </a:ext>
                </a:extLst>
              </p:cNvPr>
              <p:cNvPicPr/>
              <p:nvPr/>
            </p:nvPicPr>
            <p:blipFill>
              <a:blip r:embed="rId217"/>
              <a:stretch>
                <a:fillRect/>
              </a:stretch>
            </p:blipFill>
            <p:spPr>
              <a:xfrm>
                <a:off x="7832678" y="5583383"/>
                <a:ext cx="34776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52" name="Ink 151">
                <a:extLst>
                  <a:ext uri="{FF2B5EF4-FFF2-40B4-BE49-F238E27FC236}">
                    <a16:creationId xmlns:a16="http://schemas.microsoft.com/office/drawing/2014/main" id="{F28D9655-626F-0B9A-7206-FE94142E81D0}"/>
                  </a:ext>
                </a:extLst>
              </p14:cNvPr>
              <p14:cNvContentPartPr/>
              <p14:nvPr/>
            </p14:nvContentPartPr>
            <p14:xfrm>
              <a:off x="8235518" y="5612543"/>
              <a:ext cx="390600" cy="261720"/>
            </p14:xfrm>
          </p:contentPart>
        </mc:Choice>
        <mc:Fallback>
          <p:pic>
            <p:nvPicPr>
              <p:cNvPr id="152" name="Ink 151">
                <a:extLst>
                  <a:ext uri="{FF2B5EF4-FFF2-40B4-BE49-F238E27FC236}">
                    <a16:creationId xmlns:a16="http://schemas.microsoft.com/office/drawing/2014/main" id="{F28D9655-626F-0B9A-7206-FE94142E81D0}"/>
                  </a:ext>
                </a:extLst>
              </p:cNvPr>
              <p:cNvPicPr/>
              <p:nvPr/>
            </p:nvPicPr>
            <p:blipFill>
              <a:blip r:embed="rId219"/>
              <a:stretch>
                <a:fillRect/>
              </a:stretch>
            </p:blipFill>
            <p:spPr>
              <a:xfrm>
                <a:off x="8226878" y="5603903"/>
                <a:ext cx="40824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55" name="Ink 154">
                <a:extLst>
                  <a:ext uri="{FF2B5EF4-FFF2-40B4-BE49-F238E27FC236}">
                    <a16:creationId xmlns:a16="http://schemas.microsoft.com/office/drawing/2014/main" id="{1E23D708-158B-EC63-5FE3-9279F03E82AF}"/>
                  </a:ext>
                </a:extLst>
              </p14:cNvPr>
              <p14:cNvContentPartPr/>
              <p14:nvPr/>
            </p14:nvContentPartPr>
            <p14:xfrm>
              <a:off x="9095918" y="5405183"/>
              <a:ext cx="1903680" cy="647280"/>
            </p14:xfrm>
          </p:contentPart>
        </mc:Choice>
        <mc:Fallback>
          <p:pic>
            <p:nvPicPr>
              <p:cNvPr id="155" name="Ink 154">
                <a:extLst>
                  <a:ext uri="{FF2B5EF4-FFF2-40B4-BE49-F238E27FC236}">
                    <a16:creationId xmlns:a16="http://schemas.microsoft.com/office/drawing/2014/main" id="{1E23D708-158B-EC63-5FE3-9279F03E82AF}"/>
                  </a:ext>
                </a:extLst>
              </p:cNvPr>
              <p:cNvPicPr/>
              <p:nvPr/>
            </p:nvPicPr>
            <p:blipFill>
              <a:blip r:embed="rId221"/>
              <a:stretch>
                <a:fillRect/>
              </a:stretch>
            </p:blipFill>
            <p:spPr>
              <a:xfrm>
                <a:off x="9086918" y="5396543"/>
                <a:ext cx="1921320" cy="6649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56" name="Ink 155">
                <a:extLst>
                  <a:ext uri="{FF2B5EF4-FFF2-40B4-BE49-F238E27FC236}">
                    <a16:creationId xmlns:a16="http://schemas.microsoft.com/office/drawing/2014/main" id="{24D446A9-26BD-C808-4145-8DA28B91921C}"/>
                  </a:ext>
                </a:extLst>
              </p14:cNvPr>
              <p14:cNvContentPartPr/>
              <p14:nvPr/>
            </p14:nvContentPartPr>
            <p14:xfrm>
              <a:off x="9167198" y="5295023"/>
              <a:ext cx="2059200" cy="720000"/>
            </p14:xfrm>
          </p:contentPart>
        </mc:Choice>
        <mc:Fallback>
          <p:pic>
            <p:nvPicPr>
              <p:cNvPr id="156" name="Ink 155">
                <a:extLst>
                  <a:ext uri="{FF2B5EF4-FFF2-40B4-BE49-F238E27FC236}">
                    <a16:creationId xmlns:a16="http://schemas.microsoft.com/office/drawing/2014/main" id="{24D446A9-26BD-C808-4145-8DA28B91921C}"/>
                  </a:ext>
                </a:extLst>
              </p:cNvPr>
              <p:cNvPicPr/>
              <p:nvPr/>
            </p:nvPicPr>
            <p:blipFill>
              <a:blip r:embed="rId223"/>
              <a:stretch>
                <a:fillRect/>
              </a:stretch>
            </p:blipFill>
            <p:spPr>
              <a:xfrm>
                <a:off x="9158198" y="5286383"/>
                <a:ext cx="2076840" cy="7376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57" name="Ink 156">
                <a:extLst>
                  <a:ext uri="{FF2B5EF4-FFF2-40B4-BE49-F238E27FC236}">
                    <a16:creationId xmlns:a16="http://schemas.microsoft.com/office/drawing/2014/main" id="{B2B3C005-E510-009C-A967-0F2E1F5A7B4E}"/>
                  </a:ext>
                </a:extLst>
              </p14:cNvPr>
              <p14:cNvContentPartPr/>
              <p14:nvPr/>
            </p14:nvContentPartPr>
            <p14:xfrm>
              <a:off x="9405518" y="5548823"/>
              <a:ext cx="197640" cy="6480"/>
            </p14:xfrm>
          </p:contentPart>
        </mc:Choice>
        <mc:Fallback>
          <p:pic>
            <p:nvPicPr>
              <p:cNvPr id="157" name="Ink 156">
                <a:extLst>
                  <a:ext uri="{FF2B5EF4-FFF2-40B4-BE49-F238E27FC236}">
                    <a16:creationId xmlns:a16="http://schemas.microsoft.com/office/drawing/2014/main" id="{B2B3C005-E510-009C-A967-0F2E1F5A7B4E}"/>
                  </a:ext>
                </a:extLst>
              </p:cNvPr>
              <p:cNvPicPr/>
              <p:nvPr/>
            </p:nvPicPr>
            <p:blipFill>
              <a:blip r:embed="rId225"/>
              <a:stretch>
                <a:fillRect/>
              </a:stretch>
            </p:blipFill>
            <p:spPr>
              <a:xfrm>
                <a:off x="9396878" y="5540183"/>
                <a:ext cx="2152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58" name="Ink 157">
                <a:extLst>
                  <a:ext uri="{FF2B5EF4-FFF2-40B4-BE49-F238E27FC236}">
                    <a16:creationId xmlns:a16="http://schemas.microsoft.com/office/drawing/2014/main" id="{C70A772F-3A2E-D737-9E87-7E8ADC4446A8}"/>
                  </a:ext>
                </a:extLst>
              </p14:cNvPr>
              <p14:cNvContentPartPr/>
              <p14:nvPr/>
            </p14:nvContentPartPr>
            <p14:xfrm>
              <a:off x="9832838" y="5536223"/>
              <a:ext cx="166320" cy="25560"/>
            </p14:xfrm>
          </p:contentPart>
        </mc:Choice>
        <mc:Fallback>
          <p:pic>
            <p:nvPicPr>
              <p:cNvPr id="158" name="Ink 157">
                <a:extLst>
                  <a:ext uri="{FF2B5EF4-FFF2-40B4-BE49-F238E27FC236}">
                    <a16:creationId xmlns:a16="http://schemas.microsoft.com/office/drawing/2014/main" id="{C70A772F-3A2E-D737-9E87-7E8ADC4446A8}"/>
                  </a:ext>
                </a:extLst>
              </p:cNvPr>
              <p:cNvPicPr/>
              <p:nvPr/>
            </p:nvPicPr>
            <p:blipFill>
              <a:blip r:embed="rId227"/>
              <a:stretch>
                <a:fillRect/>
              </a:stretch>
            </p:blipFill>
            <p:spPr>
              <a:xfrm>
                <a:off x="9823838" y="5527583"/>
                <a:ext cx="1839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59" name="Ink 158">
                <a:extLst>
                  <a:ext uri="{FF2B5EF4-FFF2-40B4-BE49-F238E27FC236}">
                    <a16:creationId xmlns:a16="http://schemas.microsoft.com/office/drawing/2014/main" id="{CCC6171A-3CC7-CC47-FA61-761C4096AF78}"/>
                  </a:ext>
                </a:extLst>
              </p14:cNvPr>
              <p14:cNvContentPartPr/>
              <p14:nvPr/>
            </p14:nvContentPartPr>
            <p14:xfrm>
              <a:off x="10114718" y="5508503"/>
              <a:ext cx="130320" cy="14040"/>
            </p14:xfrm>
          </p:contentPart>
        </mc:Choice>
        <mc:Fallback>
          <p:pic>
            <p:nvPicPr>
              <p:cNvPr id="159" name="Ink 158">
                <a:extLst>
                  <a:ext uri="{FF2B5EF4-FFF2-40B4-BE49-F238E27FC236}">
                    <a16:creationId xmlns:a16="http://schemas.microsoft.com/office/drawing/2014/main" id="{CCC6171A-3CC7-CC47-FA61-761C4096AF78}"/>
                  </a:ext>
                </a:extLst>
              </p:cNvPr>
              <p:cNvPicPr/>
              <p:nvPr/>
            </p:nvPicPr>
            <p:blipFill>
              <a:blip r:embed="rId229"/>
              <a:stretch>
                <a:fillRect/>
              </a:stretch>
            </p:blipFill>
            <p:spPr>
              <a:xfrm>
                <a:off x="10105718" y="5499863"/>
                <a:ext cx="14796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60" name="Ink 159">
                <a:extLst>
                  <a:ext uri="{FF2B5EF4-FFF2-40B4-BE49-F238E27FC236}">
                    <a16:creationId xmlns:a16="http://schemas.microsoft.com/office/drawing/2014/main" id="{C6626266-BD3D-C7E0-D683-E42A99B7C32E}"/>
                  </a:ext>
                </a:extLst>
              </p14:cNvPr>
              <p14:cNvContentPartPr/>
              <p14:nvPr/>
            </p14:nvContentPartPr>
            <p14:xfrm>
              <a:off x="10408838" y="5505263"/>
              <a:ext cx="76680" cy="12960"/>
            </p14:xfrm>
          </p:contentPart>
        </mc:Choice>
        <mc:Fallback>
          <p:pic>
            <p:nvPicPr>
              <p:cNvPr id="160" name="Ink 159">
                <a:extLst>
                  <a:ext uri="{FF2B5EF4-FFF2-40B4-BE49-F238E27FC236}">
                    <a16:creationId xmlns:a16="http://schemas.microsoft.com/office/drawing/2014/main" id="{C6626266-BD3D-C7E0-D683-E42A99B7C32E}"/>
                  </a:ext>
                </a:extLst>
              </p:cNvPr>
              <p:cNvPicPr/>
              <p:nvPr/>
            </p:nvPicPr>
            <p:blipFill>
              <a:blip r:embed="rId231"/>
              <a:stretch>
                <a:fillRect/>
              </a:stretch>
            </p:blipFill>
            <p:spPr>
              <a:xfrm>
                <a:off x="10400198" y="5496263"/>
                <a:ext cx="9432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61" name="Ink 160">
                <a:extLst>
                  <a:ext uri="{FF2B5EF4-FFF2-40B4-BE49-F238E27FC236}">
                    <a16:creationId xmlns:a16="http://schemas.microsoft.com/office/drawing/2014/main" id="{7AAB53D1-C479-114D-B28A-270777E3924E}"/>
                  </a:ext>
                </a:extLst>
              </p14:cNvPr>
              <p14:cNvContentPartPr/>
              <p14:nvPr/>
            </p14:nvContentPartPr>
            <p14:xfrm>
              <a:off x="10728158" y="5517503"/>
              <a:ext cx="282240" cy="360"/>
            </p14:xfrm>
          </p:contentPart>
        </mc:Choice>
        <mc:Fallback>
          <p:pic>
            <p:nvPicPr>
              <p:cNvPr id="161" name="Ink 160">
                <a:extLst>
                  <a:ext uri="{FF2B5EF4-FFF2-40B4-BE49-F238E27FC236}">
                    <a16:creationId xmlns:a16="http://schemas.microsoft.com/office/drawing/2014/main" id="{7AAB53D1-C479-114D-B28A-270777E3924E}"/>
                  </a:ext>
                </a:extLst>
              </p:cNvPr>
              <p:cNvPicPr/>
              <p:nvPr/>
            </p:nvPicPr>
            <p:blipFill>
              <a:blip r:embed="rId233"/>
              <a:stretch>
                <a:fillRect/>
              </a:stretch>
            </p:blipFill>
            <p:spPr>
              <a:xfrm>
                <a:off x="10719518" y="5508863"/>
                <a:ext cx="299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62" name="Ink 161">
                <a:extLst>
                  <a:ext uri="{FF2B5EF4-FFF2-40B4-BE49-F238E27FC236}">
                    <a16:creationId xmlns:a16="http://schemas.microsoft.com/office/drawing/2014/main" id="{F3D083E6-282A-8784-FBF8-DA69D72A3A49}"/>
                  </a:ext>
                </a:extLst>
              </p14:cNvPr>
              <p14:cNvContentPartPr/>
              <p14:nvPr/>
            </p14:nvContentPartPr>
            <p14:xfrm>
              <a:off x="9394358" y="5692823"/>
              <a:ext cx="259200" cy="19080"/>
            </p14:xfrm>
          </p:contentPart>
        </mc:Choice>
        <mc:Fallback>
          <p:pic>
            <p:nvPicPr>
              <p:cNvPr id="162" name="Ink 161">
                <a:extLst>
                  <a:ext uri="{FF2B5EF4-FFF2-40B4-BE49-F238E27FC236}">
                    <a16:creationId xmlns:a16="http://schemas.microsoft.com/office/drawing/2014/main" id="{F3D083E6-282A-8784-FBF8-DA69D72A3A49}"/>
                  </a:ext>
                </a:extLst>
              </p:cNvPr>
              <p:cNvPicPr/>
              <p:nvPr/>
            </p:nvPicPr>
            <p:blipFill>
              <a:blip r:embed="rId235"/>
              <a:stretch>
                <a:fillRect/>
              </a:stretch>
            </p:blipFill>
            <p:spPr>
              <a:xfrm>
                <a:off x="9385358" y="5684183"/>
                <a:ext cx="27684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63" name="Ink 162">
                <a:extLst>
                  <a:ext uri="{FF2B5EF4-FFF2-40B4-BE49-F238E27FC236}">
                    <a16:creationId xmlns:a16="http://schemas.microsoft.com/office/drawing/2014/main" id="{D4E97DB5-FCEA-17A5-D295-3AA3D4AAD64F}"/>
                  </a:ext>
                </a:extLst>
              </p14:cNvPr>
              <p14:cNvContentPartPr/>
              <p14:nvPr/>
            </p14:nvContentPartPr>
            <p14:xfrm>
              <a:off x="9838958" y="5667623"/>
              <a:ext cx="45720" cy="25560"/>
            </p14:xfrm>
          </p:contentPart>
        </mc:Choice>
        <mc:Fallback>
          <p:pic>
            <p:nvPicPr>
              <p:cNvPr id="163" name="Ink 162">
                <a:extLst>
                  <a:ext uri="{FF2B5EF4-FFF2-40B4-BE49-F238E27FC236}">
                    <a16:creationId xmlns:a16="http://schemas.microsoft.com/office/drawing/2014/main" id="{D4E97DB5-FCEA-17A5-D295-3AA3D4AAD64F}"/>
                  </a:ext>
                </a:extLst>
              </p:cNvPr>
              <p:cNvPicPr/>
              <p:nvPr/>
            </p:nvPicPr>
            <p:blipFill>
              <a:blip r:embed="rId237"/>
              <a:stretch>
                <a:fillRect/>
              </a:stretch>
            </p:blipFill>
            <p:spPr>
              <a:xfrm>
                <a:off x="9830318" y="5658983"/>
                <a:ext cx="633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64" name="Ink 163">
                <a:extLst>
                  <a:ext uri="{FF2B5EF4-FFF2-40B4-BE49-F238E27FC236}">
                    <a16:creationId xmlns:a16="http://schemas.microsoft.com/office/drawing/2014/main" id="{1E708852-13E4-4A42-57A8-1C8ADC772453}"/>
                  </a:ext>
                </a:extLst>
              </p14:cNvPr>
              <p14:cNvContentPartPr/>
              <p14:nvPr/>
            </p14:nvContentPartPr>
            <p14:xfrm>
              <a:off x="10171238" y="5680223"/>
              <a:ext cx="311040" cy="360"/>
            </p14:xfrm>
          </p:contentPart>
        </mc:Choice>
        <mc:Fallback>
          <p:pic>
            <p:nvPicPr>
              <p:cNvPr id="164" name="Ink 163">
                <a:extLst>
                  <a:ext uri="{FF2B5EF4-FFF2-40B4-BE49-F238E27FC236}">
                    <a16:creationId xmlns:a16="http://schemas.microsoft.com/office/drawing/2014/main" id="{1E708852-13E4-4A42-57A8-1C8ADC772453}"/>
                  </a:ext>
                </a:extLst>
              </p:cNvPr>
              <p:cNvPicPr/>
              <p:nvPr/>
            </p:nvPicPr>
            <p:blipFill>
              <a:blip r:embed="rId239"/>
              <a:stretch>
                <a:fillRect/>
              </a:stretch>
            </p:blipFill>
            <p:spPr>
              <a:xfrm>
                <a:off x="10162238" y="5671583"/>
                <a:ext cx="328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66" name="Ink 165">
                <a:extLst>
                  <a:ext uri="{FF2B5EF4-FFF2-40B4-BE49-F238E27FC236}">
                    <a16:creationId xmlns:a16="http://schemas.microsoft.com/office/drawing/2014/main" id="{B70903AD-161F-BA02-B81E-9A6C711851B9}"/>
                  </a:ext>
                </a:extLst>
              </p14:cNvPr>
              <p14:cNvContentPartPr/>
              <p14:nvPr/>
            </p14:nvContentPartPr>
            <p14:xfrm>
              <a:off x="9695678" y="5841503"/>
              <a:ext cx="136440" cy="158040"/>
            </p14:xfrm>
          </p:contentPart>
        </mc:Choice>
        <mc:Fallback>
          <p:pic>
            <p:nvPicPr>
              <p:cNvPr id="166" name="Ink 165">
                <a:extLst>
                  <a:ext uri="{FF2B5EF4-FFF2-40B4-BE49-F238E27FC236}">
                    <a16:creationId xmlns:a16="http://schemas.microsoft.com/office/drawing/2014/main" id="{B70903AD-161F-BA02-B81E-9A6C711851B9}"/>
                  </a:ext>
                </a:extLst>
              </p:cNvPr>
              <p:cNvPicPr/>
              <p:nvPr/>
            </p:nvPicPr>
            <p:blipFill>
              <a:blip r:embed="rId241"/>
              <a:stretch>
                <a:fillRect/>
              </a:stretch>
            </p:blipFill>
            <p:spPr>
              <a:xfrm>
                <a:off x="9687038" y="5832863"/>
                <a:ext cx="15408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67" name="Ink 166">
                <a:extLst>
                  <a:ext uri="{FF2B5EF4-FFF2-40B4-BE49-F238E27FC236}">
                    <a16:creationId xmlns:a16="http://schemas.microsoft.com/office/drawing/2014/main" id="{A7763E70-6637-872E-7E2F-54C6F5844024}"/>
                  </a:ext>
                </a:extLst>
              </p14:cNvPr>
              <p14:cNvContentPartPr/>
              <p14:nvPr/>
            </p14:nvContentPartPr>
            <p14:xfrm>
              <a:off x="9889358" y="5931143"/>
              <a:ext cx="12960" cy="49320"/>
            </p14:xfrm>
          </p:contentPart>
        </mc:Choice>
        <mc:Fallback>
          <p:pic>
            <p:nvPicPr>
              <p:cNvPr id="167" name="Ink 166">
                <a:extLst>
                  <a:ext uri="{FF2B5EF4-FFF2-40B4-BE49-F238E27FC236}">
                    <a16:creationId xmlns:a16="http://schemas.microsoft.com/office/drawing/2014/main" id="{A7763E70-6637-872E-7E2F-54C6F5844024}"/>
                  </a:ext>
                </a:extLst>
              </p:cNvPr>
              <p:cNvPicPr/>
              <p:nvPr/>
            </p:nvPicPr>
            <p:blipFill>
              <a:blip r:embed="rId243"/>
              <a:stretch>
                <a:fillRect/>
              </a:stretch>
            </p:blipFill>
            <p:spPr>
              <a:xfrm>
                <a:off x="9880358" y="5922143"/>
                <a:ext cx="3060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68" name="Ink 167">
                <a:extLst>
                  <a:ext uri="{FF2B5EF4-FFF2-40B4-BE49-F238E27FC236}">
                    <a16:creationId xmlns:a16="http://schemas.microsoft.com/office/drawing/2014/main" id="{3FA34C40-6BAA-0405-A279-524B67DE7AEF}"/>
                  </a:ext>
                </a:extLst>
              </p14:cNvPr>
              <p14:cNvContentPartPr/>
              <p14:nvPr/>
            </p14:nvContentPartPr>
            <p14:xfrm>
              <a:off x="9908438" y="5862023"/>
              <a:ext cx="12240" cy="7560"/>
            </p14:xfrm>
          </p:contentPart>
        </mc:Choice>
        <mc:Fallback>
          <p:pic>
            <p:nvPicPr>
              <p:cNvPr id="168" name="Ink 167">
                <a:extLst>
                  <a:ext uri="{FF2B5EF4-FFF2-40B4-BE49-F238E27FC236}">
                    <a16:creationId xmlns:a16="http://schemas.microsoft.com/office/drawing/2014/main" id="{3FA34C40-6BAA-0405-A279-524B67DE7AEF}"/>
                  </a:ext>
                </a:extLst>
              </p:cNvPr>
              <p:cNvPicPr/>
              <p:nvPr/>
            </p:nvPicPr>
            <p:blipFill>
              <a:blip r:embed="rId245"/>
              <a:stretch>
                <a:fillRect/>
              </a:stretch>
            </p:blipFill>
            <p:spPr>
              <a:xfrm>
                <a:off x="9899438" y="5853383"/>
                <a:ext cx="298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69" name="Ink 168">
                <a:extLst>
                  <a:ext uri="{FF2B5EF4-FFF2-40B4-BE49-F238E27FC236}">
                    <a16:creationId xmlns:a16="http://schemas.microsoft.com/office/drawing/2014/main" id="{59A139FA-A329-EED3-DC48-ABBF11678FA5}"/>
                  </a:ext>
                </a:extLst>
              </p14:cNvPr>
              <p14:cNvContentPartPr/>
              <p14:nvPr/>
            </p14:nvContentPartPr>
            <p14:xfrm>
              <a:off x="9942278" y="5904863"/>
              <a:ext cx="65880" cy="106920"/>
            </p14:xfrm>
          </p:contentPart>
        </mc:Choice>
        <mc:Fallback>
          <p:pic>
            <p:nvPicPr>
              <p:cNvPr id="169" name="Ink 168">
                <a:extLst>
                  <a:ext uri="{FF2B5EF4-FFF2-40B4-BE49-F238E27FC236}">
                    <a16:creationId xmlns:a16="http://schemas.microsoft.com/office/drawing/2014/main" id="{59A139FA-A329-EED3-DC48-ABBF11678FA5}"/>
                  </a:ext>
                </a:extLst>
              </p:cNvPr>
              <p:cNvPicPr/>
              <p:nvPr/>
            </p:nvPicPr>
            <p:blipFill>
              <a:blip r:embed="rId247"/>
              <a:stretch>
                <a:fillRect/>
              </a:stretch>
            </p:blipFill>
            <p:spPr>
              <a:xfrm>
                <a:off x="9933638" y="5896223"/>
                <a:ext cx="8352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70" name="Ink 169">
                <a:extLst>
                  <a:ext uri="{FF2B5EF4-FFF2-40B4-BE49-F238E27FC236}">
                    <a16:creationId xmlns:a16="http://schemas.microsoft.com/office/drawing/2014/main" id="{85B41DB0-5A57-7A92-F42E-8BB4030291BB}"/>
                  </a:ext>
                </a:extLst>
              </p14:cNvPr>
              <p14:cNvContentPartPr/>
              <p14:nvPr/>
            </p14:nvContentPartPr>
            <p14:xfrm>
              <a:off x="10020758" y="5912063"/>
              <a:ext cx="72720" cy="69120"/>
            </p14:xfrm>
          </p:contentPart>
        </mc:Choice>
        <mc:Fallback>
          <p:pic>
            <p:nvPicPr>
              <p:cNvPr id="170" name="Ink 169">
                <a:extLst>
                  <a:ext uri="{FF2B5EF4-FFF2-40B4-BE49-F238E27FC236}">
                    <a16:creationId xmlns:a16="http://schemas.microsoft.com/office/drawing/2014/main" id="{85B41DB0-5A57-7A92-F42E-8BB4030291BB}"/>
                  </a:ext>
                </a:extLst>
              </p:cNvPr>
              <p:cNvPicPr/>
              <p:nvPr/>
            </p:nvPicPr>
            <p:blipFill>
              <a:blip r:embed="rId249"/>
              <a:stretch>
                <a:fillRect/>
              </a:stretch>
            </p:blipFill>
            <p:spPr>
              <a:xfrm>
                <a:off x="10012118" y="5903063"/>
                <a:ext cx="9036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71" name="Ink 170">
                <a:extLst>
                  <a:ext uri="{FF2B5EF4-FFF2-40B4-BE49-F238E27FC236}">
                    <a16:creationId xmlns:a16="http://schemas.microsoft.com/office/drawing/2014/main" id="{0293871D-427D-C636-DB5B-38ACE0EEB7E1}"/>
                  </a:ext>
                </a:extLst>
              </p14:cNvPr>
              <p14:cNvContentPartPr/>
              <p14:nvPr/>
            </p14:nvContentPartPr>
            <p14:xfrm>
              <a:off x="10115078" y="5907743"/>
              <a:ext cx="81720" cy="62640"/>
            </p14:xfrm>
          </p:contentPart>
        </mc:Choice>
        <mc:Fallback>
          <p:pic>
            <p:nvPicPr>
              <p:cNvPr id="171" name="Ink 170">
                <a:extLst>
                  <a:ext uri="{FF2B5EF4-FFF2-40B4-BE49-F238E27FC236}">
                    <a16:creationId xmlns:a16="http://schemas.microsoft.com/office/drawing/2014/main" id="{0293871D-427D-C636-DB5B-38ACE0EEB7E1}"/>
                  </a:ext>
                </a:extLst>
              </p:cNvPr>
              <p:cNvPicPr/>
              <p:nvPr/>
            </p:nvPicPr>
            <p:blipFill>
              <a:blip r:embed="rId251"/>
              <a:stretch>
                <a:fillRect/>
              </a:stretch>
            </p:blipFill>
            <p:spPr>
              <a:xfrm>
                <a:off x="10106078" y="5899103"/>
                <a:ext cx="9936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72" name="Ink 171">
                <a:extLst>
                  <a:ext uri="{FF2B5EF4-FFF2-40B4-BE49-F238E27FC236}">
                    <a16:creationId xmlns:a16="http://schemas.microsoft.com/office/drawing/2014/main" id="{444640F6-CA76-DBA7-4534-FB220354DCD0}"/>
                  </a:ext>
                </a:extLst>
              </p14:cNvPr>
              <p14:cNvContentPartPr/>
              <p14:nvPr/>
            </p14:nvContentPartPr>
            <p14:xfrm>
              <a:off x="10233518" y="5922863"/>
              <a:ext cx="55440" cy="60480"/>
            </p14:xfrm>
          </p:contentPart>
        </mc:Choice>
        <mc:Fallback>
          <p:pic>
            <p:nvPicPr>
              <p:cNvPr id="172" name="Ink 171">
                <a:extLst>
                  <a:ext uri="{FF2B5EF4-FFF2-40B4-BE49-F238E27FC236}">
                    <a16:creationId xmlns:a16="http://schemas.microsoft.com/office/drawing/2014/main" id="{444640F6-CA76-DBA7-4534-FB220354DCD0}"/>
                  </a:ext>
                </a:extLst>
              </p:cNvPr>
              <p:cNvPicPr/>
              <p:nvPr/>
            </p:nvPicPr>
            <p:blipFill>
              <a:blip r:embed="rId253"/>
              <a:stretch>
                <a:fillRect/>
              </a:stretch>
            </p:blipFill>
            <p:spPr>
              <a:xfrm>
                <a:off x="10224878" y="5913863"/>
                <a:ext cx="7308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73" name="Ink 172">
                <a:extLst>
                  <a:ext uri="{FF2B5EF4-FFF2-40B4-BE49-F238E27FC236}">
                    <a16:creationId xmlns:a16="http://schemas.microsoft.com/office/drawing/2014/main" id="{D91BA5BB-2E04-AB57-DD5A-4B9F98FDFC91}"/>
                  </a:ext>
                </a:extLst>
              </p14:cNvPr>
              <p14:cNvContentPartPr/>
              <p14:nvPr/>
            </p14:nvContentPartPr>
            <p14:xfrm>
              <a:off x="10316678" y="5853743"/>
              <a:ext cx="75600" cy="132480"/>
            </p14:xfrm>
          </p:contentPart>
        </mc:Choice>
        <mc:Fallback>
          <p:pic>
            <p:nvPicPr>
              <p:cNvPr id="173" name="Ink 172">
                <a:extLst>
                  <a:ext uri="{FF2B5EF4-FFF2-40B4-BE49-F238E27FC236}">
                    <a16:creationId xmlns:a16="http://schemas.microsoft.com/office/drawing/2014/main" id="{D91BA5BB-2E04-AB57-DD5A-4B9F98FDFC91}"/>
                  </a:ext>
                </a:extLst>
              </p:cNvPr>
              <p:cNvPicPr/>
              <p:nvPr/>
            </p:nvPicPr>
            <p:blipFill>
              <a:blip r:embed="rId255"/>
              <a:stretch>
                <a:fillRect/>
              </a:stretch>
            </p:blipFill>
            <p:spPr>
              <a:xfrm>
                <a:off x="10307678" y="5845103"/>
                <a:ext cx="9324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74" name="Ink 173">
                <a:extLst>
                  <a:ext uri="{FF2B5EF4-FFF2-40B4-BE49-F238E27FC236}">
                    <a16:creationId xmlns:a16="http://schemas.microsoft.com/office/drawing/2014/main" id="{6BE7AD89-046C-3CC9-7053-9337E0838EE6}"/>
                  </a:ext>
                </a:extLst>
              </p14:cNvPr>
              <p14:cNvContentPartPr/>
              <p14:nvPr/>
            </p14:nvContentPartPr>
            <p14:xfrm>
              <a:off x="10578038" y="5900543"/>
              <a:ext cx="101880" cy="86760"/>
            </p14:xfrm>
          </p:contentPart>
        </mc:Choice>
        <mc:Fallback>
          <p:pic>
            <p:nvPicPr>
              <p:cNvPr id="174" name="Ink 173">
                <a:extLst>
                  <a:ext uri="{FF2B5EF4-FFF2-40B4-BE49-F238E27FC236}">
                    <a16:creationId xmlns:a16="http://schemas.microsoft.com/office/drawing/2014/main" id="{6BE7AD89-046C-3CC9-7053-9337E0838EE6}"/>
                  </a:ext>
                </a:extLst>
              </p:cNvPr>
              <p:cNvPicPr/>
              <p:nvPr/>
            </p:nvPicPr>
            <p:blipFill>
              <a:blip r:embed="rId257"/>
              <a:stretch>
                <a:fillRect/>
              </a:stretch>
            </p:blipFill>
            <p:spPr>
              <a:xfrm>
                <a:off x="10569398" y="5891903"/>
                <a:ext cx="11952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75" name="Ink 174">
                <a:extLst>
                  <a:ext uri="{FF2B5EF4-FFF2-40B4-BE49-F238E27FC236}">
                    <a16:creationId xmlns:a16="http://schemas.microsoft.com/office/drawing/2014/main" id="{4D92022C-5011-F0E5-1046-496C49E28A19}"/>
                  </a:ext>
                </a:extLst>
              </p14:cNvPr>
              <p14:cNvContentPartPr/>
              <p14:nvPr/>
            </p14:nvContentPartPr>
            <p14:xfrm>
              <a:off x="10728158" y="5894063"/>
              <a:ext cx="63720" cy="83880"/>
            </p14:xfrm>
          </p:contentPart>
        </mc:Choice>
        <mc:Fallback>
          <p:pic>
            <p:nvPicPr>
              <p:cNvPr id="175" name="Ink 174">
                <a:extLst>
                  <a:ext uri="{FF2B5EF4-FFF2-40B4-BE49-F238E27FC236}">
                    <a16:creationId xmlns:a16="http://schemas.microsoft.com/office/drawing/2014/main" id="{4D92022C-5011-F0E5-1046-496C49E28A19}"/>
                  </a:ext>
                </a:extLst>
              </p:cNvPr>
              <p:cNvPicPr/>
              <p:nvPr/>
            </p:nvPicPr>
            <p:blipFill>
              <a:blip r:embed="rId259"/>
              <a:stretch>
                <a:fillRect/>
              </a:stretch>
            </p:blipFill>
            <p:spPr>
              <a:xfrm>
                <a:off x="10719518" y="5885063"/>
                <a:ext cx="8136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76" name="Ink 175">
                <a:extLst>
                  <a:ext uri="{FF2B5EF4-FFF2-40B4-BE49-F238E27FC236}">
                    <a16:creationId xmlns:a16="http://schemas.microsoft.com/office/drawing/2014/main" id="{0CEC2EA0-B2F5-C111-84BC-2557FFF10A16}"/>
                  </a:ext>
                </a:extLst>
              </p14:cNvPr>
              <p14:cNvContentPartPr/>
              <p14:nvPr/>
            </p14:nvContentPartPr>
            <p14:xfrm>
              <a:off x="10802678" y="5884343"/>
              <a:ext cx="49680" cy="76680"/>
            </p14:xfrm>
          </p:contentPart>
        </mc:Choice>
        <mc:Fallback>
          <p:pic>
            <p:nvPicPr>
              <p:cNvPr id="176" name="Ink 175">
                <a:extLst>
                  <a:ext uri="{FF2B5EF4-FFF2-40B4-BE49-F238E27FC236}">
                    <a16:creationId xmlns:a16="http://schemas.microsoft.com/office/drawing/2014/main" id="{0CEC2EA0-B2F5-C111-84BC-2557FFF10A16}"/>
                  </a:ext>
                </a:extLst>
              </p:cNvPr>
              <p:cNvPicPr/>
              <p:nvPr/>
            </p:nvPicPr>
            <p:blipFill>
              <a:blip r:embed="rId261"/>
              <a:stretch>
                <a:fillRect/>
              </a:stretch>
            </p:blipFill>
            <p:spPr>
              <a:xfrm>
                <a:off x="10794038" y="5875343"/>
                <a:ext cx="6732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77" name="Ink 176">
                <a:extLst>
                  <a:ext uri="{FF2B5EF4-FFF2-40B4-BE49-F238E27FC236}">
                    <a16:creationId xmlns:a16="http://schemas.microsoft.com/office/drawing/2014/main" id="{C397235E-9161-B360-931A-78094F439CE8}"/>
                  </a:ext>
                </a:extLst>
              </p14:cNvPr>
              <p14:cNvContentPartPr/>
              <p14:nvPr/>
            </p14:nvContentPartPr>
            <p14:xfrm>
              <a:off x="10880078" y="5856623"/>
              <a:ext cx="54720" cy="89280"/>
            </p14:xfrm>
          </p:contentPart>
        </mc:Choice>
        <mc:Fallback>
          <p:pic>
            <p:nvPicPr>
              <p:cNvPr id="177" name="Ink 176">
                <a:extLst>
                  <a:ext uri="{FF2B5EF4-FFF2-40B4-BE49-F238E27FC236}">
                    <a16:creationId xmlns:a16="http://schemas.microsoft.com/office/drawing/2014/main" id="{C397235E-9161-B360-931A-78094F439CE8}"/>
                  </a:ext>
                </a:extLst>
              </p:cNvPr>
              <p:cNvPicPr/>
              <p:nvPr/>
            </p:nvPicPr>
            <p:blipFill>
              <a:blip r:embed="rId263"/>
              <a:stretch>
                <a:fillRect/>
              </a:stretch>
            </p:blipFill>
            <p:spPr>
              <a:xfrm>
                <a:off x="10871078" y="5847983"/>
                <a:ext cx="7236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78" name="Ink 177">
                <a:extLst>
                  <a:ext uri="{FF2B5EF4-FFF2-40B4-BE49-F238E27FC236}">
                    <a16:creationId xmlns:a16="http://schemas.microsoft.com/office/drawing/2014/main" id="{CC994F3F-1B8E-954B-3388-8177704758AC}"/>
                  </a:ext>
                </a:extLst>
              </p14:cNvPr>
              <p14:cNvContentPartPr/>
              <p14:nvPr/>
            </p14:nvContentPartPr>
            <p14:xfrm>
              <a:off x="11022638" y="5842943"/>
              <a:ext cx="113760" cy="105840"/>
            </p14:xfrm>
          </p:contentPart>
        </mc:Choice>
        <mc:Fallback>
          <p:pic>
            <p:nvPicPr>
              <p:cNvPr id="178" name="Ink 177">
                <a:extLst>
                  <a:ext uri="{FF2B5EF4-FFF2-40B4-BE49-F238E27FC236}">
                    <a16:creationId xmlns:a16="http://schemas.microsoft.com/office/drawing/2014/main" id="{CC994F3F-1B8E-954B-3388-8177704758AC}"/>
                  </a:ext>
                </a:extLst>
              </p:cNvPr>
              <p:cNvPicPr/>
              <p:nvPr/>
            </p:nvPicPr>
            <p:blipFill>
              <a:blip r:embed="rId265"/>
              <a:stretch>
                <a:fillRect/>
              </a:stretch>
            </p:blipFill>
            <p:spPr>
              <a:xfrm>
                <a:off x="11013998" y="5833943"/>
                <a:ext cx="13140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80" name="Ink 179">
                <a:extLst>
                  <a:ext uri="{FF2B5EF4-FFF2-40B4-BE49-F238E27FC236}">
                    <a16:creationId xmlns:a16="http://schemas.microsoft.com/office/drawing/2014/main" id="{B80E0C38-BC71-E197-2F70-CDB6E5C55194}"/>
                  </a:ext>
                </a:extLst>
              </p14:cNvPr>
              <p14:cNvContentPartPr/>
              <p14:nvPr/>
            </p14:nvContentPartPr>
            <p14:xfrm>
              <a:off x="10578038" y="4794623"/>
              <a:ext cx="94320" cy="488520"/>
            </p14:xfrm>
          </p:contentPart>
        </mc:Choice>
        <mc:Fallback>
          <p:pic>
            <p:nvPicPr>
              <p:cNvPr id="180" name="Ink 179">
                <a:extLst>
                  <a:ext uri="{FF2B5EF4-FFF2-40B4-BE49-F238E27FC236}">
                    <a16:creationId xmlns:a16="http://schemas.microsoft.com/office/drawing/2014/main" id="{B80E0C38-BC71-E197-2F70-CDB6E5C55194}"/>
                  </a:ext>
                </a:extLst>
              </p:cNvPr>
              <p:cNvPicPr/>
              <p:nvPr/>
            </p:nvPicPr>
            <p:blipFill>
              <a:blip r:embed="rId267"/>
              <a:stretch>
                <a:fillRect/>
              </a:stretch>
            </p:blipFill>
            <p:spPr>
              <a:xfrm>
                <a:off x="10569038" y="4785623"/>
                <a:ext cx="111960" cy="5061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81" name="Ink 180">
                <a:extLst>
                  <a:ext uri="{FF2B5EF4-FFF2-40B4-BE49-F238E27FC236}">
                    <a16:creationId xmlns:a16="http://schemas.microsoft.com/office/drawing/2014/main" id="{F1D5E079-7C65-CF3B-C40E-3D8F0C1064A7}"/>
                  </a:ext>
                </a:extLst>
              </p14:cNvPr>
              <p14:cNvContentPartPr/>
              <p14:nvPr/>
            </p14:nvContentPartPr>
            <p14:xfrm>
              <a:off x="10490198" y="5254703"/>
              <a:ext cx="228240" cy="43920"/>
            </p14:xfrm>
          </p:contentPart>
        </mc:Choice>
        <mc:Fallback>
          <p:pic>
            <p:nvPicPr>
              <p:cNvPr id="181" name="Ink 180">
                <a:extLst>
                  <a:ext uri="{FF2B5EF4-FFF2-40B4-BE49-F238E27FC236}">
                    <a16:creationId xmlns:a16="http://schemas.microsoft.com/office/drawing/2014/main" id="{F1D5E079-7C65-CF3B-C40E-3D8F0C1064A7}"/>
                  </a:ext>
                </a:extLst>
              </p:cNvPr>
              <p:cNvPicPr/>
              <p:nvPr/>
            </p:nvPicPr>
            <p:blipFill>
              <a:blip r:embed="rId269"/>
              <a:stretch>
                <a:fillRect/>
              </a:stretch>
            </p:blipFill>
            <p:spPr>
              <a:xfrm>
                <a:off x="10481558" y="5245703"/>
                <a:ext cx="24588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83" name="Ink 182">
                <a:extLst>
                  <a:ext uri="{FF2B5EF4-FFF2-40B4-BE49-F238E27FC236}">
                    <a16:creationId xmlns:a16="http://schemas.microsoft.com/office/drawing/2014/main" id="{680AE668-C78E-3F3E-2FC7-1221D23C049B}"/>
                  </a:ext>
                </a:extLst>
              </p14:cNvPr>
              <p14:cNvContentPartPr/>
              <p14:nvPr/>
            </p14:nvContentPartPr>
            <p14:xfrm>
              <a:off x="5078678" y="5874623"/>
              <a:ext cx="2554560" cy="52200"/>
            </p14:xfrm>
          </p:contentPart>
        </mc:Choice>
        <mc:Fallback>
          <p:pic>
            <p:nvPicPr>
              <p:cNvPr id="183" name="Ink 182">
                <a:extLst>
                  <a:ext uri="{FF2B5EF4-FFF2-40B4-BE49-F238E27FC236}">
                    <a16:creationId xmlns:a16="http://schemas.microsoft.com/office/drawing/2014/main" id="{680AE668-C78E-3F3E-2FC7-1221D23C049B}"/>
                  </a:ext>
                </a:extLst>
              </p:cNvPr>
              <p:cNvPicPr/>
              <p:nvPr/>
            </p:nvPicPr>
            <p:blipFill>
              <a:blip r:embed="rId271"/>
              <a:stretch>
                <a:fillRect/>
              </a:stretch>
            </p:blipFill>
            <p:spPr>
              <a:xfrm>
                <a:off x="5069678" y="5865623"/>
                <a:ext cx="257220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85" name="Ink 184">
                <a:extLst>
                  <a:ext uri="{FF2B5EF4-FFF2-40B4-BE49-F238E27FC236}">
                    <a16:creationId xmlns:a16="http://schemas.microsoft.com/office/drawing/2014/main" id="{625657B7-51D6-FAA2-4393-6D3473892C10}"/>
                  </a:ext>
                </a:extLst>
              </p14:cNvPr>
              <p14:cNvContentPartPr/>
              <p14:nvPr/>
            </p14:nvContentPartPr>
            <p14:xfrm>
              <a:off x="8052998" y="3441023"/>
              <a:ext cx="1512720" cy="633600"/>
            </p14:xfrm>
          </p:contentPart>
        </mc:Choice>
        <mc:Fallback>
          <p:pic>
            <p:nvPicPr>
              <p:cNvPr id="185" name="Ink 184">
                <a:extLst>
                  <a:ext uri="{FF2B5EF4-FFF2-40B4-BE49-F238E27FC236}">
                    <a16:creationId xmlns:a16="http://schemas.microsoft.com/office/drawing/2014/main" id="{625657B7-51D6-FAA2-4393-6D3473892C10}"/>
                  </a:ext>
                </a:extLst>
              </p:cNvPr>
              <p:cNvPicPr/>
              <p:nvPr/>
            </p:nvPicPr>
            <p:blipFill>
              <a:blip r:embed="rId273"/>
              <a:stretch>
                <a:fillRect/>
              </a:stretch>
            </p:blipFill>
            <p:spPr>
              <a:xfrm>
                <a:off x="8044358" y="3432383"/>
                <a:ext cx="1530360" cy="65124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86" name="Ink 185">
                <a:extLst>
                  <a:ext uri="{FF2B5EF4-FFF2-40B4-BE49-F238E27FC236}">
                    <a16:creationId xmlns:a16="http://schemas.microsoft.com/office/drawing/2014/main" id="{CBFF0C0D-A4DC-C4EC-D63F-8EF97C4ABA96}"/>
                  </a:ext>
                </a:extLst>
              </p14:cNvPr>
              <p14:cNvContentPartPr/>
              <p14:nvPr/>
            </p14:nvContentPartPr>
            <p14:xfrm>
              <a:off x="6476918" y="2273903"/>
              <a:ext cx="1068120" cy="557640"/>
            </p14:xfrm>
          </p:contentPart>
        </mc:Choice>
        <mc:Fallback>
          <p:pic>
            <p:nvPicPr>
              <p:cNvPr id="186" name="Ink 185">
                <a:extLst>
                  <a:ext uri="{FF2B5EF4-FFF2-40B4-BE49-F238E27FC236}">
                    <a16:creationId xmlns:a16="http://schemas.microsoft.com/office/drawing/2014/main" id="{CBFF0C0D-A4DC-C4EC-D63F-8EF97C4ABA96}"/>
                  </a:ext>
                </a:extLst>
              </p:cNvPr>
              <p:cNvPicPr/>
              <p:nvPr/>
            </p:nvPicPr>
            <p:blipFill>
              <a:blip r:embed="rId275"/>
              <a:stretch>
                <a:fillRect/>
              </a:stretch>
            </p:blipFill>
            <p:spPr>
              <a:xfrm>
                <a:off x="6467918" y="2265263"/>
                <a:ext cx="1085760" cy="57528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87" name="Ink 186">
                <a:extLst>
                  <a:ext uri="{FF2B5EF4-FFF2-40B4-BE49-F238E27FC236}">
                    <a16:creationId xmlns:a16="http://schemas.microsoft.com/office/drawing/2014/main" id="{07568920-28CB-312C-1239-ABC5939C589C}"/>
                  </a:ext>
                </a:extLst>
              </p14:cNvPr>
              <p14:cNvContentPartPr/>
              <p14:nvPr/>
            </p14:nvContentPartPr>
            <p14:xfrm>
              <a:off x="5501678" y="1584143"/>
              <a:ext cx="1413000" cy="419760"/>
            </p14:xfrm>
          </p:contentPart>
        </mc:Choice>
        <mc:Fallback>
          <p:pic>
            <p:nvPicPr>
              <p:cNvPr id="187" name="Ink 186">
                <a:extLst>
                  <a:ext uri="{FF2B5EF4-FFF2-40B4-BE49-F238E27FC236}">
                    <a16:creationId xmlns:a16="http://schemas.microsoft.com/office/drawing/2014/main" id="{07568920-28CB-312C-1239-ABC5939C589C}"/>
                  </a:ext>
                </a:extLst>
              </p:cNvPr>
              <p:cNvPicPr/>
              <p:nvPr/>
            </p:nvPicPr>
            <p:blipFill>
              <a:blip r:embed="rId277"/>
              <a:stretch>
                <a:fillRect/>
              </a:stretch>
            </p:blipFill>
            <p:spPr>
              <a:xfrm>
                <a:off x="5493038" y="1575143"/>
                <a:ext cx="1430640" cy="437400"/>
              </a:xfrm>
              <a:prstGeom prst="rect">
                <a:avLst/>
              </a:prstGeom>
            </p:spPr>
          </p:pic>
        </mc:Fallback>
      </mc:AlternateContent>
      <p:grpSp>
        <p:nvGrpSpPr>
          <p:cNvPr id="190" name="Group 189">
            <a:extLst>
              <a:ext uri="{FF2B5EF4-FFF2-40B4-BE49-F238E27FC236}">
                <a16:creationId xmlns:a16="http://schemas.microsoft.com/office/drawing/2014/main" id="{7BFD8ECB-9612-50DB-283F-3C4EE74850DE}"/>
              </a:ext>
            </a:extLst>
          </p:cNvPr>
          <p:cNvGrpSpPr/>
          <p:nvPr/>
        </p:nvGrpSpPr>
        <p:grpSpPr>
          <a:xfrm>
            <a:off x="3834158" y="2474783"/>
            <a:ext cx="1123200" cy="626400"/>
            <a:chOff x="3834158" y="2474783"/>
            <a:chExt cx="1123200" cy="626400"/>
          </a:xfrm>
        </p:grpSpPr>
        <mc:AlternateContent xmlns:mc="http://schemas.openxmlformats.org/markup-compatibility/2006">
          <mc:Choice xmlns:p14="http://schemas.microsoft.com/office/powerpoint/2010/main" Requires="p14">
            <p:contentPart p14:bwMode="auto" r:id="rId278">
              <p14:nvContentPartPr>
                <p14:cNvPr id="78" name="Ink 77">
                  <a:extLst>
                    <a:ext uri="{FF2B5EF4-FFF2-40B4-BE49-F238E27FC236}">
                      <a16:creationId xmlns:a16="http://schemas.microsoft.com/office/drawing/2014/main" id="{0C5F5D4D-9CAC-A4B5-E6BA-EEDBCCC98D74}"/>
                    </a:ext>
                  </a:extLst>
                </p14:cNvPr>
                <p14:cNvContentPartPr/>
                <p14:nvPr/>
              </p14:nvContentPartPr>
              <p14:xfrm>
                <a:off x="3908318" y="2768543"/>
                <a:ext cx="162360" cy="224640"/>
              </p14:xfrm>
            </p:contentPart>
          </mc:Choice>
          <mc:Fallback>
            <p:pic>
              <p:nvPicPr>
                <p:cNvPr id="78" name="Ink 77">
                  <a:extLst>
                    <a:ext uri="{FF2B5EF4-FFF2-40B4-BE49-F238E27FC236}">
                      <a16:creationId xmlns:a16="http://schemas.microsoft.com/office/drawing/2014/main" id="{0C5F5D4D-9CAC-A4B5-E6BA-EEDBCCC98D74}"/>
                    </a:ext>
                  </a:extLst>
                </p:cNvPr>
                <p:cNvPicPr/>
                <p:nvPr/>
              </p:nvPicPr>
              <p:blipFill>
                <a:blip r:embed="rId279"/>
                <a:stretch>
                  <a:fillRect/>
                </a:stretch>
              </p:blipFill>
              <p:spPr>
                <a:xfrm>
                  <a:off x="3899318" y="2759903"/>
                  <a:ext cx="18000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79" name="Ink 78">
                  <a:extLst>
                    <a:ext uri="{FF2B5EF4-FFF2-40B4-BE49-F238E27FC236}">
                      <a16:creationId xmlns:a16="http://schemas.microsoft.com/office/drawing/2014/main" id="{19906583-C24E-5C56-01FB-40D4925788E2}"/>
                    </a:ext>
                  </a:extLst>
                </p14:cNvPr>
                <p14:cNvContentPartPr/>
                <p14:nvPr/>
              </p14:nvContentPartPr>
              <p14:xfrm>
                <a:off x="4192358" y="2802743"/>
                <a:ext cx="3960" cy="3240"/>
              </p14:xfrm>
            </p:contentPart>
          </mc:Choice>
          <mc:Fallback>
            <p:pic>
              <p:nvPicPr>
                <p:cNvPr id="79" name="Ink 78">
                  <a:extLst>
                    <a:ext uri="{FF2B5EF4-FFF2-40B4-BE49-F238E27FC236}">
                      <a16:creationId xmlns:a16="http://schemas.microsoft.com/office/drawing/2014/main" id="{19906583-C24E-5C56-01FB-40D4925788E2}"/>
                    </a:ext>
                  </a:extLst>
                </p:cNvPr>
                <p:cNvPicPr/>
                <p:nvPr/>
              </p:nvPicPr>
              <p:blipFill>
                <a:blip r:embed="rId3"/>
                <a:stretch>
                  <a:fillRect/>
                </a:stretch>
              </p:blipFill>
              <p:spPr>
                <a:xfrm>
                  <a:off x="4183358" y="2794103"/>
                  <a:ext cx="2160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80" name="Ink 79">
                  <a:extLst>
                    <a:ext uri="{FF2B5EF4-FFF2-40B4-BE49-F238E27FC236}">
                      <a16:creationId xmlns:a16="http://schemas.microsoft.com/office/drawing/2014/main" id="{AF80107D-AB91-C53D-1966-47232AD2BD53}"/>
                    </a:ext>
                  </a:extLst>
                </p14:cNvPr>
                <p14:cNvContentPartPr/>
                <p14:nvPr/>
              </p14:nvContentPartPr>
              <p14:xfrm>
                <a:off x="4183358" y="2962223"/>
                <a:ext cx="1440" cy="1800"/>
              </p14:xfrm>
            </p:contentPart>
          </mc:Choice>
          <mc:Fallback>
            <p:pic>
              <p:nvPicPr>
                <p:cNvPr id="80" name="Ink 79">
                  <a:extLst>
                    <a:ext uri="{FF2B5EF4-FFF2-40B4-BE49-F238E27FC236}">
                      <a16:creationId xmlns:a16="http://schemas.microsoft.com/office/drawing/2014/main" id="{AF80107D-AB91-C53D-1966-47232AD2BD53}"/>
                    </a:ext>
                  </a:extLst>
                </p:cNvPr>
                <p:cNvPicPr/>
                <p:nvPr/>
              </p:nvPicPr>
              <p:blipFill>
                <a:blip r:embed="rId3"/>
                <a:stretch>
                  <a:fillRect/>
                </a:stretch>
              </p:blipFill>
              <p:spPr>
                <a:xfrm>
                  <a:off x="4174718" y="2953223"/>
                  <a:ext cx="1908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81" name="Ink 80">
                  <a:extLst>
                    <a:ext uri="{FF2B5EF4-FFF2-40B4-BE49-F238E27FC236}">
                      <a16:creationId xmlns:a16="http://schemas.microsoft.com/office/drawing/2014/main" id="{400802C5-017B-D36F-512C-D862C5CEC6A4}"/>
                    </a:ext>
                  </a:extLst>
                </p14:cNvPr>
                <p14:cNvContentPartPr/>
                <p14:nvPr/>
              </p14:nvContentPartPr>
              <p14:xfrm>
                <a:off x="4271198" y="2805623"/>
                <a:ext cx="120600" cy="194760"/>
              </p14:xfrm>
            </p:contentPart>
          </mc:Choice>
          <mc:Fallback>
            <p:pic>
              <p:nvPicPr>
                <p:cNvPr id="81" name="Ink 80">
                  <a:extLst>
                    <a:ext uri="{FF2B5EF4-FFF2-40B4-BE49-F238E27FC236}">
                      <a16:creationId xmlns:a16="http://schemas.microsoft.com/office/drawing/2014/main" id="{400802C5-017B-D36F-512C-D862C5CEC6A4}"/>
                    </a:ext>
                  </a:extLst>
                </p:cNvPr>
                <p:cNvPicPr/>
                <p:nvPr/>
              </p:nvPicPr>
              <p:blipFill>
                <a:blip r:embed="rId283"/>
                <a:stretch>
                  <a:fillRect/>
                </a:stretch>
              </p:blipFill>
              <p:spPr>
                <a:xfrm>
                  <a:off x="4262558" y="2796623"/>
                  <a:ext cx="13824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82" name="Ink 81">
                  <a:extLst>
                    <a:ext uri="{FF2B5EF4-FFF2-40B4-BE49-F238E27FC236}">
                      <a16:creationId xmlns:a16="http://schemas.microsoft.com/office/drawing/2014/main" id="{FEDC6F8F-152F-3888-6A93-98B07C2D6557}"/>
                    </a:ext>
                  </a:extLst>
                </p14:cNvPr>
                <p14:cNvContentPartPr/>
                <p14:nvPr/>
              </p14:nvContentPartPr>
              <p14:xfrm>
                <a:off x="4445438" y="2847743"/>
                <a:ext cx="126720" cy="100440"/>
              </p14:xfrm>
            </p:contentPart>
          </mc:Choice>
          <mc:Fallback>
            <p:pic>
              <p:nvPicPr>
                <p:cNvPr id="82" name="Ink 81">
                  <a:extLst>
                    <a:ext uri="{FF2B5EF4-FFF2-40B4-BE49-F238E27FC236}">
                      <a16:creationId xmlns:a16="http://schemas.microsoft.com/office/drawing/2014/main" id="{FEDC6F8F-152F-3888-6A93-98B07C2D6557}"/>
                    </a:ext>
                  </a:extLst>
                </p:cNvPr>
                <p:cNvPicPr/>
                <p:nvPr/>
              </p:nvPicPr>
              <p:blipFill>
                <a:blip r:embed="rId285"/>
                <a:stretch>
                  <a:fillRect/>
                </a:stretch>
              </p:blipFill>
              <p:spPr>
                <a:xfrm>
                  <a:off x="4436798" y="2838743"/>
                  <a:ext cx="14436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22" name="Ink 121">
                  <a:extLst>
                    <a:ext uri="{FF2B5EF4-FFF2-40B4-BE49-F238E27FC236}">
                      <a16:creationId xmlns:a16="http://schemas.microsoft.com/office/drawing/2014/main" id="{51C25496-FDFC-C210-1ED8-E4914A52EB02}"/>
                    </a:ext>
                  </a:extLst>
                </p14:cNvPr>
                <p14:cNvContentPartPr/>
                <p14:nvPr/>
              </p14:nvContentPartPr>
              <p14:xfrm>
                <a:off x="4307558" y="2474783"/>
                <a:ext cx="37440" cy="198360"/>
              </p14:xfrm>
            </p:contentPart>
          </mc:Choice>
          <mc:Fallback>
            <p:pic>
              <p:nvPicPr>
                <p:cNvPr id="122" name="Ink 121">
                  <a:extLst>
                    <a:ext uri="{FF2B5EF4-FFF2-40B4-BE49-F238E27FC236}">
                      <a16:creationId xmlns:a16="http://schemas.microsoft.com/office/drawing/2014/main" id="{51C25496-FDFC-C210-1ED8-E4914A52EB02}"/>
                    </a:ext>
                  </a:extLst>
                </p:cNvPr>
                <p:cNvPicPr/>
                <p:nvPr/>
              </p:nvPicPr>
              <p:blipFill>
                <a:blip r:embed="rId287"/>
                <a:stretch>
                  <a:fillRect/>
                </a:stretch>
              </p:blipFill>
              <p:spPr>
                <a:xfrm>
                  <a:off x="4298558" y="2465783"/>
                  <a:ext cx="550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23" name="Ink 122">
                  <a:extLst>
                    <a:ext uri="{FF2B5EF4-FFF2-40B4-BE49-F238E27FC236}">
                      <a16:creationId xmlns:a16="http://schemas.microsoft.com/office/drawing/2014/main" id="{94A56F63-D142-45B2-C71B-60D863D8BC33}"/>
                    </a:ext>
                  </a:extLst>
                </p14:cNvPr>
                <p14:cNvContentPartPr/>
                <p14:nvPr/>
              </p14:nvContentPartPr>
              <p14:xfrm>
                <a:off x="4195958" y="2667743"/>
                <a:ext cx="177840" cy="75240"/>
              </p14:xfrm>
            </p:contentPart>
          </mc:Choice>
          <mc:Fallback>
            <p:pic>
              <p:nvPicPr>
                <p:cNvPr id="123" name="Ink 122">
                  <a:extLst>
                    <a:ext uri="{FF2B5EF4-FFF2-40B4-BE49-F238E27FC236}">
                      <a16:creationId xmlns:a16="http://schemas.microsoft.com/office/drawing/2014/main" id="{94A56F63-D142-45B2-C71B-60D863D8BC33}"/>
                    </a:ext>
                  </a:extLst>
                </p:cNvPr>
                <p:cNvPicPr/>
                <p:nvPr/>
              </p:nvPicPr>
              <p:blipFill>
                <a:blip r:embed="rId289"/>
                <a:stretch>
                  <a:fillRect/>
                </a:stretch>
              </p:blipFill>
              <p:spPr>
                <a:xfrm>
                  <a:off x="4186958" y="2659103"/>
                  <a:ext cx="1954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89" name="Ink 188">
                  <a:extLst>
                    <a:ext uri="{FF2B5EF4-FFF2-40B4-BE49-F238E27FC236}">
                      <a16:creationId xmlns:a16="http://schemas.microsoft.com/office/drawing/2014/main" id="{62C8888F-CFC7-E70F-7DEC-7B23B752516A}"/>
                    </a:ext>
                  </a:extLst>
                </p14:cNvPr>
                <p14:cNvContentPartPr/>
                <p14:nvPr/>
              </p14:nvContentPartPr>
              <p14:xfrm>
                <a:off x="3834158" y="2655503"/>
                <a:ext cx="1123200" cy="445680"/>
              </p14:xfrm>
            </p:contentPart>
          </mc:Choice>
          <mc:Fallback>
            <p:pic>
              <p:nvPicPr>
                <p:cNvPr id="189" name="Ink 188">
                  <a:extLst>
                    <a:ext uri="{FF2B5EF4-FFF2-40B4-BE49-F238E27FC236}">
                      <a16:creationId xmlns:a16="http://schemas.microsoft.com/office/drawing/2014/main" id="{62C8888F-CFC7-E70F-7DEC-7B23B752516A}"/>
                    </a:ext>
                  </a:extLst>
                </p:cNvPr>
                <p:cNvPicPr/>
                <p:nvPr/>
              </p:nvPicPr>
              <p:blipFill>
                <a:blip r:embed="rId291"/>
                <a:stretch>
                  <a:fillRect/>
                </a:stretch>
              </p:blipFill>
              <p:spPr>
                <a:xfrm>
                  <a:off x="3825158" y="2646503"/>
                  <a:ext cx="1140840" cy="463320"/>
                </a:xfrm>
                <a:prstGeom prst="rect">
                  <a:avLst/>
                </a:prstGeom>
              </p:spPr>
            </p:pic>
          </mc:Fallback>
        </mc:AlternateContent>
      </p:grpSp>
    </p:spTree>
    <p:extLst>
      <p:ext uri="{BB962C8B-B14F-4D97-AF65-F5344CB8AC3E}">
        <p14:creationId xmlns:p14="http://schemas.microsoft.com/office/powerpoint/2010/main" val="665306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2" name="Google Shape;1512;p73"/>
          <p:cNvSpPr txBox="1"/>
          <p:nvPr/>
        </p:nvSpPr>
        <p:spPr>
          <a:xfrm>
            <a:off x="224979" y="788088"/>
            <a:ext cx="11806237" cy="563231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RAP framework will contain multiple framework generated values when data comes to us in our ABAP code or when we process the BO instance. All the framework generated parameters starts with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%CID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During create mode the primary key of BO instance is not generated, until the save sequence is execute (like late numbering) like in our case the travel id is created after all the validations are passed. We have %CID also known as content id and is used in the OData request to bind the result operation to a name so that it can be referenced in another operation later. I sent a call from my laptop, one of the browser session, so if there is a issue, I only should get the error on my screen.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like a temporary primary key which is given by the RAP framework kept in the transaction buffer to track the user session or our BO instance. Later on once the actual key is generated, the %CID will act like a foreign key to associate with session and will sent back to RAP by us to inform RAP that which session does this operation belongs to.</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a:t>
            </a:r>
            <a:r>
              <a:rPr kumimoji="0" lang="en-US" sz="1800" b="1" i="0" u="none" strike="noStrike" kern="0" cap="none" spc="0" normalizeH="0" baseline="0" noProof="0" dirty="0" err="1">
                <a:ln>
                  <a:noFill/>
                </a:ln>
                <a:solidFill>
                  <a:srgbClr val="000000"/>
                </a:solidFill>
                <a:effectLst/>
                <a:uLnTx/>
                <a:uFillTx/>
                <a:latin typeface="Calibri"/>
                <a:ea typeface="Calibri"/>
                <a:cs typeface="Calibri"/>
                <a:sym typeface="Calibri"/>
              </a:rPr>
              <a:t>tkey</a:t>
            </a:r>
            <a:endParaRPr kumimoji="0" sz="18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apply operations on our table like a action. We also receive a table key in our code, and based on that we will reply the RAP that a particular operation on the table was completed. If something goes wrong we will also inform the error to the RAP framework using this table key.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%key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For a single operation like Edit, Delete inside the object page, we will also receive the key of the object which we are editing or deleting.</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513" name="Google Shape;1513;p7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1"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Framework Generated IDs</a:t>
            </a:r>
            <a:endParaRPr kumimoji="0" sz="3599" b="1"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8626</TotalTime>
  <Words>1550</Words>
  <Application>Microsoft Office PowerPoint</Application>
  <PresentationFormat>Custom</PresentationFormat>
  <Paragraphs>154</Paragraphs>
  <Slides>15</Slides>
  <Notes>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15</vt:i4>
      </vt:variant>
    </vt:vector>
  </HeadingPairs>
  <TitlesOfParts>
    <vt:vector size="28" baseType="lpstr">
      <vt:lpstr>Amasis MT Pro Black</vt:lpstr>
      <vt:lpstr>Arial</vt:lpstr>
      <vt:lpstr>Arial Black</vt:lpstr>
      <vt:lpstr>Calibri</vt:lpstr>
      <vt:lpstr>Cambria</vt:lpstr>
      <vt:lpstr>Cooper Black</vt:lpstr>
      <vt:lpstr>Corben</vt:lpstr>
      <vt:lpstr>Quattrocento Sans</vt:lpstr>
      <vt:lpstr>Segoe UI</vt:lpstr>
      <vt:lpstr>Segoe UI Light</vt:lpstr>
      <vt:lpstr>Office Theme</vt:lpstr>
      <vt:lpstr>1_Office Theme</vt:lpstr>
      <vt:lpstr>4_Office Theme</vt:lpstr>
      <vt:lpstr>SAP BTP RAP Training</vt:lpstr>
      <vt:lpstr>PowerPoint Presentation</vt:lpstr>
      <vt:lpstr>Agenda – Day 22</vt:lpstr>
      <vt:lpstr>PowerPoint Presentation</vt:lpstr>
      <vt:lpstr>PowerPoint Presentation</vt:lpstr>
      <vt:lpstr>Annotation Documentation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333</cp:revision>
  <dcterms:created xsi:type="dcterms:W3CDTF">2013-09-12T13:05:01Z</dcterms:created>
  <dcterms:modified xsi:type="dcterms:W3CDTF">2025-05-16T08:10:51Z</dcterms:modified>
</cp:coreProperties>
</file>