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2" r:id="rId2"/>
  </p:sldMasterIdLst>
  <p:notesMasterIdLst>
    <p:notesMasterId r:id="rId14"/>
  </p:notesMasterIdLst>
  <p:sldIdLst>
    <p:sldId id="276" r:id="rId3"/>
    <p:sldId id="4122" r:id="rId4"/>
    <p:sldId id="277" r:id="rId5"/>
    <p:sldId id="1181" r:id="rId6"/>
    <p:sldId id="1184" r:id="rId7"/>
    <p:sldId id="1208" r:id="rId8"/>
    <p:sldId id="1209" r:id="rId9"/>
    <p:sldId id="1215" r:id="rId10"/>
    <p:sldId id="282" r:id="rId11"/>
    <p:sldId id="280" r:id="rId12"/>
    <p:sldId id="4711"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21T05:57:29.702"/>
    </inkml:context>
    <inkml:brush xml:id="br0">
      <inkml:brushProperty name="width" value="0.1" units="cm"/>
      <inkml:brushProperty name="height" value="0.1"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5-20T05:45:38.188"/>
    </inkml:context>
    <inkml:brush xml:id="br0">
      <inkml:brushProperty name="width" value="0.05292" units="cm"/>
      <inkml:brushProperty name="height" value="0.05292" units="cm"/>
    </inkml:brush>
  </inkml:definitions>
  <inkml:trace contextRef="#ctx0" brushRef="#br0">3002 7446 0,'0'-13'16,"0"-1"15,13 41 0,-13-14-15,0 13-16,0 67 15,-13-14 1,0 40 0,0 40 15,39-119-15,186-1 15,-159-39-31,13 0 15,119 0 1,-119-13 15,-66 0-15</inkml:trace>
  <inkml:trace contextRef="#ctx0" brushRef="#br0" timeOffset="249.36">3505 7790 0,'-27'13'32,"54"-26"-32,-14 39 31,80 27 0,-80-27-31,0-12 16,-39 131 15,-93-52 0</inkml:trace>
  <inkml:trace contextRef="#ctx0" brushRef="#br0" timeOffset="698.07">4060 7935 0,'-26'13'15,"-14"1"17,93-1-1,26 0 0,-65-13-31,-1-26 31,-92-41 1,52 67-32,-92-13 31,40 106 0,79-54-31,13 28 16,119 65 15,-79-119-31,-13-13 16,39 0-16</inkml:trace>
  <inkml:trace contextRef="#ctx0" brushRef="#br0" timeOffset="1081.17">4285 7975 0,'0'0'0,"-40"-66"31,80 92 1,53 93-1,-80-92-31,0-1 16,0 27-1,-52-13 16,12-107 1,67-78-1,-14 119-31,54-1 31,26 146 0,-80-13 1,-39-66-17</inkml:trace>
  <inkml:trace contextRef="#ctx0" brushRef="#br0" timeOffset="1298.5">4854 7724 0,'0'-14'0,"0"28"0,0-41 15,0 40 1,-13 120 15,13-94-31,0 120 31,26-40-15</inkml:trace>
  <inkml:trace contextRef="#ctx0" brushRef="#br0" timeOffset="1664.06">4695 8028 0,'0'0'0,"-13"0"15,-14-14-15,14 14 32,145 0-1,93-26 0,-185 26-31,-14-13 0,14-14 16,-53 1 15,0 66 16,13-27-47,0 93 31,0-80-31,13 67 16,-13-80-1</inkml:trace>
  <inkml:trace contextRef="#ctx0" brushRef="#br0" timeOffset="1827.13">5145 7776 0,'0'0'0,"-27"-13"15</inkml:trace>
  <inkml:trace contextRef="#ctx0" brushRef="#br0" timeOffset="2031.21">5290 7684 0,'0'0'0,"0"13"16,14 93 31,-14-66-47,0 12 0,0 81 15,39 12 16</inkml:trace>
  <inkml:trace contextRef="#ctx0" brushRef="#br0" timeOffset="2369.17">5264 8054 0,'0'0'0,"-13"0"16,39-13-1,1 13 1,78-27 0,-78 14-1,92-13 1,-106 26 0,27-13-1,-27 39 32,-13 0-31,13-12-16,14 65 15,-27-39 1,39 39 0,-25-66-16</inkml:trace>
  <inkml:trace contextRef="#ctx0" brushRef="#br0" timeOffset="2534.67">5647 7604 0,'-13'-13'16,"26"26"-16,-26-13 15,13 80 16</inkml:trace>
  <inkml:trace contextRef="#ctx0" brushRef="#br0" timeOffset="3267.23">5872 8014 0,'0'0'0,"13"27"32,27 26-1,-27-53-15,80 26-1,26-39 16,-93-13-15,1-54 0,-106-52 15,39 132-15,-79 106 15,106-80-31,-1 14 15,28 52 1,-1-65-16,106 39 31,159-132 1,-173 0-17,1-40 1,-13 0 15,-133 80 0,14 26-31,-80 39 32,53 54-1,66-67-31,159 93 31,-40-26 0,-211-14 1,-265-26-1,265-53-31</inkml:trace>
  <inkml:trace contextRef="#ctx0" brushRef="#br0" timeOffset="4806.09">4364 16928 0,'0'0'0,"0"-13"15,14 13-15,-1-14 16,0 14 0,-13 40-1,0-14 1,0 146-1,0-119 1,13 212 0,-13-199-1,14 0-15,-14 106 16,0-119 0,-40 66-1,0-93 1,-92-26-1,92 0 1,-237-13 0,184 0-1,-291 0 1,292 13 0,-186 0-1,238 13 1,-52-13-1,92-13 1</inkml:trace>
  <inkml:trace contextRef="#ctx0" brushRef="#br0" timeOffset="5106.46">2963 17748 0,'0'0'0,"0"-13"0,0-1 31,0 28-15,0 12-16,-40 67 15,13-67 1,-105 133 0,106-120-1,-67 54 1,93-80-16,53 40 31,13-27-15,106 41-1,-40-1 17</inkml:trace>
  <inkml:trace contextRef="#ctx0" brushRef="#br0" timeOffset="6109.39">4841 17827 0,'0'-66'32,"0"132"-32,66-238 31,-53 159-31,0 0 16,27-27-1,13 80 16,0 118 1,-53-131-32,13 92 31,-26-53 0,-1-106 0,54-132 1,53-13-1,-40 172-15,0 119 15,-53 13 0,0-106-31,0 0 31,66-105 1,-53 65-32,13 1 15,54-54 16,-54 173 1,1 66-1,12-80-15</inkml:trace>
  <inkml:trace contextRef="#ctx0" brushRef="#br0" timeOffset="6966.75">5846 17748 0,'0'0'0,"66"-106"31,-53 79-31,-26-25 31,-93 91 0,80-12-31,-40 92 32,39 0-1,27-106-31,53 13 16,-40-26-1,67-52 16,-54 38-31,27-78 16,-40 79 0,14-27-1,-27 93 17,26 53-1,-13-106-16,40 13 1,-40-13 0,40-66-1,-39 26 1,-1 14 0,13-27-1,-26 66 1,0 93-1,0-53 1,-13 145 15,39-79 1,-26-106-32,0-39 15,0-1 1,-13-131-1,0 91 1,13-144 0,0 158-1,53-40 1,-40 80 0,14 13-1,-14 66 1,-13-39-1,-27 92 1,-12-53 15</inkml:trace>
  <inkml:trace contextRef="#ctx0" brushRef="#br0" timeOffset="7442.05">6414 17682 0,'0'0'16,"0"26"15,0-13-15,14 80-1,-14-67 1,13 93-1,-13-92 1,0-1-16,0 27 16,-13-79 15,13 12-15,-14-118-1,14 79 1,-13-198-1,13 211 1,27-52 0,26 145 15,-40-27-15,13 106-1,-26-92 1,-53 39-1,40-65 1,-27-1 0</inkml:trace>
  <inkml:trace contextRef="#ctx0" brushRef="#br0" timeOffset="8250.16">6639 17682 0,'14'0'16,"-28"0"-16,41 0 16,-14 0 15,13 0 0,-12 0-15,-1-14-16,40-12 15,-27 13 1,-13-1-16,27-65 16,-40 66-1,-26-40 1,12 53 0,-38 26-1,38-12 1,1 12-16,-27 67 15,27-54 1,40 94 0,-14-120-1,79 0 1,-25-13 0,91-53-1,-131 27 1,12-1-16,14-65 15,-39 65 1,-1-52 0,-13 52-1,-40 41 1,14-1 0,12 0-16,-38 53 15,52-39 1,-14 12-1,28-39 1,52 0 0,-40-13-1,1 0-15,52-66 16,-53 39 0,54-145-1,-67 92 1,0-26-1,-26 119 1,-40 146 0,53-80-1,-13 13-15,26 172 16,0-171 0,1-1-16,65 53 15</inkml:trace>
  <inkml:trace contextRef="#ctx0" brushRef="#br0" timeOffset="9290.2">9046 16584 0,'0'0'0,"0"-26"31,14 26-31,25 79 31,14 225 0,-53-238-15,40 212 0,13 26 15,-40-251-15,0-13-16,27 52 15,79-39 16,-79-53-31,13 0 16,145 0 0,-119 0-16,596 27 31,-503-27-15,0 13-16,317 13 15,146 14 16,-543-40-31,226 0 32,-239 0-1,-105 0 0,13 0 0,13-13-31</inkml:trace>
  <inkml:trace contextRef="#ctx0" brushRef="#br0" timeOffset="9695.81">12300 17655 0,'0'0'0,"-13"-13"31,26-979 0,119 2024 0,-92-1019-31,92 93 32,-105-67-32,25 133 31,-157-40 0,-28-79-15</inkml:trace>
  <inkml:trace contextRef="#ctx0" brushRef="#br0" timeOffset="11911.07">13728 17523 0,'0'0'0,"14"0"0,-1-13 15,40-27 16,-67 40-31,-25 0 16,-80-26 15,39-14-15,67 40 0,-66 13 15,-80 93 0,14 132-15,78 79 31,67-264-47,0 132 31,0-158-31,0 52 15</inkml:trace>
  <inkml:trace contextRef="#ctx0" brushRef="#br0" timeOffset="12679.35">12855 18105 0,'0'0'0,"0"-13"16,119-1 15,159-12 0,-159 13-15,185-27 15,-264 40-31,-27-13 16,27-40 15,-40 40-31,-66-40 31,-40 92 1,93-12-32,-53 65 31,52 41 0,14-107-31,93 14 31,39-106 1,-52-67-1,-80 81 0,-14 65-31,-25 66 31,39-52-31,0 25 16,79 41 0,53-119 15,-105-1-16,52-92 17,-79 93-32,13-14 0,1-26 15,-14 53 1,0 66 0,-14-27-1,14 119 1,0-118-1,0 13-15,40-1 16</inkml:trace>
  <inkml:trace contextRef="#ctx0" brushRef="#br0" timeOffset="12843.96">14152 17668 0,'-14'-26'0,"28"52"0,-67-65 15,39 39 1,1 53 0,13-40-1</inkml:trace>
  <inkml:trace contextRef="#ctx0" brushRef="#br0" timeOffset="13042">14403 17735 0,'0'0'16,"13"0"-1,-13 13-15,-26 79 32,-1 1-17,1 66 1,12-67-1,28-13-15</inkml:trace>
  <inkml:trace contextRef="#ctx0" brushRef="#br0" timeOffset="13436.44">14548 18105 0,'0'0'0,"-13"0"15,53 0 17,-1 0-17,67 0 1,53-27 15,-133 14-31,-12 0 16,-1-40-1,-26 40-15,-106-53 32,0 145-1,92-53-31,14 107 31,119-28 0,-67-105-31</inkml:trace>
  <inkml:trace contextRef="#ctx0" brushRef="#br0" timeOffset="13854.39">15249 18105 0,'0'-13'0,"0"26"0,0-40 15,0 14-15,-39-27 31,25 27-15,-25 53 0,-14 92 15,79-53 0,93-105 0,14-172 1,-94-133-1,-39 265-31,0 13 16,-53-40-1,27 279 16,26-120-31,0 13 16,13 53 0,14 40-1,12-40 17</inkml:trace>
  <inkml:trace contextRef="#ctx0" brushRef="#br0" timeOffset="14180.01">15831 17999 0,'0'0'0,"-13"13"31,158-13 0,80-13 0,-198 13-31,-14-13 16,0 0-16</inkml:trace>
  <inkml:trace contextRef="#ctx0" brushRef="#br0" timeOffset="14370.15">16016 17721 0,'0'0'0,"-13"-13"16,13 53 15,13 158 0,-26 27 1,13-146-17</inkml:trace>
  <inkml:trace contextRef="#ctx0" brushRef="#br0" timeOffset="14987.96">16731 17801 0,'13'-14'15,"-26"28"-15,13-28 16,-14 120 15,41 53 0,-14-133-31,0 1 16,40 39 15,-40-66-31,-13-27 31,-39-237 1,25 198-32,28-185 31,105 65 0,-93 173-31,93 106 31,-79 145 1,-133-27-1,14-131 0,66-67 0,39 27 1,106 52-1,-13-39-15</inkml:trace>
  <inkml:trace contextRef="#ctx0" brushRef="#br0" timeOffset="15388.29">17379 17854 0,'-14'-14'0,"28"28"0,-41-41 16,27 27 15,66 66 0,67-39 1,-41-54-1,-79 14-31,-39-93 31,-1 67-31,-78-67 16,91 106-1,-12 0-15,-14 132 32,67 132-17,-1-224 1,93 66 15,-79-93-31,66-39 16</inkml:trace>
  <inkml:trace contextRef="#ctx0" brushRef="#br0" timeOffset="15810.07">17868 17880 0,'0'0'0,"-27"-159"31,14 159-31,13 14 16,0 12-16,0 14 15,13-1-15,27 173 31,13 66 1,-53-252-32,0 1 15,13-27 17,-13-14-32,14-184 31,-1-106 0,-13 92 0,92 239 1,-52 12-32,92 120 31,-224-27 0,26-132-31,-93-26 16</inkml:trace>
  <inkml:trace contextRef="#ctx0" brushRef="#br0" timeOffset="17152.03">4378 16319 0,'0'0'32,"26"-26"-32,14 13 31,-27 13-31,0 39 31,-13-12-31,53 79 31,13 0 1,-39-93-17,-14-26 1,27-93 15,-27 53-31,119-225 31,0 106 1,-118 159-32,25 26 31,-39 0-31,0 1 0</inkml:trace>
  <inkml:trace contextRef="#ctx0" brushRef="#br0" timeOffset="18524.9">8742 15989 0,'13'13'62,"80"66"-30,-67-52-32,14-1 15,53 67 1,-67-53-16,40 39 31,-52-66-15</inkml:trace>
  <inkml:trace contextRef="#ctx0" brushRef="#br0" timeOffset="18842.34">9086 15936 0,'-13'0'31,"-27"53"1,0-27-17,-26 40 1,-92 146 15,144-172-15,-65 79-1,53-66 17,39-80-1</inkml:trace>
  <inkml:trace contextRef="#ctx0" brushRef="#br0" timeOffset="22309.15">4814 7195 0,'0'0'16,"0"-27"-1,13 173 17,27 92-1,-40-199-31,13-12 15,1-1-15</inkml:trace>
  <inkml:trace contextRef="#ctx0" brushRef="#br0" timeOffset="22479.13">4642 7604 0,'-13'0'31,"26"0"-31,146 14 32,-106-14-32,13 0 15,132 0 1,-145-14-16</inkml:trace>
  <inkml:trace contextRef="#ctx0" brushRef="#br0" timeOffset="22657.86">4827 7261 0,'-26'-66'31,"52"132"-31,93-172 31,-79 106-31,13 0 16,92-13-1</inkml:trace>
  <inkml:trace contextRef="#ctx0" brushRef="#br0" timeOffset="22880.25">5396 7155 0,'-13'0'0,"26"0"0,-53 13 31,27 0-31,-13 106 31,-27 93 1,53-186-32,0 1 0</inkml:trace>
  <inkml:trace contextRef="#ctx0" brushRef="#br0" timeOffset="23120.19">5753 7274 0,'0'0'0,"0"-53"31,-13 53-31,-40 53 31,0 106 0,40-120-31,13 80 16,0-106 0</inkml:trace>
  <inkml:trace contextRef="#ctx0" brushRef="#br0" timeOffset="24076.08">5661 7327 0,'0'0'16,"-14"-27"-16,28-131 31,12 118-15,53 14-1,-12 26 1,-41 0-16,67 66 31,-160 92 0,-118-118 1,146-40-17,12 0-15</inkml:trace>
  <inkml:trace contextRef="#ctx0" brushRef="#br0" timeOffset="25273.91">6428 15050 0,'0'-13'0,"-27"-1"31,-79 67 1,93-26-32,-13 12 0,13 1 15,-1 79 1,120 13 15,66-158 0,-132 13-31,-14-14 16,40-65 0,-52 65-16,-14-12 15,-27-67 1,1 79-16,-120-65 31,120 92-15,12 0-16,1 13 0</inkml:trace>
  <inkml:trace contextRef="#ctx0" brushRef="#br0" timeOffset="25495.89">6864 15023 0,'13'-13'16,"-26"26"-16,40-39 0,-27 39 31,-40 172 0,13-118-31,14-15 16,-26 120 0,25-119-16,14 27 15</inkml:trace>
  <inkml:trace contextRef="#ctx0" brushRef="#br0" timeOffset="25947.16">6970 15341 0,'-13'-13'0,"26"26"0,-26-40 31,26 41-31,-13 12 15,13 67 1,14 79 15,-27-146-31,0 0 16,0 14 0,-14-80 15,1 14-16,13-14-15,0-92 16,27-106 15,-14 212-31,66-27 32,-52 66-17,26 53 1,-93 27 15,-106-40-15</inkml:trace>
  <inkml:trace contextRef="#ctx0" brushRef="#br0" timeOffset="26979.97">5515 16161 0,'0'0'0,"40"0"47,343-13-16,437-1 0,-39-25 0,-649 39-31,199-27 32,-239 14-1,-158 13-15</inkml:trace>
  <inkml:trace contextRef="#ctx0" brushRef="#br0" timeOffset="29941.85">6348 8411 0,'0'0'0,"-13"0"16,0 13-1,13 1 1,0 12-16,0 53 16,26 159 15,-26-185-31,0 0 15,27 93 1,-27-80 0</inkml:trace>
  <inkml:trace contextRef="#ctx0" brushRef="#br0" timeOffset="30272.96">6243 8953 0,'0'-26'0,"0"52"0,-27-52 31,27 39-15,0 67 0,79-1 15,-65-66-31,-1-13 15,40 13 1,13-26 15,-66 0-31,13 0 16,14-40 0,-14 53-1,-13-27 1</inkml:trace>
  <inkml:trace contextRef="#ctx0" brushRef="#br0" timeOffset="36334.85">7909 9707 0,'0'0'0,"13"27"78,-13 52-62,0 106 15,0-39 0,0-133-31</inkml:trace>
  <inkml:trace contextRef="#ctx0" brushRef="#br0" timeOffset="37166.33">8147 9601 0,'0'0'0,"0"-13"16,0-979 0,0 1958 15,13-966 31</inkml:trace>
  <inkml:trace contextRef="#ctx0" brushRef="#br0" timeOffset="37850.66">8147 9522 0,'-13'-13'16,"52"52"15,-12-12-15,79 145 0,-80-119-1,54 185 1,-80-185-1,0 0-15,-67 79 16,28-106 0,-1 14-16,-145 39 15,79-79 1</inkml:trace>
  <inkml:trace contextRef="#ctx0" brushRef="#br0" timeOffset="38663.21">8914 9958 0,'0'-13'15,"0"-40"17,0 40-17,0 0-15,-26-27 16,12 40 0,-12 0-16,-53 27 15,52-14-15,1 13 16,-27 120-1,53-107 1,40 67 0,-14-92-16,80-14 31,-67-27-15,-12 14-16,52-93 15,-39-53 1,-40-105 15,0 224-15,0 27-16,-13 26 15,39 305 17,-13-252-17,40 119 1,-39-145-1,12-27-15</inkml:trace>
  <inkml:trace contextRef="#ctx0" brushRef="#br0" timeOffset="39222.06">9205 9906 0,'0'0'15,"0"26"1,0-13-1,13 0-15,14 27 16,-14-27 0,53 1-1,13-54 17,-79 13-17,0-78 1,-79 25 15,-13 186 0,78-66-31,41 145 32,65-106-1,-52-79-31,-14 0 0,120-79 31,-67-146 0,-105-13 1,26 172-1,0 79-31,0 119 31,13-79-31,27 238 31,-14-172-15</inkml:trace>
  <inkml:trace contextRef="#ctx0" brushRef="#br0" timeOffset="40241.91">9893 9945 0,'0'0'15,"13"27"32,0-1-31,-13-13-16,40 40 31,66-53 0,-93-13-31,0-13 16,27-93 15,-53 79-15,-1 13-16,1 1 0,-13 26 15,-40 0 1,-14 185 15,133-26 0,119-119 1,27-160-1,-107-170 0,-92 237-31,-26-119 31,12 278 1,14-54-32,14 1 15,65 225 17,-53-238-32,-12-14 0</inkml:trace>
  <inkml:trace contextRef="#ctx0" brushRef="#br0" timeOffset="40622.11">10356 9906 0,'-13'0'0,"26"0"16,40 52 15,145-12 0,-92-40-15,119-106 15,-199-13 1,-132 66-1,27 212 0,132 53 0,-27-173-31,93 14 32,-39-66-17</inkml:trace>
  <inkml:trace contextRef="#ctx0" brushRef="#br0" timeOffset="41049.22">9470 9800 0,'-14'0'0,"28"0"0,-28-13 16,28 13-1,144 0 16,-105 0-31,0-14 0,106-12 16</inkml:trace>
  <inkml:trace contextRef="#ctx0" brushRef="#br0" timeOffset="42227.91">11692 9866 0,'-14'0'31,"14"13"0,14-13-15,-1 13-16,53 1 16,-40-14-1,14 0-15,39 0 16,27-40 15,-106 27-15,-26-53-1,-1 52-15,1-12 0,-159-14 32,145 53-17,-13 106 1,106 106 15,-27-185-15,14 0-16,79 13 15,40-67 1</inkml:trace>
  <inkml:trace contextRef="#ctx0" brushRef="#br0" timeOffset="42556.27">12154 9972 0,'0'0'0,"-39"-199"31,65 265 0,67 106 1,-67-106-17,14-26 1,-27-93 15,-13 27-15,53-106-1,26 39 17,-65 106-32,39 93 31,-27 39 0,-26-131-31,13-1 16</inkml:trace>
  <inkml:trace contextRef="#ctx0" brushRef="#br0" timeOffset="42738">12657 9747 0,'0'0'0,"40"-225"31,-27 238-15,27 225 15,-27-185-31,0 13 16,13 106 0</inkml:trace>
  <inkml:trace contextRef="#ctx0" brushRef="#br0" timeOffset="42921.14">12644 9853 0,'-13'-27'15,"26"54"-15,-40-67 0,27 27 0,27 26 32,12 0-17,-12-13-15,65 13 16</inkml:trace>
  <inkml:trace contextRef="#ctx0" brushRef="#br0" timeOffset="43043.12">13120 9892 0,'0'0'0,"13"14"16,-13-1-1,0-26 16</inkml:trace>
  <inkml:trace contextRef="#ctx0" brushRef="#br0" timeOffset="44509.97">13861 9800 0,'0'-13'16,"0"-14"-1,0 14 1,0 26 0,-14 133 15,14-107-31,0 14 15,53 106 17,53-159-1,-93-13-31,53-120 31,-66 94-31,14-1 16,-14-53 15,0 199 0,66 53 1,40-93-1,13-132 0,-27-119 0,-92 158-31,13-39 32,-13 159-1,80-1 0,78-131 0,-131 12-31,26-158 32,-93-79-1,0 303 0,54 226 0,25-27 1,-39-172-1,27-145 0,132-107 0,-120 173-31,93 26 32,-79 146-1,-53-119-31,14 52 31,38-105 0,-38 0-31,65-80 32,-39 40-1,-40 67 0,53-14 0,-40 0-31,0 0 16,40-53 15,-40 40-31,-13-1 0,-13-65 31,-66-27 1,26 212-1,92 106 0,-25-186-31,25 0 0</inkml:trace>
  <inkml:trace contextRef="#ctx0" brushRef="#br0" timeOffset="45161.45">15686 9853 0,'0'0'0,"-14"-40"16,1-79 15,66 172 0,40 92-15,-80-118 0,-13 26-1,-26-67 17,12 1-17,14-93 1,14 80-1,78-67 1,-65 80 0,65-26-1,-79 39 1,1 0-16,-14 39 31,0-26-31,0 27 16,13-27-1,13 27 1,-13-40 0,40 40-1,-39-40 1,39-992 0,-27 1957-1,-26-978-15,13 0 16,-26-80-1,0 80 1,-53-53 0,52 66-1,-12 13-15,-27 66 16,40-52 0,0 13-16,26 131 15,13-131 1,107 13-1</inkml:trace>
  <inkml:trace contextRef="#ctx0" brushRef="#br0" timeOffset="45656.53">16955 9337 0,'-13'-13'0,"26"26"0,-26-40 16,26 27 0,1 53-1,39 159 1,-14 132 15,-39-278-15,0-13-16</inkml:trace>
  <inkml:trace contextRef="#ctx0" brushRef="#br0" timeOffset="46395.89">16995 9813 0,'-13'-40'0,"26"80"0,-26-119 15,13 52-15,26-39 16,146 40 15,-119 39-31,13 0 16,-13 14-16,172 131 31,-225-65 0,-40-93-15,14 0-16,-53-53 31,79 26-31,13 1 16,79-40-1,-52 39-15,172 14 32,39 79-1,-225-52-31,14-14 0,26 0 31,-92-93 0,-93-13 1,13 119-1,79 14-31,14-1 15,-13 67 1,26-53-16,53 79 31,-27-106-31,106-13 32,-118-27-17,12 1-15,27-67 16,-13-39 15,-40 119-31,13 39 31,-13 27-15,13-13-16,66 105 31,27-105-15</inkml:trace>
  <inkml:trace contextRef="#ctx0" brushRef="#br0" timeOffset="46733.1">18516 9800 0,'0'-40'0,"-26"-105"31,12 92 0,14 79-15,53 173 15,-40-173-15,40 80-1,27-119 17,-14-159-1,-53 132-31,14-92 31,-27 118-31,0 28 31,26 105 1</inkml:trace>
  <inkml:trace contextRef="#ctx0" brushRef="#br0" timeOffset="47124.34">18992 9734 0,'0'-14'16,"0"28"-16,0-41 47,13 27-32,1 0-15,52-13 31,13-13 1,-92-41-1,-80 14 0,1 133 0,65 118 1,107-92-1,65-119 0,-118 0-31</inkml:trace>
  <inkml:trace contextRef="#ctx0" brushRef="#br0" timeOffset="47250.07">19323 9535 0,'0'0'0,"0"-39"16,0 12-16,0-26 15,-13 40 32,13 26-47</inkml:trace>
  <inkml:trace contextRef="#ctx0" brushRef="#br0" timeOffset="47741.2">19415 9231 0,'-13'-13'16,"26"26"-16,-26-39 0,13 39 15,0 27 1,13 79 0,-13 0-1,14-53-15,12 132 16,0-52 0</inkml:trace>
  <inkml:trace contextRef="#ctx0" brushRef="#br0" timeOffset="48058.04">19971 9641 0,'-27'-13'16,"54"26"-16,-80-39 0,40 12 15,-1 14 1,14 14 0,14 65-1,-1-39 1,27 79-1,-40-93 1,13 14-16</inkml:trace>
  <inkml:trace contextRef="#ctx0" brushRef="#br0" timeOffset="48231.97">19931 9284 0,'-26'-26'0,"12"12"0,1 14 15,0 0-15,13 40 16,26 13 0</inkml:trace>
  <inkml:trace contextRef="#ctx0" brushRef="#br0" timeOffset="48695.99">20500 9654 0,'26'0'0,"-52"0"0,66-13 16,-80-27 15,27 27-15,-1 13-16,-25 0 15,-41 146 17,67-120-17,40 67 1,-14-67 0,66-13-1,-39-13 1,79-172 15,-119 133-15,26-146-1,-26 145-15,0-13 32,0 159-1,0-27-16,27 27 1,-1-40 0,1-26-16</inkml:trace>
  <inkml:trace contextRef="#ctx0" brushRef="#br0" timeOffset="48947.33">21439 9787 0,'0'-14'31,"13"14"-31,119-13 31,93 13 1,-185-13-17</inkml:trace>
  <inkml:trace contextRef="#ctx0" brushRef="#br0" timeOffset="50180.91">22550 9297 0,'0'0'0,"0"-26"31,13 26 0,80 66 1,-67-40-32,14 1 0,79 52 15,-80-52 1,28-1-1,-54-13 1,0-13 0</inkml:trace>
  <inkml:trace contextRef="#ctx0" brushRef="#br0" timeOffset="50901.1">22907 9218 0,'0'-13'0,"-13"39"47,-1 1-32,-91 78 1,78-78 0,-12 12-16,-54 41 15,80-54 1,0-13-16,-14 27 16,27-27 15,0-26-16</inkml:trace>
  <inkml:trace contextRef="#ctx0" brushRef="#br0" timeOffset="54995.91">21002 9403 0,'0'0'0,"14"-26"15,-14 12-15,0 14 31,0 80 1,0-54-17,0 93 1,0-79 0,0 0-16,0-14 0</inkml:trace>
  <inkml:trace contextRef="#ctx0" brushRef="#br0" timeOffset="55184.96">20989 9985 0,'0'0'0,"0"26"16,13-26 15,1 0-16,12-13 1,-13-13 0</inkml:trace>
  <inkml:trace contextRef="#ctx0" brushRef="#br0" timeOffset="55593.2">21307 9522 0,'0'0'0,"-14"-13"32,28 13-32,-1 0 15,40-13 1,-40 13-16</inkml:trace>
  <inkml:trace contextRef="#ctx0" brushRef="#br0" timeOffset="55774.72">21254 9668 0,'0'0'0,"-13"13"15,-1 0-15,67 0 32,159-13-1,-133-13-31</inkml:trace>
  <inkml:trace contextRef="#ctx0" brushRef="#br0" timeOffset="56570.83">21637 9324 0,'0'0'0,"-13"-14"0,0 1 16,0 0 15,39 66 0,1 53 1,-14-80-32</inkml:trace>
  <inkml:trace contextRef="#ctx0" brushRef="#br0" timeOffset="56758.2">21836 9310 0,'26'-26'31,"-52"52"-31,52-12 32,-26 12-32,0-13 0,0 80 15</inkml:trace>
  <inkml:trace contextRef="#ctx0" brushRef="#br0" timeOffset="57741.06">22193 9535 0,'0'-13'31,"26"13"0,1 0-31,105 0 16,-79-13 0,13 13-16</inkml:trace>
  <inkml:trace contextRef="#ctx0" brushRef="#br0" timeOffset="74226.25">7843 11228 0,'0'0'0,"-13"-13"32,13 0-32,-14-27 31,41-39 0,-14 65-31,53-25 31,-13 78 1,-53-25-32,0 12 0,-13 53 31,-133 80 0,41-80 0,118-65 1,106-41-1,13 54 0,-105-14-31,25 40 31,-52-40-31,14-13 0</inkml:trace>
  <inkml:trace contextRef="#ctx0" brushRef="#br0" timeOffset="74451.97">8213 10911 0,'27'39'31,"-54"-78"-31,93 316 16,-26 14 31,-40-238-47,-66 66 15</inkml:trace>
  <inkml:trace contextRef="#ctx0" brushRef="#br0" timeOffset="76300.14">8914 10924 0,'0'0'0,"0"-13"0,13-14 16,1 1-1,-14 198 17,0-106-17,0 211 1,13-224-1,-13 0-15,13 53 16</inkml:trace>
  <inkml:trace contextRef="#ctx0" brushRef="#br0" timeOffset="76692.82">8782 11334 0,'0'0'0,"-13"-93"16,13 67-16,119-27 31,-27 40-15,1 26 0,92 66-1,-145-66 1,13 93-1,-106 13 17,0-105-17,0-1 1,53-146 15,13 94-15,106-107-1,-92 120 1,78 13 0,-78 26-16</inkml:trace>
  <inkml:trace contextRef="#ctx0" brushRef="#br0" timeOffset="77149.72">9708 11321 0,'0'0'31,"26"-27"-31,-13 14 16,-13-14-16,0-25 15,-79-15 17,53 67-17,-93 93 1,52 79 15,67-146-15,53 54-1,66-80 17,-26-133-1,-53-25 0,-27 184 0,13 133 1,27-53-1,-53-93-31,13-13 15</inkml:trace>
  <inkml:trace contextRef="#ctx0" brushRef="#br0" timeOffset="77480.25">9893 11281 0,'0'0'0,"0"-146"32,13 226-1,14 26-16,52 26 17,-66-106-17,27-39 1,26-146 15,-66 120-15,13-67-1,-13 119 17,-13 0-17,13 1-15,0 38 16,0-38-16</inkml:trace>
  <inkml:trace contextRef="#ctx0" brushRef="#br0" timeOffset="77853.82">10303 11307 0,'13'0'16,"0"0"15,14 0 0,-1 0-31,-13 0 16,54 0-1,-15-39 17,-52 25-17,-26-38 1,13 38-16,-53-12 31,52 26-15,-12 26-16,0 67 15,39 92 17,0-158-32,13-1 15,93-13 1,-79-26-16</inkml:trace>
  <inkml:trace contextRef="#ctx0" brushRef="#br0" timeOffset="78060">10700 10911 0,'0'0'0,"0"-27"16,-14 1-16,1 26 15,40 211 17,-14-158-17,0 0-15,66 172 31,-79-199-31</inkml:trace>
  <inkml:trace contextRef="#ctx0" brushRef="#br0" timeOffset="78259.11">10938 11294 0,'0'0'15,"0"-13"17,0 26-32,13 40 31,13 53 0,-26-66-15</inkml:trace>
  <inkml:trace contextRef="#ctx0" brushRef="#br0" timeOffset="78433.96">11043 10924 0,'0'0'0,"14"-66"16,-28 172 15,14-54-15</inkml:trace>
  <inkml:trace contextRef="#ctx0" brushRef="#br0" timeOffset="78914.97">11321 11294 0,'13'0'0,"-26"0"0,40-26 32,-41-27-1,1 40-31,0-1 16,-93 80 15,40 93 0,106-40 0,92-119 1,-13-185-1,-106 132-31,27-211 31,-40 105 0,0 172-31,0 119 32,0-79-32,26 172 31,41-40-16</inkml:trace>
  <inkml:trace contextRef="#ctx0" brushRef="#br0" timeOffset="79105.94">12022 11215 0,'-13'0'16,"26"0"-16,-52-13 0,25 13 16,28-14 15,12 14-31,14-13 16</inkml:trace>
  <inkml:trace contextRef="#ctx0" brushRef="#br0" timeOffset="79276.1">11996 11360 0,'0'0'31,"-53"27"-31,53-1 32,13-26-32,14 0 0,52-13 31,-39 0-31,-14-1 0</inkml:trace>
  <inkml:trace contextRef="#ctx0" brushRef="#br0" timeOffset="79557.95">12485 10884 0,'0'0'0,"-13"-13"16,0 0 0,26 66 15,0-40-16,14 106 1,-27-79 0</inkml:trace>
  <inkml:trace contextRef="#ctx0" brushRef="#br0" timeOffset="79722.67">12697 10897 0,'0'-13'0,"0"26"0,0-52 16,0 52-1,13 132 1</inkml:trace>
  <inkml:trace contextRef="#ctx0" brushRef="#br0" timeOffset="81031.95">13503 10924 0,'0'0'0,"0"-93"15,0 67 1,0-54 0,14 160 15,-1-14-15,-13 0-16,13 172 15,-13-159 1,13-12-16,1 78 15</inkml:trace>
  <inkml:trace contextRef="#ctx0" brushRef="#br0" timeOffset="81734.86">13398 11188 0,'0'0'0,"-14"-13"16,14-13-1,27 12 1,26 1 0,-14 0-1,54-27 1,-40-39 15,-40 53-31,-13-1 16,13-92-1,-13 79 17,0 67-17,0 13-15,0 118 16,27 133 15,-14-225-15,14-13-1,39-145 17,-53 52-17,40-79 1,0 132 15,-53 14-15,13 12-16,27 54 15,-14-27 1,40-26 0,-53-40-1,67-93 1,-54 14 0,-13 39-16,1 0 15,-14-65 1,-14 105-1,-38 92 1,38-52 0,14 132-1,14-133-15,-1-12 16,66 26 0</inkml:trace>
  <inkml:trace contextRef="#ctx0" brushRef="#br0" timeOffset="82076.02">14456 11162 0,'0'0'0,"0"-79"15,26 145 17,-13-40-17,1 14-15,25 52 16,-12-39-1,-14-13 1,-13-93 15,13 27-15,27-93 0,-27 105-1,53 1 1,-39 40-16,-14-1 15,27 80 1,-40-67 0,13-12-16,0 52 15</inkml:trace>
  <inkml:trace contextRef="#ctx0" brushRef="#br0" timeOffset="83506.97">16082 10792 0,'0'0'16,"53"-67"-1,-53 54 1,0-13-16,0 13 16,-92-67-1,65 80 1,-158 106 0,40 251 30,145-278-46,13-12 0,53 104 16,-26-131 0,105 13-1,-105-53 1,0-13-16,65-93 16,-78 66-1,-14-118 1,-13 131-1,0-12 1,0 52 0,13 119-1,1-92 1,38 105 0,-12-92-1,-13-40-15</inkml:trace>
  <inkml:trace contextRef="#ctx0" brushRef="#br0" timeOffset="83870.95">16453 11241 0,'0'0'0,"0"-13"16,-27 0 0,27 39-1,40 14 16,-27-40-15,53 13 0,-52-26-1,12-27 1,-26 14 0,0-1-16,-40-39 15,27 40 1,0 13-16,-27-1 15,27 41-15,-53 131 32,66-118-17,53-913 1,106 1905 15</inkml:trace>
  <inkml:trace contextRef="#ctx0" brushRef="#br0" timeOffset="84232.35">16850 11135 0,'-14'-39'0,"28"78"0,-41-144 15,27 91-15,0 1 32,40 132-1,-40-79-31,13-14 15,-13 93 1,0-105 0,0 12-1,13-92 17,0 26-17,14-26 1,-1 53-1,27 53 1,53 131 15,-93-1123-15,14 1957 0</inkml:trace>
  <inkml:trace contextRef="#ctx0" brushRef="#br0" timeOffset="84643.94">17352 11215 0,'0'0'0,"-13"-13"32,26 26-1,-13 0-16,66 13 1,-39-26 0,12 0-1,-25-13 1,-1-40 0,-26 27-1,-1-1-15,-38-39 16,38 53-1,-12 0-15,-27 26 16,0 172 15,66-92-15,67 13 0,118-53 15,-158-67-31</inkml:trace>
  <inkml:trace contextRef="#ctx0" brushRef="#br0" timeOffset="84951">17749 11241 0,'0'-132'31,"0"119"-31,0 158 16,0-277-1,13 158 1,53 67-1,0 39 17,-52-119-17,-14 1 1,-27-54 15,27-13-15,13 13-16,133-118 31,-120 158-15,14 13-1</inkml:trace>
  <inkml:trace contextRef="#ctx0" brushRef="#br0" timeOffset="86040.32">19310 10739 0,'0'0'15,"66"-14"17,-53 14-32,0-13 0,27-13 31,-14-27 0,-26 40-31,-79-14 31,-133 93 1,186 67-1,211-1 0,-132-92-31,53 79 31,-186 26 1,27-132-32,1 0 0,-1 1 15,-225-41 16,251 14-31,14-13 0</inkml:trace>
  <inkml:trace contextRef="#ctx0" brushRef="#br0" timeOffset="86608.19">19706 10805 0,'53'-40'31,"-106"80"-31,106-53 32,-66 39-32,13 1 0,-26 184 31,26-79 16,-14-118-32,1-28 1,-13-105 15,12 80-31,14-1 0,27-105 16,-27 105 0,92-26 15,1 238 0,-67-119-31,-12-1 0,65 81 31,-66-94-31,53 14 32,-52-53-32,65-158 31,-26-94-16,-40 120 32,-53 185-31,27-40 0</inkml:trace>
  <inkml:trace contextRef="#ctx0" brushRef="#br0" timeOffset="87165.25">20447 10911 0,'0'0'16,"0"-27"-16,0 1 0,0-27 16,0 79 15,13 1-16,-13-1-15,13 106 16,-13-79-16,14 0 16,-14 66-1,-14-119 17,14-26-17,0-146 1,0 119-1,53-159 1,-26 173 0,-1 12-16,40-12 15,-39 52 1,-14 0-16,13 66 16,-26-52-16,-26 52 15,13-52 1,-93 65-1,66-79-15,-26 14 32,106-14-1,-14 0-15,1 1-16,65 52 15,-52-40 1,79 67-1,-79-80-15</inkml:trace>
  <inkml:trace contextRef="#ctx0" brushRef="#br0" timeOffset="87542.1">21135 10911 0,'0'0'0,"0"-53"16,-14-93-1,14 133 1,-39 53 0,12-14-1,14 14-15,-40 119 16,53-54 0,0-52-16,80 119 31,-54-172-16,120-53 1,25-198 15,-157 198-31,-54-106 32,-158 133-1,171 39-16,-26 27 1</inkml:trace>
  <inkml:trace contextRef="#ctx0" brushRef="#br0" timeOffset="88232.28">22246 11202 0,'-14'0'0,"28"0"0,-67 0 16,79 0 15,1 0-16,12-14-15,133 1 16,199-27 15,-239 1 1</inkml:trace>
  <inkml:trace contextRef="#ctx0" brushRef="#br0" timeOffset="88432.28">22656 11003 0,'-80'-13'32,"160"26"-32,-160-39 15,94 26-15,12 0 0,133 26 32,66 120-1,-278 39 0,-53-146-31</inkml:trace>
  <inkml:trace contextRef="#ctx0" brushRef="#br0" timeOffset="103339.18">7843 7618 0,'0'0'0,"-13"-80"31,13 67-31,0-13 31,-40 52 0,27-13-31,-67 106 32,133-13-1,106-53 0,-80 0 0,-145 13 1,27-66-32</inkml:trace>
  <inkml:trace contextRef="#ctx0" brushRef="#br0" timeOffset="103536.49">7724 7604 0,'0'0'0,"119"-66"31,-66 53-31,172 0 32,-120 13-32,-12 0 31</inkml:trace>
  <inkml:trace contextRef="#ctx0" brushRef="#br0" timeOffset="103904.21">7962 7181 0,'-66'-13'0,"132"26"0,-463 53 31,318-26-31,-173 238 31,266 158 1,25-356-32,292 131 15,-225-184 1,449-67-1,-462 0 1,171-211 15,-237 158-31,-67-277 32,-13 278-32,-344-133 15,265 225 1,-344 92-1</inkml:trace>
  <inkml:trace contextRef="#ctx0" brushRef="#br0" timeOffset="113071.01">24454 10355 0,'0'0'15,"14"-13"16,-14 26 32,-14 93-32,1-66-31,13-1 0,-13 67 31,26 0 1,14-80-32</inkml:trace>
  <inkml:trace contextRef="#ctx0" brushRef="#br0" timeOffset="113562.34">24772 10501 0,'0'-14'31,"-13"41"16,-27 65-15,53 1-1,66-53 0,-65-40-31,52-40 31,-13-92-15,-53 105 0,-93-52 15,-26 92 0,106 0-31,13 1 0</inkml:trace>
  <inkml:trace contextRef="#ctx0" brushRef="#br0" timeOffset="113945.13">25235 10487 0,'0'0'16,"0"-13"-16,0-13 15,-14 65 17,1-25-17,13 12-15,-13 53 16,13-52-1,26 65 1,-12-78 0,78-14-1,-79-14 1,27-78 0,-40 65-1,0-78 1,-13 91-1,-53-12 1,53 26 0,-14 0-16</inkml:trace>
  <inkml:trace contextRef="#ctx0" brushRef="#br0" timeOffset="114404.42">25631 10421 0,'0'0'0,"-13"-39"15,0 78 16,13-25-15,-26 105 0,12-93-1,14 0-15,-13 27 16,13-26 15,13-40-15,27-27-1,-27 13-15,93-39 32,-93 66-17,0 0-15,1 66 16,-14-39-16,0-1 16,-53 107 15,26-120-16</inkml:trace>
  <inkml:trace contextRef="#ctx0" brushRef="#br0" timeOffset="114637.52">25684 10342 0,'0'0'15,"80"-13"1,-41 13-16,1 0 16,119-13-1,-93 26 17</inkml:trace>
  <inkml:trace contextRef="#ctx0" brushRef="#br0" timeOffset="116073.2">26597 10686 0,'0'-27'32,"0"54"-32,0-40 46,-40 105-14,27-65-32,-27 39 15</inkml:trace>
  <inkml:trace contextRef="#ctx0" brushRef="#br0" timeOffset="117446.99">27192 10342 0,'0'13'78,"0"14"-63,-26 26 1,-14 79 15,40-119-15,0 13 0,13-26 30,-13-13-30,13 13-16,1-13 16,78-13-1,-79 26 1,67 52 0,-54-12-1,-13-13 1,-13-1-16,0 40 15,-26-53 1,-80 1 0,80-14-16</inkml:trace>
  <inkml:trace contextRef="#ctx0" brushRef="#br0" timeOffset="117680.18">27258 10355 0,'13'0'0,"-26"0"0,66-13 16,-40 13 0,80-13-1,-67 13-15,54-13 31,-67 13-31,0 0 16,0 13-16</inkml:trace>
  <inkml:trace contextRef="#ctx0" brushRef="#br0" timeOffset="119461.62">28131 10580 0,'-13'0'0,"26"0"0,-26-13 31,26 13-31,40 0 32,92-13-1,-118 13-31,52 0 31,-52 0 0</inkml:trace>
  <inkml:trace contextRef="#ctx0" brushRef="#br0" timeOffset="120273.58">28329 10435 0,'14'0'31,"-1"0"1,27 13-1,105 40 0,-105-40-31,-14 0 0,1 0 16,39 1 15,-66-1-31,-27 0 31,-65 13 1,65-12-32,-39 39 31,53-27-31</inkml:trace>
  <inkml:trace contextRef="#ctx0" brushRef="#br0" timeOffset="121046.31">29493 10474 0,'0'0'0,"0"27"47,0-14-31,14 79 0,-14 67 15,0-132-31,13 39 31</inkml:trace>
  <inkml:trace contextRef="#ctx0" brushRef="#br0" timeOffset="121460">29798 10540 0,'-27'14'32,"-26"65"-1,53-53-31,-13 1 15,0 65 1,79-25 15,66-94 1,-105 14-32,-14 0 15,40-67 1,-67-39 15,-105 93 0,93 26-31,13 0 0</inkml:trace>
  <inkml:trace contextRef="#ctx0" brushRef="#br0" timeOffset="122055.95">30300 10593 0,'0'0'0,"-26"-39"31,12 65 1,-25 67-1,26-67-31,13 0 0,0-12 16,26 52 15,40-66 0,-39 0 0,-27-13 1,-14-1-1,1 14 94,0-13-94</inkml:trace>
  <inkml:trace contextRef="#ctx0" brushRef="#br0" timeOffset="122388.37">30181 10448 0,'0'0'16,"0"39"15,0-25-31,0 39 31,13 92 1,1-119-32,-14 67 31,0-80-31,13 27 16,-13-27-1</inkml:trace>
  <inkml:trace contextRef="#ctx0" brushRef="#br0" timeOffset="122721.43">30591 10527 0,'0'0'16,"0"-13"-16,-13 13 16,13-13-1,0 52 16,13-25-15,-13 118 0,0-93-1,0 94 1</inkml:trace>
  <inkml:trace contextRef="#ctx0" brushRef="#br0" timeOffset="125541.15">26478 11360 0,'0'-13'16,"0"26"-16,-13-26 0,-1 13 15,-78 93 17,-1 65-1,120-39 0,-14-105-31,93 25 31,39-78 1,-132 25-32,-13-78 31,-105 92 0,78 13-31,14 0 16,-13 27-1,26-27-15,0 0 16</inkml:trace>
  <inkml:trace contextRef="#ctx0" brushRef="#br0" timeOffset="125952.97">26822 11678 0,'-13'-14'31,"13"41"0,0 39 1,0-40-32,-14 14 15</inkml:trace>
  <inkml:trace contextRef="#ctx0" brushRef="#br0" timeOffset="126304.23">27060 11440 0,'-40'-40'31,"40"27"-31,40 66 0,-67-120 31,41 67-31,-1 0 0,0 0 16,93 0 15,-53 40 1,-53-13-32,13-14 0,0 93 31,-13-80-31,0 1 15,-39 92 1</inkml:trace>
  <inkml:trace contextRef="#ctx0" brushRef="#br0" timeOffset="126460.06">27047 11691 0,'0'0'16,"-14"-27"-16,1-52 31,106 53 0,-67 26-31,1 0 0</inkml:trace>
  <inkml:trace contextRef="#ctx0" brushRef="#br0" timeOffset="126664.02">27602 11625 0,'0'0'16,"-13"13"15,13 0-31,0 14 31,-13-27-31,-1 66 16,1-53-1,13 0-15</inkml:trace>
  <inkml:trace contextRef="#ctx0" brushRef="#br0" timeOffset="127226.72">27986 11612 0,'0'0'31,"0"-40"-31,-53 40 32,39 13-32,14 0 15,-52 67 16,38-67-31,41 53 32,65-26-1,-39-80-15,-53 27-1,-26-80 16,-1 67-31,-65-80 16,79 80 0,-14-67-1,40 80 1,1-1-16,65-25 16,-53 39-1,80 39 16,-93-12-31,14 66 16,-27-67 0,-40 67-1,27-80 1,0 13-16</inkml:trace>
  <inkml:trace contextRef="#ctx0" brushRef="#br0" timeOffset="127442.05">28277 11744 0,'0'0'0,"13"0"16,-13 13 15,-13 0-15,-14 53-1,27-52 1,-13 52 0</inkml:trace>
  <inkml:trace contextRef="#ctx0" brushRef="#br0" timeOffset="127959.39">28634 11598 0,'0'0'0,"0"-39"16,13 25-16,-13-38 31,0 38-16,-13 1-15,-14 0 16,14 0 0,-53 39-1,53-13 1,-27 53 0,40-39-1,-13-14-15,13 40 16,13-40-1,27 14 1,13-27 0,-40 0-1,53-40 1,-40 27 0,14-14-1,-40 67 16,-13 13-15,-14 26 0,14-13-1</inkml:trace>
  <inkml:trace contextRef="#ctx0" brushRef="#br0" timeOffset="128199.08">29017 11757 0,'-13'0'0,"26"0"0,-26 13 47,0 14-32,0 26 1,-1 26 15</inkml:trace>
  <inkml:trace contextRef="#ctx0" brushRef="#br0" timeOffset="128509.05">29242 11559 0,'0'0'31,"-13"13"-31,39 79 32,-26-65-32,0-14 15,0 14-15,0 52 32</inkml:trace>
  <inkml:trace contextRef="#ctx0" brushRef="#br0" timeOffset="128887.49">29507 11598 0,'0'-13'31,"0"26"-31,-27 27 32,27-27-32,0 0 15,0 67 17,0-54-32,66 40 31,-39-52-16,52-54 17,-66-106-1,-132 67 0,0 79-15</inkml:trace>
  <inkml:trace contextRef="#ctx0" brushRef="#br0" timeOffset="130219.42">25631 11850 0,'14'0'32,"-28"0"-32,54 39 31,-40-26-31,27 67 31,78-1 0,-78-52-31,158-14 32,132-40-1,-250 14-31,157-27 31,-25 1 0,-160 39-31,133 0 32,80 39-1,-213-39-31,14 14 0,-13-1 16,105 53 15,-105-26 0,-40-27-31,13-13 0,-13 13 31,14-13 1,91-13-1,-65 13-31,158-13 31,-131 13-31,316 39 31,106 54 1,-396-80-32,251 67 31,-66-28 0,-239-38-31,1-14 0,0 0 16,79-53 15,-93 0-15,-13 26-16,14-131 31,-27 39 0,0 105-31,-27-25 31,-39 52-15</inkml:trace>
  <inkml:trace contextRef="#ctx0" brushRef="#br0" timeOffset="133994.35">23846 10606 0,'0'0'0,"331"291"31,-226-251-31,14-13 15,715 52 17,-702-79-17,0-27-15,199-65 16,-239 52 0,173-211-1,-186-106 16,-198 158-15,-370 41 15,-80 131 1,477 41-32,12-1 15</inkml:trace>
  <inkml:trace contextRef="#ctx0" brushRef="#br0" timeOffset="135089.2">30459 10289 0,'0'0'0,"-106"-40"16,-264-65 15,26 78 0,291 40-31,-212 239 32,226-186-32,12 0 15,-12 159 1,250 105 15,318-78 0,265-266 1,-583-91-17,1-120 1,-278-304 15,-40 463-31,-13 0 16,-26 26-16,-14 0 15,-26 14-15</inkml:trace>
  <inkml:trace contextRef="#ctx0" brushRef="#br0" timeOffset="135975.1">27047 11003 0,'0'0'0,"0"-13"15,158-13 17,239 12-1,-331 14-31,0 0 0</inkml:trace>
  <inkml:trace contextRef="#ctx0" brushRef="#br0" timeOffset="136141.29">27073 11109 0,'-13'26'32,"53"-12"-32,-67-54 0,265 106 31,-145-66-31,13 13 0</inkml:trace>
  <inkml:trace contextRef="#ctx0" brushRef="#br0" timeOffset="149422.51">21042 11691 0,'-13'0'78,"0"0"-47,52 26-15,213 67 15,-80-27-15,105 13-1,107 27 17,-318-93-32,-13 1 15,92 12 1,-118-26 15,-40 0-15,-14 0-1,1 0 1</inkml:trace>
  <inkml:trace contextRef="#ctx0" brushRef="#br0" timeOffset="149756.41">22272 11929 0,'0'0'0,"-13"0"15,0 0-15,-1 0 32,94 66-1,52 40 0,-92 13 0,-67-106-15,-131 53 0,105-53-16,-27 14 15</inkml:trace>
  <inkml:trace contextRef="#ctx0" brushRef="#br0" timeOffset="150386.25">22867 12127 0,'0'0'0,"-26"-53"16,13 40-16,13 0 15,-14 0 1,1 105 15,-13 146 1,26-198-32,0 13 15</inkml:trace>
  <inkml:trace contextRef="#ctx0" brushRef="#br0" timeOffset="150773">22920 12021 0,'13'-39'0,"-26"78"0,40-91 15,-14 25-15,-13 40 31,13 1-31,0 78 32,67 54-1,-1-67 0,-13-119 0,-53 14-31,53-106 32,-39 26-1,-40 106 0,-1 13-31,14 0 0</inkml:trace>
  <inkml:trace contextRef="#ctx0" brushRef="#br0" timeOffset="151101.26">23529 12101 0,'0'0'31,"-27"53"0,14 39 0,79 27 1,27-145-1,-27-146 0,-66 132-31,-27-26 31,-52 93-15</inkml:trace>
  <inkml:trace contextRef="#ctx0" brushRef="#br0" timeOffset="151742.84">24216 12180 0,'0'0'0,"-13"0"15,0 0-15,39 40 47,-12-27-31,65 14-1,-66-27 1,53-14 0,-53 1-1,-13-66 1,-13 66 0,-53-40-1,40 53 1,-40 53-1,39-27 1,1 133 0,26-106-1,132 118 1,13-144 15</inkml:trace>
  <inkml:trace contextRef="#ctx0" brushRef="#br0" timeOffset="151934.97">24613 12167 0,'0'0'0,"0"-26"0,-13 12 16,13 28-16,53 78 31,-40-65-15,0 12-16,14 54 15,-14-67-15,0 27 32</inkml:trace>
  <inkml:trace contextRef="#ctx0" brushRef="#br0" timeOffset="152120.91">24772 12167 0,'0'0'0,"-13"-13"0,-40 26 15,26 0 1,1 27-16,-93 119 16,79-107-1,-13 94 17,53-120-32,0 1 0,13-14 0</inkml:trace>
  <inkml:trace contextRef="#ctx0" brushRef="#br0" timeOffset="152528.89">24997 11982 0,'0'0'0,"0"-13"16,0-14-1,0 40 1,-14 1-16,-12 65 15,26-39 1,-53 145 0,53-132-1,-40 145 17,40-172-32,0 1 15,0-40 1,66-93-1,-52 66 1,92-92 0,-80 119-1,14 52 1,-27-12 0,-13 13-16,0 105 15,0-119 1,0 54-1</inkml:trace>
  <inkml:trace contextRef="#ctx0" brushRef="#br0" timeOffset="153640.45">25433 12379 0,'13'-27'0,"-13"-13"0,-13 107 16,26-147-16,-39 14 15,13 53 1,-54 39 0,54 1-1,-66 79 1,66-67 0,-1-12-16,14 39 15,0-40 1,14-13-16,25 14 15,-25-27 1,-1 0-16,40-79 16,-14-67 15,-39 133-15,0 0-1,0 26 1,0 79-1,0-65 1,-13 79 0,13-67-1,13 1 1,1-40 0,52-79-1,-53 52 1,27-131-1,-27 118 1,-13 13-16,0-25 16,0 65-1,-40 93 1,27 65 15,13-144-15,0-1-16,13-12 15,14 12 1,-14-26-16,40-79 31,-14 13-15,1-53 0,-40 105-1,0 1-15,-13 26 16,13 1-1,-40 91 1,27-25 0,13-54-1,26 14 1,41-67 15,-54 1-15,13-1-16,27-65 15,-40 65 1,1 1-16,-1-14 16,-40 67 15,27-14-15,0 66-1,27-26 1,13 13-1,-27-26 1,-13-27 0,-40 14-1,14-27 1,-41-14 0,54 1-1,0 0-15</inkml:trace>
  <inkml:trace contextRef="#ctx0" brushRef="#br0" timeOffset="153843.23">26028 12286 0,'13'-13'16,"-26"26"-16,53-53 16,-53 106 15,-14 133 0,14-160-31,13 120 31,0-106-15</inkml:trace>
  <inkml:trace contextRef="#ctx0" brushRef="#br0" timeOffset="154183.24">26002 12564 0,'0'0'15,"13"0"1,132 0 15,-118-14-31,13 14 16,-14-13-16,27 0 15,-27-13 1,-12-27 0,-28 26-1,-65 14 1,53 26 0,-41 146 15,94-53 0,-1-93-15</inkml:trace>
  <inkml:trace contextRef="#ctx0" brushRef="#br0" timeOffset="154840.51">26557 12617 0,'27'-27'31,"-54"54"-31,93-80 32,-66 39-32,0-52 31,-79 27 0,66 39-31,-53 66 31,52-40-31,-12 80 32,26-93-32,26 67 31,41-94 0,-41 14-31,93-172 31,-106 120-31,53-147 32,-52 160-32,-1-54 15,-53 186 16,40-67-15,-13 172 0,13-145-1,0 0-15,26 40 16</inkml:trace>
  <inkml:trace contextRef="#ctx0" brushRef="#br0" timeOffset="159485.28">20196 11850 0,'-14'-14'0,"28"28"0,-41-41 15,27 14 1,40 39 31,-27 1-32,0-1-15,67 93 16,118 172 15,-39-79 1,-133-186-32</inkml:trace>
  <inkml:trace contextRef="#ctx0" brushRef="#br0" timeOffset="159750.1">20368 12498 0,'13'13'31,"53"0"1,0 13-17,66 14 17,-39-40-17</inkml:trace>
  <inkml:trace contextRef="#ctx0" brushRef="#br0" timeOffset="159935.96">20857 12537 0,'0'0'32,"53"-79"-32,-40 39 15,0 14-15,1 13 16,-28 39 15,1 0-31,-27 173 31</inkml:trace>
  <inkml:trace contextRef="#ctx0" brushRef="#br0" timeOffset="160696.45">21055 12934 0,'0'0'0,"0"-53"31,0 40-31,0 66 16,0-14-1,-13 199 1,26-158 0</inkml:trace>
  <inkml:trace contextRef="#ctx0" brushRef="#br0" timeOffset="161226.59">20659 13079 0,'0'0'0,"-14"0"31,54 0-15,132 27-1,-119-27 1,92-27-1,-118 14 1,12-66 0,-25 26-1,-14-40 1,0 133 15,0 0-15,0 118-1,0-118 1,13 53 0,-13-40-1,26-93 17,-12 13-17,65-78 1,-26 65-1,26 53 1,-66 0 0,40 106-1,-39-92 1,-1-1-16</inkml:trace>
  <inkml:trace contextRef="#ctx0" brushRef="#br0" timeOffset="162503.88">22259 13198 0,'0'0'0,"0"-13"32,0 0-17,13-13 1,-13 12-1,13 1-15,-13-53 16,-13 40 0,0 12-16,-27-52 15,-39 66 17,66 13-32,-53 93 31,66-79-16,-14-1-15,14 53 16,14-79 0,38 27-1,54-80 17,-13-66-1,-80 93 0,-13 52-31,-26 106 31,12-92-31,1 158 32,26-65-17</inkml:trace>
  <inkml:trace contextRef="#ctx0" brushRef="#br0" timeOffset="163566.7">22616 13291 0,'0'0'15,"-13"0"32,-53 27-15,26 25-17,40 67 16,13-105-31,14 12 16,118 1 15,-92-94 1,-66 41-32,0 0 15,-133-160 16,106 67 1,146 53-1,-79 66-31,-1 0 16,67 93 15,-120 26 0,1-53-15</inkml:trace>
  <inkml:trace contextRef="#ctx0" brushRef="#br0" timeOffset="163914.81">22986 13198 0,'0'0'32,"40"-26"-32,-14 39 31,-12 0-31,-1 27 31,-40 40 0,14-67-31,-53 0 16,53-13 0,-14-66 15,41 39-31,39-52 16,-40 79-1,26-13 1,-39 26-1,14 13-15</inkml:trace>
  <inkml:trace contextRef="#ctx0" brushRef="#br0" timeOffset="164147.01">23383 13212 0,'0'0'0,"0"-14"16,-13 28 0,0-1-1,-1 0-15,-52 93 16,53-80 0,-66 107-1,79-94 1,-14-12-16</inkml:trace>
  <inkml:trace contextRef="#ctx0" brushRef="#br0" timeOffset="164466.4">23529 13370 0,'13'0'0,"-26"0"0,39-13 0,-13 53 31,-13-27-15,-39 66 0,39-52-1,-27-1 1,14-26 0,-27-26-1,40 13 1,0-1-16,13-78 15,14-900 1,39 1931 0,-53-926-1,0 40 1</inkml:trace>
  <inkml:trace contextRef="#ctx0" brushRef="#br0" timeOffset="166524.5">27827 7552 0,'0'13'62,"0"66"-31,-13-39-31,-1 145 32,14 13-1,0-171-31</inkml:trace>
  <inkml:trace contextRef="#ctx0" brushRef="#br0" timeOffset="166908.22">28501 7843 0,'0'0'16,"40"0"15,-13 0-31,12 0 16,107 0-1,105 0 17,-198-14-1,-53 1-16</inkml:trace>
  <inkml:trace contextRef="#ctx0" brushRef="#br0" timeOffset="167170.76">30089 7684 0,'0'0'31,"-53"-13"-31,39 52 32,28 67-17,-14-79 1,0 105-1,0-93 1,-14-12-16</inkml:trace>
  <inkml:trace contextRef="#ctx0" brushRef="#br0" timeOffset="167528.29">30432 7803 0,'0'-27'0,"0"54"0,-13-93 16,0 66-1,-40 66 17,66 66-17,93-39 32,-79-80-47,-1-13 0,0 0 16,80-53-1,-93 27 1,-52-120 0,26 120-1,-146-40 16,106 66-31</inkml:trace>
  <inkml:trace contextRef="#ctx0" brushRef="#br0" timeOffset="168767.47">30988 7803 0,'0'0'0,"-66"66"31,66-53-31,13 80 32,66-27-1,-65-66-31,12 0 16,14 13-1,-27-13-15,0-13 16,27-27-1,-27 14-15,-39-106 32,-1 105-17,14 1-15,-93-27 16,-53 79 15,106 27-15</inkml:trace>
  <inkml:trace contextRef="#ctx0" brushRef="#br0" timeOffset="169728.85">29110 8940 0,'13'-13'0,"-26"26"0,39-39 15,1-40 17,-67-1-1,-66 67 0,0 106 0,80 13 1,119-53-1,26-79 0,-40-53 0,-53-13 1,-26 79-1,0 132 0,0 40 0,0-146-31,0 1 16,14 26-16</inkml:trace>
  <inkml:trace contextRef="#ctx0" brushRef="#br0" timeOffset="170351.13">29612 9086 0,'0'-27'31,"-79"54"0,0 52 0,105 14 1,106-54-1,-26-52 0,-93 0-31,-52-80 31,-94-52 1,120 132-32,-53-80 31,119-13 0,-27 93-31,67 13 31,-66 13-31,12 93 32,-39-80-32,-26 80 31,13-79-31,-1-1 0,1-13 0</inkml:trace>
  <inkml:trace contextRef="#ctx0" brushRef="#br0" timeOffset="170945.87">29599 8398 0,'-66'-13'16,"132"26"-16,-476 13 16,331-12-1,-172 118 1,52 53-1,80 132 17,119-250-17,13-15-15,106 120 16,291 40 15,-304-186-31,0-12 16,317-1-1,-330-26 1,224-120 0,-251 80-1,93-211 1,-265-106 15,-357 66 0,358 264-31,-94-26 16,107 53 0,12 13-16,1 0 0</inkml:trace>
  <inkml:trace contextRef="#ctx0" brushRef="#br0" timeOffset="176813.1">24031 13172 0,'0'0'0,"13"-40"32,1 54-1,-41 65 0,27-39-31,-13 39 16</inkml:trace>
  <inkml:trace contextRef="#ctx0" brushRef="#br0" timeOffset="177579.64">24335 13238 0,'0'-13'16,"0"26"-16,-13-39 16,-27 65 15,27-12-16,-40 79 1,40-80 0,13 1-16,-13 25 15,13-38 1,0-1-16,0 13 16,13-12-1,27-28 1,-27 1-1,66-66 1,-52 66 0,39-54-1,-53 54 1,0 13-16,1 27 16,12 92 15,-13-93-31,27 53 31,-27-65-15,0-14-16,54-27 15,-41 1 1,40-93 0,-53 79-1,14-79 1,-27 106-1,0 0-15,0-1 16,0 67 15</inkml:trace>
  <inkml:trace contextRef="#ctx0" brushRef="#br0" timeOffset="177773.99">25142 13225 0,'0'-13'16,"0"26"-16,0-66 15,0 79 17,0 14-17,0 0 1,-13 26-16</inkml:trace>
  <inkml:trace contextRef="#ctx0" brushRef="#br0" timeOffset="184554.03">28925 9535 0,'0'-13'63,"92"13"-1,212 0-30,-237 0-32,144-13 31,-171 0-31,0 13 15,-14-27 1</inkml:trace>
  <inkml:trace contextRef="#ctx0" brushRef="#br0" timeOffset="184805.64">29030 9588 0,'-13'0'0,"26"-992"0,-39 1984 15,79-1005 1,-27 0 0,212-1-1,-145 14 1,0 0-16,237 0 15,-277 0 1,26 0-16</inkml:trace>
  <inkml:trace contextRef="#ctx0" brushRef="#br0" timeOffset="193453.62">7949 12722 0,'0'0'0,"-27"0"0,1-13 16,-1-27-1,27-26 17,119 27-1,-39 65 0,-120 67 0,-79 13 1,93-93-32,-1 0 15,-39 40 16,132-66 1,-13 13-17,-27 0-15,67 26 32,-80-13-32,0 53 31,-158 40 0,105-106-31,-79 13 31,93-26-31</inkml:trace>
  <inkml:trace contextRef="#ctx0" brushRef="#br0" timeOffset="193773.37">7975 12405 0,'13'0'15,"106"40"16,53 118 1,-119 94-1,-66-213-31,-133 120 31,-52-66-15</inkml:trace>
  <inkml:trace contextRef="#ctx0" brushRef="#br0" timeOffset="194684.23">9007 12669 0,'0'-13'16,"0"0"0,0 92 31,0-52-32,13 145 1,13-106-1,14 0 1,-13-53 0,-14-13-16</inkml:trace>
  <inkml:trace contextRef="#ctx0" brushRef="#br0" timeOffset="194847.21">8980 12246 0,'0'0'0,"0"-13"16,0 0-16,-13 0 15,39 52 1</inkml:trace>
  <inkml:trace contextRef="#ctx0" brushRef="#br0" timeOffset="195322.26">9258 12617 0,'0'0'0,"0"26"32,26 27-1,-26-40-16,27 106 1,-27-79 0,0 66-1,-27-53 1,27-40 0,0 0-1,27-106 16,-14 54-15,66-107 0,-39 93-1,13 27 1,13 119 15,-53-67-31,40 119 31,-53-118-15,27 52 0,-14-79-16</inkml:trace>
  <inkml:trace contextRef="#ctx0" brushRef="#br0" timeOffset="195557.82">9761 12947 0,'0'0'0,"26"-106"16,0 14 15,-26 237 0,0 120 1,-13-54-1,0-184-31,-80 13 31,54-67-31</inkml:trace>
  <inkml:trace contextRef="#ctx0" brushRef="#br0" timeOffset="195700.87">9655 12405 0,'66'-40'31,"-132"80"-31,158-53 31</inkml:trace>
  <inkml:trace contextRef="#ctx0" brushRef="#br0" timeOffset="196089.1">10025 12841 0,'-13'14'15,"26"-28"-15,-39 28 32,39-14-17,40-40 1,53-13 15,-80-13 0,-79 53 1,0 26-17,40 0-15,-66 80 31,105 26 1,159-93-1</inkml:trace>
  <inkml:trace contextRef="#ctx0" brushRef="#br0" timeOffset="196531.06">10541 12656 0,'-13'-13'0,"26"26"0,-66-52 31,40 39-31,0 13 0,-14 0 16,-26 80 15,53-67-31,0 14 16,53 52 15,-26-92-31,-1 14 0,67-14 31,52-93 1,-118 67-32,25-226 31,-52 54 0,-13 211 0,0 199 1,13-159-32,26 132 31,14-66-16</inkml:trace>
  <inkml:trace contextRef="#ctx0" brushRef="#br0" timeOffset="196697.37">10766 12749 0,'-27'-80'31,"54"160"-31,-1-186 31,-13 106-31,93-13 32,-93 13-32</inkml:trace>
  <inkml:trace contextRef="#ctx0" brushRef="#br0" timeOffset="197313.64">11480 12643 0,'0'0'0,"-40"-13"16,173 13 31,-67 0-47,0 0 0,159 0 15,-159 0 1,119-13-1,-185-14 17</inkml:trace>
  <inkml:trace contextRef="#ctx0" brushRef="#br0" timeOffset="197582.21">11890 12431 0,'0'0'0,"0"-26"16,66 39 15,-39 0-15,118 80 0,-119-67-1,14 80 16,-53-79-31,-80 79 16,67-80 0</inkml:trace>
  <inkml:trace contextRef="#ctx0" brushRef="#br0" timeOffset="198213.47">12670 12550 0,'0'0'0,"13"0"15,-13 40 1,-13-27 0,0 93-1,13-40 1,13 40-1,-13-79 1,13 25 0,-13-38 15,0-28-15,0 1-16,-52-66 15,-41-172 16,80 184-15,39-157 0,-13 184-1,120-39 1,-94 92 0,1 0-16,66 133 15,-93 52 16,-39-145-15,12-14-16,-65 67 16,26-53-1,-13 0 1,79-40 15,14-13-15,52 27-1,-53-14 1,80 53 0,-79-66-1,-1 13-15,1 1 0</inkml:trace>
  <inkml:trace contextRef="#ctx0" brushRef="#br0" timeOffset="198801.01">13133 12855 0,'0'0'0,"-40"-66"16,27 52-16,40 41 47,-14-14-32,13 0-15,54 0 16,-14-13-1,40-92 17,-106 79-17,-66-93 1,39 93 0,-66-14-1,80 40-15,-13 93 31,26-66-15,0 0-16,39 52 16,160-26 15,-159-66-15,118-106-1,-131 67-15,-14-1 16,13-132-1,-26 106-15,-13-119 32,0 145-17,13 212 17,0-119-17,0 13-15,26 119 16,27 14 15,-39-173-31</inkml:trace>
  <inkml:trace contextRef="#ctx0" brushRef="#br0" timeOffset="199242.52">13649 12802 0,'-40'-53'31,"80"106"-16,-53-106 1,52 53 0,41-13-1,52-40 17,-119 39-32,0 1 15,1-13 1,-41 79 15,14 0-15,0 52-1,79 54 17,-40-159-17,80-13 1,-79-14-1,39-184 17,-66 171-32,-13 0 15,-40-12 17</inkml:trace>
  <inkml:trace contextRef="#ctx0" brushRef="#br0" timeOffset="200113.36">14310 12815 0,'-13'-66'32,"13"53"-32,0-1 15,0-12-15,26-1 31,27 67-15,13 119 15,-52-53 1,-67-106-1,40 0-31,26-106 31,146-119 0,-120 199-31,67 12 32,-66 80-1,-40-26 0,26 13 0,1 53 1,-27-93-32,0 0 0,0 27 31,0-27-31,13-39 47,79-106-16,-78 92-31,52-79 31,-53 92-31,0 41 31,-13 12-31,0 120 32,0-107-32,66 120 31,0-119-15,-52-40-1,65-67 1,-66 41-1,93-119 1,-66 92 15,-40 106 1</inkml:trace>
  <inkml:trace contextRef="#ctx0" brushRef="#br0" timeOffset="213233.05">635 10144 0,'0'0'0,"-13"-14"15,-1-12 1,54 66 15,-40-14-31,0-13 0,13 14 16,-13 105 0,0 53 15,0-172-31,0 1 15,-13-1-15,13 26 16,0-78 15,0 26-31,-13-173 32,13 147-32,0 12 15,26-158 1,-12 145-16,65-118 31,-66 158-31,27-13 16,145 92 15,-172-66-31,-13 14 0,13-1 16,-13-13-16,-53 172 31,-185-39 0,212-133-15,52-13 15,186-13 0,-186 26-31,1-13 0,39 93 31,-66-67-31,-159 80 32,-79-66-1,225-80-15</inkml:trace>
  <inkml:trace contextRef="#ctx0" brushRef="#br0" timeOffset="213691.12">1177 9972 0,'13'-14'0,"-26"28"0,40-28 15,-27 1-15,26 26 32,-26 173-1,0-147-31,0-12 0,-13 158 31,39-79 0,14-146 1,-40 14-32,13 12 0,40-131 31,-40 118-31,14-65 31,-14 65-31,-40 94 16,14-54-1,-13 13-15,-40 67 16,66-80 0,0 40-1,13-27 1,53 40-1,-53-52 1,40 91 0</inkml:trace>
  <inkml:trace contextRef="#ctx0" brushRef="#br0" timeOffset="214033.3">384 11188 0,'-27'0'0,"14"-13"15,53 26-15,-107-26 0,67 0 0,14 13 32,12 0-32,1-13 0,65 13 15,-39-14-15,0 14 0,0-13 0,-13 13 16,12-13-16,1 0 0,-13 13 16,0-13-16,-1-1 0,-12 14 0,-14-13 0,13 13 15,-26-13-15</inkml:trace>
  <inkml:trace contextRef="#ctx0" brushRef="#br0" timeOffset="214211.29">436 11175 0,'0'0'0,"14"27"15,-1-1 1,13 40-1,-12-26-15,-1-1 16,13 94 0,-26-94-1,27 14-15</inkml:trace>
  <inkml:trace contextRef="#ctx0" brushRef="#br0" timeOffset="214638.91">820 11400 0,'0'-13'0,"0"26"0,-13-66 31,39 40 1,54 39-1,-67-13-31,13 67 31,-26-67-31,-13 0 0,-27 27 31,1-53 1,39-14-32,39-65 31,41-27 0,-41 105-15</inkml:trace>
  <inkml:trace contextRef="#ctx0" brushRef="#br0" timeOffset="-214159.99">1362 11321 0,'-26'0'32,"52"0"-32,-39-14 31,26 1-31,172-66 31,-26-1 0,-146 67-31</inkml:trace>
  <inkml:trace contextRef="#ctx0" brushRef="#br0" timeOffset="-213968">1455 11056 0,'0'0'0,"-40"-13"32,53 13-32,1 0 15,12 26 1,27 120 15,-13 52 0,-27-171-31</inkml:trace>
  <inkml:trace contextRef="#ctx0" brushRef="#br0" timeOffset="-213222.72">1997 11030 0,'0'0'0,"0"-27"31,0 14-31,13 39 15,1-12 1,12 105 15,14 26 1,-40-132-32,13 27 15,-26-66 16,-1-1-15,-25-118 0,39 105-1,0-145 1,13 145 0,0 14-16,67-27 15,-41 53-15,94 26 31,-107-12-15,-13-1-16,0 53 16,-26-40-1,0 1-15,-66 65 16,65-65 0,-39 12-1,80-39 16,-14 0-31,53 27 32,-39 39-1,-40-53-31,-14 14 16,-52-1-1,13-13 1,39-13-16</inkml:trace>
  <inkml:trace contextRef="#ctx0" brushRef="#br0" timeOffset="-212981.89">2486 11016 0,'14'-13'0,"12"0"15,-66 39-15,93-52 0,-39 39 31,12 93 1,-13-80-17,-13 54 1,0-67 0</inkml:trace>
  <inkml:trace contextRef="#ctx0" brushRef="#br0" timeOffset="-212438.47">2791 11030 0,'13'0'0,"-26"0"0,26-14 16,0 14-16,-13-13 0,0 0 16,0-40 15,-40 106 0,14 26-15,13-26-1,52 0 17,41-145-1,-67 65-16,0-13-15,0-79 16,-39-66 15,13 172-31,13 0 16,-13 26 0,65 146 15,41 52 0,-67-145-15</inkml:trace>
  <inkml:trace contextRef="#ctx0" brushRef="#br0" timeOffset="-211783.66">2724 10673 0,'0'0'0,"-13"0"47,13 13-16,13 0 1</inkml:trace>
  <inkml:trace contextRef="#ctx0" brushRef="#br0" timeOffset="-207247.37">2394 11519 0,'0'0'15,"13"-13"1,-13 79 15,0-40-15,0 159-1,13-52 32,-13-120-47</inkml:trace>
  <inkml:trace contextRef="#ctx0" brushRef="#br0" timeOffset="-206917.69">2645 11678 0,'0'0'0,"0"-27"16,0 14-16,-40 26 31,1 106-16,39-53 17,66 40-1,26-1137 0,-25 1877 0,-67-872-31,-40-67 32,-53 119-17</inkml:trace>
  <inkml:trace contextRef="#ctx0" brushRef="#br0" timeOffset="-206503.69">2420 12431 0,'-13'-79'31,"26"158"-31,1-237 15,-1 158 1,0 0-16,0 0 16,14 106 15,-67 13 0,40-106-31,-40 26 16,40-25-1,14-14 1,52-14 15,-53 14-15,132-26 0</inkml:trace>
  <inkml:trace contextRef="#ctx0" brushRef="#br0" timeOffset="-206190.89">2764 12326 0,'-53'-27'32,"106"54"-32,-132-14 31,79 13-31,26 27 31,-13-26-31,1-1 0,25 14 31,28-53-15,-28-133 15,-39 120-15,-26-67-1,-14 106 1</inkml:trace>
  <inkml:trace contextRef="#ctx0" brushRef="#br0" timeOffset="-205652.73">2553 12947 0,'0'0'0,"-14"-13"16,-52-53-1,66 53 1,13-40-1,1 40 1,65 13 0,-66 13-1,40 26 1,-40-25 0,-26 25-1,-13 14 16,12-53-15,14 27 0,0-14-1,40 0 1,-27 0 0,27 14-1,-40-14 1,-13 27-1,0-27 1,-54 13 0,54-26-1,-26-13 1</inkml:trace>
  <inkml:trace contextRef="#ctx0" brushRef="#br0" timeOffset="-205331.55">2830 12908 0,'0'0'0,"27"-14"16,-54 28 15,14-1-15,13 0-16,-26 13 15,26 41 16,13-54-15,0 0-16,27-13 16,79-93 15,-106 67-15,-13-80-1,-106 53 16,80 53-31</inkml:trace>
  <inkml:trace contextRef="#ctx0" brushRef="#br0" timeOffset="-204862.84">2711 13304 0,'-13'-26'16,"26"52"-16,-39-65 15,13 52 16,13 13-15,0 54 0,26 12 15,-13-92-15,67-26-1,-54-1-15,14-26 16,-1-39 15,-25 79-15,-41 66-1,14-14 1,0-12-16,-14 145 16,27-93-1,14-53-15</inkml:trace>
  <inkml:trace contextRef="#ctx0" brushRef="#br0" timeOffset="-204555.81">3082 13384 0,'0'0'16,"-40"-14"-1,-13 81 16,53-54-15,0 0-16,66 27 31,40-40 1,-40-93-1,-119 14 0,27 79-31,-67 13 16</inkml:trace>
  <inkml:trace contextRef="#ctx0" brushRef="#br0" timeOffset="-196379.59">1005 11916 0,'0'0'0,"27"-14"31,-14 120 32,13 93-32,-26-186-31,40 53 16</inkml:trace>
  <inkml:trace contextRef="#ctx0" brushRef="#br0" timeOffset="-195798.67">1270 12021 0,'13'-13'15,"-13"40"48,0-14-47,0 40-1,0-40-15,0 14 16,13 12-1,0-39 1,27 0 0,-27-13-1,14-40 1,-27 40 0,-14-67-1,1 67 1,-40-13-1,0 39 1,40-992 0,13 2011-16</inkml:trace>
  <inkml:trace contextRef="#ctx0" brushRef="#br0" timeOffset="-195440.58">1627 11995 0,'0'0'0,"-27"-13"15,14 0-15,0 13 16,-14 0 0,14 52 15,13 15-16,40-1 17,-14-66-17,1-27 1,-1 1 0,-13-67-1,-13 67 1,-13-1-16,-93-26 31</inkml:trace>
  <inkml:trace contextRef="#ctx0" brushRef="#br0" timeOffset="-195225.55">1905 11783 0,'0'-13'0,"0"26"0,0-52 31,0 52-31,0 0 16,0 93-1,26 119 1</inkml:trace>
  <inkml:trace contextRef="#ctx0" brushRef="#br0" timeOffset="-194718.83">1217 12736 0,'0'0'0,"13"-14"31,-39 147 1,12-94-17,28 94 1,-1-107-1</inkml:trace>
  <inkml:trace contextRef="#ctx0" brushRef="#br0" timeOffset="-194384.81">1402 12855 0,'0'0'0,"0"-27"0,0-26 16,-13 67 15,-1 12-15,14 0-16,0-12 15,0 52 1,40-40 15,13-79 0,-40 40-31,1-66 32,-14 66-32,-53-14 31,26 40-15</inkml:trace>
  <inkml:trace contextRef="#ctx0" brushRef="#br0" timeOffset="-194046.71">1733 12722 0,'-14'-13'32,"28"26"-32,-94-13 31,80 14-31,-13-14 15,0 39 1,52 27 15,-25-52-31,52-28 32,-40-65-1,-65 13 0,-14 53 0</inkml:trace>
  <inkml:trace contextRef="#ctx0" brushRef="#br0" timeOffset="-193847.42">2010 12471 0,'0'-13'0,"0"26"0,0 66 47,-13-39-32,13 13-15,0 106 16,13-106-16</inkml:trace>
  <inkml:trace contextRef="#ctx0" brushRef="#br0" timeOffset="-193531.46">1349 13291 0,'-13'0'0,"26"0"0,-39 27 31,39-1-31,-13-13 16,26 53 0,14 27 15</inkml:trace>
  <inkml:trace contextRef="#ctx0" brushRef="#br0" timeOffset="-193190.21">1680 13265 0,'-40'-40'31,"80"80"-31,-146-27 31,93 13-31,-1 40 31,67-26 1,-39-40-32,52-40 31,-27-52 0,-39 79-31,-13-1 0,-40 1 31,0 26 1</inkml:trace>
  <inkml:trace contextRef="#ctx0" brushRef="#br0" timeOffset="-192854.85">1944 13172 0,'0'0'16,"-26"-26"15,13 39-31,13 0 16,0 66 15,0-65-31,26 25 31,27-39 1,-40-13-32,14-66 31,-80 13 0,39 66-31,-25 0 16</inkml:trace>
  <inkml:trace contextRef="#ctx0" brushRef="#br0" timeOffset="-192669.79">2195 13053 0,'0'0'0,"14"-13"16,-1 105 15,-13-12-15,0 52-1</inkml:trace>
  <inkml:trace contextRef="#ctx0" brushRef="#br0" timeOffset="-192348.69">1402 13899 0,'-13'-13'0,"26"26"16,-40-52 15,54 197 1,-27-131-32,0 13 15,13-14-15,40 67 16</inkml:trace>
  <inkml:trace contextRef="#ctx0" brushRef="#br0" timeOffset="-192003.12">1759 13860 0,'0'-14'0,"0"28"0,-13-28 16,-14 54-1,27-27 1,-13 14-16,13 39 16,0-53-1,0 0-15,13 14 16,67-27 0,-67 0-1,66-79 1,-65 52-16,-14-79 31,-120 80 0,107 26-31,-13 0 16,-1 39 0</inkml:trace>
  <inkml:trace contextRef="#ctx0" brushRef="#br0" timeOffset="-191641.6">2156 13661 0,'13'0'0,"-26"0"0,26-26 31,-13 79 0,0 39 1,13-65-32,-13-14 15,40 0 1,-27-13-16,67-66 31,-54 40-15,-13-80-1,-92 40 17,52 66-32,-26 13 31,53 0-15</inkml:trace>
  <inkml:trace contextRef="#ctx0" brushRef="#br0" timeOffset="-191472.26">2486 13503 0,'0'0'15,"14"13"1,-14 0-16,0 14 16,0 78-1,0-52-15,0 13 16,0 53-16</inkml:trace>
  <inkml:trace contextRef="#ctx0" brushRef="#br0" timeOffset="-191078.71">1415 14640 0,'0'-13'0,"0"26"0,13-39 15,-13 78 17,-13 147-1,0-160-31,13 1 15,26 53 1</inkml:trace>
  <inkml:trace contextRef="#ctx0" brushRef="#br0" timeOffset="-190717.88">1865 14653 0,'-13'-13'0,"26"26"0,-40-26 16,14 13-16,0 0 0,-80 66 31,80-53-15,0 1-16,13 12 16,0-13-1,13-13-15,53-13 31,-26 0-15,-14 0-16,-12-40 16,-41 13 15,14 40-31,-40 13 31,53 0-31,-13 1 16,0-1-1</inkml:trace>
  <inkml:trace contextRef="#ctx0" brushRef="#br0" timeOffset="-190394.41">2129 14640 0,'-13'0'31,"26"0"-31,-52 0 16,25 13-16,-12 40 31,52 26 1,1-65-32,65-14 31,-52-40-16,40-105 17,-160 92-1,40 53-15</inkml:trace>
  <inkml:trace contextRef="#ctx0" brushRef="#br0" timeOffset="-190081.52">2447 14521 0,'0'0'16,"13"-27"-1,40 1 16,0 79 1,-53-40-32,-53 93 31,26-80-31,-39 41 31,132-67 0,-26 0-31,0-14 0</inkml:trace>
  <inkml:trace contextRef="#ctx0" brushRef="#br0" timeOffset="-189356.61">3148 14362 0,'-14'-39'31,"28"78"-31,-41-92 31,40 53 63,-13-13-63,0 26 0,0 27-15,-39 105 15,-1 27-15</inkml:trace>
  <inkml:trace contextRef="#ctx0" brushRef="#br0" timeOffset="-189016.75">3386 14375 0,'-13'14'31,"-54"78"0,54 14-15,26-93 0,67 14-1,-54-27 1,80-66-1,-93 39 1,-13-65 0,-13 65-1,-132 27 1,92 27-16</inkml:trace>
  <inkml:trace contextRef="#ctx0" brushRef="#br0" timeOffset="-185985.79">3650 14085 0,'0'0'0,"-26"-27"31,-1 27-31,-197-13 16,131 26-1,-317 80 1,291-67 0,0 14-16,-291 79 15,264-80 1,1 14-16,-305 66 15,318-79 1,-357 119 0,423-133-1,-106 67 1,145-80 0,40 93-1,14-80 1,251 93-1,-173-106 1,464 27 0,-397-40-1,13-13-15,595-93 16,-581 66 0,528-158-1,-568 132 1,-27 13-16,-13-13 15,-13 13-15,92-172 16,-198 186 0,-304-94-1,172 107 1,-688-27 0,569 53-1,-93 26-15,-436 80 16</inkml:trace>
  <inkml:trace contextRef="#ctx0" brushRef="#br0" timeOffset="-182157.69">17088 13489 0,'0'0'16,"66"-39"15,-53 39-31,27 39 31,-27 120 1,0 53-1,-13-159-16,0-53 17,-13-159-1,26-106 0,133 54 0,-14 198 1,-66 118-1,-66-78-31,-40 105 31,-171 27 0,158-146-15,92 0 15,147 0 1,12 133-1,-277-14 0,-186-105 0,212-67-15</inkml:trace>
  <inkml:trace contextRef="#ctx0" brushRef="#br0" timeOffset="-180849.38">17789 13635 0,'26'0'31,"-52"0"-31,-1 53 32,-13 92-1,93 1 0,93-107 0,26-144 1,-159 65-32,-39-92 31,-80 52-16,79 80 1,1 14 0,26-1-1,92 13 1,-65-13 0,118-13-1,-105 0 1,39-26-1,-65 13 1,-1 0 0,-53 52 15,27-12-15,-14 105-1,27-106 1,53 67 15,-39-80-31,12 0 0,67-26 31,-67 0-31,40-93 16,-66 66 0,-39-105-1,25 119 1,-78-27-1,79 53 1,-14 53 0,27-40-1,79 13 1,-52-26 0,13 0-16,92-79 15,-106 52 1,-26-78-1,0 78 1,-39-52 0,39 66-1,-14 39 1,14 1 0,27 118-1,-27-105 1,39 79-1,-39-93 17,14-52-1,-1 12-15,53-91-1,-39 78 1,52-26-1,-66 53 1,0 14-16,1 105 16,-94 66 15,67-159-15,-66 27-1,65-53 1,-25-26-1,39 12 1,13 1-16,40-27 16,0 40-1,53 80 1,-93-54 0,79 80-1,-65-93 1,-14 14-16</inkml:trace>
  <inkml:trace contextRef="#ctx0" brushRef="#br0" timeOffset="-176930.89">19481 14521 0,'0'0'0,"0"-13"16,0-1-16,-13-12 16,0 13-16,13 0 31,0 145 0,-26 146 0,26-239-15,13 80 0,119-66 15,-92-53-16,13 0-15,105-26 16,1-67 0</inkml:trace>
  <inkml:trace contextRef="#ctx0" brushRef="#br0" timeOffset="-176268.54">20077 14812 0,'0'-40'16,"0"80"-16,-14-146 15,-38 80 16,38 39-15,-52 93 0,40 52 15,26-131-15,53 39-1,-40-66-15,79-27 31,-78 1-31,12-93 32,-79-13-1,27 132-15,65 26 15,199 14 0,-26-40 0,-185-13-31,-14-992 16,0 1970 0,-26-978-16,0 13 15,-67 0 1,54 13-1,-27 80 1,53-67 0,79 80-1,-39-80-15,119-13 32,-133-13-32,14-13 15,13-40 1,-53 27-16,0-1 15,-53-92 1,-27 40 15,94 92 1</inkml:trace>
  <inkml:trace contextRef="#ctx0" brushRef="#br0" timeOffset="-175798.52">21095 14799 0,'0'0'0,"0"-14"31,-13 28-15,0 158 15,13-120-16,26 187 1,-13-200-16,0 14 16,14 40-1,-27-80-15,13-13 16,-26-66 0,13 26-1,-66-185 1,53 159-16,-1-13 15,1-93 1,26 119-16,53-40 31,-13 93-15,53 93 0,-93-67-1,14 80 1,-120-26 15,67-80-31,-1 0 16,14 0-16</inkml:trace>
  <inkml:trace contextRef="#ctx0" brushRef="#br0" timeOffset="-174955.76">22153 14799 0,'0'0'31,"53"-66"-31,-66-14 32,0 67-32,-67-13 31,54 39-16,-1 0-15,-79 119 32,146-52-1,-27-80-31,14 13 16,26-13-1,13-53 16,-13-26 1,-40 79-32,0 13 31,0 93 0,1-93-31,-1 0 16,79 0 15,-78-26-31,91-132 31,-118-94 1,-13 200-32,-173-54 31,133 93-31,-172 132 31,159 133 0,317-1 1,79-277-1,-118-132-16</inkml:trace>
  <inkml:trace contextRef="#ctx0" brushRef="#br0" timeOffset="-174235.49">23066 14680 0,'0'0'0,"-14"-27"31,14 133 0,27 92 0,-14-158-15,0 26 15,-39-172 1,13-145-1,52-13 0,41 184 0,-67 80-31,79 66 32,1 106-1,-93-145-31,-93 39 31,-26-40 0,106-26-31,26 0 32,186 40-1,-80 66 0,-212 13 0,-92-106 1,132-92-17,80 52 1</inkml:trace>
  <inkml:trace contextRef="#ctx0" brushRef="#br0" timeOffset="-173053.52">23621 14666 0,'0'0'0,"146"-26"31,-133 26-31,-26 13 31,-40 80 0,66-1-15,53-12 31,0-67-31,14-53 15,-94-79 0,1 106-31,-13-13 0,-27-27 31,26 39-31,-12 14 32,118 27-1,-53-14-31,107 0 15,12 1 32,-118-14-47,12 0 32,-92 26-17,40-13 1,-27 40-1,40-26 1,53 39 15,-39-53-31,91 0 32,-78-13-32,79-53 15,-93 27 1,0-80-1,-39 80 1,12-1-16,-105-39 31,0 106 1,106-14-32,13 1 0,13 25 31,14-38-31,105-1 15,-92-13 1,13-13-16,79-67 31,-66-92 1,-66 146-32,0-53 15,-26 118 16,26-26-15,-14 107 0,14-94-1,27 53 1,-27-65 0,26 12-1,-26-13 1,-13-13-1,-66 13 32,79-39-31,13 13 0,80-14-1,-67 27 1,53 106-1,-52 79 17</inkml:trace>
  <inkml:trace contextRef="#ctx0" brushRef="#br0" timeOffset="-172156.46">22272 15843 0,'0'0'0,"0"-13"16,0 0-16,0-14 16,0 14-1,13 13-15,1 66 31,-1-39-15,-13 105 0,39-39 15</inkml:trace>
  <inkml:trace contextRef="#ctx0" brushRef="#br0" timeOffset="-171992.35">22312 15566 0,'0'0'0,"-80"-27"32,94 54-17</inkml:trace>
  <inkml:trace contextRef="#ctx0" brushRef="#br0" timeOffset="-171612.33">22563 15711 0,'0'13'0,"0"-26"16,0 40-1,13 92 16,-13-93-31,40 106 32,-14-52-1,-39-173 0,-13-119 0,65-26 1,94 172-1,-94 66-31,67 106 31,-93-66-31</inkml:trace>
  <inkml:trace contextRef="#ctx0" brushRef="#br0" timeOffset="-171458.12">22563 15857 0,'-13'0'0,"26"0"0,-26 13 31,39-13-31,1 0 0,105 0 31,0 0-31</inkml:trace>
  <inkml:trace contextRef="#ctx0" brushRef="#br0" timeOffset="-170678.78">23978 15751 0,'-39'0'32,"78"0"-32,-65 66 31,26-40-31,0 1 15,26 92 17,-26-93-32,0 27 31,0-66 0,0 0-31,0-53 31,-13 13 1,13 40-32,0-1 78,13 14-63,14 0 32,-14 0-15,0-13-32,0 13 0,40-26 15,-40 26 1,14-14-16,92 14 15,-13 80 17,-93-67-17,-26 66 1,0-65 0,-93-1 15,79-13-31,-92-53 31,119 40-31</inkml:trace>
  <inkml:trace contextRef="#ctx0" brushRef="#br0" timeOffset="-170299.75">24600 15857 0,'13'0'0,"-26"0"0,39 0 15,-26-14 1,-13 14 0,-13 0-1,12 0 1,1 67 0,0-41-1,53 67 1,-27-80-1,13 0-15,93 27 16,0-93 15,-105 26-15,-41-78 0,1 78-1,-80-39 1,93 66-1,-53 26 1,66-12 0,13 12-16</inkml:trace>
  <inkml:trace contextRef="#ctx0" brushRef="#br0" timeOffset="-169452.26">25367 15804 0,'-13'0'0,"13"-14"16,13 28-16,-40-41 0,-39 1 31,53 13-15,0 13-16,13-14 15,0 1 17,0 26 93,0 1-94,0-1 0,-13-13 32,-1 0-48,-38 39 1,-1-12-1,13 79 17,40-93-17,40 53 1,-14-53 0,106 14-1,-13-93 16,-105 39-31,-14 14 16,0-53 0,-14 39-16,-12 14 15,-27-13 1,27 26-16,-14 0 31,40 13-15,13-13-16</inkml:trace>
  <inkml:trace contextRef="#ctx0" brushRef="#br0" timeOffset="-169020.38">25486 15658 0,'0'0'0,"0"-13"16,0-13-16,13 12 15,-13-25 1,0 131 15,13 80 0,14-79 1,-14-93-1,-13-13-31,0-1 0,13-39 31,-13 27 0,-13 26 1,0 0-1,39 40 0,107 39 0,-41-53-15</inkml:trace>
  <inkml:trace contextRef="#ctx0" brushRef="#br0" timeOffset="-168834.51">25989 15764 0,'-14'53'32,"14"79"-1,0-52-16</inkml:trace>
  <inkml:trace contextRef="#ctx0" brushRef="#br0" timeOffset="-168221.76">26280 15883 0,'0'0'16,"39"-53"15,-39 40-31,0 0 0,-39-14 32,-107 67-1,133-40-31,-14 53 31,146-27 0,-79-26-31,106-13 16,-54-106 15,-92 93-15,-26-120-1,12 120 1,-12-1 0,13 40-1,0 120 1,13-67 0,39 40-1,1-67 1,-14-39-16</inkml:trace>
  <inkml:trace contextRef="#ctx0" brushRef="#br0" timeOffset="-167302.52">27430 15804 0,'0'0'0,"13"0"15,14-27 1,-14 14 0,14-27-1,-80-79 17,26 106-17,-39 0 1,26 13-16,-13 40 15,27-27-15,-14 40 16,14-27 0,26 67-1,53-40 1,92-40 15,-118-26-15,-14-1-16,40-52 15,-13-79 17,-27 118-32,-13 14 15,0 53 17,0-14-17,26 40 1,14-52-1,79-67 17,-106 26-32</inkml:trace>
  <inkml:trace contextRef="#ctx0" brushRef="#br0" timeOffset="-167138.66">27774 15354 0,'0'0'0,"-13"-119"15,0 93 1,-14 52-1,1 186 17,26-120-17,39 14 1,-25-66 0,-1-27-16</inkml:trace>
  <inkml:trace contextRef="#ctx0" brushRef="#br0" timeOffset="-166832.49">27919 15579 0,'-13'-40'31,"26"80"-31,-13-80 16,14 53-16,-1 14 15,53 105 16,-53-119-31,1 14 16,-14-14 15,-14-13-31,14-13 16,-26-80 0,26 67-1,13-1-15,40-39 16,40 53 15</inkml:trace>
  <inkml:trace contextRef="#ctx0" brushRef="#br0" timeOffset="-166470.81">28224 15592 0,'0'13'31,"-14"-13"-31,14 14 31,27 38 1,-14-38-32,66 25 31,-52-39-31,52-13 31,-65-79 0,-28 78-15,-65-52 0,39 66-1,-52 93 17,78-67-32,28 93 31,65-53-16</inkml:trace>
  <inkml:trace contextRef="#ctx0" brushRef="#br0" timeOffset="-166087.1">28739 15685 0,'0'0'0,"0"-80"31,-13 54 0,0 105 0,13-52-15,0-1 15,26-52 0,1-40 1,-14 39-1,-53 120 0,40-54-31,0 14 16,80 0-1</inkml:trace>
  <inkml:trace contextRef="#ctx0" brushRef="#br0" timeOffset="-165331.48">29771 15645 0,'0'0'0,"-53"-13"15,93 13 17,-14 0-17,159 0 1,-132 0-1,0 0-15,40 0 16</inkml:trace>
  <inkml:trace contextRef="#ctx0" brushRef="#br0" timeOffset="-164488.84">30551 15539 0,'-13'-13'0,"26"26"0,1-105 31,12 78-31,133-12 31,-133 39-15,54 80-1,-80 39 17,-40-53-1,0-79 0,27-13-31,13 0 16,13-53-1,0 39-15,1 1 16,78-106 0,41 26 15,-67 159 0,-40 66 0,-13-27 1,-13-78-32,-26-14 31,26-93 0,40 40-15,26-39-1,53 78 17,-119 213-1,-13-173-31,13 1 16,0-1-16,0 0 15,13 1-15</inkml:trace>
  <inkml:trace contextRef="#ctx0" brushRef="#br0" timeOffset="-164052.43">31795 15486 0,'0'0'0,"13"-66"15,-53-40 16,-92 120 1,105 12-32,-65 106 31,92 40 0,13-159-31,66 1 31,-52-28-31,66-65 32,-80 53-32,53-93 31,-66 105 0,26 173 0,-12-119-31,12-14 16,93 80 0</inkml:trace>
  <inkml:trace contextRef="#ctx0" brushRef="#br0" timeOffset="-163863.52">32072 15513 0,'0'-40'16,"0"80"-16,27-93 16,39 172 15,13 26 0,-65-118-31</inkml:trace>
  <inkml:trace contextRef="#ctx0" brushRef="#br0" timeOffset="-163693.75">32218 15407 0,'0'0'0,"-13"-40"31,-93 199 0,-53 92-15</inkml:trace>
  <inkml:trace contextRef="#ctx0" brushRef="#br0" timeOffset="-158705.39">30816 12167 0,'0'0'0,"0"-13"31,0 0 0,0 79 1,0 119-1,13 0-16</inkml:trace>
  <inkml:trace contextRef="#ctx0" brushRef="#br0" timeOffset="-158353.67">31186 12273 0,'13'-40'32,"-26"40"-32,13 40 0,-13-67 15,-66 146 17,52 53-1,107-106 0,52-132 0,-119 27-31,14-133 32,-186 53-1,119 132-31</inkml:trace>
  <inkml:trace contextRef="#ctx0" brushRef="#br0" timeOffset="-157864.53">30684 12894 0,'0'0'0,"-27"-13"31,27 0-31,13 13 16,27-13-1,79-1 17,-92 14-32,-14 53 31,-106 80 0,-79-41 0,119-79 1,212-26-1,198-13 0,-304 12-31</inkml:trace>
  <inkml:trace contextRef="#ctx0" brushRef="#br0" timeOffset="-157572.64">31252 12921 0,'0'0'0,"-105"-53"32,91 53-32,-12 26 31,13 80 0,105 0 0,93-133 1,-158 1-32,-1 13 15,1-133 16,-107 93-15</inkml:trace>
  <inkml:trace contextRef="#ctx0" brushRef="#br0" timeOffset="-156956.78">30684 13318 0,'-14'0'0,"28"0"0,-41 0 15,14 0 17,92-27-1,-52 27-31,118-13 31,-39 53 0,-106-27-31,-53 13 32,27-13-32,-54 54 31,67-41 0,132-978 0,13 2023 1,-118-1045-32,-28 41 31,-197-54 0,171-26-31,-79-14 31,106 1-31</inkml:trace>
  <inkml:trace contextRef="#ctx0" brushRef="#br0" timeOffset="-156642.23">31305 13370 0,'0'0'0,"-79"53"47,-67 40-16,133-80-31,66 66 32,132 1-1,-132-80-31,79-66 31,-132-106 0,-39 145-31,12 14 0,-12-13 0,-107 12 32</inkml:trace>
  <inkml:trace contextRef="#ctx0" brushRef="#br0" timeOffset="-155305.55">30168 14190 0,'26'0'31,"1"-13"-31,-1 13 0,93-13 31,40 13-15</inkml:trace>
  <inkml:trace contextRef="#ctx0" brushRef="#br0" timeOffset="-155088.27">30393 13966 0,'0'0'0,"-27"-27"31,27 133 1,0 132-1,0-198-31,13 65 15</inkml:trace>
  <inkml:trace contextRef="#ctx0" brushRef="#br0" timeOffset="-154836.43">30882 13979 0,'0'0'0,"-53"66"31,53-40-15,0 1-16,0 65 15,0-52 1,13-14-16,14 54 15</inkml:trace>
  <inkml:trace contextRef="#ctx0" brushRef="#br0" timeOffset="-154520.33">31041 14085 0,'0'0'0,"0"-27"15,-53 106 17,40-52-17,-1-1-15,1 67 16,13-80 0,66 53-1,-13-66 1,40-66-1,-80 40 1,13-93 0,-39 92-1,-13 1-15,-54-1 16</inkml:trace>
  <inkml:trace contextRef="#ctx0" brushRef="#br0" timeOffset="-154073.55">31596 14137 0,'-13'-26'31,"79"26"0</inkml:trace>
  <inkml:trace contextRef="#ctx0" brushRef="#br0" timeOffset="-153926.84">31504 14323 0,'0'0'0,"13"13"31,0-26-31,27 13 0,-1-14 16,1 1-16</inkml:trace>
  <inkml:trace contextRef="#ctx0" brushRef="#br0" timeOffset="-153540.48">32059 14018 0,'0'0'0,"0"-26"16,-13 13-16,0 13 15,-14 0 1,1 92 15,52 1 0,80-53 1,26-133-1,-66-26 0,-66 119 0,-79 212 1,53-41-17</inkml:trace>
  <inkml:trace contextRef="#ctx0" brushRef="#br0" timeOffset="-153190.73">32562 14111 0,'-27'-13'32,"54"26"-32,-107 53 31,67-53-31,-13 106 31,79-79 0,39-80 1,-39-118-1,-53 131-31,-93-26 31,-52 106-31</inkml:trace>
  <inkml:trace contextRef="#ctx0" brushRef="#br0" timeOffset="-152830.85">29996 14878 0,'0'0'15,"-13"0"-15,39-40 16,1 40 0,250-13 15,-211 26-31,93 1 31</inkml:trace>
  <inkml:trace contextRef="#ctx0" brushRef="#br0" timeOffset="-152647.9">30300 14666 0,'-13'-13'0,"26"26"16,-26 93 15,13-53-15,0 26-1,40 120 1</inkml:trace>
  <inkml:trace contextRef="#ctx0" brushRef="#br0" timeOffset="-152429.14">30829 14759 0,'-13'0'16,"0"0"-16,39 0 0,-66 13 0,14 14 15,0 12 1,26-12-16,-14 52 15,80 14 17</inkml:trace>
  <inkml:trace contextRef="#ctx0" brushRef="#br0" timeOffset="-152093.45">31041 14719 0,'0'0'0,"-27"0"16,14 14-16,-53 131 31,66-105-15,40 79-1,65-80 16,-78-52-31,79-93 32,-80 80-17,-13-14-15,-13-79 16,-26 93 0,-67-1-1,14 54 16</inkml:trace>
  <inkml:trace contextRef="#ctx0" brushRef="#br0" timeOffset="-151872.39">31795 14733 0,'0'0'0,"-14"-27"15,28 27-15,-1 0 16,40 13 0,-40 1-16,13 12 15</inkml:trace>
  <inkml:trace contextRef="#ctx0" brushRef="#br0" timeOffset="-151706.64">31636 14918 0,'13'13'16,"133"-13"15,-54 0-16,1 0-15</inkml:trace>
  <inkml:trace contextRef="#ctx0" brushRef="#br0" timeOffset="-151429.47">32271 14666 0,'-13'-13'32,"26"26"-32,-26-13 15,13 119 17,26 53-1,-13-66 0,-39-106-15</inkml:trace>
  <inkml:trace contextRef="#ctx0" brushRef="#br0" timeOffset="-150977.28">32615 14746 0,'0'-13'31,"-80"52"-15,67-26 0,-53 120 15,119-54 0,92-119-15,-52-105 15,-93 105-15,-53-79-1,27 106 1,-107-13 0,107 39-1,13 13-15</inkml:trace>
  <inkml:trace contextRef="#ctx0" brushRef="#br0" timeOffset="-145594.4">31464 13185 0,'-13'-13'78,"-199"-13"-47,-158 39 0,79 119 1,225 80-1,277 39 0,-131-198-31,264 26 31,118-185 1,-395 67-32,-1-14 0,0-185 31,-410 26 0,238 186-31,-304-14 31</inkml:trace>
  <inkml:trace contextRef="#ctx0" brushRef="#br0" timeOffset="-141157.56">22523 16650 0,'0'0'0,"-53"13"31,53 1-31,0 12 16,-13 53-1,26 54 16,1-94-15,-1-12 0,0-27-16</inkml:trace>
  <inkml:trace contextRef="#ctx0" brushRef="#br0" timeOffset="-141003.56">22444 16372 0,'-53'-39'31,"106"78"-31,-93-12 32,54-14-32,12 14 0</inkml:trace>
  <inkml:trace contextRef="#ctx0" brushRef="#br0" timeOffset="-140591.78">22828 16703 0,'0'0'0,"-93"40"31,80-27-31,-14 53 31,14-40-31,26 107 32,67-41-1,-67-92-31,0 0 16,0-145 15,-26 92-31,0 0 15,-40-264 17,53 264-32,0 13 0,0 0 15,79-13 17,107 186-1,-160-94-31,14 54 15</inkml:trace>
  <inkml:trace contextRef="#ctx0" brushRef="#br0" timeOffset="-140458.06">22828 16756 0,'-106'13'32,"212"-26"-32,-133 26 31,67-13-31,13 0 0,13 0 15,79-13-15</inkml:trace>
  <inkml:trace contextRef="#ctx0" brushRef="#br0" timeOffset="-140056.55">24322 16782 0,'-40'-26'31,"1"26"1,26 13-32,13 66 31,13-39-31,79 66 31,-65-80-31,118 27 31,1-106 1,-120 27-32,27-172 31,-53 79 0,0 132-15</inkml:trace>
  <inkml:trace contextRef="#ctx0" brushRef="#br0" timeOffset="-139708.67">25221 16835 0,'0'0'0,"40"-79"16,-40 66 0,-26-67-1,-1 67 1,-92 26 0,93 1-1,-40 78 1,66-65-1,13-1-15,79 53 16,-52-52-16,106 52 31,-120-66-15,-39 1 0,-14-14-1,-12 0-15,-107-14 16,120 14-1,13-13-15,-1 0 0</inkml:trace>
  <inkml:trace contextRef="#ctx0" brushRef="#br0" timeOffset="-139316.6">25473 16901 0,'0'0'0,"26"0"16,-13 0-16,1-13 15,25 13 48,-12 0-47,65-13-1,-65 0 1,26-53-1,-53 39 1,-27-39 0,-52 40-1,-80 131 17,146-78-17,53 105 1,198-39 15,-185-93-31</inkml:trace>
  <inkml:trace contextRef="#ctx0" brushRef="#br0" timeOffset="-138983.58">26041 16835 0,'0'0'15,"-13"-39"-15,-13-1 0,-1-53 16,27 93 15,14 27-15,38 118-1,-52-118-15,27 78 32,-14-78-17,-26-27 1,-14-79 15,27 52-31,14-39 16,91-53 15,-91 106-31,12 13 16,54 0-1,-54 13 1</inkml:trace>
  <inkml:trace contextRef="#ctx0" brushRef="#br0" timeOffset="-138443.8">26729 16809 0,'0'0'0,"-39"-66"31,25 66-31,1 26 31,-27 172 1,27-12-1,40-81 0,-14-91-15,0-28-1,-13-224 17,-13 185-17,0-13-15,-1-92 16,54-1 15,-27 146-15,80 39-1,13 106 17,-106-65-17,-14 25 1,-65-13 15,66-79-31</inkml:trace>
  <inkml:trace contextRef="#ctx0" brushRef="#br0" timeOffset="-137158.15">26994 16729 0,'26'-13'0,"-52"26"16,79-52-16,-40 26 0,40 39 31,-40-13-15,27 106-1,-14-13 17,-26-93-17,-13 0 1,0-13-16,-14-13 31,27 0-31,13-27 16,93-92 15,-66 106-31,-14-1 16,67-26-1,-53 106 16,-40 0-15,-27 26 0,27-52-16,13 52 31,67-66 0,52-79 0,-79-53 1,-53 93-32,-79-40 31,65 66-31,-65 13 31,79 40 0,93-27 1,12-39-1,-78 0-31,65-14 31,27 1 0,-79-14 1,-40 27-1,0 26-31,-13 53 31,0 67 0,13-120-31,26 27 32,-13-27-32,40-13 31,13-66 0,-52 39-31,38-131 31,-25 105 1,-27 106-1,40 52 0,-27-105-31,0-978 16,66 1956 15,-26-1070 0,-39 12 1,-14 94-1,0 91 0,0-91-31,0 12 0,26 27 31,0-53-31</inkml:trace>
  <inkml:trace contextRef="#ctx0" brushRef="#br0" timeOffset="-137020.74">28647 16399 0,'-27'-106'32,"54"212"-32,-54-225 0,14 119 15,13 13 1</inkml:trace>
  <inkml:trace contextRef="#ctx0" brushRef="#br0" timeOffset="-136475.72">28792 16756 0,'0'0'32,"27"0"-32,-14-79 31,-66 52 0,-26 67 0,66-27-31,-1 40 32,54 0-1,66-53 0,-93-13-31,14-14 0,-14 14 16,53-185-1,-40-41 17,-12 200-17,-28-14 16,-12 265 1,52 39-1,80-132 0,-79-119-31</inkml:trace>
  <inkml:trace contextRef="#ctx0" brushRef="#br0" timeOffset="-136144.45">29216 16703 0,'13'-13'0,"-26"26"0,26-39 16,-40-1 15,14 27 0,26 0-15,1 0-1,-1-13-15,0 13 16,40-66 15,-40 53-31,-13-54 16,-13 41-16,-66-14 31,65 54-15,-39 118-1,53-93 1,53 133 0,-26-132-1,-1-27-15,67 0 16,-67-26 0</inkml:trace>
  <inkml:trace contextRef="#ctx0" brushRef="#br0" timeOffset="-132760.04">29956 16597 0,'0'0'0,"13"-53"31,1 40 0,184 0 1,-145 13-17,132 0 1,-119-27 0</inkml:trace>
  <inkml:trace contextRef="#ctx0" brushRef="#br0" timeOffset="-131639.48">31239 16227 0,'0'0'0,"-13"-27"15,13 14 1,-79 66 15,-40 119 0,105 26 1,28-171-32,-1-1 15,119 27 17,-106-66-32,-12 0 15,12-80 16,-26 80-31,-53 13 32,-13 119-1,66-93-31,40 14 16</inkml:trace>
  <inkml:trace contextRef="#ctx0" brushRef="#br0" timeOffset="-131326.47">31583 16571 0,'0'-159'31,"0"318"-31,-66-371 31,-27 358 0,93 12 1,14-144-32,65 25 31,-53-39-31,67-119 31,-133-26 0,-66 132-15</inkml:trace>
  <inkml:trace contextRef="#ctx0" brushRef="#br0" timeOffset="-130328.99">31689 16187 0,'0'0'0,"-27"-26"16</inkml:trace>
  <inkml:trace contextRef="#ctx0" brushRef="#br0" timeOffset="-129977.56">31583 16121 0,'0'0'0,"-159"-53"15,106 40 1,-119-13 0,133 26-1,-120 92 1,119-39-1,1 0-15,-133 185 32,132-172-32,-26 146 15,66-159 1,119 118 0,-53-131-1,278 53 1,-251-80-1,264-53 1,-225-26 0,0-132-1,-105 118 1,-14 1-16,-79-172 16,-410-93 15</inkml:trace>
  <inkml:trace contextRef="#ctx0" brushRef="#br0" timeOffset="-127456.41">30882 13714 0,'0'0'0,"79"0"31,199-26 0,40-1-31</inkml:trace>
  <inkml:trace contextRef="#ctx0" brushRef="#br0" timeOffset="-125153.18">32086 16505 0,'0'0'0,"-14"-14"31,41 14 0,13 0-15,52 0 0,1 0-1,-40 0 1</inkml:trace>
  <inkml:trace contextRef="#ctx0" brushRef="#br0" timeOffset="-124395.58">32456 16306 0,'0'0'0,"13"-26"16,0 26 0,14 0-1,-14 26 1,0 146 15,-13-40 0,-13-39 1,0-133-1,26-65 0,-13 65-31,53-106 31,53-26 1,-93 186-1,-26 171 0,0-40 0,13-105 1,0-53-17,66-80 17,-53 67-32,66-67 31,-52 146 0,-67 66 0,27 13-15</inkml:trace>
  <inkml:trace contextRef="#ctx0" brushRef="#br0" timeOffset="-123988.52">33157 16319 0,'0'-39'16,"0"78"-16,-53-91 31,27 65-31,12 13 16,-92 133 15,93-133-31,0 41 31,26-54-31,-13 0 16,106-39 15,-27-54 0,-52 67 1,-27 26-32,-40 80 31,27 52 0,39-118-31</inkml:trace>
  <inkml:trace contextRef="#ctx0" brushRef="#br0" timeOffset="-123751.08">33316 16359 0,'0'-13'0,"0"26"0,0-13 31,-27 146-16,40-1 32,1-118-47,12-1 16,-13-26 0,0-13-16</inkml:trace>
  <inkml:trace contextRef="#ctx0" brushRef="#br0" timeOffset="-123614.64">33448 16465 0,'0'-40'0,"0"80"0,13-119 16,-13 39-16,0 13 0,-53 54 31,13 13-15,-131 158 0,118-145-1,-53 53-15</inkml:trace>
  <inkml:trace contextRef="#ctx0" brushRef="#br0" timeOffset="-120663.83">22457 17470 0,'-13'-13'31,"-40"0"1,27 13-1,-1 92 0,-26 146 0,53-198-31,106 52 32,132-118-1,-185 0-31,0 12 16,79-78-1,-105 65-15,-14 1 16,-40-106 15,-65 105 0,13 120 1,79-67-32,-27 80 31,120 0 0,-54-106-31,-12 0 16,79-40 15,-93 27-31,-40-106 31,-78 26 0,78 80 1,186 39-1,-106-12-31,158 12 31,-158-13-31,-26-13 0,26 0 31,-146 27 1,-39 39-1,145 27 0,40-67-15,-13-13-16,145 14 31,-79-93 0,-133-53 1,-39 26-1,79 93-16,0 0 1,1 0-16,-1 0 16,93 0 15,-93 0-31,40-13 31,-40 13-31,0 13 31,-13 0-31,0 106 16,0-66 0,0 0-16,40 132 15,-27-158 1,14 52 15,-27-66-31,0-53 16,-14 14-1,-25-212 17,39-40-1,106 172 0,-14 199 0,-92-67-31,-66 160 32,-13-120-17</inkml:trace>
  <inkml:trace contextRef="#ctx0" brushRef="#br0" timeOffset="-119920.7">24454 17748 0,'27'0'0,"-54"0"16,1-40 15,-67 0 0,54 67 1,12 79-1,27-93-31,66 53 31,14-79 0,-1-93 1,-26-13-1,-40 119-31,-13-952 31,-13 2076 0,53-1045 1,13-118-1,-40 12-31,26-118 31,-52-67 0,-13 186-31,-14 12 0,-92 28 16,66 12 0,13 14-16,-119 145 31,185 53-15,27-198-1,198 52 1,106-158 15,-291 40-15,52-80-1</inkml:trace>
  <inkml:trace contextRef="#ctx0" brushRef="#br0" timeOffset="-116250.77">25817 17735 0,'-93'-93'31,"186"186"-31,-173-318 31,93 211-31,1-12 0,52-14 16,-40 27-1,54 40 17,-54-14-32,-13 0 0,14 80 15,-27-67 1,0 0-16,-27 94 15,-12-54 17,39-53-17,-14-13 1,14-13 0,53-106-1,-39 79 1,105-106-1,-93 120 1,80 39 0,-106 14-1,0 118 1,-27-13 15,14-118-15,26-1-1,-13-26 1,93-67 0,-53 41-1,132-80 1,-146 119 0,14 39-1,-40-12 1,0 65-1,-14-65 1,14 52 15,14-66-31,-1 1 0,0-14 16,0 13-16,80-53 16,-67 27-1,54-133 1,-67 107-1,40-94 1,-40 120 0,-13 0-16,-53 53 15,-66 105 17,106-118-17,-13 65 1,65-65 15,-12-27-15,39-53-1,-40 26 1,-13 1-16,27-27 16,13-53-1,-53 93 1,13 13-16,-13 13 0,13 0 15,14 106 1,-14-79 0,0 0-16,54 66 15,-41-80 1,80 0 0,-80-26-16</inkml:trace>
  <inkml:trace contextRef="#ctx0" brushRef="#br0" timeOffset="-116065.91">27338 17536 0,'0'0'0,"-14"-40"15,14 54 1,27 78 0,-1-65-1,67 92 1,66-53 15,-133-79-31</inkml:trace>
  <inkml:trace contextRef="#ctx0" brushRef="#br0" timeOffset="-115913.33">27470 17457 0,'-159'145'31,"318"-290"-31,-344 343 16,79 27 0,93-119-1</inkml:trace>
  <inkml:trace contextRef="#ctx0" brushRef="#br0" timeOffset="-115679.7">27906 17576 0,'-13'0'0,"26"0"0,-39 13 16,79-13 15,26 0-16,40 0 1,13-13 0</inkml:trace>
  <inkml:trace contextRef="#ctx0" brushRef="#br0" timeOffset="-115487.11">28065 17364 0,'0'0'32,"-26"80"-32,26-41 15,0 14-15,0 79 16,13-39 0,0 13-1,-13-80-15</inkml:trace>
  <inkml:trace contextRef="#ctx0" brushRef="#br0" timeOffset="-115247.84">28634 17377 0,'0'0'0,"-53"93"31,26 172 0,27-94-15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6" name="Google Shape;1656;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67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058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084522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3460113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4346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2869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63800378"/>
      </p:ext>
    </p:extLst>
  </p:cSld>
  <p:clrMap bg1="lt1" tx1="dk1" bg2="dk2" tx2="lt2" accent1="accent1" accent2="accent2" accent3="accent3" accent4="accent4" accent5="accent5" accent6="accent6" hlink="hlink" folHlink="folHlink"/>
  <p:sldLayoutIdLst>
    <p:sldLayoutId id="2147483683" r:id="rId1"/>
    <p:sldLayoutId id="2147483686" r:id="rId2"/>
    <p:sldLayoutId id="2147483687" r:id="rId3"/>
    <p:sldLayoutId id="2147483688" r:id="rId4"/>
    <p:sldLayoutId id="214748368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2271.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23</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Early Numbering</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Feature Control</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Early Numbering</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4</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1754326"/>
          </a:xfrm>
          <a:prstGeom prst="rect">
            <a:avLst/>
          </a:prstGeom>
          <a:noFill/>
        </p:spPr>
        <p:txBody>
          <a:bodyPr wrap="square" rtlCol="0">
            <a:spAutoFit/>
          </a:bodyPr>
          <a:lstStyle/>
          <a:p>
            <a:r>
              <a:rPr lang="en-US" sz="1800" b="1" dirty="0"/>
              <a:t>Early numbering</a:t>
            </a:r>
          </a:p>
          <a:p>
            <a:pPr marL="285750" indent="-285750">
              <a:buFont typeface="Arial" panose="020B0604020202020204" pitchFamily="34" charset="0"/>
              <a:buChar char="•"/>
            </a:pPr>
            <a:r>
              <a:rPr lang="en-US" sz="1800" dirty="0"/>
              <a:t>It allows a managed numbering for </a:t>
            </a:r>
            <a:r>
              <a:rPr lang="en-US" sz="1800" dirty="0" err="1"/>
              <a:t>bo</a:t>
            </a:r>
            <a:r>
              <a:rPr lang="en-US" sz="1800" dirty="0"/>
              <a:t> instances during creation process. Like in ABAP we use sequence numbers (SNRO) to auto generate primary keys, here in RAP we can use early numbering. It can be handled for all the entities. For this we need to implement the logic in RAP BIMP.</a:t>
            </a:r>
          </a:p>
          <a:p>
            <a:pPr marL="285750" indent="-285750">
              <a:buFont typeface="Arial" panose="020B0604020202020204" pitchFamily="34" charset="0"/>
              <a:buChar char="•"/>
            </a:pPr>
            <a:r>
              <a:rPr lang="en-US" sz="1800" dirty="0"/>
              <a:t>Every assigned key must be unique, otherwise the instances will be rejected by the database which will result to dump. We will be reusing a SNRO sequence already created by SAP in the system.</a:t>
            </a:r>
            <a:endParaRPr lang="en-IN"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BO instance features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56339E5-7A33-A923-1F0F-1FBEB490FBDB}"/>
                  </a:ext>
                </a:extLst>
              </p14:cNvPr>
              <p14:cNvContentPartPr/>
              <p14:nvPr/>
            </p14:nvContentPartPr>
            <p14:xfrm>
              <a:off x="2098372" y="2049383"/>
              <a:ext cx="360" cy="360"/>
            </p14:xfrm>
          </p:contentPart>
        </mc:Choice>
        <mc:Fallback xmlns="">
          <p:pic>
            <p:nvPicPr>
              <p:cNvPr id="5" name="Ink 4">
                <a:extLst>
                  <a:ext uri="{FF2B5EF4-FFF2-40B4-BE49-F238E27FC236}">
                    <a16:creationId xmlns:a16="http://schemas.microsoft.com/office/drawing/2014/main" id="{956339E5-7A33-A923-1F0F-1FBEB490FBDB}"/>
                  </a:ext>
                </a:extLst>
              </p:cNvPr>
              <p:cNvPicPr/>
              <p:nvPr/>
            </p:nvPicPr>
            <p:blipFill>
              <a:blip r:embed="rId4"/>
              <a:stretch>
                <a:fillRect/>
              </a:stretch>
            </p:blipFill>
            <p:spPr>
              <a:xfrm>
                <a:off x="2080732" y="2031383"/>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C3F5D575-3CA4-27AB-08B0-8FC700081E86}"/>
                  </a:ext>
                </a:extLst>
              </p14:cNvPr>
              <p14:cNvContentPartPr/>
              <p14:nvPr/>
            </p14:nvContentPartPr>
            <p14:xfrm>
              <a:off x="114120" y="2547360"/>
              <a:ext cx="11932200" cy="4084920"/>
            </p14:xfrm>
          </p:contentPart>
        </mc:Choice>
        <mc:Fallback>
          <p:pic>
            <p:nvPicPr>
              <p:cNvPr id="6" name="Ink 5">
                <a:extLst>
                  <a:ext uri="{FF2B5EF4-FFF2-40B4-BE49-F238E27FC236}">
                    <a16:creationId xmlns:a16="http://schemas.microsoft.com/office/drawing/2014/main" id="{C3F5D575-3CA4-27AB-08B0-8FC700081E86}"/>
                  </a:ext>
                </a:extLst>
              </p:cNvPr>
              <p:cNvPicPr/>
              <p:nvPr/>
            </p:nvPicPr>
            <p:blipFill>
              <a:blip r:embed="rId6"/>
              <a:stretch>
                <a:fillRect/>
              </a:stretch>
            </p:blipFill>
            <p:spPr>
              <a:xfrm>
                <a:off x="104760" y="2538000"/>
                <a:ext cx="11950920" cy="4103640"/>
              </a:xfrm>
              <a:prstGeom prst="rect">
                <a:avLst/>
              </a:prstGeom>
            </p:spPr>
          </p:pic>
        </mc:Fallback>
      </mc:AlternateContent>
    </p:spTree>
    <p:extLst>
      <p:ext uri="{BB962C8B-B14F-4D97-AF65-F5344CB8AC3E}">
        <p14:creationId xmlns:p14="http://schemas.microsoft.com/office/powerpoint/2010/main" val="1666362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5</a:t>
            </a:fld>
            <a:endParaRPr lang="en-US" sz="1333" dirty="0">
              <a:latin typeface="Segoe UI Black" panose="020B0A02040204020203" pitchFamily="34" charset="0"/>
              <a:ea typeface="Segoe UI Black" panose="020B0A02040204020203" pitchFamily="34" charset="0"/>
            </a:endParaRPr>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Sequence of calls</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
        <p:nvSpPr>
          <p:cNvPr id="5" name="Smiley Face 4">
            <a:extLst>
              <a:ext uri="{FF2B5EF4-FFF2-40B4-BE49-F238E27FC236}">
                <a16:creationId xmlns:a16="http://schemas.microsoft.com/office/drawing/2014/main" id="{397C1A14-8545-15D4-A4BE-883A4A247DF4}"/>
              </a:ext>
            </a:extLst>
          </p:cNvPr>
          <p:cNvSpPr/>
          <p:nvPr/>
        </p:nvSpPr>
        <p:spPr>
          <a:xfrm>
            <a:off x="333772" y="620688"/>
            <a:ext cx="432049" cy="43204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739F3C4B-CCF8-C0B5-DB02-9D9A5CE7C4C7}"/>
              </a:ext>
            </a:extLst>
          </p:cNvPr>
          <p:cNvCxnSpPr>
            <a:stCxn id="5" idx="4"/>
          </p:cNvCxnSpPr>
          <p:nvPr/>
        </p:nvCxnSpPr>
        <p:spPr>
          <a:xfrm flipH="1">
            <a:off x="549796" y="10527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Rectangle 7">
            <a:extLst>
              <a:ext uri="{FF2B5EF4-FFF2-40B4-BE49-F238E27FC236}">
                <a16:creationId xmlns:a16="http://schemas.microsoft.com/office/drawing/2014/main" id="{9BDCE121-3119-56ED-A335-B960F01B5B4D}"/>
              </a:ext>
            </a:extLst>
          </p:cNvPr>
          <p:cNvSpPr/>
          <p:nvPr/>
        </p:nvSpPr>
        <p:spPr>
          <a:xfrm>
            <a:off x="1485900" y="62068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Fiori app</a:t>
            </a:r>
          </a:p>
        </p:txBody>
      </p:sp>
      <p:cxnSp>
        <p:nvCxnSpPr>
          <p:cNvPr id="9" name="Straight Connector 8">
            <a:extLst>
              <a:ext uri="{FF2B5EF4-FFF2-40B4-BE49-F238E27FC236}">
                <a16:creationId xmlns:a16="http://schemas.microsoft.com/office/drawing/2014/main" id="{2BEE97BF-4614-BD76-12F5-DD97C3F87440}"/>
              </a:ext>
            </a:extLst>
          </p:cNvPr>
          <p:cNvCxnSpPr/>
          <p:nvPr/>
        </p:nvCxnSpPr>
        <p:spPr>
          <a:xfrm flipH="1">
            <a:off x="2241984" y="103157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BE766A60-0B77-9765-9547-75DA3C9E35D8}"/>
              </a:ext>
            </a:extLst>
          </p:cNvPr>
          <p:cNvSpPr/>
          <p:nvPr/>
        </p:nvSpPr>
        <p:spPr>
          <a:xfrm>
            <a:off x="3646140" y="617548"/>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OData</a:t>
            </a:r>
          </a:p>
        </p:txBody>
      </p:sp>
      <p:cxnSp>
        <p:nvCxnSpPr>
          <p:cNvPr id="11" name="Straight Connector 10">
            <a:extLst>
              <a:ext uri="{FF2B5EF4-FFF2-40B4-BE49-F238E27FC236}">
                <a16:creationId xmlns:a16="http://schemas.microsoft.com/office/drawing/2014/main" id="{5CC8DF21-EA0F-9512-CEF2-B1ECA3B42F08}"/>
              </a:ext>
            </a:extLst>
          </p:cNvPr>
          <p:cNvCxnSpPr/>
          <p:nvPr/>
        </p:nvCxnSpPr>
        <p:spPr>
          <a:xfrm flipH="1">
            <a:off x="4402224" y="1028436"/>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BD51BE1F-ACBE-B1AD-32FF-87583ACDEE22}"/>
              </a:ext>
            </a:extLst>
          </p:cNvPr>
          <p:cNvSpPr/>
          <p:nvPr/>
        </p:nvSpPr>
        <p:spPr>
          <a:xfrm>
            <a:off x="6038971" y="61495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RAP</a:t>
            </a:r>
          </a:p>
        </p:txBody>
      </p:sp>
      <p:cxnSp>
        <p:nvCxnSpPr>
          <p:cNvPr id="13" name="Straight Connector 12">
            <a:extLst>
              <a:ext uri="{FF2B5EF4-FFF2-40B4-BE49-F238E27FC236}">
                <a16:creationId xmlns:a16="http://schemas.microsoft.com/office/drawing/2014/main" id="{18729125-FE73-9F26-4CBC-38C2E30231B4}"/>
              </a:ext>
            </a:extLst>
          </p:cNvPr>
          <p:cNvCxnSpPr/>
          <p:nvPr/>
        </p:nvCxnSpPr>
        <p:spPr>
          <a:xfrm flipH="1">
            <a:off x="6795055" y="102584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17B78569-0C1B-210A-D929-CD73423A176B}"/>
              </a:ext>
            </a:extLst>
          </p:cNvPr>
          <p:cNvSpPr/>
          <p:nvPr/>
        </p:nvSpPr>
        <p:spPr>
          <a:xfrm>
            <a:off x="10378888" y="636113"/>
            <a:ext cx="1512168" cy="4320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HANADB</a:t>
            </a:r>
          </a:p>
        </p:txBody>
      </p:sp>
      <p:cxnSp>
        <p:nvCxnSpPr>
          <p:cNvPr id="15" name="Straight Connector 14">
            <a:extLst>
              <a:ext uri="{FF2B5EF4-FFF2-40B4-BE49-F238E27FC236}">
                <a16:creationId xmlns:a16="http://schemas.microsoft.com/office/drawing/2014/main" id="{8EB3ACAC-1578-5827-40B1-A7819B4B37D8}"/>
              </a:ext>
            </a:extLst>
          </p:cNvPr>
          <p:cNvCxnSpPr/>
          <p:nvPr/>
        </p:nvCxnSpPr>
        <p:spPr>
          <a:xfrm flipH="1">
            <a:off x="11134972" y="1047001"/>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4388A78-D9C3-6072-DA2E-C462DCA5E7A9}"/>
              </a:ext>
            </a:extLst>
          </p:cNvPr>
          <p:cNvCxnSpPr/>
          <p:nvPr/>
        </p:nvCxnSpPr>
        <p:spPr>
          <a:xfrm>
            <a:off x="549796" y="1340768"/>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08B3EDD-CC43-3268-28A6-756C333A62DE}"/>
              </a:ext>
            </a:extLst>
          </p:cNvPr>
          <p:cNvCxnSpPr>
            <a:cxnSpLocks/>
          </p:cNvCxnSpPr>
          <p:nvPr/>
        </p:nvCxnSpPr>
        <p:spPr>
          <a:xfrm>
            <a:off x="2277988" y="1556792"/>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1A387C-3FD3-BAC8-A05C-510332A11559}"/>
              </a:ext>
            </a:extLst>
          </p:cNvPr>
          <p:cNvCxnSpPr>
            <a:cxnSpLocks/>
            <a:endCxn id="27" idx="0"/>
          </p:cNvCxnSpPr>
          <p:nvPr/>
        </p:nvCxnSpPr>
        <p:spPr>
          <a:xfrm flipV="1">
            <a:off x="4402224" y="1823664"/>
            <a:ext cx="2369972" cy="21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24CEBFA-7D66-E94D-D40A-63258B060367}"/>
              </a:ext>
            </a:extLst>
          </p:cNvPr>
          <p:cNvCxnSpPr>
            <a:cxnSpLocks/>
            <a:endCxn id="24" idx="0"/>
          </p:cNvCxnSpPr>
          <p:nvPr/>
        </p:nvCxnSpPr>
        <p:spPr>
          <a:xfrm flipV="1">
            <a:off x="6814492" y="2330347"/>
            <a:ext cx="4309049" cy="18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7F6AAB8-91A8-D9A9-2E76-87F7A9BBECAA}"/>
              </a:ext>
            </a:extLst>
          </p:cNvPr>
          <p:cNvSpPr/>
          <p:nvPr/>
        </p:nvSpPr>
        <p:spPr>
          <a:xfrm>
            <a:off x="11100681" y="2330347"/>
            <a:ext cx="45719" cy="2769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6" name="Straight Arrow Connector 25">
            <a:extLst>
              <a:ext uri="{FF2B5EF4-FFF2-40B4-BE49-F238E27FC236}">
                <a16:creationId xmlns:a16="http://schemas.microsoft.com/office/drawing/2014/main" id="{092014B3-4B0B-2CF8-1AB7-DB3DB9197B27}"/>
              </a:ext>
            </a:extLst>
          </p:cNvPr>
          <p:cNvCxnSpPr>
            <a:cxnSpLocks/>
            <a:stCxn id="24" idx="2"/>
            <a:endCxn id="27" idx="2"/>
          </p:cNvCxnSpPr>
          <p:nvPr/>
        </p:nvCxnSpPr>
        <p:spPr>
          <a:xfrm flipH="1" flipV="1">
            <a:off x="6772196" y="2600327"/>
            <a:ext cx="4351345"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7EB172FB-168C-E9B2-8D4F-1E62E12E083D}"/>
              </a:ext>
            </a:extLst>
          </p:cNvPr>
          <p:cNvSpPr/>
          <p:nvPr/>
        </p:nvSpPr>
        <p:spPr>
          <a:xfrm>
            <a:off x="6749336" y="1823664"/>
            <a:ext cx="45719" cy="776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9" name="Straight Arrow Connector 28">
            <a:extLst>
              <a:ext uri="{FF2B5EF4-FFF2-40B4-BE49-F238E27FC236}">
                <a16:creationId xmlns:a16="http://schemas.microsoft.com/office/drawing/2014/main" id="{E22502EA-3465-5BBA-216F-3403C31FEB87}"/>
              </a:ext>
            </a:extLst>
          </p:cNvPr>
          <p:cNvCxnSpPr>
            <a:cxnSpLocks/>
            <a:stCxn id="27" idx="2"/>
          </p:cNvCxnSpPr>
          <p:nvPr/>
        </p:nvCxnSpPr>
        <p:spPr>
          <a:xfrm flipH="1">
            <a:off x="4447943" y="2600327"/>
            <a:ext cx="2324253" cy="7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7FA871-0F65-385D-2234-09E1A99F32E3}"/>
              </a:ext>
            </a:extLst>
          </p:cNvPr>
          <p:cNvCxnSpPr/>
          <p:nvPr/>
        </p:nvCxnSpPr>
        <p:spPr>
          <a:xfrm flipH="1">
            <a:off x="2277988" y="2924944"/>
            <a:ext cx="21242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D4F9DC7-B795-4DA8-C1EB-5C6E338265E0}"/>
              </a:ext>
            </a:extLst>
          </p:cNvPr>
          <p:cNvCxnSpPr/>
          <p:nvPr/>
        </p:nvCxnSpPr>
        <p:spPr>
          <a:xfrm flipH="1">
            <a:off x="549796" y="3212976"/>
            <a:ext cx="16921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37295707-1C64-EFC0-49D4-938F2BA18F41}"/>
              </a:ext>
            </a:extLst>
          </p:cNvPr>
          <p:cNvSpPr/>
          <p:nvPr/>
        </p:nvSpPr>
        <p:spPr>
          <a:xfrm>
            <a:off x="4402224" y="1553654"/>
            <a:ext cx="45719" cy="1299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8EFCCC11-1FB8-B25F-1B53-A6D149BFC7BA}"/>
              </a:ext>
            </a:extLst>
          </p:cNvPr>
          <p:cNvSpPr/>
          <p:nvPr/>
        </p:nvSpPr>
        <p:spPr>
          <a:xfrm>
            <a:off x="2232269" y="1364624"/>
            <a:ext cx="45719" cy="18483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5524566F-6F2A-F095-3C3F-14536EC01361}"/>
              </a:ext>
            </a:extLst>
          </p:cNvPr>
          <p:cNvSpPr/>
          <p:nvPr/>
        </p:nvSpPr>
        <p:spPr>
          <a:xfrm>
            <a:off x="8263679" y="633381"/>
            <a:ext cx="1512168" cy="43204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BIMP</a:t>
            </a:r>
          </a:p>
        </p:txBody>
      </p:sp>
      <p:cxnSp>
        <p:nvCxnSpPr>
          <p:cNvPr id="41" name="Straight Connector 40">
            <a:extLst>
              <a:ext uri="{FF2B5EF4-FFF2-40B4-BE49-F238E27FC236}">
                <a16:creationId xmlns:a16="http://schemas.microsoft.com/office/drawing/2014/main" id="{36274AFA-4073-6370-09FC-0ADFF13210E0}"/>
              </a:ext>
            </a:extLst>
          </p:cNvPr>
          <p:cNvCxnSpPr/>
          <p:nvPr/>
        </p:nvCxnSpPr>
        <p:spPr>
          <a:xfrm flipH="1">
            <a:off x="9019763" y="1044269"/>
            <a:ext cx="1" cy="5616624"/>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Arrow Connector 42">
            <a:extLst>
              <a:ext uri="{FF2B5EF4-FFF2-40B4-BE49-F238E27FC236}">
                <a16:creationId xmlns:a16="http://schemas.microsoft.com/office/drawing/2014/main" id="{EE8236B2-722A-E639-A076-5E475FCD4754}"/>
              </a:ext>
            </a:extLst>
          </p:cNvPr>
          <p:cNvCxnSpPr>
            <a:cxnSpLocks/>
          </p:cNvCxnSpPr>
          <p:nvPr/>
        </p:nvCxnSpPr>
        <p:spPr>
          <a:xfrm flipV="1">
            <a:off x="6772195" y="1927172"/>
            <a:ext cx="2222764" cy="35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2423030E-0BC3-B0EB-9AF5-5B7317FC2842}"/>
              </a:ext>
            </a:extLst>
          </p:cNvPr>
          <p:cNvSpPr/>
          <p:nvPr/>
        </p:nvSpPr>
        <p:spPr>
          <a:xfrm>
            <a:off x="8994959" y="1902658"/>
            <a:ext cx="45719" cy="27699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7" name="Straight Arrow Connector 46">
            <a:extLst>
              <a:ext uri="{FF2B5EF4-FFF2-40B4-BE49-F238E27FC236}">
                <a16:creationId xmlns:a16="http://schemas.microsoft.com/office/drawing/2014/main" id="{FD4F023D-62A2-84DC-13E9-CCCB5798C126}"/>
              </a:ext>
            </a:extLst>
          </p:cNvPr>
          <p:cNvCxnSpPr>
            <a:cxnSpLocks/>
            <a:stCxn id="45" idx="2"/>
            <a:endCxn id="27" idx="3"/>
          </p:cNvCxnSpPr>
          <p:nvPr/>
        </p:nvCxnSpPr>
        <p:spPr>
          <a:xfrm flipH="1">
            <a:off x="6795055" y="2179653"/>
            <a:ext cx="2222764" cy="32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Multiplication Sign 50">
            <a:extLst>
              <a:ext uri="{FF2B5EF4-FFF2-40B4-BE49-F238E27FC236}">
                <a16:creationId xmlns:a16="http://schemas.microsoft.com/office/drawing/2014/main" id="{3954C2E5-2E6E-9944-4977-9EA616E9186C}"/>
              </a:ext>
            </a:extLst>
          </p:cNvPr>
          <p:cNvSpPr/>
          <p:nvPr/>
        </p:nvSpPr>
        <p:spPr>
          <a:xfrm>
            <a:off x="6605309" y="2078118"/>
            <a:ext cx="315572" cy="307725"/>
          </a:xfrm>
          <a:prstGeom prst="mathMultiply">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4" name="TextBox 53">
            <a:extLst>
              <a:ext uri="{FF2B5EF4-FFF2-40B4-BE49-F238E27FC236}">
                <a16:creationId xmlns:a16="http://schemas.microsoft.com/office/drawing/2014/main" id="{B741D58F-CF33-EF1D-4FA0-64B8701356A6}"/>
              </a:ext>
            </a:extLst>
          </p:cNvPr>
          <p:cNvSpPr txBox="1"/>
          <p:nvPr/>
        </p:nvSpPr>
        <p:spPr>
          <a:xfrm>
            <a:off x="8248590" y="1695744"/>
            <a:ext cx="1584175" cy="276999"/>
          </a:xfrm>
          <a:prstGeom prst="rect">
            <a:avLst/>
          </a:prstGeom>
          <a:noFill/>
        </p:spPr>
        <p:txBody>
          <a:bodyPr wrap="square" rtlCol="0">
            <a:spAutoFit/>
          </a:bodyPr>
          <a:lstStyle/>
          <a:p>
            <a:r>
              <a:rPr lang="en-IN" sz="1200" b="1" dirty="0"/>
              <a:t>entities</a:t>
            </a:r>
          </a:p>
        </p:txBody>
      </p:sp>
      <p:sp>
        <p:nvSpPr>
          <p:cNvPr id="55" name="TextBox 54">
            <a:extLst>
              <a:ext uri="{FF2B5EF4-FFF2-40B4-BE49-F238E27FC236}">
                <a16:creationId xmlns:a16="http://schemas.microsoft.com/office/drawing/2014/main" id="{C45C42B8-4DED-2C78-C934-FD2ABA6B6483}"/>
              </a:ext>
            </a:extLst>
          </p:cNvPr>
          <p:cNvSpPr txBox="1"/>
          <p:nvPr/>
        </p:nvSpPr>
        <p:spPr>
          <a:xfrm>
            <a:off x="8264034" y="2098994"/>
            <a:ext cx="1584175" cy="461665"/>
          </a:xfrm>
          <a:prstGeom prst="rect">
            <a:avLst/>
          </a:prstGeom>
          <a:noFill/>
        </p:spPr>
        <p:txBody>
          <a:bodyPr wrap="square" rtlCol="0">
            <a:spAutoFit/>
          </a:bodyPr>
          <a:lstStyle/>
          <a:p>
            <a:r>
              <a:rPr lang="en-IN" sz="1200" b="1" dirty="0"/>
              <a:t>FAILED, MAPPED, REPORTED</a:t>
            </a:r>
          </a:p>
        </p:txBody>
      </p:sp>
    </p:spTree>
    <p:extLst>
      <p:ext uri="{BB962C8B-B14F-4D97-AF65-F5344CB8AC3E}">
        <p14:creationId xmlns:p14="http://schemas.microsoft.com/office/powerpoint/2010/main" val="394062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6</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2031325"/>
          </a:xfrm>
          <a:prstGeom prst="rect">
            <a:avLst/>
          </a:prstGeom>
          <a:noFill/>
        </p:spPr>
        <p:txBody>
          <a:bodyPr wrap="square" rtlCol="0">
            <a:spAutoFit/>
          </a:bodyPr>
          <a:lstStyle/>
          <a:p>
            <a:r>
              <a:rPr lang="en-US" sz="1800" dirty="0"/>
              <a:t>As an application developer we want to determine which entities of our BO needs to allow create-, update-, delete- operations. Apart from that which properties of BO are allowed to be mandatory, read only, creatable, updatable. We can also control the availability of our data actions.</a:t>
            </a:r>
          </a:p>
          <a:p>
            <a:r>
              <a:rPr lang="en-US" sz="1800" dirty="0"/>
              <a:t>In RAP, feature controls are of 2 types:</a:t>
            </a:r>
          </a:p>
          <a:p>
            <a:pPr marL="342900" indent="-342900">
              <a:buAutoNum type="arabicPeriod"/>
            </a:pPr>
            <a:r>
              <a:rPr lang="en-US" sz="1800" dirty="0"/>
              <a:t>Static feature control – are specified at the level of behavior definition only. Statically declared and easy to implement.</a:t>
            </a:r>
          </a:p>
          <a:p>
            <a:pPr marL="342900" indent="-342900">
              <a:buAutoNum type="arabicPeriod"/>
            </a:pPr>
            <a:r>
              <a:rPr lang="en-US" sz="1800" dirty="0"/>
              <a:t>Dynamic feature control – complex to implement for more complex requirements. They require a mandatory implementation in BIMP class. We use keyword </a:t>
            </a:r>
            <a:r>
              <a:rPr lang="en-US" sz="1800" b="1" dirty="0" err="1"/>
              <a:t>features:instance</a:t>
            </a:r>
            <a:endParaRPr lang="en-IN" sz="1800" b="1"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Feature Control</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F197B89D-2325-12C8-E987-51633A1ECDD4}"/>
              </a:ext>
            </a:extLst>
          </p:cNvPr>
          <p:cNvPicPr>
            <a:picLocks noChangeAspect="1"/>
          </p:cNvPicPr>
          <p:nvPr/>
        </p:nvPicPr>
        <p:blipFill>
          <a:blip r:embed="rId3"/>
          <a:stretch>
            <a:fillRect/>
          </a:stretch>
        </p:blipFill>
        <p:spPr>
          <a:xfrm>
            <a:off x="1978950" y="3270974"/>
            <a:ext cx="7773521" cy="3089713"/>
          </a:xfrm>
          <a:prstGeom prst="rect">
            <a:avLst/>
          </a:prstGeom>
        </p:spPr>
      </p:pic>
    </p:spTree>
    <p:extLst>
      <p:ext uri="{BB962C8B-B14F-4D97-AF65-F5344CB8AC3E}">
        <p14:creationId xmlns:p14="http://schemas.microsoft.com/office/powerpoint/2010/main" val="24376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CCC554-5F5F-4C41-842A-E233080CC55E}"/>
              </a:ext>
            </a:extLst>
          </p:cNvPr>
          <p:cNvSpPr>
            <a:spLocks noGrp="1"/>
          </p:cNvSpPr>
          <p:nvPr>
            <p:ph type="sldNum" sz="quarter" idx="12"/>
          </p:nvPr>
        </p:nvSpPr>
        <p:spPr>
          <a:xfrm>
            <a:off x="11701102" y="6446501"/>
            <a:ext cx="330114" cy="366087"/>
          </a:xfrm>
        </p:spPr>
        <p:txBody>
          <a:bodyPr/>
          <a:lstStyle/>
          <a:p>
            <a:fld id="{96E69268-9C8B-4EBF-A9EE-DC5DC2D48DC3}" type="slidenum">
              <a:rPr lang="en-US" sz="1333"/>
              <a:pPr/>
              <a:t>7</a:t>
            </a:fld>
            <a:endParaRPr lang="en-US" sz="1333" dirty="0">
              <a:latin typeface="Segoe UI Black" panose="020B0A02040204020203" pitchFamily="34" charset="0"/>
              <a:ea typeface="Segoe UI Black" panose="020B0A02040204020203" pitchFamily="34" charset="0"/>
            </a:endParaRPr>
          </a:p>
        </p:txBody>
      </p:sp>
      <p:sp>
        <p:nvSpPr>
          <p:cNvPr id="87" name="TextBox 86">
            <a:extLst>
              <a:ext uri="{FF2B5EF4-FFF2-40B4-BE49-F238E27FC236}">
                <a16:creationId xmlns:a16="http://schemas.microsoft.com/office/drawing/2014/main" id="{A775FDA3-5EF9-E28D-894C-872BB03E42EE}"/>
              </a:ext>
            </a:extLst>
          </p:cNvPr>
          <p:cNvSpPr txBox="1"/>
          <p:nvPr/>
        </p:nvSpPr>
        <p:spPr>
          <a:xfrm>
            <a:off x="224979" y="788088"/>
            <a:ext cx="11806237" cy="4524315"/>
          </a:xfrm>
          <a:prstGeom prst="rect">
            <a:avLst/>
          </a:prstGeom>
          <a:noFill/>
        </p:spPr>
        <p:txBody>
          <a:bodyPr wrap="square" rtlCol="0">
            <a:spAutoFit/>
          </a:bodyPr>
          <a:lstStyle/>
          <a:p>
            <a:r>
              <a:rPr lang="en-US" sz="1800" dirty="0"/>
              <a:t>In the context of RAP, an action is a non-standard operation that change the data of a BO instance or create new BO instances. They are self implemented operations. There are two main categories of data actions can be implemented in RAP:</a:t>
            </a:r>
          </a:p>
          <a:p>
            <a:endParaRPr lang="en-US" sz="1800" dirty="0"/>
          </a:p>
          <a:p>
            <a:r>
              <a:rPr lang="en-US" sz="1800" b="1" dirty="0"/>
              <a:t>Non factory action: </a:t>
            </a:r>
            <a:r>
              <a:rPr lang="en-US" sz="1800" dirty="0"/>
              <a:t>Defines a RAP action which offers the non-standard behavior and implement custom logic in handler with MODIFY clause. A non factory action can be of 2 sub types (</a:t>
            </a:r>
            <a:r>
              <a:rPr lang="en-US" sz="1800" b="1" dirty="0"/>
              <a:t>change a property of a record)</a:t>
            </a:r>
            <a:endParaRPr lang="en-US" sz="1800" dirty="0"/>
          </a:p>
          <a:p>
            <a:pPr marL="342900" indent="-342900">
              <a:buAutoNum type="alphaLcPeriod"/>
            </a:pPr>
            <a:r>
              <a:rPr lang="en-US" sz="1800" b="1" dirty="0"/>
              <a:t>Static – </a:t>
            </a:r>
            <a:r>
              <a:rPr lang="en-US" sz="1800" dirty="0"/>
              <a:t>they are not bound to any instance, they are generic and can be applied to all instances, like we want to change the booking fees for all travel request as fix price during promotion period.</a:t>
            </a:r>
          </a:p>
          <a:p>
            <a:pPr marL="342900" indent="-342900">
              <a:buAutoNum type="alphaLcPeriod"/>
            </a:pPr>
            <a:r>
              <a:rPr lang="en-US" sz="1800" b="1" dirty="0"/>
              <a:t>Instance – </a:t>
            </a:r>
            <a:r>
              <a:rPr lang="en-US" sz="1800" dirty="0"/>
              <a:t>An action that, by default relates to a BO RAP entity instance and changes the state of BO instance. E.g. like approve or reject a travel request where user choose a instance which they want to work with.</a:t>
            </a:r>
          </a:p>
          <a:p>
            <a:pPr marL="342900" indent="-342900">
              <a:buAutoNum type="alphaLcPeriod"/>
            </a:pPr>
            <a:endParaRPr lang="en-US" sz="1800" b="1" dirty="0"/>
          </a:p>
          <a:p>
            <a:r>
              <a:rPr lang="en-US" sz="1800" b="1" dirty="0"/>
              <a:t>Factory Action – </a:t>
            </a:r>
            <a:r>
              <a:rPr lang="en-US" sz="1800" dirty="0"/>
              <a:t>A factory action used to </a:t>
            </a:r>
            <a:r>
              <a:rPr lang="en-US" sz="1800" b="1" dirty="0"/>
              <a:t>create</a:t>
            </a:r>
            <a:r>
              <a:rPr lang="en-US" sz="1800" dirty="0"/>
              <a:t> new BO instances. A factory action can be instance-bound (default) or static.</a:t>
            </a:r>
            <a:endParaRPr lang="en-IN" sz="1800" dirty="0"/>
          </a:p>
          <a:p>
            <a:pPr marL="342900" indent="-342900">
              <a:buAutoNum type="alphaLcPeriod"/>
            </a:pPr>
            <a:r>
              <a:rPr lang="en-IN" sz="1800" dirty="0"/>
              <a:t>Instance – that copy specific values of an instance and create new instances based on copied data</a:t>
            </a:r>
          </a:p>
          <a:p>
            <a:pPr marL="342900" indent="-342900">
              <a:buAutoNum type="alphaLcPeriod"/>
            </a:pPr>
            <a:r>
              <a:rPr lang="en-IN" sz="1800" dirty="0"/>
              <a:t>Static – can be used to create instances with prefilled default values</a:t>
            </a:r>
          </a:p>
          <a:p>
            <a:endParaRPr lang="en-US" sz="1800" dirty="0"/>
          </a:p>
        </p:txBody>
      </p:sp>
      <p:sp>
        <p:nvSpPr>
          <p:cNvPr id="90" name="TextBox 89">
            <a:extLst>
              <a:ext uri="{FF2B5EF4-FFF2-40B4-BE49-F238E27FC236}">
                <a16:creationId xmlns:a16="http://schemas.microsoft.com/office/drawing/2014/main" id="{C8312175-0071-5A91-06A9-3499F67EC833}"/>
              </a:ext>
            </a:extLst>
          </p:cNvPr>
          <p:cNvSpPr txBox="1"/>
          <p:nvPr/>
        </p:nvSpPr>
        <p:spPr>
          <a:xfrm>
            <a:off x="191294" y="895"/>
            <a:ext cx="11231710" cy="646203"/>
          </a:xfrm>
          <a:prstGeom prst="rect">
            <a:avLst/>
          </a:prstGeom>
          <a:noFill/>
        </p:spPr>
        <p:txBody>
          <a:bodyPr wrap="square" rtlCol="0">
            <a:spAutoFit/>
          </a:bodyPr>
          <a:lstStyle/>
          <a:p>
            <a:r>
              <a:rPr lang="en-US" sz="3599" dirty="0">
                <a:latin typeface="Cooper Black" panose="0208090404030B020404" pitchFamily="18" charset="0"/>
              </a:rPr>
              <a:t>Data Actions in RAP</a:t>
            </a:r>
            <a:endParaRPr lang="en-IN" sz="3599" dirty="0">
              <a:latin typeface="Cooper Black" panose="0208090404030B020404" pitchFamily="18" charset="0"/>
            </a:endParaRPr>
          </a:p>
        </p:txBody>
      </p:sp>
      <p:sp>
        <p:nvSpPr>
          <p:cNvPr id="2" name="TextBox 1">
            <a:extLst>
              <a:ext uri="{FF2B5EF4-FFF2-40B4-BE49-F238E27FC236}">
                <a16:creationId xmlns:a16="http://schemas.microsoft.com/office/drawing/2014/main" id="{0B33C8CC-0F2E-5DA3-7FA8-B6BA9EE56AA2}"/>
              </a:ext>
            </a:extLst>
          </p:cNvPr>
          <p:cNvSpPr txBox="1"/>
          <p:nvPr/>
        </p:nvSpPr>
        <p:spPr>
          <a:xfrm>
            <a:off x="9249806" y="6491044"/>
            <a:ext cx="2961680" cy="276999"/>
          </a:xfrm>
          <a:prstGeom prst="rect">
            <a:avLst/>
          </a:prstGeom>
          <a:noFill/>
        </p:spPr>
        <p:txBody>
          <a:bodyPr wrap="square" rtlCol="0">
            <a:spAutoFit/>
          </a:bodyPr>
          <a:lstStyle/>
          <a:p>
            <a:r>
              <a:rPr lang="en-US" sz="1200" dirty="0">
                <a:latin typeface="Cooper Black" panose="0208090404030B020404" pitchFamily="18" charset="0"/>
              </a:rPr>
              <a:t>www.anubhavtrainings.com</a:t>
            </a:r>
            <a:endParaRPr lang="en-IN" sz="1200" dirty="0">
              <a:latin typeface="Cooper Black" panose="0208090404030B020404" pitchFamily="18" charset="0"/>
            </a:endParaRPr>
          </a:p>
        </p:txBody>
      </p:sp>
      <p:pic>
        <p:nvPicPr>
          <p:cNvPr id="3" name="Picture 2">
            <a:extLst>
              <a:ext uri="{FF2B5EF4-FFF2-40B4-BE49-F238E27FC236}">
                <a16:creationId xmlns:a16="http://schemas.microsoft.com/office/drawing/2014/main" id="{F89C887D-D9BC-50F6-8EC1-542E14ED8A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688213" y="45412"/>
            <a:ext cx="436629" cy="43126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44020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9" name="Google Shape;1659;p85"/>
          <p:cNvSpPr txBox="1"/>
          <p:nvPr/>
        </p:nvSpPr>
        <p:spPr>
          <a:xfrm>
            <a:off x="224979" y="788088"/>
            <a:ext cx="1180623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Calibri"/>
                <a:ea typeface="Calibri"/>
                <a:cs typeface="Calibri"/>
                <a:sym typeface="Calibri"/>
              </a:rPr>
              <a:t>A determination modifies instance of business object based on trigger condition. Trigger condition can be modify operations such as create, update, and delete and modified field. There are 2 types of determination</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modify – will be triggered before save whenever trigger condition is met e.g. when I change booking fee</a:t>
            </a:r>
            <a:endParaRPr dirty="0"/>
          </a:p>
          <a:p>
            <a:pPr marL="285750" marR="0" lvl="0" indent="-285750" algn="l" rtl="0">
              <a:spcBef>
                <a:spcPts val="0"/>
              </a:spcBef>
              <a:spcAft>
                <a:spcPts val="0"/>
              </a:spcAft>
              <a:buClr>
                <a:schemeClr val="dk1"/>
              </a:buClr>
              <a:buSzPts val="1600"/>
              <a:buFont typeface="Arial"/>
              <a:buChar char="•"/>
            </a:pPr>
            <a:r>
              <a:rPr lang="en-US" sz="1600" dirty="0">
                <a:solidFill>
                  <a:schemeClr val="dk1"/>
                </a:solidFill>
                <a:latin typeface="Calibri"/>
                <a:ea typeface="Calibri"/>
                <a:cs typeface="Calibri"/>
                <a:sym typeface="Calibri"/>
              </a:rPr>
              <a:t>on save – will always trigger at the time of save</a:t>
            </a:r>
            <a:endParaRPr dirty="0"/>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dirty="0">
                <a:solidFill>
                  <a:schemeClr val="dk1"/>
                </a:solidFill>
                <a:latin typeface="Calibri"/>
                <a:ea typeface="Calibri"/>
                <a:cs typeface="Calibri"/>
                <a:sym typeface="Calibri"/>
              </a:rPr>
              <a:t>Steps</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Add the code for defining the determination in behavior definition, we want to do it in reusable way</a:t>
            </a:r>
            <a:endParaRPr dirty="0"/>
          </a:p>
          <a:p>
            <a:pPr marL="342900" marR="0" lvl="0" indent="-342900" algn="l" rtl="0">
              <a:spcBef>
                <a:spcPts val="0"/>
              </a:spcBef>
              <a:spcAft>
                <a:spcPts val="0"/>
              </a:spcAft>
              <a:buClr>
                <a:schemeClr val="dk1"/>
              </a:buClr>
              <a:buSzPts val="1600"/>
              <a:buFont typeface="Calibri"/>
              <a:buAutoNum type="arabicPeriod"/>
            </a:pPr>
            <a:r>
              <a:rPr lang="en-US" sz="1600" dirty="0">
                <a:solidFill>
                  <a:schemeClr val="dk1"/>
                </a:solidFill>
                <a:latin typeface="Calibri"/>
                <a:ea typeface="Calibri"/>
                <a:cs typeface="Calibri"/>
                <a:sym typeface="Calibri"/>
              </a:rPr>
              <a:t>Use quick fix to generate the code for determination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Define a structure where we can store all the booking fees and currency code</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Read all travel instances, subsequent bookings using EML</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Total all booking and supplement amounts which are in common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Delete the values w/o any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Loop at all amounts and compare with target currency</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Perform currency conversion</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Put back the total amount</a:t>
            </a:r>
            <a:endParaRPr dirty="0"/>
          </a:p>
          <a:p>
            <a:pPr marL="952393" marR="0" lvl="1" indent="-342900" algn="l" rtl="0">
              <a:spcBef>
                <a:spcPts val="0"/>
              </a:spcBef>
              <a:spcAft>
                <a:spcPts val="0"/>
              </a:spcAft>
              <a:buClr>
                <a:schemeClr val="dk1"/>
              </a:buClr>
              <a:buSzPts val="1600"/>
              <a:buFont typeface="Calibri"/>
              <a:buAutoNum type="arabicPeriod"/>
            </a:pPr>
            <a:r>
              <a:rPr lang="en-US" sz="1600" b="0" i="0" u="none" strike="noStrike" cap="none" dirty="0">
                <a:solidFill>
                  <a:schemeClr val="dk1"/>
                </a:solidFill>
                <a:latin typeface="Calibri"/>
                <a:ea typeface="Calibri"/>
                <a:cs typeface="Calibri"/>
                <a:sym typeface="Calibri"/>
              </a:rPr>
              <a:t>Return the total amount in </a:t>
            </a:r>
            <a:r>
              <a:rPr lang="en-US" sz="1600" b="1" i="0" u="none" strike="noStrike" cap="none" dirty="0">
                <a:solidFill>
                  <a:schemeClr val="dk1"/>
                </a:solidFill>
                <a:latin typeface="Calibri"/>
                <a:ea typeface="Calibri"/>
                <a:cs typeface="Calibri"/>
                <a:sym typeface="Calibri"/>
              </a:rPr>
              <a:t>mapped</a:t>
            </a:r>
            <a:r>
              <a:rPr lang="en-US" sz="1600" b="0" i="0" u="none" strike="noStrike" cap="none" dirty="0">
                <a:solidFill>
                  <a:schemeClr val="dk1"/>
                </a:solidFill>
                <a:latin typeface="Calibri"/>
                <a:ea typeface="Calibri"/>
                <a:cs typeface="Calibri"/>
                <a:sym typeface="Calibri"/>
              </a:rPr>
              <a:t> so the RAP will modify this data to DB</a:t>
            </a:r>
            <a:endParaRPr dirty="0"/>
          </a:p>
          <a:p>
            <a:pPr marL="952393" marR="0" lvl="1" indent="-241300" algn="l" rtl="0">
              <a:spcBef>
                <a:spcPts val="0"/>
              </a:spcBef>
              <a:spcAft>
                <a:spcPts val="0"/>
              </a:spcAft>
              <a:buClr>
                <a:schemeClr val="dk1"/>
              </a:buClr>
              <a:buSzPts val="1600"/>
              <a:buFont typeface="Calibri"/>
              <a:buNone/>
            </a:pPr>
            <a:endParaRPr sz="1600" b="0" i="0" u="none" strike="noStrike" cap="none" dirty="0">
              <a:solidFill>
                <a:schemeClr val="dk1"/>
              </a:solidFill>
              <a:latin typeface="Calibri"/>
              <a:ea typeface="Calibri"/>
              <a:cs typeface="Calibri"/>
              <a:sym typeface="Calibri"/>
            </a:endParaRPr>
          </a:p>
        </p:txBody>
      </p:sp>
      <p:sp>
        <p:nvSpPr>
          <p:cNvPr id="1660" name="Google Shape;1660;p8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latin typeface="Cooper Black" panose="0208090404030B020404" pitchFamily="18" charset="0"/>
                <a:ea typeface="Corben"/>
                <a:cs typeface="Corben"/>
                <a:sym typeface="Corben"/>
              </a:rPr>
              <a:t>Determination</a:t>
            </a:r>
            <a:endParaRPr sz="3599" dirty="0">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37720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59">
                                            <p:txEl>
                                              <p:pRg st="0" end="0"/>
                                            </p:txEl>
                                          </p:spTgt>
                                        </p:tgtEl>
                                        <p:attrNameLst>
                                          <p:attrName>style.visibility</p:attrName>
                                        </p:attrNameLst>
                                      </p:cBhvr>
                                      <p:to>
                                        <p:strVal val="visible"/>
                                      </p:to>
                                    </p:set>
                                    <p:animEffect transition="in" filter="fade">
                                      <p:cBhvr>
                                        <p:cTn id="7" dur="1000"/>
                                        <p:tgtEl>
                                          <p:spTgt spid="1659">
                                            <p:txEl>
                                              <p:pRg st="0" end="0"/>
                                            </p:txEl>
                                          </p:spTgt>
                                        </p:tgtEl>
                                      </p:cBhvr>
                                    </p:animEffect>
                                    <p:anim calcmode="lin" valueType="num">
                                      <p:cBhvr>
                                        <p:cTn id="8" dur="1000" fill="hold"/>
                                        <p:tgtEl>
                                          <p:spTgt spid="16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5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59">
                                            <p:txEl>
                                              <p:pRg st="1" end="1"/>
                                            </p:txEl>
                                          </p:spTgt>
                                        </p:tgtEl>
                                        <p:attrNameLst>
                                          <p:attrName>style.visibility</p:attrName>
                                        </p:attrNameLst>
                                      </p:cBhvr>
                                      <p:to>
                                        <p:strVal val="visible"/>
                                      </p:to>
                                    </p:set>
                                    <p:animEffect transition="in" filter="fade">
                                      <p:cBhvr>
                                        <p:cTn id="12" dur="1000"/>
                                        <p:tgtEl>
                                          <p:spTgt spid="1659">
                                            <p:txEl>
                                              <p:pRg st="1" end="1"/>
                                            </p:txEl>
                                          </p:spTgt>
                                        </p:tgtEl>
                                      </p:cBhvr>
                                    </p:animEffect>
                                    <p:anim calcmode="lin" valueType="num">
                                      <p:cBhvr>
                                        <p:cTn id="13" dur="1000" fill="hold"/>
                                        <p:tgtEl>
                                          <p:spTgt spid="165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5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59">
                                            <p:txEl>
                                              <p:pRg st="2" end="2"/>
                                            </p:txEl>
                                          </p:spTgt>
                                        </p:tgtEl>
                                        <p:attrNameLst>
                                          <p:attrName>style.visibility</p:attrName>
                                        </p:attrNameLst>
                                      </p:cBhvr>
                                      <p:to>
                                        <p:strVal val="visible"/>
                                      </p:to>
                                    </p:set>
                                    <p:animEffect transition="in" filter="fade">
                                      <p:cBhvr>
                                        <p:cTn id="17" dur="1000"/>
                                        <p:tgtEl>
                                          <p:spTgt spid="1659">
                                            <p:txEl>
                                              <p:pRg st="2" end="2"/>
                                            </p:txEl>
                                          </p:spTgt>
                                        </p:tgtEl>
                                      </p:cBhvr>
                                    </p:animEffect>
                                    <p:anim calcmode="lin" valueType="num">
                                      <p:cBhvr>
                                        <p:cTn id="18" dur="1000" fill="hold"/>
                                        <p:tgtEl>
                                          <p:spTgt spid="165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6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659">
                                            <p:txEl>
                                              <p:pRg st="4" end="4"/>
                                            </p:txEl>
                                          </p:spTgt>
                                        </p:tgtEl>
                                        <p:attrNameLst>
                                          <p:attrName>style.visibility</p:attrName>
                                        </p:attrNameLst>
                                      </p:cBhvr>
                                      <p:to>
                                        <p:strVal val="visible"/>
                                      </p:to>
                                    </p:set>
                                    <p:animEffect transition="in" filter="fade">
                                      <p:cBhvr>
                                        <p:cTn id="24" dur="1000"/>
                                        <p:tgtEl>
                                          <p:spTgt spid="1659">
                                            <p:txEl>
                                              <p:pRg st="4" end="4"/>
                                            </p:txEl>
                                          </p:spTgt>
                                        </p:tgtEl>
                                      </p:cBhvr>
                                    </p:animEffect>
                                    <p:anim calcmode="lin" valueType="num">
                                      <p:cBhvr>
                                        <p:cTn id="25" dur="1000" fill="hold"/>
                                        <p:tgtEl>
                                          <p:spTgt spid="1659">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659">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659">
                                            <p:txEl>
                                              <p:pRg st="5" end="5"/>
                                            </p:txEl>
                                          </p:spTgt>
                                        </p:tgtEl>
                                        <p:attrNameLst>
                                          <p:attrName>style.visibility</p:attrName>
                                        </p:attrNameLst>
                                      </p:cBhvr>
                                      <p:to>
                                        <p:strVal val="visible"/>
                                      </p:to>
                                    </p:set>
                                    <p:animEffect transition="in" filter="fade">
                                      <p:cBhvr>
                                        <p:cTn id="29" dur="1000"/>
                                        <p:tgtEl>
                                          <p:spTgt spid="1659">
                                            <p:txEl>
                                              <p:pRg st="5" end="5"/>
                                            </p:txEl>
                                          </p:spTgt>
                                        </p:tgtEl>
                                      </p:cBhvr>
                                    </p:animEffect>
                                    <p:anim calcmode="lin" valueType="num">
                                      <p:cBhvr>
                                        <p:cTn id="30" dur="1000" fill="hold"/>
                                        <p:tgtEl>
                                          <p:spTgt spid="1659">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659">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659">
                                            <p:txEl>
                                              <p:pRg st="6" end="6"/>
                                            </p:txEl>
                                          </p:spTgt>
                                        </p:tgtEl>
                                        <p:attrNameLst>
                                          <p:attrName>style.visibility</p:attrName>
                                        </p:attrNameLst>
                                      </p:cBhvr>
                                      <p:to>
                                        <p:strVal val="visible"/>
                                      </p:to>
                                    </p:set>
                                    <p:animEffect transition="in" filter="fade">
                                      <p:cBhvr>
                                        <p:cTn id="34" dur="1000"/>
                                        <p:tgtEl>
                                          <p:spTgt spid="1659">
                                            <p:txEl>
                                              <p:pRg st="6" end="6"/>
                                            </p:txEl>
                                          </p:spTgt>
                                        </p:tgtEl>
                                      </p:cBhvr>
                                    </p:animEffect>
                                    <p:anim calcmode="lin" valueType="num">
                                      <p:cBhvr>
                                        <p:cTn id="35" dur="1000" fill="hold"/>
                                        <p:tgtEl>
                                          <p:spTgt spid="1659">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659">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659">
                                            <p:txEl>
                                              <p:pRg st="7" end="7"/>
                                            </p:txEl>
                                          </p:spTgt>
                                        </p:tgtEl>
                                        <p:attrNameLst>
                                          <p:attrName>style.visibility</p:attrName>
                                        </p:attrNameLst>
                                      </p:cBhvr>
                                      <p:to>
                                        <p:strVal val="visible"/>
                                      </p:to>
                                    </p:set>
                                    <p:animEffect transition="in" filter="fade">
                                      <p:cBhvr>
                                        <p:cTn id="39" dur="1000"/>
                                        <p:tgtEl>
                                          <p:spTgt spid="1659">
                                            <p:txEl>
                                              <p:pRg st="7" end="7"/>
                                            </p:txEl>
                                          </p:spTgt>
                                        </p:tgtEl>
                                      </p:cBhvr>
                                    </p:animEffect>
                                    <p:anim calcmode="lin" valueType="num">
                                      <p:cBhvr>
                                        <p:cTn id="40" dur="1000" fill="hold"/>
                                        <p:tgtEl>
                                          <p:spTgt spid="1659">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659">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659">
                                            <p:txEl>
                                              <p:pRg st="8" end="8"/>
                                            </p:txEl>
                                          </p:spTgt>
                                        </p:tgtEl>
                                        <p:attrNameLst>
                                          <p:attrName>style.visibility</p:attrName>
                                        </p:attrNameLst>
                                      </p:cBhvr>
                                      <p:to>
                                        <p:strVal val="visible"/>
                                      </p:to>
                                    </p:set>
                                    <p:animEffect transition="in" filter="fade">
                                      <p:cBhvr>
                                        <p:cTn id="44" dur="1000"/>
                                        <p:tgtEl>
                                          <p:spTgt spid="1659">
                                            <p:txEl>
                                              <p:pRg st="8" end="8"/>
                                            </p:txEl>
                                          </p:spTgt>
                                        </p:tgtEl>
                                      </p:cBhvr>
                                    </p:animEffect>
                                    <p:anim calcmode="lin" valueType="num">
                                      <p:cBhvr>
                                        <p:cTn id="45" dur="1000" fill="hold"/>
                                        <p:tgtEl>
                                          <p:spTgt spid="1659">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659">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59">
                                            <p:txEl>
                                              <p:pRg st="9" end="9"/>
                                            </p:txEl>
                                          </p:spTgt>
                                        </p:tgtEl>
                                        <p:attrNameLst>
                                          <p:attrName>style.visibility</p:attrName>
                                        </p:attrNameLst>
                                      </p:cBhvr>
                                      <p:to>
                                        <p:strVal val="visible"/>
                                      </p:to>
                                    </p:set>
                                    <p:animEffect transition="in" filter="fade">
                                      <p:cBhvr>
                                        <p:cTn id="49" dur="1000"/>
                                        <p:tgtEl>
                                          <p:spTgt spid="1659">
                                            <p:txEl>
                                              <p:pRg st="9" end="9"/>
                                            </p:txEl>
                                          </p:spTgt>
                                        </p:tgtEl>
                                      </p:cBhvr>
                                    </p:animEffect>
                                    <p:anim calcmode="lin" valueType="num">
                                      <p:cBhvr>
                                        <p:cTn id="50" dur="1000" fill="hold"/>
                                        <p:tgtEl>
                                          <p:spTgt spid="1659">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659">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659">
                                            <p:txEl>
                                              <p:pRg st="10" end="10"/>
                                            </p:txEl>
                                          </p:spTgt>
                                        </p:tgtEl>
                                        <p:attrNameLst>
                                          <p:attrName>style.visibility</p:attrName>
                                        </p:attrNameLst>
                                      </p:cBhvr>
                                      <p:to>
                                        <p:strVal val="visible"/>
                                      </p:to>
                                    </p:set>
                                    <p:animEffect transition="in" filter="fade">
                                      <p:cBhvr>
                                        <p:cTn id="54" dur="1000"/>
                                        <p:tgtEl>
                                          <p:spTgt spid="1659">
                                            <p:txEl>
                                              <p:pRg st="10" end="10"/>
                                            </p:txEl>
                                          </p:spTgt>
                                        </p:tgtEl>
                                      </p:cBhvr>
                                    </p:animEffect>
                                    <p:anim calcmode="lin" valueType="num">
                                      <p:cBhvr>
                                        <p:cTn id="55" dur="1000" fill="hold"/>
                                        <p:tgtEl>
                                          <p:spTgt spid="1659">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1659">
                                            <p:txEl>
                                              <p:pRg st="10" end="10"/>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659">
                                            <p:txEl>
                                              <p:pRg st="11" end="11"/>
                                            </p:txEl>
                                          </p:spTgt>
                                        </p:tgtEl>
                                        <p:attrNameLst>
                                          <p:attrName>style.visibility</p:attrName>
                                        </p:attrNameLst>
                                      </p:cBhvr>
                                      <p:to>
                                        <p:strVal val="visible"/>
                                      </p:to>
                                    </p:set>
                                    <p:animEffect transition="in" filter="fade">
                                      <p:cBhvr>
                                        <p:cTn id="59" dur="1000"/>
                                        <p:tgtEl>
                                          <p:spTgt spid="1659">
                                            <p:txEl>
                                              <p:pRg st="11" end="11"/>
                                            </p:txEl>
                                          </p:spTgt>
                                        </p:tgtEl>
                                      </p:cBhvr>
                                    </p:animEffect>
                                    <p:anim calcmode="lin" valueType="num">
                                      <p:cBhvr>
                                        <p:cTn id="60" dur="1000" fill="hold"/>
                                        <p:tgtEl>
                                          <p:spTgt spid="1659">
                                            <p:txEl>
                                              <p:pRg st="11" end="11"/>
                                            </p:txEl>
                                          </p:spTgt>
                                        </p:tgtEl>
                                        <p:attrNameLst>
                                          <p:attrName>ppt_x</p:attrName>
                                        </p:attrNameLst>
                                      </p:cBhvr>
                                      <p:tavLst>
                                        <p:tav tm="0">
                                          <p:val>
                                            <p:strVal val="#ppt_x"/>
                                          </p:val>
                                        </p:tav>
                                        <p:tav tm="100000">
                                          <p:val>
                                            <p:strVal val="#ppt_x"/>
                                          </p:val>
                                        </p:tav>
                                      </p:tavLst>
                                    </p:anim>
                                    <p:anim calcmode="lin" valueType="num">
                                      <p:cBhvr>
                                        <p:cTn id="61" dur="1000" fill="hold"/>
                                        <p:tgtEl>
                                          <p:spTgt spid="1659">
                                            <p:txEl>
                                              <p:pRg st="11" end="11"/>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1659">
                                            <p:txEl>
                                              <p:pRg st="12" end="12"/>
                                            </p:txEl>
                                          </p:spTgt>
                                        </p:tgtEl>
                                        <p:attrNameLst>
                                          <p:attrName>style.visibility</p:attrName>
                                        </p:attrNameLst>
                                      </p:cBhvr>
                                      <p:to>
                                        <p:strVal val="visible"/>
                                      </p:to>
                                    </p:set>
                                    <p:animEffect transition="in" filter="fade">
                                      <p:cBhvr>
                                        <p:cTn id="64" dur="1000"/>
                                        <p:tgtEl>
                                          <p:spTgt spid="1659">
                                            <p:txEl>
                                              <p:pRg st="12" end="12"/>
                                            </p:txEl>
                                          </p:spTgt>
                                        </p:tgtEl>
                                      </p:cBhvr>
                                    </p:animEffect>
                                    <p:anim calcmode="lin" valueType="num">
                                      <p:cBhvr>
                                        <p:cTn id="65" dur="1000" fill="hold"/>
                                        <p:tgtEl>
                                          <p:spTgt spid="1659">
                                            <p:txEl>
                                              <p:pRg st="12" end="12"/>
                                            </p:txEl>
                                          </p:spTgt>
                                        </p:tgtEl>
                                        <p:attrNameLst>
                                          <p:attrName>ppt_x</p:attrName>
                                        </p:attrNameLst>
                                      </p:cBhvr>
                                      <p:tavLst>
                                        <p:tav tm="0">
                                          <p:val>
                                            <p:strVal val="#ppt_x"/>
                                          </p:val>
                                        </p:tav>
                                        <p:tav tm="100000">
                                          <p:val>
                                            <p:strVal val="#ppt_x"/>
                                          </p:val>
                                        </p:tav>
                                      </p:tavLst>
                                    </p:anim>
                                    <p:anim calcmode="lin" valueType="num">
                                      <p:cBhvr>
                                        <p:cTn id="66" dur="1000" fill="hold"/>
                                        <p:tgtEl>
                                          <p:spTgt spid="1659">
                                            <p:txEl>
                                              <p:pRg st="12" end="12"/>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1659">
                                            <p:txEl>
                                              <p:pRg st="13" end="13"/>
                                            </p:txEl>
                                          </p:spTgt>
                                        </p:tgtEl>
                                        <p:attrNameLst>
                                          <p:attrName>style.visibility</p:attrName>
                                        </p:attrNameLst>
                                      </p:cBhvr>
                                      <p:to>
                                        <p:strVal val="visible"/>
                                      </p:to>
                                    </p:set>
                                    <p:animEffect transition="in" filter="fade">
                                      <p:cBhvr>
                                        <p:cTn id="69" dur="1000"/>
                                        <p:tgtEl>
                                          <p:spTgt spid="1659">
                                            <p:txEl>
                                              <p:pRg st="13" end="13"/>
                                            </p:txEl>
                                          </p:spTgt>
                                        </p:tgtEl>
                                      </p:cBhvr>
                                    </p:animEffect>
                                    <p:anim calcmode="lin" valueType="num">
                                      <p:cBhvr>
                                        <p:cTn id="70" dur="1000" fill="hold"/>
                                        <p:tgtEl>
                                          <p:spTgt spid="1659">
                                            <p:txEl>
                                              <p:pRg st="13" end="13"/>
                                            </p:txEl>
                                          </p:spTgt>
                                        </p:tgtEl>
                                        <p:attrNameLst>
                                          <p:attrName>ppt_x</p:attrName>
                                        </p:attrNameLst>
                                      </p:cBhvr>
                                      <p:tavLst>
                                        <p:tav tm="0">
                                          <p:val>
                                            <p:strVal val="#ppt_x"/>
                                          </p:val>
                                        </p:tav>
                                        <p:tav tm="100000">
                                          <p:val>
                                            <p:strVal val="#ppt_x"/>
                                          </p:val>
                                        </p:tav>
                                      </p:tavLst>
                                    </p:anim>
                                    <p:anim calcmode="lin" valueType="num">
                                      <p:cBhvr>
                                        <p:cTn id="71" dur="1000" fill="hold"/>
                                        <p:tgtEl>
                                          <p:spTgt spid="1659">
                                            <p:txEl>
                                              <p:pRg st="13" end="13"/>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1659">
                                            <p:txEl>
                                              <p:pRg st="14" end="14"/>
                                            </p:txEl>
                                          </p:spTgt>
                                        </p:tgtEl>
                                        <p:attrNameLst>
                                          <p:attrName>style.visibility</p:attrName>
                                        </p:attrNameLst>
                                      </p:cBhvr>
                                      <p:to>
                                        <p:strVal val="visible"/>
                                      </p:to>
                                    </p:set>
                                    <p:animEffect transition="in" filter="fade">
                                      <p:cBhvr>
                                        <p:cTn id="74" dur="1000"/>
                                        <p:tgtEl>
                                          <p:spTgt spid="1659">
                                            <p:txEl>
                                              <p:pRg st="14" end="14"/>
                                            </p:txEl>
                                          </p:spTgt>
                                        </p:tgtEl>
                                      </p:cBhvr>
                                    </p:animEffect>
                                    <p:anim calcmode="lin" valueType="num">
                                      <p:cBhvr>
                                        <p:cTn id="75" dur="1000" fill="hold"/>
                                        <p:tgtEl>
                                          <p:spTgt spid="1659">
                                            <p:txEl>
                                              <p:pRg st="14" end="14"/>
                                            </p:txEl>
                                          </p:spTgt>
                                        </p:tgtEl>
                                        <p:attrNameLst>
                                          <p:attrName>ppt_x</p:attrName>
                                        </p:attrNameLst>
                                      </p:cBhvr>
                                      <p:tavLst>
                                        <p:tav tm="0">
                                          <p:val>
                                            <p:strVal val="#ppt_x"/>
                                          </p:val>
                                        </p:tav>
                                        <p:tav tm="100000">
                                          <p:val>
                                            <p:strVal val="#ppt_x"/>
                                          </p:val>
                                        </p:tav>
                                      </p:tavLst>
                                    </p:anim>
                                    <p:anim calcmode="lin" valueType="num">
                                      <p:cBhvr>
                                        <p:cTn id="76" dur="1000" fill="hold"/>
                                        <p:tgtEl>
                                          <p:spTgt spid="1659">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8720</TotalTime>
  <Words>803</Words>
  <Application>Microsoft Office PowerPoint</Application>
  <PresentationFormat>Custom</PresentationFormat>
  <Paragraphs>87</Paragraphs>
  <Slides>11</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Amasis MT Pro Black</vt:lpstr>
      <vt:lpstr>Arial</vt:lpstr>
      <vt:lpstr>Arial Black</vt:lpstr>
      <vt:lpstr>Calibri</vt:lpstr>
      <vt:lpstr>Cambria</vt:lpstr>
      <vt:lpstr>Cooper Black</vt:lpstr>
      <vt:lpstr>Segoe UI</vt:lpstr>
      <vt:lpstr>Segoe UI Black</vt:lpstr>
      <vt:lpstr>Segoe UI Light</vt:lpstr>
      <vt:lpstr>Office Theme</vt:lpstr>
      <vt:lpstr>4_Office Theme</vt:lpstr>
      <vt:lpstr>SAP BTP RAP Training</vt:lpstr>
      <vt:lpstr>PowerPoint Presentation</vt:lpstr>
      <vt:lpstr>Agenda – Day 23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338</cp:revision>
  <dcterms:created xsi:type="dcterms:W3CDTF">2013-09-12T13:05:01Z</dcterms:created>
  <dcterms:modified xsi:type="dcterms:W3CDTF">2025-05-20T07:32:11Z</dcterms:modified>
</cp:coreProperties>
</file>