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6"/>
  </p:notesMasterIdLst>
  <p:sldIdLst>
    <p:sldId id="276" r:id="rId3"/>
    <p:sldId id="4122" r:id="rId4"/>
    <p:sldId id="277" r:id="rId5"/>
    <p:sldId id="341" r:id="rId6"/>
    <p:sldId id="342" r:id="rId7"/>
    <p:sldId id="346" r:id="rId8"/>
    <p:sldId id="347" r:id="rId9"/>
    <p:sldId id="345" r:id="rId10"/>
    <p:sldId id="350" r:id="rId11"/>
    <p:sldId id="351" r:id="rId12"/>
    <p:sldId id="282" r:id="rId13"/>
    <p:sldId id="280" r:id="rId14"/>
    <p:sldId id="4711" r:id="rId15"/>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1.090"/>
    </inkml:context>
    <inkml:brush xml:id="br0">
      <inkml:brushProperty name="width" value="0.05" units="cm"/>
      <inkml:brushProperty name="height" value="0.05"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65885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59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1930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98475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203380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75842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001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5/20/2025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5/20/2025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700682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hyperlink" Target="http://www.dribbble.com/"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NUL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25</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Validations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Draft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Augment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If we return FAILED and MESSAGE then the RAP will terminate the update/create and shows the message to the user on Fiori App.</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Validations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052E751-4B8F-86BA-79EF-89927C89EB30}"/>
                  </a:ext>
                </a:extLst>
              </p14:cNvPr>
              <p14:cNvContentPartPr/>
              <p14:nvPr/>
            </p14:nvContentPartPr>
            <p14:xfrm>
              <a:off x="2288812" y="2080102"/>
              <a:ext cx="360" cy="360"/>
            </p14:xfrm>
          </p:contentPart>
        </mc:Choice>
        <mc:Fallback xmlns="">
          <p:pic>
            <p:nvPicPr>
              <p:cNvPr id="2" name="Ink 1">
                <a:extLst>
                  <a:ext uri="{FF2B5EF4-FFF2-40B4-BE49-F238E27FC236}">
                    <a16:creationId xmlns:a16="http://schemas.microsoft.com/office/drawing/2014/main" id="{D052E751-4B8F-86BA-79EF-89927C89EB30}"/>
                  </a:ext>
                </a:extLst>
              </p:cNvPr>
              <p:cNvPicPr/>
              <p:nvPr/>
            </p:nvPicPr>
            <p:blipFill>
              <a:blip r:embed="rId5"/>
              <a:stretch>
                <a:fillRect/>
              </a:stretch>
            </p:blipFill>
            <p:spPr>
              <a:xfrm>
                <a:off x="2280172" y="2071462"/>
                <a:ext cx="18000" cy="18000"/>
              </a:xfrm>
              <a:prstGeom prst="rect">
                <a:avLst/>
              </a:prstGeom>
            </p:spPr>
          </p:pic>
        </mc:Fallback>
      </mc:AlternateContent>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321661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8722</TotalTime>
  <Words>689</Words>
  <Application>Microsoft Office PowerPoint</Application>
  <PresentationFormat>Custom</PresentationFormat>
  <Paragraphs>73</Paragraphs>
  <Slides>13</Slides>
  <Notes>8</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13</vt:i4>
      </vt:variant>
    </vt:vector>
  </HeadingPairs>
  <TitlesOfParts>
    <vt:vector size="24" baseType="lpstr">
      <vt:lpstr>Amasis MT Pro Black</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344</cp:revision>
  <dcterms:created xsi:type="dcterms:W3CDTF">2013-09-12T13:05:01Z</dcterms:created>
  <dcterms:modified xsi:type="dcterms:W3CDTF">2025-05-20T16:06:41Z</dcterms:modified>
</cp:coreProperties>
</file>