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6" r:id="rId2"/>
    <p:sldId id="4122" r:id="rId3"/>
    <p:sldId id="277" r:id="rId4"/>
    <p:sldId id="4712" r:id="rId5"/>
    <p:sldId id="4717" r:id="rId6"/>
    <p:sldId id="4718" r:id="rId7"/>
    <p:sldId id="4719" r:id="rId8"/>
    <p:sldId id="4720" r:id="rId9"/>
    <p:sldId id="4721" r:id="rId10"/>
    <p:sldId id="4713" r:id="rId11"/>
    <p:sldId id="4714" r:id="rId12"/>
    <p:sldId id="4715" r:id="rId13"/>
    <p:sldId id="4716" r:id="rId14"/>
    <p:sldId id="282" r:id="rId15"/>
    <p:sldId id="280" r:id="rId16"/>
    <p:sldId id="4711" r:id="rId1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40" autoAdjust="0"/>
    <p:restoredTop sz="95033" autoAdjust="0"/>
  </p:normalViewPr>
  <p:slideViewPr>
    <p:cSldViewPr>
      <p:cViewPr varScale="1">
        <p:scale>
          <a:sx n="102" d="100"/>
          <a:sy n="102" d="100"/>
        </p:scale>
        <p:origin x="640" y="288"/>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55:05.914"/>
    </inkml:context>
    <inkml:brush xml:id="br0">
      <inkml:brushProperty name="width" value="0.05" units="cm"/>
      <inkml:brushProperty name="height" value="0.05" units="cm"/>
    </inkml:brush>
  </inkml:definitions>
  <inkml:trace contextRef="#ctx0" brushRef="#br0">1 499 24575,'2'0'0,"1"1"0,0-1 0,0 0 0,0 1 0,-1 0 0,1 0 0,0 0 0,-1 0 0,1 0 0,0 0 0,-1 0 0,0 1 0,1 0 0,-1-1 0,0 1 0,0 0 0,0 0 0,0 0 0,2 3 0,3 5 0,0 0 0,-1 0 0,7 16 0,-9-17 0,0 0 0,1 0 0,11 14 0,-7-13 0,2 0 0,-1-2 0,1 1 0,0-1 0,1-1 0,0 0 0,0-1 0,1 0 0,0 0 0,13 3 0,-13-7 0,0 0 0,-1-1 0,1 0 0,0 0 0,0-2 0,0 0 0,-1 0 0,1-1 0,-1-1 0,1 0 0,-1 0 0,13-6 0,16-9 0,0-2 0,39-25 0,-67 37 0,92-56 171,154-124 0,-197 136-598,-3-3 0,-2-3 1,74-95-1,-102 112-6399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8:26.116"/>
    </inkml:context>
    <inkml:brush xml:id="br0">
      <inkml:brushProperty name="width" value="0.05" units="cm"/>
      <inkml:brushProperty name="height" value="0.05" units="cm"/>
    </inkml:brush>
  </inkml:definitions>
  <inkml:trace contextRef="#ctx0" brushRef="#br0">190 241 24575,'-4'1'0,"0"0"0,0 0 0,1 0 0,-1 0 0,0 1 0,0-1 0,1 1 0,-1 0 0,0 0 0,1 0 0,0 1 0,0-1 0,-4 5 0,-37 38 0,44-45 0,-8 10 0,0 0 0,0 0 0,1 1 0,0 0 0,1 0 0,0 1 0,1-1 0,0 1 0,1 1 0,1-1 0,0 0 0,0 1 0,1 0 0,0 20 0,2 50 0,15 103 0,-2-60 0,129 1493-625,-11-562 1146,-70-748-417,-38-212-104,-22-91 0,1 0 0,0 0 0,0 0 0,1-1 0,0 1 0,0-1 0,0 1 0,0-1 0,8 8 0,0-1 0,0 0 0,19 15 0,-21-20 0,0-1 0,1 0 0,0-1 0,0 0 0,0-1 0,0 0 0,0 0 0,1-1 0,0-1 0,0 0 0,0 0 0,13 0 0,15-2 0,0-1 0,41-6 0,-76 7 0,501-77 23,-247 34-196,1404-173-568,-1514 199 732,-112 13 9,265-41 0,-289 43 90,-1-1 0,1-1 0,-1 1 0,22-12 0,-31 14-74,1 0 0,-1-1 0,0 1 1,0-1-1,0 0 0,0 0 0,0 0 0,0 1 0,0-2 0,0 1 0,-1 0 0,1 0 0,-1 0 0,0-1 0,0 1 0,0-1 0,0 1 1,0-1-1,0 1 0,-1-1 0,1 0 0,-1 1 0,1-1 0,-1 0 0,0 0 0,0 1 0,-1-6 0,-25-95-16,2 13 0,-1-73 0,-4-190 0,13 117 0,-37-246-318,-125-513-1,157 901 328,-95-495 88,111 554 36,2 0 0,2 0-1,4-62 1,-2 90-133,1-1 0,0 1 0,1 0 0,5-13 0,-5 16 0,-1 1 0,-1-1 0,1 1 0,0-1 0,-1 0 0,0 0 0,0 0 0,0 0 0,0 0 0,-1 0 0,1 0 0,-1 0 0,0 0 0,0 0 0,-1 0 0,1 0 0,-1 0 0,0 0 0,0 0 0,-2-4 0,-1 2 0,0-1 0,0 1 0,-1 0 0,1 0 0,-2 0 0,1 1 0,0-1 0,-1 1 0,0 0 0,-1 1 0,1 0 0,-1 0 0,1 0 0,-13-4 0,-10-3 0,0 2 0,-41-8 0,40 10 0,-103-21 0,-2 7 0,0 5 0,-1 6 0,0 6 0,-1 6 0,-149 21 0,-570 118 0,447-66 0,-220 24 0,614-97 0,4-1 0,0 1 0,1 0 0,-1 1 0,1 0 0,-11 4 0,20-6 0,0-1 0,0 1 0,0 0 0,0-1 0,1 1 0,-1 0 0,0 0 0,0 0 0,1 0 0,-1 0 0,0 0 0,1 0 0,-1 0 0,1 0 0,-1 0 0,1 0 0,0 0 0,-1 0 0,1 0 0,0 0 0,0 0 0,0 0 0,0 1 0,0-1 0,0 2 0,7 35 0,-2-12 0,-6-5-1365,-2-2-5461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0:34"/>
    </inkml:context>
    <inkml:brush xml:id="br0">
      <inkml:brushProperty name="width" value="0.05" units="cm"/>
      <inkml:brushProperty name="height" value="0.05" units="cm"/>
    </inkml:brush>
  </inkml:definitions>
  <inkml:trace contextRef="#ctx0" brushRef="#br0">75 208 24575,'11'0'0,"0"1"0,0 1 0,14 4 0,-15-4 0,0 0 0,1 0 0,-1-1 0,15 0 0,-18-1 0,0-1 0,0 0 0,0 0 0,-1-1 0,1 0 0,0 0 0,-1-1 0,0 1 0,1-2 0,-1 1 0,0 0 0,-1-1 0,1 0 0,-1-1 0,7-5 0,-9 6 0,0 1 0,0-1 0,-1 1 0,1-1 0,-1 0 0,0 0 0,0 0 0,0 0 0,-1 0 0,1-1 0,-1 1 0,0 0 0,0-1 0,0 1 0,-1-1 0,0 1 0,0-1 0,0 1 0,0-1 0,-1 1 0,1-1 0,-1 1 0,-1 0 0,-1-7 0,1 7 0,0-1 0,0 1 0,0 0 0,-1 0 0,1 1 0,-1-1 0,0 1 0,0-1 0,-1 1 0,1 0 0,0 0 0,-1 0 0,0 1 0,0-1 0,0 1 0,0 0 0,0 0 0,0 0 0,0 1 0,-1-1 0,1 1 0,-1 0 0,1 0 0,-1 1 0,1-1 0,-1 1 0,-5 0 0,0 1 0,-1-1 0,1 2 0,0-1 0,0 1 0,0 1 0,1 0 0,-1 0 0,1 1 0,-1 0 0,1 1 0,-12 7 0,14-6 0,-1 0 0,1 1 0,0 0 0,0 0 0,1 1 0,0-1 0,0 1 0,1 1 0,0-1 0,0 1 0,1 0 0,0 0 0,1 0 0,0 1 0,0-1 0,1 1 0,0-1 0,1 1 0,0 0 0,1 19 0,0-20 0,1 0 0,0 0 0,1 0 0,0-1 0,0 1 0,1-1 0,0 1 0,1-1 0,-1 0 0,2 0 0,-1-1 0,1 1 0,0-1 0,1 0 0,-1 0 0,1-1 0,1 1 0,-1-1 0,1-1 0,0 1 0,0-1 0,1-1 0,11 7 0,-1-4-273,0-1 0,1-1 0,-1 0 0,22 2 0,19 0-6553</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0:35.572"/>
    </inkml:context>
    <inkml:brush xml:id="br0">
      <inkml:brushProperty name="width" value="0.05" units="cm"/>
      <inkml:brushProperty name="height" value="0.05" units="cm"/>
    </inkml:brush>
  </inkml:definitions>
  <inkml:trace contextRef="#ctx0" brushRef="#br0">415 248 24575,'1'-12'0,"-1"-19"0,-7-54 0,6 77 0,0 1 0,0-1 0,-1 1 0,-1 0 0,1 0 0,-1 0 0,0 0 0,-1 0 0,1 0 0,-1 1 0,-1 0 0,-8-11 0,11 16 0,0-1 0,0 0 0,0 0 0,0 1 0,0 0 0,-1-1 0,1 1 0,0 0 0,-1 0 0,1 0 0,-1 0 0,1 1 0,-1-1 0,0 1 0,1-1 0,-1 1 0,-4 0 0,3 0 0,1 1 0,-1 0 0,0 0 0,0 0 0,1 1 0,-1-1 0,0 1 0,1 0 0,0 0 0,-6 4 0,-3 3 0,1 2 0,0 0 0,1 0 0,-17 24 0,2 3 0,1 1 0,2 1 0,2 1 0,2 1 0,2 0 0,-13 51 0,15-35 0,2 0 0,3 1 0,2 0 0,2 73 0,5-106 0,1-1 0,2 1 0,0-1 0,2 0 0,0 0 0,2 0 0,19 46 0,-20-60 0,-1-1 0,1 0 0,0 0 0,1 0 0,1-1 0,-1 0 0,1 0 0,1-1 0,-1 0 0,2-1 0,-1 1 0,1-2 0,0 1 0,0-2 0,1 1 0,-1-1 0,1-1 0,0 0 0,16 3 0,-10-3 0,0-2 0,0 0 0,0-1 0,0 0 0,0-2 0,0 0 0,0-1 0,0-1 0,0 0 0,20-7 0,-16 2 0,0 0 0,0-2 0,-1 0 0,-1-1 0,1-1 0,-2-1 0,24-20 0,-24 16 0,0 0 0,-1-1 0,-1-1 0,0 0 0,-2-2 0,0 1 0,-1-2 0,-1 0 0,-2 0 0,0-1 0,-1 0 0,-1-1 0,-1 0 0,7-49 0,-14 66 0,1-1 0,-1 0 0,0 0 0,-1 1 0,0-1 0,0 0 0,-3-8 0,4 15 0,-1-1 0,0 1 0,1-1 0,-1 1 0,0 0 0,0-1 0,1 1 0,-1 0 0,0-1 0,-1 1 0,1 0 0,0 0 0,0 0 0,0 0 0,-1 0 0,-1-1 0,1 1 0,0 1 0,0 0 0,0-1 0,1 1 0,-1 0 0,0 0 0,0 0 0,0 0 0,0 0 0,1 0 0,-1 1 0,0-1 0,0 1 0,0-1 0,1 1 0,-1 0 0,0-1 0,-1 2 0,-6 4 0,1-1 0,0 1 0,1 0 0,-1 1 0,1 0 0,0 0 0,1 0 0,0 1 0,0 0 0,0 0 0,1 1 0,0-1 0,1 1 0,-6 16 0,1 1 0,2-1 0,0 1 0,2 0 0,-3 35 0,6-46 0,2 0 0,0-1 0,0 1 0,1 0 0,1 0 0,1 0 0,5 18 0,-7-28 0,1 0 0,0 0 0,0 0 0,1 0 0,-1 0 0,1-1 0,0 1 0,0-1 0,1 0 0,-1 0 0,1 0 0,0 0 0,0-1 0,0 1 0,1-1 0,-1 0 0,1-1 0,0 1 0,-1-1 0,1 0 0,0 0 0,1 0 0,6 1 0,-2-2 0,-1 0 0,1-1 0,-1 0 0,1-1 0,-1 0 0,1 0 0,-1-1 0,1 0 0,-1-1 0,0 0 0,0 0 0,0-1 0,-1 0 0,1-1 0,-1 1 0,0-2 0,0 1 0,7-8 0,2-1 0,-1-1 0,-1-1 0,-1 0 0,0-1 0,-1-1 0,21-36 0,-28 42 0,0-1 0,-1 0 0,0 0 0,-1-1 0,0 1 0,-1-1 0,-1 0 0,0 0 0,-1 0 0,-1-18 0,0 27 0,0 0 0,-1 0 0,1 0 0,-1 0 0,0 0 0,-1 1 0,1-1 0,-1 0 0,0 1 0,-1-1 0,1 1 0,-1-1 0,1 1 0,-1 0 0,0 0 0,-1 1 0,1-1 0,-1 1 0,0-1 0,1 1 0,-1 0 0,-1 0 0,1 1 0,0-1 0,-1 1 0,1 0 0,-1 0 0,0 1 0,0-1 0,1 1 0,-10-1 0,4 1 0,0 0 0,0 1 0,-1 0 0,1 0 0,0 1 0,0 1 0,-1 0 0,1 0 0,1 1 0,-1 0 0,0 1 0,1 0 0,-1 0 0,1 1 0,0 0 0,1 1 0,-10 8 0,17-14 0,-1 1 0,1 0 0,0 0 0,0 0 0,0 0 0,0 0 0,0 0 0,1 0 0,-1 1 0,0-1 0,0 0 0,1 0 0,-1 1 0,1-1 0,-1 0 0,1 1 0,-1-1 0,1 0 0,0 1 0,0-1 0,0 1 0,0-1 0,0 0 0,0 1 0,0-1 0,0 1 0,0-1 0,1 0 0,-1 1 0,0-1 0,1 0 0,0 1 0,-1-1 0,1 0 0,0 1 0,-1-1 0,1 0 0,0 0 0,0 0 0,0 0 0,0 0 0,0 0 0,0 0 0,0 0 0,2 1 0,3 2 0,0 0 0,0-1 0,0 0 0,1 1 0,-1-2 0,1 1 0,13 2 0,1-1 0,0-2 0,1 0 0,-1-2 0,0 0 0,1-1 0,-1-1 0,0-2 0,0 0 0,0-1 0,-1 0 0,21-10 0,-25 8 0,-9 4 0,0 0 0,0 1 0,0-1 0,0 1 0,10-1 0,-16 3 0,-1 0 0,1 0 0,-1 0 0,1 0 0,-1 0 0,1 1 0,-1-1 0,1 0 0,-1 0 0,0 1 0,1-1 0,-1 0 0,1 0 0,-1 1 0,0-1 0,1 1 0,-1-1 0,0 0 0,1 1 0,-1-1 0,0 1 0,0-1 0,1 0 0,-1 1 0,0-1 0,0 1 0,0-1 0,0 1 0,1-1 0,-1 1 0,0-1 0,0 1 0,0-1 0,0 1 0,0-1 0,0 1 0,-1-1 0,1 1 0,0-1 0,0 1 0,0-1 0,0 1 0,-8 28 0,6-21 0,-2 12 0,1 1 0,0-1 0,2 1 0,2 40 0,-1-58 0,0 0 0,1-1 0,-1 1 0,1-1 0,0 1 0,0-1 0,0 0 0,0 1 0,0-1 0,0 0 0,1 0 0,-1 0 0,1 0 0,0 0 0,0 0 0,2 3 0,0-3 0,0 1 0,0-1 0,0 1 0,0-1 0,1 0 0,-1-1 0,1 1 0,6 1 0,1-1 0,0 0 0,0-1 0,0-1 0,0 0 0,0 0 0,16-3 0,-18 0 0,0 1 0,0-2 0,0 1 0,0-1 0,0-1 0,-1 0 0,0 0 0,0-1 0,0 0 0,0 0 0,-1-1 0,-1 0 0,1-1 0,-1 0 0,9-12 0,-8 9 0,0-1 0,0-1 0,-1 0 0,-1 1 0,0-2 0,-1 1 0,-1-1 0,0 0 0,0 0 0,2-26 0,-6 39 0,0 0 0,0 0 0,1 0 0,-1 0 0,0 0 0,0 1 0,0-1 0,0 0 0,0 0 0,-1 0 0,1 0 0,0 0 0,0 0 0,-1 0 0,1 0 0,0 1 0,-1-1 0,1 0 0,-1 0 0,1 0 0,-1 0 0,0 1 0,1 0 0,-1 0 0,0 0 0,1 0 0,-1 0 0,1 0 0,-1 0 0,1 0 0,-1 0 0,0 1 0,1-1 0,-1 0 0,1 0 0,-1 1 0,1-1 0,-1 0 0,1 1 0,-1-1 0,1 0 0,0 1 0,-1-1 0,1 1 0,-1 0 0,-4 4 0,0 1 0,1-1 0,-7 13 0,4-5 0,1 0 0,0 1 0,1 0 0,1 0 0,0 0 0,1 0 0,0 1 0,2 0 0,-1 24 0,2-32 0,0 0 0,1 0 0,0 0 0,0 0 0,1 0 0,-1 0 0,2 0 0,-1 0 0,1-1 0,0 1 0,0-1 0,1 0 0,0 0 0,0 0 0,0 0 0,1-1 0,0 0 0,0 0 0,0 0 0,0 0 0,1-1 0,6 4 0,-3-3 0,0-1 0,-1 0 0,2 0 0,-1-1 0,0 0 0,1-1 0,-1 0 0,1 0 0,0-1 0,-1 0 0,1-1 0,14-1 0,-10-1 0,0-1 0,-1 0 0,1 0 0,0-1 0,-1-1 0,0-1 0,0 0 0,12-8 0,-8 4 0,0-2 0,0 0 0,-2-1 0,0-1 0,0 0 0,-1-1 0,-1 0 0,0-1 0,-1-1 0,-1 0 0,-1 0 0,9-21 0,-2-12 0,-16 47 0,0 1 0,-1-1 0,0 0 0,1 1 0,-1-1 0,0 0 0,0 1 0,0-1 0,-1 1 0,1-1 0,0 0 0,-1 1 0,0-1 0,0 1 0,0-1 0,-2-4 0,3 7 0,0 0 0,0-1 0,-1 1 0,1-1 0,0 1 0,0 0 0,-1 0 0,1-1 0,0 1 0,-1 0 0,1-1 0,0 1 0,-1 0 0,1 0 0,0-1 0,-1 1 0,1 0 0,-1 0 0,1 0 0,0 0 0,-1 0 0,1 0 0,-1-1 0,1 1 0,0 0 0,-1 0 0,1 0 0,-1 0 0,1 0 0,-1 1 0,1-1 0,0 0 0,-1 0 0,1 0 0,-1 0 0,1 0 0,0 0 0,-1 1 0,1-1 0,0 0 0,-1 0 0,1 1 0,0-1 0,-1 0 0,1 1 0,0-1 0,-1 0 0,1 1 0,0-1 0,0 0 0,0 1 0,-1-1 0,1 0 0,0 1 0,0-1 0,0 1 0,0-1 0,-8 27 0,8-6 0,1-1 0,1 1 0,1-1 0,1 1 0,10 32 0,-4-16 0,10 43 0,15 60 0,19 151 0,-50-259 0,-1-15 0,-1-1 0,0 1 0,-2-1 0,0 1 0,-3 31 0,3-48 0,0 1 0,0 0 0,0-1 0,-1 1 0,1-1 0,0 1 0,0-1 0,0 1 0,0-1 0,-1 1 0,1-1 0,0 1 0,-1-1 0,1 1 0,0-1 0,-1 1 0,1-1 0,0 1 0,-1-1 0,1 0 0,-1 1 0,1-1 0,-1 0 0,1 1 0,-1-1 0,1 0 0,-1 0 0,1 1 0,-2-1 0,1 0 0,0-1 0,0 1 0,0 0 0,0-1 0,1 1 0,-1 0 0,0-1 0,0 0 0,0 1 0,0-1 0,0 1 0,1-1 0,-1 0 0,0 0 0,0 0 0,-23-35 0,-3-21 0,3-1 0,2-1 0,3-1 0,-20-109 0,27 104 0,-4-111 0,15 144 0,1 0 0,2 0 0,2 0 0,1 1 0,13-47 0,-16 69 0,1 1 0,0-1 0,1 1 0,0 0 0,0 1 0,1-1 0,0 1 0,0-1 0,1 2 0,0-1 0,0 1 0,13-11 0,-14 14 0,0 0 0,1 0 0,-1 0 0,1 0 0,-1 1 0,1 0 0,0 0 0,0 1 0,0 0 0,0 0 0,0 0 0,1 1 0,-1 0 0,0 0 0,0 0 0,0 1 0,0 0 0,0 0 0,7 2 0,-1 1 0,1 1 0,-1 0 0,0 0 0,0 1 0,-1 1 0,0 0 0,0 1 0,0 0 0,-1 0 0,0 1 0,-1 1 0,9 10 0,-14-15 0,0 0 0,0 1 0,0 0 0,0 0 0,-1 0 0,0 0 0,-1 1 0,1-1 0,-1 1 0,0-1 0,-1 1 0,0 0 0,0 0 0,0 0 0,-1 0 0,0-1 0,0 1 0,-1 0 0,1 0 0,-2 0 0,1 0 0,-1-1 0,0 1 0,-4 9 0,2-8-62,0-1 0,-1 1 0,1-1 0,-2-1 0,1 1 0,0-1 0,-1 0 0,-1 0 0,1 0 0,-1-1 0,1 0 0,-2 0-1,1-1 1,0 0 0,-1 0 0,0-1 0,0 0 0,0 0 0,0 0 0,0-1 0,-14 1 0,-2-1-6764</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0:35.794"/>
    </inkml:context>
    <inkml:brush xml:id="br0">
      <inkml:brushProperty name="width" value="0.05" units="cm"/>
      <inkml:brushProperty name="height" value="0.05" units="cm"/>
    </inkml:brush>
  </inkml:definitions>
  <inkml:trace contextRef="#ctx0" brushRef="#br0">0 85 24575,'13'-21'0,"-9"15"0,-1 0 0,1 0 0,0 0 0,0 0 0,1 1 0,0-1 0,0 1 0,0 0 0,6-4 0,-10 9 0,0-1 0,0 1 0,0-1 0,0 1 0,0-1 0,0 1 0,0 0 0,0 0 0,0-1 0,1 1 0,-1 0 0,0 0 0,0 0 0,0 0 0,0 0 0,0 0 0,0 1 0,0-1 0,0 0 0,0 1 0,0-1 0,0 0 0,0 1 0,0-1 0,0 1 0,0 0 0,0-1 0,0 1 0,0 0 0,0-1 0,-1 1 0,1 0 0,0 0 0,-1 0 0,1 0 0,0 0 0,-1-1 0,1 1 0,-1 0 0,0 0 0,1 2 0,3 6 0,0 0 0,-1 0 0,3 17 0,-4-16 0,91 588-270,-78-470-825,-9-75-5731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0:35.977"/>
    </inkml:context>
    <inkml:brush xml:id="br0">
      <inkml:brushProperty name="width" value="0.05" units="cm"/>
      <inkml:brushProperty name="height" value="0.05" units="cm"/>
    </inkml:brush>
  </inkml:definitions>
  <inkml:trace contextRef="#ctx0" brushRef="#br0">1 43 24575,'0'-6'0,"0"-4"0,0-5 0,0 5 0,0 9 0,0 10 0,0 11 0,0 7 0,0 7 0,0 8 0,0 5 0,0 7 0,0-1 0,0 1 0,0-4 0,0-10-8191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0:36.147"/>
    </inkml:context>
    <inkml:brush xml:id="br0">
      <inkml:brushProperty name="width" value="0.05" units="cm"/>
      <inkml:brushProperty name="height" value="0.05" units="cm"/>
    </inkml:brush>
  </inkml:definitions>
  <inkml:trace contextRef="#ctx0" brushRef="#br0">36 162 24575,'0'-9'0,"-3"-12"0,-1-8 0,0-2 0,1 2 0,-2 4 0,0 11 0,0 10 0,2 12 0,1 7 0,1 11 0,0 0-8191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0:36.880"/>
    </inkml:context>
    <inkml:brush xml:id="br0">
      <inkml:brushProperty name="width" value="0.05" units="cm"/>
      <inkml:brushProperty name="height" value="0.05" units="cm"/>
    </inkml:brush>
  </inkml:definitions>
  <inkml:trace contextRef="#ctx0" brushRef="#br0">0 215 24575,'1'-7'0,"-1"0"0,1 0 0,0 0 0,1 0 0,2-9 0,-3 14 0,0-1 0,-1 1 0,2 0 0,-1-1 0,0 1 0,0 0 0,1 0 0,-1-1 0,1 1 0,-1 0 0,1 1 0,0-1 0,0 0 0,0 0 0,0 1 0,0-1 0,3-1 0,-4 3 0,0 0 0,1 0 0,-1-1 0,0 1 0,0 0 0,0 0 0,0 0 0,0 0 0,1 1 0,-1-1 0,0 0 0,0 0 0,0 1 0,0-1 0,0 1 0,0-1 0,0 1 0,0-1 0,0 1 0,0-1 0,0 1 0,0 0 0,0 0 0,-1-1 0,1 1 0,0 0 0,0 0 0,-1 0 0,1 0 0,-1 0 0,1 0 0,-1 0 0,1 2 0,3 4 0,-1 1 0,0 0 0,3 10 0,-5-14 0,4 21 0,6 47 0,-8-44 0,7 31 0,-10-58 0,0-1 0,0 1 0,0 0 0,0 0 0,0 0 0,1 0 0,-1 0 0,0 0 0,0 0 0,1 0 0,-1-1 0,1 1 0,-1 0 0,1 0 0,-1 0 0,1-1 0,-1 1 0,1 0 0,0-1 0,-1 1 0,1 0 0,0-1 0,0 1 0,-1-1 0,1 1 0,0-1 0,0 0 0,0 1 0,0-1 0,0 0 0,-1 1 0,1-1 0,0 0 0,0 0 0,0 0 0,0 0 0,0 0 0,0 0 0,0 0 0,0 0 0,0 0 0,0-1 0,0 1 0,-1 0 0,1 0 0,0-1 0,0 1 0,0-1 0,1 0 0,5-4 0,0 0 0,0 0 0,0-1 0,9-10 0,-5 5 0,85-78 0,-96 88 0,1 1 0,0-1 0,0 0 0,0 1 0,0-1 0,0 1 0,0-1 0,0 1 0,0 0 0,0 0 0,0-1 0,0 1 0,0 0 0,0 0 0,0 0 0,0 0 0,0 0 0,0 0 0,0 0 0,1 0 0,-1 0 0,0 1 0,0-1 0,0 0 0,0 1 0,0-1 0,-1 1 0,2 0 0,3 2 0,0 1 0,-1 0 0,1-1 0,4 8 0,-5-7 0,-1 0 0,1-1 0,0 1 0,0-1 0,5 3 0,2-1 0,-1-1 0,1-1 0,0 0 0,0 0 0,0-1 0,0-1 0,0 0 0,0 0 0,22-2 0,2-3 0,64-15 0,-87 16 0,1 0 0,0-1 0,-1-1 0,0 0 0,19-11 0,-26 14 0,-1-1 0,0 0 0,0-1 0,0 1 0,0-1 0,-1 0 0,0 1 0,1-1 0,-1-1 0,-1 1 0,1 0 0,-1-1 0,1 0 0,-1 1 0,0-1 0,-1 0 0,2-7 0,0-3 0,-2 0 0,1 0 0,-3-30 0,1 40 0,-1-1 0,1 1 0,-1 0 0,0-1 0,-1 1 0,1 0 0,-1 0 0,0 0 0,-1 0 0,1 1 0,-1-1 0,0 0 0,0 1 0,-5-6 0,6 8 0,1 1 0,-1-1 0,0 1 0,0 0 0,1 0 0,-1 0 0,0 0 0,0 0 0,0 0 0,0 1 0,0-1 0,0 1 0,0-1 0,0 1 0,0 0 0,0 0 0,0 0 0,-3 0 0,2 1 0,-1-1 0,0 1 0,1 0 0,-1 1 0,1-1 0,0 0 0,-1 1 0,1 0 0,-5 4 0,0 0 0,-1 1 0,2 1 0,-1 0 0,1 0 0,0 0 0,-7 12 0,1 4 0,1 0 0,0 1 0,2 0 0,1 1 0,1 0 0,1 0 0,1 1 0,-1 27 0,1 2 0,4 0 0,8 105 0,12-29 0,54 198 0,6 34 0,-78-363 0,2 9 0,0 0 0,0 0 0,-2 0 0,1 1 0,-1-1 0,0 0 0,-1 0 0,-1 0 0,-3 16 0,4-24 0,0 0 0,1-1 0,-1 1 0,0 0 0,0-1 0,0 1 0,0-1 0,0 1 0,-1-1 0,1 1 0,0-1 0,-1 0 0,1 0 0,-1 1 0,1-1 0,-1 0 0,0-1 0,1 1 0,-1 0 0,0 0 0,0-1 0,1 1 0,-1-1 0,0 1 0,0-1 0,0 0 0,0 0 0,0 0 0,0 0 0,-2 0 0,-2-2 0,0 1 0,0-1 0,0 1 0,1-2 0,-1 1 0,0-1 0,1 1 0,-9-7 0,-5-6 0,1 0 0,0-2 0,1 0 0,1 0 0,0-2 0,2 0 0,0-1 0,-21-40 0,16 21 0,1-1 0,2 0 0,2-1 0,-9-48 0,15 49 0,1 0 0,3-1 0,1 0 0,2 1 0,5-47 0,-1 60 0,1 0 0,1 1 0,1-1 0,1 1 0,2 1 0,0-1 0,2 2 0,23-40 0,-26 51 0,0 2 0,1-1 0,0 2 0,1-1 0,0 1 0,1 0 0,16-11 0,-21 17 0,1 0 0,0 0 0,0 0 0,1 1 0,-1 0 0,1 1 0,-1-1 0,1 1 0,0 1 0,0 0 0,0 0 0,-1 0 0,1 1 0,13 1 0,-11 1-341,0 0 0,0 0-1,12 5 1,21 13-6485</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0:37.955"/>
    </inkml:context>
    <inkml:brush xml:id="br0">
      <inkml:brushProperty name="width" value="0.05" units="cm"/>
      <inkml:brushProperty name="height" value="0.05" units="cm"/>
    </inkml:brush>
  </inkml:definitions>
  <inkml:trace contextRef="#ctx0" brushRef="#br0">474 538 24575,'5'-6'0,"0"-1"0,-1 1 0,0 0 0,-1-1 0,0 0 0,5-13 0,3-6 0,5-8 0,-1 0 0,-2-1 0,15-66 0,-25 86 0,-1 0 0,0 0 0,-2 0 0,0 0 0,-2-18 0,1 24 0,-1 0 0,0 1 0,0-1 0,-1 0 0,0 1 0,0-1 0,-1 1 0,0 0 0,-9-12 0,11 17 0,0 0 0,-1-1 0,0 1 0,0 0 0,0 0 0,0 0 0,0 1 0,0-1 0,-1 1 0,0 0 0,1 0 0,-1 0 0,0 0 0,0 0 0,0 1 0,0 0 0,0 0 0,-7-1 0,5 2 0,0 0 0,-1 1 0,1-1 0,0 2 0,0-1 0,0 0 0,0 1 0,0 0 0,0 1 0,0-1 0,-6 5 0,-9 7 0,1 0 0,1 1 0,0 1 0,1 1 0,-20 23 0,6-3 0,2 2 0,2 1 0,1 1 0,2 1 0,2 1 0,2 1 0,2 1 0,2 1 0,-13 53 0,23-69 0,2 1 0,1 0 0,1-1 0,2 1 0,1 0 0,7 52 0,-3-60 0,1 0 0,1 0 0,1-1 0,1 0 0,0 0 0,2-1 0,1 0 0,1-1 0,22 31 0,-20-34 0,1 0 0,1-1 0,0 0 0,1-1 0,1-1 0,0-1 0,1-1 0,0 0 0,1-1 0,0-2 0,1 0 0,0 0 0,0-2 0,1-1 0,23 4 0,-19-6 0,1-1 0,0-2 0,0 0 0,0-2 0,0 0 0,0-2 0,-1-2 0,1 0 0,-1-1 0,0-2 0,-1 0 0,32-17 0,-26 9 0,0-2 0,-2-2 0,-1 0 0,0-2 0,-1-1 0,-2-1 0,0-1 0,-2-2 0,-1 0 0,-1-1 0,-1-1 0,-1-1 0,19-43 0,-24 40 0,-1 0 0,-1 0 0,-2-1 0,-1 0 0,7-60 0,-14 66 0,0 0 0,-2-1 0,-1 1 0,-2-1 0,0 1 0,-2 0 0,-11-38 0,11 51 0,0 0 0,-1 1 0,-1-1 0,0 1 0,0 1 0,-2-1 0,0 1 0,0 1 0,-1 0 0,-1 0 0,0 1 0,0 0 0,-1 1 0,-1 0 0,1 1 0,-2 0 0,1 1 0,-1 1 0,0 0 0,-1 1 0,0 0 0,0 1 0,0 1 0,0 0 0,-1 2 0,-15-2 0,10 3 0,0 1 0,1 1 0,-1 1 0,0 1 0,1 0 0,0 2 0,0 0 0,0 2 0,0 0 0,-21 11 0,29-11 0,0 0 0,0 0 0,1 1 0,0 1 0,1 0 0,0 0 0,-11 13 0,15-15 0,1 1 0,-1-1 0,1 2 0,1-1 0,0 0 0,0 1 0,0 0 0,1 0 0,0 0 0,1 0 0,-1 11 0,2-11-124,1 0 0,0 0 0,0 1 0,1-1 0,0 0 0,1 0-1,0 0 1,0 0 0,1 0 0,4 8 0,16 30-6702</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0:38.345"/>
    </inkml:context>
    <inkml:brush xml:id="br0">
      <inkml:brushProperty name="width" value="0.05" units="cm"/>
      <inkml:brushProperty name="height" value="0.05" units="cm"/>
    </inkml:brush>
  </inkml:definitions>
  <inkml:trace contextRef="#ctx0" brushRef="#br0">1 215 24575,'54'-59'0,"-31"33"0,53-48 0,-68 67 0,0 1 0,1 0 0,0 1 0,0 0 0,0 0 0,0 1 0,1 0 0,0 1 0,0 0 0,0 0 0,13-1 0,-17 4 0,0-1 0,0 1 0,0 0 0,0 1 0,-1 0 0,1 0 0,0 0 0,0 0 0,-1 1 0,1 0 0,-1 0 0,11 6 0,-9-3 0,0 0 0,0 0 0,-1 1 0,0 0 0,0 0 0,0 1 0,-1-1 0,6 9 0,0 4 0,-1 0 0,-1 1 0,0 0 0,-2 0 0,0 1 0,5 26 0,-5-11 0,0 0 0,-3 0 0,-1 1 0,-1-1 0,-7 73 0,-4-81 0,9-27 0,0-1 0,0 0 0,0 1 0,0-1 0,0 1 0,0-1 0,0 0 0,0 1 0,-1-1 0,1 1 0,0-1 0,0 0 0,0 1 0,-1-1 0,1 0 0,0 1 0,-1-1 0,1 0 0,0 1 0,-1-1 0,1 0 0,0 0 0,-1 0 0,1 1 0,0-1 0,-1 0 0,1 0 0,-1 0 0,1 0 0,0 0 0,-1 0 0,1 1 0,-1-1 0,1 0 0,0 0 0,-1 0 0,1 0 0,-1-1 0,1 1 0,-1 0 0,1 0 0,0 0 0,-1 0 0,1 0 0,0 0 0,-1-1 0,1 1 0,-1 0 0,1 0 0,0-1 0,-1 1 0,1 0 0,0 0 0,0-1 0,-1 1 0,1 0 0,0-1 0,0 1 0,-1-1 0,-2-4 0,0-1 0,1 1 0,-1-1 0,1 0 0,0 0 0,1 1 0,-1-1 0,1 0 0,0 0 0,1 0 0,0-8 0,0-13 0,4-29 0,0 24 0,2 0 0,0 1 0,3 0 0,12-32 0,-14 44 0,1 1 0,1 1 0,0 0 0,1 0 0,1 0 0,1 2 0,25-27 0,-32 37 0,0 1 0,0-1 0,0 1 0,1 0 0,-1 1 0,1 0 0,0-1 0,0 2 0,1-1 0,-1 1 0,0 0 0,1 0 0,12-1 0,-13 3 0,-1 0 0,0 0 0,0 1 0,1 0 0,-1 0 0,0 0 0,0 0 0,0 1 0,0 0 0,0 0 0,-1 0 0,1 1 0,-1 0 0,1-1 0,-1 2 0,0-1 0,0 0 0,5 6 0,2 5 0,1 0 0,-2 1 0,0 0 0,0 1 0,-2 0 0,0 1 0,0 0 0,6 27 0,30 146 0,-44-188 0,21 160-1365,-19-128-5461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0:38.564"/>
    </inkml:context>
    <inkml:brush xml:id="br0">
      <inkml:brushProperty name="width" value="0.05" units="cm"/>
      <inkml:brushProperty name="height" value="0.05" units="cm"/>
    </inkml:brush>
  </inkml:definitions>
  <inkml:trace contextRef="#ctx0" brushRef="#br0">0 1 24575,'0'2'0,"6"2"0,5 0 0,6-1 0,10-1 0,8-1 0,5 0 0,4-1 0,4 0 0,-1 0 0,-5 0 0,-7 0 0,-12 0 0,-10-1-8191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0:39.109"/>
    </inkml:context>
    <inkml:brush xml:id="br0">
      <inkml:brushProperty name="width" value="0.05" units="cm"/>
      <inkml:brushProperty name="height" value="0.05" units="cm"/>
    </inkml:brush>
  </inkml:definitions>
  <inkml:trace contextRef="#ctx0" brushRef="#br0">378 848 24575,'2'-3'0,"0"1"0,0-1 0,0 0 0,-1 0 0,1 0 0,-1-1 0,0 1 0,1 0 0,-2 0 0,1-1 0,0 1 0,-1-1 0,1 1 0,-1 0 0,0-7 0,-1 0 0,0 0 0,0 0 0,-6-20 0,3 13 0,-2 1 0,0 0 0,-1 0 0,-1 0 0,0 1 0,-18-25 0,23 36 0,-1 0 0,1 0 0,-1 0 0,0 0 0,-1 1 0,1-1 0,-1 1 0,1 0 0,-1 1 0,0-1 0,-5-1 0,6 3 0,0 0 0,0 0 0,0 1 0,0-1 0,0 1 0,0 0 0,-1 0 0,1 0 0,0 1 0,0 0 0,0-1 0,0 1 0,0 1 0,1-1 0,-1 0 0,-6 4 0,-1 2 0,0 0 0,0 1 0,0 0 0,1 1 0,1 0 0,-1 1 0,1-1 0,1 2 0,-11 17 0,5-7 0,2 1 0,0 1 0,2-1 0,-9 29 0,15-39 0,1-1 0,0 1 0,1 0 0,0 1 0,1-1 0,1 22 0,0-30 0,1 0 0,-1 0 0,1 0 0,-1 0 0,1 0 0,1 0 0,-1 0 0,0 0 0,1-1 0,0 1 0,0-1 0,0 1 0,0-1 0,1 0 0,-1 0 0,1 0 0,0 0 0,0 0 0,0 0 0,0-1 0,0 0 0,1 1 0,-1-1 0,5 2 0,1-1 0,0-1 0,0 0 0,0 0 0,0-1 0,0-1 0,0 1 0,0-1 0,0-1 0,0 1 0,0-2 0,0 1 0,0-1 0,0-1 0,0 1 0,-1-2 0,1 1 0,10-7 0,-1 1 0,-1-1 0,0-2 0,0 1 0,-1-2 0,0 0 0,23-27 0,-24 23 0,-2-1 0,0 0 0,-1-1 0,-1 0 0,-1-1 0,-1 0 0,9-28 0,-9 18 0,-2 0 0,-1-1 0,-1 0 0,1-50 0,-7 23 0,-2 0 0,-3 1 0,-2 0 0,-3 0 0,-21-64 0,29 111 0,0 0 0,-1-1 0,0 1 0,-1 1 0,-6-12 0,10 20 0,1 0 0,0 1 0,-1-1 0,1 0 0,-1 1 0,0-1 0,1 1 0,-1-1 0,1 1 0,-1-1 0,0 1 0,1-1 0,-1 1 0,0 0 0,0-1 0,1 1 0,-2-1 0,1 1 0,1 0 0,0 1 0,-1-1 0,1 0 0,-1 0 0,1 0 0,0 0 0,-1 0 0,1 0 0,0 1 0,-1-1 0,1 0 0,-1 0 0,1 1 0,0-1 0,0 0 0,-1 1 0,1-1 0,0 0 0,-1 1 0,1-1 0,0 0 0,0 1 0,-2 2 0,1 1 0,0-1 0,0 0 0,0 0 0,0 1 0,0 5 0,0 13 0,1-1 0,1 1 0,4 29 0,18 67 0,-19-100 0,81 304 0,-56-234 0,66 133 0,-71-176-1365,-3-10-5461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8:26.987"/>
    </inkml:context>
    <inkml:brush xml:id="br0">
      <inkml:brushProperty name="width" value="0.05" units="cm"/>
      <inkml:brushProperty name="height" value="0.05" units="cm"/>
    </inkml:brush>
  </inkml:definitions>
  <inkml:trace contextRef="#ctx0" brushRef="#br0">214 52 24575,'2'-1'0,"1"0"0,0 0 0,0 0 0,-1 0 0,1 0 0,-1-1 0,1 1 0,-1-1 0,1 1 0,-1-1 0,0 0 0,0 0 0,0 0 0,0 0 0,0-1 0,-1 1 0,1 0 0,-1-1 0,1 1 0,0-4 0,-2 5 0,0 1 0,0-1 0,-1 1 0,1-1 0,0 0 0,-1 1 0,1-1 0,0 1 0,-1-1 0,1 1 0,-1-1 0,1 1 0,-1-1 0,1 1 0,-1-1 0,1 1 0,-1 0 0,1-1 0,-1 1 0,0 0 0,1-1 0,-1 1 0,0 0 0,1 0 0,-1 0 0,0 0 0,1-1 0,-1 1 0,0 0 0,1 0 0,-1 0 0,0 0 0,1 1 0,-1-1 0,-1 0 0,-27 4 0,27-4 0,-10 3 0,1 0 0,0 1 0,1 0 0,-1 1 0,1 0 0,-1 1 0,1 0 0,1 0 0,0 1 0,-1 0 0,2 1 0,-1 0 0,1 0 0,1 1 0,0 0 0,0 1 0,0-1 0,1 1 0,1 0 0,-6 14 0,7-15 0,1-1 0,0 1 0,0 0 0,1 0 0,0 0 0,1 1 0,0-1 0,0 0 0,1 1 0,0-1 0,1 0 0,0 1 0,1-1 0,-1 0 0,2 0 0,-1 0 0,1 0 0,1 0 0,0-1 0,0 1 0,0-1 0,1 0 0,0 0 0,1-1 0,7 9 0,-4-8 0,1 1 0,0-2 0,0 0 0,0 0 0,1-1 0,0 0 0,0 0 0,1-1 0,-1-1 0,1 0 0,0-1 0,0 0 0,0-1 0,1 0 0,-1-1 0,0 0 0,1-1 0,23-3 0,-23 1 0,0 0 0,0 0 0,0-1 0,0-1 0,-1 0 0,0-1 0,0-1 0,0 1 0,-1-2 0,1 0 0,-2 0 0,1-1 0,-1 0 0,0-1 0,-1 0 0,0 0 0,16-22 0,-22 26 0,1 0 0,-1-1 0,0 1 0,-1-1 0,1 0 0,-1 0 0,-1 0 0,1 0 0,-1-1 0,0 1 0,0 0 0,0-1 0,-1 1 0,0 0 0,-1-1 0,1 1 0,-1 0 0,0-1 0,-1 1 0,1 0 0,-1 0 0,-1 0 0,1 0 0,-1 0 0,0 1 0,0-1 0,-1 1 0,1 0 0,-1 0 0,0 0 0,-1 0 0,1 1 0,-1 0 0,0 0 0,0 0 0,-9-5 0,0 1 57,-1 1 0,0 0 0,0 1 0,0 1 0,-33-7 0,14 6-911,-61-2 1,49 7-5973</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0:39.452"/>
    </inkml:context>
    <inkml:brush xml:id="br0">
      <inkml:brushProperty name="width" value="0.05" units="cm"/>
      <inkml:brushProperty name="height" value="0.05" units="cm"/>
    </inkml:brush>
  </inkml:definitions>
  <inkml:trace contextRef="#ctx0" brushRef="#br0">18 426 24575,'0'-7'0,"0"-1"0,1 1 0,0-1 0,0 1 0,1-1 0,-1 1 0,2 0 0,-1 0 0,5-9 0,-5 13 0,0 0 0,0 0 0,0 0 0,0 0 0,0 1 0,1-1 0,-1 1 0,1-1 0,-1 1 0,1 0 0,0 0 0,0 1 0,0-1 0,0 0 0,0 1 0,0 0 0,1 0 0,-1 0 0,0 0 0,1 0 0,-1 1 0,5-1 0,17 0 0,-13 1 0,0-1 0,0 0 0,23-6 0,-31 5 0,1 1 0,-1-1 0,0 0 0,0 0 0,0 0 0,-1-1 0,1 1 0,0-1 0,-1 0 0,0 0 0,0 0 0,0-1 0,0 1 0,4-6 0,-4 4 0,-1 0 0,1-1 0,-1 1 0,0 0 0,0-1 0,0 1 0,-1-1 0,0 1 0,0-1 0,-1 0 0,1 0 0,-2-9 0,1 6 0,-1 1 0,-1-1 0,0 1 0,0 0 0,-1 0 0,0-1 0,0 2 0,-6-12 0,5 12 0,0 1 0,-1 0 0,0 0 0,1 0 0,-2 0 0,1 1 0,-1 0 0,0 0 0,-9-6 0,10 8 0,1 1 0,-1 0 0,1 0 0,-1 0 0,0 0 0,0 1 0,0 0 0,0 0 0,0 0 0,0 1 0,0-1 0,0 1 0,0 0 0,-9 2 0,10-1 0,-1 0 0,1 0 0,0 1 0,0-1 0,0 1 0,0 0 0,0 0 0,0 0 0,0 1 0,1 0 0,-1-1 0,1 1 0,-6 7 0,4-4 0,0 0 0,1 1 0,0 0 0,1-1 0,-1 1 0,1 1 0,-3 10 0,1 1 0,2 0 0,-1 1 0,2-1 0,1 1 0,1 29 0,1-30-80,1 0 0,1 0-1,0 0 1,2 0 0,0 0-1,1-1 1,0 0 0,2 0-1,0 0 1,1-1 0,1-1 0,1 1-1,0-2 1,1 1 0,0-2-1,16 15 1,7-2-6746</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0:40.328"/>
    </inkml:context>
    <inkml:brush xml:id="br0">
      <inkml:brushProperty name="width" value="0.05" units="cm"/>
      <inkml:brushProperty name="height" value="0.05" units="cm"/>
    </inkml:brush>
  </inkml:definitions>
  <inkml:trace contextRef="#ctx0" brushRef="#br0">35 278 24575,'-2'-34'0,"-2"0"0,-11-49 0,6 34 0,5 36 0,4 20 0,1 23 0,11 184 0,-7-79 0,-5-134 0,0 0 0,0 0 0,0 0 0,0 0 0,0 0 0,0 0 0,0 0 0,1 0 0,-1 0 0,0 0 0,1 0 0,-1-1 0,0 1 0,1 0 0,-1 0 0,1 0 0,0 0 0,0 1 0,0-2 0,-1 0 0,1 0 0,-1 0 0,1 0 0,-1 0 0,0 0 0,1 0 0,-1 0 0,1-1 0,-1 1 0,1 0 0,-1 0 0,1 0 0,-1 0 0,0-1 0,1 1 0,-1 0 0,1 0 0,-1-1 0,0 1 0,1 0 0,-1-1 0,0 1 0,1 0 0,-1-1 0,0 1 0,21-34 0,51-150 0,-12 23 0,-59 160 0,1-5 0,0 1 0,1 0 0,-1 1 0,1-1 0,0 0 0,5-5 0,-8 10 0,1-1 0,-1 1 0,0 0 0,0 0 0,0 0 0,1-1 0,-1 1 0,0 0 0,0 0 0,1 0 0,-1 0 0,0 0 0,0-1 0,1 1 0,-1 0 0,0 0 0,0 0 0,1 0 0,-1 0 0,0 0 0,1 0 0,-1 0 0,0 0 0,0 0 0,1 0 0,-1 0 0,0 0 0,0 0 0,1 0 0,-1 1 0,0-1 0,0 0 0,1 0 0,-1 0 0,0 0 0,0 0 0,1 1 0,-1-1 0,0 0 0,0 0 0,0 0 0,1 1 0,-1-1 0,0 0 0,0 0 0,0 0 0,0 1 0,0-1 0,1 0 0,-1 0 0,0 1 0,0-1 0,0 0 0,0 1 0,0-1 0,0 0 0,0 0 0,0 1 0,3 19 0,-3-19 0,3 48 0,-3-17 0,3 1 0,0-1 0,2 0 0,13 44 0,-17-72 0,1-1 0,-1 1 0,1-1 0,-1 0 0,1 0 0,4 6 0,-5-8 0,-1-1 0,1 0 0,-1 1 0,1-1 0,-1 1 0,1-1 0,-1 0 0,1 1 0,-1-1 0,1 0 0,0 0 0,-1 1 0,1-1 0,-1 0 0,1 0 0,0 0 0,-1 0 0,1 0 0,0 0 0,-1 0 0,1 0 0,0 0 0,-1 0 0,1 0 0,-1 0 0,1-1 0,0 1 0,-1 0 0,1 0 0,-1-1 0,1 1 0,-1 0 0,1-1 0,-1 1 0,1 0 0,-1-1 0,1 1 0,-1-1 0,1 1 0,-1-1 0,0 1 0,1-1 0,-1 1 0,0-1 0,1 0 0,-1 1 0,0-2 0,31-48 0,-17 27 0,20-27 0,-29 44 0,1-1 0,-1 1 0,1 0 0,1 1 0,-1-1 0,1 1 0,0 0 0,9-4 0,-14 8 0,0 0 0,0 0 0,0 0 0,0 0 0,1 1 0,-1-1 0,0 1 0,0-1 0,1 1 0,-1 0 0,0 0 0,1 0 0,-1 0 0,0 0 0,0 0 0,1 1 0,-1-1 0,0 1 0,4 1 0,-4 0 0,1-1 0,0 1 0,0 0 0,-1 0 0,1 1 0,-1-1 0,0 0 0,1 1 0,-1-1 0,-1 1 0,1 0 0,2 3 0,1 6 0,0 0 0,0 0 0,-1 1 0,-1 0 0,4 21 0,-3 33 0,1 6 0,-3-66 0,-1 1 0,1 0 0,0-1 0,0 1 0,1-1 0,6 12 0,-9-17 0,1-1 0,0 0 0,0 1 0,0-1 0,1 0 0,-1 1 0,0-1 0,0 0 0,1 0 0,-1 0 0,0 0 0,1 0 0,-1 0 0,1-1 0,-1 1 0,1 0 0,-1-1 0,1 1 0,0-1 0,-1 0 0,4 1 0,-2-1 0,1 0 0,0-1 0,0 1 0,0-1 0,0 0 0,-1 0 0,1 0 0,0 0 0,3-2 0,6-4 0,-1 0 0,-1 0 0,0-1 0,14-12 0,-8 4 0,0 0 0,-2-1 0,0-1 0,0 0 0,-2-2 0,-1 1 0,0-1 0,-1-1 0,-2 0 0,0-1 0,-1 1 0,-1-2 0,-1 1 0,-1-1 0,-1 0 0,1-24 0,-4 40 0,-1 0 0,0-1 0,-1 1 0,0 0 0,0 0 0,0 0 0,-4-10 0,4 15 0,0 1 0,1-1 0,-1 0 0,0 1 0,0-1 0,0 1 0,0 0 0,0-1 0,-1 1 0,1 0 0,0-1 0,-1 1 0,1 0 0,-1 0 0,1 0 0,-1 0 0,1 0 0,-1 1 0,1-1 0,-1 0 0,0 1 0,0-1 0,1 1 0,-1 0 0,0-1 0,0 1 0,0 0 0,1 0 0,-1 0 0,0 0 0,0 1 0,0-1 0,1 0 0,-3 1 0,-5 2 0,0 0 0,1 1 0,0 0 0,-1 0 0,1 1 0,1 0 0,-1 0 0,1 0 0,0 1 0,0 1 0,0-1 0,1 1 0,0 0 0,0 0 0,1 1 0,-5 8 0,4-6 0,0 1 0,1 0 0,0 0 0,1 0 0,0 1 0,1-1 0,0 1 0,1 0 0,0 0 0,1 0 0,1 22 0,0-29 0,1 0 0,-1 0 0,1 0 0,1 0 0,-1 0 0,1 0 0,-1-1 0,1 1 0,1-1 0,-1 1 0,1-1 0,3 5 0,-4-7 0,0 0 0,0 0 0,0 0 0,0-1 0,0 1 0,1-1 0,-1 1 0,0-1 0,1 0 0,-1 0 0,1 0 0,0 0 0,-1 0 0,1-1 0,0 1 0,-1-1 0,1 0 0,0 0 0,-1 0 0,1 0 0,0 0 0,0 0 0,4-2 0,-1 1 0,-1-1 0,1 0 0,-1 0 0,0 0 0,0-1 0,1 1 0,-2-1 0,1-1 0,8-6 0,-1-1 0,-1-1 0,10-14 0,7-7 0,-27 33 0,-1-1 0,0 1 0,0-1 0,0 1 0,1-1 0,-1 1 0,0 0 0,1-1 0,-1 1 0,0-1 0,1 1 0,-1 0 0,0-1 0,1 1 0,-1 0 0,1 0 0,-1-1 0,0 1 0,1 0 0,-1 0 0,1 0 0,-1 0 0,1-1 0,-1 1 0,1 0 0,-1 0 0,1 0 0,-1 0 0,1 0 0,-1 0 0,1 0 0,-1 0 0,1 0 0,-1 1 0,1-1 0,-1 0 0,1 0 0,-1 0 0,0 0 0,1 1 0,-1-1 0,1 0 0,-1 1 0,0-1 0,1 0 0,-1 1 0,1-1 0,-1 0 0,0 1 0,0-1 0,1 0 0,-1 1 0,0-1 0,0 1 0,1-1 0,-1 1 0,0-1 0,0 1 0,7 35 0,-7-28 0,2 6-195,0 0 0,0 0 0,2 0 0,0 0 0,0-1 0,13 26 0,-2-15-6631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0:40.713"/>
    </inkml:context>
    <inkml:brush xml:id="br0">
      <inkml:brushProperty name="width" value="0.05" units="cm"/>
      <inkml:brushProperty name="height" value="0.05" units="cm"/>
    </inkml:brush>
  </inkml:definitions>
  <inkml:trace contextRef="#ctx0" brushRef="#br0">73 233 24575,'-8'-18'0,"2"0"0,0 0 0,0-1 0,-4-32 0,7 31 0,-1 0 0,-1 1 0,-11-30 0,16 49 0,0 0 0,0 0 0,0 0 0,0 0 0,0 0 0,-1 1 0,1-1 0,0 0 0,0 0 0,0 0 0,0 0 0,0 0 0,0 0 0,0 0 0,0 0 0,0 0 0,0 0 0,0 0 0,0 0 0,0 0 0,0 0 0,0 0 0,0 0 0,-1 0 0,1 0 0,0 0 0,0 0 0,0 0 0,0 0 0,0 0 0,0 0 0,0 0 0,0 0 0,0 0 0,0 0 0,0 0 0,0 0 0,0 0 0,-1 0 0,1 0 0,0 0 0,0 0 0,0 0 0,0 0 0,0 0 0,0 0 0,0 0 0,0 0 0,0 0 0,0 0 0,0 0 0,0-1 0,0 1 0,0 0 0,0 0 0,0 0 0,0 0 0,0 0 0,0 0 0,0 0 0,0 0 0,0 0 0,0 0 0,0 0 0,0 0 0,0 0 0,0-1 0,-3 11 0,2 12 0,-1 21 0,3-1 0,1 1 0,3-1 0,1 0 0,13 46 0,-18-83 0,0-1 0,1 1 0,0-1 0,0 1 0,0-1 0,1 0 0,0 0 0,5 7 0,-8-11 0,1 1 0,0-1 0,-1 1 0,1-1 0,0 1 0,0-1 0,-1 1 0,1-1 0,0 0 0,0 1 0,0-1 0,-1 0 0,1 1 0,0-1 0,0 0 0,0 0 0,0 0 0,0 0 0,-1 0 0,3 0 0,-2-1 0,1 1 0,-1-1 0,1 0 0,-1 0 0,0 1 0,1-1 0,-1 0 0,0 0 0,0 0 0,1-1 0,-1 1 0,0 0 0,0 0 0,0-1 0,1-1 0,14-25 0,-1 0 0,20-51 0,13-26 0,-41 93 0,0-1 0,1 2 0,1-1 0,0 1 0,0 1 0,12-11 0,-19 19 0,1-1 0,0 1 0,-1 0 0,1 0 0,0 1 0,0-1 0,0 0 0,0 1 0,0 0 0,0 0 0,0 0 0,1 0 0,-1 0 0,0 1 0,1-1 0,5 1 0,-7 0 0,0 1 0,0 0 0,0-1 0,0 1 0,0 0 0,0 0 0,0 0 0,0 1 0,0-1 0,0 0 0,0 1 0,-1-1 0,1 1 0,0 0 0,-1-1 0,0 1 0,1 0 0,-1 0 0,0 0 0,0 0 0,0 0 0,0 0 0,0 0 0,-1 0 0,2 3 0,3 17 0,0 0 0,-1 0 0,1 36 0,-5-40 0,2 0 0,0 0 0,1 0 0,1-1 0,0 1 0,10 22 0,-12-35-136,1 0-1,-1-1 1,1 0-1,0 1 1,0-1-1,1 0 1,0 0-1,-1-1 0,8 6 1,10 5-6690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0:41.134"/>
    </inkml:context>
    <inkml:brush xml:id="br0">
      <inkml:brushProperty name="width" value="0.05" units="cm"/>
      <inkml:brushProperty name="height" value="0.05" units="cm"/>
    </inkml:brush>
  </inkml:definitions>
  <inkml:trace contextRef="#ctx0" brushRef="#br0">142 1077 24575,'25'-45'0,"-16"31"0,13-27 0,-14 20 0,-1 1 0,6-27 0,-11 38 0,-1 0 0,0 0 0,0 0 0,0 0 0,-1 0 0,-1 0 0,1 0 0,-3-10 0,2 17 0,1 0 0,0 1 0,-1-1 0,0 0 0,1 0 0,-1 1 0,0-1 0,0 1 0,0-1 0,0 1 0,0-1 0,0 1 0,0 0 0,0-1 0,-1 1 0,1 0 0,0 0 0,-1 0 0,1 0 0,-1 0 0,0 0 0,1 0 0,-1 0 0,1 1 0,-1-1 0,0 1 0,0-1 0,1 1 0,-1 0 0,0 0 0,0 0 0,0 0 0,1 0 0,-1 0 0,0 0 0,0 0 0,0 1 0,1-1 0,-3 1 0,-4 2 0,1 0 0,-1 0 0,1 0 0,0 1 0,1 0 0,-1 0 0,-10 9 0,6-3 0,1 0 0,1 0 0,-1 1 0,2 0 0,0 1 0,-10 16 0,13-19 0,1 1 0,0-1 0,0 1 0,1-1 0,0 1 0,1 0 0,0 0 0,1 0 0,-1 16 0,2-22 0,0 0 0,0 0 0,0 0 0,1 0 0,0 0 0,0-1 0,0 1 0,0 0 0,0-1 0,1 1 0,0-1 0,0 1 0,0-1 0,0 0 0,0 0 0,0 0 0,1 0 0,0 0 0,-1 0 0,1-1 0,0 1 0,0-1 0,1 0 0,-1 0 0,0 0 0,1 0 0,-1-1 0,1 1 0,0-1 0,-1 0 0,7 1 0,-1 0 0,0-1 0,0-1 0,0 0 0,0 0 0,0 0 0,0-1 0,0-1 0,0 1 0,-1-2 0,1 1 0,-1-1 0,14-6 0,-9 2 0,-1 0 0,0-1 0,0 0 0,-1-1 0,0 0 0,-1 0 0,0-2 0,0 1 0,-1-1 0,11-17 0,-10 12 0,-1-1 0,-1-1 0,0 1 0,-1-2 0,-2 1 0,8-37 0,-7 11 0,-3-1 0,-1 0 0,-2 0 0,-3 1 0,-14-85 0,2 42 0,-4 1 0,-49-140 0,68 226 0,-3-8 0,0 1 0,-1 1 0,-8-14 0,12 20 0,0-1 0,-1 0 0,1 0 0,-1 0 0,1 1 0,-1-1 0,0 0 0,1 1 0,-1-1 0,0 1 0,1-1 0,-1 1 0,0-1 0,0 1 0,1-1 0,-1 1 0,0-1 0,0 1 0,0 0 0,1 0 0,-1-1 0,0 1 0,0 0 0,0 0 0,0 0 0,0 0 0,0 0 0,0 0 0,1 0 0,-1 0 0,0 1 0,0-1 0,0 0 0,0 0 0,0 1 0,1-1 0,-1 1 0,0-1 0,0 1 0,1-1 0,-1 1 0,0-1 0,0 1 0,0 1 0,-3 3 0,0 0 0,0 0 0,1 1 0,-1-1 0,1 1 0,1 0 0,-1 0 0,-2 12 0,-10 57 0,13-63 0,-9 76 69,4 1-1,3-1 0,5 1 0,19 151 1,2-112-638,5-1 0,67 193 0,-59-224-6257</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0:58.733"/>
    </inkml:context>
    <inkml:brush xml:id="br0">
      <inkml:brushProperty name="width" value="0.05" units="cm"/>
      <inkml:brushProperty name="height" value="0.05" units="cm"/>
    </inkml:brush>
  </inkml:definitions>
  <inkml:trace contextRef="#ctx0" brushRef="#br0">88 609 24575,'-1'-4'0,"0"1"0,0-1 0,0 1 0,0-1 0,-1 1 0,0 0 0,1 0 0,-4-5 0,-4-7 0,1 4 0,4 19 0,4 33 0,0-28 0,-37 350 0,26-274 0,9-72 0,0-4 0,5-29 0,22-221 0,-13 101 0,-7 90 0,33-233 0,-31 243 0,3 0 0,0 0 0,2 2 0,2-1 0,27-50 0,-34 74 0,0 0 0,1 1 0,0 0 0,0 0 0,1 0 0,0 1 0,11-8 0,-16 14 0,1 0 0,-1 0 0,1 0 0,0 1 0,0-1 0,0 1 0,0 0 0,0 1 0,0-1 0,0 1 0,1 0 0,-1 1 0,1-1 0,-1 1 0,0 0 0,1 0 0,-1 1 0,1-1 0,6 3 0,-2 0 0,0 1 0,-1 1 0,0-1 0,0 2 0,0-1 0,0 1 0,-1 0 0,0 1 0,0 0 0,-1 0 0,0 1 0,9 12 0,3 7 0,-1 0 0,24 49 0,-16-17 0,-1 1 0,-4 1 0,17 80 0,25 195 0,-62-327 0,7 43-1365,-3-9-5461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0:58.931"/>
    </inkml:context>
    <inkml:brush xml:id="br0">
      <inkml:brushProperty name="width" value="0.05" units="cm"/>
      <inkml:brushProperty name="height" value="0.05" units="cm"/>
    </inkml:brush>
  </inkml:definitions>
  <inkml:trace contextRef="#ctx0" brushRef="#br0">72 173 24575,'-6'3'0,"-5"1"0,-3 0 0,-3-1 0,2-4 0,6-5 0,11-4 0,11-3 0,12-3 0,14-4 0,11-2 0,10 0 0,9 0 0,5 2 0,-2 1 0,-12 3-8191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0:59.399"/>
    </inkml:context>
    <inkml:brush xml:id="br0">
      <inkml:brushProperty name="width" value="0.05" units="cm"/>
      <inkml:brushProperty name="height" value="0.05" units="cm"/>
    </inkml:brush>
  </inkml:definitions>
  <inkml:trace contextRef="#ctx0" brushRef="#br0">192 175 24575,'11'-17'0,"0"-1"0,0 2 0,28-30 0,-11 13 0,-27 32 0,0 0 0,0 0 0,0 0 0,0 0 0,0-1 0,0 1 0,-1 0 0,1 0 0,0-1 0,-1 1 0,1 0 0,-1-1 0,0 1 0,1 0 0,-1-1 0,0 1 0,0-1 0,0 1 0,0-1 0,0 1 0,0 0 0,-1-4 0,1 4 0,-1 0 0,0 0 0,0 1 0,0-1 0,0 0 0,-1 0 0,1 0 0,0 1 0,0-1 0,0 1 0,0-1 0,-1 1 0,1-1 0,0 1 0,-1 0 0,1-1 0,0 1 0,0 0 0,-1 0 0,1 0 0,-1 0 0,1 0 0,0 0 0,0 1 0,-1-1 0,0 1 0,-17 2 0,1 1 0,0 1 0,0 1 0,1 0 0,0 1 0,0 1 0,0 1 0,1 0 0,1 2 0,0-1 0,0 2 0,-16 15 0,27-23 0,1 0 0,-1 0 0,1 0 0,0 0 0,1 0 0,-1 0 0,1 1 0,-1 0 0,1-1 0,1 1 0,-1 0 0,-1 9 0,3-12 0,0 1 0,0-1 0,0 1 0,1-1 0,-1 1 0,1-1 0,-1 1 0,1-1 0,0 1 0,0-1 0,0 0 0,0 0 0,0 1 0,1-1 0,-1 0 0,1 0 0,-1 0 0,1 0 0,0 0 0,0-1 0,0 1 0,0-1 0,0 1 0,0-1 0,0 0 0,5 3 0,32 13 0,1-2 0,0-1 0,59 11 0,-62-15 0,-11-4 0,-15-4 0,-1 0 0,1 0 0,-1 1 0,0 1 0,0 0 0,-1 0 0,1 1 0,12 8 0,-21-12 0,-1-1 0,1 1 0,0-1 0,-1 1 0,1-1 0,-1 1 0,1 0 0,-1-1 0,1 1 0,-1 0 0,0-1 0,1 1 0,-1 0 0,0-1 0,1 1 0,-1 0 0,0 0 0,0-1 0,0 1 0,0 0 0,0 0 0,0-1 0,0 1 0,0 0 0,0 0 0,0 0 0,0-1 0,0 1 0,0 0 0,-1 0 0,1-1 0,0 1 0,-1 0 0,1-1 0,0 1 0,-1 0 0,1-1 0,-1 1 0,1 0 0,-1-1 0,1 1 0,-2 0 0,-3 3 0,0 0 0,0 0 0,0-1 0,-8 4 0,8-4 0,-27 13-273,0-2 0,-1-2 0,0-1 0,-35 7 0,14-5-6553</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0:59.806"/>
    </inkml:context>
    <inkml:brush xml:id="br0">
      <inkml:brushProperty name="width" value="0.05" units="cm"/>
      <inkml:brushProperty name="height" value="0.05" units="cm"/>
    </inkml:brush>
  </inkml:definitions>
  <inkml:trace contextRef="#ctx0" brushRef="#br0">333 2 24575,'-78'-1'0,"-84"2"0,158-1 0,0 1 0,-1-1 0,1 1 0,0-1 0,0 1 0,0 1 0,0-1 0,0 0 0,1 1 0,-1 0 0,0 0 0,1 0 0,-1 0 0,1 1 0,-5 3 0,5-2 0,0 0 0,1 0 0,-1 0 0,1 0 0,0 0 0,0 0 0,0 0 0,1 1 0,-1-1 0,1 1 0,0 0 0,1-1 0,-1 7 0,0-5 0,1 0 0,0-1 0,0 1 0,1 0 0,-1 0 0,1-1 0,0 1 0,1-1 0,-1 1 0,1-1 0,1 1 0,-1-1 0,6 8 0,-3-6 0,0 0 0,0 0 0,1-1 0,0 0 0,1 0 0,-1-1 0,1 0 0,10 6 0,10 3 0,0-1 0,1-2 0,0-1 0,32 8 0,-60-18 0,38 9 0,21 6 0,-54-13 0,1-1 0,-1 2 0,0-1 0,0 1 0,0-1 0,0 1 0,7 7 0,-11-9 0,0 0 0,-1 0 0,1 0 0,0 0 0,0 0 0,-1 0 0,1 0 0,-1 0 0,1 1 0,-1-1 0,1 0 0,-1 0 0,0 1 0,0-1 0,1 0 0,-1 1 0,0-1 0,0 0 0,0 1 0,0-1 0,-1 0 0,1 1 0,0-1 0,-1 0 0,1 0 0,0 1 0,-1-1 0,0 0 0,1 0 0,-1 0 0,0 0 0,1 0 0,-1 0 0,0 0 0,0 0 0,0 0 0,-1 1 0,-4 4 0,0 0 0,-1 0 0,0-1 0,-10 7 0,-7 2 86,-1-1-1,0-1 0,-40 12 1,-82 16-1793,89-28-5119</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1:00.196"/>
    </inkml:context>
    <inkml:brush xml:id="br0">
      <inkml:brushProperty name="width" value="0.05" units="cm"/>
      <inkml:brushProperty name="height" value="0.05" units="cm"/>
    </inkml:brush>
  </inkml:definitions>
  <inkml:trace contextRef="#ctx0" brushRef="#br0">213 40 24575,'1'0'0,"0"0"0,-1 0 0,1 0 0,0 0 0,0 0 0,0 0 0,0 0 0,-1 0 0,1-1 0,0 1 0,0 0 0,0-1 0,-1 1 0,1 0 0,0-1 0,0 1 0,-1-1 0,1 1 0,0-1 0,-1 1 0,1-1 0,-1 0 0,1 1 0,-1-1 0,1 0 0,-1 1 0,1-1 0,-1-1 0,0 2 0,1-1 0,-1 0 0,-1 1 0,1-1 0,0 0 0,0 0 0,0 1 0,0-1 0,0 1 0,-1-1 0,1 0 0,0 1 0,0-1 0,-1 0 0,1 1 0,-1-1 0,1 1 0,0-1 0,-1 1 0,1-1 0,-1 1 0,1-1 0,-1 1 0,0 0 0,1-1 0,-1 1 0,1 0 0,-1-1 0,0 1 0,1 0 0,-1 0 0,0-1 0,1 1 0,-2 0 0,-4-2 0,0 1 0,0 0 0,-1 0 0,1 0 0,0 1 0,-1-1 0,1 2 0,-1-1 0,1 1 0,0 0 0,-1 0 0,1 1 0,0-1 0,0 1 0,0 1 0,0-1 0,1 1 0,-1 0 0,1 1 0,-1-1 0,1 1 0,0 0 0,0 0 0,1 1 0,-6 5 0,6-5 0,-1 1 0,1 0 0,0 1 0,0-1 0,1 1 0,0-1 0,0 1 0,1 0 0,-1 0 0,1 0 0,1 0 0,0 1 0,0-1 0,0 0 0,1 1 0,0-1 0,0 0 0,1 1 0,0-1 0,0 0 0,4 12 0,-3-13 0,0-1 0,0 0 0,1 0 0,0 0 0,0 0 0,0-1 0,0 1 0,1-1 0,0 0 0,0 0 0,0 0 0,0 0 0,0-1 0,6 4 0,-2-3 0,0 0 0,0 0 0,0-1 0,0 0 0,0-1 0,1 0 0,-1 0 0,15 1 0,-10-2 0,0-1 0,0 0 0,0-1 0,0-1 0,0 0 0,-1 0 0,1-1 0,-1-1 0,1 0 0,-1-1 0,-1 0 0,16-9 0,-21 10 0,-1 0 0,0 0 0,0 0 0,0-1 0,0 0 0,-1 0 0,1 0 0,-1 0 0,0-1 0,-1 1 0,0-1 0,1 0 0,-2 0 0,1-1 0,1-6 0,-3 8 0,0-1 0,0 1 0,-1-1 0,1 1 0,-2-1 0,1 1 0,0-1 0,-1 1 0,0 0 0,0-1 0,-1 1 0,1 0 0,-1 0 0,-1 0 0,1 0 0,0 0 0,-1 0 0,0 1 0,-4-5 0,1 2 0,0 1 0,-1 0 0,0 0 0,0 0 0,0 1 0,0 0 0,-1 1 0,0-1 0,0 1 0,0 1 0,-1 0 0,1 0 0,-1 1 0,-16-3 0,-8 0 0,0 2 0,-53 2 0,27 4-1365,8 2-5461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1:00.694"/>
    </inkml:context>
    <inkml:brush xml:id="br0">
      <inkml:brushProperty name="width" value="0.05" units="cm"/>
      <inkml:brushProperty name="height" value="0.05" units="cm"/>
    </inkml:brush>
  </inkml:definitions>
  <inkml:trace contextRef="#ctx0" brushRef="#br0">275 119 24575,'6'-29'0,"-5"27"0,1-1 0,-2 0 0,1 0 0,0 0 0,0 0 0,-1-1 0,0 1 0,0 0 0,1 0 0,-2-5 0,1 6 0,-1-1 0,0 1 0,1-1 0,-1 1 0,0-1 0,0 1 0,-1-1 0,1 1 0,0 0 0,-1 0 0,0 0 0,1 0 0,-1 0 0,0 0 0,0 0 0,0 0 0,0 1 0,0-1 0,0 1 0,-1-1 0,1 1 0,0 0 0,-1 0 0,1 0 0,-1 0 0,1 1 0,-1-1 0,0 1 0,1-1 0,-1 1 0,1 0 0,-1 0 0,-5 1 0,0-1 0,0 1 0,1 0 0,-1 1 0,0 0 0,1 0 0,0 1 0,-1 0 0,1 0 0,0 1 0,-10 6 0,6-1 0,0 0 0,0 1 0,1 1 0,0 0 0,1 0 0,-15 24 0,19-26 0,-1 0 0,2 1 0,-1 0 0,1 0 0,1 0 0,-1 0 0,2 0 0,0 1 0,0 0 0,0 11 0,2-18 0,0 1 0,0-1 0,1 1 0,0 0 0,0-1 0,0 1 0,0-1 0,1 0 0,-1 0 0,1 1 0,0-1 0,1 0 0,-1 0 0,1-1 0,-1 1 0,6 4 0,-3-3 0,1 0 0,0-1 0,0 1 0,0-1 0,0-1 0,1 1 0,0-1 0,-1 0 0,11 2 0,3 0 0,0-1 0,1-1 0,-1-1 0,1 0 0,-1-2 0,30-3 0,-28 1 0,-1-1 0,-1-1 0,1-1 0,32-12 0,-45 13 0,0 1 0,-1-2 0,1 1 0,-1-1 0,0 0 0,8-7 0,-12 9 0,0-1 0,0 1 0,0-1 0,0 0 0,0 1 0,-1-1 0,0-1 0,1 1 0,-2 0 0,1 0 0,0-1 0,0-6 0,-1 5 0,-1 0 0,0 0 0,0 0 0,0 0 0,-1 0 0,0 0 0,0 0 0,-1 0 0,0 0 0,0 1 0,0-1 0,0 0 0,-1 1 0,0 0 0,-7-10 0,0 2 0,-1-1 0,0 2 0,-1-1 0,-18-14 0,29 26 0,1 1 0,-1-1 0,1 1 0,-1-1 0,0 0 0,1 1 0,-1-1 0,0 1 0,0 0 0,1-1 0,-1 1 0,0 0 0,0-1 0,0 1 0,1 0 0,-1 0 0,0 0 0,-1 0 0,2 0 0,0 0 0,-1 1 0,1-1 0,0 0 0,0 1 0,0-1 0,-1 0 0,1 1 0,0-1 0,0 1 0,0-1 0,0 0 0,0 1 0,0-1 0,0 1 0,0-1 0,0 0 0,0 1 0,0-1 0,0 1 0,0-1 0,0 0 0,0 1 0,1-1 0,-1 1 0,13 33 0,-12-33 0,94 174-299,-75-140-767,-8-14-5760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8:27.860"/>
    </inkml:context>
    <inkml:brush xml:id="br0">
      <inkml:brushProperty name="width" value="0.05" units="cm"/>
      <inkml:brushProperty name="height" value="0.05" units="cm"/>
    </inkml:brush>
  </inkml:definitions>
  <inkml:trace contextRef="#ctx0" brushRef="#br0">1 264 24575,'68'-7'0,"-22"0"0,1162-100-2284,7 34-1644,-272 19 2549,-862 48 1606,89-3 3366,-189 9-8013</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1:00.880"/>
    </inkml:context>
    <inkml:brush xml:id="br0">
      <inkml:brushProperty name="width" value="0.05" units="cm"/>
      <inkml:brushProperty name="height" value="0.05" units="cm"/>
    </inkml:brush>
  </inkml:definitions>
  <inkml:trace contextRef="#ctx0" brushRef="#br0">62 11 24575,'0'-3'0,"-3"-1"0,-4 1 0,-4 3 0,1 5 0,-2 7 0,1 5 0,4-1-8191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1:01.578"/>
    </inkml:context>
    <inkml:brush xml:id="br0">
      <inkml:brushProperty name="width" value="0.05" units="cm"/>
      <inkml:brushProperty name="height" value="0.05" units="cm"/>
    </inkml:brush>
  </inkml:definitions>
  <inkml:trace contextRef="#ctx0" brushRef="#br0">280 674 24575,'0'-11'0,"-1"-1"0,-1 1 0,0 0 0,-1-1 0,0 1 0,-1 0 0,0 1 0,0-1 0,-1 1 0,-12-19 0,14 24 0,-1 1 0,1-1 0,-1 1 0,0 0 0,0 0 0,-1 0 0,1 1 0,-1 0 0,0 0 0,-8-5 0,10 7 0,-1 0 0,0 0 0,0 0 0,0 0 0,1 0 0,-1 1 0,0 0 0,0 0 0,0 0 0,0 0 0,0 0 0,0 1 0,1 0 0,-1 0 0,0 0 0,-6 3 0,3-1 0,0 1 0,1 0 0,0 1 0,0-1 0,0 1 0,0 0 0,1 1 0,0-1 0,0 1 0,0 0 0,1 0 0,0 1 0,0-1 0,0 1 0,1 0 0,-4 13 0,2-7 0,1 1 0,1-1 0,0 1 0,1 0 0,1 0 0,0 0 0,1 0 0,1 18 0,0-26 0,0 0 0,0 0 0,1 0 0,-1 0 0,1 0 0,1-1 0,-1 1 0,1-1 0,0 1 0,0-1 0,0 0 0,1 0 0,0 0 0,0-1 0,0 0 0,0 1 0,1-1 0,0 0 0,8 4 0,-7-4 0,1-1 0,0 0 0,0-1 0,0 1 0,0-1 0,0-1 0,1 1 0,-1-1 0,0-1 0,1 1 0,-1-1 0,0-1 0,1 1 0,-1-1 0,14-4 0,-9 2 0,0-2 0,0 1 0,0-2 0,0 1 0,-1-2 0,0 1 0,-1-1 0,1-1 0,-1 0 0,-1-1 0,0 0 0,0 0 0,12-17 0,-15 18 0,-1 0 0,0 0 0,0-1 0,-1 1 0,0-1 0,0 0 0,-1-1 0,0 1 0,-1 0 0,0-1 0,0 0 0,-1 1 0,-1-1 0,1 0 0,-2 0 0,1 1 0,-1-1 0,-3-13 0,3 21 0,0 0 0,1-1 0,-1 1 0,0 0 0,-1 0 0,1 0 0,0 0 0,-1 0 0,1 0 0,-1 0 0,-2-2 0,4 3 0,0 1 0,0 0 0,-1 0 0,1 0 0,0 0 0,0-1 0,0 1 0,-1 0 0,1 0 0,0 0 0,-1 0 0,1 0 0,0 0 0,0 0 0,-1 0 0,1 0 0,0 0 0,0 0 0,-1 0 0,1 0 0,0 0 0,-1 0 0,1 0 0,0 0 0,0 0 0,-1 0 0,1 0 0,0 0 0,0 0 0,-1 0 0,1 1 0,0-1 0,-1 0 0,1 1 0,-1 0 0,0 0 0,1 1 0,-1-1 0,1 0 0,-1 0 0,1 0 0,0 1 0,0-1 0,-1 0 0,1 0 0,0 3 0,0 8 0,1-1 0,0 1 0,0 0 0,1-1 0,1 1 0,0-1 0,1 0 0,0 0 0,0 0 0,1 0 0,1-1 0,-1 0 0,2 0 0,-1 0 0,12 11 0,-12-14 0,0-1 0,1 0 0,-1-1 0,1 0 0,0 0 0,0 0 0,1-1 0,-1 0 0,14 5 0,-15-7 0,0 0 0,1-1 0,-1 0 0,0 0 0,1 0 0,-1-1 0,1 0 0,-1 0 0,0-1 0,1 0 0,-1 0 0,0 0 0,12-5 0,-11 3 0,0 0 0,0-1 0,0-1 0,0 1 0,0-1 0,-1 0 0,0 0 0,0-1 0,-1 0 0,1 0 0,-1 0 0,-1-1 0,1 1 0,-1-1 0,0 0 0,-1-1 0,1 1 0,2-13 0,0 2 0,-1-1 0,-1 0 0,-1 0 0,0-1 0,-2 1 0,-1-32 0,-4 3 0,-2 1 0,-13-52 0,-33-91 0,27 105 0,17 57 0,3 21 0,3 15 0,3 21 0,12 63 0,31 108 0,42 86 0,-42-161-1365,-26-79-5461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1:01.922"/>
    </inkml:context>
    <inkml:brush xml:id="br0">
      <inkml:brushProperty name="width" value="0.05" units="cm"/>
      <inkml:brushProperty name="height" value="0.05" units="cm"/>
    </inkml:brush>
  </inkml:definitions>
  <inkml:trace contextRef="#ctx0" brushRef="#br0">17 57 24575,'-5'-5'0,"-6"-10"0,15 12 0,12 4 0,-15-1 0,64 10 0,0-3 0,119-1 0,-181-6 0,0-1 0,0 1 0,0-1 0,0 1 0,0-1 0,0 0 0,0 0 0,0 0 0,-1-1 0,1 1 0,4-3 0,-6 3 0,0 0 0,0 0 0,0 0 0,0 0 0,0-1 0,0 1 0,-1 0 0,1 0 0,0 0 0,0-1 0,-1 1 0,1 0 0,-1-1 0,0 1 0,1 0 0,-1-1 0,0 1 0,0-1 0,1 1 0,-1-1 0,0 1 0,-1 0 0,1-1 0,0 1 0,-1-3 0,-2-5 0,0 12 0,3 16 0,73 215-141,-51-174-1083,-15-40-5602</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1:02.094"/>
    </inkml:context>
    <inkml:brush xml:id="br0">
      <inkml:brushProperty name="width" value="0.05" units="cm"/>
      <inkml:brushProperty name="height" value="0.05" units="cm"/>
    </inkml:brush>
  </inkml:definitions>
  <inkml:trace contextRef="#ctx0" brushRef="#br0">72 108 24575,'-3'-9'0,"-4"-9"0,-3-3 0,-1-3 0,-1 4 0,2 8 0,2 9 0,2 11 0,3 10 0,1 7 0,2 1-8191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1:02.855"/>
    </inkml:context>
    <inkml:brush xml:id="br0">
      <inkml:brushProperty name="width" value="0.05" units="cm"/>
      <inkml:brushProperty name="height" value="0.05" units="cm"/>
    </inkml:brush>
  </inkml:definitions>
  <inkml:trace contextRef="#ctx0" brushRef="#br0">17 224 24575,'-14'52'0,"13"-40"0,0-1 0,0 1 0,1-1 0,1 1 0,0-1 0,0 0 0,2 1 0,-1-1 0,1 0 0,6 14 0,-7-20 0,1 1 0,0-1 0,0 0 0,0 0 0,1 0 0,0 0 0,0-1 0,0 0 0,0 1 0,1-1 0,-1-1 0,1 1 0,0-1 0,0 0 0,1 0 0,-1 0 0,0-1 0,1 1 0,0-2 0,0 1 0,7 1 0,-7-2 0,-1 0 0,1-1 0,-1 1 0,1-1 0,-1-1 0,1 1 0,-1-1 0,1 0 0,-1 0 0,0-1 0,1 1 0,-1-1 0,0 0 0,0-1 0,0 1 0,0-1 0,-1 0 0,1 0 0,-1 0 0,0-1 0,0 0 0,0 0 0,4-5 0,-2 2 0,-1 0 0,-1-1 0,1 1 0,-1-1 0,-1 0 0,0 0 0,0 0 0,0-1 0,-1 1 0,0-1 0,-1 1 0,0-1 0,0 0 0,-1-9 0,-2-5 0,0-1 0,-2 1 0,-1-1 0,-1 1 0,-1 1 0,0-1 0,-2 1 0,-1 0 0,-19-31 0,26 49 0,1 0 0,-1 0 0,0 0 0,0 1 0,-1-1 0,1 1 0,-1 0 0,0-1 0,0 2 0,-4-4 0,7 6 0,-1-1 0,1 1 0,-1-1 0,1 1 0,-1 0 0,1-1 0,-1 1 0,1 0 0,-1 0 0,1 0 0,-1 0 0,1 0 0,-1 0 0,1 1 0,-1-1 0,1 0 0,-1 1 0,1 0 0,-1-1 0,1 1 0,0-1 0,-1 1 0,1 0 0,0 0 0,0 0 0,-1 0 0,1 0 0,0 0 0,0 0 0,0 0 0,0 1 0,0-1 0,1 0 0,-2 3 0,-4 6 0,0 1 0,1 0 0,1 0 0,0 0 0,0 0 0,1 1 0,1-1 0,-2 19 0,2-10 0,1 1 0,1 0 0,0 0 0,5 21 0,-4-36 0,0 0 0,0 1 0,1-1 0,0-1 0,0 1 0,1 0 0,-1 0 0,1-1 0,0 0 0,1 1 0,4 4 0,-7-8 0,1-1 0,-1 0 0,1 1 0,0-1 0,-1 0 0,1 0 0,0 0 0,0 0 0,0 0 0,0 0 0,0-1 0,0 1 0,0-1 0,0 1 0,0-1 0,0 0 0,0 0 0,0 0 0,0 0 0,0 0 0,0 0 0,0 0 0,0-1 0,0 1 0,0-1 0,0 1 0,0-1 0,0 0 0,0 0 0,0 0 0,0 0 0,-1 0 0,1 0 0,0-1 0,-1 1 0,2-2 0,5-4 0,0 0 0,0-1 0,-1 0 0,-1 0 0,1 0 0,-1-1 0,0 0 0,5-13 0,3-9 0,12-43 0,-18 49 0,1 1 0,0 0 0,17-29 0,-24 50 0,0-1 0,0 1 0,1 0 0,-1 0 0,1 0 0,0 1 0,-1-1 0,1 0 0,0 1 0,0 0 0,7-4 0,-9 6 0,0 0 0,1-1 0,-1 1 0,1 0 0,-1 0 0,0-1 0,1 1 0,-1 1 0,1-1 0,-1 0 0,1 0 0,-1 0 0,0 1 0,1-1 0,-1 0 0,0 1 0,1 0 0,-1-1 0,0 1 0,0 0 0,1-1 0,-1 1 0,0 0 0,0 0 0,0 0 0,0 0 0,0 0 0,0 0 0,0 1 0,0-1 0,-1 0 0,1 0 0,1 3 0,12 25 0,-1 0 0,-1 1 0,15 61 0,-5-19 0,-15-48 0,10 24 0,-17-48 0,0 1 0,0-1 0,0 1 0,0-1 0,1 1 0,-1-1 0,0 1 0,0-1 0,1 1 0,-1-1 0,0 1 0,1-1 0,-1 0 0,1 1 0,-1-1 0,0 1 0,1-1 0,-1 0 0,1 0 0,-1 1 0,1-1 0,-1 0 0,1 0 0,-1 1 0,1-1 0,-1 0 0,1 0 0,0 0 0,0 0 0,0-1 0,-1 1 0,1-1 0,0 1 0,-1-1 0,1 1 0,0-1 0,-1 1 0,1-1 0,-1 1 0,1-1 0,-1 0 0,1 1 0,-1-1 0,0 0 0,1-1 0,11-33 0,-12 33 0,19-88 0,-11 50 0,17-58 0,-24 98 0,-1-1 0,0 0 0,0 1 0,0-1 0,0 0 0,0 1 0,1-1 0,-1 1 0,0-1 0,1 0 0,-1 1 0,0-1 0,1 1 0,-1-1 0,1 1 0,-1-1 0,1 1 0,-1-1 0,1 1 0,-1 0 0,1-1 0,-1 1 0,1 0 0,-1-1 0,1 1 0,1 0 0,-1 0 0,-1 0 0,1 1 0,0-1 0,-1 0 0,1 1 0,0-1 0,-1 1 0,1-1 0,0 1 0,-1 0 0,1-1 0,-1 1 0,1 0 0,-1-1 0,1 1 0,-1 0 0,1 1 0,16 45 0,-14-39 0,57 175-1365,-45-140-5461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1:09.099"/>
    </inkml:context>
    <inkml:brush xml:id="br0">
      <inkml:brushProperty name="width" value="0.05" units="cm"/>
      <inkml:brushProperty name="height" value="0.05" units="cm"/>
    </inkml:brush>
  </inkml:definitions>
  <inkml:trace contextRef="#ctx0" brushRef="#br0">431 526 24575,'-3'-4'0,"1"-1"0,-1 1 0,1-1 0,0 0 0,1 1 0,-1-1 0,1 0 0,0 0 0,-1-8 0,-2-6 0,3 18 0,-12-36 0,12 36 0,1 0 0,-1 0 0,1 0 0,-1 0 0,1 0 0,-1 0 0,0 1 0,0-1 0,1 0 0,-1 0 0,0 1 0,0-1 0,0 1 0,-1-2 0,1 2 0,1 0 0,-1 0 0,1 0 0,-1 0 0,0 0 0,1 0 0,-1 1 0,1-1 0,-1 0 0,1 0 0,-1 0 0,1 0 0,-1 1 0,1-1 0,-1 0 0,1 1 0,-1-1 0,1 0 0,-1 1 0,1-1 0,-1 1 0,1-1 0,0 0 0,-1 1 0,1-1 0,0 1 0,0-1 0,-1 1 0,1 0 0,-6 12 0,0-1 0,1 1 0,0 0 0,1 1 0,1-1 0,0 1 0,-2 19 0,3-14 0,-66 534-266,22-142-55,-25-5 162,56-339 190,-2-1 0,-4-1 0,-57 125 0,66-168 467,12-22-496,0 0 1,0 0 0,0 0-1,0 0 1,0 1 0,0-1-1,0 0 1,-1 0 0,1 0-1,0 0 1,0 1 0,0-1-1,0 0 1,0 0-1,0 0 1,0 0 0,0 0-1,0 1 1,0-1 0,0 0-1,0 0 1,0 0 0,0 0-1,0 1 1,0-1-1,0 0 1,0 0 0,1 0-1,-1 0 1,0 1 0,0-1-1,0 0 1,0 0 0,0 0-1,0 0 1,0 0-1,0 0 1,1 1 0,-1-1-1,0 0 1,0 0 0,0 0-1,0 0 1,11-1 35,15-11-64,-22 10 22,50-22-71,0 3-1,1 2 1,1 3 0,99-16-1,239 0-624,-107 32 55,326 41 0,282 83-322,-63 11 338,-822-133 758,9 1 438,37 1 1,-55-4-549,-1 0 0,0 0 1,1 1-1,-1-1 0,0 0 0,1 0 0,-1 0 1,0 0-1,1 0 0,-1 0 0,1 0 1,-1 0-1,0 0 0,1-1 0,-1 1 1,0 0-1,1 0 0,-1 0 0,0 0 0,1 0 1,-1-1-1,0 1 0,1 0 0,-1 0 1,0-1-1,1 1 0,-1 0 0,0 0 1,0-1-1,1 1 0,-1 0 0,0-1 1,-9-8 788,-27-9 399,32 16-1158,-49-23-49,1-2 0,-77-55 0,109 68 0,1-2 0,1 0 0,0-1 0,2-1 0,0-1 0,1 0 0,0-1 0,2 0 0,-12-24 0,11 10 0,1 0 0,2 0 0,1-1 0,1-1 0,2 1 0,2-1 0,-1-64 0,7 10 0,25-175 0,0 117-148,63-204 1,82-132-149,-143 415 296,-3 11 0,-3 0 0,24-105 0,-45 159 20,-1 1-1,1-1 1,-1 0 0,1 0-1,-1 0 1,-1 1 0,1-1 0,0 0-1,-1 0 1,0 0 0,0 1-1,0-1 1,0 0 0,-3-5 0,2 7-7,0-1 0,0 1 1,1 0-1,-2 1 1,1-1-1,0 0 1,0 1-1,0-1 1,-1 1-1,1-1 0,-1 1 1,1 0-1,-1 0 1,1 0-1,-1 1 1,0-1-1,1 1 0,-1-1 1,0 1-1,1 0 1,-5 0-1,-14 1-13,0 0 0,1 1 0,-39 10 0,-63 24 0,72-19 0,-213 67-213,-305 88-462,253-99 675,-347 35 0,334-85-1217,260-21-4869</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1:09.627"/>
    </inkml:context>
    <inkml:brush xml:id="br0">
      <inkml:brushProperty name="width" value="0.05" units="cm"/>
      <inkml:brushProperty name="height" value="0.05" units="cm"/>
    </inkml:brush>
  </inkml:definitions>
  <inkml:trace contextRef="#ctx0" brushRef="#br0">195 50 24575,'0'-4'0,"-1"0"0,1 0 0,-1 0 0,0 0 0,0 0 0,0 0 0,0 0 0,-4-6 0,5 9 0,0 1 0,0-1 0,-1 1 0,1-1 0,0 1 0,-1 0 0,1-1 0,0 1 0,-1-1 0,1 1 0,-1 0 0,1-1 0,0 1 0,-1 0 0,1 0 0,-1-1 0,1 1 0,-1 0 0,1 0 0,-1 0 0,1-1 0,-1 1 0,0 0 0,1 0 0,-1 0 0,0 0 0,0 1 0,0-1 0,0 1 0,-1 0 0,1-1 0,0 1 0,0 0 0,0 0 0,0 0 0,0 0 0,1 0 0,-1 0 0,0 0 0,0 0 0,1 0 0,-1 0 0,-1 2 0,-10 25 0,1 0 0,1 0 0,1 1 0,-5 34 0,7-31 0,-23 96 0,6 2 0,-13 240 0,36-358 0,1 24 0,1-34 0,-1-1 0,0 1 0,0 0 0,1 0 0,-1-1 0,1 1 0,-1 0 0,1 0 0,0-1 0,-1 1 0,1-1 0,0 1 0,0-1 0,0 1 0,2 1 0,-2-3 0,0 1 0,0-1 0,0 0 0,0 1 0,-1-1 0,1 0 0,0 0 0,0 0 0,0 0 0,0 0 0,0 0 0,0 0 0,0 0 0,0 0 0,0 0 0,0 0 0,-1-1 0,1 1 0,0 0 0,0-1 0,0 1 0,0-1 0,-1 1 0,1-1 0,0 1 0,0-1 0,-1 1 0,2-2 0,22-22 0,-22 21 0,37-47 0,-2-2 0,-2-2 0,32-68 0,-34 60 0,2 3 0,57-76 0,-84 125 0,0 0 0,2 1 0,17-16 0,-24 23 0,-1 1 0,1-1 0,0 0 0,0 1 0,0 0 0,0-1 0,0 1 0,0 1 0,4-2 0,-5 2 0,-1 0 0,1 0 0,0 0 0,-1 0 0,1 0 0,-1 0 0,1 1 0,0-1 0,-1 1 0,1-1 0,-1 1 0,1-1 0,-1 1 0,0 0 0,1 0 0,-1 0 0,0 0 0,1 0 0,0 1 0,3 4 0,-1 0 0,1 0 0,-1 0 0,-1 0 0,1 0 0,-1 1 0,0 0 0,-1 0 0,0 0 0,2 9 0,2 15 0,2 31 0,-7-55 0,8 99 236,18 121-1837,-19-193-5225</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1:10.062"/>
    </inkml:context>
    <inkml:brush xml:id="br0">
      <inkml:brushProperty name="width" value="0.05" units="cm"/>
      <inkml:brushProperty name="height" value="0.05" units="cm"/>
    </inkml:brush>
  </inkml:definitions>
  <inkml:trace contextRef="#ctx0" brushRef="#br0">386 550 24575,'2'-5'0,"0"0"0,0 0 0,-1 0 0,1 0 0,-1-1 0,0 1 0,0-1 0,-1 1 0,0-1 0,0 1 0,0-1 0,-1 1 0,0-1 0,0 1 0,0-1 0,0 1 0,-1 0 0,0 0 0,0 0 0,-4-7 0,4 9 0,0-1 0,-1 1 0,1-1 0,-1 1 0,1 0 0,-1 0 0,0 0 0,0 1 0,-1-1 0,1 1 0,-1 0 0,1-1 0,-1 1 0,1 1 0,-1-1 0,0 1 0,0-1 0,0 1 0,0 0 0,0 1 0,0-1 0,0 1 0,0-1 0,-1 1 0,1 0 0,0 1 0,-5 0 0,-4 2 0,1 1 0,0 0 0,0 1 0,0 0 0,0 1 0,1 1 0,0-1 0,0 2 0,-10 8 0,4-1 0,0 1 0,0 1 0,2 0 0,-16 22 0,24-28 0,0-1 0,1 1 0,0 1 0,0-1 0,2 1 0,-1 0 0,2 0 0,-1 0 0,0 14 0,3-20 0,0 0 0,1 0 0,0 1 0,0-1 0,0 1 0,1-1 0,0 0 0,0 0 0,1 1 0,0-1 0,0 0 0,0 0 0,1-1 0,0 1 0,0 0 0,0-1 0,1 0 0,-1 0 0,9 8 0,-5-5 0,1-2 0,1 1 0,0-1 0,-1 0 0,2-1 0,-1 0 0,1 0 0,-1-1 0,1-1 0,0 1 0,1-1 0,-1-1 0,0 0 0,20 1 0,-22-3 0,1 0 0,-1-1 0,0 1 0,0-2 0,0 1 0,0-1 0,0 0 0,0-1 0,0 0 0,-1 0 0,1-1 0,-1 1 0,0-2 0,0 1 0,0-1 0,-1 0 0,1 0 0,-1-1 0,8-10 0,-4 2 0,-1 0 0,0-1 0,-1 0 0,-1 0 0,-1-1 0,0 0 0,0 0 0,4-29 0,-1-12 0,3-69 0,-9-83 0,1-16 0,0 203 0,0 33 0,0 40 0,-2 77 121,8 134 53,-5-204-728,3 0 1,20 81 0,-14-95-6273</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1:10.374"/>
    </inkml:context>
    <inkml:brush xml:id="br0">
      <inkml:brushProperty name="width" value="0.05" units="cm"/>
      <inkml:brushProperty name="height" value="0.05" units="cm"/>
    </inkml:brush>
  </inkml:definitions>
  <inkml:trace contextRef="#ctx0" brushRef="#br0">0 401 24575,'5'-110'0,"-4"100"0,1 0 0,0 0 0,0 0 0,1 0 0,0 0 0,1 0 0,0 1 0,7-13 0,-10 21 0,-1 0 0,1 0 0,-1 1 0,1-1 0,-1 0 0,1 0 0,0 1 0,-1-1 0,1 0 0,0 1 0,-1-1 0,1 0 0,0 1 0,0-1 0,0 1 0,0-1 0,0 1 0,-1 0 0,1-1 0,0 1 0,0 0 0,0 0 0,0 0 0,0-1 0,0 1 0,0 0 0,0 0 0,0 0 0,0 1 0,0-1 0,0 0 0,0 0 0,0 0 0,0 1 0,0-1 0,-1 1 0,1-1 0,0 0 0,0 1 0,0 0 0,0-1 0,-1 1 0,1-1 0,0 1 0,1 1 0,2 3 0,0 0 0,1 1 0,-2-1 0,1 1 0,4 9 0,9 24 0,-2 2 0,-1-1 0,-3 2 0,-1 0 0,-2 0 0,4 63 0,-11-95 0,0-5 0,0-1 0,-1 1 0,0 0 0,1 0 0,-2-1 0,1 1 0,0 0 0,-1-1 0,0 1 0,0 0 0,-1-1 0,-2 9 0,3-13 0,1 1 0,0-1 0,0 0 0,0 1 0,0-1 0,-1 0 0,1 0 0,0 1 0,0-1 0,-1 0 0,1 1 0,0-1 0,-1 0 0,1 0 0,0 0 0,0 1 0,-1-1 0,1 0 0,-1 0 0,1 0 0,0 0 0,-1 0 0,1 0 0,0 1 0,-1-1 0,1 0 0,0 0 0,-1 0 0,1 0 0,-1 0 0,1 0 0,0-1 0,-1 1 0,1 0 0,0 0 0,-1 0 0,0 0 0,-9-15 0,-2-22 0,8 13 0,2 0 0,1 0 0,1 0 0,1 0 0,1 0 0,1 0 0,9-33 0,-3 22 0,2 0 0,1 1 0,2 0 0,23-39 0,-25 52 114,0 1 0,31-36 0,-37 48-285,1 1 0,0 0 1,1 1-1,0-1 0,0 1 1,0 1-1,1 0 0,-1 0 1,16-6-1,12 1-6655</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1:11.216"/>
    </inkml:context>
    <inkml:brush xml:id="br0">
      <inkml:brushProperty name="width" value="0.05" units="cm"/>
      <inkml:brushProperty name="height" value="0.05" units="cm"/>
    </inkml:brush>
  </inkml:definitions>
  <inkml:trace contextRef="#ctx0" brushRef="#br0">27 262 24575,'-10'0'0,"-4"0"0,12 0 0,7-1 0,169-28 0,-63 8 0,1361-177-896,-1420 193 896,-18 1 0,-1 1 0,1 2 0,40 4 0,-71-3-1,0 0 0,0 1-1,0 0 1,-1-1 0,1 1 0,0 0 0,0 0 0,0 0-1,-1 1 1,5 2 0,-6-3 6,0 0 1,0-1-1,-1 1 1,1 0-1,0 0 1,-1 0-1,1 0 0,-1 0 1,1 0-1,-1 0 1,0 0-1,1 0 0,-1 1 1,0-1-1,0 0 1,0 0-1,0 0 0,0 0 1,0 0-1,0 0 1,0 1-1,0-1 1,0 0-1,-1 0 0,1 0 1,0 0-1,-1 0 1,1 0-1,-2 2 0,-6 12 142,0 0 0,-1 0 0,-21 24-1,-7 12 14,16-14-160,1 1 0,1 1 0,3 0 0,1 1 0,-15 71 0,-21 214 0,39-193 0,8 233 0,4-360 0,1-1 0,-1 1 0,1-1 0,0 1 0,0-1 0,0 1 0,1-1 0,-1 0 0,1 0 0,4 7 0,-4-9 0,0 1 0,0-1 0,0 0 0,0 0 0,1 0 0,-1 0 0,1 0 0,-1-1 0,1 1 0,0-1 0,0 0 0,-1 1 0,1-1 0,0 0 0,0-1 0,6 2 0,17 0 0,0-1 0,0 0 0,0-3 0,35-5 0,-17 3 0,845-68 0,-818 66-1365,-14 0-5461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8:28.546"/>
    </inkml:context>
    <inkml:brush xml:id="br0">
      <inkml:brushProperty name="width" value="0.05" units="cm"/>
      <inkml:brushProperty name="height" value="0.05" units="cm"/>
    </inkml:brush>
  </inkml:definitions>
  <inkml:trace contextRef="#ctx0" brushRef="#br0">1 298 24575,'-1'2'0,"7"1"0,11 2 0,5-4 0,0-2 0,38-5 0,-16 1 0,597-65-1478,133-11-484,1158-58 972,-1812 133 3731,-142 6-9243</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1:12.070"/>
    </inkml:context>
    <inkml:brush xml:id="br0">
      <inkml:brushProperty name="width" value="0.05" units="cm"/>
      <inkml:brushProperty name="height" value="0.05" units="cm"/>
    </inkml:brush>
  </inkml:definitions>
  <inkml:trace contextRef="#ctx0" brushRef="#br0">33 319 24575,'-8'-8'0,"6"6"0,1 0 0,-1 0 0,1 1 0,-1-1 0,0 0 0,0 1 0,0 0 0,-3-2 0,5 3 0,0 0 0,0 0 0,-1 0 0,1 0 0,0 0 0,0 0 0,0 0 0,-1 0 0,1 0 0,0 0 0,0 0 0,0 0 0,0 0 0,-1 0 0,1 0 0,0 0 0,0 1 0,0-1 0,0 0 0,-1 0 0,1 0 0,0 0 0,0 0 0,0 1 0,0-1 0,0 0 0,0 0 0,0 0 0,0 0 0,-1 1 0,1-1 0,0 0 0,0 0 0,0 0 0,0 1 0,0-1 0,0 18 0,41 405 0,9 141 0,-43-402 0,-20 238 0,1-302 0,-31 113 0,43-209 0,-1 0 0,0 0 0,1 0 0,0 0 0,-1 0 0,1-1 0,0 1 0,0 0 0,0 0 0,0 0 0,0 0 0,0 0 0,1 0 0,-1 0 0,1 0 0,-1 0 0,1-1 0,0 1 0,1 2 0,0-3 0,-1 0 0,1 0 0,0 0 0,-1 0 0,1 0 0,0 0 0,0-1 0,0 1 0,0-1 0,0 1 0,-1-1 0,1 0 0,0 1 0,0-1 0,0 0 0,0 0 0,0-1 0,4 0 0,43-5 0,61-18 0,-16 3 0,133-16-928,271-8-1,235 29-1096,-687 16 2014,1349 19-3172,90 0 1722,-1447-19 1843,13 1 373,0-3 0,0-2 1,59-12-1,-105 15-576,0 0 0,0-1-1,0 1 1,0-1 0,-1 0 0,10-6 0,-14 8-120,1-1 0,-1 1 1,1-1-1,0 1 1,-1-1-1,1 1 0,-1-1 1,1 0-1,-1 1 0,0-1 1,1 0-1,-1 1 1,0-1-1,1 0 0,-1 0 1,0 1-1,0-1 0,0 0 1,1-1-1,-2 1-13,1-1 0,0 1 0,-1 0-1,1 0 1,0 0 0,-1-1 0,0 1 0,1 0-1,-1 0 1,0 0 0,1 0 0,-1 0 0,0 0-1,0 0 1,0 0 0,-1-1 0,-12-9 220,-1 0 1,-1 1-1,0 0 1,0 1-1,-23-9 0,-3-1-31,31 13-228,-175-90 71,133 65-68,-72-55-1,99 65-11,1-1 0,1-1 0,1-1-1,-25-34 1,34 38 1,0 0-1,2-1 1,1 0 0,1-1-1,0-1 1,-11-41-1,11 18 2,2-1 0,2-1 0,2 1 0,4-87 0,38-189 0,15 59 0,8-45 0,-59 296 0,0 0 0,-1 0 0,-1-1 0,0 1 0,0 0 0,-3-13 0,2 22 0,0 1 0,0 0 0,0-1 0,0 1 0,-1 0 0,1 0 0,-1-1 0,0 1 0,0 0 0,0 1 0,0-1 0,0 0 0,-1 1 0,1-1 0,-1 1 0,1 0 0,-1 0 0,0 0 0,0 0 0,0 0 0,0 1 0,-1-1 0,1 1 0,0 0 0,-1 0 0,1 0 0,-5-1 0,-13 0 0,-1 1 0,1 1 0,-1 0 0,1 2 0,0 0 0,-24 6 0,14-3 0,-1179 153-3068,211-94 2725,-189 16-1404,1099-72-1286</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1:12.398"/>
    </inkml:context>
    <inkml:brush xml:id="br0">
      <inkml:brushProperty name="width" value="0.05" units="cm"/>
      <inkml:brushProperty name="height" value="0.05" units="cm"/>
    </inkml:brush>
  </inkml:definitions>
  <inkml:trace contextRef="#ctx0" brushRef="#br0">1 13 24575,'0'-1'0,"0"1"0,0-1 0,0 1 0,0-1 0,0 1 0,0-1 0,0 1 0,1-1 0,-1 1 0,0-1 0,0 1 0,0-1 0,1 1 0,-1-1 0,0 1 0,1 0 0,-1-1 0,0 1 0,1 0 0,-1-1 0,1 1 0,-1 0 0,0-1 0,1 1 0,-1 0 0,1 0 0,-1-1 0,1 1 0,-1 0 0,1 0 0,-1 0 0,1 0 0,-1 0 0,1 0 0,-1 0 0,1 0 0,-1 0 0,1 0 0,-1 0 0,1 0 0,-1 0 0,1 0 0,-1 0 0,1 0 0,-1 1 0,1-1 0,-1 0 0,1 0 0,-1 1 0,3 0 0,0 0 0,-1 0 0,1 0 0,-1 0 0,0 1 0,1-1 0,-1 1 0,2 2 0,1 2 0,-1 0 0,0 0 0,0 1 0,0 0 0,-1 0 0,0 0 0,-1 0 0,0 0 0,0 1 0,1 8 0,1 14 0,1 36 0,-5-56 0,0 79 0,-1-51 0,7 71 0,-5-103 34,0 0 1,0-1-1,0 1 0,1 0 0,0-1 0,0 0 0,1 1 0,0-1 0,3 5 1,-4-8-121,-1 0 1,1 0 0,0 0-1,0 0 1,0 0 0,1 0-1,-1-1 1,0 1 0,1-1-1,-1 1 1,1-1 0,-1 0-1,1 0 1,0 0 0,-1 0-1,1-1 1,0 1 0,0-1-1,5 1 1,20-3-6741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1:12.569"/>
    </inkml:context>
    <inkml:brush xml:id="br0">
      <inkml:brushProperty name="width" value="0.05" units="cm"/>
      <inkml:brushProperty name="height" value="0.05" units="cm"/>
    </inkml:brush>
  </inkml:definitions>
  <inkml:trace contextRef="#ctx0" brushRef="#br0">217 79 24575,'-12'-3'0,"-10"-7"0,-10-5 0,-5 1 0,0-1 0,4 2 0,8 6 0,10 5 0,11 6 0,13 1 0,4 1-8191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1:12.754"/>
    </inkml:context>
    <inkml:brush xml:id="br0">
      <inkml:brushProperty name="width" value="0.05" units="cm"/>
      <inkml:brushProperty name="height" value="0.05" units="cm"/>
    </inkml:brush>
  </inkml:definitions>
  <inkml:trace contextRef="#ctx0" brushRef="#br0">0 1 24575,'1'14'0,"1"1"0,0-1 0,6 19 0,2 15 0,54 592-1365,-63-596-5461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1:13.112"/>
    </inkml:context>
    <inkml:brush xml:id="br0">
      <inkml:brushProperty name="width" value="0.05" units="cm"/>
      <inkml:brushProperty name="height" value="0.05" units="cm"/>
    </inkml:brush>
  </inkml:definitions>
  <inkml:trace contextRef="#ctx0" brushRef="#br0">19 381 24575,'-1'-8'0,"0"0"0,0-1 0,0 1 0,-4-10 0,2 9 0,1 1 0,0-1 0,0-10 0,1 18 0,1 0 0,0 0 0,0 0 0,0 0 0,0 0 0,1 0 0,-1 0 0,0 0 0,0 0 0,1 0 0,-1 0 0,0 0 0,1 0 0,-1 0 0,1 0 0,-1 1 0,1-1 0,0 0 0,-1 0 0,1 0 0,0 1 0,-1-1 0,1 0 0,0 1 0,0-1 0,0 1 0,0-1 0,-1 1 0,1-1 0,0 1 0,0 0 0,0-1 0,0 1 0,0 0 0,2 0 0,3-1 0,1 1 0,-1 0 0,0 0 0,12 3 0,-8-2 0,73 9 0,0-5 0,1-2 0,141-16 0,-209 11 0,-1-1 0,1 0 0,-1-1 0,0-1 0,25-12 0,-37 16 0,1-1 0,-1 0 0,0 0 0,0 0 0,0 0 0,0 0 0,0-1 0,0 1 0,0-1 0,-1 0 0,0 0 0,1 0 0,-1 0 0,0 0 0,0-1 0,-1 1 0,1 0 0,-1-1 0,0 0 0,0 1 0,0-1 0,0 0 0,0 1 0,-1-1 0,0 0 0,0 0 0,0 1 0,0-1 0,-1-5 0,-1 2 0,0-1 0,-1 1 0,1 0 0,-1 0 0,-1 0 0,0 1 0,0-1 0,0 1 0,0 0 0,-1 0 0,0 0 0,0 1 0,-1 0 0,0 0 0,0 0 0,0 0 0,0 1 0,-1 0 0,-11-5 0,13 7 0,-1-1 0,1 1 0,-1 0 0,0 1 0,0 0 0,1-1 0,-1 2 0,0-1 0,0 1 0,0 0 0,0 0 0,0 0 0,0 1 0,0 0 0,0 0 0,0 1 0,0-1 0,1 1 0,-1 1 0,1-1 0,-1 1 0,1 0 0,0 0 0,0 0 0,-6 6 0,4-1 0,-1 1 0,1 0 0,0 0 0,1 0 0,0 1 0,1 0 0,0 0 0,0 0 0,1 1 0,1-1 0,0 1 0,0 0 0,1 0 0,-1 13 0,1-4 0,1 1 0,1-1 0,1 1 0,0-1 0,2 0 0,9 39 0,-7-45-97,-1 1-1,2-1 1,0 0-1,0-1 1,1 1-1,1-1 1,0-1-1,1 0 1,1 0-1,0 0 1,0-1-1,1-1 0,12 10 1,16 6-6729</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1:13.658"/>
    </inkml:context>
    <inkml:brush xml:id="br0">
      <inkml:brushProperty name="width" value="0.05" units="cm"/>
      <inkml:brushProperty name="height" value="0.05" units="cm"/>
    </inkml:brush>
  </inkml:definitions>
  <inkml:trace contextRef="#ctx0" brushRef="#br0">34 106 24575,'0'-7'0,"-1"0"0,-1 0 0,1 0 0,-1 0 0,-1 1 0,1-1 0,-1 1 0,0 0 0,-6-10 0,2 9 0,7 15 0,6 17 0,10 26 0,-2-1 0,-2 2 0,-3 0 0,5 80 0,-12-147 0,0 0 0,1 0 0,1 1 0,9-24 0,31-71 0,-33 83 0,30-60 0,-37 79 0,1 0 0,-1 0 0,1 0 0,0 1 0,1 0 0,-1 0 0,1 0 0,13-9 0,-18 14 0,0 0 0,0 1 0,1-1 0,-1 0 0,0 0 0,1 1 0,-1-1 0,1 1 0,-1-1 0,1 1 0,-1 0 0,1-1 0,-1 1 0,1 0 0,0 0 0,-1 0 0,1 0 0,-1 0 0,1 1 0,-1-1 0,1 0 0,-1 1 0,1-1 0,-1 1 0,2 0 0,-1 1 0,1 0 0,-1 0 0,0 0 0,0 0 0,0 1 0,-1-1 0,1 0 0,0 1 0,-1-1 0,0 1 0,1 0 0,0 4 0,2 7 0,0 1 0,-1 0 0,3 30 0,-5 188 0,-2-155 0,0-78 0,1 0 0,0 1 0,0-1 0,0 0 0,0 0 0,0 1 0,0-1 0,0 0 0,0 0 0,-1 1 0,1-1 0,0 0 0,0 0 0,0 1 0,0-1 0,0 0 0,0 0 0,1 1 0,-1-1 0,0 0 0,0 0 0,0 1 0,0-1 0,0 0 0,0 0 0,0 1 0,0-1 0,1 0 0,-1 0 0,0 0 0,0 1 0,0-1 0,1 0 0,-1 0 0,0 0 0,0 0 0,0 1 0,1-1 0,-1 0 0,0 0 0,0 0 0,1 0 0,8-11 0,10-30 0,-16 36 0,34-85 0,-23 52 0,1 1 0,3 1 0,34-55 0,-49 87 0,0-1 0,1 2 0,-1-1 0,1 0 0,-1 1 0,1-1 0,6-2 0,-9 5 0,0 0 0,0 1 0,0-1 0,0 0 0,1 1 0,-1 0 0,0-1 0,1 1 0,-1 0 0,0-1 0,1 1 0,-1 0 0,0 0 0,1 0 0,-1 0 0,0 1 0,1-1 0,-1 0 0,0 0 0,1 1 0,-1-1 0,0 1 0,0-1 0,0 1 0,1 0 0,-1-1 0,0 1 0,0 0 0,0 0 0,0 0 0,1 1 0,3 3 0,-1 1 0,0-1 0,-1 1 0,0-1 0,0 1 0,0 0 0,0 1 0,1 6 0,13 57 0,-13-51 0,26 141-1365,-21-113-5461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1:14.634"/>
    </inkml:context>
    <inkml:brush xml:id="br0">
      <inkml:brushProperty name="width" value="0.05" units="cm"/>
      <inkml:brushProperty name="height" value="0.05" units="cm"/>
    </inkml:brush>
  </inkml:definitions>
  <inkml:trace contextRef="#ctx0" brushRef="#br0">58 1 24575,'0'0'0,"0"0"0,-1 0 0,1 0 0,0 0 0,-1 0 0,1 0 0,0 0 0,-1 1 0,1-1 0,0 0 0,-1 0 0,1 0 0,0 1 0,0-1 0,-1 0 0,1 0 0,0 1 0,0-1 0,-1 0 0,1 1 0,0-1 0,0 0 0,0 0 0,-1 1 0,1-1 0,0 1 0,0-1 0,0 0 0,0 1 0,0-1 0,0 0 0,0 1 0,0-1 0,0 0 0,0 1 0,0-1 0,0 0 0,0 1 0,0-1 0,0 1 0,0-1 0,1 0 0,-1 1 0,0-1 0,0 1 0,8 19 0,-7-19 0,4 8 0,0-1 0,0 0 0,0-1 0,1 1 0,8 6 0,19 27 0,-31-37 0,0 0 0,0 0 0,-1 1 0,1-1 0,-1 0 0,0 1 0,0-1 0,0 1 0,-1 0 0,0-1 0,0 1 0,0 0 0,0-1 0,-1 1 0,1-1 0,-1 1 0,0-1 0,-1 1 0,1-1 0,-1 0 0,-2 5 0,-6 10 0,0-2 0,-1 1 0,-20 23 0,14-19 0,-24 36-1365,26-35-5461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1:14.977"/>
    </inkml:context>
    <inkml:brush xml:id="br0">
      <inkml:brushProperty name="width" value="0.05" units="cm"/>
      <inkml:brushProperty name="height" value="0.05" units="cm"/>
    </inkml:brush>
  </inkml:definitions>
  <inkml:trace contextRef="#ctx0" brushRef="#br0">1 1 24575,'0'0'0,"1"0"0,0 0 0,0 0 0,0 0 0,-1 0 0,1 0 0,0 0 0,0 1 0,-1-1 0,1 0 0,0 1 0,-1-1 0,1 0 0,0 1 0,-1-1 0,1 1 0,0-1 0,-1 1 0,1-1 0,-1 1 0,2 0 0,18 15 0,19 16 0,-19-17 0,-2 0 0,1 1 0,-2 2 0,19 23 0,-32-36 0,0 0 0,-1 0 0,0 0 0,0 1 0,-1-1 0,1 1 0,-1 0 0,0 0 0,-1 0 0,1 0 0,-1 0 0,-1 0 0,1 0 0,-1 0 0,0 1 0,0-1 0,-1 0 0,1 0 0,-2 0 0,1 0 0,-4 11 0,-2-2-151,-1-1-1,0 0 0,0 0 0,-2-1 1,0 0-1,0-1 0,-1 0 1,-17 15-1,-17 12-6674</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1:23.794"/>
    </inkml:context>
    <inkml:brush xml:id="br0">
      <inkml:brushProperty name="width" value="0.05" units="cm"/>
      <inkml:brushProperty name="height" value="0.05" units="cm"/>
    </inkml:brush>
  </inkml:definitions>
  <inkml:trace contextRef="#ctx0" brushRef="#br0">2541 2860 24575,'-3'3'0,"-1"-1"0,1 0 0,-1 0 0,0 0 0,0 0 0,0 0 0,0-1 0,-7 2 0,-4 2 0,-419 127 0,378-120 0,1-3 0,-1-2 0,-1-2 0,1-3 0,-1-2 0,1-3 0,-79-14 0,74 4 0,0-2 0,1-3 0,0-2 0,2-3 0,0-3 0,-78-48 0,78 37-38,1-3 0,3-3 0,1-2 0,2-2 0,2-2 0,3-2 0,-48-69 0,36 34-23,4-2 0,3-3 0,5-2 0,-39-111 0,20 16 61,8-2 0,9-3 0,-39-339 0,78 453 87,4-1 0,4 1 0,3-1 0,4 1 0,3-1 0,36-146 0,-37 203-1452,-1 5-5461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1:24.262"/>
    </inkml:context>
    <inkml:brush xml:id="br0">
      <inkml:brushProperty name="width" value="0.05" units="cm"/>
      <inkml:brushProperty name="height" value="0.05" units="cm"/>
    </inkml:brush>
  </inkml:definitions>
  <inkml:trace contextRef="#ctx0" brushRef="#br0">1 642 24575,'2'0'0,"0"0"0,-1-1 0,1 1 0,0-1 0,0 1 0,-1-1 0,1 0 0,0 1 0,-1-1 0,1 0 0,-1 0 0,1 0 0,-1 0 0,1-1 0,-1 1 0,0 0 0,0-1 0,0 1 0,1 0 0,-1-1 0,1-3 0,3-3 0,-1-2 0,7-17 0,-5 11 0,42-112 0,23-52 0,-55 146 0,1 1 0,2 0 0,24-33 0,-36 58 0,0-1 0,0 1 0,1 0 0,0 0 0,0 1 0,11-7 0,-14 11 0,-1 0 0,1 1 0,0 0 0,-1 0 0,1 0 0,0 0 0,0 1 0,0 0 0,1 0 0,-1 0 0,0 1 0,0 0 0,1 0 0,-1 0 0,6 1 0,4 3 0,-1 0 0,0 0 0,0 1 0,0 1 0,0 1 0,-1 0 0,0 0 0,0 1 0,12 11 0,7 8 0,-1 1 0,28 32 0,-11-3-1365,-6-4-5461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8:30.214"/>
    </inkml:context>
    <inkml:brush xml:id="br0">
      <inkml:brushProperty name="width" value="0.05" units="cm"/>
      <inkml:brushProperty name="height" value="0.05" units="cm"/>
    </inkml:brush>
  </inkml:definitions>
  <inkml:trace contextRef="#ctx0" brushRef="#br0">0 21 24575,'1'-1'0,"0"1"0,0 0 0,0-1 0,0 1 0,0-1 0,-1 0 0,1 1 0,0-1 0,0 0 0,0 1 0,-1-1 0,1 0 0,-1 0 0,2-1 0,8-8 0,-9 10 0,-1 0 0,0 1 0,1-1 0,-1 0 0,1 0 0,-1 0 0,0 0 0,1 1 0,-1-1 0,0 0 0,1 0 0,-1 1 0,0-1 0,1 0 0,-1 1 0,0-1 0,1 0 0,-1 1 0,0-1 0,0 0 0,0 1 0,1-1 0,-1 0 0,0 1 0,0-1 0,0 1 0,0-1 0,0 0 0,0 1 0,0-1 0,0 1 0,0-1 0,0 1 0,0 0 0,3 19 0,0 0 0,-2 0 0,-1 32 0,1 19 0,0-47-195,2-1 0,1 1 0,1-1 0,1 0 0,1 0 0,11 25 0,-8-27-6631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1:45.139"/>
    </inkml:context>
    <inkml:brush xml:id="br0">
      <inkml:brushProperty name="width" value="0.05" units="cm"/>
      <inkml:brushProperty name="height" value="0.05" units="cm"/>
    </inkml:brush>
  </inkml:definitions>
  <inkml:trace contextRef="#ctx0" brushRef="#br0">0 0 24575,'2'1'0,"0"0"0,0 0 0,-1 0 0,1 0 0,0 1 0,-1-1 0,1 0 0,-1 1 0,1-1 0,-1 1 0,0-1 0,0 1 0,1 0 0,-1 0 0,0-1 0,1 4 0,2 3 0,480 662 0,111 60-371,58-53 0,-514-558 619,6-6-1,230 138 0,-286-201-247,-89-49 0,0-1 0,1 0 0,-1 0 0,0 1 0,1-1 0,-1 0 0,1 0 0,-1 1 0,0-1 0,1 0 0,-1 0 0,1 0 0,-1 0 0,0 0 0,1 0 0,-1 1 0,1-1 0,-1 0 0,1 0 0,-1 0 0,1-1 0,-1 1 0,0 0 0,1 0 0,-1 0 0,1 0 0,-1 0 0,1 0 0,-1-1 0,0 1 0,1 0 0,-1 0 0,0-1 0,1 1 0,-1 0 0,0 0 0,1-1 0,-1 1 0,0 0 0,1-1 0,-1 1 0,0-1 0,0 1 0,0 0 0,1-1 0,-1 1 0,0-1 0,0 1 0,0-1 0,2-28 0,-2 15 0,11-47 0,-5 34 0,-1 0 0,-2 0 0,-1-1 0,-1-28 0,-1 49 0,-1 0 0,0 1 0,0-1 0,-1 0 0,1 1 0,-2-1 0,1 0 0,-1 1 0,0 0 0,0 0 0,0 0 0,-1 0 0,0 0 0,0 1 0,-1 0 0,1 0 0,-1 0 0,0 0 0,0 1 0,-1 0 0,-6-4 0,11 7 0,1 1 0,-1-1 0,1 1 0,-1-1 0,0 1 0,1 0 0,-1 0 0,1-1 0,-1 1 0,0 0 0,1 0 0,-1 0 0,0 0 0,1-1 0,-1 1 0,0 0 0,1 0 0,-2 1 0,1 7 0,15 21 0,-12-24 0,53 89 0,7 14 0,-41-62 0,-3 2 0,-2 0 0,16 81 0,-32-127 0,0 0 0,1-1 0,-1 1 0,0 0 0,0 0 0,0 0 0,0 0 0,0 0 0,0 0 0,-1-1 0,1 1 0,-1 0 0,1 0 0,-1 0 0,0-1 0,0 1 0,1 0 0,-1-1 0,0 1 0,-1-1 0,1 1 0,0-1 0,0 1 0,-1-1 0,1 0 0,0 1 0,-1-1 0,0 0 0,1 0 0,-1 0 0,1-1 0,-4 2 0,-4 2 0,-1-1 0,0 0 0,-1-1 0,-17 2 0,13-2 0,-134 15 0,82-11 0,-116 25 0,176-29-170,0 0-1,1 0 0,-1 0 1,0 1-1,1 0 0,-1 0 1,-7 6-1,5 0-6655</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1:45.979"/>
    </inkml:context>
    <inkml:brush xml:id="br0">
      <inkml:brushProperty name="width" value="0.05" units="cm"/>
      <inkml:brushProperty name="height" value="0.05" units="cm"/>
    </inkml:brush>
  </inkml:definitions>
  <inkml:trace contextRef="#ctx0" brushRef="#br0">101 1 24575,'-4'0'0,"1"0"0,-1 1 0,1-1 0,0 1 0,-1 0 0,1 0 0,0 0 0,0 1 0,0-1 0,0 1 0,0-1 0,0 1 0,0 0 0,0 0 0,1 1 0,-1-1 0,1 0 0,0 1 0,-1 0 0,1-1 0,0 1 0,1 0 0,-1 0 0,-2 5 0,-2 6 0,0 1 0,1 1 0,-6 29 0,11-44 0,-1 2 0,1 1 0,-1 0 0,1-1 0,0 1 0,0 0 0,1 0 0,-1-1 0,1 1 0,0 0 0,-1-1 0,2 1 0,-1 0 0,0-1 0,1 0 0,3 7 0,-4-9 0,0 0 0,0 0 0,0 0 0,0 1 0,0-1 0,0 0 0,1 0 0,-1 0 0,0-1 0,0 1 0,1 0 0,-1 0 0,1-1 0,-1 1 0,0-1 0,1 1 0,-1-1 0,1 0 0,0 1 0,-1-1 0,1 0 0,-1 0 0,1 0 0,-1 0 0,1 0 0,-1-1 0,1 1 0,-1 0 0,1-1 0,-1 1 0,1-1 0,-1 1 0,1-1 0,-1 0 0,0 0 0,1 1 0,-1-1 0,0 0 0,2-2 0,5-5 0,-1 1 0,0-1 0,0 0 0,0-1 0,-1 1 0,-1-1 0,0-1 0,0 1 0,-1-1 0,0 0 0,0 0 0,4-19 0,-8 28 0,0 0 0,1 0 0,-1-1 0,0 1 0,0 0 0,0 0 0,0-1 0,0 1 0,0 0 0,0-1 0,0 1 0,0 0 0,-1 0 0,1-1 0,0 1 0,-1 0 0,1 0 0,-1 0 0,1 0 0,-1 0 0,0-1 0,0 1 0,1 0 0,-1 0 0,0 1 0,0-1 0,0 0 0,0 0 0,0 0 0,0 1 0,-2-2 0,2 2 0,-1-1 0,1 1 0,-1 0 0,0 0 0,1-1 0,-1 1 0,0 0 0,1 1 0,-1-1 0,0 0 0,1 0 0,-1 1 0,1-1 0,-1 1 0,0-1 0,1 1 0,-1 0 0,1 0 0,0 0 0,-1 0 0,1 0 0,0 0 0,-2 2 0,-6 5-151,0 1-1,1 0 0,0 1 0,1 0 1,0 0-1,0 1 0,1 0 1,-7 18-1,8-14-6674</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1:46.795"/>
    </inkml:context>
    <inkml:brush xml:id="br0">
      <inkml:brushProperty name="width" value="0.05" units="cm"/>
      <inkml:brushProperty name="height" value="0.05" units="cm"/>
    </inkml:brush>
  </inkml:definitions>
  <inkml:trace contextRef="#ctx0" brushRef="#br0">100 18 24575,'-1'2'0,"0"1"0,-1 0 0,1-1 0,-1 1 0,0-1 0,1 1 0,-1-1 0,0 0 0,-4 4 0,-2 3 0,-9 11 0,-20 28 0,34-45 0,1 0 0,0 1 0,1-1 0,-1 1 0,1 0 0,-1-1 0,1 1 0,0 0 0,0 0 0,1 0 0,-1-1 0,1 6 0,0-8 0,0 0 0,0 1 0,0-1 0,0 1 0,1-1 0,-1 0 0,0 1 0,1-1 0,-1 0 0,1 0 0,-1 1 0,1-1 0,0 0 0,0 0 0,-1 0 0,1 1 0,0-1 0,0 0 0,0 0 0,0 0 0,0-1 0,2 3 0,0-3 0,-1 1 0,0 0 0,0-1 0,0 1 0,0-1 0,0 0 0,1 1 0,-1-1 0,0 0 0,0 0 0,1-1 0,-1 1 0,2-1 0,4-1 0,0 0 0,0-1 0,-1 0 0,1 0 0,-1-1 0,12-7 0,-2-1 0,24-23 0,-36 31 0,-1-1 0,0 0 0,0 1 0,0-1 0,0-1 0,-1 1 0,0 0 0,0-1 0,4-10 0,-7 14 0,1 0 0,-1 0 0,0 0 0,0 0 0,0 0 0,0 0 0,0-1 0,0 1 0,0 0 0,-1 0 0,1 0 0,-1 0 0,0 0 0,1 0 0,-1 0 0,0 1 0,0-1 0,0 0 0,-1 0 0,1 1 0,0-1 0,-1 0 0,1 1 0,-1-1 0,1 1 0,-1 0 0,0 0 0,1-1 0,-1 1 0,0 0 0,0 1 0,0-1 0,0 0 0,-3-1 0,-3 0 0,1 0 0,-1 0 0,0 0 0,0 1 0,1 0 0,-1 0 0,-15 2 0,16-1-97,1 1-1,0 0 1,0 0-1,0 1 1,0 0-1,1 0 1,-1 0-1,0 0 1,1 1-1,-1 0 1,1 1-1,0-1 0,-5 5 1,-2 5-6729</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1:52.225"/>
    </inkml:context>
    <inkml:brush xml:id="br0">
      <inkml:brushProperty name="width" value="0.05" units="cm"/>
      <inkml:brushProperty name="height" value="0.05" units="cm"/>
    </inkml:brush>
  </inkml:definitions>
  <inkml:trace contextRef="#ctx0" brushRef="#br0">404 267 24575,'-1'-5'0,"0"1"0,0 0 0,0-1 0,-1 1 0,1 0 0,-1 0 0,-4-8 0,-5-13 0,7 12 0,-12-54 0,15 65 0,1 0 0,0 0 0,0 0 0,1 0 0,-1-1 0,0 1 0,1 0 0,-1 0 0,1 0 0,-1 0 0,1 0 0,0 0 0,0 0 0,0 0 0,0 0 0,1 1 0,-1-1 0,0 0 0,1 1 0,-1-1 0,1 1 0,-1-1 0,1 1 0,0 0 0,0 0 0,0 0 0,-1 0 0,1 0 0,0 0 0,0 0 0,0 0 0,1 1 0,2-1 0,4-1 0,0 0 0,1 0 0,-1 1 0,1 1 0,-1-1 0,13 2 0,-2 2 0,0 0 0,0 1 0,-1 1 0,0 1 0,0 0 0,0 2 0,-1 0 0,0 1 0,0 0 0,-1 2 0,-1 0 0,0 1 0,0 1 0,-1 0 0,-1 1 0,0 1 0,-1 0 0,0 1 0,-2 0 0,0 1 0,0 0 0,-2 0 0,0 1 0,-1 1 0,-1 0 0,6 21 0,-11-27 0,0 1 0,0-1 0,-1 1 0,-1-1 0,0 1 0,-1-1 0,-1 0 0,0 1 0,0-1 0,-2 0 0,1 0 0,-2 0 0,0-1 0,0 1 0,-10 15 0,3-9 0,0-1 0,-2 1 0,0-2 0,-1 0 0,0-1 0,-2 0 0,0-2 0,-27 19 0,37-28 0,0 0 0,-1 0 0,0-1 0,0 0 0,0 0 0,-1-1 0,1 0 0,-1 0 0,0-1 0,0 0 0,0-1 0,0 0 0,0-1 0,0 1 0,0-2 0,0 1 0,0-1 0,0-1 0,1 1 0,-1-1 0,0-1 0,1 0 0,-1 0 0,1-1 0,0 0 0,0 0 0,-11-8 0,-1-4 0,1-1 0,0 0 0,2-1 0,0-1 0,-25-37 0,-61-113 0,97 158 0,-16-29 0,-31-77 0,48 104 0,0-1 0,1 0 0,1 0 0,0 0 0,1 0 0,1-1 0,0 1 0,1-1 0,3-27 0,-2 36 0,1-1 0,0 1 0,0 0 0,0 0 0,0 0 0,1 0 0,0 0 0,1 1 0,-1-1 0,1 1 0,0 0 0,0 0 0,8-7 0,-4 6 0,0 0 0,0 0 0,1 1 0,0 0 0,0 1 0,0 0 0,0 0 0,11-2 0,5 0 0,1 1 0,-1 2 0,1 0 0,0 2 0,50 3 0,-55 0 0,-1 1 0,0 0 0,-1 1 0,1 2 0,-1 0 0,0 1 0,0 0 0,-1 2 0,20 12 0,-27-14 0,-1 0 0,0 1 0,0 0 0,-1 1 0,0 0 0,-1 0 0,1 1 0,-2 0 0,0 0 0,0 1 0,-1 0 0,0 0 0,-1 1 0,0-1 0,5 22 0,-6-18 0,-2 0 0,0 0 0,0 0 0,-2 0 0,0 0 0,0 0 0,-2 0 0,0 0 0,0 0 0,-6 17 0,2-12 0,-2-1 0,0 1 0,-1-2 0,-1 1 0,-1-1 0,-23 30 0,14-24 0,0-2 0,-2 0 0,-1-1 0,-1-1 0,0-1 0,-1-2 0,-1 0 0,-1-2 0,0-1 0,-31 12 0,41-20 0,0 0 0,0-1 0,-1-1 0,1-1 0,-1 0 0,0-1 0,0-1 0,-22-2 0,31 0 0,1 0 0,-1 0 0,1-1 0,-1-1 0,1 1 0,0-1 0,-1-1 0,2 1 0,-1-1 0,0-1 0,1 0 0,0 0 0,0 0 0,0-1 0,1 0 0,0 0 0,0 0 0,-9-13 0,6 4 0,1 0 0,0-1 0,1 0 0,1 0 0,1 0 0,0-1 0,1 0 0,0 0 0,2 0 0,0 0 0,1 0 0,1-24 0,1 20 0,1 1 0,1-1 0,0 1 0,2 0 0,0 0 0,2 0 0,0 0 0,1 1 0,0 1 0,13-19 0,-12 23 0,2 0 0,0 1 0,0 0 0,1 0 0,0 2 0,2-1 0,-1 2 0,1 0 0,0 0 0,1 2 0,21-10 0,-16 9 0,1 2 0,1 0 0,-1 2 0,1 0 0,0 1 0,1 1 0,-1 1 0,28 2 0,-24 1 0,0 1 0,-1 2 0,1 1 0,-1 0 0,0 2 0,0 1 0,23 11 0,-29-10 0,0 1 0,0 1 0,-1 0 0,-1 1 0,0 1 0,-1 1 0,0 0 0,23 28 0,-31-31 0,0-1 0,-1 2 0,0-1 0,-1 1 0,0 0 0,-1 1 0,0-1 0,-1 1 0,0 0 0,-1 0 0,-1 0 0,0 1 0,-1-1 0,0 17 0,-2-13 0,-1 0 0,0 1 0,-1-1 0,-1 0 0,-1-1 0,-1 1 0,0-1 0,-1 0 0,0 0 0,-15 22 0,9-19 0,-1 0 0,0-1 0,-1-1 0,-1-1 0,-1 0 0,0-1 0,-1-1 0,0 0 0,-2-1 0,-37 18 0,43-24 0,-1-1 0,1-1 0,-1 0 0,0-1 0,0-1 0,0 0 0,0-1 0,-1-1 0,1 0 0,0-1 0,-1-1 0,1 0 0,0-1 0,-1-1 0,1 0 0,0-1 0,-15-7 0,19 7 0,1-2 0,-1 1 0,1-1 0,1-1 0,-1 0 0,1 0 0,0-1 0,1 0 0,-14-17 0,12 12 0,1-1 0,0 0 0,1 0 0,1-1 0,0 0 0,-6-22 0,5 7 0,2 0 0,1 0 0,1 0 0,1-1 0,2 1 0,1-1 0,4-33 0,-1 41 0,0 0 0,2 1 0,0 0 0,2 0 0,0 0 0,2 1 0,0 0 0,1 0 0,21-29 0,-25 40 0,1 1 0,0 1 0,1-1 0,0 1 0,0 0 0,1 1 0,0 0 0,0 0 0,1 1 0,0 1 0,0-1 0,0 1 0,1 1 0,-1 0 0,1 0 0,0 1 0,0 1 0,0 0 0,1 0 0,-1 1 0,12 1 0,-5 1 0,0 1 0,0 1 0,0 1 0,0 1 0,0 0 0,-1 1 0,0 1 0,0 1 0,-1 0 0,0 1 0,-1 1 0,0 0 0,0 1 0,-1 1 0,0 0 0,18 22 0,-16-16 0,-1 1 0,-1 0 0,-1 1 0,0 0 0,-1 1 0,-2 0 0,0 1 0,-1 1 0,-1-1 0,-2 1 0,0 0 0,4 31 0,-9-40 0,0-1 0,-1 0 0,-1 0 0,0 1 0,-1-1 0,0 0 0,-1 0 0,0 0 0,-1 0 0,-7 16 0,7-22 0,0 1 0,-1-1 0,1 1 0,-1-1 0,-1-1 0,1 1 0,-1-1 0,-1 0 0,1 0 0,-1-1 0,0 0 0,0 0 0,0 0 0,-1-1 0,1 0 0,-17 5 0,8-5 0,0 0 0,0-1 0,0-1 0,0-1 0,0 0 0,-1-1 0,1 0 0,0-2 0,0 0 0,0-1 0,0 0 0,0-1 0,1-1 0,-1-1 0,-17-9 0,5 1 0,1-1 0,1-1 0,0-1 0,2-1 0,0-2 0,1 0 0,-24-28 0,31 29 0,0 0 0,2 0 0,0-2 0,-11-23 0,20 33 0,0 1 0,0-1 0,1 1 0,1-1 0,0 0 0,1-1 0,0 1 0,0 0 0,1-1 0,1-21 0,1 27 0,0 1 0,0-1 0,1 0 0,-1 1 0,1 0 0,0-1 0,1 1 0,-1 0 0,1 0 0,0 0 0,0 0 0,1 1 0,4-5 0,-2 2 0,1 1 0,-1 1 0,2-1 0,-1 1 0,0 1 0,1-1 0,15-5 0,-3 3 0,1 1 0,-1 1 0,1 0 0,1 2 0,-1 0 0,27 1 0,-21 3 0,0 0 0,0 2 0,0 1 0,0 1 0,-1 1 0,0 1 0,0 2 0,0 0 0,-1 2 0,-1 1 0,24 15 0,-36-19 0,0 0 0,-1 1 0,-1 0 0,1 1 0,-2 0 0,1 1 0,-1 0 0,-1 0 0,14 25 0,-17-26 0,-1 1 0,0 0 0,-1 0 0,0 0 0,0 0 0,-2 0 0,1 1 0,-1-1 0,-1 1 0,0-1 0,0 0 0,-1 1 0,-5 17 0,2-11 0,-1 0 0,-1 0 0,-1-1 0,-1 0 0,0 0 0,-1-1 0,-1 0 0,0 0 0,-1-1 0,-1-1 0,0 0 0,-27 23 0,22-22 0,-1-2 0,0 0 0,-1-1 0,-1-1 0,0-1 0,0 0 0,-1-2 0,0 0 0,0-1 0,-32 5 0,35-9 0,-1-1 0,0 0 0,-1-2 0,1 0 0,0-1 0,0-1 0,0-1 0,-19-5 0,27 5 0,1-1 0,0 1 0,0-2 0,0 1 0,0-2 0,1 1 0,0-1 0,0-1 0,0 1 0,1-1 0,0-1 0,0 0 0,1 0 0,0 0 0,-9-15 0,8 8 0,1 0 0,1-1 0,0 0 0,1 0 0,0-1 0,1 1 0,1-1 0,1 0 0,0 0 0,2 0 0,0 1 0,0-1 0,2 0 0,0 0 0,1 0 0,8-26 0,-5 22 0,0 1 0,2 0 0,1 1 0,0-1 0,2 2 0,0-1 0,1 2 0,0-1 0,2 2 0,0 0 0,1 0 0,30-24 0,-34 32 0,0 1 0,0 1 0,1-1 0,0 2 0,0 0 0,0 0 0,0 1 0,1 0 0,0 1 0,0 1 0,0 0 0,0 1 0,0 0 0,0 1 0,1 1 0,22 3 0,-22-1 0,1 0 0,-1 2 0,0 0 0,0 0 0,-1 1 0,1 1 0,-1 0 0,-1 1 0,1 0 0,-1 1 0,-1 0 0,0 1 0,0 1 0,15 18 0,-15-14 0,-1 1 0,0 0 0,-1 1 0,-1 0 0,0 0 0,-1 1 0,-1 0 0,-1 0 0,-1 0 0,0 1 0,-1 0 0,-1-1 0,-1 1 0,-1 0 0,0 0 0,-2 0 0,-4 27 0,3-30 0,-1 0 0,-1 0 0,0 0 0,-1 0 0,0-1 0,-1 0 0,-1 0 0,0-1 0,-1 0 0,-1 0 0,0-1 0,-1 0 0,0-1 0,-1-1 0,-1 1 0,1-2 0,-2 0 0,1 0 0,-2-1 0,-14 6 0,12-7 0,0-2 0,0 0 0,-1-2 0,0 0 0,1 0 0,-1-2 0,-1 0 0,1-1 0,0-1 0,0 0 0,0-2 0,-25-4 0,32 3 0,-1 1 0,1-2 0,0 1 0,1-2 0,-1 1 0,1-1 0,0-1 0,0 0 0,0 0 0,1-1 0,0 0 0,0-1 0,1 0 0,0 0 0,1-1 0,-1 0 0,2 0 0,-1-1 0,1 0 0,-7-16 0,7 8 0,0 0 0,2-1 0,0 1 0,1-1 0,0 0 0,2 0 0,0 0 0,2 0 0,0 0 0,0 0 0,2 1 0,1-1 0,0 0 0,1 1 0,1 0 0,10-22 0,-6 18 0,1 0 0,1 1 0,1 0 0,1 0 0,0 2 0,2 0 0,0 0 0,1 2 0,1 0 0,0 1 0,1 1 0,26-16 0,-31 24 0,-1 0 0,1 1 0,0 0 0,0 1 0,1 1 0,0 0 0,-1 1 0,1 1 0,0 0 0,1 1 0,-1 1 0,0 0 0,0 1 0,0 1 0,0 0 0,25 7 0,-27-5 0,0 1 0,0 0 0,0 1 0,-1 1 0,0-1 0,0 2 0,-1 0 0,0 0 0,0 1 0,-1 0 0,0 1 0,0 0 0,-1 1 0,-1 0 0,0 0 0,0 1 0,-1 0 0,7 18 0,-9-16 0,0 0 0,-1 0 0,-1 0 0,0 0 0,-1 1 0,0-1 0,-1 1 0,-1-1 0,0 1 0,-1 0 0,-1-1 0,0 0 0,-1 1 0,-1-1 0,0 0 0,-1 0 0,0-1 0,-9 17 0,6-16 0,0-1 0,0 0 0,-1 0 0,-1-1 0,0-1 0,0 1 0,-1-2 0,-1 1 0,0-2 0,0 1 0,-1-2 0,0 1 0,-1-2 0,1 0 0,-1-1 0,-1 0 0,-16 4 0,16-6 0,0-1 0,0-1 0,0 0 0,0-1 0,0-1 0,0-1 0,-1 0 0,1 0 0,0-2 0,1 0 0,-26-8 0,29 7 0,1-1 0,0 1 0,0-2 0,0 1 0,1-2 0,0 1 0,0-1 0,1 0 0,0-1 0,0 0 0,0-1 0,1 1 0,1-1 0,-1-1 0,1 1 0,-7-16 0,7 10 25,1 0-1,0 0 0,1-1 1,1 1-1,0-1 1,1 0-1,1 0 0,0 0 1,1 0-1,1 0 0,0 0 1,2 0-1,4-21 1,-3 24-126,0 1 1,0-1-1,1 1 1,0 0 0,1 1-1,1-1 1,0 1-1,0 0 1,1 1 0,0 0-1,1 0 1,0 1 0,1 0-1,0 0 1,0 1-1,19-11 1,14-1-6726</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1:53.128"/>
    </inkml:context>
    <inkml:brush xml:id="br0">
      <inkml:brushProperty name="width" value="0.05" units="cm"/>
      <inkml:brushProperty name="height" value="0.05" units="cm"/>
    </inkml:brush>
  </inkml:definitions>
  <inkml:trace contextRef="#ctx0" brushRef="#br0">344 155 24575,'0'-26'0,"1"15"0,-1 1 0,0-1 0,-1 0 0,-2-14 0,2 22 0,0 0 0,0 0 0,0 0 0,0 1 0,0-1 0,-1 0 0,1 1 0,-1-1 0,0 1 0,0-1 0,0 1 0,0 0 0,0 0 0,0 0 0,0 0 0,-1 0 0,1 1 0,-1-1 0,1 1 0,-5-2 0,2 1 0,0 0 0,0 0 0,0 1 0,0-1 0,-1 1 0,1 1 0,-1-1 0,1 1 0,-1 0 0,1 0 0,-1 1 0,1-1 0,-11 4 0,8-1 0,0 0 0,0 0 0,0 1 0,0 0 0,0 1 0,1-1 0,0 2 0,-7 5 0,0 2 0,1 1 0,0 0 0,1 1 0,0 1 0,1 0 0,1 0 0,-10 22 0,14-24 0,0 0 0,2 0 0,-1 1 0,2-1 0,-1 1 0,2 0 0,0 0 0,1 0 0,2 26 0,-1-34 0,1 0 0,0-1 0,0 1 0,1 0 0,0 0 0,0-1 0,1 1 0,-1-1 0,2 1 0,-1-1 0,0 0 0,1 0 0,0-1 0,1 1 0,-1-1 0,1 0 0,0 0 0,1-1 0,-1 1 0,1-1 0,-1 0 0,13 5 0,-6-4 0,1 0 0,-1-2 0,1 1 0,1-2 0,-1 1 0,0-2 0,0 0 0,1 0 0,-1-2 0,1 1 0,-1-2 0,0 0 0,23-6 0,-12 1 0,-1-1 0,0 0 0,0-2 0,-1-1 0,0-1 0,31-23 0,-46 31 0,-1-1 0,0 0 0,1 0 0,-2-1 0,1 0 0,-1 0 0,0 0 0,0 0 0,-1-1 0,1 0 0,-2 0 0,1 0 0,-1 0 0,0-1 0,0 0 0,-1 1 0,0-1 0,-1 0 0,1 0 0,-2 0 0,1 0 0,-1 0 0,0 0 0,-1 0 0,1 0 0,-2 0 0,1 0 0,-1 0 0,0 1 0,-7-15 0,4 10 0,-1 0 0,-1 0 0,0 0 0,0 1 0,-1 0 0,0 1 0,-1 0 0,-19-17 0,27 26 0,1 1 0,0-1 0,-1 1 0,1-1 0,-1 1 0,1-1 0,-1 1 0,1 0 0,-1-1 0,1 1 0,-1 0 0,0-1 0,1 1 0,-1 0 0,1 0 0,-1-1 0,0 1 0,1 0 0,-1 0 0,0 0 0,1 0 0,-1 0 0,0 0 0,1 0 0,-1 0 0,0 0 0,1 0 0,-1 0 0,0 1 0,1-1 0,-2 1 0,1 0 0,1 0 0,-1 0 0,0 0 0,1 0 0,-1 1 0,1-1 0,-1 0 0,1 0 0,-1 1 0,1-1 0,0 0 0,0 1 0,0-1 0,0 2 0,-1 7 0,2 1 0,3 20 0,0-12 0,0-1 0,2 0 0,1 1 0,0-2 0,1 1 0,0-1 0,2-1 0,0 1 0,15 16 0,-20-26 0,2 0 0,-1 0 0,1-1 0,0 0 0,0-1 0,1 0 0,0 0 0,-1 0 0,13 4 0,-14-7 0,0 0 0,1 0 0,-1-1 0,1 1 0,0-2 0,-1 1 0,1-1 0,0 0 0,-1 0 0,1-1 0,-1 0 0,1 0 0,-1 0 0,8-3 0,-11 3 0,0-1 0,1 1 0,-1-1 0,0 0 0,0 0 0,0 0 0,0 0 0,0 0 0,-1-1 0,1 1 0,-1-1 0,0 0 0,1 1 0,-1-1 0,0 0 0,1-4 0,2-4 0,0 0 0,-1 0 0,3-17 0,-5 20 0,-2 9 0,0-1 0,0 0 0,0 0 0,0 0 0,0 0 0,1 0 0,-1 0 0,0 0 0,0 0 0,0 0 0,0 0 0,0 0 0,0 0 0,0 1 0,0-1 0,0 0 0,0 0 0,0 0 0,0 0 0,0 0 0,0 0 0,0 0 0,0 0 0,0 0 0,0 0 0,1 0 0,-1 0 0,0 0 0,0 0 0,0 0 0,0 0 0,0 0 0,0 0 0,0 0 0,0 0 0,0 0 0,0 0 0,0 0 0,0 0 0,1 0 0,-1 0 0,0 0 0,0 0 0,0 0 0,0 0 0,0 0 0,0 0 0,0 0 0,0 0 0,0 0 0,0 0 0,0 0 0,0 0 0,0 0 0,0 0 0,1-1 0,-1 1 0,0 0 0,0 0 0,0 0 0,0 0 0,0 0 0,0 0 0,5 12 0,1 14 0,9 48-1365,-12-58-5461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1:53.297"/>
    </inkml:context>
    <inkml:brush xml:id="br0">
      <inkml:brushProperty name="width" value="0.05" units="cm"/>
      <inkml:brushProperty name="height" value="0.05" units="cm"/>
    </inkml:brush>
  </inkml:definitions>
  <inkml:trace contextRef="#ctx0" brushRef="#br0">31 48 24575,'-3'-4'0,"-1"-2"0,-2-5 0,-1-3 0,1 4 0,2 7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1:53.455"/>
    </inkml:context>
    <inkml:brush xml:id="br0">
      <inkml:brushProperty name="width" value="0.05" units="cm"/>
      <inkml:brushProperty name="height" value="0.05" units="cm"/>
    </inkml:brush>
  </inkml:definitions>
  <inkml:trace contextRef="#ctx0" brushRef="#br0">7 0 24575,'-3'0'0,"-1"3"0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1:54.124"/>
    </inkml:context>
    <inkml:brush xml:id="br0">
      <inkml:brushProperty name="width" value="0.05" units="cm"/>
      <inkml:brushProperty name="height" value="0.05" units="cm"/>
    </inkml:brush>
  </inkml:definitions>
  <inkml:trace contextRef="#ctx0" brushRef="#br0">73 415 24575,'1'1'0,"0"1"0,0-1 0,1 0 0,-1 1 0,0-1 0,1 0 0,0 0 0,-1 0 0,1 0 0,-1 0 0,1 0 0,0-1 0,0 1 0,-1-1 0,1 1 0,0-1 0,0 1 0,4-1 0,-5-1 0,0 1 0,0-1 0,0 0 0,0 1 0,0-1 0,0 0 0,0 0 0,0 0 0,0 0 0,0 0 0,0 0 0,0 0 0,-1 0 0,1 0 0,0-1 0,-1 1 0,1 0 0,-1 0 0,1-1 0,-1 1 0,0 0 0,1 0 0,-1-1 0,0 1 0,0 0 0,0-1 0,0-1 0,0 0 0,0-1 0,0 1 0,0-1 0,0 1 0,0-1 0,-1 1 0,0-1 0,1 1 0,-1 0 0,-1-1 0,1 1 0,0 0 0,-1 0 0,1 0 0,-1 0 0,0 0 0,0 0 0,-3-3 0,3 5 0,1 0 0,-1 0 0,1 0 0,-1 0 0,1 0 0,-1 0 0,0 1 0,1-1 0,-1 1 0,0-1 0,0 1 0,0-1 0,1 1 0,-1 0 0,0 0 0,0 0 0,0 0 0,1 0 0,-1 0 0,0 1 0,0-1 0,0 1 0,1-1 0,-1 1 0,0-1 0,1 1 0,-1 0 0,0 0 0,1 0 0,-1 0 0,1 0 0,0 0 0,-1 1 0,1-1 0,-2 3 0,-2 1 0,1 0 0,0 1 0,0-1 0,0 1 0,1 0 0,0 0 0,0 1 0,1-1 0,-1 0 0,1 1 0,1 0 0,-1-1 0,1 1 0,0 0 0,1 0 0,0 0 0,0-1 0,0 1 0,1 0 0,0 0 0,0 0 0,1-1 0,0 1 0,4 11 0,-4-16 0,-1 0 0,0 0 0,0-1 0,1 1 0,-1 0 0,1 0 0,-1-1 0,1 1 0,0-1 0,0 0 0,-1 1 0,1-1 0,0 0 0,0 0 0,0 0 0,1 0 0,-1 0 0,3 0 0,-1-1 0,0 1 0,0-1 0,0 0 0,0 0 0,0 0 0,0-1 0,0 1 0,0-1 0,7-3 0,-1 1 0,0-2 0,0 1 0,-1-2 0,0 1 0,0-1 0,16-14 0,-14 10 0,-1-1 0,0-1 0,-1 0 0,-1 0 0,0-1 0,0 0 0,-1 0 0,-1-1 0,0 0 0,-1 0 0,-1 0 0,0-1 0,-1 0 0,0 0 0,0-16 0,-1-9 0,-2-1 0,-2 1 0,-1 0 0,-12-56 0,15 179 0,7 19 0,4 44 0,-10-139 0,-1-4 0,0 0 0,0 1 0,1-1 0,-1 0 0,1 0 0,0 0 0,0 0 0,0 0 0,0 0 0,0 0 0,0 0 0,1-1 0,0 1 0,-1 0 0,4 2 0,-5-5 0,1 0 0,-1 0 0,1 1 0,0-1 0,-1 0 0,1 0 0,-1 0 0,1 0 0,0 0 0,-1 0 0,1 0 0,0-1 0,-1 1 0,1 0 0,-1 0 0,1 0 0,-1-1 0,1 1 0,0 0 0,-1 0 0,1-1 0,-1 1 0,1-1 0,-1 1 0,1 0 0,-1-1 0,0 1 0,1-1 0,-1 0 0,15-17 0,-13 15 0,42-69 0,-30 47 0,1 1 0,25-31 0,-55 76 0,-18 34 0,19-31 0,10-18 34,1 1 1,-1-1-1,1 1 0,0 0 0,1 0 0,0 0 0,0 0 0,1 0 0,-2 13 1,3-16-136,0 1 1,1-1-1,-1 1 1,1-1 0,0 1-1,0-1 1,1 0-1,-1 1 1,1-1 0,0 0-1,0 0 1,0 0 0,1 0-1,0-1 1,-1 1-1,6 5 1,13 10-6726</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1:56.928"/>
    </inkml:context>
    <inkml:brush xml:id="br0">
      <inkml:brushProperty name="width" value="0.05" units="cm"/>
      <inkml:brushProperty name="height" value="0.05" units="cm"/>
    </inkml:brush>
  </inkml:definitions>
  <inkml:trace contextRef="#ctx0" brushRef="#br0">49 36 24575,'-3'0'0,"0"0"0,0 0 0,0-1 0,0 1 0,1-1 0,-1 0 0,0 0 0,0 0 0,1 0 0,-1-1 0,1 1 0,-1 0 0,1-1 0,0 0 0,-5-4 0,7 6 0,0 0 0,0 0 0,0 0 0,0 0 0,-1-1 0,1 1 0,0 0 0,0 0 0,0 0 0,0-1 0,0 1 0,0 0 0,0 0 0,0 0 0,0-1 0,0 1 0,0 0 0,0 0 0,0-1 0,0 1 0,0 0 0,0 0 0,0 0 0,0-1 0,0 1 0,0 0 0,0 0 0,0-1 0,0 1 0,0 0 0,0 0 0,0 0 0,0-1 0,1 1 0,-1 0 0,0 0 0,0 0 0,0 0 0,0-1 0,1 1 0,-1 0 0,14-5 0,16 3 0,-30 2 0,18-1 0,-1 1 0,0 1 0,0 1 0,-1 0 0,1 1 0,0 1 0,-1 1 0,0 0 0,0 1 0,25 13 0,33 23-61,-1 4 0,-3 2 0,-1 4 1,-3 3-1,86 90 0,-79-62-140,-4 2-1,-3 3 1,94 170 0,-87-118-67,-7 3 0,51 163 0,46 309-98,-42 144 366,-85 8 0,-59-380-613,9-264 862,-35 134-1,46-243-273,-1 3 489,0-1 0,-1 0 0,-10 22 0,15-38-461,0 1 0,0-1 0,0 0 0,0 0 0,0 0 0,0 0 1,0 0-1,0 0 0,0 0 0,0 1 0,0-1 0,0 0 0,0 0 0,0 0 0,0 0 1,0 0-1,-1 0 0,1 0 0,0 0 0,0 1 0,0-1 0,0 0 0,0 0 0,0 0 1,0 0-1,0 0 0,0 0 0,-1 0 0,1 0 0,0 0 0,0 0 0,0 0 1,0 0-1,0 0 0,0 0 0,0 0 0,-1 0 0,1 0 0,0 0 0,0 0 0,0 0 1,0 0-1,0 0 0,0 0 0,0 0 0,-1 0 0,1 0 0,0 0 0,0 0 0,0 0 1,-3-8 161,-1-20 91,3 17-211,0 6-45,0 0 0,-1-1 0,1 1 0,-1 0 0,-1 0 0,1 0 0,-1 1 0,0-1 0,0 1 0,-7-9 0,9 12 0,0 0 0,0 0 0,0 0 0,0 0 0,0 0 0,-1 0 0,1 0 0,0 0 0,-1 1 0,1-1 0,-1 0 0,1 1 0,0-1 0,-1 1 0,0 0 0,1-1 0,-1 1 0,1 0 0,-1 0 0,1 0 0,-1 0 0,1 0 0,-1 0 0,1 1 0,-1-1 0,1 1 0,-1-1 0,1 1 0,-1-1 0,1 1 0,0 0 0,-1-1 0,1 1 0,0 0 0,-1 0 0,1 0 0,0 0 0,0 0 0,0 0 0,0 1 0,-1 1 0,0-1 0,0 0 0,0 1 0,0-1 0,0 0 0,-1 0 0,1 0 0,-1-1 0,1 1 0,-1 0 0,1-1 0,-1 0 0,0 0 0,0 0 0,0 0 0,0 0 0,0 0 0,0-1 0,0 1 0,0-1 0,0 0 0,0 0 0,0 0 0,0 0 0,0-1 0,0 1 0,0-1 0,-6-1 0,-2-4 0,0 0 0,1 0 0,-1-1 0,1 0 0,-15-15 0,14 13 0,1 1 0,-1 0 0,-13-8 0,24 16 0,-1 0 0,1 0 0,0-1 0,0 1 0,-1 0 0,1 0 0,0-1 0,-1 1 0,1 0 0,0 0 0,-1 0 0,1 0 0,0 0 0,-1-1 0,1 1 0,0 0 0,-1 0 0,1 0 0,-1 0 0,1 0 0,0 0 0,-1 0 0,1 0 0,0 0 0,-1 0 0,1 0 0,0 0 0,-1 1 0,1-1 0,0 0 0,-1 0 0,1 0 0,0 0 0,-1 1 0,1-1 0,0 0 0,-1 0 0,1 1 0,0-1 0,0 0 0,-1 0 0,1 1 0,0-1 0,0 0 0,0 1 0,-1-1 0,1 0 0,0 1 0,0-1 0,0 0 0,0 1 0,0-1 0,0 0 0,0 1 0,0-1 0,0 1 0,0-1 0,0 0 0,0 1 0,0-1 0,0 0 0,0 1 0,0-1 0,0 0 0,0 1 0,1 0 0,8 29 0,-7-25 0,58 142 0,-52-131 0,1 0 0,0-1 0,1 0 0,1 0 0,0-1 0,24 22 0,-29-31 0,0 0 0,-1-1 0,2 0 0,-1-1 0,0 1 0,1-1 0,0 0 0,-1-1 0,1 1 0,0-2 0,0 1 0,1-1 0,10 1 0,-8-2 0,0 0 0,1-1 0,-1 0 0,0-1 0,0 0 0,0-1 0,-1 0 0,19-8 0,-11 2 0,0 0 0,0-2 0,-1 0 0,0-1 0,-1-1 0,0 0 0,-1-1 0,0 0 0,16-24 0,-28 34 0,-5 7 0,-14 15 0,-21 29 0,25-31-1365</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2:00.991"/>
    </inkml:context>
    <inkml:brush xml:id="br0">
      <inkml:brushProperty name="width" value="0.05" units="cm"/>
      <inkml:brushProperty name="height" value="0.05" units="cm"/>
    </inkml:brush>
  </inkml:definitions>
  <inkml:trace contextRef="#ctx0" brushRef="#br0">191 9 24575,'0'-8'0,"-1"18"0,-2 40 0,-34 232 0,-12 69 0,40-298 0,-65 436 0,62-364 0,6 243 0,12-301 0,3-1 0,3-1 0,3 0 0,2-1 0,3 0 0,3-2 0,3-1 0,2 0 0,3-2 0,2-2 0,3-1 0,3-1 0,1-3 0,3-1 0,2-2 0,2-2 0,3-2 0,105 74 0,-66-66 4,1-3-1,3-5 0,2-3 0,1-5 1,2-4-1,106 21 0,-36-21-41,1-7 0,319 6 0,436-65-257,-3-56 133,-906 88 162,654-52 0,-504 49 0,0 7 0,173 27 0,-257-17 45,-1 3 1,-1 4 0,-1 4 0,-1 3-1,107 53 1,-121-47-7,-2 3 0,-1 2 1,-2 4-1,-2 1 0,-1 3 0,73 81 0,-68-56-39,-3 3 0,-3 2 0,54 104 0,72 126 0,-179-303 0,-3-4 0,-8-13 0,-12-25 0,20 31 0,0-1 0,0 0 0,1 0 0,-1-12 0,3 16 0,-1 0 0,-1-1 0,1 1 0,-1 0 0,0 0 0,0 0 0,0-1 0,-1 1 0,0 0 0,0 1 0,0-1 0,-1 0 0,1 1 0,-1-1 0,-5-5 0,6 8 0,0-1 0,0 1 0,-1 0 0,1 0 0,-1 0 0,1 0 0,-1 1 0,0-1 0,1 1 0,-1-1 0,0 1 0,0 0 0,0 0 0,0 1 0,0-1 0,0 0 0,0 1 0,-1 0 0,1 0 0,0 0 0,0 0 0,0 0 0,0 0 0,0 1 0,-5 1 0,5 0 0,-1-1 0,0 1 0,0 1 0,1-1 0,-1 0 0,1 1 0,0 0 0,-1 0 0,1 0 0,1 0 0,-1 0 0,0 1 0,1-1 0,0 1 0,0 0 0,0-1 0,0 1 0,-2 6 0,2-2 0,0 1 0,0-1 0,1 1 0,0 0 0,1-1 0,0 1 0,0 0 0,1-1 0,0 1 0,1 0 0,-1-1 0,2 1 0,-1-1 0,1 0 0,0 0 0,1 0 0,4 8 0,-5-11 0,0-1 0,0 1 0,0 0 0,0-1 0,1 0 0,0 0 0,-1 0 0,2 0 0,-1-1 0,0 1 0,1-1 0,-1 0 0,1 0 0,0-1 0,0 1 0,0-1 0,1 0 0,-1-1 0,0 1 0,1-1 0,-1 0 0,1-1 0,-1 1 0,1-1 0,-1 0 0,1 0 0,9-2 0,-8 0 0,0-1 0,0 1 0,0-1 0,0-1 0,0 1 0,-1-1 0,0-1 0,0 1 0,0-1 0,7-7 0,-5 5 0,-1-1 0,0-1 0,0 1 0,-1-1 0,0 0 0,7-14 0,-13 22 0,1 1 0,-1-1 0,0 1 0,1-1 0,-1 0 0,0 1 0,1-1 0,-1 1 0,0-1 0,0 1 0,1-1 0,-1 0 0,0 1 0,0-1 0,0 0 0,0 1 0,0-1 0,0 0 0,0 1 0,0-1 0,0 0 0,0 1 0,0-1 0,-1 1 0,1-1 0,0 0 0,0 1 0,-1-1 0,1 1 0,0-1 0,-1 1 0,1-2 0,-1 3 0,0-1 0,0 0 0,0 1 0,0-1 0,1 0 0,-1 1 0,0-1 0,0 1 0,1-1 0,-1 1 0,0-1 0,1 1 0,-1 0 0,1-1 0,-1 1 0,0 0 0,1 0 0,0-1 0,-1 1 0,1 0 0,-1 0 0,1 0 0,0-1 0,-1 2 0,-3 8 0,0-1 0,0 1 0,1 0 0,1 0 0,-1 0 0,1 0 0,1 0 0,-1 12 0,5-20 0,3-7 0,9-11 0,-10 10 0,-4 6 0,-1 0 0,0-1 0,1 1 0,-1 0 0,0-1 0,1 1 0,-1 0 0,1 0 0,-1-1 0,1 1 0,-1 0 0,1 0 0,-1 0 0,1 0 0,-1-1 0,1 1 0,-1 0 0,1 0 0,-1 0 0,1 0 0,-1 0 0,1 0 0,-1 0 0,1 0 0,-1 1 0,1-1 0,-1 0 0,1 0 0,-1 0 0,1 0 0,-1 1 0,0-1 0,1 0 0,-1 1 0,1-1 0,-1 0 0,0 1 0,1-1 0,-1 0 0,0 1 0,1-1 0,-1 1 0,0-1 0,0 0 0,1 1 0,-1-1 0,0 1 0,0-1 0,0 1 0,1 0 0,9 35 0,-6-18 0,-4-17 0,1 0 0,-1 1 0,1-1 0,-1 1 0,0-1 0,0 0 0,0 1 0,0-1 0,0 1 0,0-1 0,0 0 0,-1 1 0,1-1 0,0 1 0,-1-1 0,1 0 0,-1 1 0,0-1 0,1 0 0,-1 0 0,-1 2 0,-25 26 0,9-12 0,-33 46 0,3 1 0,3 2 0,-56 110 0,75-121 0,2 2 0,3 0 0,2 1 0,2 1 0,-10 76 0,15-19 0,4 0 0,6 0 0,4 0 0,6 0 0,34 178 0,-24-206 0,4-1 0,4-1 0,4-1 0,41 82 0,-39-104 0,2-1 0,4-2 0,2-2 0,2-1 0,82 83 0,-62-82-41,3-1-1,3-4 1,2-3-1,1-3 1,3-3-1,2-3 1,101 39-1,-82-45-13,2-3 0,0-5-1,2-5 1,1-3 0,187 10-1,-215-27 56,0-4 0,0-2 0,0-4 0,136-32 0,-168 29 0,-1-1 0,-1-3 0,0-1 0,-1-2 0,0-1 0,-2-2 0,-1-1 0,0-2 0,-2-2 0,33-32 0,-29 18 56,-1-1-1,-2-2 0,-2-1 1,-2-2-1,36-76 0,-36 56 28,-2-1 0,-4-1 0,25-118 0,-43 163-83,-1-1 0,-1 1 0,-1 0 0,-2-32 0,0 53 0,0 0 0,0 0 0,-1 0 0,1 1 0,-1-1 0,1 0 0,-1 0 0,0 1 0,-1-4 0,2 4 0,-1 1 0,1 0 0,0-1 0,-1 1 0,1 0 0,0-1 0,-1 1 0,1 0 0,-1-1 0,1 1 0,-1 0 0,1-1 0,0 1 0,-1 0 0,1 0 0,-1 0 0,1 0 0,-1 0 0,1-1 0,-1 1 0,1 0 0,-1 0 0,0 0 0,0 1 0,-1-1 0,1 1 0,0 0 0,0-1 0,0 1 0,0 0 0,0 0 0,0 0 0,0 0 0,0 0 0,0 0 0,0 0 0,1 0 0,-1 0 0,0 0 0,1 0 0,-1 1 0,0-1 0,1 0 0,0 0 0,-1 1 0,1-1 0,0 0 0,0 3 0,-2 6 0,2-8 0,-1 1 0,1-1 0,-1 0 0,1 1 0,-1-1 0,0 0 0,0 0 0,1 1 0,-3 1 0,2-3 0,0 0 0,0 0 0,0 0 0,-1 0 0,1-1 0,0 1 0,0 0 0,-1-1 0,1 1 0,0-1 0,-1 1 0,1-1 0,0 0 0,-1 0 0,1 1 0,-1-1 0,1 0 0,-1 0 0,-1-1 0,-2 2 0,0-1 0,0 1 0,0 0 0,0 0 0,0 1 0,0-1 0,0 1 0,0 0 0,1 0 0,-1 1 0,1 0 0,-1-1 0,1 2 0,-6 4 0,-5 7 0,0 0 0,-16 23 0,13-16 0,-22 26 0,-95 111 0,115-136 0,18-20 0,14-12 0,102-99 0,60-50 0,-170 154 0,1 1 0,-1 0 0,1 0 0,-1 0 0,1 1 0,0-1 0,0 1 0,0 0 0,7-1 0,-9 2 0,1 1 0,-1 0 0,1 0 0,0 0 0,-1 0 0,1 1 0,-1-1 0,1 1 0,-1 0 0,1 0 0,-1 1 0,0-1 0,1 1 0,4 3 0,46 29 0,-3 2 0,81 73 0,-113-92 0,33 39 0,-47-51 0,-1 1 0,0 0 0,0 0 0,-1 0 0,0 0 0,0 1 0,0-1 0,-1 1 0,0 0 0,0 0 0,0-1 0,0 10 0,-2-16-15,0 0 0,0 0-1,0 0 1,0 0 0,-1 0 0,1 0-1,0 0 1,0 0 0,0 0-1,0 0 1,0 0 0,0-1-1,0 1 1,0 0 0,0 0 0,0 0-1,-1 0 1,1 0 0,0 0-1,0 0 1,0 0 0,0 0 0,0 0-1,0 0 1,0 0 0,0 0-1,0 0 1,-1 1 0,1-1 0,0 0-1,0 0 1,0 0 0,0 0-1,0 0 1,0 0 0,0 0 0,0 0-1,0 0 1,0 0 0,0 0-1,0 0 1,-1 0 0,1 0-1,0 0 1,0 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8:30.607"/>
    </inkml:context>
    <inkml:brush xml:id="br0">
      <inkml:brushProperty name="width" value="0.05" units="cm"/>
      <inkml:brushProperty name="height" value="0.05" units="cm"/>
    </inkml:brush>
  </inkml:definitions>
  <inkml:trace contextRef="#ctx0" brushRef="#br0">87 6 24575,'-2'1'0,"0"-1"0,0 1 0,0 0 0,0-1 0,0 1 0,0 0 0,0 0 0,0 1 0,0-1 0,0 0 0,1 1 0,-3 2 0,-19 19 0,22-22 0,-3 5 0,0-1 0,0 2 0,0-1 0,1 0 0,0 1 0,0-1 0,1 1 0,0 0 0,0 0 0,0 0 0,1 0 0,0 0 0,0 1 0,1-1 0,0 0 0,0 0 0,1 0 0,0 1 0,0-1 0,4 10 0,-3-11 0,0 1 0,0 0 0,0-1 0,1 0 0,1 0 0,-1 0 0,1 0 0,0 0 0,0-1 0,0 1 0,1-1 0,0 0 0,0 0 0,0-1 0,0 0 0,1 0 0,0 0 0,0 0 0,0-1 0,0 0 0,11 3 0,-12-5 0,1 0 0,-1 0 0,0 0 0,1-1 0,-1 0 0,0 0 0,1-1 0,-1 1 0,0-1 0,1 0 0,-1-1 0,0 1 0,0-1 0,0 0 0,0 0 0,0-1 0,4-3 0,-1 1 0,-1 0 0,0-1 0,0 0 0,0-1 0,-1 1 0,0-1 0,0 0 0,-1-1 0,9-15 0,-10 16 0,-1 0 0,0-1 0,0 1 0,0-1 0,-1 0 0,0 0 0,-1 0 0,0 1 0,0-1 0,-1 0 0,0-11 0,-1 14 0,1 0 0,-1 1 0,-1-1 0,1 0 0,0 1 0,-1-1 0,0 1 0,0-1 0,-1 1 0,1 0 0,-1 0 0,0 0 0,0 0 0,0 1 0,0-1 0,-1 1 0,1 0 0,-1 0 0,-5-4 0,0 3 0,1 0 0,-1 0 0,1 1 0,-1 0 0,0 1 0,-1-1 0,1 2 0,0-1 0,0 2 0,-1-1 0,1 1 0,0 0 0,-1 1 0,1 0 0,0 1 0,0 0 0,-1 0 0,2 1 0,-1 0 0,0 0 0,-9 6 0,16-7-65,0-1 0,0 0 0,0 1 0,0 0 0,0-1 0,0 1 0,0 0 0,1 0 0,-1 0 0,1 0 0,-1 0 0,1 1 0,0-1 0,0 0 0,0 1 0,0-1 0,0 1 0,1-1 0,-1 1 0,0 2 0,2 11-6761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2:03.360"/>
    </inkml:context>
    <inkml:brush xml:id="br0">
      <inkml:brushProperty name="width" value="0.05" units="cm"/>
      <inkml:brushProperty name="height" value="0.05" units="cm"/>
    </inkml:brush>
  </inkml:definitions>
  <inkml:trace contextRef="#ctx0" brushRef="#br0">0 37 24575,'10'-17'0,"-10"15"0,1 1 0,-1 0 0,1-1 0,-1 1 0,1 0 0,-1 0 0,1 0 0,0-1 0,0 1 0,0 0 0,0 0 0,0 0 0,0 0 0,2-1 0,-3 2 0,0 0 0,1 0 0,-1 0 0,0 0 0,0 0 0,1 0 0,-1 0 0,0 0 0,1 0 0,-1 0 0,0 0 0,0 0 0,1 0 0,-1 0 0,0 0 0,0 0 0,1 1 0,-1-1 0,0 0 0,0 0 0,0 0 0,1 0 0,-1 1 0,0-1 0,0 0 0,0 0 0,1 0 0,-1 1 0,0-1 0,0 0 0,0 0 0,0 1 0,0-1 0,0 0 0,0 0 0,1 1 0,-1-1 0,0 0 0,0 1 0,0-1 0,3 16 0,-3-13 0,24 208 335,-5-31-2035,-15-152-5126</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2:03.703"/>
    </inkml:context>
    <inkml:brush xml:id="br0">
      <inkml:brushProperty name="width" value="0.05" units="cm"/>
      <inkml:brushProperty name="height" value="0.05" units="cm"/>
    </inkml:brush>
  </inkml:definitions>
  <inkml:trace contextRef="#ctx0" brushRef="#br0">53 169 24575,'5'-41'0,"-3"35"0,-1-1 0,0 1 0,0-1 0,-1-9 0,0 16 0,0-1 0,1 1 0,-1 0 0,0 0 0,0-1 0,0 1 0,0 0 0,0 0 0,0-1 0,0 1 0,0 0 0,0-1 0,0 1 0,0 0 0,0 0 0,0-1 0,-1 1 0,1 0 0,0 0 0,0-1 0,0 1 0,0 0 0,0 0 0,0-1 0,-1 1 0,1 0 0,0 0 0,0-1 0,0 1 0,-1 0 0,1 0 0,0 0 0,0 0 0,-1-1 0,1 1 0,-6 9 0,-4 20 0,5-8 0,0 0 0,2 1 0,0-1 0,2 1 0,1 37 0,1-52 0,-1 0 0,1 0 0,1 0 0,-1 0 0,1-1 0,0 1 0,1-1 0,0 1 0,0-1 0,0 0 0,1 0 0,-1 0 0,1-1 0,1 1 0,-1-1 0,1 0 0,0 0 0,0-1 0,1 1 0,-1-1 0,1 0 0,7 3 0,-11-5 0,0-1 0,1 0 0,-1 0 0,1 0 0,-1 0 0,1-1 0,-1 1 0,1 0 0,0-1 0,-1 0 0,1 0 0,0 0 0,-1 0 0,1 0 0,0 0 0,-1-1 0,1 1 0,0-1 0,-1 0 0,1 0 0,-1 0 0,1 0 0,-1 0 0,0 0 0,1-1 0,-1 1 0,0-1 0,0 1 0,0-1 0,0 0 0,0 0 0,0 0 0,-1 0 0,1 0 0,1-3 0,1-3 0,1-1 0,-1 1 0,-1-1 0,0 0 0,0 0 0,0 0 0,-1 0 0,1-17 0,-2 4 0,0 0 0,-2-1 0,0 1 0,-5-22 0,3 31 0,0 0 0,0-1 0,-1 2 0,-1-1 0,0 0 0,-1 1 0,-13-21 0,16 30 0,1-1 0,-1 1 0,1 0 0,-1 0 0,0 0 0,0 0 0,-1 1 0,1-1 0,-1 1 0,1 0 0,-1 0 0,0 0 0,1 0 0,-8-2 0,8 4 0,0 0 0,0-1 0,0 1 0,0 0 0,0 0 0,0 1 0,0-1 0,0 1 0,0-1 0,0 1 0,1 0 0,-1 0 0,0 0 0,0 0 0,1 1 0,-1-1 0,1 1 0,-1 0 0,1-1 0,0 1 0,-3 3 0,-1 2-151,0-1-1,1 1 0,0 0 0,0 0 1,0 1-1,1-1 0,0 1 1,-4 15-1,0 4-6674</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2:04.030"/>
    </inkml:context>
    <inkml:brush xml:id="br0">
      <inkml:brushProperty name="width" value="0.05" units="cm"/>
      <inkml:brushProperty name="height" value="0.05" units="cm"/>
    </inkml:brush>
  </inkml:definitions>
  <inkml:trace contextRef="#ctx0" brushRef="#br0">57 76 24575,'0'-2'0,"0"0"0,0 1 0,-1-1 0,1 0 0,-1 1 0,1-1 0,-1 1 0,0-1 0,0 1 0,0-1 0,0 1 0,0-1 0,0 1 0,0 0 0,0-1 0,0 1 0,0 0 0,-1 0 0,1 0 0,-1 0 0,-2-2 0,3 3 0,1 0 0,-1-1 0,0 1 0,0 0 0,0 0 0,1-1 0,-1 1 0,0 0 0,0 0 0,0 0 0,1 0 0,-1 0 0,0 0 0,0 0 0,0 0 0,0 0 0,1 1 0,-1-1 0,0 0 0,0 0 0,1 1 0,-1-1 0,0 0 0,0 1 0,1-1 0,-1 1 0,0-1 0,1 1 0,-1-1 0,1 1 0,-1 0 0,1-1 0,-1 1 0,1 0 0,-1-1 0,1 1 0,0 0 0,-1 0 0,1-1 0,0 1 0,-1 0 0,1 0 0,0 0 0,0-1 0,0 1 0,0 2 0,-3 21 0,0 0 0,2 0 0,1 1 0,2-1 0,0 0 0,6 29 0,-7-48 0,0 1 0,1-1 0,0 1 0,0-1 0,0 0 0,1 0 0,-1 0 0,1 0 0,1 0 0,-1 0 0,5 4 0,-7-8 0,0 0 0,1 0 0,-1 0 0,0 0 0,1 0 0,-1 0 0,1 0 0,-1 0 0,1-1 0,0 1 0,-1-1 0,1 1 0,0-1 0,-1 1 0,1-1 0,2 0 0,-1 0 0,-1-1 0,0 1 0,0-1 0,0 1 0,1-1 0,-1 0 0,0 0 0,0 0 0,0 0 0,-1 0 0,1-1 0,0 1 0,0-1 0,-1 1 0,1-1 0,1-1 0,3-5 0,0 0 0,-1 0 0,0 0 0,-1 0 0,1-1 0,-2 0 0,1 0 0,-1 0 0,0 0 0,2-19 0,-3 15 0,-1-1 0,0 1 0,0-1 0,-2 0 0,0 0 0,0 1 0,-4-15 0,3 22 34,1 0 1,-1 1-1,-1-1 0,1 1 0,-1-1 0,0 1 0,0 0 0,-1 0 0,-4-6 1,6 9-107,0 1 1,0-1 0,0 0 0,0 0 0,0 1 0,0-1 0,0 1 0,0 0 0,-1-1-1,1 1 1,0 0 0,-1 1 0,1-1 0,-1 0 0,1 1 0,-1-1 0,0 1 0,1 0 0,-1 0-1,1 0 1,-1 0 0,0 0 0,-3 1 0,-6 4-6755</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2:04.346"/>
    </inkml:context>
    <inkml:brush xml:id="br0">
      <inkml:brushProperty name="width" value="0.05" units="cm"/>
      <inkml:brushProperty name="height" value="0.05" units="cm"/>
    </inkml:brush>
  </inkml:definitions>
  <inkml:trace contextRef="#ctx0" brushRef="#br0">1 209 24575,'0'-14'0,"0"-1"0,1 1 0,1 0 0,0 0 0,1 0 0,0 0 0,8-19 0,-9 28 0,1 1 0,-1-1 0,1 0 0,0 1 0,0 0 0,0-1 0,1 1 0,-1 1 0,1-1 0,0 0 0,0 1 0,1 0 0,-1 0 0,1 0 0,-1 1 0,1-1 0,0 1 0,0 0 0,0 0 0,0 1 0,0 0 0,11-2 0,-14 3 0,0-1 0,1 1 0,-1 0 0,0 0 0,1 0 0,-1 0 0,1 0 0,-1 0 0,0 1 0,1-1 0,-1 1 0,0 0 0,0 0 0,1 0 0,-1 0 0,0 0 0,0 0 0,0 0 0,0 1 0,0-1 0,-1 1 0,1-1 0,0 1 0,-1 0 0,1 0 0,-1 0 0,1 0 0,-1 0 0,0 0 0,0 0 0,0 0 0,0 0 0,0 0 0,-1 1 0,1-1 0,0 5 0,0 2 0,0 1 0,0 0 0,-1 0 0,0 0 0,-1 0 0,-1 0 0,-3 16 0,-3-1 0,-1-1 0,-1 0 0,-2 0 0,0-2 0,-20 29 0,13-20 0,-28 58 0,46-87 0,0 1 0,0-1 0,0 0 0,0 0 0,1 1 0,-1-1 0,1 1 0,-1-1 0,1 1 0,0-1 0,0 0 0,0 1 0,0-1 0,1 1 0,-1-1 0,1 1 0,-1-1 0,1 0 0,1 4 0,0-4 0,0 1 0,0-1 0,0 0 0,0 0 0,1 0 0,-1 0 0,0 0 0,1-1 0,-1 1 0,1-1 0,0 0 0,-1 1 0,1-1 0,0 0 0,0-1 0,3 2 0,14 2 0,0-1 0,0-1 0,0-1 0,0 0 0,35-4 0,-7-3 0,59-15 0,-37 1-1365,-10 0-5461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2:04.734"/>
    </inkml:context>
    <inkml:brush xml:id="br0">
      <inkml:brushProperty name="width" value="0.05" units="cm"/>
      <inkml:brushProperty name="height" value="0.05" units="cm"/>
    </inkml:brush>
  </inkml:definitions>
  <inkml:trace contextRef="#ctx0" brushRef="#br0">2143 203 24575,'-12'-4'0,"0"0"0,0 0 0,0 1 0,-1 1 0,1 0 0,-23 0 0,7 0 0,-532-10-769,3 44-270,433-17 769,1 5 1,-176 54-1,262-62 237,0 1 0,1 2 0,1 1 0,-35 22 0,58-29 14,0-1 0,0 2 0,1-1 0,0 1 0,-16 21 0,21-23 15,1-1-1,1 1 0,-1 0 1,1 0-1,1 0 0,-1 0 0,1 1 1,1-1-1,-1 1 0,0 13 1,2-12 3,0-1 1,2 0 0,-1 1 0,1-1-1,0 0 1,1 0 0,0 1-1,0-1 1,1-1 0,5 12 0,-1-6 1,0 0 0,1-1 0,1-1 1,0 1-1,18 18 0,0-6-13,0-1 0,1-1 0,1-2 0,53 30 0,-20-19-45,1-3 0,2-3-1,1-2 1,1-3-1,0-4 1,127 17-1,-92-23 26,2-6-1,-1-3 1,204-25-1,-218 9 35,0-4 1,118-39-1,-150 37-20,-2-3 1,-1-1-1,-1-3 0,80-55 1,-109 64-40,0 0 1,-1-2 0,-1-1 0,-1 0-1,-1-2 1,30-44 0,-43 56 51,0 0 0,-1 0 0,0 0 0,-1-1 0,0 0 1,-1 0-1,-1 0 0,0-1 0,0 1 0,-1-1 0,-1 0 0,0 1 1,-1-1-1,0 0 0,-1 0 0,-1 1 0,0-1 0,-4-16 0,0 15 3,1 0 0,-2 1 0,0-1-1,0 2 1,-2-1 0,1 1 0,-1 0-1,-1 1 1,0 0 0,-1 1-1,0 0 1,0 0 0,-14-7 0,-8-5-23,-1 2 1,-1 2 0,-69-25 0,11 12-150,0 5 0,-2 4 0,-1 4 0,-104-6 0,-384 8-2299,259 25 1856</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36.786"/>
    </inkml:context>
    <inkml:brush xml:id="br0">
      <inkml:brushProperty name="width" value="0.05" units="cm"/>
      <inkml:brushProperty name="height" value="0.05" units="cm"/>
    </inkml:brush>
  </inkml:definitions>
  <inkml:trace contextRef="#ctx0" brushRef="#br0">548 61 24575,'0'-2'0,"0"1"0,-1 0 0,0-1 0,1 1 0,-1 0 0,0 0 0,1 0 0,-1-1 0,0 1 0,0 0 0,0 0 0,0 0 0,0 0 0,0 1 0,-2-2 0,-17-13 0,13 12 0,1 0 0,-1 0 0,0 0 0,0 1 0,0 0 0,0 0 0,0 0 0,0 1 0,0 1 0,-1-1 0,1 1 0,0 0 0,-1 1 0,1-1 0,0 1 0,0 1 0,-1 0 0,1 0 0,0 0 0,1 1 0,-1 0 0,0 0 0,-7 5 0,-3 3 0,1 0 0,0 1 0,1 1 0,0 0 0,1 1 0,0 0 0,-17 25 0,7-3 0,1 1 0,2 0 0,1 2 0,2 1 0,-20 64 0,23-50 0,3 0 0,1 0 0,-6 108 0,16-125 0,2 0 0,1-1 0,2 1 0,1-1 0,2 0 0,2 0 0,1-1 0,26 62 0,-26-76 0,1 0 0,1-1 0,1 0 0,0-1 0,2-1 0,0 0 0,1-1 0,1 0 0,0-1 0,1-1 0,1-1 0,0-1 0,1 0 0,39 17 0,-29-18 0,0-2 0,1-1 0,0-2 0,1-1 0,0-1 0,0-2 0,0-1 0,0-1 0,0-2 0,0-1 0,0-2 0,0-1 0,0-1 0,-1-2 0,36-14 0,-33 9 0,-1-1 0,0-2 0,-1-1 0,0-1 0,-2-2 0,0-1 0,-2-2 0,0 0 0,-1-2 0,-2-1 0,0-1 0,-2-1 0,23-38 0,-27 34 0,-1-1 0,-2-1 0,-1 0 0,-2-1 0,-2-1 0,-1 0 0,-1-1 0,-2 1 0,-2-1 0,-2-1 0,-1-60 0,-3 72 0,-2-1 0,0 1 0,-2-1 0,-1 1 0,-1 1 0,-1-1 0,-1 1 0,-2 1 0,0-1 0,-1 2 0,-2 0 0,0 0 0,-2 1 0,0 1 0,-1 1 0,-40-36 0,33 36 0,-2 2 0,0 0 0,-1 2 0,0 1 0,-2 2 0,1 0 0,-47-13 0,38 16 0,-1 2 0,-1 1 0,1 2 0,-1 2 0,-64 2 0,94 1-151,-1 1-1,0 0 0,1 0 0,-1 1 1,1 0-1,-1 1 0,1 0 1,-17 9-1,7 0-6674</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37.248"/>
    </inkml:context>
    <inkml:brush xml:id="br0">
      <inkml:brushProperty name="width" value="0.05" units="cm"/>
      <inkml:brushProperty name="height" value="0.05" units="cm"/>
    </inkml:brush>
  </inkml:definitions>
  <inkml:trace contextRef="#ctx0" brushRef="#br0">0 26 24575,'0'-2'0,"0"1"0,0-1 0,1 0 0,-1 0 0,0 0 0,1 1 0,0-1 0,-1 0 0,1 1 0,0-1 0,1-2 0,-2 4 0,0 0 0,0 0 0,0 0 0,0-1 0,0 1 0,1 0 0,-1 0 0,0 0 0,0 0 0,0 0 0,0 0 0,0 0 0,0 0 0,1-1 0,-1 1 0,0 0 0,0 0 0,0 0 0,0 0 0,1 0 0,-1 0 0,0 0 0,0 0 0,0 0 0,0 0 0,1 0 0,-1 0 0,0 0 0,0 0 0,0 0 0,0 0 0,1 0 0,-1 0 0,0 0 0,0 0 0,0 0 0,0 1 0,1-1 0,3 12 0,68 365 0,-28-160 0,-37-169-1365,-6-31-5461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37.544"/>
    </inkml:context>
    <inkml:brush xml:id="br0">
      <inkml:brushProperty name="width" value="0.05" units="cm"/>
      <inkml:brushProperty name="height" value="0.05" units="cm"/>
    </inkml:brush>
  </inkml:definitions>
  <inkml:trace contextRef="#ctx0" brushRef="#br0">1 352 24575,'0'-10'0,"0"0"0,0 0 0,1 0 0,0 0 0,1 0 0,0 1 0,0-1 0,1 0 0,1 1 0,-1 0 0,1 0 0,1 0 0,0 0 0,0 1 0,12-14 0,13-12 0,50-43 0,-6 8 0,-69 63 342,-5 6-369,0 0 0,0 0 1,0 0-1,0 0 0,0 0 1,-1 0-1,1 0 0,0 0 1,0 0-1,0 1 0,0-1 1,0 0-1,0 0 0,0 0 1,0 0-1,0 0 0,0 0 1,0 0-1,0 0 0,0 0 1,0 0-1,0 0 0,-1 0 1,1 0-1,0 0 0,0 0 1,0 0-1,0 0 0,0 0 1,0 0-1,0 0 0,0 0 1,0 0-1,0 0 0,0 0 1,0-1-1,0 1 0,0 0 1,0 0-1,-1 0 0,1 0 1,0 0-1,0 0 0,0 0 1,0 0-1,0 0 0,0 0 1,0 0-1,0 0 0,0 0 1,0 0-1,0 0 0,0 0 1,0 0-1,0-1 0,0 1 1,0 0-1,0 0 0,0 0 1,0 0-1,0 0 0,0 0 1,0 0-1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29.432"/>
    </inkml:context>
    <inkml:brush xml:id="br0">
      <inkml:brushProperty name="width" value="0.05" units="cm"/>
      <inkml:brushProperty name="height" value="0.05" units="cm"/>
    </inkml:brush>
  </inkml:definitions>
  <inkml:trace contextRef="#ctx0" brushRef="#br0">0 341 24575,'76'-12'0,"892"-71"-1119,-49 5-813,-4-43 906,-864 113 1376,-21 4 249,-1-1 0,0-1 0,29-12-1,-47 13-1479</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29.697"/>
    </inkml:context>
    <inkml:brush xml:id="br0">
      <inkml:brushProperty name="width" value="0.05" units="cm"/>
      <inkml:brushProperty name="height" value="0.05" units="cm"/>
    </inkml:brush>
  </inkml:definitions>
  <inkml:trace contextRef="#ctx0" brushRef="#br0">2 45 24575,'-1'-13'0,"1"-10"0,0 23 0,0-1 0,1 0 0,-1 1 0,1-1 0,-1 1 0,1-1 0,-1 1 0,0-1 0,1 1 0,0-1 0,-1 1 0,1 0 0,-1-1 0,1 1 0,-1 0 0,1 0 0,0-1 0,-1 1 0,1 0 0,0 0 0,-1 0 0,1 0 0,0 0 0,-1-1 0,1 1 0,0 1 0,-1-1 0,1 0 0,0 0 0,-1 0 0,1 0 0,0 0 0,0 1 0,7 1 0,0 0 0,-1 0 0,1 1 0,-1 0 0,1 1 0,11 7 0,41 32 0,-49-35 0,-9-6 0,11 7 0,-1 1 0,0 0 0,0 1 0,12 16 0,-22-25 0,1 1 0,-1 0 0,0 0 0,-1 0 0,1 0 0,0 0 0,-1 0 0,0 1 0,0-1 0,0 0 0,0 1 0,0-1 0,-1 1 0,1-1 0,-1 1 0,0-1 0,0 1 0,-1-1 0,1 1 0,-1-1 0,1 1 0,-1-1 0,0 1 0,0-1 0,-3 6 0,0-3 42,0 1 0,-1-1-1,0 1 1,0-1 0,-1-1-1,1 1 1,-9 5 0,-47 31-1098,50-35 413,-44 27-6183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8:30.999"/>
    </inkml:context>
    <inkml:brush xml:id="br0">
      <inkml:brushProperty name="width" value="0.05" units="cm"/>
      <inkml:brushProperty name="height" value="0.05" units="cm"/>
    </inkml:brush>
  </inkml:definitions>
  <inkml:trace contextRef="#ctx0" brushRef="#br0">74 101 24575,'-1'-2'0,"1"1"0,0-1 0,-1 0 0,0 0 0,1 0 0,-1 1 0,0-1 0,0 0 0,0 1 0,0-1 0,0 0 0,0 1 0,0 0 0,-1-1 0,1 1 0,-1 0 0,1-1 0,-3 0 0,3 1 0,0 0 0,0 1 0,1-1 0,-1 0 0,0 1 0,0-1 0,0 1 0,0 0 0,0-1 0,0 1 0,0 0 0,0 0 0,0-1 0,0 1 0,0 0 0,0 0 0,-1 0 0,1 0 0,0 0 0,0 1 0,0-1 0,0 0 0,0 0 0,0 1 0,0-1 0,0 0 0,0 1 0,0-1 0,0 1 0,1 0 0,-1-1 0,0 1 0,-1 1 0,-1 2 0,1 0 0,0 1 0,0-1 0,0 1 0,0-1 0,1 1 0,0 0 0,0-1 0,0 1 0,0 0 0,1 0 0,0 0 0,0 0 0,1 6 0,1 7 0,1 0 0,7 27 0,-6-32 0,1 0 0,0 0 0,0 0 0,2-1 0,-1 1 0,2-1 0,14 18 0,-20-27 0,1 0 0,1 0 0,-1 0 0,0 0 0,1 0 0,-1-1 0,1 1 0,0-1 0,0 0 0,0 0 0,0-1 0,6 2 0,-7-2 0,1-1 0,-1 0 0,0 1 0,1-2 0,-1 1 0,1 0 0,-1-1 0,0 1 0,1-1 0,-1 0 0,0 0 0,0 0 0,0-1 0,0 1 0,0-1 0,0 0 0,0 0 0,3-2 0,0-1 0,-1 1 0,0-2 0,0 1 0,0-1 0,0 1 0,-1-1 0,0 0 0,0-1 0,-1 1 0,1-1 0,-1 0 0,-1 1 0,1-1 0,-1-1 0,-1 1 0,1 0 0,-1 0 0,0-1 0,-1 1 0,0 0 0,0-1 0,-1 1 0,1 0 0,-5-15 0,2 10 0,0 0 0,-1 1 0,0-1 0,-1 1 0,0-1 0,-1 1 0,0 1 0,-1-1 0,0 1 0,-1 0 0,0 1 0,0 0 0,-1 0 0,-13-10 0,19 17 27,0 0-1,0 1 0,0-1 0,0 0 1,0 1-1,-1 0 0,1-1 0,0 1 1,-1 1-1,1-1 0,-1 0 0,-3 1 1,5 0-99,0 0 1,0 0 0,0 0 0,0 1 0,0-1 0,0 1 0,1-1 0,-1 1 0,0 0-1,0 0 1,1 0 0,-1 0 0,0 0 0,1 0 0,-1 0 0,1 0 0,0 1 0,-1-1 0,1 0-1,0 1 1,0-1 0,0 1 0,-2 3 0,-3 9-6755</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30.585"/>
    </inkml:context>
    <inkml:brush xml:id="br0">
      <inkml:brushProperty name="width" value="0.05" units="cm"/>
      <inkml:brushProperty name="height" value="0.05" units="cm"/>
    </inkml:brush>
  </inkml:definitions>
  <inkml:trace contextRef="#ctx0" brushRef="#br0">16 1 24575,'-15'3'0,"15"-3"0,0 0 0,0 1 0,0-1 0,0 0 0,0 0 0,0 1 0,0-1 0,0 0 0,0 0 0,0 1 0,0-1 0,0 0 0,0 0 0,0 1 0,0-1 0,0 0 0,0 0 0,0 1 0,1-1 0,-1 0 0,0 0 0,0 1 0,0-1 0,0 0 0,0 0 0,1 0 0,-1 1 0,0-1 0,0 0 0,0 0 0,1 0 0,24 17 0,13 0 0,1-3 0,0 0 0,64 11 0,127 11 0,-189-31 0,876 84-2864,-666-69 2480,1170 85-697,-962-90 3782,-581-58-1073,118 41-1628,0 0 0,0 0 0,0 0 0,1-1 0,-1 0 0,1 1 0,0-1 0,0 0 0,0 0 0,0-1 0,-4-6 0,1-1 0,0-1 0,-7-18 0,10 24 0,3 6 0,0-1 0,0 1 0,0 0 0,0 0 0,0 0 0,-1 0 0,1 0 0,0-1 0,0 1 0,0 0 0,0 0 0,0 0 0,0 0 0,0-1 0,0 1 0,0 0 0,0 0 0,-1 0 0,1-1 0,0 1 0,0 0 0,0 0 0,0 0 0,0-1 0,1 1 0,-1 0 0,0 0 0,0 0 0,0-1 0,0 1 0,0 0 0,0 0 0,0 0 0,0 0 0,0-1 0,0 1 0,0 0 0,1 0 0,-1 0 0,0 0 0,0-1 0,0 1 0,0 0 0,1 0 0,-1 0 0,0 0 0,0 0 0,0 0 0,0 0 0,1 0 0,-1 0 0,0 0 0,0-1 0,0 1 0,1 0 0,15 7 0,15 14 0,-22-13 0,0 0 0,-1 0 0,0 1 0,-1 0 0,0 0 0,0 0 0,-1 1 0,0 0 0,-1 1 0,8 18 0,-13-27 10,1 0-1,-1 0 0,0 0 1,0 0-1,0 0 0,0 1 1,0-1-1,0 0 1,-1 0-1,1 0 0,0 0 1,-1 0-1,0 0 0,0 0 1,1 0-1,-1 0 0,-2 2 1,0-1 9,1 1 0,-1-1 0,0 0 1,0 0-1,0-1 0,0 1 0,-1-1 0,-4 3 0,-5 2-428,-1-1-1,0 0 0,-24 6 1,37-12 341,-42 11-6758</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31.479"/>
    </inkml:context>
    <inkml:brush xml:id="br0">
      <inkml:brushProperty name="width" value="0.05" units="cm"/>
      <inkml:brushProperty name="height" value="0.05" units="cm"/>
    </inkml:brush>
  </inkml:definitions>
  <inkml:trace contextRef="#ctx0" brushRef="#br0">1 0 24575,'14'2'0,"0"-1"0,0 2 0,0 0 0,0 1 0,0 0 0,13 7 0,6 1 0,773 255-585,377 129-1330,-17 44 772,-1146-431 1152,246 96 1162,-260-103-1009,0 0 47,0 0-1,0 0 1,0-1-1,0 1 0,0-1 1,10 0-1,-15-1-199,-1 0 0,1 0 0,-1 0 0,1 0 0,-1 0 0,0 0 0,1 0 0,-1 0 0,1 0 0,-1 0-1,1-1 1,-1 1 0,0 0 0,1 0 0,-1-1 0,0 1 0,1 0 0,-1 0 0,0-1 0,1 1 0,-1 0 0,0-1 0,1 1 0,-1 0 0,0-1 0,0 1 0,0-1 0,1 1 0,-1 0-1,0-1 1,0 1 0,0-1 0,0 1 0,0-1 0,0 1 0,0 0 0,0-1 0,0 1 0,0-1 0,0 1 0,0-1 0,0 1 0,0 0 0,0-1 0,0 1 0,-1-1 0,1 1 0,0 0 0,0-1-1,0 1 1,-1-1 0,1 1 0,0 0 0,-1-1 0,-16-24 325,14 21-318,-6-11-16,0 0 0,1 0 0,1-1 0,0 0 0,1 0 0,1-1 0,0 1 0,2-1 0,0 0 0,-2-22 0,3 30 0,-2 0 0,1-1 0,-1 2 0,0-1 0,-1 0 0,0 1 0,-7-9 0,12 17 0,25 36 0,89 141 0,-112-173 0,-1-1 0,1 1 0,0-1 0,-1 1 0,0 0 0,0 0 0,0 0 0,0 0 0,-1 0 0,1 0 0,-1 0 0,0 5 0,-1-6 0,1-1 0,-1 1 0,0 0 0,0-1 0,0 1 0,-1 0 0,1-1 0,0 1 0,-1-1 0,0 0 0,1 1 0,-1-1 0,0 0 0,0 0 0,0 0 0,-1 0 0,1-1 0,-3 2 0,-6 4-151,0-2-1,-1 0 0,1 0 0,-1-1 1,0 0-1,-1-1 0,1-1 1,-15 2-1,-22 2-6674</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32.600"/>
    </inkml:context>
    <inkml:brush xml:id="br0">
      <inkml:brushProperty name="width" value="0.05" units="cm"/>
      <inkml:brushProperty name="height" value="0.05" units="cm"/>
    </inkml:brush>
  </inkml:definitions>
  <inkml:trace contextRef="#ctx0" brushRef="#br0">1 1 24575,'89'87'0,"-21"-24"0,355 309 0,-412-363 0,638 499-1360,18-22-1,316 180 627,-537-419 3999,-445-246-3253,1 0 0,0 0 1,0 0-1,0-1 0,-1 1 0,1-1 0,0 1 0,0-1 0,0 0 1,4 1-1,-6-1-11,0-1 1,0 1-1,0 0 1,1 0-1,-1-1 1,0 1-1,0 0 1,0-1 0,0 1-1,0 0 1,0-1-1,0 1 1,0 0-1,0 0 1,0-1-1,0 1 1,0 0-1,0-1 1,0 1 0,0 0-1,0-1 1,0 1-1,0 0 1,0 0-1,-1-1 1,1 1-1,0 0 1,0-1-1,0 1 1,0 0 0,-1 0-1,1 0 1,0-1-1,0 1 1,0 0-1,-1 0 1,1-1-1,-36-36 1,29 29-6,-6-5 4,1 0 0,0-1 0,1-1 0,0 0 0,2 0 0,0-1 0,0-1 0,2 1 0,-11-31 0,18 42 0,-1 1 0,1 0 0,-1 0 0,1-1 0,0 1 0,1 0 0,0-6 0,-1 9 0,0-1 0,1 0 0,-1 1 0,1-1 0,-1 1 0,1-1 0,-1 1 0,1-1 0,0 1 0,0-1 0,0 1 0,0 0 0,0-1 0,0 1 0,0 0 0,0 0 0,0 0 0,0 0 0,1 0 0,-1 0 0,1 0 0,1-1 0,-3 2 0,1 1 0,0-1 0,0 0 0,0 0 0,-1 0 0,1 0 0,0 1 0,0-1 0,-1 0 0,1 1 0,0-1 0,0 1 0,-1-1 0,1 0 0,-1 1 0,1 0 0,0-1 0,-1 1 0,1-1 0,-1 1 0,1 0 0,-1-1 0,1 1 0,-1 0 0,0-1 0,1 1 0,-1 1 0,12 25 0,-10-23 0,13 35 0,-3 0 0,0 1 0,-3 1 0,-1 0 0,1 42 0,-8-77 0,-1 1 0,0 0 0,0-1 0,-1 1 0,0-1 0,0 1 0,-4 9 0,5-14 0,-1 0 0,0-1 0,1 1 0,-1-1 0,0 1 0,0 0 0,0-1 0,0 1 0,-1-1 0,1 0 0,0 1 0,0-1 0,-1 0 0,1 0 0,-1 0 0,1 0 0,-1 0 0,0 0 0,1-1 0,-1 1 0,0 0 0,1-1 0,-1 1 0,0-1 0,0 0 0,0 1 0,1-1 0,-1 0 0,0 0 0,0 0 0,-3-1 0,-178-36 0,122 28-1365,3 0-5461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33.926"/>
    </inkml:context>
    <inkml:brush xml:id="br0">
      <inkml:brushProperty name="width" value="0.05" units="cm"/>
      <inkml:brushProperty name="height" value="0.05" units="cm"/>
    </inkml:brush>
  </inkml:definitions>
  <inkml:trace contextRef="#ctx0" brushRef="#br0">0 28 24575,'9'-11'0,"6"-4"0,-14 14 0,0 1 0,-1 0 0,1 0 0,0 0 0,-1-1 0,1 1 0,0 0 0,0 0 0,-1 0 0,1 0 0,0 0 0,0 0 0,-1 0 0,1 0 0,0 1 0,-1-1 0,1 0 0,0 0 0,0 1 0,-1-1 0,1 0 0,-1 1 0,1-1 0,0 0 0,-1 1 0,1-1 0,0 1 0,242 218 0,-172-152 0,422 445-1020,-38 35-1,768 964 921,-1209-1495 93,39 49-230,149 177-146,15-18 1057,-204-213-623,31 28 785,-40-36-700,0 1 0,1-1 0,-1-1 0,1 1 0,0-1 0,0 0 0,10 3 0,-15-4-133,0-1 1,1 0-1,-1 0 1,0 0-1,1 0 1,-1 0-1,1 0 1,-1 0 0,0 0-1,1 0 1,-1 0-1,1 0 1,-1 0-1,0 0 1,1 0-1,-1 0 1,0 0-1,1 0 1,-1 0-1,1 0 1,-1 0-1,0-1 1,1 1-1,-1 0 1,0 0-1,1 0 1,-1-1-1,0 1 1,0 0-1,1-1 1,-1 1-1,0 0 1,1-1-1,-4-12 27,-16-14-60,12 20 30,0 0 0,1 0 0,0-1 0,0 0 0,0 0 0,1-1 0,-5-10 0,9 15 0,-1 0 0,1 0 0,0 0 0,0 0 0,0 0 0,1 0 0,-1-1 0,1 1 0,0 0 0,0 0 0,0-1 0,1 1 0,0 0 0,0 0 0,0 0 0,0 0 0,0 0 0,1 0 0,2-5 0,1-1 0,-5 8 0,1 0 0,0 0 0,0 0 0,0 0 0,0 0 0,0 0 0,0 0 0,1 1 0,-1-1 0,0 0 0,1 1 0,0-1 0,-1 1 0,3-2 0,-3 3 0,-1 0 0,1 0 0,-1 0 0,1 0 0,-1 0 0,1 0 0,-1 0 0,1 1 0,-1-1 0,0 0 0,1 0 0,-1 1 0,1-1 0,-1 0 0,0 1 0,1-1 0,-1 0 0,0 1 0,1-1 0,-1 0 0,0 1 0,0-1 0,1 1 0,-1-1 0,0 1 0,0-1 0,0 0 0,0 1 0,0-1 0,1 1 0,-1-1 0,0 1 0,0-1 0,0 1 0,0 0 0,2 21 0,-2-21 0,0 124 0,-1-55 0,2-67 0,-1 0 0,0 0 0,0 0 0,0 0 0,-1 0 0,1 0 0,-1 0 0,1 0 0,-1 0 0,0 0 0,0 0 0,-1 0 0,1-1 0,0 1 0,-1 0 0,0-1 0,1 1 0,-1-1 0,0 1 0,0-1 0,-1 0 0,1 0 0,0 0 0,-1 0 0,1 0 0,-1-1 0,0 1 0,1-1 0,-1 0 0,0 0 0,0 0 0,0 0 0,0 0 0,0 0 0,-4 0 0,-11 1-227,1 0-1,-1-1 1,0-1-1,0-1 1,-25-3-1,-8-3-6598</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35.002"/>
    </inkml:context>
    <inkml:brush xml:id="br0">
      <inkml:brushProperty name="width" value="0.05" units="cm"/>
      <inkml:brushProperty name="height" value="0.05" units="cm"/>
    </inkml:brush>
  </inkml:definitions>
  <inkml:trace contextRef="#ctx0" brushRef="#br0">479 102 24575,'5'-15'0,"-5"14"0,1 0 0,0-1 0,-1 1 0,1 0 0,-1 0 0,1-1 0,-1 1 0,0 0 0,1-1 0,-1 1 0,0 0 0,0-1 0,0 1 0,0-2 0,-1 0 0,0-1 0,-1 1 0,1 0 0,0 0 0,-1 0 0,0 1 0,0-1 0,0 0 0,0 1 0,0-1 0,0 1 0,-1 0 0,1-1 0,-1 1 0,0 0 0,0 1 0,1-1 0,-1 0 0,0 1 0,0 0 0,-1-1 0,1 1 0,-5-1 0,-4-1 0,1 1 0,-1 0 0,0 0 0,0 1 0,-16 1 0,2 1 0,1 2 0,0 0 0,0 2 0,-32 11 0,44-12 0,0 0 0,1 2 0,0-1 0,0 2 0,1-1 0,0 1 0,0 1 0,0 0 0,1 1 0,-10 10 0,15-11 0,-1 0 0,1 0 0,0 1 0,1-1 0,-1 1 0,2 1 0,-1-1 0,2 0 0,-1 1 0,1-1 0,1 1 0,-1 0 0,2 0 0,-1 0 0,1 0 0,2 10 0,0-3 0,0 0 0,2 0 0,0 0 0,0-1 0,2 1 0,0-1 0,1 0 0,12 19 0,-13-24 0,0-2 0,1 1 0,1-1 0,-1 0 0,1-1 0,1 1 0,0-2 0,0 1 0,0-1 0,1-1 0,19 10 0,-22-13 0,0 0 0,1 0 0,0-1 0,0 0 0,0-1 0,-1 0 0,1 0 0,0-1 0,0 1 0,0-2 0,0 1 0,0-1 0,0-1 0,0 1 0,0-1 0,0-1 0,-1 1 0,8-5 0,-5 2 0,0 0 0,0-1 0,-1 0 0,1 0 0,-2-1 0,1-1 0,-1 1 0,0-1 0,-1-1 0,0 1 0,0-1 0,-1 0 0,11-20 0,-14 21 0,0 0 0,0 0 0,0 0 0,-1 0 0,0 0 0,-1-1 0,0 1 0,0-1 0,-1 1 0,0-1 0,0 1 0,-1-1 0,0 1 0,-1 0 0,1-1 0,-2 1 0,1 0 0,-8-15 0,5 13 25,-1-1-1,-1 1 0,0 0 1,0 1-1,-1 0 1,0 0-1,0 1 0,-1-1 1,0 2-1,-1-1 0,0 2 1,0-1-1,-18-7 1,11 6-239,0 2 1,-1 0 0,0 1-1,0 1 1,0 0 0,-1 1-1,-36 0 1,-11 5-6613</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2:09.772"/>
    </inkml:context>
    <inkml:brush xml:id="br0">
      <inkml:brushProperty name="width" value="0.05" units="cm"/>
      <inkml:brushProperty name="height" value="0.05" units="cm"/>
    </inkml:brush>
  </inkml:definitions>
  <inkml:trace contextRef="#ctx0" brushRef="#br0">17 260 24575,'-2'-3'0,"0"0"0,1 1 0,-1-1 0,0-1 0,1 1 0,0 0 0,-1 0 0,1 0 0,1-1 0,-1 1 0,0 0 0,1-1 0,0 1 0,0-1 0,0 1 0,0-1 0,0 1 0,1 0 0,0-5 0,0 3 0,0 1 0,0-1 0,1 0 0,0 1 0,-1-1 0,2 1 0,-1 0 0,0 0 0,1 0 0,0 0 0,0 0 0,0 0 0,4-3 0,1 1 0,0 1 0,1 0 0,0 0 0,0 1 0,0 0 0,0 0 0,1 1 0,-1 1 0,1-1 0,0 2 0,0-1 0,0 1 0,0 1 0,17 1 0,-17-1 0,0 1 0,0 1 0,0-1 0,-1 2 0,1-1 0,0 2 0,-1-1 0,0 1 0,1 1 0,-2-1 0,1 1 0,0 1 0,-1 0 0,10 9 0,-13-10 0,0 1 0,0 0 0,0 0 0,-1 0 0,0 0 0,0 1 0,0 0 0,-1 0 0,0 0 0,-1 0 0,1 0 0,1 14 0,-3-15 0,-1-1 0,0 1 0,0-1 0,0 1 0,-1-1 0,0 1 0,0-1 0,0 0 0,-1 1 0,1-1 0,-2 0 0,1 0 0,0 0 0,-1 0 0,0-1 0,0 1 0,0-1 0,-6 6 0,1-2 0,0-1 0,-1 0 0,0-1 0,0 1 0,0-2 0,-1 0 0,0 0 0,0 0 0,0-1 0,-1-1 0,1 0 0,-18 3 0,18-4 0,1-1 0,-1 0 0,1-1 0,-1 1 0,1-2 0,-1 1 0,1-2 0,-1 1 0,1-1 0,0 0 0,0-1 0,0 0 0,0-1 0,-15-8 0,20 10 0,1-1 0,-1 1 0,1-1 0,0 0 0,0 0 0,1 0 0,-1-1 0,0 1 0,1-1 0,0 1 0,0-1 0,0 0 0,0 1 0,-1-7 0,1 4 0,1 0 0,0 0 0,1-1 0,-1 1 0,1 0 0,0-1 0,1 1 0,1-11 0,2 1 0,1 1 0,0-1 0,1 2 0,0-1 0,2 0 0,14-22 0,-7 16 0,32-37 0,-40 51 0,0 0 0,1 0 0,0 0 0,0 1 0,0 0 0,1 1 0,16-8 0,-24 12-50,1 0-1,0 0 1,0 1-1,0-1 0,0 1 1,0-1-1,-1 1 1,1 0-1,0-1 1,0 1-1,0 0 0,0 0 1,0 1-1,0-1 1,0 0-1,0 1 1,0-1-1,0 1 0,0-1 1,-1 1-1,1 0 1,0 0-1,0 0 1,-1 0-1,1 0 1,2 3-1,4 7-6775</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2:10.595"/>
    </inkml:context>
    <inkml:brush xml:id="br0">
      <inkml:brushProperty name="width" value="0.05" units="cm"/>
      <inkml:brushProperty name="height" value="0.05" units="cm"/>
    </inkml:brush>
  </inkml:definitions>
  <inkml:trace contextRef="#ctx0" brushRef="#br0">53 823 24575,'-10'0'0,"7"-1"0,0 1 0,0 0 0,1 0 0,-1 0 0,0 0 0,0 0 0,0 1 0,1-1 0,-1 1 0,0 0 0,1-1 0,-1 1 0,-4 3 0,7-4 0,0 1 0,1-1 0,-1 0 0,0 1 0,0-1 0,1 0 0,-1 1 0,0-1 0,1 0 0,-1 1 0,0-1 0,1 0 0,-1 1 0,1-1 0,-1 0 0,0 0 0,1 0 0,-1 1 0,1-1 0,-1 0 0,0 0 0,1 0 0,-1 0 0,1 0 0,-1 0 0,1 0 0,-1 0 0,1 0 0,-1 0 0,0 0 0,2 0 0,19 2 0,33-5 0,-1-2 0,72-16 0,-68 11 0,815-151-2526,-532 98 1505,425-87-1048,-7-29 1157,-685 160 1092,196-61 2187,-245 68-669,-24 12-1680,0 0 0,0 0-1,0 0 1,0 0 0,1 0 0,-1 0 0,0 0 0,0 0 0,0 0 0,0 0-1,0 0 1,0 0 0,1 0 0,-1 0 0,0 0 0,0 0 0,0-1 0,0 1-1,0 0 1,0 0 0,0 0 0,0 0 0,0 0 0,0 0 0,1 0 0,-1 0-1,0-1 1,0 1 0,0 0 0,0 0 0,0 0 0,0 0 0,0 0-1,0-1 1,0 1 0,0 0 0,0 0 0,0 0 0,0 0 0,0 0 0,0 0-1,0-1 1,0 1 0,0 0 0,-1 0 0,1 0 0,0 0 0,0 0 0,0 0-1,0 0 1,0-1 0,0 1 0,0 0 0,0 0 0,0 0 0,-11-2 613,-15 4-299,-65 20-172,68-15-128,0-1-1,0-1 1,0-1 0,-37 2 0,57-7-32,0 1 0,0-1 0,0 0 0,0 1 0,0-1 0,0-1 0,1 1 0,-1 0 0,0-1 0,1 1 0,-1-1 0,1 0 0,-1 0 0,1 0 0,0 0 0,0 0 0,0 0 0,0-1 0,0 1 0,1-1 0,-1 1 0,1-1 0,-1 0 0,-1-4 0,-3-8 0,1 0 0,0-1 0,-3-20 0,6 26 0,2 9 0,0 0 0,0-1 0,-1 1 0,1 0 0,0-1 0,0 1 0,0 0 0,0-1 0,1 1 0,-1 0 0,0 0 0,0-1 0,1 1 0,-1 0 0,1 0 0,-1-1 0,1 1 0,0 0 0,-1 0 0,1 0 0,0 0 0,0 0 0,0 0 0,0 0 0,0 0 0,0 0 0,0 0 0,0 1 0,0-1 0,0 0 0,0 1 0,0-1 0,1 1 0,-1-1 0,0 1 0,0 0 0,1-1 0,-1 1 0,0 0 0,3 0 0,7-1 0,-1 0 0,1 1 0,0 0 0,11 3 0,-13-2 0,0 0 0,0 0 0,0 1 0,0 0 0,-1 0 0,1 1 0,-1 0 0,0 1 0,0 0 0,0 0 0,0 1 0,-1-1 0,0 2 0,11 9 0,-14-11 0,-1 0 0,1-1 0,-1 2 0,0-1 0,-1 0 0,1 0 0,-1 1 0,0 0 0,0-1 0,0 1 0,-1 0 0,1 0 0,-1 0 0,0 0 0,-1 0 0,1 0 0,-1 0 0,0 0 0,0 0 0,-1 0 0,1 0 0,-1 0 0,0 0 0,-1 0 0,-2 6 0,-4 7-151,-2 0-1,0 0 0,-1-1 0,-1-1 1,-1 0-1,0 0 0,-1-1 1,-30 25-1,17-19-6674</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2:11.431"/>
    </inkml:context>
    <inkml:brush xml:id="br0">
      <inkml:brushProperty name="width" value="0.05" units="cm"/>
      <inkml:brushProperty name="height" value="0.05" units="cm"/>
    </inkml:brush>
  </inkml:definitions>
  <inkml:trace contextRef="#ctx0" brushRef="#br0">1 363 24575,'0'0'0,"0"0"0,1 0 0,-1 0 0,0 0 0,0 0 0,0 0 0,1 0 0,-1 1 0,0-1 0,0 0 0,0 0 0,0 0 0,0 0 0,1 1 0,-1-1 0,0 0 0,0 0 0,0 0 0,0 1 0,0-1 0,0 0 0,0 0 0,0 0 0,0 1 0,0-1 0,0 0 0,0 0 0,0 1 0,0-1 0,0 0 0,0 0 0,0 0 0,0 1 0,0-1 0,0 0 0,0 0 0,0 0 0,0 1 0,0-1 0,0 0 0,0 0 0,0 0 0,-1 1 0,1-1 0,0 0 0,0 0 0,0 0 0,0 0 0,-1 1 0,1-1 0,0 0 0,0 0 0,-1 0 0,15 1 0,-1 0 0,0-1 0,1-1 0,-1-1 0,19-3 0,14-2 0,2784-211-4579,-2812 217 4583,337-5 3392,-408 7-3031,-42-2 190,83 0-512,0 0 0,0-1 1,0-1-1,0 0 0,-22-9 0,-11-9-43,-165-67 0,197 86 0,22 10 0,22 12 0,47 21 0,-20-11 0,84 58 0,-138-85 0,0 0 0,-1-1 0,1 1 0,-1 1 0,0-1 0,0 1 0,0-1 0,0 1 0,-1 0 0,1 0 0,-1 0 0,0 0 0,0 0 0,2 7 0,-4-9 0,0 1 0,0 0 0,0 0 0,0-1 0,0 1 0,-1 0 0,1 0 0,-1-1 0,1 1 0,-1-1 0,0 1 0,0-1 0,-1 1 0,1-1 0,0 1 0,-1-1 0,1 0 0,-1 0 0,0 0 0,0 0 0,0 0 0,0 0 0,0 0 0,0 0 0,-3 1 0,-14 10 68,0-2 0,-1 0 0,0-1-1,-39 13 1,-89 19-1386,133-38 932,-30 7-6440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2:12.165"/>
    </inkml:context>
    <inkml:brush xml:id="br0">
      <inkml:brushProperty name="width" value="0.05" units="cm"/>
      <inkml:brushProperty name="height" value="0.05" units="cm"/>
    </inkml:brush>
  </inkml:definitions>
  <inkml:trace contextRef="#ctx0" brushRef="#br0">0 76 24575,'4'-1'0,"1"1"0,-1-1 0,0-1 0,1 1 0,-1 0 0,0-1 0,7-4 0,12-4 0,-11 8 0,0 0 0,1 1 0,-1 0 0,0 1 0,0 0 0,0 1 0,1 1 0,-1 0 0,22 6 0,4 0 0,828 101-1515,5-64-1,345-33 2769,-830-12-722,-444 1-192,-82-3 300,126 0-605,0 1-1,0-2 1,0 0 0,0-1-1,0 0 1,1-1 0,-20-9-1,23 6-33,0 0 0,0 0 0,1-1 0,0 0 0,1 0 0,0-1 0,0 0 0,1-1 0,-7-13 0,-19-24 0,27 40 0,3 3 0,-1 0 0,0 0 0,0 0 0,-1 1 0,-6-5 0,55 59 0,101 67 0,-3-3 0,-135-108 0,0 0 0,-1 1 0,0 0 0,0 1 0,0-1 0,5 12 0,-10-18 0,0 1 0,0 0 0,0-1 0,-1 1 0,1 0 0,-1-1 0,1 1 0,-1 0 0,0 0 0,0 0 0,0-1 0,0 1 0,0 0 0,0 0 0,0 0 0,0-1 0,-1 1 0,1 0 0,-1 0 0,1-1 0,-1 1 0,0 0 0,0-1 0,0 1 0,0-1 0,0 1 0,0-1 0,0 1 0,0-1 0,0 0 0,-1 0 0,1 1 0,-1-1 0,1 0 0,-1 0 0,1 0 0,-1-1 0,1 1 0,-3 1 0,-17 6 0,0-1 0,0-1 0,-1-1 0,1-1 0,-1-1 0,-22 1 0,19-2 0,-117 9-682,-206-11-1,269-4-6143</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2:12.930"/>
    </inkml:context>
    <inkml:brush xml:id="br0">
      <inkml:brushProperty name="width" value="0.05" units="cm"/>
      <inkml:brushProperty name="height" value="0.05" units="cm"/>
    </inkml:brush>
  </inkml:definitions>
  <inkml:trace contextRef="#ctx0" brushRef="#br0">1 46 24575,'18'-8'0,"1"0"0,0 2 0,0 0 0,1 1 0,0 1 0,31-2 0,-6 3 0,82 7 0,-42 6 0,0 4 0,152 45 0,159 80 0,-201-66 0,937 295-776,-254-143 776,-857-220 111,18 3 302,-37-7-392,1-1 0,-1 0 0,1 0 0,-1 0 0,1 0 0,-1 0 0,1 0 0,-1-1 0,1 1 0,-1-1 0,4-1 0,-6 2-21,0 0 0,0-1 0,1 1 0,-1 0 0,0 0 0,0-1 0,1 1 0,-1 0 0,0 0 0,0-1 0,0 1 0,1 0 0,-1-1 0,0 1 0,0 0 0,0-1 0,0 1 0,0 0 0,0-1 0,0 1 0,0-1 0,0 1 0,0 0 0,0-1 0,0 1 0,0 0 0,0-1 0,0 1 0,0 0 0,0-1 0,0 1 0,-1 0 0,1-1 0,0 1 0,0 0 0,0-1 0,-1 1 0,1 0 0,0 0 0,0-1 0,-1 1 0,1 0 0,0 0 0,0-1 0,-1 1 0,1 0 0,0 0 0,-1 0 0,-16-13 0,16 12 0,-23-15 0,-110-74 0,108 70 0,0-2 0,-41-44 0,67 65 0,-1 0 0,1 0 0,-1 0 0,0 1 0,1-1 0,-1 0 0,0 0 0,0 1 0,1-1 0,-1 0 0,0 1 0,0-1 0,0 1 0,0-1 0,0 1 0,0 0 0,0-1 0,0 1 0,0 0 0,0 0 0,-1-1 0,1 2 0,1-1 0,-1 1 0,1-1 0,-1 1 0,1-1 0,-1 1 0,1 0 0,0-1 0,-1 1 0,1-1 0,0 1 0,-1 0 0,1-1 0,0 1 0,0 0 0,0 0 0,0-1 0,0 1 0,0 0 0,0-1 0,0 1 0,0 1 0,0 8 0,1 0 0,4 19 0,2-7 0,0 0 0,1 0 0,1-1 0,23 38 0,57 73 0,-82-123 0,17 22 0,-16-21 0,0 0 0,0 1 0,11 20 0,-18-29 0,-1-1 0,1 0 0,-1 0 0,1 0 0,-1 0 0,1 0 0,-1 1 0,0-1 0,0 0 0,0 0 0,1 1 0,-1-1 0,0 0 0,-1 0 0,1 1 0,0-1 0,0 0 0,0 0 0,-1 0 0,1 1 0,0-1 0,-1 0 0,0 0 0,1 0 0,-1 0 0,0 2 0,-1-2 0,0 1 0,0-1 0,0 0 0,0 1 0,0-1 0,0 0 0,0 0 0,-1-1 0,1 1 0,0 0 0,0-1 0,-5 1 0,-6 0 0,1 0 0,-1-1 0,1-1 0,-14-2 0,-22-6 0,-51-18 0,-37-8 0,119 32 0,-1 1 0,1 1 0,0 1 0,-1 0 0,1 1 0,-21 4 0,-30 11-1365,38-7-5461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8:31.215"/>
    </inkml:context>
    <inkml:brush xml:id="br0">
      <inkml:brushProperty name="width" value="0.05" units="cm"/>
      <inkml:brushProperty name="height" value="0.05" units="cm"/>
    </inkml:brush>
  </inkml:definitions>
  <inkml:trace contextRef="#ctx0" brushRef="#br0">52 24 24575,'-3'-3'0,"-4"-1"0,0-2 0,-3-1 0,1 4 0,2 5 0,2 9 0,1 5 0,6 9 0,1 6 0,4 6 0,0 4 0,2 3 0,0 0 0,1-2 0,-1-7-8191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2:14.022"/>
    </inkml:context>
    <inkml:brush xml:id="br0">
      <inkml:brushProperty name="width" value="0.05" units="cm"/>
      <inkml:brushProperty name="height" value="0.05" units="cm"/>
    </inkml:brush>
  </inkml:definitions>
  <inkml:trace contextRef="#ctx0" brushRef="#br0">24 113 24575,'0'-7'0,"-1"0"0,0 0 0,-1 1 0,0-1 0,-4-10 0,4 11 0,0 0 0,0 0 0,0 0 0,1 0 0,0 0 0,0-9 0,1 15 0,0-1 0,0 1 0,0-1 0,0 1 0,0 0 0,0-1 0,0 1 0,0-1 0,0 1 0,0 0 0,0-1 0,0 1 0,1-1 0,-1 1 0,0 0 0,0-1 0,0 1 0,1 0 0,-1-1 0,0 1 0,0 0 0,1 0 0,-1-1 0,0 1 0,1 0 0,-1 0 0,0-1 0,1 1 0,-1 0 0,0 0 0,1 0 0,-1 0 0,1 0 0,-1-1 0,0 1 0,1 0 0,-1 0 0,1 0 0,-1 0 0,0 0 0,1 0 0,-1 0 0,1 0 0,-1 0 0,0 1 0,1-1 0,-1 0 0,0 0 0,1 0 0,-1 0 0,1 1 0,22 12 0,-18-10 0,78 44 0,1-4 0,102 37 0,-152-67 0,518 205-373,326 138-379,-660-260 804,377 176-559,-552-252 802,-2 3 0,-1 1-1,61 46 1,-82-50-34,-19-20-256,1 1 0,0-1 0,-1 1 0,1-1 0,-1 1 0,1-1 0,0 1 0,-1 0 0,0-1 0,1 1 0,-1 0 0,1 0 0,-1-1 0,0 1 0,0 0 0,1 0 0,-1 0 0,0-1 0,0 1 0,0 0 0,0 0 0,0 0 0,0-1 0,0 1 0,0 0 0,0 0 0,0 1 0,-1-2-5,1 0 0,-1 0 0,1 0 0,0 0 0,-1 0 0,1 0 0,0 0 0,-1 0 0,1 0 0,0 0 0,-1 0 0,1 0 0,-1-1 0,1 1 0,0 0 0,-1 0 0,1 0 0,0 0 0,0-1 0,-1 1 0,1 0 0,0 0 0,-1 0 0,1-1 0,0 1 0,0 0 0,-1-1 0,1 1 0,0 0 0,0 0 0,0-1 0,0 1 0,-1 0 0,1-1 0,0 0 0,-7-13 0,6 9 0,0 0 0,1 0 0,0-1 0,-1 1 0,2 0 0,-1-1 0,1 1 0,0 0 0,0 0 0,0 0 0,4-9 0,-4 10 0,1-1 0,0-1 0,-1 1 0,0 0 0,0 0 0,-1 0 0,1 0 0,-1-1 0,0 1 0,-1 0 0,1 0 0,-3-7 0,-2-2 0,-1 1 0,0 1 0,-1 0 0,-9-13 0,-3-4 0,16 18 0,10 11 0,14 13 0,-6 4 0,0 0 0,-1 1 0,18 31 0,27 64 0,-16-27 0,-40-82 0,-1 0 0,0 1 0,0-1 0,0 1 0,-1-1 0,1 1 0,1 8 0,-3-12 0,0 0 0,0-1 0,0 1 0,-1 0 0,1 0 0,0-1 0,0 1 0,0 0 0,0 0 0,-1-1 0,1 1 0,0 0 0,-1-1 0,1 1 0,-1 0 0,1-1 0,0 1 0,-1-1 0,1 1 0,-1 0 0,0 0 0,-1 0 0,1-1 0,-1 1 0,0 0 0,1-1 0,-1 0 0,0 1 0,1-1 0,-1 0 0,0 1 0,1-1 0,-1 0 0,0 0 0,-2-1 0,-13-1 0,0-2 0,1 0 0,0-1 0,0 0 0,-16-8 0,-23-8 0,51 20-114,0 0 1,0 0-1,0 0 0,0 1 0,0-1 1,0 1-1,0 0 0,0 0 0,0 1 1,0-1-1,-7 3 0,-4 2-6712</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2:14.938"/>
    </inkml:context>
    <inkml:brush xml:id="br0">
      <inkml:brushProperty name="width" value="0.05" units="cm"/>
      <inkml:brushProperty name="height" value="0.05" units="cm"/>
    </inkml:brush>
  </inkml:definitions>
  <inkml:trace contextRef="#ctx0" brushRef="#br0">449 222 24575,'-16'0'0,"0"-1"0,0 0 0,1-2 0,-1 0 0,-22-7 0,31 8 0,-1-1 0,1 0 0,0-1 0,0 0 0,0 0 0,0 0 0,1-1 0,-1 0 0,1 0 0,0 0 0,1-1 0,-9-11 0,12 15 0,1 0 0,0 0 0,0 0 0,-1 0 0,1 0 0,0-1 0,1 1 0,-1 0 0,0-1 0,1 1 0,-1-1 0,1 1 0,0-1 0,0 1 0,0-1 0,0 1 0,0-1 0,1 1 0,-1 0 0,2-5 0,-1 4 0,1-1 0,0 1 0,0-1 0,1 1 0,-1 0 0,0 0 0,1 0 0,0 0 0,0 0 0,0 1 0,6-5 0,1 1 0,0 0 0,1 1 0,0 0 0,0 1 0,0 0 0,0 0 0,22-3 0,-23 6 0,-1 1 0,1 0 0,0 0 0,0 1 0,-1 0 0,1 1 0,0 0 0,-1 0 0,0 1 0,1 1 0,-1-1 0,-1 1 0,16 9 0,-20-10 0,1 0 0,-1 0 0,0 1 0,0-1 0,0 1 0,-1 0 0,1 0 0,-1 0 0,0 0 0,0 1 0,0-1 0,-1 1 0,0 0 0,0 0 0,0 0 0,0 0 0,-1 0 0,1 0 0,-2 0 0,1 1 0,0-1 0,-1 0 0,0 0 0,0 1 0,-1-1 0,-1 9 0,0-7 0,0 0 0,0 0 0,0 0 0,-1-1 0,0 1 0,-1-1 0,0 0 0,1 1 0,-2-2 0,-5 7 0,2-3 0,-1-1 0,0 0 0,0 0 0,-1-1 0,-16 9 0,2-4 0,-1 0 0,0-2 0,-1-1 0,-43 9 0,43-12 0,0-2 0,0-1 0,-32 0 0,49-3 0,0 0 0,0 0 0,0-1 0,1-1 0,-1 0 0,0 0 0,1 0 0,-1-1 0,1 0 0,0-1 0,0 0 0,1 0 0,-11-7 0,16 9 0,-1 0 0,1 0 0,0-1 0,-1 1 0,1-1 0,0 1 0,0-1 0,1 0 0,-1 1 0,1-1 0,-1 0 0,1 0 0,0 0 0,0 0 0,0 0 0,0-1 0,0-4 0,1 3 0,0 1 0,1 0 0,-1 0 0,1 0 0,0-1 0,0 1 0,1 0 0,-1 0 0,1 0 0,0 1 0,5-8 0,2-1 0,0 0 0,1 1 0,1 0 0,0 0 0,0 2 0,20-14 0,-8 8 0,1 0 0,0 2 0,1 1 0,0 1 0,1 1 0,1 1 0,53-11 0,-75 20 0,1-1 0,0 1 0,0-1 0,0 2 0,-1-1 0,1 1 0,0 0 0,-1 0 0,11 3 0,-14-3 0,-1 0 0,1-1 0,-1 1 0,0 0 0,1 0 0,-1 0 0,0 0 0,0 0 0,0 0 0,0 0 0,0 0 0,0 0 0,0 0 0,0 1 0,0-1 0,1 3 0,-2-2 0,1 0 0,-1 0 0,0 0 0,0 0 0,0 0 0,0 0 0,0 0 0,0 0 0,-1-1 0,1 1 0,0 0 0,-1 0 0,0 0 0,1 0 0,-1 0 0,-2 2 0,-3 5-19,0 0 0,-1-1 0,0 1 0,0-2-1,-1 1 1,0-1 0,-17 12 0,4-3-1193,2-1-5614</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2:15.923"/>
    </inkml:context>
    <inkml:brush xml:id="br0">
      <inkml:brushProperty name="width" value="0.05" units="cm"/>
      <inkml:brushProperty name="height" value="0.05" units="cm"/>
    </inkml:brush>
  </inkml:definitions>
  <inkml:trace contextRef="#ctx0" brushRef="#br0">9 3325 24575,'2'0'0,"1"0"0,-1 1 0,1-2 0,-1 1 0,1 0 0,-1 0 0,1-1 0,-1 1 0,3-2 0,-5-5 0,-11-7 0,9 11 0,-1-1 0,0 0 0,1 0 0,0 0 0,0 0 0,0 0 0,0 0 0,1-1 0,0 1 0,-1 0 0,2-1 0,-1 1 0,0-1 0,1 0 0,0 1 0,0-1 0,0 1 0,1-1 0,0 1 0,0-1 0,0 1 0,2-7 0,4-10 0,1 1 0,1 0 0,16-26 0,-21 40 0,68-112-267,135-171-1,116-93-796,-292 347 966,629-698-2614,10-11 994,-228 189 1839,-424 528 991,-1-1 0,-1 0 0,17-43 0,-30 59-638,-7 15 36,-6 18 64,8-14-574,0 0 0,0 0 0,0 0 0,-1-1 0,0 1 0,0-1 0,-1 0 0,-4 7 0,5-10 0,1-1 0,-1 1 0,0-1 0,0 0 0,0 0 0,0 0 0,0 0 0,0 0 0,0-1 0,-1 1 0,1-1 0,-1 0 0,1 0 0,-1 0 0,1-1 0,-1 1 0,-6-1 0,2 0 0,0 0 0,0-1 0,1-1 0,-1 1 0,0-1 0,1 0 0,0-1 0,-1 0 0,-10-6 0,14 8 0,1-1 0,-1 0 0,1 0 0,-1 0 0,1-1 0,0 1 0,0-1 0,0 0 0,1 1 0,-1-2 0,1 1 0,-1 0 0,1 0 0,0-1 0,0 1 0,0-1 0,1 1 0,-1-1 0,1 0 0,-1-4 0,2 4 0,0 1 0,1 0 0,-1 0 0,1-1 0,-1 1 0,1 0 0,0 0 0,0 0 0,1 0 0,-1 0 0,1 0 0,-1 0 0,1 1 0,0-1 0,0 0 0,0 1 0,0 0 0,1-1 0,-1 1 0,1 0 0,-1 0 0,1 0 0,4-2 0,-1 1 0,0-1 0,0 2 0,0-1 0,0 1 0,0 0 0,0 0 0,1 1 0,-1-1 0,0 2 0,14-1 0,-16 1 0,1 1 0,-1 0 0,1 1 0,-1-1 0,1 1 0,-1 0 0,0 0 0,0 0 0,0 1 0,0-1 0,0 1 0,0 0 0,-1 0 0,1 0 0,2 4 0,-5-6 0,1 0 0,-1 1 0,0-1 0,0 0 0,0 1 0,-1-1 0,1 0 0,0 1 0,0-1 0,-1 1 0,1-1 0,-1 1 0,1-1 0,-1 1 0,0-1 0,0 1 0,0 0 0,0-1 0,0 1 0,0-1 0,0 1 0,0 0 0,0-1 0,-1 1 0,1-1 0,-1 1 0,1-1 0,-1 1 0,0-1 0,1 1 0,-1-1 0,0 1 0,0-1 0,0 0 0,0 0 0,0 0 0,0 1 0,0-1 0,-1 0 0,1 0 0,0 0 0,-1-1 0,1 1 0,0 0 0,-3 0 0,-1 2 0,0 0 0,0-1 0,0 0 0,0 0 0,0-1 0,0 1 0,-1-1 0,1 0 0,-9 0 0,12-1 0,1 0 0,-1 0 0,1 0 0,-1-1 0,1 1 0,-1-1 0,1 1 0,0-1 0,-1 1 0,1-1 0,0 0 0,-1 0 0,1 1 0,0-1 0,0 0 0,0 0 0,0 0 0,0 0 0,0-1 0,0 1 0,0 0 0,0 0 0,0-1 0,1 1 0,-1 0 0,0-1 0,1 1 0,-1 0 0,1-1 0,0 1 0,-1-1 0,1 1 0,0-1 0,0 1 0,0-1 0,0 1 0,0-1 0,1-2 0,-1 1 0,0 1 0,0-1 0,0 1 0,0-1 0,1 1 0,-1-1 0,1 1 0,0-1 0,-1 1 0,1-1 0,0 1 0,1 0 0,-1-1 0,0 1 0,1 0 0,-1 0 0,1 0 0,0 0 0,-1 0 0,1 0 0,0 1 0,0-1 0,0 1 0,0-1 0,1 1 0,-1 0 0,0 0 0,1 0 0,3-2 0,0 2 0,0 0 0,0 0 0,1 1 0,-1-1 0,0 1 0,0 1 0,1-1 0,-1 1 0,0 0 0,0 1 0,6 1 0,8 4 0,0 0 0,-1 2 0,28 15 0,-36-17 0,-1 0 0,0 0 0,0 1 0,0 1 0,-1-1 0,0 2 0,8 11 0,-14-18 20,-1 1 0,0 0 0,0 0 1,-1 0-1,1 0 0,-1 0 0,1 0 0,-1 0 0,-1 0 0,1 1 0,-1-1 0,1 0 0,-1 1 0,0-1 0,-1 0 0,-1 8 1,1-5-192,-1 0 0,0 0 1,-1 0-1,0 0 0,0-1 1,0 1-1,-1-1 0,0 0 1,-5 7-1,-8 6-6655</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2:17.017"/>
    </inkml:context>
    <inkml:brush xml:id="br0">
      <inkml:brushProperty name="width" value="0.05" units="cm"/>
      <inkml:brushProperty name="height" value="0.05" units="cm"/>
    </inkml:brush>
  </inkml:definitions>
  <inkml:trace contextRef="#ctx0" brushRef="#br0">127 2560 24575,'-32'2'0,"23"-1"0,0-1 0,-1 1 0,1-1 0,-1-1 0,1 0 0,0 0 0,-11-3 0,19 4 0,1-1 0,-1 1 0,1 0 0,-1 0 0,1-1 0,-1 1 0,1 0 0,0-1 0,-1 1 0,1 0 0,-1-1 0,1 1 0,0 0 0,-1-1 0,1 1 0,0-1 0,-1 1 0,1-1 0,0 1 0,0-1 0,-1 1 0,1-1 0,0 1 0,0-1 0,0 1 0,0-1 0,0 0 0,6-16 0,22-13 0,-26 28 0,208-164 0,-140 115 0,776-563-2496,288-216-1389,-762 533 3465,-24-26 303,-325 300 538,-1-2-1,-2 0 0,22-34 0,-39 54-266,-1 0 0,1 0-1,-1 0 1,0 0 0,-1 0 0,1 0-1,0-8 1,-1 12-93,-1-1 0,0 1 0,0 0 1,0 0-1,0-1 0,0 1 0,-1 0 0,1 0 0,0 0 0,0-1 0,-1 1 0,1 0 1,-1 0-1,1 0 0,-1 0 0,1 0 0,-1 0 0,0 0 0,0 0 0,1 0 0,-1 0 1,0 0-1,0 0 0,0 0 0,0 0 0,0 1 0,0-1 0,0 0 0,0 1 0,0-1 1,-1 1-1,1 0 0,0-1 0,0 1 0,-2-1 0,-3 1 27,0-1-1,1 1 0,-1 0 1,0 1-1,0-1 1,1 1-1,-1 0 0,0 1 1,1-1-1,-1 1 0,-8 5 1,-9 4 287,-27 17 1,44-24-369,-16 10-7,0 1 0,-41 36 0,56-44 0,0 0 0,0 1 0,0 0 0,1 0 0,0 1 0,1-1 0,0 1 0,0 1 0,1-1 0,-6 19 0,10-26 0,-1 0 0,1 0 0,-1 0 0,0-1 0,1 1 0,-1 0 0,0-1 0,0 1 0,0 0 0,-1-1 0,1 0 0,0 1 0,-1-1 0,1 1 0,-1-1 0,1 0 0,-1 0 0,1 0 0,-4 1 0,2 0 0,-1-1 0,0 0 0,1 0 0,-1-1 0,0 1 0,0-1 0,1 1 0,-1-1 0,-6-1 0,2 0 0,-1 0 0,1-1 0,0 0 0,-1 0 0,1-1 0,0 0 0,1-1 0,-12-6 0,15 7 0,1 0 0,-1-1 0,1 1 0,-1-1 0,1 0 0,1 0 0,-6-9 0,7 12 0,1-1 0,-1 1 0,0-1 0,1 1 0,0-1 0,-1 1 0,1-1 0,0 1 0,-1-1 0,1 1 0,0-1 0,1-2 0,-1 3 0,0 0 0,0 0 0,1 1 0,-1-1 0,1 0 0,-1 1 0,0-1 0,1 0 0,0 1 0,-1-1 0,1 0 0,-1 1 0,1-1 0,0 1 0,-1-1 0,1 1 0,0 0 0,-1-1 0,1 1 0,0 0 0,0-1 0,-1 1 0,1 0 0,0 0 0,0-1 0,0 1 0,7 0 0,-1 0 0,1 1 0,-1 0 0,1 0 0,-1 1 0,0-1 0,0 2 0,0-1 0,11 6 0,8 2 0,133 41 0,-155-50 0,0 0 0,0 1 0,0 0 0,0 0 0,0 0 0,-1 0 0,1 1 0,-1-1 0,1 1 0,-1 0 0,0 0 0,0 0 0,0 1 0,4 6 0,-6-7 0,1 1 0,-1-1 0,0 1 0,0-1 0,-1 1 0,1-1 0,-1 1 0,1 0 0,-1-1 0,0 1 0,-1 0 0,1-1 0,0 1 0,-1-1 0,0 1 0,0-1 0,0 1 0,-3 4 0,-9 22-1365,-3-1-5461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2:18"/>
    </inkml:context>
    <inkml:brush xml:id="br0">
      <inkml:brushProperty name="width" value="0.05" units="cm"/>
      <inkml:brushProperty name="height" value="0.05" units="cm"/>
    </inkml:brush>
  </inkml:definitions>
  <inkml:trace contextRef="#ctx0" brushRef="#br0">311 1600 24575,'-62'40'0,"-22"15"0,-80 67 0,253-174 0,245-115-519,13 23-19,-339 141 537,1663-624-4662,-705 273 3522,-856 313 1074,414-165 2604,-496 191-450,-25 12-714,-16 6-750,-20 12-516,-14 5 33,44-19-135,-1 0 0,1-1 0,-1 1 0,1-1 1,-1 0-1,1 0 0,-1 0 0,0 0 1,1 0-1,-1-1 0,-6-1 0,-70-29-5,76 29 0,0 1 0,0-1 0,1 1 0,-1-1 0,0-1 0,1 1 0,-1 0 0,1-1 0,0 0 0,-1 0 0,1 0 0,1 0 0,-1 0 0,0 0 0,1-1 0,0 0 0,0 1 0,-2-5 0,-2-6 0,1-1 0,1 0 0,-5-25 0,1 2 0,8 36 0,-4-21 0,4 22 0,0 1 0,0 0 0,0-1 0,0 1 0,0 0 0,0-1 0,0 1 0,0 0 0,0-1 0,0 1 0,0 0 0,0-1 0,0 1 0,1 0 0,-1-1 0,0 1 0,0 0 0,0 0 0,1-1 0,-1 1 0,0 0 0,0 0 0,1-1 0,-1 1 0,0 0 0,0 0 0,1 0 0,-1 0 0,0-1 0,1 1 0,-1 0 0,0 0 0,1 0 0,-1 0 0,0 0 0,1 0 0,-1 0 0,0 0 0,1 0 0,-1 0 0,0 0 0,1 0 0,-1 0 0,0 0 0,1 0 0,-1 0 0,0 0 0,0 0 0,1 1 0,-1-1 0,0 0 0,1 0 0,-1 0 0,0 0 0,0 1 0,1-1 0,-1 0 0,0 0 0,0 1 0,1-1 0,-1 0 0,0 1 0,22 14 0,0 2 0,29 29 0,2 2 0,-32-32 0,33 30 0,-50-43 0,-1 1 0,1 1 0,-1-1 0,1 0 0,-1 1 0,0-1 0,-1 1 0,1 0 0,3 10 0,-6-13 0,0 1 0,0-1 0,1 1 0,-1 0 0,-1-1 0,1 1 0,0-1 0,-1 1 0,1-1 0,-1 1 0,0-1 0,0 1 0,0-1 0,0 1 0,0-1 0,0 0 0,-1 0 0,1 0 0,-1 0 0,0 0 0,1 0 0,-1 0 0,0 0 0,-4 2 0,-6 5 0,-1 0 0,0-1 0,-16 7 0,10-5 0,-27 14-1365,1-2-5461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2:18.891"/>
    </inkml:context>
    <inkml:brush xml:id="br0">
      <inkml:brushProperty name="width" value="0.05" units="cm"/>
      <inkml:brushProperty name="height" value="0.05" units="cm"/>
    </inkml:brush>
  </inkml:definitions>
  <inkml:trace contextRef="#ctx0" brushRef="#br0">326 232 24575,'-53'-1'0,"-62"2"0,105 1 0,0-1 0,0 2 0,1-1 0,-1 1 0,1 1 0,-1 0 0,1 0 0,0 1 0,0 0 0,1 0 0,0 1 0,0 0 0,0 1 0,0 0 0,-8 10 0,16-16 0,-1-1 0,1 1 0,-1-1 0,1 1 0,-1 0 0,1-1 0,-1 1 0,1 0 0,-1-1 0,1 1 0,0 0 0,-1 0 0,1-1 0,0 1 0,0 0 0,0 0 0,0 0 0,0-1 0,-1 1 0,1 0 0,1 0 0,-1 0 0,0-1 0,0 1 0,0 0 0,0 0 0,0 0 0,1-1 0,-1 1 0,0 0 0,1 0 0,-1-1 0,1 1 0,-1 0 0,1-1 0,-1 1 0,1 0 0,-1-1 0,1 1 0,0-1 0,-1 1 0,1-1 0,0 1 0,-1-1 0,1 0 0,0 1 0,-1-1 0,1 0 0,1 1 0,5 1 0,0 0 0,0-1 0,-1 0 0,14 1 0,80 1 0,110-12 0,-105 2 0,1571-62-2794,-1 45-86,-1628 24 2811,-13-1 611,0 2-1,53 7 0,-87-8-505,0 0 0,0 0 0,1 0 0,-1 0 0,0 0 0,0 0 0,0 0 0,0 0 0,1 0-1,-1 0 1,0 0 0,0 0 0,0 0 0,0 0 0,1 0 0,-1 0 0,0 0 0,0 0 0,0 0 0,0 0-1,1 0 1,-1 0 0,0 0 0,0 0 0,0 0 0,0 0 0,1 0 0,-1 1 0,0-1 0,0 0 0,0 0-1,0 0 1,0 0 0,0 0 0,0 1 0,1-1 0,-1 0 0,0 0 0,0 0 0,0 0 0,0 1-1,0-1 1,0 0 0,0 0 0,0 0 0,0 0 0,0 1 0,0-1 0,0 0 0,-11 5 667,-19 2 174,11-4-775,-54 8 218,-139 5 1,208-16-321,0 0 0,0 0 0,1-1 0,-1 1 0,0-1 0,0 0 0,1 0 0,-1 0 0,0-1 0,1 1 0,-1-1 0,1 0 0,0 0 0,-6-4 0,7 4 0,0-1 0,0 1 0,0-1 0,0 0 0,0 0 0,1 0 0,-1 0 0,1 0 0,0 0 0,0 0 0,0 0 0,0 0 0,1-1 0,-1 1 0,1 0 0,0-7 0,-1-1 0,0-24 0,4-39 0,-3 66 0,2-1 0,-1 1 0,1-1 0,0 1 0,0 0 0,1-1 0,0 1 0,1 1 0,0-1 0,5-8 0,-9 16 0,1-1 0,-1 1 0,0-1 0,1 1 0,-1 0 0,1-1 0,-1 1 0,0-1 0,1 1 0,-1 0 0,1-1 0,-1 1 0,1 0 0,-1 0 0,1-1 0,-1 1 0,1 0 0,-1 0 0,1 0 0,0 0 0,-1 0 0,1 0 0,-1 0 0,1 0 0,-1 0 0,1 0 0,-1 0 0,1 0 0,0 0 0,-1 0 0,1 0 0,-1 1 0,1-1 0,-1 0 0,1 0 0,-1 1 0,1-1 0,-1 0 0,1 1 0,-1-1 0,0 0 0,1 1 0,-1-1 0,1 1 0,-1-1 0,0 1 0,1-1 0,-1 1 0,19 31 0,-13-19 0,5 1 0,1 1 0,1-1 0,0-1 0,0 0 0,1-1 0,1 0 0,25 14 0,24 21 0,-62-46 0,-1 0 0,1 1 0,-1-1 0,0 0 0,1 1 0,-1-1 0,0 1 0,0-1 0,0 1 0,0 0 0,0 0 0,0-1 0,0 1 0,0 0 0,-1 0 0,1 0 0,-1 0 0,0 0 0,1-1 0,-1 1 0,0 0 0,0 0 0,0 0 0,0 0 0,-1 0 0,1 0 0,0 0 0,-1 0 0,1 0 0,-1 0 0,0-1 0,0 1 0,0 0 0,-2 3 0,1-1 0,-1-1 0,0 1 0,-1 0 0,1-1 0,-1 0 0,1 0 0,-1 0 0,0 0 0,0 0 0,0-1 0,-1 0 0,1 0 0,-7 2 0,-37 8-486,-72 7-1,111-17 95,-36 3-6434</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2:19.885"/>
    </inkml:context>
    <inkml:brush xml:id="br0">
      <inkml:brushProperty name="width" value="0.05" units="cm"/>
      <inkml:brushProperty name="height" value="0.05" units="cm"/>
    </inkml:brush>
  </inkml:definitions>
  <inkml:trace contextRef="#ctx0" brushRef="#br0">8 1 24575,'-7'2'0,"11"2"0,14 3 0,131 4 0,-19-3 0,147 23-215,340 37-1123,2-22 447,-78-28 715,301 18-167,-366 36 2775,-301-40-1901,-161-29-531,7 1 0,42 2 0,-63-6 0,0 0 0,0 0 0,0 0 0,0 1 0,1-1 0,-1 0 0,0 0 0,0 0 0,0 0 0,1 0 0,-1 0 0,0 0 0,0 0 0,0 0 0,1 0 0,-1 0 0,0 0 0,0 0 0,0 0 0,1 0 0,-1 0 0,0 0 0,0 0 0,0 0 0,1 0 0,-1 0 0,0-1 0,0 1 0,0 0 0,0 0 0,1 0 0,-1 0 0,0 0 0,0 0 0,0-1 0,0 1 0,0 0 0,1 0 0,-1 0 0,0 0 0,0-1 0,0 1 0,0 0 0,0 0 0,0 0 0,0-1 0,0 1 0,0 0 0,0-1 0,-10-7 0,-20-6 0,23 13 0,-5-3 0,0 1 0,0-2 0,0 1 0,-15-9 0,23 10 0,1 1 0,-1-1 0,1 0 0,0 0 0,0 0 0,0 0 0,0-1 0,0 1 0,1-1 0,-1 0 0,1 1 0,0-1 0,0 0 0,1 0 0,-1-1 0,0-5 0,1 9 0,1-1 0,-1 1 0,1 0 0,0-1 0,-1 1 0,1-1 0,0 1 0,0-1 0,0 1 0,0-1 0,0 1 0,1-1 0,-1 1 0,0-1 0,1 1 0,-1 0 0,2-3 0,-2 4 0,0-1 0,1 1 0,-1 0 0,0 0 0,0 0 0,1-1 0,-1 1 0,0 0 0,1 0 0,-1 0 0,0 0 0,1 0 0,-1 0 0,0 0 0,1 0 0,-1 0 0,0 0 0,0 0 0,1 0 0,-1 0 0,0 0 0,1 0 0,-1 0 0,0 0 0,1 0 0,-1 1 0,1-1 0,13 12 0,3 7 0,28 24 0,-47-44 0,0 0 0,0 0 0,0 0 0,0 0 0,0 1 0,0-1 0,0 0 0,0 1 0,0 0 0,0-1 0,0 1 0,0 0 0,0 0 0,0 0 0,0 0 0,0 0 0,0 1 0,0-1 0,0 1 0,0-1 0,0 1 0,0 0 0,0 0 0,0 0 0,0 0 0,0 0 0,1 0 0,-1 0 0,0 1 0,1-1 0,-1 0 0,1 1 0,-3 3 0,2 2 0,0 0 0,0 0 0,0 0 0,1 0 0,0 9 0,1-10 0,-1 1 0,1-2 0,-1 1 0,0 0 0,-1 0 0,0 0 0,0 0 0,0-1 0,-4 8 0,-18 18-1365,-5-2-5461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2:29.263"/>
    </inkml:context>
    <inkml:brush xml:id="br0">
      <inkml:brushProperty name="width" value="0.05" units="cm"/>
      <inkml:brushProperty name="height" value="0.05" units="cm"/>
    </inkml:brush>
  </inkml:definitions>
  <inkml:trace contextRef="#ctx0" brushRef="#br0">322 23 24575,'3'-10'0,"0"-1"0,-3 11 0,0 0 0,-1 0 0,1 0 0,0-1 0,0 1 0,-1 0 0,1 0 0,0 0 0,-1 0 0,1-1 0,0 1 0,-1 0 0,1 0 0,0 0 0,-1 0 0,1 0 0,-1 0 0,1 0 0,0 0 0,-1 0 0,1 0 0,0 0 0,-1 0 0,1 0 0,0 1 0,-1-1 0,1 0 0,0 0 0,-1 0 0,1 0 0,0 0 0,0 1 0,-1-1 0,-13 7 0,0 0 0,1 1 0,0 1 0,1 0 0,-1 0 0,2 1 0,-15 16 0,-15 11 0,-29 16 0,-5 4 0,74-57 0,0 1 0,0 0 0,0 0 0,0-1 0,0 1 0,0 0 0,0 0 0,0 0 0,1 0 0,-1 0 0,0 0 0,1 0 0,-1 0 0,1 0 0,-1 0 0,1 0 0,-1 0 0,1 0 0,0 1 0,0-1 0,0 0 0,-1 0 0,1 0 0,0 1 0,1-1 0,-1 0 0,0 0 0,0 0 0,0 1 0,1-1 0,-1 0 0,0 0 0,1 0 0,-1 0 0,1 0 0,-1 0 0,1 0 0,0 0 0,0 0 0,-1 0 0,1 0 0,0 0 0,0 0 0,2 1 0,5 4 0,0-1 0,1 0 0,0 0 0,15 6 0,-5-2 0,20 13-682,69 49-1,-84-52-6143</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2:29.532"/>
    </inkml:context>
    <inkml:brush xml:id="br0">
      <inkml:brushProperty name="width" value="0.05" units="cm"/>
      <inkml:brushProperty name="height" value="0.05" units="cm"/>
    </inkml:brush>
  </inkml:definitions>
  <inkml:trace contextRef="#ctx0" brushRef="#br0">61 214 24575,'-3'-3'0,"0"1"0,-1-1 0,1 1 0,0 0 0,-1 0 0,-6-3 0,7 4 0,0 0 0,-1-1 0,1 1 0,0-1 0,1 0 0,-1 0 0,0 0 0,-2-3 0,5 4 0,-1 1 0,1-1 0,0 1 0,0 0 0,0-1 0,0 1 0,0-1 0,0 1 0,0-1 0,0 1 0,0 0 0,0-1 0,0 1 0,0-1 0,0 1 0,0-1 0,0 1 0,0 0 0,1-1 0,-1 1 0,0 0 0,0-1 0,0 1 0,1-1 0,-1 1 0,0 0 0,1-1 0,-1 1 0,0 0 0,1 0 0,-1-1 0,0 1 0,1 0 0,-1 0 0,0-1 0,1 1 0,-1 0 0,1 0 0,-1 0 0,0 0 0,1 0 0,-1 0 0,1-1 0,-1 1 0,1 0 0,22-6 0,249-30 0,-121 20 0,-86 7 0,446-64 0,-453 62-1365,-15 1-5461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2:34.118"/>
    </inkml:context>
    <inkml:brush xml:id="br0">
      <inkml:brushProperty name="width" value="0.05" units="cm"/>
      <inkml:brushProperty name="height" value="0.05" units="cm"/>
    </inkml:brush>
  </inkml:definitions>
  <inkml:trace contextRef="#ctx0" brushRef="#br0">10700 5978 24575,'2'38'0,"-6"151"0,4-98 0,-13 90 0,2-105 0,-3 0 0,-4-1 0,-3 0 0,-3-2 0,-3-1 0,-4-1 0,-67 113 0,59-127 0,-3-2 0,-2-2 0,-2-1 0,-3-3 0,-1-2 0,-3-3 0,-99 66 0,28-35 0,-4-5 0,-221 88 0,-483 109-1077,-25-84-1,146-76 1078,-732 15 0,482-111 0,4-81 0,753 41-125,1-9-1,-260-83 0,317 71 32,3-6 0,2-7 0,-234-142 0,230 107 94,4-6 0,-167-160 0,-210-285 0,404 410-44,-118-184 0,168 219 14,4-3 1,-77-195-1,88 168 388,6-2 0,6-2 0,-19-145 0,44 187-111,3 0 0,5 0 0,4-1 0,5 1 0,23-136 0,114-293-113,-45 201-97,82-314-37,-162 578 0,29-118 0,31-256 0,-17-186 0,-7-13 0,-15 237 0,-33 312 0,-3 0 0,-5 0 0,-23-153 0,23 221 0,0-5 0,-1 0 0,-8-24 0,10 40 0,1-1 0,-2 1 0,1 0 0,-1 0 0,0 0 0,0 1 0,0-1 0,0 0 0,-1 1 0,0 0 0,0 0 0,0 0 0,-7-4 0,11 8 0,-1 0 0,1 0 0,-1-1 0,0 1 0,1 0 0,-1 0 0,1 0 0,-1 0 0,0 0 0,1 0 0,-1 0 0,0 0 0,1 0 0,-1 0 0,1 0 0,-1 1 0,1-1 0,-1 0 0,0 0 0,1 0 0,-1 1 0,1-1 0,-1 0 0,1 1 0,-1-1 0,1 1 0,-1-1 0,1 0 0,0 1 0,-1-1 0,1 1 0,-1-1 0,1 1 0,0-1 0,0 1 0,-1 0 0,1-1 0,0 1 0,0-1 0,0 1 0,-1 0 0,1 0 0,-10 36 0,7-25 0,-6 16 0,-52 147 0,51-151 0,-2 0 0,0-1 0,-1 0 0,-32 41 0,43-62 0,0 0 0,0 0 0,1 0 0,-1-1 0,0 1 0,-1 0 0,1-1 0,-4 3 0,5-4 0,1 0 0,-1 0 0,1 0 0,-1 0 0,1 0 0,-1 0 0,1 0 0,-1 0 0,1 0 0,-1 0 0,1 0 0,-1 0 0,1 0 0,-1-1 0,1 1 0,0 0 0,-1 0 0,1 0 0,-1-1 0,1 1 0,-1 0 0,1-1 0,0 1 0,-1 0 0,1-1 0,0 1 0,-1 0 0,1-1 0,0 1 0,-1-1 0,1 1 0,0 0 0,0-1 0,0 1 0,-1-1 0,1 1 0,0-1 0,0 1 0,0-1 0,0 1 0,0-1 0,0 1 0,0-1 0,0 1 0,0-1 0,0 1 0,0-1 0,1 0 0,-1-6 0,0-1 0,0 1 0,1 0 0,1 0 0,-1 0 0,1-1 0,5-11 0,25-49 0,-20 44 0,89-161 0,-36 71 0,-56 94 0,20-31 0,-26 48 0,-1-1 0,0 1 0,1 0 0,0 0 0,0 0 0,0 0 0,0 1 0,0-1 0,0 1 0,8-4 0,-10 5 0,0 1 0,0 0 0,0 0 0,0-1 0,1 1 0,-1 0 0,0 0 0,0 1 0,0-1 0,0 0 0,1 0 0,-1 0 0,0 1 0,0-1 0,0 1 0,0-1 0,0 1 0,0-1 0,0 1 0,0-1 0,0 1 0,0 0 0,0 0 0,0-1 0,-1 1 0,1 0 0,0 0 0,-1 0 0,1 0 0,0 0 0,0 1 0,18 39 0,-16-33 0,2 3 0,23 60 0,52 93 0,-68-143 0,1-2 0,1 1 0,0-2 0,1 0 0,1-1 0,1 0 0,0-1 0,1-1 0,20 13 0,-35-26-136,1 0-1,-1-1 1,0 1-1,1 0 1,-1-1-1,1 0 1,-1 0-1,1 0 0,3 1 1,5-3-6690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8:31.685"/>
    </inkml:context>
    <inkml:brush xml:id="br0">
      <inkml:brushProperty name="width" value="0.05" units="cm"/>
      <inkml:brushProperty name="height" value="0.05" units="cm"/>
    </inkml:brush>
  </inkml:definitions>
  <inkml:trace contextRef="#ctx0" brushRef="#br0">17 4 24575,'0'-3'0,"0"2"0,0 5 0,0 3 0,0 8 0,0 3 0,0 5 0,-3 8 0,-1 4 0,0 5 0,1 2 0,1-1 0,3-1 0,5-4 0,8-6 0,1-8-8191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2:34.852"/>
    </inkml:context>
    <inkml:brush xml:id="br0">
      <inkml:brushProperty name="width" value="0.05" units="cm"/>
      <inkml:brushProperty name="height" value="0.05" units="cm"/>
    </inkml:brush>
  </inkml:definitions>
  <inkml:trace contextRef="#ctx0" brushRef="#br0">260 3059 24575,'-9'0'0,"-2"0"0,-1 0 0,1-1 0,-1 0 0,-21-5 0,29 5 0,0 0 0,0-1 0,1 0 0,-1 0 0,1 0 0,0 0 0,0 0 0,-1-1 0,1 1 0,1-1 0,-1 0 0,0 0 0,1 0 0,-1 0 0,1 0 0,0-1 0,0 1 0,-2-6 0,-14-36 0,2 0 0,-16-69 0,-4-97 0,30 155 0,2 0 0,3 0 0,2-1 0,2 1 0,17-81 0,-10 90 0,3-1 0,2 2 0,1 0 0,3 1 0,2 0 0,41-64 0,-25 55 0,2 3 0,3 1 0,79-74 0,163-115 0,-158 137 0,-91 74 0,216-191 0,-213 181 0,-2-1 0,-1-2 0,-2-2 0,32-54 0,-52 73 0,-1 0 0,-1-1 0,-1-1 0,-1 1 0,-2-2 0,0 1 0,-2-1 0,-1 0 0,1-28 0,-5-1 0,-2-1 0,-2 1 0,-16-75 0,13 64-1365</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2:35.315"/>
    </inkml:context>
    <inkml:brush xml:id="br0">
      <inkml:brushProperty name="width" value="0.05" units="cm"/>
      <inkml:brushProperty name="height" value="0.05" units="cm"/>
    </inkml:brush>
  </inkml:definitions>
  <inkml:trace contextRef="#ctx0" brushRef="#br0">1 310 24575,'2'-1'0,"1"-1"0,0 0 0,-1 0 0,1 1 0,-1-1 0,0-1 0,0 1 0,1 0 0,-1-1 0,-1 1 0,1-1 0,0 1 0,1-4 0,-2 4 0,25-38 0,2 1 0,35-37 0,-50 62 0,0 1 0,1 0 0,1 1 0,0 1 0,1 0 0,0 1 0,1 0 0,20-8 0,-33 17 0,-1-1 0,1 1 0,0 0 0,-1 0 0,1 0 0,0 1 0,-1-1 0,1 1 0,0 0 0,0 0 0,-1 0 0,1 1 0,0-1 0,0 1 0,-1 0 0,7 2 0,-5 0 0,0 0 0,-1 0 0,1 0 0,-1 0 0,0 1 0,0 0 0,0 0 0,-1 0 0,1 0 0,5 9 0,15 22 0,-2 2 0,-1 0 0,-2 1 0,27 79 0,-45-115 4,5 19-689,13 31 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2:39.495"/>
    </inkml:context>
    <inkml:brush xml:id="br0">
      <inkml:brushProperty name="width" value="0.05" units="cm"/>
      <inkml:brushProperty name="height" value="0.05" units="cm"/>
    </inkml:brush>
  </inkml:definitions>
  <inkml:trace contextRef="#ctx0" brushRef="#br0">1 5202 24575,'1'0'0,"0"-1"0,0 1 0,0 0 0,0-1 0,1 0 0,-1 1 0,0-1 0,0 0 0,0 0 0,0 1 0,0-1 0,-1 0 0,1 0 0,0 0 0,0 0 0,0 0 0,-1 0 0,1 0 0,-1 0 0,1-1 0,-1 1 0,1-1 0,9-28 0,-5 6 0,-3 11 0,1-1 0,1 0 0,0 1 0,9-18 0,291-505 0,-301 532 0,66-94 0,-60 87 0,0 0 0,1 0 0,1 1 0,0 0 0,0 1 0,14-9 0,-21 16 0,0 0 0,0 0 0,0 1 0,0-1 0,0 1 0,1 0 0,-1 0 0,1 0 0,-1 0 0,0 1 0,1 0 0,-1 0 0,1 0 0,-1 0 0,1 1 0,-1 0 0,1 0 0,-1 0 0,0 0 0,0 1 0,0-1 0,0 1 0,6 4 0,6 4 0,-1 1 0,0 1 0,-1 0 0,17 20 0,-8-9 0,12 10 0,1-2 0,53 36 0,-87-66 0,0 1 0,0-1 0,0 0 0,0 0 0,0 0 0,0 0 0,1 0 0,-1-1 0,0 1 0,0-1 0,1 1 0,-1-1 0,0 0 0,1 0 0,2 0 0,-3-1 0,0 1 0,0-1 0,0 0 0,-1 0 0,1 0 0,0 0 0,-1 0 0,1 0 0,-1 0 0,1-1 0,-1 1 0,0 0 0,1-1 0,-1 1 0,0-1 0,0 0 0,0 1 0,0-1 0,1-3 0,31-70 0,26-83 0,13-85 0,9-25 0,-68 229 0,23-61 0,-30 89 0,0-1 0,0 1 0,1 0 0,0 1 0,0 0 0,12-12 0,13-13 0,45-65 0,-6 7 0,75-62 0,-83 81 0,-3-3 0,-4-3 0,64-118 0,96-277 0,-46 94 0,-162 366 0,0-5 0,2 0 0,0 1 0,2 1 0,18-24 0,-30 41 0,1 0 0,-1 1 0,1-1 0,-1 0 0,1 1 0,0-1 0,-1 1 0,1-1 0,0 1 0,0-1 0,-1 1 0,1-1 0,0 1 0,0 0 0,0-1 0,0 1 0,-1 0 0,1 0 0,0-1 0,0 1 0,0 0 0,0 0 0,0 0 0,0 0 0,-1 0 0,1 1 0,0-1 0,0 0 0,1 1 0,0 0 0,1 1 0,-1-1 0,1 1 0,-1 0 0,0 0 0,0 0 0,2 4 0,-2-4 0,-1-1 0,0 1 0,1 0 0,-1-1 0,1 1 0,-1-1 0,1 1 0,0-1 0,0 0 0,-1 0 0,1 0 0,0 0 0,0 0 0,0 0 0,0 0 0,4 0 0,-3-1 0,1-1 0,-1 0 0,0 1 0,0-1 0,1 0 0,-1-1 0,0 1 0,0-1 0,0 1 0,0-1 0,-1 0 0,1 0 0,4-4 0,31-34 0,-33 35 0,33-42 0,54-86 0,19-62 0,-33 56 0,-49 89 0,136-225 0,-14-3 0,-23-10 0,-29 46 0,-77 194 0,-20 44 0,0-1 0,1 1 0,0 0 0,-1 0 0,2 0 0,-1 0 0,8-6 0,-11 10 8,0 0-1,1 0 1,-1 0-1,0 0 1,1 0 0,-1 0-1,0 0 1,0 0-1,1 1 1,-1-1-1,0 0 1,1 0 0,-1 0-1,0 0 1,1 1-1,-1-1 1,0 0-1,0 0 1,1 0-1,-1 1 1,0-1 0,0 0-1,0 1 1,1-1-1,-1 0 1,0 0-1,0 1 1,0-1-1,0 0 1,0 1 0,0-1-1,0 0 1,1 1-1,-1-1 1,0 0-1,0 1 1,0-1-1,0 0 1,0 1 0,-1-1-1,1 0 1,0 1-1,0-1 1,0 1-1,1 18-1441,-1-18 1163,0 13-6555</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2:40.135"/>
    </inkml:context>
    <inkml:brush xml:id="br0">
      <inkml:brushProperty name="width" value="0.05" units="cm"/>
      <inkml:brushProperty name="height" value="0.05" units="cm"/>
    </inkml:brush>
  </inkml:definitions>
  <inkml:trace contextRef="#ctx0" brushRef="#br0">193 366 24575,'-11'1'0,"0"0"0,0 1 0,-11 3 0,-26 3 0,27-8 0,17 0 0,0-1 0,0 1 0,0 0 0,0 0 0,0 1 0,0-1 0,0 1 0,1 0 0,-1 0 0,0 0 0,0 0 0,0 1 0,1 0 0,-1 0 0,1 0 0,-5 3 0,24-10 0,11-8 0,382-236 0,-405 246 0,32-21 0,0-1 0,56-52 0,-92 76 0,0 1 0,0 0 0,0 0 0,0-1 0,0 1 0,0 0 0,1 0 0,-1 0 0,0-1 0,0 1 0,0 0 0,1 0 0,-1 0 0,0-1 0,0 1 0,1 0 0,-1 0 0,0 0 0,0 0 0,1 0 0,-1 0 0,0 0 0,0 0 0,1 0 0,-1 0 0,0 0 0,1 0 0,-1 0 0,0 0 0,0 0 0,1 0 0,-1 0 0,0 0 0,0 0 0,1 0 0,-1 0 0,0 0 0,1 0 0,-1 1 0,4 13 0,-6 29 0,1-33 0,0 39 0,2 0 0,13 88 0,12 126 0,-21-189 0,1 98 0,-4-164 342,3-14-2049,-2-2-5119</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2:44.262"/>
    </inkml:context>
    <inkml:brush xml:id="br0">
      <inkml:brushProperty name="width" value="0.05" units="cm"/>
      <inkml:brushProperty name="height" value="0.05" units="cm"/>
    </inkml:brush>
  </inkml:definitions>
  <inkml:trace contextRef="#ctx0" brushRef="#br0">20 11 24575,'0'0'0,"0"-1"0,-1 0 0,1 1 0,0-1 0,-1 1 0,1-1 0,0 1 0,-1-1 0,1 1 0,-1-1 0,1 1 0,-1-1 0,1 1 0,-1-1 0,1 1 0,-1 0 0,1-1 0,-1 1 0,1 0 0,-1 0 0,0-1 0,1 1 0,-1 0 0,1 0 0,-1 0 0,-1 0 0,-4 1 0,11 7 0,46 39 0,14 12 0,72 85 0,-23 5 0,134 234 0,-238-365 0,2 0 0,0 0 0,1-2 0,16 17 0,-21-26 0,0 0 0,0-1 0,0 0 0,1 0 0,0-1 0,0 0 0,1-1 0,-1 1 0,1-2 0,13 4 0,2-2 0,1-1 0,-1-1 0,0-2 0,1 0 0,-1-2 0,1-1 0,-1-1 0,45-10 0,-11-3 0,-2-3 0,87-40 0,-89 31 0,-36 17 0,1 1 0,34-12 0,-49 21 0,1 0 0,-1 0 0,0 1 0,1 0 0,-1 0 0,1 0 0,-1 0 0,1 1 0,-1 0 0,0 0 0,1 1 0,-1 0 0,0-1 0,0 2 0,0-1 0,0 0 0,0 1 0,6 5 0,9 7 0,-1 0 0,31 33 0,-32-30 0,166 172 0,131 121 0,-260-263 0,2-3 0,1-3 0,3-2 0,73 35 0,-105-61 0,0-2 0,2-1 0,-1-1 0,1-2 0,1-1 0,-1-1 0,1-2 0,0-1 0,0-2 0,0-1 0,0-1 0,0-2 0,60-13 0,-84 15 0,0 0 0,0 0 0,0 0 0,-1 1 0,1 1 0,0-1 0,0 1 0,0 0 0,-1 1 0,1 0 0,0 0 0,-1 1 0,0 0 0,0 0 0,10 6 0,9 7 0,0 2 0,38 32 0,-28-20 0,359 298 0,-32 34 0,-351-348 0,1 0 0,0-1 0,28 21 0,-35-30 0,0-1 0,0 1 0,1-1 0,-1 0 0,1-1 0,0 1 0,0-1 0,0-1 0,0 1 0,0-1 0,0-1 0,14 1 0,-19-1 0,21-1 0,44 3 0,-59-1 0,1 1 0,0 0 0,-1 1 0,0-1 0,0 1 0,1 1 0,-2 0 0,11 6 0,161 128 0,-118-88 0,-58-48 0,0 1 0,0-1 0,-1 0 0,1 1 0,-1 0 0,1 0 0,-1 0 0,3 5 0,-4-7 0,-1 1 0,0-1 0,0 0 0,1 0 0,-1 0 0,0 0 0,0 1 0,0-1 0,0 0 0,0 0 0,-1 0 0,1 1 0,0-1 0,0 0 0,-1 0 0,1 0 0,-1 0 0,1 0 0,-1 0 0,1 0 0,-1 0 0,0 0 0,1 0 0,-1 0 0,0 0 0,0 0 0,0 0 0,0 0 0,-2 0 0,-20 17 0,-47 27 0,5-5 0,47-27 0,-1 1 0,0-1 0,-1-1 0,-35 17 0,49-27 0,0 0 0,0 0 0,0 0 0,0-1 0,-1 0 0,1 0 0,0 0 0,-1-1 0,1 0 0,0 0 0,-1-1 0,1 0 0,0 0 0,0 0 0,0-1 0,0 0 0,0 0 0,-8-4 0,-19-14 0,27 15 0,-1 0 0,-1 1 0,1 0 0,-1 0 0,1 1 0,-13-4 0,29 17 0,8 4 0,19 7 0,2-1 0,0-2 0,1-1 0,1-3 0,63 16 0,-47-18 0,1-3 0,0-2 0,89 0 0,-129-7 0,0-1 0,0-1 0,0 0 0,0-1 0,0-1 0,0-1 0,17-7 0,-29 9 0,1 0 0,-1 0 0,0 0 0,0 0 0,0-1 0,0 0 0,-1 0 0,1 0 0,-1-1 0,4-5 0,-5 7 0,-1-1 0,0 0 0,0 0 0,0 0 0,-1-1 0,1 1 0,-1 0 0,0-1 0,0 1 0,-1 0 0,1-1 0,-1 1 0,0-1 0,0 1 0,-1-7 0,-6-18 0,0-1 0,-2 1 0,-1 1 0,-22-44 0,-7-20 0,58 206-1365,-13-82-5461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8:32.030"/>
    </inkml:context>
    <inkml:brush xml:id="br0">
      <inkml:brushProperty name="width" value="0.05" units="cm"/>
      <inkml:brushProperty name="height" value="0.05" units="cm"/>
    </inkml:brush>
  </inkml:definitions>
  <inkml:trace contextRef="#ctx0" brushRef="#br0">194 22 24575,'-1'-1'0,"1"1"0,0-1 0,-1 0 0,1 0 0,0 0 0,-1 1 0,1-1 0,-1 0 0,1 1 0,-1-1 0,1 0 0,-1 1 0,0-1 0,1 1 0,-1-1 0,0 1 0,1-1 0,-1 1 0,0 0 0,0-1 0,0 1 0,1 0 0,-1-1 0,0 1 0,0 0 0,0 0 0,1 0 0,-1 0 0,0 0 0,-1 0 0,-28 0 0,24 1 0,-1 1 0,1-1 0,0 1 0,0 1 0,0-1 0,0 1 0,0 0 0,1 0 0,-1 1 0,1 0 0,0 0 0,0 0 0,-5 6 0,4-4 0,0 1 0,0 0 0,1 1 0,0-1 0,0 1 0,1 0 0,0 1 0,1-1 0,-4 11 0,5-12 0,1-1 0,0 1 0,0 0 0,0 0 0,0 0 0,1-1 0,0 1 0,1 0 0,0 0 0,0 0 0,0 0 0,3 7 0,-2-10 0,0 1 0,0 0 0,1-1 0,-1 1 0,1-1 0,0 0 0,1 0 0,-1 0 0,0 0 0,1-1 0,0 1 0,0-1 0,0 0 0,1 0 0,-1 0 0,0-1 0,8 3 0,-8-3 0,1 0 0,-1 0 0,1-1 0,-1 0 0,1 0 0,0 0 0,-1 0 0,1-1 0,0 0 0,0 0 0,-1 0 0,1-1 0,0 1 0,-1-1 0,1 0 0,0-1 0,-1 1 0,0-1 0,1 0 0,-1 0 0,0 0 0,0 0 0,0-1 0,0 0 0,7-5 0,-7 3 0,1-1 0,-1 1 0,0-1 0,0 0 0,0 0 0,-1 0 0,0 0 0,0 0 0,0-1 0,-1 1 0,0-1 0,0 0 0,-1 0 0,0 0 0,0 0 0,-1 0 0,0-7 0,-1 5 0,0-1 0,0 0 0,-1 1 0,-1-1 0,0 1 0,0 0 0,-1 0 0,0 0 0,-7-12 0,9 17 0,-1 0 0,0 0 0,0 0 0,0 0 0,0 0 0,-1 0 0,0 1 0,1-1 0,-1 1 0,-1 0 0,1 1 0,0-1 0,-1 1 0,1-1 0,-1 1 0,1 1 0,-1-1 0,0 1 0,-9-2 0,12 3-105,-1 0 0,1 0 0,-1 0 0,1 0 0,-1 1 0,1-1 0,0 1 0,-1 0 0,1 0 0,0 0 0,0 0 0,-3 1 0,-6 7-6721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55:06.909"/>
    </inkml:context>
    <inkml:brush xml:id="br0">
      <inkml:brushProperty name="width" value="0.05" units="cm"/>
      <inkml:brushProperty name="height" value="0.05" units="cm"/>
    </inkml:brush>
  </inkml:definitions>
  <inkml:trace contextRef="#ctx0" brushRef="#br0">16 1039 24575,'0'0'0,"-1"0"0,0 0 0,0 0 0,1 1 0,-1-1 0,0 1 0,1-1 0,-1 0 0,1 1 0,-1-1 0,0 1 0,1-1 0,-1 1 0,1-1 0,-1 1 0,1 0 0,0-1 0,-1 1 0,1 0 0,0-1 0,-1 1 0,1 0 0,0-1 0,0 1 0,-1 0 0,1 0 0,0-1 0,0 2 0,-2 22 0,2-21 0,0 1 0,0 0 0,0-1 0,1 1 0,0 0 0,0-1 0,0 1 0,0-1 0,0 1 0,1-1 0,-1 0 0,1 0 0,0 1 0,0-1 0,0 0 0,0-1 0,1 1 0,-1 0 0,1-1 0,0 1 0,-1-1 0,1 0 0,0 0 0,1 0 0,-1 0 0,0 0 0,4 1 0,0-1 0,0 0 0,0 0 0,0-1 0,0 0 0,0 0 0,0 0 0,0-1 0,1 0 0,-1-1 0,0 1 0,0-1 0,0-1 0,10-2 0,4-5 0,0 0 0,-1-1 0,0-1 0,-1-1 0,0 0 0,-1-2 0,31-29 0,-6 0 0,65-86 0,81-151 0,-55 74 0,-89 143 0,63-66 0,-4 28 0,-86 86 0,1 1 0,1 0 0,0 1 0,22-9 0,-7 9 342,-34 13-424,1-1 1,-1 1 0,1 0 0,-1 0-1,1 0 1,-1 0 0,1 0-1,-1 0 1,1 0 0,-1 0 0,1 1-1,-1-1 1,1 0 0,-1 1 0,0-1-1,1 1 1,-1 0 0,0-1 0,1 1-1,1 2 1,4 6-6745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8:32.384"/>
    </inkml:context>
    <inkml:brush xml:id="br0">
      <inkml:brushProperty name="width" value="0.05" units="cm"/>
      <inkml:brushProperty name="height" value="0.05" units="cm"/>
    </inkml:brush>
  </inkml:definitions>
  <inkml:trace contextRef="#ctx0" brushRef="#br0">90 124 24575,'0'-1'0,"0"-1"0,1 1 0,-1 0 0,-1-1 0,1 1 0,0 0 0,0-1 0,0 1 0,-1 0 0,1-1 0,-1 1 0,1 0 0,-1 0 0,1-1 0,-1 1 0,0 0 0,1 0 0,-1 0 0,0 0 0,0 0 0,0 0 0,0 0 0,0 0 0,0 0 0,0 1 0,0-1 0,-1 0 0,1 1 0,0-1 0,-3 0 0,3 1 0,-1 0 0,0 0 0,1 0 0,-1 0 0,0 0 0,1 0 0,-1 1 0,0-1 0,1 1 0,-1-1 0,1 1 0,-1 0 0,1-1 0,-1 1 0,1 0 0,-1 0 0,1 0 0,0 0 0,0 0 0,-1 1 0,1-1 0,0 0 0,0 0 0,-1 3 0,-3 4 0,1 0 0,1-1 0,-1 1 0,2 1 0,-1-1 0,1 0 0,0 1 0,1-1 0,-1 9 0,0 13 0,2 37 0,1-57 0,0 0 0,0 0 0,1 0 0,0 0 0,0-1 0,1 1 0,0 0 0,1-1 0,7 12 0,-9-17 0,1 0 0,-1-1 0,1 1 0,0-1 0,0 0 0,0 0 0,0 0 0,1 0 0,-1-1 0,1 1 0,-1-1 0,1 0 0,0 0 0,0 0 0,0 0 0,0-1 0,1 0 0,-1 0 0,0 0 0,1 0 0,-1-1 0,0 1 0,8-1 0,-4-1 0,0 0 0,0-1 0,0 0 0,0 0 0,-1-1 0,1 1 0,-1-2 0,0 1 0,0-1 0,0 0 0,0-1 0,0 1 0,-1-1 0,0-1 0,0 1 0,-1-1 0,1 0 0,-1 0 0,-1-1 0,6-8 0,-3 4 0,-1-1 0,0 1 0,-1-1 0,0 0 0,-1 0 0,0-1 0,-1 0 0,0 1 0,-1-1 0,-1 0 0,0-24 0,-2 27 27,0 0-1,-1 0 0,0 0 0,-1 1 1,0-1-1,-1 0 0,0 1 0,0 0 1,-1 0-1,0 1 0,0-1 0,-13-13 1,14 17-109,-1 0 1,1 0 0,-1 1 0,0-1-1,-1 1 1,1 1 0,-1-1-1,1 1 1,-1 0 0,0 0 0,0 0-1,-1 1 1,1 0 0,0 0 0,-1 1-1,1 0 1,-1 0 0,0 0 0,1 1-1,-10 1 1,-3 2-6745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8:32.728"/>
    </inkml:context>
    <inkml:brush xml:id="br0">
      <inkml:brushProperty name="width" value="0.05" units="cm"/>
      <inkml:brushProperty name="height" value="0.05" units="cm"/>
    </inkml:brush>
  </inkml:definitions>
  <inkml:trace contextRef="#ctx0" brushRef="#br0">1 92 24575,'0'-2'0,"0"0"0,1 1 0,0-1 0,-1 0 0,1 1 0,0-1 0,0 0 0,0 1 0,0-1 0,0 1 0,0-1 0,1 1 0,-1 0 0,0-1 0,3 0 0,25-20 0,-24 18 0,4-1 0,0 0 0,1 0 0,-1 1 0,1 0 0,0 0 0,0 2 0,0-1 0,20-2 0,-12 3 0,-1 2 0,1-1 0,-1 2 0,28 4 0,-40-4 0,0 0 0,1 0 0,-1 1 0,-1-1 0,1 1 0,0 1 0,0-1 0,-1 1 0,6 3 0,-9-5 0,1 0 0,-1 0 0,0 1 0,1-1 0,-1 1 0,0-1 0,0 1 0,0-1 0,0 1 0,0 0 0,0-1 0,-1 1 0,1 0 0,0 0 0,-1 0 0,0-1 0,1 1 0,-1 0 0,0 0 0,0 0 0,0 0 0,0 0 0,0 0 0,0 0 0,-1 0 0,1-1 0,-1 1 0,0 2 0,-4 7 0,-1-1 0,0 0 0,0 0 0,-1 0 0,0-1 0,-1 0 0,0 0 0,-17 13 0,4-2 0,-107 99 0,72-70 0,56-48 0,-5 4 0,-1-1 0,2 2 0,-10 10 0,14-16 0,0 1 0,-1 0 0,1-1 0,0 1 0,-1-1 0,1 1 0,0 0 0,0-1 0,0 1 0,-1-1 0,1 1 0,0 0 0,0-1 0,0 1 0,0 0 0,0-1 0,0 1 0,0 0 0,0-1 0,1 1 0,-1 0 0,1 0 0,-1 0 0,1-1 0,0 1 0,-1 0 0,1-1 0,0 1 0,0-1 0,-1 0 0,1 1 0,0-1 0,0 1 0,0-1 0,0 0 0,0 0 0,-1 0 0,1 0 0,0 1 0,0-1 0,0 0 0,2-1 0,38 0 0,-1-2 0,1-1 0,42-11 0,-27 4 0,324-50-1827,-255 43-4537</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8:34.569"/>
    </inkml:context>
    <inkml:brush xml:id="br0">
      <inkml:brushProperty name="width" value="0.05" units="cm"/>
      <inkml:brushProperty name="height" value="0.05" units="cm"/>
    </inkml:brush>
  </inkml:definitions>
  <inkml:trace contextRef="#ctx0" brushRef="#br0">50 46 24575,'3'-3'0,"0"1"0,0 0 0,1 1 0,-1-1 0,1 1 0,-1-1 0,1 1 0,-1 0 0,1 0 0,0 1 0,-1-1 0,5 1 0,46 0 0,-53-1 0,0 1 0,0 0 0,0 0 0,1 0 0,-1 1 0,0-1 0,0 0 0,1 0 0,-1 1 0,0-1 0,0 0 0,0 1 0,1-1 0,-1 1 0,0 0 0,0-1 0,0 1 0,0 0 0,0 0 0,0 0 0,-1-1 0,1 1 0,0 0 0,0 0 0,0 0 0,-1 0 0,1 1 0,-1-1 0,1 0 0,-1 0 0,1 0 0,-1 0 0,0 1 0,1-1 0,-1 0 0,0 2 0,0 0 0,-1-1 0,1 1 0,-1-1 0,0 0 0,1 1 0,-1-1 0,0 0 0,-1 1 0,1-1 0,0 0 0,-1 0 0,1 0 0,-1 0 0,1 0 0,-1 0 0,0-1 0,-3 3 0,-6 5 0,-1-1 0,-1-1 0,-19 10 0,28-15 0,1-1 0,0 1 0,-1-1 0,1 0 0,-1 0 0,1 0 0,-1 0 0,1-1 0,-1 0 0,0 1 0,1-1 0,-1 0 0,0-1 0,1 1 0,-1-1 0,1 1 0,-1-1 0,1 0 0,-5-2 0,6 2 0,1-1 0,-1 1 0,1 0 0,0 0 0,0 0 0,0-1 0,0 1 0,0-1 0,0 1 0,0-1 0,0 1 0,1-1 0,-1 1 0,0-1 0,1 0 0,0 1 0,-1-1 0,1 0 0,0 1 0,0-1 0,0 0 0,0 0 0,0 1 0,0-1 0,0 0 0,1 0 0,-1 1 0,0-1 0,1 0 0,0 1 0,-1-1 0,1 1 0,2-4 0,0 0 0,0-1 0,0 0 0,1 1 0,0 0 0,0 0 0,1 0 0,8-7 0,-7 7 0,0 1 0,1 0 0,-1 0 0,1 1 0,0 0 0,-1 0 0,1 0 0,1 1 0,-1 0 0,15-1 0,-20 2 0,1 1 0,-1 0 0,0 0 0,0 1 0,1-1 0,-1 0 0,0 1 0,0 0 0,1-1 0,-1 1 0,0 0 0,0 0 0,0 0 0,0 0 0,0 0 0,2 3 0,-2-2 0,-1 0 0,1 0 0,-1 0 0,1 0 0,-1 1 0,0-1 0,0 1 0,0-1 0,0 1 0,0-1 0,0 1 0,-1-1 0,1 1 0,-1 0 0,0-1 0,0 1 0,0 3 0,0-1 0,-1 1 0,1-1 0,-1 1 0,-1-1 0,1 1 0,-1-1 0,0 0 0,0 1 0,0-1 0,-1 0 0,1 0 0,-1-1 0,-1 1 0,1-1 0,-1 1 0,1-1 0,-1 0 0,0 0 0,-1-1 0,1 1 0,-1-1 0,1 0 0,-1 0 0,0-1 0,0 1 0,0-1 0,-1 0 0,1 0 0,-8 1 0,12-3 0,0 0 0,-1 0 0,1 0 0,0 0 0,-1 0 0,1 0 0,0 0 0,-1 0 0,1 0 0,0-1 0,-1 1 0,1-1 0,0 1 0,0-1 0,-1 1 0,1-1 0,0 0 0,0 1 0,0-1 0,0 0 0,0 0 0,0 0 0,0 0 0,-1-1 0,1 0 0,0-1 0,0 1 0,0 0 0,0-1 0,0 1 0,0-1 0,1 0 0,-1 1 0,1-1 0,-1 1 0,1-5 0,1-2 0,-1 1 0,1 0 0,1 0 0,0 0 0,0 0 0,0 0 0,5-9 0,-6 13 0,1 1 0,0 0 0,1 0 0,-1-1 0,0 1 0,1 1 0,0-1 0,0 0 0,0 1 0,0-1 0,0 1 0,0 0 0,1 0 0,-1 0 0,1 0 0,-1 1 0,1 0 0,0-1 0,4 0 0,-6 2 0,0 0 0,0 0 0,1 0 0,-1 0 0,0 0 0,0 1 0,0-1 0,0 0 0,0 1 0,0 0 0,1-1 0,-1 1 0,0 0 0,-1 0 0,1 0 0,0 0 0,0 1 0,0-1 0,-1 0 0,1 1 0,-1 0 0,1-1 0,-1 1 0,1 0 0,-1-1 0,0 1 0,0 0 0,0 0 0,0 0 0,0 0 0,0 0 0,-1 0 0,1 0 0,-1 0 0,1 4 0,-1-4 11,1 0-1,-1 1 0,0-1 1,0 0-1,1 0 0,-2 0 1,1 0-1,0 1 0,0-1 1,-1 0-1,1 0 0,-1 0 1,0 0-1,0 0 0,1 0 1,-1 0-1,0 0 0,-1 0 1,1 0-1,0-1 0,-1 1 1,1 0-1,-1-1 0,1 1 1,-1-1-1,0 1 1,1-1-1,-1 0 0,0 0 1,0 0-1,0 0 0,-4 1 1,-2 2-255,-1-2 0,0 1 0,0-1 0,0-1 1,0 1-1,-14-1 0,5-1-6582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8:35.283"/>
    </inkml:context>
    <inkml:brush xml:id="br0">
      <inkml:brushProperty name="width" value="0.05" units="cm"/>
      <inkml:brushProperty name="height" value="0.05" units="cm"/>
    </inkml:brush>
  </inkml:definitions>
  <inkml:trace contextRef="#ctx0" brushRef="#br0">1 211 24575,'0'0'0,"0"-1"0,0 0 0,1 1 0,-1-1 0,0 1 0,1-1 0,-1 0 0,0 1 0,1-1 0,-1 1 0,0-1 0,1 1 0,-1-1 0,1 1 0,-1-1 0,1 1 0,-1 0 0,1-1 0,-1 1 0,1 0 0,0-1 0,-1 1 0,1 0 0,0 0 0,-1-1 0,1 1 0,1 0 0,21-4 0,-21 4 0,267-5 0,-97 5 0,2410-89-5591,-1542 29 4056,-597 28 3260,-336 23 2554,-211 11-4522,85-2-6583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8:35.562"/>
    </inkml:context>
    <inkml:brush xml:id="br0">
      <inkml:brushProperty name="width" value="0.05" units="cm"/>
      <inkml:brushProperty name="height" value="0.05" units="cm"/>
    </inkml:brush>
  </inkml:definitions>
  <inkml:trace contextRef="#ctx0" brushRef="#br0">77 0 24575,'-76'1'0,"108"6"0,0 1 0,0 2 0,-1 1 0,33 17 0,-59-25 0,10 3 0,0 1 0,-1 1 0,0 1 0,-1 0 0,15 12 0,-24-17 0,0-1 0,-1 1 0,0 0 0,1 0 0,-1 0 0,-1 1 0,1-1 0,4 10 0,-6-11 0,0 0 0,-1 0 0,1 0 0,-1 0 0,1 0 0,-1 0 0,0 0 0,0 0 0,0 0 0,-1 0 0,1 0 0,-1 0 0,0 0 0,1 0 0,-1 0 0,-2 4 0,-1 0 31,0 0 0,-1 0 0,0 0 0,0-1 0,-1 0 0,0 0 0,0 0 0,0-1 1,0 1-1,-11 5 0,-6 3-885,-44 20 1,13-10-5973</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8:36.578"/>
    </inkml:context>
    <inkml:brush xml:id="br0">
      <inkml:brushProperty name="width" value="0.05" units="cm"/>
      <inkml:brushProperty name="height" value="0.05" units="cm"/>
    </inkml:brush>
  </inkml:definitions>
  <inkml:trace contextRef="#ctx0" brushRef="#br0">0 1 24575,'1'0'0,"1"1"0,-1 0 0,0 0 0,1 0 0,-1 0 0,0 0 0,0 0 0,0 0 0,0 0 0,0 0 0,0 0 0,0 1 0,-1-1 0,1 0 0,0 0 0,0 1 0,-1-1 0,1 1 0,-1-1 0,0 1 0,1 2 0,0-1 0,31 104 0,27 159 0,-50-220 0,14 90 0,-7 0 0,-1 173 0,-44 274 0,-4-107 0,-4 34 0,36-499 0,0-1 0,1 0 0,0 1 0,1-1 0,0 0 0,0 0 0,1 0 0,4 13 0,-4-18 0,0 0 0,0-1 0,1 1 0,-1-1 0,1 0 0,0 0 0,0 0 0,1 0 0,-1 0 0,1-1 0,0 1 0,0-1 0,0 0 0,0 0 0,0-1 0,1 1 0,-1-1 0,9 3 0,6 1 0,1 0 0,-1-2 0,1 0 0,33 2 0,86-5 0,-82-2 0,1542-9-3995,-1085 5 2861,-111 1 844,2174-26 138,-1922 14-722,-4-27-16,-597 37 924,6 1 372,1-3 0,73-19 0,-128 26-327,30-12 342,-35 13-325,1-1 0,-1 1 0,0-1 0,1 0 0,-1 0 0,0 1 0,0-1 0,0 0 1,0 0-1,0 0 0,0 0 0,0 0 0,0-1 0,0 1 0,0 0 0,0 0 0,-1-1 1,1 1-1,0-3 0,-1 3-52,0 0 1,0 0 0,0 0-1,0 0 1,0-1 0,-1 1-1,1 0 1,0 0 0,-1 0-1,1 0 1,-1 0-1,1 0 1,-1 0 0,0 1-1,1-1 1,-1 0 0,0 0-1,1 0 1,-1 0 0,0 1-1,0-1 1,0 0 0,-1 0-1,-27-15 1023,24 14-902,-53-22-992,-5 1-5179</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8:37.710"/>
    </inkml:context>
    <inkml:brush xml:id="br0">
      <inkml:brushProperty name="width" value="0.05" units="cm"/>
      <inkml:brushProperty name="height" value="0.05" units="cm"/>
    </inkml:brush>
  </inkml:definitions>
  <inkml:trace contextRef="#ctx0" brushRef="#br0">0 438 24575,'226'-3'0,"584"-49"-2384,-385 21 977,2898-180-3463,-2521 155 5241,371-21 289,-1130 74-299,93-1 2679,-134 4-2951,0 0 1,0 0-1,0 0 0,0 1 0,0-1 0,0 0 1,0 1-1,0 0 0,0-1 0,-1 1 0,1 0 1,0 0-1,0 0 0,-1 0 0,1 0 0,0 1 1,-1-1-1,1 0 0,-1 1 0,2 1 0,-1 2 202,1-1 0,-1 1 0,0 0 0,0 0 1,0 0-1,0 5 0,4 11 27,26 57-318,7 22 0,-21-34 0,14 112 0,-7 73 0,-10-78 0,6 21 0,35 349 0,-34-80 0,-23 1 0,-1-166 0,2-283 0,1-7 0,0 0 0,-1 0 0,-1 0 0,1 0 0,-1 0 0,-1 0 0,1 0 0,-1 0 0,-1-1 0,-3 9 0,-3-7-1365,-1-6-5461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8:38.421"/>
    </inkml:context>
    <inkml:brush xml:id="br0">
      <inkml:brushProperty name="width" value="0.05" units="cm"/>
      <inkml:brushProperty name="height" value="0.05" units="cm"/>
    </inkml:brush>
  </inkml:definitions>
  <inkml:trace contextRef="#ctx0" brushRef="#br0">32 34 24575,'-3'-3'0,"-1"-4"0,-3 0 0,0-3 0,1 4 0,1 5 0,5 10 0,3 8 0,0 5 0,3 7 0,0 5 0,3 3 0,-1 3 0,-2-2 0,1-1 0,0-4 0,-2-5 0,-1-7-8191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8:38.784"/>
    </inkml:context>
    <inkml:brush xml:id="br0">
      <inkml:brushProperty name="width" value="0.05" units="cm"/>
      <inkml:brushProperty name="height" value="0.05" units="cm"/>
    </inkml:brush>
  </inkml:definitions>
  <inkml:trace contextRef="#ctx0" brushRef="#br0">28 89 24575,'8'-12'0,"-19"29"0,7-8 0,0 0 0,0 1 0,1-1 0,0 1 0,1 0 0,0 0 0,1 0 0,-1 17 0,2-23 0,0-1 0,1 1 0,-1-1 0,1 1 0,0-1 0,0 0 0,0 0 0,1 1 0,-1-1 0,1 0 0,-1 0 0,1 0 0,0 0 0,0 0 0,1-1 0,-1 1 0,0-1 0,1 1 0,0-1 0,-1 0 0,1 0 0,0 0 0,0 0 0,0-1 0,0 1 0,0-1 0,1 0 0,6 2 0,-3-1 0,1-1 0,-1 0 0,1 0 0,-1 0 0,1-1 0,-1-1 0,1 1 0,-1-1 0,1 0 0,-1-1 0,0 0 0,1 0 0,-1 0 0,0-1 0,0 0 0,-1 0 0,1-1 0,-1 0 0,10-7 0,-11 7 0,-1 0 0,1 0 0,-1 0 0,0-1 0,0 0 0,-1 1 0,1-1 0,-1 0 0,0-1 0,0 1 0,-1 0 0,0-1 0,0 0 0,0 1 0,0-1 0,-1 0 0,0 0 0,0 0 0,-1 0 0,0 0 0,0 0 0,0 0 0,-1 0 0,-2-11 0,1 11 17,0 1-1,0-1 0,-1 1 0,0 0 1,0 0-1,0 0 0,-1 1 0,1-1 1,-1 1-1,0 0 0,-1 0 0,1 0 1,-1 0-1,0 1 0,1 0 0,-1 0 1,-1 0-1,1 0 0,0 1 0,-10-3 1,9 3-107,-1 0 0,1 1 0,0-1 0,0 1 0,-1 1 1,1-1-1,0 1 0,-1 0 0,1 0 0,-1 1 1,1 0-1,0 0 0,0 1 0,-1-1 0,1 1 0,0 1 1,1-1-1,-11 6 0,3 3-6736</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8:39.139"/>
    </inkml:context>
    <inkml:brush xml:id="br0">
      <inkml:brushProperty name="width" value="0.05" units="cm"/>
      <inkml:brushProperty name="height" value="0.05" units="cm"/>
    </inkml:brush>
  </inkml:definitions>
  <inkml:trace contextRef="#ctx0" brushRef="#br0">56 0 24575,'-2'1'0,"0"1"0,0-1 0,0 1 0,0-1 0,0 1 0,0-1 0,1 1 0,-1 0 0,0 0 0,1 0 0,0 0 0,-1 0 0,1 0 0,0 1 0,-1 2 0,0-2 0,-2 6 0,-1 1 0,2 0 0,-1 0 0,2 0 0,-1 0 0,1 0 0,1 0 0,0 1 0,0-1 0,1 0 0,1 14 0,-1-19 0,1 0 0,0-1 0,-1 1 0,2 0 0,-1 0 0,1-1 0,-1 1 0,1-1 0,0 1 0,1-1 0,-1 0 0,1 0 0,0 0 0,0 0 0,0 0 0,1 0 0,-1-1 0,1 0 0,0 0 0,0 0 0,0 0 0,0-1 0,0 1 0,1-1 0,6 3 0,-4-4 0,0 1 0,0-1 0,0 0 0,0 0 0,0-1 0,0 0 0,1 0 0,-1-1 0,0 0 0,0 0 0,0-1 0,0 1 0,0-2 0,-1 1 0,1-1 0,-1 0 0,1 0 0,-1-1 0,11-8 0,-12 8 0,0 0 0,0 0 0,0-1 0,-1 1 0,0-1 0,0 0 0,0-1 0,-1 1 0,0-1 0,0 1 0,0-1 0,-1 0 0,1 0 0,-1 0 0,-1 0 0,1 0 0,-1-1 0,0 1 0,-1 0 0,0-1 0,0 1 0,-1-11 0,0 13 13,0 0 0,0 0-1,0 0 1,-1 0-1,1 0 1,-1 0 0,0 0-1,0 0 1,-1 1 0,1-1-1,-1 1 1,0 0 0,0-1-1,0 1 1,0 0 0,0 1-1,-1-1 1,1 1-1,-1-1 1,1 1 0,-1 0-1,0 1 1,0-1 0,0 1-1,0-1 1,-7 0 0,-8-2-355,-1 1 1,1 1 0,-1 1-1,-26 1 1,19 1-6485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55:08.247"/>
    </inkml:context>
    <inkml:brush xml:id="br0">
      <inkml:brushProperty name="width" value="0.05" units="cm"/>
      <inkml:brushProperty name="height" value="0.05" units="cm"/>
    </inkml:brush>
  </inkml:definitions>
  <inkml:trace contextRef="#ctx0" brushRef="#br0">3 661 24575,'-1'55'0,"-1"-19"0,6 47 0,-4-80 0,0-1 0,1 0 0,-1 0 0,1 1 0,-1-1 0,1 0 0,0 0 0,0 0 0,0 0 0,0 0 0,0 0 0,0 0 0,1 0 0,-1 0 0,1 0 0,-1-1 0,1 1 0,0-1 0,-1 1 0,1-1 0,4 3 0,-4-4 0,0 1 0,1 0 0,-1-1 0,1 1 0,-1-1 0,1 0 0,-1 1 0,1-1 0,-1 0 0,1-1 0,-1 1 0,1 0 0,-1-1 0,1 1 0,-1-1 0,0 0 0,1 0 0,-1 0 0,0 0 0,4-3 0,13-9 0,0-1 0,-1-2 0,0 0 0,-1 0 0,16-21 0,6-7 0,119-126 0,70-72 0,16 20 0,-230 211 46,47-34 235,-55 41-493,0 0 1,1 0-1,0 1 1,0 0-1,0 1 1,0-1-1,12-1 1,-1 4-6615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8:39.478"/>
    </inkml:context>
    <inkml:brush xml:id="br0">
      <inkml:brushProperty name="width" value="0.05" units="cm"/>
      <inkml:brushProperty name="height" value="0.05" units="cm"/>
    </inkml:brush>
  </inkml:definitions>
  <inkml:trace contextRef="#ctx0" brushRef="#br0">1 126 24575,'0'-6'0,"0"0"0,0 1 0,1-1 0,0 0 0,0 1 0,0-1 0,4-10 0,-3 13 0,0 0 0,0 0 0,0-1 0,0 1 0,1 1 0,-1-1 0,1 0 0,0 0 0,0 1 0,0 0 0,0 0 0,0 0 0,4-2 0,5-2 0,1 1 0,0 1 0,0 0 0,0 1 0,0 0 0,0 1 0,1 0 0,-1 1 0,1 1 0,0 0 0,-1 1 0,15 3 0,-25-4 0,0 0 0,0 1 0,0 0 0,-1 0 0,1-1 0,0 2 0,0-1 0,0 0 0,-1 1 0,1-1 0,-1 1 0,1 0 0,-1-1 0,0 1 0,0 1 0,0-1 0,0 0 0,0 0 0,2 4 0,-2-2 0,-1-1 0,0 1 0,0-1 0,0 1 0,0 0 0,0 0 0,-1-1 0,0 1 0,0 0 0,0 0 0,0 0 0,0-1 0,-2 6 0,-1 4 0,-1 0 0,-1 0 0,1-1 0,-2 1 0,0-1 0,-1-1 0,-12 18 0,-4 0 0,-34 32 0,-6 6 0,61-64 0,0 0 0,-1-1 0,1 1 0,1 0 0,-1 0 0,0 0 0,1 0 0,0 0 0,-2 6 0,3-8 0,0 0 0,0 0 0,0 0 0,0 0 0,0 0 0,0 0 0,1 0 0,-1 1 0,0-1 0,1 0 0,-1 0 0,1-1 0,-1 1 0,1 0 0,-1 0 0,1 0 0,0 0 0,-1 0 0,1 0 0,0-1 0,0 1 0,0 0 0,-1-1 0,1 1 0,0-1 0,0 1 0,0-1 0,0 1 0,0-1 0,0 1 0,0-1 0,0 0 0,0 0 0,2 1 0,10 2 0,1 0 0,0-1 0,-1 0 0,1-1 0,15 0 0,74-8 0,-77 5 0,149-16-1365,-94 8-5461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8:40.346"/>
    </inkml:context>
    <inkml:brush xml:id="br0">
      <inkml:brushProperty name="width" value="0.05" units="cm"/>
      <inkml:brushProperty name="height" value="0.05" units="cm"/>
    </inkml:brush>
  </inkml:definitions>
  <inkml:trace contextRef="#ctx0" brushRef="#br0">73 47 24575,'-7'-28'0,"7"27"0,0 0 0,0 0 0,-1 0 0,1 0 0,-1 0 0,1 0 0,-1 0 0,1 0 0,-1 0 0,0 0 0,1 1 0,-1-1 0,0 0 0,0 0 0,0 1 0,1-1 0,-1 1 0,0-1 0,0 0 0,0 1 0,0 0 0,0-1 0,-2 0 0,3 2 0,-1-1 0,1 0 0,-1 0 0,1 1 0,-1-1 0,1 0 0,-1 1 0,1-1 0,0 0 0,-1 1 0,1-1 0,-1 1 0,1-1 0,0 0 0,-1 1 0,1-1 0,0 1 0,0-1 0,-1 1 0,1-1 0,0 1 0,0 0 0,0-1 0,0 1 0,0-1 0,0 1 0,0 0 0,-3 20 0,3-18 0,-4 268 0,-5 69 0,4-290 0,-13 194 0,18-242 0,0-1 0,0 1 0,0 0 0,0 0 0,0 0 0,0-1 0,0 1 0,0 0 0,1 0 0,-1 0 0,1-1 0,-1 1 0,1 0 0,0-1 0,0 1 0,-1-1 0,1 1 0,0-1 0,0 1 0,1-1 0,-1 1 0,0-1 0,0 0 0,1 0 0,-1 0 0,1 0 0,-1 0 0,1 0 0,-1 0 0,1 0 0,0 0 0,-1-1 0,1 1 0,0-1 0,0 1 0,-1-1 0,1 0 0,0 1 0,0-1 0,-1 0 0,1 0 0,0-1 0,0 1 0,0 0 0,1-1 0,116-18 0,-34 4 0,588-28-766,-559 40 593,1372-21-2072,-1395 23 2227,1434-21-537,-4-34 0,-1426 52 557,32-2 506,162-27 0,-288 33-489,4-1 153,1 0-1,0 0 0,-1 0 0,1-1 0,-1 0 1,0 0-1,1 0 0,-1-1 0,0 1 0,5-5 1,-9 7-145,-1-1 0,0 1 1,0 0-1,1-1 1,-1 1-1,0 0 0,0 0 1,1-1-1,-1 1 0,0-1 1,0 1-1,0 0 0,1-1 1,-1 1-1,0 0 1,0-1-1,0 1 0,0-1 1,0 1-1,0-1 0,0 1 1,0 0-1,0-1 1,0 1-1,0-1 0,0 1 1,0 0-1,0-1 0,-1 1 1,1-1-1,0 0 1,-13-9 344,-19-1-1495,31 11 972,-33-9-6623</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8:41.543"/>
    </inkml:context>
    <inkml:brush xml:id="br0">
      <inkml:brushProperty name="width" value="0.05" units="cm"/>
      <inkml:brushProperty name="height" value="0.05" units="cm"/>
    </inkml:brush>
  </inkml:definitions>
  <inkml:trace contextRef="#ctx0" brushRef="#br0">1 384 24575,'0'-3'0,"1"0"0,0 0 0,0 1 0,0-1 0,0 0 0,0 0 0,0 1 0,1-1 0,-1 0 0,1 1 0,0 0 0,0-1 0,0 1 0,0 0 0,0 0 0,1 0 0,-1 0 0,0 0 0,1 1 0,-1-1 0,1 1 0,4-2 0,7-3 0,-1 0 0,0 1 0,20-4 0,46-6 0,0 4 0,107-2 0,-114 10 0,693-24-1908,-338 15 1124,1487-60-1009,-3-39 70,-1732 93 1909,89-4 5001,-90 24-4352,-176-2-835,-1 0 0,1 0 0,-1 0 0,0 0 0,1 1 0,-1-1 0,0 0 0,1 1 0,-1-1 0,0 1 0,1-1 0,-1 1 0,0 0 0,0-1 0,0 1 0,0 0 0,0 0 0,0 0 0,0 0 0,0 0 0,0 0 0,0 0 0,0 0 0,0 0 0,-1 1 0,1-1 0,0 0 0,-1 0 0,1 1 0,-1-1 0,0 0 0,1 1 0,-1-1 0,0 0 0,0 1 0,0-1 0,0 1 0,0-1 0,0 0 0,-1 3 0,0 6 0,-2 0 0,0-1 0,0 1 0,-8 15 0,3-4 0,2-3 0,1 0 0,1 1 0,0 0 0,-1 32 0,6 79 0,1-60 0,-2 49 0,-24 200 0,10-182-1365,10-118-5461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8:42.347"/>
    </inkml:context>
    <inkml:brush xml:id="br0">
      <inkml:brushProperty name="width" value="0.05" units="cm"/>
      <inkml:brushProperty name="height" value="0.05" units="cm"/>
    </inkml:brush>
  </inkml:definitions>
  <inkml:trace contextRef="#ctx0" brushRef="#br0">1 198 24575,'692'-24'-1059,"-390"10"761,456-13-2157,159-6 2573,-7-26-1378,-858 55 1198,-5 1 110,1-3 0,52-12 0,-72 9-3367</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8:42.943"/>
    </inkml:context>
    <inkml:brush xml:id="br0">
      <inkml:brushProperty name="width" value="0.05" units="cm"/>
      <inkml:brushProperty name="height" value="0.05" units="cm"/>
    </inkml:brush>
  </inkml:definitions>
  <inkml:trace contextRef="#ctx0" brushRef="#br0">1 227 24575,'781'-32'-941,"-491"16"416,1032-36-3579,464-28 3484,-1732 77 804,27-2 983,114-21-1,-179 21 41,-16 5-1210,0 0 0,0 0 0,-1 0 0,1 0 0,0 0 0,0 0-1,0 0 1,0 0 0,0 0 0,0 0 0,0 0 0,0-1 0,0 1-1,-1 0 1,1 0 0,0 0 0,0 0 0,0 0 0,0 0-1,0 0 1,0-1 0,0 1 0,0 0 0,0 0 0,0 0 0,0 0-1,0 0 1,0 0 0,0-1 0,0 1 0,0 0 0,0 0 0,0 0-1,0 0 1,0 0 0,0 0 0,0 0 0,0-1 0,1 1-1,-1 0 1,0 0 0,0 0 0,0 0 0,0 0 0,0 0 0,0 0-1,0 0 1,0-1 0,0 1 0,1 0 0,-1 0 0,0 0 0,0 0-1,0 0 1,0 0 0,0 0 0,0 0 0,0 0 0,1 0-1,-1 0 1,0 0 0,0 0 0,0 0 0,-13-3-5521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8:44.018"/>
    </inkml:context>
    <inkml:brush xml:id="br0">
      <inkml:brushProperty name="width" value="0.05" units="cm"/>
      <inkml:brushProperty name="height" value="0.05" units="cm"/>
    </inkml:brush>
  </inkml:definitions>
  <inkml:trace contextRef="#ctx0" brushRef="#br0">1 0 24575,'0'26'0,"0"-1"0,2 1 0,9 49 0,-9-68 0,0 0 0,1 0 0,0 0 0,0 0 0,0 0 0,1 0 0,0-1 0,0 0 0,1 1 0,-1-2 0,1 1 0,1-1 0,-1 1 0,1-1 0,0-1 0,0 1 0,0-1 0,7 3 0,-9-5-136,-1-1-1,0 1 1,0-1-1,1 0 1,-1 0-1,1-1 1,-1 1-1,1-1 0,4 0 1,11-1-6690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8:44.191"/>
    </inkml:context>
    <inkml:brush xml:id="br0">
      <inkml:brushProperty name="width" value="0.05" units="cm"/>
      <inkml:brushProperty name="height" value="0.05" units="cm"/>
    </inkml:brush>
  </inkml:definitions>
  <inkml:trace contextRef="#ctx0" brushRef="#br0">30 18 24575,'-2'-3'0,"-5"-1"0,-4 0 0,4 1 0,5 1 0,6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8:44.408"/>
    </inkml:context>
    <inkml:brush xml:id="br0">
      <inkml:brushProperty name="width" value="0.05" units="cm"/>
      <inkml:brushProperty name="height" value="0.05" units="cm"/>
    </inkml:brush>
  </inkml:definitions>
  <inkml:trace contextRef="#ctx0" brushRef="#br0">0 1 24575,'0'3'0,"0"4"0,0 3 0,3 7 0,4 3 0,1 4 0,2 3 0,-1 7 0,1 3 0,2 2 0,-1-1 0,1 0 0,-3-4 0,1-2 0,-1-6-8191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8:44.810"/>
    </inkml:context>
    <inkml:brush xml:id="br0">
      <inkml:brushProperty name="width" value="0.05" units="cm"/>
      <inkml:brushProperty name="height" value="0.05" units="cm"/>
    </inkml:brush>
  </inkml:definitions>
  <inkml:trace contextRef="#ctx0" brushRef="#br0">37 225 24575,'-14'-8'0,"-7"-5"0,19 5 0,13-1 0,1 5 0,0 0 0,0 1 0,0 0 0,0 1 0,25-2 0,-17 2 0,302-24 0,-315 25 0,0 0 0,-1 0 0,1 0 0,-1 0 0,11-5 0,-15 5 0,-1 1 0,0-1 0,0 1 0,0-1 0,0 0 0,0 1 0,0-1 0,0 0 0,0 0 0,0 0 0,0 1 0,0-1 0,-1 0 0,1 0 0,0-1 0,-1 1 0,1 0 0,-1 0 0,1 0 0,-1 0 0,1 0 0,-1-1 0,0 1 0,0 0 0,1 0 0,-1-1 0,0 1 0,0 0 0,0 0 0,-1 0 0,1-1 0,0 1 0,0 0 0,-1 0 0,1-1 0,0 1 0,-2-2 0,-1-3 0,0 0 0,-1 0 0,0 0 0,0 0 0,0 1 0,-1-1 0,0 1 0,0 0 0,0 1 0,-1-1 0,1 1 0,-1 0 0,0 1 0,-1-1 0,1 1 0,0 0 0,-9-2 0,13 5 0,0 0 0,1 0 0,-1 0 0,0 0 0,0 0 0,1 0 0,-1 1 0,0-1 0,0 1 0,1-1 0,-1 1 0,0 0 0,1 0 0,-1 0 0,1-1 0,-1 1 0,1 1 0,0-1 0,-1 0 0,1 0 0,0 1 0,0-1 0,0 0 0,0 1 0,0-1 0,0 1 0,0-1 0,0 1 0,0 0 0,1-1 0,-1 1 0,1 0 0,-1-1 0,1 3 0,-2 6 0,0 0 0,1-1 0,0 1 0,0 19 0,2-22 20,0 1 0,0 0 0,1 0 1,-1-1-1,2 1 0,-1-1 0,1 1 0,0-1 0,1 0 0,0 0 0,0-1 0,0 1 0,1-1 0,0 0 0,0 0 0,8 7 1,-4-5-177,0-1 1,0-1 0,0 0 0,1 0 0,0-1 0,0 0 0,0 0-1,1-1 1,-1-1 0,21 5 0,-5-5-6671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8:45.385"/>
    </inkml:context>
    <inkml:brush xml:id="br0">
      <inkml:brushProperty name="width" value="0.05" units="cm"/>
      <inkml:brushProperty name="height" value="0.05" units="cm"/>
    </inkml:brush>
  </inkml:definitions>
  <inkml:trace contextRef="#ctx0" brushRef="#br0">40 99 24575,'-12'-17'0,"12"15"0,-1 0 0,0 0 0,0 0 0,0 0 0,0 0 0,-1 1 0,1-1 0,0 0 0,-1 1 0,1-1 0,-1 1 0,1 0 0,-1-1 0,0 1 0,0 0 0,-3-1 0,5 2 0,0 0 0,0 1 0,0-1 0,-1 0 0,1 1 0,0-1 0,0 1 0,0-1 0,0 0 0,0 1 0,0-1 0,0 1 0,0-1 0,0 0 0,0 1 0,0-1 0,0 1 0,0-1 0,0 0 0,1 1 0,-1-1 0,0 0 0,0 1 0,0-1 0,0 0 0,1 1 0,-1-1 0,0 0 0,1 1 0,6 13 0,39 86 0,-14-26 0,-32-73 0,1 1 0,-1-1 0,1 0 0,0 0 0,-1 1 0,1-1 0,0 0 0,0 0 0,0 0 0,0 0 0,0 0 0,0 0 0,0 0 0,0 0 0,0 0 0,0 0 0,3 1 0,-4-3 0,1 1 0,-1 0 0,1 0 0,0 0 0,-1 0 0,1-1 0,-1 1 0,1 0 0,-1-1 0,1 1 0,-1 0 0,1-1 0,-1 1 0,1-1 0,-1 1 0,1-1 0,-1 1 0,0-1 0,1 1 0,-1-1 0,0 1 0,0-1 0,1 1 0,-1-1 0,0 1 0,1-2 0,2-9 0,0 0 0,-1 0 0,1-13 0,-1 16 0,0-8 0,1-6 0,0 0 0,1 1 0,2-1 0,0 1 0,13-29 0,-18 49 0,-1-1 0,1 1 0,-1 0 0,1-1 0,0 1 0,0 0 0,0 0 0,0-1 0,0 1 0,0 0 0,0 0 0,0 0 0,0 0 0,0 1 0,1-1 0,-1 0 0,0 0 0,0 1 0,1-1 0,-1 1 0,3-1 0,-3 1 0,0 0 0,1 0 0,-1 1 0,0-1 0,0 0 0,0 1 0,1-1 0,-1 1 0,0 0 0,0-1 0,0 1 0,0 0 0,0 0 0,0-1 0,0 1 0,0 0 0,0 0 0,-1 0 0,2 2 0,3 4 0,0 1 0,-1 0 0,0 0 0,-1 1 0,4 12 0,-1 0 0,-4-12 0,0 0 0,1 0 0,0 0 0,1-1 0,7 15 0,-10-22 0,-1 0 0,1 0 0,0 0 0,-1-1 0,1 1 0,0 0 0,0 0 0,0-1 0,0 1 0,0-1 0,0 1 0,0-1 0,0 1 0,0-1 0,0 0 0,0 1 0,0-1 0,0 0 0,0 0 0,0 0 0,0 1 0,0-1 0,0-1 0,0 1 0,0 0 0,0 0 0,0 0 0,0 0 0,0-1 0,0 1 0,0 0 0,0-1 0,0 1 0,0-1 0,0 1 0,0-1 0,1-1 0,5-3 0,0 0 0,-1-1 0,11-12 0,-6 7 0,-5 6 0,0 0 0,0 0 0,0 1 0,0 0 0,1 0 0,-1 0 0,1 1 0,10-3 0,-15 5 0,0 0 0,0 1 0,1-1 0,-1 1 0,0-1 0,0 1 0,1 0 0,-1 0 0,0 0 0,1 1 0,-1-1 0,0 0 0,0 1 0,1-1 0,-1 1 0,0 0 0,0 0 0,0 0 0,0 0 0,0 0 0,0 0 0,0 1 0,0-1 0,-1 1 0,1-1 0,0 1 0,-1-1 0,1 1 0,-1 0 0,0 0 0,2 2 0,4 11 51,0 0-1,-1 1 0,5 18 1,2 7-1618,-5-20-5259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7:04:16.171"/>
    </inkml:context>
    <inkml:brush xml:id="br0">
      <inkml:brushProperty name="width" value="0.05" units="cm"/>
      <inkml:brushProperty name="height" value="0.05" units="cm"/>
    </inkml:brush>
  </inkml:definitions>
  <inkml:trace contextRef="#ctx0" brushRef="#br0">1 74 24575,'0'-3'0,"0"-1"0,0 1 0,0-1 0,0 1 0,1-1 0,-1 1 0,1-1 0,0 1 0,0 0 0,3-7 0,-2 8 0,-1 0 0,1 1 0,0-1 0,0 1 0,0-1 0,0 1 0,0 0 0,1-1 0,-1 1 0,0 0 0,0 1 0,1-1 0,-1 0 0,1 1 0,-1-1 0,1 1 0,2-1 0,67-6 0,140 4 0,-113 4 0,3571 2-1365,-3630-3-5461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8:45.728"/>
    </inkml:context>
    <inkml:brush xml:id="br0">
      <inkml:brushProperty name="width" value="0.05" units="cm"/>
      <inkml:brushProperty name="height" value="0.05" units="cm"/>
    </inkml:brush>
  </inkml:definitions>
  <inkml:trace contextRef="#ctx0" brushRef="#br0">230 84 24575,'-1'-3'0,"1"1"0,-1-1 0,0 1 0,1-1 0,-1 1 0,0 0 0,0-1 0,-1 1 0,1 0 0,-1 0 0,-2-4 0,-21-20 0,22 23 0,1 1 0,-1 0 0,0-1 0,0 1 0,-1 0 0,1 0 0,0 1 0,-1-1 0,1 1 0,-1-1 0,1 1 0,-1 0 0,1 1 0,-1-1 0,-6 0 0,6 2 0,0-1 0,1 1 0,-1 0 0,0 0 0,0 0 0,1 1 0,-1-1 0,1 1 0,-1 0 0,1 0 0,0 0 0,0 1 0,0-1 0,-6 6 0,5-4 0,-1 0 0,1 1 0,0 0 0,1-1 0,-1 1 0,1 1 0,0-1 0,0 0 0,0 1 0,1-1 0,0 1 0,-2 8 0,3-9 0,1-1 0,0 0 0,0 1 0,0-1 0,0 0 0,1 0 0,-1 1 0,1-1 0,0 0 0,1 0 0,-1 0 0,1 0 0,0 0 0,0 0 0,0 0 0,0-1 0,0 1 0,5 4 0,4 4 0,1-1 0,0 0 0,1 0 0,27 16 0,3 3 0,-42-29 0,0-1 0,0 1 0,0 0 0,0-1 0,0 1 0,0 0 0,0 0 0,0 0 0,-1 0 0,1 0 0,0 0 0,-1 0 0,1 0 0,0 0 0,-1 0 0,1 1 0,-1-1 0,0 0 0,1 0 0,-1 0 0,0 3 0,0-3 0,0 0 0,-1 0 0,1 0 0,-1 0 0,1 0 0,-1 0 0,0 0 0,1 0 0,-1 0 0,0 0 0,1-1 0,-1 1 0,0 0 0,0 0 0,0-1 0,0 1 0,0-1 0,0 1 0,-1 0 0,-7 3 0,-1-1 0,1 0 0,-1 0 0,-13 1 0,-37 4-1365,-3-2-5461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8:53.984"/>
    </inkml:context>
    <inkml:brush xml:id="br0">
      <inkml:brushProperty name="width" value="0.05" units="cm"/>
      <inkml:brushProperty name="height" value="0.05" units="cm"/>
    </inkml:brush>
  </inkml:definitions>
  <inkml:trace contextRef="#ctx0" brushRef="#br0">405 1 24575,'-12'0'0,"0"0"0,1 0 0,-1 1 0,0 1 0,0 0 0,0 0 0,1 2 0,-1-1 0,1 1 0,0 1 0,0 0 0,0 0 0,-13 11 0,5-2 0,0 0 0,1 2 0,1 0 0,1 2 0,0-1 0,1 2 0,1 0 0,1 1 0,0 0 0,2 1 0,-17 40 0,21-41 0,1 0 0,1 0 0,0 1 0,2 0 0,0-1 0,2 1 0,0 0 0,1 0 0,1 0 0,1 0 0,1 0 0,0-1 0,12 35 0,-11-44 0,0 0 0,1-1 0,0 1 0,1-1 0,0 0 0,1-1 0,-1 1 0,2-1 0,0-1 0,0 1 0,0-1 0,1-1 0,0 1 0,1-2 0,9 7 0,-6-7 0,-1 0 0,1-1 0,1 0 0,-1-1 0,0 0 0,1-1 0,0-1 0,0 0 0,0-1 0,0 0 0,0-1 0,16-3 0,-3-1 0,-1-1 0,0-1 0,0-1 0,-1-1 0,0-2 0,0-1 0,-1 0 0,-1-2 0,0-1 0,0 0 0,27-25 0,-33 25 0,-2-2 0,1 1 0,-2-2 0,0 0 0,-1-1 0,12-21 0,-17 24 0,-1 0 0,0 0 0,-2 0 0,1 0 0,-2-1 0,0 0 0,-1 0 0,2-29 0,-5 33 0,0 0 0,-1 0 0,0 0 0,-1 0 0,0 0 0,-1 1 0,0-1 0,-1 1 0,0-1 0,-1 1 0,0 0 0,-1 1 0,0 0 0,-10-13 0,6 11 0,0 1 0,-1 0 0,-1 0 0,1 1 0,-2 1 0,1 0 0,-1 1 0,-1 0 0,0 1 0,-24-10 0,14 9 49,-1 1 0,0 1 0,0 1-1,-1 1 1,1 2 0,-31 0 0,18 3-476,0 2 0,1 1 1,-57 14-1,28 1-6399</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8:51.656"/>
    </inkml:context>
    <inkml:brush xml:id="br0">
      <inkml:brushProperty name="width" value="0.05" units="cm"/>
      <inkml:brushProperty name="height" value="0.05" units="cm"/>
    </inkml:brush>
  </inkml:definitions>
  <inkml:trace contextRef="#ctx0" brushRef="#br0">71 160 24575,'3'-26'0,"-2"22"0,0 0 0,-1 0 0,0 0 0,0 0 0,0 0 0,0 0 0,0 0 0,-2-6 0,-2-3 0,0-1 0,0 1 0,-2 1 0,-10-21 0,15 33 0,1 0 0,0-1 0,0 1 0,0-1 0,0 1 0,-1 0 0,1-1 0,0 1 0,0 0 0,-1-1 0,1 1 0,0 0 0,-1-1 0,1 1 0,0 0 0,-1 0 0,1-1 0,0 1 0,-1 0 0,1 0 0,-1 0 0,1 0 0,0-1 0,-1 1 0,1 0 0,-1 0 0,1 0 0,-1 0 0,1 0 0,-1 0 0,-6 12 0,0 28 0,7-33 0,-11 128 0,7 159 0,5-188 0,20-175 0,17-49 0,-33 103 0,2 1 0,0 0 0,0 1 0,2 0 0,-1 0 0,12-12 0,-18 22 0,0 1 0,0-1 0,1 1 0,-1 0 0,1 0 0,0 0 0,0 0 0,-1 0 0,1 0 0,0 1 0,1-1 0,-1 1 0,0 0 0,0 0 0,0 0 0,1 1 0,6-2 0,-7 3 0,0-1 0,0 1 0,0 0 0,0 0 0,0 0 0,0 0 0,0 0 0,0 1 0,-1-1 0,1 1 0,0 0 0,-1 0 0,1 0 0,-1 0 0,0 0 0,0 1 0,0-1 0,0 1 0,2 2 0,12 19 0,-2 1 0,17 37 0,16 28 0,-44-86-195,-1 0 0,1-1 0,0 1 0,0-1 0,1 0 0,5 5 0,4 0-6631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8:52.134"/>
    </inkml:context>
    <inkml:brush xml:id="br0">
      <inkml:brushProperty name="width" value="0.05" units="cm"/>
      <inkml:brushProperty name="height" value="0.05" units="cm"/>
    </inkml:brush>
  </inkml:definitions>
  <inkml:trace contextRef="#ctx0" brushRef="#br0">226 471 24575,'2'-1'0,"-1"-1"0,1 0 0,-1 0 0,1 0 0,-1 0 0,0 0 0,0-1 0,0 1 0,0 0 0,0 0 0,0-1 0,0 1 0,-1 0 0,0-1 0,1 1 0,-1-1 0,0 1 0,0-1 0,0 1 0,0-1 0,-1 1 0,1 0 0,-1-1 0,1 1 0,-2-4 0,0 2 0,0 1 0,1-1 0,-1 1 0,0 0 0,-1 0 0,1 0 0,0 0 0,-1 0 0,0 0 0,1 1 0,-1 0 0,0-1 0,-1 1 0,1 0 0,-6-3 0,5 4 0,0-1 0,0 1 0,-1 0 0,1 0 0,0 0 0,-1 1 0,1 0 0,-1-1 0,1 1 0,-1 1 0,1-1 0,0 1 0,-1 0 0,-5 1 0,3 1 0,1 0 0,-1 0 0,0 0 0,1 0 0,0 1 0,0 0 0,0 1 0,-8 7 0,9-7 0,0 0 0,0 0 0,0 0 0,1 1 0,0 0 0,0 0 0,0 0 0,1 0 0,0 0 0,0 1 0,0 0 0,1-1 0,0 1 0,1 0 0,-1 0 0,1 0 0,1 0 0,-1 0 0,2 9 0,-1-13 0,1 0 0,-1 0 0,1 0 0,0-1 0,0 1 0,0 0 0,1 0 0,-1-1 0,1 1 0,-1-1 0,1 1 0,0-1 0,0 0 0,0 0 0,0 1 0,0-1 0,4 2 0,-2-2 0,0 0 0,-1 0 0,2 0 0,-1-1 0,0 1 0,0-1 0,0 0 0,1 0 0,-1-1 0,8 1 0,-1-1 0,-1-1 0,0 0 0,0 0 0,0-1 0,0-1 0,0 0 0,-1 0 0,1 0 0,13-8 0,-10 3 0,0 0 0,0-1 0,-1 0 0,0-1 0,0 0 0,-1-1 0,-1-1 0,0 1 0,0-1 0,-1-1 0,-1 0 0,0 0 0,-1-1 0,0 0 0,-1 0 0,0-1 0,-2 1 0,0-1 0,0 0 0,-1-1 0,-1 1 0,-1 0 0,0-1 0,-1 1 0,0-1 0,-4-19 0,-2 2 0,-9-33 0,12 55 0,-1 1 0,0-1 0,-1 1 0,0 0 0,0 0 0,-12-15 0,17 23 0,-1 1 0,0 0 0,0 0 0,0 0 0,0 0 0,0 1 0,0-1 0,0 0 0,0 0 0,0 1 0,-1-1 0,-1 0 0,2 0 0,1 1 0,0 0 0,-1 0 0,1 0 0,-1 0 0,1 0 0,-1 0 0,1 1 0,-1-1 0,1 0 0,0 0 0,-1 0 0,1 0 0,-1 0 0,1 1 0,0-1 0,-1 0 0,1 0 0,-1 1 0,1-1 0,0 0 0,-1 0 0,1 1 0,0-1 0,-1 1 0,0 1 0,0 0 0,0 0 0,0 0 0,0 1 0,1-1 0,-1 0 0,1 1 0,-1-1 0,1 0 0,0 1 0,0-1 0,0 4 0,3 15 0,0 0 0,1-1 0,1 1 0,1-1 0,1 0 0,1-1 0,16 30 0,-2-10 0,1-2 0,46 55 0,-2-17-1365,-51-57-5461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8:52.474"/>
    </inkml:context>
    <inkml:brush xml:id="br0">
      <inkml:brushProperty name="width" value="0.05" units="cm"/>
      <inkml:brushProperty name="height" value="0.05" units="cm"/>
    </inkml:brush>
  </inkml:definitions>
  <inkml:trace contextRef="#ctx0" brushRef="#br0">0 286 24575,'4'-4'0,"-2"0"0,1-1 0,0 1 0,-1 0 0,0-1 0,1 1 0,1-8 0,-2 6 0,0 0 0,0 0 0,1 1 0,6-10 0,-6 12 0,0-1 0,0 1 0,0 0 0,0 0 0,0 0 0,1 1 0,-1-1 0,1 1 0,0 0 0,0 0 0,0 0 0,0 0 0,0 1 0,0 0 0,7-2 0,-4 2 0,0 1 0,1 0 0,-1 0 0,0 0 0,0 1 0,1 0 0,-1 1 0,11 3 0,3 3 0,0 1 0,0 1 0,-1 0 0,36 27 0,-50-34 0,-1 2 0,1-1 0,-1 1 0,0 0 0,0 0 0,0 0 0,5 9 0,-9-13 0,0 1 0,-1-1 0,1 1 0,0-1 0,-1 1 0,1-1 0,-1 1 0,0-1 0,1 1 0,-1 0 0,0-1 0,0 1 0,0-1 0,0 1 0,0 0 0,-1-1 0,1 1 0,0-1 0,-1 1 0,1-1 0,-1 1 0,1-1 0,-1 1 0,0-1 0,0 1 0,0-1 0,0 0 0,1 0 0,-2 1 0,1-1 0,0 0 0,0 0 0,0 0 0,-1 0 0,1 0 0,0 0 0,-1 0 0,-1 0 0,-3 2 0,0 0 0,-1 0 0,1 0 0,-1-1 0,1 0 0,-1-1 0,0 0 0,1 0 0,-1 0 0,0-1 0,-7 0 0,9 0 0,0 0 0,0-1 0,0 1 0,1-1 0,-1 0 0,0-1 0,0 1 0,1-1 0,-1 0 0,1 0 0,-1 0 0,1-1 0,0 1 0,0-1 0,-7-7 0,9 8 0,0 0 0,1 0 0,0 0 0,-1 0 0,1 0 0,0 0 0,0-1 0,0 1 0,0-1 0,0 1 0,1 0 0,-1-1 0,1 1 0,0-1 0,-1 0 0,1 1 0,1-4 0,-1 1 0,1-1 0,1 1 0,-1 0 0,1 0 0,0 0 0,0 0 0,5-8 0,3-3 0,1 1 0,1 1 0,22-23 0,-12 17 0,0 0 0,1 2 0,43-26 0,-51 34 0,1 2 0,1 0 0,0 1 0,0 1 0,0 0 0,0 2 0,23-4 0,-32 7-136,0 0-1,0 1 1,0 0-1,0 1 1,0 0-1,0 0 1,0 0-1,0 1 0,15 6 1,10 9-6690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08.643"/>
    </inkml:context>
    <inkml:brush xml:id="br0">
      <inkml:brushProperty name="width" value="0.05" units="cm"/>
      <inkml:brushProperty name="height" value="0.05" units="cm"/>
    </inkml:brush>
  </inkml:definitions>
  <inkml:trace contextRef="#ctx0" brushRef="#br0">15 0 24575,'-3'0'0,"-4"0"0,2 0 0,8 3 0,3 4 0,4 7 0,3 6 0,0 7 0,0 7 0,1 9 0,-2 7 0,0 9 0,1 7 0,-2-8-8191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09.098"/>
    </inkml:context>
    <inkml:brush xml:id="br0">
      <inkml:brushProperty name="width" value="0.05" units="cm"/>
      <inkml:brushProperty name="height" value="0.05" units="cm"/>
    </inkml:brush>
  </inkml:definitions>
  <inkml:trace contextRef="#ctx0" brushRef="#br0">1 1 24575,'36'170'0,"15"192"0,-32-19 0,-26 0 0,-1-1 0,27-1 0,3-161 0,36 441 0,-55-522 0,5 1 0,4-1 0,34 132 0,-19-133 0,-4-20 0,-4 1 0,16 133 0,-31-111 0,-9 113 0,-25 101 0,-4 75 0,33 27-1365,5-327-5461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09.221"/>
    </inkml:context>
    <inkml:brush xml:id="br0">
      <inkml:brushProperty name="width" value="0.05" units="cm"/>
      <inkml:brushProperty name="height" value="0.05" units="cm"/>
    </inkml:brush>
  </inkml:definitions>
  <inkml:trace contextRef="#ctx0" brushRef="#br0">0 0 24575,'6'15'0,"8"20"0,7 18 0,6 12 0,5 7 0,2 4 0,2-4 0,0-1 0,1-4 0,-1-4 0,-4-8 0,-3-7 0,-8-5 0,-6-11-8191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10.686"/>
    </inkml:context>
    <inkml:brush xml:id="br0">
      <inkml:brushProperty name="width" value="0.05" units="cm"/>
      <inkml:brushProperty name="height" value="0.05" units="cm"/>
    </inkml:brush>
  </inkml:definitions>
  <inkml:trace contextRef="#ctx0" brushRef="#br0">20 699 24575,'-14'-4'0,"8"1"0,8-1 0,-1 4 0,0 0 0,0 0 0,0 0 0,-1 0 0,1 0 0,0 0 0,0 0 0,0 0 0,0 0 0,0 1 0,0-1 0,0 0 0,-1 0 0,1 1 0,0-1 0,0 0 0,0 1 0,-1-1 0,1 1 0,1 0 0,15 15 0,-16-15 0,10 11 0,0 2 0,-1 0 0,0 0 0,-1 1 0,0 0 0,-2 0 0,9 24 0,1 9 0,12 61 0,-12-18 0,-3 0 0,-5 1 0,-3 1 0,-10 134 0,-11-50 0,-52 238 0,37-294 0,-9 57 0,38-177 0,1 1 0,0 0 0,0-1 0,0 1 0,0 0 0,0 0 0,0-1 0,0 1 0,0 0 0,1-1 0,-1 1 0,1 0 0,-1-1 0,1 1 0,0-1 0,-1 1 0,2 1 0,-1-2 0,0 0 0,0 0 0,0 0 0,1-1 0,-1 1 0,0 0 0,0-1 0,0 1 0,0 0 0,1-1 0,-1 0 0,0 1 0,1-1 0,-1 0 0,0 0 0,1 0 0,1 1 0,6-2 0,1-1 0,-1 1 0,1-1 0,-1-1 0,11-4 0,-4 2 0,214-56-471,3 9 1,244-22-1,1004-43-3575,3 86 1969,-1045 32 4400,-397-4-542,-41 3-1730,0 0-1,0 0 0,0 0 1,0 0-1,0-1 0,-1 1 1,1 0-1,0 0 0,0-1 1,0 1-1,-1-1 0,1 1 1,0 0-1,0-1 0,-1 0 1,2 0-1,-2 1-12,0-1 1,0 1-1,0 0 0,0-1 1,0 1-1,0 0 0,0-1 1,0 1-1,0 0 0,0-1 1,0 1-1,0 0 1,0-1-1,0 1 0,0 0 1,-1-1-1,1 1 0,0 0 1,0 0-1,0-1 0,0 1 1,-1 0-1,1-1 1,0 1-1,0 0 0,-1 0 1,1-1-1,-26-15 804,25 16-876,-15-8 76,-135-74 387,132 70-392,0-2 0,0-1 0,1 0 0,1-1 0,-21-26 0,19 18-37,2-2 0,1 0 0,2 0 0,0-2 0,1 0 0,2 0 0,-9-37 0,2-7 0,-14-136 0,16-231 0,4 45 0,9 358 0,-2-1 0,-1 1 0,-2 0 0,-18-48 0,19 66 0,-1 0 0,-1 1 0,0-1 0,-1 2 0,-1 0 0,-1 0 0,0 1 0,-1 0 0,-29-25 0,19 23-37,-2 1 0,1 0-1,-2 2 1,0 1-1,-1 2 1,0 0 0,-1 2-1,0 0 1,-40-5 0,-10 2-195,0 4 1,-100 2 0,-379 42-1186,1 43 376,530-75 1119,-833 136-2408,10 33 854,739-146 538</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10.935"/>
    </inkml:context>
    <inkml:brush xml:id="br0">
      <inkml:brushProperty name="width" value="0.05" units="cm"/>
      <inkml:brushProperty name="height" value="0.05" units="cm"/>
    </inkml:brush>
  </inkml:definitions>
  <inkml:trace contextRef="#ctx0" brushRef="#br0">14 0 24575,'-3'3'0,"-1"4"0,1 3 0,0 4 0,4 4 0,1 6 0,4 8 0,1 10 0,2 6 0,2 8 0,0 5 0,0 5 0,-1 3 0,-2-11-8191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7:04:18.422"/>
    </inkml:context>
    <inkml:brush xml:id="br0">
      <inkml:brushProperty name="width" value="0.05" units="cm"/>
      <inkml:brushProperty name="height" value="0.05" units="cm"/>
    </inkml:brush>
  </inkml:definitions>
  <inkml:trace contextRef="#ctx0" brushRef="#br0">1 0 24575,'4043'0'0,"-4038"0"-151,1 0-1,-1 0 0,1 1 0,-1 0 1,0 0-1,1 0 0,-1 0 1,9 4-1,-1 3-6674</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11.278"/>
    </inkml:context>
    <inkml:brush xml:id="br0">
      <inkml:brushProperty name="width" value="0.05" units="cm"/>
      <inkml:brushProperty name="height" value="0.05" units="cm"/>
    </inkml:brush>
  </inkml:definitions>
  <inkml:trace contextRef="#ctx0" brushRef="#br0">13 613 24575,'-2'-5'0,"0"0"0,0 0 0,1-1 0,-1 1 0,1 0 0,0-1 0,0 1 0,1 0 0,0-1 0,0 1 0,0-1 0,0 1 0,1-1 0,0 1 0,0 0 0,1-1 0,-1 1 0,6-10 0,-4 8 0,1 0 0,1 0 0,-1 0 0,1 1 0,1 0 0,-1 0 0,1 0 0,0 0 0,0 1 0,1 0 0,13-8 0,-3 4 0,0 2 0,0 0 0,1 0 0,0 2 0,22-4 0,96-9 0,-77 11 0,-24 3 0,60-9 0,-87 11 0,1 0 0,-1 0 0,0-1 0,0 0 0,0-1 0,0 0 0,-1 0 0,12-8 0,-18 10 0,1 1 0,-1-1 0,1 1 0,-1-1 0,1 0 0,-1 0 0,0 0 0,0 1 0,0-1 0,0 0 0,0-1 0,-1 1 0,1 0 0,-1 0 0,1 0 0,-1 0 0,0 0 0,1-1 0,-1 1 0,0 0 0,-1 0 0,1 0 0,0-1 0,-1 1 0,1 0 0,-1 0 0,1 0 0,-1 0 0,0 0 0,0 0 0,-2-4 0,-4-5 0,0 0 0,-1 0 0,0 1 0,-10-11 0,12 16 0,-121-147 0,115 143 0,12 9 0,0 0 0,-1 0 0,1 0 0,0 1 0,0-1 0,0 0 0,-1 0 0,1 0 0,0 0 0,0 1 0,0-1 0,0 0 0,-1 0 0,1 1 0,0-1 0,0 0 0,0 0 0,0 1 0,0-1 0,0 0 0,0 0 0,0 1 0,0-1 0,0 0 0,0 0 0,0 1 0,0-1 0,0 0 0,0 0 0,0 1 0,6 31 0,-4-24 0,46 190-1365,-37-147-5461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11.650"/>
    </inkml:context>
    <inkml:brush xml:id="br0">
      <inkml:brushProperty name="width" value="0.05" units="cm"/>
      <inkml:brushProperty name="height" value="0.05" units="cm"/>
    </inkml:brush>
  </inkml:definitions>
  <inkml:trace contextRef="#ctx0" brushRef="#br0">36 33 24575,'-11'-14'0,"-4"-4"0,15 18 0,-1 0 0,1 0 0,0 0 0,0 0 0,0-1 0,-1 1 0,1 0 0,0 0 0,0 0 0,0 0 0,-1 0 0,1 0 0,0 0 0,0 0 0,0 0 0,-1 0 0,1 0 0,0 1 0,0-1 0,0 0 0,-1 0 0,1 0 0,0 0 0,0 0 0,0 0 0,0 0 0,-1 0 0,1 1 0,0-1 0,0 0 0,0 0 0,0 0 0,0 0 0,-1 1 0,1-1 0,0 0 0,0 0 0,0 0 0,0 0 0,0 1 0,0-1 0,0 0 0,0 0 0,0 0 0,0 1 0,0-1 0,0 0 0,0 1 0,-2 12 0,2-12 0,0 17 0,0 1 0,1-1 0,7 31 0,17 58 0,-9-46 0,97 479-1365,-107-502-5461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12.162"/>
    </inkml:context>
    <inkml:brush xml:id="br0">
      <inkml:brushProperty name="width" value="0.05" units="cm"/>
      <inkml:brushProperty name="height" value="0.05" units="cm"/>
    </inkml:brush>
  </inkml:definitions>
  <inkml:trace contextRef="#ctx0" brushRef="#br0">468 530 24575,'-1'-5'0,"0"0"0,0 0 0,0 1 0,0-1 0,-1 0 0,0 1 0,0-1 0,0 1 0,0 0 0,-1-1 0,1 1 0,-6-5 0,-6-7 0,-22-21 0,36 36 0,-31-28 0,-46-32 0,63 51 0,0 0 0,-1 2 0,0 0 0,-1 1 0,1 0 0,-21-5 0,32 11 0,0 0 0,0 0 0,0 0 0,1 1 0,-1 0 0,0 0 0,0 0 0,0 0 0,0 1 0,0-1 0,0 1 0,0 0 0,1 0 0,-1 1 0,0-1 0,1 1 0,-4 1 0,2 1 0,0-1 0,1 1 0,0 0 0,0 0 0,0 0 0,0 1 0,1-1 0,-1 1 0,1 0 0,-4 8 0,0 4 0,1 0 0,0 0 0,1 1 0,1 0 0,0 0 0,0 23 0,3-28 0,0-1 0,1 0 0,1 0 0,0 0 0,1 0 0,0 0 0,1 0 0,0 0 0,0 0 0,2-1 0,5 12 0,-7-17 0,0-1 0,1 0 0,-1 0 0,1 0 0,0 0 0,0-1 0,1 1 0,-1-1 0,1 0 0,0-1 0,0 1 0,0-1 0,1 0 0,-1 0 0,1-1 0,0 1 0,0-1 0,0 0 0,0-1 0,0 0 0,0 0 0,0 0 0,8 0 0,-4-1 0,-1-1 0,1 0 0,-1 0 0,0-1 0,0 0 0,0-1 0,0 0 0,0 0 0,0-1 0,-1 0 0,0 0 0,1-1 0,-2 0 0,1-1 0,-1 1 0,1-2 0,-2 1 0,1-1 0,-1 0 0,0 0 0,0-1 0,6-11 0,-1 0 0,-1 0 0,-1-1 0,-1 0 0,0-1 0,-2 0 0,0 0 0,-2 0 0,4-36 0,-6 21 0,-1 0 0,-2 1 0,-1-1 0,-2 0 0,-1 1 0,-2 0 0,-20-59 0,15 70 0,5 18 0,6 7 0,1-1 0,0 0 0,-1 1 0,1-1 0,-1 0 0,1 1 0,0-1 0,0 0 0,-1 1 0,1-1 0,0 1 0,0-1 0,-1 1 0,1-1 0,0 1 0,0-1 0,0 1 0,0-1 0,0 1 0,0-1 0,0 1 0,0-1 0,0 1 0,-2 14 0,1 0 0,1 0 0,1 1 0,3 19 0,15 63 0,-3-33-341,4-1 0,2-1-1,45 90 1,-41-103-6485</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12.461"/>
    </inkml:context>
    <inkml:brush xml:id="br0">
      <inkml:brushProperty name="width" value="0.05" units="cm"/>
      <inkml:brushProperty name="height" value="0.05" units="cm"/>
    </inkml:brush>
  </inkml:definitions>
  <inkml:trace contextRef="#ctx0" brushRef="#br0">32 284 24575,'-6'-12'0,"1"0"0,0-1 0,1 0 0,1 0 0,0 0 0,1-1 0,-2-25 0,4 38 0,0-1 0,0 1 0,0-1 0,0 1 0,0-1 0,1 1 0,-1-1 0,0 1 0,1 0 0,-1-1 0,1 1 0,-1 0 0,1-1 0,0 1 0,0 0 0,-1-1 0,1 1 0,0 0 0,1-1 0,-1 1 0,0 1 0,1-1 0,-1 1 0,0-1 0,0 1 0,0 0 0,0-1 0,0 1 0,1 0 0,-1 0 0,0 0 0,0 0 0,0 0 0,1 0 0,-1 0 0,0 0 0,0 0 0,2 1 0,3 1 0,0 1 0,0 0 0,0 0 0,0 0 0,0 1 0,10 8 0,9 9 0,-1 2 0,-1 1 0,0 1 0,-2 0 0,18 31 0,-26-36 0,-1 1 0,-1 0 0,0 1 0,-2 0 0,-1 1 0,-1 0 0,8 41 0,-14-57 0,0 0 0,-1 0 0,0 0 0,0 0 0,-1 0 0,0-1 0,0 1 0,-3 11 0,3-16 0,0 0 0,1-1 0,-1 1 0,0 0 0,0-1 0,0 1 0,0-1 0,0 1 0,0-1 0,0 1 0,0-1 0,-1 0 0,1 1 0,-1-1 0,1 0 0,-1 0 0,1 0 0,-1 0 0,1-1 0,-1 1 0,0 0 0,1-1 0,-1 1 0,0-1 0,0 1 0,0-1 0,1 0 0,-1 0 0,0 0 0,0 0 0,0 0 0,0 0 0,1 0 0,-1-1 0,0 1 0,0-1 0,-2 0 0,-1-1 0,1-1 0,0 1 0,-1 0 0,1-1 0,0 0 0,0 0 0,1 0 0,-1-1 0,1 1 0,-1-1 0,1 0 0,0 0 0,1 0 0,-1 0 0,1 0 0,-1-1 0,1 1 0,0-1 0,1 1 0,-3-11 0,1 0 0,0-1 0,0 1 0,2-1 0,0 0 0,1-20 0,2 14 27,2 0-1,0 0 0,1 0 0,1 1 1,1 0-1,1 0 0,1 0 0,0 1 1,2 1-1,0 0 0,2 0 0,19-23 1,-21 28-134,1 1 0,1 0 1,0 1-1,0 1 0,1 0 1,1 0-1,0 2 0,0 0 1,1 0-1,0 2 0,0 0 1,1 0-1,0 2 0,0 0 1,33-4-1,-4 7-6719</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13.036"/>
    </inkml:context>
    <inkml:brush xml:id="br0">
      <inkml:brushProperty name="width" value="0.05" units="cm"/>
      <inkml:brushProperty name="height" value="0.05" units="cm"/>
    </inkml:brush>
  </inkml:definitions>
  <inkml:trace contextRef="#ctx0" brushRef="#br0">1 317 24575,'3'-2'0,"-1"0"0,1 0 0,0 1 0,0-1 0,0 1 0,0 0 0,0 0 0,0 0 0,0 0 0,0 0 0,0 1 0,5-1 0,2 0 0,397-43-18,-286 35-266,425-36-2606,1197-117 536,-1568 137 2558,-144 17 760,-31 6-152,-6 0-212,-11 0 402,-24 1-1678,-4 1-4875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14.002"/>
    </inkml:context>
    <inkml:brush xml:id="br0">
      <inkml:brushProperty name="width" value="0.05" units="cm"/>
      <inkml:brushProperty name="height" value="0.05" units="cm"/>
    </inkml:brush>
  </inkml:definitions>
  <inkml:trace contextRef="#ctx0" brushRef="#br0">732 260 24575,'0'-1'0,"0"1"0,0 0 0,0-1 0,0 1 0,0 0 0,0-1 0,1 1 0,-1-1 0,0 1 0,0 0 0,0-1 0,0 1 0,0 0 0,1-1 0,-1 1 0,0 0 0,0-1 0,1 1 0,-1 0 0,0-1 0,0 1 0,1 0 0,-1 0 0,0-1 0,1 1 0,-1 0 0,0 0 0,1 0 0,-1 0 0,0-1 0,1 1 0,-1 0 0,1 0 0,-1 0 0,0 0 0,1 0 0,-1 0 0,1 0 0,-1 0 0,0 0 0,1 0 0,0 0 0,0 0 0,0 1 0,0-1 0,0 0 0,0 1 0,0-1 0,0 0 0,0 1 0,0 0 0,0-1 0,0 1 0,0-1 0,0 1 0,0 0 0,1 1 0,4 8 0,0 1 0,-1 0 0,0 1 0,-1-1 0,0 1 0,0 0 0,2 20 0,-1-7 0,60 420 0,-60-395 0,88 931-666,-80-836 634,2 82 32,-15-226 15,0 1 1,0-1-1,0 1 0,0 0 0,0-1 0,0 1 0,1 0 1,-1-1-1,0 1 0,1-1 0,0 1 0,-1-1 0,1 1 1,0-1-1,0 1 0,0-1 0,0 0 0,0 1 1,0-1-1,0 0 0,0 0 0,3 2 0,-2-3 7,0 1 0,0-1 0,1 0-1,-1 0 1,0 0 0,1 0 0,-1 0 0,0 0 0,0-1-1,1 1 1,-1-1 0,0 0 0,0 1 0,0-1-1,4-2 1,61-23-119,1 3 0,0 4 0,120-19-1,220-4-624,537-4-1316,5 34-741,-429 7 2179,-182 1 426,757-21-304,-953 16 2588,-142 9-2014,33-7 1514,-33 7-1571,-1 0 0,1 0 0,-1 0 0,1 0 1,-1 0-1,1 0 0,-1 0 0,0 0 0,1-1 0,-1 1 0,1 0 0,-1 0 0,1-1 0,-1 1 0,0 0 1,1 0-1,-1-1 0,1 1 0,-1 0 0,0-1 0,0 1 0,1 0 0,-1-1 0,0 1 0,1-1 0,-1 1 1,0-1-1,0 1 0,0 0 0,0-1 0,1 1 0,-1-1 0,0 1 0,0-1 0,0 1 0,0-1 0,0 1 1,0-1-1,0 1 0,0-1 0,0 1 0,0-1 0,-1 1 0,1-1 0,0 1 0,0 0 0,0-1 0,-1 1 1,1-1-1,0 1 0,0-1 0,-1 1 0,1 0 0,0-1 0,-1 1 0,1 0 0,-1-1 0,-11-9 146,0 1 0,0 1-1,-1 0 1,-17-8-1,-19-12-10,35 19-174,1-1 0,0 0 0,1-1 0,0 0 0,1-1 0,0 0 0,1-1 0,0 0 0,1-1 0,-12-23 0,12 15 0,0 0 0,2-1 0,0 0 0,2 0 0,0 0 0,-2-43 0,3-25 0,9-105 0,22-92 0,-16 192 0,2-22 0,12-131 0,-21 2 0,-4 228 0,-2 1 0,0 0 0,-1-1 0,-8-22 0,9 34 0,-1 1 0,0-1 0,0 0 0,0 1 0,-1 0 0,0-1 0,-1 2 0,1-1 0,-1 0 0,0 1 0,0 0 0,-1 0 0,-9-7 0,-1 3 0,0 1 0,0 0 0,-1 1 0,0 1 0,0 1 0,-1 0 0,-24-3 0,-133-8 0,162 16 0,-902 0-3614,810 2 3274,-1140 46-2419,1 21 660,-175 42 1887,1350-105 287,21-3 822,0 3-1,-59 14 1,105-20-787,1 1 0,-1-1 1,0 1-1,1-1 1,-1 1-1,1 0 1,-1-1-1,1 1 1,-1 0-1,1 0 1,-2 2-1,3-3-235,0 0 0,-1 0-1,1 1 1,0-1 0,0 0-1,0 1 1,0-1 0,0 0 0,0 1-1,0-1 1,0 0 0,0 1-1,0-1 1,0 0 0,0 0-1,0 1 1,0-1 0,0 0 0,0 1-1,0-1 1,0 0 0,0 1-1,0-1 1,1 0 0,-1 1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14.317"/>
    </inkml:context>
    <inkml:brush xml:id="br0">
      <inkml:brushProperty name="width" value="0.05" units="cm"/>
      <inkml:brushProperty name="height" value="0.05" units="cm"/>
    </inkml:brush>
  </inkml:definitions>
  <inkml:trace contextRef="#ctx0" brushRef="#br0">11 29 24575,'0'-3'0,"-3"-4"0,-1-4 0,1 3 0,3 9 0,4 10 0,6 9 0,3 10 0,2 12 0,5 8 0,2 6 0,0 7 0,0 1 0,-2-2 0,-1-5 0,0-7 0,-4-8 0,-5-12-8191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14.459"/>
    </inkml:context>
    <inkml:brush xml:id="br0">
      <inkml:brushProperty name="width" value="0.05" units="cm"/>
      <inkml:brushProperty name="height" value="0.05" units="cm"/>
    </inkml:brush>
  </inkml:definitions>
  <inkml:trace contextRef="#ctx0" brushRef="#br0">83 204 24575,'-3'-12'0,"-4"-12"0,-3-9 0,-4-4 0,-2 1 0,2 4 0,3 10 0,4 14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14.659"/>
    </inkml:context>
    <inkml:brush xml:id="br0">
      <inkml:brushProperty name="width" value="0.05" units="cm"/>
      <inkml:brushProperty name="height" value="0.05" units="cm"/>
    </inkml:brush>
  </inkml:definitions>
  <inkml:trace contextRef="#ctx0" brushRef="#br0">1 1 24575,'0'3'0,"3"3"0,0 8 0,4 7 0,3 11 0,5 10 0,4 12 0,5 8 0,0 10 0,3 6 0,-1 2 0,-1 0 0,-3-6 0,-4-15-8191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15.033"/>
    </inkml:context>
    <inkml:brush xml:id="br0">
      <inkml:brushProperty name="width" value="0.05" units="cm"/>
      <inkml:brushProperty name="height" value="0.05" units="cm"/>
    </inkml:brush>
  </inkml:definitions>
  <inkml:trace contextRef="#ctx0" brushRef="#br0">36 460 24575,'-15'-23'0,"12"20"0,1 0 0,0 0 0,0 1 0,0-1 0,0-1 0,1 1 0,-1 0 0,1 0 0,0-1 0,-1-4 0,2 7 0,0 0 0,0 0 0,0 0 0,0 1 0,0-1 0,0 0 0,1 0 0,-1 1 0,0-1 0,1 0 0,-1 0 0,0 1 0,1-1 0,-1 0 0,1 1 0,-1-1 0,1 0 0,-1 1 0,1-1 0,0 1 0,-1-1 0,1 1 0,0-1 0,-1 1 0,1-1 0,0 1 0,0 0 0,-1 0 0,1-1 0,1 1 0,29-6 0,-28 6 0,185-4 0,-49 3 0,64-15 0,-168 12 0,-1-2 0,0-2 0,59-21 0,-83 25 0,-1 0 0,1-1 0,-1 0 0,0-1 0,0 0 0,0 0 0,-1-1 0,8-8 0,-13 11 0,0 1 0,0-1 0,0 1 0,0-1 0,-1 0 0,0 0 0,0 0 0,0-1 0,0 1 0,-1 0 0,1-1 0,-1 1 0,0-1 0,0 0 0,-1 1 0,0-1 0,0 0 0,0 1 0,0-1 0,-2-8 0,0 4 0,-1 1 0,0 0 0,-1 0 0,0 0 0,0 1 0,-1-1 0,0 1 0,0 0 0,0 0 0,-1 1 0,-8-8 0,8 9 0,0-1 0,0 1 0,0 1 0,-1-1 0,0 1 0,0 0 0,0 1 0,0-1 0,0 2 0,-1-1 0,0 1 0,-11-2 0,15 4 0,-1 0 0,1 0 0,0 0 0,-1 1 0,1-1 0,0 1 0,0 0 0,-1 1 0,1-1 0,0 1 0,0 0 0,1 0 0,-1 0 0,0 0 0,1 1 0,-1-1 0,1 1 0,0 0 0,0 0 0,0 0 0,0 0 0,0 1 0,1-1 0,-1 1 0,-2 6 0,-2 3 0,2 0 0,-1 0 0,2 0 0,0 0 0,0 1 0,-2 24 0,3-14 0,2 0 0,0-1 0,2 1 0,0 0 0,2 0 0,1 0 0,1-1 0,12 37 0,-12-46 0,0-1 0,1 1 0,1-1 0,0-1 0,1 1 0,0-1 0,0 0 0,2-1 0,-1 0 0,2-1 0,-1 0 0,1 0 0,1-1 0,0-1 0,16 10 0,29 5-1365,-4-8-5461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7:04:19.636"/>
    </inkml:context>
    <inkml:brush xml:id="br0">
      <inkml:brushProperty name="width" value="0.05" units="cm"/>
      <inkml:brushProperty name="height" value="0.05" units="cm"/>
    </inkml:brush>
  </inkml:definitions>
  <inkml:trace contextRef="#ctx0" brushRef="#br0">0 24 24575,'3202'0'-3260,"-3155"0"3249,150-3-27,-179 2 97,-12 1-156,0 0 0,0 0 0,0-1 0,0 0 0,0 0 0,0-1 0,0 1 0,10-6 0,-10 0-3971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15.531"/>
    </inkml:context>
    <inkml:brush xml:id="br0">
      <inkml:brushProperty name="width" value="0.05" units="cm"/>
      <inkml:brushProperty name="height" value="0.05" units="cm"/>
    </inkml:brush>
  </inkml:definitions>
  <inkml:trace contextRef="#ctx0" brushRef="#br0">203 322 24575,'-14'-34'0,"-2"1"0,-1 1 0,-42-60 0,50 79 0,1 0 0,-1 1 0,0 0 0,-1 0 0,-22-20 0,32 31 0,-1 1 0,1-1 0,0 1 0,-1-1 0,1 1 0,-1-1 0,1 1 0,-1 0 0,1-1 0,-1 1 0,0 0 0,1-1 0,-1 1 0,1 0 0,-1 0 0,0 0 0,1-1 0,-1 1 0,0 0 0,1 0 0,-1 0 0,0 0 0,1 0 0,-1 0 0,0 0 0,1 1 0,-2-1 0,2 1 0,-1 0 0,1-1 0,-1 1 0,1 0 0,0 0 0,0 0 0,-1-1 0,1 1 0,0 0 0,0 0 0,0 0 0,0 0 0,0 0 0,0 0 0,0-1 0,0 1 0,1 1 0,11 40 0,87 162 0,-36-81 0,-53-102 0,-7-13 0,0-1 0,0 0 0,1-1 0,-1 1 0,11 11 0,-14-17 0,0-1 0,0 0 0,0 0 0,0 0 0,0 0 0,1 0 0,-1 0 0,0 0 0,0 1 0,0-1 0,0 0 0,0 0 0,1 0 0,-1 0 0,0 0 0,0 0 0,0 0 0,0 0 0,1 0 0,-1 0 0,0 0 0,0 0 0,0 0 0,0 0 0,1 0 0,-1 0 0,0 0 0,0 0 0,0 0 0,0 0 0,1 0 0,-1 0 0,0 0 0,0 0 0,0-1 0,0 1 0,0 0 0,1 0 0,-1 0 0,0 0 0,5-9 0,0-14 0,-5 21 0,13-59 0,29-85 0,-29 111 0,1 1 0,1 0 0,37-56 0,-48 84 0,1-1 0,0 1 0,0 0 0,0 1 0,1-1 0,6-4 0,-10 9 0,-1 0 0,0 0 0,1 0 0,-1 0 0,1 0 0,-1 0 0,1 1 0,-1-1 0,1 1 0,-1-1 0,1 1 0,-1 0 0,1-1 0,0 1 0,-1 0 0,1 0 0,0 0 0,-1 0 0,1 0 0,0 1 0,-1-1 0,1 0 0,-1 1 0,1-1 0,-1 1 0,1 0 0,-1-1 0,1 1 0,-1 0 0,1 0 0,-1 0 0,0 0 0,0 0 0,2 2 0,2 2 0,-2 1 0,1-1 0,-1 1 0,1 0 0,-2 0 0,1 0 0,-1 0 0,1 0 0,0 7 0,10 65 0,-9-54 0,7 64 0,-3-24 0,22 89 0,-30-149 0,1-1 0,1 1 0,-1-1 0,1 1 0,-1-1 0,1 0 0,0 0 0,0 1 0,4 3 0,-5-6 0,-1-1 0,1 1 0,0-1 0,-1 1 0,1-1 0,-1 0 0,1 1 0,0-1 0,-1 0 0,1 1 0,0-1 0,0 0 0,-1 0 0,1 0 0,0 0 0,-1 0 0,1 0 0,0 0 0,0 0 0,1 0 0,-1 0 0,0-1 0,1 0 0,-1 1 0,0-1 0,1 0 0,-1 0 0,0 0 0,0 0 0,0 0 0,0 0 0,0 0 0,0 0 0,0 0 0,1-2 0,11-17 0,-1-1 0,0-1 0,12-36 0,5-8 0,-20 49 0,6-14 0,27-41 0,-38 66 0,1-1 0,0 0 0,1 1 0,-1 0 0,1 0 0,0 1 0,0-1 0,1 1 0,0 1 0,0-1 0,11-4 0,-15 8 0,0 0 0,0 0 0,0 0 0,0 0 0,1 1 0,-1 0 0,0-1 0,0 1 0,0 0 0,1 1 0,-1-1 0,0 1 0,0-1 0,0 1 0,0 0 0,4 2 0,-1-1 0,-1 1 0,0 0 0,0 1 0,-1-1 0,1 1 0,-1 0 0,0 0 0,5 6 0,4 7 0,-1 1 0,-1 0 0,16 35 0,26 81-1365,-33-71-5461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16.185"/>
    </inkml:context>
    <inkml:brush xml:id="br0">
      <inkml:brushProperty name="width" value="0.05" units="cm"/>
      <inkml:brushProperty name="height" value="0.05" units="cm"/>
    </inkml:brush>
  </inkml:definitions>
  <inkml:trace contextRef="#ctx0" brushRef="#br0">328 13 24575,'-1'0'0,"-1"-1"0,1 1 0,0 0 0,-1-1 0,1 1 0,0-1 0,0 0 0,0 1 0,0-1 0,-1 0 0,1 0 0,0 1 0,0-1 0,1 0 0,-1 0 0,-1-2 0,2 4 0,7 12 0,2 3 0,94 199 0,-93-189 0,0 0 0,-2 1 0,-1 0 0,-1 1 0,-2-1 0,2 41 0,-6-58 0,0 0 0,-1-1 0,0 1 0,-1 0 0,0-1 0,0 1 0,-1-1 0,0 0 0,-1 0 0,0 0 0,-1 0 0,1 0 0,-2-1 0,1 0 0,-1 0 0,0-1 0,-1 1 0,0-1 0,0-1 0,0 1 0,-1-1 0,0-1 0,0 1 0,-1-1 0,1-1 0,-1 0 0,0 0 0,0 0 0,-1-1 0,1-1 0,0 0 0,-1 0 0,0 0 0,0-2 0,-16 1 0,13-2-85,0-1 0,-1 0-1,1-1 1,1 0 0,-1-1-1,0 0 1,1-1 0,0-1-1,0 0 1,0 0 0,1-1-1,0-1 1,0 0 0,1 0-1,-15-16 1,-11-15-6741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16.377"/>
    </inkml:context>
    <inkml:brush xml:id="br0">
      <inkml:brushProperty name="width" value="0.05" units="cm"/>
      <inkml:brushProperty name="height" value="0.05" units="cm"/>
    </inkml:brush>
  </inkml:definitions>
  <inkml:trace contextRef="#ctx0" brushRef="#br0">106 84 24575,'-3'-3'0,"-7"-4"0,-4-3 0,-4-1 0,-1-1 0,3-1 0,1 1 0,6 3 0,7 2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16.763"/>
    </inkml:context>
    <inkml:brush xml:id="br0">
      <inkml:brushProperty name="width" value="0.05" units="cm"/>
      <inkml:brushProperty name="height" value="0.05" units="cm"/>
    </inkml:brush>
  </inkml:definitions>
  <inkml:trace contextRef="#ctx0" brushRef="#br0">1 23 24575,'0'34'0,"1"1"0,2-1 0,12 55 0,-11-75 0,0-1 0,0 0 0,1 0 0,1 0 0,0 0 0,0-1 0,2 0 0,-1-1 0,2 1 0,-1-2 0,19 19 0,-23-26 0,-1 0 0,1 0 0,0-1 0,0 1 0,0-1 0,0 0 0,0 0 0,1 0 0,-1-1 0,1 1 0,-1-1 0,1 0 0,-1 0 0,1-1 0,9 1 0,-11-2 0,1 1 0,-1-1 0,0 1 0,1-1 0,-1 0 0,0-1 0,0 1 0,0 0 0,0-1 0,0 0 0,0 1 0,0-1 0,-1 0 0,1-1 0,-1 1 0,1 0 0,-1-1 0,0 1 0,0-1 0,0 0 0,0 0 0,2-4 0,0-2 0,-1-1 0,1 1 0,-2-1 0,1 0 0,-1 1 0,-1-1 0,0 0 0,0-1 0,-1 1 0,-1 0 0,1 0 0,-2 0 0,1 0 0,-1 0 0,-1 1 0,-6-17 0,5 13 0,-2 0 0,0 1 0,0 0 0,-1 0 0,0 0 0,-1 1 0,-1 0 0,1 1 0,-2 0 0,1 0 0,-21-14 0,24 19 0,-1 2 0,0-1 0,1 1 0,-2 0 0,1 0 0,0 0 0,0 1 0,-8-1 0,13 3 0,0-1 0,0 1 0,0 0 0,0 0 0,0 0 0,0 0 0,0 0 0,0 0 0,0 0 0,0 1 0,0-1 0,0 1 0,0-1 0,0 1 0,1 0 0,-1 0 0,0 0 0,0 0 0,1 0 0,-1 0 0,1 0 0,-1 0 0,1 1 0,-1-1 0,1 1 0,0-1 0,0 1 0,0-1 0,-1 1 0,2 0 0,-1 0 0,0-1 0,0 1 0,1 0 0,-2 3 0,2-1-136,-1-1-1,1 1 1,0-1-1,0 1 1,0 0-1,1-1 1,-1 1-1,1-1 0,1 6 1,5 11-6690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16.965"/>
    </inkml:context>
    <inkml:brush xml:id="br0">
      <inkml:brushProperty name="width" value="0.05" units="cm"/>
      <inkml:brushProperty name="height" value="0.05" units="cm"/>
    </inkml:brush>
  </inkml:definitions>
  <inkml:trace contextRef="#ctx0" brushRef="#br0">11 47 24575,'0'-3'0,"0"-3"0,-3-5 0,-1-3 0,0 4 0,4 7 0,5 9 0,4 11 0,4 10 0,3 6 0,1 8 0,1 2 0,0-1 0,1-1 0,-1-4 0,-3-7 0,-4-7-8191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17.120"/>
    </inkml:context>
    <inkml:brush xml:id="br0">
      <inkml:brushProperty name="width" value="0.05" units="cm"/>
      <inkml:brushProperty name="height" value="0.05" units="cm"/>
    </inkml:brush>
  </inkml:definitions>
  <inkml:trace contextRef="#ctx0" brushRef="#br0">118 145 24575,'-6'-9'0,"-7"-9"0,-6-7 0,-1-3 0,2 1 0,1 5 0,4 9 0,4 10 0,6 11 0,7 11 0,3 1-8191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17.479"/>
    </inkml:context>
    <inkml:brush xml:id="br0">
      <inkml:brushProperty name="width" value="0.05" units="cm"/>
      <inkml:brushProperty name="height" value="0.05" units="cm"/>
    </inkml:brush>
  </inkml:definitions>
  <inkml:trace contextRef="#ctx0" brushRef="#br0">0 151 24575,'1'0'0,"-1"1"0,0-1 0,0 0 0,1 1 0,-1-1 0,0 0 0,1 0 0,-1 1 0,0-1 0,1 0 0,-1 0 0,1 0 0,-1 1 0,0-1 0,1 0 0,-1 0 0,0 0 0,1 0 0,-1 0 0,1 0 0,-1 0 0,1 0 0,-1 0 0,0 0 0,1 0 0,-1 0 0,1 0 0,18-1 0,-14 0 0,3 0 0,0 1 0,0 0 0,0 0 0,0 1 0,0 0 0,0 1 0,0-1 0,0 1 0,0 1 0,0 0 0,-1 0 0,0 0 0,1 1 0,-1 0 0,-1 0 0,1 1 0,-1 0 0,1 0 0,-1 0 0,-1 1 0,7 7 0,-1 1 0,-1 0 0,0 0 0,-1 1 0,0 1 0,7 20 0,-13-29 0,-1 1 0,1-1 0,-2 1 0,1 0 0,-1 0 0,0 9 0,-1-13 0,0 0 0,0 0 0,-1 0 0,0 0 0,1 0 0,-2 0 0,1 0 0,0 0 0,-1 0 0,1 0 0,-1-1 0,-4 6 0,5-7 0,0 0 0,0-1 0,0 1 0,-1-1 0,1 0 0,0 1 0,-1-1 0,1 0 0,-1 0 0,1 0 0,-1 0 0,0 0 0,0 0 0,1 0 0,-1-1 0,0 1 0,-2 0 0,3-1 0,-1 0 0,0 0 0,1 0 0,-1 0 0,1-1 0,0 1 0,-1 0 0,1-1 0,-1 1 0,1-1 0,-1 0 0,1 1 0,0-1 0,0 0 0,-1 0 0,1 0 0,-1-1 0,-3-2 0,2-1 0,-1 1 0,0-1 0,1 0 0,0 0 0,0-1 0,1 1 0,-1 0 0,-2-12 0,1 2 0,1-1 0,1 0 0,1 1 0,0-1 0,1 0 0,0 0 0,5-24 0,-1 17 0,1 0 0,1 0 0,1 0 0,13-30 0,-15 44 0,-1 0 0,1 0 0,1 1 0,0-1 0,0 1 0,0 0 0,1 1 0,9-8 0,-13 12 0,0 1 0,0 0 0,0 0 0,0 0 0,0 0 0,1 0 0,-1 1 0,0 0 0,1-1 0,-1 1 0,1 0 0,0 1 0,-1-1 0,1 1 0,0-1 0,0 1 0,-1 0 0,1 1 0,0-1 0,-1 1 0,1-1 0,0 1 0,-1 0 0,1 0 0,4 3 0,0 1 23,1 0 0,-1 1 0,-1 0-1,1 0 1,-1 1 0,0 0 0,0 0-1,-1 1 1,0 0 0,-1 0 0,1 0-1,-1 1 1,-1-1 0,6 16 0,0 2-450,-2 0 0,-1 1 1,8 51-1,-7-2-6399</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20.829"/>
    </inkml:context>
    <inkml:brush xml:id="br0">
      <inkml:brushProperty name="width" value="0.05" units="cm"/>
      <inkml:brushProperty name="height" value="0.05" units="cm"/>
    </inkml:brush>
  </inkml:definitions>
  <inkml:trace contextRef="#ctx0" brushRef="#br0">1 71 24575,'0'1'0,"0"0"0,0-1 0,1 1 0,-1 0 0,0-1 0,1 1 0,-1 0 0,0-1 0,1 1 0,-1-1 0,1 1 0,-1-1 0,1 1 0,-1-1 0,1 1 0,0-1 0,-1 0 0,1 1 0,-1-1 0,1 0 0,0 1 0,-1-1 0,1 0 0,0 0 0,0 0 0,-1 1 0,1-1 0,1 0 0,25 2 0,-22-1 0,69 1 0,132-14 0,73-27 0,-175 23 0,-99 15 0,0 0 0,1 0 0,0 0 0,0 0 0,0-1 0,6-2 0,-12 4 0,0 0 0,0 0 0,1 0 0,-1 0 0,0 0 0,0 0 0,0-1 0,0 1 0,0 0 0,0 0 0,0 0 0,0 0 0,0 0 0,0 0 0,1 0 0,-1 0 0,0 0 0,0 0 0,0 0 0,0 0 0,0 0 0,0 0 0,0 0 0,0 0 0,0 0 0,0-1 0,0 1 0,0 0 0,0 0 0,0 0 0,0 0 0,0 0 0,0 0 0,0 0 0,0 0 0,0 0 0,0 0 0,0 0 0,0-1 0,0 1 0,0 0 0,0 0 0,0 0 0,0 0 0,0 0 0,0 0 0,0 0 0,0 0 0,0 0 0,0 0 0,0-1 0,0 1 0,0 0 0,0 0 0,0 0 0,0 0 0,0 0 0,0 0 0,-1 0 0,1 0 0,-8-3 0,-12 1 0,-43 0-1365,29 2-5461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50.882"/>
    </inkml:context>
    <inkml:brush xml:id="br0">
      <inkml:brushProperty name="width" value="0.05" units="cm"/>
      <inkml:brushProperty name="height" value="0.05" units="cm"/>
    </inkml:brush>
  </inkml:definitions>
  <inkml:trace contextRef="#ctx0" brushRef="#br0">176 228 24575,'-11'-1'0,"1"0"0,0-1 0,-1 0 0,-13-5 0,-17-4 0,-18 2 0,59 9 0,-1 0 0,1 0 0,-1 0 0,1 0 0,-1 0 0,1 0 0,-1 0 0,1 0 0,0-1 0,-1 1 0,1 0 0,-1 0 0,1 0 0,0-1 0,-1 1 0,1 0 0,-1 0 0,1-1 0,0 1 0,0 0 0,-1-1 0,1 1 0,-1-1 0,8-5 0,20-4 0,339-46-14,-269 45-105,262-29-529,119-15-600,-390 43-4914</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51.084"/>
    </inkml:context>
    <inkml:brush xml:id="br0">
      <inkml:brushProperty name="width" value="0.05" units="cm"/>
      <inkml:brushProperty name="height" value="0.05" units="cm"/>
    </inkml:brush>
  </inkml:definitions>
  <inkml:trace contextRef="#ctx0" brushRef="#br0">174 0 24575,'-35'8'0,"22"-6"0,1 1 0,0 0 0,0 1 0,-20 9 0,28-11 0,1 1 0,-1-1 0,0 1 0,1-1 0,0 1 0,0 0 0,0 1 0,0-1 0,0 0 0,1 1 0,-1-1 0,1 1 0,0 0 0,0 0 0,1 0 0,-1 0 0,1 0 0,-2 5 0,1 5 0,0 0 0,0 1 0,2-1 0,-1 1 0,2-1 0,2 18 0,20 89 0,-18-100 0,218 849 0,-155-643-1365,-53-177-5461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8:18.398"/>
    </inkml:context>
    <inkml:brush xml:id="br0">
      <inkml:brushProperty name="width" value="0.05" units="cm"/>
      <inkml:brushProperty name="height" value="0.05" units="cm"/>
    </inkml:brush>
  </inkml:definitions>
  <inkml:trace contextRef="#ctx0" brushRef="#br0">0 0 24575,'0'0'-8191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51.320"/>
    </inkml:context>
    <inkml:brush xml:id="br0">
      <inkml:brushProperty name="width" value="0.05" units="cm"/>
      <inkml:brushProperty name="height" value="0.05" units="cm"/>
    </inkml:brush>
  </inkml:definitions>
  <inkml:trace contextRef="#ctx0" brushRef="#br0">1 0 24575,'0'3'0,"0"4"0,0 4 0,0 5 0,3 4 0,1 4 0,3 4 0,0 6 0,2 3 0,-1 1 0,1 0 0,3 0 0,-2-1 0,-2-1 0,1-4 0,1-6 0,0-9-8191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51.492"/>
    </inkml:context>
    <inkml:brush xml:id="br0">
      <inkml:brushProperty name="width" value="0.05" units="cm"/>
      <inkml:brushProperty name="height" value="0.05" units="cm"/>
    </inkml:brush>
  </inkml:definitions>
  <inkml:trace contextRef="#ctx0" brushRef="#br0">161 157 24575,'-3'-9'0,"-4"-11"0,-3-6 0,-7-2 0,-3 2 0,0 5 0,-1 6 0,0 5 0,5 8 0,4 7 0,4 6 0,4 6 0,3 1-8191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52.110"/>
    </inkml:context>
    <inkml:brush xml:id="br0">
      <inkml:brushProperty name="width" value="0.05" units="cm"/>
      <inkml:brushProperty name="height" value="0.05" units="cm"/>
    </inkml:brush>
  </inkml:definitions>
  <inkml:trace contextRef="#ctx0" brushRef="#br0">276 443 24575,'2'-1'0,"0"1"0,0-1 0,0 1 0,-1-1 0,1 0 0,0 0 0,0 0 0,0 0 0,-1 0 0,1 0 0,0 0 0,-1 0 0,1-1 0,-1 1 0,0-1 0,1 1 0,-1-1 0,0 1 0,0-1 0,0 0 0,0 0 0,0 0 0,0 1 0,-1-1 0,1 0 0,0 0 0,0-4 0,2-8 0,0 1 0,1-26 0,-4 34 0,2-18 0,-1 1 0,-2-1 0,0 0 0,-2 0 0,-7-33 0,8 46 0,-1 0 0,0 0 0,-1 0 0,0 1 0,0 0 0,-1 0 0,0 0 0,0 0 0,-1 1 0,-1 0 0,1 0 0,-1 0 0,0 1 0,-14-10 0,18 14 0,-1 1 0,1 0 0,-1 0 0,1 0 0,-1 1 0,0-1 0,1 1 0,-1 0 0,0 0 0,0 0 0,0 1 0,0-1 0,0 1 0,0 0 0,0 0 0,0 0 0,-6 2 0,5-1 0,0 1 0,0 0 0,0 0 0,0 1 0,1-1 0,-1 1 0,1 0 0,0 0 0,0 1 0,0-1 0,-6 9 0,0 1 0,0 0 0,1 1 0,1 0 0,1 1 0,0 0 0,0 0 0,-6 25 0,7-17 0,2 0 0,0 0 0,2 1 0,0 0 0,1-1 0,2 1 0,5 40 0,-4-51 0,1 0 0,0-1 0,0 1 0,1-1 0,1 0 0,0 0 0,0-1 0,2 1 0,-1-1 0,1 0 0,1-1 0,0 0 0,0 0 0,1-1 0,16 14 0,-18-18 0,-1-1 0,1-1 0,-1 1 0,1-1 0,0 0 0,0-1 0,0 1 0,1-1 0,-1-1 0,1 0 0,-1 0 0,1 0 0,-1-1 0,1 0 0,-1 0 0,1-1 0,-1 0 0,1 0 0,-1-1 0,0 0 0,0 0 0,0-1 0,0 0 0,0 0 0,0 0 0,-1-1 0,1 0 0,-1-1 0,0 1 0,-1-1 0,1 0 0,-1-1 0,0 1 0,0-1 0,0 0 0,-1 0 0,0-1 0,0 1 0,5-13 0,-3 2 0,-1 1 0,-1 0 0,0-1 0,-1 0 0,0 0 0,-1-33 0,-3 16 0,-1-1 0,-10-47 0,7 65 0,3 19 0,0 11 0,1 32 0,2-1 0,14 86 0,30 89 0,-42-206 0,51 201 0,12 55 0,-50-192 0,7 118 0,-22-171 0,0 0 0,-2 0 0,-4 25 0,5-44 0,-1 1 0,0 0 0,-1-1 0,1 1 0,-1-1 0,0 0 0,0 0 0,-1 1 0,1-1 0,-1-1 0,-1 1 0,1 0 0,0-1 0,-1 0 0,0 1 0,0-1 0,0-1 0,-8 6 0,8-7 0,-1-1 0,1 1 0,-1-1 0,1 1 0,-1-1 0,0-1 0,0 1 0,1-1 0,-1 0 0,0 0 0,0 0 0,0-1 0,0 1 0,1-1 0,-1 0 0,0-1 0,1 1 0,-1-1 0,1 0 0,0 0 0,-6-3 0,-7-6 0,-1 0 0,2-1 0,-26-23 0,10 5 0,1-2 0,2 0 0,2-2 0,0-1 0,-24-46 0,32 48 0,2-1 0,1-1 0,2-1 0,1 0 0,2 0 0,-8-48 0,17 72 0,1 0 0,0 0 0,0 0 0,1 0 0,1 0 0,0 1 0,1-1 0,0 0 0,1 0 0,0 1 0,7-17 0,-5 17 0,1 0 0,1 0 0,0 1 0,0 0 0,1 0 0,0 1 0,1 0 0,0 0 0,1 1 0,18-13 0,131-76-1365,-110 66-5461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52.561"/>
    </inkml:context>
    <inkml:brush xml:id="br0">
      <inkml:brushProperty name="width" value="0.05" units="cm"/>
      <inkml:brushProperty name="height" value="0.05" units="cm"/>
    </inkml:brush>
  </inkml:definitions>
  <inkml:trace contextRef="#ctx0" brushRef="#br0">60 255 24575,'-21'-74'0,"9"35"0,-13-78 0,24 95 0,1 22 0,0 0 0,0 0 0,0 0 0,0 0 0,0 0 0,0 1 0,0-1 0,0 0 0,0 0 0,0 0 0,0 0 0,1 0 0,-1 0 0,0 0 0,0 0 0,0 0 0,0 0 0,0 0 0,0 0 0,0 0 0,0 0 0,0 0 0,1 0 0,-1 0 0,0 0 0,0 0 0,0 0 0,0 0 0,0 0 0,0 0 0,0 0 0,0 0 0,1 0 0,-1 0 0,0 0 0,0 0 0,0 0 0,0-1 0,0 1 0,0 0 0,0 0 0,0 0 0,0 0 0,0 0 0,0 0 0,0 0 0,0 0 0,1 0 0,-1 0 0,0-1 0,0 1 0,0 0 0,0 0 0,0 0 0,0 0 0,0 0 0,0 0 0,0 0 0,0 0 0,0 0 0,0-1 0,0 1 0,0 0 0,0 0 0,0 0 0,0 0 0,0 0 0,-1 0 0,1-1 0,8 12 0,5 17 0,76 278 0,-53-169 0,106 422 0,-138-540 0,17 63 0,-21-82 0,0 0 0,0 0 0,0 0 0,0-1 0,0 1 0,0 0 0,0 0 0,0 0 0,0 0 0,0 0 0,0 0 0,0 0 0,0 0 0,0 0 0,1 0 0,-1 0 0,0 0 0,0 0 0,0 0 0,0 0 0,0 0 0,0 0 0,0 0 0,0 0 0,0 0 0,0 0 0,0 0 0,0 0 0,0 0 0,1 0 0,-1 0 0,0 0 0,0 0 0,0 0 0,0 0 0,0 0 0,0 0 0,0 0 0,0 0 0,0 0 0,0 0 0,0 0 0,0 0 0,0 0 0,0 0 0,1 0 0,-1 0 0,0 0 0,2-14 0,-1-22 0,6-229 0,-2 214 0,1 0 0,3 1 0,18-59 0,-22 95 0,-1 0 0,2 1 0,0 0 0,9-16 0,-13 26 0,-1 1 0,1 0 0,0 0 0,0 0 0,0 0 0,0 0 0,0 0 0,0 1 0,0-1 0,0 1 0,1-1 0,-1 1 0,3-1 0,-3 1 0,0 1 0,0 0 0,-1-1 0,1 1 0,0 0 0,0 0 0,0 1 0,0-1 0,-1 0 0,1 1 0,0-1 0,0 1 0,-1-1 0,1 1 0,0 0 0,-1 0 0,1-1 0,0 1 0,-1 1 0,1-1 0,1 2 0,7 6 0,0 0 0,-1 1 0,0 1 0,-1-1 0,11 19 0,31 66 0,-26-46 0,9 15 0,-4-7 0,2-2 0,43 59 0,-70-108-227,0-1-1,1 1 1,0-1-1,0-1 1,10 8-1,0-3-6598</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52.763"/>
    </inkml:context>
    <inkml:brush xml:id="br0">
      <inkml:brushProperty name="width" value="0.05" units="cm"/>
      <inkml:brushProperty name="height" value="0.05" units="cm"/>
    </inkml:brush>
  </inkml:definitions>
  <inkml:trace contextRef="#ctx0" brushRef="#br0">1 102 24575,'0'-101'0,"21"175"0,90 331 0,-72-294 0,82 167 0,-109-254 98,40 85-1561,-42-84-5363</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52.935"/>
    </inkml:context>
    <inkml:brush xml:id="br0">
      <inkml:brushProperty name="width" value="0.05" units="cm"/>
      <inkml:brushProperty name="height" value="0.05" units="cm"/>
    </inkml:brush>
  </inkml:definitions>
  <inkml:trace contextRef="#ctx0" brushRef="#br0">44 185 24575,'-3'-6'0,"-4"-8"0,-3-4 0,-1-3 0,2 0 0,5 4 0,10 1 0,6 3 0,10 5 0,11 0 0,8 1 0,9 3 0,7-2 0,7 0 0,1-1 0,1 0 0,-10 2-8191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54.108"/>
    </inkml:context>
    <inkml:brush xml:id="br0">
      <inkml:brushProperty name="width" value="0.05" units="cm"/>
      <inkml:brushProperty name="height" value="0.05" units="cm"/>
    </inkml:brush>
  </inkml:definitions>
  <inkml:trace contextRef="#ctx0" brushRef="#br0">314 233 24575,'-1'-25'0,"-1"0"0,0 0 0,-2 0 0,-1 1 0,-1-1 0,-13-32 0,19 55 0,-1 1 0,0-1 0,0 0 0,0 0 0,0 1 0,0-1 0,0 0 0,0 1 0,-1-1 0,1 1 0,-1-1 0,1 1 0,-1 0 0,-1-2 0,2 3 0,0 0 0,-1-1 0,1 1 0,0 0 0,0 0 0,0 0 0,0 0 0,0 0 0,0 0 0,0 0 0,-1 0 0,1 0 0,0 0 0,0 1 0,0-1 0,0 0 0,0 1 0,0-1 0,0 1 0,0-1 0,0 1 0,0 0 0,0-1 0,0 1 0,1 0 0,-1 0 0,-1 1 0,-7 8 0,0 0 0,0 1 0,1 0 0,1 0 0,-8 16 0,-28 67 0,16-23 0,4 2 0,2 1 0,4 0 0,3 1 0,3 1 0,4 0 0,3 1 0,3-1 0,10 79 0,-6-122 0,2 0 0,2 0 0,1-1 0,1 0 0,2-1 0,21 45 0,-25-63 0,0-1 0,1 0 0,0 0 0,0 0 0,2-1 0,-1-1 0,1 1 0,1-2 0,0 1 0,0-1 0,1-1 0,0 0 0,0-1 0,1 0 0,0-1 0,0 0 0,19 4 0,-12-5 0,-1-1 0,0-1 0,1-1 0,0-1 0,-1-1 0,1 0 0,32-6 0,-25 1 0,-1-1 0,0-1 0,-1-2 0,0 0 0,27-15 0,-16 4 0,-2-1 0,-1-1 0,-1-2 0,0-1 0,-2-2 0,-1 0 0,39-50 0,-44 47 0,-2-2 0,35-63 0,-49 79 0,-1-1 0,0 1 0,-2-2 0,1 1 0,-2-1 0,-1 1 0,0-1 0,1-23 0,-4 36 0,0 0 0,-1 1 0,1-1 0,-1 1 0,0-1 0,0 1 0,-1-1 0,1 1 0,-1-1 0,0 1 0,0 0 0,0 0 0,-1 0 0,1 0 0,-1 1 0,-6-8 0,7 10 0,0-1 0,-1 0 0,1 1 0,0-1 0,-1 1 0,1 0 0,-1 0 0,1 0 0,-1 0 0,0 0 0,1 1 0,-1-1 0,0 1 0,1 0 0,-1-1 0,0 1 0,0 0 0,1 1 0,-1-1 0,0 0 0,0 1 0,1 0 0,-1-1 0,1 1 0,-1 0 0,1 0 0,-1 1 0,1-1 0,-4 3 0,0 1 0,0-1 0,1 1 0,0 1 0,0-1 0,0 1 0,0 0 0,1 0 0,0 0 0,0 0 0,1 1 0,0 0 0,0-1 0,1 1 0,-1 0 0,1 0 0,1 1 0,-1 8 0,-1 7 0,0 0 0,2 0 0,1-1 0,4 31 0,-1-35 0,0-1 0,1 0 0,0 0 0,1 0 0,2 0 0,-1-1 0,2 0 0,0-1 0,11 16 0,-15-24 0,1 0 0,0-1 0,0 0 0,0 0 0,1 0 0,0-1 0,0 0 0,0 0 0,1 0 0,0-1 0,-1 0 0,2-1 0,-1 1 0,0-1 0,1 0 0,-1-1 0,1 0 0,0 0 0,0-1 0,0 0 0,-1 0 0,11-1 0,-12 0 0,0-1 0,-1 0 0,1 0 0,0 0 0,0-1 0,-1 0 0,1 0 0,-1 0 0,1-1 0,-1 0 0,0 0 0,0 0 0,0-1 0,5-4 0,-5 2 0,1 0 0,-1 0 0,0-1 0,0 0 0,-1 0 0,0 0 0,0-1 0,-1 1 0,4-10 0,-2-1 0,-1 0 0,0 0 0,-2 0 0,0 0 0,-1 0 0,0 0 0,-2 0 0,-4-28 0,2 27 0,-1 0 0,-1 1 0,-1-1 0,-1 1 0,0 0 0,-13-22 0,16 33 0,-1-1 0,0 0 0,0 1 0,0 0 0,-1 0 0,0 1 0,-1 0 0,0 0 0,1 0 0,-2 1 0,1 0 0,-1 0 0,0 0 0,0 1 0,-14-5 0,20 9 0,0-1 0,-1 0 0,1 0 0,-1 1 0,1-1 0,0 1 0,-1 0 0,1 0 0,-1 0 0,1 0 0,-1 0 0,1 1 0,-1-1 0,1 1 0,0-1 0,-1 1 0,1 0 0,0 0 0,0 0 0,-1 0 0,1 0 0,0 1 0,0-1 0,0 1 0,0-1 0,1 1 0,-1 0 0,0-1 0,1 1 0,-1 0 0,1 0 0,0 0 0,-1 1 0,0 1 0,1 0 0,-1 1 0,1-1 0,0 0 0,1 1 0,-1-1 0,1 0 0,0 1 0,0-1 0,0 1 0,0-1 0,1 1 0,0-1 0,0 0 0,0 1 0,0-1 0,1 0 0,0 0 0,2 5 0,2-1 0,-1 0 0,1 0 0,0 0 0,0-1 0,1 0 0,0 0 0,1 0 0,-1-1 0,1-1 0,9 6 0,-4-4 0,0-1 0,0 0 0,1 0 0,0-2 0,0 0 0,19 3 0,-15-4 0,0-1 0,0-1 0,0 0 0,0-2 0,0 0 0,0-1 0,0 0 0,-1-2 0,1 0 0,-1-1 0,24-11 0,-33 12 0,0 0 0,-1-1 0,0 1 0,0-2 0,0 1 0,0-1 0,-1 0 0,0-1 0,-1 1 0,1-1 0,6-12 0,-8 13 0,-1 0 0,0 0 0,-1 0 0,1-1 0,-1 1 0,0-1 0,-1 1 0,0-1 0,0 0 0,0 0 0,-1 1 0,0-1 0,0 0 0,-1 0 0,-1-9 0,-3 4 0,4 12 0,1 0 0,0 0 0,0 0 0,0 0 0,0 0 0,0 0 0,0 0 0,-1-1 0,1 1 0,0 0 0,0 0 0,0 0 0,0 0 0,0 0 0,0 0 0,-1 0 0,1 0 0,0 0 0,0 0 0,0 0 0,0 0 0,0 0 0,-1 1 0,1-1 0,0 0 0,0 0 0,0 0 0,0 0 0,0 0 0,0 0 0,-1 0 0,1 0 0,0 0 0,0 0 0,0 0 0,0 1 0,0-1 0,0 0 0,0 0 0,0 0 0,0 0 0,-1 0 0,0 2 0,1 0 0,-1 1 0,0-1 0,0 0 0,1 0 0,-1 0 0,1 0 0,0 0 0,-1 3 0,2 19 0,0 1 0,1-1 0,2 0 0,0 0 0,2 0 0,0-1 0,2 1 0,0-2 0,2 1 0,0-1 0,2-1 0,0 0 0,18 23 0,-25-37 0,1 0 0,1-1 0,-1 1 0,1-1 0,0-1 0,1 1 0,-1-1 0,1 0 0,0-1 0,1 0 0,10 4 0,-14-7 0,-1 0 0,1 0 0,-1 0 0,1 0 0,-1-1 0,1 0 0,0 0 0,-1 0 0,1-1 0,0 1 0,-1-1 0,1 0 0,-1 0 0,1-1 0,-1 1 0,0-1 0,1 0 0,-1 0 0,0-1 0,0 1 0,-1-1 0,1 0 0,6-6 0,-2-1 0,0 1 0,0-2 0,-1 1 0,-1-1 0,1 0 0,-2-1 0,0 0 0,0 1 0,-1-2 0,4-18 0,0-9 0,6-80 0,-13 7 0,3 144 0,2 0 0,1 0 0,1-1 0,2 0 0,21 48 0,-26-66 43,1-1 0,0 1-1,1-1 1,0-1 0,1 1-1,0-1 1,12 13 0,-14-18-157,-1-1 0,1 1 0,0-1 0,0 0 1,1 0-1,-1-1 0,1 1 0,-1-2 1,1 1-1,0-1 0,0 0 0,0 0 1,0-1-1,10 1 0,13-2-6712</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54.588"/>
    </inkml:context>
    <inkml:brush xml:id="br0">
      <inkml:brushProperty name="width" value="0.05" units="cm"/>
      <inkml:brushProperty name="height" value="0.05" units="cm"/>
    </inkml:brush>
  </inkml:definitions>
  <inkml:trace contextRef="#ctx0" brushRef="#br0">54 196 24575,'0'-5'0,"-1"0"0,1 0 0,-1 0 0,-1 0 0,1 1 0,-3-7 0,3 9 0,1 0 0,-1 0 0,0 0 0,0 0 0,-1 0 0,1 0 0,0 0 0,-1 0 0,1 1 0,-1-1 0,1 0 0,-1 1 0,0-1 0,0 1 0,-2-2 0,4 3 0,-1 0 0,1 0 0,0 0 0,-1 0 0,1 0 0,-1 0 0,1 0 0,-1 0 0,1 0 0,-1 0 0,1 0 0,-1 1 0,1-1 0,-1 0 0,1 0 0,0 0 0,-1 0 0,1 1 0,-1-1 0,1 0 0,0 1 0,-1-1 0,1 0 0,0 1 0,-1-1 0,1 0 0,0 1 0,-1-1 0,1 0 0,0 1 0,0-1 0,0 1 0,-1-1 0,1 1 0,0-1 0,0 0 0,0 2 0,-5 18 0,3 6 0,1 0 0,1 0 0,2 0 0,8 48 0,34 102 0,173 432 0,-210-594 0,-6-19 0,-8-23 0,-37-114 0,-74-259 0,92 294 0,-21-195 0,45 286 0,1 6 0,0 0 0,0 0 0,1 0 0,0 0 0,0 0 0,2 0 0,-1 0 0,6-19 0,-7 28 0,1 0 0,-1 0 0,1 0 0,-1-1 0,1 1 0,0 0 0,0 0 0,-1 0 0,1 0 0,0 0 0,0 0 0,0 0 0,0 0 0,0 0 0,0 1 0,0-1 0,1 0 0,-1 1 0,0-1 0,0 1 0,1-1 0,-1 1 0,3-1 0,-2 1 0,1 0 0,0 0 0,-1 0 0,1 1 0,0-1 0,-1 1 0,1 0 0,-1-1 0,1 1 0,-1 0 0,4 2 0,5 4 0,0 1 0,0-1 0,16 17 0,-6-4 0,-1 2 0,-1 0 0,-1 1 0,-1 0 0,-1 2 0,-1 0 0,-1 0 0,-1 1 0,-1 1 0,-2 0 0,7 30 0,-14-48 0,-2 1 0,1 1 0,-1-1 0,-1 0 0,0 0 0,0 0 0,-1 0 0,0 1 0,-1-1 0,0 0 0,-1-1 0,0 1 0,-6 13 0,6-17 0,0 0 0,-1 0 0,1-1 0,-1 0 0,-1 1 0,1-1 0,-1-1 0,0 1 0,0-1 0,0 0 0,-1 0 0,1 0 0,-1-1 0,0 1 0,0-2 0,0 1 0,-1-1 0,1 0 0,-1 0 0,1 0 0,-8 0 0,7-1-91,0 0 0,0-1 0,0 0 0,0 0 0,0-1 0,0 0 0,0 0 0,0-1 0,1 1 0,-1-1 0,0-1 0,1 0 0,0 1 0,-8-6 0,-13-12-6735</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54.807"/>
    </inkml:context>
    <inkml:brush xml:id="br0">
      <inkml:brushProperty name="width" value="0.05" units="cm"/>
      <inkml:brushProperty name="height" value="0.05" units="cm"/>
    </inkml:brush>
  </inkml:definitions>
  <inkml:trace contextRef="#ctx0" brushRef="#br0">0 12 24575,'1'-1'0,"-1"0"0,1 0 0,0 1 0,-1-1 0,1 0 0,0 0 0,0 1 0,-1-1 0,1 0 0,0 1 0,0-1 0,0 1 0,0 0 0,0-1 0,0 1 0,0-1 0,0 1 0,0 0 0,0 0 0,0 0 0,0 0 0,0 0 0,0 0 0,0 0 0,0 0 0,0 0 0,0 0 0,0 0 0,0 0 0,0 1 0,0-1 0,0 1 0,0-1 0,-1 0 0,3 2 0,-1 0 0,-1-1 0,1 1 0,-1 0 0,1 0 0,-1 0 0,0 0 0,0 0 0,0 0 0,0 0 0,0 1 0,0-1 0,-1 0 0,1 0 0,0 4 0,9 101 0,4 26 0,148 594-1365,-151-691-5461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55.010"/>
    </inkml:context>
    <inkml:brush xml:id="br0">
      <inkml:brushProperty name="width" value="0.05" units="cm"/>
      <inkml:brushProperty name="height" value="0.05" units="cm"/>
    </inkml:brush>
  </inkml:definitions>
  <inkml:trace contextRef="#ctx0" brushRef="#br0">1 32 24575,'3'-6'0,"1"-8"0,0 5 0,-1 6 0,-1 10 0,-1 10 0,3 10 0,0 8 0,3 5 0,3 3 0,-1 3 0,2-1 0,2-2 0,1-3 0,2-4 0,0-6 0,-1-8-8191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1:19.129"/>
    </inkml:context>
    <inkml:brush xml:id="br0">
      <inkml:brushProperty name="width" value="0.05" units="cm"/>
      <inkml:brushProperty name="height" value="0.05" units="cm"/>
    </inkml:brush>
  </inkml:definitions>
  <inkml:trace contextRef="#ctx0" brushRef="#br0">3 86 24575,'-2'-9'0,"2"9"0,0-1 0,0 1 0,0-1 0,0 1 0,0-1 0,-1 1 0,1-1 0,0 0 0,0 1 0,0-1 0,1 1 0,-1-1 0,0 1 0,0-1 0,0 0 0,0 1 0,0-1 0,1 1 0,-1-1 0,0 1 0,0-1 0,1 1 0,-1-1 0,0 1 0,1-1 0,-1 1 0,1 0 0,-1-1 0,0 1 0,1 0 0,-1-1 0,1 1 0,-1 0 0,1-1 0,-1 1 0,2 0 0,13-7 0,0 2 0,1 0 0,0 1 0,0 0 0,0 1 0,1 1 0,24 0 0,16-4 0,45-13-1365,-90 17-5461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55.151"/>
    </inkml:context>
    <inkml:brush xml:id="br0">
      <inkml:brushProperty name="width" value="0.05" units="cm"/>
      <inkml:brushProperty name="height" value="0.05" units="cm"/>
    </inkml:brush>
  </inkml:definitions>
  <inkml:trace contextRef="#ctx0" brushRef="#br0">11 47 24575,'0'-6'0,"-3"-5"0,-1-3 0,1 3 0,3 7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56.120"/>
    </inkml:context>
    <inkml:brush xml:id="br0">
      <inkml:brushProperty name="width" value="0.05" units="cm"/>
      <inkml:brushProperty name="height" value="0.05" units="cm"/>
    </inkml:brush>
  </inkml:definitions>
  <inkml:trace contextRef="#ctx0" brushRef="#br0">1 161 24575,'0'-20'0,"0"15"0,0 12 0,2 50 0,3-1 0,16 76 0,-20-125 0,0-1 0,1 0 0,0 0 0,0-1 0,6 12 0,-7-16 0,-1 0 0,1-1 0,-1 1 0,1 0 0,-1 0 0,1 0 0,0-1 0,-1 1 0,1 0 0,0-1 0,-1 1 0,1-1 0,0 1 0,0-1 0,0 1 0,-1-1 0,1 0 0,0 1 0,0-1 0,0 0 0,0 1 0,0-1 0,0 0 0,0 0 0,0 0 0,0 0 0,0 0 0,0 0 0,0 0 0,0 0 0,-1-1 0,1 1 0,0 0 0,0 0 0,0-1 0,0 1 0,0-1 0,0 1 0,-1-1 0,1 1 0,0-1 0,0 1 0,-1-1 0,1 0 0,0 1 0,-1-1 0,1 0 0,0-1 0,10-9 0,-1-2 0,-1 1 0,0-1 0,13-26 0,24-64 0,-28 59 0,-7 19 0,-6 12 0,1-1 0,12-18 0,-18 31 0,0 1 0,0 0 0,0-1 0,0 1 0,1-1 0,-1 1 0,0 0 0,0-1 0,0 1 0,1 0 0,-1 0 0,0-1 0,1 1 0,-1 0 0,0-1 0,1 1 0,-1 0 0,0 0 0,1 0 0,-1 0 0,0-1 0,1 1 0,-1 0 0,1 0 0,-1 0 0,0 0 0,1 0 0,-1 0 0,1 0 0,-1 0 0,1 0 0,-1 0 0,8 12 0,-1 22 0,1 39 0,8 60 0,-13-119 0,0 1 0,1-1 0,1 0 0,0 0 0,1 0 0,14 22 0,-17-31 0,0-1 0,0 0 0,0 0 0,1 0 0,0 0 0,-1 0 0,1-1 0,1 0 0,-1 1 0,0-2 0,1 1 0,0 0 0,-1-1 0,1 0 0,0 0 0,6 1 0,-4-2 0,-1 0 0,1 0 0,0-1 0,-1 0 0,1-1 0,0 1 0,-1-1 0,1-1 0,-1 1 0,1-1 0,7-3 0,7-5 0,-1-1 0,0 0 0,0-2 0,-2 0 0,0-1 0,21-21 0,21-22 0,74-64 0,-120 110 0,-1-1 0,0-1 0,0-1 0,-1 0 0,-1 0 0,-1-1 0,0 0 0,-1-1 0,0 0 0,-1-1 0,-1 1 0,8-30 0,-15 44 0,1 1 0,-1 0 0,0-1 0,1 1 0,-1 0 0,0-1 0,0 1 0,0 0 0,0-1 0,0 1 0,0 0 0,0-1 0,0 1 0,-1 0 0,1-1 0,-1 0 0,1 1 0,-1 1 0,1 0 0,0 0 0,-1 0 0,1 0 0,-1-1 0,1 1 0,-1 0 0,1 0 0,0 0 0,-1 0 0,1 0 0,-1 0 0,1 0 0,-1 0 0,1 0 0,0 0 0,-1 0 0,1 0 0,-1 0 0,1 1 0,-1-1 0,1 0 0,0 0 0,-1 0 0,1 1 0,0-1 0,-1 0 0,1 0 0,-1 1 0,-3 2 0,-1 1 0,1 0 0,0-1 0,1 1 0,-1 1 0,-5 6 0,-3 12 0,0 1 0,1-1 0,1 2 0,-9 37 0,-15 106 0,27-102 0,2 1 0,3 0 0,11 113 0,7-58 0,35 131 0,-40-212 0,-5-20 0,0 0 0,-2 1 0,0 0 0,-1 0 0,-1 38 0,-2-57 0,-1 1 0,1-1 0,-1 1 0,0-1 0,0 1 0,0-1 0,-1 0 0,1 1 0,-1-1 0,0 0 0,0 0 0,0 0 0,0-1 0,0 1 0,-4 4 0,1-4 0,1 1 0,-1-1 0,0 0 0,0-1 0,0 1 0,0-1 0,0 0 0,-11 3 0,-6-1 0,1-1 0,0-1 0,-1-1 0,-22-2 0,37 1 0,-3 0 0,-1-1 0,0 0 0,0 0 0,1-1 0,-1-1 0,-18-6 0,25 7 0,-1-1 0,0 1 0,0-1 0,1 0 0,0 0 0,0-1 0,0 1 0,0-1 0,0 0 0,0 0 0,1 0 0,0 0 0,0-1 0,0 1 0,-3-9 0,0-3 0,1-1 0,1 1 0,0-1 0,1 0 0,1 0 0,1 0 0,0 0 0,1-1 0,1 1 0,1 0 0,0 0 0,1 0 0,1 0 0,1 1 0,10-27 0,-13 39 22,0 0 0,0 1 0,0-1 0,0 0 0,1 1 0,0 0 1,-1-1-1,1 1 0,1 0 0,-1 0 0,0 1 0,1-1 0,-1 1 0,6-4 0,1 3-214,0-1 1,0 1-1,0 0 1,15-1-1,-7 1-546,-3 0-6088</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8:56.229"/>
    </inkml:context>
    <inkml:brush xml:id="br0">
      <inkml:brushProperty name="width" value="0.05" units="cm"/>
      <inkml:brushProperty name="height" value="0.05" units="cm"/>
    </inkml:brush>
  </inkml:definitions>
  <inkml:trace contextRef="#ctx0" brushRef="#br0">33 22 24575,'-1'-1'0,"0"-1"0,0 1 0,0-1 0,-1 1 0,1 0 0,-1-1 0,1 1 0,-1 0 0,1 0 0,-4-1 0,-7-4 0,9 6 0,10 13 0,-1 0 0,0 0 0,-1 0 0,-1 0 0,0 1 0,3 22 0,-5-22 0,1 0 0,1 0 0,0-1 0,1 1 0,0-1 0,12 21 0,-15-31 18,0 0 0,0-1 0,1 1 0,-1-1 0,1 1 0,0-1 0,-1 0 0,1 0 0,0-1 0,0 1 0,0 0 0,0-1 0,0 0 0,1 1 0,-1-1 0,0-1 0,1 1 0,3 0 0,0 0-232,0-1 1,0 0 0,0 0-1,0-1 1,0 0 0,0 0-1,11-3 1,6-4-6613</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8:56.415"/>
    </inkml:context>
    <inkml:brush xml:id="br0">
      <inkml:brushProperty name="width" value="0.05" units="cm"/>
      <inkml:brushProperty name="height" value="0.05" units="cm"/>
    </inkml:brush>
  </inkml:definitions>
  <inkml:trace contextRef="#ctx0" brushRef="#br0">78 14 24575,'-3'-3'0,"-4"-1"0,-7 0 0,-3 1 0,0 4 0,4 4 0,6 5 0,9 4 0,5-1 0,6 0 0,2 1 0,3 2 0,4-3 0,-2-3-8191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8:56.602"/>
    </inkml:context>
    <inkml:brush xml:id="br0">
      <inkml:brushProperty name="width" value="0.05" units="cm"/>
      <inkml:brushProperty name="height" value="0.05" units="cm"/>
    </inkml:brush>
  </inkml:definitions>
  <inkml:trace contextRef="#ctx0" brushRef="#br0">1 1 24575,'0'3'0,"3"7"0,1 4 0,3 7 0,3 5 0,2 6 0,3 8 0,5 2 0,1 4 0,1-1 0,-1 1 0,-1-2 0,-1-4 0,-3-10-8191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8:56.974"/>
    </inkml:context>
    <inkml:brush xml:id="br0">
      <inkml:brushProperty name="width" value="0.05" units="cm"/>
      <inkml:brushProperty name="height" value="0.05" units="cm"/>
    </inkml:brush>
  </inkml:definitions>
  <inkml:trace contextRef="#ctx0" brushRef="#br0">1 160 24575,'0'-6'0,"0"0"0,12 3 0,76-3 0,21-4 0,-37 0 0,98-28 0,-168 37 0,1 0 0,-1 1 0,0-1 0,0 0 0,1 0 0,-1-1 0,0 1 0,0 0 0,0-1 0,-1 1 0,1-1 0,0 1 0,-1-1 0,1 0 0,0 0 0,-1 0 0,0 0 0,2-3 0,-2 3 0,-1 1 0,0-1 0,1 0 0,-1 1 0,0-1 0,0 1 0,0-1 0,0 1 0,0-1 0,-1 0 0,1 1 0,0-1 0,-1 1 0,1-1 0,-1 1 0,0-1 0,1 1 0,-1 0 0,0-1 0,0 1 0,0 0 0,0-1 0,0 1 0,0 0 0,0 0 0,0 0 0,-1 0 0,-1-1 0,3 1 0,-1 1 0,1-1 0,-1 0 0,1 1 0,-1-1 0,0 1 0,1-1 0,-1 1 0,0-1 0,1 1 0,-1-1 0,0 1 0,0 0 0,0-1 0,1 1 0,-1 0 0,0 0 0,0 0 0,0 0 0,0 0 0,1-1 0,-1 1 0,0 1 0,0-1 0,0 0 0,0 0 0,1 0 0,-1 0 0,0 1 0,0-1 0,0 0 0,1 0 0,-1 1 0,0-1 0,1 1 0,-1-1 0,0 1 0,1-1 0,-1 1 0,0-1 0,1 1 0,-1 0 0,1-1 0,-1 1 0,1 0 0,-1 0 0,1-1 0,-1 3 0,0 0 0,0 1 0,0-1 0,0 1 0,0 0 0,1-1 0,-1 1 0,1 0 0,0 0 0,0-1 0,1 5 0,2 4-76,-1-1 1,2 1-1,0-1 0,0 0 0,1 0 0,0 0 0,1 0 0,0-1 1,1 0-1,0 0 0,1-1 0,0 0 0,0 0 0,1-1 1,0 0-1,0 0 0,16 8 0,0-3-6750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8:57.657"/>
    </inkml:context>
    <inkml:brush xml:id="br0">
      <inkml:brushProperty name="width" value="0.05" units="cm"/>
      <inkml:brushProperty name="height" value="0.05" units="cm"/>
    </inkml:brush>
  </inkml:definitions>
  <inkml:trace contextRef="#ctx0" brushRef="#br0">49 128 24575,'-19'-27'0,"17"23"0,0 1 0,0-1 0,0 1 0,-1 0 0,1 0 0,-1 0 0,0 0 0,0 0 0,-5-3 0,23 32 0,68 112 0,-83-137 0,1 1 0,0-1 0,-1 0 0,1 0 0,0 0 0,0 0 0,-1 0 0,1 0 0,0 0 0,0 0 0,0-1 0,0 1 0,1 0 0,-1 0 0,2 0 0,-2-1 0,-1 0 0,1 0 0,-1 0 0,1 0 0,0 0 0,-1 0 0,1 0 0,-1 0 0,1 0 0,-1-1 0,1 1 0,0 0 0,-1 0 0,1-1 0,-1 1 0,1 0 0,-1-1 0,0 1 0,1 0 0,-1-1 0,1 1 0,-1-1 0,0 1 0,1-1 0,2-5 0,0 1 0,0-1 0,0 0 0,-1 0 0,2-6 0,-2 3 0,7-19 0,-2 4 0,17-35 0,-22 53 0,1 1 0,0 0 0,0 0 0,1 0 0,-1 0 0,1 0 0,0 1 0,0-1 0,1 1 0,-1 0 0,10-6 0,-12 9 0,-1 0 0,1 1 0,-1-1 0,1 0 0,-1 1 0,1-1 0,-1 1 0,1 0 0,0-1 0,-1 1 0,1 0 0,0 0 0,-1 0 0,1 0 0,-1 0 0,1 1 0,0-1 0,-1 0 0,1 1 0,2 0 0,-2 0 0,1 1 0,-1-1 0,0 1 0,0 0 0,0 0 0,0 0 0,0 0 0,0 0 0,0 0 0,0 1 0,1 2 0,3 7 0,0 1 0,-1-1 0,8 27 0,-10-30 0,-1 1 0,-1-6 0,0-1 0,-1 1 0,1-1 0,1 1 0,-1-1 0,0 1 0,1-1 0,0 0 0,0 0 0,0 0 0,0 0 0,4 5 0,-5-8 0,0 0 0,-1 0 0,1 0 0,-1 1 0,1-1 0,0 0 0,-1 0 0,1 0 0,0 0 0,-1 0 0,1 0 0,-1 0 0,1-1 0,0 1 0,-1 0 0,1 0 0,-1 0 0,1-1 0,0 1 0,-1 0 0,1-1 0,-1 1 0,1 0 0,-1-1 0,1 1 0,-1-1 0,1 1 0,-1-1 0,0 1 0,1-1 0,-1 1 0,1-2 0,12-20 0,-11 17 0,9-15 0,0 0 0,17-22 0,-24 37 0,0 0 0,0 0 0,0 0 0,1 1 0,-1 0 0,1 0 0,0 0 0,0 0 0,1 1 0,-1 0 0,1 0 0,-1 0 0,8-1 0,-11 3 0,0 1 0,1 0 0,-1 0 0,0 0 0,0 1 0,0-1 0,0 0 0,0 1 0,1-1 0,-1 1 0,0 0 0,0 0 0,0 0 0,0 0 0,-1 0 0,1 0 0,0 0 0,0 1 0,-1-1 0,1 1 0,-1-1 0,1 1 0,-1 0 0,0-1 0,1 1 0,0 3 0,6 7 0,-2 0 0,12 27 0,-12-25 0,-3-6 0,1-1 0,-1 0 0,2 0 0,-1 0 0,1 0 0,0-1 0,12 11 0,-15-15 0,0 0 0,1 0 0,-1 0 0,0-1 0,1 1 0,0-1 0,-1 0 0,1 0 0,0 0 0,-1 0 0,1 0 0,0-1 0,0 1 0,0-1 0,0 0 0,0 1 0,0-1 0,0-1 0,-1 1 0,1 0 0,0-1 0,0 1 0,0-1 0,0 0 0,4-2 0,9-6 0,0-1 0,0-1 0,-1-1 0,0 0 0,-1 0 0,24-28 0,-18 19 0,36-30 0,-38 40 342,-17 11-397,-1 0-1,1-1 1,-1 1 0,1 0 0,-1 0 0,1 0 0,0 0 0,-1 0 0,1 0 0,-1 0 0,1 0 0,0 0 0,-1 0 0,1 0 0,-1 0 0,1 0 0,0 1 0,-1-1 0,1 0 0,-1 0-1,1 1 1,-1-1 0,1 0 0,-1 0 0,1 1 0,-1-1 0,1 1 0,-1-1 0,0 1 0,1 0 0,4 7-6771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04.134"/>
    </inkml:context>
    <inkml:brush xml:id="br0">
      <inkml:brushProperty name="width" value="0.05" units="cm"/>
      <inkml:brushProperty name="height" value="0.05" units="cm"/>
    </inkml:brush>
  </inkml:definitions>
  <inkml:trace contextRef="#ctx0" brushRef="#br0">0 19 24575,'0'-1'0,"0"0"0,0 0 0,0 0 0,0 0 0,0 0 0,1 0 0,-1 0 0,0 0 0,0 0 0,1 0 0,-1 0 0,1 0 0,-1 0 0,1-1 0,-1 2 0,1-1 0,-1 1 0,0 0 0,1 0 0,-1 0 0,0 0 0,0-1 0,1 1 0,-1 0 0,0 0 0,1 0 0,-1 0 0,0 0 0,0 0 0,1 0 0,-1 0 0,0 0 0,1 0 0,-1 0 0,0 0 0,1 0 0,-1 0 0,0 0 0,1 0 0,-1 0 0,0 1 0,0-1 0,1 0 0,-1 0 0,2 2 0,0-1 0,0 1 0,0-1 0,0 1 0,-1 0 0,1 0 0,-1 0 0,1 0 0,-1 0 0,0 0 0,1 2 0,3 7 0,-2 0 0,1 0 0,-2 1 0,1-1 0,1 21 0,-3 62 0,-1-39 0,7 138 0,1 136 0,-8-326 0,0 4 0,0 0 0,0 0 0,0 0 0,1 0 0,1 0 0,1 7 0,-2-13 0,-1 1 0,1 0 0,0 0 0,0-1 0,0 1 0,1 0 0,-1-1 0,0 1 0,1-1 0,-1 1 0,1-1 0,-1 0 0,1 0 0,-1 0 0,1 0 0,0 0 0,0 0 0,-1 0 0,1 0 0,0-1 0,0 1 0,0-1 0,0 1 0,0-1 0,4 0 0,32 1 0,0-1 0,0-3 0,43-7 0,-6 0 0,1659-106-4147,-732 99 3222,-605 12 684,-260-1 646,-105 2-3688</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04.844"/>
    </inkml:context>
    <inkml:brush xml:id="br0">
      <inkml:brushProperty name="width" value="0.05" units="cm"/>
      <inkml:brushProperty name="height" value="0.05" units="cm"/>
    </inkml:brush>
  </inkml:definitions>
  <inkml:trace contextRef="#ctx0" brushRef="#br0">20 281 24575,'-19'-1'0,"19"1"0,0 0 0,0 0 0,0 0 0,0 0 0,0 0 0,0 0 0,0 0 0,0 0 0,0 0 0,0 0 0,0 0 0,0 0 0,0 0 0,0 0 0,0 0 0,0 0 0,0 0 0,0 0 0,0-1 0,0 1 0,0 0 0,0 0 0,0 0 0,0 0 0,0 0 0,0 0 0,0 0 0,0 0 0,0 0 0,31-4 0,-20 2 0,542-44-1021,-325 30 316,1923-117-6970,-1798 117 7295,502-20-475,-283 15 3272,-523 19-1146,68 0 2491,-117 2-3740,0 0 0,1 0 0,-1 0-1,0 0 1,1 0 0,-1 0-1,0 0 1,1 0 0,-1 0 0,1 0-1,-1 0 1,0 0 0,1 0 0,-1 0-1,0 0 1,1 0 0,-1 1 0,0-1-1,0 0 1,1 0 0,-1 0-1,0 0 1,1 1 0,-1-1 0,0 0-1,0 0 1,1 1 0,-1-1 0,0 0-1,0 0 1,0 1 0,1-1 0,-1 0-1,0 1 1,0-1 0,0 0-1,0 1 1,0-1 0,1 0 0,-1 1-1,0-1 1,0 0 0,0 1 0,0-1-1,0 0 1,0 1 0,0-1-1,0 0 1,-1 1 0,1-1 0,0 0-1,0 1 1,0-1 0,0 0 0,0 1-1,0-1 1,-1 0 0,1 0 0,0 1-1,0-1 1,0 0 0,-1 1-1,1-1 1,0 0 0,0 0 0,-1 0-1,1 1 1,0-1 0,-1 0 0,-28 24 1369,18-15-1118,4-2-273,1 0 0,0 0 0,0 1 0,1 0 0,0 0 0,1 0 0,0 0 0,0 1 0,-4 11 0,4-5 0,1 0 0,0 0 0,1 0 0,0 1 0,1 16 0,4 15 0,2 0 0,18 78 0,-18-101 0,81 454 0,-85-471 0,-1-1 0,1 0 0,-1 1 0,0-1 0,-1 0 0,1 1 0,-1-1 0,-1 0 0,-1 7 0,2-10 0,-1-1 0,1 1 0,0-1 0,-1 1 0,0-1 0,0 0 0,0 0 0,0 1 0,0-1 0,0-1 0,0 1 0,0 0 0,-1-1 0,1 1 0,-1-1 0,1 1 0,-1-1 0,0 0 0,1 0 0,-1-1 0,0 1 0,-4 0 0,-26 3 0,0-2 0,1-1 0,-63-6 0,48 2 0,-950-28-3466,803 30-1259</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05.498"/>
    </inkml:context>
    <inkml:brush xml:id="br0">
      <inkml:brushProperty name="width" value="0.05" units="cm"/>
      <inkml:brushProperty name="height" value="0.05" units="cm"/>
    </inkml:brush>
  </inkml:definitions>
  <inkml:trace contextRef="#ctx0" brushRef="#br0">1 138 24575,'0'-2'0,"1"-1"0,1 1 0,-1-1 0,0 1 0,1-1 0,-1 1 0,1 0 0,-1 0 0,1-1 0,4-2 0,4-6 0,-8 7 0,0 1 0,1-1 0,-1 1 0,1 0 0,0 0 0,0 1 0,3-4 0,-5 6 0,1-1 0,-1 1 0,0-1 0,0 1 0,0 0 0,0-1 0,0 1 0,0 0 0,0 0 0,1 0 0,-1 0 0,0 0 0,0 0 0,0 0 0,0 0 0,0 0 0,1 1 0,-1-1 0,0 0 0,0 1 0,0-1 0,0 1 0,0-1 0,0 1 0,0 0 0,0-1 0,0 1 0,-1 0 0,1 0 0,1 1 0,15 16 0,0 1 0,-1 0 0,-2 2 0,19 31 0,11 16 0,-43-67 0,90 118 0,-75-100 0,0-1 0,2-1 0,0-1 0,22 16 0,-35-29 0,-1 0 0,0 0 0,1-1 0,0 1 0,0-1 0,0 0 0,0-1 0,0 1 0,0-1 0,0 0 0,0 0 0,8 0 0,-9-1 0,-1-1 0,0 1 0,0-1 0,0 0 0,1 0 0,-1 0 0,0-1 0,0 1 0,0-1 0,-1 1 0,1-1 0,0 0 0,-1 0 0,1 0 0,-1-1 0,1 1 0,-1-1 0,0 1 0,0-1 0,3-5 0,7-12 0,-2 0 0,0-1 0,-1 0 0,-1-1 0,9-38 0,13-120 0,-18 96 0,-7 55-1365,-2 5-5461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1:55.621"/>
    </inkml:context>
    <inkml:brush xml:id="br0">
      <inkml:brushProperty name="width" value="0.05" units="cm"/>
      <inkml:brushProperty name="height" value="0.05" units="cm"/>
    </inkml:brush>
  </inkml:definitions>
  <inkml:trace contextRef="#ctx0" brushRef="#br0">0 278 22257,'3028'-278'0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05.715"/>
    </inkml:context>
    <inkml:brush xml:id="br0">
      <inkml:brushProperty name="width" value="0.05" units="cm"/>
      <inkml:brushProperty name="height" value="0.05" units="cm"/>
    </inkml:brush>
  </inkml:definitions>
  <inkml:trace contextRef="#ctx0" brushRef="#br0">1 1 24575,'0'3'0,"0"3"0,0 5 0,0 6 0,0 2 0,2 5 0,2 1 0,0 2 0,2 0 0,0 0 0,-1 0 0,2-3 0,-1-5-8191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05.857"/>
    </inkml:context>
    <inkml:brush xml:id="br0">
      <inkml:brushProperty name="width" value="0.05" units="cm"/>
      <inkml:brushProperty name="height" value="0.05" units="cm"/>
    </inkml:brush>
  </inkml:definitions>
  <inkml:trace contextRef="#ctx0" brushRef="#br0">22 42 24575,'-3'-3'0,"-1"-6"0,-3-6 0,0 0-8191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06.714"/>
    </inkml:context>
    <inkml:brush xml:id="br0">
      <inkml:brushProperty name="width" value="0.05" units="cm"/>
      <inkml:brushProperty name="height" value="0.05" units="cm"/>
    </inkml:brush>
  </inkml:definitions>
  <inkml:trace contextRef="#ctx0" brushRef="#br0">0 334 24575,'0'1'0,"1"1"0,-1 0 0,0-1 0,1 1 0,-1 0 0,1-1 0,-1 1 0,1-1 0,0 1 0,0-1 0,0 0 0,0 1 0,0-1 0,0 0 0,0 1 0,0-1 0,0 0 0,1 0 0,-1 0 0,0 0 0,1 0 0,-1 0 0,1-1 0,2 2 0,6 2 0,-1-1 0,1 0 0,11 2 0,-4-1 0,-6-1 0,0 0 0,1-1 0,-1-1 0,1 0 0,-1 0 0,1-1 0,14-2 0,-23 2 0,1-1 0,0 1 0,-1-1 0,1 0 0,-1 0 0,0 0 0,1 0 0,-1-1 0,0 0 0,0 1 0,0-1 0,0 0 0,0 0 0,0-1 0,-1 1 0,1-1 0,-1 1 0,1-1 0,-1 0 0,0 0 0,0 0 0,0 0 0,0 0 0,-1 0 0,0-1 0,1 1 0,0-6 0,-1 3 0,-1 0 0,1 0 0,-1 0 0,-1 0 0,1 0 0,-1 0 0,0 0 0,-1 0 0,1 0 0,-1 0 0,0 0 0,-3-5 0,1 3 0,0 0 0,0 1 0,-1 0 0,0 0 0,0 0 0,-1 0 0,-11-11 0,15 16 0,0 1 0,0-1 0,0 0 0,0 1 0,0 0 0,0-1 0,-1 1 0,1 0 0,0 0 0,-1 0 0,1 1 0,0-1 0,-1 0 0,1 1 0,-1 0 0,1-1 0,-1 1 0,1 0 0,-1 0 0,1 1 0,-1-1 0,1 0 0,-1 1 0,1 0 0,-1-1 0,1 1 0,0 0 0,-1 0 0,1 0 0,0 1 0,0-1 0,0 1 0,0-1 0,0 1 0,0-1 0,-2 3 0,-1 3 0,-1-1 0,1 1 0,1 0 0,0 0 0,0 0 0,0 1 0,1-1 0,0 1 0,-4 16 0,4-8 0,0 1 0,2-1 0,0 0 0,1 1 0,0-1 0,2 1 0,0-1 0,0 0 0,2 0 0,8 26 0,-9-34 0,1 1 0,-1-1 0,2 0 0,-1-1 0,1 1 0,0-1 0,1 0 0,0 0 0,9 8 0,-10-11 0,0 0 0,0-1 0,0 1 0,0-1 0,1-1 0,-1 1 0,1-1 0,0 0 0,0 0 0,0 0 0,0-1 0,0 0 0,0 0 0,11-1 0,-7 0 0,-1-1 0,0-1 0,1 0 0,-1 0 0,0 0 0,0-1 0,-1-1 0,1 0 0,0 0 0,-1 0 0,0-1 0,0 0 0,-1-1 0,1 0 0,-1 0 0,0 0 0,-1-1 0,11-14 0,-5 5 0,-1 0 0,-1-1 0,-1 0 0,0 0 0,-1-1 0,-1 0 0,-1-1 0,5-22 0,-7 18 0,1-39 0,2-12 0,-7 74 0,0-1 0,0 1 0,0-1 0,0 0 0,0 1 0,1-1 0,-1 1 0,0-1 0,0 1 0,0-1 0,1 0 0,-1 1 0,0-1 0,1 1 0,-1-1 0,0 1 0,1-1 0,-1 1 0,1 0 0,-1-1 0,1 0 0,8 7 0,8 24 0,-14-24 0,24 49 0,9 19 0,-31-66 0,0 0 0,0-1 0,1 1 0,0-1 0,0-1 0,14 12 0,-19-17 0,1 1 0,0-1 0,0 0 0,0 0 0,0 0 0,0 0 0,0 0 0,0 0 0,0 0 0,0-1 0,1 1 0,-1-1 0,0 0 0,0 1 0,1-1 0,-1 0 0,0 0 0,0 0 0,1-1 0,-1 1 0,0-1 0,0 1 0,0-1 0,0 0 0,1 0 0,-1 1 0,0-1 0,-1-1 0,1 1 0,0 0 0,0 0 0,0-1 0,-1 1 0,1-1 0,0 0 0,1-2 0,6-8 0,0 0 0,-1 0 0,-1-1 0,10-21 0,-7 13 0,-8 18 0,-1 0 0,1 0 0,0 1 0,0-1 0,0 1 0,0-1 0,0 1 0,0-1 0,1 1 0,-1 0 0,4-2 0,-5 4 0,0-1 0,1 1 0,-1-1 0,0 1 0,1 0 0,-1-1 0,0 1 0,0 0 0,1 0 0,-1 0 0,0 0 0,1 0 0,-1 0 0,0 1 0,1-1 0,-1 0 0,0 1 0,1-1 0,-1 1 0,0-1 0,0 1 0,0 0 0,0-1 0,0 1 0,1 0 0,-1 0 0,0 0 0,-1-1 0,3 3 0,46 53 0,-32-36 0,0 0 0,39 33 0,-50-48 0,0-1 0,-1 0 0,1 0 0,1-1 0,-1 0 0,0 0 0,1 0 0,-1-1 0,1 0 0,0 0 0,0-1 0,0 0 0,0 0 0,0 0 0,12-2 0,-13 1 0,-1-1 0,1 0 0,-1 0 0,1-1 0,-1 0 0,0 0 0,0 0 0,0 0 0,0-1 0,0 0 0,0 0 0,-1 0 0,0 0 0,6-6 0,-4 3 0,-1-1 0,0 1 0,-1-1 0,1 0 0,-1 0 0,-1 0 0,1 0 0,-1-1 0,2-8 0,-1 2 0,-1 0 0,-1 0 0,0 0 0,-1-1 0,0 1 0,-1 0 0,-1 0 0,0-1 0,-1 1 0,-8-27 0,8 33-65,-1 0 0,0 1 0,-1 0 0,1 0 0,-1 0 0,-1 0 0,0 0 0,1 1 0,-2 0 0,1 0 0,-1 0 0,0 1 0,0-1 0,-1 1 0,1 1 0,-1 0 0,0 0 0,0 0 0,-1 0 0,-13-3 0,-25-5-6761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22.407"/>
    </inkml:context>
    <inkml:brush xml:id="br0">
      <inkml:brushProperty name="width" value="0.05" units="cm"/>
      <inkml:brushProperty name="height" value="0.05" units="cm"/>
    </inkml:brush>
  </inkml:definitions>
  <inkml:trace contextRef="#ctx0" brushRef="#br0">0 26 24575,'0'-14'0,"0"3"0,4 23 0,101 521 0,-91-408-1365,-12-97-5461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39:22.784"/>
    </inkml:context>
    <inkml:brush xml:id="br0">
      <inkml:brushProperty name="width" value="0.05" units="cm"/>
      <inkml:brushProperty name="height" value="0.05" units="cm"/>
    </inkml:brush>
  </inkml:definitions>
  <inkml:trace contextRef="#ctx0" brushRef="#br0">68 38 24575,'-5'-5'0,"1"1"0,-1 0 0,-1 0 0,1 0 0,-1 1 0,1 0 0,-1 0 0,-10-4 0,16 7 0,-1 0 0,1 0 0,0 0 0,-1 0 0,1 0 0,0 0 0,-1 0 0,1 0 0,0 0 0,-1 0 0,1 0 0,0 0 0,0 0 0,-1 0 0,1 1 0,0-1 0,-1 0 0,1 0 0,0 0 0,0 0 0,-1 1 0,1-1 0,0 0 0,0 0 0,-1 0 0,1 1 0,0-1 0,0 0 0,0 0 0,0 1 0,-1-1 0,1 0 0,0 1 0,0-1 0,0 1 0,0 14 0,10 15 0,-4-20 0,0 0 0,0 0 0,1-1 0,0 1 0,1-1 0,0-1 0,0 0 0,1 0 0,0-1 0,0 0 0,14 8 0,-18-12 0,-1 0 0,1-1 0,0 0 0,0 0 0,1 0 0,-1 0 0,0-1 0,1 0 0,-1 0 0,0 0 0,1-1 0,-1 0 0,1 0 0,-1 0 0,1-1 0,-1 1 0,1-1 0,-1-1 0,0 1 0,0-1 0,0 0 0,0 0 0,0 0 0,0-1 0,0 0 0,4-3 0,-3 1 0,-1 0 0,0 0 0,0-1 0,0 1 0,-1-1 0,0 0 0,0 0 0,0 0 0,-1-1 0,0 1 0,0-1 0,0 0 0,-1 0 0,2-11 0,-9 21 0,-2 6 0,-58 93-1365,39-60-5461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0:19.159"/>
    </inkml:context>
    <inkml:brush xml:id="br0">
      <inkml:brushProperty name="width" value="0.05" units="cm"/>
      <inkml:brushProperty name="height" value="0.05" units="cm"/>
    </inkml:brush>
  </inkml:definitions>
  <inkml:trace contextRef="#ctx0" brushRef="#br0">1252 1988 24575,'0'-18'0,"1"0"0,1 0 0,6-21 0,-5 16 0,0 0 0,-1 0 0,-1 1 0,-4-47 0,-23-92 0,8 64 0,-42-365 0,26 182 0,33 271 0,1 1 0,-1 0 0,-1 0 0,0 0 0,-5-14 0,7 21 0,0 0 0,-1-1 0,0 1 0,1 0 0,-1 0 0,0 0 0,0 0 0,1 0 0,-1 0 0,0 0 0,0 0 0,0 0 0,0 0 0,0 0 0,0 1 0,-1-1 0,1 0 0,0 1 0,0-1 0,0 1 0,-1-1 0,1 1 0,0 0 0,0-1 0,-1 1 0,1 0 0,0 0 0,-1 0 0,1 0 0,0 0 0,-1 0 0,1 0 0,0 1 0,-1-1 0,1 0 0,-2 1 0,-76 32 0,51-20 0,-35 10 0,-18-1 0,-110 14 0,-87-4 0,243-28 0,16-3 0,-11 3 0,-1-2 0,-44-2 0,73 0 0,1 0 0,0 0 0,-1-1 0,1 1 0,0 0 0,0-1 0,-1 1 0,1-1 0,0 1 0,0-1 0,0 0 0,0 1 0,-1-1 0,1 0 0,0 0 0,0 0 0,1 1 0,-1-1 0,0 0 0,0 0 0,0-1 0,1 1 0,-1 0 0,0 0 0,1 0 0,-1 0 0,1-1 0,0 1 0,-1 0 0,1 0 0,0-1 0,0 1 0,-1 0 0,1-1 0,1-1 0,-1-7 0,1 1 0,0 0 0,1-1 0,4-11 0,0-9 0,-6 12 0,0 1 0,-2-1 0,0 1 0,-1 0 0,-1 0 0,0 0 0,-14-31 0,-3-19 0,6 11 0,-11-38 0,-17-122 0,36 179 0,4 27 0,1-1 0,1 1 0,-1-14 0,3 18-1365</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0:19.658"/>
    </inkml:context>
    <inkml:brush xml:id="br0">
      <inkml:brushProperty name="width" value="0.05" units="cm"/>
      <inkml:brushProperty name="height" value="0.05" units="cm"/>
    </inkml:brush>
  </inkml:definitions>
  <inkml:trace contextRef="#ctx0" brushRef="#br0">0 101 24575,'4'-4'0,"-1"0"0,0-1 0,-1 1 0,1-1 0,3-8 0,11-19 0,-14 29 0,0 0 0,-1 0 0,2 1 0,-1-1 0,0 1 0,0-1 0,1 1 0,-1 0 0,1 1 0,0-1 0,-1 0 0,1 1 0,0 0 0,0 0 0,0 0 0,0 1 0,0-1 0,0 1 0,0 0 0,0 0 0,0 0 0,0 1 0,0-1 0,0 1 0,0 0 0,0 0 0,6 3 0,10 4 0,-1 1 0,-1 0 0,1 2 0,18 14 0,-18-12 0,8 5-682,39 36-1,-43-33-6143</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0:32.864"/>
    </inkml:context>
    <inkml:brush xml:id="br0">
      <inkml:brushProperty name="width" value="0.05" units="cm"/>
      <inkml:brushProperty name="height" value="0.05" units="cm"/>
    </inkml:brush>
  </inkml:definitions>
  <inkml:trace contextRef="#ctx0" brushRef="#br0">0 86 24575,'0'-4'0,"0"1"0,1-1 0,-1 0 0,1 1 0,0-1 0,0 1 0,0-1 0,0 1 0,0-1 0,1 1 0,0 0 0,0 0 0,0-1 0,0 1 0,0 1 0,0-1 0,1 0 0,-1 1 0,1-1 0,0 1 0,0-1 0,0 1 0,0 0 0,0 1 0,0-1 0,1 0 0,-1 1 0,1 0 0,-1 0 0,1 0 0,-1 0 0,1 0 0,7 0 0,-9 2 0,0-1 0,0 0 0,0 1 0,0-1 0,0 1 0,0 0 0,0-1 0,0 1 0,0 0 0,0 0 0,-1 0 0,1 1 0,0-1 0,-1 0 0,1 1 0,-1-1 0,1 1 0,-1-1 0,0 1 0,2 3 0,2 2 0,0 1 0,-1 0 0,5 14 0,7 29 0,-2 1 0,10 80 0,-11-56 0,47 278 0,14 78 0,-70-414 0,-2-3 0,1 0 0,1-1 0,0 1 0,8 15 0,-10-26 0,0 0 0,0 0 0,1 0 0,-1 0 0,1-1 0,0 1 0,0-1 0,1 0 0,-1 0 0,1 0 0,-1 0 0,1-1 0,0 1 0,0-1 0,0 0 0,0 0 0,1 0 0,4 0 0,388 85 0,-346-78-455,0-2 0,85 0 0,-93-10-6371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0:33.250"/>
    </inkml:context>
    <inkml:brush xml:id="br0">
      <inkml:brushProperty name="width" value="0.05" units="cm"/>
      <inkml:brushProperty name="height" value="0.05" units="cm"/>
    </inkml:brush>
  </inkml:definitions>
  <inkml:trace contextRef="#ctx0" brushRef="#br0">72 70 24575,'-1'-1'0,"0"-1"0,0 1 0,0 0 0,-1 0 0,1 0 0,0 0 0,0 0 0,-1 0 0,1 0 0,0 0 0,-1 1 0,1-1 0,-1 0 0,1 1 0,-1-1 0,1 1 0,-1 0 0,0-1 0,1 1 0,-1 0 0,-2 0 0,3 1 0,-1 0 0,1 0 0,0 0 0,-1 0 0,1 0 0,0 1 0,-1-1 0,1 0 0,0 1 0,0-1 0,0 1 0,0-1 0,1 1 0,-1-1 0,0 1 0,1 0 0,-1-1 0,1 1 0,-1 2 0,-4 15 0,0 1 0,2-1 0,0 1 0,2 0 0,0-1 0,3 32 0,1-20 0,1 0 0,2-1 0,14 43 0,-16-59 0,2 0 0,-1 0 0,2-1 0,0 0 0,0 0 0,1-1 0,1 0 0,13 15 0,-19-24 0,1 1 0,-1-1 0,1 0 0,0 0 0,0 0 0,0 0 0,0-1 0,0 1 0,1-1 0,-1-1 0,1 1 0,0 0 0,-1-1 0,1 0 0,0 0 0,0-1 0,-1 1 0,1-1 0,0 0 0,0 0 0,0 0 0,0-1 0,0 0 0,-1 0 0,1 0 0,0-1 0,-1 1 0,8-4 0,-2-1 0,-1 1 0,0-1 0,1 0 0,-2-1 0,1 0 0,-1 0 0,0-1 0,-1 0 0,0-1 0,12-17 0,-11 13 0,-1 0 0,-1-1 0,0 0 0,-1 0 0,0 0 0,-1-1 0,3-24 0,-4 24 0,-2-1 0,0 0 0,-1 1 0,-1-1 0,0 0 0,-1 1 0,0-1 0,-2 1 0,0 0 0,0 0 0,-1 0 0,-1 0 0,-1 1 0,0 0 0,-1 0 0,-13-17 0,16 24 0,-1 1 0,-1 0 0,1 0 0,-1 1 0,0 0 0,0 0 0,0 0 0,-1 1 0,0 0 0,0 1 0,0 0 0,0 0 0,0 1 0,-14-3 0,18 4 0,-1 1 0,1-1 0,-1 1 0,1 0 0,-1 1 0,1-1 0,-1 1 0,1 0 0,-1 0 0,1 0 0,-1 0 0,1 1 0,0 0 0,0 0 0,0 0 0,0 0 0,0 1 0,1-1 0,-1 1 0,1 0 0,-1 0 0,1 1 0,0-1 0,0 1 0,1-1 0,-1 1 0,1 0 0,0 0 0,-3 5 0,-1 10-1365,2-3-5461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6:40:33.611"/>
    </inkml:context>
    <inkml:brush xml:id="br0">
      <inkml:brushProperty name="width" value="0.05" units="cm"/>
      <inkml:brushProperty name="height" value="0.05" units="cm"/>
    </inkml:brush>
  </inkml:definitions>
  <inkml:trace contextRef="#ctx0" brushRef="#br0">166 226 24575,'40'-20'0,"-9"5"0,36-24 0,-58 33 0,0 0 0,-1-1 0,1 0 0,-2-1 0,1 1 0,-1-2 0,0 1 0,7-12 0,-13 18 0,0 0 0,0-1 0,1 1 0,-1 0 0,-1 0 0,1-1 0,0 1 0,-1 0 0,1-1 0,-1 1 0,1-1 0,-1 1 0,0-1 0,0 1 0,0 0 0,-1-1 0,0-4 0,0 5 0,0 1 0,0-1 0,0 1 0,0-1 0,0 1 0,0-1 0,0 1 0,-1-1 0,1 1 0,0 0 0,-1 0 0,1 0 0,-1 0 0,0 0 0,1 0 0,-1 0 0,0 0 0,1 1 0,-1-1 0,0 1 0,0-1 0,0 1 0,0 0 0,-1-1 0,-8 1 0,1 0 0,0 0 0,-1 1 0,1 0 0,0 1 0,0 0 0,0 0 0,0 1 0,1 1 0,-1-1 0,-13 9 0,10-6 0,1 2 0,0 0 0,0 0 0,0 1 0,1 0 0,1 1 0,-16 18 0,23-24 0,0-1 0,1 1 0,-1 0 0,1 0 0,0 0 0,0 1 0,0-1 0,1 0 0,0 1 0,-1-1 0,2 1 0,-1-1 0,0 1 0,1 0 0,0-1 0,0 1 0,0-1 0,1 1 0,-1 0 0,3 4 0,-1-2 0,1 0 0,-1-1 0,2 1 0,-1-1 0,1 0 0,0 0 0,0 0 0,1 0 0,-1-1 0,1 0 0,0 0 0,9 6 0,8 4 0,0-2 0,1 0 0,1-1 0,0-2 0,28 10 0,-21-9 0,-1 1 0,41 23 0,-70-34 0,1 0 0,0 0 0,-1 0 0,1 0 0,-1 0 0,0 0 0,1 0 0,-1 1 0,0-1 0,0 0 0,1 1 0,-1-1 0,0 1 0,0-1 0,-1 1 0,1 0 0,1 2 0,-2-2 0,0-1 0,0 0 0,0 0 0,0 0 0,-1 0 0,1 0 0,0 0 0,-1 0 0,1 0 0,-1 0 0,1 0 0,-1 0 0,1-1 0,-1 1 0,1 0 0,-1 0 0,0 0 0,0 0 0,1-1 0,-1 1 0,-2 1 0,-4 2 0,-1 0 0,1 0 0,-1 0 0,0-1 0,-16 4 0,-26 6 0,-66 9 0,90-19 0,1-1 0,-1-1 0,0-1 0,-40-6 0,30-2-1365,11-3-5461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5/13/2025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BDD2387F-07C0-50A0-1236-172A215EC0A7}"/>
              </a:ext>
            </a:extLst>
          </p:cNvPr>
          <p:cNvSpPr>
            <a:spLocks noGrp="1"/>
          </p:cNvSpPr>
          <p:nvPr>
            <p:ph type="ftr" sz="quarter" idx="11"/>
          </p:nvPr>
        </p:nvSpPr>
        <p:spPr>
          <a:xfrm rot="16200000">
            <a:off x="9940012" y="4373097"/>
            <a:ext cx="3859795" cy="268498"/>
          </a:xfrm>
        </p:spPr>
        <p:txBody>
          <a:bodyPr/>
          <a:lstStyle>
            <a:lvl1pPr algn="l">
              <a:defRPr sz="1400">
                <a:solidFill>
                  <a:schemeClr val="accent4"/>
                </a:solidFill>
              </a:defRPr>
            </a:lvl1pPr>
          </a:lstStyle>
          <a:p>
            <a:endParaRPr lang="en-US"/>
          </a:p>
        </p:txBody>
      </p:sp>
      <p:sp>
        <p:nvSpPr>
          <p:cNvPr id="6" name="Slide Number Placeholder 3">
            <a:extLst>
              <a:ext uri="{FF2B5EF4-FFF2-40B4-BE49-F238E27FC236}">
                <a16:creationId xmlns:a16="http://schemas.microsoft.com/office/drawing/2014/main" id="{C3190560-6C59-E5EE-893F-1A3B6762F3C1}"/>
              </a:ext>
            </a:extLst>
          </p:cNvPr>
          <p:cNvSpPr>
            <a:spLocks noGrp="1"/>
          </p:cNvSpPr>
          <p:nvPr>
            <p:ph type="sldNum" sz="quarter" idx="12"/>
          </p:nvPr>
        </p:nvSpPr>
        <p:spPr>
          <a:xfrm>
            <a:off x="11641451" y="444773"/>
            <a:ext cx="467795" cy="365125"/>
          </a:xfrm>
        </p:spPr>
        <p:txBody>
          <a:bodyPr tIns="0" bIns="0"/>
          <a:lstStyle>
            <a:lvl1pPr algn="ctr">
              <a:defRPr sz="2800" b="1">
                <a:solidFill>
                  <a:schemeClr val="accent4"/>
                </a:solidFill>
              </a:defRPr>
            </a:lvl1pPr>
          </a:lstStyle>
          <a:p>
            <a:fld id="{96E69268-9C8B-4EBF-A9EE-DC5DC2D48DC3}" type="slidenum">
              <a:rPr lang="en-US" smtClean="0"/>
              <a:pPr/>
              <a:t>‹#›</a:t>
            </a:fld>
            <a:endParaRPr lang="en-US" dirty="0"/>
          </a:p>
        </p:txBody>
      </p:sp>
      <p:cxnSp>
        <p:nvCxnSpPr>
          <p:cNvPr id="7" name="Straight Connector 6">
            <a:extLst>
              <a:ext uri="{FF2B5EF4-FFF2-40B4-BE49-F238E27FC236}">
                <a16:creationId xmlns:a16="http://schemas.microsoft.com/office/drawing/2014/main" id="{D2453592-BC86-9EF6-F7BE-44C301E3B5AD}"/>
              </a:ext>
            </a:extLst>
          </p:cNvPr>
          <p:cNvCxnSpPr>
            <a:cxnSpLocks/>
          </p:cNvCxnSpPr>
          <p:nvPr userDrawn="1"/>
        </p:nvCxnSpPr>
        <p:spPr>
          <a:xfrm>
            <a:off x="11567020" y="420757"/>
            <a:ext cx="0" cy="60164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40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5/13/2025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5/13/2025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 id="2147483682" r:id="rId12"/>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88.jpe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89.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90.png"/><Relationship Id="rId4" Type="http://schemas.openxmlformats.org/officeDocument/2006/relationships/hyperlink" Target="http://www.dribbble.com/"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196.jpeg"/><Relationship Id="rId3" Type="http://schemas.openxmlformats.org/officeDocument/2006/relationships/image" Target="../media/image191.jpeg"/><Relationship Id="rId7" Type="http://schemas.openxmlformats.org/officeDocument/2006/relationships/image" Target="../media/image195.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94.tiff"/><Relationship Id="rId5" Type="http://schemas.openxmlformats.org/officeDocument/2006/relationships/image" Target="../media/image193.tiff"/><Relationship Id="rId4" Type="http://schemas.openxmlformats.org/officeDocument/2006/relationships/image" Target="../media/image192.tiff"/><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12.xml"/><Relationship Id="rId6" Type="http://schemas.openxmlformats.org/officeDocument/2006/relationships/customXml" Target="../ink/ink3.xm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117" Type="http://schemas.openxmlformats.org/officeDocument/2006/relationships/image" Target="../media/image67.png"/><Relationship Id="rId299" Type="http://schemas.openxmlformats.org/officeDocument/2006/relationships/image" Target="../media/image158.png"/><Relationship Id="rId21" Type="http://schemas.openxmlformats.org/officeDocument/2006/relationships/image" Target="../media/image19.png"/><Relationship Id="rId63" Type="http://schemas.openxmlformats.org/officeDocument/2006/relationships/image" Target="../media/image40.png"/><Relationship Id="rId159" Type="http://schemas.openxmlformats.org/officeDocument/2006/relationships/image" Target="../media/image88.png"/><Relationship Id="rId324" Type="http://schemas.openxmlformats.org/officeDocument/2006/relationships/customXml" Target="../ink/ink168.xml"/><Relationship Id="rId170" Type="http://schemas.openxmlformats.org/officeDocument/2006/relationships/customXml" Target="../ink/ink91.xml"/><Relationship Id="rId226" Type="http://schemas.openxmlformats.org/officeDocument/2006/relationships/customXml" Target="../ink/ink119.xml"/><Relationship Id="rId268" Type="http://schemas.openxmlformats.org/officeDocument/2006/relationships/customXml" Target="../ink/ink140.xml"/><Relationship Id="rId32" Type="http://schemas.openxmlformats.org/officeDocument/2006/relationships/customXml" Target="../ink/ink22.xml"/><Relationship Id="rId74" Type="http://schemas.openxmlformats.org/officeDocument/2006/relationships/customXml" Target="../ink/ink43.xml"/><Relationship Id="rId128" Type="http://schemas.openxmlformats.org/officeDocument/2006/relationships/customXml" Target="../ink/ink70.xml"/><Relationship Id="rId335" Type="http://schemas.openxmlformats.org/officeDocument/2006/relationships/image" Target="../media/image176.png"/><Relationship Id="rId5" Type="http://schemas.openxmlformats.org/officeDocument/2006/relationships/image" Target="../media/image11.png"/><Relationship Id="rId181" Type="http://schemas.openxmlformats.org/officeDocument/2006/relationships/image" Target="../media/image99.png"/><Relationship Id="rId237" Type="http://schemas.openxmlformats.org/officeDocument/2006/relationships/image" Target="../media/image127.png"/><Relationship Id="rId279" Type="http://schemas.openxmlformats.org/officeDocument/2006/relationships/image" Target="../media/image148.png"/><Relationship Id="rId43" Type="http://schemas.openxmlformats.org/officeDocument/2006/relationships/image" Target="../media/image30.png"/><Relationship Id="rId139" Type="http://schemas.openxmlformats.org/officeDocument/2006/relationships/image" Target="../media/image78.png"/><Relationship Id="rId290" Type="http://schemas.openxmlformats.org/officeDocument/2006/relationships/customXml" Target="../ink/ink151.xml"/><Relationship Id="rId304" Type="http://schemas.openxmlformats.org/officeDocument/2006/relationships/customXml" Target="../ink/ink158.xml"/><Relationship Id="rId346" Type="http://schemas.openxmlformats.org/officeDocument/2006/relationships/customXml" Target="../ink/ink179.xml"/><Relationship Id="rId85" Type="http://schemas.openxmlformats.org/officeDocument/2006/relationships/image" Target="../media/image51.png"/><Relationship Id="rId150" Type="http://schemas.openxmlformats.org/officeDocument/2006/relationships/customXml" Target="../ink/ink81.xml"/><Relationship Id="rId192" Type="http://schemas.openxmlformats.org/officeDocument/2006/relationships/customXml" Target="../ink/ink102.xml"/><Relationship Id="rId206" Type="http://schemas.openxmlformats.org/officeDocument/2006/relationships/customXml" Target="../ink/ink109.xml"/><Relationship Id="rId248" Type="http://schemas.openxmlformats.org/officeDocument/2006/relationships/customXml" Target="../ink/ink130.xml"/><Relationship Id="rId12" Type="http://schemas.openxmlformats.org/officeDocument/2006/relationships/customXml" Target="../ink/ink12.xml"/><Relationship Id="rId108" Type="http://schemas.openxmlformats.org/officeDocument/2006/relationships/customXml" Target="../ink/ink60.xml"/><Relationship Id="rId315" Type="http://schemas.openxmlformats.org/officeDocument/2006/relationships/image" Target="../media/image166.png"/><Relationship Id="rId357" Type="http://schemas.openxmlformats.org/officeDocument/2006/relationships/image" Target="../media/image187.png"/><Relationship Id="rId54" Type="http://schemas.openxmlformats.org/officeDocument/2006/relationships/customXml" Target="../ink/ink33.xml"/><Relationship Id="rId96" Type="http://schemas.openxmlformats.org/officeDocument/2006/relationships/customXml" Target="../ink/ink54.xml"/><Relationship Id="rId161" Type="http://schemas.openxmlformats.org/officeDocument/2006/relationships/image" Target="../media/image89.png"/><Relationship Id="rId217" Type="http://schemas.openxmlformats.org/officeDocument/2006/relationships/image" Target="../media/image117.png"/><Relationship Id="rId259" Type="http://schemas.openxmlformats.org/officeDocument/2006/relationships/image" Target="../media/image138.png"/><Relationship Id="rId23" Type="http://schemas.openxmlformats.org/officeDocument/2006/relationships/image" Target="../media/image20.png"/><Relationship Id="rId119" Type="http://schemas.openxmlformats.org/officeDocument/2006/relationships/image" Target="../media/image68.png"/><Relationship Id="rId270" Type="http://schemas.openxmlformats.org/officeDocument/2006/relationships/customXml" Target="../ink/ink141.xml"/><Relationship Id="rId326" Type="http://schemas.openxmlformats.org/officeDocument/2006/relationships/customXml" Target="../ink/ink169.xml"/><Relationship Id="rId65" Type="http://schemas.openxmlformats.org/officeDocument/2006/relationships/image" Target="../media/image41.png"/><Relationship Id="rId130" Type="http://schemas.openxmlformats.org/officeDocument/2006/relationships/customXml" Target="../ink/ink71.xml"/><Relationship Id="rId172" Type="http://schemas.openxmlformats.org/officeDocument/2006/relationships/customXml" Target="../ink/ink92.xml"/><Relationship Id="rId228" Type="http://schemas.openxmlformats.org/officeDocument/2006/relationships/customXml" Target="../ink/ink120.xml"/><Relationship Id="rId281" Type="http://schemas.openxmlformats.org/officeDocument/2006/relationships/image" Target="../media/image149.png"/><Relationship Id="rId337" Type="http://schemas.openxmlformats.org/officeDocument/2006/relationships/image" Target="../media/image177.png"/><Relationship Id="rId34" Type="http://schemas.openxmlformats.org/officeDocument/2006/relationships/customXml" Target="../ink/ink23.xml"/><Relationship Id="rId76" Type="http://schemas.openxmlformats.org/officeDocument/2006/relationships/customXml" Target="../ink/ink44.xml"/><Relationship Id="rId141" Type="http://schemas.openxmlformats.org/officeDocument/2006/relationships/image" Target="../media/image79.png"/><Relationship Id="rId7" Type="http://schemas.openxmlformats.org/officeDocument/2006/relationships/image" Target="../media/image12.png"/><Relationship Id="rId183" Type="http://schemas.openxmlformats.org/officeDocument/2006/relationships/image" Target="../media/image100.png"/><Relationship Id="rId239" Type="http://schemas.openxmlformats.org/officeDocument/2006/relationships/image" Target="../media/image128.png"/><Relationship Id="rId250" Type="http://schemas.openxmlformats.org/officeDocument/2006/relationships/customXml" Target="../ink/ink131.xml"/><Relationship Id="rId292" Type="http://schemas.openxmlformats.org/officeDocument/2006/relationships/customXml" Target="../ink/ink152.xml"/><Relationship Id="rId306" Type="http://schemas.openxmlformats.org/officeDocument/2006/relationships/customXml" Target="../ink/ink159.xml"/><Relationship Id="rId45" Type="http://schemas.openxmlformats.org/officeDocument/2006/relationships/image" Target="../media/image31.png"/><Relationship Id="rId87" Type="http://schemas.openxmlformats.org/officeDocument/2006/relationships/image" Target="../media/image52.png"/><Relationship Id="rId110" Type="http://schemas.openxmlformats.org/officeDocument/2006/relationships/customXml" Target="../ink/ink61.xml"/><Relationship Id="rId348" Type="http://schemas.openxmlformats.org/officeDocument/2006/relationships/customXml" Target="../ink/ink180.xml"/><Relationship Id="rId152" Type="http://schemas.openxmlformats.org/officeDocument/2006/relationships/customXml" Target="../ink/ink82.xml"/><Relationship Id="rId194" Type="http://schemas.openxmlformats.org/officeDocument/2006/relationships/customXml" Target="../ink/ink103.xml"/><Relationship Id="rId208" Type="http://schemas.openxmlformats.org/officeDocument/2006/relationships/customXml" Target="../ink/ink110.xml"/><Relationship Id="rId261" Type="http://schemas.openxmlformats.org/officeDocument/2006/relationships/image" Target="../media/image139.png"/><Relationship Id="rId14" Type="http://schemas.openxmlformats.org/officeDocument/2006/relationships/customXml" Target="../ink/ink13.xml"/><Relationship Id="rId56" Type="http://schemas.openxmlformats.org/officeDocument/2006/relationships/customXml" Target="../ink/ink34.xml"/><Relationship Id="rId317" Type="http://schemas.openxmlformats.org/officeDocument/2006/relationships/image" Target="../media/image167.png"/><Relationship Id="rId98" Type="http://schemas.openxmlformats.org/officeDocument/2006/relationships/customXml" Target="../ink/ink55.xml"/><Relationship Id="rId121" Type="http://schemas.openxmlformats.org/officeDocument/2006/relationships/image" Target="../media/image69.png"/><Relationship Id="rId163" Type="http://schemas.openxmlformats.org/officeDocument/2006/relationships/image" Target="../media/image90.png"/><Relationship Id="rId219" Type="http://schemas.openxmlformats.org/officeDocument/2006/relationships/image" Target="../media/image118.png"/><Relationship Id="rId230" Type="http://schemas.openxmlformats.org/officeDocument/2006/relationships/customXml" Target="../ink/ink121.xml"/><Relationship Id="rId25" Type="http://schemas.openxmlformats.org/officeDocument/2006/relationships/image" Target="../media/image21.png"/><Relationship Id="rId46" Type="http://schemas.openxmlformats.org/officeDocument/2006/relationships/customXml" Target="../ink/ink29.xml"/><Relationship Id="rId67" Type="http://schemas.openxmlformats.org/officeDocument/2006/relationships/image" Target="../media/image42.png"/><Relationship Id="rId272" Type="http://schemas.openxmlformats.org/officeDocument/2006/relationships/customXml" Target="../ink/ink142.xml"/><Relationship Id="rId293" Type="http://schemas.openxmlformats.org/officeDocument/2006/relationships/image" Target="../media/image155.png"/><Relationship Id="rId307" Type="http://schemas.openxmlformats.org/officeDocument/2006/relationships/image" Target="../media/image162.png"/><Relationship Id="rId328" Type="http://schemas.openxmlformats.org/officeDocument/2006/relationships/customXml" Target="../ink/ink170.xml"/><Relationship Id="rId349" Type="http://schemas.openxmlformats.org/officeDocument/2006/relationships/image" Target="../media/image183.png"/><Relationship Id="rId88" Type="http://schemas.openxmlformats.org/officeDocument/2006/relationships/customXml" Target="../ink/ink50.xml"/><Relationship Id="rId111" Type="http://schemas.openxmlformats.org/officeDocument/2006/relationships/image" Target="../media/image64.png"/><Relationship Id="rId132" Type="http://schemas.openxmlformats.org/officeDocument/2006/relationships/customXml" Target="../ink/ink72.xml"/><Relationship Id="rId153" Type="http://schemas.openxmlformats.org/officeDocument/2006/relationships/image" Target="../media/image85.png"/><Relationship Id="rId174" Type="http://schemas.openxmlformats.org/officeDocument/2006/relationships/customXml" Target="../ink/ink93.xml"/><Relationship Id="rId195" Type="http://schemas.openxmlformats.org/officeDocument/2006/relationships/image" Target="../media/image106.png"/><Relationship Id="rId209" Type="http://schemas.openxmlformats.org/officeDocument/2006/relationships/image" Target="../media/image113.png"/><Relationship Id="rId220" Type="http://schemas.openxmlformats.org/officeDocument/2006/relationships/customXml" Target="../ink/ink116.xml"/><Relationship Id="rId241" Type="http://schemas.openxmlformats.org/officeDocument/2006/relationships/image" Target="../media/image129.png"/><Relationship Id="rId15" Type="http://schemas.openxmlformats.org/officeDocument/2006/relationships/image" Target="../media/image16.png"/><Relationship Id="rId36" Type="http://schemas.openxmlformats.org/officeDocument/2006/relationships/customXml" Target="../ink/ink24.xml"/><Relationship Id="rId57" Type="http://schemas.openxmlformats.org/officeDocument/2006/relationships/image" Target="../media/image37.png"/><Relationship Id="rId262" Type="http://schemas.openxmlformats.org/officeDocument/2006/relationships/customXml" Target="../ink/ink137.xml"/><Relationship Id="rId283" Type="http://schemas.openxmlformats.org/officeDocument/2006/relationships/image" Target="../media/image150.png"/><Relationship Id="rId318" Type="http://schemas.openxmlformats.org/officeDocument/2006/relationships/customXml" Target="../ink/ink165.xml"/><Relationship Id="rId339" Type="http://schemas.openxmlformats.org/officeDocument/2006/relationships/image" Target="../media/image178.png"/><Relationship Id="rId78" Type="http://schemas.openxmlformats.org/officeDocument/2006/relationships/customXml" Target="../ink/ink45.xml"/><Relationship Id="rId99" Type="http://schemas.openxmlformats.org/officeDocument/2006/relationships/image" Target="../media/image58.png"/><Relationship Id="rId101" Type="http://schemas.openxmlformats.org/officeDocument/2006/relationships/image" Target="../media/image59.png"/><Relationship Id="rId122" Type="http://schemas.openxmlformats.org/officeDocument/2006/relationships/customXml" Target="../ink/ink67.xml"/><Relationship Id="rId143" Type="http://schemas.openxmlformats.org/officeDocument/2006/relationships/image" Target="../media/image80.png"/><Relationship Id="rId164" Type="http://schemas.openxmlformats.org/officeDocument/2006/relationships/customXml" Target="../ink/ink88.xml"/><Relationship Id="rId185" Type="http://schemas.openxmlformats.org/officeDocument/2006/relationships/image" Target="../media/image101.png"/><Relationship Id="rId350" Type="http://schemas.openxmlformats.org/officeDocument/2006/relationships/customXml" Target="../ink/ink181.xml"/><Relationship Id="rId9" Type="http://schemas.openxmlformats.org/officeDocument/2006/relationships/image" Target="../media/image13.png"/><Relationship Id="rId210" Type="http://schemas.openxmlformats.org/officeDocument/2006/relationships/customXml" Target="../ink/ink111.xml"/><Relationship Id="rId26" Type="http://schemas.openxmlformats.org/officeDocument/2006/relationships/customXml" Target="../ink/ink19.xml"/><Relationship Id="rId231" Type="http://schemas.openxmlformats.org/officeDocument/2006/relationships/image" Target="../media/image124.png"/><Relationship Id="rId252" Type="http://schemas.openxmlformats.org/officeDocument/2006/relationships/customXml" Target="../ink/ink132.xml"/><Relationship Id="rId273" Type="http://schemas.openxmlformats.org/officeDocument/2006/relationships/image" Target="../media/image145.png"/><Relationship Id="rId294" Type="http://schemas.openxmlformats.org/officeDocument/2006/relationships/customXml" Target="../ink/ink153.xml"/><Relationship Id="rId308" Type="http://schemas.openxmlformats.org/officeDocument/2006/relationships/customXml" Target="../ink/ink160.xml"/><Relationship Id="rId329" Type="http://schemas.openxmlformats.org/officeDocument/2006/relationships/image" Target="../media/image173.png"/><Relationship Id="rId47" Type="http://schemas.openxmlformats.org/officeDocument/2006/relationships/image" Target="../media/image32.png"/><Relationship Id="rId68" Type="http://schemas.openxmlformats.org/officeDocument/2006/relationships/customXml" Target="../ink/ink40.xml"/><Relationship Id="rId89" Type="http://schemas.openxmlformats.org/officeDocument/2006/relationships/image" Target="../media/image53.png"/><Relationship Id="rId112" Type="http://schemas.openxmlformats.org/officeDocument/2006/relationships/customXml" Target="../ink/ink62.xml"/><Relationship Id="rId133" Type="http://schemas.openxmlformats.org/officeDocument/2006/relationships/image" Target="../media/image75.png"/><Relationship Id="rId154" Type="http://schemas.openxmlformats.org/officeDocument/2006/relationships/customXml" Target="../ink/ink83.xml"/><Relationship Id="rId175" Type="http://schemas.openxmlformats.org/officeDocument/2006/relationships/image" Target="../media/image96.png"/><Relationship Id="rId340" Type="http://schemas.openxmlformats.org/officeDocument/2006/relationships/customXml" Target="../ink/ink176.xml"/><Relationship Id="rId196" Type="http://schemas.openxmlformats.org/officeDocument/2006/relationships/customXml" Target="../ink/ink104.xml"/><Relationship Id="rId200" Type="http://schemas.openxmlformats.org/officeDocument/2006/relationships/customXml" Target="../ink/ink106.xml"/><Relationship Id="rId16" Type="http://schemas.openxmlformats.org/officeDocument/2006/relationships/customXml" Target="../ink/ink14.xml"/><Relationship Id="rId221" Type="http://schemas.openxmlformats.org/officeDocument/2006/relationships/image" Target="../media/image119.png"/><Relationship Id="rId242" Type="http://schemas.openxmlformats.org/officeDocument/2006/relationships/customXml" Target="../ink/ink127.xml"/><Relationship Id="rId263" Type="http://schemas.openxmlformats.org/officeDocument/2006/relationships/image" Target="../media/image140.png"/><Relationship Id="rId284" Type="http://schemas.openxmlformats.org/officeDocument/2006/relationships/customXml" Target="../ink/ink148.xml"/><Relationship Id="rId319" Type="http://schemas.openxmlformats.org/officeDocument/2006/relationships/image" Target="../media/image168.png"/><Relationship Id="rId37" Type="http://schemas.openxmlformats.org/officeDocument/2006/relationships/image" Target="../media/image27.png"/><Relationship Id="rId58" Type="http://schemas.openxmlformats.org/officeDocument/2006/relationships/customXml" Target="../ink/ink35.xml"/><Relationship Id="rId79" Type="http://schemas.openxmlformats.org/officeDocument/2006/relationships/image" Target="../media/image48.png"/><Relationship Id="rId102" Type="http://schemas.openxmlformats.org/officeDocument/2006/relationships/customXml" Target="../ink/ink57.xml"/><Relationship Id="rId123" Type="http://schemas.openxmlformats.org/officeDocument/2006/relationships/image" Target="../media/image70.png"/><Relationship Id="rId144" Type="http://schemas.openxmlformats.org/officeDocument/2006/relationships/customXml" Target="../ink/ink78.xml"/><Relationship Id="rId330" Type="http://schemas.openxmlformats.org/officeDocument/2006/relationships/customXml" Target="../ink/ink171.xml"/><Relationship Id="rId90" Type="http://schemas.openxmlformats.org/officeDocument/2006/relationships/customXml" Target="../ink/ink51.xml"/><Relationship Id="rId165" Type="http://schemas.openxmlformats.org/officeDocument/2006/relationships/image" Target="../media/image91.png"/><Relationship Id="rId186" Type="http://schemas.openxmlformats.org/officeDocument/2006/relationships/customXml" Target="../ink/ink99.xml"/><Relationship Id="rId351" Type="http://schemas.openxmlformats.org/officeDocument/2006/relationships/image" Target="../media/image184.png"/><Relationship Id="rId211" Type="http://schemas.openxmlformats.org/officeDocument/2006/relationships/image" Target="../media/image114.png"/><Relationship Id="rId232" Type="http://schemas.openxmlformats.org/officeDocument/2006/relationships/customXml" Target="../ink/ink122.xml"/><Relationship Id="rId253" Type="http://schemas.openxmlformats.org/officeDocument/2006/relationships/image" Target="../media/image135.png"/><Relationship Id="rId274" Type="http://schemas.openxmlformats.org/officeDocument/2006/relationships/customXml" Target="../ink/ink143.xml"/><Relationship Id="rId295" Type="http://schemas.openxmlformats.org/officeDocument/2006/relationships/image" Target="../media/image156.png"/><Relationship Id="rId309" Type="http://schemas.openxmlformats.org/officeDocument/2006/relationships/image" Target="../media/image163.png"/><Relationship Id="rId27" Type="http://schemas.openxmlformats.org/officeDocument/2006/relationships/image" Target="../media/image22.png"/><Relationship Id="rId48" Type="http://schemas.openxmlformats.org/officeDocument/2006/relationships/customXml" Target="../ink/ink30.xml"/><Relationship Id="rId69" Type="http://schemas.openxmlformats.org/officeDocument/2006/relationships/image" Target="../media/image43.png"/><Relationship Id="rId113" Type="http://schemas.openxmlformats.org/officeDocument/2006/relationships/image" Target="../media/image65.png"/><Relationship Id="rId134" Type="http://schemas.openxmlformats.org/officeDocument/2006/relationships/customXml" Target="../ink/ink73.xml"/><Relationship Id="rId320" Type="http://schemas.openxmlformats.org/officeDocument/2006/relationships/customXml" Target="../ink/ink166.xml"/><Relationship Id="rId80" Type="http://schemas.openxmlformats.org/officeDocument/2006/relationships/customXml" Target="../ink/ink46.xml"/><Relationship Id="rId155" Type="http://schemas.openxmlformats.org/officeDocument/2006/relationships/image" Target="../media/image86.png"/><Relationship Id="rId176" Type="http://schemas.openxmlformats.org/officeDocument/2006/relationships/customXml" Target="../ink/ink94.xml"/><Relationship Id="rId197" Type="http://schemas.openxmlformats.org/officeDocument/2006/relationships/image" Target="../media/image107.png"/><Relationship Id="rId341" Type="http://schemas.openxmlformats.org/officeDocument/2006/relationships/image" Target="../media/image179.png"/><Relationship Id="rId201" Type="http://schemas.openxmlformats.org/officeDocument/2006/relationships/image" Target="../media/image109.png"/><Relationship Id="rId222" Type="http://schemas.openxmlformats.org/officeDocument/2006/relationships/customXml" Target="../ink/ink117.xml"/><Relationship Id="rId243" Type="http://schemas.openxmlformats.org/officeDocument/2006/relationships/image" Target="../media/image130.png"/><Relationship Id="rId264" Type="http://schemas.openxmlformats.org/officeDocument/2006/relationships/customXml" Target="../ink/ink138.xml"/><Relationship Id="rId285" Type="http://schemas.openxmlformats.org/officeDocument/2006/relationships/image" Target="../media/image151.png"/><Relationship Id="rId17" Type="http://schemas.openxmlformats.org/officeDocument/2006/relationships/image" Target="../media/image17.png"/><Relationship Id="rId38" Type="http://schemas.openxmlformats.org/officeDocument/2006/relationships/customXml" Target="../ink/ink25.xml"/><Relationship Id="rId59" Type="http://schemas.openxmlformats.org/officeDocument/2006/relationships/image" Target="../media/image38.png"/><Relationship Id="rId103" Type="http://schemas.openxmlformats.org/officeDocument/2006/relationships/image" Target="../media/image60.png"/><Relationship Id="rId124" Type="http://schemas.openxmlformats.org/officeDocument/2006/relationships/customXml" Target="../ink/ink68.xml"/><Relationship Id="rId310" Type="http://schemas.openxmlformats.org/officeDocument/2006/relationships/customXml" Target="../ink/ink161.xml"/><Relationship Id="rId70" Type="http://schemas.openxmlformats.org/officeDocument/2006/relationships/customXml" Target="../ink/ink41.xml"/><Relationship Id="rId91" Type="http://schemas.openxmlformats.org/officeDocument/2006/relationships/image" Target="../media/image54.png"/><Relationship Id="rId145" Type="http://schemas.openxmlformats.org/officeDocument/2006/relationships/image" Target="../media/image81.png"/><Relationship Id="rId166" Type="http://schemas.openxmlformats.org/officeDocument/2006/relationships/customXml" Target="../ink/ink89.xml"/><Relationship Id="rId187" Type="http://schemas.openxmlformats.org/officeDocument/2006/relationships/image" Target="../media/image102.png"/><Relationship Id="rId331" Type="http://schemas.openxmlformats.org/officeDocument/2006/relationships/image" Target="../media/image174.png"/><Relationship Id="rId352" Type="http://schemas.openxmlformats.org/officeDocument/2006/relationships/customXml" Target="../ink/ink182.xml"/><Relationship Id="rId1" Type="http://schemas.openxmlformats.org/officeDocument/2006/relationships/slideLayout" Target="../slideLayouts/slideLayout12.xml"/><Relationship Id="rId212" Type="http://schemas.openxmlformats.org/officeDocument/2006/relationships/customXml" Target="../ink/ink112.xml"/><Relationship Id="rId233" Type="http://schemas.openxmlformats.org/officeDocument/2006/relationships/image" Target="../media/image125.png"/><Relationship Id="rId254" Type="http://schemas.openxmlformats.org/officeDocument/2006/relationships/customXml" Target="../ink/ink133.xml"/><Relationship Id="rId28" Type="http://schemas.openxmlformats.org/officeDocument/2006/relationships/customXml" Target="../ink/ink20.xml"/><Relationship Id="rId49" Type="http://schemas.openxmlformats.org/officeDocument/2006/relationships/image" Target="../media/image33.png"/><Relationship Id="rId114" Type="http://schemas.openxmlformats.org/officeDocument/2006/relationships/customXml" Target="../ink/ink63.xml"/><Relationship Id="rId275" Type="http://schemas.openxmlformats.org/officeDocument/2006/relationships/image" Target="../media/image146.png"/><Relationship Id="rId296" Type="http://schemas.openxmlformats.org/officeDocument/2006/relationships/customXml" Target="../ink/ink154.xml"/><Relationship Id="rId300" Type="http://schemas.openxmlformats.org/officeDocument/2006/relationships/customXml" Target="../ink/ink156.xml"/><Relationship Id="rId60" Type="http://schemas.openxmlformats.org/officeDocument/2006/relationships/customXml" Target="../ink/ink36.xml"/><Relationship Id="rId81" Type="http://schemas.openxmlformats.org/officeDocument/2006/relationships/image" Target="../media/image49.png"/><Relationship Id="rId135" Type="http://schemas.openxmlformats.org/officeDocument/2006/relationships/image" Target="../media/image76.png"/><Relationship Id="rId156" Type="http://schemas.openxmlformats.org/officeDocument/2006/relationships/customXml" Target="../ink/ink84.xml"/><Relationship Id="rId177" Type="http://schemas.openxmlformats.org/officeDocument/2006/relationships/image" Target="../media/image97.png"/><Relationship Id="rId198" Type="http://schemas.openxmlformats.org/officeDocument/2006/relationships/customXml" Target="../ink/ink105.xml"/><Relationship Id="rId321" Type="http://schemas.openxmlformats.org/officeDocument/2006/relationships/image" Target="../media/image169.png"/><Relationship Id="rId342" Type="http://schemas.openxmlformats.org/officeDocument/2006/relationships/customXml" Target="../ink/ink177.xml"/><Relationship Id="rId202" Type="http://schemas.openxmlformats.org/officeDocument/2006/relationships/customXml" Target="../ink/ink107.xml"/><Relationship Id="rId223" Type="http://schemas.openxmlformats.org/officeDocument/2006/relationships/image" Target="../media/image120.png"/><Relationship Id="rId244" Type="http://schemas.openxmlformats.org/officeDocument/2006/relationships/customXml" Target="../ink/ink128.xml"/><Relationship Id="rId18" Type="http://schemas.openxmlformats.org/officeDocument/2006/relationships/customXml" Target="../ink/ink15.xml"/><Relationship Id="rId39" Type="http://schemas.openxmlformats.org/officeDocument/2006/relationships/image" Target="../media/image28.png"/><Relationship Id="rId265" Type="http://schemas.openxmlformats.org/officeDocument/2006/relationships/image" Target="../media/image141.png"/><Relationship Id="rId286" Type="http://schemas.openxmlformats.org/officeDocument/2006/relationships/customXml" Target="../ink/ink149.xml"/><Relationship Id="rId50" Type="http://schemas.openxmlformats.org/officeDocument/2006/relationships/customXml" Target="../ink/ink31.xml"/><Relationship Id="rId104" Type="http://schemas.openxmlformats.org/officeDocument/2006/relationships/customXml" Target="../ink/ink58.xml"/><Relationship Id="rId125" Type="http://schemas.openxmlformats.org/officeDocument/2006/relationships/image" Target="../media/image71.png"/><Relationship Id="rId146" Type="http://schemas.openxmlformats.org/officeDocument/2006/relationships/customXml" Target="../ink/ink79.xml"/><Relationship Id="rId167" Type="http://schemas.openxmlformats.org/officeDocument/2006/relationships/image" Target="../media/image92.png"/><Relationship Id="rId188" Type="http://schemas.openxmlformats.org/officeDocument/2006/relationships/customXml" Target="../ink/ink100.xml"/><Relationship Id="rId311" Type="http://schemas.openxmlformats.org/officeDocument/2006/relationships/image" Target="../media/image164.png"/><Relationship Id="rId332" Type="http://schemas.openxmlformats.org/officeDocument/2006/relationships/customXml" Target="../ink/ink172.xml"/><Relationship Id="rId353" Type="http://schemas.openxmlformats.org/officeDocument/2006/relationships/image" Target="../media/image185.png"/><Relationship Id="rId71" Type="http://schemas.openxmlformats.org/officeDocument/2006/relationships/image" Target="../media/image44.png"/><Relationship Id="rId92" Type="http://schemas.openxmlformats.org/officeDocument/2006/relationships/customXml" Target="../ink/ink52.xml"/><Relationship Id="rId213" Type="http://schemas.openxmlformats.org/officeDocument/2006/relationships/image" Target="../media/image115.png"/><Relationship Id="rId234" Type="http://schemas.openxmlformats.org/officeDocument/2006/relationships/customXml" Target="../ink/ink123.xml"/><Relationship Id="rId2" Type="http://schemas.openxmlformats.org/officeDocument/2006/relationships/customXml" Target="../ink/ink7.xml"/><Relationship Id="rId29" Type="http://schemas.openxmlformats.org/officeDocument/2006/relationships/image" Target="../media/image23.png"/><Relationship Id="rId255" Type="http://schemas.openxmlformats.org/officeDocument/2006/relationships/image" Target="../media/image136.png"/><Relationship Id="rId276" Type="http://schemas.openxmlformats.org/officeDocument/2006/relationships/customXml" Target="../ink/ink144.xml"/><Relationship Id="rId297" Type="http://schemas.openxmlformats.org/officeDocument/2006/relationships/image" Target="../media/image157.png"/><Relationship Id="rId40" Type="http://schemas.openxmlformats.org/officeDocument/2006/relationships/customXml" Target="../ink/ink26.xml"/><Relationship Id="rId115" Type="http://schemas.openxmlformats.org/officeDocument/2006/relationships/image" Target="../media/image66.png"/><Relationship Id="rId136" Type="http://schemas.openxmlformats.org/officeDocument/2006/relationships/customXml" Target="../ink/ink74.xml"/><Relationship Id="rId157" Type="http://schemas.openxmlformats.org/officeDocument/2006/relationships/image" Target="../media/image87.png"/><Relationship Id="rId178" Type="http://schemas.openxmlformats.org/officeDocument/2006/relationships/customXml" Target="../ink/ink95.xml"/><Relationship Id="rId301" Type="http://schemas.openxmlformats.org/officeDocument/2006/relationships/image" Target="../media/image159.png"/><Relationship Id="rId322" Type="http://schemas.openxmlformats.org/officeDocument/2006/relationships/customXml" Target="../ink/ink167.xml"/><Relationship Id="rId343" Type="http://schemas.openxmlformats.org/officeDocument/2006/relationships/image" Target="../media/image180.png"/><Relationship Id="rId61" Type="http://schemas.openxmlformats.org/officeDocument/2006/relationships/image" Target="../media/image39.png"/><Relationship Id="rId82" Type="http://schemas.openxmlformats.org/officeDocument/2006/relationships/customXml" Target="../ink/ink47.xml"/><Relationship Id="rId199" Type="http://schemas.openxmlformats.org/officeDocument/2006/relationships/image" Target="../media/image108.png"/><Relationship Id="rId203" Type="http://schemas.openxmlformats.org/officeDocument/2006/relationships/image" Target="../media/image110.png"/><Relationship Id="rId19" Type="http://schemas.openxmlformats.org/officeDocument/2006/relationships/image" Target="../media/image18.png"/><Relationship Id="rId224" Type="http://schemas.openxmlformats.org/officeDocument/2006/relationships/customXml" Target="../ink/ink118.xml"/><Relationship Id="rId245" Type="http://schemas.openxmlformats.org/officeDocument/2006/relationships/image" Target="../media/image131.png"/><Relationship Id="rId266" Type="http://schemas.openxmlformats.org/officeDocument/2006/relationships/customXml" Target="../ink/ink139.xml"/><Relationship Id="rId287" Type="http://schemas.openxmlformats.org/officeDocument/2006/relationships/image" Target="../media/image152.png"/><Relationship Id="rId30" Type="http://schemas.openxmlformats.org/officeDocument/2006/relationships/customXml" Target="../ink/ink21.xml"/><Relationship Id="rId105" Type="http://schemas.openxmlformats.org/officeDocument/2006/relationships/image" Target="../media/image61.png"/><Relationship Id="rId126" Type="http://schemas.openxmlformats.org/officeDocument/2006/relationships/customXml" Target="../ink/ink69.xml"/><Relationship Id="rId147" Type="http://schemas.openxmlformats.org/officeDocument/2006/relationships/image" Target="../media/image82.png"/><Relationship Id="rId168" Type="http://schemas.openxmlformats.org/officeDocument/2006/relationships/customXml" Target="../ink/ink90.xml"/><Relationship Id="rId312" Type="http://schemas.openxmlformats.org/officeDocument/2006/relationships/customXml" Target="../ink/ink162.xml"/><Relationship Id="rId333" Type="http://schemas.openxmlformats.org/officeDocument/2006/relationships/image" Target="../media/image175.png"/><Relationship Id="rId354" Type="http://schemas.openxmlformats.org/officeDocument/2006/relationships/customXml" Target="../ink/ink183.xml"/><Relationship Id="rId51" Type="http://schemas.openxmlformats.org/officeDocument/2006/relationships/image" Target="../media/image34.png"/><Relationship Id="rId72" Type="http://schemas.openxmlformats.org/officeDocument/2006/relationships/customXml" Target="../ink/ink42.xml"/><Relationship Id="rId93" Type="http://schemas.openxmlformats.org/officeDocument/2006/relationships/image" Target="../media/image55.png"/><Relationship Id="rId189" Type="http://schemas.openxmlformats.org/officeDocument/2006/relationships/image" Target="../media/image103.png"/><Relationship Id="rId3" Type="http://schemas.openxmlformats.org/officeDocument/2006/relationships/image" Target="../media/image10.png"/><Relationship Id="rId214" Type="http://schemas.openxmlformats.org/officeDocument/2006/relationships/customXml" Target="../ink/ink113.xml"/><Relationship Id="rId235" Type="http://schemas.openxmlformats.org/officeDocument/2006/relationships/image" Target="../media/image126.png"/><Relationship Id="rId256" Type="http://schemas.openxmlformats.org/officeDocument/2006/relationships/customXml" Target="../ink/ink134.xml"/><Relationship Id="rId277" Type="http://schemas.openxmlformats.org/officeDocument/2006/relationships/image" Target="../media/image147.png"/><Relationship Id="rId298" Type="http://schemas.openxmlformats.org/officeDocument/2006/relationships/customXml" Target="../ink/ink155.xml"/><Relationship Id="rId116" Type="http://schemas.openxmlformats.org/officeDocument/2006/relationships/customXml" Target="../ink/ink64.xml"/><Relationship Id="rId137" Type="http://schemas.openxmlformats.org/officeDocument/2006/relationships/image" Target="../media/image77.png"/><Relationship Id="rId158" Type="http://schemas.openxmlformats.org/officeDocument/2006/relationships/customXml" Target="../ink/ink85.xml"/><Relationship Id="rId302" Type="http://schemas.openxmlformats.org/officeDocument/2006/relationships/customXml" Target="../ink/ink157.xml"/><Relationship Id="rId323" Type="http://schemas.openxmlformats.org/officeDocument/2006/relationships/image" Target="../media/image170.png"/><Relationship Id="rId344" Type="http://schemas.openxmlformats.org/officeDocument/2006/relationships/customXml" Target="../ink/ink178.xml"/><Relationship Id="rId20" Type="http://schemas.openxmlformats.org/officeDocument/2006/relationships/customXml" Target="../ink/ink16.xml"/><Relationship Id="rId41" Type="http://schemas.openxmlformats.org/officeDocument/2006/relationships/image" Target="../media/image29.png"/><Relationship Id="rId62" Type="http://schemas.openxmlformats.org/officeDocument/2006/relationships/customXml" Target="../ink/ink37.xml"/><Relationship Id="rId83" Type="http://schemas.openxmlformats.org/officeDocument/2006/relationships/image" Target="../media/image50.png"/><Relationship Id="rId179" Type="http://schemas.openxmlformats.org/officeDocument/2006/relationships/image" Target="../media/image98.png"/><Relationship Id="rId190" Type="http://schemas.openxmlformats.org/officeDocument/2006/relationships/customXml" Target="../ink/ink101.xml"/><Relationship Id="rId204" Type="http://schemas.openxmlformats.org/officeDocument/2006/relationships/customXml" Target="../ink/ink108.xml"/><Relationship Id="rId225" Type="http://schemas.openxmlformats.org/officeDocument/2006/relationships/image" Target="../media/image121.png"/><Relationship Id="rId246" Type="http://schemas.openxmlformats.org/officeDocument/2006/relationships/customXml" Target="../ink/ink129.xml"/><Relationship Id="rId267" Type="http://schemas.openxmlformats.org/officeDocument/2006/relationships/image" Target="../media/image142.png"/><Relationship Id="rId288" Type="http://schemas.openxmlformats.org/officeDocument/2006/relationships/customXml" Target="../ink/ink150.xml"/><Relationship Id="rId106" Type="http://schemas.openxmlformats.org/officeDocument/2006/relationships/customXml" Target="../ink/ink59.xml"/><Relationship Id="rId127" Type="http://schemas.openxmlformats.org/officeDocument/2006/relationships/image" Target="../media/image72.png"/><Relationship Id="rId313" Type="http://schemas.openxmlformats.org/officeDocument/2006/relationships/image" Target="../media/image165.png"/><Relationship Id="rId10" Type="http://schemas.openxmlformats.org/officeDocument/2006/relationships/customXml" Target="../ink/ink11.xml"/><Relationship Id="rId31" Type="http://schemas.openxmlformats.org/officeDocument/2006/relationships/image" Target="../media/image24.png"/><Relationship Id="rId52" Type="http://schemas.openxmlformats.org/officeDocument/2006/relationships/customXml" Target="../ink/ink32.xml"/><Relationship Id="rId73" Type="http://schemas.openxmlformats.org/officeDocument/2006/relationships/image" Target="../media/image45.png"/><Relationship Id="rId94" Type="http://schemas.openxmlformats.org/officeDocument/2006/relationships/customXml" Target="../ink/ink53.xml"/><Relationship Id="rId148" Type="http://schemas.openxmlformats.org/officeDocument/2006/relationships/customXml" Target="../ink/ink80.xml"/><Relationship Id="rId169" Type="http://schemas.openxmlformats.org/officeDocument/2006/relationships/image" Target="../media/image93.png"/><Relationship Id="rId334" Type="http://schemas.openxmlformats.org/officeDocument/2006/relationships/customXml" Target="../ink/ink173.xml"/><Relationship Id="rId355" Type="http://schemas.openxmlformats.org/officeDocument/2006/relationships/image" Target="../media/image186.png"/><Relationship Id="rId4" Type="http://schemas.openxmlformats.org/officeDocument/2006/relationships/customXml" Target="../ink/ink8.xml"/><Relationship Id="rId180" Type="http://schemas.openxmlformats.org/officeDocument/2006/relationships/customXml" Target="../ink/ink96.xml"/><Relationship Id="rId215" Type="http://schemas.openxmlformats.org/officeDocument/2006/relationships/image" Target="../media/image116.png"/><Relationship Id="rId236" Type="http://schemas.openxmlformats.org/officeDocument/2006/relationships/customXml" Target="../ink/ink124.xml"/><Relationship Id="rId257" Type="http://schemas.openxmlformats.org/officeDocument/2006/relationships/image" Target="../media/image137.png"/><Relationship Id="rId278" Type="http://schemas.openxmlformats.org/officeDocument/2006/relationships/customXml" Target="../ink/ink145.xml"/><Relationship Id="rId303" Type="http://schemas.openxmlformats.org/officeDocument/2006/relationships/image" Target="../media/image160.png"/><Relationship Id="rId42" Type="http://schemas.openxmlformats.org/officeDocument/2006/relationships/customXml" Target="../ink/ink27.xml"/><Relationship Id="rId84" Type="http://schemas.openxmlformats.org/officeDocument/2006/relationships/customXml" Target="../ink/ink48.xml"/><Relationship Id="rId138" Type="http://schemas.openxmlformats.org/officeDocument/2006/relationships/customXml" Target="../ink/ink75.xml"/><Relationship Id="rId345" Type="http://schemas.openxmlformats.org/officeDocument/2006/relationships/image" Target="../media/image181.png"/><Relationship Id="rId191" Type="http://schemas.openxmlformats.org/officeDocument/2006/relationships/image" Target="../media/image104.png"/><Relationship Id="rId205" Type="http://schemas.openxmlformats.org/officeDocument/2006/relationships/image" Target="../media/image111.png"/><Relationship Id="rId247" Type="http://schemas.openxmlformats.org/officeDocument/2006/relationships/image" Target="../media/image132.png"/><Relationship Id="rId107" Type="http://schemas.openxmlformats.org/officeDocument/2006/relationships/image" Target="../media/image62.png"/><Relationship Id="rId289" Type="http://schemas.openxmlformats.org/officeDocument/2006/relationships/image" Target="../media/image153.png"/><Relationship Id="rId11" Type="http://schemas.openxmlformats.org/officeDocument/2006/relationships/image" Target="../media/image14.png"/><Relationship Id="rId53" Type="http://schemas.openxmlformats.org/officeDocument/2006/relationships/image" Target="../media/image35.png"/><Relationship Id="rId149" Type="http://schemas.openxmlformats.org/officeDocument/2006/relationships/image" Target="../media/image83.png"/><Relationship Id="rId314" Type="http://schemas.openxmlformats.org/officeDocument/2006/relationships/customXml" Target="../ink/ink163.xml"/><Relationship Id="rId356" Type="http://schemas.openxmlformats.org/officeDocument/2006/relationships/customXml" Target="../ink/ink184.xml"/><Relationship Id="rId95" Type="http://schemas.openxmlformats.org/officeDocument/2006/relationships/image" Target="../media/image56.png"/><Relationship Id="rId160" Type="http://schemas.openxmlformats.org/officeDocument/2006/relationships/customXml" Target="../ink/ink86.xml"/><Relationship Id="rId216" Type="http://schemas.openxmlformats.org/officeDocument/2006/relationships/customXml" Target="../ink/ink114.xml"/><Relationship Id="rId258" Type="http://schemas.openxmlformats.org/officeDocument/2006/relationships/customXml" Target="../ink/ink135.xml"/><Relationship Id="rId22" Type="http://schemas.openxmlformats.org/officeDocument/2006/relationships/customXml" Target="../ink/ink17.xml"/><Relationship Id="rId64" Type="http://schemas.openxmlformats.org/officeDocument/2006/relationships/customXml" Target="../ink/ink38.xml"/><Relationship Id="rId118" Type="http://schemas.openxmlformats.org/officeDocument/2006/relationships/customXml" Target="../ink/ink65.xml"/><Relationship Id="rId325" Type="http://schemas.openxmlformats.org/officeDocument/2006/relationships/image" Target="../media/image171.png"/><Relationship Id="rId171" Type="http://schemas.openxmlformats.org/officeDocument/2006/relationships/image" Target="../media/image94.png"/><Relationship Id="rId227" Type="http://schemas.openxmlformats.org/officeDocument/2006/relationships/image" Target="../media/image122.png"/><Relationship Id="rId269" Type="http://schemas.openxmlformats.org/officeDocument/2006/relationships/image" Target="../media/image143.png"/><Relationship Id="rId33" Type="http://schemas.openxmlformats.org/officeDocument/2006/relationships/image" Target="../media/image25.png"/><Relationship Id="rId129" Type="http://schemas.openxmlformats.org/officeDocument/2006/relationships/image" Target="../media/image73.png"/><Relationship Id="rId280" Type="http://schemas.openxmlformats.org/officeDocument/2006/relationships/customXml" Target="../ink/ink146.xml"/><Relationship Id="rId336" Type="http://schemas.openxmlformats.org/officeDocument/2006/relationships/customXml" Target="../ink/ink174.xml"/><Relationship Id="rId75" Type="http://schemas.openxmlformats.org/officeDocument/2006/relationships/image" Target="../media/image46.png"/><Relationship Id="rId140" Type="http://schemas.openxmlformats.org/officeDocument/2006/relationships/customXml" Target="../ink/ink76.xml"/><Relationship Id="rId182" Type="http://schemas.openxmlformats.org/officeDocument/2006/relationships/customXml" Target="../ink/ink97.xml"/><Relationship Id="rId6" Type="http://schemas.openxmlformats.org/officeDocument/2006/relationships/customXml" Target="../ink/ink9.xml"/><Relationship Id="rId238" Type="http://schemas.openxmlformats.org/officeDocument/2006/relationships/customXml" Target="../ink/ink125.xml"/><Relationship Id="rId291" Type="http://schemas.openxmlformats.org/officeDocument/2006/relationships/image" Target="../media/image154.png"/><Relationship Id="rId305" Type="http://schemas.openxmlformats.org/officeDocument/2006/relationships/image" Target="../media/image161.png"/><Relationship Id="rId347" Type="http://schemas.openxmlformats.org/officeDocument/2006/relationships/image" Target="../media/image182.png"/><Relationship Id="rId44" Type="http://schemas.openxmlformats.org/officeDocument/2006/relationships/customXml" Target="../ink/ink28.xml"/><Relationship Id="rId86" Type="http://schemas.openxmlformats.org/officeDocument/2006/relationships/customXml" Target="../ink/ink49.xml"/><Relationship Id="rId151" Type="http://schemas.openxmlformats.org/officeDocument/2006/relationships/image" Target="../media/image84.png"/><Relationship Id="rId193" Type="http://schemas.openxmlformats.org/officeDocument/2006/relationships/image" Target="../media/image105.png"/><Relationship Id="rId207" Type="http://schemas.openxmlformats.org/officeDocument/2006/relationships/image" Target="../media/image112.png"/><Relationship Id="rId249" Type="http://schemas.openxmlformats.org/officeDocument/2006/relationships/image" Target="../media/image133.png"/><Relationship Id="rId13" Type="http://schemas.openxmlformats.org/officeDocument/2006/relationships/image" Target="../media/image15.png"/><Relationship Id="rId109" Type="http://schemas.openxmlformats.org/officeDocument/2006/relationships/image" Target="../media/image63.png"/><Relationship Id="rId260" Type="http://schemas.openxmlformats.org/officeDocument/2006/relationships/customXml" Target="../ink/ink136.xml"/><Relationship Id="rId316" Type="http://schemas.openxmlformats.org/officeDocument/2006/relationships/customXml" Target="../ink/ink164.xml"/><Relationship Id="rId55" Type="http://schemas.openxmlformats.org/officeDocument/2006/relationships/image" Target="../media/image36.png"/><Relationship Id="rId97" Type="http://schemas.openxmlformats.org/officeDocument/2006/relationships/image" Target="../media/image57.png"/><Relationship Id="rId120" Type="http://schemas.openxmlformats.org/officeDocument/2006/relationships/customXml" Target="../ink/ink66.xml"/><Relationship Id="rId162" Type="http://schemas.openxmlformats.org/officeDocument/2006/relationships/customXml" Target="../ink/ink87.xml"/><Relationship Id="rId218" Type="http://schemas.openxmlformats.org/officeDocument/2006/relationships/customXml" Target="../ink/ink115.xml"/><Relationship Id="rId271" Type="http://schemas.openxmlformats.org/officeDocument/2006/relationships/image" Target="../media/image144.png"/><Relationship Id="rId24" Type="http://schemas.openxmlformats.org/officeDocument/2006/relationships/customXml" Target="../ink/ink18.xml"/><Relationship Id="rId66" Type="http://schemas.openxmlformats.org/officeDocument/2006/relationships/customXml" Target="../ink/ink39.xml"/><Relationship Id="rId131" Type="http://schemas.openxmlformats.org/officeDocument/2006/relationships/image" Target="../media/image74.png"/><Relationship Id="rId327" Type="http://schemas.openxmlformats.org/officeDocument/2006/relationships/image" Target="../media/image172.png"/><Relationship Id="rId173" Type="http://schemas.openxmlformats.org/officeDocument/2006/relationships/image" Target="../media/image95.png"/><Relationship Id="rId229" Type="http://schemas.openxmlformats.org/officeDocument/2006/relationships/image" Target="../media/image123.png"/><Relationship Id="rId240" Type="http://schemas.openxmlformats.org/officeDocument/2006/relationships/customXml" Target="../ink/ink126.xml"/><Relationship Id="rId35" Type="http://schemas.openxmlformats.org/officeDocument/2006/relationships/image" Target="../media/image26.png"/><Relationship Id="rId77" Type="http://schemas.openxmlformats.org/officeDocument/2006/relationships/image" Target="../media/image47.png"/><Relationship Id="rId100" Type="http://schemas.openxmlformats.org/officeDocument/2006/relationships/customXml" Target="../ink/ink56.xml"/><Relationship Id="rId282" Type="http://schemas.openxmlformats.org/officeDocument/2006/relationships/customXml" Target="../ink/ink147.xml"/><Relationship Id="rId338" Type="http://schemas.openxmlformats.org/officeDocument/2006/relationships/customXml" Target="../ink/ink175.xml"/><Relationship Id="rId8" Type="http://schemas.openxmlformats.org/officeDocument/2006/relationships/customXml" Target="../ink/ink10.xml"/><Relationship Id="rId142" Type="http://schemas.openxmlformats.org/officeDocument/2006/relationships/customXml" Target="../ink/ink77.xml"/><Relationship Id="rId184" Type="http://schemas.openxmlformats.org/officeDocument/2006/relationships/customXml" Target="../ink/ink98.xml"/><Relationship Id="rId251" Type="http://schemas.openxmlformats.org/officeDocument/2006/relationships/image" Target="../media/image13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RAP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19</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Joins </a:t>
            </a:r>
            <a:r>
              <a:rPr kumimoji="0" lang="en-US" sz="3199" b="0" i="0" u="none" strike="noStrike" kern="1200" cap="none" spc="0" normalizeH="0" baseline="0" noProof="0" dirty="0" err="1">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v.s</a:t>
            </a: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 Association</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A join works like a tight coupling between database objects, it always bound to happen. Which means when a join is executed, it force the read of data from multiple tables by comparing the column values. This comparison will take time inside database.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Associations are relationship between entities, they are different from joins as they do lose coupling. When we read data from </a:t>
            </a:r>
            <a:r>
              <a:rPr kumimoji="0" lang="en-IN" sz="1800" b="0" i="0" u="none" strike="noStrike" kern="0" cap="none" spc="0" normalizeH="0" baseline="0" noProof="0" dirty="0" err="1">
                <a:ln>
                  <a:noFill/>
                </a:ln>
                <a:solidFill>
                  <a:srgbClr val="000000"/>
                </a:solidFill>
                <a:effectLst/>
                <a:uLnTx/>
                <a:uFillTx/>
                <a:latin typeface="Arial"/>
                <a:cs typeface="Arial"/>
                <a:sym typeface="Arial"/>
              </a:rPr>
              <a:t>cds</a:t>
            </a:r>
            <a:r>
              <a:rPr kumimoji="0" lang="en-IN" sz="1800" b="0" i="0" u="none" strike="noStrike" kern="0" cap="none" spc="0" normalizeH="0" baseline="0" noProof="0" dirty="0">
                <a:ln>
                  <a:noFill/>
                </a:ln>
                <a:solidFill>
                  <a:srgbClr val="000000"/>
                </a:solidFill>
                <a:effectLst/>
                <a:uLnTx/>
                <a:uFillTx/>
                <a:latin typeface="Arial"/>
                <a:cs typeface="Arial"/>
                <a:sym typeface="Arial"/>
              </a:rPr>
              <a:t> and if </a:t>
            </a:r>
            <a:r>
              <a:rPr kumimoji="0" lang="en-IN" sz="1800" b="0" i="0" u="none" strike="noStrike" kern="0" cap="none" spc="0" normalizeH="0" baseline="0" noProof="0" dirty="0" err="1">
                <a:ln>
                  <a:noFill/>
                </a:ln>
                <a:solidFill>
                  <a:srgbClr val="000000"/>
                </a:solidFill>
                <a:effectLst/>
                <a:uLnTx/>
                <a:uFillTx/>
                <a:latin typeface="Arial"/>
                <a:cs typeface="Arial"/>
                <a:sym typeface="Arial"/>
              </a:rPr>
              <a:t>cds</a:t>
            </a:r>
            <a:r>
              <a:rPr kumimoji="0" lang="en-IN" sz="1800" b="0" i="0" u="none" strike="noStrike" kern="0" cap="none" spc="0" normalizeH="0" baseline="0" noProof="0" dirty="0">
                <a:ln>
                  <a:noFill/>
                </a:ln>
                <a:solidFill>
                  <a:srgbClr val="000000"/>
                </a:solidFill>
                <a:effectLst/>
                <a:uLnTx/>
                <a:uFillTx/>
                <a:latin typeface="Arial"/>
                <a:cs typeface="Arial"/>
                <a:sym typeface="Arial"/>
              </a:rPr>
              <a:t> has association, it reads the data from first table and when needed, </a:t>
            </a:r>
            <a:r>
              <a:rPr kumimoji="0" lang="en-IN" sz="1800" b="1" i="0" u="none" strike="noStrike" kern="0" cap="none" spc="0" normalizeH="0" baseline="0" noProof="0" dirty="0">
                <a:ln>
                  <a:noFill/>
                </a:ln>
                <a:solidFill>
                  <a:srgbClr val="000000"/>
                </a:solidFill>
                <a:effectLst/>
                <a:uLnTx/>
                <a:uFillTx/>
                <a:latin typeface="Arial"/>
                <a:cs typeface="Arial"/>
                <a:sym typeface="Arial"/>
              </a:rPr>
              <a:t>on-demand</a:t>
            </a:r>
            <a:r>
              <a:rPr kumimoji="0" lang="en-IN" sz="1800" b="0" i="0" u="none" strike="noStrike" kern="0" cap="none" spc="0" normalizeH="0" baseline="0" noProof="0" dirty="0">
                <a:ln>
                  <a:noFill/>
                </a:ln>
                <a:solidFill>
                  <a:srgbClr val="000000"/>
                </a:solidFill>
                <a:effectLst/>
                <a:uLnTx/>
                <a:uFillTx/>
                <a:latin typeface="Arial"/>
                <a:cs typeface="Arial"/>
                <a:sym typeface="Arial"/>
              </a:rPr>
              <a:t> it reads the data from second table. Especially when make mobile apps (using Fiori) associations are good for performance.</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Tree>
    <p:extLst>
      <p:ext uri="{BB962C8B-B14F-4D97-AF65-F5344CB8AC3E}">
        <p14:creationId xmlns:p14="http://schemas.microsoft.com/office/powerpoint/2010/main" val="53794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Se11 DDIC views v/s CDS views</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Arial"/>
                <a:cs typeface="Arial"/>
                <a:sym typeface="Arial"/>
              </a:rPr>
              <a:t>7</a:t>
            </a:r>
            <a:endParaRPr kumimoji="0" lang="en-IN" sz="1050" b="0" i="0" u="none" strike="noStrike" kern="0" cap="none" spc="0" normalizeH="0" baseline="0" noProof="0" dirty="0">
              <a:ln>
                <a:noFill/>
              </a:ln>
              <a:solidFill>
                <a:srgbClr val="000000"/>
              </a:solidFill>
              <a:effectLst/>
              <a:uLnTx/>
              <a:uFillTx/>
              <a:latin typeface="Arial"/>
              <a:cs typeface="Arial"/>
              <a:sym typeface="Arial"/>
            </a:endParaRPr>
          </a:p>
        </p:txBody>
      </p:sp>
      <p:graphicFrame>
        <p:nvGraphicFramePr>
          <p:cNvPr id="8" name="Table 7">
            <a:extLst>
              <a:ext uri="{FF2B5EF4-FFF2-40B4-BE49-F238E27FC236}">
                <a16:creationId xmlns:a16="http://schemas.microsoft.com/office/drawing/2014/main" id="{B35F96A6-D0BE-2B83-BFCE-F2F4533FEB53}"/>
              </a:ext>
            </a:extLst>
          </p:cNvPr>
          <p:cNvGraphicFramePr>
            <a:graphicFrameLocks noGrp="1"/>
          </p:cNvGraphicFramePr>
          <p:nvPr/>
        </p:nvGraphicFramePr>
        <p:xfrm>
          <a:off x="228540" y="655067"/>
          <a:ext cx="11266473" cy="6004560"/>
        </p:xfrm>
        <a:graphic>
          <a:graphicData uri="http://schemas.openxmlformats.org/drawingml/2006/table">
            <a:tbl>
              <a:tblPr firstRow="1" bandRow="1">
                <a:tableStyleId>{5C22544A-7EE6-4342-B048-85BDC9FD1C3A}</a:tableStyleId>
              </a:tblPr>
              <a:tblGrid>
                <a:gridCol w="5505832">
                  <a:extLst>
                    <a:ext uri="{9D8B030D-6E8A-4147-A177-3AD203B41FA5}">
                      <a16:colId xmlns:a16="http://schemas.microsoft.com/office/drawing/2014/main" val="4167639096"/>
                    </a:ext>
                  </a:extLst>
                </a:gridCol>
                <a:gridCol w="3168352">
                  <a:extLst>
                    <a:ext uri="{9D8B030D-6E8A-4147-A177-3AD203B41FA5}">
                      <a16:colId xmlns:a16="http://schemas.microsoft.com/office/drawing/2014/main" val="100212360"/>
                    </a:ext>
                  </a:extLst>
                </a:gridCol>
                <a:gridCol w="2592289">
                  <a:extLst>
                    <a:ext uri="{9D8B030D-6E8A-4147-A177-3AD203B41FA5}">
                      <a16:colId xmlns:a16="http://schemas.microsoft.com/office/drawing/2014/main" val="977337652"/>
                    </a:ext>
                  </a:extLst>
                </a:gridCol>
              </a:tblGrid>
              <a:tr h="370840">
                <a:tc>
                  <a:txBody>
                    <a:bodyPr/>
                    <a:lstStyle/>
                    <a:p>
                      <a:r>
                        <a:rPr lang="en-IN" dirty="0"/>
                        <a:t>Parameters</a:t>
                      </a:r>
                    </a:p>
                  </a:txBody>
                  <a:tcPr/>
                </a:tc>
                <a:tc>
                  <a:txBody>
                    <a:bodyPr/>
                    <a:lstStyle/>
                    <a:p>
                      <a:r>
                        <a:rPr lang="en-IN" dirty="0"/>
                        <a:t>CDS Views</a:t>
                      </a:r>
                    </a:p>
                  </a:txBody>
                  <a:tcPr/>
                </a:tc>
                <a:tc>
                  <a:txBody>
                    <a:bodyPr/>
                    <a:lstStyle/>
                    <a:p>
                      <a:r>
                        <a:rPr lang="en-IN" dirty="0"/>
                        <a:t>DDIC Views</a:t>
                      </a:r>
                    </a:p>
                  </a:txBody>
                  <a:tcPr/>
                </a:tc>
                <a:extLst>
                  <a:ext uri="{0D108BD9-81ED-4DB2-BD59-A6C34878D82A}">
                    <a16:rowId xmlns:a16="http://schemas.microsoft.com/office/drawing/2014/main" val="916390607"/>
                  </a:ext>
                </a:extLst>
              </a:tr>
              <a:tr h="370840">
                <a:tc>
                  <a:txBody>
                    <a:bodyPr/>
                    <a:lstStyle/>
                    <a:p>
                      <a:r>
                        <a:rPr lang="en-IN" sz="2000" dirty="0"/>
                        <a:t>Code-to-data paradigm</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3475079979"/>
                  </a:ext>
                </a:extLst>
              </a:tr>
              <a:tr h="370840">
                <a:tc>
                  <a:txBody>
                    <a:bodyPr/>
                    <a:lstStyle/>
                    <a:p>
                      <a:r>
                        <a:rPr lang="en-IN" sz="2000" dirty="0"/>
                        <a:t>Complexity</a:t>
                      </a:r>
                    </a:p>
                  </a:txBody>
                  <a:tcPr/>
                </a:tc>
                <a:tc>
                  <a:txBody>
                    <a:bodyPr/>
                    <a:lstStyle/>
                    <a:p>
                      <a:r>
                        <a:rPr lang="en-IN" sz="2000" dirty="0"/>
                        <a:t>Easy</a:t>
                      </a:r>
                    </a:p>
                  </a:txBody>
                  <a:tcPr/>
                </a:tc>
                <a:tc>
                  <a:txBody>
                    <a:bodyPr/>
                    <a:lstStyle/>
                    <a:p>
                      <a:r>
                        <a:rPr lang="en-IN" sz="2000" dirty="0"/>
                        <a:t>Not easy</a:t>
                      </a:r>
                    </a:p>
                  </a:txBody>
                  <a:tcPr/>
                </a:tc>
                <a:extLst>
                  <a:ext uri="{0D108BD9-81ED-4DB2-BD59-A6C34878D82A}">
                    <a16:rowId xmlns:a16="http://schemas.microsoft.com/office/drawing/2014/main" val="1509286302"/>
                  </a:ext>
                </a:extLst>
              </a:tr>
              <a:tr h="370840">
                <a:tc>
                  <a:txBody>
                    <a:bodyPr/>
                    <a:lstStyle/>
                    <a:p>
                      <a:r>
                        <a:rPr lang="en-IN" sz="2000" dirty="0"/>
                        <a:t>Flexibility</a:t>
                      </a:r>
                    </a:p>
                  </a:txBody>
                  <a:tcPr/>
                </a:tc>
                <a:tc>
                  <a:txBody>
                    <a:bodyPr/>
                    <a:lstStyle/>
                    <a:p>
                      <a:r>
                        <a:rPr lang="en-IN" sz="2000" dirty="0"/>
                        <a:t>More</a:t>
                      </a:r>
                    </a:p>
                  </a:txBody>
                  <a:tcPr/>
                </a:tc>
                <a:tc>
                  <a:txBody>
                    <a:bodyPr/>
                    <a:lstStyle/>
                    <a:p>
                      <a:r>
                        <a:rPr lang="en-IN" sz="2000" dirty="0"/>
                        <a:t>Less</a:t>
                      </a:r>
                    </a:p>
                  </a:txBody>
                  <a:tcPr/>
                </a:tc>
                <a:extLst>
                  <a:ext uri="{0D108BD9-81ED-4DB2-BD59-A6C34878D82A}">
                    <a16:rowId xmlns:a16="http://schemas.microsoft.com/office/drawing/2014/main" val="747302231"/>
                  </a:ext>
                </a:extLst>
              </a:tr>
              <a:tr h="370840">
                <a:tc>
                  <a:txBody>
                    <a:bodyPr/>
                    <a:lstStyle/>
                    <a:p>
                      <a:r>
                        <a:rPr lang="en-IN" sz="2000" dirty="0"/>
                        <a:t>Expression language</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1323515752"/>
                  </a:ext>
                </a:extLst>
              </a:tr>
              <a:tr h="370840">
                <a:tc>
                  <a:txBody>
                    <a:bodyPr/>
                    <a:lstStyle/>
                    <a:p>
                      <a:r>
                        <a:rPr lang="en-IN" sz="2000" dirty="0"/>
                        <a:t>Outer joins and unions</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3818693363"/>
                  </a:ext>
                </a:extLst>
              </a:tr>
              <a:tr h="370840">
                <a:tc>
                  <a:txBody>
                    <a:bodyPr/>
                    <a:lstStyle/>
                    <a:p>
                      <a:r>
                        <a:rPr lang="en-IN" sz="2000" dirty="0"/>
                        <a:t>Type declarations</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4121821201"/>
                  </a:ext>
                </a:extLst>
              </a:tr>
              <a:tr h="370840">
                <a:tc>
                  <a:txBody>
                    <a:bodyPr/>
                    <a:lstStyle/>
                    <a:p>
                      <a:r>
                        <a:rPr lang="en-IN" sz="2000" dirty="0"/>
                        <a:t>Analytical Adaption</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2748621432"/>
                  </a:ext>
                </a:extLst>
              </a:tr>
              <a:tr h="370840">
                <a:tc>
                  <a:txBody>
                    <a:bodyPr/>
                    <a:lstStyle/>
                    <a:p>
                      <a:r>
                        <a:rPr lang="en-IN" sz="2000" dirty="0"/>
                        <a:t>OData Service support</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477074349"/>
                  </a:ext>
                </a:extLst>
              </a:tr>
              <a:tr h="370840">
                <a:tc>
                  <a:txBody>
                    <a:bodyPr/>
                    <a:lstStyle/>
                    <a:p>
                      <a:r>
                        <a:rPr lang="en-IN" sz="2000" dirty="0"/>
                        <a:t>Metadata extensions – Fiori UI</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2384548384"/>
                  </a:ext>
                </a:extLst>
              </a:tr>
              <a:tr h="370840">
                <a:tc>
                  <a:txBody>
                    <a:bodyPr/>
                    <a:lstStyle/>
                    <a:p>
                      <a:r>
                        <a:rPr lang="en-IN" sz="2000" dirty="0"/>
                        <a:t>Built-in function</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1705128739"/>
                  </a:ext>
                </a:extLst>
              </a:tr>
              <a:tr h="370840">
                <a:tc>
                  <a:txBody>
                    <a:bodyPr/>
                    <a:lstStyle/>
                    <a:p>
                      <a:r>
                        <a:rPr lang="en-IN" sz="2000" dirty="0"/>
                        <a:t>Parameter support</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1667758248"/>
                  </a:ext>
                </a:extLst>
              </a:tr>
              <a:tr h="370840">
                <a:tc>
                  <a:txBody>
                    <a:bodyPr/>
                    <a:lstStyle/>
                    <a:p>
                      <a:r>
                        <a:rPr lang="en-IN" sz="2000" dirty="0"/>
                        <a:t>Ready to use system variable</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2224227908"/>
                  </a:ext>
                </a:extLst>
              </a:tr>
              <a:tr h="370840">
                <a:tc>
                  <a:txBody>
                    <a:bodyPr/>
                    <a:lstStyle/>
                    <a:p>
                      <a:r>
                        <a:rPr lang="en-IN" sz="2000" dirty="0"/>
                        <a:t>Association </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3927419506"/>
                  </a:ext>
                </a:extLst>
              </a:tr>
              <a:tr h="370840">
                <a:tc>
                  <a:txBody>
                    <a:bodyPr/>
                    <a:lstStyle/>
                    <a:p>
                      <a:r>
                        <a:rPr lang="en-IN" sz="2000" dirty="0"/>
                        <a:t>S/4HANA Embedded analytics</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1060721202"/>
                  </a:ext>
                </a:extLst>
              </a:tr>
            </a:tbl>
          </a:graphicData>
        </a:graphic>
      </p:graphicFrame>
    </p:spTree>
    <p:extLst>
      <p:ext uri="{BB962C8B-B14F-4D97-AF65-F5344CB8AC3E}">
        <p14:creationId xmlns:p14="http://schemas.microsoft.com/office/powerpoint/2010/main" val="3762540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Engineering Graphics</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Arial"/>
                <a:cs typeface="Arial"/>
                <a:sym typeface="Arial"/>
              </a:rPr>
              <a:t>7</a:t>
            </a:r>
            <a:endParaRPr kumimoji="0" lang="en-IN" sz="1050" b="0" i="0" u="none" strike="noStrike" kern="0" cap="none" spc="0" normalizeH="0" baseline="0" noProof="0" dirty="0">
              <a:ln>
                <a:noFill/>
              </a:ln>
              <a:solidFill>
                <a:srgbClr val="000000"/>
              </a:solidFill>
              <a:effectLst/>
              <a:uLnTx/>
              <a:uFillTx/>
              <a:latin typeface="Arial"/>
              <a:cs typeface="Arial"/>
              <a:sym typeface="Arial"/>
            </a:endParaRPr>
          </a:p>
        </p:txBody>
      </p:sp>
      <p:pic>
        <p:nvPicPr>
          <p:cNvPr id="1026" name="Picture 2">
            <a:extLst>
              <a:ext uri="{FF2B5EF4-FFF2-40B4-BE49-F238E27FC236}">
                <a16:creationId xmlns:a16="http://schemas.microsoft.com/office/drawing/2014/main" id="{9BA10681-B118-E7D2-E90B-821E125C9D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7948" y="1196752"/>
            <a:ext cx="8568952" cy="4820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5888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CDS view - projection</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433835"/>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433835"/>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Arial"/>
                <a:cs typeface="Arial"/>
                <a:sym typeface="Arial"/>
              </a:rPr>
              <a:t>7</a:t>
            </a:r>
            <a:endParaRPr kumimoji="0" lang="en-IN" sz="1050" b="0" i="0" u="none" strike="noStrike" kern="0" cap="none" spc="0" normalizeH="0" baseline="0" noProof="0" dirty="0">
              <a:ln>
                <a:noFill/>
              </a:ln>
              <a:solidFill>
                <a:srgbClr val="000000"/>
              </a:solidFill>
              <a:effectLst/>
              <a:uLnTx/>
              <a:uFillTx/>
              <a:latin typeface="Arial"/>
              <a:cs typeface="Arial"/>
              <a:sym typeface="Arial"/>
            </a:endParaRPr>
          </a:p>
        </p:txBody>
      </p:sp>
      <p:sp>
        <p:nvSpPr>
          <p:cNvPr id="7" name="Rectangle 6">
            <a:extLst>
              <a:ext uri="{FF2B5EF4-FFF2-40B4-BE49-F238E27FC236}">
                <a16:creationId xmlns:a16="http://schemas.microsoft.com/office/drawing/2014/main" id="{681B938B-B48E-AF9A-EC0A-0084A1F3EE8A}"/>
              </a:ext>
            </a:extLst>
          </p:cNvPr>
          <p:cNvSpPr/>
          <p:nvPr/>
        </p:nvSpPr>
        <p:spPr>
          <a:xfrm>
            <a:off x="621804" y="2672916"/>
            <a:ext cx="3240360" cy="15121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CDS entities</a:t>
            </a:r>
          </a:p>
        </p:txBody>
      </p:sp>
      <p:sp>
        <p:nvSpPr>
          <p:cNvPr id="9" name="Rectangle: Rounded Corners 8">
            <a:extLst>
              <a:ext uri="{FF2B5EF4-FFF2-40B4-BE49-F238E27FC236}">
                <a16:creationId xmlns:a16="http://schemas.microsoft.com/office/drawing/2014/main" id="{0DCA4314-0E55-4A2E-703A-ED8697527DDD}"/>
              </a:ext>
            </a:extLst>
          </p:cNvPr>
          <p:cNvSpPr/>
          <p:nvPr/>
        </p:nvSpPr>
        <p:spPr>
          <a:xfrm>
            <a:off x="8470676" y="924396"/>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433835"/>
                </a:solidFill>
                <a:effectLst/>
                <a:uLnTx/>
                <a:uFillTx/>
                <a:latin typeface="72 Condensed" panose="020B0506030000000003" pitchFamily="34" charset="0"/>
                <a:ea typeface="+mn-ea"/>
                <a:cs typeface="72 Condensed" panose="020B0506030000000003" pitchFamily="34" charset="0"/>
                <a:sym typeface="Arial"/>
              </a:rPr>
              <a:t>ABAP Program</a:t>
            </a:r>
          </a:p>
        </p:txBody>
      </p:sp>
      <p:sp>
        <p:nvSpPr>
          <p:cNvPr id="10" name="Rectangle: Rounded Corners 9">
            <a:extLst>
              <a:ext uri="{FF2B5EF4-FFF2-40B4-BE49-F238E27FC236}">
                <a16:creationId xmlns:a16="http://schemas.microsoft.com/office/drawing/2014/main" id="{D4CABA89-8B9B-2CF3-F995-9198E159604A}"/>
              </a:ext>
            </a:extLst>
          </p:cNvPr>
          <p:cNvSpPr/>
          <p:nvPr/>
        </p:nvSpPr>
        <p:spPr>
          <a:xfrm>
            <a:off x="8483205" y="1872995"/>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Fiori Application</a:t>
            </a:r>
          </a:p>
        </p:txBody>
      </p:sp>
      <p:sp>
        <p:nvSpPr>
          <p:cNvPr id="11" name="Rectangle: Rounded Corners 10">
            <a:extLst>
              <a:ext uri="{FF2B5EF4-FFF2-40B4-BE49-F238E27FC236}">
                <a16:creationId xmlns:a16="http://schemas.microsoft.com/office/drawing/2014/main" id="{A4644E67-D027-7D43-74FC-A7DEDEDC810A}"/>
              </a:ext>
            </a:extLst>
          </p:cNvPr>
          <p:cNvSpPr/>
          <p:nvPr/>
        </p:nvSpPr>
        <p:spPr>
          <a:xfrm>
            <a:off x="8459379" y="2903601"/>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Analytical Apps</a:t>
            </a:r>
          </a:p>
        </p:txBody>
      </p:sp>
      <p:sp>
        <p:nvSpPr>
          <p:cNvPr id="12" name="Rectangle: Rounded Corners 11">
            <a:extLst>
              <a:ext uri="{FF2B5EF4-FFF2-40B4-BE49-F238E27FC236}">
                <a16:creationId xmlns:a16="http://schemas.microsoft.com/office/drawing/2014/main" id="{A0FF55E7-D384-0F83-9CB8-0B9182163E5B}"/>
              </a:ext>
            </a:extLst>
          </p:cNvPr>
          <p:cNvSpPr/>
          <p:nvPr/>
        </p:nvSpPr>
        <p:spPr>
          <a:xfrm>
            <a:off x="8459379" y="3904366"/>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Transactional App</a:t>
            </a:r>
          </a:p>
        </p:txBody>
      </p:sp>
      <p:sp>
        <p:nvSpPr>
          <p:cNvPr id="13" name="Rectangle: Rounded Corners 12">
            <a:extLst>
              <a:ext uri="{FF2B5EF4-FFF2-40B4-BE49-F238E27FC236}">
                <a16:creationId xmlns:a16="http://schemas.microsoft.com/office/drawing/2014/main" id="{29FFC089-8B54-D500-0B67-45EABA8DACBE}"/>
              </a:ext>
            </a:extLst>
          </p:cNvPr>
          <p:cNvSpPr/>
          <p:nvPr/>
        </p:nvSpPr>
        <p:spPr>
          <a:xfrm>
            <a:off x="8483205" y="4799769"/>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Embedded analytics / SAC</a:t>
            </a:r>
          </a:p>
        </p:txBody>
      </p:sp>
      <p:sp>
        <p:nvSpPr>
          <p:cNvPr id="14" name="Rectangle: Rounded Corners 13">
            <a:extLst>
              <a:ext uri="{FF2B5EF4-FFF2-40B4-BE49-F238E27FC236}">
                <a16:creationId xmlns:a16="http://schemas.microsoft.com/office/drawing/2014/main" id="{4708395A-FD98-76F1-E5EF-D57C44552371}"/>
              </a:ext>
            </a:extLst>
          </p:cNvPr>
          <p:cNvSpPr/>
          <p:nvPr/>
        </p:nvSpPr>
        <p:spPr>
          <a:xfrm>
            <a:off x="8498920" y="5748368"/>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Integration API</a:t>
            </a:r>
          </a:p>
        </p:txBody>
      </p:sp>
      <p:cxnSp>
        <p:nvCxnSpPr>
          <p:cNvPr id="16" name="Connector: Elbow 15">
            <a:extLst>
              <a:ext uri="{FF2B5EF4-FFF2-40B4-BE49-F238E27FC236}">
                <a16:creationId xmlns:a16="http://schemas.microsoft.com/office/drawing/2014/main" id="{4573723F-02EC-FDB2-5231-CD733B13DE8B}"/>
              </a:ext>
            </a:extLst>
          </p:cNvPr>
          <p:cNvCxnSpPr>
            <a:stCxn id="9" idx="1"/>
          </p:cNvCxnSpPr>
          <p:nvPr/>
        </p:nvCxnSpPr>
        <p:spPr>
          <a:xfrm rot="10800000" flipV="1">
            <a:off x="3934172" y="1254680"/>
            <a:ext cx="4536504" cy="15262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002CEDF9-63C6-FF3D-7874-3243D4660ACA}"/>
              </a:ext>
            </a:extLst>
          </p:cNvPr>
          <p:cNvCxnSpPr>
            <a:stCxn id="10" idx="1"/>
          </p:cNvCxnSpPr>
          <p:nvPr/>
        </p:nvCxnSpPr>
        <p:spPr>
          <a:xfrm rot="10800000" flipV="1">
            <a:off x="3892519" y="2203279"/>
            <a:ext cx="4590686" cy="767864"/>
          </a:xfrm>
          <a:prstGeom prst="bentConnector3">
            <a:avLst>
              <a:gd name="adj1" fmla="val 435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D7364268-CD22-2DB7-3F0B-6C44FB0D2D6C}"/>
              </a:ext>
            </a:extLst>
          </p:cNvPr>
          <p:cNvCxnSpPr>
            <a:stCxn id="11" idx="1"/>
          </p:cNvCxnSpPr>
          <p:nvPr/>
        </p:nvCxnSpPr>
        <p:spPr>
          <a:xfrm rot="10800000">
            <a:off x="3934173" y="3233885"/>
            <a:ext cx="452520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2B0BA6E1-1A93-3880-915A-25D1AFA3D591}"/>
              </a:ext>
            </a:extLst>
          </p:cNvPr>
          <p:cNvCxnSpPr>
            <a:stCxn id="12" idx="1"/>
          </p:cNvCxnSpPr>
          <p:nvPr/>
        </p:nvCxnSpPr>
        <p:spPr>
          <a:xfrm rot="10800000">
            <a:off x="3934173" y="3481252"/>
            <a:ext cx="4525207" cy="7533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124EAE96-6910-4583-E844-2BA0A26EF4C7}"/>
              </a:ext>
            </a:extLst>
          </p:cNvPr>
          <p:cNvCxnSpPr>
            <a:stCxn id="13" idx="1"/>
          </p:cNvCxnSpPr>
          <p:nvPr/>
        </p:nvCxnSpPr>
        <p:spPr>
          <a:xfrm rot="10800000">
            <a:off x="3913347" y="3729527"/>
            <a:ext cx="4569859" cy="1400526"/>
          </a:xfrm>
          <a:prstGeom prst="bentConnector3">
            <a:avLst>
              <a:gd name="adj1" fmla="val 537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8EDBF013-50B9-46CB-7AF6-B5262C8A045C}"/>
              </a:ext>
            </a:extLst>
          </p:cNvPr>
          <p:cNvCxnSpPr>
            <a:stCxn id="14" idx="1"/>
          </p:cNvCxnSpPr>
          <p:nvPr/>
        </p:nvCxnSpPr>
        <p:spPr>
          <a:xfrm rot="10800000">
            <a:off x="3934172" y="4016530"/>
            <a:ext cx="4564748" cy="2062123"/>
          </a:xfrm>
          <a:prstGeom prst="bentConnector3">
            <a:avLst>
              <a:gd name="adj1" fmla="val 62100"/>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07F4818-764C-1BDE-1579-D637D4EBC255}"/>
              </a:ext>
            </a:extLst>
          </p:cNvPr>
          <p:cNvSpPr txBox="1"/>
          <p:nvPr/>
        </p:nvSpPr>
        <p:spPr>
          <a:xfrm>
            <a:off x="5590356" y="927960"/>
            <a:ext cx="316835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No special annotations</a:t>
            </a:r>
          </a:p>
        </p:txBody>
      </p:sp>
      <p:sp>
        <p:nvSpPr>
          <p:cNvPr id="31" name="TextBox 30">
            <a:extLst>
              <a:ext uri="{FF2B5EF4-FFF2-40B4-BE49-F238E27FC236}">
                <a16:creationId xmlns:a16="http://schemas.microsoft.com/office/drawing/2014/main" id="{8549AC77-DD72-1306-9BC8-8789089E6026}"/>
              </a:ext>
            </a:extLst>
          </p:cNvPr>
          <p:cNvSpPr txBox="1"/>
          <p:nvPr/>
        </p:nvSpPr>
        <p:spPr>
          <a:xfrm>
            <a:off x="6454452" y="1915246"/>
            <a:ext cx="259228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@OData.publish</a:t>
            </a:r>
          </a:p>
        </p:txBody>
      </p:sp>
      <p:sp>
        <p:nvSpPr>
          <p:cNvPr id="32" name="TextBox 31">
            <a:extLst>
              <a:ext uri="{FF2B5EF4-FFF2-40B4-BE49-F238E27FC236}">
                <a16:creationId xmlns:a16="http://schemas.microsoft.com/office/drawing/2014/main" id="{B1A33A53-D7C4-7079-53E1-CD449C699075}"/>
              </a:ext>
            </a:extLst>
          </p:cNvPr>
          <p:cNvSpPr txBox="1"/>
          <p:nvPr/>
        </p:nvSpPr>
        <p:spPr>
          <a:xfrm>
            <a:off x="6427945" y="2916131"/>
            <a:ext cx="189871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@Analytics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@AnalyticDetails</a:t>
            </a:r>
          </a:p>
        </p:txBody>
      </p:sp>
      <p:sp>
        <p:nvSpPr>
          <p:cNvPr id="33" name="TextBox 32">
            <a:extLst>
              <a:ext uri="{FF2B5EF4-FFF2-40B4-BE49-F238E27FC236}">
                <a16:creationId xmlns:a16="http://schemas.microsoft.com/office/drawing/2014/main" id="{CAC81DDB-78C3-6C7B-A493-AC9957C86EA3}"/>
              </a:ext>
            </a:extLst>
          </p:cNvPr>
          <p:cNvSpPr txBox="1"/>
          <p:nvPr/>
        </p:nvSpPr>
        <p:spPr>
          <a:xfrm>
            <a:off x="6310436" y="3958797"/>
            <a:ext cx="1898717"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@ObjectModel</a:t>
            </a:r>
          </a:p>
        </p:txBody>
      </p:sp>
      <p:sp>
        <p:nvSpPr>
          <p:cNvPr id="34" name="TextBox 33">
            <a:extLst>
              <a:ext uri="{FF2B5EF4-FFF2-40B4-BE49-F238E27FC236}">
                <a16:creationId xmlns:a16="http://schemas.microsoft.com/office/drawing/2014/main" id="{D1061895-F727-2CD7-3259-16DF74E94A84}"/>
              </a:ext>
            </a:extLst>
          </p:cNvPr>
          <p:cNvSpPr txBox="1"/>
          <p:nvPr/>
        </p:nvSpPr>
        <p:spPr>
          <a:xfrm>
            <a:off x="6094412" y="4650245"/>
            <a:ext cx="2880320"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@VDM</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@Analytics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@Odata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@DefaultAggregation</a:t>
            </a:r>
          </a:p>
        </p:txBody>
      </p:sp>
      <p:sp>
        <p:nvSpPr>
          <p:cNvPr id="35" name="TextBox 34">
            <a:extLst>
              <a:ext uri="{FF2B5EF4-FFF2-40B4-BE49-F238E27FC236}">
                <a16:creationId xmlns:a16="http://schemas.microsoft.com/office/drawing/2014/main" id="{93A08E39-E834-8EBC-DE5D-5118F77C9AD2}"/>
              </a:ext>
            </a:extLst>
          </p:cNvPr>
          <p:cNvSpPr txBox="1"/>
          <p:nvPr/>
        </p:nvSpPr>
        <p:spPr>
          <a:xfrm>
            <a:off x="6216546" y="5829989"/>
            <a:ext cx="1898717"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@Odata</a:t>
            </a:r>
          </a:p>
        </p:txBody>
      </p:sp>
    </p:spTree>
    <p:extLst>
      <p:ext uri="{BB962C8B-B14F-4D97-AF65-F5344CB8AC3E}">
        <p14:creationId xmlns:p14="http://schemas.microsoft.com/office/powerpoint/2010/main" val="838295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a:t>
            </a:r>
            <a:r>
              <a:rPr lang="en-US" sz="5400" b="1" kern="0">
                <a:solidFill>
                  <a:schemeClr val="accent2"/>
                </a:solidFill>
                <a:latin typeface="Segoe UI" panose="020B0502040204020203" pitchFamily="34" charset="0"/>
                <a:ea typeface="Calibri Light" charset="0"/>
                <a:cs typeface="Segoe UI" panose="020B0502040204020203" pitchFamily="34" charset="0"/>
              </a:rPr>
              <a:t>Day 15</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60,000+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19</a:t>
            </a:r>
            <a:endParaRPr lang="en-IN" dirty="0">
              <a:solidFill>
                <a:schemeClr val="bg1"/>
              </a:solidFill>
              <a:latin typeface="Cooper Black" panose="0208090404030B020404" pitchFamily="18" charset="0"/>
            </a:endParaRPr>
          </a:p>
        </p:txBody>
      </p:sp>
      <p:sp>
        <p:nvSpPr>
          <p:cNvPr id="5" name="Rectangle: Rounded Corners 4">
            <a:extLst>
              <a:ext uri="{FF2B5EF4-FFF2-40B4-BE49-F238E27FC236}">
                <a16:creationId xmlns:a16="http://schemas.microsoft.com/office/drawing/2014/main" id="{8EE791A1-2958-78B0-ECDD-F89DDE02F4B6}"/>
              </a:ext>
            </a:extLst>
          </p:cNvPr>
          <p:cNvSpPr/>
          <p:nvPr/>
        </p:nvSpPr>
        <p:spPr>
          <a:xfrm>
            <a:off x="3453886" y="131323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5B89E801-E285-EBED-06F5-7E2B1B8E1E7A}"/>
              </a:ext>
            </a:extLst>
          </p:cNvPr>
          <p:cNvSpPr/>
          <p:nvPr/>
        </p:nvSpPr>
        <p:spPr>
          <a:xfrm>
            <a:off x="3453886" y="3068960"/>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ABAB72EB-5FE6-B5CA-C654-D15CE54000E9}"/>
              </a:ext>
            </a:extLst>
          </p:cNvPr>
          <p:cNvSpPr/>
          <p:nvPr/>
        </p:nvSpPr>
        <p:spPr>
          <a:xfrm>
            <a:off x="3453886" y="4824683"/>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1A27EE0E-9853-D0E9-E5A8-87BE731920EA}"/>
              </a:ext>
            </a:extLst>
          </p:cNvPr>
          <p:cNvGrpSpPr/>
          <p:nvPr/>
        </p:nvGrpSpPr>
        <p:grpSpPr>
          <a:xfrm>
            <a:off x="4118571" y="1566251"/>
            <a:ext cx="4359562" cy="922336"/>
            <a:chOff x="1395616" y="871285"/>
            <a:chExt cx="3825734" cy="1064137"/>
          </a:xfrm>
        </p:grpSpPr>
        <p:sp>
          <p:nvSpPr>
            <p:cNvPr id="9" name="TextBox 8">
              <a:extLst>
                <a:ext uri="{FF2B5EF4-FFF2-40B4-BE49-F238E27FC236}">
                  <a16:creationId xmlns:a16="http://schemas.microsoft.com/office/drawing/2014/main" id="{8B429D3B-7C38-B33E-067B-835764291C87}"/>
                </a:ext>
              </a:extLst>
            </p:cNvPr>
            <p:cNvSpPr txBox="1"/>
            <p:nvPr/>
          </p:nvSpPr>
          <p:spPr>
            <a:xfrm>
              <a:off x="2984420" y="1243566"/>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Extend View</a:t>
              </a:r>
            </a:p>
          </p:txBody>
        </p:sp>
        <p:sp>
          <p:nvSpPr>
            <p:cNvPr id="10" name="TextBox 9">
              <a:extLst>
                <a:ext uri="{FF2B5EF4-FFF2-40B4-BE49-F238E27FC236}">
                  <a16:creationId xmlns:a16="http://schemas.microsoft.com/office/drawing/2014/main" id="{118C39A3-CA2B-146F-D772-D14998B4D672}"/>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 name="Group 10">
            <a:extLst>
              <a:ext uri="{FF2B5EF4-FFF2-40B4-BE49-F238E27FC236}">
                <a16:creationId xmlns:a16="http://schemas.microsoft.com/office/drawing/2014/main" id="{F7773B0C-4C36-F5CF-6049-15A22D3353B9}"/>
              </a:ext>
            </a:extLst>
          </p:cNvPr>
          <p:cNvGrpSpPr/>
          <p:nvPr/>
        </p:nvGrpSpPr>
        <p:grpSpPr>
          <a:xfrm>
            <a:off x="4118571" y="3321970"/>
            <a:ext cx="4431570" cy="922336"/>
            <a:chOff x="1395616" y="871285"/>
            <a:chExt cx="3825734" cy="1064137"/>
          </a:xfrm>
        </p:grpSpPr>
        <p:sp>
          <p:nvSpPr>
            <p:cNvPr id="12" name="TextBox 11">
              <a:extLst>
                <a:ext uri="{FF2B5EF4-FFF2-40B4-BE49-F238E27FC236}">
                  <a16:creationId xmlns:a16="http://schemas.microsoft.com/office/drawing/2014/main" id="{58BB80F5-BF50-C0D2-25DF-59F695C70420}"/>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dirty="0">
                  <a:solidFill>
                    <a:srgbClr val="FFFFFF"/>
                  </a:solidFill>
                  <a:latin typeface="Segoe UI" panose="020B0502040204020203" pitchFamily="34" charset="0"/>
                  <a:ea typeface="Calibri Light" panose="020F0302020204030204" pitchFamily="34" charset="0"/>
                  <a:cs typeface="Segoe UI" panose="020B0502040204020203" pitchFamily="34" charset="0"/>
                </a:rPr>
                <a:t>VDM</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3" name="TextBox 12">
              <a:extLst>
                <a:ext uri="{FF2B5EF4-FFF2-40B4-BE49-F238E27FC236}">
                  <a16:creationId xmlns:a16="http://schemas.microsoft.com/office/drawing/2014/main" id="{6824D9CE-F522-A342-1387-CC55E9C4494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4" name="Group 13">
            <a:extLst>
              <a:ext uri="{FF2B5EF4-FFF2-40B4-BE49-F238E27FC236}">
                <a16:creationId xmlns:a16="http://schemas.microsoft.com/office/drawing/2014/main" id="{51BD1B35-A18B-68D7-E07B-1A1A9AD2E859}"/>
              </a:ext>
            </a:extLst>
          </p:cNvPr>
          <p:cNvGrpSpPr/>
          <p:nvPr/>
        </p:nvGrpSpPr>
        <p:grpSpPr>
          <a:xfrm>
            <a:off x="4118571" y="5077693"/>
            <a:ext cx="4431570" cy="922336"/>
            <a:chOff x="1395616" y="871285"/>
            <a:chExt cx="4290329" cy="1064137"/>
          </a:xfrm>
        </p:grpSpPr>
        <p:sp>
          <p:nvSpPr>
            <p:cNvPr id="15" name="TextBox 14">
              <a:extLst>
                <a:ext uri="{FF2B5EF4-FFF2-40B4-BE49-F238E27FC236}">
                  <a16:creationId xmlns:a16="http://schemas.microsoft.com/office/drawing/2014/main" id="{2BEC2032-A77D-A0B0-E149-A23467DC1CAA}"/>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Create Analytic use case</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6" name="TextBox 15">
              <a:extLst>
                <a:ext uri="{FF2B5EF4-FFF2-40B4-BE49-F238E27FC236}">
                  <a16:creationId xmlns:a16="http://schemas.microsoft.com/office/drawing/2014/main" id="{C60195D9-2B81-A5CA-17AA-E418FAD1D320}"/>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8" name="TextBox 7">
            <a:extLst>
              <a:ext uri="{FF2B5EF4-FFF2-40B4-BE49-F238E27FC236}">
                <a16:creationId xmlns:a16="http://schemas.microsoft.com/office/drawing/2014/main" id="{8C3C38ED-8899-31AF-6504-7A417F2A2576}"/>
              </a:ext>
            </a:extLst>
          </p:cNvPr>
          <p:cNvSpPr txBox="1"/>
          <p:nvPr/>
        </p:nvSpPr>
        <p:spPr>
          <a:xfrm>
            <a:off x="228540" y="71244"/>
            <a:ext cx="610009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000000"/>
                </a:solidFill>
                <a:effectLst/>
                <a:uLnTx/>
                <a:uFillTx/>
                <a:latin typeface="Cooper Black" panose="0208090404030B020404" pitchFamily="18" charset="0"/>
                <a:cs typeface="Times New Roman" panose="02020603050405020304" pitchFamily="18" charset="0"/>
                <a:sym typeface="Arial"/>
              </a:rPr>
              <a:t>Extend View Concept</a:t>
            </a:r>
            <a:endParaRPr kumimoji="0" lang="en-IN" sz="2400" b="0" i="0" u="none" strike="noStrike" kern="0" cap="none" spc="0" normalizeH="0" baseline="0" noProof="0" dirty="0">
              <a:ln>
                <a:noFill/>
              </a:ln>
              <a:solidFill>
                <a:srgbClr val="000000"/>
              </a:solidFill>
              <a:effectLst/>
              <a:uLnTx/>
              <a:uFillTx/>
              <a:latin typeface="Cooper Black" panose="0208090404030B020404" pitchFamily="18" charset="0"/>
              <a:cs typeface="Times New Roman" panose="02020603050405020304" pitchFamily="18" charset="0"/>
              <a:sym typeface="Arial"/>
            </a:endParaRPr>
          </a:p>
        </p:txBody>
      </p:sp>
      <p:sp>
        <p:nvSpPr>
          <p:cNvPr id="9" name="TextBox 8">
            <a:extLst>
              <a:ext uri="{FF2B5EF4-FFF2-40B4-BE49-F238E27FC236}">
                <a16:creationId xmlns:a16="http://schemas.microsoft.com/office/drawing/2014/main" id="{307FA5F4-D03E-B5FE-FFD2-9AAB3EE43028}"/>
              </a:ext>
            </a:extLst>
          </p:cNvPr>
          <p:cNvSpPr txBox="1"/>
          <p:nvPr/>
        </p:nvSpPr>
        <p:spPr>
          <a:xfrm>
            <a:off x="228540" y="764704"/>
            <a:ext cx="11338480"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000000"/>
                </a:solidFill>
                <a:effectLst/>
                <a:uLnTx/>
                <a:uFillTx/>
                <a:latin typeface="Arial"/>
                <a:cs typeface="Arial"/>
                <a:sym typeface="Arial"/>
              </a:rPr>
              <a:t>SAP delivers the standard views to us, we can extend these views by adding extra properties and also joins. This way we can expose the custom fields added to .APPEND include in standard tables. SAP also deliver over 9000+ standard views. Extension is always side-effect free; they never affect standard code also do not allow standard code to change.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000000"/>
                </a:solidFill>
                <a:effectLst/>
                <a:uLnTx/>
                <a:uFillTx/>
                <a:latin typeface="Arial"/>
                <a:cs typeface="Arial"/>
                <a:sym typeface="Arial"/>
              </a:rPr>
              <a:t>We cannot extend a view which has parameters.</a:t>
            </a:r>
          </a:p>
        </p:txBody>
      </p:sp>
    </p:spTree>
    <p:extLst>
      <p:ext uri="{BB962C8B-B14F-4D97-AF65-F5344CB8AC3E}">
        <p14:creationId xmlns:p14="http://schemas.microsoft.com/office/powerpoint/2010/main" val="3924084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VDM – Virtual data modeling</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3416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VDM is not mandatory, even if you skip VDM, your view/entities are just fine. This is a </a:t>
            </a:r>
            <a:r>
              <a:rPr kumimoji="0" lang="en-IN" sz="1800" b="1" i="0" u="none" strike="noStrike" kern="0" cap="none" spc="0" normalizeH="0" baseline="0" noProof="0" dirty="0">
                <a:ln>
                  <a:noFill/>
                </a:ln>
                <a:solidFill>
                  <a:srgbClr val="000000"/>
                </a:solidFill>
                <a:effectLst/>
                <a:uLnTx/>
                <a:uFillTx/>
                <a:latin typeface="Arial"/>
                <a:cs typeface="Arial"/>
                <a:sym typeface="Arial"/>
              </a:rPr>
              <a:t>gold standard or Best Practice </a:t>
            </a:r>
            <a:r>
              <a:rPr kumimoji="0" lang="en-IN" sz="1800" b="0" i="0" u="none" strike="noStrike" kern="0" cap="none" spc="0" normalizeH="0" baseline="0" noProof="0" dirty="0">
                <a:ln>
                  <a:noFill/>
                </a:ln>
                <a:solidFill>
                  <a:srgbClr val="000000"/>
                </a:solidFill>
                <a:effectLst/>
                <a:uLnTx/>
                <a:uFillTx/>
                <a:latin typeface="Arial"/>
                <a:cs typeface="Arial"/>
                <a:sym typeface="Arial"/>
              </a:rPr>
              <a:t>to create </a:t>
            </a:r>
            <a:r>
              <a:rPr kumimoji="0" lang="en-IN" sz="1800" b="0" i="0" u="none" strike="noStrike" kern="0" cap="none" spc="0" normalizeH="0" baseline="0" noProof="0" dirty="0" err="1">
                <a:ln>
                  <a:noFill/>
                </a:ln>
                <a:solidFill>
                  <a:srgbClr val="000000"/>
                </a:solidFill>
                <a:effectLst/>
                <a:uLnTx/>
                <a:uFillTx/>
                <a:latin typeface="Arial"/>
                <a:cs typeface="Arial"/>
                <a:sym typeface="Arial"/>
              </a:rPr>
              <a:t>cds</a:t>
            </a:r>
            <a:r>
              <a:rPr kumimoji="0" lang="en-IN" sz="1800" b="0" i="0" u="none" strike="noStrike" kern="0" cap="none" spc="0" normalizeH="0" baseline="0" noProof="0" dirty="0">
                <a:ln>
                  <a:noFill/>
                </a:ln>
                <a:solidFill>
                  <a:srgbClr val="000000"/>
                </a:solidFill>
                <a:effectLst/>
                <a:uLnTx/>
                <a:uFillTx/>
                <a:latin typeface="Arial"/>
                <a:cs typeface="Arial"/>
                <a:sym typeface="Arial"/>
              </a:rPr>
              <a:t> entities in SAP S/4HANA solution. It brings the standardization to our CDS development and increase reusability of our views.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If a colleague build </a:t>
            </a:r>
            <a:r>
              <a:rPr kumimoji="0" lang="en-IN" sz="1800" b="0" i="0" u="none" strike="noStrike" kern="0" cap="none" spc="0" normalizeH="0" baseline="0" noProof="0" dirty="0" err="1">
                <a:ln>
                  <a:noFill/>
                </a:ln>
                <a:solidFill>
                  <a:srgbClr val="000000"/>
                </a:solidFill>
                <a:effectLst/>
                <a:uLnTx/>
                <a:uFillTx/>
                <a:latin typeface="Arial"/>
                <a:cs typeface="Arial"/>
                <a:sym typeface="Arial"/>
              </a:rPr>
              <a:t>cds</a:t>
            </a:r>
            <a:r>
              <a:rPr kumimoji="0" lang="en-IN" sz="1800" b="0" i="0" u="none" strike="noStrike" kern="0" cap="none" spc="0" normalizeH="0" baseline="0" noProof="0" dirty="0">
                <a:ln>
                  <a:noFill/>
                </a:ln>
                <a:solidFill>
                  <a:srgbClr val="000000"/>
                </a:solidFill>
                <a:effectLst/>
                <a:uLnTx/>
                <a:uFillTx/>
                <a:latin typeface="Arial"/>
                <a:cs typeface="Arial"/>
                <a:sym typeface="Arial"/>
              </a:rPr>
              <a:t> views in a company and take holiday or leave the company, how would we know the purpose this view?</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When SAP deliver standard CDS views to us, SAP do not provide the mobile number of their developers, so how you know whether you can reuse their view or not?</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We need to follow common naming convention in a project as a best practice.</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We need to avoid creating duplicate views for same purpose.</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VDM is a technical guidance for S/4HANA CDS developers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It is represented by annotation </a:t>
            </a:r>
            <a:r>
              <a:rPr kumimoji="0" lang="en-IN" sz="1800" b="1" i="0" u="none" strike="noStrike" kern="0" cap="none" spc="0" normalizeH="0" baseline="0" noProof="0" dirty="0">
                <a:ln>
                  <a:noFill/>
                </a:ln>
                <a:solidFill>
                  <a:srgbClr val="000000"/>
                </a:solidFill>
                <a:effectLst/>
                <a:uLnTx/>
                <a:uFillTx/>
                <a:latin typeface="Arial"/>
                <a:cs typeface="Arial"/>
                <a:sym typeface="Arial"/>
              </a:rPr>
              <a:t>@VDM</a:t>
            </a:r>
            <a:r>
              <a:rPr kumimoji="0" lang="en-IN" sz="1800" b="0" i="0" u="none" strike="noStrike" kern="0" cap="none" spc="0" normalizeH="0" baseline="0" noProof="0" dirty="0">
                <a:ln>
                  <a:noFill/>
                </a:ln>
                <a:solidFill>
                  <a:srgbClr val="000000"/>
                </a:solidFill>
                <a:effectLst/>
                <a:uLnTx/>
                <a:uFillTx/>
                <a:latin typeface="Arial"/>
                <a:cs typeface="Arial"/>
                <a:sym typeface="Arial"/>
              </a:rPr>
              <a:t> which is kept at the top of the view</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VDM classify our views in different categories as explained in next slide.</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Arial"/>
                <a:cs typeface="Arial"/>
                <a:sym typeface="Arial"/>
              </a:rPr>
              <a:t>7</a:t>
            </a:r>
            <a:endParaRPr kumimoji="0" lang="en-IN" sz="105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803656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VDM</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7" name="Rectangle 6">
            <a:extLst>
              <a:ext uri="{FF2B5EF4-FFF2-40B4-BE49-F238E27FC236}">
                <a16:creationId xmlns:a16="http://schemas.microsoft.com/office/drawing/2014/main" id="{A0DB6BD9-BE3B-053B-5191-03883CF68151}"/>
              </a:ext>
            </a:extLst>
          </p:cNvPr>
          <p:cNvSpPr/>
          <p:nvPr/>
        </p:nvSpPr>
        <p:spPr>
          <a:xfrm>
            <a:off x="189756" y="764704"/>
            <a:ext cx="3168352" cy="8640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Private Views</a:t>
            </a:r>
          </a:p>
        </p:txBody>
      </p:sp>
      <p:sp>
        <p:nvSpPr>
          <p:cNvPr id="8" name="Rectangle 7">
            <a:extLst>
              <a:ext uri="{FF2B5EF4-FFF2-40B4-BE49-F238E27FC236}">
                <a16:creationId xmlns:a16="http://schemas.microsoft.com/office/drawing/2014/main" id="{108E6E7C-A657-E0DD-886B-ED9BED4443C7}"/>
              </a:ext>
            </a:extLst>
          </p:cNvPr>
          <p:cNvSpPr/>
          <p:nvPr/>
        </p:nvSpPr>
        <p:spPr>
          <a:xfrm>
            <a:off x="4258208" y="135454"/>
            <a:ext cx="3168352" cy="8640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Interface Views</a:t>
            </a:r>
          </a:p>
        </p:txBody>
      </p:sp>
      <p:sp>
        <p:nvSpPr>
          <p:cNvPr id="9" name="Rectangle 8">
            <a:extLst>
              <a:ext uri="{FF2B5EF4-FFF2-40B4-BE49-F238E27FC236}">
                <a16:creationId xmlns:a16="http://schemas.microsoft.com/office/drawing/2014/main" id="{08361255-4363-05E7-4B3C-4752D1717DDA}"/>
              </a:ext>
            </a:extLst>
          </p:cNvPr>
          <p:cNvSpPr/>
          <p:nvPr/>
        </p:nvSpPr>
        <p:spPr>
          <a:xfrm>
            <a:off x="8326660" y="764704"/>
            <a:ext cx="3168352" cy="8640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Consumption views</a:t>
            </a:r>
          </a:p>
        </p:txBody>
      </p:sp>
      <p:sp>
        <p:nvSpPr>
          <p:cNvPr id="10" name="Rectangle 9">
            <a:extLst>
              <a:ext uri="{FF2B5EF4-FFF2-40B4-BE49-F238E27FC236}">
                <a16:creationId xmlns:a16="http://schemas.microsoft.com/office/drawing/2014/main" id="{65E24374-BD22-F1E6-5607-0773BB1BE073}"/>
              </a:ext>
            </a:extLst>
          </p:cNvPr>
          <p:cNvSpPr/>
          <p:nvPr/>
        </p:nvSpPr>
        <p:spPr>
          <a:xfrm>
            <a:off x="4030759" y="1194767"/>
            <a:ext cx="1584176" cy="580101"/>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Basic</a:t>
            </a:r>
          </a:p>
        </p:txBody>
      </p:sp>
      <p:sp>
        <p:nvSpPr>
          <p:cNvPr id="11" name="Rectangle 10">
            <a:extLst>
              <a:ext uri="{FF2B5EF4-FFF2-40B4-BE49-F238E27FC236}">
                <a16:creationId xmlns:a16="http://schemas.microsoft.com/office/drawing/2014/main" id="{2E1BF836-A9C7-7623-3E54-42B2901E52B7}"/>
              </a:ext>
            </a:extLst>
          </p:cNvPr>
          <p:cNvSpPr/>
          <p:nvPr/>
        </p:nvSpPr>
        <p:spPr>
          <a:xfrm>
            <a:off x="5847344" y="1194767"/>
            <a:ext cx="1872208" cy="580101"/>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Composite</a:t>
            </a:r>
          </a:p>
        </p:txBody>
      </p:sp>
      <p:cxnSp>
        <p:nvCxnSpPr>
          <p:cNvPr id="13" name="Straight Connector 12">
            <a:extLst>
              <a:ext uri="{FF2B5EF4-FFF2-40B4-BE49-F238E27FC236}">
                <a16:creationId xmlns:a16="http://schemas.microsoft.com/office/drawing/2014/main" id="{4FEC33BE-B901-F3C1-638F-905CF9127679}"/>
              </a:ext>
            </a:extLst>
          </p:cNvPr>
          <p:cNvCxnSpPr/>
          <p:nvPr/>
        </p:nvCxnSpPr>
        <p:spPr>
          <a:xfrm>
            <a:off x="3718148" y="386186"/>
            <a:ext cx="0" cy="616124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a:extLst>
              <a:ext uri="{FF2B5EF4-FFF2-40B4-BE49-F238E27FC236}">
                <a16:creationId xmlns:a16="http://schemas.microsoft.com/office/drawing/2014/main" id="{187E8293-0B0B-7C52-166D-A21A69784627}"/>
              </a:ext>
            </a:extLst>
          </p:cNvPr>
          <p:cNvCxnSpPr/>
          <p:nvPr/>
        </p:nvCxnSpPr>
        <p:spPr>
          <a:xfrm>
            <a:off x="8038628" y="247687"/>
            <a:ext cx="0" cy="616124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55FF4776-3CB7-22D7-7B98-ACFF5B632D7B}"/>
              </a:ext>
            </a:extLst>
          </p:cNvPr>
          <p:cNvSpPr txBox="1"/>
          <p:nvPr/>
        </p:nvSpPr>
        <p:spPr>
          <a:xfrm>
            <a:off x="189756" y="1916832"/>
            <a:ext cx="3312368" cy="3046988"/>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Starts with P_</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We should never use this view to build a View on View</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We should never reuse this view</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Because a developer who created is trying to convey that, this view contract can change anytime</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@VDM.private: true</a:t>
            </a:r>
          </a:p>
        </p:txBody>
      </p:sp>
      <p:sp>
        <p:nvSpPr>
          <p:cNvPr id="91" name="TextBox 90">
            <a:extLst>
              <a:ext uri="{FF2B5EF4-FFF2-40B4-BE49-F238E27FC236}">
                <a16:creationId xmlns:a16="http://schemas.microsoft.com/office/drawing/2014/main" id="{5ED5404F-FBFB-1127-A447-C5BB1D73190A}"/>
              </a:ext>
            </a:extLst>
          </p:cNvPr>
          <p:cNvSpPr txBox="1"/>
          <p:nvPr/>
        </p:nvSpPr>
        <p:spPr>
          <a:xfrm>
            <a:off x="3876267" y="1968548"/>
            <a:ext cx="4018341" cy="4278094"/>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Starts with I_</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They are actually used for Reuse purpose. You can freely use them in your own views.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SAP delivers standard Interface views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These views are built on top of I, P, or tables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Basic interface view is solely created using Pure master, Pure Transaction data, </a:t>
            </a:r>
            <a:r>
              <a:rPr kumimoji="0" lang="en-IN" sz="16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@VDM.viewType: #BASIC</a:t>
            </a:r>
            <a:endPar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Composite view is combination of master and transaction data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   @VDM.viewType: #COMPOSITE</a:t>
            </a:r>
            <a:endPar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endParaRPr>
          </a:p>
        </p:txBody>
      </p:sp>
      <p:sp>
        <p:nvSpPr>
          <p:cNvPr id="92" name="TextBox 91">
            <a:extLst>
              <a:ext uri="{FF2B5EF4-FFF2-40B4-BE49-F238E27FC236}">
                <a16:creationId xmlns:a16="http://schemas.microsoft.com/office/drawing/2014/main" id="{C126234D-60B3-00B9-BDDE-ECF62B746D4A}"/>
              </a:ext>
            </a:extLst>
          </p:cNvPr>
          <p:cNvSpPr txBox="1"/>
          <p:nvPr/>
        </p:nvSpPr>
        <p:spPr>
          <a:xfrm>
            <a:off x="8170484" y="1818618"/>
            <a:ext cx="4018341" cy="3293209"/>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Starts with C_</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Are mainly used for final consumption in Analytic tools, or Apps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SAP deliver 100s of consumption views which become the backbone for S/4HANA embedded analytics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Consumption view is built on top of I views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We also control authorization or </a:t>
            </a:r>
            <a:r>
              <a:rPr kumimoji="0" lang="en-IN" sz="1600" b="0" i="0" u="none" strike="noStrike" kern="0" cap="none" spc="0" normalizeH="0" baseline="0" noProof="0" dirty="0" err="1">
                <a:ln>
                  <a:noFill/>
                </a:ln>
                <a:solidFill>
                  <a:srgbClr val="000000"/>
                </a:solidFill>
                <a:effectLst/>
                <a:uLnTx/>
                <a:uFillTx/>
                <a:latin typeface="72 Monospace" panose="020B0509030603020204" pitchFamily="49" charset="0"/>
                <a:cs typeface="72 Monospace" panose="020B0509030603020204" pitchFamily="49" charset="0"/>
                <a:sym typeface="Arial"/>
              </a:rPr>
              <a:t>odata</a:t>
            </a:r>
            <a:endPar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@VDM.viewType: #CONSUMPTION</a:t>
            </a:r>
          </a:p>
        </p:txBody>
      </p:sp>
    </p:spTree>
    <p:extLst>
      <p:ext uri="{BB962C8B-B14F-4D97-AF65-F5344CB8AC3E}">
        <p14:creationId xmlns:p14="http://schemas.microsoft.com/office/powerpoint/2010/main" val="3991087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Design process</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Arial"/>
                <a:cs typeface="Arial"/>
                <a:sym typeface="Arial"/>
              </a:rPr>
              <a:t>7</a:t>
            </a:r>
            <a:endParaRPr kumimoji="0" lang="en-IN" sz="1050" b="0" i="0" u="none" strike="noStrike" kern="0" cap="none" spc="0" normalizeH="0" baseline="0" noProof="0" dirty="0">
              <a:ln>
                <a:noFill/>
              </a:ln>
              <a:solidFill>
                <a:srgbClr val="000000"/>
              </a:solidFill>
              <a:effectLst/>
              <a:uLnTx/>
              <a:uFillTx/>
              <a:latin typeface="Arial"/>
              <a:cs typeface="Arial"/>
              <a:sym typeface="Arial"/>
            </a:endParaRPr>
          </a:p>
        </p:txBody>
      </p:sp>
      <p:sp>
        <p:nvSpPr>
          <p:cNvPr id="7" name="Rectangle: Rounded Corners 6">
            <a:extLst>
              <a:ext uri="{FF2B5EF4-FFF2-40B4-BE49-F238E27FC236}">
                <a16:creationId xmlns:a16="http://schemas.microsoft.com/office/drawing/2014/main" id="{67D170BF-EF01-68A3-C1EE-F1108F2E6D0E}"/>
              </a:ext>
            </a:extLst>
          </p:cNvPr>
          <p:cNvSpPr/>
          <p:nvPr/>
        </p:nvSpPr>
        <p:spPr>
          <a:xfrm>
            <a:off x="189756" y="5877272"/>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72 Monospace" panose="020B0509030603020204" pitchFamily="49" charset="0"/>
                <a:ea typeface="+mn-ea"/>
                <a:cs typeface="72 Monospace" panose="020B0509030603020204" pitchFamily="49" charset="0"/>
                <a:sym typeface="Arial"/>
              </a:rPr>
              <a:t>Table</a:t>
            </a:r>
          </a:p>
        </p:txBody>
      </p:sp>
      <p:sp>
        <p:nvSpPr>
          <p:cNvPr id="8" name="Rectangle: Rounded Corners 7">
            <a:extLst>
              <a:ext uri="{FF2B5EF4-FFF2-40B4-BE49-F238E27FC236}">
                <a16:creationId xmlns:a16="http://schemas.microsoft.com/office/drawing/2014/main" id="{FF1B3CE3-5B97-D5D5-4577-23B04ABFDAFE}"/>
              </a:ext>
            </a:extLst>
          </p:cNvPr>
          <p:cNvSpPr/>
          <p:nvPr/>
        </p:nvSpPr>
        <p:spPr>
          <a:xfrm>
            <a:off x="2212340" y="5877272"/>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72 Monospace" panose="020B0509030603020204" pitchFamily="49" charset="0"/>
                <a:ea typeface="+mn-ea"/>
                <a:cs typeface="72 Monospace" panose="020B0509030603020204" pitchFamily="49" charset="0"/>
                <a:sym typeface="Arial"/>
              </a:rPr>
              <a:t>Table</a:t>
            </a:r>
          </a:p>
        </p:txBody>
      </p:sp>
      <p:sp>
        <p:nvSpPr>
          <p:cNvPr id="9" name="Rectangle: Rounded Corners 8">
            <a:extLst>
              <a:ext uri="{FF2B5EF4-FFF2-40B4-BE49-F238E27FC236}">
                <a16:creationId xmlns:a16="http://schemas.microsoft.com/office/drawing/2014/main" id="{161B7DD9-E70C-5CC7-5E75-1CCEB1E8E89A}"/>
              </a:ext>
            </a:extLst>
          </p:cNvPr>
          <p:cNvSpPr/>
          <p:nvPr/>
        </p:nvSpPr>
        <p:spPr>
          <a:xfrm>
            <a:off x="4234924" y="5877271"/>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72 Monospace" panose="020B0509030603020204" pitchFamily="49" charset="0"/>
                <a:ea typeface="+mn-ea"/>
                <a:cs typeface="72 Monospace" panose="020B0509030603020204" pitchFamily="49" charset="0"/>
                <a:sym typeface="Arial"/>
              </a:rPr>
              <a:t>Table</a:t>
            </a:r>
          </a:p>
        </p:txBody>
      </p:sp>
      <p:sp>
        <p:nvSpPr>
          <p:cNvPr id="10" name="Rectangle: Rounded Corners 9">
            <a:extLst>
              <a:ext uri="{FF2B5EF4-FFF2-40B4-BE49-F238E27FC236}">
                <a16:creationId xmlns:a16="http://schemas.microsoft.com/office/drawing/2014/main" id="{FAD60461-9804-710F-D9B9-E2D96DB66C2C}"/>
              </a:ext>
            </a:extLst>
          </p:cNvPr>
          <p:cNvSpPr/>
          <p:nvPr/>
        </p:nvSpPr>
        <p:spPr>
          <a:xfrm>
            <a:off x="6169207" y="5877270"/>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72 Monospace" panose="020B0509030603020204" pitchFamily="49" charset="0"/>
                <a:ea typeface="+mn-ea"/>
                <a:cs typeface="72 Monospace" panose="020B0509030603020204" pitchFamily="49" charset="0"/>
                <a:sym typeface="Arial"/>
              </a:rPr>
              <a:t>Table</a:t>
            </a:r>
          </a:p>
        </p:txBody>
      </p:sp>
      <p:sp>
        <p:nvSpPr>
          <p:cNvPr id="11" name="Rectangle: Rounded Corners 10">
            <a:extLst>
              <a:ext uri="{FF2B5EF4-FFF2-40B4-BE49-F238E27FC236}">
                <a16:creationId xmlns:a16="http://schemas.microsoft.com/office/drawing/2014/main" id="{3A554175-FF0F-3E3A-C5EF-4548EF788A08}"/>
              </a:ext>
            </a:extLst>
          </p:cNvPr>
          <p:cNvSpPr/>
          <p:nvPr/>
        </p:nvSpPr>
        <p:spPr>
          <a:xfrm>
            <a:off x="8167608" y="5877269"/>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72 Monospace" panose="020B0509030603020204" pitchFamily="49" charset="0"/>
                <a:ea typeface="+mn-ea"/>
                <a:cs typeface="72 Monospace" panose="020B0509030603020204" pitchFamily="49" charset="0"/>
                <a:sym typeface="Arial"/>
              </a:rPr>
              <a:t>Table</a:t>
            </a:r>
          </a:p>
        </p:txBody>
      </p:sp>
      <p:sp>
        <p:nvSpPr>
          <p:cNvPr id="12" name="Rectangle: Rounded Corners 11">
            <a:extLst>
              <a:ext uri="{FF2B5EF4-FFF2-40B4-BE49-F238E27FC236}">
                <a16:creationId xmlns:a16="http://schemas.microsoft.com/office/drawing/2014/main" id="{700BF7F0-809C-977C-B02F-2130AB617250}"/>
              </a:ext>
            </a:extLst>
          </p:cNvPr>
          <p:cNvSpPr/>
          <p:nvPr/>
        </p:nvSpPr>
        <p:spPr>
          <a:xfrm>
            <a:off x="10198869" y="5877269"/>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72 Monospace" panose="020B0509030603020204" pitchFamily="49" charset="0"/>
                <a:ea typeface="+mn-ea"/>
                <a:cs typeface="72 Monospace" panose="020B0509030603020204" pitchFamily="49" charset="0"/>
                <a:sym typeface="Arial"/>
              </a:rPr>
              <a:t>Table</a:t>
            </a:r>
          </a:p>
        </p:txBody>
      </p:sp>
      <p:sp>
        <p:nvSpPr>
          <p:cNvPr id="13" name="Rectangle: Rounded Corners 12">
            <a:extLst>
              <a:ext uri="{FF2B5EF4-FFF2-40B4-BE49-F238E27FC236}">
                <a16:creationId xmlns:a16="http://schemas.microsoft.com/office/drawing/2014/main" id="{492A1D7A-1C30-0F25-CA99-41A8C911ACCB}"/>
              </a:ext>
            </a:extLst>
          </p:cNvPr>
          <p:cNvSpPr/>
          <p:nvPr/>
        </p:nvSpPr>
        <p:spPr>
          <a:xfrm>
            <a:off x="772179" y="4964909"/>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Private views</a:t>
            </a:r>
          </a:p>
        </p:txBody>
      </p:sp>
      <p:sp>
        <p:nvSpPr>
          <p:cNvPr id="14" name="Rectangle: Rounded Corners 13">
            <a:extLst>
              <a:ext uri="{FF2B5EF4-FFF2-40B4-BE49-F238E27FC236}">
                <a16:creationId xmlns:a16="http://schemas.microsoft.com/office/drawing/2014/main" id="{A2210CBC-D8DE-0211-38AD-E6FCDB52DDB8}"/>
              </a:ext>
            </a:extLst>
          </p:cNvPr>
          <p:cNvSpPr/>
          <p:nvPr/>
        </p:nvSpPr>
        <p:spPr>
          <a:xfrm>
            <a:off x="4438228" y="5013176"/>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Private views</a:t>
            </a:r>
          </a:p>
        </p:txBody>
      </p:sp>
      <p:sp>
        <p:nvSpPr>
          <p:cNvPr id="15" name="Rectangle: Rounded Corners 14">
            <a:extLst>
              <a:ext uri="{FF2B5EF4-FFF2-40B4-BE49-F238E27FC236}">
                <a16:creationId xmlns:a16="http://schemas.microsoft.com/office/drawing/2014/main" id="{FEE7ACD4-7CAF-7D6B-0744-C78D38851968}"/>
              </a:ext>
            </a:extLst>
          </p:cNvPr>
          <p:cNvSpPr/>
          <p:nvPr/>
        </p:nvSpPr>
        <p:spPr>
          <a:xfrm>
            <a:off x="819826" y="4043999"/>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Basic Inf.</a:t>
            </a:r>
          </a:p>
        </p:txBody>
      </p:sp>
      <p:sp>
        <p:nvSpPr>
          <p:cNvPr id="16" name="Rectangle: Rounded Corners 15">
            <a:extLst>
              <a:ext uri="{FF2B5EF4-FFF2-40B4-BE49-F238E27FC236}">
                <a16:creationId xmlns:a16="http://schemas.microsoft.com/office/drawing/2014/main" id="{78D00330-D0B9-9612-09D9-8E970FE45059}"/>
              </a:ext>
            </a:extLst>
          </p:cNvPr>
          <p:cNvSpPr/>
          <p:nvPr/>
        </p:nvSpPr>
        <p:spPr>
          <a:xfrm>
            <a:off x="3803159" y="4043998"/>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Basic Inf.</a:t>
            </a:r>
          </a:p>
        </p:txBody>
      </p:sp>
      <p:sp>
        <p:nvSpPr>
          <p:cNvPr id="17" name="Rectangle: Rounded Corners 16">
            <a:extLst>
              <a:ext uri="{FF2B5EF4-FFF2-40B4-BE49-F238E27FC236}">
                <a16:creationId xmlns:a16="http://schemas.microsoft.com/office/drawing/2014/main" id="{D3DAE51E-5E10-9666-1809-60C07EA78D03}"/>
              </a:ext>
            </a:extLst>
          </p:cNvPr>
          <p:cNvSpPr/>
          <p:nvPr/>
        </p:nvSpPr>
        <p:spPr>
          <a:xfrm>
            <a:off x="6701660" y="4043997"/>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Basic Inf.</a:t>
            </a:r>
          </a:p>
        </p:txBody>
      </p:sp>
      <p:sp>
        <p:nvSpPr>
          <p:cNvPr id="18" name="Rectangle: Rounded Corners 17">
            <a:extLst>
              <a:ext uri="{FF2B5EF4-FFF2-40B4-BE49-F238E27FC236}">
                <a16:creationId xmlns:a16="http://schemas.microsoft.com/office/drawing/2014/main" id="{A6B3A37B-9C24-5984-747E-AE1A3F4833A7}"/>
              </a:ext>
            </a:extLst>
          </p:cNvPr>
          <p:cNvSpPr/>
          <p:nvPr/>
        </p:nvSpPr>
        <p:spPr>
          <a:xfrm>
            <a:off x="819826" y="4052546"/>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Basic Inf.</a:t>
            </a:r>
          </a:p>
        </p:txBody>
      </p:sp>
      <p:sp>
        <p:nvSpPr>
          <p:cNvPr id="19" name="Rectangle: Rounded Corners 18">
            <a:extLst>
              <a:ext uri="{FF2B5EF4-FFF2-40B4-BE49-F238E27FC236}">
                <a16:creationId xmlns:a16="http://schemas.microsoft.com/office/drawing/2014/main" id="{2B60528A-FDED-028E-EBBC-976F03C6C2C6}"/>
              </a:ext>
            </a:extLst>
          </p:cNvPr>
          <p:cNvSpPr/>
          <p:nvPr/>
        </p:nvSpPr>
        <p:spPr>
          <a:xfrm>
            <a:off x="3803159" y="4052545"/>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Basic Inf.</a:t>
            </a:r>
          </a:p>
        </p:txBody>
      </p:sp>
      <p:sp>
        <p:nvSpPr>
          <p:cNvPr id="20" name="Rectangle: Rounded Corners 19">
            <a:extLst>
              <a:ext uri="{FF2B5EF4-FFF2-40B4-BE49-F238E27FC236}">
                <a16:creationId xmlns:a16="http://schemas.microsoft.com/office/drawing/2014/main" id="{362B60F5-EB94-1E29-C60B-72185732E8A2}"/>
              </a:ext>
            </a:extLst>
          </p:cNvPr>
          <p:cNvSpPr/>
          <p:nvPr/>
        </p:nvSpPr>
        <p:spPr>
          <a:xfrm>
            <a:off x="3502124" y="2870076"/>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Composite Inf.</a:t>
            </a:r>
          </a:p>
        </p:txBody>
      </p:sp>
      <p:sp>
        <p:nvSpPr>
          <p:cNvPr id="21" name="Rectangle: Rounded Corners 20">
            <a:extLst>
              <a:ext uri="{FF2B5EF4-FFF2-40B4-BE49-F238E27FC236}">
                <a16:creationId xmlns:a16="http://schemas.microsoft.com/office/drawing/2014/main" id="{200C0F91-ECD9-F40F-96DC-43D0B938D5A3}"/>
              </a:ext>
            </a:extLst>
          </p:cNvPr>
          <p:cNvSpPr/>
          <p:nvPr/>
        </p:nvSpPr>
        <p:spPr>
          <a:xfrm>
            <a:off x="6485457" y="2870075"/>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Composite Inf.</a:t>
            </a:r>
          </a:p>
        </p:txBody>
      </p:sp>
      <p:sp>
        <p:nvSpPr>
          <p:cNvPr id="22" name="Rectangle: Rounded Corners 21">
            <a:extLst>
              <a:ext uri="{FF2B5EF4-FFF2-40B4-BE49-F238E27FC236}">
                <a16:creationId xmlns:a16="http://schemas.microsoft.com/office/drawing/2014/main" id="{70A71289-2AF8-CE00-9D2D-25231DD544F7}"/>
              </a:ext>
            </a:extLst>
          </p:cNvPr>
          <p:cNvSpPr/>
          <p:nvPr/>
        </p:nvSpPr>
        <p:spPr>
          <a:xfrm>
            <a:off x="9325478" y="4043997"/>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Basic Inf.</a:t>
            </a:r>
          </a:p>
        </p:txBody>
      </p:sp>
      <p:sp>
        <p:nvSpPr>
          <p:cNvPr id="24" name="Rectangle: Rounded Corners 23">
            <a:extLst>
              <a:ext uri="{FF2B5EF4-FFF2-40B4-BE49-F238E27FC236}">
                <a16:creationId xmlns:a16="http://schemas.microsoft.com/office/drawing/2014/main" id="{387D0254-0135-ED04-2D04-45CA8F6E8CB6}"/>
              </a:ext>
            </a:extLst>
          </p:cNvPr>
          <p:cNvSpPr/>
          <p:nvPr/>
        </p:nvSpPr>
        <p:spPr>
          <a:xfrm>
            <a:off x="1942310" y="1961985"/>
            <a:ext cx="2340260" cy="531663"/>
          </a:xfrm>
          <a:prstGeom prst="roundRect">
            <a:avLst/>
          </a:prstGeom>
          <a:solidFill>
            <a:schemeClr val="accent5">
              <a:lumMod val="60000"/>
              <a:lumOff val="4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Arial"/>
                <a:ea typeface="+mn-ea"/>
                <a:cs typeface="+mn-cs"/>
                <a:sym typeface="Arial"/>
              </a:rPr>
              <a:t>Consumption View</a:t>
            </a:r>
          </a:p>
        </p:txBody>
      </p:sp>
      <p:sp>
        <p:nvSpPr>
          <p:cNvPr id="25" name="Rectangle: Rounded Corners 24">
            <a:extLst>
              <a:ext uri="{FF2B5EF4-FFF2-40B4-BE49-F238E27FC236}">
                <a16:creationId xmlns:a16="http://schemas.microsoft.com/office/drawing/2014/main" id="{DC296509-F55E-129A-DB81-479D3D83D2EA}"/>
              </a:ext>
            </a:extLst>
          </p:cNvPr>
          <p:cNvSpPr/>
          <p:nvPr/>
        </p:nvSpPr>
        <p:spPr>
          <a:xfrm>
            <a:off x="4864994" y="1961985"/>
            <a:ext cx="2340260" cy="531663"/>
          </a:xfrm>
          <a:prstGeom prst="roundRect">
            <a:avLst/>
          </a:prstGeom>
          <a:solidFill>
            <a:schemeClr val="accent5">
              <a:lumMod val="60000"/>
              <a:lumOff val="4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Arial"/>
                <a:ea typeface="+mn-ea"/>
                <a:cs typeface="+mn-cs"/>
                <a:sym typeface="Arial"/>
              </a:rPr>
              <a:t>Consumption View</a:t>
            </a:r>
          </a:p>
        </p:txBody>
      </p:sp>
      <p:sp>
        <p:nvSpPr>
          <p:cNvPr id="26" name="Rectangle: Rounded Corners 25">
            <a:extLst>
              <a:ext uri="{FF2B5EF4-FFF2-40B4-BE49-F238E27FC236}">
                <a16:creationId xmlns:a16="http://schemas.microsoft.com/office/drawing/2014/main" id="{9C08F43E-8091-9003-E708-5B07C42F3CE9}"/>
              </a:ext>
            </a:extLst>
          </p:cNvPr>
          <p:cNvSpPr/>
          <p:nvPr/>
        </p:nvSpPr>
        <p:spPr>
          <a:xfrm>
            <a:off x="7969407" y="1961985"/>
            <a:ext cx="2340260" cy="531663"/>
          </a:xfrm>
          <a:prstGeom prst="roundRect">
            <a:avLst/>
          </a:prstGeom>
          <a:solidFill>
            <a:schemeClr val="accent5">
              <a:lumMod val="60000"/>
              <a:lumOff val="4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Arial"/>
                <a:ea typeface="+mn-ea"/>
                <a:cs typeface="+mn-cs"/>
                <a:sym typeface="Arial"/>
              </a:rPr>
              <a:t>Consumption View</a:t>
            </a:r>
          </a:p>
        </p:txBody>
      </p:sp>
      <p:cxnSp>
        <p:nvCxnSpPr>
          <p:cNvPr id="28" name="Connector: Elbow 27">
            <a:extLst>
              <a:ext uri="{FF2B5EF4-FFF2-40B4-BE49-F238E27FC236}">
                <a16:creationId xmlns:a16="http://schemas.microsoft.com/office/drawing/2014/main" id="{252FCD06-BAF7-117D-F854-CF8D1045F109}"/>
              </a:ext>
            </a:extLst>
          </p:cNvPr>
          <p:cNvCxnSpPr>
            <a:stCxn id="7" idx="0"/>
            <a:endCxn id="13" idx="2"/>
          </p:cNvCxnSpPr>
          <p:nvPr/>
        </p:nvCxnSpPr>
        <p:spPr>
          <a:xfrm rot="5400000" flipH="1" flipV="1">
            <a:off x="1325732" y="5260696"/>
            <a:ext cx="380700" cy="8524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E411191D-3EEE-1CCF-BE05-CD5DAC326B7D}"/>
              </a:ext>
            </a:extLst>
          </p:cNvPr>
          <p:cNvCxnSpPr>
            <a:stCxn id="8" idx="0"/>
            <a:endCxn id="13" idx="2"/>
          </p:cNvCxnSpPr>
          <p:nvPr/>
        </p:nvCxnSpPr>
        <p:spPr>
          <a:xfrm rot="16200000" flipV="1">
            <a:off x="2337025" y="5101856"/>
            <a:ext cx="380700" cy="117013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C9E2E4B7-C611-E764-F6AF-FC1B11DE3EF1}"/>
              </a:ext>
            </a:extLst>
          </p:cNvPr>
          <p:cNvCxnSpPr>
            <a:stCxn id="9" idx="0"/>
            <a:endCxn id="14" idx="2"/>
          </p:cNvCxnSpPr>
          <p:nvPr/>
        </p:nvCxnSpPr>
        <p:spPr>
          <a:xfrm rot="5400000" flipH="1" flipV="1">
            <a:off x="5205475" y="5474388"/>
            <a:ext cx="332432" cy="4733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680417A6-7FCA-BAC0-5D34-F7B0593D85B8}"/>
              </a:ext>
            </a:extLst>
          </p:cNvPr>
          <p:cNvCxnSpPr>
            <a:stCxn id="10" idx="0"/>
            <a:endCxn id="14" idx="2"/>
          </p:cNvCxnSpPr>
          <p:nvPr/>
        </p:nvCxnSpPr>
        <p:spPr>
          <a:xfrm rot="16200000" flipV="1">
            <a:off x="6172618" y="4980580"/>
            <a:ext cx="332431" cy="14609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65B08745-896E-DA83-FEEC-9C72F924E820}"/>
              </a:ext>
            </a:extLst>
          </p:cNvPr>
          <p:cNvCxnSpPr>
            <a:stCxn id="11" idx="0"/>
            <a:endCxn id="22" idx="2"/>
          </p:cNvCxnSpPr>
          <p:nvPr/>
        </p:nvCxnSpPr>
        <p:spPr>
          <a:xfrm rot="5400000" flipH="1" flipV="1">
            <a:off x="9130854" y="4512515"/>
            <a:ext cx="1301609" cy="14279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9B370343-A897-958C-4ECA-C015F15BCE80}"/>
              </a:ext>
            </a:extLst>
          </p:cNvPr>
          <p:cNvCxnSpPr>
            <a:stCxn id="12" idx="0"/>
            <a:endCxn id="22" idx="2"/>
          </p:cNvCxnSpPr>
          <p:nvPr/>
        </p:nvCxnSpPr>
        <p:spPr>
          <a:xfrm rot="16200000" flipV="1">
            <a:off x="10146485" y="4924784"/>
            <a:ext cx="1301609" cy="6033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1028FDB-D040-AABD-DB8F-C15A2FA23416}"/>
              </a:ext>
            </a:extLst>
          </p:cNvPr>
          <p:cNvCxnSpPr>
            <a:stCxn id="11" idx="0"/>
            <a:endCxn id="17" idx="2"/>
          </p:cNvCxnSpPr>
          <p:nvPr/>
        </p:nvCxnSpPr>
        <p:spPr>
          <a:xfrm flipH="1" flipV="1">
            <a:off x="7871790" y="4575660"/>
            <a:ext cx="1195918" cy="1301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83685FA-0EAA-910F-057D-23A35FFA94C0}"/>
              </a:ext>
            </a:extLst>
          </p:cNvPr>
          <p:cNvCxnSpPr>
            <a:stCxn id="13" idx="0"/>
            <a:endCxn id="18" idx="2"/>
          </p:cNvCxnSpPr>
          <p:nvPr/>
        </p:nvCxnSpPr>
        <p:spPr>
          <a:xfrm flipV="1">
            <a:off x="1942309" y="4584209"/>
            <a:ext cx="47647" cy="380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74754C15-370C-E64F-4CC0-8B84F25E0182}"/>
              </a:ext>
            </a:extLst>
          </p:cNvPr>
          <p:cNvCxnSpPr>
            <a:cxnSpLocks/>
            <a:stCxn id="14" idx="0"/>
            <a:endCxn id="19" idx="2"/>
          </p:cNvCxnSpPr>
          <p:nvPr/>
        </p:nvCxnSpPr>
        <p:spPr>
          <a:xfrm rot="16200000" flipV="1">
            <a:off x="5076340" y="4481157"/>
            <a:ext cx="428968" cy="63506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BA434732-F0C3-B168-B70B-014E9CB2A3DA}"/>
              </a:ext>
            </a:extLst>
          </p:cNvPr>
          <p:cNvCxnSpPr>
            <a:stCxn id="8" idx="0"/>
            <a:endCxn id="19" idx="2"/>
          </p:cNvCxnSpPr>
          <p:nvPr/>
        </p:nvCxnSpPr>
        <p:spPr>
          <a:xfrm rot="5400000" flipH="1" flipV="1">
            <a:off x="3396332" y="4300316"/>
            <a:ext cx="1293064" cy="1860849"/>
          </a:xfrm>
          <a:prstGeom prst="bentConnector3">
            <a:avLst>
              <a:gd name="adj1" fmla="val 832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EAB41CB5-4C73-2017-C417-5F3706B47B51}"/>
              </a:ext>
            </a:extLst>
          </p:cNvPr>
          <p:cNvCxnSpPr>
            <a:cxnSpLocks/>
            <a:stCxn id="18" idx="0"/>
            <a:endCxn id="20" idx="2"/>
          </p:cNvCxnSpPr>
          <p:nvPr/>
        </p:nvCxnSpPr>
        <p:spPr>
          <a:xfrm rot="5400000" flipH="1" flipV="1">
            <a:off x="3005702" y="2385994"/>
            <a:ext cx="650807" cy="268229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89457B84-B43D-2748-5ACB-3081C49AF5E7}"/>
              </a:ext>
            </a:extLst>
          </p:cNvPr>
          <p:cNvCxnSpPr>
            <a:stCxn id="19" idx="0"/>
            <a:endCxn id="20" idx="2"/>
          </p:cNvCxnSpPr>
          <p:nvPr/>
        </p:nvCxnSpPr>
        <p:spPr>
          <a:xfrm rot="16200000" flipV="1">
            <a:off x="4497369" y="3576624"/>
            <a:ext cx="650806" cy="3010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443A831C-E04B-86D5-9121-A60BE0730E24}"/>
              </a:ext>
            </a:extLst>
          </p:cNvPr>
          <p:cNvCxnSpPr>
            <a:stCxn id="17" idx="0"/>
            <a:endCxn id="20" idx="2"/>
          </p:cNvCxnSpPr>
          <p:nvPr/>
        </p:nvCxnSpPr>
        <p:spPr>
          <a:xfrm rot="16200000" flipV="1">
            <a:off x="5950893" y="2123100"/>
            <a:ext cx="642258" cy="319953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6FC0D80E-AEFA-42AB-6B97-9A5EB66DC959}"/>
              </a:ext>
            </a:extLst>
          </p:cNvPr>
          <p:cNvCxnSpPr>
            <a:stCxn id="17" idx="0"/>
            <a:endCxn id="21" idx="2"/>
          </p:cNvCxnSpPr>
          <p:nvPr/>
        </p:nvCxnSpPr>
        <p:spPr>
          <a:xfrm rot="16200000" flipV="1">
            <a:off x="7442560" y="3614766"/>
            <a:ext cx="642259" cy="2162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46710312-86F8-FA29-2880-08F1D20438A8}"/>
              </a:ext>
            </a:extLst>
          </p:cNvPr>
          <p:cNvCxnSpPr>
            <a:stCxn id="22" idx="0"/>
            <a:endCxn id="21" idx="2"/>
          </p:cNvCxnSpPr>
          <p:nvPr/>
        </p:nvCxnSpPr>
        <p:spPr>
          <a:xfrm rot="16200000" flipV="1">
            <a:off x="8754469" y="2302857"/>
            <a:ext cx="642259" cy="28400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397433AA-91A0-BEBE-4D23-7C3C71CED90B}"/>
              </a:ext>
            </a:extLst>
          </p:cNvPr>
          <p:cNvCxnSpPr>
            <a:stCxn id="20" idx="0"/>
            <a:endCxn id="25" idx="2"/>
          </p:cNvCxnSpPr>
          <p:nvPr/>
        </p:nvCxnSpPr>
        <p:spPr>
          <a:xfrm rot="5400000" flipH="1" flipV="1">
            <a:off x="5165475" y="2000427"/>
            <a:ext cx="376428" cy="13628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5F61B0E1-1B0E-81BB-746D-15ADC08902A5}"/>
              </a:ext>
            </a:extLst>
          </p:cNvPr>
          <p:cNvCxnSpPr>
            <a:stCxn id="21" idx="0"/>
            <a:endCxn id="25" idx="2"/>
          </p:cNvCxnSpPr>
          <p:nvPr/>
        </p:nvCxnSpPr>
        <p:spPr>
          <a:xfrm rot="16200000" flipV="1">
            <a:off x="6657143" y="1871630"/>
            <a:ext cx="376427" cy="16204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209042E-7959-986D-A2D9-F5D37CBFB296}"/>
              </a:ext>
            </a:extLst>
          </p:cNvPr>
          <p:cNvCxnSpPr/>
          <p:nvPr/>
        </p:nvCxnSpPr>
        <p:spPr>
          <a:xfrm>
            <a:off x="116701" y="1772816"/>
            <a:ext cx="11666343" cy="72008"/>
          </a:xfrm>
          <a:prstGeom prst="line">
            <a:avLst/>
          </a:prstGeom>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711F7A15-1EC9-D507-B8AB-F4616BAF9A9B}"/>
              </a:ext>
            </a:extLst>
          </p:cNvPr>
          <p:cNvSpPr/>
          <p:nvPr/>
        </p:nvSpPr>
        <p:spPr>
          <a:xfrm>
            <a:off x="261764" y="688122"/>
            <a:ext cx="1800200" cy="927575"/>
          </a:xfrm>
          <a:prstGeom prst="round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2800" b="1" i="0" u="none" strike="noStrike" kern="0" cap="none" spc="0" normalizeH="0" baseline="0" noProof="0" dirty="0">
                <a:ln>
                  <a:noFill/>
                </a:ln>
                <a:solidFill>
                  <a:srgbClr val="FFFFFF"/>
                </a:solidFill>
                <a:effectLst/>
                <a:uLnTx/>
                <a:uFillTx/>
                <a:latin typeface="Aptos Display" panose="020B0004020202020204" pitchFamily="34" charset="0"/>
                <a:ea typeface="+mn-ea"/>
                <a:cs typeface="+mn-cs"/>
                <a:sym typeface="Arial"/>
              </a:rPr>
              <a:t>Fiori App</a:t>
            </a:r>
          </a:p>
        </p:txBody>
      </p:sp>
      <p:sp>
        <p:nvSpPr>
          <p:cNvPr id="67" name="Rectangle: Rounded Corners 66">
            <a:extLst>
              <a:ext uri="{FF2B5EF4-FFF2-40B4-BE49-F238E27FC236}">
                <a16:creationId xmlns:a16="http://schemas.microsoft.com/office/drawing/2014/main" id="{4E8D6CB3-57BB-94C7-BA73-EEF7055CE6C7}"/>
              </a:ext>
            </a:extLst>
          </p:cNvPr>
          <p:cNvSpPr/>
          <p:nvPr/>
        </p:nvSpPr>
        <p:spPr>
          <a:xfrm>
            <a:off x="2431005" y="676315"/>
            <a:ext cx="1800200" cy="927575"/>
          </a:xfrm>
          <a:prstGeom prst="round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2800" b="1" i="0" u="none" strike="noStrike" kern="0" cap="none" spc="0" normalizeH="0" baseline="0" noProof="0" dirty="0">
                <a:ln>
                  <a:noFill/>
                </a:ln>
                <a:solidFill>
                  <a:srgbClr val="FFFFFF"/>
                </a:solidFill>
                <a:effectLst/>
                <a:uLnTx/>
                <a:uFillTx/>
                <a:latin typeface="Aptos Display" panose="020B0004020202020204" pitchFamily="34" charset="0"/>
                <a:ea typeface="+mn-ea"/>
                <a:cs typeface="+mn-cs"/>
                <a:sym typeface="Arial"/>
              </a:rPr>
              <a:t>SAC</a:t>
            </a:r>
          </a:p>
        </p:txBody>
      </p:sp>
      <p:sp>
        <p:nvSpPr>
          <p:cNvPr id="68" name="Rectangle: Rounded Corners 67">
            <a:extLst>
              <a:ext uri="{FF2B5EF4-FFF2-40B4-BE49-F238E27FC236}">
                <a16:creationId xmlns:a16="http://schemas.microsoft.com/office/drawing/2014/main" id="{C229A89D-40D8-9DD9-E9CA-A782AD7D4D27}"/>
              </a:ext>
            </a:extLst>
          </p:cNvPr>
          <p:cNvSpPr/>
          <p:nvPr/>
        </p:nvSpPr>
        <p:spPr>
          <a:xfrm>
            <a:off x="4708258" y="682195"/>
            <a:ext cx="1800200" cy="927575"/>
          </a:xfrm>
          <a:prstGeom prst="round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1" i="0" u="none" strike="noStrike" kern="0" cap="none" spc="0" normalizeH="0" baseline="0" noProof="0" dirty="0">
                <a:ln>
                  <a:noFill/>
                </a:ln>
                <a:solidFill>
                  <a:srgbClr val="FFFFFF"/>
                </a:solidFill>
                <a:effectLst/>
                <a:uLnTx/>
                <a:uFillTx/>
                <a:latin typeface="Aptos Display" panose="020B0004020202020204" pitchFamily="34" charset="0"/>
                <a:ea typeface="+mn-ea"/>
                <a:cs typeface="+mn-cs"/>
                <a:sym typeface="Arial"/>
              </a:rPr>
              <a:t>S4 Embedded Analytics</a:t>
            </a:r>
          </a:p>
        </p:txBody>
      </p:sp>
      <p:sp>
        <p:nvSpPr>
          <p:cNvPr id="69" name="Rectangle: Rounded Corners 68">
            <a:extLst>
              <a:ext uri="{FF2B5EF4-FFF2-40B4-BE49-F238E27FC236}">
                <a16:creationId xmlns:a16="http://schemas.microsoft.com/office/drawing/2014/main" id="{2045A8B8-552C-5E61-C2EA-3B54100000D0}"/>
              </a:ext>
            </a:extLst>
          </p:cNvPr>
          <p:cNvSpPr/>
          <p:nvPr/>
        </p:nvSpPr>
        <p:spPr>
          <a:xfrm>
            <a:off x="7025517" y="666769"/>
            <a:ext cx="1800200" cy="927575"/>
          </a:xfrm>
          <a:prstGeom prst="round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1" i="0" u="none" strike="noStrike" kern="0" cap="none" spc="0" normalizeH="0" baseline="0" noProof="0" dirty="0">
                <a:ln>
                  <a:noFill/>
                </a:ln>
                <a:solidFill>
                  <a:srgbClr val="FFFFFF"/>
                </a:solidFill>
                <a:effectLst/>
                <a:uLnTx/>
                <a:uFillTx/>
                <a:latin typeface="Aptos Display" panose="020B0004020202020204" pitchFamily="34" charset="0"/>
                <a:ea typeface="+mn-ea"/>
                <a:cs typeface="+mn-cs"/>
                <a:sym typeface="Arial"/>
              </a:rPr>
              <a:t>APIs</a:t>
            </a:r>
          </a:p>
        </p:txBody>
      </p:sp>
      <p:sp>
        <p:nvSpPr>
          <p:cNvPr id="70" name="Rectangle: Rounded Corners 69">
            <a:extLst>
              <a:ext uri="{FF2B5EF4-FFF2-40B4-BE49-F238E27FC236}">
                <a16:creationId xmlns:a16="http://schemas.microsoft.com/office/drawing/2014/main" id="{0570F400-0D56-2EC1-3684-D744511FA100}"/>
              </a:ext>
            </a:extLst>
          </p:cNvPr>
          <p:cNvSpPr/>
          <p:nvPr/>
        </p:nvSpPr>
        <p:spPr>
          <a:xfrm>
            <a:off x="9342776" y="644658"/>
            <a:ext cx="1800200" cy="927575"/>
          </a:xfrm>
          <a:prstGeom prst="round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1" i="0" u="none" strike="noStrike" kern="0" cap="none" spc="0" normalizeH="0" baseline="0" noProof="0" dirty="0">
                <a:ln>
                  <a:noFill/>
                </a:ln>
                <a:solidFill>
                  <a:srgbClr val="FFFFFF"/>
                </a:solidFill>
                <a:effectLst/>
                <a:uLnTx/>
                <a:uFillTx/>
                <a:latin typeface="Aptos Display" panose="020B0004020202020204" pitchFamily="34" charset="0"/>
                <a:ea typeface="+mn-ea"/>
                <a:cs typeface="+mn-cs"/>
                <a:sym typeface="Arial"/>
              </a:rPr>
              <a:t>Third Party</a:t>
            </a:r>
          </a:p>
        </p:txBody>
      </p:sp>
    </p:spTree>
    <p:extLst>
      <p:ext uri="{BB962C8B-B14F-4D97-AF65-F5344CB8AC3E}">
        <p14:creationId xmlns:p14="http://schemas.microsoft.com/office/powerpoint/2010/main" val="75792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DFCEB9-4114-9EDE-3E14-F40EE325F304}"/>
              </a:ext>
            </a:extLst>
          </p:cNvPr>
          <p:cNvSpPr txBox="1"/>
          <p:nvPr/>
        </p:nvSpPr>
        <p:spPr>
          <a:xfrm>
            <a:off x="189756" y="260648"/>
            <a:ext cx="11233248" cy="1200329"/>
          </a:xfrm>
          <a:prstGeom prst="rect">
            <a:avLst/>
          </a:prstGeom>
          <a:noFill/>
        </p:spPr>
        <p:txBody>
          <a:bodyPr wrap="square" rtlCol="0">
            <a:spAutoFit/>
          </a:bodyPr>
          <a:lstStyle/>
          <a:p>
            <a:r>
              <a:rPr lang="en-IN" dirty="0"/>
              <a:t>Show the total sales per country</a:t>
            </a:r>
          </a:p>
          <a:p>
            <a:r>
              <a:rPr lang="en-IN" dirty="0"/>
              <a:t>Total quantity sold per product</a:t>
            </a:r>
          </a:p>
          <a:p>
            <a:r>
              <a:rPr lang="en-IN" dirty="0"/>
              <a:t>Total sales per region</a:t>
            </a:r>
          </a:p>
        </p:txBody>
      </p:sp>
      <p:sp>
        <p:nvSpPr>
          <p:cNvPr id="3" name="Rectangle 2">
            <a:extLst>
              <a:ext uri="{FF2B5EF4-FFF2-40B4-BE49-F238E27FC236}">
                <a16:creationId xmlns:a16="http://schemas.microsoft.com/office/drawing/2014/main" id="{B0575BED-E78A-CB38-4F9C-73B9A52A7ABA}"/>
              </a:ext>
            </a:extLst>
          </p:cNvPr>
          <p:cNvSpPr/>
          <p:nvPr/>
        </p:nvSpPr>
        <p:spPr>
          <a:xfrm>
            <a:off x="3358108" y="5877272"/>
            <a:ext cx="2232248" cy="5760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product</a:t>
            </a:r>
          </a:p>
        </p:txBody>
      </p:sp>
      <p:sp>
        <p:nvSpPr>
          <p:cNvPr id="4" name="Rectangle 3">
            <a:extLst>
              <a:ext uri="{FF2B5EF4-FFF2-40B4-BE49-F238E27FC236}">
                <a16:creationId xmlns:a16="http://schemas.microsoft.com/office/drawing/2014/main" id="{79B7AD31-EE21-ECDB-EC29-77732ECB839C}"/>
              </a:ext>
            </a:extLst>
          </p:cNvPr>
          <p:cNvSpPr/>
          <p:nvPr/>
        </p:nvSpPr>
        <p:spPr>
          <a:xfrm>
            <a:off x="837828" y="5873508"/>
            <a:ext cx="2232248" cy="5760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Business part.</a:t>
            </a:r>
          </a:p>
        </p:txBody>
      </p:sp>
      <p:sp>
        <p:nvSpPr>
          <p:cNvPr id="5" name="Rectangle 4">
            <a:extLst>
              <a:ext uri="{FF2B5EF4-FFF2-40B4-BE49-F238E27FC236}">
                <a16:creationId xmlns:a16="http://schemas.microsoft.com/office/drawing/2014/main" id="{301BC6C3-38ED-5803-FC60-311E5B2D31D0}"/>
              </a:ext>
            </a:extLst>
          </p:cNvPr>
          <p:cNvSpPr/>
          <p:nvPr/>
        </p:nvSpPr>
        <p:spPr>
          <a:xfrm>
            <a:off x="5806380" y="5873508"/>
            <a:ext cx="2232248" cy="5760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Sales order</a:t>
            </a:r>
          </a:p>
        </p:txBody>
      </p:sp>
      <p:sp>
        <p:nvSpPr>
          <p:cNvPr id="6" name="Rectangle 5">
            <a:extLst>
              <a:ext uri="{FF2B5EF4-FFF2-40B4-BE49-F238E27FC236}">
                <a16:creationId xmlns:a16="http://schemas.microsoft.com/office/drawing/2014/main" id="{E0622816-C851-A28D-3825-FE1948C6C0A3}"/>
              </a:ext>
            </a:extLst>
          </p:cNvPr>
          <p:cNvSpPr/>
          <p:nvPr/>
        </p:nvSpPr>
        <p:spPr>
          <a:xfrm>
            <a:off x="8233981" y="5883469"/>
            <a:ext cx="2232248" cy="5760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Order items</a:t>
            </a:r>
          </a:p>
        </p:txBody>
      </p:sp>
      <p:sp>
        <p:nvSpPr>
          <p:cNvPr id="7" name="Rectangle 6">
            <a:extLst>
              <a:ext uri="{FF2B5EF4-FFF2-40B4-BE49-F238E27FC236}">
                <a16:creationId xmlns:a16="http://schemas.microsoft.com/office/drawing/2014/main" id="{D7A24A7B-3FD1-E19C-A40F-1321C2CD8978}"/>
              </a:ext>
            </a:extLst>
          </p:cNvPr>
          <p:cNvSpPr/>
          <p:nvPr/>
        </p:nvSpPr>
        <p:spPr>
          <a:xfrm>
            <a:off x="692478" y="4563408"/>
            <a:ext cx="2520280" cy="504056"/>
          </a:xfrm>
          <a:prstGeom prst="rect">
            <a:avLst/>
          </a:prstGeom>
          <a:solidFill>
            <a:srgbClr val="FF0000"/>
          </a:solidFill>
          <a:ln>
            <a:solidFill>
              <a:srgbClr val="FF0000"/>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t>P_BPA</a:t>
            </a:r>
          </a:p>
        </p:txBody>
      </p:sp>
      <p:cxnSp>
        <p:nvCxnSpPr>
          <p:cNvPr id="9" name="Connector: Elbow 8">
            <a:extLst>
              <a:ext uri="{FF2B5EF4-FFF2-40B4-BE49-F238E27FC236}">
                <a16:creationId xmlns:a16="http://schemas.microsoft.com/office/drawing/2014/main" id="{C410D2A8-0F06-1373-A1F9-C02137358005}"/>
              </a:ext>
            </a:extLst>
          </p:cNvPr>
          <p:cNvCxnSpPr>
            <a:stCxn id="4" idx="0"/>
            <a:endCxn id="7" idx="2"/>
          </p:cNvCxnSpPr>
          <p:nvPr/>
        </p:nvCxnSpPr>
        <p:spPr>
          <a:xfrm rot="16200000" flipV="1">
            <a:off x="1550263" y="5469819"/>
            <a:ext cx="806044" cy="13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2215455-5E9F-99E1-6B07-3833BCF15F9B}"/>
              </a:ext>
            </a:extLst>
          </p:cNvPr>
          <p:cNvSpPr/>
          <p:nvPr/>
        </p:nvSpPr>
        <p:spPr>
          <a:xfrm>
            <a:off x="6919835" y="4046998"/>
            <a:ext cx="2628292" cy="432048"/>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I_Sales</a:t>
            </a:r>
            <a:r>
              <a:rPr lang="en-IN" dirty="0"/>
              <a:t> #BASIC</a:t>
            </a:r>
          </a:p>
        </p:txBody>
      </p:sp>
      <p:cxnSp>
        <p:nvCxnSpPr>
          <p:cNvPr id="13" name="Connector: Elbow 12">
            <a:extLst>
              <a:ext uri="{FF2B5EF4-FFF2-40B4-BE49-F238E27FC236}">
                <a16:creationId xmlns:a16="http://schemas.microsoft.com/office/drawing/2014/main" id="{CEE83ECA-E9A7-C725-B44F-7458E89BF624}"/>
              </a:ext>
            </a:extLst>
          </p:cNvPr>
          <p:cNvCxnSpPr>
            <a:stCxn id="5" idx="0"/>
            <a:endCxn id="11" idx="2"/>
          </p:cNvCxnSpPr>
          <p:nvPr/>
        </p:nvCxnSpPr>
        <p:spPr>
          <a:xfrm rot="5400000" flipH="1" flipV="1">
            <a:off x="6881011" y="4520539"/>
            <a:ext cx="1394462" cy="13114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6C1B5C53-A6A9-BEA6-EF26-F54AAE26AC88}"/>
              </a:ext>
            </a:extLst>
          </p:cNvPr>
          <p:cNvCxnSpPr>
            <a:stCxn id="6" idx="0"/>
            <a:endCxn id="11" idx="2"/>
          </p:cNvCxnSpPr>
          <p:nvPr/>
        </p:nvCxnSpPr>
        <p:spPr>
          <a:xfrm rot="16200000" flipV="1">
            <a:off x="8089832" y="4623196"/>
            <a:ext cx="1404423" cy="11161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A9078BBC-05E7-3BD1-93EC-6A5E0C615020}"/>
              </a:ext>
            </a:extLst>
          </p:cNvPr>
          <p:cNvSpPr/>
          <p:nvPr/>
        </p:nvSpPr>
        <p:spPr>
          <a:xfrm>
            <a:off x="4366220" y="3321551"/>
            <a:ext cx="3546394" cy="432048"/>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dirty="0" err="1"/>
              <a:t>I_SalesProd</a:t>
            </a:r>
            <a:r>
              <a:rPr lang="en-IN" dirty="0"/>
              <a:t> #COMPOSITE</a:t>
            </a:r>
          </a:p>
        </p:txBody>
      </p:sp>
      <p:cxnSp>
        <p:nvCxnSpPr>
          <p:cNvPr id="18" name="Connector: Elbow 17">
            <a:extLst>
              <a:ext uri="{FF2B5EF4-FFF2-40B4-BE49-F238E27FC236}">
                <a16:creationId xmlns:a16="http://schemas.microsoft.com/office/drawing/2014/main" id="{E736BBF3-AE16-C983-1CD6-AAC419BD2129}"/>
              </a:ext>
            </a:extLst>
          </p:cNvPr>
          <p:cNvCxnSpPr>
            <a:cxnSpLocks/>
            <a:stCxn id="3" idx="0"/>
            <a:endCxn id="16" idx="2"/>
          </p:cNvCxnSpPr>
          <p:nvPr/>
        </p:nvCxnSpPr>
        <p:spPr>
          <a:xfrm rot="5400000" flipH="1" flipV="1">
            <a:off x="4244988" y="3982844"/>
            <a:ext cx="2123673" cy="16651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E09B0329-693E-A901-7085-E577B07F8734}"/>
              </a:ext>
            </a:extLst>
          </p:cNvPr>
          <p:cNvCxnSpPr>
            <a:cxnSpLocks/>
            <a:stCxn id="11" idx="1"/>
            <a:endCxn id="16" idx="2"/>
          </p:cNvCxnSpPr>
          <p:nvPr/>
        </p:nvCxnSpPr>
        <p:spPr>
          <a:xfrm rot="10800000">
            <a:off x="6139417" y="3753600"/>
            <a:ext cx="780418" cy="50942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B0D2664-1BE1-72B7-B35F-073FD7DD6263}"/>
              </a:ext>
            </a:extLst>
          </p:cNvPr>
          <p:cNvSpPr/>
          <p:nvPr/>
        </p:nvSpPr>
        <p:spPr>
          <a:xfrm>
            <a:off x="1557908" y="2673479"/>
            <a:ext cx="3546394" cy="432048"/>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err="1"/>
              <a:t>I_SalesCUBE</a:t>
            </a:r>
            <a:r>
              <a:rPr lang="en-IN" sz="1600" dirty="0"/>
              <a:t> </a:t>
            </a:r>
            <a:r>
              <a:rPr lang="en-IN" dirty="0"/>
              <a:t>#COMPOSITE</a:t>
            </a:r>
          </a:p>
        </p:txBody>
      </p:sp>
      <p:cxnSp>
        <p:nvCxnSpPr>
          <p:cNvPr id="29" name="Connector: Elbow 28">
            <a:extLst>
              <a:ext uri="{FF2B5EF4-FFF2-40B4-BE49-F238E27FC236}">
                <a16:creationId xmlns:a16="http://schemas.microsoft.com/office/drawing/2014/main" id="{FE8F178F-3468-136A-8F53-258BD1B24F06}"/>
              </a:ext>
            </a:extLst>
          </p:cNvPr>
          <p:cNvCxnSpPr>
            <a:stCxn id="16" idx="1"/>
            <a:endCxn id="27" idx="2"/>
          </p:cNvCxnSpPr>
          <p:nvPr/>
        </p:nvCxnSpPr>
        <p:spPr>
          <a:xfrm rot="10800000">
            <a:off x="3331106" y="3105527"/>
            <a:ext cx="1035115" cy="4320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98064921-9CEF-307C-FB0E-BE6549647C32}"/>
              </a:ext>
            </a:extLst>
          </p:cNvPr>
          <p:cNvCxnSpPr>
            <a:stCxn id="7" idx="0"/>
            <a:endCxn id="27" idx="2"/>
          </p:cNvCxnSpPr>
          <p:nvPr/>
        </p:nvCxnSpPr>
        <p:spPr>
          <a:xfrm rot="5400000" flipH="1" flipV="1">
            <a:off x="1912921" y="3145225"/>
            <a:ext cx="1457881" cy="137848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8EFDFFE-A74D-E354-C849-2BE0955DD9A3}"/>
              </a:ext>
            </a:extLst>
          </p:cNvPr>
          <p:cNvSpPr/>
          <p:nvPr/>
        </p:nvSpPr>
        <p:spPr>
          <a:xfrm>
            <a:off x="4294212" y="1628800"/>
            <a:ext cx="3744416" cy="51431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err="1"/>
              <a:t>I_Sales_Ana</a:t>
            </a:r>
            <a:r>
              <a:rPr lang="en-IN" sz="2000" dirty="0"/>
              <a:t> #CONSUMPTION</a:t>
            </a:r>
          </a:p>
        </p:txBody>
      </p:sp>
      <p:cxnSp>
        <p:nvCxnSpPr>
          <p:cNvPr id="35" name="Connector: Elbow 34">
            <a:extLst>
              <a:ext uri="{FF2B5EF4-FFF2-40B4-BE49-F238E27FC236}">
                <a16:creationId xmlns:a16="http://schemas.microsoft.com/office/drawing/2014/main" id="{AABB97C1-8529-EE28-0661-CE4BD65B7A11}"/>
              </a:ext>
            </a:extLst>
          </p:cNvPr>
          <p:cNvCxnSpPr>
            <a:stCxn id="27" idx="0"/>
            <a:endCxn id="33" idx="2"/>
          </p:cNvCxnSpPr>
          <p:nvPr/>
        </p:nvCxnSpPr>
        <p:spPr>
          <a:xfrm rot="5400000" flipH="1" flipV="1">
            <a:off x="4483580" y="990640"/>
            <a:ext cx="530364" cy="28353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43" name="Ink 42">
                <a:extLst>
                  <a:ext uri="{FF2B5EF4-FFF2-40B4-BE49-F238E27FC236}">
                    <a16:creationId xmlns:a16="http://schemas.microsoft.com/office/drawing/2014/main" id="{B559DAC9-5A3B-A5E9-FE22-11161602E1D3}"/>
                  </a:ext>
                </a:extLst>
              </p14:cNvPr>
              <p14:cNvContentPartPr/>
              <p14:nvPr/>
            </p14:nvContentPartPr>
            <p14:xfrm>
              <a:off x="9563558" y="3953663"/>
              <a:ext cx="470880" cy="261360"/>
            </p14:xfrm>
          </p:contentPart>
        </mc:Choice>
        <mc:Fallback>
          <p:pic>
            <p:nvPicPr>
              <p:cNvPr id="43" name="Ink 42">
                <a:extLst>
                  <a:ext uri="{FF2B5EF4-FFF2-40B4-BE49-F238E27FC236}">
                    <a16:creationId xmlns:a16="http://schemas.microsoft.com/office/drawing/2014/main" id="{B559DAC9-5A3B-A5E9-FE22-11161602E1D3}"/>
                  </a:ext>
                </a:extLst>
              </p:cNvPr>
              <p:cNvPicPr/>
              <p:nvPr/>
            </p:nvPicPr>
            <p:blipFill>
              <a:blip r:embed="rId3"/>
              <a:stretch>
                <a:fillRect/>
              </a:stretch>
            </p:blipFill>
            <p:spPr>
              <a:xfrm>
                <a:off x="9554918" y="3944663"/>
                <a:ext cx="48852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4" name="Ink 43">
                <a:extLst>
                  <a:ext uri="{FF2B5EF4-FFF2-40B4-BE49-F238E27FC236}">
                    <a16:creationId xmlns:a16="http://schemas.microsoft.com/office/drawing/2014/main" id="{59995235-2BA2-D9C7-AEE4-9F244FCB047D}"/>
                  </a:ext>
                </a:extLst>
              </p14:cNvPr>
              <p14:cNvContentPartPr/>
              <p14:nvPr/>
            </p14:nvContentPartPr>
            <p14:xfrm>
              <a:off x="8060918" y="3158423"/>
              <a:ext cx="459360" cy="421920"/>
            </p14:xfrm>
          </p:contentPart>
        </mc:Choice>
        <mc:Fallback>
          <p:pic>
            <p:nvPicPr>
              <p:cNvPr id="44" name="Ink 43">
                <a:extLst>
                  <a:ext uri="{FF2B5EF4-FFF2-40B4-BE49-F238E27FC236}">
                    <a16:creationId xmlns:a16="http://schemas.microsoft.com/office/drawing/2014/main" id="{59995235-2BA2-D9C7-AEE4-9F244FCB047D}"/>
                  </a:ext>
                </a:extLst>
              </p:cNvPr>
              <p:cNvPicPr/>
              <p:nvPr/>
            </p:nvPicPr>
            <p:blipFill>
              <a:blip r:embed="rId5"/>
              <a:stretch>
                <a:fillRect/>
              </a:stretch>
            </p:blipFill>
            <p:spPr>
              <a:xfrm>
                <a:off x="8052278" y="3149783"/>
                <a:ext cx="477000" cy="439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5" name="Ink 44">
                <a:extLst>
                  <a:ext uri="{FF2B5EF4-FFF2-40B4-BE49-F238E27FC236}">
                    <a16:creationId xmlns:a16="http://schemas.microsoft.com/office/drawing/2014/main" id="{6F5F8CF3-ABEA-3E2A-3175-58FC62C88653}"/>
                  </a:ext>
                </a:extLst>
              </p14:cNvPr>
              <p14:cNvContentPartPr/>
              <p14:nvPr/>
            </p14:nvContentPartPr>
            <p14:xfrm>
              <a:off x="5172278" y="2618063"/>
              <a:ext cx="374040" cy="318600"/>
            </p14:xfrm>
          </p:contentPart>
        </mc:Choice>
        <mc:Fallback>
          <p:pic>
            <p:nvPicPr>
              <p:cNvPr id="45" name="Ink 44">
                <a:extLst>
                  <a:ext uri="{FF2B5EF4-FFF2-40B4-BE49-F238E27FC236}">
                    <a16:creationId xmlns:a16="http://schemas.microsoft.com/office/drawing/2014/main" id="{6F5F8CF3-ABEA-3E2A-3175-58FC62C88653}"/>
                  </a:ext>
                </a:extLst>
              </p:cNvPr>
              <p:cNvPicPr/>
              <p:nvPr/>
            </p:nvPicPr>
            <p:blipFill>
              <a:blip r:embed="rId7"/>
              <a:stretch>
                <a:fillRect/>
              </a:stretch>
            </p:blipFill>
            <p:spPr>
              <a:xfrm>
                <a:off x="5163278" y="2609063"/>
                <a:ext cx="391680" cy="3362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6" name="Ink 45">
                <a:extLst>
                  <a:ext uri="{FF2B5EF4-FFF2-40B4-BE49-F238E27FC236}">
                    <a16:creationId xmlns:a16="http://schemas.microsoft.com/office/drawing/2014/main" id="{8BB9BE7B-C80E-C010-3C87-D5EA69BCBAE6}"/>
                  </a:ext>
                </a:extLst>
              </p14:cNvPr>
              <p14:cNvContentPartPr/>
              <p14:nvPr/>
            </p14:nvContentPartPr>
            <p14:xfrm>
              <a:off x="1608998" y="637343"/>
              <a:ext cx="1491840" cy="27000"/>
            </p14:xfrm>
          </p:contentPart>
        </mc:Choice>
        <mc:Fallback>
          <p:pic>
            <p:nvPicPr>
              <p:cNvPr id="46" name="Ink 45">
                <a:extLst>
                  <a:ext uri="{FF2B5EF4-FFF2-40B4-BE49-F238E27FC236}">
                    <a16:creationId xmlns:a16="http://schemas.microsoft.com/office/drawing/2014/main" id="{8BB9BE7B-C80E-C010-3C87-D5EA69BCBAE6}"/>
                  </a:ext>
                </a:extLst>
              </p:cNvPr>
              <p:cNvPicPr/>
              <p:nvPr/>
            </p:nvPicPr>
            <p:blipFill>
              <a:blip r:embed="rId9"/>
              <a:stretch>
                <a:fillRect/>
              </a:stretch>
            </p:blipFill>
            <p:spPr>
              <a:xfrm>
                <a:off x="1600358" y="628343"/>
                <a:ext cx="150948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7" name="Ink 46">
                <a:extLst>
                  <a:ext uri="{FF2B5EF4-FFF2-40B4-BE49-F238E27FC236}">
                    <a16:creationId xmlns:a16="http://schemas.microsoft.com/office/drawing/2014/main" id="{8D164882-017F-B67C-A1FF-BB58C547591B}"/>
                  </a:ext>
                </a:extLst>
              </p14:cNvPr>
              <p14:cNvContentPartPr/>
              <p14:nvPr/>
            </p14:nvContentPartPr>
            <p14:xfrm>
              <a:off x="375638" y="970703"/>
              <a:ext cx="1481040" cy="6840"/>
            </p14:xfrm>
          </p:contentPart>
        </mc:Choice>
        <mc:Fallback>
          <p:pic>
            <p:nvPicPr>
              <p:cNvPr id="47" name="Ink 46">
                <a:extLst>
                  <a:ext uri="{FF2B5EF4-FFF2-40B4-BE49-F238E27FC236}">
                    <a16:creationId xmlns:a16="http://schemas.microsoft.com/office/drawing/2014/main" id="{8D164882-017F-B67C-A1FF-BB58C547591B}"/>
                  </a:ext>
                </a:extLst>
              </p:cNvPr>
              <p:cNvPicPr/>
              <p:nvPr/>
            </p:nvPicPr>
            <p:blipFill>
              <a:blip r:embed="rId11"/>
              <a:stretch>
                <a:fillRect/>
              </a:stretch>
            </p:blipFill>
            <p:spPr>
              <a:xfrm>
                <a:off x="366998" y="961703"/>
                <a:ext cx="149868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8" name="Ink 47">
                <a:extLst>
                  <a:ext uri="{FF2B5EF4-FFF2-40B4-BE49-F238E27FC236}">
                    <a16:creationId xmlns:a16="http://schemas.microsoft.com/office/drawing/2014/main" id="{BBA22FD3-E348-B872-8305-D85D819C8E5F}"/>
                  </a:ext>
                </a:extLst>
              </p14:cNvPr>
              <p14:cNvContentPartPr/>
              <p14:nvPr/>
            </p14:nvContentPartPr>
            <p14:xfrm>
              <a:off x="413438" y="1425383"/>
              <a:ext cx="1272600" cy="9000"/>
            </p14:xfrm>
          </p:contentPart>
        </mc:Choice>
        <mc:Fallback>
          <p:pic>
            <p:nvPicPr>
              <p:cNvPr id="48" name="Ink 47">
                <a:extLst>
                  <a:ext uri="{FF2B5EF4-FFF2-40B4-BE49-F238E27FC236}">
                    <a16:creationId xmlns:a16="http://schemas.microsoft.com/office/drawing/2014/main" id="{BBA22FD3-E348-B872-8305-D85D819C8E5F}"/>
                  </a:ext>
                </a:extLst>
              </p:cNvPr>
              <p:cNvPicPr/>
              <p:nvPr/>
            </p:nvPicPr>
            <p:blipFill>
              <a:blip r:embed="rId13"/>
              <a:stretch>
                <a:fillRect/>
              </a:stretch>
            </p:blipFill>
            <p:spPr>
              <a:xfrm>
                <a:off x="404438" y="1416383"/>
                <a:ext cx="1290240" cy="26640"/>
              </a:xfrm>
              <a:prstGeom prst="rect">
                <a:avLst/>
              </a:prstGeom>
            </p:spPr>
          </p:pic>
        </mc:Fallback>
      </mc:AlternateContent>
    </p:spTree>
    <p:extLst>
      <p:ext uri="{BB962C8B-B14F-4D97-AF65-F5344CB8AC3E}">
        <p14:creationId xmlns:p14="http://schemas.microsoft.com/office/powerpoint/2010/main" val="2558159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87F5C662-B5CC-7440-B5B5-C6BA21392288}"/>
                  </a:ext>
                </a:extLst>
              </p14:cNvPr>
              <p14:cNvContentPartPr/>
              <p14:nvPr/>
            </p14:nvContentPartPr>
            <p14:xfrm>
              <a:off x="1759838" y="788903"/>
              <a:ext cx="360" cy="360"/>
            </p14:xfrm>
          </p:contentPart>
        </mc:Choice>
        <mc:Fallback>
          <p:pic>
            <p:nvPicPr>
              <p:cNvPr id="2" name="Ink 1">
                <a:extLst>
                  <a:ext uri="{FF2B5EF4-FFF2-40B4-BE49-F238E27FC236}">
                    <a16:creationId xmlns:a16="http://schemas.microsoft.com/office/drawing/2014/main" id="{87F5C662-B5CC-7440-B5B5-C6BA21392288}"/>
                  </a:ext>
                </a:extLst>
              </p:cNvPr>
              <p:cNvPicPr/>
              <p:nvPr/>
            </p:nvPicPr>
            <p:blipFill>
              <a:blip r:embed="rId3"/>
              <a:stretch>
                <a:fillRect/>
              </a:stretch>
            </p:blipFill>
            <p:spPr>
              <a:xfrm>
                <a:off x="1750838" y="77990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62" name="Ink 161">
                <a:extLst>
                  <a:ext uri="{FF2B5EF4-FFF2-40B4-BE49-F238E27FC236}">
                    <a16:creationId xmlns:a16="http://schemas.microsoft.com/office/drawing/2014/main" id="{4D4EAAAB-7497-C2DC-4E20-90BA7CA91511}"/>
                  </a:ext>
                </a:extLst>
              </p14:cNvPr>
              <p14:cNvContentPartPr/>
              <p14:nvPr/>
            </p14:nvContentPartPr>
            <p14:xfrm>
              <a:off x="8679758" y="4722623"/>
              <a:ext cx="120240" cy="31320"/>
            </p14:xfrm>
          </p:contentPart>
        </mc:Choice>
        <mc:Fallback>
          <p:pic>
            <p:nvPicPr>
              <p:cNvPr id="162" name="Ink 161">
                <a:extLst>
                  <a:ext uri="{FF2B5EF4-FFF2-40B4-BE49-F238E27FC236}">
                    <a16:creationId xmlns:a16="http://schemas.microsoft.com/office/drawing/2014/main" id="{4D4EAAAB-7497-C2DC-4E20-90BA7CA91511}"/>
                  </a:ext>
                </a:extLst>
              </p:cNvPr>
              <p:cNvPicPr/>
              <p:nvPr/>
            </p:nvPicPr>
            <p:blipFill>
              <a:blip r:embed="rId5"/>
              <a:stretch>
                <a:fillRect/>
              </a:stretch>
            </p:blipFill>
            <p:spPr>
              <a:xfrm>
                <a:off x="8670758" y="4713983"/>
                <a:ext cx="13788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78" name="Ink 177">
                <a:extLst>
                  <a:ext uri="{FF2B5EF4-FFF2-40B4-BE49-F238E27FC236}">
                    <a16:creationId xmlns:a16="http://schemas.microsoft.com/office/drawing/2014/main" id="{716EDD76-6F2A-358F-A7D2-393791F538AD}"/>
                  </a:ext>
                </a:extLst>
              </p14:cNvPr>
              <p14:cNvContentPartPr/>
              <p14:nvPr/>
            </p14:nvContentPartPr>
            <p14:xfrm>
              <a:off x="4421318" y="889343"/>
              <a:ext cx="1090080" cy="100440"/>
            </p14:xfrm>
          </p:contentPart>
        </mc:Choice>
        <mc:Fallback>
          <p:pic>
            <p:nvPicPr>
              <p:cNvPr id="178" name="Ink 177">
                <a:extLst>
                  <a:ext uri="{FF2B5EF4-FFF2-40B4-BE49-F238E27FC236}">
                    <a16:creationId xmlns:a16="http://schemas.microsoft.com/office/drawing/2014/main" id="{716EDD76-6F2A-358F-A7D2-393791F538AD}"/>
                  </a:ext>
                </a:extLst>
              </p:cNvPr>
              <p:cNvPicPr/>
              <p:nvPr/>
            </p:nvPicPr>
            <p:blipFill>
              <a:blip r:embed="rId7"/>
              <a:stretch>
                <a:fillRect/>
              </a:stretch>
            </p:blipFill>
            <p:spPr>
              <a:xfrm>
                <a:off x="4412318" y="880343"/>
                <a:ext cx="1107720" cy="118080"/>
              </a:xfrm>
              <a:prstGeom prst="rect">
                <a:avLst/>
              </a:prstGeom>
            </p:spPr>
          </p:pic>
        </mc:Fallback>
      </mc:AlternateContent>
      <p:grpSp>
        <p:nvGrpSpPr>
          <p:cNvPr id="208" name="Group 207">
            <a:extLst>
              <a:ext uri="{FF2B5EF4-FFF2-40B4-BE49-F238E27FC236}">
                <a16:creationId xmlns:a16="http://schemas.microsoft.com/office/drawing/2014/main" id="{4DFF96B8-A1B6-8F29-7BF0-C7017E50AAAA}"/>
              </a:ext>
            </a:extLst>
          </p:cNvPr>
          <p:cNvGrpSpPr/>
          <p:nvPr/>
        </p:nvGrpSpPr>
        <p:grpSpPr>
          <a:xfrm>
            <a:off x="469238" y="414143"/>
            <a:ext cx="10299240" cy="6422760"/>
            <a:chOff x="469238" y="414143"/>
            <a:chExt cx="10299240" cy="6422760"/>
          </a:xfrm>
        </p:grpSpPr>
        <mc:AlternateContent xmlns:mc="http://schemas.openxmlformats.org/markup-compatibility/2006">
          <mc:Choice xmlns:p14="http://schemas.microsoft.com/office/powerpoint/2010/main" Requires="p14">
            <p:contentPart p14:bwMode="auto" r:id="rId8">
              <p14:nvContentPartPr>
                <p14:cNvPr id="3" name="Ink 2">
                  <a:extLst>
                    <a:ext uri="{FF2B5EF4-FFF2-40B4-BE49-F238E27FC236}">
                      <a16:creationId xmlns:a16="http://schemas.microsoft.com/office/drawing/2014/main" id="{FA913A10-F07F-AD0F-CA42-B09EA3167220}"/>
                    </a:ext>
                  </a:extLst>
                </p14:cNvPr>
                <p14:cNvContentPartPr/>
                <p14:nvPr/>
              </p14:nvContentPartPr>
              <p14:xfrm>
                <a:off x="3219638" y="414143"/>
                <a:ext cx="1374120" cy="1494720"/>
              </p14:xfrm>
            </p:contentPart>
          </mc:Choice>
          <mc:Fallback>
            <p:pic>
              <p:nvPicPr>
                <p:cNvPr id="3" name="Ink 2">
                  <a:extLst>
                    <a:ext uri="{FF2B5EF4-FFF2-40B4-BE49-F238E27FC236}">
                      <a16:creationId xmlns:a16="http://schemas.microsoft.com/office/drawing/2014/main" id="{FA913A10-F07F-AD0F-CA42-B09EA3167220}"/>
                    </a:ext>
                  </a:extLst>
                </p:cNvPr>
                <p:cNvPicPr/>
                <p:nvPr/>
              </p:nvPicPr>
              <p:blipFill>
                <a:blip r:embed="rId9"/>
                <a:stretch>
                  <a:fillRect/>
                </a:stretch>
              </p:blipFill>
              <p:spPr>
                <a:xfrm>
                  <a:off x="3210998" y="405503"/>
                  <a:ext cx="1391760" cy="15123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 name="Ink 3">
                  <a:extLst>
                    <a:ext uri="{FF2B5EF4-FFF2-40B4-BE49-F238E27FC236}">
                      <a16:creationId xmlns:a16="http://schemas.microsoft.com/office/drawing/2014/main" id="{C61C4D51-B3C1-2DEE-5425-128644A2D1D9}"/>
                    </a:ext>
                  </a:extLst>
                </p14:cNvPr>
                <p14:cNvContentPartPr/>
                <p14:nvPr/>
              </p14:nvContentPartPr>
              <p14:xfrm>
                <a:off x="3856118" y="1609703"/>
                <a:ext cx="196200" cy="174240"/>
              </p14:xfrm>
            </p:contentPart>
          </mc:Choice>
          <mc:Fallback>
            <p:pic>
              <p:nvPicPr>
                <p:cNvPr id="4" name="Ink 3">
                  <a:extLst>
                    <a:ext uri="{FF2B5EF4-FFF2-40B4-BE49-F238E27FC236}">
                      <a16:creationId xmlns:a16="http://schemas.microsoft.com/office/drawing/2014/main" id="{C61C4D51-B3C1-2DEE-5425-128644A2D1D9}"/>
                    </a:ext>
                  </a:extLst>
                </p:cNvPr>
                <p:cNvPicPr/>
                <p:nvPr/>
              </p:nvPicPr>
              <p:blipFill>
                <a:blip r:embed="rId11"/>
                <a:stretch>
                  <a:fillRect/>
                </a:stretch>
              </p:blipFill>
              <p:spPr>
                <a:xfrm>
                  <a:off x="3847118" y="1600703"/>
                  <a:ext cx="21384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 name="Ink 5">
                  <a:extLst>
                    <a:ext uri="{FF2B5EF4-FFF2-40B4-BE49-F238E27FC236}">
                      <a16:creationId xmlns:a16="http://schemas.microsoft.com/office/drawing/2014/main" id="{EB9E0E38-9BF6-F986-AAB6-77E2F1076B32}"/>
                    </a:ext>
                  </a:extLst>
                </p14:cNvPr>
                <p14:cNvContentPartPr/>
                <p14:nvPr/>
              </p14:nvContentPartPr>
              <p14:xfrm>
                <a:off x="3275078" y="825623"/>
                <a:ext cx="1343520" cy="95400"/>
              </p14:xfrm>
            </p:contentPart>
          </mc:Choice>
          <mc:Fallback>
            <p:pic>
              <p:nvPicPr>
                <p:cNvPr id="6" name="Ink 5">
                  <a:extLst>
                    <a:ext uri="{FF2B5EF4-FFF2-40B4-BE49-F238E27FC236}">
                      <a16:creationId xmlns:a16="http://schemas.microsoft.com/office/drawing/2014/main" id="{EB9E0E38-9BF6-F986-AAB6-77E2F1076B32}"/>
                    </a:ext>
                  </a:extLst>
                </p:cNvPr>
                <p:cNvPicPr/>
                <p:nvPr/>
              </p:nvPicPr>
              <p:blipFill>
                <a:blip r:embed="rId13"/>
                <a:stretch>
                  <a:fillRect/>
                </a:stretch>
              </p:blipFill>
              <p:spPr>
                <a:xfrm>
                  <a:off x="3266438" y="816983"/>
                  <a:ext cx="136116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7" name="Ink 6">
                  <a:extLst>
                    <a:ext uri="{FF2B5EF4-FFF2-40B4-BE49-F238E27FC236}">
                      <a16:creationId xmlns:a16="http://schemas.microsoft.com/office/drawing/2014/main" id="{72AE0ADE-219C-4CA4-F000-65EF7FF67758}"/>
                    </a:ext>
                  </a:extLst>
                </p14:cNvPr>
                <p14:cNvContentPartPr/>
                <p14:nvPr/>
              </p14:nvContentPartPr>
              <p14:xfrm>
                <a:off x="3287678" y="1251863"/>
                <a:ext cx="1310040" cy="111240"/>
              </p14:xfrm>
            </p:contentPart>
          </mc:Choice>
          <mc:Fallback>
            <p:pic>
              <p:nvPicPr>
                <p:cNvPr id="7" name="Ink 6">
                  <a:extLst>
                    <a:ext uri="{FF2B5EF4-FFF2-40B4-BE49-F238E27FC236}">
                      <a16:creationId xmlns:a16="http://schemas.microsoft.com/office/drawing/2014/main" id="{72AE0ADE-219C-4CA4-F000-65EF7FF67758}"/>
                    </a:ext>
                  </a:extLst>
                </p:cNvPr>
                <p:cNvPicPr/>
                <p:nvPr/>
              </p:nvPicPr>
              <p:blipFill>
                <a:blip r:embed="rId15"/>
                <a:stretch>
                  <a:fillRect/>
                </a:stretch>
              </p:blipFill>
              <p:spPr>
                <a:xfrm>
                  <a:off x="3278678" y="1243223"/>
                  <a:ext cx="132768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1AE69E7B-027D-5732-D6B0-69C63C4E4F6E}"/>
                    </a:ext>
                  </a:extLst>
                </p14:cNvPr>
                <p14:cNvContentPartPr/>
                <p14:nvPr/>
              </p14:nvContentPartPr>
              <p14:xfrm>
                <a:off x="3400718" y="637703"/>
                <a:ext cx="33840" cy="145800"/>
              </p14:xfrm>
            </p:contentPart>
          </mc:Choice>
          <mc:Fallback>
            <p:pic>
              <p:nvPicPr>
                <p:cNvPr id="9" name="Ink 8">
                  <a:extLst>
                    <a:ext uri="{FF2B5EF4-FFF2-40B4-BE49-F238E27FC236}">
                      <a16:creationId xmlns:a16="http://schemas.microsoft.com/office/drawing/2014/main" id="{1AE69E7B-027D-5732-D6B0-69C63C4E4F6E}"/>
                    </a:ext>
                  </a:extLst>
                </p:cNvPr>
                <p:cNvPicPr/>
                <p:nvPr/>
              </p:nvPicPr>
              <p:blipFill>
                <a:blip r:embed="rId17"/>
                <a:stretch>
                  <a:fillRect/>
                </a:stretch>
              </p:blipFill>
              <p:spPr>
                <a:xfrm>
                  <a:off x="3391718" y="628703"/>
                  <a:ext cx="5148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CC91A844-E8BF-AE4E-EB4B-253B21FB7457}"/>
                    </a:ext>
                  </a:extLst>
                </p14:cNvPr>
                <p14:cNvContentPartPr/>
                <p14:nvPr/>
              </p14:nvContentPartPr>
              <p14:xfrm>
                <a:off x="3475958" y="636623"/>
                <a:ext cx="111240" cy="114120"/>
              </p14:xfrm>
            </p:contentPart>
          </mc:Choice>
          <mc:Fallback>
            <p:pic>
              <p:nvPicPr>
                <p:cNvPr id="10" name="Ink 9">
                  <a:extLst>
                    <a:ext uri="{FF2B5EF4-FFF2-40B4-BE49-F238E27FC236}">
                      <a16:creationId xmlns:a16="http://schemas.microsoft.com/office/drawing/2014/main" id="{CC91A844-E8BF-AE4E-EB4B-253B21FB7457}"/>
                    </a:ext>
                  </a:extLst>
                </p:cNvPr>
                <p:cNvPicPr/>
                <p:nvPr/>
              </p:nvPicPr>
              <p:blipFill>
                <a:blip r:embed="rId19"/>
                <a:stretch>
                  <a:fillRect/>
                </a:stretch>
              </p:blipFill>
              <p:spPr>
                <a:xfrm>
                  <a:off x="3466958" y="627983"/>
                  <a:ext cx="12888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 name="Ink 10">
                  <a:extLst>
                    <a:ext uri="{FF2B5EF4-FFF2-40B4-BE49-F238E27FC236}">
                      <a16:creationId xmlns:a16="http://schemas.microsoft.com/office/drawing/2014/main" id="{A4814ED2-04E9-6DF2-649E-5EAF79377DF0}"/>
                    </a:ext>
                  </a:extLst>
                </p14:cNvPr>
                <p14:cNvContentPartPr/>
                <p14:nvPr/>
              </p14:nvContentPartPr>
              <p14:xfrm>
                <a:off x="3668558" y="621143"/>
                <a:ext cx="93600" cy="137520"/>
              </p14:xfrm>
            </p:contentPart>
          </mc:Choice>
          <mc:Fallback>
            <p:pic>
              <p:nvPicPr>
                <p:cNvPr id="11" name="Ink 10">
                  <a:extLst>
                    <a:ext uri="{FF2B5EF4-FFF2-40B4-BE49-F238E27FC236}">
                      <a16:creationId xmlns:a16="http://schemas.microsoft.com/office/drawing/2014/main" id="{A4814ED2-04E9-6DF2-649E-5EAF79377DF0}"/>
                    </a:ext>
                  </a:extLst>
                </p:cNvPr>
                <p:cNvPicPr/>
                <p:nvPr/>
              </p:nvPicPr>
              <p:blipFill>
                <a:blip r:embed="rId21"/>
                <a:stretch>
                  <a:fillRect/>
                </a:stretch>
              </p:blipFill>
              <p:spPr>
                <a:xfrm>
                  <a:off x="3659918" y="612503"/>
                  <a:ext cx="11124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2" name="Ink 11">
                  <a:extLst>
                    <a:ext uri="{FF2B5EF4-FFF2-40B4-BE49-F238E27FC236}">
                      <a16:creationId xmlns:a16="http://schemas.microsoft.com/office/drawing/2014/main" id="{74ED22D2-BF84-5382-30C6-B08B4207F573}"/>
                    </a:ext>
                  </a:extLst>
                </p14:cNvPr>
                <p14:cNvContentPartPr/>
                <p14:nvPr/>
              </p14:nvContentPartPr>
              <p14:xfrm>
                <a:off x="3870518" y="604943"/>
                <a:ext cx="20160" cy="118440"/>
              </p14:xfrm>
            </p:contentPart>
          </mc:Choice>
          <mc:Fallback>
            <p:pic>
              <p:nvPicPr>
                <p:cNvPr id="12" name="Ink 11">
                  <a:extLst>
                    <a:ext uri="{FF2B5EF4-FFF2-40B4-BE49-F238E27FC236}">
                      <a16:creationId xmlns:a16="http://schemas.microsoft.com/office/drawing/2014/main" id="{74ED22D2-BF84-5382-30C6-B08B4207F573}"/>
                    </a:ext>
                  </a:extLst>
                </p:cNvPr>
                <p:cNvPicPr/>
                <p:nvPr/>
              </p:nvPicPr>
              <p:blipFill>
                <a:blip r:embed="rId23"/>
                <a:stretch>
                  <a:fillRect/>
                </a:stretch>
              </p:blipFill>
              <p:spPr>
                <a:xfrm>
                  <a:off x="3861518" y="596303"/>
                  <a:ext cx="3780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3" name="Ink 12">
                  <a:extLst>
                    <a:ext uri="{FF2B5EF4-FFF2-40B4-BE49-F238E27FC236}">
                      <a16:creationId xmlns:a16="http://schemas.microsoft.com/office/drawing/2014/main" id="{FE32CF2B-5E5E-7954-5923-04A3C5CD13AF}"/>
                    </a:ext>
                  </a:extLst>
                </p14:cNvPr>
                <p14:cNvContentPartPr/>
                <p14:nvPr/>
              </p14:nvContentPartPr>
              <p14:xfrm>
                <a:off x="3507638" y="1069343"/>
                <a:ext cx="13320" cy="138600"/>
              </p14:xfrm>
            </p:contentPart>
          </mc:Choice>
          <mc:Fallback>
            <p:pic>
              <p:nvPicPr>
                <p:cNvPr id="13" name="Ink 12">
                  <a:extLst>
                    <a:ext uri="{FF2B5EF4-FFF2-40B4-BE49-F238E27FC236}">
                      <a16:creationId xmlns:a16="http://schemas.microsoft.com/office/drawing/2014/main" id="{FE32CF2B-5E5E-7954-5923-04A3C5CD13AF}"/>
                    </a:ext>
                  </a:extLst>
                </p:cNvPr>
                <p:cNvPicPr/>
                <p:nvPr/>
              </p:nvPicPr>
              <p:blipFill>
                <a:blip r:embed="rId25"/>
                <a:stretch>
                  <a:fillRect/>
                </a:stretch>
              </p:blipFill>
              <p:spPr>
                <a:xfrm>
                  <a:off x="3498998" y="1060343"/>
                  <a:ext cx="3096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4" name="Ink 13">
                  <a:extLst>
                    <a:ext uri="{FF2B5EF4-FFF2-40B4-BE49-F238E27FC236}">
                      <a16:creationId xmlns:a16="http://schemas.microsoft.com/office/drawing/2014/main" id="{8D882D56-D0AC-8109-26A6-D60C05E658B8}"/>
                    </a:ext>
                  </a:extLst>
                </p14:cNvPr>
                <p14:cNvContentPartPr/>
                <p14:nvPr/>
              </p14:nvContentPartPr>
              <p14:xfrm>
                <a:off x="3606638" y="1069343"/>
                <a:ext cx="88560" cy="114120"/>
              </p14:xfrm>
            </p:contentPart>
          </mc:Choice>
          <mc:Fallback>
            <p:pic>
              <p:nvPicPr>
                <p:cNvPr id="14" name="Ink 13">
                  <a:extLst>
                    <a:ext uri="{FF2B5EF4-FFF2-40B4-BE49-F238E27FC236}">
                      <a16:creationId xmlns:a16="http://schemas.microsoft.com/office/drawing/2014/main" id="{8D882D56-D0AC-8109-26A6-D60C05E658B8}"/>
                    </a:ext>
                  </a:extLst>
                </p:cNvPr>
                <p:cNvPicPr/>
                <p:nvPr/>
              </p:nvPicPr>
              <p:blipFill>
                <a:blip r:embed="rId27"/>
                <a:stretch>
                  <a:fillRect/>
                </a:stretch>
              </p:blipFill>
              <p:spPr>
                <a:xfrm>
                  <a:off x="3597638" y="1060703"/>
                  <a:ext cx="10620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5" name="Ink 14">
                  <a:extLst>
                    <a:ext uri="{FF2B5EF4-FFF2-40B4-BE49-F238E27FC236}">
                      <a16:creationId xmlns:a16="http://schemas.microsoft.com/office/drawing/2014/main" id="{56AAEBD2-0F62-F7B5-D63A-EA3D95EA08B1}"/>
                    </a:ext>
                  </a:extLst>
                </p14:cNvPr>
                <p14:cNvContentPartPr/>
                <p14:nvPr/>
              </p14:nvContentPartPr>
              <p14:xfrm>
                <a:off x="3781598" y="1007423"/>
                <a:ext cx="114480" cy="164520"/>
              </p14:xfrm>
            </p:contentPart>
          </mc:Choice>
          <mc:Fallback>
            <p:pic>
              <p:nvPicPr>
                <p:cNvPr id="15" name="Ink 14">
                  <a:extLst>
                    <a:ext uri="{FF2B5EF4-FFF2-40B4-BE49-F238E27FC236}">
                      <a16:creationId xmlns:a16="http://schemas.microsoft.com/office/drawing/2014/main" id="{56AAEBD2-0F62-F7B5-D63A-EA3D95EA08B1}"/>
                    </a:ext>
                  </a:extLst>
                </p:cNvPr>
                <p:cNvPicPr/>
                <p:nvPr/>
              </p:nvPicPr>
              <p:blipFill>
                <a:blip r:embed="rId29"/>
                <a:stretch>
                  <a:fillRect/>
                </a:stretch>
              </p:blipFill>
              <p:spPr>
                <a:xfrm>
                  <a:off x="3772958" y="998423"/>
                  <a:ext cx="13212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6" name="Ink 15">
                  <a:extLst>
                    <a:ext uri="{FF2B5EF4-FFF2-40B4-BE49-F238E27FC236}">
                      <a16:creationId xmlns:a16="http://schemas.microsoft.com/office/drawing/2014/main" id="{C15D2196-6906-2CA1-8146-EBB4AD5BF36B}"/>
                    </a:ext>
                  </a:extLst>
                </p14:cNvPr>
                <p14:cNvContentPartPr/>
                <p14:nvPr/>
              </p14:nvContentPartPr>
              <p14:xfrm>
                <a:off x="3907958" y="994103"/>
                <a:ext cx="292680" cy="151560"/>
              </p14:xfrm>
            </p:contentPart>
          </mc:Choice>
          <mc:Fallback>
            <p:pic>
              <p:nvPicPr>
                <p:cNvPr id="16" name="Ink 15">
                  <a:extLst>
                    <a:ext uri="{FF2B5EF4-FFF2-40B4-BE49-F238E27FC236}">
                      <a16:creationId xmlns:a16="http://schemas.microsoft.com/office/drawing/2014/main" id="{C15D2196-6906-2CA1-8146-EBB4AD5BF36B}"/>
                    </a:ext>
                  </a:extLst>
                </p:cNvPr>
                <p:cNvPicPr/>
                <p:nvPr/>
              </p:nvPicPr>
              <p:blipFill>
                <a:blip r:embed="rId31"/>
                <a:stretch>
                  <a:fillRect/>
                </a:stretch>
              </p:blipFill>
              <p:spPr>
                <a:xfrm>
                  <a:off x="3899318" y="985103"/>
                  <a:ext cx="31032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8" name="Ink 17">
                  <a:extLst>
                    <a:ext uri="{FF2B5EF4-FFF2-40B4-BE49-F238E27FC236}">
                      <a16:creationId xmlns:a16="http://schemas.microsoft.com/office/drawing/2014/main" id="{34ED79D5-6826-62AC-8FD6-8CA95E6F0199}"/>
                    </a:ext>
                  </a:extLst>
                </p14:cNvPr>
                <p14:cNvContentPartPr/>
                <p14:nvPr/>
              </p14:nvContentPartPr>
              <p14:xfrm>
                <a:off x="4322318" y="998063"/>
                <a:ext cx="69120" cy="66600"/>
              </p14:xfrm>
            </p:contentPart>
          </mc:Choice>
          <mc:Fallback>
            <p:pic>
              <p:nvPicPr>
                <p:cNvPr id="18" name="Ink 17">
                  <a:extLst>
                    <a:ext uri="{FF2B5EF4-FFF2-40B4-BE49-F238E27FC236}">
                      <a16:creationId xmlns:a16="http://schemas.microsoft.com/office/drawing/2014/main" id="{34ED79D5-6826-62AC-8FD6-8CA95E6F0199}"/>
                    </a:ext>
                  </a:extLst>
                </p:cNvPr>
                <p:cNvPicPr/>
                <p:nvPr/>
              </p:nvPicPr>
              <p:blipFill>
                <a:blip r:embed="rId33"/>
                <a:stretch>
                  <a:fillRect/>
                </a:stretch>
              </p:blipFill>
              <p:spPr>
                <a:xfrm>
                  <a:off x="4313678" y="989063"/>
                  <a:ext cx="8676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9" name="Ink 18">
                  <a:extLst>
                    <a:ext uri="{FF2B5EF4-FFF2-40B4-BE49-F238E27FC236}">
                      <a16:creationId xmlns:a16="http://schemas.microsoft.com/office/drawing/2014/main" id="{9382D7F0-6A79-2074-149F-E1BCD9FCFBD0}"/>
                    </a:ext>
                  </a:extLst>
                </p14:cNvPr>
                <p14:cNvContentPartPr/>
                <p14:nvPr/>
              </p14:nvContentPartPr>
              <p14:xfrm>
                <a:off x="4389998" y="944783"/>
                <a:ext cx="1675080" cy="76320"/>
              </p14:xfrm>
            </p:contentPart>
          </mc:Choice>
          <mc:Fallback>
            <p:pic>
              <p:nvPicPr>
                <p:cNvPr id="19" name="Ink 18">
                  <a:extLst>
                    <a:ext uri="{FF2B5EF4-FFF2-40B4-BE49-F238E27FC236}">
                      <a16:creationId xmlns:a16="http://schemas.microsoft.com/office/drawing/2014/main" id="{9382D7F0-6A79-2074-149F-E1BCD9FCFBD0}"/>
                    </a:ext>
                  </a:extLst>
                </p:cNvPr>
                <p:cNvPicPr/>
                <p:nvPr/>
              </p:nvPicPr>
              <p:blipFill>
                <a:blip r:embed="rId35"/>
                <a:stretch>
                  <a:fillRect/>
                </a:stretch>
              </p:blipFill>
              <p:spPr>
                <a:xfrm>
                  <a:off x="4381358" y="935783"/>
                  <a:ext cx="169272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0" name="Ink 19">
                  <a:extLst>
                    <a:ext uri="{FF2B5EF4-FFF2-40B4-BE49-F238E27FC236}">
                      <a16:creationId xmlns:a16="http://schemas.microsoft.com/office/drawing/2014/main" id="{A7D96CAB-CD10-5596-A75D-0176EBFD82FB}"/>
                    </a:ext>
                  </a:extLst>
                </p14:cNvPr>
                <p14:cNvContentPartPr/>
                <p14:nvPr/>
              </p14:nvContentPartPr>
              <p14:xfrm>
                <a:off x="5947358" y="889343"/>
                <a:ext cx="119880" cy="135000"/>
              </p14:xfrm>
            </p:contentPart>
          </mc:Choice>
          <mc:Fallback>
            <p:pic>
              <p:nvPicPr>
                <p:cNvPr id="20" name="Ink 19">
                  <a:extLst>
                    <a:ext uri="{FF2B5EF4-FFF2-40B4-BE49-F238E27FC236}">
                      <a16:creationId xmlns:a16="http://schemas.microsoft.com/office/drawing/2014/main" id="{A7D96CAB-CD10-5596-A75D-0176EBFD82FB}"/>
                    </a:ext>
                  </a:extLst>
                </p:cNvPr>
                <p:cNvPicPr/>
                <p:nvPr/>
              </p:nvPicPr>
              <p:blipFill>
                <a:blip r:embed="rId37"/>
                <a:stretch>
                  <a:fillRect/>
                </a:stretch>
              </p:blipFill>
              <p:spPr>
                <a:xfrm>
                  <a:off x="5938718" y="880343"/>
                  <a:ext cx="13752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1" name="Ink 20">
                  <a:extLst>
                    <a:ext uri="{FF2B5EF4-FFF2-40B4-BE49-F238E27FC236}">
                      <a16:creationId xmlns:a16="http://schemas.microsoft.com/office/drawing/2014/main" id="{E8EE93A2-ECF5-FFA2-52A6-606FD6BFE579}"/>
                    </a:ext>
                  </a:extLst>
                </p14:cNvPr>
                <p14:cNvContentPartPr/>
                <p14:nvPr/>
              </p14:nvContentPartPr>
              <p14:xfrm>
                <a:off x="6049958" y="751463"/>
                <a:ext cx="2612520" cy="1009440"/>
              </p14:xfrm>
            </p:contentPart>
          </mc:Choice>
          <mc:Fallback>
            <p:pic>
              <p:nvPicPr>
                <p:cNvPr id="21" name="Ink 20">
                  <a:extLst>
                    <a:ext uri="{FF2B5EF4-FFF2-40B4-BE49-F238E27FC236}">
                      <a16:creationId xmlns:a16="http://schemas.microsoft.com/office/drawing/2014/main" id="{E8EE93A2-ECF5-FFA2-52A6-606FD6BFE579}"/>
                    </a:ext>
                  </a:extLst>
                </p:cNvPr>
                <p:cNvPicPr/>
                <p:nvPr/>
              </p:nvPicPr>
              <p:blipFill>
                <a:blip r:embed="rId39"/>
                <a:stretch>
                  <a:fillRect/>
                </a:stretch>
              </p:blipFill>
              <p:spPr>
                <a:xfrm>
                  <a:off x="6040958" y="742823"/>
                  <a:ext cx="2630160" cy="10270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2" name="Ink 21">
                  <a:extLst>
                    <a:ext uri="{FF2B5EF4-FFF2-40B4-BE49-F238E27FC236}">
                      <a16:creationId xmlns:a16="http://schemas.microsoft.com/office/drawing/2014/main" id="{599D2972-6788-2C6F-ED11-360BF9559483}"/>
                    </a:ext>
                  </a:extLst>
                </p14:cNvPr>
                <p14:cNvContentPartPr/>
                <p14:nvPr/>
              </p14:nvContentPartPr>
              <p14:xfrm>
                <a:off x="6099998" y="594143"/>
                <a:ext cx="2613240" cy="1083240"/>
              </p14:xfrm>
            </p:contentPart>
          </mc:Choice>
          <mc:Fallback>
            <p:pic>
              <p:nvPicPr>
                <p:cNvPr id="22" name="Ink 21">
                  <a:extLst>
                    <a:ext uri="{FF2B5EF4-FFF2-40B4-BE49-F238E27FC236}">
                      <a16:creationId xmlns:a16="http://schemas.microsoft.com/office/drawing/2014/main" id="{599D2972-6788-2C6F-ED11-360BF9559483}"/>
                    </a:ext>
                  </a:extLst>
                </p:cNvPr>
                <p:cNvPicPr/>
                <p:nvPr/>
              </p:nvPicPr>
              <p:blipFill>
                <a:blip r:embed="rId41"/>
                <a:stretch>
                  <a:fillRect/>
                </a:stretch>
              </p:blipFill>
              <p:spPr>
                <a:xfrm>
                  <a:off x="6090998" y="585503"/>
                  <a:ext cx="2630880" cy="11008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3" name="Ink 22">
                  <a:extLst>
                    <a:ext uri="{FF2B5EF4-FFF2-40B4-BE49-F238E27FC236}">
                      <a16:creationId xmlns:a16="http://schemas.microsoft.com/office/drawing/2014/main" id="{22FD6C58-F806-E5E2-80A8-0DFB1FDC0D77}"/>
                    </a:ext>
                  </a:extLst>
                </p14:cNvPr>
                <p14:cNvContentPartPr/>
                <p14:nvPr/>
              </p14:nvContentPartPr>
              <p14:xfrm>
                <a:off x="6276758" y="908423"/>
                <a:ext cx="23400" cy="124200"/>
              </p14:xfrm>
            </p:contentPart>
          </mc:Choice>
          <mc:Fallback>
            <p:pic>
              <p:nvPicPr>
                <p:cNvPr id="23" name="Ink 22">
                  <a:extLst>
                    <a:ext uri="{FF2B5EF4-FFF2-40B4-BE49-F238E27FC236}">
                      <a16:creationId xmlns:a16="http://schemas.microsoft.com/office/drawing/2014/main" id="{22FD6C58-F806-E5E2-80A8-0DFB1FDC0D77}"/>
                    </a:ext>
                  </a:extLst>
                </p:cNvPr>
                <p:cNvPicPr/>
                <p:nvPr/>
              </p:nvPicPr>
              <p:blipFill>
                <a:blip r:embed="rId43"/>
                <a:stretch>
                  <a:fillRect/>
                </a:stretch>
              </p:blipFill>
              <p:spPr>
                <a:xfrm>
                  <a:off x="6267758" y="899423"/>
                  <a:ext cx="4104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4" name="Ink 23">
                  <a:extLst>
                    <a:ext uri="{FF2B5EF4-FFF2-40B4-BE49-F238E27FC236}">
                      <a16:creationId xmlns:a16="http://schemas.microsoft.com/office/drawing/2014/main" id="{ADFE0A50-5690-9B46-7AB0-943AAAFC9143}"/>
                    </a:ext>
                  </a:extLst>
                </p14:cNvPr>
                <p14:cNvContentPartPr/>
                <p14:nvPr/>
              </p14:nvContentPartPr>
              <p14:xfrm>
                <a:off x="6384398" y="919943"/>
                <a:ext cx="98280" cy="101160"/>
              </p14:xfrm>
            </p:contentPart>
          </mc:Choice>
          <mc:Fallback>
            <p:pic>
              <p:nvPicPr>
                <p:cNvPr id="24" name="Ink 23">
                  <a:extLst>
                    <a:ext uri="{FF2B5EF4-FFF2-40B4-BE49-F238E27FC236}">
                      <a16:creationId xmlns:a16="http://schemas.microsoft.com/office/drawing/2014/main" id="{ADFE0A50-5690-9B46-7AB0-943AAAFC9143}"/>
                    </a:ext>
                  </a:extLst>
                </p:cNvPr>
                <p:cNvPicPr/>
                <p:nvPr/>
              </p:nvPicPr>
              <p:blipFill>
                <a:blip r:embed="rId45"/>
                <a:stretch>
                  <a:fillRect/>
                </a:stretch>
              </p:blipFill>
              <p:spPr>
                <a:xfrm>
                  <a:off x="6375398" y="911303"/>
                  <a:ext cx="11592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5" name="Ink 24">
                  <a:extLst>
                    <a:ext uri="{FF2B5EF4-FFF2-40B4-BE49-F238E27FC236}">
                      <a16:creationId xmlns:a16="http://schemas.microsoft.com/office/drawing/2014/main" id="{FA867438-8179-E2F4-3D50-35412A873F49}"/>
                    </a:ext>
                  </a:extLst>
                </p14:cNvPr>
                <p14:cNvContentPartPr/>
                <p14:nvPr/>
              </p14:nvContentPartPr>
              <p14:xfrm>
                <a:off x="6568358" y="920663"/>
                <a:ext cx="103320" cy="100080"/>
              </p14:xfrm>
            </p:contentPart>
          </mc:Choice>
          <mc:Fallback>
            <p:pic>
              <p:nvPicPr>
                <p:cNvPr id="25" name="Ink 24">
                  <a:extLst>
                    <a:ext uri="{FF2B5EF4-FFF2-40B4-BE49-F238E27FC236}">
                      <a16:creationId xmlns:a16="http://schemas.microsoft.com/office/drawing/2014/main" id="{FA867438-8179-E2F4-3D50-35412A873F49}"/>
                    </a:ext>
                  </a:extLst>
                </p:cNvPr>
                <p:cNvPicPr/>
                <p:nvPr/>
              </p:nvPicPr>
              <p:blipFill>
                <a:blip r:embed="rId47"/>
                <a:stretch>
                  <a:fillRect/>
                </a:stretch>
              </p:blipFill>
              <p:spPr>
                <a:xfrm>
                  <a:off x="6559718" y="911663"/>
                  <a:ext cx="12096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6" name="Ink 25">
                  <a:extLst>
                    <a:ext uri="{FF2B5EF4-FFF2-40B4-BE49-F238E27FC236}">
                      <a16:creationId xmlns:a16="http://schemas.microsoft.com/office/drawing/2014/main" id="{DE376B04-896D-3611-4732-49E3638846EF}"/>
                    </a:ext>
                  </a:extLst>
                </p14:cNvPr>
                <p14:cNvContentPartPr/>
                <p14:nvPr/>
              </p14:nvContentPartPr>
              <p14:xfrm>
                <a:off x="6726038" y="881423"/>
                <a:ext cx="209880" cy="159120"/>
              </p14:xfrm>
            </p:contentPart>
          </mc:Choice>
          <mc:Fallback>
            <p:pic>
              <p:nvPicPr>
                <p:cNvPr id="26" name="Ink 25">
                  <a:extLst>
                    <a:ext uri="{FF2B5EF4-FFF2-40B4-BE49-F238E27FC236}">
                      <a16:creationId xmlns:a16="http://schemas.microsoft.com/office/drawing/2014/main" id="{DE376B04-896D-3611-4732-49E3638846EF}"/>
                    </a:ext>
                  </a:extLst>
                </p:cNvPr>
                <p:cNvPicPr/>
                <p:nvPr/>
              </p:nvPicPr>
              <p:blipFill>
                <a:blip r:embed="rId49"/>
                <a:stretch>
                  <a:fillRect/>
                </a:stretch>
              </p:blipFill>
              <p:spPr>
                <a:xfrm>
                  <a:off x="6717398" y="872783"/>
                  <a:ext cx="22752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7" name="Ink 26">
                  <a:extLst>
                    <a:ext uri="{FF2B5EF4-FFF2-40B4-BE49-F238E27FC236}">
                      <a16:creationId xmlns:a16="http://schemas.microsoft.com/office/drawing/2014/main" id="{47870A63-3F3D-D5CF-1729-71C5FDA31B67}"/>
                    </a:ext>
                  </a:extLst>
                </p14:cNvPr>
                <p14:cNvContentPartPr/>
                <p14:nvPr/>
              </p14:nvContentPartPr>
              <p14:xfrm>
                <a:off x="6261998" y="1310903"/>
                <a:ext cx="2248920" cy="357120"/>
              </p14:xfrm>
            </p:contentPart>
          </mc:Choice>
          <mc:Fallback>
            <p:pic>
              <p:nvPicPr>
                <p:cNvPr id="27" name="Ink 26">
                  <a:extLst>
                    <a:ext uri="{FF2B5EF4-FFF2-40B4-BE49-F238E27FC236}">
                      <a16:creationId xmlns:a16="http://schemas.microsoft.com/office/drawing/2014/main" id="{47870A63-3F3D-D5CF-1729-71C5FDA31B67}"/>
                    </a:ext>
                  </a:extLst>
                </p:cNvPr>
                <p:cNvPicPr/>
                <p:nvPr/>
              </p:nvPicPr>
              <p:blipFill>
                <a:blip r:embed="rId51"/>
                <a:stretch>
                  <a:fillRect/>
                </a:stretch>
              </p:blipFill>
              <p:spPr>
                <a:xfrm>
                  <a:off x="6253358" y="1301903"/>
                  <a:ext cx="2266560" cy="3747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9" name="Ink 28">
                  <a:extLst>
                    <a:ext uri="{FF2B5EF4-FFF2-40B4-BE49-F238E27FC236}">
                      <a16:creationId xmlns:a16="http://schemas.microsoft.com/office/drawing/2014/main" id="{58C88705-1317-8861-20AE-FECD029A7756}"/>
                    </a:ext>
                  </a:extLst>
                </p14:cNvPr>
                <p14:cNvContentPartPr/>
                <p14:nvPr/>
              </p14:nvContentPartPr>
              <p14:xfrm>
                <a:off x="6262718" y="1195703"/>
                <a:ext cx="2235600" cy="376200"/>
              </p14:xfrm>
            </p:contentPart>
          </mc:Choice>
          <mc:Fallback>
            <p:pic>
              <p:nvPicPr>
                <p:cNvPr id="29" name="Ink 28">
                  <a:extLst>
                    <a:ext uri="{FF2B5EF4-FFF2-40B4-BE49-F238E27FC236}">
                      <a16:creationId xmlns:a16="http://schemas.microsoft.com/office/drawing/2014/main" id="{58C88705-1317-8861-20AE-FECD029A7756}"/>
                    </a:ext>
                  </a:extLst>
                </p:cNvPr>
                <p:cNvPicPr/>
                <p:nvPr/>
              </p:nvPicPr>
              <p:blipFill>
                <a:blip r:embed="rId53"/>
                <a:stretch>
                  <a:fillRect/>
                </a:stretch>
              </p:blipFill>
              <p:spPr>
                <a:xfrm>
                  <a:off x="6254078" y="1186703"/>
                  <a:ext cx="2253240" cy="3938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0" name="Ink 29">
                  <a:extLst>
                    <a:ext uri="{FF2B5EF4-FFF2-40B4-BE49-F238E27FC236}">
                      <a16:creationId xmlns:a16="http://schemas.microsoft.com/office/drawing/2014/main" id="{727423C1-3A33-BD25-90A5-D0B34BAD6A61}"/>
                    </a:ext>
                  </a:extLst>
                </p14:cNvPr>
                <p14:cNvContentPartPr/>
                <p14:nvPr/>
              </p14:nvContentPartPr>
              <p14:xfrm>
                <a:off x="6287918" y="1331783"/>
                <a:ext cx="1387800" cy="71280"/>
              </p14:xfrm>
            </p:contentPart>
          </mc:Choice>
          <mc:Fallback>
            <p:pic>
              <p:nvPicPr>
                <p:cNvPr id="30" name="Ink 29">
                  <a:extLst>
                    <a:ext uri="{FF2B5EF4-FFF2-40B4-BE49-F238E27FC236}">
                      <a16:creationId xmlns:a16="http://schemas.microsoft.com/office/drawing/2014/main" id="{727423C1-3A33-BD25-90A5-D0B34BAD6A61}"/>
                    </a:ext>
                  </a:extLst>
                </p:cNvPr>
                <p:cNvPicPr/>
                <p:nvPr/>
              </p:nvPicPr>
              <p:blipFill>
                <a:blip r:embed="rId55"/>
                <a:stretch>
                  <a:fillRect/>
                </a:stretch>
              </p:blipFill>
              <p:spPr>
                <a:xfrm>
                  <a:off x="6279278" y="1323143"/>
                  <a:ext cx="140544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1" name="Ink 30">
                  <a:extLst>
                    <a:ext uri="{FF2B5EF4-FFF2-40B4-BE49-F238E27FC236}">
                      <a16:creationId xmlns:a16="http://schemas.microsoft.com/office/drawing/2014/main" id="{06C6815D-DD87-3126-154B-D55EAA7E1CB2}"/>
                    </a:ext>
                  </a:extLst>
                </p14:cNvPr>
                <p14:cNvContentPartPr/>
                <p14:nvPr/>
              </p14:nvContentPartPr>
              <p14:xfrm>
                <a:off x="6206198" y="1427903"/>
                <a:ext cx="1629720" cy="81720"/>
              </p14:xfrm>
            </p:contentPart>
          </mc:Choice>
          <mc:Fallback>
            <p:pic>
              <p:nvPicPr>
                <p:cNvPr id="31" name="Ink 30">
                  <a:extLst>
                    <a:ext uri="{FF2B5EF4-FFF2-40B4-BE49-F238E27FC236}">
                      <a16:creationId xmlns:a16="http://schemas.microsoft.com/office/drawing/2014/main" id="{06C6815D-DD87-3126-154B-D55EAA7E1CB2}"/>
                    </a:ext>
                  </a:extLst>
                </p:cNvPr>
                <p:cNvPicPr/>
                <p:nvPr/>
              </p:nvPicPr>
              <p:blipFill>
                <a:blip r:embed="rId57"/>
                <a:stretch>
                  <a:fillRect/>
                </a:stretch>
              </p:blipFill>
              <p:spPr>
                <a:xfrm>
                  <a:off x="6197558" y="1418903"/>
                  <a:ext cx="164736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3" name="Ink 32">
                  <a:extLst>
                    <a:ext uri="{FF2B5EF4-FFF2-40B4-BE49-F238E27FC236}">
                      <a16:creationId xmlns:a16="http://schemas.microsoft.com/office/drawing/2014/main" id="{62C6C11A-B43A-C385-1B99-BDF8E4CD38DE}"/>
                    </a:ext>
                  </a:extLst>
                </p14:cNvPr>
                <p14:cNvContentPartPr/>
                <p14:nvPr/>
              </p14:nvContentPartPr>
              <p14:xfrm>
                <a:off x="6694718" y="1152143"/>
                <a:ext cx="58680" cy="99720"/>
              </p14:xfrm>
            </p:contentPart>
          </mc:Choice>
          <mc:Fallback>
            <p:pic>
              <p:nvPicPr>
                <p:cNvPr id="33" name="Ink 32">
                  <a:extLst>
                    <a:ext uri="{FF2B5EF4-FFF2-40B4-BE49-F238E27FC236}">
                      <a16:creationId xmlns:a16="http://schemas.microsoft.com/office/drawing/2014/main" id="{62C6C11A-B43A-C385-1B99-BDF8E4CD38DE}"/>
                    </a:ext>
                  </a:extLst>
                </p:cNvPr>
                <p:cNvPicPr/>
                <p:nvPr/>
              </p:nvPicPr>
              <p:blipFill>
                <a:blip r:embed="rId59"/>
                <a:stretch>
                  <a:fillRect/>
                </a:stretch>
              </p:blipFill>
              <p:spPr>
                <a:xfrm>
                  <a:off x="6686078" y="1143143"/>
                  <a:ext cx="7632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4" name="Ink 33">
                  <a:extLst>
                    <a:ext uri="{FF2B5EF4-FFF2-40B4-BE49-F238E27FC236}">
                      <a16:creationId xmlns:a16="http://schemas.microsoft.com/office/drawing/2014/main" id="{89A7FAAF-C799-691A-7F19-962ED8974CC5}"/>
                    </a:ext>
                  </a:extLst>
                </p14:cNvPr>
                <p14:cNvContentPartPr/>
                <p14:nvPr/>
              </p14:nvContentPartPr>
              <p14:xfrm>
                <a:off x="6677798" y="1102103"/>
                <a:ext cx="11160" cy="6840"/>
              </p14:xfrm>
            </p:contentPart>
          </mc:Choice>
          <mc:Fallback>
            <p:pic>
              <p:nvPicPr>
                <p:cNvPr id="34" name="Ink 33">
                  <a:extLst>
                    <a:ext uri="{FF2B5EF4-FFF2-40B4-BE49-F238E27FC236}">
                      <a16:creationId xmlns:a16="http://schemas.microsoft.com/office/drawing/2014/main" id="{89A7FAAF-C799-691A-7F19-962ED8974CC5}"/>
                    </a:ext>
                  </a:extLst>
                </p:cNvPr>
                <p:cNvPicPr/>
                <p:nvPr/>
              </p:nvPicPr>
              <p:blipFill>
                <a:blip r:embed="rId61"/>
                <a:stretch>
                  <a:fillRect/>
                </a:stretch>
              </p:blipFill>
              <p:spPr>
                <a:xfrm>
                  <a:off x="6669158" y="1093103"/>
                  <a:ext cx="2880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5" name="Ink 34">
                  <a:extLst>
                    <a:ext uri="{FF2B5EF4-FFF2-40B4-BE49-F238E27FC236}">
                      <a16:creationId xmlns:a16="http://schemas.microsoft.com/office/drawing/2014/main" id="{4C4DA30B-74B1-62C6-2065-22A077A198F0}"/>
                    </a:ext>
                  </a:extLst>
                </p14:cNvPr>
                <p14:cNvContentPartPr/>
                <p14:nvPr/>
              </p14:nvContentPartPr>
              <p14:xfrm>
                <a:off x="6795158" y="1108223"/>
                <a:ext cx="39960" cy="139320"/>
              </p14:xfrm>
            </p:contentPart>
          </mc:Choice>
          <mc:Fallback>
            <p:pic>
              <p:nvPicPr>
                <p:cNvPr id="35" name="Ink 34">
                  <a:extLst>
                    <a:ext uri="{FF2B5EF4-FFF2-40B4-BE49-F238E27FC236}">
                      <a16:creationId xmlns:a16="http://schemas.microsoft.com/office/drawing/2014/main" id="{4C4DA30B-74B1-62C6-2065-22A077A198F0}"/>
                    </a:ext>
                  </a:extLst>
                </p:cNvPr>
                <p:cNvPicPr/>
                <p:nvPr/>
              </p:nvPicPr>
              <p:blipFill>
                <a:blip r:embed="rId63"/>
                <a:stretch>
                  <a:fillRect/>
                </a:stretch>
              </p:blipFill>
              <p:spPr>
                <a:xfrm>
                  <a:off x="6786158" y="1099583"/>
                  <a:ext cx="5760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6" name="Ink 35">
                  <a:extLst>
                    <a:ext uri="{FF2B5EF4-FFF2-40B4-BE49-F238E27FC236}">
                      <a16:creationId xmlns:a16="http://schemas.microsoft.com/office/drawing/2014/main" id="{D9873DDB-3F21-851A-7C15-5A2E75EED544}"/>
                    </a:ext>
                  </a:extLst>
                </p14:cNvPr>
                <p14:cNvContentPartPr/>
                <p14:nvPr/>
              </p14:nvContentPartPr>
              <p14:xfrm>
                <a:off x="6769598" y="1127663"/>
                <a:ext cx="208800" cy="107280"/>
              </p14:xfrm>
            </p:contentPart>
          </mc:Choice>
          <mc:Fallback>
            <p:pic>
              <p:nvPicPr>
                <p:cNvPr id="36" name="Ink 35">
                  <a:extLst>
                    <a:ext uri="{FF2B5EF4-FFF2-40B4-BE49-F238E27FC236}">
                      <a16:creationId xmlns:a16="http://schemas.microsoft.com/office/drawing/2014/main" id="{D9873DDB-3F21-851A-7C15-5A2E75EED544}"/>
                    </a:ext>
                  </a:extLst>
                </p:cNvPr>
                <p:cNvPicPr/>
                <p:nvPr/>
              </p:nvPicPr>
              <p:blipFill>
                <a:blip r:embed="rId65"/>
                <a:stretch>
                  <a:fillRect/>
                </a:stretch>
              </p:blipFill>
              <p:spPr>
                <a:xfrm>
                  <a:off x="6760598" y="1119023"/>
                  <a:ext cx="22644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7" name="Ink 36">
                  <a:extLst>
                    <a:ext uri="{FF2B5EF4-FFF2-40B4-BE49-F238E27FC236}">
                      <a16:creationId xmlns:a16="http://schemas.microsoft.com/office/drawing/2014/main" id="{4E2B9341-5C01-B508-2652-2FD8B4EF09E8}"/>
                    </a:ext>
                  </a:extLst>
                </p14:cNvPr>
                <p14:cNvContentPartPr/>
                <p14:nvPr/>
              </p14:nvContentPartPr>
              <p14:xfrm>
                <a:off x="7012598" y="1116503"/>
                <a:ext cx="198000" cy="98640"/>
              </p14:xfrm>
            </p:contentPart>
          </mc:Choice>
          <mc:Fallback>
            <p:pic>
              <p:nvPicPr>
                <p:cNvPr id="37" name="Ink 36">
                  <a:extLst>
                    <a:ext uri="{FF2B5EF4-FFF2-40B4-BE49-F238E27FC236}">
                      <a16:creationId xmlns:a16="http://schemas.microsoft.com/office/drawing/2014/main" id="{4E2B9341-5C01-B508-2652-2FD8B4EF09E8}"/>
                    </a:ext>
                  </a:extLst>
                </p:cNvPr>
                <p:cNvPicPr/>
                <p:nvPr/>
              </p:nvPicPr>
              <p:blipFill>
                <a:blip r:embed="rId67"/>
                <a:stretch>
                  <a:fillRect/>
                </a:stretch>
              </p:blipFill>
              <p:spPr>
                <a:xfrm>
                  <a:off x="7003958" y="1107863"/>
                  <a:ext cx="21564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8" name="Ink 37">
                  <a:extLst>
                    <a:ext uri="{FF2B5EF4-FFF2-40B4-BE49-F238E27FC236}">
                      <a16:creationId xmlns:a16="http://schemas.microsoft.com/office/drawing/2014/main" id="{0DCD658E-C2AF-6079-C034-BCA0DF6950AF}"/>
                    </a:ext>
                  </a:extLst>
                </p14:cNvPr>
                <p14:cNvContentPartPr/>
                <p14:nvPr/>
              </p14:nvContentPartPr>
              <p14:xfrm>
                <a:off x="7245158" y="1084823"/>
                <a:ext cx="83160" cy="129600"/>
              </p14:xfrm>
            </p:contentPart>
          </mc:Choice>
          <mc:Fallback>
            <p:pic>
              <p:nvPicPr>
                <p:cNvPr id="38" name="Ink 37">
                  <a:extLst>
                    <a:ext uri="{FF2B5EF4-FFF2-40B4-BE49-F238E27FC236}">
                      <a16:creationId xmlns:a16="http://schemas.microsoft.com/office/drawing/2014/main" id="{0DCD658E-C2AF-6079-C034-BCA0DF6950AF}"/>
                    </a:ext>
                  </a:extLst>
                </p:cNvPr>
                <p:cNvPicPr/>
                <p:nvPr/>
              </p:nvPicPr>
              <p:blipFill>
                <a:blip r:embed="rId69"/>
                <a:stretch>
                  <a:fillRect/>
                </a:stretch>
              </p:blipFill>
              <p:spPr>
                <a:xfrm>
                  <a:off x="7236158" y="1075823"/>
                  <a:ext cx="10080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4" name="Ink 43">
                  <a:extLst>
                    <a:ext uri="{FF2B5EF4-FFF2-40B4-BE49-F238E27FC236}">
                      <a16:creationId xmlns:a16="http://schemas.microsoft.com/office/drawing/2014/main" id="{58D5769E-0AEB-45EC-8A60-F3B934E2311D}"/>
                    </a:ext>
                  </a:extLst>
                </p14:cNvPr>
                <p14:cNvContentPartPr/>
                <p14:nvPr/>
              </p14:nvContentPartPr>
              <p14:xfrm>
                <a:off x="4206758" y="920303"/>
                <a:ext cx="297000" cy="294120"/>
              </p14:xfrm>
            </p:contentPart>
          </mc:Choice>
          <mc:Fallback>
            <p:pic>
              <p:nvPicPr>
                <p:cNvPr id="44" name="Ink 43">
                  <a:extLst>
                    <a:ext uri="{FF2B5EF4-FFF2-40B4-BE49-F238E27FC236}">
                      <a16:creationId xmlns:a16="http://schemas.microsoft.com/office/drawing/2014/main" id="{58D5769E-0AEB-45EC-8A60-F3B934E2311D}"/>
                    </a:ext>
                  </a:extLst>
                </p:cNvPr>
                <p:cNvPicPr/>
                <p:nvPr/>
              </p:nvPicPr>
              <p:blipFill>
                <a:blip r:embed="rId71"/>
                <a:stretch>
                  <a:fillRect/>
                </a:stretch>
              </p:blipFill>
              <p:spPr>
                <a:xfrm>
                  <a:off x="4198118" y="911663"/>
                  <a:ext cx="314640"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0" name="Ink 39">
                  <a:extLst>
                    <a:ext uri="{FF2B5EF4-FFF2-40B4-BE49-F238E27FC236}">
                      <a16:creationId xmlns:a16="http://schemas.microsoft.com/office/drawing/2014/main" id="{DD840C23-183C-3413-3041-E662A91A0B6C}"/>
                    </a:ext>
                  </a:extLst>
                </p14:cNvPr>
                <p14:cNvContentPartPr/>
                <p14:nvPr/>
              </p14:nvContentPartPr>
              <p14:xfrm>
                <a:off x="3732278" y="2115863"/>
                <a:ext cx="138240" cy="214200"/>
              </p14:xfrm>
            </p:contentPart>
          </mc:Choice>
          <mc:Fallback>
            <p:pic>
              <p:nvPicPr>
                <p:cNvPr id="40" name="Ink 39">
                  <a:extLst>
                    <a:ext uri="{FF2B5EF4-FFF2-40B4-BE49-F238E27FC236}">
                      <a16:creationId xmlns:a16="http://schemas.microsoft.com/office/drawing/2014/main" id="{DD840C23-183C-3413-3041-E662A91A0B6C}"/>
                    </a:ext>
                  </a:extLst>
                </p:cNvPr>
                <p:cNvPicPr/>
                <p:nvPr/>
              </p:nvPicPr>
              <p:blipFill>
                <a:blip r:embed="rId73"/>
                <a:stretch>
                  <a:fillRect/>
                </a:stretch>
              </p:blipFill>
              <p:spPr>
                <a:xfrm>
                  <a:off x="3723278" y="2106863"/>
                  <a:ext cx="15588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1" name="Ink 40">
                  <a:extLst>
                    <a:ext uri="{FF2B5EF4-FFF2-40B4-BE49-F238E27FC236}">
                      <a16:creationId xmlns:a16="http://schemas.microsoft.com/office/drawing/2014/main" id="{3CED68FF-9F98-46F4-6BA0-8359364CB688}"/>
                    </a:ext>
                  </a:extLst>
                </p14:cNvPr>
                <p14:cNvContentPartPr/>
                <p14:nvPr/>
              </p14:nvContentPartPr>
              <p14:xfrm>
                <a:off x="3895718" y="2072663"/>
                <a:ext cx="194040" cy="214560"/>
              </p14:xfrm>
            </p:contentPart>
          </mc:Choice>
          <mc:Fallback>
            <p:pic>
              <p:nvPicPr>
                <p:cNvPr id="41" name="Ink 40">
                  <a:extLst>
                    <a:ext uri="{FF2B5EF4-FFF2-40B4-BE49-F238E27FC236}">
                      <a16:creationId xmlns:a16="http://schemas.microsoft.com/office/drawing/2014/main" id="{3CED68FF-9F98-46F4-6BA0-8359364CB688}"/>
                    </a:ext>
                  </a:extLst>
                </p:cNvPr>
                <p:cNvPicPr/>
                <p:nvPr/>
              </p:nvPicPr>
              <p:blipFill>
                <a:blip r:embed="rId75"/>
                <a:stretch>
                  <a:fillRect/>
                </a:stretch>
              </p:blipFill>
              <p:spPr>
                <a:xfrm>
                  <a:off x="3886718" y="2063663"/>
                  <a:ext cx="21168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2" name="Ink 41">
                  <a:extLst>
                    <a:ext uri="{FF2B5EF4-FFF2-40B4-BE49-F238E27FC236}">
                      <a16:creationId xmlns:a16="http://schemas.microsoft.com/office/drawing/2014/main" id="{DABF3869-0F1F-184D-ACC8-29BAE774D863}"/>
                    </a:ext>
                  </a:extLst>
                </p14:cNvPr>
                <p14:cNvContentPartPr/>
                <p14:nvPr/>
              </p14:nvContentPartPr>
              <p14:xfrm>
                <a:off x="4121078" y="2076623"/>
                <a:ext cx="241200" cy="133200"/>
              </p14:xfrm>
            </p:contentPart>
          </mc:Choice>
          <mc:Fallback>
            <p:pic>
              <p:nvPicPr>
                <p:cNvPr id="42" name="Ink 41">
                  <a:extLst>
                    <a:ext uri="{FF2B5EF4-FFF2-40B4-BE49-F238E27FC236}">
                      <a16:creationId xmlns:a16="http://schemas.microsoft.com/office/drawing/2014/main" id="{DABF3869-0F1F-184D-ACC8-29BAE774D863}"/>
                    </a:ext>
                  </a:extLst>
                </p:cNvPr>
                <p:cNvPicPr/>
                <p:nvPr/>
              </p:nvPicPr>
              <p:blipFill>
                <a:blip r:embed="rId77"/>
                <a:stretch>
                  <a:fillRect/>
                </a:stretch>
              </p:blipFill>
              <p:spPr>
                <a:xfrm>
                  <a:off x="4112078" y="2067623"/>
                  <a:ext cx="25884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9" name="Ink 58">
                  <a:extLst>
                    <a:ext uri="{FF2B5EF4-FFF2-40B4-BE49-F238E27FC236}">
                      <a16:creationId xmlns:a16="http://schemas.microsoft.com/office/drawing/2014/main" id="{F739A519-AB19-8450-3C29-16DEC0F996EE}"/>
                    </a:ext>
                  </a:extLst>
                </p14:cNvPr>
                <p14:cNvContentPartPr/>
                <p14:nvPr/>
              </p14:nvContentPartPr>
              <p14:xfrm>
                <a:off x="5481158" y="3306743"/>
                <a:ext cx="43560" cy="137520"/>
              </p14:xfrm>
            </p:contentPart>
          </mc:Choice>
          <mc:Fallback>
            <p:pic>
              <p:nvPicPr>
                <p:cNvPr id="59" name="Ink 58">
                  <a:extLst>
                    <a:ext uri="{FF2B5EF4-FFF2-40B4-BE49-F238E27FC236}">
                      <a16:creationId xmlns:a16="http://schemas.microsoft.com/office/drawing/2014/main" id="{F739A519-AB19-8450-3C29-16DEC0F996EE}"/>
                    </a:ext>
                  </a:extLst>
                </p:cNvPr>
                <p:cNvPicPr/>
                <p:nvPr/>
              </p:nvPicPr>
              <p:blipFill>
                <a:blip r:embed="rId79"/>
                <a:stretch>
                  <a:fillRect/>
                </a:stretch>
              </p:blipFill>
              <p:spPr>
                <a:xfrm>
                  <a:off x="5472158" y="3297743"/>
                  <a:ext cx="6120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60" name="Ink 59">
                  <a:extLst>
                    <a:ext uri="{FF2B5EF4-FFF2-40B4-BE49-F238E27FC236}">
                      <a16:creationId xmlns:a16="http://schemas.microsoft.com/office/drawing/2014/main" id="{59A61416-6E26-1A5F-5D8E-9DA8E96174B3}"/>
                    </a:ext>
                  </a:extLst>
                </p14:cNvPr>
                <p14:cNvContentPartPr/>
                <p14:nvPr/>
              </p14:nvContentPartPr>
              <p14:xfrm>
                <a:off x="5567558" y="3832703"/>
                <a:ext cx="132840" cy="1881360"/>
              </p14:xfrm>
            </p:contentPart>
          </mc:Choice>
          <mc:Fallback>
            <p:pic>
              <p:nvPicPr>
                <p:cNvPr id="60" name="Ink 59">
                  <a:extLst>
                    <a:ext uri="{FF2B5EF4-FFF2-40B4-BE49-F238E27FC236}">
                      <a16:creationId xmlns:a16="http://schemas.microsoft.com/office/drawing/2014/main" id="{59A61416-6E26-1A5F-5D8E-9DA8E96174B3}"/>
                    </a:ext>
                  </a:extLst>
                </p:cNvPr>
                <p:cNvPicPr/>
                <p:nvPr/>
              </p:nvPicPr>
              <p:blipFill>
                <a:blip r:embed="rId81"/>
                <a:stretch>
                  <a:fillRect/>
                </a:stretch>
              </p:blipFill>
              <p:spPr>
                <a:xfrm>
                  <a:off x="5558918" y="3824063"/>
                  <a:ext cx="150480" cy="18990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1" name="Ink 60">
                  <a:extLst>
                    <a:ext uri="{FF2B5EF4-FFF2-40B4-BE49-F238E27FC236}">
                      <a16:creationId xmlns:a16="http://schemas.microsoft.com/office/drawing/2014/main" id="{BA30E9C4-2902-B36F-ED71-DD4F134E54BC}"/>
                    </a:ext>
                  </a:extLst>
                </p14:cNvPr>
                <p14:cNvContentPartPr/>
                <p14:nvPr/>
              </p14:nvContentPartPr>
              <p14:xfrm>
                <a:off x="5761958" y="6049943"/>
                <a:ext cx="135720" cy="276480"/>
              </p14:xfrm>
            </p:contentPart>
          </mc:Choice>
          <mc:Fallback>
            <p:pic>
              <p:nvPicPr>
                <p:cNvPr id="61" name="Ink 60">
                  <a:extLst>
                    <a:ext uri="{FF2B5EF4-FFF2-40B4-BE49-F238E27FC236}">
                      <a16:creationId xmlns:a16="http://schemas.microsoft.com/office/drawing/2014/main" id="{BA30E9C4-2902-B36F-ED71-DD4F134E54BC}"/>
                    </a:ext>
                  </a:extLst>
                </p:cNvPr>
                <p:cNvPicPr/>
                <p:nvPr/>
              </p:nvPicPr>
              <p:blipFill>
                <a:blip r:embed="rId83"/>
                <a:stretch>
                  <a:fillRect/>
                </a:stretch>
              </p:blipFill>
              <p:spPr>
                <a:xfrm>
                  <a:off x="5752958" y="6040943"/>
                  <a:ext cx="15336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2" name="Ink 61">
                  <a:extLst>
                    <a:ext uri="{FF2B5EF4-FFF2-40B4-BE49-F238E27FC236}">
                      <a16:creationId xmlns:a16="http://schemas.microsoft.com/office/drawing/2014/main" id="{9EC3AC51-0D75-1488-1B69-93EB8A046215}"/>
                    </a:ext>
                  </a:extLst>
                </p14:cNvPr>
                <p14:cNvContentPartPr/>
                <p14:nvPr/>
              </p14:nvContentPartPr>
              <p14:xfrm>
                <a:off x="687758" y="3794543"/>
                <a:ext cx="1646280" cy="911160"/>
              </p14:xfrm>
            </p:contentPart>
          </mc:Choice>
          <mc:Fallback>
            <p:pic>
              <p:nvPicPr>
                <p:cNvPr id="62" name="Ink 61">
                  <a:extLst>
                    <a:ext uri="{FF2B5EF4-FFF2-40B4-BE49-F238E27FC236}">
                      <a16:creationId xmlns:a16="http://schemas.microsoft.com/office/drawing/2014/main" id="{9EC3AC51-0D75-1488-1B69-93EB8A046215}"/>
                    </a:ext>
                  </a:extLst>
                </p:cNvPr>
                <p:cNvPicPr/>
                <p:nvPr/>
              </p:nvPicPr>
              <p:blipFill>
                <a:blip r:embed="rId85"/>
                <a:stretch>
                  <a:fillRect/>
                </a:stretch>
              </p:blipFill>
              <p:spPr>
                <a:xfrm>
                  <a:off x="678758" y="3785543"/>
                  <a:ext cx="1663920" cy="9288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3" name="Ink 62">
                  <a:extLst>
                    <a:ext uri="{FF2B5EF4-FFF2-40B4-BE49-F238E27FC236}">
                      <a16:creationId xmlns:a16="http://schemas.microsoft.com/office/drawing/2014/main" id="{11775625-3725-B16A-4C3C-E83041226BE2}"/>
                    </a:ext>
                  </a:extLst>
                </p14:cNvPr>
                <p14:cNvContentPartPr/>
                <p14:nvPr/>
              </p14:nvContentPartPr>
              <p14:xfrm>
                <a:off x="984398" y="4114943"/>
                <a:ext cx="27720" cy="183240"/>
              </p14:xfrm>
            </p:contentPart>
          </mc:Choice>
          <mc:Fallback>
            <p:pic>
              <p:nvPicPr>
                <p:cNvPr id="63" name="Ink 62">
                  <a:extLst>
                    <a:ext uri="{FF2B5EF4-FFF2-40B4-BE49-F238E27FC236}">
                      <a16:creationId xmlns:a16="http://schemas.microsoft.com/office/drawing/2014/main" id="{11775625-3725-B16A-4C3C-E83041226BE2}"/>
                    </a:ext>
                  </a:extLst>
                </p:cNvPr>
                <p:cNvPicPr/>
                <p:nvPr/>
              </p:nvPicPr>
              <p:blipFill>
                <a:blip r:embed="rId87"/>
                <a:stretch>
                  <a:fillRect/>
                </a:stretch>
              </p:blipFill>
              <p:spPr>
                <a:xfrm>
                  <a:off x="975758" y="4105943"/>
                  <a:ext cx="4536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4" name="Ink 63">
                  <a:extLst>
                    <a:ext uri="{FF2B5EF4-FFF2-40B4-BE49-F238E27FC236}">
                      <a16:creationId xmlns:a16="http://schemas.microsoft.com/office/drawing/2014/main" id="{85A2D3CA-C985-2C76-D768-A2DE908B4648}"/>
                    </a:ext>
                  </a:extLst>
                </p14:cNvPr>
                <p14:cNvContentPartPr/>
                <p14:nvPr/>
              </p14:nvContentPartPr>
              <p14:xfrm>
                <a:off x="1003478" y="4107023"/>
                <a:ext cx="231840" cy="220680"/>
              </p14:xfrm>
            </p:contentPart>
          </mc:Choice>
          <mc:Fallback>
            <p:pic>
              <p:nvPicPr>
                <p:cNvPr id="64" name="Ink 63">
                  <a:extLst>
                    <a:ext uri="{FF2B5EF4-FFF2-40B4-BE49-F238E27FC236}">
                      <a16:creationId xmlns:a16="http://schemas.microsoft.com/office/drawing/2014/main" id="{85A2D3CA-C985-2C76-D768-A2DE908B4648}"/>
                    </a:ext>
                  </a:extLst>
                </p:cNvPr>
                <p:cNvPicPr/>
                <p:nvPr/>
              </p:nvPicPr>
              <p:blipFill>
                <a:blip r:embed="rId89"/>
                <a:stretch>
                  <a:fillRect/>
                </a:stretch>
              </p:blipFill>
              <p:spPr>
                <a:xfrm>
                  <a:off x="994838" y="4098383"/>
                  <a:ext cx="24948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5" name="Ink 64">
                  <a:extLst>
                    <a:ext uri="{FF2B5EF4-FFF2-40B4-BE49-F238E27FC236}">
                      <a16:creationId xmlns:a16="http://schemas.microsoft.com/office/drawing/2014/main" id="{E2B09944-71C6-306B-CB8F-0C3A9DD3C216}"/>
                    </a:ext>
                  </a:extLst>
                </p14:cNvPr>
                <p14:cNvContentPartPr/>
                <p14:nvPr/>
              </p14:nvContentPartPr>
              <p14:xfrm>
                <a:off x="1189598" y="4096583"/>
                <a:ext cx="61560" cy="313560"/>
              </p14:xfrm>
            </p:contentPart>
          </mc:Choice>
          <mc:Fallback>
            <p:pic>
              <p:nvPicPr>
                <p:cNvPr id="65" name="Ink 64">
                  <a:extLst>
                    <a:ext uri="{FF2B5EF4-FFF2-40B4-BE49-F238E27FC236}">
                      <a16:creationId xmlns:a16="http://schemas.microsoft.com/office/drawing/2014/main" id="{E2B09944-71C6-306B-CB8F-0C3A9DD3C216}"/>
                    </a:ext>
                  </a:extLst>
                </p:cNvPr>
                <p:cNvPicPr/>
                <p:nvPr/>
              </p:nvPicPr>
              <p:blipFill>
                <a:blip r:embed="rId91"/>
                <a:stretch>
                  <a:fillRect/>
                </a:stretch>
              </p:blipFill>
              <p:spPr>
                <a:xfrm>
                  <a:off x="1180958" y="4087583"/>
                  <a:ext cx="79200" cy="3312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6" name="Ink 65">
                  <a:extLst>
                    <a:ext uri="{FF2B5EF4-FFF2-40B4-BE49-F238E27FC236}">
                      <a16:creationId xmlns:a16="http://schemas.microsoft.com/office/drawing/2014/main" id="{430D34BC-D7A4-E182-2059-6FD75D675B88}"/>
                    </a:ext>
                  </a:extLst>
                </p14:cNvPr>
                <p14:cNvContentPartPr/>
                <p14:nvPr/>
              </p14:nvContentPartPr>
              <p14:xfrm>
                <a:off x="1328558" y="4062023"/>
                <a:ext cx="188280" cy="252720"/>
              </p14:xfrm>
            </p:contentPart>
          </mc:Choice>
          <mc:Fallback>
            <p:pic>
              <p:nvPicPr>
                <p:cNvPr id="66" name="Ink 65">
                  <a:extLst>
                    <a:ext uri="{FF2B5EF4-FFF2-40B4-BE49-F238E27FC236}">
                      <a16:creationId xmlns:a16="http://schemas.microsoft.com/office/drawing/2014/main" id="{430D34BC-D7A4-E182-2059-6FD75D675B88}"/>
                    </a:ext>
                  </a:extLst>
                </p:cNvPr>
                <p:cNvPicPr/>
                <p:nvPr/>
              </p:nvPicPr>
              <p:blipFill>
                <a:blip r:embed="rId93"/>
                <a:stretch>
                  <a:fillRect/>
                </a:stretch>
              </p:blipFill>
              <p:spPr>
                <a:xfrm>
                  <a:off x="1319558" y="4053023"/>
                  <a:ext cx="20592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7" name="Ink 66">
                  <a:extLst>
                    <a:ext uri="{FF2B5EF4-FFF2-40B4-BE49-F238E27FC236}">
                      <a16:creationId xmlns:a16="http://schemas.microsoft.com/office/drawing/2014/main" id="{F618F89D-A375-8AE6-1592-B85D4C1EF1F5}"/>
                    </a:ext>
                  </a:extLst>
                </p14:cNvPr>
                <p14:cNvContentPartPr/>
                <p14:nvPr/>
              </p14:nvContentPartPr>
              <p14:xfrm>
                <a:off x="1554278" y="4081463"/>
                <a:ext cx="223920" cy="233280"/>
              </p14:xfrm>
            </p:contentPart>
          </mc:Choice>
          <mc:Fallback>
            <p:pic>
              <p:nvPicPr>
                <p:cNvPr id="67" name="Ink 66">
                  <a:extLst>
                    <a:ext uri="{FF2B5EF4-FFF2-40B4-BE49-F238E27FC236}">
                      <a16:creationId xmlns:a16="http://schemas.microsoft.com/office/drawing/2014/main" id="{F618F89D-A375-8AE6-1592-B85D4C1EF1F5}"/>
                    </a:ext>
                  </a:extLst>
                </p:cNvPr>
                <p:cNvPicPr/>
                <p:nvPr/>
              </p:nvPicPr>
              <p:blipFill>
                <a:blip r:embed="rId95"/>
                <a:stretch>
                  <a:fillRect/>
                </a:stretch>
              </p:blipFill>
              <p:spPr>
                <a:xfrm>
                  <a:off x="1545278" y="4072823"/>
                  <a:ext cx="24156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8" name="Ink 67">
                  <a:extLst>
                    <a:ext uri="{FF2B5EF4-FFF2-40B4-BE49-F238E27FC236}">
                      <a16:creationId xmlns:a16="http://schemas.microsoft.com/office/drawing/2014/main" id="{AB8F3F01-E27D-BED0-9C6E-99A3E95D8576}"/>
                    </a:ext>
                  </a:extLst>
                </p14:cNvPr>
                <p14:cNvContentPartPr/>
                <p14:nvPr/>
              </p14:nvContentPartPr>
              <p14:xfrm>
                <a:off x="2185358" y="4138703"/>
                <a:ext cx="1107720" cy="114480"/>
              </p14:xfrm>
            </p:contentPart>
          </mc:Choice>
          <mc:Fallback>
            <p:pic>
              <p:nvPicPr>
                <p:cNvPr id="68" name="Ink 67">
                  <a:extLst>
                    <a:ext uri="{FF2B5EF4-FFF2-40B4-BE49-F238E27FC236}">
                      <a16:creationId xmlns:a16="http://schemas.microsoft.com/office/drawing/2014/main" id="{AB8F3F01-E27D-BED0-9C6E-99A3E95D8576}"/>
                    </a:ext>
                  </a:extLst>
                </p:cNvPr>
                <p:cNvPicPr/>
                <p:nvPr/>
              </p:nvPicPr>
              <p:blipFill>
                <a:blip r:embed="rId97"/>
                <a:stretch>
                  <a:fillRect/>
                </a:stretch>
              </p:blipFill>
              <p:spPr>
                <a:xfrm>
                  <a:off x="2176718" y="4129703"/>
                  <a:ext cx="112536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9" name="Ink 68">
                  <a:extLst>
                    <a:ext uri="{FF2B5EF4-FFF2-40B4-BE49-F238E27FC236}">
                      <a16:creationId xmlns:a16="http://schemas.microsoft.com/office/drawing/2014/main" id="{00F1F2FE-20E0-F448-20DD-D3C087D93DA8}"/>
                    </a:ext>
                  </a:extLst>
                </p14:cNvPr>
                <p14:cNvContentPartPr/>
                <p14:nvPr/>
              </p14:nvContentPartPr>
              <p14:xfrm>
                <a:off x="2924078" y="3870863"/>
                <a:ext cx="2120760" cy="820800"/>
              </p14:xfrm>
            </p:contentPart>
          </mc:Choice>
          <mc:Fallback>
            <p:pic>
              <p:nvPicPr>
                <p:cNvPr id="69" name="Ink 68">
                  <a:extLst>
                    <a:ext uri="{FF2B5EF4-FFF2-40B4-BE49-F238E27FC236}">
                      <a16:creationId xmlns:a16="http://schemas.microsoft.com/office/drawing/2014/main" id="{00F1F2FE-20E0-F448-20DD-D3C087D93DA8}"/>
                    </a:ext>
                  </a:extLst>
                </p:cNvPr>
                <p:cNvPicPr/>
                <p:nvPr/>
              </p:nvPicPr>
              <p:blipFill>
                <a:blip r:embed="rId99"/>
                <a:stretch>
                  <a:fillRect/>
                </a:stretch>
              </p:blipFill>
              <p:spPr>
                <a:xfrm>
                  <a:off x="2915438" y="3862223"/>
                  <a:ext cx="2138400" cy="8384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70" name="Ink 69">
                  <a:extLst>
                    <a:ext uri="{FF2B5EF4-FFF2-40B4-BE49-F238E27FC236}">
                      <a16:creationId xmlns:a16="http://schemas.microsoft.com/office/drawing/2014/main" id="{CE74A162-1216-F5AF-E0EF-C00B5E625BF6}"/>
                    </a:ext>
                  </a:extLst>
                </p14:cNvPr>
                <p14:cNvContentPartPr/>
                <p14:nvPr/>
              </p14:nvContentPartPr>
              <p14:xfrm>
                <a:off x="3478118" y="4242383"/>
                <a:ext cx="76680" cy="208440"/>
              </p14:xfrm>
            </p:contentPart>
          </mc:Choice>
          <mc:Fallback>
            <p:pic>
              <p:nvPicPr>
                <p:cNvPr id="70" name="Ink 69">
                  <a:extLst>
                    <a:ext uri="{FF2B5EF4-FFF2-40B4-BE49-F238E27FC236}">
                      <a16:creationId xmlns:a16="http://schemas.microsoft.com/office/drawing/2014/main" id="{CE74A162-1216-F5AF-E0EF-C00B5E625BF6}"/>
                    </a:ext>
                  </a:extLst>
                </p:cNvPr>
                <p:cNvPicPr/>
                <p:nvPr/>
              </p:nvPicPr>
              <p:blipFill>
                <a:blip r:embed="rId101"/>
                <a:stretch>
                  <a:fillRect/>
                </a:stretch>
              </p:blipFill>
              <p:spPr>
                <a:xfrm>
                  <a:off x="3469478" y="4233383"/>
                  <a:ext cx="9432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1" name="Ink 70">
                  <a:extLst>
                    <a:ext uri="{FF2B5EF4-FFF2-40B4-BE49-F238E27FC236}">
                      <a16:creationId xmlns:a16="http://schemas.microsoft.com/office/drawing/2014/main" id="{BDFD7227-418E-9AFA-12FE-06E5543B2470}"/>
                    </a:ext>
                  </a:extLst>
                </p14:cNvPr>
                <p14:cNvContentPartPr/>
                <p14:nvPr/>
              </p14:nvContentPartPr>
              <p14:xfrm>
                <a:off x="3496118" y="4066343"/>
                <a:ext cx="30240" cy="73800"/>
              </p14:xfrm>
            </p:contentPart>
          </mc:Choice>
          <mc:Fallback>
            <p:pic>
              <p:nvPicPr>
                <p:cNvPr id="71" name="Ink 70">
                  <a:extLst>
                    <a:ext uri="{FF2B5EF4-FFF2-40B4-BE49-F238E27FC236}">
                      <a16:creationId xmlns:a16="http://schemas.microsoft.com/office/drawing/2014/main" id="{BDFD7227-418E-9AFA-12FE-06E5543B2470}"/>
                    </a:ext>
                  </a:extLst>
                </p:cNvPr>
                <p:cNvPicPr/>
                <p:nvPr/>
              </p:nvPicPr>
              <p:blipFill>
                <a:blip r:embed="rId103"/>
                <a:stretch>
                  <a:fillRect/>
                </a:stretch>
              </p:blipFill>
              <p:spPr>
                <a:xfrm>
                  <a:off x="3487478" y="4057343"/>
                  <a:ext cx="4788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2" name="Ink 71">
                  <a:extLst>
                    <a:ext uri="{FF2B5EF4-FFF2-40B4-BE49-F238E27FC236}">
                      <a16:creationId xmlns:a16="http://schemas.microsoft.com/office/drawing/2014/main" id="{D1BDB749-6E7F-AE01-E16E-75B796CCDA03}"/>
                    </a:ext>
                  </a:extLst>
                </p14:cNvPr>
                <p14:cNvContentPartPr/>
                <p14:nvPr/>
              </p14:nvContentPartPr>
              <p14:xfrm>
                <a:off x="3619958" y="4145903"/>
                <a:ext cx="80640" cy="244080"/>
              </p14:xfrm>
            </p:contentPart>
          </mc:Choice>
          <mc:Fallback>
            <p:pic>
              <p:nvPicPr>
                <p:cNvPr id="72" name="Ink 71">
                  <a:extLst>
                    <a:ext uri="{FF2B5EF4-FFF2-40B4-BE49-F238E27FC236}">
                      <a16:creationId xmlns:a16="http://schemas.microsoft.com/office/drawing/2014/main" id="{D1BDB749-6E7F-AE01-E16E-75B796CCDA03}"/>
                    </a:ext>
                  </a:extLst>
                </p:cNvPr>
                <p:cNvPicPr/>
                <p:nvPr/>
              </p:nvPicPr>
              <p:blipFill>
                <a:blip r:embed="rId105"/>
                <a:stretch>
                  <a:fillRect/>
                </a:stretch>
              </p:blipFill>
              <p:spPr>
                <a:xfrm>
                  <a:off x="3611318" y="4137263"/>
                  <a:ext cx="9828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3" name="Ink 72">
                  <a:extLst>
                    <a:ext uri="{FF2B5EF4-FFF2-40B4-BE49-F238E27FC236}">
                      <a16:creationId xmlns:a16="http://schemas.microsoft.com/office/drawing/2014/main" id="{BF165B19-EB1D-4022-B357-337CA53C0537}"/>
                    </a:ext>
                  </a:extLst>
                </p14:cNvPr>
                <p14:cNvContentPartPr/>
                <p14:nvPr/>
              </p14:nvContentPartPr>
              <p14:xfrm>
                <a:off x="3638318" y="4193423"/>
                <a:ext cx="322920" cy="235080"/>
              </p14:xfrm>
            </p:contentPart>
          </mc:Choice>
          <mc:Fallback>
            <p:pic>
              <p:nvPicPr>
                <p:cNvPr id="73" name="Ink 72">
                  <a:extLst>
                    <a:ext uri="{FF2B5EF4-FFF2-40B4-BE49-F238E27FC236}">
                      <a16:creationId xmlns:a16="http://schemas.microsoft.com/office/drawing/2014/main" id="{BF165B19-EB1D-4022-B357-337CA53C0537}"/>
                    </a:ext>
                  </a:extLst>
                </p:cNvPr>
                <p:cNvPicPr/>
                <p:nvPr/>
              </p:nvPicPr>
              <p:blipFill>
                <a:blip r:embed="rId107"/>
                <a:stretch>
                  <a:fillRect/>
                </a:stretch>
              </p:blipFill>
              <p:spPr>
                <a:xfrm>
                  <a:off x="3629678" y="4184783"/>
                  <a:ext cx="34056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4" name="Ink 73">
                  <a:extLst>
                    <a:ext uri="{FF2B5EF4-FFF2-40B4-BE49-F238E27FC236}">
                      <a16:creationId xmlns:a16="http://schemas.microsoft.com/office/drawing/2014/main" id="{F642021E-736A-D863-C52C-583CAB445699}"/>
                    </a:ext>
                  </a:extLst>
                </p14:cNvPr>
                <p14:cNvContentPartPr/>
                <p14:nvPr/>
              </p14:nvContentPartPr>
              <p14:xfrm>
                <a:off x="4004078" y="4205663"/>
                <a:ext cx="398160" cy="190440"/>
              </p14:xfrm>
            </p:contentPart>
          </mc:Choice>
          <mc:Fallback>
            <p:pic>
              <p:nvPicPr>
                <p:cNvPr id="74" name="Ink 73">
                  <a:extLst>
                    <a:ext uri="{FF2B5EF4-FFF2-40B4-BE49-F238E27FC236}">
                      <a16:creationId xmlns:a16="http://schemas.microsoft.com/office/drawing/2014/main" id="{F642021E-736A-D863-C52C-583CAB445699}"/>
                    </a:ext>
                  </a:extLst>
                </p:cNvPr>
                <p:cNvPicPr/>
                <p:nvPr/>
              </p:nvPicPr>
              <p:blipFill>
                <a:blip r:embed="rId109"/>
                <a:stretch>
                  <a:fillRect/>
                </a:stretch>
              </p:blipFill>
              <p:spPr>
                <a:xfrm>
                  <a:off x="3995078" y="4197023"/>
                  <a:ext cx="41580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5" name="Ink 74">
                  <a:extLst>
                    <a:ext uri="{FF2B5EF4-FFF2-40B4-BE49-F238E27FC236}">
                      <a16:creationId xmlns:a16="http://schemas.microsoft.com/office/drawing/2014/main" id="{ADF12785-3610-BDE4-AEC8-0C982CB021B2}"/>
                    </a:ext>
                  </a:extLst>
                </p14:cNvPr>
                <p14:cNvContentPartPr/>
                <p14:nvPr/>
              </p14:nvContentPartPr>
              <p14:xfrm>
                <a:off x="2330798" y="3878423"/>
                <a:ext cx="172440" cy="254160"/>
              </p14:xfrm>
            </p:contentPart>
          </mc:Choice>
          <mc:Fallback>
            <p:pic>
              <p:nvPicPr>
                <p:cNvPr id="75" name="Ink 74">
                  <a:extLst>
                    <a:ext uri="{FF2B5EF4-FFF2-40B4-BE49-F238E27FC236}">
                      <a16:creationId xmlns:a16="http://schemas.microsoft.com/office/drawing/2014/main" id="{ADF12785-3610-BDE4-AEC8-0C982CB021B2}"/>
                    </a:ext>
                  </a:extLst>
                </p:cNvPr>
                <p:cNvPicPr/>
                <p:nvPr/>
              </p:nvPicPr>
              <p:blipFill>
                <a:blip r:embed="rId111"/>
                <a:stretch>
                  <a:fillRect/>
                </a:stretch>
              </p:blipFill>
              <p:spPr>
                <a:xfrm>
                  <a:off x="2322158" y="3869423"/>
                  <a:ext cx="19008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6" name="Ink 75">
                  <a:extLst>
                    <a:ext uri="{FF2B5EF4-FFF2-40B4-BE49-F238E27FC236}">
                      <a16:creationId xmlns:a16="http://schemas.microsoft.com/office/drawing/2014/main" id="{A54CB6F4-E409-778C-3641-9A8E53903799}"/>
                    </a:ext>
                  </a:extLst>
                </p14:cNvPr>
                <p14:cNvContentPartPr/>
                <p14:nvPr/>
              </p14:nvContentPartPr>
              <p14:xfrm>
                <a:off x="2335478" y="3727583"/>
                <a:ext cx="38160" cy="30240"/>
              </p14:xfrm>
            </p:contentPart>
          </mc:Choice>
          <mc:Fallback>
            <p:pic>
              <p:nvPicPr>
                <p:cNvPr id="76" name="Ink 75">
                  <a:extLst>
                    <a:ext uri="{FF2B5EF4-FFF2-40B4-BE49-F238E27FC236}">
                      <a16:creationId xmlns:a16="http://schemas.microsoft.com/office/drawing/2014/main" id="{A54CB6F4-E409-778C-3641-9A8E53903799}"/>
                    </a:ext>
                  </a:extLst>
                </p:cNvPr>
                <p:cNvPicPr/>
                <p:nvPr/>
              </p:nvPicPr>
              <p:blipFill>
                <a:blip r:embed="rId113"/>
                <a:stretch>
                  <a:fillRect/>
                </a:stretch>
              </p:blipFill>
              <p:spPr>
                <a:xfrm>
                  <a:off x="2326478" y="3718583"/>
                  <a:ext cx="5580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7" name="Ink 76">
                  <a:extLst>
                    <a:ext uri="{FF2B5EF4-FFF2-40B4-BE49-F238E27FC236}">
                      <a16:creationId xmlns:a16="http://schemas.microsoft.com/office/drawing/2014/main" id="{75E37377-51C2-00E2-96B3-BFF07A5C0850}"/>
                    </a:ext>
                  </a:extLst>
                </p14:cNvPr>
                <p14:cNvContentPartPr/>
                <p14:nvPr/>
              </p14:nvContentPartPr>
              <p14:xfrm>
                <a:off x="2555078" y="3843503"/>
                <a:ext cx="99720" cy="147240"/>
              </p14:xfrm>
            </p:contentPart>
          </mc:Choice>
          <mc:Fallback>
            <p:pic>
              <p:nvPicPr>
                <p:cNvPr id="77" name="Ink 76">
                  <a:extLst>
                    <a:ext uri="{FF2B5EF4-FFF2-40B4-BE49-F238E27FC236}">
                      <a16:creationId xmlns:a16="http://schemas.microsoft.com/office/drawing/2014/main" id="{75E37377-51C2-00E2-96B3-BFF07A5C0850}"/>
                    </a:ext>
                  </a:extLst>
                </p:cNvPr>
                <p:cNvPicPr/>
                <p:nvPr/>
              </p:nvPicPr>
              <p:blipFill>
                <a:blip r:embed="rId115"/>
                <a:stretch>
                  <a:fillRect/>
                </a:stretch>
              </p:blipFill>
              <p:spPr>
                <a:xfrm>
                  <a:off x="2546438" y="3834863"/>
                  <a:ext cx="11736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8" name="Ink 77">
                  <a:extLst>
                    <a:ext uri="{FF2B5EF4-FFF2-40B4-BE49-F238E27FC236}">
                      <a16:creationId xmlns:a16="http://schemas.microsoft.com/office/drawing/2014/main" id="{E258A528-B316-E1B9-3637-BB4C9EC0C45C}"/>
                    </a:ext>
                  </a:extLst>
                </p14:cNvPr>
                <p14:cNvContentPartPr/>
                <p14:nvPr/>
              </p14:nvContentPartPr>
              <p14:xfrm>
                <a:off x="2682878" y="3859703"/>
                <a:ext cx="57240" cy="122760"/>
              </p14:xfrm>
            </p:contentPart>
          </mc:Choice>
          <mc:Fallback>
            <p:pic>
              <p:nvPicPr>
                <p:cNvPr id="78" name="Ink 77">
                  <a:extLst>
                    <a:ext uri="{FF2B5EF4-FFF2-40B4-BE49-F238E27FC236}">
                      <a16:creationId xmlns:a16="http://schemas.microsoft.com/office/drawing/2014/main" id="{E258A528-B316-E1B9-3637-BB4C9EC0C45C}"/>
                    </a:ext>
                  </a:extLst>
                </p:cNvPr>
                <p:cNvPicPr/>
                <p:nvPr/>
              </p:nvPicPr>
              <p:blipFill>
                <a:blip r:embed="rId117"/>
                <a:stretch>
                  <a:fillRect/>
                </a:stretch>
              </p:blipFill>
              <p:spPr>
                <a:xfrm>
                  <a:off x="2673878" y="3850703"/>
                  <a:ext cx="7488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9" name="Ink 78">
                  <a:extLst>
                    <a:ext uri="{FF2B5EF4-FFF2-40B4-BE49-F238E27FC236}">
                      <a16:creationId xmlns:a16="http://schemas.microsoft.com/office/drawing/2014/main" id="{FF5567E6-7EFC-5292-0C8B-D6D3517095B0}"/>
                    </a:ext>
                  </a:extLst>
                </p14:cNvPr>
                <p14:cNvContentPartPr/>
                <p14:nvPr/>
              </p14:nvContentPartPr>
              <p14:xfrm>
                <a:off x="2631758" y="3680783"/>
                <a:ext cx="42840" cy="52560"/>
              </p14:xfrm>
            </p:contentPart>
          </mc:Choice>
          <mc:Fallback>
            <p:pic>
              <p:nvPicPr>
                <p:cNvPr id="79" name="Ink 78">
                  <a:extLst>
                    <a:ext uri="{FF2B5EF4-FFF2-40B4-BE49-F238E27FC236}">
                      <a16:creationId xmlns:a16="http://schemas.microsoft.com/office/drawing/2014/main" id="{FF5567E6-7EFC-5292-0C8B-D6D3517095B0}"/>
                    </a:ext>
                  </a:extLst>
                </p:cNvPr>
                <p:cNvPicPr/>
                <p:nvPr/>
              </p:nvPicPr>
              <p:blipFill>
                <a:blip r:embed="rId119"/>
                <a:stretch>
                  <a:fillRect/>
                </a:stretch>
              </p:blipFill>
              <p:spPr>
                <a:xfrm>
                  <a:off x="2622758" y="3671783"/>
                  <a:ext cx="6048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0" name="Ink 79">
                  <a:extLst>
                    <a:ext uri="{FF2B5EF4-FFF2-40B4-BE49-F238E27FC236}">
                      <a16:creationId xmlns:a16="http://schemas.microsoft.com/office/drawing/2014/main" id="{BA46E330-8BE8-9354-9904-14B3A007746F}"/>
                    </a:ext>
                  </a:extLst>
                </p14:cNvPr>
                <p14:cNvContentPartPr/>
                <p14:nvPr/>
              </p14:nvContentPartPr>
              <p14:xfrm>
                <a:off x="2742998" y="3803543"/>
                <a:ext cx="185760" cy="169920"/>
              </p14:xfrm>
            </p:contentPart>
          </mc:Choice>
          <mc:Fallback>
            <p:pic>
              <p:nvPicPr>
                <p:cNvPr id="80" name="Ink 79">
                  <a:extLst>
                    <a:ext uri="{FF2B5EF4-FFF2-40B4-BE49-F238E27FC236}">
                      <a16:creationId xmlns:a16="http://schemas.microsoft.com/office/drawing/2014/main" id="{BA46E330-8BE8-9354-9904-14B3A007746F}"/>
                    </a:ext>
                  </a:extLst>
                </p:cNvPr>
                <p:cNvPicPr/>
                <p:nvPr/>
              </p:nvPicPr>
              <p:blipFill>
                <a:blip r:embed="rId121"/>
                <a:stretch>
                  <a:fillRect/>
                </a:stretch>
              </p:blipFill>
              <p:spPr>
                <a:xfrm>
                  <a:off x="2733998" y="3794543"/>
                  <a:ext cx="20340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2" name="Ink 81">
                  <a:extLst>
                    <a:ext uri="{FF2B5EF4-FFF2-40B4-BE49-F238E27FC236}">
                      <a16:creationId xmlns:a16="http://schemas.microsoft.com/office/drawing/2014/main" id="{A9EF6B4A-4016-CE44-49F8-D60C419A8F75}"/>
                    </a:ext>
                  </a:extLst>
                </p14:cNvPr>
                <p14:cNvContentPartPr/>
                <p14:nvPr/>
              </p14:nvContentPartPr>
              <p14:xfrm>
                <a:off x="2091758" y="4208183"/>
                <a:ext cx="273960" cy="32040"/>
              </p14:xfrm>
            </p:contentPart>
          </mc:Choice>
          <mc:Fallback>
            <p:pic>
              <p:nvPicPr>
                <p:cNvPr id="82" name="Ink 81">
                  <a:extLst>
                    <a:ext uri="{FF2B5EF4-FFF2-40B4-BE49-F238E27FC236}">
                      <a16:creationId xmlns:a16="http://schemas.microsoft.com/office/drawing/2014/main" id="{A9EF6B4A-4016-CE44-49F8-D60C419A8F75}"/>
                    </a:ext>
                  </a:extLst>
                </p:cNvPr>
                <p:cNvPicPr/>
                <p:nvPr/>
              </p:nvPicPr>
              <p:blipFill>
                <a:blip r:embed="rId123"/>
                <a:stretch>
                  <a:fillRect/>
                </a:stretch>
              </p:blipFill>
              <p:spPr>
                <a:xfrm>
                  <a:off x="2083118" y="4199183"/>
                  <a:ext cx="29160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00" name="Ink 99">
                  <a:extLst>
                    <a:ext uri="{FF2B5EF4-FFF2-40B4-BE49-F238E27FC236}">
                      <a16:creationId xmlns:a16="http://schemas.microsoft.com/office/drawing/2014/main" id="{EE4F74D5-4F35-F470-56D9-CAB246C17381}"/>
                    </a:ext>
                  </a:extLst>
                </p14:cNvPr>
                <p14:cNvContentPartPr/>
                <p14:nvPr/>
              </p14:nvContentPartPr>
              <p14:xfrm>
                <a:off x="469238" y="2861423"/>
                <a:ext cx="511920" cy="82440"/>
              </p14:xfrm>
            </p:contentPart>
          </mc:Choice>
          <mc:Fallback>
            <p:pic>
              <p:nvPicPr>
                <p:cNvPr id="100" name="Ink 99">
                  <a:extLst>
                    <a:ext uri="{FF2B5EF4-FFF2-40B4-BE49-F238E27FC236}">
                      <a16:creationId xmlns:a16="http://schemas.microsoft.com/office/drawing/2014/main" id="{EE4F74D5-4F35-F470-56D9-CAB246C17381}"/>
                    </a:ext>
                  </a:extLst>
                </p:cNvPr>
                <p:cNvPicPr/>
                <p:nvPr/>
              </p:nvPicPr>
              <p:blipFill>
                <a:blip r:embed="rId125"/>
                <a:stretch>
                  <a:fillRect/>
                </a:stretch>
              </p:blipFill>
              <p:spPr>
                <a:xfrm>
                  <a:off x="460238" y="2852423"/>
                  <a:ext cx="52956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01" name="Ink 100">
                  <a:extLst>
                    <a:ext uri="{FF2B5EF4-FFF2-40B4-BE49-F238E27FC236}">
                      <a16:creationId xmlns:a16="http://schemas.microsoft.com/office/drawing/2014/main" id="{8B2393BF-9DD7-EFF8-7AA4-1BEF81ACF0A8}"/>
                    </a:ext>
                  </a:extLst>
                </p14:cNvPr>
                <p14:cNvContentPartPr/>
                <p14:nvPr/>
              </p14:nvContentPartPr>
              <p14:xfrm>
                <a:off x="701438" y="2886983"/>
                <a:ext cx="122040" cy="543240"/>
              </p14:xfrm>
            </p:contentPart>
          </mc:Choice>
          <mc:Fallback>
            <p:pic>
              <p:nvPicPr>
                <p:cNvPr id="101" name="Ink 100">
                  <a:extLst>
                    <a:ext uri="{FF2B5EF4-FFF2-40B4-BE49-F238E27FC236}">
                      <a16:creationId xmlns:a16="http://schemas.microsoft.com/office/drawing/2014/main" id="{8B2393BF-9DD7-EFF8-7AA4-1BEF81ACF0A8}"/>
                    </a:ext>
                  </a:extLst>
                </p:cNvPr>
                <p:cNvPicPr/>
                <p:nvPr/>
              </p:nvPicPr>
              <p:blipFill>
                <a:blip r:embed="rId127"/>
                <a:stretch>
                  <a:fillRect/>
                </a:stretch>
              </p:blipFill>
              <p:spPr>
                <a:xfrm>
                  <a:off x="692438" y="2877983"/>
                  <a:ext cx="139680" cy="5608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02" name="Ink 101">
                  <a:extLst>
                    <a:ext uri="{FF2B5EF4-FFF2-40B4-BE49-F238E27FC236}">
                      <a16:creationId xmlns:a16="http://schemas.microsoft.com/office/drawing/2014/main" id="{66FA01BE-861C-4D53-397A-AB1177F65823}"/>
                    </a:ext>
                  </a:extLst>
                </p14:cNvPr>
                <p14:cNvContentPartPr/>
                <p14:nvPr/>
              </p14:nvContentPartPr>
              <p14:xfrm>
                <a:off x="920318" y="3175343"/>
                <a:ext cx="38520" cy="159480"/>
              </p14:xfrm>
            </p:contentPart>
          </mc:Choice>
          <mc:Fallback>
            <p:pic>
              <p:nvPicPr>
                <p:cNvPr id="102" name="Ink 101">
                  <a:extLst>
                    <a:ext uri="{FF2B5EF4-FFF2-40B4-BE49-F238E27FC236}">
                      <a16:creationId xmlns:a16="http://schemas.microsoft.com/office/drawing/2014/main" id="{66FA01BE-861C-4D53-397A-AB1177F65823}"/>
                    </a:ext>
                  </a:extLst>
                </p:cNvPr>
                <p:cNvPicPr/>
                <p:nvPr/>
              </p:nvPicPr>
              <p:blipFill>
                <a:blip r:embed="rId129"/>
                <a:stretch>
                  <a:fillRect/>
                </a:stretch>
              </p:blipFill>
              <p:spPr>
                <a:xfrm>
                  <a:off x="911678" y="3166343"/>
                  <a:ext cx="5616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03" name="Ink 102">
                  <a:extLst>
                    <a:ext uri="{FF2B5EF4-FFF2-40B4-BE49-F238E27FC236}">
                      <a16:creationId xmlns:a16="http://schemas.microsoft.com/office/drawing/2014/main" id="{FDE8FD07-0F41-425A-A059-A65AD90E681A}"/>
                    </a:ext>
                  </a:extLst>
                </p14:cNvPr>
                <p14:cNvContentPartPr/>
                <p14:nvPr/>
              </p14:nvContentPartPr>
              <p14:xfrm>
                <a:off x="900158" y="3012263"/>
                <a:ext cx="58320" cy="56880"/>
              </p14:xfrm>
            </p:contentPart>
          </mc:Choice>
          <mc:Fallback>
            <p:pic>
              <p:nvPicPr>
                <p:cNvPr id="103" name="Ink 102">
                  <a:extLst>
                    <a:ext uri="{FF2B5EF4-FFF2-40B4-BE49-F238E27FC236}">
                      <a16:creationId xmlns:a16="http://schemas.microsoft.com/office/drawing/2014/main" id="{FDE8FD07-0F41-425A-A059-A65AD90E681A}"/>
                    </a:ext>
                  </a:extLst>
                </p:cNvPr>
                <p:cNvPicPr/>
                <p:nvPr/>
              </p:nvPicPr>
              <p:blipFill>
                <a:blip r:embed="rId131"/>
                <a:stretch>
                  <a:fillRect/>
                </a:stretch>
              </p:blipFill>
              <p:spPr>
                <a:xfrm>
                  <a:off x="891518" y="3003263"/>
                  <a:ext cx="7596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04" name="Ink 103">
                  <a:extLst>
                    <a:ext uri="{FF2B5EF4-FFF2-40B4-BE49-F238E27FC236}">
                      <a16:creationId xmlns:a16="http://schemas.microsoft.com/office/drawing/2014/main" id="{4B23FA7A-9C2A-0780-2DF1-71072AED1174}"/>
                    </a:ext>
                  </a:extLst>
                </p14:cNvPr>
                <p14:cNvContentPartPr/>
                <p14:nvPr/>
              </p14:nvContentPartPr>
              <p14:xfrm>
                <a:off x="1027958" y="3059783"/>
                <a:ext cx="217800" cy="597240"/>
              </p14:xfrm>
            </p:contentPart>
          </mc:Choice>
          <mc:Fallback>
            <p:pic>
              <p:nvPicPr>
                <p:cNvPr id="104" name="Ink 103">
                  <a:extLst>
                    <a:ext uri="{FF2B5EF4-FFF2-40B4-BE49-F238E27FC236}">
                      <a16:creationId xmlns:a16="http://schemas.microsoft.com/office/drawing/2014/main" id="{4B23FA7A-9C2A-0780-2DF1-71072AED1174}"/>
                    </a:ext>
                  </a:extLst>
                </p:cNvPr>
                <p:cNvPicPr/>
                <p:nvPr/>
              </p:nvPicPr>
              <p:blipFill>
                <a:blip r:embed="rId133"/>
                <a:stretch>
                  <a:fillRect/>
                </a:stretch>
              </p:blipFill>
              <p:spPr>
                <a:xfrm>
                  <a:off x="1018958" y="3051143"/>
                  <a:ext cx="235440" cy="6148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05" name="Ink 104">
                  <a:extLst>
                    <a:ext uri="{FF2B5EF4-FFF2-40B4-BE49-F238E27FC236}">
                      <a16:creationId xmlns:a16="http://schemas.microsoft.com/office/drawing/2014/main" id="{04963E81-D3DD-6FB1-2F1B-7821F2E62198}"/>
                    </a:ext>
                  </a:extLst>
                </p14:cNvPr>
                <p14:cNvContentPartPr/>
                <p14:nvPr/>
              </p14:nvContentPartPr>
              <p14:xfrm>
                <a:off x="1180958" y="2883023"/>
                <a:ext cx="303840" cy="411120"/>
              </p14:xfrm>
            </p:contentPart>
          </mc:Choice>
          <mc:Fallback>
            <p:pic>
              <p:nvPicPr>
                <p:cNvPr id="105" name="Ink 104">
                  <a:extLst>
                    <a:ext uri="{FF2B5EF4-FFF2-40B4-BE49-F238E27FC236}">
                      <a16:creationId xmlns:a16="http://schemas.microsoft.com/office/drawing/2014/main" id="{04963E81-D3DD-6FB1-2F1B-7821F2E62198}"/>
                    </a:ext>
                  </a:extLst>
                </p:cNvPr>
                <p:cNvPicPr/>
                <p:nvPr/>
              </p:nvPicPr>
              <p:blipFill>
                <a:blip r:embed="rId135"/>
                <a:stretch>
                  <a:fillRect/>
                </a:stretch>
              </p:blipFill>
              <p:spPr>
                <a:xfrm>
                  <a:off x="1172318" y="2874023"/>
                  <a:ext cx="321480" cy="4287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06" name="Ink 105">
                  <a:extLst>
                    <a:ext uri="{FF2B5EF4-FFF2-40B4-BE49-F238E27FC236}">
                      <a16:creationId xmlns:a16="http://schemas.microsoft.com/office/drawing/2014/main" id="{BE62DCAC-13EA-7A51-F1E5-E374CD05999C}"/>
                    </a:ext>
                  </a:extLst>
                </p14:cNvPr>
                <p14:cNvContentPartPr/>
                <p14:nvPr/>
              </p14:nvContentPartPr>
              <p14:xfrm>
                <a:off x="1515398" y="2894543"/>
                <a:ext cx="132120" cy="370080"/>
              </p14:xfrm>
            </p:contentPart>
          </mc:Choice>
          <mc:Fallback>
            <p:pic>
              <p:nvPicPr>
                <p:cNvPr id="106" name="Ink 105">
                  <a:extLst>
                    <a:ext uri="{FF2B5EF4-FFF2-40B4-BE49-F238E27FC236}">
                      <a16:creationId xmlns:a16="http://schemas.microsoft.com/office/drawing/2014/main" id="{BE62DCAC-13EA-7A51-F1E5-E374CD05999C}"/>
                    </a:ext>
                  </a:extLst>
                </p:cNvPr>
                <p:cNvPicPr/>
                <p:nvPr/>
              </p:nvPicPr>
              <p:blipFill>
                <a:blip r:embed="rId137"/>
                <a:stretch>
                  <a:fillRect/>
                </a:stretch>
              </p:blipFill>
              <p:spPr>
                <a:xfrm>
                  <a:off x="1506758" y="2885903"/>
                  <a:ext cx="149760" cy="3877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07" name="Ink 106">
                  <a:extLst>
                    <a:ext uri="{FF2B5EF4-FFF2-40B4-BE49-F238E27FC236}">
                      <a16:creationId xmlns:a16="http://schemas.microsoft.com/office/drawing/2014/main" id="{1914C3D7-4D29-DBC0-7288-919507B7BF23}"/>
                    </a:ext>
                  </a:extLst>
                </p14:cNvPr>
                <p14:cNvContentPartPr/>
                <p14:nvPr/>
              </p14:nvContentPartPr>
              <p14:xfrm>
                <a:off x="1518638" y="3058703"/>
                <a:ext cx="169920" cy="66960"/>
              </p14:xfrm>
            </p:contentPart>
          </mc:Choice>
          <mc:Fallback>
            <p:pic>
              <p:nvPicPr>
                <p:cNvPr id="107" name="Ink 106">
                  <a:extLst>
                    <a:ext uri="{FF2B5EF4-FFF2-40B4-BE49-F238E27FC236}">
                      <a16:creationId xmlns:a16="http://schemas.microsoft.com/office/drawing/2014/main" id="{1914C3D7-4D29-DBC0-7288-919507B7BF23}"/>
                    </a:ext>
                  </a:extLst>
                </p:cNvPr>
                <p:cNvPicPr/>
                <p:nvPr/>
              </p:nvPicPr>
              <p:blipFill>
                <a:blip r:embed="rId139"/>
                <a:stretch>
                  <a:fillRect/>
                </a:stretch>
              </p:blipFill>
              <p:spPr>
                <a:xfrm>
                  <a:off x="1509638" y="3050063"/>
                  <a:ext cx="18756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08" name="Ink 107">
                  <a:extLst>
                    <a:ext uri="{FF2B5EF4-FFF2-40B4-BE49-F238E27FC236}">
                      <a16:creationId xmlns:a16="http://schemas.microsoft.com/office/drawing/2014/main" id="{765D447D-AC24-4CD8-0B7E-044961CB80D1}"/>
                    </a:ext>
                  </a:extLst>
                </p14:cNvPr>
                <p14:cNvContentPartPr/>
                <p14:nvPr/>
              </p14:nvContentPartPr>
              <p14:xfrm>
                <a:off x="1897358" y="2772143"/>
                <a:ext cx="818280" cy="529560"/>
              </p14:xfrm>
            </p:contentPart>
          </mc:Choice>
          <mc:Fallback>
            <p:pic>
              <p:nvPicPr>
                <p:cNvPr id="108" name="Ink 107">
                  <a:extLst>
                    <a:ext uri="{FF2B5EF4-FFF2-40B4-BE49-F238E27FC236}">
                      <a16:creationId xmlns:a16="http://schemas.microsoft.com/office/drawing/2014/main" id="{765D447D-AC24-4CD8-0B7E-044961CB80D1}"/>
                    </a:ext>
                  </a:extLst>
                </p:cNvPr>
                <p:cNvPicPr/>
                <p:nvPr/>
              </p:nvPicPr>
              <p:blipFill>
                <a:blip r:embed="rId141"/>
                <a:stretch>
                  <a:fillRect/>
                </a:stretch>
              </p:blipFill>
              <p:spPr>
                <a:xfrm>
                  <a:off x="1888718" y="2763503"/>
                  <a:ext cx="835920" cy="5472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09" name="Ink 108">
                  <a:extLst>
                    <a:ext uri="{FF2B5EF4-FFF2-40B4-BE49-F238E27FC236}">
                      <a16:creationId xmlns:a16="http://schemas.microsoft.com/office/drawing/2014/main" id="{A0FAF47C-1A11-1D8F-63B4-22D958CFDA17}"/>
                    </a:ext>
                  </a:extLst>
                </p14:cNvPr>
                <p14:cNvContentPartPr/>
                <p14:nvPr/>
              </p14:nvContentPartPr>
              <p14:xfrm>
                <a:off x="2754878" y="2948183"/>
                <a:ext cx="130680" cy="407520"/>
              </p14:xfrm>
            </p:contentPart>
          </mc:Choice>
          <mc:Fallback>
            <p:pic>
              <p:nvPicPr>
                <p:cNvPr id="109" name="Ink 108">
                  <a:extLst>
                    <a:ext uri="{FF2B5EF4-FFF2-40B4-BE49-F238E27FC236}">
                      <a16:creationId xmlns:a16="http://schemas.microsoft.com/office/drawing/2014/main" id="{A0FAF47C-1A11-1D8F-63B4-22D958CFDA17}"/>
                    </a:ext>
                  </a:extLst>
                </p:cNvPr>
                <p:cNvPicPr/>
                <p:nvPr/>
              </p:nvPicPr>
              <p:blipFill>
                <a:blip r:embed="rId143"/>
                <a:stretch>
                  <a:fillRect/>
                </a:stretch>
              </p:blipFill>
              <p:spPr>
                <a:xfrm>
                  <a:off x="2745878" y="2939543"/>
                  <a:ext cx="148320" cy="4251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10" name="Ink 109">
                  <a:extLst>
                    <a:ext uri="{FF2B5EF4-FFF2-40B4-BE49-F238E27FC236}">
                      <a16:creationId xmlns:a16="http://schemas.microsoft.com/office/drawing/2014/main" id="{8807BC3C-1856-82BD-2373-5D02DC5664B6}"/>
                    </a:ext>
                  </a:extLst>
                </p14:cNvPr>
                <p14:cNvContentPartPr/>
                <p14:nvPr/>
              </p14:nvContentPartPr>
              <p14:xfrm>
                <a:off x="2906078" y="2820383"/>
                <a:ext cx="89640" cy="375480"/>
              </p14:xfrm>
            </p:contentPart>
          </mc:Choice>
          <mc:Fallback>
            <p:pic>
              <p:nvPicPr>
                <p:cNvPr id="110" name="Ink 109">
                  <a:extLst>
                    <a:ext uri="{FF2B5EF4-FFF2-40B4-BE49-F238E27FC236}">
                      <a16:creationId xmlns:a16="http://schemas.microsoft.com/office/drawing/2014/main" id="{8807BC3C-1856-82BD-2373-5D02DC5664B6}"/>
                    </a:ext>
                  </a:extLst>
                </p:cNvPr>
                <p:cNvPicPr/>
                <p:nvPr/>
              </p:nvPicPr>
              <p:blipFill>
                <a:blip r:embed="rId145"/>
                <a:stretch>
                  <a:fillRect/>
                </a:stretch>
              </p:blipFill>
              <p:spPr>
                <a:xfrm>
                  <a:off x="2897078" y="2811743"/>
                  <a:ext cx="107280" cy="39312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11" name="Ink 110">
                  <a:extLst>
                    <a:ext uri="{FF2B5EF4-FFF2-40B4-BE49-F238E27FC236}">
                      <a16:creationId xmlns:a16="http://schemas.microsoft.com/office/drawing/2014/main" id="{0058E5E2-6EE5-9573-F6B9-9E2A35D076F8}"/>
                    </a:ext>
                  </a:extLst>
                </p14:cNvPr>
                <p14:cNvContentPartPr/>
                <p14:nvPr/>
              </p14:nvContentPartPr>
              <p14:xfrm>
                <a:off x="3049718" y="2994623"/>
                <a:ext cx="49320" cy="155160"/>
              </p14:xfrm>
            </p:contentPart>
          </mc:Choice>
          <mc:Fallback>
            <p:pic>
              <p:nvPicPr>
                <p:cNvPr id="111" name="Ink 110">
                  <a:extLst>
                    <a:ext uri="{FF2B5EF4-FFF2-40B4-BE49-F238E27FC236}">
                      <a16:creationId xmlns:a16="http://schemas.microsoft.com/office/drawing/2014/main" id="{0058E5E2-6EE5-9573-F6B9-9E2A35D076F8}"/>
                    </a:ext>
                  </a:extLst>
                </p:cNvPr>
                <p:cNvPicPr/>
                <p:nvPr/>
              </p:nvPicPr>
              <p:blipFill>
                <a:blip r:embed="rId147"/>
                <a:stretch>
                  <a:fillRect/>
                </a:stretch>
              </p:blipFill>
              <p:spPr>
                <a:xfrm>
                  <a:off x="3041078" y="2985623"/>
                  <a:ext cx="6696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12" name="Ink 111">
                  <a:extLst>
                    <a:ext uri="{FF2B5EF4-FFF2-40B4-BE49-F238E27FC236}">
                      <a16:creationId xmlns:a16="http://schemas.microsoft.com/office/drawing/2014/main" id="{D55DD9DB-E0AE-FA43-5A48-32459F76ECF8}"/>
                    </a:ext>
                  </a:extLst>
                </p14:cNvPr>
                <p14:cNvContentPartPr/>
                <p14:nvPr/>
              </p14:nvContentPartPr>
              <p14:xfrm>
                <a:off x="3064838" y="2839103"/>
                <a:ext cx="3960" cy="16920"/>
              </p14:xfrm>
            </p:contentPart>
          </mc:Choice>
          <mc:Fallback>
            <p:pic>
              <p:nvPicPr>
                <p:cNvPr id="112" name="Ink 111">
                  <a:extLst>
                    <a:ext uri="{FF2B5EF4-FFF2-40B4-BE49-F238E27FC236}">
                      <a16:creationId xmlns:a16="http://schemas.microsoft.com/office/drawing/2014/main" id="{D55DD9DB-E0AE-FA43-5A48-32459F76ECF8}"/>
                    </a:ext>
                  </a:extLst>
                </p:cNvPr>
                <p:cNvPicPr/>
                <p:nvPr/>
              </p:nvPicPr>
              <p:blipFill>
                <a:blip r:embed="rId149"/>
                <a:stretch>
                  <a:fillRect/>
                </a:stretch>
              </p:blipFill>
              <p:spPr>
                <a:xfrm>
                  <a:off x="3056198" y="2830463"/>
                  <a:ext cx="2160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13" name="Ink 112">
                  <a:extLst>
                    <a:ext uri="{FF2B5EF4-FFF2-40B4-BE49-F238E27FC236}">
                      <a16:creationId xmlns:a16="http://schemas.microsoft.com/office/drawing/2014/main" id="{5EFC43FD-2A59-8279-ACA2-7FE0EC9DA008}"/>
                    </a:ext>
                  </a:extLst>
                </p14:cNvPr>
                <p14:cNvContentPartPr/>
                <p14:nvPr/>
              </p14:nvContentPartPr>
              <p14:xfrm>
                <a:off x="3231518" y="2948183"/>
                <a:ext cx="361080" cy="510840"/>
              </p14:xfrm>
            </p:contentPart>
          </mc:Choice>
          <mc:Fallback>
            <p:pic>
              <p:nvPicPr>
                <p:cNvPr id="113" name="Ink 112">
                  <a:extLst>
                    <a:ext uri="{FF2B5EF4-FFF2-40B4-BE49-F238E27FC236}">
                      <a16:creationId xmlns:a16="http://schemas.microsoft.com/office/drawing/2014/main" id="{5EFC43FD-2A59-8279-ACA2-7FE0EC9DA008}"/>
                    </a:ext>
                  </a:extLst>
                </p:cNvPr>
                <p:cNvPicPr/>
                <p:nvPr/>
              </p:nvPicPr>
              <p:blipFill>
                <a:blip r:embed="rId151"/>
                <a:stretch>
                  <a:fillRect/>
                </a:stretch>
              </p:blipFill>
              <p:spPr>
                <a:xfrm>
                  <a:off x="3222878" y="2939543"/>
                  <a:ext cx="378720" cy="5284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46" name="Ink 45">
                  <a:extLst>
                    <a:ext uri="{FF2B5EF4-FFF2-40B4-BE49-F238E27FC236}">
                      <a16:creationId xmlns:a16="http://schemas.microsoft.com/office/drawing/2014/main" id="{6DA28507-1F1D-18FB-3B78-187DC99545DC}"/>
                    </a:ext>
                  </a:extLst>
                </p14:cNvPr>
                <p14:cNvContentPartPr/>
                <p14:nvPr/>
              </p14:nvContentPartPr>
              <p14:xfrm>
                <a:off x="6601838" y="2083823"/>
                <a:ext cx="82440" cy="96120"/>
              </p14:xfrm>
            </p:contentPart>
          </mc:Choice>
          <mc:Fallback>
            <p:pic>
              <p:nvPicPr>
                <p:cNvPr id="46" name="Ink 45">
                  <a:extLst>
                    <a:ext uri="{FF2B5EF4-FFF2-40B4-BE49-F238E27FC236}">
                      <a16:creationId xmlns:a16="http://schemas.microsoft.com/office/drawing/2014/main" id="{6DA28507-1F1D-18FB-3B78-187DC99545DC}"/>
                    </a:ext>
                  </a:extLst>
                </p:cNvPr>
                <p:cNvPicPr/>
                <p:nvPr/>
              </p:nvPicPr>
              <p:blipFill>
                <a:blip r:embed="rId153"/>
                <a:stretch>
                  <a:fillRect/>
                </a:stretch>
              </p:blipFill>
              <p:spPr>
                <a:xfrm>
                  <a:off x="6592838" y="2075183"/>
                  <a:ext cx="10008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47" name="Ink 46">
                  <a:extLst>
                    <a:ext uri="{FF2B5EF4-FFF2-40B4-BE49-F238E27FC236}">
                      <a16:creationId xmlns:a16="http://schemas.microsoft.com/office/drawing/2014/main" id="{8DD6B4E6-8317-EE1B-0336-96CDAD812277}"/>
                    </a:ext>
                  </a:extLst>
                </p14:cNvPr>
                <p14:cNvContentPartPr/>
                <p14:nvPr/>
              </p14:nvContentPartPr>
              <p14:xfrm>
                <a:off x="6579518" y="1955303"/>
                <a:ext cx="34920" cy="39600"/>
              </p14:xfrm>
            </p:contentPart>
          </mc:Choice>
          <mc:Fallback>
            <p:pic>
              <p:nvPicPr>
                <p:cNvPr id="47" name="Ink 46">
                  <a:extLst>
                    <a:ext uri="{FF2B5EF4-FFF2-40B4-BE49-F238E27FC236}">
                      <a16:creationId xmlns:a16="http://schemas.microsoft.com/office/drawing/2014/main" id="{8DD6B4E6-8317-EE1B-0336-96CDAD812277}"/>
                    </a:ext>
                  </a:extLst>
                </p:cNvPr>
                <p:cNvPicPr/>
                <p:nvPr/>
              </p:nvPicPr>
              <p:blipFill>
                <a:blip r:embed="rId155"/>
                <a:stretch>
                  <a:fillRect/>
                </a:stretch>
              </p:blipFill>
              <p:spPr>
                <a:xfrm>
                  <a:off x="6570518" y="1946303"/>
                  <a:ext cx="5256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48" name="Ink 47">
                  <a:extLst>
                    <a:ext uri="{FF2B5EF4-FFF2-40B4-BE49-F238E27FC236}">
                      <a16:creationId xmlns:a16="http://schemas.microsoft.com/office/drawing/2014/main" id="{B224F2FD-79DD-EF17-D313-263EF09A89E2}"/>
                    </a:ext>
                  </a:extLst>
                </p14:cNvPr>
                <p14:cNvContentPartPr/>
                <p14:nvPr/>
              </p14:nvContentPartPr>
              <p14:xfrm>
                <a:off x="6707318" y="1991303"/>
                <a:ext cx="68760" cy="158400"/>
              </p14:xfrm>
            </p:contentPart>
          </mc:Choice>
          <mc:Fallback>
            <p:pic>
              <p:nvPicPr>
                <p:cNvPr id="48" name="Ink 47">
                  <a:extLst>
                    <a:ext uri="{FF2B5EF4-FFF2-40B4-BE49-F238E27FC236}">
                      <a16:creationId xmlns:a16="http://schemas.microsoft.com/office/drawing/2014/main" id="{B224F2FD-79DD-EF17-D313-263EF09A89E2}"/>
                    </a:ext>
                  </a:extLst>
                </p:cNvPr>
                <p:cNvPicPr/>
                <p:nvPr/>
              </p:nvPicPr>
              <p:blipFill>
                <a:blip r:embed="rId157"/>
                <a:stretch>
                  <a:fillRect/>
                </a:stretch>
              </p:blipFill>
              <p:spPr>
                <a:xfrm>
                  <a:off x="6698678" y="1982663"/>
                  <a:ext cx="8640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49" name="Ink 48">
                  <a:extLst>
                    <a:ext uri="{FF2B5EF4-FFF2-40B4-BE49-F238E27FC236}">
                      <a16:creationId xmlns:a16="http://schemas.microsoft.com/office/drawing/2014/main" id="{222AAC76-DEB5-9198-BFC9-E2A09A3B4E6F}"/>
                    </a:ext>
                  </a:extLst>
                </p14:cNvPr>
                <p14:cNvContentPartPr/>
                <p14:nvPr/>
              </p14:nvContentPartPr>
              <p14:xfrm>
                <a:off x="6713438" y="2052863"/>
                <a:ext cx="212040" cy="93240"/>
              </p14:xfrm>
            </p:contentPart>
          </mc:Choice>
          <mc:Fallback>
            <p:pic>
              <p:nvPicPr>
                <p:cNvPr id="49" name="Ink 48">
                  <a:extLst>
                    <a:ext uri="{FF2B5EF4-FFF2-40B4-BE49-F238E27FC236}">
                      <a16:creationId xmlns:a16="http://schemas.microsoft.com/office/drawing/2014/main" id="{222AAC76-DEB5-9198-BFC9-E2A09A3B4E6F}"/>
                    </a:ext>
                  </a:extLst>
                </p:cNvPr>
                <p:cNvPicPr/>
                <p:nvPr/>
              </p:nvPicPr>
              <p:blipFill>
                <a:blip r:embed="rId159"/>
                <a:stretch>
                  <a:fillRect/>
                </a:stretch>
              </p:blipFill>
              <p:spPr>
                <a:xfrm>
                  <a:off x="6704798" y="2043863"/>
                  <a:ext cx="22968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50" name="Ink 49">
                  <a:extLst>
                    <a:ext uri="{FF2B5EF4-FFF2-40B4-BE49-F238E27FC236}">
                      <a16:creationId xmlns:a16="http://schemas.microsoft.com/office/drawing/2014/main" id="{15E12B9D-938D-F66A-C7E1-9E50664186EF}"/>
                    </a:ext>
                  </a:extLst>
                </p14:cNvPr>
                <p14:cNvContentPartPr/>
                <p14:nvPr/>
              </p14:nvContentPartPr>
              <p14:xfrm>
                <a:off x="6984158" y="2026943"/>
                <a:ext cx="351360" cy="88920"/>
              </p14:xfrm>
            </p:contentPart>
          </mc:Choice>
          <mc:Fallback>
            <p:pic>
              <p:nvPicPr>
                <p:cNvPr id="50" name="Ink 49">
                  <a:extLst>
                    <a:ext uri="{FF2B5EF4-FFF2-40B4-BE49-F238E27FC236}">
                      <a16:creationId xmlns:a16="http://schemas.microsoft.com/office/drawing/2014/main" id="{15E12B9D-938D-F66A-C7E1-9E50664186EF}"/>
                    </a:ext>
                  </a:extLst>
                </p:cNvPr>
                <p:cNvPicPr/>
                <p:nvPr/>
              </p:nvPicPr>
              <p:blipFill>
                <a:blip r:embed="rId161"/>
                <a:stretch>
                  <a:fillRect/>
                </a:stretch>
              </p:blipFill>
              <p:spPr>
                <a:xfrm>
                  <a:off x="6975158" y="2018303"/>
                  <a:ext cx="36900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52" name="Ink 51">
                  <a:extLst>
                    <a:ext uri="{FF2B5EF4-FFF2-40B4-BE49-F238E27FC236}">
                      <a16:creationId xmlns:a16="http://schemas.microsoft.com/office/drawing/2014/main" id="{957F3478-36C7-D993-1F6B-805D18CBB3B7}"/>
                    </a:ext>
                  </a:extLst>
                </p14:cNvPr>
                <p14:cNvContentPartPr/>
                <p14:nvPr/>
              </p14:nvContentPartPr>
              <p14:xfrm>
                <a:off x="4690958" y="2755223"/>
                <a:ext cx="1329120" cy="314640"/>
              </p14:xfrm>
            </p:contentPart>
          </mc:Choice>
          <mc:Fallback>
            <p:pic>
              <p:nvPicPr>
                <p:cNvPr id="52" name="Ink 51">
                  <a:extLst>
                    <a:ext uri="{FF2B5EF4-FFF2-40B4-BE49-F238E27FC236}">
                      <a16:creationId xmlns:a16="http://schemas.microsoft.com/office/drawing/2014/main" id="{957F3478-36C7-D993-1F6B-805D18CBB3B7}"/>
                    </a:ext>
                  </a:extLst>
                </p:cNvPr>
                <p:cNvPicPr/>
                <p:nvPr/>
              </p:nvPicPr>
              <p:blipFill>
                <a:blip r:embed="rId163"/>
                <a:stretch>
                  <a:fillRect/>
                </a:stretch>
              </p:blipFill>
              <p:spPr>
                <a:xfrm>
                  <a:off x="4681958" y="2746583"/>
                  <a:ext cx="134676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53" name="Ink 52">
                  <a:extLst>
                    <a:ext uri="{FF2B5EF4-FFF2-40B4-BE49-F238E27FC236}">
                      <a16:creationId xmlns:a16="http://schemas.microsoft.com/office/drawing/2014/main" id="{10916F6B-BE43-3C4D-77F5-C382A2D82C24}"/>
                    </a:ext>
                  </a:extLst>
                </p14:cNvPr>
                <p14:cNvContentPartPr/>
                <p14:nvPr/>
              </p14:nvContentPartPr>
              <p14:xfrm>
                <a:off x="4677638" y="2616983"/>
                <a:ext cx="1778760" cy="390960"/>
              </p14:xfrm>
            </p:contentPart>
          </mc:Choice>
          <mc:Fallback>
            <p:pic>
              <p:nvPicPr>
                <p:cNvPr id="53" name="Ink 52">
                  <a:extLst>
                    <a:ext uri="{FF2B5EF4-FFF2-40B4-BE49-F238E27FC236}">
                      <a16:creationId xmlns:a16="http://schemas.microsoft.com/office/drawing/2014/main" id="{10916F6B-BE43-3C4D-77F5-C382A2D82C24}"/>
                    </a:ext>
                  </a:extLst>
                </p:cNvPr>
                <p:cNvPicPr/>
                <p:nvPr/>
              </p:nvPicPr>
              <p:blipFill>
                <a:blip r:embed="rId165"/>
                <a:stretch>
                  <a:fillRect/>
                </a:stretch>
              </p:blipFill>
              <p:spPr>
                <a:xfrm>
                  <a:off x="4668998" y="2608343"/>
                  <a:ext cx="1796400" cy="4086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54" name="Ink 53">
                  <a:extLst>
                    <a:ext uri="{FF2B5EF4-FFF2-40B4-BE49-F238E27FC236}">
                      <a16:creationId xmlns:a16="http://schemas.microsoft.com/office/drawing/2014/main" id="{58F74DD4-A364-517E-E65E-F538A0D7A8EE}"/>
                    </a:ext>
                  </a:extLst>
                </p14:cNvPr>
                <p14:cNvContentPartPr/>
                <p14:nvPr/>
              </p14:nvContentPartPr>
              <p14:xfrm>
                <a:off x="4791038" y="2787263"/>
                <a:ext cx="244080" cy="187920"/>
              </p14:xfrm>
            </p:contentPart>
          </mc:Choice>
          <mc:Fallback>
            <p:pic>
              <p:nvPicPr>
                <p:cNvPr id="54" name="Ink 53">
                  <a:extLst>
                    <a:ext uri="{FF2B5EF4-FFF2-40B4-BE49-F238E27FC236}">
                      <a16:creationId xmlns:a16="http://schemas.microsoft.com/office/drawing/2014/main" id="{58F74DD4-A364-517E-E65E-F538A0D7A8EE}"/>
                    </a:ext>
                  </a:extLst>
                </p:cNvPr>
                <p:cNvPicPr/>
                <p:nvPr/>
              </p:nvPicPr>
              <p:blipFill>
                <a:blip r:embed="rId167"/>
                <a:stretch>
                  <a:fillRect/>
                </a:stretch>
              </p:blipFill>
              <p:spPr>
                <a:xfrm>
                  <a:off x="4782398" y="2778263"/>
                  <a:ext cx="26172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55" name="Ink 54">
                  <a:extLst>
                    <a:ext uri="{FF2B5EF4-FFF2-40B4-BE49-F238E27FC236}">
                      <a16:creationId xmlns:a16="http://schemas.microsoft.com/office/drawing/2014/main" id="{EB5BA854-17CB-D818-F0F7-5EA31EA9ABFC}"/>
                    </a:ext>
                  </a:extLst>
                </p14:cNvPr>
                <p14:cNvContentPartPr/>
                <p14:nvPr/>
              </p14:nvContentPartPr>
              <p14:xfrm>
                <a:off x="5179478" y="2855663"/>
                <a:ext cx="14760" cy="92880"/>
              </p14:xfrm>
            </p:contentPart>
          </mc:Choice>
          <mc:Fallback>
            <p:pic>
              <p:nvPicPr>
                <p:cNvPr id="55" name="Ink 54">
                  <a:extLst>
                    <a:ext uri="{FF2B5EF4-FFF2-40B4-BE49-F238E27FC236}">
                      <a16:creationId xmlns:a16="http://schemas.microsoft.com/office/drawing/2014/main" id="{EB5BA854-17CB-D818-F0F7-5EA31EA9ABFC}"/>
                    </a:ext>
                  </a:extLst>
                </p:cNvPr>
                <p:cNvPicPr/>
                <p:nvPr/>
              </p:nvPicPr>
              <p:blipFill>
                <a:blip r:embed="rId169"/>
                <a:stretch>
                  <a:fillRect/>
                </a:stretch>
              </p:blipFill>
              <p:spPr>
                <a:xfrm>
                  <a:off x="5170838" y="2847023"/>
                  <a:ext cx="3240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56" name="Ink 55">
                  <a:extLst>
                    <a:ext uri="{FF2B5EF4-FFF2-40B4-BE49-F238E27FC236}">
                      <a16:creationId xmlns:a16="http://schemas.microsoft.com/office/drawing/2014/main" id="{498F16E2-B64C-4526-1238-D8E8A72B15C0}"/>
                    </a:ext>
                  </a:extLst>
                </p14:cNvPr>
                <p14:cNvContentPartPr/>
                <p14:nvPr/>
              </p14:nvContentPartPr>
              <p14:xfrm>
                <a:off x="5171918" y="2740463"/>
                <a:ext cx="7920" cy="15480"/>
              </p14:xfrm>
            </p:contentPart>
          </mc:Choice>
          <mc:Fallback>
            <p:pic>
              <p:nvPicPr>
                <p:cNvPr id="56" name="Ink 55">
                  <a:extLst>
                    <a:ext uri="{FF2B5EF4-FFF2-40B4-BE49-F238E27FC236}">
                      <a16:creationId xmlns:a16="http://schemas.microsoft.com/office/drawing/2014/main" id="{498F16E2-B64C-4526-1238-D8E8A72B15C0}"/>
                    </a:ext>
                  </a:extLst>
                </p:cNvPr>
                <p:cNvPicPr/>
                <p:nvPr/>
              </p:nvPicPr>
              <p:blipFill>
                <a:blip r:embed="rId171"/>
                <a:stretch>
                  <a:fillRect/>
                </a:stretch>
              </p:blipFill>
              <p:spPr>
                <a:xfrm>
                  <a:off x="5163278" y="2731463"/>
                  <a:ext cx="2556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57" name="Ink 56">
                  <a:extLst>
                    <a:ext uri="{FF2B5EF4-FFF2-40B4-BE49-F238E27FC236}">
                      <a16:creationId xmlns:a16="http://schemas.microsoft.com/office/drawing/2014/main" id="{2F0B8291-BA03-53C0-920F-42EE6ABC281E}"/>
                    </a:ext>
                  </a:extLst>
                </p14:cNvPr>
                <p14:cNvContentPartPr/>
                <p14:nvPr/>
              </p14:nvContentPartPr>
              <p14:xfrm>
                <a:off x="5266958" y="2729663"/>
                <a:ext cx="452520" cy="213480"/>
              </p14:xfrm>
            </p:contentPart>
          </mc:Choice>
          <mc:Fallback>
            <p:pic>
              <p:nvPicPr>
                <p:cNvPr id="57" name="Ink 56">
                  <a:extLst>
                    <a:ext uri="{FF2B5EF4-FFF2-40B4-BE49-F238E27FC236}">
                      <a16:creationId xmlns:a16="http://schemas.microsoft.com/office/drawing/2014/main" id="{2F0B8291-BA03-53C0-920F-42EE6ABC281E}"/>
                    </a:ext>
                  </a:extLst>
                </p:cNvPr>
                <p:cNvPicPr/>
                <p:nvPr/>
              </p:nvPicPr>
              <p:blipFill>
                <a:blip r:embed="rId173"/>
                <a:stretch>
                  <a:fillRect/>
                </a:stretch>
              </p:blipFill>
              <p:spPr>
                <a:xfrm>
                  <a:off x="5257958" y="2721023"/>
                  <a:ext cx="47016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84" name="Ink 83">
                  <a:extLst>
                    <a:ext uri="{FF2B5EF4-FFF2-40B4-BE49-F238E27FC236}">
                      <a16:creationId xmlns:a16="http://schemas.microsoft.com/office/drawing/2014/main" id="{4FEF889E-95F7-C381-1FBF-9CDB93834335}"/>
                    </a:ext>
                  </a:extLst>
                </p14:cNvPr>
                <p14:cNvContentPartPr/>
                <p14:nvPr/>
              </p14:nvContentPartPr>
              <p14:xfrm>
                <a:off x="5285678" y="2345543"/>
                <a:ext cx="45360" cy="251640"/>
              </p14:xfrm>
            </p:contentPart>
          </mc:Choice>
          <mc:Fallback>
            <p:pic>
              <p:nvPicPr>
                <p:cNvPr id="84" name="Ink 83">
                  <a:extLst>
                    <a:ext uri="{FF2B5EF4-FFF2-40B4-BE49-F238E27FC236}">
                      <a16:creationId xmlns:a16="http://schemas.microsoft.com/office/drawing/2014/main" id="{4FEF889E-95F7-C381-1FBF-9CDB93834335}"/>
                    </a:ext>
                  </a:extLst>
                </p:cNvPr>
                <p:cNvPicPr/>
                <p:nvPr/>
              </p:nvPicPr>
              <p:blipFill>
                <a:blip r:embed="rId175"/>
                <a:stretch>
                  <a:fillRect/>
                </a:stretch>
              </p:blipFill>
              <p:spPr>
                <a:xfrm>
                  <a:off x="5276678" y="2336903"/>
                  <a:ext cx="6300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85" name="Ink 84">
                  <a:extLst>
                    <a:ext uri="{FF2B5EF4-FFF2-40B4-BE49-F238E27FC236}">
                      <a16:creationId xmlns:a16="http://schemas.microsoft.com/office/drawing/2014/main" id="{26D187C0-5B35-E3C4-2338-4BABD9D16804}"/>
                    </a:ext>
                  </a:extLst>
                </p14:cNvPr>
                <p14:cNvContentPartPr/>
                <p14:nvPr/>
              </p14:nvContentPartPr>
              <p14:xfrm>
                <a:off x="5242478" y="2579183"/>
                <a:ext cx="115560" cy="76320"/>
              </p14:xfrm>
            </p:contentPart>
          </mc:Choice>
          <mc:Fallback>
            <p:pic>
              <p:nvPicPr>
                <p:cNvPr id="85" name="Ink 84">
                  <a:extLst>
                    <a:ext uri="{FF2B5EF4-FFF2-40B4-BE49-F238E27FC236}">
                      <a16:creationId xmlns:a16="http://schemas.microsoft.com/office/drawing/2014/main" id="{26D187C0-5B35-E3C4-2338-4BABD9D16804}"/>
                    </a:ext>
                  </a:extLst>
                </p:cNvPr>
                <p:cNvPicPr/>
                <p:nvPr/>
              </p:nvPicPr>
              <p:blipFill>
                <a:blip r:embed="rId177"/>
                <a:stretch>
                  <a:fillRect/>
                </a:stretch>
              </p:blipFill>
              <p:spPr>
                <a:xfrm>
                  <a:off x="5233838" y="2570543"/>
                  <a:ext cx="13320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15" name="Ink 114">
                  <a:extLst>
                    <a:ext uri="{FF2B5EF4-FFF2-40B4-BE49-F238E27FC236}">
                      <a16:creationId xmlns:a16="http://schemas.microsoft.com/office/drawing/2014/main" id="{9081B706-E335-D461-F550-9EE532B007F0}"/>
                    </a:ext>
                  </a:extLst>
                </p14:cNvPr>
                <p14:cNvContentPartPr/>
                <p14:nvPr/>
              </p14:nvContentPartPr>
              <p14:xfrm>
                <a:off x="4566038" y="1902383"/>
                <a:ext cx="457920" cy="715680"/>
              </p14:xfrm>
            </p:contentPart>
          </mc:Choice>
          <mc:Fallback>
            <p:pic>
              <p:nvPicPr>
                <p:cNvPr id="115" name="Ink 114">
                  <a:extLst>
                    <a:ext uri="{FF2B5EF4-FFF2-40B4-BE49-F238E27FC236}">
                      <a16:creationId xmlns:a16="http://schemas.microsoft.com/office/drawing/2014/main" id="{9081B706-E335-D461-F550-9EE532B007F0}"/>
                    </a:ext>
                  </a:extLst>
                </p:cNvPr>
                <p:cNvPicPr/>
                <p:nvPr/>
              </p:nvPicPr>
              <p:blipFill>
                <a:blip r:embed="rId179"/>
                <a:stretch>
                  <a:fillRect/>
                </a:stretch>
              </p:blipFill>
              <p:spPr>
                <a:xfrm>
                  <a:off x="4557398" y="1893743"/>
                  <a:ext cx="475560" cy="7333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6" name="Ink 115">
                  <a:extLst>
                    <a:ext uri="{FF2B5EF4-FFF2-40B4-BE49-F238E27FC236}">
                      <a16:creationId xmlns:a16="http://schemas.microsoft.com/office/drawing/2014/main" id="{372E4D96-65EA-EA9D-6F55-3BA4CB6195FB}"/>
                    </a:ext>
                  </a:extLst>
                </p14:cNvPr>
                <p14:cNvContentPartPr/>
                <p14:nvPr/>
              </p14:nvContentPartPr>
              <p14:xfrm>
                <a:off x="4534358" y="1892663"/>
                <a:ext cx="142560" cy="64080"/>
              </p14:xfrm>
            </p:contentPart>
          </mc:Choice>
          <mc:Fallback>
            <p:pic>
              <p:nvPicPr>
                <p:cNvPr id="116" name="Ink 115">
                  <a:extLst>
                    <a:ext uri="{FF2B5EF4-FFF2-40B4-BE49-F238E27FC236}">
                      <a16:creationId xmlns:a16="http://schemas.microsoft.com/office/drawing/2014/main" id="{372E4D96-65EA-EA9D-6F55-3BA4CB6195FB}"/>
                    </a:ext>
                  </a:extLst>
                </p:cNvPr>
                <p:cNvPicPr/>
                <p:nvPr/>
              </p:nvPicPr>
              <p:blipFill>
                <a:blip r:embed="rId181"/>
                <a:stretch>
                  <a:fillRect/>
                </a:stretch>
              </p:blipFill>
              <p:spPr>
                <a:xfrm>
                  <a:off x="4525358" y="1884023"/>
                  <a:ext cx="16020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8" name="Ink 117">
                  <a:extLst>
                    <a:ext uri="{FF2B5EF4-FFF2-40B4-BE49-F238E27FC236}">
                      <a16:creationId xmlns:a16="http://schemas.microsoft.com/office/drawing/2014/main" id="{82A64325-6321-12C6-160B-5E8ED1A97D65}"/>
                    </a:ext>
                  </a:extLst>
                </p14:cNvPr>
                <p14:cNvContentPartPr/>
                <p14:nvPr/>
              </p14:nvContentPartPr>
              <p14:xfrm>
                <a:off x="8097998" y="2449223"/>
                <a:ext cx="403560" cy="518760"/>
              </p14:xfrm>
            </p:contentPart>
          </mc:Choice>
          <mc:Fallback>
            <p:pic>
              <p:nvPicPr>
                <p:cNvPr id="118" name="Ink 117">
                  <a:extLst>
                    <a:ext uri="{FF2B5EF4-FFF2-40B4-BE49-F238E27FC236}">
                      <a16:creationId xmlns:a16="http://schemas.microsoft.com/office/drawing/2014/main" id="{82A64325-6321-12C6-160B-5E8ED1A97D65}"/>
                    </a:ext>
                  </a:extLst>
                </p:cNvPr>
                <p:cNvPicPr/>
                <p:nvPr/>
              </p:nvPicPr>
              <p:blipFill>
                <a:blip r:embed="rId183"/>
                <a:stretch>
                  <a:fillRect/>
                </a:stretch>
              </p:blipFill>
              <p:spPr>
                <a:xfrm>
                  <a:off x="8088998" y="2440223"/>
                  <a:ext cx="421200" cy="5364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9" name="Ink 118">
                  <a:extLst>
                    <a:ext uri="{FF2B5EF4-FFF2-40B4-BE49-F238E27FC236}">
                      <a16:creationId xmlns:a16="http://schemas.microsoft.com/office/drawing/2014/main" id="{0F06174A-101D-821D-E057-743256AB40ED}"/>
                    </a:ext>
                  </a:extLst>
                </p14:cNvPr>
                <p14:cNvContentPartPr/>
                <p14:nvPr/>
              </p14:nvContentPartPr>
              <p14:xfrm>
                <a:off x="8604518" y="2742983"/>
                <a:ext cx="145440" cy="211680"/>
              </p14:xfrm>
            </p:contentPart>
          </mc:Choice>
          <mc:Fallback>
            <p:pic>
              <p:nvPicPr>
                <p:cNvPr id="119" name="Ink 118">
                  <a:extLst>
                    <a:ext uri="{FF2B5EF4-FFF2-40B4-BE49-F238E27FC236}">
                      <a16:creationId xmlns:a16="http://schemas.microsoft.com/office/drawing/2014/main" id="{0F06174A-101D-821D-E057-743256AB40ED}"/>
                    </a:ext>
                  </a:extLst>
                </p:cNvPr>
                <p:cNvPicPr/>
                <p:nvPr/>
              </p:nvPicPr>
              <p:blipFill>
                <a:blip r:embed="rId185"/>
                <a:stretch>
                  <a:fillRect/>
                </a:stretch>
              </p:blipFill>
              <p:spPr>
                <a:xfrm>
                  <a:off x="8595878" y="2733983"/>
                  <a:ext cx="16308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20" name="Ink 119">
                  <a:extLst>
                    <a:ext uri="{FF2B5EF4-FFF2-40B4-BE49-F238E27FC236}">
                      <a16:creationId xmlns:a16="http://schemas.microsoft.com/office/drawing/2014/main" id="{80B6BFDB-3F18-2C90-A917-90D40BA9978C}"/>
                    </a:ext>
                  </a:extLst>
                </p14:cNvPr>
                <p14:cNvContentPartPr/>
                <p14:nvPr/>
              </p14:nvContentPartPr>
              <p14:xfrm>
                <a:off x="8808638" y="2693303"/>
                <a:ext cx="169560" cy="198720"/>
              </p14:xfrm>
            </p:contentPart>
          </mc:Choice>
          <mc:Fallback>
            <p:pic>
              <p:nvPicPr>
                <p:cNvPr id="120" name="Ink 119">
                  <a:extLst>
                    <a:ext uri="{FF2B5EF4-FFF2-40B4-BE49-F238E27FC236}">
                      <a16:creationId xmlns:a16="http://schemas.microsoft.com/office/drawing/2014/main" id="{80B6BFDB-3F18-2C90-A917-90D40BA9978C}"/>
                    </a:ext>
                  </a:extLst>
                </p:cNvPr>
                <p:cNvPicPr/>
                <p:nvPr/>
              </p:nvPicPr>
              <p:blipFill>
                <a:blip r:embed="rId187"/>
                <a:stretch>
                  <a:fillRect/>
                </a:stretch>
              </p:blipFill>
              <p:spPr>
                <a:xfrm>
                  <a:off x="8799638" y="2684663"/>
                  <a:ext cx="18720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21" name="Ink 120">
                  <a:extLst>
                    <a:ext uri="{FF2B5EF4-FFF2-40B4-BE49-F238E27FC236}">
                      <a16:creationId xmlns:a16="http://schemas.microsoft.com/office/drawing/2014/main" id="{AA2EAC91-4D47-FD88-4C5A-9F865BD24D62}"/>
                    </a:ext>
                  </a:extLst>
                </p14:cNvPr>
                <p14:cNvContentPartPr/>
                <p14:nvPr/>
              </p14:nvContentPartPr>
              <p14:xfrm>
                <a:off x="9035798" y="2674583"/>
                <a:ext cx="120600" cy="163440"/>
              </p14:xfrm>
            </p:contentPart>
          </mc:Choice>
          <mc:Fallback>
            <p:pic>
              <p:nvPicPr>
                <p:cNvPr id="121" name="Ink 120">
                  <a:extLst>
                    <a:ext uri="{FF2B5EF4-FFF2-40B4-BE49-F238E27FC236}">
                      <a16:creationId xmlns:a16="http://schemas.microsoft.com/office/drawing/2014/main" id="{AA2EAC91-4D47-FD88-4C5A-9F865BD24D62}"/>
                    </a:ext>
                  </a:extLst>
                </p:cNvPr>
                <p:cNvPicPr/>
                <p:nvPr/>
              </p:nvPicPr>
              <p:blipFill>
                <a:blip r:embed="rId189"/>
                <a:stretch>
                  <a:fillRect/>
                </a:stretch>
              </p:blipFill>
              <p:spPr>
                <a:xfrm>
                  <a:off x="9027158" y="2665583"/>
                  <a:ext cx="13824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22" name="Ink 121">
                  <a:extLst>
                    <a:ext uri="{FF2B5EF4-FFF2-40B4-BE49-F238E27FC236}">
                      <a16:creationId xmlns:a16="http://schemas.microsoft.com/office/drawing/2014/main" id="{FAFDDE9F-5A6D-2B4D-2077-D27B81520760}"/>
                    </a:ext>
                  </a:extLst>
                </p14:cNvPr>
                <p14:cNvContentPartPr/>
                <p14:nvPr/>
              </p14:nvContentPartPr>
              <p14:xfrm>
                <a:off x="9338918" y="2447423"/>
                <a:ext cx="850320" cy="594360"/>
              </p14:xfrm>
            </p:contentPart>
          </mc:Choice>
          <mc:Fallback>
            <p:pic>
              <p:nvPicPr>
                <p:cNvPr id="122" name="Ink 121">
                  <a:extLst>
                    <a:ext uri="{FF2B5EF4-FFF2-40B4-BE49-F238E27FC236}">
                      <a16:creationId xmlns:a16="http://schemas.microsoft.com/office/drawing/2014/main" id="{FAFDDE9F-5A6D-2B4D-2077-D27B81520760}"/>
                    </a:ext>
                  </a:extLst>
                </p:cNvPr>
                <p:cNvPicPr/>
                <p:nvPr/>
              </p:nvPicPr>
              <p:blipFill>
                <a:blip r:embed="rId191"/>
                <a:stretch>
                  <a:fillRect/>
                </a:stretch>
              </p:blipFill>
              <p:spPr>
                <a:xfrm>
                  <a:off x="9329918" y="2438783"/>
                  <a:ext cx="867960" cy="61200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23" name="Ink 122">
                  <a:extLst>
                    <a:ext uri="{FF2B5EF4-FFF2-40B4-BE49-F238E27FC236}">
                      <a16:creationId xmlns:a16="http://schemas.microsoft.com/office/drawing/2014/main" id="{3985559D-8DDB-6943-FBC2-BF849E8230A8}"/>
                    </a:ext>
                  </a:extLst>
                </p14:cNvPr>
                <p14:cNvContentPartPr/>
                <p14:nvPr/>
              </p14:nvContentPartPr>
              <p14:xfrm>
                <a:off x="10214798" y="2549663"/>
                <a:ext cx="84600" cy="310320"/>
              </p14:xfrm>
            </p:contentPart>
          </mc:Choice>
          <mc:Fallback>
            <p:pic>
              <p:nvPicPr>
                <p:cNvPr id="123" name="Ink 122">
                  <a:extLst>
                    <a:ext uri="{FF2B5EF4-FFF2-40B4-BE49-F238E27FC236}">
                      <a16:creationId xmlns:a16="http://schemas.microsoft.com/office/drawing/2014/main" id="{3985559D-8DDB-6943-FBC2-BF849E8230A8}"/>
                    </a:ext>
                  </a:extLst>
                </p:cNvPr>
                <p:cNvPicPr/>
                <p:nvPr/>
              </p:nvPicPr>
              <p:blipFill>
                <a:blip r:embed="rId193"/>
                <a:stretch>
                  <a:fillRect/>
                </a:stretch>
              </p:blipFill>
              <p:spPr>
                <a:xfrm>
                  <a:off x="10205798" y="2540663"/>
                  <a:ext cx="102240" cy="32796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4" name="Ink 123">
                  <a:extLst>
                    <a:ext uri="{FF2B5EF4-FFF2-40B4-BE49-F238E27FC236}">
                      <a16:creationId xmlns:a16="http://schemas.microsoft.com/office/drawing/2014/main" id="{CD0D5356-3213-6781-5A60-D812827E4A99}"/>
                    </a:ext>
                  </a:extLst>
                </p14:cNvPr>
                <p14:cNvContentPartPr/>
                <p14:nvPr/>
              </p14:nvContentPartPr>
              <p14:xfrm>
                <a:off x="10383638" y="2696183"/>
                <a:ext cx="360" cy="155160"/>
              </p14:xfrm>
            </p:contentPart>
          </mc:Choice>
          <mc:Fallback>
            <p:pic>
              <p:nvPicPr>
                <p:cNvPr id="124" name="Ink 123">
                  <a:extLst>
                    <a:ext uri="{FF2B5EF4-FFF2-40B4-BE49-F238E27FC236}">
                      <a16:creationId xmlns:a16="http://schemas.microsoft.com/office/drawing/2014/main" id="{CD0D5356-3213-6781-5A60-D812827E4A99}"/>
                    </a:ext>
                  </a:extLst>
                </p:cNvPr>
                <p:cNvPicPr/>
                <p:nvPr/>
              </p:nvPicPr>
              <p:blipFill>
                <a:blip r:embed="rId195"/>
                <a:stretch>
                  <a:fillRect/>
                </a:stretch>
              </p:blipFill>
              <p:spPr>
                <a:xfrm>
                  <a:off x="10374998" y="2687543"/>
                  <a:ext cx="1800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25" name="Ink 124">
                  <a:extLst>
                    <a:ext uri="{FF2B5EF4-FFF2-40B4-BE49-F238E27FC236}">
                      <a16:creationId xmlns:a16="http://schemas.microsoft.com/office/drawing/2014/main" id="{831BC60D-3175-4880-7DC7-09174178B53C}"/>
                    </a:ext>
                  </a:extLst>
                </p14:cNvPr>
                <p14:cNvContentPartPr/>
                <p14:nvPr/>
              </p14:nvContentPartPr>
              <p14:xfrm>
                <a:off x="10377518" y="2534543"/>
                <a:ext cx="12960" cy="58680"/>
              </p14:xfrm>
            </p:contentPart>
          </mc:Choice>
          <mc:Fallback>
            <p:pic>
              <p:nvPicPr>
                <p:cNvPr id="125" name="Ink 124">
                  <a:extLst>
                    <a:ext uri="{FF2B5EF4-FFF2-40B4-BE49-F238E27FC236}">
                      <a16:creationId xmlns:a16="http://schemas.microsoft.com/office/drawing/2014/main" id="{831BC60D-3175-4880-7DC7-09174178B53C}"/>
                    </a:ext>
                  </a:extLst>
                </p:cNvPr>
                <p:cNvPicPr/>
                <p:nvPr/>
              </p:nvPicPr>
              <p:blipFill>
                <a:blip r:embed="rId197"/>
                <a:stretch>
                  <a:fillRect/>
                </a:stretch>
              </p:blipFill>
              <p:spPr>
                <a:xfrm>
                  <a:off x="10368518" y="2525543"/>
                  <a:ext cx="3060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26" name="Ink 125">
                  <a:extLst>
                    <a:ext uri="{FF2B5EF4-FFF2-40B4-BE49-F238E27FC236}">
                      <a16:creationId xmlns:a16="http://schemas.microsoft.com/office/drawing/2014/main" id="{D5FE7451-3A1C-6EAC-82B7-1B649085ABE7}"/>
                    </a:ext>
                  </a:extLst>
                </p14:cNvPr>
                <p14:cNvContentPartPr/>
                <p14:nvPr/>
              </p14:nvContentPartPr>
              <p14:xfrm>
                <a:off x="10477958" y="2678183"/>
                <a:ext cx="290520" cy="571320"/>
              </p14:xfrm>
            </p:contentPart>
          </mc:Choice>
          <mc:Fallback>
            <p:pic>
              <p:nvPicPr>
                <p:cNvPr id="126" name="Ink 125">
                  <a:extLst>
                    <a:ext uri="{FF2B5EF4-FFF2-40B4-BE49-F238E27FC236}">
                      <a16:creationId xmlns:a16="http://schemas.microsoft.com/office/drawing/2014/main" id="{D5FE7451-3A1C-6EAC-82B7-1B649085ABE7}"/>
                    </a:ext>
                  </a:extLst>
                </p:cNvPr>
                <p:cNvPicPr/>
                <p:nvPr/>
              </p:nvPicPr>
              <p:blipFill>
                <a:blip r:embed="rId199"/>
                <a:stretch>
                  <a:fillRect/>
                </a:stretch>
              </p:blipFill>
              <p:spPr>
                <a:xfrm>
                  <a:off x="10468958" y="2669543"/>
                  <a:ext cx="308160" cy="58896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27" name="Ink 126">
                  <a:extLst>
                    <a:ext uri="{FF2B5EF4-FFF2-40B4-BE49-F238E27FC236}">
                      <a16:creationId xmlns:a16="http://schemas.microsoft.com/office/drawing/2014/main" id="{1406F18A-2DDE-1F86-4FCF-E2BA095FF70D}"/>
                    </a:ext>
                  </a:extLst>
                </p14:cNvPr>
                <p14:cNvContentPartPr/>
                <p14:nvPr/>
              </p14:nvContentPartPr>
              <p14:xfrm>
                <a:off x="8046158" y="3207383"/>
                <a:ext cx="451800" cy="479160"/>
              </p14:xfrm>
            </p:contentPart>
          </mc:Choice>
          <mc:Fallback>
            <p:pic>
              <p:nvPicPr>
                <p:cNvPr id="127" name="Ink 126">
                  <a:extLst>
                    <a:ext uri="{FF2B5EF4-FFF2-40B4-BE49-F238E27FC236}">
                      <a16:creationId xmlns:a16="http://schemas.microsoft.com/office/drawing/2014/main" id="{1406F18A-2DDE-1F86-4FCF-E2BA095FF70D}"/>
                    </a:ext>
                  </a:extLst>
                </p:cNvPr>
                <p:cNvPicPr/>
                <p:nvPr/>
              </p:nvPicPr>
              <p:blipFill>
                <a:blip r:embed="rId201"/>
                <a:stretch>
                  <a:fillRect/>
                </a:stretch>
              </p:blipFill>
              <p:spPr>
                <a:xfrm>
                  <a:off x="8037158" y="3198383"/>
                  <a:ext cx="469440" cy="49680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28" name="Ink 127">
                  <a:extLst>
                    <a:ext uri="{FF2B5EF4-FFF2-40B4-BE49-F238E27FC236}">
                      <a16:creationId xmlns:a16="http://schemas.microsoft.com/office/drawing/2014/main" id="{31DC9E83-BE6E-A005-B6FD-72D6FAB8DF6B}"/>
                    </a:ext>
                  </a:extLst>
                </p14:cNvPr>
                <p14:cNvContentPartPr/>
                <p14:nvPr/>
              </p14:nvContentPartPr>
              <p14:xfrm>
                <a:off x="8473478" y="3411143"/>
                <a:ext cx="345960" cy="218880"/>
              </p14:xfrm>
            </p:contentPart>
          </mc:Choice>
          <mc:Fallback>
            <p:pic>
              <p:nvPicPr>
                <p:cNvPr id="128" name="Ink 127">
                  <a:extLst>
                    <a:ext uri="{FF2B5EF4-FFF2-40B4-BE49-F238E27FC236}">
                      <a16:creationId xmlns:a16="http://schemas.microsoft.com/office/drawing/2014/main" id="{31DC9E83-BE6E-A005-B6FD-72D6FAB8DF6B}"/>
                    </a:ext>
                  </a:extLst>
                </p:cNvPr>
                <p:cNvPicPr/>
                <p:nvPr/>
              </p:nvPicPr>
              <p:blipFill>
                <a:blip r:embed="rId203"/>
                <a:stretch>
                  <a:fillRect/>
                </a:stretch>
              </p:blipFill>
              <p:spPr>
                <a:xfrm>
                  <a:off x="8464838" y="3402143"/>
                  <a:ext cx="36360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29" name="Ink 128">
                  <a:extLst>
                    <a:ext uri="{FF2B5EF4-FFF2-40B4-BE49-F238E27FC236}">
                      <a16:creationId xmlns:a16="http://schemas.microsoft.com/office/drawing/2014/main" id="{FF74F394-76C5-B574-2926-A47C9BE0EA3F}"/>
                    </a:ext>
                  </a:extLst>
                </p14:cNvPr>
                <p14:cNvContentPartPr/>
                <p14:nvPr/>
              </p14:nvContentPartPr>
              <p14:xfrm>
                <a:off x="8899718" y="3450743"/>
                <a:ext cx="139680" cy="6480"/>
              </p14:xfrm>
            </p:contentPart>
          </mc:Choice>
          <mc:Fallback>
            <p:pic>
              <p:nvPicPr>
                <p:cNvPr id="129" name="Ink 128">
                  <a:extLst>
                    <a:ext uri="{FF2B5EF4-FFF2-40B4-BE49-F238E27FC236}">
                      <a16:creationId xmlns:a16="http://schemas.microsoft.com/office/drawing/2014/main" id="{FF74F394-76C5-B574-2926-A47C9BE0EA3F}"/>
                    </a:ext>
                  </a:extLst>
                </p:cNvPr>
                <p:cNvPicPr/>
                <p:nvPr/>
              </p:nvPicPr>
              <p:blipFill>
                <a:blip r:embed="rId205"/>
                <a:stretch>
                  <a:fillRect/>
                </a:stretch>
              </p:blipFill>
              <p:spPr>
                <a:xfrm>
                  <a:off x="8890718" y="3442103"/>
                  <a:ext cx="15732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30" name="Ink 129">
                  <a:extLst>
                    <a:ext uri="{FF2B5EF4-FFF2-40B4-BE49-F238E27FC236}">
                      <a16:creationId xmlns:a16="http://schemas.microsoft.com/office/drawing/2014/main" id="{953D1532-151C-C1C1-9AB6-0DA5F273E428}"/>
                    </a:ext>
                  </a:extLst>
                </p14:cNvPr>
                <p14:cNvContentPartPr/>
                <p14:nvPr/>
              </p14:nvContentPartPr>
              <p14:xfrm>
                <a:off x="9208238" y="3183263"/>
                <a:ext cx="240480" cy="362520"/>
              </p14:xfrm>
            </p:contentPart>
          </mc:Choice>
          <mc:Fallback>
            <p:pic>
              <p:nvPicPr>
                <p:cNvPr id="130" name="Ink 129">
                  <a:extLst>
                    <a:ext uri="{FF2B5EF4-FFF2-40B4-BE49-F238E27FC236}">
                      <a16:creationId xmlns:a16="http://schemas.microsoft.com/office/drawing/2014/main" id="{953D1532-151C-C1C1-9AB6-0DA5F273E428}"/>
                    </a:ext>
                  </a:extLst>
                </p:cNvPr>
                <p:cNvPicPr/>
                <p:nvPr/>
              </p:nvPicPr>
              <p:blipFill>
                <a:blip r:embed="rId207"/>
                <a:stretch>
                  <a:fillRect/>
                </a:stretch>
              </p:blipFill>
              <p:spPr>
                <a:xfrm>
                  <a:off x="9199238" y="3174263"/>
                  <a:ext cx="258120" cy="38016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31" name="Ink 130">
                  <a:extLst>
                    <a:ext uri="{FF2B5EF4-FFF2-40B4-BE49-F238E27FC236}">
                      <a16:creationId xmlns:a16="http://schemas.microsoft.com/office/drawing/2014/main" id="{98AE4707-5B56-DE64-257B-CDAC1BFAC746}"/>
                    </a:ext>
                  </a:extLst>
                </p14:cNvPr>
                <p14:cNvContentPartPr/>
                <p14:nvPr/>
              </p14:nvContentPartPr>
              <p14:xfrm>
                <a:off x="9494438" y="3353903"/>
                <a:ext cx="100080" cy="210960"/>
              </p14:xfrm>
            </p:contentPart>
          </mc:Choice>
          <mc:Fallback>
            <p:pic>
              <p:nvPicPr>
                <p:cNvPr id="131" name="Ink 130">
                  <a:extLst>
                    <a:ext uri="{FF2B5EF4-FFF2-40B4-BE49-F238E27FC236}">
                      <a16:creationId xmlns:a16="http://schemas.microsoft.com/office/drawing/2014/main" id="{98AE4707-5B56-DE64-257B-CDAC1BFAC746}"/>
                    </a:ext>
                  </a:extLst>
                </p:cNvPr>
                <p:cNvPicPr/>
                <p:nvPr/>
              </p:nvPicPr>
              <p:blipFill>
                <a:blip r:embed="rId209"/>
                <a:stretch>
                  <a:fillRect/>
                </a:stretch>
              </p:blipFill>
              <p:spPr>
                <a:xfrm>
                  <a:off x="9485798" y="3344903"/>
                  <a:ext cx="11772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32" name="Ink 131">
                  <a:extLst>
                    <a:ext uri="{FF2B5EF4-FFF2-40B4-BE49-F238E27FC236}">
                      <a16:creationId xmlns:a16="http://schemas.microsoft.com/office/drawing/2014/main" id="{7BB9651C-3D6C-6EB7-7412-DBEAF3D84A21}"/>
                    </a:ext>
                  </a:extLst>
                </p14:cNvPr>
                <p14:cNvContentPartPr/>
                <p14:nvPr/>
              </p14:nvContentPartPr>
              <p14:xfrm>
                <a:off x="9676238" y="3351023"/>
                <a:ext cx="352440" cy="187560"/>
              </p14:xfrm>
            </p:contentPart>
          </mc:Choice>
          <mc:Fallback>
            <p:pic>
              <p:nvPicPr>
                <p:cNvPr id="132" name="Ink 131">
                  <a:extLst>
                    <a:ext uri="{FF2B5EF4-FFF2-40B4-BE49-F238E27FC236}">
                      <a16:creationId xmlns:a16="http://schemas.microsoft.com/office/drawing/2014/main" id="{7BB9651C-3D6C-6EB7-7412-DBEAF3D84A21}"/>
                    </a:ext>
                  </a:extLst>
                </p:cNvPr>
                <p:cNvPicPr/>
                <p:nvPr/>
              </p:nvPicPr>
              <p:blipFill>
                <a:blip r:embed="rId211"/>
                <a:stretch>
                  <a:fillRect/>
                </a:stretch>
              </p:blipFill>
              <p:spPr>
                <a:xfrm>
                  <a:off x="9667238" y="3342023"/>
                  <a:ext cx="37008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33" name="Ink 132">
                  <a:extLst>
                    <a:ext uri="{FF2B5EF4-FFF2-40B4-BE49-F238E27FC236}">
                      <a16:creationId xmlns:a16="http://schemas.microsoft.com/office/drawing/2014/main" id="{B9D63669-C5DE-358C-785A-1775929C46B8}"/>
                    </a:ext>
                  </a:extLst>
                </p14:cNvPr>
                <p14:cNvContentPartPr/>
                <p14:nvPr/>
              </p14:nvContentPartPr>
              <p14:xfrm>
                <a:off x="10076198" y="3367223"/>
                <a:ext cx="174960" cy="138960"/>
              </p14:xfrm>
            </p:contentPart>
          </mc:Choice>
          <mc:Fallback>
            <p:pic>
              <p:nvPicPr>
                <p:cNvPr id="133" name="Ink 132">
                  <a:extLst>
                    <a:ext uri="{FF2B5EF4-FFF2-40B4-BE49-F238E27FC236}">
                      <a16:creationId xmlns:a16="http://schemas.microsoft.com/office/drawing/2014/main" id="{B9D63669-C5DE-358C-785A-1775929C46B8}"/>
                    </a:ext>
                  </a:extLst>
                </p:cNvPr>
                <p:cNvPicPr/>
                <p:nvPr/>
              </p:nvPicPr>
              <p:blipFill>
                <a:blip r:embed="rId213"/>
                <a:stretch>
                  <a:fillRect/>
                </a:stretch>
              </p:blipFill>
              <p:spPr>
                <a:xfrm>
                  <a:off x="10067198" y="3358223"/>
                  <a:ext cx="19260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34" name="Ink 133">
                  <a:extLst>
                    <a:ext uri="{FF2B5EF4-FFF2-40B4-BE49-F238E27FC236}">
                      <a16:creationId xmlns:a16="http://schemas.microsoft.com/office/drawing/2014/main" id="{C439BCB8-E460-C512-8BA9-DA8E01B24979}"/>
                    </a:ext>
                  </a:extLst>
                </p14:cNvPr>
                <p14:cNvContentPartPr/>
                <p14:nvPr/>
              </p14:nvContentPartPr>
              <p14:xfrm>
                <a:off x="10289318" y="3088223"/>
                <a:ext cx="145800" cy="512280"/>
              </p14:xfrm>
            </p:contentPart>
          </mc:Choice>
          <mc:Fallback>
            <p:pic>
              <p:nvPicPr>
                <p:cNvPr id="134" name="Ink 133">
                  <a:extLst>
                    <a:ext uri="{FF2B5EF4-FFF2-40B4-BE49-F238E27FC236}">
                      <a16:creationId xmlns:a16="http://schemas.microsoft.com/office/drawing/2014/main" id="{C439BCB8-E460-C512-8BA9-DA8E01B24979}"/>
                    </a:ext>
                  </a:extLst>
                </p:cNvPr>
                <p:cNvPicPr/>
                <p:nvPr/>
              </p:nvPicPr>
              <p:blipFill>
                <a:blip r:embed="rId215"/>
                <a:stretch>
                  <a:fillRect/>
                </a:stretch>
              </p:blipFill>
              <p:spPr>
                <a:xfrm>
                  <a:off x="10280678" y="3079223"/>
                  <a:ext cx="163440" cy="52992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36" name="Ink 135">
                  <a:extLst>
                    <a:ext uri="{FF2B5EF4-FFF2-40B4-BE49-F238E27FC236}">
                      <a16:creationId xmlns:a16="http://schemas.microsoft.com/office/drawing/2014/main" id="{331F3CBA-1A49-3288-0A84-FEC132ABC72C}"/>
                    </a:ext>
                  </a:extLst>
                </p14:cNvPr>
                <p14:cNvContentPartPr/>
                <p14:nvPr/>
              </p14:nvContentPartPr>
              <p14:xfrm>
                <a:off x="6043478" y="3307103"/>
                <a:ext cx="269280" cy="393480"/>
              </p14:xfrm>
            </p:contentPart>
          </mc:Choice>
          <mc:Fallback>
            <p:pic>
              <p:nvPicPr>
                <p:cNvPr id="136" name="Ink 135">
                  <a:extLst>
                    <a:ext uri="{FF2B5EF4-FFF2-40B4-BE49-F238E27FC236}">
                      <a16:creationId xmlns:a16="http://schemas.microsoft.com/office/drawing/2014/main" id="{331F3CBA-1A49-3288-0A84-FEC132ABC72C}"/>
                    </a:ext>
                  </a:extLst>
                </p:cNvPr>
                <p:cNvPicPr/>
                <p:nvPr/>
              </p:nvPicPr>
              <p:blipFill>
                <a:blip r:embed="rId217"/>
                <a:stretch>
                  <a:fillRect/>
                </a:stretch>
              </p:blipFill>
              <p:spPr>
                <a:xfrm>
                  <a:off x="6034478" y="3298463"/>
                  <a:ext cx="286920" cy="41112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37" name="Ink 136">
                  <a:extLst>
                    <a:ext uri="{FF2B5EF4-FFF2-40B4-BE49-F238E27FC236}">
                      <a16:creationId xmlns:a16="http://schemas.microsoft.com/office/drawing/2014/main" id="{658842C2-4906-524F-BC3A-41464928E79F}"/>
                    </a:ext>
                  </a:extLst>
                </p14:cNvPr>
                <p14:cNvContentPartPr/>
                <p14:nvPr/>
              </p14:nvContentPartPr>
              <p14:xfrm>
                <a:off x="6061838" y="3488903"/>
                <a:ext cx="167400" cy="67320"/>
              </p14:xfrm>
            </p:contentPart>
          </mc:Choice>
          <mc:Fallback>
            <p:pic>
              <p:nvPicPr>
                <p:cNvPr id="137" name="Ink 136">
                  <a:extLst>
                    <a:ext uri="{FF2B5EF4-FFF2-40B4-BE49-F238E27FC236}">
                      <a16:creationId xmlns:a16="http://schemas.microsoft.com/office/drawing/2014/main" id="{658842C2-4906-524F-BC3A-41464928E79F}"/>
                    </a:ext>
                  </a:extLst>
                </p:cNvPr>
                <p:cNvPicPr/>
                <p:nvPr/>
              </p:nvPicPr>
              <p:blipFill>
                <a:blip r:embed="rId219"/>
                <a:stretch>
                  <a:fillRect/>
                </a:stretch>
              </p:blipFill>
              <p:spPr>
                <a:xfrm>
                  <a:off x="6052838" y="3479903"/>
                  <a:ext cx="185040" cy="8496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38" name="Ink 137">
                  <a:extLst>
                    <a:ext uri="{FF2B5EF4-FFF2-40B4-BE49-F238E27FC236}">
                      <a16:creationId xmlns:a16="http://schemas.microsoft.com/office/drawing/2014/main" id="{70C86C50-0818-93AF-E313-E218A9835EF1}"/>
                    </a:ext>
                  </a:extLst>
                </p14:cNvPr>
                <p14:cNvContentPartPr/>
                <p14:nvPr/>
              </p14:nvContentPartPr>
              <p14:xfrm>
                <a:off x="6362798" y="3425543"/>
                <a:ext cx="155160" cy="183240"/>
              </p14:xfrm>
            </p:contentPart>
          </mc:Choice>
          <mc:Fallback>
            <p:pic>
              <p:nvPicPr>
                <p:cNvPr id="138" name="Ink 137">
                  <a:extLst>
                    <a:ext uri="{FF2B5EF4-FFF2-40B4-BE49-F238E27FC236}">
                      <a16:creationId xmlns:a16="http://schemas.microsoft.com/office/drawing/2014/main" id="{70C86C50-0818-93AF-E313-E218A9835EF1}"/>
                    </a:ext>
                  </a:extLst>
                </p:cNvPr>
                <p:cNvPicPr/>
                <p:nvPr/>
              </p:nvPicPr>
              <p:blipFill>
                <a:blip r:embed="rId221"/>
                <a:stretch>
                  <a:fillRect/>
                </a:stretch>
              </p:blipFill>
              <p:spPr>
                <a:xfrm>
                  <a:off x="6354158" y="3416903"/>
                  <a:ext cx="17280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39" name="Ink 138">
                  <a:extLst>
                    <a:ext uri="{FF2B5EF4-FFF2-40B4-BE49-F238E27FC236}">
                      <a16:creationId xmlns:a16="http://schemas.microsoft.com/office/drawing/2014/main" id="{E046C355-E34D-F9F1-4416-D98F0C28F159}"/>
                    </a:ext>
                  </a:extLst>
                </p14:cNvPr>
                <p14:cNvContentPartPr/>
                <p14:nvPr/>
              </p14:nvContentPartPr>
              <p14:xfrm>
                <a:off x="6550358" y="3393863"/>
                <a:ext cx="147600" cy="198360"/>
              </p14:xfrm>
            </p:contentPart>
          </mc:Choice>
          <mc:Fallback>
            <p:pic>
              <p:nvPicPr>
                <p:cNvPr id="139" name="Ink 138">
                  <a:extLst>
                    <a:ext uri="{FF2B5EF4-FFF2-40B4-BE49-F238E27FC236}">
                      <a16:creationId xmlns:a16="http://schemas.microsoft.com/office/drawing/2014/main" id="{E046C355-E34D-F9F1-4416-D98F0C28F159}"/>
                    </a:ext>
                  </a:extLst>
                </p:cNvPr>
                <p:cNvPicPr/>
                <p:nvPr/>
              </p:nvPicPr>
              <p:blipFill>
                <a:blip r:embed="rId223"/>
                <a:stretch>
                  <a:fillRect/>
                </a:stretch>
              </p:blipFill>
              <p:spPr>
                <a:xfrm>
                  <a:off x="6541718" y="3385223"/>
                  <a:ext cx="1652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40" name="Ink 139">
                  <a:extLst>
                    <a:ext uri="{FF2B5EF4-FFF2-40B4-BE49-F238E27FC236}">
                      <a16:creationId xmlns:a16="http://schemas.microsoft.com/office/drawing/2014/main" id="{34978D94-AA68-6BB4-41EF-089D6B59438E}"/>
                    </a:ext>
                  </a:extLst>
                </p14:cNvPr>
                <p14:cNvContentPartPr/>
                <p14:nvPr/>
              </p14:nvContentPartPr>
              <p14:xfrm>
                <a:off x="6756278" y="3398903"/>
                <a:ext cx="151560" cy="115200"/>
              </p14:xfrm>
            </p:contentPart>
          </mc:Choice>
          <mc:Fallback>
            <p:pic>
              <p:nvPicPr>
                <p:cNvPr id="140" name="Ink 139">
                  <a:extLst>
                    <a:ext uri="{FF2B5EF4-FFF2-40B4-BE49-F238E27FC236}">
                      <a16:creationId xmlns:a16="http://schemas.microsoft.com/office/drawing/2014/main" id="{34978D94-AA68-6BB4-41EF-089D6B59438E}"/>
                    </a:ext>
                  </a:extLst>
                </p:cNvPr>
                <p:cNvPicPr/>
                <p:nvPr/>
              </p:nvPicPr>
              <p:blipFill>
                <a:blip r:embed="rId225"/>
                <a:stretch>
                  <a:fillRect/>
                </a:stretch>
              </p:blipFill>
              <p:spPr>
                <a:xfrm>
                  <a:off x="6747278" y="3389903"/>
                  <a:ext cx="16920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41" name="Ink 140">
                  <a:extLst>
                    <a:ext uri="{FF2B5EF4-FFF2-40B4-BE49-F238E27FC236}">
                      <a16:creationId xmlns:a16="http://schemas.microsoft.com/office/drawing/2014/main" id="{4194EDB6-5083-9D09-D98A-DE56C56FA7E5}"/>
                    </a:ext>
                  </a:extLst>
                </p14:cNvPr>
                <p14:cNvContentPartPr/>
                <p14:nvPr/>
              </p14:nvContentPartPr>
              <p14:xfrm>
                <a:off x="6971918" y="3345263"/>
                <a:ext cx="189720" cy="138240"/>
              </p14:xfrm>
            </p:contentPart>
          </mc:Choice>
          <mc:Fallback>
            <p:pic>
              <p:nvPicPr>
                <p:cNvPr id="141" name="Ink 140">
                  <a:extLst>
                    <a:ext uri="{FF2B5EF4-FFF2-40B4-BE49-F238E27FC236}">
                      <a16:creationId xmlns:a16="http://schemas.microsoft.com/office/drawing/2014/main" id="{4194EDB6-5083-9D09-D98A-DE56C56FA7E5}"/>
                    </a:ext>
                  </a:extLst>
                </p:cNvPr>
                <p:cNvPicPr/>
                <p:nvPr/>
              </p:nvPicPr>
              <p:blipFill>
                <a:blip r:embed="rId227"/>
                <a:stretch>
                  <a:fillRect/>
                </a:stretch>
              </p:blipFill>
              <p:spPr>
                <a:xfrm>
                  <a:off x="6963278" y="3336623"/>
                  <a:ext cx="20736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42" name="Ink 141">
                  <a:extLst>
                    <a:ext uri="{FF2B5EF4-FFF2-40B4-BE49-F238E27FC236}">
                      <a16:creationId xmlns:a16="http://schemas.microsoft.com/office/drawing/2014/main" id="{F770E686-F570-A5E1-DC3B-FA7A93B42A32}"/>
                    </a:ext>
                  </a:extLst>
                </p14:cNvPr>
                <p14:cNvContentPartPr/>
                <p14:nvPr/>
              </p14:nvContentPartPr>
              <p14:xfrm>
                <a:off x="7123838" y="3227543"/>
                <a:ext cx="22320" cy="18360"/>
              </p14:xfrm>
            </p:contentPart>
          </mc:Choice>
          <mc:Fallback>
            <p:pic>
              <p:nvPicPr>
                <p:cNvPr id="142" name="Ink 141">
                  <a:extLst>
                    <a:ext uri="{FF2B5EF4-FFF2-40B4-BE49-F238E27FC236}">
                      <a16:creationId xmlns:a16="http://schemas.microsoft.com/office/drawing/2014/main" id="{F770E686-F570-A5E1-DC3B-FA7A93B42A32}"/>
                    </a:ext>
                  </a:extLst>
                </p:cNvPr>
                <p:cNvPicPr/>
                <p:nvPr/>
              </p:nvPicPr>
              <p:blipFill>
                <a:blip r:embed="rId229"/>
                <a:stretch>
                  <a:fillRect/>
                </a:stretch>
              </p:blipFill>
              <p:spPr>
                <a:xfrm>
                  <a:off x="7115198" y="3218903"/>
                  <a:ext cx="3996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43" name="Ink 142">
                  <a:extLst>
                    <a:ext uri="{FF2B5EF4-FFF2-40B4-BE49-F238E27FC236}">
                      <a16:creationId xmlns:a16="http://schemas.microsoft.com/office/drawing/2014/main" id="{0091EBC6-BD1C-FB8D-FEEC-08433FBF1619}"/>
                    </a:ext>
                  </a:extLst>
                </p14:cNvPr>
                <p14:cNvContentPartPr/>
                <p14:nvPr/>
              </p14:nvContentPartPr>
              <p14:xfrm>
                <a:off x="7239398" y="3139343"/>
                <a:ext cx="300240" cy="312120"/>
              </p14:xfrm>
            </p:contentPart>
          </mc:Choice>
          <mc:Fallback>
            <p:pic>
              <p:nvPicPr>
                <p:cNvPr id="143" name="Ink 142">
                  <a:extLst>
                    <a:ext uri="{FF2B5EF4-FFF2-40B4-BE49-F238E27FC236}">
                      <a16:creationId xmlns:a16="http://schemas.microsoft.com/office/drawing/2014/main" id="{0091EBC6-BD1C-FB8D-FEEC-08433FBF1619}"/>
                    </a:ext>
                  </a:extLst>
                </p:cNvPr>
                <p:cNvPicPr/>
                <p:nvPr/>
              </p:nvPicPr>
              <p:blipFill>
                <a:blip r:embed="rId231"/>
                <a:stretch>
                  <a:fillRect/>
                </a:stretch>
              </p:blipFill>
              <p:spPr>
                <a:xfrm>
                  <a:off x="7230758" y="3130703"/>
                  <a:ext cx="317880" cy="32976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44" name="Ink 143">
                  <a:extLst>
                    <a:ext uri="{FF2B5EF4-FFF2-40B4-BE49-F238E27FC236}">
                      <a16:creationId xmlns:a16="http://schemas.microsoft.com/office/drawing/2014/main" id="{D391A75E-2B67-E58F-6558-5CF2CAE7E0D2}"/>
                    </a:ext>
                  </a:extLst>
                </p14:cNvPr>
                <p14:cNvContentPartPr/>
                <p14:nvPr/>
              </p14:nvContentPartPr>
              <p14:xfrm>
                <a:off x="7484198" y="3304943"/>
                <a:ext cx="173520" cy="121320"/>
              </p14:xfrm>
            </p:contentPart>
          </mc:Choice>
          <mc:Fallback>
            <p:pic>
              <p:nvPicPr>
                <p:cNvPr id="144" name="Ink 143">
                  <a:extLst>
                    <a:ext uri="{FF2B5EF4-FFF2-40B4-BE49-F238E27FC236}">
                      <a16:creationId xmlns:a16="http://schemas.microsoft.com/office/drawing/2014/main" id="{D391A75E-2B67-E58F-6558-5CF2CAE7E0D2}"/>
                    </a:ext>
                  </a:extLst>
                </p:cNvPr>
                <p:cNvPicPr/>
                <p:nvPr/>
              </p:nvPicPr>
              <p:blipFill>
                <a:blip r:embed="rId233"/>
                <a:stretch>
                  <a:fillRect/>
                </a:stretch>
              </p:blipFill>
              <p:spPr>
                <a:xfrm>
                  <a:off x="7475558" y="3295943"/>
                  <a:ext cx="19116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45" name="Ink 144">
                  <a:extLst>
                    <a:ext uri="{FF2B5EF4-FFF2-40B4-BE49-F238E27FC236}">
                      <a16:creationId xmlns:a16="http://schemas.microsoft.com/office/drawing/2014/main" id="{5F5C4B66-F8EB-3FA9-B014-A504EE29D2DC}"/>
                    </a:ext>
                  </a:extLst>
                </p14:cNvPr>
                <p14:cNvContentPartPr/>
                <p14:nvPr/>
              </p14:nvContentPartPr>
              <p14:xfrm>
                <a:off x="7596158" y="3142583"/>
                <a:ext cx="26280" cy="38880"/>
              </p14:xfrm>
            </p:contentPart>
          </mc:Choice>
          <mc:Fallback>
            <p:pic>
              <p:nvPicPr>
                <p:cNvPr id="145" name="Ink 144">
                  <a:extLst>
                    <a:ext uri="{FF2B5EF4-FFF2-40B4-BE49-F238E27FC236}">
                      <a16:creationId xmlns:a16="http://schemas.microsoft.com/office/drawing/2014/main" id="{5F5C4B66-F8EB-3FA9-B014-A504EE29D2DC}"/>
                    </a:ext>
                  </a:extLst>
                </p:cNvPr>
                <p:cNvPicPr/>
                <p:nvPr/>
              </p:nvPicPr>
              <p:blipFill>
                <a:blip r:embed="rId235"/>
                <a:stretch>
                  <a:fillRect/>
                </a:stretch>
              </p:blipFill>
              <p:spPr>
                <a:xfrm>
                  <a:off x="7587158" y="3133943"/>
                  <a:ext cx="4392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46" name="Ink 145">
                  <a:extLst>
                    <a:ext uri="{FF2B5EF4-FFF2-40B4-BE49-F238E27FC236}">
                      <a16:creationId xmlns:a16="http://schemas.microsoft.com/office/drawing/2014/main" id="{7E1470B5-180D-9A66-B849-718C46058125}"/>
                    </a:ext>
                  </a:extLst>
                </p14:cNvPr>
                <p14:cNvContentPartPr/>
                <p14:nvPr/>
              </p14:nvContentPartPr>
              <p14:xfrm>
                <a:off x="7685078" y="3219983"/>
                <a:ext cx="267840" cy="180360"/>
              </p14:xfrm>
            </p:contentPart>
          </mc:Choice>
          <mc:Fallback>
            <p:pic>
              <p:nvPicPr>
                <p:cNvPr id="146" name="Ink 145">
                  <a:extLst>
                    <a:ext uri="{FF2B5EF4-FFF2-40B4-BE49-F238E27FC236}">
                      <a16:creationId xmlns:a16="http://schemas.microsoft.com/office/drawing/2014/main" id="{7E1470B5-180D-9A66-B849-718C46058125}"/>
                    </a:ext>
                  </a:extLst>
                </p:cNvPr>
                <p:cNvPicPr/>
                <p:nvPr/>
              </p:nvPicPr>
              <p:blipFill>
                <a:blip r:embed="rId237"/>
                <a:stretch>
                  <a:fillRect/>
                </a:stretch>
              </p:blipFill>
              <p:spPr>
                <a:xfrm>
                  <a:off x="7676078" y="3210983"/>
                  <a:ext cx="28548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48" name="Ink 147">
                  <a:extLst>
                    <a:ext uri="{FF2B5EF4-FFF2-40B4-BE49-F238E27FC236}">
                      <a16:creationId xmlns:a16="http://schemas.microsoft.com/office/drawing/2014/main" id="{5BE36A4B-E7B9-17F8-C3D1-EB8F7403D117}"/>
                    </a:ext>
                  </a:extLst>
                </p14:cNvPr>
                <p14:cNvContentPartPr/>
                <p14:nvPr/>
              </p14:nvContentPartPr>
              <p14:xfrm>
                <a:off x="6515078" y="3925583"/>
                <a:ext cx="1272600" cy="896760"/>
              </p14:xfrm>
            </p:contentPart>
          </mc:Choice>
          <mc:Fallback>
            <p:pic>
              <p:nvPicPr>
                <p:cNvPr id="148" name="Ink 147">
                  <a:extLst>
                    <a:ext uri="{FF2B5EF4-FFF2-40B4-BE49-F238E27FC236}">
                      <a16:creationId xmlns:a16="http://schemas.microsoft.com/office/drawing/2014/main" id="{5BE36A4B-E7B9-17F8-C3D1-EB8F7403D117}"/>
                    </a:ext>
                  </a:extLst>
                </p:cNvPr>
                <p:cNvPicPr/>
                <p:nvPr/>
              </p:nvPicPr>
              <p:blipFill>
                <a:blip r:embed="rId239"/>
                <a:stretch>
                  <a:fillRect/>
                </a:stretch>
              </p:blipFill>
              <p:spPr>
                <a:xfrm>
                  <a:off x="6506078" y="3916943"/>
                  <a:ext cx="1290240" cy="91440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49" name="Ink 148">
                  <a:extLst>
                    <a:ext uri="{FF2B5EF4-FFF2-40B4-BE49-F238E27FC236}">
                      <a16:creationId xmlns:a16="http://schemas.microsoft.com/office/drawing/2014/main" id="{FF09DF9D-A2FA-42CD-A010-B71D45797761}"/>
                    </a:ext>
                  </a:extLst>
                </p14:cNvPr>
                <p14:cNvContentPartPr/>
                <p14:nvPr/>
              </p14:nvContentPartPr>
              <p14:xfrm>
                <a:off x="6844118" y="4259663"/>
                <a:ext cx="222120" cy="335520"/>
              </p14:xfrm>
            </p:contentPart>
          </mc:Choice>
          <mc:Fallback>
            <p:pic>
              <p:nvPicPr>
                <p:cNvPr id="149" name="Ink 148">
                  <a:extLst>
                    <a:ext uri="{FF2B5EF4-FFF2-40B4-BE49-F238E27FC236}">
                      <a16:creationId xmlns:a16="http://schemas.microsoft.com/office/drawing/2014/main" id="{FF09DF9D-A2FA-42CD-A010-B71D45797761}"/>
                    </a:ext>
                  </a:extLst>
                </p:cNvPr>
                <p:cNvPicPr/>
                <p:nvPr/>
              </p:nvPicPr>
              <p:blipFill>
                <a:blip r:embed="rId241"/>
                <a:stretch>
                  <a:fillRect/>
                </a:stretch>
              </p:blipFill>
              <p:spPr>
                <a:xfrm>
                  <a:off x="6835118" y="4250663"/>
                  <a:ext cx="239760" cy="35316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50" name="Ink 149">
                  <a:extLst>
                    <a:ext uri="{FF2B5EF4-FFF2-40B4-BE49-F238E27FC236}">
                      <a16:creationId xmlns:a16="http://schemas.microsoft.com/office/drawing/2014/main" id="{95ECECFD-DAE8-D7BD-AE87-D23F08B3EC58}"/>
                    </a:ext>
                  </a:extLst>
                </p14:cNvPr>
                <p14:cNvContentPartPr/>
                <p14:nvPr/>
              </p14:nvContentPartPr>
              <p14:xfrm>
                <a:off x="7113758" y="4242383"/>
                <a:ext cx="193680" cy="315360"/>
              </p14:xfrm>
            </p:contentPart>
          </mc:Choice>
          <mc:Fallback>
            <p:pic>
              <p:nvPicPr>
                <p:cNvPr id="150" name="Ink 149">
                  <a:extLst>
                    <a:ext uri="{FF2B5EF4-FFF2-40B4-BE49-F238E27FC236}">
                      <a16:creationId xmlns:a16="http://schemas.microsoft.com/office/drawing/2014/main" id="{95ECECFD-DAE8-D7BD-AE87-D23F08B3EC58}"/>
                    </a:ext>
                  </a:extLst>
                </p:cNvPr>
                <p:cNvPicPr/>
                <p:nvPr/>
              </p:nvPicPr>
              <p:blipFill>
                <a:blip r:embed="rId243"/>
                <a:stretch>
                  <a:fillRect/>
                </a:stretch>
              </p:blipFill>
              <p:spPr>
                <a:xfrm>
                  <a:off x="7105118" y="4233743"/>
                  <a:ext cx="211320" cy="33300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51" name="Ink 150">
                  <a:extLst>
                    <a:ext uri="{FF2B5EF4-FFF2-40B4-BE49-F238E27FC236}">
                      <a16:creationId xmlns:a16="http://schemas.microsoft.com/office/drawing/2014/main" id="{78F34B7E-989B-11D4-5A96-53619FE946F4}"/>
                    </a:ext>
                  </a:extLst>
                </p14:cNvPr>
                <p14:cNvContentPartPr/>
                <p14:nvPr/>
              </p14:nvContentPartPr>
              <p14:xfrm>
                <a:off x="7365038" y="4289903"/>
                <a:ext cx="158760" cy="238680"/>
              </p14:xfrm>
            </p:contentPart>
          </mc:Choice>
          <mc:Fallback>
            <p:pic>
              <p:nvPicPr>
                <p:cNvPr id="151" name="Ink 150">
                  <a:extLst>
                    <a:ext uri="{FF2B5EF4-FFF2-40B4-BE49-F238E27FC236}">
                      <a16:creationId xmlns:a16="http://schemas.microsoft.com/office/drawing/2014/main" id="{78F34B7E-989B-11D4-5A96-53619FE946F4}"/>
                    </a:ext>
                  </a:extLst>
                </p:cNvPr>
                <p:cNvPicPr/>
                <p:nvPr/>
              </p:nvPicPr>
              <p:blipFill>
                <a:blip r:embed="rId245"/>
                <a:stretch>
                  <a:fillRect/>
                </a:stretch>
              </p:blipFill>
              <p:spPr>
                <a:xfrm>
                  <a:off x="7356038" y="4280903"/>
                  <a:ext cx="17640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52" name="Ink 151">
                  <a:extLst>
                    <a:ext uri="{FF2B5EF4-FFF2-40B4-BE49-F238E27FC236}">
                      <a16:creationId xmlns:a16="http://schemas.microsoft.com/office/drawing/2014/main" id="{09E2AE2B-B66F-A125-2ADA-6063D462BEFC}"/>
                    </a:ext>
                  </a:extLst>
                </p14:cNvPr>
                <p14:cNvContentPartPr/>
                <p14:nvPr/>
              </p14:nvContentPartPr>
              <p14:xfrm>
                <a:off x="7593638" y="4264703"/>
                <a:ext cx="1094400" cy="502560"/>
              </p14:xfrm>
            </p:contentPart>
          </mc:Choice>
          <mc:Fallback>
            <p:pic>
              <p:nvPicPr>
                <p:cNvPr id="152" name="Ink 151">
                  <a:extLst>
                    <a:ext uri="{FF2B5EF4-FFF2-40B4-BE49-F238E27FC236}">
                      <a16:creationId xmlns:a16="http://schemas.microsoft.com/office/drawing/2014/main" id="{09E2AE2B-B66F-A125-2ADA-6063D462BEFC}"/>
                    </a:ext>
                  </a:extLst>
                </p:cNvPr>
                <p:cNvPicPr/>
                <p:nvPr/>
              </p:nvPicPr>
              <p:blipFill>
                <a:blip r:embed="rId247"/>
                <a:stretch>
                  <a:fillRect/>
                </a:stretch>
              </p:blipFill>
              <p:spPr>
                <a:xfrm>
                  <a:off x="7584998" y="4255703"/>
                  <a:ext cx="1112040" cy="52020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53" name="Ink 152">
                  <a:extLst>
                    <a:ext uri="{FF2B5EF4-FFF2-40B4-BE49-F238E27FC236}">
                      <a16:creationId xmlns:a16="http://schemas.microsoft.com/office/drawing/2014/main" id="{319B6A66-3586-C60D-9EC1-F62EC42BC518}"/>
                    </a:ext>
                  </a:extLst>
                </p14:cNvPr>
                <p14:cNvContentPartPr/>
                <p14:nvPr/>
              </p14:nvContentPartPr>
              <p14:xfrm>
                <a:off x="8787758" y="4356863"/>
                <a:ext cx="1822320" cy="801000"/>
              </p14:xfrm>
            </p:contentPart>
          </mc:Choice>
          <mc:Fallback>
            <p:pic>
              <p:nvPicPr>
                <p:cNvPr id="153" name="Ink 152">
                  <a:extLst>
                    <a:ext uri="{FF2B5EF4-FFF2-40B4-BE49-F238E27FC236}">
                      <a16:creationId xmlns:a16="http://schemas.microsoft.com/office/drawing/2014/main" id="{319B6A66-3586-C60D-9EC1-F62EC42BC518}"/>
                    </a:ext>
                  </a:extLst>
                </p:cNvPr>
                <p:cNvPicPr/>
                <p:nvPr/>
              </p:nvPicPr>
              <p:blipFill>
                <a:blip r:embed="rId249"/>
                <a:stretch>
                  <a:fillRect/>
                </a:stretch>
              </p:blipFill>
              <p:spPr>
                <a:xfrm>
                  <a:off x="8779118" y="4348223"/>
                  <a:ext cx="1839960" cy="81864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54" name="Ink 153">
                  <a:extLst>
                    <a:ext uri="{FF2B5EF4-FFF2-40B4-BE49-F238E27FC236}">
                      <a16:creationId xmlns:a16="http://schemas.microsoft.com/office/drawing/2014/main" id="{AA0C4047-7DFF-1971-30AB-FBDBC460F64A}"/>
                    </a:ext>
                  </a:extLst>
                </p14:cNvPr>
                <p14:cNvContentPartPr/>
                <p14:nvPr/>
              </p14:nvContentPartPr>
              <p14:xfrm>
                <a:off x="9143798" y="4717943"/>
                <a:ext cx="70560" cy="190800"/>
              </p14:xfrm>
            </p:contentPart>
          </mc:Choice>
          <mc:Fallback>
            <p:pic>
              <p:nvPicPr>
                <p:cNvPr id="154" name="Ink 153">
                  <a:extLst>
                    <a:ext uri="{FF2B5EF4-FFF2-40B4-BE49-F238E27FC236}">
                      <a16:creationId xmlns:a16="http://schemas.microsoft.com/office/drawing/2014/main" id="{AA0C4047-7DFF-1971-30AB-FBDBC460F64A}"/>
                    </a:ext>
                  </a:extLst>
                </p:cNvPr>
                <p:cNvPicPr/>
                <p:nvPr/>
              </p:nvPicPr>
              <p:blipFill>
                <a:blip r:embed="rId251"/>
                <a:stretch>
                  <a:fillRect/>
                </a:stretch>
              </p:blipFill>
              <p:spPr>
                <a:xfrm>
                  <a:off x="9135158" y="4709303"/>
                  <a:ext cx="8820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55" name="Ink 154">
                  <a:extLst>
                    <a:ext uri="{FF2B5EF4-FFF2-40B4-BE49-F238E27FC236}">
                      <a16:creationId xmlns:a16="http://schemas.microsoft.com/office/drawing/2014/main" id="{8E6830FD-EE31-1F40-2844-52D5F05C81B8}"/>
                    </a:ext>
                  </a:extLst>
                </p14:cNvPr>
                <p14:cNvContentPartPr/>
                <p14:nvPr/>
              </p14:nvContentPartPr>
              <p14:xfrm>
                <a:off x="9116078" y="4537583"/>
                <a:ext cx="78120" cy="28440"/>
              </p14:xfrm>
            </p:contentPart>
          </mc:Choice>
          <mc:Fallback>
            <p:pic>
              <p:nvPicPr>
                <p:cNvPr id="155" name="Ink 154">
                  <a:extLst>
                    <a:ext uri="{FF2B5EF4-FFF2-40B4-BE49-F238E27FC236}">
                      <a16:creationId xmlns:a16="http://schemas.microsoft.com/office/drawing/2014/main" id="{8E6830FD-EE31-1F40-2844-52D5F05C81B8}"/>
                    </a:ext>
                  </a:extLst>
                </p:cNvPr>
                <p:cNvPicPr/>
                <p:nvPr/>
              </p:nvPicPr>
              <p:blipFill>
                <a:blip r:embed="rId253"/>
                <a:stretch>
                  <a:fillRect/>
                </a:stretch>
              </p:blipFill>
              <p:spPr>
                <a:xfrm>
                  <a:off x="9107078" y="4528583"/>
                  <a:ext cx="9576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56" name="Ink 155">
                  <a:extLst>
                    <a:ext uri="{FF2B5EF4-FFF2-40B4-BE49-F238E27FC236}">
                      <a16:creationId xmlns:a16="http://schemas.microsoft.com/office/drawing/2014/main" id="{7174AD07-FDD6-BD1B-9E1D-F91389DF9395}"/>
                    </a:ext>
                  </a:extLst>
                </p14:cNvPr>
                <p14:cNvContentPartPr/>
                <p14:nvPr/>
              </p14:nvContentPartPr>
              <p14:xfrm>
                <a:off x="9281678" y="4584023"/>
                <a:ext cx="32040" cy="291240"/>
              </p14:xfrm>
            </p:contentPart>
          </mc:Choice>
          <mc:Fallback>
            <p:pic>
              <p:nvPicPr>
                <p:cNvPr id="156" name="Ink 155">
                  <a:extLst>
                    <a:ext uri="{FF2B5EF4-FFF2-40B4-BE49-F238E27FC236}">
                      <a16:creationId xmlns:a16="http://schemas.microsoft.com/office/drawing/2014/main" id="{7174AD07-FDD6-BD1B-9E1D-F91389DF9395}"/>
                    </a:ext>
                  </a:extLst>
                </p:cNvPr>
                <p:cNvPicPr/>
                <p:nvPr/>
              </p:nvPicPr>
              <p:blipFill>
                <a:blip r:embed="rId255"/>
                <a:stretch>
                  <a:fillRect/>
                </a:stretch>
              </p:blipFill>
              <p:spPr>
                <a:xfrm>
                  <a:off x="9272678" y="4575383"/>
                  <a:ext cx="4968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57" name="Ink 156">
                  <a:extLst>
                    <a:ext uri="{FF2B5EF4-FFF2-40B4-BE49-F238E27FC236}">
                      <a16:creationId xmlns:a16="http://schemas.microsoft.com/office/drawing/2014/main" id="{7E4C81F7-9F6F-3491-38F6-103D0764EB01}"/>
                    </a:ext>
                  </a:extLst>
                </p14:cNvPr>
                <p14:cNvContentPartPr/>
                <p14:nvPr/>
              </p14:nvContentPartPr>
              <p14:xfrm>
                <a:off x="9287438" y="4666463"/>
                <a:ext cx="259560" cy="212760"/>
              </p14:xfrm>
            </p:contentPart>
          </mc:Choice>
          <mc:Fallback>
            <p:pic>
              <p:nvPicPr>
                <p:cNvPr id="157" name="Ink 156">
                  <a:extLst>
                    <a:ext uri="{FF2B5EF4-FFF2-40B4-BE49-F238E27FC236}">
                      <a16:creationId xmlns:a16="http://schemas.microsoft.com/office/drawing/2014/main" id="{7E4C81F7-9F6F-3491-38F6-103D0764EB01}"/>
                    </a:ext>
                  </a:extLst>
                </p:cNvPr>
                <p:cNvPicPr/>
                <p:nvPr/>
              </p:nvPicPr>
              <p:blipFill>
                <a:blip r:embed="rId257"/>
                <a:stretch>
                  <a:fillRect/>
                </a:stretch>
              </p:blipFill>
              <p:spPr>
                <a:xfrm>
                  <a:off x="9278438" y="4657823"/>
                  <a:ext cx="27720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58" name="Ink 157">
                  <a:extLst>
                    <a:ext uri="{FF2B5EF4-FFF2-40B4-BE49-F238E27FC236}">
                      <a16:creationId xmlns:a16="http://schemas.microsoft.com/office/drawing/2014/main" id="{521EBFB4-1755-CB00-50D7-88A10786D8B1}"/>
                    </a:ext>
                  </a:extLst>
                </p14:cNvPr>
                <p14:cNvContentPartPr/>
                <p14:nvPr/>
              </p14:nvContentPartPr>
              <p14:xfrm>
                <a:off x="9607478" y="4684463"/>
                <a:ext cx="240120" cy="161640"/>
              </p14:xfrm>
            </p:contentPart>
          </mc:Choice>
          <mc:Fallback>
            <p:pic>
              <p:nvPicPr>
                <p:cNvPr id="158" name="Ink 157">
                  <a:extLst>
                    <a:ext uri="{FF2B5EF4-FFF2-40B4-BE49-F238E27FC236}">
                      <a16:creationId xmlns:a16="http://schemas.microsoft.com/office/drawing/2014/main" id="{521EBFB4-1755-CB00-50D7-88A10786D8B1}"/>
                    </a:ext>
                  </a:extLst>
                </p:cNvPr>
                <p:cNvPicPr/>
                <p:nvPr/>
              </p:nvPicPr>
              <p:blipFill>
                <a:blip r:embed="rId259"/>
                <a:stretch>
                  <a:fillRect/>
                </a:stretch>
              </p:blipFill>
              <p:spPr>
                <a:xfrm>
                  <a:off x="9598838" y="4675463"/>
                  <a:ext cx="25776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59" name="Ink 158">
                  <a:extLst>
                    <a:ext uri="{FF2B5EF4-FFF2-40B4-BE49-F238E27FC236}">
                      <a16:creationId xmlns:a16="http://schemas.microsoft.com/office/drawing/2014/main" id="{1AF22BDC-D5C6-BB31-59EC-759F036CC8ED}"/>
                    </a:ext>
                  </a:extLst>
                </p14:cNvPr>
                <p14:cNvContentPartPr/>
                <p14:nvPr/>
              </p14:nvContentPartPr>
              <p14:xfrm>
                <a:off x="7989278" y="4227263"/>
                <a:ext cx="53280" cy="154800"/>
              </p14:xfrm>
            </p:contentPart>
          </mc:Choice>
          <mc:Fallback>
            <p:pic>
              <p:nvPicPr>
                <p:cNvPr id="159" name="Ink 158">
                  <a:extLst>
                    <a:ext uri="{FF2B5EF4-FFF2-40B4-BE49-F238E27FC236}">
                      <a16:creationId xmlns:a16="http://schemas.microsoft.com/office/drawing/2014/main" id="{1AF22BDC-D5C6-BB31-59EC-759F036CC8ED}"/>
                    </a:ext>
                  </a:extLst>
                </p:cNvPr>
                <p:cNvPicPr/>
                <p:nvPr/>
              </p:nvPicPr>
              <p:blipFill>
                <a:blip r:embed="rId261"/>
                <a:stretch>
                  <a:fillRect/>
                </a:stretch>
              </p:blipFill>
              <p:spPr>
                <a:xfrm>
                  <a:off x="7980278" y="4218623"/>
                  <a:ext cx="7092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60" name="Ink 159">
                  <a:extLst>
                    <a:ext uri="{FF2B5EF4-FFF2-40B4-BE49-F238E27FC236}">
                      <a16:creationId xmlns:a16="http://schemas.microsoft.com/office/drawing/2014/main" id="{8A32FF21-F36F-A0DC-62B5-3750AACB6A41}"/>
                    </a:ext>
                  </a:extLst>
                </p14:cNvPr>
                <p14:cNvContentPartPr/>
                <p14:nvPr/>
              </p14:nvContentPartPr>
              <p14:xfrm>
                <a:off x="8135438" y="4170743"/>
                <a:ext cx="78480" cy="170280"/>
              </p14:xfrm>
            </p:contentPart>
          </mc:Choice>
          <mc:Fallback>
            <p:pic>
              <p:nvPicPr>
                <p:cNvPr id="160" name="Ink 159">
                  <a:extLst>
                    <a:ext uri="{FF2B5EF4-FFF2-40B4-BE49-F238E27FC236}">
                      <a16:creationId xmlns:a16="http://schemas.microsoft.com/office/drawing/2014/main" id="{8A32FF21-F36F-A0DC-62B5-3750AACB6A41}"/>
                    </a:ext>
                  </a:extLst>
                </p:cNvPr>
                <p:cNvPicPr/>
                <p:nvPr/>
              </p:nvPicPr>
              <p:blipFill>
                <a:blip r:embed="rId263"/>
                <a:stretch>
                  <a:fillRect/>
                </a:stretch>
              </p:blipFill>
              <p:spPr>
                <a:xfrm>
                  <a:off x="8126798" y="4162103"/>
                  <a:ext cx="9612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64" name="Ink 163">
                  <a:extLst>
                    <a:ext uri="{FF2B5EF4-FFF2-40B4-BE49-F238E27FC236}">
                      <a16:creationId xmlns:a16="http://schemas.microsoft.com/office/drawing/2014/main" id="{51208A0B-A3BD-AD18-8C49-FA8F0FBA2E38}"/>
                    </a:ext>
                  </a:extLst>
                </p14:cNvPr>
                <p14:cNvContentPartPr/>
                <p14:nvPr/>
              </p14:nvContentPartPr>
              <p14:xfrm>
                <a:off x="5473598" y="3110183"/>
                <a:ext cx="914760" cy="1098360"/>
              </p14:xfrm>
            </p:contentPart>
          </mc:Choice>
          <mc:Fallback>
            <p:pic>
              <p:nvPicPr>
                <p:cNvPr id="164" name="Ink 163">
                  <a:extLst>
                    <a:ext uri="{FF2B5EF4-FFF2-40B4-BE49-F238E27FC236}">
                      <a16:creationId xmlns:a16="http://schemas.microsoft.com/office/drawing/2014/main" id="{51208A0B-A3BD-AD18-8C49-FA8F0FBA2E38}"/>
                    </a:ext>
                  </a:extLst>
                </p:cNvPr>
                <p:cNvPicPr/>
                <p:nvPr/>
              </p:nvPicPr>
              <p:blipFill>
                <a:blip r:embed="rId265"/>
                <a:stretch>
                  <a:fillRect/>
                </a:stretch>
              </p:blipFill>
              <p:spPr>
                <a:xfrm>
                  <a:off x="5464958" y="3101543"/>
                  <a:ext cx="932400" cy="111600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65" name="Ink 164">
                  <a:extLst>
                    <a:ext uri="{FF2B5EF4-FFF2-40B4-BE49-F238E27FC236}">
                      <a16:creationId xmlns:a16="http://schemas.microsoft.com/office/drawing/2014/main" id="{9A9BDF32-12C2-E98B-3518-C4FD5A7AF498}"/>
                    </a:ext>
                  </a:extLst>
                </p14:cNvPr>
                <p14:cNvContentPartPr/>
                <p14:nvPr/>
              </p14:nvContentPartPr>
              <p14:xfrm>
                <a:off x="5298278" y="3082103"/>
                <a:ext cx="282960" cy="231120"/>
              </p14:xfrm>
            </p:contentPart>
          </mc:Choice>
          <mc:Fallback>
            <p:pic>
              <p:nvPicPr>
                <p:cNvPr id="165" name="Ink 164">
                  <a:extLst>
                    <a:ext uri="{FF2B5EF4-FFF2-40B4-BE49-F238E27FC236}">
                      <a16:creationId xmlns:a16="http://schemas.microsoft.com/office/drawing/2014/main" id="{9A9BDF32-12C2-E98B-3518-C4FD5A7AF498}"/>
                    </a:ext>
                  </a:extLst>
                </p:cNvPr>
                <p:cNvPicPr/>
                <p:nvPr/>
              </p:nvPicPr>
              <p:blipFill>
                <a:blip r:embed="rId267"/>
                <a:stretch>
                  <a:fillRect/>
                </a:stretch>
              </p:blipFill>
              <p:spPr>
                <a:xfrm>
                  <a:off x="5289638" y="3073463"/>
                  <a:ext cx="30060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67" name="Ink 166">
                  <a:extLst>
                    <a:ext uri="{FF2B5EF4-FFF2-40B4-BE49-F238E27FC236}">
                      <a16:creationId xmlns:a16="http://schemas.microsoft.com/office/drawing/2014/main" id="{A5752E00-1A80-27F6-B003-32D958A5B509}"/>
                    </a:ext>
                  </a:extLst>
                </p14:cNvPr>
                <p14:cNvContentPartPr/>
                <p14:nvPr/>
              </p14:nvContentPartPr>
              <p14:xfrm>
                <a:off x="5580158" y="3118823"/>
                <a:ext cx="967680" cy="1047600"/>
              </p14:xfrm>
            </p:contentPart>
          </mc:Choice>
          <mc:Fallback>
            <p:pic>
              <p:nvPicPr>
                <p:cNvPr id="167" name="Ink 166">
                  <a:extLst>
                    <a:ext uri="{FF2B5EF4-FFF2-40B4-BE49-F238E27FC236}">
                      <a16:creationId xmlns:a16="http://schemas.microsoft.com/office/drawing/2014/main" id="{A5752E00-1A80-27F6-B003-32D958A5B509}"/>
                    </a:ext>
                  </a:extLst>
                </p:cNvPr>
                <p:cNvPicPr/>
                <p:nvPr/>
              </p:nvPicPr>
              <p:blipFill>
                <a:blip r:embed="rId269"/>
                <a:stretch>
                  <a:fillRect/>
                </a:stretch>
              </p:blipFill>
              <p:spPr>
                <a:xfrm>
                  <a:off x="5571158" y="3109823"/>
                  <a:ext cx="985320" cy="106524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68" name="Ink 167">
                  <a:extLst>
                    <a:ext uri="{FF2B5EF4-FFF2-40B4-BE49-F238E27FC236}">
                      <a16:creationId xmlns:a16="http://schemas.microsoft.com/office/drawing/2014/main" id="{AB00307B-52DB-281A-4601-0847F1C98ED1}"/>
                    </a:ext>
                  </a:extLst>
                </p14:cNvPr>
                <p14:cNvContentPartPr/>
                <p14:nvPr/>
              </p14:nvContentPartPr>
              <p14:xfrm>
                <a:off x="6646478" y="4377383"/>
                <a:ext cx="53640" cy="79560"/>
              </p14:xfrm>
            </p:contentPart>
          </mc:Choice>
          <mc:Fallback>
            <p:pic>
              <p:nvPicPr>
                <p:cNvPr id="168" name="Ink 167">
                  <a:extLst>
                    <a:ext uri="{FF2B5EF4-FFF2-40B4-BE49-F238E27FC236}">
                      <a16:creationId xmlns:a16="http://schemas.microsoft.com/office/drawing/2014/main" id="{AB00307B-52DB-281A-4601-0847F1C98ED1}"/>
                    </a:ext>
                  </a:extLst>
                </p:cNvPr>
                <p:cNvPicPr/>
                <p:nvPr/>
              </p:nvPicPr>
              <p:blipFill>
                <a:blip r:embed="rId271"/>
                <a:stretch>
                  <a:fillRect/>
                </a:stretch>
              </p:blipFill>
              <p:spPr>
                <a:xfrm>
                  <a:off x="6637478" y="4368743"/>
                  <a:ext cx="7128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69" name="Ink 168">
                  <a:extLst>
                    <a:ext uri="{FF2B5EF4-FFF2-40B4-BE49-F238E27FC236}">
                      <a16:creationId xmlns:a16="http://schemas.microsoft.com/office/drawing/2014/main" id="{57C3DF0B-C14D-CB28-C61B-DE0E0651681C}"/>
                    </a:ext>
                  </a:extLst>
                </p14:cNvPr>
                <p14:cNvContentPartPr/>
                <p14:nvPr/>
              </p14:nvContentPartPr>
              <p14:xfrm>
                <a:off x="6634238" y="4509143"/>
                <a:ext cx="77400" cy="74880"/>
              </p14:xfrm>
            </p:contentPart>
          </mc:Choice>
          <mc:Fallback>
            <p:pic>
              <p:nvPicPr>
                <p:cNvPr id="169" name="Ink 168">
                  <a:extLst>
                    <a:ext uri="{FF2B5EF4-FFF2-40B4-BE49-F238E27FC236}">
                      <a16:creationId xmlns:a16="http://schemas.microsoft.com/office/drawing/2014/main" id="{57C3DF0B-C14D-CB28-C61B-DE0E0651681C}"/>
                    </a:ext>
                  </a:extLst>
                </p:cNvPr>
                <p:cNvPicPr/>
                <p:nvPr/>
              </p:nvPicPr>
              <p:blipFill>
                <a:blip r:embed="rId273"/>
                <a:stretch>
                  <a:fillRect/>
                </a:stretch>
              </p:blipFill>
              <p:spPr>
                <a:xfrm>
                  <a:off x="6625598" y="4500143"/>
                  <a:ext cx="9504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71" name="Ink 170">
                  <a:extLst>
                    <a:ext uri="{FF2B5EF4-FFF2-40B4-BE49-F238E27FC236}">
                      <a16:creationId xmlns:a16="http://schemas.microsoft.com/office/drawing/2014/main" id="{4C04A66C-FADA-596C-8857-E12F637F0F5A}"/>
                    </a:ext>
                  </a:extLst>
                </p14:cNvPr>
                <p14:cNvContentPartPr/>
                <p14:nvPr/>
              </p14:nvContentPartPr>
              <p14:xfrm>
                <a:off x="4176158" y="887183"/>
                <a:ext cx="338760" cy="339480"/>
              </p14:xfrm>
            </p:contentPart>
          </mc:Choice>
          <mc:Fallback>
            <p:pic>
              <p:nvPicPr>
                <p:cNvPr id="171" name="Ink 170">
                  <a:extLst>
                    <a:ext uri="{FF2B5EF4-FFF2-40B4-BE49-F238E27FC236}">
                      <a16:creationId xmlns:a16="http://schemas.microsoft.com/office/drawing/2014/main" id="{4C04A66C-FADA-596C-8857-E12F637F0F5A}"/>
                    </a:ext>
                  </a:extLst>
                </p:cNvPr>
                <p:cNvPicPr/>
                <p:nvPr/>
              </p:nvPicPr>
              <p:blipFill>
                <a:blip r:embed="rId275"/>
                <a:stretch>
                  <a:fillRect/>
                </a:stretch>
              </p:blipFill>
              <p:spPr>
                <a:xfrm>
                  <a:off x="4167518" y="878543"/>
                  <a:ext cx="356400" cy="35712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72" name="Ink 171">
                  <a:extLst>
                    <a:ext uri="{FF2B5EF4-FFF2-40B4-BE49-F238E27FC236}">
                      <a16:creationId xmlns:a16="http://schemas.microsoft.com/office/drawing/2014/main" id="{9590443A-D77F-5EEE-D2A2-A82AB75E11E3}"/>
                    </a:ext>
                  </a:extLst>
                </p14:cNvPr>
                <p14:cNvContentPartPr/>
                <p14:nvPr/>
              </p14:nvContentPartPr>
              <p14:xfrm>
                <a:off x="4611038" y="1084103"/>
                <a:ext cx="298440" cy="189000"/>
              </p14:xfrm>
            </p:contentPart>
          </mc:Choice>
          <mc:Fallback>
            <p:pic>
              <p:nvPicPr>
                <p:cNvPr id="172" name="Ink 171">
                  <a:extLst>
                    <a:ext uri="{FF2B5EF4-FFF2-40B4-BE49-F238E27FC236}">
                      <a16:creationId xmlns:a16="http://schemas.microsoft.com/office/drawing/2014/main" id="{9590443A-D77F-5EEE-D2A2-A82AB75E11E3}"/>
                    </a:ext>
                  </a:extLst>
                </p:cNvPr>
                <p:cNvPicPr/>
                <p:nvPr/>
              </p:nvPicPr>
              <p:blipFill>
                <a:blip r:embed="rId277"/>
                <a:stretch>
                  <a:fillRect/>
                </a:stretch>
              </p:blipFill>
              <p:spPr>
                <a:xfrm>
                  <a:off x="4602038" y="1075463"/>
                  <a:ext cx="31608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73" name="Ink 172">
                  <a:extLst>
                    <a:ext uri="{FF2B5EF4-FFF2-40B4-BE49-F238E27FC236}">
                      <a16:creationId xmlns:a16="http://schemas.microsoft.com/office/drawing/2014/main" id="{A0D26B99-1292-13C8-26FE-FC0F48C8CE4A}"/>
                    </a:ext>
                  </a:extLst>
                </p14:cNvPr>
                <p14:cNvContentPartPr/>
                <p14:nvPr/>
              </p14:nvContentPartPr>
              <p14:xfrm>
                <a:off x="4936478" y="1129103"/>
                <a:ext cx="11520" cy="17640"/>
              </p14:xfrm>
            </p:contentPart>
          </mc:Choice>
          <mc:Fallback>
            <p:pic>
              <p:nvPicPr>
                <p:cNvPr id="173" name="Ink 172">
                  <a:extLst>
                    <a:ext uri="{FF2B5EF4-FFF2-40B4-BE49-F238E27FC236}">
                      <a16:creationId xmlns:a16="http://schemas.microsoft.com/office/drawing/2014/main" id="{A0D26B99-1292-13C8-26FE-FC0F48C8CE4A}"/>
                    </a:ext>
                  </a:extLst>
                </p:cNvPr>
                <p:cNvPicPr/>
                <p:nvPr/>
              </p:nvPicPr>
              <p:blipFill>
                <a:blip r:embed="rId279"/>
                <a:stretch>
                  <a:fillRect/>
                </a:stretch>
              </p:blipFill>
              <p:spPr>
                <a:xfrm>
                  <a:off x="4927838" y="1120103"/>
                  <a:ext cx="2916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74" name="Ink 173">
                  <a:extLst>
                    <a:ext uri="{FF2B5EF4-FFF2-40B4-BE49-F238E27FC236}">
                      <a16:creationId xmlns:a16="http://schemas.microsoft.com/office/drawing/2014/main" id="{6EBF369D-9408-B4A2-90B6-B503B8272267}"/>
                    </a:ext>
                  </a:extLst>
                </p14:cNvPr>
                <p14:cNvContentPartPr/>
                <p14:nvPr/>
              </p14:nvContentPartPr>
              <p14:xfrm>
                <a:off x="4945118" y="1102103"/>
                <a:ext cx="2880" cy="1440"/>
              </p14:xfrm>
            </p:contentPart>
          </mc:Choice>
          <mc:Fallback>
            <p:pic>
              <p:nvPicPr>
                <p:cNvPr id="174" name="Ink 173">
                  <a:extLst>
                    <a:ext uri="{FF2B5EF4-FFF2-40B4-BE49-F238E27FC236}">
                      <a16:creationId xmlns:a16="http://schemas.microsoft.com/office/drawing/2014/main" id="{6EBF369D-9408-B4A2-90B6-B503B8272267}"/>
                    </a:ext>
                  </a:extLst>
                </p:cNvPr>
                <p:cNvPicPr/>
                <p:nvPr/>
              </p:nvPicPr>
              <p:blipFill>
                <a:blip r:embed="rId281"/>
                <a:stretch>
                  <a:fillRect/>
                </a:stretch>
              </p:blipFill>
              <p:spPr>
                <a:xfrm>
                  <a:off x="4936118" y="1093103"/>
                  <a:ext cx="2052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75" name="Ink 174">
                  <a:extLst>
                    <a:ext uri="{FF2B5EF4-FFF2-40B4-BE49-F238E27FC236}">
                      <a16:creationId xmlns:a16="http://schemas.microsoft.com/office/drawing/2014/main" id="{01BFA68F-6629-D120-6701-9561D570726E}"/>
                    </a:ext>
                  </a:extLst>
                </p14:cNvPr>
                <p14:cNvContentPartPr/>
                <p14:nvPr/>
              </p14:nvContentPartPr>
              <p14:xfrm>
                <a:off x="4996958" y="1015703"/>
                <a:ext cx="161640" cy="194760"/>
              </p14:xfrm>
            </p:contentPart>
          </mc:Choice>
          <mc:Fallback>
            <p:pic>
              <p:nvPicPr>
                <p:cNvPr id="175" name="Ink 174">
                  <a:extLst>
                    <a:ext uri="{FF2B5EF4-FFF2-40B4-BE49-F238E27FC236}">
                      <a16:creationId xmlns:a16="http://schemas.microsoft.com/office/drawing/2014/main" id="{01BFA68F-6629-D120-6701-9561D570726E}"/>
                    </a:ext>
                  </a:extLst>
                </p:cNvPr>
                <p:cNvPicPr/>
                <p:nvPr/>
              </p:nvPicPr>
              <p:blipFill>
                <a:blip r:embed="rId283"/>
                <a:stretch>
                  <a:fillRect/>
                </a:stretch>
              </p:blipFill>
              <p:spPr>
                <a:xfrm>
                  <a:off x="4988318" y="1007063"/>
                  <a:ext cx="17928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79" name="Ink 178">
                  <a:extLst>
                    <a:ext uri="{FF2B5EF4-FFF2-40B4-BE49-F238E27FC236}">
                      <a16:creationId xmlns:a16="http://schemas.microsoft.com/office/drawing/2014/main" id="{0F9A13FA-8D13-26E8-E910-AAB4A9CC4F86}"/>
                    </a:ext>
                  </a:extLst>
                </p14:cNvPr>
                <p14:cNvContentPartPr/>
                <p14:nvPr/>
              </p14:nvContentPartPr>
              <p14:xfrm>
                <a:off x="5393678" y="901223"/>
                <a:ext cx="649440" cy="1704960"/>
              </p14:xfrm>
            </p:contentPart>
          </mc:Choice>
          <mc:Fallback>
            <p:pic>
              <p:nvPicPr>
                <p:cNvPr id="179" name="Ink 178">
                  <a:extLst>
                    <a:ext uri="{FF2B5EF4-FFF2-40B4-BE49-F238E27FC236}">
                      <a16:creationId xmlns:a16="http://schemas.microsoft.com/office/drawing/2014/main" id="{0F9A13FA-8D13-26E8-E910-AAB4A9CC4F86}"/>
                    </a:ext>
                  </a:extLst>
                </p:cNvPr>
                <p:cNvPicPr/>
                <p:nvPr/>
              </p:nvPicPr>
              <p:blipFill>
                <a:blip r:embed="rId285"/>
                <a:stretch>
                  <a:fillRect/>
                </a:stretch>
              </p:blipFill>
              <p:spPr>
                <a:xfrm>
                  <a:off x="5385038" y="892223"/>
                  <a:ext cx="667080" cy="172260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80" name="Ink 179">
                  <a:extLst>
                    <a:ext uri="{FF2B5EF4-FFF2-40B4-BE49-F238E27FC236}">
                      <a16:creationId xmlns:a16="http://schemas.microsoft.com/office/drawing/2014/main" id="{E97DDE8D-89C4-3D2E-74AC-15D86B746124}"/>
                    </a:ext>
                  </a:extLst>
                </p14:cNvPr>
                <p14:cNvContentPartPr/>
                <p14:nvPr/>
              </p14:nvContentPartPr>
              <p14:xfrm>
                <a:off x="5887598" y="2721383"/>
                <a:ext cx="3683880" cy="2800800"/>
              </p14:xfrm>
            </p:contentPart>
          </mc:Choice>
          <mc:Fallback>
            <p:pic>
              <p:nvPicPr>
                <p:cNvPr id="180" name="Ink 179">
                  <a:extLst>
                    <a:ext uri="{FF2B5EF4-FFF2-40B4-BE49-F238E27FC236}">
                      <a16:creationId xmlns:a16="http://schemas.microsoft.com/office/drawing/2014/main" id="{E97DDE8D-89C4-3D2E-74AC-15D86B746124}"/>
                    </a:ext>
                  </a:extLst>
                </p:cNvPr>
                <p:cNvPicPr/>
                <p:nvPr/>
              </p:nvPicPr>
              <p:blipFill>
                <a:blip r:embed="rId287"/>
                <a:stretch>
                  <a:fillRect/>
                </a:stretch>
              </p:blipFill>
              <p:spPr>
                <a:xfrm>
                  <a:off x="5878598" y="2712743"/>
                  <a:ext cx="3701520" cy="281844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82" name="Ink 181">
                  <a:extLst>
                    <a:ext uri="{FF2B5EF4-FFF2-40B4-BE49-F238E27FC236}">
                      <a16:creationId xmlns:a16="http://schemas.microsoft.com/office/drawing/2014/main" id="{C20BAE75-2ABB-31FD-BE25-5BED43A6ABA2}"/>
                    </a:ext>
                  </a:extLst>
                </p14:cNvPr>
                <p14:cNvContentPartPr/>
                <p14:nvPr/>
              </p14:nvContentPartPr>
              <p14:xfrm>
                <a:off x="9106358" y="4182983"/>
                <a:ext cx="29520" cy="160560"/>
              </p14:xfrm>
            </p:contentPart>
          </mc:Choice>
          <mc:Fallback>
            <p:pic>
              <p:nvPicPr>
                <p:cNvPr id="182" name="Ink 181">
                  <a:extLst>
                    <a:ext uri="{FF2B5EF4-FFF2-40B4-BE49-F238E27FC236}">
                      <a16:creationId xmlns:a16="http://schemas.microsoft.com/office/drawing/2014/main" id="{C20BAE75-2ABB-31FD-BE25-5BED43A6ABA2}"/>
                    </a:ext>
                  </a:extLst>
                </p:cNvPr>
                <p:cNvPicPr/>
                <p:nvPr/>
              </p:nvPicPr>
              <p:blipFill>
                <a:blip r:embed="rId289"/>
                <a:stretch>
                  <a:fillRect/>
                </a:stretch>
              </p:blipFill>
              <p:spPr>
                <a:xfrm>
                  <a:off x="9097358" y="4174343"/>
                  <a:ext cx="4716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83" name="Ink 182">
                  <a:extLst>
                    <a:ext uri="{FF2B5EF4-FFF2-40B4-BE49-F238E27FC236}">
                      <a16:creationId xmlns:a16="http://schemas.microsoft.com/office/drawing/2014/main" id="{685B5A1C-7DF1-231D-9081-DD5E420EC7D3}"/>
                    </a:ext>
                  </a:extLst>
                </p14:cNvPr>
                <p14:cNvContentPartPr/>
                <p14:nvPr/>
              </p14:nvContentPartPr>
              <p14:xfrm>
                <a:off x="9206438" y="4166783"/>
                <a:ext cx="83160" cy="153360"/>
              </p14:xfrm>
            </p:contentPart>
          </mc:Choice>
          <mc:Fallback>
            <p:pic>
              <p:nvPicPr>
                <p:cNvPr id="183" name="Ink 182">
                  <a:extLst>
                    <a:ext uri="{FF2B5EF4-FFF2-40B4-BE49-F238E27FC236}">
                      <a16:creationId xmlns:a16="http://schemas.microsoft.com/office/drawing/2014/main" id="{685B5A1C-7DF1-231D-9081-DD5E420EC7D3}"/>
                    </a:ext>
                  </a:extLst>
                </p:cNvPr>
                <p:cNvPicPr/>
                <p:nvPr/>
              </p:nvPicPr>
              <p:blipFill>
                <a:blip r:embed="rId291"/>
                <a:stretch>
                  <a:fillRect/>
                </a:stretch>
              </p:blipFill>
              <p:spPr>
                <a:xfrm>
                  <a:off x="9197798" y="4157783"/>
                  <a:ext cx="10080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84" name="Ink 183">
                  <a:extLst>
                    <a:ext uri="{FF2B5EF4-FFF2-40B4-BE49-F238E27FC236}">
                      <a16:creationId xmlns:a16="http://schemas.microsoft.com/office/drawing/2014/main" id="{F23A119F-59A7-59F3-66D6-917DC8112009}"/>
                    </a:ext>
                  </a:extLst>
                </p14:cNvPr>
                <p14:cNvContentPartPr/>
                <p14:nvPr/>
              </p14:nvContentPartPr>
              <p14:xfrm>
                <a:off x="9342518" y="4168943"/>
                <a:ext cx="58320" cy="121320"/>
              </p14:xfrm>
            </p:contentPart>
          </mc:Choice>
          <mc:Fallback>
            <p:pic>
              <p:nvPicPr>
                <p:cNvPr id="184" name="Ink 183">
                  <a:extLst>
                    <a:ext uri="{FF2B5EF4-FFF2-40B4-BE49-F238E27FC236}">
                      <a16:creationId xmlns:a16="http://schemas.microsoft.com/office/drawing/2014/main" id="{F23A119F-59A7-59F3-66D6-917DC8112009}"/>
                    </a:ext>
                  </a:extLst>
                </p:cNvPr>
                <p:cNvPicPr/>
                <p:nvPr/>
              </p:nvPicPr>
              <p:blipFill>
                <a:blip r:embed="rId293"/>
                <a:stretch>
                  <a:fillRect/>
                </a:stretch>
              </p:blipFill>
              <p:spPr>
                <a:xfrm>
                  <a:off x="9333518" y="4160303"/>
                  <a:ext cx="7596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85" name="Ink 184">
                  <a:extLst>
                    <a:ext uri="{FF2B5EF4-FFF2-40B4-BE49-F238E27FC236}">
                      <a16:creationId xmlns:a16="http://schemas.microsoft.com/office/drawing/2014/main" id="{2026989C-10D5-5228-6D38-84859833C3FC}"/>
                    </a:ext>
                  </a:extLst>
                </p14:cNvPr>
                <p14:cNvContentPartPr/>
                <p14:nvPr/>
              </p14:nvContentPartPr>
              <p14:xfrm>
                <a:off x="9450518" y="4145903"/>
                <a:ext cx="187200" cy="189000"/>
              </p14:xfrm>
            </p:contentPart>
          </mc:Choice>
          <mc:Fallback>
            <p:pic>
              <p:nvPicPr>
                <p:cNvPr id="185" name="Ink 184">
                  <a:extLst>
                    <a:ext uri="{FF2B5EF4-FFF2-40B4-BE49-F238E27FC236}">
                      <a16:creationId xmlns:a16="http://schemas.microsoft.com/office/drawing/2014/main" id="{2026989C-10D5-5228-6D38-84859833C3FC}"/>
                    </a:ext>
                  </a:extLst>
                </p:cNvPr>
                <p:cNvPicPr/>
                <p:nvPr/>
              </p:nvPicPr>
              <p:blipFill>
                <a:blip r:embed="rId295"/>
                <a:stretch>
                  <a:fillRect/>
                </a:stretch>
              </p:blipFill>
              <p:spPr>
                <a:xfrm>
                  <a:off x="9441878" y="4137263"/>
                  <a:ext cx="20484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86" name="Ink 185">
                  <a:extLst>
                    <a:ext uri="{FF2B5EF4-FFF2-40B4-BE49-F238E27FC236}">
                      <a16:creationId xmlns:a16="http://schemas.microsoft.com/office/drawing/2014/main" id="{696F3F27-016B-BD4F-6851-2AA61EA244F5}"/>
                    </a:ext>
                  </a:extLst>
                </p14:cNvPr>
                <p14:cNvContentPartPr/>
                <p14:nvPr/>
              </p14:nvContentPartPr>
              <p14:xfrm>
                <a:off x="8892518" y="3966623"/>
                <a:ext cx="883440" cy="409320"/>
              </p14:xfrm>
            </p:contentPart>
          </mc:Choice>
          <mc:Fallback>
            <p:pic>
              <p:nvPicPr>
                <p:cNvPr id="186" name="Ink 185">
                  <a:extLst>
                    <a:ext uri="{FF2B5EF4-FFF2-40B4-BE49-F238E27FC236}">
                      <a16:creationId xmlns:a16="http://schemas.microsoft.com/office/drawing/2014/main" id="{696F3F27-016B-BD4F-6851-2AA61EA244F5}"/>
                    </a:ext>
                  </a:extLst>
                </p:cNvPr>
                <p:cNvPicPr/>
                <p:nvPr/>
              </p:nvPicPr>
              <p:blipFill>
                <a:blip r:embed="rId297"/>
                <a:stretch>
                  <a:fillRect/>
                </a:stretch>
              </p:blipFill>
              <p:spPr>
                <a:xfrm>
                  <a:off x="8883518" y="3957623"/>
                  <a:ext cx="901080" cy="42696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96" name="Ink 95">
                  <a:extLst>
                    <a:ext uri="{FF2B5EF4-FFF2-40B4-BE49-F238E27FC236}">
                      <a16:creationId xmlns:a16="http://schemas.microsoft.com/office/drawing/2014/main" id="{079D45B2-5E65-74D0-5BDB-B936FDFEA490}"/>
                    </a:ext>
                  </a:extLst>
                </p14:cNvPr>
                <p14:cNvContentPartPr/>
                <p14:nvPr/>
              </p14:nvContentPartPr>
              <p14:xfrm>
                <a:off x="4261838" y="5320583"/>
                <a:ext cx="519480" cy="536400"/>
              </p14:xfrm>
            </p:contentPart>
          </mc:Choice>
          <mc:Fallback>
            <p:pic>
              <p:nvPicPr>
                <p:cNvPr id="96" name="Ink 95">
                  <a:extLst>
                    <a:ext uri="{FF2B5EF4-FFF2-40B4-BE49-F238E27FC236}">
                      <a16:creationId xmlns:a16="http://schemas.microsoft.com/office/drawing/2014/main" id="{079D45B2-5E65-74D0-5BDB-B936FDFEA490}"/>
                    </a:ext>
                  </a:extLst>
                </p:cNvPr>
                <p:cNvPicPr/>
                <p:nvPr/>
              </p:nvPicPr>
              <p:blipFill>
                <a:blip r:embed="rId299"/>
                <a:stretch>
                  <a:fillRect/>
                </a:stretch>
              </p:blipFill>
              <p:spPr>
                <a:xfrm>
                  <a:off x="4252838" y="5311943"/>
                  <a:ext cx="537120" cy="55404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97" name="Ink 96">
                  <a:extLst>
                    <a:ext uri="{FF2B5EF4-FFF2-40B4-BE49-F238E27FC236}">
                      <a16:creationId xmlns:a16="http://schemas.microsoft.com/office/drawing/2014/main" id="{216CA987-6005-C865-AC77-564D3E7C11C6}"/>
                    </a:ext>
                  </a:extLst>
                </p14:cNvPr>
                <p14:cNvContentPartPr/>
                <p14:nvPr/>
              </p14:nvContentPartPr>
              <p14:xfrm>
                <a:off x="4465598" y="5426783"/>
                <a:ext cx="51120" cy="242280"/>
              </p14:xfrm>
            </p:contentPart>
          </mc:Choice>
          <mc:Fallback>
            <p:pic>
              <p:nvPicPr>
                <p:cNvPr id="97" name="Ink 96">
                  <a:extLst>
                    <a:ext uri="{FF2B5EF4-FFF2-40B4-BE49-F238E27FC236}">
                      <a16:creationId xmlns:a16="http://schemas.microsoft.com/office/drawing/2014/main" id="{216CA987-6005-C865-AC77-564D3E7C11C6}"/>
                    </a:ext>
                  </a:extLst>
                </p:cNvPr>
                <p:cNvPicPr/>
                <p:nvPr/>
              </p:nvPicPr>
              <p:blipFill>
                <a:blip r:embed="rId301"/>
                <a:stretch>
                  <a:fillRect/>
                </a:stretch>
              </p:blipFill>
              <p:spPr>
                <a:xfrm>
                  <a:off x="4456598" y="5418143"/>
                  <a:ext cx="6876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98" name="Ink 97">
                  <a:extLst>
                    <a:ext uri="{FF2B5EF4-FFF2-40B4-BE49-F238E27FC236}">
                      <a16:creationId xmlns:a16="http://schemas.microsoft.com/office/drawing/2014/main" id="{2F659866-C3AC-D5E6-8C7B-45EB13DE0B20}"/>
                    </a:ext>
                  </a:extLst>
                </p14:cNvPr>
                <p14:cNvContentPartPr/>
                <p14:nvPr/>
              </p14:nvContentPartPr>
              <p14:xfrm>
                <a:off x="4533998" y="5503823"/>
                <a:ext cx="87840" cy="126720"/>
              </p14:xfrm>
            </p:contentPart>
          </mc:Choice>
          <mc:Fallback>
            <p:pic>
              <p:nvPicPr>
                <p:cNvPr id="98" name="Ink 97">
                  <a:extLst>
                    <a:ext uri="{FF2B5EF4-FFF2-40B4-BE49-F238E27FC236}">
                      <a16:creationId xmlns:a16="http://schemas.microsoft.com/office/drawing/2014/main" id="{2F659866-C3AC-D5E6-8C7B-45EB13DE0B20}"/>
                    </a:ext>
                  </a:extLst>
                </p:cNvPr>
                <p:cNvPicPr/>
                <p:nvPr/>
              </p:nvPicPr>
              <p:blipFill>
                <a:blip r:embed="rId303"/>
                <a:stretch>
                  <a:fillRect/>
                </a:stretch>
              </p:blipFill>
              <p:spPr>
                <a:xfrm>
                  <a:off x="4525358" y="5495183"/>
                  <a:ext cx="10548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87" name="Ink 86">
                  <a:extLst>
                    <a:ext uri="{FF2B5EF4-FFF2-40B4-BE49-F238E27FC236}">
                      <a16:creationId xmlns:a16="http://schemas.microsoft.com/office/drawing/2014/main" id="{4D089AB3-3F16-9791-14BB-2D4781A3238E}"/>
                    </a:ext>
                  </a:extLst>
                </p14:cNvPr>
                <p14:cNvContentPartPr/>
                <p14:nvPr/>
              </p14:nvContentPartPr>
              <p14:xfrm>
                <a:off x="2285798" y="4963103"/>
                <a:ext cx="1111320" cy="122760"/>
              </p14:xfrm>
            </p:contentPart>
          </mc:Choice>
          <mc:Fallback>
            <p:pic>
              <p:nvPicPr>
                <p:cNvPr id="87" name="Ink 86">
                  <a:extLst>
                    <a:ext uri="{FF2B5EF4-FFF2-40B4-BE49-F238E27FC236}">
                      <a16:creationId xmlns:a16="http://schemas.microsoft.com/office/drawing/2014/main" id="{4D089AB3-3F16-9791-14BB-2D4781A3238E}"/>
                    </a:ext>
                  </a:extLst>
                </p:cNvPr>
                <p:cNvPicPr/>
                <p:nvPr/>
              </p:nvPicPr>
              <p:blipFill>
                <a:blip r:embed="rId305"/>
                <a:stretch>
                  <a:fillRect/>
                </a:stretch>
              </p:blipFill>
              <p:spPr>
                <a:xfrm>
                  <a:off x="2276798" y="4954463"/>
                  <a:ext cx="112896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88" name="Ink 87">
                  <a:extLst>
                    <a:ext uri="{FF2B5EF4-FFF2-40B4-BE49-F238E27FC236}">
                      <a16:creationId xmlns:a16="http://schemas.microsoft.com/office/drawing/2014/main" id="{895D28F8-F890-17A3-7339-27D198400BB0}"/>
                    </a:ext>
                  </a:extLst>
                </p14:cNvPr>
                <p14:cNvContentPartPr/>
                <p14:nvPr/>
              </p14:nvContentPartPr>
              <p14:xfrm>
                <a:off x="3268598" y="4906583"/>
                <a:ext cx="91080" cy="135720"/>
              </p14:xfrm>
            </p:contentPart>
          </mc:Choice>
          <mc:Fallback>
            <p:pic>
              <p:nvPicPr>
                <p:cNvPr id="88" name="Ink 87">
                  <a:extLst>
                    <a:ext uri="{FF2B5EF4-FFF2-40B4-BE49-F238E27FC236}">
                      <a16:creationId xmlns:a16="http://schemas.microsoft.com/office/drawing/2014/main" id="{895D28F8-F890-17A3-7339-27D198400BB0}"/>
                    </a:ext>
                  </a:extLst>
                </p:cNvPr>
                <p:cNvPicPr/>
                <p:nvPr/>
              </p:nvPicPr>
              <p:blipFill>
                <a:blip r:embed="rId307"/>
                <a:stretch>
                  <a:fillRect/>
                </a:stretch>
              </p:blipFill>
              <p:spPr>
                <a:xfrm>
                  <a:off x="3259958" y="4897583"/>
                  <a:ext cx="10872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89" name="Ink 88">
                  <a:extLst>
                    <a:ext uri="{FF2B5EF4-FFF2-40B4-BE49-F238E27FC236}">
                      <a16:creationId xmlns:a16="http://schemas.microsoft.com/office/drawing/2014/main" id="{397C621E-8C92-E9CB-C6BB-8D78C53C37E0}"/>
                    </a:ext>
                  </a:extLst>
                </p14:cNvPr>
                <p14:cNvContentPartPr/>
                <p14:nvPr/>
              </p14:nvContentPartPr>
              <p14:xfrm>
                <a:off x="2211278" y="5135543"/>
                <a:ext cx="1284120" cy="171000"/>
              </p14:xfrm>
            </p:contentPart>
          </mc:Choice>
          <mc:Fallback>
            <p:pic>
              <p:nvPicPr>
                <p:cNvPr id="89" name="Ink 88">
                  <a:extLst>
                    <a:ext uri="{FF2B5EF4-FFF2-40B4-BE49-F238E27FC236}">
                      <a16:creationId xmlns:a16="http://schemas.microsoft.com/office/drawing/2014/main" id="{397C621E-8C92-E9CB-C6BB-8D78C53C37E0}"/>
                    </a:ext>
                  </a:extLst>
                </p:cNvPr>
                <p:cNvPicPr/>
                <p:nvPr/>
              </p:nvPicPr>
              <p:blipFill>
                <a:blip r:embed="rId309"/>
                <a:stretch>
                  <a:fillRect/>
                </a:stretch>
              </p:blipFill>
              <p:spPr>
                <a:xfrm>
                  <a:off x="2202638" y="5126903"/>
                  <a:ext cx="130176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90" name="Ink 89">
                  <a:extLst>
                    <a:ext uri="{FF2B5EF4-FFF2-40B4-BE49-F238E27FC236}">
                      <a16:creationId xmlns:a16="http://schemas.microsoft.com/office/drawing/2014/main" id="{FC4BD4DB-9C8F-6C2F-E321-F8F73A3F7DE3}"/>
                    </a:ext>
                  </a:extLst>
                </p14:cNvPr>
                <p14:cNvContentPartPr/>
                <p14:nvPr/>
              </p14:nvContentPartPr>
              <p14:xfrm>
                <a:off x="2141798" y="5148143"/>
                <a:ext cx="1324080" cy="469800"/>
              </p14:xfrm>
            </p:contentPart>
          </mc:Choice>
          <mc:Fallback>
            <p:pic>
              <p:nvPicPr>
                <p:cNvPr id="90" name="Ink 89">
                  <a:extLst>
                    <a:ext uri="{FF2B5EF4-FFF2-40B4-BE49-F238E27FC236}">
                      <a16:creationId xmlns:a16="http://schemas.microsoft.com/office/drawing/2014/main" id="{FC4BD4DB-9C8F-6C2F-E321-F8F73A3F7DE3}"/>
                    </a:ext>
                  </a:extLst>
                </p:cNvPr>
                <p:cNvPicPr/>
                <p:nvPr/>
              </p:nvPicPr>
              <p:blipFill>
                <a:blip r:embed="rId311"/>
                <a:stretch>
                  <a:fillRect/>
                </a:stretch>
              </p:blipFill>
              <p:spPr>
                <a:xfrm>
                  <a:off x="2133158" y="5139143"/>
                  <a:ext cx="1341720" cy="48744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91" name="Ink 90">
                  <a:extLst>
                    <a:ext uri="{FF2B5EF4-FFF2-40B4-BE49-F238E27FC236}">
                      <a16:creationId xmlns:a16="http://schemas.microsoft.com/office/drawing/2014/main" id="{EA171392-7824-AFD9-4C9A-0DE090DDB7BB}"/>
                    </a:ext>
                  </a:extLst>
                </p14:cNvPr>
                <p14:cNvContentPartPr/>
                <p14:nvPr/>
              </p14:nvContentPartPr>
              <p14:xfrm>
                <a:off x="2248358" y="5129063"/>
                <a:ext cx="1210680" cy="920880"/>
              </p14:xfrm>
            </p:contentPart>
          </mc:Choice>
          <mc:Fallback>
            <p:pic>
              <p:nvPicPr>
                <p:cNvPr id="91" name="Ink 90">
                  <a:extLst>
                    <a:ext uri="{FF2B5EF4-FFF2-40B4-BE49-F238E27FC236}">
                      <a16:creationId xmlns:a16="http://schemas.microsoft.com/office/drawing/2014/main" id="{EA171392-7824-AFD9-4C9A-0DE090DDB7BB}"/>
                    </a:ext>
                  </a:extLst>
                </p:cNvPr>
                <p:cNvPicPr/>
                <p:nvPr/>
              </p:nvPicPr>
              <p:blipFill>
                <a:blip r:embed="rId313"/>
                <a:stretch>
                  <a:fillRect/>
                </a:stretch>
              </p:blipFill>
              <p:spPr>
                <a:xfrm>
                  <a:off x="2239718" y="5120423"/>
                  <a:ext cx="1228320" cy="93852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92" name="Ink 91">
                  <a:extLst>
                    <a:ext uri="{FF2B5EF4-FFF2-40B4-BE49-F238E27FC236}">
                      <a16:creationId xmlns:a16="http://schemas.microsoft.com/office/drawing/2014/main" id="{195A58A5-53CF-93CD-99C0-2655C35123B5}"/>
                    </a:ext>
                  </a:extLst>
                </p14:cNvPr>
                <p14:cNvContentPartPr/>
                <p14:nvPr/>
              </p14:nvContentPartPr>
              <p14:xfrm>
                <a:off x="2047838" y="5144543"/>
                <a:ext cx="1127160" cy="1280520"/>
              </p14:xfrm>
            </p:contentPart>
          </mc:Choice>
          <mc:Fallback>
            <p:pic>
              <p:nvPicPr>
                <p:cNvPr id="92" name="Ink 91">
                  <a:extLst>
                    <a:ext uri="{FF2B5EF4-FFF2-40B4-BE49-F238E27FC236}">
                      <a16:creationId xmlns:a16="http://schemas.microsoft.com/office/drawing/2014/main" id="{195A58A5-53CF-93CD-99C0-2655C35123B5}"/>
                    </a:ext>
                  </a:extLst>
                </p:cNvPr>
                <p:cNvPicPr/>
                <p:nvPr/>
              </p:nvPicPr>
              <p:blipFill>
                <a:blip r:embed="rId315"/>
                <a:stretch>
                  <a:fillRect/>
                </a:stretch>
              </p:blipFill>
              <p:spPr>
                <a:xfrm>
                  <a:off x="2038838" y="5135543"/>
                  <a:ext cx="1144800" cy="129816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94" name="Ink 93">
                  <a:extLst>
                    <a:ext uri="{FF2B5EF4-FFF2-40B4-BE49-F238E27FC236}">
                      <a16:creationId xmlns:a16="http://schemas.microsoft.com/office/drawing/2014/main" id="{23FE284E-40AC-0FE3-2138-EA9F65073DEF}"/>
                    </a:ext>
                  </a:extLst>
                </p14:cNvPr>
                <p14:cNvContentPartPr/>
                <p14:nvPr/>
              </p14:nvContentPartPr>
              <p14:xfrm>
                <a:off x="2101118" y="5086223"/>
                <a:ext cx="176400" cy="206280"/>
              </p14:xfrm>
            </p:contentPart>
          </mc:Choice>
          <mc:Fallback>
            <p:pic>
              <p:nvPicPr>
                <p:cNvPr id="94" name="Ink 93">
                  <a:extLst>
                    <a:ext uri="{FF2B5EF4-FFF2-40B4-BE49-F238E27FC236}">
                      <a16:creationId xmlns:a16="http://schemas.microsoft.com/office/drawing/2014/main" id="{23FE284E-40AC-0FE3-2138-EA9F65073DEF}"/>
                    </a:ext>
                  </a:extLst>
                </p:cNvPr>
                <p:cNvPicPr/>
                <p:nvPr/>
              </p:nvPicPr>
              <p:blipFill>
                <a:blip r:embed="rId317"/>
                <a:stretch>
                  <a:fillRect/>
                </a:stretch>
              </p:blipFill>
              <p:spPr>
                <a:xfrm>
                  <a:off x="2092118" y="5077583"/>
                  <a:ext cx="19404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88" name="Ink 187">
                  <a:extLst>
                    <a:ext uri="{FF2B5EF4-FFF2-40B4-BE49-F238E27FC236}">
                      <a16:creationId xmlns:a16="http://schemas.microsoft.com/office/drawing/2014/main" id="{717C8E3B-460E-D59D-284E-943B1903865B}"/>
                    </a:ext>
                  </a:extLst>
                </p14:cNvPr>
                <p14:cNvContentPartPr/>
                <p14:nvPr/>
              </p14:nvContentPartPr>
              <p14:xfrm>
                <a:off x="2141798" y="5630903"/>
                <a:ext cx="142560" cy="151920"/>
              </p14:xfrm>
            </p:contentPart>
          </mc:Choice>
          <mc:Fallback>
            <p:pic>
              <p:nvPicPr>
                <p:cNvPr id="188" name="Ink 187">
                  <a:extLst>
                    <a:ext uri="{FF2B5EF4-FFF2-40B4-BE49-F238E27FC236}">
                      <a16:creationId xmlns:a16="http://schemas.microsoft.com/office/drawing/2014/main" id="{717C8E3B-460E-D59D-284E-943B1903865B}"/>
                    </a:ext>
                  </a:extLst>
                </p:cNvPr>
                <p:cNvPicPr/>
                <p:nvPr/>
              </p:nvPicPr>
              <p:blipFill>
                <a:blip r:embed="rId319"/>
                <a:stretch>
                  <a:fillRect/>
                </a:stretch>
              </p:blipFill>
              <p:spPr>
                <a:xfrm>
                  <a:off x="2133158" y="5621903"/>
                  <a:ext cx="16020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89" name="Ink 188">
                  <a:extLst>
                    <a:ext uri="{FF2B5EF4-FFF2-40B4-BE49-F238E27FC236}">
                      <a16:creationId xmlns:a16="http://schemas.microsoft.com/office/drawing/2014/main" id="{9C5A658B-4250-BFFE-3D4A-00C75A63C307}"/>
                    </a:ext>
                  </a:extLst>
                </p14:cNvPr>
                <p14:cNvContentPartPr/>
                <p14:nvPr/>
              </p14:nvContentPartPr>
              <p14:xfrm>
                <a:off x="2166638" y="5396903"/>
                <a:ext cx="1234080" cy="302040"/>
              </p14:xfrm>
            </p:contentPart>
          </mc:Choice>
          <mc:Fallback>
            <p:pic>
              <p:nvPicPr>
                <p:cNvPr id="189" name="Ink 188">
                  <a:extLst>
                    <a:ext uri="{FF2B5EF4-FFF2-40B4-BE49-F238E27FC236}">
                      <a16:creationId xmlns:a16="http://schemas.microsoft.com/office/drawing/2014/main" id="{9C5A658B-4250-BFFE-3D4A-00C75A63C307}"/>
                    </a:ext>
                  </a:extLst>
                </p:cNvPr>
                <p:cNvPicPr/>
                <p:nvPr/>
              </p:nvPicPr>
              <p:blipFill>
                <a:blip r:embed="rId321"/>
                <a:stretch>
                  <a:fillRect/>
                </a:stretch>
              </p:blipFill>
              <p:spPr>
                <a:xfrm>
                  <a:off x="2157638" y="5387903"/>
                  <a:ext cx="1251720" cy="31968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90" name="Ink 189">
                  <a:extLst>
                    <a:ext uri="{FF2B5EF4-FFF2-40B4-BE49-F238E27FC236}">
                      <a16:creationId xmlns:a16="http://schemas.microsoft.com/office/drawing/2014/main" id="{998160D8-1C4B-F39A-F909-20BD6AE172A5}"/>
                    </a:ext>
                  </a:extLst>
                </p14:cNvPr>
                <p14:cNvContentPartPr/>
                <p14:nvPr/>
              </p14:nvContentPartPr>
              <p14:xfrm>
                <a:off x="2367158" y="5631623"/>
                <a:ext cx="1205640" cy="157320"/>
              </p14:xfrm>
            </p:contentPart>
          </mc:Choice>
          <mc:Fallback>
            <p:pic>
              <p:nvPicPr>
                <p:cNvPr id="190" name="Ink 189">
                  <a:extLst>
                    <a:ext uri="{FF2B5EF4-FFF2-40B4-BE49-F238E27FC236}">
                      <a16:creationId xmlns:a16="http://schemas.microsoft.com/office/drawing/2014/main" id="{998160D8-1C4B-F39A-F909-20BD6AE172A5}"/>
                    </a:ext>
                  </a:extLst>
                </p:cNvPr>
                <p:cNvPicPr/>
                <p:nvPr/>
              </p:nvPicPr>
              <p:blipFill>
                <a:blip r:embed="rId323"/>
                <a:stretch>
                  <a:fillRect/>
                </a:stretch>
              </p:blipFill>
              <p:spPr>
                <a:xfrm>
                  <a:off x="2358518" y="5622983"/>
                  <a:ext cx="122328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91" name="Ink 190">
                  <a:extLst>
                    <a:ext uri="{FF2B5EF4-FFF2-40B4-BE49-F238E27FC236}">
                      <a16:creationId xmlns:a16="http://schemas.microsoft.com/office/drawing/2014/main" id="{51EB15CF-F0D6-EDBA-DE38-D0BD0B1475F0}"/>
                    </a:ext>
                  </a:extLst>
                </p14:cNvPr>
                <p14:cNvContentPartPr/>
                <p14:nvPr/>
              </p14:nvContentPartPr>
              <p14:xfrm>
                <a:off x="2285798" y="5778503"/>
                <a:ext cx="1290960" cy="163440"/>
              </p14:xfrm>
            </p:contentPart>
          </mc:Choice>
          <mc:Fallback>
            <p:pic>
              <p:nvPicPr>
                <p:cNvPr id="191" name="Ink 190">
                  <a:extLst>
                    <a:ext uri="{FF2B5EF4-FFF2-40B4-BE49-F238E27FC236}">
                      <a16:creationId xmlns:a16="http://schemas.microsoft.com/office/drawing/2014/main" id="{51EB15CF-F0D6-EDBA-DE38-D0BD0B1475F0}"/>
                    </a:ext>
                  </a:extLst>
                </p:cNvPr>
                <p:cNvPicPr/>
                <p:nvPr/>
              </p:nvPicPr>
              <p:blipFill>
                <a:blip r:embed="rId325"/>
                <a:stretch>
                  <a:fillRect/>
                </a:stretch>
              </p:blipFill>
              <p:spPr>
                <a:xfrm>
                  <a:off x="2276798" y="5769863"/>
                  <a:ext cx="130860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92" name="Ink 191">
                  <a:extLst>
                    <a:ext uri="{FF2B5EF4-FFF2-40B4-BE49-F238E27FC236}">
                      <a16:creationId xmlns:a16="http://schemas.microsoft.com/office/drawing/2014/main" id="{7DAF9027-315F-05A0-33CF-9817DDD5263F}"/>
                    </a:ext>
                  </a:extLst>
                </p14:cNvPr>
                <p14:cNvContentPartPr/>
                <p14:nvPr/>
              </p14:nvContentPartPr>
              <p14:xfrm>
                <a:off x="2185358" y="5814503"/>
                <a:ext cx="1239480" cy="410760"/>
              </p14:xfrm>
            </p:contentPart>
          </mc:Choice>
          <mc:Fallback>
            <p:pic>
              <p:nvPicPr>
                <p:cNvPr id="192" name="Ink 191">
                  <a:extLst>
                    <a:ext uri="{FF2B5EF4-FFF2-40B4-BE49-F238E27FC236}">
                      <a16:creationId xmlns:a16="http://schemas.microsoft.com/office/drawing/2014/main" id="{7DAF9027-315F-05A0-33CF-9817DDD5263F}"/>
                    </a:ext>
                  </a:extLst>
                </p:cNvPr>
                <p:cNvPicPr/>
                <p:nvPr/>
              </p:nvPicPr>
              <p:blipFill>
                <a:blip r:embed="rId327"/>
                <a:stretch>
                  <a:fillRect/>
                </a:stretch>
              </p:blipFill>
              <p:spPr>
                <a:xfrm>
                  <a:off x="2176718" y="5805503"/>
                  <a:ext cx="1257120" cy="42840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193" name="Ink 192">
                  <a:extLst>
                    <a:ext uri="{FF2B5EF4-FFF2-40B4-BE49-F238E27FC236}">
                      <a16:creationId xmlns:a16="http://schemas.microsoft.com/office/drawing/2014/main" id="{AFD2D938-67C2-1438-A46E-E2A477D5F95F}"/>
                    </a:ext>
                  </a:extLst>
                </p14:cNvPr>
                <p14:cNvContentPartPr/>
                <p14:nvPr/>
              </p14:nvContentPartPr>
              <p14:xfrm>
                <a:off x="2195798" y="5890463"/>
                <a:ext cx="1108800" cy="510480"/>
              </p14:xfrm>
            </p:contentPart>
          </mc:Choice>
          <mc:Fallback>
            <p:pic>
              <p:nvPicPr>
                <p:cNvPr id="193" name="Ink 192">
                  <a:extLst>
                    <a:ext uri="{FF2B5EF4-FFF2-40B4-BE49-F238E27FC236}">
                      <a16:creationId xmlns:a16="http://schemas.microsoft.com/office/drawing/2014/main" id="{AFD2D938-67C2-1438-A46E-E2A477D5F95F}"/>
                    </a:ext>
                  </a:extLst>
                </p:cNvPr>
                <p:cNvPicPr/>
                <p:nvPr/>
              </p:nvPicPr>
              <p:blipFill>
                <a:blip r:embed="rId329"/>
                <a:stretch>
                  <a:fillRect/>
                </a:stretch>
              </p:blipFill>
              <p:spPr>
                <a:xfrm>
                  <a:off x="2187158" y="5881463"/>
                  <a:ext cx="1126440" cy="52812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194" name="Ink 193">
                  <a:extLst>
                    <a:ext uri="{FF2B5EF4-FFF2-40B4-BE49-F238E27FC236}">
                      <a16:creationId xmlns:a16="http://schemas.microsoft.com/office/drawing/2014/main" id="{883B6E9B-5362-7C6C-B8A7-28345BC5963B}"/>
                    </a:ext>
                  </a:extLst>
                </p14:cNvPr>
                <p14:cNvContentPartPr/>
                <p14:nvPr/>
              </p14:nvContentPartPr>
              <p14:xfrm>
                <a:off x="2180678" y="6383303"/>
                <a:ext cx="208080" cy="136080"/>
              </p14:xfrm>
            </p:contentPart>
          </mc:Choice>
          <mc:Fallback>
            <p:pic>
              <p:nvPicPr>
                <p:cNvPr id="194" name="Ink 193">
                  <a:extLst>
                    <a:ext uri="{FF2B5EF4-FFF2-40B4-BE49-F238E27FC236}">
                      <a16:creationId xmlns:a16="http://schemas.microsoft.com/office/drawing/2014/main" id="{883B6E9B-5362-7C6C-B8A7-28345BC5963B}"/>
                    </a:ext>
                  </a:extLst>
                </p:cNvPr>
                <p:cNvPicPr/>
                <p:nvPr/>
              </p:nvPicPr>
              <p:blipFill>
                <a:blip r:embed="rId331"/>
                <a:stretch>
                  <a:fillRect/>
                </a:stretch>
              </p:blipFill>
              <p:spPr>
                <a:xfrm>
                  <a:off x="2172038" y="6374663"/>
                  <a:ext cx="22572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195" name="Ink 194">
                  <a:extLst>
                    <a:ext uri="{FF2B5EF4-FFF2-40B4-BE49-F238E27FC236}">
                      <a16:creationId xmlns:a16="http://schemas.microsoft.com/office/drawing/2014/main" id="{4A4D2E11-30D0-8B01-650B-625B43A7D429}"/>
                    </a:ext>
                  </a:extLst>
                </p14:cNvPr>
                <p14:cNvContentPartPr/>
                <p14:nvPr/>
              </p14:nvContentPartPr>
              <p14:xfrm>
                <a:off x="2270318" y="5278823"/>
                <a:ext cx="980280" cy="1197360"/>
              </p14:xfrm>
            </p:contentPart>
          </mc:Choice>
          <mc:Fallback>
            <p:pic>
              <p:nvPicPr>
                <p:cNvPr id="195" name="Ink 194">
                  <a:extLst>
                    <a:ext uri="{FF2B5EF4-FFF2-40B4-BE49-F238E27FC236}">
                      <a16:creationId xmlns:a16="http://schemas.microsoft.com/office/drawing/2014/main" id="{4A4D2E11-30D0-8B01-650B-625B43A7D429}"/>
                    </a:ext>
                  </a:extLst>
                </p:cNvPr>
                <p:cNvPicPr/>
                <p:nvPr/>
              </p:nvPicPr>
              <p:blipFill>
                <a:blip r:embed="rId333"/>
                <a:stretch>
                  <a:fillRect/>
                </a:stretch>
              </p:blipFill>
              <p:spPr>
                <a:xfrm>
                  <a:off x="2261678" y="5270183"/>
                  <a:ext cx="997920" cy="121500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196" name="Ink 195">
                  <a:extLst>
                    <a:ext uri="{FF2B5EF4-FFF2-40B4-BE49-F238E27FC236}">
                      <a16:creationId xmlns:a16="http://schemas.microsoft.com/office/drawing/2014/main" id="{D365D12D-D5B8-EBBE-44B6-7C5AE0FB8A0C}"/>
                    </a:ext>
                  </a:extLst>
                </p14:cNvPr>
                <p14:cNvContentPartPr/>
                <p14:nvPr/>
              </p14:nvContentPartPr>
              <p14:xfrm>
                <a:off x="2390558" y="5522903"/>
                <a:ext cx="1131120" cy="923400"/>
              </p14:xfrm>
            </p:contentPart>
          </mc:Choice>
          <mc:Fallback>
            <p:pic>
              <p:nvPicPr>
                <p:cNvPr id="196" name="Ink 195">
                  <a:extLst>
                    <a:ext uri="{FF2B5EF4-FFF2-40B4-BE49-F238E27FC236}">
                      <a16:creationId xmlns:a16="http://schemas.microsoft.com/office/drawing/2014/main" id="{D365D12D-D5B8-EBBE-44B6-7C5AE0FB8A0C}"/>
                    </a:ext>
                  </a:extLst>
                </p:cNvPr>
                <p:cNvPicPr/>
                <p:nvPr/>
              </p:nvPicPr>
              <p:blipFill>
                <a:blip r:embed="rId335"/>
                <a:stretch>
                  <a:fillRect/>
                </a:stretch>
              </p:blipFill>
              <p:spPr>
                <a:xfrm>
                  <a:off x="2381918" y="5513903"/>
                  <a:ext cx="1148760" cy="94104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197" name="Ink 196">
                  <a:extLst>
                    <a:ext uri="{FF2B5EF4-FFF2-40B4-BE49-F238E27FC236}">
                      <a16:creationId xmlns:a16="http://schemas.microsoft.com/office/drawing/2014/main" id="{D7C05B2E-D1DB-2F5A-54C0-14CDB65AA6F1}"/>
                    </a:ext>
                  </a:extLst>
                </p14:cNvPr>
                <p14:cNvContentPartPr/>
                <p14:nvPr/>
              </p14:nvContentPartPr>
              <p14:xfrm>
                <a:off x="2211638" y="6050303"/>
                <a:ext cx="1469160" cy="654480"/>
              </p14:xfrm>
            </p:contentPart>
          </mc:Choice>
          <mc:Fallback>
            <p:pic>
              <p:nvPicPr>
                <p:cNvPr id="197" name="Ink 196">
                  <a:extLst>
                    <a:ext uri="{FF2B5EF4-FFF2-40B4-BE49-F238E27FC236}">
                      <a16:creationId xmlns:a16="http://schemas.microsoft.com/office/drawing/2014/main" id="{D7C05B2E-D1DB-2F5A-54C0-14CDB65AA6F1}"/>
                    </a:ext>
                  </a:extLst>
                </p:cNvPr>
                <p:cNvPicPr/>
                <p:nvPr/>
              </p:nvPicPr>
              <p:blipFill>
                <a:blip r:embed="rId337"/>
                <a:stretch>
                  <a:fillRect/>
                </a:stretch>
              </p:blipFill>
              <p:spPr>
                <a:xfrm>
                  <a:off x="2202998" y="6041663"/>
                  <a:ext cx="1486800" cy="67212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199" name="Ink 198">
                  <a:extLst>
                    <a:ext uri="{FF2B5EF4-FFF2-40B4-BE49-F238E27FC236}">
                      <a16:creationId xmlns:a16="http://schemas.microsoft.com/office/drawing/2014/main" id="{3499E6AA-C34A-91CC-C3B1-C85B2BCB595D}"/>
                    </a:ext>
                  </a:extLst>
                </p14:cNvPr>
                <p14:cNvContentPartPr/>
                <p14:nvPr/>
              </p14:nvContentPartPr>
              <p14:xfrm>
                <a:off x="2306678" y="6480143"/>
                <a:ext cx="1453320" cy="131400"/>
              </p14:xfrm>
            </p:contentPart>
          </mc:Choice>
          <mc:Fallback>
            <p:pic>
              <p:nvPicPr>
                <p:cNvPr id="199" name="Ink 198">
                  <a:extLst>
                    <a:ext uri="{FF2B5EF4-FFF2-40B4-BE49-F238E27FC236}">
                      <a16:creationId xmlns:a16="http://schemas.microsoft.com/office/drawing/2014/main" id="{3499E6AA-C34A-91CC-C3B1-C85B2BCB595D}"/>
                    </a:ext>
                  </a:extLst>
                </p:cNvPr>
                <p:cNvPicPr/>
                <p:nvPr/>
              </p:nvPicPr>
              <p:blipFill>
                <a:blip r:embed="rId339"/>
                <a:stretch>
                  <a:fillRect/>
                </a:stretch>
              </p:blipFill>
              <p:spPr>
                <a:xfrm>
                  <a:off x="2297678" y="6471503"/>
                  <a:ext cx="147096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00" name="Ink 199">
                  <a:extLst>
                    <a:ext uri="{FF2B5EF4-FFF2-40B4-BE49-F238E27FC236}">
                      <a16:creationId xmlns:a16="http://schemas.microsoft.com/office/drawing/2014/main" id="{C1E9F93B-AAA9-4B1D-0F74-864B4CFEECF8}"/>
                    </a:ext>
                  </a:extLst>
                </p14:cNvPr>
                <p14:cNvContentPartPr/>
                <p14:nvPr/>
              </p14:nvContentPartPr>
              <p14:xfrm>
                <a:off x="2295878" y="6669863"/>
                <a:ext cx="1423800" cy="167040"/>
              </p14:xfrm>
            </p:contentPart>
          </mc:Choice>
          <mc:Fallback>
            <p:pic>
              <p:nvPicPr>
                <p:cNvPr id="200" name="Ink 199">
                  <a:extLst>
                    <a:ext uri="{FF2B5EF4-FFF2-40B4-BE49-F238E27FC236}">
                      <a16:creationId xmlns:a16="http://schemas.microsoft.com/office/drawing/2014/main" id="{C1E9F93B-AAA9-4B1D-0F74-864B4CFEECF8}"/>
                    </a:ext>
                  </a:extLst>
                </p:cNvPr>
                <p:cNvPicPr/>
                <p:nvPr/>
              </p:nvPicPr>
              <p:blipFill>
                <a:blip r:embed="rId341"/>
                <a:stretch>
                  <a:fillRect/>
                </a:stretch>
              </p:blipFill>
              <p:spPr>
                <a:xfrm>
                  <a:off x="2287238" y="6661223"/>
                  <a:ext cx="144144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02" name="Ink 201">
                  <a:extLst>
                    <a:ext uri="{FF2B5EF4-FFF2-40B4-BE49-F238E27FC236}">
                      <a16:creationId xmlns:a16="http://schemas.microsoft.com/office/drawing/2014/main" id="{414C7291-C090-AAC9-ED37-A04D78127214}"/>
                    </a:ext>
                  </a:extLst>
                </p14:cNvPr>
                <p14:cNvContentPartPr/>
                <p14:nvPr/>
              </p14:nvContentPartPr>
              <p14:xfrm>
                <a:off x="9842198" y="4031423"/>
                <a:ext cx="118440" cy="156600"/>
              </p14:xfrm>
            </p:contentPart>
          </mc:Choice>
          <mc:Fallback>
            <p:pic>
              <p:nvPicPr>
                <p:cNvPr id="202" name="Ink 201">
                  <a:extLst>
                    <a:ext uri="{FF2B5EF4-FFF2-40B4-BE49-F238E27FC236}">
                      <a16:creationId xmlns:a16="http://schemas.microsoft.com/office/drawing/2014/main" id="{414C7291-C090-AAC9-ED37-A04D78127214}"/>
                    </a:ext>
                  </a:extLst>
                </p:cNvPr>
                <p:cNvPicPr/>
                <p:nvPr/>
              </p:nvPicPr>
              <p:blipFill>
                <a:blip r:embed="rId343"/>
                <a:stretch>
                  <a:fillRect/>
                </a:stretch>
              </p:blipFill>
              <p:spPr>
                <a:xfrm>
                  <a:off x="9833198" y="4022423"/>
                  <a:ext cx="13608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03" name="Ink 202">
                  <a:extLst>
                    <a:ext uri="{FF2B5EF4-FFF2-40B4-BE49-F238E27FC236}">
                      <a16:creationId xmlns:a16="http://schemas.microsoft.com/office/drawing/2014/main" id="{BD88D712-3C7F-3449-2AFF-4BD633BE2586}"/>
                    </a:ext>
                  </a:extLst>
                </p14:cNvPr>
                <p14:cNvContentPartPr/>
                <p14:nvPr/>
              </p14:nvContentPartPr>
              <p14:xfrm>
                <a:off x="9842198" y="4062743"/>
                <a:ext cx="408240" cy="77040"/>
              </p14:xfrm>
            </p:contentPart>
          </mc:Choice>
          <mc:Fallback>
            <p:pic>
              <p:nvPicPr>
                <p:cNvPr id="203" name="Ink 202">
                  <a:extLst>
                    <a:ext uri="{FF2B5EF4-FFF2-40B4-BE49-F238E27FC236}">
                      <a16:creationId xmlns:a16="http://schemas.microsoft.com/office/drawing/2014/main" id="{BD88D712-3C7F-3449-2AFF-4BD633BE2586}"/>
                    </a:ext>
                  </a:extLst>
                </p:cNvPr>
                <p:cNvPicPr/>
                <p:nvPr/>
              </p:nvPicPr>
              <p:blipFill>
                <a:blip r:embed="rId345"/>
                <a:stretch>
                  <a:fillRect/>
                </a:stretch>
              </p:blipFill>
              <p:spPr>
                <a:xfrm>
                  <a:off x="9833558" y="4054103"/>
                  <a:ext cx="42588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05" name="Ink 204">
                  <a:extLst>
                    <a:ext uri="{FF2B5EF4-FFF2-40B4-BE49-F238E27FC236}">
                      <a16:creationId xmlns:a16="http://schemas.microsoft.com/office/drawing/2014/main" id="{D81B4AF8-6846-365C-A926-1A8583AF1B00}"/>
                    </a:ext>
                  </a:extLst>
                </p14:cNvPr>
                <p14:cNvContentPartPr/>
                <p14:nvPr/>
              </p14:nvContentPartPr>
              <p14:xfrm>
                <a:off x="6018638" y="2946023"/>
                <a:ext cx="3853080" cy="3110400"/>
              </p14:xfrm>
            </p:contentPart>
          </mc:Choice>
          <mc:Fallback>
            <p:pic>
              <p:nvPicPr>
                <p:cNvPr id="205" name="Ink 204">
                  <a:extLst>
                    <a:ext uri="{FF2B5EF4-FFF2-40B4-BE49-F238E27FC236}">
                      <a16:creationId xmlns:a16="http://schemas.microsoft.com/office/drawing/2014/main" id="{D81B4AF8-6846-365C-A926-1A8583AF1B00}"/>
                    </a:ext>
                  </a:extLst>
                </p:cNvPr>
                <p:cNvPicPr/>
                <p:nvPr/>
              </p:nvPicPr>
              <p:blipFill>
                <a:blip r:embed="rId347"/>
                <a:stretch>
                  <a:fillRect/>
                </a:stretch>
              </p:blipFill>
              <p:spPr>
                <a:xfrm>
                  <a:off x="6009638" y="2937023"/>
                  <a:ext cx="3870720" cy="312804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06" name="Ink 205">
                  <a:extLst>
                    <a:ext uri="{FF2B5EF4-FFF2-40B4-BE49-F238E27FC236}">
                      <a16:creationId xmlns:a16="http://schemas.microsoft.com/office/drawing/2014/main" id="{FE4FC7D4-77E6-5B6E-0AA6-21A42C812B9F}"/>
                    </a:ext>
                  </a:extLst>
                </p14:cNvPr>
                <p14:cNvContentPartPr/>
                <p14:nvPr/>
              </p14:nvContentPartPr>
              <p14:xfrm>
                <a:off x="6062918" y="1648223"/>
                <a:ext cx="506160" cy="1101600"/>
              </p14:xfrm>
            </p:contentPart>
          </mc:Choice>
          <mc:Fallback>
            <p:pic>
              <p:nvPicPr>
                <p:cNvPr id="206" name="Ink 205">
                  <a:extLst>
                    <a:ext uri="{FF2B5EF4-FFF2-40B4-BE49-F238E27FC236}">
                      <a16:creationId xmlns:a16="http://schemas.microsoft.com/office/drawing/2014/main" id="{FE4FC7D4-77E6-5B6E-0AA6-21A42C812B9F}"/>
                    </a:ext>
                  </a:extLst>
                </p:cNvPr>
                <p:cNvPicPr/>
                <p:nvPr/>
              </p:nvPicPr>
              <p:blipFill>
                <a:blip r:embed="rId349"/>
                <a:stretch>
                  <a:fillRect/>
                </a:stretch>
              </p:blipFill>
              <p:spPr>
                <a:xfrm>
                  <a:off x="6054278" y="1639583"/>
                  <a:ext cx="523800" cy="111924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207" name="Ink 206">
                  <a:extLst>
                    <a:ext uri="{FF2B5EF4-FFF2-40B4-BE49-F238E27FC236}">
                      <a16:creationId xmlns:a16="http://schemas.microsoft.com/office/drawing/2014/main" id="{B723030E-0766-A85E-96E9-1A23DC85E60B}"/>
                    </a:ext>
                  </a:extLst>
                </p14:cNvPr>
                <p14:cNvContentPartPr/>
                <p14:nvPr/>
              </p14:nvContentPartPr>
              <p14:xfrm>
                <a:off x="6475838" y="1616903"/>
                <a:ext cx="210960" cy="141840"/>
              </p14:xfrm>
            </p:contentPart>
          </mc:Choice>
          <mc:Fallback>
            <p:pic>
              <p:nvPicPr>
                <p:cNvPr id="207" name="Ink 206">
                  <a:extLst>
                    <a:ext uri="{FF2B5EF4-FFF2-40B4-BE49-F238E27FC236}">
                      <a16:creationId xmlns:a16="http://schemas.microsoft.com/office/drawing/2014/main" id="{B723030E-0766-A85E-96E9-1A23DC85E60B}"/>
                    </a:ext>
                  </a:extLst>
                </p:cNvPr>
                <p:cNvPicPr/>
                <p:nvPr/>
              </p:nvPicPr>
              <p:blipFill>
                <a:blip r:embed="rId351"/>
                <a:stretch>
                  <a:fillRect/>
                </a:stretch>
              </p:blipFill>
              <p:spPr>
                <a:xfrm>
                  <a:off x="6467198" y="1607903"/>
                  <a:ext cx="228600" cy="159480"/>
                </a:xfrm>
                <a:prstGeom prst="rect">
                  <a:avLst/>
                </a:prstGeom>
              </p:spPr>
            </p:pic>
          </mc:Fallback>
        </mc:AlternateContent>
      </p:grpSp>
      <p:grpSp>
        <p:nvGrpSpPr>
          <p:cNvPr id="211" name="Group 210">
            <a:extLst>
              <a:ext uri="{FF2B5EF4-FFF2-40B4-BE49-F238E27FC236}">
                <a16:creationId xmlns:a16="http://schemas.microsoft.com/office/drawing/2014/main" id="{8165BC85-D82C-B868-EB71-50BD98422165}"/>
              </a:ext>
            </a:extLst>
          </p:cNvPr>
          <p:cNvGrpSpPr/>
          <p:nvPr/>
        </p:nvGrpSpPr>
        <p:grpSpPr>
          <a:xfrm>
            <a:off x="9043718" y="269063"/>
            <a:ext cx="1357200" cy="1948320"/>
            <a:chOff x="9043718" y="269063"/>
            <a:chExt cx="1357200" cy="1948320"/>
          </a:xfrm>
        </p:grpSpPr>
        <mc:AlternateContent xmlns:mc="http://schemas.openxmlformats.org/markup-compatibility/2006">
          <mc:Choice xmlns:p14="http://schemas.microsoft.com/office/powerpoint/2010/main" Requires="p14">
            <p:contentPart p14:bwMode="auto" r:id="rId352">
              <p14:nvContentPartPr>
                <p14:cNvPr id="209" name="Ink 208">
                  <a:extLst>
                    <a:ext uri="{FF2B5EF4-FFF2-40B4-BE49-F238E27FC236}">
                      <a16:creationId xmlns:a16="http://schemas.microsoft.com/office/drawing/2014/main" id="{BE047F6C-9C2A-3D56-D427-32944A21FF38}"/>
                    </a:ext>
                  </a:extLst>
                </p14:cNvPr>
                <p14:cNvContentPartPr/>
                <p14:nvPr/>
              </p14:nvContentPartPr>
              <p14:xfrm>
                <a:off x="9043718" y="344303"/>
                <a:ext cx="1272240" cy="1873080"/>
              </p14:xfrm>
            </p:contentPart>
          </mc:Choice>
          <mc:Fallback>
            <p:pic>
              <p:nvPicPr>
                <p:cNvPr id="209" name="Ink 208">
                  <a:extLst>
                    <a:ext uri="{FF2B5EF4-FFF2-40B4-BE49-F238E27FC236}">
                      <a16:creationId xmlns:a16="http://schemas.microsoft.com/office/drawing/2014/main" id="{BE047F6C-9C2A-3D56-D427-32944A21FF38}"/>
                    </a:ext>
                  </a:extLst>
                </p:cNvPr>
                <p:cNvPicPr/>
                <p:nvPr/>
              </p:nvPicPr>
              <p:blipFill>
                <a:blip r:embed="rId353"/>
                <a:stretch>
                  <a:fillRect/>
                </a:stretch>
              </p:blipFill>
              <p:spPr>
                <a:xfrm>
                  <a:off x="9035078" y="335303"/>
                  <a:ext cx="1289880" cy="189072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10" name="Ink 209">
                  <a:extLst>
                    <a:ext uri="{FF2B5EF4-FFF2-40B4-BE49-F238E27FC236}">
                      <a16:creationId xmlns:a16="http://schemas.microsoft.com/office/drawing/2014/main" id="{E83BC229-2F39-2693-358C-653BE9D4A108}"/>
                    </a:ext>
                  </a:extLst>
                </p14:cNvPr>
                <p14:cNvContentPartPr/>
                <p14:nvPr/>
              </p14:nvContentPartPr>
              <p14:xfrm>
                <a:off x="10151798" y="269063"/>
                <a:ext cx="249120" cy="295560"/>
              </p14:xfrm>
            </p:contentPart>
          </mc:Choice>
          <mc:Fallback>
            <p:pic>
              <p:nvPicPr>
                <p:cNvPr id="210" name="Ink 209">
                  <a:extLst>
                    <a:ext uri="{FF2B5EF4-FFF2-40B4-BE49-F238E27FC236}">
                      <a16:creationId xmlns:a16="http://schemas.microsoft.com/office/drawing/2014/main" id="{E83BC229-2F39-2693-358C-653BE9D4A108}"/>
                    </a:ext>
                  </a:extLst>
                </p:cNvPr>
                <p:cNvPicPr/>
                <p:nvPr/>
              </p:nvPicPr>
              <p:blipFill>
                <a:blip r:embed="rId355"/>
                <a:stretch>
                  <a:fillRect/>
                </a:stretch>
              </p:blipFill>
              <p:spPr>
                <a:xfrm>
                  <a:off x="10142798" y="260423"/>
                  <a:ext cx="266760" cy="313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56">
            <p14:nvContentPartPr>
              <p14:cNvPr id="212" name="Ink 211">
                <a:extLst>
                  <a:ext uri="{FF2B5EF4-FFF2-40B4-BE49-F238E27FC236}">
                    <a16:creationId xmlns:a16="http://schemas.microsoft.com/office/drawing/2014/main" id="{3113BBDF-5B1B-D0B2-EC0F-C4A7E44BD6CD}"/>
                  </a:ext>
                </a:extLst>
              </p14:cNvPr>
              <p14:cNvContentPartPr/>
              <p14:nvPr/>
            </p14:nvContentPartPr>
            <p14:xfrm>
              <a:off x="437558" y="1254743"/>
              <a:ext cx="1824840" cy="1163520"/>
            </p14:xfrm>
          </p:contentPart>
        </mc:Choice>
        <mc:Fallback>
          <p:pic>
            <p:nvPicPr>
              <p:cNvPr id="212" name="Ink 211">
                <a:extLst>
                  <a:ext uri="{FF2B5EF4-FFF2-40B4-BE49-F238E27FC236}">
                    <a16:creationId xmlns:a16="http://schemas.microsoft.com/office/drawing/2014/main" id="{3113BBDF-5B1B-D0B2-EC0F-C4A7E44BD6CD}"/>
                  </a:ext>
                </a:extLst>
              </p:cNvPr>
              <p:cNvPicPr/>
              <p:nvPr/>
            </p:nvPicPr>
            <p:blipFill>
              <a:blip r:embed="rId357"/>
              <a:stretch>
                <a:fillRect/>
              </a:stretch>
            </p:blipFill>
            <p:spPr>
              <a:xfrm>
                <a:off x="428558" y="1246103"/>
                <a:ext cx="1842480" cy="1181160"/>
              </a:xfrm>
              <a:prstGeom prst="rect">
                <a:avLst/>
              </a:prstGeom>
            </p:spPr>
          </p:pic>
        </mc:Fallback>
      </mc:AlternateContent>
    </p:spTree>
    <p:extLst>
      <p:ext uri="{BB962C8B-B14F-4D97-AF65-F5344CB8AC3E}">
        <p14:creationId xmlns:p14="http://schemas.microsoft.com/office/powerpoint/2010/main" val="2509720930"/>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8199</TotalTime>
  <Words>975</Words>
  <Application>Microsoft Office PowerPoint</Application>
  <PresentationFormat>Custom</PresentationFormat>
  <Paragraphs>189</Paragraphs>
  <Slides>16</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72 Condensed</vt:lpstr>
      <vt:lpstr>72 Monospace</vt:lpstr>
      <vt:lpstr>Amasis MT Pro Black</vt:lpstr>
      <vt:lpstr>Aptos Display</vt:lpstr>
      <vt:lpstr>Arial</vt:lpstr>
      <vt:lpstr>Arial Black</vt:lpstr>
      <vt:lpstr>Calibri</vt:lpstr>
      <vt:lpstr>Cooper Black</vt:lpstr>
      <vt:lpstr>Segoe UI</vt:lpstr>
      <vt:lpstr>Segoe UI Light</vt:lpstr>
      <vt:lpstr>Office Theme</vt:lpstr>
      <vt:lpstr>SAP BTP RAP Training</vt:lpstr>
      <vt:lpstr>PowerPoint Presentation</vt:lpstr>
      <vt:lpstr>Agenda – Day 19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323</cp:revision>
  <dcterms:created xsi:type="dcterms:W3CDTF">2013-09-12T13:05:01Z</dcterms:created>
  <dcterms:modified xsi:type="dcterms:W3CDTF">2025-05-13T07:32:48Z</dcterms:modified>
</cp:coreProperties>
</file>